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sldx" ContentType="application/vnd.openxmlformats-officedocument.presentationml.slide"/>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96" r:id="rId3"/>
    <p:sldId id="257" r:id="rId4"/>
    <p:sldId id="258" r:id="rId5"/>
    <p:sldId id="259" r:id="rId6"/>
    <p:sldId id="297" r:id="rId7"/>
    <p:sldId id="299" r:id="rId8"/>
    <p:sldId id="298" r:id="rId9"/>
    <p:sldId id="266" r:id="rId10"/>
    <p:sldId id="264" r:id="rId11"/>
    <p:sldId id="301" r:id="rId12"/>
    <p:sldId id="276" r:id="rId13"/>
    <p:sldId id="306" r:id="rId14"/>
    <p:sldId id="269" r:id="rId15"/>
    <p:sldId id="302" r:id="rId16"/>
    <p:sldId id="303" r:id="rId17"/>
    <p:sldId id="304" r:id="rId18"/>
    <p:sldId id="280" r:id="rId19"/>
    <p:sldId id="279" r:id="rId20"/>
    <p:sldId id="281" r:id="rId21"/>
    <p:sldId id="291"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D84A"/>
    <a:srgbClr val="F6A94B"/>
    <a:srgbClr val="B54889"/>
    <a:srgbClr val="C8C147"/>
    <a:srgbClr val="5CC3E7"/>
    <a:srgbClr val="FD848D"/>
    <a:srgbClr val="C84E96"/>
    <a:srgbClr val="57B8DB"/>
    <a:srgbClr val="FC838C"/>
    <a:srgbClr val="77396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00" autoAdjust="0"/>
    <p:restoredTop sz="94660"/>
  </p:normalViewPr>
  <p:slideViewPr>
    <p:cSldViewPr snapToGrid="0">
      <p:cViewPr varScale="1">
        <p:scale>
          <a:sx n="92" d="100"/>
          <a:sy n="92" d="100"/>
        </p:scale>
        <p:origin x="-306" y="-102"/>
      </p:cViewPr>
      <p:guideLst>
        <p:guide orient="horz" pos="2048"/>
        <p:guide pos="3777"/>
      </p:guideLst>
    </p:cSldViewPr>
  </p:slideViewPr>
  <p:notesTextViewPr>
    <p:cViewPr>
      <p:scale>
        <a:sx n="1" d="1"/>
        <a:sy n="1" d="1"/>
      </p:scale>
      <p:origin x="0" y="0"/>
    </p:cViewPr>
  </p:notesTextViewPr>
  <p:sorterViewPr>
    <p:cViewPr>
      <p:scale>
        <a:sx n="139" d="100"/>
        <a:sy n="139" d="100"/>
      </p:scale>
      <p:origin x="0" y="0"/>
    </p:cViewPr>
  </p:sorterViewPr>
  <p:notesViewPr>
    <p:cSldViewPr snapToGrid="0">
      <p:cViewPr varScale="1">
        <p:scale>
          <a:sx n="70" d="100"/>
          <a:sy n="70" d="100"/>
        </p:scale>
        <p:origin x="-276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5.emf"/></Relationships>
</file>

<file path=ppt/media/image1.jpe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556E23-4BAE-4AA6-B8EB-4E59BE02860D}" type="datetimeFigureOut">
              <a:rPr lang="zh-CN" altLang="en-US" smtClean="0"/>
              <a:t>2019/12/10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79F553-341A-48D1-AFE5-EC6B63E939A8}" type="slidenum">
              <a:rPr lang="zh-CN" altLang="en-US" smtClean="0"/>
              <a:t>‹#›</a:t>
            </a:fld>
            <a:endParaRPr lang="zh-CN" altLang="en-US"/>
          </a:p>
        </p:txBody>
      </p:sp>
    </p:spTree>
    <p:extLst>
      <p:ext uri="{BB962C8B-B14F-4D97-AF65-F5344CB8AC3E}">
        <p14:creationId xmlns:p14="http://schemas.microsoft.com/office/powerpoint/2010/main" val="87565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vmlDrawing" Target="../drawings/vmlDrawing1.vml"/><Relationship Id="rId5" Type="http://schemas.openxmlformats.org/officeDocument/2006/relationships/image" Target="../media/image15.emf"/><Relationship Id="rId4" Type="http://schemas.openxmlformats.org/officeDocument/2006/relationships/package" Target="../embeddings/Microsoft_PowerPoint_Slide1.sldx"/></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A79F553-341A-48D1-AFE5-EC6B63E939A8}" type="slidenum">
              <a:rPr lang="zh-CN" altLang="en-US" smtClean="0"/>
              <a:t>12</a:t>
            </a:fld>
            <a:endParaRPr lang="zh-CN" altLang="en-US"/>
          </a:p>
        </p:txBody>
      </p:sp>
      <p:graphicFrame>
        <p:nvGraphicFramePr>
          <p:cNvPr id="5" name="Object 4"/>
          <p:cNvGraphicFramePr>
            <a:graphicFrameLocks noChangeAspect="1"/>
          </p:cNvGraphicFramePr>
          <p:nvPr>
            <p:extLst>
              <p:ext uri="{D42A27DB-BD31-4B8C-83A1-F6EECF244321}">
                <p14:modId xmlns:p14="http://schemas.microsoft.com/office/powerpoint/2010/main" val="1472885321"/>
              </p:ext>
            </p:extLst>
          </p:nvPr>
        </p:nvGraphicFramePr>
        <p:xfrm>
          <a:off x="590652" y="4409255"/>
          <a:ext cx="6089650" cy="3424238"/>
        </p:xfrm>
        <a:graphic>
          <a:graphicData uri="http://schemas.openxmlformats.org/presentationml/2006/ole">
            <mc:AlternateContent xmlns:mc="http://schemas.openxmlformats.org/markup-compatibility/2006">
              <mc:Choice xmlns:v="urn:schemas-microsoft-com:vml" Requires="v">
                <p:oleObj spid="_x0000_s1029" name="Slide" r:id="rId4" imgW="5696773" imgH="3200251" progId="PowerPoint.Slide.12">
                  <p:embed/>
                </p:oleObj>
              </mc:Choice>
              <mc:Fallback>
                <p:oleObj name="Slide" r:id="rId4" imgW="5696773" imgH="3200251" progId="PowerPoint.Slide.12">
                  <p:embed/>
                  <p:pic>
                    <p:nvPicPr>
                      <p:cNvPr id="0" name=""/>
                      <p:cNvPicPr/>
                      <p:nvPr/>
                    </p:nvPicPr>
                    <p:blipFill>
                      <a:blip r:embed="rId5"/>
                      <a:stretch>
                        <a:fillRect/>
                      </a:stretch>
                    </p:blipFill>
                    <p:spPr>
                      <a:xfrm>
                        <a:off x="590652" y="4409255"/>
                        <a:ext cx="6089650" cy="3424238"/>
                      </a:xfrm>
                      <a:prstGeom prst="rect">
                        <a:avLst/>
                      </a:prstGeom>
                    </p:spPr>
                  </p:pic>
                </p:oleObj>
              </mc:Fallback>
            </mc:AlternateContent>
          </a:graphicData>
        </a:graphic>
      </p:graphicFrame>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21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A79F553-341A-48D1-AFE5-EC6B63E939A8}"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6" name="矩形 5"/>
          <p:cNvSpPr/>
          <p:nvPr userDrawn="1"/>
        </p:nvSpPr>
        <p:spPr>
          <a:xfrm>
            <a:off x="8325228" y="6079925"/>
            <a:ext cx="775136" cy="246221"/>
          </a:xfrm>
          <a:prstGeom prst="rect">
            <a:avLst/>
          </a:prstGeom>
        </p:spPr>
        <p:txBody>
          <a:bodyPr wrap="square">
            <a:spAutoFit/>
          </a:bodyPr>
          <a:lstStyle/>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模板下载：</a:t>
            </a:r>
            <a:r>
              <a:rPr lang="en-US" altLang="zh-CN" sz="100" dirty="0">
                <a:solidFill>
                  <a:prstClr val="white"/>
                </a:solidFill>
                <a:latin typeface="Calibri" panose="020F0502020204030204"/>
                <a:ea typeface="宋体" panose="02010600030101010101" pitchFamily="2" charset="-122"/>
              </a:rPr>
              <a:t>www.1ppt.com/moban/     </a:t>
            </a:r>
            <a:r>
              <a:rPr lang="zh-CN" altLang="en-US" sz="100" dirty="0">
                <a:solidFill>
                  <a:prstClr val="white"/>
                </a:solidFill>
                <a:latin typeface="Calibri" panose="020F0502020204030204"/>
                <a:ea typeface="宋体" panose="02010600030101010101" pitchFamily="2" charset="-122"/>
              </a:rPr>
              <a:t>行业</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www.1ppt.com/hangye/ </a:t>
            </a:r>
          </a:p>
          <a:p>
            <a:r>
              <a:rPr lang="zh-CN" altLang="en-US" sz="100" dirty="0">
                <a:solidFill>
                  <a:prstClr val="white"/>
                </a:solidFill>
                <a:latin typeface="Calibri" panose="020F0502020204030204"/>
                <a:ea typeface="宋体" panose="02010600030101010101" pitchFamily="2" charset="-122"/>
              </a:rPr>
              <a:t>节日</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www.1ppt.com/jieri/           PPT</a:t>
            </a:r>
            <a:r>
              <a:rPr lang="zh-CN" altLang="en-US" sz="100" dirty="0">
                <a:solidFill>
                  <a:prstClr val="white"/>
                </a:solidFill>
                <a:latin typeface="Calibri" panose="020F0502020204030204"/>
                <a:ea typeface="宋体" panose="02010600030101010101" pitchFamily="2" charset="-122"/>
              </a:rPr>
              <a:t>素材下载：</a:t>
            </a:r>
            <a:r>
              <a:rPr lang="en-US" altLang="zh-CN" sz="100" dirty="0">
                <a:solidFill>
                  <a:prstClr val="white"/>
                </a:solidFill>
                <a:latin typeface="Calibri" panose="020F0502020204030204"/>
                <a:ea typeface="宋体" panose="02010600030101010101" pitchFamily="2" charset="-122"/>
              </a:rPr>
              <a:t>www.1ppt.com/sucai/</a:t>
            </a:r>
          </a:p>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背景图片：</a:t>
            </a:r>
            <a:r>
              <a:rPr lang="en-US" altLang="zh-CN" sz="100" dirty="0">
                <a:solidFill>
                  <a:prstClr val="white"/>
                </a:solidFill>
                <a:latin typeface="Calibri" panose="020F0502020204030204"/>
                <a:ea typeface="宋体" panose="02010600030101010101" pitchFamily="2" charset="-122"/>
              </a:rPr>
              <a:t>www.1ppt.com/beijing/      PPT</a:t>
            </a:r>
            <a:r>
              <a:rPr lang="zh-CN" altLang="en-US" sz="100" dirty="0">
                <a:solidFill>
                  <a:prstClr val="white"/>
                </a:solidFill>
                <a:latin typeface="Calibri" panose="020F0502020204030204"/>
                <a:ea typeface="宋体" panose="02010600030101010101" pitchFamily="2" charset="-122"/>
              </a:rPr>
              <a:t>图表下载：</a:t>
            </a:r>
            <a:r>
              <a:rPr lang="en-US" altLang="zh-CN" sz="100" dirty="0">
                <a:solidFill>
                  <a:prstClr val="white"/>
                </a:solidFill>
                <a:latin typeface="Calibri" panose="020F0502020204030204"/>
                <a:ea typeface="宋体" panose="02010600030101010101" pitchFamily="2" charset="-122"/>
              </a:rPr>
              <a:t>www.1ppt.com/tubiao/      </a:t>
            </a:r>
          </a:p>
          <a:p>
            <a:r>
              <a:rPr lang="zh-CN" altLang="en-US" sz="100" dirty="0">
                <a:solidFill>
                  <a:prstClr val="white"/>
                </a:solidFill>
                <a:latin typeface="Calibri" panose="020F0502020204030204"/>
                <a:ea typeface="宋体" panose="02010600030101010101" pitchFamily="2" charset="-122"/>
              </a:rPr>
              <a:t>优秀</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下载：</a:t>
            </a:r>
            <a:r>
              <a:rPr lang="en-US" altLang="zh-CN" sz="100" dirty="0">
                <a:solidFill>
                  <a:prstClr val="white"/>
                </a:solidFill>
                <a:latin typeface="Calibri" panose="020F0502020204030204"/>
                <a:ea typeface="宋体" panose="02010600030101010101" pitchFamily="2" charset="-122"/>
              </a:rPr>
              <a:t>www.1ppt.com/xiazai/        PPT</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www.1ppt.com/powerpoint/      </a:t>
            </a:r>
          </a:p>
          <a:p>
            <a:r>
              <a:rPr lang="en-US" altLang="zh-CN" sz="100" dirty="0">
                <a:solidFill>
                  <a:prstClr val="white"/>
                </a:solidFill>
                <a:latin typeface="Calibri" panose="020F0502020204030204"/>
                <a:ea typeface="宋体" panose="02010600030101010101" pitchFamily="2" charset="-122"/>
              </a:rPr>
              <a:t>Word</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www.1ppt.com/word/              Excel</a:t>
            </a:r>
            <a:r>
              <a:rPr lang="zh-CN" altLang="en-US" sz="100" dirty="0">
                <a:solidFill>
                  <a:prstClr val="white"/>
                </a:solidFill>
                <a:latin typeface="Calibri" panose="020F0502020204030204"/>
                <a:ea typeface="宋体" panose="02010600030101010101" pitchFamily="2" charset="-122"/>
              </a:rPr>
              <a:t>教程：</a:t>
            </a:r>
            <a:r>
              <a:rPr lang="en-US" altLang="zh-CN" sz="100" dirty="0">
                <a:solidFill>
                  <a:prstClr val="white"/>
                </a:solidFill>
                <a:latin typeface="Calibri" panose="020F0502020204030204"/>
                <a:ea typeface="宋体" panose="02010600030101010101" pitchFamily="2" charset="-122"/>
              </a:rPr>
              <a:t>www.1ppt.com/excel/  </a:t>
            </a:r>
          </a:p>
          <a:p>
            <a:r>
              <a:rPr lang="zh-CN" altLang="en-US" sz="100" dirty="0">
                <a:solidFill>
                  <a:prstClr val="white"/>
                </a:solidFill>
                <a:latin typeface="Calibri" panose="020F0502020204030204"/>
                <a:ea typeface="宋体" panose="02010600030101010101" pitchFamily="2" charset="-122"/>
              </a:rPr>
              <a:t>资料下载：</a:t>
            </a:r>
            <a:r>
              <a:rPr lang="en-US" altLang="zh-CN" sz="100" dirty="0">
                <a:solidFill>
                  <a:prstClr val="white"/>
                </a:solidFill>
                <a:latin typeface="Calibri" panose="020F0502020204030204"/>
                <a:ea typeface="宋体" panose="02010600030101010101" pitchFamily="2" charset="-122"/>
              </a:rPr>
              <a:t>www.1ppt.com/ziliao/                PPT</a:t>
            </a:r>
            <a:r>
              <a:rPr lang="zh-CN" altLang="en-US" sz="100" dirty="0">
                <a:solidFill>
                  <a:prstClr val="white"/>
                </a:solidFill>
                <a:latin typeface="Calibri" panose="020F0502020204030204"/>
                <a:ea typeface="宋体" panose="02010600030101010101" pitchFamily="2" charset="-122"/>
              </a:rPr>
              <a:t>课件下载：</a:t>
            </a:r>
            <a:r>
              <a:rPr lang="en-US" altLang="zh-CN" sz="100" dirty="0">
                <a:solidFill>
                  <a:prstClr val="white"/>
                </a:solidFill>
                <a:latin typeface="Calibri" panose="020F0502020204030204"/>
                <a:ea typeface="宋体" panose="02010600030101010101" pitchFamily="2" charset="-122"/>
              </a:rPr>
              <a:t>www.1ppt.com/kejian/ </a:t>
            </a:r>
          </a:p>
          <a:p>
            <a:r>
              <a:rPr lang="zh-CN" altLang="en-US" sz="100" dirty="0">
                <a:solidFill>
                  <a:prstClr val="white"/>
                </a:solidFill>
                <a:latin typeface="Calibri" panose="020F0502020204030204"/>
                <a:ea typeface="宋体" panose="02010600030101010101" pitchFamily="2" charset="-122"/>
              </a:rPr>
              <a:t>范文下载：</a:t>
            </a:r>
            <a:r>
              <a:rPr lang="en-US" altLang="zh-CN" sz="100" dirty="0">
                <a:solidFill>
                  <a:prstClr val="white"/>
                </a:solidFill>
                <a:latin typeface="Calibri" panose="020F0502020204030204"/>
                <a:ea typeface="宋体" panose="02010600030101010101" pitchFamily="2" charset="-122"/>
              </a:rPr>
              <a:t>www.1ppt.com/fanwen/             </a:t>
            </a:r>
            <a:r>
              <a:rPr lang="zh-CN" altLang="en-US" sz="100" dirty="0">
                <a:solidFill>
                  <a:prstClr val="white"/>
                </a:solidFill>
                <a:latin typeface="Calibri" panose="020F0502020204030204"/>
                <a:ea typeface="宋体" panose="02010600030101010101" pitchFamily="2" charset="-122"/>
              </a:rPr>
              <a:t>试卷下载：</a:t>
            </a:r>
            <a:r>
              <a:rPr lang="en-US" altLang="zh-CN" sz="100" dirty="0">
                <a:solidFill>
                  <a:prstClr val="white"/>
                </a:solidFill>
                <a:latin typeface="Calibri" panose="020F0502020204030204"/>
                <a:ea typeface="宋体" panose="02010600030101010101" pitchFamily="2" charset="-122"/>
              </a:rPr>
              <a:t>www.1ppt.com/shiti/  </a:t>
            </a:r>
          </a:p>
          <a:p>
            <a:r>
              <a:rPr lang="zh-CN" altLang="en-US" sz="100" dirty="0">
                <a:solidFill>
                  <a:prstClr val="white"/>
                </a:solidFill>
                <a:latin typeface="Calibri" panose="020F0502020204030204"/>
                <a:ea typeface="宋体" panose="02010600030101010101" pitchFamily="2" charset="-122"/>
              </a:rPr>
              <a:t>教案下载：</a:t>
            </a:r>
            <a:r>
              <a:rPr lang="en-US" altLang="zh-CN" sz="100" dirty="0">
                <a:solidFill>
                  <a:prstClr val="white"/>
                </a:solidFill>
                <a:latin typeface="Calibri" panose="020F0502020204030204"/>
                <a:ea typeface="宋体" panose="02010600030101010101" pitchFamily="2" charset="-122"/>
              </a:rPr>
              <a:t>www.1ppt.com/jiaoan/  </a:t>
            </a:r>
            <a:r>
              <a:rPr lang="en-US" altLang="zh-CN" sz="100" dirty="0" smtClean="0">
                <a:solidFill>
                  <a:prstClr val="white"/>
                </a:solidFill>
                <a:latin typeface="Calibri" panose="020F0502020204030204"/>
                <a:ea typeface="宋体" panose="02010600030101010101" pitchFamily="2" charset="-122"/>
              </a:rPr>
              <a:t>      </a:t>
            </a:r>
            <a:endParaRPr lang="en-US" altLang="zh-CN" sz="100" dirty="0">
              <a:solidFill>
                <a:prstClr val="white"/>
              </a:solidFill>
              <a:latin typeface="Calibri" panose="020F0502020204030204"/>
              <a:ea typeface="宋体" panose="02010600030101010101" pitchFamily="2" charset="-122"/>
            </a:endParaRPr>
          </a:p>
          <a:p>
            <a:r>
              <a:rPr lang="zh-CN" altLang="en-US" sz="100" dirty="0" smtClean="0">
                <a:solidFill>
                  <a:prstClr val="white"/>
                </a:solidFill>
                <a:latin typeface="Calibri" panose="020F0502020204030204"/>
                <a:ea typeface="宋体" panose="02010600030101010101" pitchFamily="2" charset="-122"/>
              </a:rPr>
              <a:t>字体下载：</a:t>
            </a:r>
            <a:r>
              <a:rPr lang="en-US" altLang="zh-CN" sz="100" dirty="0" smtClean="0">
                <a:solidFill>
                  <a:prstClr val="white"/>
                </a:solidFill>
                <a:latin typeface="Calibri" panose="020F0502020204030204"/>
                <a:ea typeface="宋体" panose="02010600030101010101" pitchFamily="2" charset="-122"/>
              </a:rPr>
              <a:t>www.1ppt.com/ziti/</a:t>
            </a:r>
            <a:endParaRPr lang="en-US" altLang="zh-CN" sz="100" dirty="0">
              <a:solidFill>
                <a:prstClr val="white"/>
              </a:solidFill>
              <a:latin typeface="Calibri" panose="020F0502020204030204"/>
              <a:ea typeface="宋体" panose="02010600030101010101" pitchFamily="2" charset="-122"/>
            </a:endParaRPr>
          </a:p>
          <a:p>
            <a:r>
              <a:rPr lang="en-US" altLang="zh-CN" sz="100" dirty="0">
                <a:solidFill>
                  <a:prstClr val="white"/>
                </a:solidFill>
                <a:latin typeface="Calibri" panose="020F0502020204030204"/>
                <a:ea typeface="宋体" panose="02010600030101010101" pitchFamily="2" charset="-122"/>
              </a:rPr>
              <a:t> </a:t>
            </a:r>
            <a:endParaRPr lang="zh-CN" altLang="en-US" sz="100" dirty="0">
              <a:solidFill>
                <a:prstClr val="white"/>
              </a:solidFill>
              <a:latin typeface="Calibri" panose="020F0502020204030204"/>
              <a:ea typeface="宋体" panose="02010600030101010101" pitchFamily="2" charset="-122"/>
            </a:endParaRPr>
          </a:p>
        </p:txBody>
      </p:sp>
      <p:pic>
        <p:nvPicPr>
          <p:cNvPr id="5" name="图片 4"/>
          <p:cNvPicPr>
            <a:picLocks noChangeAspect="1"/>
          </p:cNvPicPr>
          <p:nvPr userDrawn="1"/>
        </p:nvPicPr>
        <p:blipFill rotWithShape="1">
          <a:blip r:embed="rId2" cstate="screen"/>
          <a:srcRect/>
          <a:stretch>
            <a:fillRect/>
          </a:stretch>
        </p:blipFill>
        <p:spPr>
          <a:xfrm>
            <a:off x="0" y="0"/>
            <a:ext cx="12192000" cy="6858000"/>
          </a:xfrm>
          <a:prstGeom prst="rect">
            <a:avLst/>
          </a:prstGeom>
        </p:spPr>
      </p:pic>
      <p:pic>
        <p:nvPicPr>
          <p:cNvPr id="3" name="图片 2"/>
          <p:cNvPicPr>
            <a:picLocks noChangeAspect="1"/>
          </p:cNvPicPr>
          <p:nvPr userDrawn="1"/>
        </p:nvPicPr>
        <p:blipFill rotWithShape="1">
          <a:blip r:embed="rId3" cstate="screen"/>
          <a:srcRect/>
          <a:stretch>
            <a:fillRect/>
          </a:stretch>
        </p:blipFill>
        <p:spPr>
          <a:xfrm>
            <a:off x="130629" y="294968"/>
            <a:ext cx="11756837" cy="6312309"/>
          </a:xfrm>
          <a:prstGeom prst="rect">
            <a:avLst/>
          </a:prstGeom>
        </p:spPr>
      </p:pic>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4.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4.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9.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9.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7.png"/><Relationship Id="rId7"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9.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19.png"/><Relationship Id="rId4" Type="http://schemas.openxmlformats.org/officeDocument/2006/relationships/image" Target="../media/image14.png"/><Relationship Id="rId9"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4.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4.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6489189" y="4106461"/>
            <a:ext cx="5407990" cy="2338641"/>
          </a:xfrm>
          <a:prstGeom prst="rect">
            <a:avLst/>
          </a:prstGeom>
        </p:spPr>
      </p:pic>
      <p:sp>
        <p:nvSpPr>
          <p:cNvPr id="16" name="文本框 15"/>
          <p:cNvSpPr txBox="1"/>
          <p:nvPr/>
        </p:nvSpPr>
        <p:spPr>
          <a:xfrm>
            <a:off x="1959190" y="945247"/>
            <a:ext cx="7076805" cy="1938020"/>
          </a:xfrm>
          <a:prstGeom prst="rect">
            <a:avLst/>
          </a:prstGeom>
          <a:noFill/>
        </p:spPr>
        <p:txBody>
          <a:bodyPr wrap="square" rtlCol="0">
            <a:spAutoFit/>
          </a:bodyPr>
          <a:lstStyle/>
          <a:p>
            <a:r>
              <a:rPr sz="6000" b="1" dirty="0">
                <a:blipFill>
                  <a:blip r:embed="rId4"/>
                  <a:stretch>
                    <a:fillRect/>
                  </a:stretch>
                </a:blipFill>
                <a:latin typeface="方正正大黑简体" panose="02000000000000000000" pitchFamily="2" charset="-122"/>
                <a:ea typeface="方正正大黑简体" panose="02000000000000000000" pitchFamily="2" charset="-122"/>
              </a:rPr>
              <a:t>Design Patterns: </a:t>
            </a:r>
          </a:p>
          <a:p>
            <a:r>
              <a:rPr sz="6000" b="1" dirty="0">
                <a:blipFill>
                  <a:blip r:embed="rId4"/>
                  <a:stretch>
                    <a:fillRect/>
                  </a:stretch>
                </a:blipFill>
                <a:latin typeface="方正正大黑简体" panose="02000000000000000000" pitchFamily="2" charset="-122"/>
                <a:ea typeface="方正正大黑简体" panose="02000000000000000000" pitchFamily="2" charset="-122"/>
              </a:rPr>
              <a:t>Magic or Myth?</a:t>
            </a:r>
          </a:p>
        </p:txBody>
      </p:sp>
      <p:sp>
        <p:nvSpPr>
          <p:cNvPr id="17" name="文本框 16"/>
          <p:cNvSpPr txBox="1"/>
          <p:nvPr/>
        </p:nvSpPr>
        <p:spPr>
          <a:xfrm>
            <a:off x="3956050" y="3244850"/>
            <a:ext cx="1947545" cy="398780"/>
          </a:xfrm>
          <a:prstGeom prst="rect">
            <a:avLst/>
          </a:prstGeom>
          <a:noFill/>
        </p:spPr>
        <p:txBody>
          <a:bodyPr wrap="square" rtlCol="0">
            <a:spAutoFit/>
          </a:bodyPr>
          <a:lstStyle/>
          <a:p>
            <a:pPr algn="l"/>
            <a:r>
              <a:rPr sz="2000" dirty="0">
                <a:blipFill>
                  <a:blip r:embed="rId4"/>
                  <a:stretch>
                    <a:fillRect/>
                  </a:stretch>
                </a:blipFill>
                <a:latin typeface="微软雅黑" panose="020B0503020204020204" pitchFamily="34" charset="-122"/>
                <a:ea typeface="微软雅黑" panose="020B0503020204020204" pitchFamily="34" charset="-122"/>
              </a:rPr>
              <a:t>David Budgen</a:t>
            </a:r>
          </a:p>
        </p:txBody>
      </p:sp>
      <p:grpSp>
        <p:nvGrpSpPr>
          <p:cNvPr id="18" name="组合 17"/>
          <p:cNvGrpSpPr/>
          <p:nvPr/>
        </p:nvGrpSpPr>
        <p:grpSpPr>
          <a:xfrm rot="13020441">
            <a:off x="8554415" y="1733130"/>
            <a:ext cx="492629" cy="1322546"/>
            <a:chOff x="3898232" y="2237874"/>
            <a:chExt cx="952190" cy="2556315"/>
          </a:xfrm>
          <a:blipFill>
            <a:blip r:embed="rId4"/>
            <a:stretch>
              <a:fillRect/>
            </a:stretch>
          </a:blipFill>
        </p:grpSpPr>
        <p:sp>
          <p:nvSpPr>
            <p:cNvPr id="19" name="任意多边形 18"/>
            <p:cNvSpPr/>
            <p:nvPr/>
          </p:nvSpPr>
          <p:spPr>
            <a:xfrm>
              <a:off x="3898232" y="2863516"/>
              <a:ext cx="348915" cy="1565110"/>
            </a:xfrm>
            <a:custGeom>
              <a:avLst/>
              <a:gdLst>
                <a:gd name="connsiteX0" fmla="*/ 48126 w 348915"/>
                <a:gd name="connsiteY0" fmla="*/ 24063 h 1565110"/>
                <a:gd name="connsiteX1" fmla="*/ 24063 w 348915"/>
                <a:gd name="connsiteY1" fmla="*/ 312821 h 1565110"/>
                <a:gd name="connsiteX2" fmla="*/ 12031 w 348915"/>
                <a:gd name="connsiteY2" fmla="*/ 385010 h 1565110"/>
                <a:gd name="connsiteX3" fmla="*/ 0 w 348915"/>
                <a:gd name="connsiteY3" fmla="*/ 505326 h 1565110"/>
                <a:gd name="connsiteX4" fmla="*/ 12031 w 348915"/>
                <a:gd name="connsiteY4" fmla="*/ 1106905 h 1565110"/>
                <a:gd name="connsiteX5" fmla="*/ 0 w 348915"/>
                <a:gd name="connsiteY5" fmla="*/ 1395663 h 1565110"/>
                <a:gd name="connsiteX6" fmla="*/ 48126 w 348915"/>
                <a:gd name="connsiteY6" fmla="*/ 1467852 h 1565110"/>
                <a:gd name="connsiteX7" fmla="*/ 72189 w 348915"/>
                <a:gd name="connsiteY7" fmla="*/ 1491916 h 1565110"/>
                <a:gd name="connsiteX8" fmla="*/ 144379 w 348915"/>
                <a:gd name="connsiteY8" fmla="*/ 1515979 h 1565110"/>
                <a:gd name="connsiteX9" fmla="*/ 180473 w 348915"/>
                <a:gd name="connsiteY9" fmla="*/ 1528010 h 1565110"/>
                <a:gd name="connsiteX10" fmla="*/ 252663 w 348915"/>
                <a:gd name="connsiteY10" fmla="*/ 1564105 h 1565110"/>
                <a:gd name="connsiteX11" fmla="*/ 276726 w 348915"/>
                <a:gd name="connsiteY11" fmla="*/ 1515979 h 1565110"/>
                <a:gd name="connsiteX12" fmla="*/ 288757 w 348915"/>
                <a:gd name="connsiteY12" fmla="*/ 1371600 h 1565110"/>
                <a:gd name="connsiteX13" fmla="*/ 300789 w 348915"/>
                <a:gd name="connsiteY13" fmla="*/ 1179095 h 1565110"/>
                <a:gd name="connsiteX14" fmla="*/ 312821 w 348915"/>
                <a:gd name="connsiteY14" fmla="*/ 1058779 h 1565110"/>
                <a:gd name="connsiteX15" fmla="*/ 324852 w 348915"/>
                <a:gd name="connsiteY15" fmla="*/ 818147 h 1565110"/>
                <a:gd name="connsiteX16" fmla="*/ 336884 w 348915"/>
                <a:gd name="connsiteY16" fmla="*/ 770021 h 1565110"/>
                <a:gd name="connsiteX17" fmla="*/ 348915 w 348915"/>
                <a:gd name="connsiteY17" fmla="*/ 529389 h 1565110"/>
                <a:gd name="connsiteX18" fmla="*/ 324852 w 348915"/>
                <a:gd name="connsiteY18" fmla="*/ 228600 h 1565110"/>
                <a:gd name="connsiteX19" fmla="*/ 300789 w 348915"/>
                <a:gd name="connsiteY19" fmla="*/ 144379 h 1565110"/>
                <a:gd name="connsiteX20" fmla="*/ 252663 w 348915"/>
                <a:gd name="connsiteY20" fmla="*/ 120316 h 1565110"/>
                <a:gd name="connsiteX21" fmla="*/ 180473 w 348915"/>
                <a:gd name="connsiteY21" fmla="*/ 84221 h 1565110"/>
                <a:gd name="connsiteX22" fmla="*/ 120315 w 348915"/>
                <a:gd name="connsiteY22" fmla="*/ 36095 h 1565110"/>
                <a:gd name="connsiteX23" fmla="*/ 108284 w 348915"/>
                <a:gd name="connsiteY23" fmla="*/ 0 h 1565110"/>
                <a:gd name="connsiteX24" fmla="*/ 72189 w 348915"/>
                <a:gd name="connsiteY24" fmla="*/ 12031 h 1565110"/>
                <a:gd name="connsiteX25" fmla="*/ 48126 w 348915"/>
                <a:gd name="connsiteY25" fmla="*/ 36095 h 1565110"/>
                <a:gd name="connsiteX26" fmla="*/ 48126 w 348915"/>
                <a:gd name="connsiteY26" fmla="*/ 24063 h 156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8915" h="1565110">
                  <a:moveTo>
                    <a:pt x="48126" y="24063"/>
                  </a:moveTo>
                  <a:cubicBezTo>
                    <a:pt x="44115" y="70184"/>
                    <a:pt x="35816" y="218799"/>
                    <a:pt x="24063" y="312821"/>
                  </a:cubicBezTo>
                  <a:cubicBezTo>
                    <a:pt x="21037" y="337028"/>
                    <a:pt x="15057" y="360803"/>
                    <a:pt x="12031" y="385010"/>
                  </a:cubicBezTo>
                  <a:cubicBezTo>
                    <a:pt x="7032" y="425004"/>
                    <a:pt x="4010" y="465221"/>
                    <a:pt x="0" y="505326"/>
                  </a:cubicBezTo>
                  <a:cubicBezTo>
                    <a:pt x="4010" y="705852"/>
                    <a:pt x="12031" y="906339"/>
                    <a:pt x="12031" y="1106905"/>
                  </a:cubicBezTo>
                  <a:cubicBezTo>
                    <a:pt x="12031" y="1203241"/>
                    <a:pt x="0" y="1299327"/>
                    <a:pt x="0" y="1395663"/>
                  </a:cubicBezTo>
                  <a:cubicBezTo>
                    <a:pt x="0" y="1452989"/>
                    <a:pt x="11860" y="1438839"/>
                    <a:pt x="48126" y="1467852"/>
                  </a:cubicBezTo>
                  <a:cubicBezTo>
                    <a:pt x="56984" y="1474938"/>
                    <a:pt x="62043" y="1486843"/>
                    <a:pt x="72189" y="1491916"/>
                  </a:cubicBezTo>
                  <a:cubicBezTo>
                    <a:pt x="94876" y="1503260"/>
                    <a:pt x="120316" y="1507958"/>
                    <a:pt x="144379" y="1515979"/>
                  </a:cubicBezTo>
                  <a:lnTo>
                    <a:pt x="180473" y="1528010"/>
                  </a:lnTo>
                  <a:cubicBezTo>
                    <a:pt x="185271" y="1531209"/>
                    <a:pt x="239555" y="1571970"/>
                    <a:pt x="252663" y="1564105"/>
                  </a:cubicBezTo>
                  <a:cubicBezTo>
                    <a:pt x="268043" y="1554877"/>
                    <a:pt x="268705" y="1532021"/>
                    <a:pt x="276726" y="1515979"/>
                  </a:cubicBezTo>
                  <a:cubicBezTo>
                    <a:pt x="280736" y="1467853"/>
                    <a:pt x="285316" y="1419770"/>
                    <a:pt x="288757" y="1371600"/>
                  </a:cubicBezTo>
                  <a:cubicBezTo>
                    <a:pt x="293338" y="1307470"/>
                    <a:pt x="295858" y="1243199"/>
                    <a:pt x="300789" y="1179095"/>
                  </a:cubicBezTo>
                  <a:cubicBezTo>
                    <a:pt x="303880" y="1138908"/>
                    <a:pt x="308810" y="1098884"/>
                    <a:pt x="312821" y="1058779"/>
                  </a:cubicBezTo>
                  <a:cubicBezTo>
                    <a:pt x="316831" y="978568"/>
                    <a:pt x="318183" y="898180"/>
                    <a:pt x="324852" y="818147"/>
                  </a:cubicBezTo>
                  <a:cubicBezTo>
                    <a:pt x="326225" y="801668"/>
                    <a:pt x="335511" y="786500"/>
                    <a:pt x="336884" y="770021"/>
                  </a:cubicBezTo>
                  <a:cubicBezTo>
                    <a:pt x="343553" y="689988"/>
                    <a:pt x="344905" y="609600"/>
                    <a:pt x="348915" y="529389"/>
                  </a:cubicBezTo>
                  <a:cubicBezTo>
                    <a:pt x="341091" y="380726"/>
                    <a:pt x="347674" y="342712"/>
                    <a:pt x="324852" y="228600"/>
                  </a:cubicBezTo>
                  <a:cubicBezTo>
                    <a:pt x="324773" y="228207"/>
                    <a:pt x="306525" y="150115"/>
                    <a:pt x="300789" y="144379"/>
                  </a:cubicBezTo>
                  <a:cubicBezTo>
                    <a:pt x="288107" y="131697"/>
                    <a:pt x="268235" y="129215"/>
                    <a:pt x="252663" y="120316"/>
                  </a:cubicBezTo>
                  <a:cubicBezTo>
                    <a:pt x="187357" y="82998"/>
                    <a:pt x="246651" y="106279"/>
                    <a:pt x="180473" y="84221"/>
                  </a:cubicBezTo>
                  <a:cubicBezTo>
                    <a:pt x="164082" y="73293"/>
                    <a:pt x="131743" y="55142"/>
                    <a:pt x="120315" y="36095"/>
                  </a:cubicBezTo>
                  <a:cubicBezTo>
                    <a:pt x="113790" y="25220"/>
                    <a:pt x="112294" y="12032"/>
                    <a:pt x="108284" y="0"/>
                  </a:cubicBezTo>
                  <a:cubicBezTo>
                    <a:pt x="96252" y="4010"/>
                    <a:pt x="83064" y="5506"/>
                    <a:pt x="72189" y="12031"/>
                  </a:cubicBezTo>
                  <a:cubicBezTo>
                    <a:pt x="62462" y="17867"/>
                    <a:pt x="57201" y="29289"/>
                    <a:pt x="48126" y="36095"/>
                  </a:cubicBezTo>
                  <a:cubicBezTo>
                    <a:pt x="40952" y="41476"/>
                    <a:pt x="52137" y="-22058"/>
                    <a:pt x="48126" y="24063"/>
                  </a:cubicBezTo>
                  <a:close/>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flipH="1">
              <a:off x="4509622" y="2887579"/>
              <a:ext cx="340800" cy="1564188"/>
            </a:xfrm>
            <a:custGeom>
              <a:avLst/>
              <a:gdLst>
                <a:gd name="connsiteX0" fmla="*/ 48126 w 348915"/>
                <a:gd name="connsiteY0" fmla="*/ 24063 h 1565110"/>
                <a:gd name="connsiteX1" fmla="*/ 24063 w 348915"/>
                <a:gd name="connsiteY1" fmla="*/ 312821 h 1565110"/>
                <a:gd name="connsiteX2" fmla="*/ 12031 w 348915"/>
                <a:gd name="connsiteY2" fmla="*/ 385010 h 1565110"/>
                <a:gd name="connsiteX3" fmla="*/ 0 w 348915"/>
                <a:gd name="connsiteY3" fmla="*/ 505326 h 1565110"/>
                <a:gd name="connsiteX4" fmla="*/ 12031 w 348915"/>
                <a:gd name="connsiteY4" fmla="*/ 1106905 h 1565110"/>
                <a:gd name="connsiteX5" fmla="*/ 0 w 348915"/>
                <a:gd name="connsiteY5" fmla="*/ 1395663 h 1565110"/>
                <a:gd name="connsiteX6" fmla="*/ 48126 w 348915"/>
                <a:gd name="connsiteY6" fmla="*/ 1467852 h 1565110"/>
                <a:gd name="connsiteX7" fmla="*/ 72189 w 348915"/>
                <a:gd name="connsiteY7" fmla="*/ 1491916 h 1565110"/>
                <a:gd name="connsiteX8" fmla="*/ 144379 w 348915"/>
                <a:gd name="connsiteY8" fmla="*/ 1515979 h 1565110"/>
                <a:gd name="connsiteX9" fmla="*/ 180473 w 348915"/>
                <a:gd name="connsiteY9" fmla="*/ 1528010 h 1565110"/>
                <a:gd name="connsiteX10" fmla="*/ 252663 w 348915"/>
                <a:gd name="connsiteY10" fmla="*/ 1564105 h 1565110"/>
                <a:gd name="connsiteX11" fmla="*/ 276726 w 348915"/>
                <a:gd name="connsiteY11" fmla="*/ 1515979 h 1565110"/>
                <a:gd name="connsiteX12" fmla="*/ 288757 w 348915"/>
                <a:gd name="connsiteY12" fmla="*/ 1371600 h 1565110"/>
                <a:gd name="connsiteX13" fmla="*/ 300789 w 348915"/>
                <a:gd name="connsiteY13" fmla="*/ 1179095 h 1565110"/>
                <a:gd name="connsiteX14" fmla="*/ 312821 w 348915"/>
                <a:gd name="connsiteY14" fmla="*/ 1058779 h 1565110"/>
                <a:gd name="connsiteX15" fmla="*/ 324852 w 348915"/>
                <a:gd name="connsiteY15" fmla="*/ 818147 h 1565110"/>
                <a:gd name="connsiteX16" fmla="*/ 336884 w 348915"/>
                <a:gd name="connsiteY16" fmla="*/ 770021 h 1565110"/>
                <a:gd name="connsiteX17" fmla="*/ 348915 w 348915"/>
                <a:gd name="connsiteY17" fmla="*/ 529389 h 1565110"/>
                <a:gd name="connsiteX18" fmla="*/ 324852 w 348915"/>
                <a:gd name="connsiteY18" fmla="*/ 228600 h 1565110"/>
                <a:gd name="connsiteX19" fmla="*/ 300789 w 348915"/>
                <a:gd name="connsiteY19" fmla="*/ 144379 h 1565110"/>
                <a:gd name="connsiteX20" fmla="*/ 252663 w 348915"/>
                <a:gd name="connsiteY20" fmla="*/ 120316 h 1565110"/>
                <a:gd name="connsiteX21" fmla="*/ 180473 w 348915"/>
                <a:gd name="connsiteY21" fmla="*/ 84221 h 1565110"/>
                <a:gd name="connsiteX22" fmla="*/ 120315 w 348915"/>
                <a:gd name="connsiteY22" fmla="*/ 36095 h 1565110"/>
                <a:gd name="connsiteX23" fmla="*/ 108284 w 348915"/>
                <a:gd name="connsiteY23" fmla="*/ 0 h 1565110"/>
                <a:gd name="connsiteX24" fmla="*/ 72189 w 348915"/>
                <a:gd name="connsiteY24" fmla="*/ 12031 h 1565110"/>
                <a:gd name="connsiteX25" fmla="*/ 48126 w 348915"/>
                <a:gd name="connsiteY25" fmla="*/ 36095 h 1565110"/>
                <a:gd name="connsiteX26" fmla="*/ 48126 w 348915"/>
                <a:gd name="connsiteY26" fmla="*/ 24063 h 1565110"/>
                <a:gd name="connsiteX0-1" fmla="*/ 48126 w 338187"/>
                <a:gd name="connsiteY0-2" fmla="*/ 24063 h 1565110"/>
                <a:gd name="connsiteX1-3" fmla="*/ 24063 w 338187"/>
                <a:gd name="connsiteY1-4" fmla="*/ 312821 h 1565110"/>
                <a:gd name="connsiteX2-5" fmla="*/ 12031 w 338187"/>
                <a:gd name="connsiteY2-6" fmla="*/ 385010 h 1565110"/>
                <a:gd name="connsiteX3-7" fmla="*/ 0 w 338187"/>
                <a:gd name="connsiteY3-8" fmla="*/ 505326 h 1565110"/>
                <a:gd name="connsiteX4-9" fmla="*/ 12031 w 338187"/>
                <a:gd name="connsiteY4-10" fmla="*/ 1106905 h 1565110"/>
                <a:gd name="connsiteX5-11" fmla="*/ 0 w 338187"/>
                <a:gd name="connsiteY5-12" fmla="*/ 1395663 h 1565110"/>
                <a:gd name="connsiteX6-13" fmla="*/ 48126 w 338187"/>
                <a:gd name="connsiteY6-14" fmla="*/ 1467852 h 1565110"/>
                <a:gd name="connsiteX7-15" fmla="*/ 72189 w 338187"/>
                <a:gd name="connsiteY7-16" fmla="*/ 1491916 h 1565110"/>
                <a:gd name="connsiteX8-17" fmla="*/ 144379 w 338187"/>
                <a:gd name="connsiteY8-18" fmla="*/ 1515979 h 1565110"/>
                <a:gd name="connsiteX9-19" fmla="*/ 180473 w 338187"/>
                <a:gd name="connsiteY9-20" fmla="*/ 1528010 h 1565110"/>
                <a:gd name="connsiteX10-21" fmla="*/ 252663 w 338187"/>
                <a:gd name="connsiteY10-22" fmla="*/ 1564105 h 1565110"/>
                <a:gd name="connsiteX11-23" fmla="*/ 276726 w 338187"/>
                <a:gd name="connsiteY11-24" fmla="*/ 1515979 h 1565110"/>
                <a:gd name="connsiteX12-25" fmla="*/ 288757 w 338187"/>
                <a:gd name="connsiteY12-26" fmla="*/ 1371600 h 1565110"/>
                <a:gd name="connsiteX13-27" fmla="*/ 300789 w 338187"/>
                <a:gd name="connsiteY13-28" fmla="*/ 1179095 h 1565110"/>
                <a:gd name="connsiteX14-29" fmla="*/ 312821 w 338187"/>
                <a:gd name="connsiteY14-30" fmla="*/ 1058779 h 1565110"/>
                <a:gd name="connsiteX15-31" fmla="*/ 324852 w 338187"/>
                <a:gd name="connsiteY15-32" fmla="*/ 818147 h 1565110"/>
                <a:gd name="connsiteX16-33" fmla="*/ 336884 w 338187"/>
                <a:gd name="connsiteY16-34" fmla="*/ 770021 h 1565110"/>
                <a:gd name="connsiteX17-35" fmla="*/ 288757 w 338187"/>
                <a:gd name="connsiteY17-36" fmla="*/ 505326 h 1565110"/>
                <a:gd name="connsiteX18-37" fmla="*/ 324852 w 338187"/>
                <a:gd name="connsiteY18-38" fmla="*/ 228600 h 1565110"/>
                <a:gd name="connsiteX19-39" fmla="*/ 300789 w 338187"/>
                <a:gd name="connsiteY19-40" fmla="*/ 144379 h 1565110"/>
                <a:gd name="connsiteX20-41" fmla="*/ 252663 w 338187"/>
                <a:gd name="connsiteY20-42" fmla="*/ 120316 h 1565110"/>
                <a:gd name="connsiteX21-43" fmla="*/ 180473 w 338187"/>
                <a:gd name="connsiteY21-44" fmla="*/ 84221 h 1565110"/>
                <a:gd name="connsiteX22-45" fmla="*/ 120315 w 338187"/>
                <a:gd name="connsiteY22-46" fmla="*/ 36095 h 1565110"/>
                <a:gd name="connsiteX23-47" fmla="*/ 108284 w 338187"/>
                <a:gd name="connsiteY23-48" fmla="*/ 0 h 1565110"/>
                <a:gd name="connsiteX24-49" fmla="*/ 72189 w 338187"/>
                <a:gd name="connsiteY24-50" fmla="*/ 12031 h 1565110"/>
                <a:gd name="connsiteX25-51" fmla="*/ 48126 w 338187"/>
                <a:gd name="connsiteY25-52" fmla="*/ 36095 h 1565110"/>
                <a:gd name="connsiteX26-53" fmla="*/ 48126 w 338187"/>
                <a:gd name="connsiteY26-54" fmla="*/ 24063 h 1565110"/>
                <a:gd name="connsiteX0-55" fmla="*/ 48126 w 338187"/>
                <a:gd name="connsiteY0-56" fmla="*/ 24063 h 1564188"/>
                <a:gd name="connsiteX1-57" fmla="*/ 24063 w 338187"/>
                <a:gd name="connsiteY1-58" fmla="*/ 312821 h 1564188"/>
                <a:gd name="connsiteX2-59" fmla="*/ 12031 w 338187"/>
                <a:gd name="connsiteY2-60" fmla="*/ 385010 h 1564188"/>
                <a:gd name="connsiteX3-61" fmla="*/ 0 w 338187"/>
                <a:gd name="connsiteY3-62" fmla="*/ 505326 h 1564188"/>
                <a:gd name="connsiteX4-63" fmla="*/ 12031 w 338187"/>
                <a:gd name="connsiteY4-64" fmla="*/ 1106905 h 1564188"/>
                <a:gd name="connsiteX5-65" fmla="*/ 0 w 338187"/>
                <a:gd name="connsiteY5-66" fmla="*/ 1395663 h 1564188"/>
                <a:gd name="connsiteX6-67" fmla="*/ 48126 w 338187"/>
                <a:gd name="connsiteY6-68" fmla="*/ 1467852 h 1564188"/>
                <a:gd name="connsiteX7-69" fmla="*/ 72189 w 338187"/>
                <a:gd name="connsiteY7-70" fmla="*/ 1491916 h 1564188"/>
                <a:gd name="connsiteX8-71" fmla="*/ 144379 w 338187"/>
                <a:gd name="connsiteY8-72" fmla="*/ 1515979 h 1564188"/>
                <a:gd name="connsiteX9-73" fmla="*/ 180473 w 338187"/>
                <a:gd name="connsiteY9-74" fmla="*/ 1528010 h 1564188"/>
                <a:gd name="connsiteX10-75" fmla="*/ 252663 w 338187"/>
                <a:gd name="connsiteY10-76" fmla="*/ 1564105 h 1564188"/>
                <a:gd name="connsiteX11-77" fmla="*/ 336884 w 338187"/>
                <a:gd name="connsiteY11-78" fmla="*/ 1515979 h 1564188"/>
                <a:gd name="connsiteX12-79" fmla="*/ 288757 w 338187"/>
                <a:gd name="connsiteY12-80" fmla="*/ 1371600 h 1564188"/>
                <a:gd name="connsiteX13-81" fmla="*/ 300789 w 338187"/>
                <a:gd name="connsiteY13-82" fmla="*/ 1179095 h 1564188"/>
                <a:gd name="connsiteX14-83" fmla="*/ 312821 w 338187"/>
                <a:gd name="connsiteY14-84" fmla="*/ 1058779 h 1564188"/>
                <a:gd name="connsiteX15-85" fmla="*/ 324852 w 338187"/>
                <a:gd name="connsiteY15-86" fmla="*/ 818147 h 1564188"/>
                <a:gd name="connsiteX16-87" fmla="*/ 336884 w 338187"/>
                <a:gd name="connsiteY16-88" fmla="*/ 770021 h 1564188"/>
                <a:gd name="connsiteX17-89" fmla="*/ 288757 w 338187"/>
                <a:gd name="connsiteY17-90" fmla="*/ 505326 h 1564188"/>
                <a:gd name="connsiteX18-91" fmla="*/ 324852 w 338187"/>
                <a:gd name="connsiteY18-92" fmla="*/ 228600 h 1564188"/>
                <a:gd name="connsiteX19-93" fmla="*/ 300789 w 338187"/>
                <a:gd name="connsiteY19-94" fmla="*/ 144379 h 1564188"/>
                <a:gd name="connsiteX20-95" fmla="*/ 252663 w 338187"/>
                <a:gd name="connsiteY20-96" fmla="*/ 120316 h 1564188"/>
                <a:gd name="connsiteX21-97" fmla="*/ 180473 w 338187"/>
                <a:gd name="connsiteY21-98" fmla="*/ 84221 h 1564188"/>
                <a:gd name="connsiteX22-99" fmla="*/ 120315 w 338187"/>
                <a:gd name="connsiteY22-100" fmla="*/ 36095 h 1564188"/>
                <a:gd name="connsiteX23-101" fmla="*/ 108284 w 338187"/>
                <a:gd name="connsiteY23-102" fmla="*/ 0 h 1564188"/>
                <a:gd name="connsiteX24-103" fmla="*/ 72189 w 338187"/>
                <a:gd name="connsiteY24-104" fmla="*/ 12031 h 1564188"/>
                <a:gd name="connsiteX25-105" fmla="*/ 48126 w 338187"/>
                <a:gd name="connsiteY25-106" fmla="*/ 36095 h 1564188"/>
                <a:gd name="connsiteX26-107" fmla="*/ 48126 w 338187"/>
                <a:gd name="connsiteY26-108" fmla="*/ 24063 h 1564188"/>
                <a:gd name="connsiteX0-109" fmla="*/ 50739 w 340800"/>
                <a:gd name="connsiteY0-110" fmla="*/ 24063 h 1564188"/>
                <a:gd name="connsiteX1-111" fmla="*/ 26676 w 340800"/>
                <a:gd name="connsiteY1-112" fmla="*/ 312821 h 1564188"/>
                <a:gd name="connsiteX2-113" fmla="*/ 14644 w 340800"/>
                <a:gd name="connsiteY2-114" fmla="*/ 385010 h 1564188"/>
                <a:gd name="connsiteX3-115" fmla="*/ 2613 w 340800"/>
                <a:gd name="connsiteY3-116" fmla="*/ 505326 h 1564188"/>
                <a:gd name="connsiteX4-117" fmla="*/ 14644 w 340800"/>
                <a:gd name="connsiteY4-118" fmla="*/ 1106905 h 1564188"/>
                <a:gd name="connsiteX5-119" fmla="*/ 2613 w 340800"/>
                <a:gd name="connsiteY5-120" fmla="*/ 1395663 h 1564188"/>
                <a:gd name="connsiteX6-121" fmla="*/ 74802 w 340800"/>
                <a:gd name="connsiteY6-122" fmla="*/ 1491916 h 1564188"/>
                <a:gd name="connsiteX7-123" fmla="*/ 146992 w 340800"/>
                <a:gd name="connsiteY7-124" fmla="*/ 1515979 h 1564188"/>
                <a:gd name="connsiteX8-125" fmla="*/ 183086 w 340800"/>
                <a:gd name="connsiteY8-126" fmla="*/ 1528010 h 1564188"/>
                <a:gd name="connsiteX9-127" fmla="*/ 255276 w 340800"/>
                <a:gd name="connsiteY9-128" fmla="*/ 1564105 h 1564188"/>
                <a:gd name="connsiteX10-129" fmla="*/ 339497 w 340800"/>
                <a:gd name="connsiteY10-130" fmla="*/ 1515979 h 1564188"/>
                <a:gd name="connsiteX11-131" fmla="*/ 291370 w 340800"/>
                <a:gd name="connsiteY11-132" fmla="*/ 1371600 h 1564188"/>
                <a:gd name="connsiteX12-133" fmla="*/ 303402 w 340800"/>
                <a:gd name="connsiteY12-134" fmla="*/ 1179095 h 1564188"/>
                <a:gd name="connsiteX13-135" fmla="*/ 315434 w 340800"/>
                <a:gd name="connsiteY13-136" fmla="*/ 1058779 h 1564188"/>
                <a:gd name="connsiteX14-137" fmla="*/ 327465 w 340800"/>
                <a:gd name="connsiteY14-138" fmla="*/ 818147 h 1564188"/>
                <a:gd name="connsiteX15-139" fmla="*/ 339497 w 340800"/>
                <a:gd name="connsiteY15-140" fmla="*/ 770021 h 1564188"/>
                <a:gd name="connsiteX16-141" fmla="*/ 291370 w 340800"/>
                <a:gd name="connsiteY16-142" fmla="*/ 505326 h 1564188"/>
                <a:gd name="connsiteX17-143" fmla="*/ 327465 w 340800"/>
                <a:gd name="connsiteY17-144" fmla="*/ 228600 h 1564188"/>
                <a:gd name="connsiteX18-145" fmla="*/ 303402 w 340800"/>
                <a:gd name="connsiteY18-146" fmla="*/ 144379 h 1564188"/>
                <a:gd name="connsiteX19-147" fmla="*/ 255276 w 340800"/>
                <a:gd name="connsiteY19-148" fmla="*/ 120316 h 1564188"/>
                <a:gd name="connsiteX20-149" fmla="*/ 183086 w 340800"/>
                <a:gd name="connsiteY20-150" fmla="*/ 84221 h 1564188"/>
                <a:gd name="connsiteX21-151" fmla="*/ 122928 w 340800"/>
                <a:gd name="connsiteY21-152" fmla="*/ 36095 h 1564188"/>
                <a:gd name="connsiteX22-153" fmla="*/ 110897 w 340800"/>
                <a:gd name="connsiteY22-154" fmla="*/ 0 h 1564188"/>
                <a:gd name="connsiteX23-155" fmla="*/ 74802 w 340800"/>
                <a:gd name="connsiteY23-156" fmla="*/ 12031 h 1564188"/>
                <a:gd name="connsiteX24-157" fmla="*/ 50739 w 340800"/>
                <a:gd name="connsiteY24-158" fmla="*/ 36095 h 1564188"/>
                <a:gd name="connsiteX25-159" fmla="*/ 50739 w 340800"/>
                <a:gd name="connsiteY25-160" fmla="*/ 24063 h 15641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Lst>
              <a:rect l="l" t="t" r="r" b="b"/>
              <a:pathLst>
                <a:path w="340800" h="1564188">
                  <a:moveTo>
                    <a:pt x="50739" y="24063"/>
                  </a:moveTo>
                  <a:cubicBezTo>
                    <a:pt x="46728" y="70184"/>
                    <a:pt x="38429" y="218799"/>
                    <a:pt x="26676" y="312821"/>
                  </a:cubicBezTo>
                  <a:cubicBezTo>
                    <a:pt x="23650" y="337028"/>
                    <a:pt x="17670" y="360803"/>
                    <a:pt x="14644" y="385010"/>
                  </a:cubicBezTo>
                  <a:cubicBezTo>
                    <a:pt x="9645" y="425004"/>
                    <a:pt x="6623" y="465221"/>
                    <a:pt x="2613" y="505326"/>
                  </a:cubicBezTo>
                  <a:cubicBezTo>
                    <a:pt x="6623" y="705852"/>
                    <a:pt x="14644" y="906339"/>
                    <a:pt x="14644" y="1106905"/>
                  </a:cubicBezTo>
                  <a:cubicBezTo>
                    <a:pt x="14644" y="1203241"/>
                    <a:pt x="-7413" y="1331495"/>
                    <a:pt x="2613" y="1395663"/>
                  </a:cubicBezTo>
                  <a:cubicBezTo>
                    <a:pt x="12639" y="1459832"/>
                    <a:pt x="50739" y="1471863"/>
                    <a:pt x="74802" y="1491916"/>
                  </a:cubicBezTo>
                  <a:cubicBezTo>
                    <a:pt x="98865" y="1511969"/>
                    <a:pt x="122929" y="1507958"/>
                    <a:pt x="146992" y="1515979"/>
                  </a:cubicBezTo>
                  <a:lnTo>
                    <a:pt x="183086" y="1528010"/>
                  </a:lnTo>
                  <a:cubicBezTo>
                    <a:pt x="187884" y="1531209"/>
                    <a:pt x="229208" y="1566110"/>
                    <a:pt x="255276" y="1564105"/>
                  </a:cubicBezTo>
                  <a:cubicBezTo>
                    <a:pt x="281344" y="1562100"/>
                    <a:pt x="331476" y="1532021"/>
                    <a:pt x="339497" y="1515979"/>
                  </a:cubicBezTo>
                  <a:cubicBezTo>
                    <a:pt x="343507" y="1467853"/>
                    <a:pt x="297386" y="1427747"/>
                    <a:pt x="291370" y="1371600"/>
                  </a:cubicBezTo>
                  <a:cubicBezTo>
                    <a:pt x="285354" y="1315453"/>
                    <a:pt x="298471" y="1243199"/>
                    <a:pt x="303402" y="1179095"/>
                  </a:cubicBezTo>
                  <a:cubicBezTo>
                    <a:pt x="306493" y="1138908"/>
                    <a:pt x="311423" y="1098884"/>
                    <a:pt x="315434" y="1058779"/>
                  </a:cubicBezTo>
                  <a:cubicBezTo>
                    <a:pt x="319444" y="978568"/>
                    <a:pt x="320796" y="898180"/>
                    <a:pt x="327465" y="818147"/>
                  </a:cubicBezTo>
                  <a:cubicBezTo>
                    <a:pt x="328838" y="801668"/>
                    <a:pt x="345513" y="822158"/>
                    <a:pt x="339497" y="770021"/>
                  </a:cubicBezTo>
                  <a:cubicBezTo>
                    <a:pt x="333481" y="717884"/>
                    <a:pt x="287360" y="585537"/>
                    <a:pt x="291370" y="505326"/>
                  </a:cubicBezTo>
                  <a:cubicBezTo>
                    <a:pt x="283546" y="356663"/>
                    <a:pt x="350287" y="342712"/>
                    <a:pt x="327465" y="228600"/>
                  </a:cubicBezTo>
                  <a:cubicBezTo>
                    <a:pt x="327386" y="228207"/>
                    <a:pt x="309138" y="150115"/>
                    <a:pt x="303402" y="144379"/>
                  </a:cubicBezTo>
                  <a:cubicBezTo>
                    <a:pt x="290720" y="131697"/>
                    <a:pt x="270848" y="129215"/>
                    <a:pt x="255276" y="120316"/>
                  </a:cubicBezTo>
                  <a:cubicBezTo>
                    <a:pt x="189970" y="82998"/>
                    <a:pt x="249264" y="106279"/>
                    <a:pt x="183086" y="84221"/>
                  </a:cubicBezTo>
                  <a:cubicBezTo>
                    <a:pt x="166695" y="73293"/>
                    <a:pt x="134356" y="55142"/>
                    <a:pt x="122928" y="36095"/>
                  </a:cubicBezTo>
                  <a:cubicBezTo>
                    <a:pt x="116403" y="25220"/>
                    <a:pt x="114907" y="12032"/>
                    <a:pt x="110897" y="0"/>
                  </a:cubicBezTo>
                  <a:cubicBezTo>
                    <a:pt x="98865" y="4010"/>
                    <a:pt x="85677" y="5506"/>
                    <a:pt x="74802" y="12031"/>
                  </a:cubicBezTo>
                  <a:cubicBezTo>
                    <a:pt x="65075" y="17867"/>
                    <a:pt x="59814" y="29289"/>
                    <a:pt x="50739" y="36095"/>
                  </a:cubicBezTo>
                  <a:cubicBezTo>
                    <a:pt x="43565" y="41476"/>
                    <a:pt x="54750" y="-22058"/>
                    <a:pt x="50739" y="24063"/>
                  </a:cubicBezTo>
                  <a:close/>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4112346" y="3031958"/>
              <a:ext cx="435591" cy="1419809"/>
            </a:xfrm>
            <a:custGeom>
              <a:avLst/>
              <a:gdLst>
                <a:gd name="connsiteX0" fmla="*/ 86675 w 435591"/>
                <a:gd name="connsiteY0" fmla="*/ 12031 h 1510331"/>
                <a:gd name="connsiteX1" fmla="*/ 315275 w 435591"/>
                <a:gd name="connsiteY1" fmla="*/ 0 h 1510331"/>
                <a:gd name="connsiteX2" fmla="*/ 399496 w 435591"/>
                <a:gd name="connsiteY2" fmla="*/ 24063 h 1510331"/>
                <a:gd name="connsiteX3" fmla="*/ 411528 w 435591"/>
                <a:gd name="connsiteY3" fmla="*/ 60158 h 1510331"/>
                <a:gd name="connsiteX4" fmla="*/ 375433 w 435591"/>
                <a:gd name="connsiteY4" fmla="*/ 216568 h 1510331"/>
                <a:gd name="connsiteX5" fmla="*/ 387465 w 435591"/>
                <a:gd name="connsiteY5" fmla="*/ 360947 h 1510331"/>
                <a:gd name="connsiteX6" fmla="*/ 411528 w 435591"/>
                <a:gd name="connsiteY6" fmla="*/ 433137 h 1510331"/>
                <a:gd name="connsiteX7" fmla="*/ 435591 w 435591"/>
                <a:gd name="connsiteY7" fmla="*/ 745958 h 1510331"/>
                <a:gd name="connsiteX8" fmla="*/ 423559 w 435591"/>
                <a:gd name="connsiteY8" fmla="*/ 1022684 h 1510331"/>
                <a:gd name="connsiteX9" fmla="*/ 399496 w 435591"/>
                <a:gd name="connsiteY9" fmla="*/ 1443789 h 1510331"/>
                <a:gd name="connsiteX10" fmla="*/ 363401 w 435591"/>
                <a:gd name="connsiteY10" fmla="*/ 1455821 h 1510331"/>
                <a:gd name="connsiteX11" fmla="*/ 327307 w 435591"/>
                <a:gd name="connsiteY11" fmla="*/ 1479884 h 1510331"/>
                <a:gd name="connsiteX12" fmla="*/ 194959 w 435591"/>
                <a:gd name="connsiteY12" fmla="*/ 1503947 h 1510331"/>
                <a:gd name="connsiteX13" fmla="*/ 26517 w 435591"/>
                <a:gd name="connsiteY13" fmla="*/ 1491916 h 1510331"/>
                <a:gd name="connsiteX14" fmla="*/ 2454 w 435591"/>
                <a:gd name="connsiteY14" fmla="*/ 1347537 h 1510331"/>
                <a:gd name="connsiteX15" fmla="*/ 14486 w 435591"/>
                <a:gd name="connsiteY15" fmla="*/ 1010653 h 1510331"/>
                <a:gd name="connsiteX16" fmla="*/ 38549 w 435591"/>
                <a:gd name="connsiteY16" fmla="*/ 842210 h 1510331"/>
                <a:gd name="connsiteX17" fmla="*/ 50580 w 435591"/>
                <a:gd name="connsiteY17" fmla="*/ 721895 h 1510331"/>
                <a:gd name="connsiteX18" fmla="*/ 62612 w 435591"/>
                <a:gd name="connsiteY18" fmla="*/ 673768 h 1510331"/>
                <a:gd name="connsiteX19" fmla="*/ 86675 w 435591"/>
                <a:gd name="connsiteY19" fmla="*/ 529389 h 1510331"/>
                <a:gd name="connsiteX20" fmla="*/ 110738 w 435591"/>
                <a:gd name="connsiteY20" fmla="*/ 324853 h 1510331"/>
                <a:gd name="connsiteX21" fmla="*/ 134801 w 435591"/>
                <a:gd name="connsiteY21" fmla="*/ 96253 h 1510331"/>
                <a:gd name="connsiteX22" fmla="*/ 134801 w 435591"/>
                <a:gd name="connsiteY22" fmla="*/ 36095 h 151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35591" h="1510331">
                  <a:moveTo>
                    <a:pt x="86675" y="12031"/>
                  </a:moveTo>
                  <a:cubicBezTo>
                    <a:pt x="162875" y="8021"/>
                    <a:pt x="238970" y="0"/>
                    <a:pt x="315275" y="0"/>
                  </a:cubicBezTo>
                  <a:cubicBezTo>
                    <a:pt x="330386" y="0"/>
                    <a:pt x="382473" y="18388"/>
                    <a:pt x="399496" y="24063"/>
                  </a:cubicBezTo>
                  <a:cubicBezTo>
                    <a:pt x="403507" y="36095"/>
                    <a:pt x="412501" y="47513"/>
                    <a:pt x="411528" y="60158"/>
                  </a:cubicBezTo>
                  <a:cubicBezTo>
                    <a:pt x="406218" y="129193"/>
                    <a:pt x="393813" y="161431"/>
                    <a:pt x="375433" y="216568"/>
                  </a:cubicBezTo>
                  <a:cubicBezTo>
                    <a:pt x="379444" y="264694"/>
                    <a:pt x="379526" y="313311"/>
                    <a:pt x="387465" y="360947"/>
                  </a:cubicBezTo>
                  <a:cubicBezTo>
                    <a:pt x="391635" y="385967"/>
                    <a:pt x="411528" y="433137"/>
                    <a:pt x="411528" y="433137"/>
                  </a:cubicBezTo>
                  <a:cubicBezTo>
                    <a:pt x="414959" y="474309"/>
                    <a:pt x="435591" y="715029"/>
                    <a:pt x="435591" y="745958"/>
                  </a:cubicBezTo>
                  <a:cubicBezTo>
                    <a:pt x="435591" y="838287"/>
                    <a:pt x="428328" y="930478"/>
                    <a:pt x="423559" y="1022684"/>
                  </a:cubicBezTo>
                  <a:cubicBezTo>
                    <a:pt x="416296" y="1163094"/>
                    <a:pt x="418838" y="1304528"/>
                    <a:pt x="399496" y="1443789"/>
                  </a:cubicBezTo>
                  <a:cubicBezTo>
                    <a:pt x="397751" y="1456351"/>
                    <a:pt x="374745" y="1450149"/>
                    <a:pt x="363401" y="1455821"/>
                  </a:cubicBezTo>
                  <a:cubicBezTo>
                    <a:pt x="350468" y="1462288"/>
                    <a:pt x="341211" y="1475912"/>
                    <a:pt x="327307" y="1479884"/>
                  </a:cubicBezTo>
                  <a:cubicBezTo>
                    <a:pt x="284193" y="1492202"/>
                    <a:pt x="239075" y="1495926"/>
                    <a:pt x="194959" y="1503947"/>
                  </a:cubicBezTo>
                  <a:cubicBezTo>
                    <a:pt x="138812" y="1499937"/>
                    <a:pt x="70205" y="1527412"/>
                    <a:pt x="26517" y="1491916"/>
                  </a:cubicBezTo>
                  <a:cubicBezTo>
                    <a:pt x="-11350" y="1461149"/>
                    <a:pt x="2454" y="1347537"/>
                    <a:pt x="2454" y="1347537"/>
                  </a:cubicBezTo>
                  <a:cubicBezTo>
                    <a:pt x="6465" y="1235242"/>
                    <a:pt x="8731" y="1122872"/>
                    <a:pt x="14486" y="1010653"/>
                  </a:cubicBezTo>
                  <a:cubicBezTo>
                    <a:pt x="20876" y="886040"/>
                    <a:pt x="14452" y="914499"/>
                    <a:pt x="38549" y="842210"/>
                  </a:cubicBezTo>
                  <a:cubicBezTo>
                    <a:pt x="42559" y="802105"/>
                    <a:pt x="44880" y="761795"/>
                    <a:pt x="50580" y="721895"/>
                  </a:cubicBezTo>
                  <a:cubicBezTo>
                    <a:pt x="52919" y="705525"/>
                    <a:pt x="59025" y="689910"/>
                    <a:pt x="62612" y="673768"/>
                  </a:cubicBezTo>
                  <a:cubicBezTo>
                    <a:pt x="72734" y="628219"/>
                    <a:pt x="82110" y="575033"/>
                    <a:pt x="86675" y="529389"/>
                  </a:cubicBezTo>
                  <a:cubicBezTo>
                    <a:pt x="106626" y="329889"/>
                    <a:pt x="83922" y="432121"/>
                    <a:pt x="110738" y="324853"/>
                  </a:cubicBezTo>
                  <a:cubicBezTo>
                    <a:pt x="115475" y="282221"/>
                    <a:pt x="132192" y="135386"/>
                    <a:pt x="134801" y="96253"/>
                  </a:cubicBezTo>
                  <a:cubicBezTo>
                    <a:pt x="136135" y="76245"/>
                    <a:pt x="134801" y="56148"/>
                    <a:pt x="134801" y="36095"/>
                  </a:cubicBezTo>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3970421" y="2237874"/>
              <a:ext cx="818147" cy="806115"/>
            </a:xfrm>
            <a:custGeom>
              <a:avLst/>
              <a:gdLst>
                <a:gd name="connsiteX0" fmla="*/ 0 w 818147"/>
                <a:gd name="connsiteY0" fmla="*/ 589547 h 806115"/>
                <a:gd name="connsiteX1" fmla="*/ 72190 w 818147"/>
                <a:gd name="connsiteY1" fmla="*/ 493294 h 806115"/>
                <a:gd name="connsiteX2" fmla="*/ 132347 w 818147"/>
                <a:gd name="connsiteY2" fmla="*/ 421105 h 806115"/>
                <a:gd name="connsiteX3" fmla="*/ 180474 w 818147"/>
                <a:gd name="connsiteY3" fmla="*/ 336884 h 806115"/>
                <a:gd name="connsiteX4" fmla="*/ 240632 w 818147"/>
                <a:gd name="connsiteY4" fmla="*/ 276726 h 806115"/>
                <a:gd name="connsiteX5" fmla="*/ 252663 w 818147"/>
                <a:gd name="connsiteY5" fmla="*/ 240631 h 806115"/>
                <a:gd name="connsiteX6" fmla="*/ 300790 w 818147"/>
                <a:gd name="connsiteY6" fmla="*/ 180473 h 806115"/>
                <a:gd name="connsiteX7" fmla="*/ 336884 w 818147"/>
                <a:gd name="connsiteY7" fmla="*/ 120315 h 806115"/>
                <a:gd name="connsiteX8" fmla="*/ 348916 w 818147"/>
                <a:gd name="connsiteY8" fmla="*/ 84221 h 806115"/>
                <a:gd name="connsiteX9" fmla="*/ 421105 w 818147"/>
                <a:gd name="connsiteY9" fmla="*/ 0 h 806115"/>
                <a:gd name="connsiteX10" fmla="*/ 457200 w 818147"/>
                <a:gd name="connsiteY10" fmla="*/ 12031 h 806115"/>
                <a:gd name="connsiteX11" fmla="*/ 517358 w 818147"/>
                <a:gd name="connsiteY11" fmla="*/ 60158 h 806115"/>
                <a:gd name="connsiteX12" fmla="*/ 553453 w 818147"/>
                <a:gd name="connsiteY12" fmla="*/ 132347 h 806115"/>
                <a:gd name="connsiteX13" fmla="*/ 577516 w 818147"/>
                <a:gd name="connsiteY13" fmla="*/ 204537 h 806115"/>
                <a:gd name="connsiteX14" fmla="*/ 625642 w 818147"/>
                <a:gd name="connsiteY14" fmla="*/ 276726 h 806115"/>
                <a:gd name="connsiteX15" fmla="*/ 637674 w 818147"/>
                <a:gd name="connsiteY15" fmla="*/ 312821 h 806115"/>
                <a:gd name="connsiteX16" fmla="*/ 685800 w 818147"/>
                <a:gd name="connsiteY16" fmla="*/ 385010 h 806115"/>
                <a:gd name="connsiteX17" fmla="*/ 697832 w 818147"/>
                <a:gd name="connsiteY17" fmla="*/ 421105 h 806115"/>
                <a:gd name="connsiteX18" fmla="*/ 770021 w 818147"/>
                <a:gd name="connsiteY18" fmla="*/ 517358 h 806115"/>
                <a:gd name="connsiteX19" fmla="*/ 806116 w 818147"/>
                <a:gd name="connsiteY19" fmla="*/ 589547 h 806115"/>
                <a:gd name="connsiteX20" fmla="*/ 818147 w 818147"/>
                <a:gd name="connsiteY20" fmla="*/ 625642 h 806115"/>
                <a:gd name="connsiteX21" fmla="*/ 733926 w 818147"/>
                <a:gd name="connsiteY21" fmla="*/ 697831 h 806115"/>
                <a:gd name="connsiteX22" fmla="*/ 697832 w 818147"/>
                <a:gd name="connsiteY22" fmla="*/ 709863 h 806115"/>
                <a:gd name="connsiteX23" fmla="*/ 661737 w 818147"/>
                <a:gd name="connsiteY23" fmla="*/ 721894 h 806115"/>
                <a:gd name="connsiteX24" fmla="*/ 625642 w 818147"/>
                <a:gd name="connsiteY24" fmla="*/ 757989 h 806115"/>
                <a:gd name="connsiteX25" fmla="*/ 577516 w 818147"/>
                <a:gd name="connsiteY25" fmla="*/ 770021 h 806115"/>
                <a:gd name="connsiteX26" fmla="*/ 505326 w 818147"/>
                <a:gd name="connsiteY26" fmla="*/ 794084 h 806115"/>
                <a:gd name="connsiteX27" fmla="*/ 469232 w 818147"/>
                <a:gd name="connsiteY27" fmla="*/ 806115 h 806115"/>
                <a:gd name="connsiteX28" fmla="*/ 300790 w 818147"/>
                <a:gd name="connsiteY28" fmla="*/ 794084 h 806115"/>
                <a:gd name="connsiteX29" fmla="*/ 252663 w 818147"/>
                <a:gd name="connsiteY29" fmla="*/ 782052 h 806115"/>
                <a:gd name="connsiteX30" fmla="*/ 180474 w 818147"/>
                <a:gd name="connsiteY30" fmla="*/ 757989 h 806115"/>
                <a:gd name="connsiteX31" fmla="*/ 144379 w 818147"/>
                <a:gd name="connsiteY31" fmla="*/ 721894 h 806115"/>
                <a:gd name="connsiteX32" fmla="*/ 108284 w 818147"/>
                <a:gd name="connsiteY32" fmla="*/ 709863 h 806115"/>
                <a:gd name="connsiteX33" fmla="*/ 48126 w 818147"/>
                <a:gd name="connsiteY33" fmla="*/ 649705 h 806115"/>
                <a:gd name="connsiteX34" fmla="*/ 0 w 818147"/>
                <a:gd name="connsiteY34" fmla="*/ 589547 h 806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18147" h="806115">
                  <a:moveTo>
                    <a:pt x="0" y="589547"/>
                  </a:moveTo>
                  <a:cubicBezTo>
                    <a:pt x="75848" y="463134"/>
                    <a:pt x="-2996" y="583516"/>
                    <a:pt x="72190" y="493294"/>
                  </a:cubicBezTo>
                  <a:cubicBezTo>
                    <a:pt x="155951" y="392782"/>
                    <a:pt x="26887" y="526568"/>
                    <a:pt x="132347" y="421105"/>
                  </a:cubicBezTo>
                  <a:cubicBezTo>
                    <a:pt x="147649" y="375200"/>
                    <a:pt x="141625" y="380588"/>
                    <a:pt x="180474" y="336884"/>
                  </a:cubicBezTo>
                  <a:cubicBezTo>
                    <a:pt x="199315" y="315688"/>
                    <a:pt x="240632" y="276726"/>
                    <a:pt x="240632" y="276726"/>
                  </a:cubicBezTo>
                  <a:cubicBezTo>
                    <a:pt x="244642" y="264694"/>
                    <a:pt x="246991" y="251975"/>
                    <a:pt x="252663" y="240631"/>
                  </a:cubicBezTo>
                  <a:cubicBezTo>
                    <a:pt x="267840" y="210277"/>
                    <a:pt x="278409" y="202854"/>
                    <a:pt x="300790" y="180473"/>
                  </a:cubicBezTo>
                  <a:cubicBezTo>
                    <a:pt x="334869" y="78232"/>
                    <a:pt x="287341" y="202887"/>
                    <a:pt x="336884" y="120315"/>
                  </a:cubicBezTo>
                  <a:cubicBezTo>
                    <a:pt x="343409" y="109440"/>
                    <a:pt x="342624" y="95232"/>
                    <a:pt x="348916" y="84221"/>
                  </a:cubicBezTo>
                  <a:cubicBezTo>
                    <a:pt x="369497" y="48205"/>
                    <a:pt x="392658" y="28447"/>
                    <a:pt x="421105" y="0"/>
                  </a:cubicBezTo>
                  <a:cubicBezTo>
                    <a:pt x="433137" y="4010"/>
                    <a:pt x="445856" y="6359"/>
                    <a:pt x="457200" y="12031"/>
                  </a:cubicBezTo>
                  <a:cubicBezTo>
                    <a:pt x="487557" y="27209"/>
                    <a:pt x="494976" y="37775"/>
                    <a:pt x="517358" y="60158"/>
                  </a:cubicBezTo>
                  <a:cubicBezTo>
                    <a:pt x="561245" y="191810"/>
                    <a:pt x="491249" y="-7614"/>
                    <a:pt x="553453" y="132347"/>
                  </a:cubicBezTo>
                  <a:cubicBezTo>
                    <a:pt x="563755" y="155526"/>
                    <a:pt x="563446" y="183432"/>
                    <a:pt x="577516" y="204537"/>
                  </a:cubicBezTo>
                  <a:cubicBezTo>
                    <a:pt x="593558" y="228600"/>
                    <a:pt x="616496" y="249290"/>
                    <a:pt x="625642" y="276726"/>
                  </a:cubicBezTo>
                  <a:cubicBezTo>
                    <a:pt x="629653" y="288758"/>
                    <a:pt x="631515" y="301734"/>
                    <a:pt x="637674" y="312821"/>
                  </a:cubicBezTo>
                  <a:cubicBezTo>
                    <a:pt x="651719" y="338102"/>
                    <a:pt x="676654" y="357574"/>
                    <a:pt x="685800" y="385010"/>
                  </a:cubicBezTo>
                  <a:cubicBezTo>
                    <a:pt x="689811" y="397042"/>
                    <a:pt x="691673" y="410018"/>
                    <a:pt x="697832" y="421105"/>
                  </a:cubicBezTo>
                  <a:cubicBezTo>
                    <a:pt x="731843" y="482324"/>
                    <a:pt x="733514" y="480849"/>
                    <a:pt x="770021" y="517358"/>
                  </a:cubicBezTo>
                  <a:cubicBezTo>
                    <a:pt x="800267" y="608091"/>
                    <a:pt x="759465" y="496242"/>
                    <a:pt x="806116" y="589547"/>
                  </a:cubicBezTo>
                  <a:cubicBezTo>
                    <a:pt x="811788" y="600891"/>
                    <a:pt x="814137" y="613610"/>
                    <a:pt x="818147" y="625642"/>
                  </a:cubicBezTo>
                  <a:cubicBezTo>
                    <a:pt x="799964" y="698376"/>
                    <a:pt x="821803" y="668538"/>
                    <a:pt x="733926" y="697831"/>
                  </a:cubicBezTo>
                  <a:lnTo>
                    <a:pt x="697832" y="709863"/>
                  </a:lnTo>
                  <a:lnTo>
                    <a:pt x="661737" y="721894"/>
                  </a:lnTo>
                  <a:cubicBezTo>
                    <a:pt x="649705" y="733926"/>
                    <a:pt x="640415" y="749547"/>
                    <a:pt x="625642" y="757989"/>
                  </a:cubicBezTo>
                  <a:cubicBezTo>
                    <a:pt x="611285" y="766193"/>
                    <a:pt x="593354" y="765269"/>
                    <a:pt x="577516" y="770021"/>
                  </a:cubicBezTo>
                  <a:cubicBezTo>
                    <a:pt x="553221" y="777310"/>
                    <a:pt x="529389" y="786063"/>
                    <a:pt x="505326" y="794084"/>
                  </a:cubicBezTo>
                  <a:lnTo>
                    <a:pt x="469232" y="806115"/>
                  </a:lnTo>
                  <a:cubicBezTo>
                    <a:pt x="413085" y="802105"/>
                    <a:pt x="356736" y="800300"/>
                    <a:pt x="300790" y="794084"/>
                  </a:cubicBezTo>
                  <a:cubicBezTo>
                    <a:pt x="284355" y="792258"/>
                    <a:pt x="268502" y="786804"/>
                    <a:pt x="252663" y="782052"/>
                  </a:cubicBezTo>
                  <a:cubicBezTo>
                    <a:pt x="228368" y="774763"/>
                    <a:pt x="180474" y="757989"/>
                    <a:pt x="180474" y="757989"/>
                  </a:cubicBezTo>
                  <a:cubicBezTo>
                    <a:pt x="168442" y="745957"/>
                    <a:pt x="158537" y="731332"/>
                    <a:pt x="144379" y="721894"/>
                  </a:cubicBezTo>
                  <a:cubicBezTo>
                    <a:pt x="133827" y="714859"/>
                    <a:pt x="118430" y="717472"/>
                    <a:pt x="108284" y="709863"/>
                  </a:cubicBezTo>
                  <a:cubicBezTo>
                    <a:pt x="85597" y="692848"/>
                    <a:pt x="68179" y="669758"/>
                    <a:pt x="48126" y="649705"/>
                  </a:cubicBezTo>
                  <a:lnTo>
                    <a:pt x="0" y="589547"/>
                  </a:lnTo>
                  <a:close/>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任意多边形 22"/>
            <p:cNvSpPr/>
            <p:nvPr/>
          </p:nvSpPr>
          <p:spPr>
            <a:xfrm>
              <a:off x="4250396" y="2237874"/>
              <a:ext cx="277756" cy="273671"/>
            </a:xfrm>
            <a:custGeom>
              <a:avLst/>
              <a:gdLst>
                <a:gd name="connsiteX0" fmla="*/ 0 w 818147"/>
                <a:gd name="connsiteY0" fmla="*/ 589547 h 806115"/>
                <a:gd name="connsiteX1" fmla="*/ 72190 w 818147"/>
                <a:gd name="connsiteY1" fmla="*/ 493294 h 806115"/>
                <a:gd name="connsiteX2" fmla="*/ 132347 w 818147"/>
                <a:gd name="connsiteY2" fmla="*/ 421105 h 806115"/>
                <a:gd name="connsiteX3" fmla="*/ 180474 w 818147"/>
                <a:gd name="connsiteY3" fmla="*/ 336884 h 806115"/>
                <a:gd name="connsiteX4" fmla="*/ 240632 w 818147"/>
                <a:gd name="connsiteY4" fmla="*/ 276726 h 806115"/>
                <a:gd name="connsiteX5" fmla="*/ 252663 w 818147"/>
                <a:gd name="connsiteY5" fmla="*/ 240631 h 806115"/>
                <a:gd name="connsiteX6" fmla="*/ 300790 w 818147"/>
                <a:gd name="connsiteY6" fmla="*/ 180473 h 806115"/>
                <a:gd name="connsiteX7" fmla="*/ 336884 w 818147"/>
                <a:gd name="connsiteY7" fmla="*/ 120315 h 806115"/>
                <a:gd name="connsiteX8" fmla="*/ 348916 w 818147"/>
                <a:gd name="connsiteY8" fmla="*/ 84221 h 806115"/>
                <a:gd name="connsiteX9" fmla="*/ 421105 w 818147"/>
                <a:gd name="connsiteY9" fmla="*/ 0 h 806115"/>
                <a:gd name="connsiteX10" fmla="*/ 457200 w 818147"/>
                <a:gd name="connsiteY10" fmla="*/ 12031 h 806115"/>
                <a:gd name="connsiteX11" fmla="*/ 517358 w 818147"/>
                <a:gd name="connsiteY11" fmla="*/ 60158 h 806115"/>
                <a:gd name="connsiteX12" fmla="*/ 553453 w 818147"/>
                <a:gd name="connsiteY12" fmla="*/ 132347 h 806115"/>
                <a:gd name="connsiteX13" fmla="*/ 577516 w 818147"/>
                <a:gd name="connsiteY13" fmla="*/ 204537 h 806115"/>
                <a:gd name="connsiteX14" fmla="*/ 625642 w 818147"/>
                <a:gd name="connsiteY14" fmla="*/ 276726 h 806115"/>
                <a:gd name="connsiteX15" fmla="*/ 637674 w 818147"/>
                <a:gd name="connsiteY15" fmla="*/ 312821 h 806115"/>
                <a:gd name="connsiteX16" fmla="*/ 685800 w 818147"/>
                <a:gd name="connsiteY16" fmla="*/ 385010 h 806115"/>
                <a:gd name="connsiteX17" fmla="*/ 697832 w 818147"/>
                <a:gd name="connsiteY17" fmla="*/ 421105 h 806115"/>
                <a:gd name="connsiteX18" fmla="*/ 770021 w 818147"/>
                <a:gd name="connsiteY18" fmla="*/ 517358 h 806115"/>
                <a:gd name="connsiteX19" fmla="*/ 806116 w 818147"/>
                <a:gd name="connsiteY19" fmla="*/ 589547 h 806115"/>
                <a:gd name="connsiteX20" fmla="*/ 818147 w 818147"/>
                <a:gd name="connsiteY20" fmla="*/ 625642 h 806115"/>
                <a:gd name="connsiteX21" fmla="*/ 733926 w 818147"/>
                <a:gd name="connsiteY21" fmla="*/ 697831 h 806115"/>
                <a:gd name="connsiteX22" fmla="*/ 697832 w 818147"/>
                <a:gd name="connsiteY22" fmla="*/ 709863 h 806115"/>
                <a:gd name="connsiteX23" fmla="*/ 661737 w 818147"/>
                <a:gd name="connsiteY23" fmla="*/ 721894 h 806115"/>
                <a:gd name="connsiteX24" fmla="*/ 625642 w 818147"/>
                <a:gd name="connsiteY24" fmla="*/ 757989 h 806115"/>
                <a:gd name="connsiteX25" fmla="*/ 577516 w 818147"/>
                <a:gd name="connsiteY25" fmla="*/ 770021 h 806115"/>
                <a:gd name="connsiteX26" fmla="*/ 505326 w 818147"/>
                <a:gd name="connsiteY26" fmla="*/ 794084 h 806115"/>
                <a:gd name="connsiteX27" fmla="*/ 469232 w 818147"/>
                <a:gd name="connsiteY27" fmla="*/ 806115 h 806115"/>
                <a:gd name="connsiteX28" fmla="*/ 300790 w 818147"/>
                <a:gd name="connsiteY28" fmla="*/ 794084 h 806115"/>
                <a:gd name="connsiteX29" fmla="*/ 252663 w 818147"/>
                <a:gd name="connsiteY29" fmla="*/ 782052 h 806115"/>
                <a:gd name="connsiteX30" fmla="*/ 180474 w 818147"/>
                <a:gd name="connsiteY30" fmla="*/ 757989 h 806115"/>
                <a:gd name="connsiteX31" fmla="*/ 144379 w 818147"/>
                <a:gd name="connsiteY31" fmla="*/ 721894 h 806115"/>
                <a:gd name="connsiteX32" fmla="*/ 108284 w 818147"/>
                <a:gd name="connsiteY32" fmla="*/ 709863 h 806115"/>
                <a:gd name="connsiteX33" fmla="*/ 48126 w 818147"/>
                <a:gd name="connsiteY33" fmla="*/ 649705 h 806115"/>
                <a:gd name="connsiteX34" fmla="*/ 0 w 818147"/>
                <a:gd name="connsiteY34" fmla="*/ 589547 h 806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18147" h="806115">
                  <a:moveTo>
                    <a:pt x="0" y="589547"/>
                  </a:moveTo>
                  <a:cubicBezTo>
                    <a:pt x="75848" y="463134"/>
                    <a:pt x="-2996" y="583516"/>
                    <a:pt x="72190" y="493294"/>
                  </a:cubicBezTo>
                  <a:cubicBezTo>
                    <a:pt x="155951" y="392782"/>
                    <a:pt x="26887" y="526568"/>
                    <a:pt x="132347" y="421105"/>
                  </a:cubicBezTo>
                  <a:cubicBezTo>
                    <a:pt x="147649" y="375200"/>
                    <a:pt x="141625" y="380588"/>
                    <a:pt x="180474" y="336884"/>
                  </a:cubicBezTo>
                  <a:cubicBezTo>
                    <a:pt x="199315" y="315688"/>
                    <a:pt x="240632" y="276726"/>
                    <a:pt x="240632" y="276726"/>
                  </a:cubicBezTo>
                  <a:cubicBezTo>
                    <a:pt x="244642" y="264694"/>
                    <a:pt x="246991" y="251975"/>
                    <a:pt x="252663" y="240631"/>
                  </a:cubicBezTo>
                  <a:cubicBezTo>
                    <a:pt x="267840" y="210277"/>
                    <a:pt x="278409" y="202854"/>
                    <a:pt x="300790" y="180473"/>
                  </a:cubicBezTo>
                  <a:cubicBezTo>
                    <a:pt x="334869" y="78232"/>
                    <a:pt x="287341" y="202887"/>
                    <a:pt x="336884" y="120315"/>
                  </a:cubicBezTo>
                  <a:cubicBezTo>
                    <a:pt x="343409" y="109440"/>
                    <a:pt x="342624" y="95232"/>
                    <a:pt x="348916" y="84221"/>
                  </a:cubicBezTo>
                  <a:cubicBezTo>
                    <a:pt x="369497" y="48205"/>
                    <a:pt x="392658" y="28447"/>
                    <a:pt x="421105" y="0"/>
                  </a:cubicBezTo>
                  <a:cubicBezTo>
                    <a:pt x="433137" y="4010"/>
                    <a:pt x="445856" y="6359"/>
                    <a:pt x="457200" y="12031"/>
                  </a:cubicBezTo>
                  <a:cubicBezTo>
                    <a:pt x="487557" y="27209"/>
                    <a:pt x="494976" y="37775"/>
                    <a:pt x="517358" y="60158"/>
                  </a:cubicBezTo>
                  <a:cubicBezTo>
                    <a:pt x="561245" y="191810"/>
                    <a:pt x="491249" y="-7614"/>
                    <a:pt x="553453" y="132347"/>
                  </a:cubicBezTo>
                  <a:cubicBezTo>
                    <a:pt x="563755" y="155526"/>
                    <a:pt x="563446" y="183432"/>
                    <a:pt x="577516" y="204537"/>
                  </a:cubicBezTo>
                  <a:cubicBezTo>
                    <a:pt x="593558" y="228600"/>
                    <a:pt x="616496" y="249290"/>
                    <a:pt x="625642" y="276726"/>
                  </a:cubicBezTo>
                  <a:cubicBezTo>
                    <a:pt x="629653" y="288758"/>
                    <a:pt x="631515" y="301734"/>
                    <a:pt x="637674" y="312821"/>
                  </a:cubicBezTo>
                  <a:cubicBezTo>
                    <a:pt x="651719" y="338102"/>
                    <a:pt x="676654" y="357574"/>
                    <a:pt x="685800" y="385010"/>
                  </a:cubicBezTo>
                  <a:cubicBezTo>
                    <a:pt x="689811" y="397042"/>
                    <a:pt x="691673" y="410018"/>
                    <a:pt x="697832" y="421105"/>
                  </a:cubicBezTo>
                  <a:cubicBezTo>
                    <a:pt x="731843" y="482324"/>
                    <a:pt x="733514" y="480849"/>
                    <a:pt x="770021" y="517358"/>
                  </a:cubicBezTo>
                  <a:cubicBezTo>
                    <a:pt x="800267" y="608091"/>
                    <a:pt x="759465" y="496242"/>
                    <a:pt x="806116" y="589547"/>
                  </a:cubicBezTo>
                  <a:cubicBezTo>
                    <a:pt x="811788" y="600891"/>
                    <a:pt x="814137" y="613610"/>
                    <a:pt x="818147" y="625642"/>
                  </a:cubicBezTo>
                  <a:cubicBezTo>
                    <a:pt x="799964" y="698376"/>
                    <a:pt x="821803" y="668538"/>
                    <a:pt x="733926" y="697831"/>
                  </a:cubicBezTo>
                  <a:lnTo>
                    <a:pt x="697832" y="709863"/>
                  </a:lnTo>
                  <a:lnTo>
                    <a:pt x="661737" y="721894"/>
                  </a:lnTo>
                  <a:cubicBezTo>
                    <a:pt x="649705" y="733926"/>
                    <a:pt x="640415" y="749547"/>
                    <a:pt x="625642" y="757989"/>
                  </a:cubicBezTo>
                  <a:cubicBezTo>
                    <a:pt x="611285" y="766193"/>
                    <a:pt x="593354" y="765269"/>
                    <a:pt x="577516" y="770021"/>
                  </a:cubicBezTo>
                  <a:cubicBezTo>
                    <a:pt x="553221" y="777310"/>
                    <a:pt x="529389" y="786063"/>
                    <a:pt x="505326" y="794084"/>
                  </a:cubicBezTo>
                  <a:lnTo>
                    <a:pt x="469232" y="806115"/>
                  </a:lnTo>
                  <a:cubicBezTo>
                    <a:pt x="413085" y="802105"/>
                    <a:pt x="356736" y="800300"/>
                    <a:pt x="300790" y="794084"/>
                  </a:cubicBezTo>
                  <a:cubicBezTo>
                    <a:pt x="284355" y="792258"/>
                    <a:pt x="268502" y="786804"/>
                    <a:pt x="252663" y="782052"/>
                  </a:cubicBezTo>
                  <a:cubicBezTo>
                    <a:pt x="228368" y="774763"/>
                    <a:pt x="180474" y="757989"/>
                    <a:pt x="180474" y="757989"/>
                  </a:cubicBezTo>
                  <a:cubicBezTo>
                    <a:pt x="168442" y="745957"/>
                    <a:pt x="158537" y="731332"/>
                    <a:pt x="144379" y="721894"/>
                  </a:cubicBezTo>
                  <a:cubicBezTo>
                    <a:pt x="133827" y="714859"/>
                    <a:pt x="118430" y="717472"/>
                    <a:pt x="108284" y="709863"/>
                  </a:cubicBezTo>
                  <a:cubicBezTo>
                    <a:pt x="85597" y="692848"/>
                    <a:pt x="68179" y="669758"/>
                    <a:pt x="48126" y="649705"/>
                  </a:cubicBezTo>
                  <a:lnTo>
                    <a:pt x="0" y="589547"/>
                  </a:lnTo>
                  <a:close/>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任意多边形 23"/>
            <p:cNvSpPr/>
            <p:nvPr/>
          </p:nvSpPr>
          <p:spPr>
            <a:xfrm>
              <a:off x="3898232" y="4207567"/>
              <a:ext cx="943856" cy="586622"/>
            </a:xfrm>
            <a:custGeom>
              <a:avLst/>
              <a:gdLst>
                <a:gd name="connsiteX0" fmla="*/ 97659 w 1072247"/>
                <a:gd name="connsiteY0" fmla="*/ 12031 h 312821"/>
                <a:gd name="connsiteX1" fmla="*/ 157817 w 1072247"/>
                <a:gd name="connsiteY1" fmla="*/ 36095 h 312821"/>
                <a:gd name="connsiteX2" fmla="*/ 266101 w 1072247"/>
                <a:gd name="connsiteY2" fmla="*/ 72189 h 312821"/>
                <a:gd name="connsiteX3" fmla="*/ 338290 w 1072247"/>
                <a:gd name="connsiteY3" fmla="*/ 96252 h 312821"/>
                <a:gd name="connsiteX4" fmla="*/ 398448 w 1072247"/>
                <a:gd name="connsiteY4" fmla="*/ 108284 h 312821"/>
                <a:gd name="connsiteX5" fmla="*/ 434543 w 1072247"/>
                <a:gd name="connsiteY5" fmla="*/ 120316 h 312821"/>
                <a:gd name="connsiteX6" fmla="*/ 506733 w 1072247"/>
                <a:gd name="connsiteY6" fmla="*/ 132347 h 312821"/>
                <a:gd name="connsiteX7" fmla="*/ 807522 w 1072247"/>
                <a:gd name="connsiteY7" fmla="*/ 120316 h 312821"/>
                <a:gd name="connsiteX8" fmla="*/ 843617 w 1072247"/>
                <a:gd name="connsiteY8" fmla="*/ 108284 h 312821"/>
                <a:gd name="connsiteX9" fmla="*/ 951901 w 1072247"/>
                <a:gd name="connsiteY9" fmla="*/ 96252 h 312821"/>
                <a:gd name="connsiteX10" fmla="*/ 1000027 w 1072247"/>
                <a:gd name="connsiteY10" fmla="*/ 84221 h 312821"/>
                <a:gd name="connsiteX11" fmla="*/ 1024090 w 1072247"/>
                <a:gd name="connsiteY11" fmla="*/ 12031 h 312821"/>
                <a:gd name="connsiteX12" fmla="*/ 1060185 w 1072247"/>
                <a:gd name="connsiteY12" fmla="*/ 24063 h 312821"/>
                <a:gd name="connsiteX13" fmla="*/ 1060185 w 1072247"/>
                <a:gd name="connsiteY13" fmla="*/ 240631 h 312821"/>
                <a:gd name="connsiteX14" fmla="*/ 1024090 w 1072247"/>
                <a:gd name="connsiteY14" fmla="*/ 264695 h 312821"/>
                <a:gd name="connsiteX15" fmla="*/ 675175 w 1072247"/>
                <a:gd name="connsiteY15" fmla="*/ 276726 h 312821"/>
                <a:gd name="connsiteX16" fmla="*/ 578922 w 1072247"/>
                <a:gd name="connsiteY16" fmla="*/ 288758 h 312821"/>
                <a:gd name="connsiteX17" fmla="*/ 506733 w 1072247"/>
                <a:gd name="connsiteY17" fmla="*/ 312821 h 312821"/>
                <a:gd name="connsiteX18" fmla="*/ 193912 w 1072247"/>
                <a:gd name="connsiteY18" fmla="*/ 276726 h 312821"/>
                <a:gd name="connsiteX19" fmla="*/ 109690 w 1072247"/>
                <a:gd name="connsiteY19" fmla="*/ 252663 h 312821"/>
                <a:gd name="connsiteX20" fmla="*/ 73596 w 1072247"/>
                <a:gd name="connsiteY20" fmla="*/ 228600 h 312821"/>
                <a:gd name="connsiteX21" fmla="*/ 49533 w 1072247"/>
                <a:gd name="connsiteY21" fmla="*/ 192505 h 312821"/>
                <a:gd name="connsiteX22" fmla="*/ 25469 w 1072247"/>
                <a:gd name="connsiteY22" fmla="*/ 168442 h 312821"/>
                <a:gd name="connsiteX23" fmla="*/ 1406 w 1072247"/>
                <a:gd name="connsiteY23" fmla="*/ 0 h 312821"/>
                <a:gd name="connsiteX0-1" fmla="*/ 157817 w 1072247"/>
                <a:gd name="connsiteY0-2" fmla="*/ 36095 h 312821"/>
                <a:gd name="connsiteX1-3" fmla="*/ 266101 w 1072247"/>
                <a:gd name="connsiteY1-4" fmla="*/ 72189 h 312821"/>
                <a:gd name="connsiteX2-5" fmla="*/ 338290 w 1072247"/>
                <a:gd name="connsiteY2-6" fmla="*/ 96252 h 312821"/>
                <a:gd name="connsiteX3-7" fmla="*/ 398448 w 1072247"/>
                <a:gd name="connsiteY3-8" fmla="*/ 108284 h 312821"/>
                <a:gd name="connsiteX4-9" fmla="*/ 434543 w 1072247"/>
                <a:gd name="connsiteY4-10" fmla="*/ 120316 h 312821"/>
                <a:gd name="connsiteX5-11" fmla="*/ 506733 w 1072247"/>
                <a:gd name="connsiteY5-12" fmla="*/ 132347 h 312821"/>
                <a:gd name="connsiteX6-13" fmla="*/ 807522 w 1072247"/>
                <a:gd name="connsiteY6-14" fmla="*/ 120316 h 312821"/>
                <a:gd name="connsiteX7-15" fmla="*/ 843617 w 1072247"/>
                <a:gd name="connsiteY7-16" fmla="*/ 108284 h 312821"/>
                <a:gd name="connsiteX8-17" fmla="*/ 951901 w 1072247"/>
                <a:gd name="connsiteY8-18" fmla="*/ 96252 h 312821"/>
                <a:gd name="connsiteX9-19" fmla="*/ 1000027 w 1072247"/>
                <a:gd name="connsiteY9-20" fmla="*/ 84221 h 312821"/>
                <a:gd name="connsiteX10-21" fmla="*/ 1024090 w 1072247"/>
                <a:gd name="connsiteY10-22" fmla="*/ 12031 h 312821"/>
                <a:gd name="connsiteX11-23" fmla="*/ 1060185 w 1072247"/>
                <a:gd name="connsiteY11-24" fmla="*/ 24063 h 312821"/>
                <a:gd name="connsiteX12-25" fmla="*/ 1060185 w 1072247"/>
                <a:gd name="connsiteY12-26" fmla="*/ 240631 h 312821"/>
                <a:gd name="connsiteX13-27" fmla="*/ 1024090 w 1072247"/>
                <a:gd name="connsiteY13-28" fmla="*/ 264695 h 312821"/>
                <a:gd name="connsiteX14-29" fmla="*/ 675175 w 1072247"/>
                <a:gd name="connsiteY14-30" fmla="*/ 276726 h 312821"/>
                <a:gd name="connsiteX15-31" fmla="*/ 578922 w 1072247"/>
                <a:gd name="connsiteY15-32" fmla="*/ 288758 h 312821"/>
                <a:gd name="connsiteX16-33" fmla="*/ 506733 w 1072247"/>
                <a:gd name="connsiteY16-34" fmla="*/ 312821 h 312821"/>
                <a:gd name="connsiteX17-35" fmla="*/ 193912 w 1072247"/>
                <a:gd name="connsiteY17-36" fmla="*/ 276726 h 312821"/>
                <a:gd name="connsiteX18-37" fmla="*/ 109690 w 1072247"/>
                <a:gd name="connsiteY18-38" fmla="*/ 252663 h 312821"/>
                <a:gd name="connsiteX19-39" fmla="*/ 73596 w 1072247"/>
                <a:gd name="connsiteY19-40" fmla="*/ 228600 h 312821"/>
                <a:gd name="connsiteX20-41" fmla="*/ 49533 w 1072247"/>
                <a:gd name="connsiteY20-42" fmla="*/ 192505 h 312821"/>
                <a:gd name="connsiteX21-43" fmla="*/ 25469 w 1072247"/>
                <a:gd name="connsiteY21-44" fmla="*/ 168442 h 312821"/>
                <a:gd name="connsiteX22-45" fmla="*/ 1406 w 1072247"/>
                <a:gd name="connsiteY22-46" fmla="*/ 0 h 312821"/>
                <a:gd name="connsiteX0-47" fmla="*/ 266101 w 1072247"/>
                <a:gd name="connsiteY0-48" fmla="*/ 72189 h 312821"/>
                <a:gd name="connsiteX1-49" fmla="*/ 338290 w 1072247"/>
                <a:gd name="connsiteY1-50" fmla="*/ 96252 h 312821"/>
                <a:gd name="connsiteX2-51" fmla="*/ 398448 w 1072247"/>
                <a:gd name="connsiteY2-52" fmla="*/ 108284 h 312821"/>
                <a:gd name="connsiteX3-53" fmla="*/ 434543 w 1072247"/>
                <a:gd name="connsiteY3-54" fmla="*/ 120316 h 312821"/>
                <a:gd name="connsiteX4-55" fmla="*/ 506733 w 1072247"/>
                <a:gd name="connsiteY4-56" fmla="*/ 132347 h 312821"/>
                <a:gd name="connsiteX5-57" fmla="*/ 807522 w 1072247"/>
                <a:gd name="connsiteY5-58" fmla="*/ 120316 h 312821"/>
                <a:gd name="connsiteX6-59" fmla="*/ 843617 w 1072247"/>
                <a:gd name="connsiteY6-60" fmla="*/ 108284 h 312821"/>
                <a:gd name="connsiteX7-61" fmla="*/ 951901 w 1072247"/>
                <a:gd name="connsiteY7-62" fmla="*/ 96252 h 312821"/>
                <a:gd name="connsiteX8-63" fmla="*/ 1000027 w 1072247"/>
                <a:gd name="connsiteY8-64" fmla="*/ 84221 h 312821"/>
                <a:gd name="connsiteX9-65" fmla="*/ 1024090 w 1072247"/>
                <a:gd name="connsiteY9-66" fmla="*/ 12031 h 312821"/>
                <a:gd name="connsiteX10-67" fmla="*/ 1060185 w 1072247"/>
                <a:gd name="connsiteY10-68" fmla="*/ 24063 h 312821"/>
                <a:gd name="connsiteX11-69" fmla="*/ 1060185 w 1072247"/>
                <a:gd name="connsiteY11-70" fmla="*/ 240631 h 312821"/>
                <a:gd name="connsiteX12-71" fmla="*/ 1024090 w 1072247"/>
                <a:gd name="connsiteY12-72" fmla="*/ 264695 h 312821"/>
                <a:gd name="connsiteX13-73" fmla="*/ 675175 w 1072247"/>
                <a:gd name="connsiteY13-74" fmla="*/ 276726 h 312821"/>
                <a:gd name="connsiteX14-75" fmla="*/ 578922 w 1072247"/>
                <a:gd name="connsiteY14-76" fmla="*/ 288758 h 312821"/>
                <a:gd name="connsiteX15-77" fmla="*/ 506733 w 1072247"/>
                <a:gd name="connsiteY15-78" fmla="*/ 312821 h 312821"/>
                <a:gd name="connsiteX16-79" fmla="*/ 193912 w 1072247"/>
                <a:gd name="connsiteY16-80" fmla="*/ 276726 h 312821"/>
                <a:gd name="connsiteX17-81" fmla="*/ 109690 w 1072247"/>
                <a:gd name="connsiteY17-82" fmla="*/ 252663 h 312821"/>
                <a:gd name="connsiteX18-83" fmla="*/ 73596 w 1072247"/>
                <a:gd name="connsiteY18-84" fmla="*/ 228600 h 312821"/>
                <a:gd name="connsiteX19-85" fmla="*/ 49533 w 1072247"/>
                <a:gd name="connsiteY19-86" fmla="*/ 192505 h 312821"/>
                <a:gd name="connsiteX20-87" fmla="*/ 25469 w 1072247"/>
                <a:gd name="connsiteY20-88" fmla="*/ 168442 h 312821"/>
                <a:gd name="connsiteX21-89" fmla="*/ 1406 w 1072247"/>
                <a:gd name="connsiteY21-90" fmla="*/ 0 h 312821"/>
                <a:gd name="connsiteX0-91" fmla="*/ 266101 w 1070891"/>
                <a:gd name="connsiteY0-92" fmla="*/ 72189 h 312821"/>
                <a:gd name="connsiteX1-93" fmla="*/ 338290 w 1070891"/>
                <a:gd name="connsiteY1-94" fmla="*/ 96252 h 312821"/>
                <a:gd name="connsiteX2-95" fmla="*/ 398448 w 1070891"/>
                <a:gd name="connsiteY2-96" fmla="*/ 108284 h 312821"/>
                <a:gd name="connsiteX3-97" fmla="*/ 434543 w 1070891"/>
                <a:gd name="connsiteY3-98" fmla="*/ 120316 h 312821"/>
                <a:gd name="connsiteX4-99" fmla="*/ 506733 w 1070891"/>
                <a:gd name="connsiteY4-100" fmla="*/ 132347 h 312821"/>
                <a:gd name="connsiteX5-101" fmla="*/ 807522 w 1070891"/>
                <a:gd name="connsiteY5-102" fmla="*/ 120316 h 312821"/>
                <a:gd name="connsiteX6-103" fmla="*/ 843617 w 1070891"/>
                <a:gd name="connsiteY6-104" fmla="*/ 108284 h 312821"/>
                <a:gd name="connsiteX7-105" fmla="*/ 951901 w 1070891"/>
                <a:gd name="connsiteY7-106" fmla="*/ 96252 h 312821"/>
                <a:gd name="connsiteX8-107" fmla="*/ 1000027 w 1070891"/>
                <a:gd name="connsiteY8-108" fmla="*/ 84221 h 312821"/>
                <a:gd name="connsiteX9-109" fmla="*/ 1060185 w 1070891"/>
                <a:gd name="connsiteY9-110" fmla="*/ 24063 h 312821"/>
                <a:gd name="connsiteX10-111" fmla="*/ 1060185 w 1070891"/>
                <a:gd name="connsiteY10-112" fmla="*/ 240631 h 312821"/>
                <a:gd name="connsiteX11-113" fmla="*/ 1024090 w 1070891"/>
                <a:gd name="connsiteY11-114" fmla="*/ 264695 h 312821"/>
                <a:gd name="connsiteX12-115" fmla="*/ 675175 w 1070891"/>
                <a:gd name="connsiteY12-116" fmla="*/ 276726 h 312821"/>
                <a:gd name="connsiteX13-117" fmla="*/ 578922 w 1070891"/>
                <a:gd name="connsiteY13-118" fmla="*/ 288758 h 312821"/>
                <a:gd name="connsiteX14-119" fmla="*/ 506733 w 1070891"/>
                <a:gd name="connsiteY14-120" fmla="*/ 312821 h 312821"/>
                <a:gd name="connsiteX15-121" fmla="*/ 193912 w 1070891"/>
                <a:gd name="connsiteY15-122" fmla="*/ 276726 h 312821"/>
                <a:gd name="connsiteX16-123" fmla="*/ 109690 w 1070891"/>
                <a:gd name="connsiteY16-124" fmla="*/ 252663 h 312821"/>
                <a:gd name="connsiteX17-125" fmla="*/ 73596 w 1070891"/>
                <a:gd name="connsiteY17-126" fmla="*/ 228600 h 312821"/>
                <a:gd name="connsiteX18-127" fmla="*/ 49533 w 1070891"/>
                <a:gd name="connsiteY18-128" fmla="*/ 192505 h 312821"/>
                <a:gd name="connsiteX19-129" fmla="*/ 25469 w 1070891"/>
                <a:gd name="connsiteY19-130" fmla="*/ 168442 h 312821"/>
                <a:gd name="connsiteX20-131" fmla="*/ 1406 w 1070891"/>
                <a:gd name="connsiteY20-132" fmla="*/ 0 h 31282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070891" h="312821">
                  <a:moveTo>
                    <a:pt x="266101" y="72189"/>
                  </a:moveTo>
                  <a:lnTo>
                    <a:pt x="338290" y="96252"/>
                  </a:lnTo>
                  <a:cubicBezTo>
                    <a:pt x="358343" y="100263"/>
                    <a:pt x="378609" y="103324"/>
                    <a:pt x="398448" y="108284"/>
                  </a:cubicBezTo>
                  <a:cubicBezTo>
                    <a:pt x="410752" y="111360"/>
                    <a:pt x="422162" y="117565"/>
                    <a:pt x="434543" y="120316"/>
                  </a:cubicBezTo>
                  <a:cubicBezTo>
                    <a:pt x="458357" y="125608"/>
                    <a:pt x="482670" y="128337"/>
                    <a:pt x="506733" y="132347"/>
                  </a:cubicBezTo>
                  <a:cubicBezTo>
                    <a:pt x="606996" y="128337"/>
                    <a:pt x="707434" y="127465"/>
                    <a:pt x="807522" y="120316"/>
                  </a:cubicBezTo>
                  <a:cubicBezTo>
                    <a:pt x="820172" y="119412"/>
                    <a:pt x="831107" y="110369"/>
                    <a:pt x="843617" y="108284"/>
                  </a:cubicBezTo>
                  <a:cubicBezTo>
                    <a:pt x="879440" y="102313"/>
                    <a:pt x="915806" y="100263"/>
                    <a:pt x="951901" y="96252"/>
                  </a:cubicBezTo>
                  <a:cubicBezTo>
                    <a:pt x="967943" y="92242"/>
                    <a:pt x="981980" y="96253"/>
                    <a:pt x="1000027" y="84221"/>
                  </a:cubicBezTo>
                  <a:cubicBezTo>
                    <a:pt x="1018074" y="72190"/>
                    <a:pt x="1050159" y="-2005"/>
                    <a:pt x="1060185" y="24063"/>
                  </a:cubicBezTo>
                  <a:cubicBezTo>
                    <a:pt x="1070211" y="50131"/>
                    <a:pt x="1078165" y="195682"/>
                    <a:pt x="1060185" y="240631"/>
                  </a:cubicBezTo>
                  <a:cubicBezTo>
                    <a:pt x="1054814" y="254057"/>
                    <a:pt x="1038487" y="263345"/>
                    <a:pt x="1024090" y="264695"/>
                  </a:cubicBezTo>
                  <a:cubicBezTo>
                    <a:pt x="908224" y="275558"/>
                    <a:pt x="791480" y="272716"/>
                    <a:pt x="675175" y="276726"/>
                  </a:cubicBezTo>
                  <a:cubicBezTo>
                    <a:pt x="643091" y="280737"/>
                    <a:pt x="610538" y="281983"/>
                    <a:pt x="578922" y="288758"/>
                  </a:cubicBezTo>
                  <a:cubicBezTo>
                    <a:pt x="554120" y="294073"/>
                    <a:pt x="506733" y="312821"/>
                    <a:pt x="506733" y="312821"/>
                  </a:cubicBezTo>
                  <a:cubicBezTo>
                    <a:pt x="257134" y="298954"/>
                    <a:pt x="360311" y="318325"/>
                    <a:pt x="193912" y="276726"/>
                  </a:cubicBezTo>
                  <a:cubicBezTo>
                    <a:pt x="178486" y="272870"/>
                    <a:pt x="126955" y="261296"/>
                    <a:pt x="109690" y="252663"/>
                  </a:cubicBezTo>
                  <a:cubicBezTo>
                    <a:pt x="96757" y="246196"/>
                    <a:pt x="85627" y="236621"/>
                    <a:pt x="73596" y="228600"/>
                  </a:cubicBezTo>
                  <a:cubicBezTo>
                    <a:pt x="65575" y="216568"/>
                    <a:pt x="58566" y="203796"/>
                    <a:pt x="49533" y="192505"/>
                  </a:cubicBezTo>
                  <a:cubicBezTo>
                    <a:pt x="42447" y="183647"/>
                    <a:pt x="30542" y="178588"/>
                    <a:pt x="25469" y="168442"/>
                  </a:cubicBezTo>
                  <a:cubicBezTo>
                    <a:pt x="-8740" y="100025"/>
                    <a:pt x="1406" y="78344"/>
                    <a:pt x="1406" y="0"/>
                  </a:cubicBezTo>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2" name="Freeform 9"/>
          <p:cNvSpPr>
            <a:spLocks noEditPoints="1"/>
          </p:cNvSpPr>
          <p:nvPr/>
        </p:nvSpPr>
        <p:spPr bwMode="auto">
          <a:xfrm>
            <a:off x="1882094" y="2883354"/>
            <a:ext cx="6463620" cy="150132"/>
          </a:xfrm>
          <a:custGeom>
            <a:avLst/>
            <a:gdLst>
              <a:gd name="T0" fmla="*/ 1528 w 3138"/>
              <a:gd name="T1" fmla="*/ 25 h 91"/>
              <a:gd name="T2" fmla="*/ 1611 w 3138"/>
              <a:gd name="T3" fmla="*/ 33 h 91"/>
              <a:gd name="T4" fmla="*/ 1735 w 3138"/>
              <a:gd name="T5" fmla="*/ 46 h 91"/>
              <a:gd name="T6" fmla="*/ 1849 w 3138"/>
              <a:gd name="T7" fmla="*/ 52 h 91"/>
              <a:gd name="T8" fmla="*/ 1929 w 3138"/>
              <a:gd name="T9" fmla="*/ 50 h 91"/>
              <a:gd name="T10" fmla="*/ 2087 w 3138"/>
              <a:gd name="T11" fmla="*/ 24 h 91"/>
              <a:gd name="T12" fmla="*/ 2233 w 3138"/>
              <a:gd name="T13" fmla="*/ 23 h 91"/>
              <a:gd name="T14" fmla="*/ 2403 w 3138"/>
              <a:gd name="T15" fmla="*/ 30 h 91"/>
              <a:gd name="T16" fmla="*/ 2677 w 3138"/>
              <a:gd name="T17" fmla="*/ 19 h 91"/>
              <a:gd name="T18" fmla="*/ 2832 w 3138"/>
              <a:gd name="T19" fmla="*/ 26 h 91"/>
              <a:gd name="T20" fmla="*/ 3120 w 3138"/>
              <a:gd name="T21" fmla="*/ 0 h 91"/>
              <a:gd name="T22" fmla="*/ 2802 w 3138"/>
              <a:gd name="T23" fmla="*/ 31 h 91"/>
              <a:gd name="T24" fmla="*/ 2568 w 3138"/>
              <a:gd name="T25" fmla="*/ 40 h 91"/>
              <a:gd name="T26" fmla="*/ 2328 w 3138"/>
              <a:gd name="T27" fmla="*/ 62 h 91"/>
              <a:gd name="T28" fmla="*/ 2179 w 3138"/>
              <a:gd name="T29" fmla="*/ 58 h 91"/>
              <a:gd name="T30" fmla="*/ 2038 w 3138"/>
              <a:gd name="T31" fmla="*/ 41 h 91"/>
              <a:gd name="T32" fmla="*/ 1786 w 3138"/>
              <a:gd name="T33" fmla="*/ 84 h 91"/>
              <a:gd name="T34" fmla="*/ 1782 w 3138"/>
              <a:gd name="T35" fmla="*/ 39 h 91"/>
              <a:gd name="T36" fmla="*/ 1664 w 3138"/>
              <a:gd name="T37" fmla="*/ 34 h 91"/>
              <a:gd name="T38" fmla="*/ 1472 w 3138"/>
              <a:gd name="T39" fmla="*/ 52 h 91"/>
              <a:gd name="T40" fmla="*/ 1274 w 3138"/>
              <a:gd name="T41" fmla="*/ 78 h 91"/>
              <a:gd name="T42" fmla="*/ 1196 w 3138"/>
              <a:gd name="T43" fmla="*/ 70 h 91"/>
              <a:gd name="T44" fmla="*/ 1083 w 3138"/>
              <a:gd name="T45" fmla="*/ 57 h 91"/>
              <a:gd name="T46" fmla="*/ 910 w 3138"/>
              <a:gd name="T47" fmla="*/ 65 h 91"/>
              <a:gd name="T48" fmla="*/ 786 w 3138"/>
              <a:gd name="T49" fmla="*/ 65 h 91"/>
              <a:gd name="T50" fmla="*/ 722 w 3138"/>
              <a:gd name="T51" fmla="*/ 54 h 91"/>
              <a:gd name="T52" fmla="*/ 531 w 3138"/>
              <a:gd name="T53" fmla="*/ 79 h 91"/>
              <a:gd name="T54" fmla="*/ 553 w 3138"/>
              <a:gd name="T55" fmla="*/ 34 h 91"/>
              <a:gd name="T56" fmla="*/ 336 w 3138"/>
              <a:gd name="T57" fmla="*/ 70 h 91"/>
              <a:gd name="T58" fmla="*/ 313 w 3138"/>
              <a:gd name="T59" fmla="*/ 48 h 91"/>
              <a:gd name="T60" fmla="*/ 83 w 3138"/>
              <a:gd name="T61" fmla="*/ 49 h 91"/>
              <a:gd name="T62" fmla="*/ 27 w 3138"/>
              <a:gd name="T63" fmla="*/ 17 h 91"/>
              <a:gd name="T64" fmla="*/ 119 w 3138"/>
              <a:gd name="T65" fmla="*/ 20 h 91"/>
              <a:gd name="T66" fmla="*/ 122 w 3138"/>
              <a:gd name="T67" fmla="*/ 43 h 91"/>
              <a:gd name="T68" fmla="*/ 182 w 3138"/>
              <a:gd name="T69" fmla="*/ 59 h 91"/>
              <a:gd name="T70" fmla="*/ 319 w 3138"/>
              <a:gd name="T71" fmla="*/ 27 h 91"/>
              <a:gd name="T72" fmla="*/ 452 w 3138"/>
              <a:gd name="T73" fmla="*/ 51 h 91"/>
              <a:gd name="T74" fmla="*/ 588 w 3138"/>
              <a:gd name="T75" fmla="*/ 22 h 91"/>
              <a:gd name="T76" fmla="*/ 601 w 3138"/>
              <a:gd name="T77" fmla="*/ 63 h 91"/>
              <a:gd name="T78" fmla="*/ 718 w 3138"/>
              <a:gd name="T79" fmla="*/ 43 h 91"/>
              <a:gd name="T80" fmla="*/ 906 w 3138"/>
              <a:gd name="T81" fmla="*/ 40 h 91"/>
              <a:gd name="T82" fmla="*/ 970 w 3138"/>
              <a:gd name="T83" fmla="*/ 64 h 91"/>
              <a:gd name="T84" fmla="*/ 1072 w 3138"/>
              <a:gd name="T85" fmla="*/ 46 h 91"/>
              <a:gd name="T86" fmla="*/ 1211 w 3138"/>
              <a:gd name="T87" fmla="*/ 48 h 91"/>
              <a:gd name="T88" fmla="*/ 1303 w 3138"/>
              <a:gd name="T89" fmla="*/ 67 h 91"/>
              <a:gd name="T90" fmla="*/ 1110 w 3138"/>
              <a:gd name="T91" fmla="*/ 51 h 91"/>
              <a:gd name="T92" fmla="*/ 539 w 3138"/>
              <a:gd name="T93" fmla="*/ 32 h 91"/>
              <a:gd name="T94" fmla="*/ 136 w 3138"/>
              <a:gd name="T95" fmla="*/ 68 h 91"/>
              <a:gd name="T96" fmla="*/ 760 w 3138"/>
              <a:gd name="T97" fmla="*/ 35 h 91"/>
              <a:gd name="T98" fmla="*/ 406 w 3138"/>
              <a:gd name="T99" fmla="*/ 49 h 91"/>
              <a:gd name="T100" fmla="*/ 512 w 3138"/>
              <a:gd name="T101" fmla="*/ 68 h 91"/>
              <a:gd name="T102" fmla="*/ 1553 w 3138"/>
              <a:gd name="T103" fmla="*/ 57 h 91"/>
              <a:gd name="T104" fmla="*/ 2259 w 3138"/>
              <a:gd name="T105" fmla="*/ 37 h 91"/>
              <a:gd name="T106" fmla="*/ 100 w 3138"/>
              <a:gd name="T107" fmla="*/ 62 h 91"/>
              <a:gd name="T108" fmla="*/ 405 w 3138"/>
              <a:gd name="T109" fmla="*/ 31 h 91"/>
              <a:gd name="T110" fmla="*/ 903 w 3138"/>
              <a:gd name="T111" fmla="*/ 48 h 91"/>
              <a:gd name="T112" fmla="*/ 307 w 3138"/>
              <a:gd name="T113" fmla="*/ 37 h 91"/>
              <a:gd name="T114" fmla="*/ 42 w 3138"/>
              <a:gd name="T115" fmla="*/ 24 h 91"/>
              <a:gd name="T116" fmla="*/ 462 w 3138"/>
              <a:gd name="T117" fmla="*/ 44 h 91"/>
              <a:gd name="T118" fmla="*/ 165 w 3138"/>
              <a:gd name="T119" fmla="*/ 73 h 91"/>
              <a:gd name="T120" fmla="*/ 77 w 3138"/>
              <a:gd name="T121" fmla="*/ 4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8" h="91">
                <a:moveTo>
                  <a:pt x="1313" y="70"/>
                </a:moveTo>
                <a:cubicBezTo>
                  <a:pt x="1315" y="70"/>
                  <a:pt x="1319" y="69"/>
                  <a:pt x="1320" y="69"/>
                </a:cubicBezTo>
                <a:cubicBezTo>
                  <a:pt x="1325" y="65"/>
                  <a:pt x="1337" y="63"/>
                  <a:pt x="1349" y="61"/>
                </a:cubicBezTo>
                <a:cubicBezTo>
                  <a:pt x="1350" y="59"/>
                  <a:pt x="1350" y="57"/>
                  <a:pt x="1350" y="56"/>
                </a:cubicBezTo>
                <a:cubicBezTo>
                  <a:pt x="1362" y="55"/>
                  <a:pt x="1372" y="60"/>
                  <a:pt x="1384" y="55"/>
                </a:cubicBezTo>
                <a:cubicBezTo>
                  <a:pt x="1382" y="55"/>
                  <a:pt x="1380" y="54"/>
                  <a:pt x="1377" y="52"/>
                </a:cubicBezTo>
                <a:cubicBezTo>
                  <a:pt x="1389" y="48"/>
                  <a:pt x="1402" y="43"/>
                  <a:pt x="1415" y="38"/>
                </a:cubicBezTo>
                <a:cubicBezTo>
                  <a:pt x="1424" y="39"/>
                  <a:pt x="1432" y="40"/>
                  <a:pt x="1439" y="37"/>
                </a:cubicBezTo>
                <a:cubicBezTo>
                  <a:pt x="1432" y="37"/>
                  <a:pt x="1427" y="36"/>
                  <a:pt x="1419" y="36"/>
                </a:cubicBezTo>
                <a:cubicBezTo>
                  <a:pt x="1430" y="33"/>
                  <a:pt x="1439" y="30"/>
                  <a:pt x="1449" y="27"/>
                </a:cubicBezTo>
                <a:cubicBezTo>
                  <a:pt x="1450" y="27"/>
                  <a:pt x="1451" y="27"/>
                  <a:pt x="1452" y="27"/>
                </a:cubicBezTo>
                <a:cubicBezTo>
                  <a:pt x="1464" y="28"/>
                  <a:pt x="1473" y="25"/>
                  <a:pt x="1483" y="24"/>
                </a:cubicBezTo>
                <a:cubicBezTo>
                  <a:pt x="1497" y="22"/>
                  <a:pt x="1510" y="22"/>
                  <a:pt x="1522" y="25"/>
                </a:cubicBezTo>
                <a:cubicBezTo>
                  <a:pt x="1524" y="25"/>
                  <a:pt x="1527" y="25"/>
                  <a:pt x="1528" y="25"/>
                </a:cubicBezTo>
                <a:cubicBezTo>
                  <a:pt x="1527" y="27"/>
                  <a:pt x="1527" y="29"/>
                  <a:pt x="1526" y="31"/>
                </a:cubicBezTo>
                <a:cubicBezTo>
                  <a:pt x="1533" y="30"/>
                  <a:pt x="1538" y="30"/>
                  <a:pt x="1542" y="30"/>
                </a:cubicBezTo>
                <a:cubicBezTo>
                  <a:pt x="1543" y="30"/>
                  <a:pt x="1544" y="31"/>
                  <a:pt x="1544" y="31"/>
                </a:cubicBezTo>
                <a:cubicBezTo>
                  <a:pt x="1543" y="35"/>
                  <a:pt x="1534" y="38"/>
                  <a:pt x="1538" y="42"/>
                </a:cubicBezTo>
                <a:cubicBezTo>
                  <a:pt x="1526" y="45"/>
                  <a:pt x="1531" y="50"/>
                  <a:pt x="1519" y="53"/>
                </a:cubicBezTo>
                <a:cubicBezTo>
                  <a:pt x="1513" y="54"/>
                  <a:pt x="1512" y="57"/>
                  <a:pt x="1508" y="61"/>
                </a:cubicBezTo>
                <a:cubicBezTo>
                  <a:pt x="1520" y="60"/>
                  <a:pt x="1527" y="59"/>
                  <a:pt x="1533" y="57"/>
                </a:cubicBezTo>
                <a:cubicBezTo>
                  <a:pt x="1542" y="54"/>
                  <a:pt x="1552" y="52"/>
                  <a:pt x="1562" y="50"/>
                </a:cubicBezTo>
                <a:cubicBezTo>
                  <a:pt x="1563" y="50"/>
                  <a:pt x="1567" y="50"/>
                  <a:pt x="1569" y="50"/>
                </a:cubicBezTo>
                <a:cubicBezTo>
                  <a:pt x="1572" y="49"/>
                  <a:pt x="1578" y="49"/>
                  <a:pt x="1578" y="48"/>
                </a:cubicBezTo>
                <a:cubicBezTo>
                  <a:pt x="1577" y="45"/>
                  <a:pt x="1585" y="45"/>
                  <a:pt x="1591" y="45"/>
                </a:cubicBezTo>
                <a:cubicBezTo>
                  <a:pt x="1598" y="44"/>
                  <a:pt x="1608" y="44"/>
                  <a:pt x="1614" y="42"/>
                </a:cubicBezTo>
                <a:cubicBezTo>
                  <a:pt x="1621" y="41"/>
                  <a:pt x="1624" y="38"/>
                  <a:pt x="1630" y="36"/>
                </a:cubicBezTo>
                <a:cubicBezTo>
                  <a:pt x="1624" y="35"/>
                  <a:pt x="1618" y="34"/>
                  <a:pt x="1611" y="33"/>
                </a:cubicBezTo>
                <a:cubicBezTo>
                  <a:pt x="1617" y="31"/>
                  <a:pt x="1620" y="30"/>
                  <a:pt x="1625" y="31"/>
                </a:cubicBezTo>
                <a:cubicBezTo>
                  <a:pt x="1635" y="33"/>
                  <a:pt x="1638" y="33"/>
                  <a:pt x="1645" y="30"/>
                </a:cubicBezTo>
                <a:cubicBezTo>
                  <a:pt x="1648" y="29"/>
                  <a:pt x="1653" y="27"/>
                  <a:pt x="1656" y="26"/>
                </a:cubicBezTo>
                <a:cubicBezTo>
                  <a:pt x="1657" y="26"/>
                  <a:pt x="1656" y="25"/>
                  <a:pt x="1656" y="24"/>
                </a:cubicBezTo>
                <a:cubicBezTo>
                  <a:pt x="1661" y="24"/>
                  <a:pt x="1666" y="23"/>
                  <a:pt x="1670" y="23"/>
                </a:cubicBezTo>
                <a:cubicBezTo>
                  <a:pt x="1676" y="23"/>
                  <a:pt x="1682" y="22"/>
                  <a:pt x="1685" y="25"/>
                </a:cubicBezTo>
                <a:cubicBezTo>
                  <a:pt x="1686" y="25"/>
                  <a:pt x="1694" y="25"/>
                  <a:pt x="1699" y="25"/>
                </a:cubicBezTo>
                <a:cubicBezTo>
                  <a:pt x="1714" y="25"/>
                  <a:pt x="1715" y="25"/>
                  <a:pt x="1714" y="30"/>
                </a:cubicBezTo>
                <a:cubicBezTo>
                  <a:pt x="1713" y="32"/>
                  <a:pt x="1716" y="33"/>
                  <a:pt x="1718" y="36"/>
                </a:cubicBezTo>
                <a:cubicBezTo>
                  <a:pt x="1714" y="37"/>
                  <a:pt x="1710" y="39"/>
                  <a:pt x="1705" y="41"/>
                </a:cubicBezTo>
                <a:cubicBezTo>
                  <a:pt x="1712" y="42"/>
                  <a:pt x="1718" y="43"/>
                  <a:pt x="1724" y="43"/>
                </a:cubicBezTo>
                <a:cubicBezTo>
                  <a:pt x="1720" y="44"/>
                  <a:pt x="1717" y="45"/>
                  <a:pt x="1713" y="46"/>
                </a:cubicBezTo>
                <a:cubicBezTo>
                  <a:pt x="1716" y="47"/>
                  <a:pt x="1718" y="47"/>
                  <a:pt x="1720" y="48"/>
                </a:cubicBezTo>
                <a:cubicBezTo>
                  <a:pt x="1725" y="47"/>
                  <a:pt x="1730" y="47"/>
                  <a:pt x="1735" y="46"/>
                </a:cubicBezTo>
                <a:cubicBezTo>
                  <a:pt x="1728" y="44"/>
                  <a:pt x="1733" y="42"/>
                  <a:pt x="1737" y="40"/>
                </a:cubicBezTo>
                <a:cubicBezTo>
                  <a:pt x="1742" y="37"/>
                  <a:pt x="1749" y="35"/>
                  <a:pt x="1756" y="33"/>
                </a:cubicBezTo>
                <a:cubicBezTo>
                  <a:pt x="1767" y="30"/>
                  <a:pt x="1784" y="27"/>
                  <a:pt x="1789" y="22"/>
                </a:cubicBezTo>
                <a:cubicBezTo>
                  <a:pt x="1789" y="22"/>
                  <a:pt x="1794" y="21"/>
                  <a:pt x="1799" y="21"/>
                </a:cubicBezTo>
                <a:cubicBezTo>
                  <a:pt x="1797" y="23"/>
                  <a:pt x="1795" y="25"/>
                  <a:pt x="1792" y="27"/>
                </a:cubicBezTo>
                <a:cubicBezTo>
                  <a:pt x="1800" y="26"/>
                  <a:pt x="1807" y="26"/>
                  <a:pt x="1815" y="26"/>
                </a:cubicBezTo>
                <a:cubicBezTo>
                  <a:pt x="1813" y="25"/>
                  <a:pt x="1810" y="24"/>
                  <a:pt x="1809" y="23"/>
                </a:cubicBezTo>
                <a:cubicBezTo>
                  <a:pt x="1807" y="21"/>
                  <a:pt x="1810" y="18"/>
                  <a:pt x="1818" y="19"/>
                </a:cubicBezTo>
                <a:cubicBezTo>
                  <a:pt x="1825" y="19"/>
                  <a:pt x="1836" y="17"/>
                  <a:pt x="1838" y="21"/>
                </a:cubicBezTo>
                <a:cubicBezTo>
                  <a:pt x="1838" y="21"/>
                  <a:pt x="1842" y="22"/>
                  <a:pt x="1845" y="22"/>
                </a:cubicBezTo>
                <a:cubicBezTo>
                  <a:pt x="1854" y="23"/>
                  <a:pt x="1860" y="26"/>
                  <a:pt x="1861" y="27"/>
                </a:cubicBezTo>
                <a:cubicBezTo>
                  <a:pt x="1862" y="30"/>
                  <a:pt x="1869" y="31"/>
                  <a:pt x="1876" y="32"/>
                </a:cubicBezTo>
                <a:cubicBezTo>
                  <a:pt x="1866" y="35"/>
                  <a:pt x="1871" y="40"/>
                  <a:pt x="1857" y="43"/>
                </a:cubicBezTo>
                <a:cubicBezTo>
                  <a:pt x="1859" y="46"/>
                  <a:pt x="1845" y="48"/>
                  <a:pt x="1849" y="52"/>
                </a:cubicBezTo>
                <a:cubicBezTo>
                  <a:pt x="1850" y="52"/>
                  <a:pt x="1848" y="53"/>
                  <a:pt x="1847" y="54"/>
                </a:cubicBezTo>
                <a:cubicBezTo>
                  <a:pt x="1840" y="58"/>
                  <a:pt x="1836" y="62"/>
                  <a:pt x="1835" y="66"/>
                </a:cubicBezTo>
                <a:cubicBezTo>
                  <a:pt x="1835" y="67"/>
                  <a:pt x="1831" y="68"/>
                  <a:pt x="1829" y="70"/>
                </a:cubicBezTo>
                <a:cubicBezTo>
                  <a:pt x="1849" y="70"/>
                  <a:pt x="1853" y="70"/>
                  <a:pt x="1863" y="65"/>
                </a:cubicBezTo>
                <a:cubicBezTo>
                  <a:pt x="1866" y="63"/>
                  <a:pt x="1870" y="62"/>
                  <a:pt x="1879" y="62"/>
                </a:cubicBezTo>
                <a:cubicBezTo>
                  <a:pt x="1884" y="63"/>
                  <a:pt x="1891" y="62"/>
                  <a:pt x="1897" y="61"/>
                </a:cubicBezTo>
                <a:cubicBezTo>
                  <a:pt x="1899" y="55"/>
                  <a:pt x="1908" y="52"/>
                  <a:pt x="1926" y="53"/>
                </a:cubicBezTo>
                <a:cubicBezTo>
                  <a:pt x="1922" y="54"/>
                  <a:pt x="1918" y="55"/>
                  <a:pt x="1916" y="56"/>
                </a:cubicBezTo>
                <a:cubicBezTo>
                  <a:pt x="1915" y="57"/>
                  <a:pt x="1915" y="59"/>
                  <a:pt x="1915" y="60"/>
                </a:cubicBezTo>
                <a:cubicBezTo>
                  <a:pt x="1915" y="60"/>
                  <a:pt x="1919" y="61"/>
                  <a:pt x="1921" y="60"/>
                </a:cubicBezTo>
                <a:cubicBezTo>
                  <a:pt x="1926" y="60"/>
                  <a:pt x="1927" y="59"/>
                  <a:pt x="1925" y="58"/>
                </a:cubicBezTo>
                <a:cubicBezTo>
                  <a:pt x="1925" y="57"/>
                  <a:pt x="1926" y="57"/>
                  <a:pt x="1926" y="56"/>
                </a:cubicBezTo>
                <a:cubicBezTo>
                  <a:pt x="1930" y="56"/>
                  <a:pt x="1933" y="56"/>
                  <a:pt x="1937" y="56"/>
                </a:cubicBezTo>
                <a:cubicBezTo>
                  <a:pt x="1944" y="53"/>
                  <a:pt x="1934" y="52"/>
                  <a:pt x="1929" y="50"/>
                </a:cubicBezTo>
                <a:cubicBezTo>
                  <a:pt x="1935" y="50"/>
                  <a:pt x="1940" y="50"/>
                  <a:pt x="1944" y="50"/>
                </a:cubicBezTo>
                <a:cubicBezTo>
                  <a:pt x="1956" y="50"/>
                  <a:pt x="1958" y="50"/>
                  <a:pt x="1956" y="46"/>
                </a:cubicBezTo>
                <a:cubicBezTo>
                  <a:pt x="1955" y="44"/>
                  <a:pt x="1961" y="43"/>
                  <a:pt x="1966" y="43"/>
                </a:cubicBezTo>
                <a:cubicBezTo>
                  <a:pt x="1971" y="42"/>
                  <a:pt x="1977" y="42"/>
                  <a:pt x="1982" y="42"/>
                </a:cubicBezTo>
                <a:cubicBezTo>
                  <a:pt x="1986" y="40"/>
                  <a:pt x="1990" y="39"/>
                  <a:pt x="1994" y="37"/>
                </a:cubicBezTo>
                <a:cubicBezTo>
                  <a:pt x="1996" y="38"/>
                  <a:pt x="1998" y="38"/>
                  <a:pt x="2000" y="39"/>
                </a:cubicBezTo>
                <a:cubicBezTo>
                  <a:pt x="2007" y="35"/>
                  <a:pt x="2017" y="32"/>
                  <a:pt x="2035" y="34"/>
                </a:cubicBezTo>
                <a:cubicBezTo>
                  <a:pt x="2035" y="34"/>
                  <a:pt x="2034" y="33"/>
                  <a:pt x="2034" y="33"/>
                </a:cubicBezTo>
                <a:cubicBezTo>
                  <a:pt x="2031" y="32"/>
                  <a:pt x="2027" y="32"/>
                  <a:pt x="2024" y="32"/>
                </a:cubicBezTo>
                <a:cubicBezTo>
                  <a:pt x="2029" y="28"/>
                  <a:pt x="2029" y="28"/>
                  <a:pt x="2077" y="21"/>
                </a:cubicBezTo>
                <a:cubicBezTo>
                  <a:pt x="2075" y="20"/>
                  <a:pt x="2074" y="19"/>
                  <a:pt x="2073" y="19"/>
                </a:cubicBezTo>
                <a:cubicBezTo>
                  <a:pt x="2085" y="16"/>
                  <a:pt x="2085" y="16"/>
                  <a:pt x="2096" y="19"/>
                </a:cubicBezTo>
                <a:cubicBezTo>
                  <a:pt x="2093" y="19"/>
                  <a:pt x="2089" y="20"/>
                  <a:pt x="2086" y="21"/>
                </a:cubicBezTo>
                <a:cubicBezTo>
                  <a:pt x="2085" y="22"/>
                  <a:pt x="2087" y="23"/>
                  <a:pt x="2087" y="24"/>
                </a:cubicBezTo>
                <a:cubicBezTo>
                  <a:pt x="2090" y="23"/>
                  <a:pt x="2094" y="23"/>
                  <a:pt x="2095" y="22"/>
                </a:cubicBezTo>
                <a:cubicBezTo>
                  <a:pt x="2099" y="21"/>
                  <a:pt x="2101" y="19"/>
                  <a:pt x="2105" y="17"/>
                </a:cubicBezTo>
                <a:cubicBezTo>
                  <a:pt x="2106" y="17"/>
                  <a:pt x="2108" y="17"/>
                  <a:pt x="2108" y="17"/>
                </a:cubicBezTo>
                <a:cubicBezTo>
                  <a:pt x="2124" y="19"/>
                  <a:pt x="2138" y="20"/>
                  <a:pt x="2152" y="22"/>
                </a:cubicBezTo>
                <a:cubicBezTo>
                  <a:pt x="2150" y="23"/>
                  <a:pt x="2146" y="25"/>
                  <a:pt x="2147" y="27"/>
                </a:cubicBezTo>
                <a:cubicBezTo>
                  <a:pt x="2149" y="28"/>
                  <a:pt x="2155" y="29"/>
                  <a:pt x="2161" y="30"/>
                </a:cubicBezTo>
                <a:cubicBezTo>
                  <a:pt x="2175" y="33"/>
                  <a:pt x="2175" y="34"/>
                  <a:pt x="2159" y="37"/>
                </a:cubicBezTo>
                <a:cubicBezTo>
                  <a:pt x="2160" y="40"/>
                  <a:pt x="2160" y="42"/>
                  <a:pt x="2161" y="45"/>
                </a:cubicBezTo>
                <a:cubicBezTo>
                  <a:pt x="2167" y="43"/>
                  <a:pt x="2172" y="42"/>
                  <a:pt x="2177" y="41"/>
                </a:cubicBezTo>
                <a:cubicBezTo>
                  <a:pt x="2184" y="39"/>
                  <a:pt x="2187" y="36"/>
                  <a:pt x="2199" y="36"/>
                </a:cubicBezTo>
                <a:cubicBezTo>
                  <a:pt x="2202" y="36"/>
                  <a:pt x="2207" y="34"/>
                  <a:pt x="2206" y="33"/>
                </a:cubicBezTo>
                <a:cubicBezTo>
                  <a:pt x="2203" y="31"/>
                  <a:pt x="2204" y="30"/>
                  <a:pt x="2208" y="29"/>
                </a:cubicBezTo>
                <a:cubicBezTo>
                  <a:pt x="2212" y="28"/>
                  <a:pt x="2218" y="28"/>
                  <a:pt x="2221" y="27"/>
                </a:cubicBezTo>
                <a:cubicBezTo>
                  <a:pt x="2225" y="25"/>
                  <a:pt x="2228" y="24"/>
                  <a:pt x="2233" y="23"/>
                </a:cubicBezTo>
                <a:cubicBezTo>
                  <a:pt x="2243" y="21"/>
                  <a:pt x="2252" y="17"/>
                  <a:pt x="2266" y="18"/>
                </a:cubicBezTo>
                <a:cubicBezTo>
                  <a:pt x="2274" y="18"/>
                  <a:pt x="2282" y="18"/>
                  <a:pt x="2289" y="19"/>
                </a:cubicBezTo>
                <a:cubicBezTo>
                  <a:pt x="2302" y="20"/>
                  <a:pt x="2314" y="22"/>
                  <a:pt x="2326" y="24"/>
                </a:cubicBezTo>
                <a:cubicBezTo>
                  <a:pt x="2329" y="29"/>
                  <a:pt x="2329" y="29"/>
                  <a:pt x="2315" y="32"/>
                </a:cubicBezTo>
                <a:cubicBezTo>
                  <a:pt x="2317" y="37"/>
                  <a:pt x="2304" y="41"/>
                  <a:pt x="2299" y="45"/>
                </a:cubicBezTo>
                <a:cubicBezTo>
                  <a:pt x="2297" y="47"/>
                  <a:pt x="2291" y="48"/>
                  <a:pt x="2288" y="50"/>
                </a:cubicBezTo>
                <a:cubicBezTo>
                  <a:pt x="2285" y="51"/>
                  <a:pt x="2284" y="53"/>
                  <a:pt x="2281" y="56"/>
                </a:cubicBezTo>
                <a:cubicBezTo>
                  <a:pt x="2291" y="56"/>
                  <a:pt x="2300" y="55"/>
                  <a:pt x="2305" y="52"/>
                </a:cubicBezTo>
                <a:cubicBezTo>
                  <a:pt x="2309" y="50"/>
                  <a:pt x="2317" y="49"/>
                  <a:pt x="2325" y="47"/>
                </a:cubicBezTo>
                <a:cubicBezTo>
                  <a:pt x="2336" y="45"/>
                  <a:pt x="2345" y="43"/>
                  <a:pt x="2356" y="41"/>
                </a:cubicBezTo>
                <a:cubicBezTo>
                  <a:pt x="2360" y="40"/>
                  <a:pt x="2365" y="40"/>
                  <a:pt x="2370" y="39"/>
                </a:cubicBezTo>
                <a:cubicBezTo>
                  <a:pt x="2374" y="39"/>
                  <a:pt x="2378" y="38"/>
                  <a:pt x="2382" y="38"/>
                </a:cubicBezTo>
                <a:cubicBezTo>
                  <a:pt x="2389" y="37"/>
                  <a:pt x="2397" y="36"/>
                  <a:pt x="2405" y="34"/>
                </a:cubicBezTo>
                <a:cubicBezTo>
                  <a:pt x="2405" y="33"/>
                  <a:pt x="2404" y="32"/>
                  <a:pt x="2403" y="30"/>
                </a:cubicBezTo>
                <a:cubicBezTo>
                  <a:pt x="2410" y="29"/>
                  <a:pt x="2419" y="27"/>
                  <a:pt x="2426" y="26"/>
                </a:cubicBezTo>
                <a:cubicBezTo>
                  <a:pt x="2433" y="24"/>
                  <a:pt x="2440" y="22"/>
                  <a:pt x="2447" y="20"/>
                </a:cubicBezTo>
                <a:cubicBezTo>
                  <a:pt x="2462" y="16"/>
                  <a:pt x="2478" y="13"/>
                  <a:pt x="2497" y="12"/>
                </a:cubicBezTo>
                <a:cubicBezTo>
                  <a:pt x="2507" y="11"/>
                  <a:pt x="2516" y="13"/>
                  <a:pt x="2518" y="14"/>
                </a:cubicBezTo>
                <a:cubicBezTo>
                  <a:pt x="2523" y="18"/>
                  <a:pt x="2534" y="18"/>
                  <a:pt x="2546" y="20"/>
                </a:cubicBezTo>
                <a:cubicBezTo>
                  <a:pt x="2542" y="24"/>
                  <a:pt x="2537" y="28"/>
                  <a:pt x="2532" y="32"/>
                </a:cubicBezTo>
                <a:cubicBezTo>
                  <a:pt x="2542" y="30"/>
                  <a:pt x="2551" y="29"/>
                  <a:pt x="2560" y="27"/>
                </a:cubicBezTo>
                <a:cubicBezTo>
                  <a:pt x="2568" y="25"/>
                  <a:pt x="2576" y="23"/>
                  <a:pt x="2585" y="21"/>
                </a:cubicBezTo>
                <a:cubicBezTo>
                  <a:pt x="2585" y="20"/>
                  <a:pt x="2585" y="19"/>
                  <a:pt x="2584" y="19"/>
                </a:cubicBezTo>
                <a:cubicBezTo>
                  <a:pt x="2590" y="17"/>
                  <a:pt x="2596" y="15"/>
                  <a:pt x="2602" y="13"/>
                </a:cubicBezTo>
                <a:cubicBezTo>
                  <a:pt x="2614" y="11"/>
                  <a:pt x="2628" y="10"/>
                  <a:pt x="2640" y="12"/>
                </a:cubicBezTo>
                <a:cubicBezTo>
                  <a:pt x="2646" y="12"/>
                  <a:pt x="2654" y="11"/>
                  <a:pt x="2659" y="13"/>
                </a:cubicBezTo>
                <a:cubicBezTo>
                  <a:pt x="2662" y="15"/>
                  <a:pt x="2668" y="16"/>
                  <a:pt x="2673" y="18"/>
                </a:cubicBezTo>
                <a:cubicBezTo>
                  <a:pt x="2675" y="18"/>
                  <a:pt x="2678" y="19"/>
                  <a:pt x="2677" y="19"/>
                </a:cubicBezTo>
                <a:cubicBezTo>
                  <a:pt x="2674" y="23"/>
                  <a:pt x="2682" y="27"/>
                  <a:pt x="2677" y="31"/>
                </a:cubicBezTo>
                <a:cubicBezTo>
                  <a:pt x="2671" y="37"/>
                  <a:pt x="2667" y="43"/>
                  <a:pt x="2665" y="48"/>
                </a:cubicBezTo>
                <a:cubicBezTo>
                  <a:pt x="2664" y="50"/>
                  <a:pt x="2669" y="52"/>
                  <a:pt x="2668" y="54"/>
                </a:cubicBezTo>
                <a:cubicBezTo>
                  <a:pt x="2667" y="54"/>
                  <a:pt x="2673" y="55"/>
                  <a:pt x="2676" y="55"/>
                </a:cubicBezTo>
                <a:cubicBezTo>
                  <a:pt x="2678" y="52"/>
                  <a:pt x="2676" y="49"/>
                  <a:pt x="2682" y="47"/>
                </a:cubicBezTo>
                <a:cubicBezTo>
                  <a:pt x="2686" y="45"/>
                  <a:pt x="2697" y="45"/>
                  <a:pt x="2706" y="43"/>
                </a:cubicBezTo>
                <a:cubicBezTo>
                  <a:pt x="2707" y="43"/>
                  <a:pt x="2708" y="43"/>
                  <a:pt x="2709" y="43"/>
                </a:cubicBezTo>
                <a:cubicBezTo>
                  <a:pt x="2717" y="40"/>
                  <a:pt x="2726" y="38"/>
                  <a:pt x="2741" y="39"/>
                </a:cubicBezTo>
                <a:cubicBezTo>
                  <a:pt x="2739" y="37"/>
                  <a:pt x="2737" y="36"/>
                  <a:pt x="2736" y="34"/>
                </a:cubicBezTo>
                <a:cubicBezTo>
                  <a:pt x="2742" y="33"/>
                  <a:pt x="2747" y="32"/>
                  <a:pt x="2753" y="30"/>
                </a:cubicBezTo>
                <a:cubicBezTo>
                  <a:pt x="2759" y="28"/>
                  <a:pt x="2764" y="26"/>
                  <a:pt x="2771" y="25"/>
                </a:cubicBezTo>
                <a:cubicBezTo>
                  <a:pt x="2787" y="22"/>
                  <a:pt x="2805" y="23"/>
                  <a:pt x="2822" y="23"/>
                </a:cubicBezTo>
                <a:cubicBezTo>
                  <a:pt x="2824" y="23"/>
                  <a:pt x="2827" y="24"/>
                  <a:pt x="2830" y="25"/>
                </a:cubicBezTo>
                <a:cubicBezTo>
                  <a:pt x="2831" y="25"/>
                  <a:pt x="2831" y="26"/>
                  <a:pt x="2832" y="26"/>
                </a:cubicBezTo>
                <a:cubicBezTo>
                  <a:pt x="2849" y="29"/>
                  <a:pt x="2845" y="33"/>
                  <a:pt x="2842" y="37"/>
                </a:cubicBezTo>
                <a:cubicBezTo>
                  <a:pt x="2840" y="40"/>
                  <a:pt x="2837" y="43"/>
                  <a:pt x="2835" y="47"/>
                </a:cubicBezTo>
                <a:cubicBezTo>
                  <a:pt x="2834" y="49"/>
                  <a:pt x="2836" y="51"/>
                  <a:pt x="2837" y="54"/>
                </a:cubicBezTo>
                <a:cubicBezTo>
                  <a:pt x="2859" y="55"/>
                  <a:pt x="2873" y="52"/>
                  <a:pt x="2889" y="49"/>
                </a:cubicBezTo>
                <a:cubicBezTo>
                  <a:pt x="2893" y="48"/>
                  <a:pt x="2896" y="47"/>
                  <a:pt x="2900" y="47"/>
                </a:cubicBezTo>
                <a:cubicBezTo>
                  <a:pt x="2918" y="44"/>
                  <a:pt x="2939" y="42"/>
                  <a:pt x="2951" y="37"/>
                </a:cubicBezTo>
                <a:cubicBezTo>
                  <a:pt x="2954" y="36"/>
                  <a:pt x="2958" y="35"/>
                  <a:pt x="2961" y="34"/>
                </a:cubicBezTo>
                <a:cubicBezTo>
                  <a:pt x="2970" y="32"/>
                  <a:pt x="2979" y="31"/>
                  <a:pt x="2987" y="29"/>
                </a:cubicBezTo>
                <a:cubicBezTo>
                  <a:pt x="3002" y="25"/>
                  <a:pt x="3007" y="25"/>
                  <a:pt x="3019" y="30"/>
                </a:cubicBezTo>
                <a:cubicBezTo>
                  <a:pt x="3024" y="29"/>
                  <a:pt x="3028" y="28"/>
                  <a:pt x="3033" y="27"/>
                </a:cubicBezTo>
                <a:cubicBezTo>
                  <a:pt x="3034" y="26"/>
                  <a:pt x="3035" y="26"/>
                  <a:pt x="3036" y="26"/>
                </a:cubicBezTo>
                <a:cubicBezTo>
                  <a:pt x="3053" y="25"/>
                  <a:pt x="3058" y="20"/>
                  <a:pt x="3069" y="18"/>
                </a:cubicBezTo>
                <a:cubicBezTo>
                  <a:pt x="3081" y="15"/>
                  <a:pt x="3090" y="12"/>
                  <a:pt x="3100" y="8"/>
                </a:cubicBezTo>
                <a:cubicBezTo>
                  <a:pt x="3107" y="6"/>
                  <a:pt x="3112" y="3"/>
                  <a:pt x="3120" y="0"/>
                </a:cubicBezTo>
                <a:cubicBezTo>
                  <a:pt x="3124" y="0"/>
                  <a:pt x="3130" y="0"/>
                  <a:pt x="3138" y="0"/>
                </a:cubicBezTo>
                <a:cubicBezTo>
                  <a:pt x="3134" y="5"/>
                  <a:pt x="3126" y="10"/>
                  <a:pt x="3112" y="14"/>
                </a:cubicBezTo>
                <a:cubicBezTo>
                  <a:pt x="3096" y="19"/>
                  <a:pt x="3081" y="24"/>
                  <a:pt x="3063" y="29"/>
                </a:cubicBezTo>
                <a:cubicBezTo>
                  <a:pt x="3042" y="35"/>
                  <a:pt x="3022" y="41"/>
                  <a:pt x="2998" y="44"/>
                </a:cubicBezTo>
                <a:cubicBezTo>
                  <a:pt x="2993" y="42"/>
                  <a:pt x="2989" y="40"/>
                  <a:pt x="2985" y="38"/>
                </a:cubicBezTo>
                <a:cubicBezTo>
                  <a:pt x="2940" y="47"/>
                  <a:pt x="2897" y="56"/>
                  <a:pt x="2854" y="64"/>
                </a:cubicBezTo>
                <a:cubicBezTo>
                  <a:pt x="2849" y="63"/>
                  <a:pt x="2845" y="62"/>
                  <a:pt x="2841" y="62"/>
                </a:cubicBezTo>
                <a:cubicBezTo>
                  <a:pt x="2839" y="62"/>
                  <a:pt x="2837" y="62"/>
                  <a:pt x="2837" y="63"/>
                </a:cubicBezTo>
                <a:cubicBezTo>
                  <a:pt x="2835" y="64"/>
                  <a:pt x="2835" y="66"/>
                  <a:pt x="2828" y="66"/>
                </a:cubicBezTo>
                <a:cubicBezTo>
                  <a:pt x="2822" y="66"/>
                  <a:pt x="2816" y="66"/>
                  <a:pt x="2811" y="65"/>
                </a:cubicBezTo>
                <a:cubicBezTo>
                  <a:pt x="2795" y="62"/>
                  <a:pt x="2793" y="57"/>
                  <a:pt x="2806" y="52"/>
                </a:cubicBezTo>
                <a:cubicBezTo>
                  <a:pt x="2796" y="49"/>
                  <a:pt x="2802" y="45"/>
                  <a:pt x="2809" y="43"/>
                </a:cubicBezTo>
                <a:cubicBezTo>
                  <a:pt x="2819" y="39"/>
                  <a:pt x="2815" y="37"/>
                  <a:pt x="2809" y="33"/>
                </a:cubicBezTo>
                <a:cubicBezTo>
                  <a:pt x="2807" y="33"/>
                  <a:pt x="2805" y="32"/>
                  <a:pt x="2802" y="31"/>
                </a:cubicBezTo>
                <a:cubicBezTo>
                  <a:pt x="2787" y="34"/>
                  <a:pt x="2773" y="38"/>
                  <a:pt x="2758" y="41"/>
                </a:cubicBezTo>
                <a:cubicBezTo>
                  <a:pt x="2752" y="43"/>
                  <a:pt x="2745" y="45"/>
                  <a:pt x="2738" y="46"/>
                </a:cubicBezTo>
                <a:cubicBezTo>
                  <a:pt x="2731" y="47"/>
                  <a:pt x="2726" y="47"/>
                  <a:pt x="2723" y="50"/>
                </a:cubicBezTo>
                <a:cubicBezTo>
                  <a:pt x="2720" y="52"/>
                  <a:pt x="2711" y="53"/>
                  <a:pt x="2702" y="52"/>
                </a:cubicBezTo>
                <a:cubicBezTo>
                  <a:pt x="2687" y="60"/>
                  <a:pt x="2663" y="63"/>
                  <a:pt x="2637" y="65"/>
                </a:cubicBezTo>
                <a:cubicBezTo>
                  <a:pt x="2634" y="64"/>
                  <a:pt x="2632" y="62"/>
                  <a:pt x="2629" y="62"/>
                </a:cubicBezTo>
                <a:cubicBezTo>
                  <a:pt x="2620" y="58"/>
                  <a:pt x="2620" y="57"/>
                  <a:pt x="2628" y="53"/>
                </a:cubicBezTo>
                <a:cubicBezTo>
                  <a:pt x="2630" y="52"/>
                  <a:pt x="2632" y="50"/>
                  <a:pt x="2631" y="49"/>
                </a:cubicBezTo>
                <a:cubicBezTo>
                  <a:pt x="2630" y="45"/>
                  <a:pt x="2631" y="43"/>
                  <a:pt x="2643" y="40"/>
                </a:cubicBezTo>
                <a:cubicBezTo>
                  <a:pt x="2633" y="39"/>
                  <a:pt x="2635" y="36"/>
                  <a:pt x="2637" y="33"/>
                </a:cubicBezTo>
                <a:cubicBezTo>
                  <a:pt x="2638" y="29"/>
                  <a:pt x="2641" y="24"/>
                  <a:pt x="2640" y="19"/>
                </a:cubicBezTo>
                <a:cubicBezTo>
                  <a:pt x="2632" y="21"/>
                  <a:pt x="2621" y="22"/>
                  <a:pt x="2616" y="24"/>
                </a:cubicBezTo>
                <a:cubicBezTo>
                  <a:pt x="2605" y="28"/>
                  <a:pt x="2593" y="32"/>
                  <a:pt x="2580" y="35"/>
                </a:cubicBezTo>
                <a:cubicBezTo>
                  <a:pt x="2575" y="36"/>
                  <a:pt x="2573" y="38"/>
                  <a:pt x="2568" y="40"/>
                </a:cubicBezTo>
                <a:cubicBezTo>
                  <a:pt x="2551" y="44"/>
                  <a:pt x="2534" y="49"/>
                  <a:pt x="2517" y="53"/>
                </a:cubicBezTo>
                <a:cubicBezTo>
                  <a:pt x="2514" y="54"/>
                  <a:pt x="2510" y="55"/>
                  <a:pt x="2506" y="56"/>
                </a:cubicBezTo>
                <a:cubicBezTo>
                  <a:pt x="2496" y="58"/>
                  <a:pt x="2486" y="59"/>
                  <a:pt x="2477" y="56"/>
                </a:cubicBezTo>
                <a:cubicBezTo>
                  <a:pt x="2474" y="54"/>
                  <a:pt x="2467" y="54"/>
                  <a:pt x="2461" y="53"/>
                </a:cubicBezTo>
                <a:cubicBezTo>
                  <a:pt x="2469" y="50"/>
                  <a:pt x="2471" y="48"/>
                  <a:pt x="2472" y="45"/>
                </a:cubicBezTo>
                <a:cubicBezTo>
                  <a:pt x="2472" y="42"/>
                  <a:pt x="2470" y="37"/>
                  <a:pt x="2486" y="36"/>
                </a:cubicBezTo>
                <a:cubicBezTo>
                  <a:pt x="2495" y="35"/>
                  <a:pt x="2494" y="33"/>
                  <a:pt x="2481" y="31"/>
                </a:cubicBezTo>
                <a:cubicBezTo>
                  <a:pt x="2483" y="30"/>
                  <a:pt x="2482" y="28"/>
                  <a:pt x="2491" y="28"/>
                </a:cubicBezTo>
                <a:cubicBezTo>
                  <a:pt x="2504" y="28"/>
                  <a:pt x="2505" y="27"/>
                  <a:pt x="2499" y="23"/>
                </a:cubicBezTo>
                <a:cubicBezTo>
                  <a:pt x="2489" y="25"/>
                  <a:pt x="2478" y="27"/>
                  <a:pt x="2469" y="29"/>
                </a:cubicBezTo>
                <a:cubicBezTo>
                  <a:pt x="2462" y="31"/>
                  <a:pt x="2458" y="33"/>
                  <a:pt x="2450" y="35"/>
                </a:cubicBezTo>
                <a:cubicBezTo>
                  <a:pt x="2436" y="37"/>
                  <a:pt x="2426" y="42"/>
                  <a:pt x="2409" y="43"/>
                </a:cubicBezTo>
                <a:cubicBezTo>
                  <a:pt x="2394" y="49"/>
                  <a:pt x="2369" y="52"/>
                  <a:pt x="2351" y="57"/>
                </a:cubicBezTo>
                <a:cubicBezTo>
                  <a:pt x="2344" y="59"/>
                  <a:pt x="2336" y="61"/>
                  <a:pt x="2328" y="62"/>
                </a:cubicBezTo>
                <a:cubicBezTo>
                  <a:pt x="2314" y="65"/>
                  <a:pt x="2300" y="67"/>
                  <a:pt x="2285" y="70"/>
                </a:cubicBezTo>
                <a:cubicBezTo>
                  <a:pt x="2282" y="71"/>
                  <a:pt x="2278" y="71"/>
                  <a:pt x="2274" y="71"/>
                </a:cubicBezTo>
                <a:cubicBezTo>
                  <a:pt x="2265" y="72"/>
                  <a:pt x="2258" y="72"/>
                  <a:pt x="2252" y="75"/>
                </a:cubicBezTo>
                <a:cubicBezTo>
                  <a:pt x="2248" y="76"/>
                  <a:pt x="2240" y="76"/>
                  <a:pt x="2230" y="74"/>
                </a:cubicBezTo>
                <a:cubicBezTo>
                  <a:pt x="2228" y="75"/>
                  <a:pt x="2227" y="76"/>
                  <a:pt x="2226" y="77"/>
                </a:cubicBezTo>
                <a:cubicBezTo>
                  <a:pt x="2225" y="78"/>
                  <a:pt x="2224" y="78"/>
                  <a:pt x="2223" y="79"/>
                </a:cubicBezTo>
                <a:cubicBezTo>
                  <a:pt x="2215" y="77"/>
                  <a:pt x="2215" y="77"/>
                  <a:pt x="2228" y="72"/>
                </a:cubicBezTo>
                <a:cubicBezTo>
                  <a:pt x="2219" y="69"/>
                  <a:pt x="2213" y="73"/>
                  <a:pt x="2203" y="72"/>
                </a:cubicBezTo>
                <a:cubicBezTo>
                  <a:pt x="2212" y="68"/>
                  <a:pt x="2206" y="62"/>
                  <a:pt x="2219" y="58"/>
                </a:cubicBezTo>
                <a:cubicBezTo>
                  <a:pt x="2214" y="55"/>
                  <a:pt x="2222" y="53"/>
                  <a:pt x="2225" y="50"/>
                </a:cubicBezTo>
                <a:cubicBezTo>
                  <a:pt x="2227" y="49"/>
                  <a:pt x="2230" y="48"/>
                  <a:pt x="2233" y="48"/>
                </a:cubicBezTo>
                <a:cubicBezTo>
                  <a:pt x="2248" y="46"/>
                  <a:pt x="2247" y="43"/>
                  <a:pt x="2247" y="40"/>
                </a:cubicBezTo>
                <a:cubicBezTo>
                  <a:pt x="2231" y="40"/>
                  <a:pt x="2224" y="43"/>
                  <a:pt x="2216" y="46"/>
                </a:cubicBezTo>
                <a:cubicBezTo>
                  <a:pt x="2205" y="50"/>
                  <a:pt x="2198" y="56"/>
                  <a:pt x="2179" y="58"/>
                </a:cubicBezTo>
                <a:cubicBezTo>
                  <a:pt x="2178" y="58"/>
                  <a:pt x="2176" y="58"/>
                  <a:pt x="2176" y="58"/>
                </a:cubicBezTo>
                <a:cubicBezTo>
                  <a:pt x="2173" y="61"/>
                  <a:pt x="2169" y="63"/>
                  <a:pt x="2156" y="63"/>
                </a:cubicBezTo>
                <a:cubicBezTo>
                  <a:pt x="2154" y="67"/>
                  <a:pt x="2139" y="67"/>
                  <a:pt x="2134" y="70"/>
                </a:cubicBezTo>
                <a:cubicBezTo>
                  <a:pt x="2122" y="67"/>
                  <a:pt x="2111" y="66"/>
                  <a:pt x="2103" y="63"/>
                </a:cubicBezTo>
                <a:cubicBezTo>
                  <a:pt x="2098" y="62"/>
                  <a:pt x="2099" y="59"/>
                  <a:pt x="2100" y="56"/>
                </a:cubicBezTo>
                <a:cubicBezTo>
                  <a:pt x="2100" y="54"/>
                  <a:pt x="2102" y="52"/>
                  <a:pt x="2103" y="49"/>
                </a:cubicBezTo>
                <a:cubicBezTo>
                  <a:pt x="2106" y="49"/>
                  <a:pt x="2110" y="48"/>
                  <a:pt x="2115" y="47"/>
                </a:cubicBezTo>
                <a:cubicBezTo>
                  <a:pt x="2112" y="46"/>
                  <a:pt x="2110" y="45"/>
                  <a:pt x="2109" y="45"/>
                </a:cubicBezTo>
                <a:cubicBezTo>
                  <a:pt x="2104" y="41"/>
                  <a:pt x="2108" y="39"/>
                  <a:pt x="2119" y="37"/>
                </a:cubicBezTo>
                <a:cubicBezTo>
                  <a:pt x="2122" y="36"/>
                  <a:pt x="2127" y="35"/>
                  <a:pt x="2127" y="34"/>
                </a:cubicBezTo>
                <a:cubicBezTo>
                  <a:pt x="2127" y="33"/>
                  <a:pt x="2121" y="32"/>
                  <a:pt x="2118" y="31"/>
                </a:cubicBezTo>
                <a:cubicBezTo>
                  <a:pt x="2115" y="30"/>
                  <a:pt x="2112" y="29"/>
                  <a:pt x="2107" y="28"/>
                </a:cubicBezTo>
                <a:cubicBezTo>
                  <a:pt x="2095" y="30"/>
                  <a:pt x="2081" y="33"/>
                  <a:pt x="2067" y="37"/>
                </a:cubicBezTo>
                <a:cubicBezTo>
                  <a:pt x="2059" y="39"/>
                  <a:pt x="2052" y="42"/>
                  <a:pt x="2038" y="41"/>
                </a:cubicBezTo>
                <a:cubicBezTo>
                  <a:pt x="2034" y="41"/>
                  <a:pt x="2026" y="43"/>
                  <a:pt x="2026" y="44"/>
                </a:cubicBezTo>
                <a:cubicBezTo>
                  <a:pt x="2025" y="47"/>
                  <a:pt x="2020" y="47"/>
                  <a:pt x="2014" y="49"/>
                </a:cubicBezTo>
                <a:cubicBezTo>
                  <a:pt x="2007" y="50"/>
                  <a:pt x="2000" y="52"/>
                  <a:pt x="1992" y="53"/>
                </a:cubicBezTo>
                <a:cubicBezTo>
                  <a:pt x="1963" y="59"/>
                  <a:pt x="1933" y="66"/>
                  <a:pt x="1904" y="72"/>
                </a:cubicBezTo>
                <a:cubicBezTo>
                  <a:pt x="1899" y="71"/>
                  <a:pt x="1896" y="70"/>
                  <a:pt x="1893" y="70"/>
                </a:cubicBezTo>
                <a:cubicBezTo>
                  <a:pt x="1891" y="70"/>
                  <a:pt x="1889" y="71"/>
                  <a:pt x="1889" y="71"/>
                </a:cubicBezTo>
                <a:cubicBezTo>
                  <a:pt x="1880" y="76"/>
                  <a:pt x="1863" y="78"/>
                  <a:pt x="1846" y="79"/>
                </a:cubicBezTo>
                <a:cubicBezTo>
                  <a:pt x="1843" y="80"/>
                  <a:pt x="1839" y="79"/>
                  <a:pt x="1835" y="78"/>
                </a:cubicBezTo>
                <a:cubicBezTo>
                  <a:pt x="1829" y="78"/>
                  <a:pt x="1824" y="76"/>
                  <a:pt x="1819" y="78"/>
                </a:cubicBezTo>
                <a:cubicBezTo>
                  <a:pt x="1821" y="80"/>
                  <a:pt x="1823" y="82"/>
                  <a:pt x="1826" y="84"/>
                </a:cubicBezTo>
                <a:cubicBezTo>
                  <a:pt x="1816" y="84"/>
                  <a:pt x="1809" y="84"/>
                  <a:pt x="1803" y="84"/>
                </a:cubicBezTo>
                <a:cubicBezTo>
                  <a:pt x="1804" y="83"/>
                  <a:pt x="1805" y="82"/>
                  <a:pt x="1806" y="81"/>
                </a:cubicBezTo>
                <a:cubicBezTo>
                  <a:pt x="1805" y="81"/>
                  <a:pt x="1805" y="81"/>
                  <a:pt x="1804" y="81"/>
                </a:cubicBezTo>
                <a:cubicBezTo>
                  <a:pt x="1798" y="82"/>
                  <a:pt x="1792" y="83"/>
                  <a:pt x="1786" y="84"/>
                </a:cubicBezTo>
                <a:cubicBezTo>
                  <a:pt x="1786" y="81"/>
                  <a:pt x="1786" y="78"/>
                  <a:pt x="1786" y="75"/>
                </a:cubicBezTo>
                <a:cubicBezTo>
                  <a:pt x="1780" y="74"/>
                  <a:pt x="1774" y="73"/>
                  <a:pt x="1768" y="73"/>
                </a:cubicBezTo>
                <a:cubicBezTo>
                  <a:pt x="1771" y="67"/>
                  <a:pt x="1771" y="67"/>
                  <a:pt x="1789" y="65"/>
                </a:cubicBezTo>
                <a:cubicBezTo>
                  <a:pt x="1783" y="64"/>
                  <a:pt x="1779" y="63"/>
                  <a:pt x="1775" y="62"/>
                </a:cubicBezTo>
                <a:cubicBezTo>
                  <a:pt x="1776" y="60"/>
                  <a:pt x="1777" y="59"/>
                  <a:pt x="1779" y="56"/>
                </a:cubicBezTo>
                <a:cubicBezTo>
                  <a:pt x="1786" y="55"/>
                  <a:pt x="1795" y="55"/>
                  <a:pt x="1800" y="52"/>
                </a:cubicBezTo>
                <a:cubicBezTo>
                  <a:pt x="1801" y="51"/>
                  <a:pt x="1810" y="51"/>
                  <a:pt x="1816" y="50"/>
                </a:cubicBezTo>
                <a:cubicBezTo>
                  <a:pt x="1822" y="47"/>
                  <a:pt x="1811" y="47"/>
                  <a:pt x="1805" y="46"/>
                </a:cubicBezTo>
                <a:cubicBezTo>
                  <a:pt x="1808" y="42"/>
                  <a:pt x="1814" y="41"/>
                  <a:pt x="1826" y="40"/>
                </a:cubicBezTo>
                <a:cubicBezTo>
                  <a:pt x="1835" y="39"/>
                  <a:pt x="1843" y="38"/>
                  <a:pt x="1848" y="36"/>
                </a:cubicBezTo>
                <a:cubicBezTo>
                  <a:pt x="1837" y="33"/>
                  <a:pt x="1832" y="38"/>
                  <a:pt x="1821" y="37"/>
                </a:cubicBezTo>
                <a:cubicBezTo>
                  <a:pt x="1826" y="35"/>
                  <a:pt x="1837" y="33"/>
                  <a:pt x="1832" y="29"/>
                </a:cubicBezTo>
                <a:cubicBezTo>
                  <a:pt x="1829" y="30"/>
                  <a:pt x="1826" y="30"/>
                  <a:pt x="1824" y="30"/>
                </a:cubicBezTo>
                <a:cubicBezTo>
                  <a:pt x="1813" y="34"/>
                  <a:pt x="1799" y="37"/>
                  <a:pt x="1782" y="39"/>
                </a:cubicBezTo>
                <a:cubicBezTo>
                  <a:pt x="1780" y="39"/>
                  <a:pt x="1777" y="40"/>
                  <a:pt x="1776" y="41"/>
                </a:cubicBezTo>
                <a:cubicBezTo>
                  <a:pt x="1768" y="48"/>
                  <a:pt x="1742" y="50"/>
                  <a:pt x="1730" y="56"/>
                </a:cubicBezTo>
                <a:cubicBezTo>
                  <a:pt x="1727" y="58"/>
                  <a:pt x="1719" y="58"/>
                  <a:pt x="1712" y="59"/>
                </a:cubicBezTo>
                <a:cubicBezTo>
                  <a:pt x="1714" y="64"/>
                  <a:pt x="1694" y="65"/>
                  <a:pt x="1684" y="68"/>
                </a:cubicBezTo>
                <a:cubicBezTo>
                  <a:pt x="1677" y="70"/>
                  <a:pt x="1666" y="72"/>
                  <a:pt x="1655" y="73"/>
                </a:cubicBezTo>
                <a:cubicBezTo>
                  <a:pt x="1647" y="70"/>
                  <a:pt x="1650" y="65"/>
                  <a:pt x="1636" y="63"/>
                </a:cubicBezTo>
                <a:cubicBezTo>
                  <a:pt x="1652" y="62"/>
                  <a:pt x="1652" y="62"/>
                  <a:pt x="1652" y="57"/>
                </a:cubicBezTo>
                <a:cubicBezTo>
                  <a:pt x="1652" y="54"/>
                  <a:pt x="1662" y="53"/>
                  <a:pt x="1667" y="51"/>
                </a:cubicBezTo>
                <a:cubicBezTo>
                  <a:pt x="1667" y="51"/>
                  <a:pt x="1669" y="51"/>
                  <a:pt x="1671" y="50"/>
                </a:cubicBezTo>
                <a:cubicBezTo>
                  <a:pt x="1666" y="46"/>
                  <a:pt x="1666" y="46"/>
                  <a:pt x="1680" y="44"/>
                </a:cubicBezTo>
                <a:cubicBezTo>
                  <a:pt x="1684" y="43"/>
                  <a:pt x="1687" y="42"/>
                  <a:pt x="1693" y="41"/>
                </a:cubicBezTo>
                <a:cubicBezTo>
                  <a:pt x="1685" y="41"/>
                  <a:pt x="1679" y="40"/>
                  <a:pt x="1671" y="40"/>
                </a:cubicBezTo>
                <a:cubicBezTo>
                  <a:pt x="1678" y="38"/>
                  <a:pt x="1684" y="36"/>
                  <a:pt x="1690" y="34"/>
                </a:cubicBezTo>
                <a:cubicBezTo>
                  <a:pt x="1682" y="30"/>
                  <a:pt x="1672" y="36"/>
                  <a:pt x="1664" y="34"/>
                </a:cubicBezTo>
                <a:cubicBezTo>
                  <a:pt x="1663" y="35"/>
                  <a:pt x="1663" y="36"/>
                  <a:pt x="1660" y="37"/>
                </a:cubicBezTo>
                <a:cubicBezTo>
                  <a:pt x="1653" y="39"/>
                  <a:pt x="1646" y="42"/>
                  <a:pt x="1638" y="44"/>
                </a:cubicBezTo>
                <a:cubicBezTo>
                  <a:pt x="1621" y="47"/>
                  <a:pt x="1609" y="52"/>
                  <a:pt x="1595" y="56"/>
                </a:cubicBezTo>
                <a:cubicBezTo>
                  <a:pt x="1581" y="60"/>
                  <a:pt x="1570" y="65"/>
                  <a:pt x="1550" y="67"/>
                </a:cubicBezTo>
                <a:cubicBezTo>
                  <a:pt x="1546" y="67"/>
                  <a:pt x="1542" y="69"/>
                  <a:pt x="1541" y="70"/>
                </a:cubicBezTo>
                <a:cubicBezTo>
                  <a:pt x="1539" y="72"/>
                  <a:pt x="1536" y="73"/>
                  <a:pt x="1529" y="73"/>
                </a:cubicBezTo>
                <a:cubicBezTo>
                  <a:pt x="1528" y="73"/>
                  <a:pt x="1526" y="73"/>
                  <a:pt x="1525" y="74"/>
                </a:cubicBezTo>
                <a:cubicBezTo>
                  <a:pt x="1517" y="79"/>
                  <a:pt x="1499" y="80"/>
                  <a:pt x="1487" y="83"/>
                </a:cubicBezTo>
                <a:cubicBezTo>
                  <a:pt x="1480" y="85"/>
                  <a:pt x="1474" y="84"/>
                  <a:pt x="1469" y="83"/>
                </a:cubicBezTo>
                <a:cubicBezTo>
                  <a:pt x="1459" y="81"/>
                  <a:pt x="1450" y="79"/>
                  <a:pt x="1440" y="77"/>
                </a:cubicBezTo>
                <a:cubicBezTo>
                  <a:pt x="1441" y="73"/>
                  <a:pt x="1451" y="76"/>
                  <a:pt x="1456" y="75"/>
                </a:cubicBezTo>
                <a:cubicBezTo>
                  <a:pt x="1469" y="68"/>
                  <a:pt x="1469" y="68"/>
                  <a:pt x="1452" y="66"/>
                </a:cubicBezTo>
                <a:cubicBezTo>
                  <a:pt x="1455" y="64"/>
                  <a:pt x="1458" y="62"/>
                  <a:pt x="1462" y="60"/>
                </a:cubicBezTo>
                <a:cubicBezTo>
                  <a:pt x="1471" y="56"/>
                  <a:pt x="1472" y="56"/>
                  <a:pt x="1472" y="52"/>
                </a:cubicBezTo>
                <a:cubicBezTo>
                  <a:pt x="1482" y="50"/>
                  <a:pt x="1492" y="48"/>
                  <a:pt x="1500" y="46"/>
                </a:cubicBezTo>
                <a:cubicBezTo>
                  <a:pt x="1503" y="45"/>
                  <a:pt x="1502" y="43"/>
                  <a:pt x="1502" y="41"/>
                </a:cubicBezTo>
                <a:cubicBezTo>
                  <a:pt x="1490" y="42"/>
                  <a:pt x="1480" y="44"/>
                  <a:pt x="1470" y="41"/>
                </a:cubicBezTo>
                <a:cubicBezTo>
                  <a:pt x="1463" y="43"/>
                  <a:pt x="1457" y="45"/>
                  <a:pt x="1450" y="48"/>
                </a:cubicBezTo>
                <a:cubicBezTo>
                  <a:pt x="1448" y="48"/>
                  <a:pt x="1444" y="48"/>
                  <a:pt x="1440" y="48"/>
                </a:cubicBezTo>
                <a:cubicBezTo>
                  <a:pt x="1438" y="54"/>
                  <a:pt x="1419" y="54"/>
                  <a:pt x="1410" y="58"/>
                </a:cubicBezTo>
                <a:cubicBezTo>
                  <a:pt x="1407" y="59"/>
                  <a:pt x="1406" y="60"/>
                  <a:pt x="1404" y="62"/>
                </a:cubicBezTo>
                <a:cubicBezTo>
                  <a:pt x="1394" y="62"/>
                  <a:pt x="1384" y="62"/>
                  <a:pt x="1369" y="62"/>
                </a:cubicBezTo>
                <a:cubicBezTo>
                  <a:pt x="1376" y="64"/>
                  <a:pt x="1380" y="65"/>
                  <a:pt x="1386" y="66"/>
                </a:cubicBezTo>
                <a:cubicBezTo>
                  <a:pt x="1380" y="68"/>
                  <a:pt x="1374" y="70"/>
                  <a:pt x="1367" y="72"/>
                </a:cubicBezTo>
                <a:cubicBezTo>
                  <a:pt x="1357" y="74"/>
                  <a:pt x="1346" y="77"/>
                  <a:pt x="1335" y="79"/>
                </a:cubicBezTo>
                <a:cubicBezTo>
                  <a:pt x="1328" y="80"/>
                  <a:pt x="1320" y="81"/>
                  <a:pt x="1314" y="83"/>
                </a:cubicBezTo>
                <a:cubicBezTo>
                  <a:pt x="1302" y="86"/>
                  <a:pt x="1290" y="89"/>
                  <a:pt x="1276" y="84"/>
                </a:cubicBezTo>
                <a:cubicBezTo>
                  <a:pt x="1275" y="82"/>
                  <a:pt x="1275" y="80"/>
                  <a:pt x="1274" y="78"/>
                </a:cubicBezTo>
                <a:cubicBezTo>
                  <a:pt x="1267" y="78"/>
                  <a:pt x="1263" y="78"/>
                  <a:pt x="1265" y="80"/>
                </a:cubicBezTo>
                <a:cubicBezTo>
                  <a:pt x="1267" y="83"/>
                  <a:pt x="1262" y="84"/>
                  <a:pt x="1253" y="83"/>
                </a:cubicBezTo>
                <a:cubicBezTo>
                  <a:pt x="1247" y="82"/>
                  <a:pt x="1240" y="81"/>
                  <a:pt x="1233" y="80"/>
                </a:cubicBezTo>
                <a:cubicBezTo>
                  <a:pt x="1236" y="76"/>
                  <a:pt x="1239" y="72"/>
                  <a:pt x="1260" y="71"/>
                </a:cubicBezTo>
                <a:cubicBezTo>
                  <a:pt x="1254" y="69"/>
                  <a:pt x="1250" y="69"/>
                  <a:pt x="1247" y="68"/>
                </a:cubicBezTo>
                <a:cubicBezTo>
                  <a:pt x="1245" y="67"/>
                  <a:pt x="1242" y="66"/>
                  <a:pt x="1243" y="65"/>
                </a:cubicBezTo>
                <a:cubicBezTo>
                  <a:pt x="1243" y="64"/>
                  <a:pt x="1247" y="64"/>
                  <a:pt x="1250" y="63"/>
                </a:cubicBezTo>
                <a:cubicBezTo>
                  <a:pt x="1257" y="63"/>
                  <a:pt x="1265" y="62"/>
                  <a:pt x="1271" y="62"/>
                </a:cubicBezTo>
                <a:cubicBezTo>
                  <a:pt x="1280" y="59"/>
                  <a:pt x="1260" y="55"/>
                  <a:pt x="1276" y="53"/>
                </a:cubicBezTo>
                <a:cubicBezTo>
                  <a:pt x="1266" y="51"/>
                  <a:pt x="1262" y="53"/>
                  <a:pt x="1257" y="58"/>
                </a:cubicBezTo>
                <a:cubicBezTo>
                  <a:pt x="1253" y="58"/>
                  <a:pt x="1250" y="57"/>
                  <a:pt x="1245" y="57"/>
                </a:cubicBezTo>
                <a:cubicBezTo>
                  <a:pt x="1241" y="59"/>
                  <a:pt x="1238" y="61"/>
                  <a:pt x="1234" y="63"/>
                </a:cubicBezTo>
                <a:cubicBezTo>
                  <a:pt x="1228" y="66"/>
                  <a:pt x="1216" y="67"/>
                  <a:pt x="1206" y="69"/>
                </a:cubicBezTo>
                <a:cubicBezTo>
                  <a:pt x="1203" y="69"/>
                  <a:pt x="1196" y="69"/>
                  <a:pt x="1196" y="70"/>
                </a:cubicBezTo>
                <a:cubicBezTo>
                  <a:pt x="1191" y="75"/>
                  <a:pt x="1173" y="76"/>
                  <a:pt x="1162" y="79"/>
                </a:cubicBezTo>
                <a:cubicBezTo>
                  <a:pt x="1158" y="80"/>
                  <a:pt x="1150" y="80"/>
                  <a:pt x="1144" y="81"/>
                </a:cubicBezTo>
                <a:cubicBezTo>
                  <a:pt x="1144" y="82"/>
                  <a:pt x="1144" y="82"/>
                  <a:pt x="1145" y="85"/>
                </a:cubicBezTo>
                <a:cubicBezTo>
                  <a:pt x="1141" y="83"/>
                  <a:pt x="1139" y="83"/>
                  <a:pt x="1139" y="82"/>
                </a:cubicBezTo>
                <a:cubicBezTo>
                  <a:pt x="1141" y="78"/>
                  <a:pt x="1142" y="74"/>
                  <a:pt x="1144" y="70"/>
                </a:cubicBezTo>
                <a:cubicBezTo>
                  <a:pt x="1137" y="71"/>
                  <a:pt x="1132" y="72"/>
                  <a:pt x="1127" y="73"/>
                </a:cubicBezTo>
                <a:cubicBezTo>
                  <a:pt x="1117" y="70"/>
                  <a:pt x="1129" y="66"/>
                  <a:pt x="1124" y="63"/>
                </a:cubicBezTo>
                <a:cubicBezTo>
                  <a:pt x="1134" y="62"/>
                  <a:pt x="1137" y="60"/>
                  <a:pt x="1139" y="57"/>
                </a:cubicBezTo>
                <a:cubicBezTo>
                  <a:pt x="1140" y="55"/>
                  <a:pt x="1140" y="51"/>
                  <a:pt x="1154" y="50"/>
                </a:cubicBezTo>
                <a:cubicBezTo>
                  <a:pt x="1158" y="50"/>
                  <a:pt x="1160" y="47"/>
                  <a:pt x="1163" y="45"/>
                </a:cubicBezTo>
                <a:cubicBezTo>
                  <a:pt x="1161" y="45"/>
                  <a:pt x="1160" y="44"/>
                  <a:pt x="1159" y="44"/>
                </a:cubicBezTo>
                <a:cubicBezTo>
                  <a:pt x="1150" y="46"/>
                  <a:pt x="1142" y="48"/>
                  <a:pt x="1133" y="50"/>
                </a:cubicBezTo>
                <a:cubicBezTo>
                  <a:pt x="1127" y="52"/>
                  <a:pt x="1120" y="54"/>
                  <a:pt x="1113" y="56"/>
                </a:cubicBezTo>
                <a:cubicBezTo>
                  <a:pt x="1104" y="58"/>
                  <a:pt x="1095" y="59"/>
                  <a:pt x="1083" y="57"/>
                </a:cubicBezTo>
                <a:cubicBezTo>
                  <a:pt x="1081" y="56"/>
                  <a:pt x="1075" y="57"/>
                  <a:pt x="1071" y="59"/>
                </a:cubicBezTo>
                <a:cubicBezTo>
                  <a:pt x="1077" y="59"/>
                  <a:pt x="1084" y="59"/>
                  <a:pt x="1092" y="60"/>
                </a:cubicBezTo>
                <a:cubicBezTo>
                  <a:pt x="1089" y="61"/>
                  <a:pt x="1087" y="62"/>
                  <a:pt x="1084" y="63"/>
                </a:cubicBezTo>
                <a:cubicBezTo>
                  <a:pt x="1067" y="65"/>
                  <a:pt x="1056" y="70"/>
                  <a:pt x="1040" y="73"/>
                </a:cubicBezTo>
                <a:cubicBezTo>
                  <a:pt x="1018" y="77"/>
                  <a:pt x="997" y="81"/>
                  <a:pt x="974" y="85"/>
                </a:cubicBezTo>
                <a:cubicBezTo>
                  <a:pt x="967" y="87"/>
                  <a:pt x="956" y="86"/>
                  <a:pt x="947" y="86"/>
                </a:cubicBezTo>
                <a:cubicBezTo>
                  <a:pt x="939" y="90"/>
                  <a:pt x="931" y="91"/>
                  <a:pt x="913" y="90"/>
                </a:cubicBezTo>
                <a:cubicBezTo>
                  <a:pt x="910" y="88"/>
                  <a:pt x="912" y="83"/>
                  <a:pt x="892" y="83"/>
                </a:cubicBezTo>
                <a:cubicBezTo>
                  <a:pt x="895" y="83"/>
                  <a:pt x="897" y="83"/>
                  <a:pt x="900" y="82"/>
                </a:cubicBezTo>
                <a:cubicBezTo>
                  <a:pt x="899" y="80"/>
                  <a:pt x="877" y="81"/>
                  <a:pt x="887" y="76"/>
                </a:cubicBezTo>
                <a:cubicBezTo>
                  <a:pt x="891" y="76"/>
                  <a:pt x="895" y="77"/>
                  <a:pt x="899" y="77"/>
                </a:cubicBezTo>
                <a:cubicBezTo>
                  <a:pt x="902" y="77"/>
                  <a:pt x="905" y="76"/>
                  <a:pt x="908" y="75"/>
                </a:cubicBezTo>
                <a:cubicBezTo>
                  <a:pt x="908" y="71"/>
                  <a:pt x="898" y="73"/>
                  <a:pt x="891" y="73"/>
                </a:cubicBezTo>
                <a:cubicBezTo>
                  <a:pt x="899" y="70"/>
                  <a:pt x="915" y="69"/>
                  <a:pt x="910" y="65"/>
                </a:cubicBezTo>
                <a:cubicBezTo>
                  <a:pt x="915" y="65"/>
                  <a:pt x="919" y="66"/>
                  <a:pt x="923" y="66"/>
                </a:cubicBezTo>
                <a:cubicBezTo>
                  <a:pt x="924" y="61"/>
                  <a:pt x="938" y="62"/>
                  <a:pt x="949" y="61"/>
                </a:cubicBezTo>
                <a:cubicBezTo>
                  <a:pt x="946" y="60"/>
                  <a:pt x="943" y="60"/>
                  <a:pt x="941" y="59"/>
                </a:cubicBezTo>
                <a:cubicBezTo>
                  <a:pt x="932" y="56"/>
                  <a:pt x="935" y="53"/>
                  <a:pt x="948" y="52"/>
                </a:cubicBezTo>
                <a:cubicBezTo>
                  <a:pt x="953" y="52"/>
                  <a:pt x="957" y="51"/>
                  <a:pt x="962" y="50"/>
                </a:cubicBezTo>
                <a:cubicBezTo>
                  <a:pt x="959" y="48"/>
                  <a:pt x="957" y="47"/>
                  <a:pt x="955" y="45"/>
                </a:cubicBezTo>
                <a:cubicBezTo>
                  <a:pt x="959" y="43"/>
                  <a:pt x="964" y="42"/>
                  <a:pt x="971" y="40"/>
                </a:cubicBezTo>
                <a:cubicBezTo>
                  <a:pt x="965" y="40"/>
                  <a:pt x="961" y="40"/>
                  <a:pt x="957" y="39"/>
                </a:cubicBezTo>
                <a:cubicBezTo>
                  <a:pt x="910" y="53"/>
                  <a:pt x="861" y="67"/>
                  <a:pt x="803" y="78"/>
                </a:cubicBezTo>
                <a:cubicBezTo>
                  <a:pt x="798" y="76"/>
                  <a:pt x="793" y="74"/>
                  <a:pt x="786" y="71"/>
                </a:cubicBezTo>
                <a:cubicBezTo>
                  <a:pt x="783" y="72"/>
                  <a:pt x="780" y="74"/>
                  <a:pt x="778" y="75"/>
                </a:cubicBezTo>
                <a:cubicBezTo>
                  <a:pt x="768" y="74"/>
                  <a:pt x="772" y="72"/>
                  <a:pt x="769" y="70"/>
                </a:cubicBezTo>
                <a:cubicBezTo>
                  <a:pt x="779" y="70"/>
                  <a:pt x="788" y="69"/>
                  <a:pt x="796" y="69"/>
                </a:cubicBezTo>
                <a:cubicBezTo>
                  <a:pt x="803" y="65"/>
                  <a:pt x="791" y="66"/>
                  <a:pt x="786" y="65"/>
                </a:cubicBezTo>
                <a:cubicBezTo>
                  <a:pt x="791" y="62"/>
                  <a:pt x="797" y="59"/>
                  <a:pt x="802" y="56"/>
                </a:cubicBezTo>
                <a:cubicBezTo>
                  <a:pt x="803" y="53"/>
                  <a:pt x="800" y="50"/>
                  <a:pt x="804" y="48"/>
                </a:cubicBezTo>
                <a:cubicBezTo>
                  <a:pt x="808" y="46"/>
                  <a:pt x="818" y="45"/>
                  <a:pt x="828" y="43"/>
                </a:cubicBezTo>
                <a:cubicBezTo>
                  <a:pt x="824" y="41"/>
                  <a:pt x="820" y="40"/>
                  <a:pt x="815" y="38"/>
                </a:cubicBezTo>
                <a:cubicBezTo>
                  <a:pt x="818" y="38"/>
                  <a:pt x="821" y="37"/>
                  <a:pt x="824" y="36"/>
                </a:cubicBezTo>
                <a:cubicBezTo>
                  <a:pt x="824" y="32"/>
                  <a:pt x="808" y="34"/>
                  <a:pt x="806" y="31"/>
                </a:cubicBezTo>
                <a:cubicBezTo>
                  <a:pt x="804" y="31"/>
                  <a:pt x="801" y="31"/>
                  <a:pt x="799" y="32"/>
                </a:cubicBezTo>
                <a:cubicBezTo>
                  <a:pt x="796" y="33"/>
                  <a:pt x="793" y="34"/>
                  <a:pt x="790" y="36"/>
                </a:cubicBezTo>
                <a:cubicBezTo>
                  <a:pt x="794" y="37"/>
                  <a:pt x="798" y="37"/>
                  <a:pt x="803" y="38"/>
                </a:cubicBezTo>
                <a:cubicBezTo>
                  <a:pt x="794" y="40"/>
                  <a:pt x="786" y="41"/>
                  <a:pt x="774" y="40"/>
                </a:cubicBezTo>
                <a:cubicBezTo>
                  <a:pt x="765" y="43"/>
                  <a:pt x="756" y="46"/>
                  <a:pt x="746" y="49"/>
                </a:cubicBezTo>
                <a:cubicBezTo>
                  <a:pt x="744" y="48"/>
                  <a:pt x="742" y="47"/>
                  <a:pt x="740" y="46"/>
                </a:cubicBezTo>
                <a:cubicBezTo>
                  <a:pt x="739" y="46"/>
                  <a:pt x="737" y="47"/>
                  <a:pt x="737" y="48"/>
                </a:cubicBezTo>
                <a:cubicBezTo>
                  <a:pt x="737" y="51"/>
                  <a:pt x="730" y="52"/>
                  <a:pt x="722" y="54"/>
                </a:cubicBezTo>
                <a:cubicBezTo>
                  <a:pt x="712" y="55"/>
                  <a:pt x="704" y="57"/>
                  <a:pt x="695" y="59"/>
                </a:cubicBezTo>
                <a:cubicBezTo>
                  <a:pt x="688" y="60"/>
                  <a:pt x="683" y="63"/>
                  <a:pt x="672" y="62"/>
                </a:cubicBezTo>
                <a:cubicBezTo>
                  <a:pt x="673" y="65"/>
                  <a:pt x="658" y="63"/>
                  <a:pt x="657" y="66"/>
                </a:cubicBezTo>
                <a:cubicBezTo>
                  <a:pt x="657" y="67"/>
                  <a:pt x="650" y="68"/>
                  <a:pt x="645" y="70"/>
                </a:cubicBezTo>
                <a:cubicBezTo>
                  <a:pt x="645" y="67"/>
                  <a:pt x="646" y="65"/>
                  <a:pt x="646" y="63"/>
                </a:cubicBezTo>
                <a:cubicBezTo>
                  <a:pt x="637" y="64"/>
                  <a:pt x="636" y="66"/>
                  <a:pt x="635" y="67"/>
                </a:cubicBezTo>
                <a:cubicBezTo>
                  <a:pt x="635" y="69"/>
                  <a:pt x="632" y="70"/>
                  <a:pt x="629" y="71"/>
                </a:cubicBezTo>
                <a:cubicBezTo>
                  <a:pt x="618" y="73"/>
                  <a:pt x="608" y="76"/>
                  <a:pt x="594" y="76"/>
                </a:cubicBezTo>
                <a:cubicBezTo>
                  <a:pt x="592" y="76"/>
                  <a:pt x="591" y="76"/>
                  <a:pt x="590" y="76"/>
                </a:cubicBezTo>
                <a:cubicBezTo>
                  <a:pt x="580" y="79"/>
                  <a:pt x="568" y="79"/>
                  <a:pt x="554" y="78"/>
                </a:cubicBezTo>
                <a:cubicBezTo>
                  <a:pt x="553" y="80"/>
                  <a:pt x="559" y="82"/>
                  <a:pt x="549" y="83"/>
                </a:cubicBezTo>
                <a:cubicBezTo>
                  <a:pt x="540" y="84"/>
                  <a:pt x="535" y="81"/>
                  <a:pt x="528" y="81"/>
                </a:cubicBezTo>
                <a:cubicBezTo>
                  <a:pt x="528" y="81"/>
                  <a:pt x="527" y="80"/>
                  <a:pt x="527" y="80"/>
                </a:cubicBezTo>
                <a:cubicBezTo>
                  <a:pt x="528" y="79"/>
                  <a:pt x="530" y="79"/>
                  <a:pt x="531" y="79"/>
                </a:cubicBezTo>
                <a:cubicBezTo>
                  <a:pt x="535" y="79"/>
                  <a:pt x="540" y="79"/>
                  <a:pt x="546" y="80"/>
                </a:cubicBezTo>
                <a:cubicBezTo>
                  <a:pt x="539" y="74"/>
                  <a:pt x="519" y="74"/>
                  <a:pt x="507" y="72"/>
                </a:cubicBezTo>
                <a:cubicBezTo>
                  <a:pt x="506" y="69"/>
                  <a:pt x="504" y="66"/>
                  <a:pt x="502" y="63"/>
                </a:cubicBezTo>
                <a:cubicBezTo>
                  <a:pt x="516" y="62"/>
                  <a:pt x="517" y="58"/>
                  <a:pt x="530" y="55"/>
                </a:cubicBezTo>
                <a:cubicBezTo>
                  <a:pt x="524" y="55"/>
                  <a:pt x="521" y="55"/>
                  <a:pt x="517" y="54"/>
                </a:cubicBezTo>
                <a:cubicBezTo>
                  <a:pt x="521" y="51"/>
                  <a:pt x="528" y="49"/>
                  <a:pt x="539" y="49"/>
                </a:cubicBezTo>
                <a:cubicBezTo>
                  <a:pt x="541" y="51"/>
                  <a:pt x="544" y="53"/>
                  <a:pt x="547" y="55"/>
                </a:cubicBezTo>
                <a:cubicBezTo>
                  <a:pt x="550" y="54"/>
                  <a:pt x="552" y="53"/>
                  <a:pt x="554" y="52"/>
                </a:cubicBezTo>
                <a:cubicBezTo>
                  <a:pt x="564" y="51"/>
                  <a:pt x="573" y="50"/>
                  <a:pt x="582" y="46"/>
                </a:cubicBezTo>
                <a:cubicBezTo>
                  <a:pt x="566" y="47"/>
                  <a:pt x="561" y="50"/>
                  <a:pt x="554" y="52"/>
                </a:cubicBezTo>
                <a:cubicBezTo>
                  <a:pt x="553" y="51"/>
                  <a:pt x="552" y="50"/>
                  <a:pt x="551" y="48"/>
                </a:cubicBezTo>
                <a:cubicBezTo>
                  <a:pt x="549" y="47"/>
                  <a:pt x="544" y="46"/>
                  <a:pt x="538" y="45"/>
                </a:cubicBezTo>
                <a:cubicBezTo>
                  <a:pt x="541" y="44"/>
                  <a:pt x="543" y="43"/>
                  <a:pt x="547" y="42"/>
                </a:cubicBezTo>
                <a:cubicBezTo>
                  <a:pt x="557" y="39"/>
                  <a:pt x="557" y="39"/>
                  <a:pt x="553" y="34"/>
                </a:cubicBezTo>
                <a:cubicBezTo>
                  <a:pt x="540" y="37"/>
                  <a:pt x="531" y="35"/>
                  <a:pt x="521" y="33"/>
                </a:cubicBezTo>
                <a:cubicBezTo>
                  <a:pt x="513" y="36"/>
                  <a:pt x="521" y="38"/>
                  <a:pt x="522" y="41"/>
                </a:cubicBezTo>
                <a:cubicBezTo>
                  <a:pt x="512" y="43"/>
                  <a:pt x="501" y="45"/>
                  <a:pt x="490" y="47"/>
                </a:cubicBezTo>
                <a:cubicBezTo>
                  <a:pt x="488" y="47"/>
                  <a:pt x="484" y="48"/>
                  <a:pt x="483" y="47"/>
                </a:cubicBezTo>
                <a:cubicBezTo>
                  <a:pt x="480" y="47"/>
                  <a:pt x="480" y="45"/>
                  <a:pt x="475" y="46"/>
                </a:cubicBezTo>
                <a:cubicBezTo>
                  <a:pt x="473" y="47"/>
                  <a:pt x="476" y="49"/>
                  <a:pt x="476" y="50"/>
                </a:cubicBezTo>
                <a:cubicBezTo>
                  <a:pt x="477" y="50"/>
                  <a:pt x="477" y="50"/>
                  <a:pt x="477" y="51"/>
                </a:cubicBezTo>
                <a:cubicBezTo>
                  <a:pt x="466" y="54"/>
                  <a:pt x="455" y="57"/>
                  <a:pt x="441" y="59"/>
                </a:cubicBezTo>
                <a:cubicBezTo>
                  <a:pt x="427" y="62"/>
                  <a:pt x="418" y="65"/>
                  <a:pt x="405" y="68"/>
                </a:cubicBezTo>
                <a:cubicBezTo>
                  <a:pt x="393" y="67"/>
                  <a:pt x="381" y="67"/>
                  <a:pt x="370" y="66"/>
                </a:cubicBezTo>
                <a:cubicBezTo>
                  <a:pt x="370" y="67"/>
                  <a:pt x="369" y="67"/>
                  <a:pt x="369" y="68"/>
                </a:cubicBezTo>
                <a:cubicBezTo>
                  <a:pt x="373" y="68"/>
                  <a:pt x="377" y="69"/>
                  <a:pt x="381" y="69"/>
                </a:cubicBezTo>
                <a:cubicBezTo>
                  <a:pt x="381" y="71"/>
                  <a:pt x="381" y="72"/>
                  <a:pt x="381" y="73"/>
                </a:cubicBezTo>
                <a:cubicBezTo>
                  <a:pt x="364" y="74"/>
                  <a:pt x="357" y="67"/>
                  <a:pt x="336" y="70"/>
                </a:cubicBezTo>
                <a:cubicBezTo>
                  <a:pt x="352" y="65"/>
                  <a:pt x="351" y="65"/>
                  <a:pt x="335" y="63"/>
                </a:cubicBezTo>
                <a:cubicBezTo>
                  <a:pt x="331" y="59"/>
                  <a:pt x="335" y="56"/>
                  <a:pt x="343" y="52"/>
                </a:cubicBezTo>
                <a:cubicBezTo>
                  <a:pt x="346" y="51"/>
                  <a:pt x="347" y="50"/>
                  <a:pt x="349" y="48"/>
                </a:cubicBezTo>
                <a:cubicBezTo>
                  <a:pt x="351" y="48"/>
                  <a:pt x="352" y="48"/>
                  <a:pt x="353" y="48"/>
                </a:cubicBezTo>
                <a:cubicBezTo>
                  <a:pt x="355" y="48"/>
                  <a:pt x="357" y="47"/>
                  <a:pt x="359" y="47"/>
                </a:cubicBezTo>
                <a:cubicBezTo>
                  <a:pt x="359" y="47"/>
                  <a:pt x="358" y="46"/>
                  <a:pt x="358" y="46"/>
                </a:cubicBezTo>
                <a:cubicBezTo>
                  <a:pt x="355" y="46"/>
                  <a:pt x="353" y="47"/>
                  <a:pt x="351" y="47"/>
                </a:cubicBezTo>
                <a:cubicBezTo>
                  <a:pt x="350" y="47"/>
                  <a:pt x="350" y="48"/>
                  <a:pt x="350" y="49"/>
                </a:cubicBezTo>
                <a:cubicBezTo>
                  <a:pt x="342" y="47"/>
                  <a:pt x="344" y="45"/>
                  <a:pt x="349" y="43"/>
                </a:cubicBezTo>
                <a:cubicBezTo>
                  <a:pt x="358" y="40"/>
                  <a:pt x="366" y="36"/>
                  <a:pt x="376" y="32"/>
                </a:cubicBezTo>
                <a:cubicBezTo>
                  <a:pt x="363" y="33"/>
                  <a:pt x="355" y="34"/>
                  <a:pt x="351" y="36"/>
                </a:cubicBezTo>
                <a:cubicBezTo>
                  <a:pt x="347" y="39"/>
                  <a:pt x="343" y="40"/>
                  <a:pt x="333" y="40"/>
                </a:cubicBezTo>
                <a:cubicBezTo>
                  <a:pt x="320" y="41"/>
                  <a:pt x="320" y="41"/>
                  <a:pt x="317" y="45"/>
                </a:cubicBezTo>
                <a:cubicBezTo>
                  <a:pt x="317" y="46"/>
                  <a:pt x="315" y="47"/>
                  <a:pt x="313" y="48"/>
                </a:cubicBezTo>
                <a:cubicBezTo>
                  <a:pt x="299" y="48"/>
                  <a:pt x="296" y="52"/>
                  <a:pt x="287" y="54"/>
                </a:cubicBezTo>
                <a:cubicBezTo>
                  <a:pt x="275" y="58"/>
                  <a:pt x="264" y="61"/>
                  <a:pt x="252" y="64"/>
                </a:cubicBezTo>
                <a:cubicBezTo>
                  <a:pt x="249" y="65"/>
                  <a:pt x="247" y="66"/>
                  <a:pt x="243" y="67"/>
                </a:cubicBezTo>
                <a:cubicBezTo>
                  <a:pt x="238" y="66"/>
                  <a:pt x="234" y="65"/>
                  <a:pt x="229" y="63"/>
                </a:cubicBezTo>
                <a:cubicBezTo>
                  <a:pt x="221" y="64"/>
                  <a:pt x="220" y="66"/>
                  <a:pt x="223" y="68"/>
                </a:cubicBezTo>
                <a:cubicBezTo>
                  <a:pt x="223" y="67"/>
                  <a:pt x="223" y="67"/>
                  <a:pt x="223" y="67"/>
                </a:cubicBezTo>
                <a:cubicBezTo>
                  <a:pt x="220" y="68"/>
                  <a:pt x="214" y="68"/>
                  <a:pt x="213" y="69"/>
                </a:cubicBezTo>
                <a:cubicBezTo>
                  <a:pt x="208" y="74"/>
                  <a:pt x="195" y="76"/>
                  <a:pt x="180" y="76"/>
                </a:cubicBezTo>
                <a:cubicBezTo>
                  <a:pt x="178" y="77"/>
                  <a:pt x="176" y="77"/>
                  <a:pt x="174" y="77"/>
                </a:cubicBezTo>
                <a:cubicBezTo>
                  <a:pt x="173" y="76"/>
                  <a:pt x="172" y="75"/>
                  <a:pt x="172" y="75"/>
                </a:cubicBezTo>
                <a:cubicBezTo>
                  <a:pt x="158" y="74"/>
                  <a:pt x="148" y="75"/>
                  <a:pt x="141" y="79"/>
                </a:cubicBezTo>
                <a:cubicBezTo>
                  <a:pt x="116" y="75"/>
                  <a:pt x="94" y="71"/>
                  <a:pt x="93" y="62"/>
                </a:cubicBezTo>
                <a:cubicBezTo>
                  <a:pt x="93" y="60"/>
                  <a:pt x="90" y="58"/>
                  <a:pt x="94" y="55"/>
                </a:cubicBezTo>
                <a:cubicBezTo>
                  <a:pt x="95" y="54"/>
                  <a:pt x="95" y="50"/>
                  <a:pt x="83" y="49"/>
                </a:cubicBezTo>
                <a:cubicBezTo>
                  <a:pt x="82" y="51"/>
                  <a:pt x="81" y="52"/>
                  <a:pt x="79" y="53"/>
                </a:cubicBezTo>
                <a:cubicBezTo>
                  <a:pt x="76" y="56"/>
                  <a:pt x="71" y="57"/>
                  <a:pt x="60" y="56"/>
                </a:cubicBezTo>
                <a:cubicBezTo>
                  <a:pt x="56" y="55"/>
                  <a:pt x="53" y="55"/>
                  <a:pt x="50" y="55"/>
                </a:cubicBezTo>
                <a:cubicBezTo>
                  <a:pt x="47" y="54"/>
                  <a:pt x="44" y="54"/>
                  <a:pt x="40" y="54"/>
                </a:cubicBezTo>
                <a:cubicBezTo>
                  <a:pt x="43" y="52"/>
                  <a:pt x="45" y="50"/>
                  <a:pt x="47" y="49"/>
                </a:cubicBezTo>
                <a:cubicBezTo>
                  <a:pt x="42" y="48"/>
                  <a:pt x="37" y="47"/>
                  <a:pt x="30" y="45"/>
                </a:cubicBezTo>
                <a:cubicBezTo>
                  <a:pt x="37" y="44"/>
                  <a:pt x="42" y="44"/>
                  <a:pt x="48" y="43"/>
                </a:cubicBezTo>
                <a:cubicBezTo>
                  <a:pt x="39" y="40"/>
                  <a:pt x="43" y="37"/>
                  <a:pt x="50" y="34"/>
                </a:cubicBezTo>
                <a:cubicBezTo>
                  <a:pt x="44" y="28"/>
                  <a:pt x="23" y="27"/>
                  <a:pt x="8" y="23"/>
                </a:cubicBezTo>
                <a:cubicBezTo>
                  <a:pt x="16" y="22"/>
                  <a:pt x="22" y="21"/>
                  <a:pt x="29" y="20"/>
                </a:cubicBezTo>
                <a:cubicBezTo>
                  <a:pt x="22" y="18"/>
                  <a:pt x="19" y="16"/>
                  <a:pt x="7" y="16"/>
                </a:cubicBezTo>
                <a:cubicBezTo>
                  <a:pt x="1" y="17"/>
                  <a:pt x="0" y="15"/>
                  <a:pt x="3" y="13"/>
                </a:cubicBezTo>
                <a:cubicBezTo>
                  <a:pt x="6" y="12"/>
                  <a:pt x="11" y="11"/>
                  <a:pt x="14" y="10"/>
                </a:cubicBezTo>
                <a:cubicBezTo>
                  <a:pt x="25" y="11"/>
                  <a:pt x="26" y="14"/>
                  <a:pt x="27" y="17"/>
                </a:cubicBezTo>
                <a:cubicBezTo>
                  <a:pt x="32" y="16"/>
                  <a:pt x="36" y="15"/>
                  <a:pt x="41" y="14"/>
                </a:cubicBezTo>
                <a:cubicBezTo>
                  <a:pt x="44" y="14"/>
                  <a:pt x="49" y="15"/>
                  <a:pt x="53" y="16"/>
                </a:cubicBezTo>
                <a:cubicBezTo>
                  <a:pt x="54" y="18"/>
                  <a:pt x="54" y="20"/>
                  <a:pt x="55" y="23"/>
                </a:cubicBezTo>
                <a:cubicBezTo>
                  <a:pt x="62" y="22"/>
                  <a:pt x="67" y="21"/>
                  <a:pt x="73" y="20"/>
                </a:cubicBezTo>
                <a:cubicBezTo>
                  <a:pt x="74" y="23"/>
                  <a:pt x="60" y="23"/>
                  <a:pt x="61" y="26"/>
                </a:cubicBezTo>
                <a:cubicBezTo>
                  <a:pt x="63" y="26"/>
                  <a:pt x="66" y="26"/>
                  <a:pt x="71" y="26"/>
                </a:cubicBezTo>
                <a:cubicBezTo>
                  <a:pt x="67" y="27"/>
                  <a:pt x="65" y="28"/>
                  <a:pt x="61" y="29"/>
                </a:cubicBezTo>
                <a:cubicBezTo>
                  <a:pt x="63" y="30"/>
                  <a:pt x="64" y="31"/>
                  <a:pt x="66" y="33"/>
                </a:cubicBezTo>
                <a:cubicBezTo>
                  <a:pt x="63" y="33"/>
                  <a:pt x="60" y="33"/>
                  <a:pt x="56" y="33"/>
                </a:cubicBezTo>
                <a:cubicBezTo>
                  <a:pt x="57" y="37"/>
                  <a:pt x="57" y="37"/>
                  <a:pt x="71" y="38"/>
                </a:cubicBezTo>
                <a:cubicBezTo>
                  <a:pt x="81" y="38"/>
                  <a:pt x="89" y="37"/>
                  <a:pt x="90" y="34"/>
                </a:cubicBezTo>
                <a:cubicBezTo>
                  <a:pt x="91" y="32"/>
                  <a:pt x="95" y="31"/>
                  <a:pt x="99" y="30"/>
                </a:cubicBezTo>
                <a:cubicBezTo>
                  <a:pt x="104" y="28"/>
                  <a:pt x="110" y="26"/>
                  <a:pt x="110" y="24"/>
                </a:cubicBezTo>
                <a:cubicBezTo>
                  <a:pt x="110" y="21"/>
                  <a:pt x="112" y="20"/>
                  <a:pt x="119" y="20"/>
                </a:cubicBezTo>
                <a:cubicBezTo>
                  <a:pt x="129" y="20"/>
                  <a:pt x="130" y="18"/>
                  <a:pt x="131" y="16"/>
                </a:cubicBezTo>
                <a:cubicBezTo>
                  <a:pt x="131" y="14"/>
                  <a:pt x="131" y="12"/>
                  <a:pt x="131" y="10"/>
                </a:cubicBezTo>
                <a:cubicBezTo>
                  <a:pt x="131" y="9"/>
                  <a:pt x="133" y="7"/>
                  <a:pt x="134" y="5"/>
                </a:cubicBezTo>
                <a:cubicBezTo>
                  <a:pt x="141" y="6"/>
                  <a:pt x="145" y="7"/>
                  <a:pt x="152" y="7"/>
                </a:cubicBezTo>
                <a:cubicBezTo>
                  <a:pt x="148" y="9"/>
                  <a:pt x="145" y="9"/>
                  <a:pt x="140" y="11"/>
                </a:cubicBezTo>
                <a:cubicBezTo>
                  <a:pt x="150" y="11"/>
                  <a:pt x="157" y="11"/>
                  <a:pt x="165" y="11"/>
                </a:cubicBezTo>
                <a:cubicBezTo>
                  <a:pt x="164" y="11"/>
                  <a:pt x="162" y="13"/>
                  <a:pt x="161" y="14"/>
                </a:cubicBezTo>
                <a:cubicBezTo>
                  <a:pt x="169" y="14"/>
                  <a:pt x="169" y="14"/>
                  <a:pt x="175" y="11"/>
                </a:cubicBezTo>
                <a:cubicBezTo>
                  <a:pt x="178" y="12"/>
                  <a:pt x="184" y="13"/>
                  <a:pt x="184" y="13"/>
                </a:cubicBezTo>
                <a:cubicBezTo>
                  <a:pt x="184" y="15"/>
                  <a:pt x="184" y="18"/>
                  <a:pt x="172" y="18"/>
                </a:cubicBezTo>
                <a:cubicBezTo>
                  <a:pt x="177" y="21"/>
                  <a:pt x="178" y="23"/>
                  <a:pt x="167" y="24"/>
                </a:cubicBezTo>
                <a:cubicBezTo>
                  <a:pt x="170" y="26"/>
                  <a:pt x="172" y="28"/>
                  <a:pt x="174" y="29"/>
                </a:cubicBezTo>
                <a:cubicBezTo>
                  <a:pt x="161" y="33"/>
                  <a:pt x="150" y="37"/>
                  <a:pt x="138" y="40"/>
                </a:cubicBezTo>
                <a:cubicBezTo>
                  <a:pt x="134" y="41"/>
                  <a:pt x="127" y="41"/>
                  <a:pt x="122" y="43"/>
                </a:cubicBezTo>
                <a:cubicBezTo>
                  <a:pt x="130" y="43"/>
                  <a:pt x="137" y="43"/>
                  <a:pt x="145" y="43"/>
                </a:cubicBezTo>
                <a:cubicBezTo>
                  <a:pt x="142" y="45"/>
                  <a:pt x="156" y="48"/>
                  <a:pt x="142" y="50"/>
                </a:cubicBezTo>
                <a:cubicBezTo>
                  <a:pt x="139" y="46"/>
                  <a:pt x="128" y="47"/>
                  <a:pt x="118" y="46"/>
                </a:cubicBezTo>
                <a:cubicBezTo>
                  <a:pt x="119" y="49"/>
                  <a:pt x="118" y="51"/>
                  <a:pt x="115" y="54"/>
                </a:cubicBezTo>
                <a:cubicBezTo>
                  <a:pt x="122" y="54"/>
                  <a:pt x="128" y="53"/>
                  <a:pt x="135" y="52"/>
                </a:cubicBezTo>
                <a:cubicBezTo>
                  <a:pt x="139" y="57"/>
                  <a:pt x="117" y="55"/>
                  <a:pt x="115" y="59"/>
                </a:cubicBezTo>
                <a:cubicBezTo>
                  <a:pt x="123" y="61"/>
                  <a:pt x="131" y="64"/>
                  <a:pt x="141" y="66"/>
                </a:cubicBezTo>
                <a:cubicBezTo>
                  <a:pt x="146" y="66"/>
                  <a:pt x="155" y="66"/>
                  <a:pt x="162" y="66"/>
                </a:cubicBezTo>
                <a:cubicBezTo>
                  <a:pt x="163" y="66"/>
                  <a:pt x="164" y="67"/>
                  <a:pt x="165" y="68"/>
                </a:cubicBezTo>
                <a:cubicBezTo>
                  <a:pt x="175" y="68"/>
                  <a:pt x="184" y="68"/>
                  <a:pt x="195" y="67"/>
                </a:cubicBezTo>
                <a:cubicBezTo>
                  <a:pt x="195" y="65"/>
                  <a:pt x="194" y="63"/>
                  <a:pt x="194" y="59"/>
                </a:cubicBezTo>
                <a:cubicBezTo>
                  <a:pt x="187" y="62"/>
                  <a:pt x="184" y="63"/>
                  <a:pt x="179" y="65"/>
                </a:cubicBezTo>
                <a:cubicBezTo>
                  <a:pt x="177" y="64"/>
                  <a:pt x="176" y="62"/>
                  <a:pt x="174" y="61"/>
                </a:cubicBezTo>
                <a:cubicBezTo>
                  <a:pt x="177" y="60"/>
                  <a:pt x="180" y="59"/>
                  <a:pt x="182" y="59"/>
                </a:cubicBezTo>
                <a:cubicBezTo>
                  <a:pt x="194" y="59"/>
                  <a:pt x="205" y="59"/>
                  <a:pt x="216" y="60"/>
                </a:cubicBezTo>
                <a:cubicBezTo>
                  <a:pt x="225" y="60"/>
                  <a:pt x="235" y="61"/>
                  <a:pt x="245" y="62"/>
                </a:cubicBezTo>
                <a:cubicBezTo>
                  <a:pt x="253" y="60"/>
                  <a:pt x="242" y="58"/>
                  <a:pt x="238" y="56"/>
                </a:cubicBezTo>
                <a:cubicBezTo>
                  <a:pt x="242" y="55"/>
                  <a:pt x="246" y="53"/>
                  <a:pt x="249" y="52"/>
                </a:cubicBezTo>
                <a:cubicBezTo>
                  <a:pt x="256" y="52"/>
                  <a:pt x="262" y="54"/>
                  <a:pt x="270" y="51"/>
                </a:cubicBezTo>
                <a:cubicBezTo>
                  <a:pt x="265" y="51"/>
                  <a:pt x="261" y="50"/>
                  <a:pt x="257" y="49"/>
                </a:cubicBezTo>
                <a:cubicBezTo>
                  <a:pt x="260" y="48"/>
                  <a:pt x="264" y="46"/>
                  <a:pt x="268" y="45"/>
                </a:cubicBezTo>
                <a:cubicBezTo>
                  <a:pt x="274" y="46"/>
                  <a:pt x="281" y="48"/>
                  <a:pt x="289" y="50"/>
                </a:cubicBezTo>
                <a:cubicBezTo>
                  <a:pt x="290" y="47"/>
                  <a:pt x="290" y="46"/>
                  <a:pt x="290" y="44"/>
                </a:cubicBezTo>
                <a:cubicBezTo>
                  <a:pt x="281" y="43"/>
                  <a:pt x="271" y="43"/>
                  <a:pt x="261" y="42"/>
                </a:cubicBezTo>
                <a:cubicBezTo>
                  <a:pt x="263" y="40"/>
                  <a:pt x="267" y="39"/>
                  <a:pt x="273" y="39"/>
                </a:cubicBezTo>
                <a:cubicBezTo>
                  <a:pt x="280" y="39"/>
                  <a:pt x="286" y="39"/>
                  <a:pt x="286" y="37"/>
                </a:cubicBezTo>
                <a:cubicBezTo>
                  <a:pt x="287" y="36"/>
                  <a:pt x="288" y="36"/>
                  <a:pt x="289" y="36"/>
                </a:cubicBezTo>
                <a:cubicBezTo>
                  <a:pt x="305" y="34"/>
                  <a:pt x="310" y="30"/>
                  <a:pt x="319" y="27"/>
                </a:cubicBezTo>
                <a:cubicBezTo>
                  <a:pt x="328" y="24"/>
                  <a:pt x="338" y="20"/>
                  <a:pt x="348" y="17"/>
                </a:cubicBezTo>
                <a:cubicBezTo>
                  <a:pt x="356" y="15"/>
                  <a:pt x="363" y="13"/>
                  <a:pt x="372" y="11"/>
                </a:cubicBezTo>
                <a:cubicBezTo>
                  <a:pt x="375" y="11"/>
                  <a:pt x="380" y="11"/>
                  <a:pt x="387" y="10"/>
                </a:cubicBezTo>
                <a:cubicBezTo>
                  <a:pt x="384" y="13"/>
                  <a:pt x="382" y="14"/>
                  <a:pt x="380" y="16"/>
                </a:cubicBezTo>
                <a:cubicBezTo>
                  <a:pt x="383" y="16"/>
                  <a:pt x="386" y="17"/>
                  <a:pt x="390" y="18"/>
                </a:cubicBezTo>
                <a:cubicBezTo>
                  <a:pt x="386" y="19"/>
                  <a:pt x="382" y="21"/>
                  <a:pt x="378" y="22"/>
                </a:cubicBezTo>
                <a:cubicBezTo>
                  <a:pt x="394" y="22"/>
                  <a:pt x="407" y="22"/>
                  <a:pt x="418" y="22"/>
                </a:cubicBezTo>
                <a:cubicBezTo>
                  <a:pt x="433" y="27"/>
                  <a:pt x="419" y="30"/>
                  <a:pt x="413" y="34"/>
                </a:cubicBezTo>
                <a:cubicBezTo>
                  <a:pt x="418" y="36"/>
                  <a:pt x="424" y="37"/>
                  <a:pt x="415" y="40"/>
                </a:cubicBezTo>
                <a:cubicBezTo>
                  <a:pt x="412" y="41"/>
                  <a:pt x="412" y="42"/>
                  <a:pt x="410" y="44"/>
                </a:cubicBezTo>
                <a:cubicBezTo>
                  <a:pt x="407" y="44"/>
                  <a:pt x="403" y="45"/>
                  <a:pt x="396" y="46"/>
                </a:cubicBezTo>
                <a:cubicBezTo>
                  <a:pt x="407" y="46"/>
                  <a:pt x="415" y="47"/>
                  <a:pt x="422" y="47"/>
                </a:cubicBezTo>
                <a:cubicBezTo>
                  <a:pt x="427" y="46"/>
                  <a:pt x="431" y="44"/>
                  <a:pt x="436" y="42"/>
                </a:cubicBezTo>
                <a:cubicBezTo>
                  <a:pt x="442" y="45"/>
                  <a:pt x="428" y="51"/>
                  <a:pt x="452" y="51"/>
                </a:cubicBezTo>
                <a:cubicBezTo>
                  <a:pt x="447" y="48"/>
                  <a:pt x="452" y="44"/>
                  <a:pt x="442" y="41"/>
                </a:cubicBezTo>
                <a:cubicBezTo>
                  <a:pt x="452" y="39"/>
                  <a:pt x="465" y="38"/>
                  <a:pt x="463" y="33"/>
                </a:cubicBezTo>
                <a:cubicBezTo>
                  <a:pt x="477" y="32"/>
                  <a:pt x="490" y="32"/>
                  <a:pt x="504" y="31"/>
                </a:cubicBezTo>
                <a:cubicBezTo>
                  <a:pt x="504" y="31"/>
                  <a:pt x="504" y="30"/>
                  <a:pt x="504" y="30"/>
                </a:cubicBezTo>
                <a:cubicBezTo>
                  <a:pt x="502" y="30"/>
                  <a:pt x="500" y="30"/>
                  <a:pt x="498" y="29"/>
                </a:cubicBezTo>
                <a:cubicBezTo>
                  <a:pt x="496" y="29"/>
                  <a:pt x="494" y="28"/>
                  <a:pt x="492" y="27"/>
                </a:cubicBezTo>
                <a:cubicBezTo>
                  <a:pt x="495" y="27"/>
                  <a:pt x="498" y="26"/>
                  <a:pt x="500" y="26"/>
                </a:cubicBezTo>
                <a:cubicBezTo>
                  <a:pt x="515" y="26"/>
                  <a:pt x="525" y="25"/>
                  <a:pt x="532" y="21"/>
                </a:cubicBezTo>
                <a:cubicBezTo>
                  <a:pt x="535" y="19"/>
                  <a:pt x="546" y="18"/>
                  <a:pt x="553" y="16"/>
                </a:cubicBezTo>
                <a:cubicBezTo>
                  <a:pt x="559" y="18"/>
                  <a:pt x="564" y="19"/>
                  <a:pt x="570" y="20"/>
                </a:cubicBezTo>
                <a:cubicBezTo>
                  <a:pt x="566" y="21"/>
                  <a:pt x="562" y="22"/>
                  <a:pt x="559" y="23"/>
                </a:cubicBezTo>
                <a:cubicBezTo>
                  <a:pt x="559" y="23"/>
                  <a:pt x="559" y="24"/>
                  <a:pt x="560" y="24"/>
                </a:cubicBezTo>
                <a:cubicBezTo>
                  <a:pt x="563" y="24"/>
                  <a:pt x="566" y="24"/>
                  <a:pt x="570" y="24"/>
                </a:cubicBezTo>
                <a:cubicBezTo>
                  <a:pt x="576" y="23"/>
                  <a:pt x="582" y="22"/>
                  <a:pt x="588" y="22"/>
                </a:cubicBezTo>
                <a:cubicBezTo>
                  <a:pt x="593" y="22"/>
                  <a:pt x="600" y="23"/>
                  <a:pt x="602" y="24"/>
                </a:cubicBezTo>
                <a:cubicBezTo>
                  <a:pt x="606" y="26"/>
                  <a:pt x="601" y="27"/>
                  <a:pt x="595" y="28"/>
                </a:cubicBezTo>
                <a:cubicBezTo>
                  <a:pt x="593" y="28"/>
                  <a:pt x="591" y="29"/>
                  <a:pt x="587" y="31"/>
                </a:cubicBezTo>
                <a:cubicBezTo>
                  <a:pt x="596" y="31"/>
                  <a:pt x="602" y="31"/>
                  <a:pt x="612" y="31"/>
                </a:cubicBezTo>
                <a:cubicBezTo>
                  <a:pt x="607" y="32"/>
                  <a:pt x="604" y="33"/>
                  <a:pt x="601" y="34"/>
                </a:cubicBezTo>
                <a:cubicBezTo>
                  <a:pt x="595" y="35"/>
                  <a:pt x="588" y="36"/>
                  <a:pt x="597" y="39"/>
                </a:cubicBezTo>
                <a:cubicBezTo>
                  <a:pt x="600" y="40"/>
                  <a:pt x="599" y="42"/>
                  <a:pt x="596" y="42"/>
                </a:cubicBezTo>
                <a:cubicBezTo>
                  <a:pt x="591" y="44"/>
                  <a:pt x="586" y="46"/>
                  <a:pt x="583" y="49"/>
                </a:cubicBezTo>
                <a:cubicBezTo>
                  <a:pt x="580" y="50"/>
                  <a:pt x="579" y="51"/>
                  <a:pt x="580" y="53"/>
                </a:cubicBezTo>
                <a:cubicBezTo>
                  <a:pt x="581" y="55"/>
                  <a:pt x="578" y="57"/>
                  <a:pt x="573" y="58"/>
                </a:cubicBezTo>
                <a:cubicBezTo>
                  <a:pt x="565" y="60"/>
                  <a:pt x="555" y="62"/>
                  <a:pt x="546" y="64"/>
                </a:cubicBezTo>
                <a:cubicBezTo>
                  <a:pt x="538" y="66"/>
                  <a:pt x="538" y="66"/>
                  <a:pt x="542" y="69"/>
                </a:cubicBezTo>
                <a:cubicBezTo>
                  <a:pt x="552" y="68"/>
                  <a:pt x="561" y="68"/>
                  <a:pt x="573" y="67"/>
                </a:cubicBezTo>
                <a:cubicBezTo>
                  <a:pt x="580" y="66"/>
                  <a:pt x="590" y="65"/>
                  <a:pt x="601" y="63"/>
                </a:cubicBezTo>
                <a:cubicBezTo>
                  <a:pt x="608" y="59"/>
                  <a:pt x="608" y="59"/>
                  <a:pt x="624" y="61"/>
                </a:cubicBezTo>
                <a:cubicBezTo>
                  <a:pt x="627" y="56"/>
                  <a:pt x="641" y="58"/>
                  <a:pt x="650" y="58"/>
                </a:cubicBezTo>
                <a:cubicBezTo>
                  <a:pt x="656" y="57"/>
                  <a:pt x="662" y="58"/>
                  <a:pt x="669" y="57"/>
                </a:cubicBezTo>
                <a:cubicBezTo>
                  <a:pt x="664" y="56"/>
                  <a:pt x="659" y="54"/>
                  <a:pt x="655" y="53"/>
                </a:cubicBezTo>
                <a:cubicBezTo>
                  <a:pt x="659" y="52"/>
                  <a:pt x="666" y="52"/>
                  <a:pt x="672" y="51"/>
                </a:cubicBezTo>
                <a:cubicBezTo>
                  <a:pt x="677" y="49"/>
                  <a:pt x="668" y="46"/>
                  <a:pt x="682" y="45"/>
                </a:cubicBezTo>
                <a:cubicBezTo>
                  <a:pt x="682" y="46"/>
                  <a:pt x="682" y="48"/>
                  <a:pt x="681" y="49"/>
                </a:cubicBezTo>
                <a:cubicBezTo>
                  <a:pt x="692" y="52"/>
                  <a:pt x="705" y="51"/>
                  <a:pt x="717" y="50"/>
                </a:cubicBezTo>
                <a:cubicBezTo>
                  <a:pt x="717" y="46"/>
                  <a:pt x="704" y="48"/>
                  <a:pt x="698" y="46"/>
                </a:cubicBezTo>
                <a:cubicBezTo>
                  <a:pt x="700" y="45"/>
                  <a:pt x="703" y="44"/>
                  <a:pt x="707" y="43"/>
                </a:cubicBezTo>
                <a:cubicBezTo>
                  <a:pt x="706" y="42"/>
                  <a:pt x="704" y="42"/>
                  <a:pt x="702" y="41"/>
                </a:cubicBezTo>
                <a:cubicBezTo>
                  <a:pt x="703" y="40"/>
                  <a:pt x="704" y="40"/>
                  <a:pt x="705" y="40"/>
                </a:cubicBezTo>
                <a:cubicBezTo>
                  <a:pt x="712" y="39"/>
                  <a:pt x="717" y="39"/>
                  <a:pt x="717" y="42"/>
                </a:cubicBezTo>
                <a:cubicBezTo>
                  <a:pt x="717" y="42"/>
                  <a:pt x="718" y="43"/>
                  <a:pt x="718" y="43"/>
                </a:cubicBezTo>
                <a:cubicBezTo>
                  <a:pt x="739" y="43"/>
                  <a:pt x="727" y="38"/>
                  <a:pt x="736" y="36"/>
                </a:cubicBezTo>
                <a:cubicBezTo>
                  <a:pt x="738" y="37"/>
                  <a:pt x="741" y="38"/>
                  <a:pt x="744" y="40"/>
                </a:cubicBezTo>
                <a:cubicBezTo>
                  <a:pt x="748" y="38"/>
                  <a:pt x="754" y="36"/>
                  <a:pt x="755" y="34"/>
                </a:cubicBezTo>
                <a:cubicBezTo>
                  <a:pt x="756" y="32"/>
                  <a:pt x="759" y="30"/>
                  <a:pt x="765" y="29"/>
                </a:cubicBezTo>
                <a:cubicBezTo>
                  <a:pt x="775" y="27"/>
                  <a:pt x="785" y="26"/>
                  <a:pt x="795" y="24"/>
                </a:cubicBezTo>
                <a:cubicBezTo>
                  <a:pt x="795" y="24"/>
                  <a:pt x="796" y="24"/>
                  <a:pt x="796" y="24"/>
                </a:cubicBezTo>
                <a:cubicBezTo>
                  <a:pt x="819" y="24"/>
                  <a:pt x="832" y="29"/>
                  <a:pt x="846" y="32"/>
                </a:cubicBezTo>
                <a:cubicBezTo>
                  <a:pt x="857" y="36"/>
                  <a:pt x="857" y="39"/>
                  <a:pt x="845" y="43"/>
                </a:cubicBezTo>
                <a:cubicBezTo>
                  <a:pt x="848" y="43"/>
                  <a:pt x="850" y="44"/>
                  <a:pt x="853" y="45"/>
                </a:cubicBezTo>
                <a:cubicBezTo>
                  <a:pt x="846" y="48"/>
                  <a:pt x="841" y="50"/>
                  <a:pt x="833" y="53"/>
                </a:cubicBezTo>
                <a:cubicBezTo>
                  <a:pt x="843" y="54"/>
                  <a:pt x="851" y="55"/>
                  <a:pt x="861" y="56"/>
                </a:cubicBezTo>
                <a:cubicBezTo>
                  <a:pt x="862" y="54"/>
                  <a:pt x="863" y="52"/>
                  <a:pt x="865" y="50"/>
                </a:cubicBezTo>
                <a:cubicBezTo>
                  <a:pt x="871" y="50"/>
                  <a:pt x="878" y="49"/>
                  <a:pt x="886" y="48"/>
                </a:cubicBezTo>
                <a:cubicBezTo>
                  <a:pt x="887" y="44"/>
                  <a:pt x="893" y="42"/>
                  <a:pt x="906" y="40"/>
                </a:cubicBezTo>
                <a:cubicBezTo>
                  <a:pt x="914" y="39"/>
                  <a:pt x="922" y="36"/>
                  <a:pt x="930" y="34"/>
                </a:cubicBezTo>
                <a:cubicBezTo>
                  <a:pt x="930" y="34"/>
                  <a:pt x="931" y="34"/>
                  <a:pt x="931" y="34"/>
                </a:cubicBezTo>
                <a:cubicBezTo>
                  <a:pt x="947" y="37"/>
                  <a:pt x="950" y="29"/>
                  <a:pt x="963" y="30"/>
                </a:cubicBezTo>
                <a:cubicBezTo>
                  <a:pt x="963" y="30"/>
                  <a:pt x="966" y="28"/>
                  <a:pt x="968" y="27"/>
                </a:cubicBezTo>
                <a:cubicBezTo>
                  <a:pt x="970" y="26"/>
                  <a:pt x="979" y="25"/>
                  <a:pt x="979" y="26"/>
                </a:cubicBezTo>
                <a:cubicBezTo>
                  <a:pt x="979" y="30"/>
                  <a:pt x="990" y="29"/>
                  <a:pt x="1000" y="29"/>
                </a:cubicBezTo>
                <a:cubicBezTo>
                  <a:pt x="998" y="31"/>
                  <a:pt x="996" y="32"/>
                  <a:pt x="994" y="34"/>
                </a:cubicBezTo>
                <a:cubicBezTo>
                  <a:pt x="1000" y="34"/>
                  <a:pt x="1004" y="35"/>
                  <a:pt x="1009" y="35"/>
                </a:cubicBezTo>
                <a:cubicBezTo>
                  <a:pt x="1009" y="37"/>
                  <a:pt x="1010" y="39"/>
                  <a:pt x="1010" y="42"/>
                </a:cubicBezTo>
                <a:cubicBezTo>
                  <a:pt x="1004" y="43"/>
                  <a:pt x="998" y="44"/>
                  <a:pt x="991" y="45"/>
                </a:cubicBezTo>
                <a:cubicBezTo>
                  <a:pt x="993" y="46"/>
                  <a:pt x="995" y="47"/>
                  <a:pt x="998" y="48"/>
                </a:cubicBezTo>
                <a:cubicBezTo>
                  <a:pt x="991" y="51"/>
                  <a:pt x="983" y="55"/>
                  <a:pt x="976" y="58"/>
                </a:cubicBezTo>
                <a:cubicBezTo>
                  <a:pt x="974" y="59"/>
                  <a:pt x="972" y="60"/>
                  <a:pt x="971" y="62"/>
                </a:cubicBezTo>
                <a:cubicBezTo>
                  <a:pt x="970" y="62"/>
                  <a:pt x="971" y="63"/>
                  <a:pt x="970" y="64"/>
                </a:cubicBezTo>
                <a:cubicBezTo>
                  <a:pt x="968" y="69"/>
                  <a:pt x="960" y="71"/>
                  <a:pt x="939" y="70"/>
                </a:cubicBezTo>
                <a:cubicBezTo>
                  <a:pt x="943" y="72"/>
                  <a:pt x="945" y="73"/>
                  <a:pt x="947" y="73"/>
                </a:cubicBezTo>
                <a:cubicBezTo>
                  <a:pt x="961" y="74"/>
                  <a:pt x="972" y="72"/>
                  <a:pt x="979" y="68"/>
                </a:cubicBezTo>
                <a:cubicBezTo>
                  <a:pt x="982" y="66"/>
                  <a:pt x="988" y="64"/>
                  <a:pt x="994" y="62"/>
                </a:cubicBezTo>
                <a:cubicBezTo>
                  <a:pt x="1005" y="60"/>
                  <a:pt x="1014" y="57"/>
                  <a:pt x="1029" y="57"/>
                </a:cubicBezTo>
                <a:cubicBezTo>
                  <a:pt x="1031" y="57"/>
                  <a:pt x="1034" y="56"/>
                  <a:pt x="1036" y="55"/>
                </a:cubicBezTo>
                <a:cubicBezTo>
                  <a:pt x="1036" y="56"/>
                  <a:pt x="1036" y="57"/>
                  <a:pt x="1036" y="57"/>
                </a:cubicBezTo>
                <a:cubicBezTo>
                  <a:pt x="1031" y="58"/>
                  <a:pt x="1026" y="59"/>
                  <a:pt x="1020" y="60"/>
                </a:cubicBezTo>
                <a:cubicBezTo>
                  <a:pt x="1027" y="61"/>
                  <a:pt x="1033" y="61"/>
                  <a:pt x="1038" y="60"/>
                </a:cubicBezTo>
                <a:cubicBezTo>
                  <a:pt x="1041" y="60"/>
                  <a:pt x="1043" y="58"/>
                  <a:pt x="1045" y="57"/>
                </a:cubicBezTo>
                <a:cubicBezTo>
                  <a:pt x="1042" y="57"/>
                  <a:pt x="1039" y="56"/>
                  <a:pt x="1036" y="56"/>
                </a:cubicBezTo>
                <a:cubicBezTo>
                  <a:pt x="1044" y="52"/>
                  <a:pt x="1046" y="51"/>
                  <a:pt x="1054" y="51"/>
                </a:cubicBezTo>
                <a:cubicBezTo>
                  <a:pt x="1059" y="50"/>
                  <a:pt x="1065" y="51"/>
                  <a:pt x="1072" y="51"/>
                </a:cubicBezTo>
                <a:cubicBezTo>
                  <a:pt x="1072" y="49"/>
                  <a:pt x="1072" y="48"/>
                  <a:pt x="1072" y="46"/>
                </a:cubicBezTo>
                <a:cubicBezTo>
                  <a:pt x="1082" y="45"/>
                  <a:pt x="1092" y="44"/>
                  <a:pt x="1103" y="44"/>
                </a:cubicBezTo>
                <a:cubicBezTo>
                  <a:pt x="1104" y="42"/>
                  <a:pt x="1100" y="39"/>
                  <a:pt x="1115" y="38"/>
                </a:cubicBezTo>
                <a:cubicBezTo>
                  <a:pt x="1119" y="38"/>
                  <a:pt x="1123" y="36"/>
                  <a:pt x="1126" y="35"/>
                </a:cubicBezTo>
                <a:cubicBezTo>
                  <a:pt x="1136" y="31"/>
                  <a:pt x="1149" y="29"/>
                  <a:pt x="1167" y="28"/>
                </a:cubicBezTo>
                <a:cubicBezTo>
                  <a:pt x="1165" y="27"/>
                  <a:pt x="1164" y="26"/>
                  <a:pt x="1163" y="25"/>
                </a:cubicBezTo>
                <a:cubicBezTo>
                  <a:pt x="1165" y="25"/>
                  <a:pt x="1167" y="25"/>
                  <a:pt x="1169" y="25"/>
                </a:cubicBezTo>
                <a:cubicBezTo>
                  <a:pt x="1171" y="25"/>
                  <a:pt x="1175" y="26"/>
                  <a:pt x="1176" y="26"/>
                </a:cubicBezTo>
                <a:cubicBezTo>
                  <a:pt x="1184" y="25"/>
                  <a:pt x="1189" y="27"/>
                  <a:pt x="1190" y="28"/>
                </a:cubicBezTo>
                <a:cubicBezTo>
                  <a:pt x="1193" y="31"/>
                  <a:pt x="1201" y="30"/>
                  <a:pt x="1206" y="30"/>
                </a:cubicBezTo>
                <a:cubicBezTo>
                  <a:pt x="1209" y="32"/>
                  <a:pt x="1211" y="33"/>
                  <a:pt x="1214" y="35"/>
                </a:cubicBezTo>
                <a:cubicBezTo>
                  <a:pt x="1218" y="36"/>
                  <a:pt x="1223" y="37"/>
                  <a:pt x="1228" y="38"/>
                </a:cubicBezTo>
                <a:cubicBezTo>
                  <a:pt x="1225" y="39"/>
                  <a:pt x="1221" y="41"/>
                  <a:pt x="1219" y="42"/>
                </a:cubicBezTo>
                <a:cubicBezTo>
                  <a:pt x="1217" y="43"/>
                  <a:pt x="1214" y="44"/>
                  <a:pt x="1215" y="45"/>
                </a:cubicBezTo>
                <a:cubicBezTo>
                  <a:pt x="1219" y="47"/>
                  <a:pt x="1212" y="47"/>
                  <a:pt x="1211" y="48"/>
                </a:cubicBezTo>
                <a:cubicBezTo>
                  <a:pt x="1215" y="50"/>
                  <a:pt x="1219" y="50"/>
                  <a:pt x="1222" y="48"/>
                </a:cubicBezTo>
                <a:cubicBezTo>
                  <a:pt x="1226" y="46"/>
                  <a:pt x="1231" y="45"/>
                  <a:pt x="1233" y="43"/>
                </a:cubicBezTo>
                <a:cubicBezTo>
                  <a:pt x="1238" y="38"/>
                  <a:pt x="1251" y="37"/>
                  <a:pt x="1264" y="36"/>
                </a:cubicBezTo>
                <a:cubicBezTo>
                  <a:pt x="1266" y="29"/>
                  <a:pt x="1284" y="26"/>
                  <a:pt x="1305" y="29"/>
                </a:cubicBezTo>
                <a:cubicBezTo>
                  <a:pt x="1311" y="30"/>
                  <a:pt x="1321" y="29"/>
                  <a:pt x="1323" y="32"/>
                </a:cubicBezTo>
                <a:cubicBezTo>
                  <a:pt x="1323" y="32"/>
                  <a:pt x="1327" y="32"/>
                  <a:pt x="1329" y="32"/>
                </a:cubicBezTo>
                <a:cubicBezTo>
                  <a:pt x="1341" y="33"/>
                  <a:pt x="1348" y="35"/>
                  <a:pt x="1349" y="38"/>
                </a:cubicBezTo>
                <a:cubicBezTo>
                  <a:pt x="1349" y="39"/>
                  <a:pt x="1348" y="40"/>
                  <a:pt x="1346" y="40"/>
                </a:cubicBezTo>
                <a:cubicBezTo>
                  <a:pt x="1340" y="41"/>
                  <a:pt x="1338" y="42"/>
                  <a:pt x="1341" y="43"/>
                </a:cubicBezTo>
                <a:cubicBezTo>
                  <a:pt x="1342" y="44"/>
                  <a:pt x="1340" y="45"/>
                  <a:pt x="1338" y="46"/>
                </a:cubicBezTo>
                <a:cubicBezTo>
                  <a:pt x="1334" y="47"/>
                  <a:pt x="1329" y="48"/>
                  <a:pt x="1324" y="50"/>
                </a:cubicBezTo>
                <a:cubicBezTo>
                  <a:pt x="1331" y="54"/>
                  <a:pt x="1325" y="57"/>
                  <a:pt x="1316" y="60"/>
                </a:cubicBezTo>
                <a:cubicBezTo>
                  <a:pt x="1311" y="62"/>
                  <a:pt x="1306" y="62"/>
                  <a:pt x="1309" y="65"/>
                </a:cubicBezTo>
                <a:cubicBezTo>
                  <a:pt x="1309" y="65"/>
                  <a:pt x="1305" y="66"/>
                  <a:pt x="1303" y="67"/>
                </a:cubicBezTo>
                <a:cubicBezTo>
                  <a:pt x="1306" y="68"/>
                  <a:pt x="1310" y="69"/>
                  <a:pt x="1313" y="70"/>
                </a:cubicBezTo>
                <a:cubicBezTo>
                  <a:pt x="1306" y="70"/>
                  <a:pt x="1301" y="71"/>
                  <a:pt x="1297" y="73"/>
                </a:cubicBezTo>
                <a:cubicBezTo>
                  <a:pt x="1309" y="73"/>
                  <a:pt x="1309" y="73"/>
                  <a:pt x="1313" y="70"/>
                </a:cubicBezTo>
                <a:close/>
                <a:moveTo>
                  <a:pt x="1160" y="40"/>
                </a:moveTo>
                <a:cubicBezTo>
                  <a:pt x="1164" y="40"/>
                  <a:pt x="1171" y="39"/>
                  <a:pt x="1172" y="36"/>
                </a:cubicBezTo>
                <a:cubicBezTo>
                  <a:pt x="1162" y="35"/>
                  <a:pt x="1153" y="34"/>
                  <a:pt x="1143" y="33"/>
                </a:cubicBezTo>
                <a:cubicBezTo>
                  <a:pt x="1141" y="35"/>
                  <a:pt x="1140" y="37"/>
                  <a:pt x="1139" y="38"/>
                </a:cubicBezTo>
                <a:cubicBezTo>
                  <a:pt x="1146" y="39"/>
                  <a:pt x="1152" y="39"/>
                  <a:pt x="1160" y="40"/>
                </a:cubicBezTo>
                <a:close/>
                <a:moveTo>
                  <a:pt x="1004" y="71"/>
                </a:moveTo>
                <a:cubicBezTo>
                  <a:pt x="1010" y="70"/>
                  <a:pt x="1017" y="68"/>
                  <a:pt x="1026" y="65"/>
                </a:cubicBezTo>
                <a:cubicBezTo>
                  <a:pt x="1010" y="66"/>
                  <a:pt x="996" y="64"/>
                  <a:pt x="986" y="68"/>
                </a:cubicBezTo>
                <a:cubicBezTo>
                  <a:pt x="992" y="69"/>
                  <a:pt x="997" y="70"/>
                  <a:pt x="1004" y="71"/>
                </a:cubicBezTo>
                <a:close/>
                <a:moveTo>
                  <a:pt x="1106" y="49"/>
                </a:moveTo>
                <a:cubicBezTo>
                  <a:pt x="1107" y="50"/>
                  <a:pt x="1108" y="50"/>
                  <a:pt x="1110" y="51"/>
                </a:cubicBezTo>
                <a:cubicBezTo>
                  <a:pt x="1118" y="49"/>
                  <a:pt x="1126" y="46"/>
                  <a:pt x="1135" y="44"/>
                </a:cubicBezTo>
                <a:cubicBezTo>
                  <a:pt x="1129" y="44"/>
                  <a:pt x="1123" y="43"/>
                  <a:pt x="1117" y="43"/>
                </a:cubicBezTo>
                <a:cubicBezTo>
                  <a:pt x="1113" y="45"/>
                  <a:pt x="1109" y="47"/>
                  <a:pt x="1106" y="49"/>
                </a:cubicBezTo>
                <a:close/>
                <a:moveTo>
                  <a:pt x="1962" y="47"/>
                </a:moveTo>
                <a:cubicBezTo>
                  <a:pt x="1985" y="48"/>
                  <a:pt x="1987" y="48"/>
                  <a:pt x="1995" y="44"/>
                </a:cubicBezTo>
                <a:cubicBezTo>
                  <a:pt x="1989" y="44"/>
                  <a:pt x="1983" y="45"/>
                  <a:pt x="1978" y="45"/>
                </a:cubicBezTo>
                <a:cubicBezTo>
                  <a:pt x="1972" y="45"/>
                  <a:pt x="1965" y="44"/>
                  <a:pt x="1962" y="47"/>
                </a:cubicBezTo>
                <a:close/>
                <a:moveTo>
                  <a:pt x="550" y="33"/>
                </a:moveTo>
                <a:cubicBezTo>
                  <a:pt x="551" y="33"/>
                  <a:pt x="551" y="32"/>
                  <a:pt x="552" y="32"/>
                </a:cubicBezTo>
                <a:cubicBezTo>
                  <a:pt x="550" y="31"/>
                  <a:pt x="547" y="31"/>
                  <a:pt x="546" y="30"/>
                </a:cubicBezTo>
                <a:cubicBezTo>
                  <a:pt x="544" y="29"/>
                  <a:pt x="546" y="28"/>
                  <a:pt x="544" y="27"/>
                </a:cubicBezTo>
                <a:cubicBezTo>
                  <a:pt x="543" y="26"/>
                  <a:pt x="539" y="26"/>
                  <a:pt x="536" y="26"/>
                </a:cubicBezTo>
                <a:cubicBezTo>
                  <a:pt x="534" y="26"/>
                  <a:pt x="531" y="27"/>
                  <a:pt x="531" y="27"/>
                </a:cubicBezTo>
                <a:cubicBezTo>
                  <a:pt x="533" y="29"/>
                  <a:pt x="535" y="31"/>
                  <a:pt x="539" y="32"/>
                </a:cubicBezTo>
                <a:cubicBezTo>
                  <a:pt x="541" y="33"/>
                  <a:pt x="546" y="33"/>
                  <a:pt x="550" y="33"/>
                </a:cubicBezTo>
                <a:close/>
                <a:moveTo>
                  <a:pt x="340" y="22"/>
                </a:moveTo>
                <a:cubicBezTo>
                  <a:pt x="341" y="22"/>
                  <a:pt x="341" y="23"/>
                  <a:pt x="341" y="23"/>
                </a:cubicBezTo>
                <a:cubicBezTo>
                  <a:pt x="354" y="25"/>
                  <a:pt x="361" y="25"/>
                  <a:pt x="370" y="20"/>
                </a:cubicBezTo>
                <a:cubicBezTo>
                  <a:pt x="359" y="21"/>
                  <a:pt x="350" y="21"/>
                  <a:pt x="340" y="22"/>
                </a:cubicBezTo>
                <a:close/>
                <a:moveTo>
                  <a:pt x="1390" y="50"/>
                </a:moveTo>
                <a:cubicBezTo>
                  <a:pt x="1391" y="53"/>
                  <a:pt x="1396" y="53"/>
                  <a:pt x="1403" y="53"/>
                </a:cubicBezTo>
                <a:cubicBezTo>
                  <a:pt x="1409" y="53"/>
                  <a:pt x="1411" y="49"/>
                  <a:pt x="1409" y="47"/>
                </a:cubicBezTo>
                <a:cubicBezTo>
                  <a:pt x="1403" y="48"/>
                  <a:pt x="1397" y="49"/>
                  <a:pt x="1390" y="50"/>
                </a:cubicBezTo>
                <a:close/>
                <a:moveTo>
                  <a:pt x="136" y="68"/>
                </a:moveTo>
                <a:cubicBezTo>
                  <a:pt x="130" y="68"/>
                  <a:pt x="126" y="68"/>
                  <a:pt x="118" y="69"/>
                </a:cubicBezTo>
                <a:cubicBezTo>
                  <a:pt x="122" y="71"/>
                  <a:pt x="126" y="73"/>
                  <a:pt x="129" y="75"/>
                </a:cubicBezTo>
                <a:cubicBezTo>
                  <a:pt x="130" y="75"/>
                  <a:pt x="132" y="75"/>
                  <a:pt x="133" y="75"/>
                </a:cubicBezTo>
                <a:cubicBezTo>
                  <a:pt x="134" y="73"/>
                  <a:pt x="135" y="71"/>
                  <a:pt x="136" y="68"/>
                </a:cubicBezTo>
                <a:close/>
                <a:moveTo>
                  <a:pt x="372" y="52"/>
                </a:moveTo>
                <a:cubicBezTo>
                  <a:pt x="385" y="51"/>
                  <a:pt x="378" y="48"/>
                  <a:pt x="378" y="46"/>
                </a:cubicBezTo>
                <a:cubicBezTo>
                  <a:pt x="377" y="44"/>
                  <a:pt x="376" y="43"/>
                  <a:pt x="367" y="44"/>
                </a:cubicBezTo>
                <a:cubicBezTo>
                  <a:pt x="369" y="47"/>
                  <a:pt x="370" y="49"/>
                  <a:pt x="372" y="52"/>
                </a:cubicBezTo>
                <a:close/>
                <a:moveTo>
                  <a:pt x="2060" y="27"/>
                </a:moveTo>
                <a:cubicBezTo>
                  <a:pt x="2059" y="28"/>
                  <a:pt x="2057" y="30"/>
                  <a:pt x="2059" y="30"/>
                </a:cubicBezTo>
                <a:cubicBezTo>
                  <a:pt x="2061" y="31"/>
                  <a:pt x="2067" y="31"/>
                  <a:pt x="2071" y="31"/>
                </a:cubicBezTo>
                <a:cubicBezTo>
                  <a:pt x="2075" y="31"/>
                  <a:pt x="2080" y="30"/>
                  <a:pt x="2077" y="28"/>
                </a:cubicBezTo>
                <a:cubicBezTo>
                  <a:pt x="2072" y="28"/>
                  <a:pt x="2067" y="27"/>
                  <a:pt x="2060" y="27"/>
                </a:cubicBezTo>
                <a:close/>
                <a:moveTo>
                  <a:pt x="1219" y="52"/>
                </a:moveTo>
                <a:cubicBezTo>
                  <a:pt x="1199" y="53"/>
                  <a:pt x="1193" y="55"/>
                  <a:pt x="1191" y="59"/>
                </a:cubicBezTo>
                <a:cubicBezTo>
                  <a:pt x="1196" y="58"/>
                  <a:pt x="1200" y="56"/>
                  <a:pt x="1204" y="55"/>
                </a:cubicBezTo>
                <a:cubicBezTo>
                  <a:pt x="1209" y="54"/>
                  <a:pt x="1214" y="53"/>
                  <a:pt x="1219" y="52"/>
                </a:cubicBezTo>
                <a:close/>
                <a:moveTo>
                  <a:pt x="760" y="35"/>
                </a:moveTo>
                <a:cubicBezTo>
                  <a:pt x="769" y="35"/>
                  <a:pt x="775" y="35"/>
                  <a:pt x="782" y="35"/>
                </a:cubicBezTo>
                <a:cubicBezTo>
                  <a:pt x="782" y="35"/>
                  <a:pt x="782" y="34"/>
                  <a:pt x="783" y="34"/>
                </a:cubicBezTo>
                <a:cubicBezTo>
                  <a:pt x="776" y="33"/>
                  <a:pt x="771" y="32"/>
                  <a:pt x="763" y="31"/>
                </a:cubicBezTo>
                <a:cubicBezTo>
                  <a:pt x="762" y="33"/>
                  <a:pt x="761" y="34"/>
                  <a:pt x="760" y="35"/>
                </a:cubicBezTo>
                <a:close/>
                <a:moveTo>
                  <a:pt x="137" y="30"/>
                </a:moveTo>
                <a:cubicBezTo>
                  <a:pt x="132" y="30"/>
                  <a:pt x="128" y="30"/>
                  <a:pt x="123" y="29"/>
                </a:cubicBezTo>
                <a:cubicBezTo>
                  <a:pt x="121" y="31"/>
                  <a:pt x="119" y="33"/>
                  <a:pt x="126" y="36"/>
                </a:cubicBezTo>
                <a:cubicBezTo>
                  <a:pt x="130" y="34"/>
                  <a:pt x="133" y="32"/>
                  <a:pt x="137" y="30"/>
                </a:cubicBezTo>
                <a:close/>
                <a:moveTo>
                  <a:pt x="1148" y="61"/>
                </a:moveTo>
                <a:cubicBezTo>
                  <a:pt x="1154" y="62"/>
                  <a:pt x="1160" y="63"/>
                  <a:pt x="1166" y="62"/>
                </a:cubicBezTo>
                <a:cubicBezTo>
                  <a:pt x="1167" y="61"/>
                  <a:pt x="1167" y="59"/>
                  <a:pt x="1166" y="59"/>
                </a:cubicBezTo>
                <a:cubicBezTo>
                  <a:pt x="1160" y="58"/>
                  <a:pt x="1153" y="58"/>
                  <a:pt x="1148" y="61"/>
                </a:cubicBezTo>
                <a:close/>
                <a:moveTo>
                  <a:pt x="402" y="54"/>
                </a:moveTo>
                <a:cubicBezTo>
                  <a:pt x="410" y="52"/>
                  <a:pt x="409" y="51"/>
                  <a:pt x="406" y="49"/>
                </a:cubicBezTo>
                <a:cubicBezTo>
                  <a:pt x="399" y="49"/>
                  <a:pt x="394" y="50"/>
                  <a:pt x="386" y="51"/>
                </a:cubicBezTo>
                <a:cubicBezTo>
                  <a:pt x="393" y="52"/>
                  <a:pt x="397" y="53"/>
                  <a:pt x="402" y="54"/>
                </a:cubicBezTo>
                <a:close/>
                <a:moveTo>
                  <a:pt x="493" y="39"/>
                </a:moveTo>
                <a:cubicBezTo>
                  <a:pt x="510" y="38"/>
                  <a:pt x="510" y="38"/>
                  <a:pt x="510" y="33"/>
                </a:cubicBezTo>
                <a:cubicBezTo>
                  <a:pt x="504" y="35"/>
                  <a:pt x="500" y="36"/>
                  <a:pt x="493" y="39"/>
                </a:cubicBezTo>
                <a:close/>
                <a:moveTo>
                  <a:pt x="139" y="26"/>
                </a:moveTo>
                <a:cubicBezTo>
                  <a:pt x="147" y="28"/>
                  <a:pt x="154" y="27"/>
                  <a:pt x="159" y="25"/>
                </a:cubicBezTo>
                <a:cubicBezTo>
                  <a:pt x="149" y="23"/>
                  <a:pt x="149" y="23"/>
                  <a:pt x="139" y="26"/>
                </a:cubicBezTo>
                <a:close/>
                <a:moveTo>
                  <a:pt x="393" y="29"/>
                </a:moveTo>
                <a:cubicBezTo>
                  <a:pt x="382" y="26"/>
                  <a:pt x="382" y="26"/>
                  <a:pt x="371" y="27"/>
                </a:cubicBezTo>
                <a:cubicBezTo>
                  <a:pt x="375" y="31"/>
                  <a:pt x="383" y="29"/>
                  <a:pt x="393" y="29"/>
                </a:cubicBezTo>
                <a:close/>
                <a:moveTo>
                  <a:pt x="512" y="68"/>
                </a:moveTo>
                <a:cubicBezTo>
                  <a:pt x="525" y="68"/>
                  <a:pt x="531" y="66"/>
                  <a:pt x="530" y="63"/>
                </a:cubicBezTo>
                <a:cubicBezTo>
                  <a:pt x="522" y="64"/>
                  <a:pt x="522" y="64"/>
                  <a:pt x="512" y="68"/>
                </a:cubicBezTo>
                <a:close/>
                <a:moveTo>
                  <a:pt x="2343" y="52"/>
                </a:moveTo>
                <a:cubicBezTo>
                  <a:pt x="2362" y="52"/>
                  <a:pt x="2351" y="48"/>
                  <a:pt x="2362" y="46"/>
                </a:cubicBezTo>
                <a:cubicBezTo>
                  <a:pt x="2345" y="46"/>
                  <a:pt x="2345" y="49"/>
                  <a:pt x="2343" y="52"/>
                </a:cubicBezTo>
                <a:close/>
                <a:moveTo>
                  <a:pt x="585" y="72"/>
                </a:moveTo>
                <a:cubicBezTo>
                  <a:pt x="579" y="69"/>
                  <a:pt x="573" y="69"/>
                  <a:pt x="569" y="70"/>
                </a:cubicBezTo>
                <a:cubicBezTo>
                  <a:pt x="566" y="71"/>
                  <a:pt x="565" y="72"/>
                  <a:pt x="564" y="73"/>
                </a:cubicBezTo>
                <a:cubicBezTo>
                  <a:pt x="565" y="73"/>
                  <a:pt x="566" y="74"/>
                  <a:pt x="567" y="74"/>
                </a:cubicBezTo>
                <a:cubicBezTo>
                  <a:pt x="572" y="73"/>
                  <a:pt x="578" y="73"/>
                  <a:pt x="585" y="72"/>
                </a:cubicBezTo>
                <a:close/>
                <a:moveTo>
                  <a:pt x="348" y="55"/>
                </a:moveTo>
                <a:cubicBezTo>
                  <a:pt x="348" y="55"/>
                  <a:pt x="349" y="55"/>
                  <a:pt x="349" y="56"/>
                </a:cubicBezTo>
                <a:cubicBezTo>
                  <a:pt x="354" y="56"/>
                  <a:pt x="358" y="58"/>
                  <a:pt x="363" y="56"/>
                </a:cubicBezTo>
                <a:cubicBezTo>
                  <a:pt x="364" y="55"/>
                  <a:pt x="361" y="54"/>
                  <a:pt x="360" y="53"/>
                </a:cubicBezTo>
                <a:cubicBezTo>
                  <a:pt x="356" y="54"/>
                  <a:pt x="352" y="54"/>
                  <a:pt x="348" y="55"/>
                </a:cubicBezTo>
                <a:close/>
                <a:moveTo>
                  <a:pt x="1553" y="57"/>
                </a:moveTo>
                <a:cubicBezTo>
                  <a:pt x="1541" y="59"/>
                  <a:pt x="1541" y="59"/>
                  <a:pt x="1545" y="62"/>
                </a:cubicBezTo>
                <a:cubicBezTo>
                  <a:pt x="1547" y="61"/>
                  <a:pt x="1560" y="61"/>
                  <a:pt x="1553" y="57"/>
                </a:cubicBezTo>
                <a:close/>
                <a:moveTo>
                  <a:pt x="1486" y="39"/>
                </a:moveTo>
                <a:cubicBezTo>
                  <a:pt x="1497" y="39"/>
                  <a:pt x="1497" y="39"/>
                  <a:pt x="1506" y="38"/>
                </a:cubicBezTo>
                <a:cubicBezTo>
                  <a:pt x="1496" y="37"/>
                  <a:pt x="1496" y="37"/>
                  <a:pt x="1486" y="39"/>
                </a:cubicBezTo>
                <a:close/>
                <a:moveTo>
                  <a:pt x="2225" y="53"/>
                </a:moveTo>
                <a:cubicBezTo>
                  <a:pt x="2227" y="55"/>
                  <a:pt x="2227" y="56"/>
                  <a:pt x="2228" y="56"/>
                </a:cubicBezTo>
                <a:cubicBezTo>
                  <a:pt x="2231" y="56"/>
                  <a:pt x="2234" y="57"/>
                  <a:pt x="2237" y="57"/>
                </a:cubicBezTo>
                <a:cubicBezTo>
                  <a:pt x="2238" y="57"/>
                  <a:pt x="2241" y="56"/>
                  <a:pt x="2241" y="56"/>
                </a:cubicBezTo>
                <a:cubicBezTo>
                  <a:pt x="2239" y="55"/>
                  <a:pt x="2237" y="54"/>
                  <a:pt x="2234" y="54"/>
                </a:cubicBezTo>
                <a:cubicBezTo>
                  <a:pt x="2232" y="53"/>
                  <a:pt x="2230" y="54"/>
                  <a:pt x="2225" y="53"/>
                </a:cubicBezTo>
                <a:close/>
                <a:moveTo>
                  <a:pt x="2274" y="36"/>
                </a:moveTo>
                <a:cubicBezTo>
                  <a:pt x="2273" y="36"/>
                  <a:pt x="2272" y="35"/>
                  <a:pt x="2270" y="35"/>
                </a:cubicBezTo>
                <a:cubicBezTo>
                  <a:pt x="2267" y="36"/>
                  <a:pt x="2263" y="36"/>
                  <a:pt x="2259" y="37"/>
                </a:cubicBezTo>
                <a:cubicBezTo>
                  <a:pt x="2259" y="37"/>
                  <a:pt x="2259" y="38"/>
                  <a:pt x="2259" y="38"/>
                </a:cubicBezTo>
                <a:cubicBezTo>
                  <a:pt x="2263" y="38"/>
                  <a:pt x="2267" y="39"/>
                  <a:pt x="2270" y="38"/>
                </a:cubicBezTo>
                <a:cubicBezTo>
                  <a:pt x="2272" y="38"/>
                  <a:pt x="2272" y="37"/>
                  <a:pt x="2274" y="36"/>
                </a:cubicBezTo>
                <a:close/>
                <a:moveTo>
                  <a:pt x="2179" y="50"/>
                </a:moveTo>
                <a:cubicBezTo>
                  <a:pt x="2176" y="49"/>
                  <a:pt x="2173" y="48"/>
                  <a:pt x="2168" y="49"/>
                </a:cubicBezTo>
                <a:cubicBezTo>
                  <a:pt x="2166" y="49"/>
                  <a:pt x="2164" y="50"/>
                  <a:pt x="2165" y="50"/>
                </a:cubicBezTo>
                <a:cubicBezTo>
                  <a:pt x="2168" y="52"/>
                  <a:pt x="2173" y="51"/>
                  <a:pt x="2179" y="50"/>
                </a:cubicBezTo>
                <a:close/>
                <a:moveTo>
                  <a:pt x="2138" y="44"/>
                </a:moveTo>
                <a:cubicBezTo>
                  <a:pt x="2140" y="43"/>
                  <a:pt x="2143" y="42"/>
                  <a:pt x="2143" y="41"/>
                </a:cubicBezTo>
                <a:cubicBezTo>
                  <a:pt x="2144" y="41"/>
                  <a:pt x="2140" y="40"/>
                  <a:pt x="2139" y="40"/>
                </a:cubicBezTo>
                <a:cubicBezTo>
                  <a:pt x="2136" y="40"/>
                  <a:pt x="2133" y="41"/>
                  <a:pt x="2131" y="42"/>
                </a:cubicBezTo>
                <a:cubicBezTo>
                  <a:pt x="2131" y="42"/>
                  <a:pt x="2135" y="43"/>
                  <a:pt x="2138" y="44"/>
                </a:cubicBezTo>
                <a:close/>
                <a:moveTo>
                  <a:pt x="112" y="65"/>
                </a:moveTo>
                <a:cubicBezTo>
                  <a:pt x="112" y="63"/>
                  <a:pt x="108" y="62"/>
                  <a:pt x="100" y="62"/>
                </a:cubicBezTo>
                <a:cubicBezTo>
                  <a:pt x="99" y="65"/>
                  <a:pt x="102" y="66"/>
                  <a:pt x="112" y="65"/>
                </a:cubicBezTo>
                <a:close/>
                <a:moveTo>
                  <a:pt x="629" y="63"/>
                </a:moveTo>
                <a:cubicBezTo>
                  <a:pt x="620" y="63"/>
                  <a:pt x="615" y="63"/>
                  <a:pt x="607" y="63"/>
                </a:cubicBezTo>
                <a:cubicBezTo>
                  <a:pt x="616" y="66"/>
                  <a:pt x="616" y="66"/>
                  <a:pt x="629" y="63"/>
                </a:cubicBezTo>
                <a:close/>
                <a:moveTo>
                  <a:pt x="1310" y="33"/>
                </a:moveTo>
                <a:cubicBezTo>
                  <a:pt x="1310" y="33"/>
                  <a:pt x="1309" y="32"/>
                  <a:pt x="1309" y="32"/>
                </a:cubicBezTo>
                <a:cubicBezTo>
                  <a:pt x="1304" y="32"/>
                  <a:pt x="1297" y="31"/>
                  <a:pt x="1291" y="34"/>
                </a:cubicBezTo>
                <a:cubicBezTo>
                  <a:pt x="1299" y="34"/>
                  <a:pt x="1305" y="34"/>
                  <a:pt x="1310" y="33"/>
                </a:cubicBezTo>
                <a:close/>
                <a:moveTo>
                  <a:pt x="482" y="35"/>
                </a:moveTo>
                <a:cubicBezTo>
                  <a:pt x="481" y="35"/>
                  <a:pt x="479" y="35"/>
                  <a:pt x="478" y="35"/>
                </a:cubicBezTo>
                <a:cubicBezTo>
                  <a:pt x="477" y="36"/>
                  <a:pt x="477" y="37"/>
                  <a:pt x="477" y="38"/>
                </a:cubicBezTo>
                <a:cubicBezTo>
                  <a:pt x="479" y="38"/>
                  <a:pt x="481" y="38"/>
                  <a:pt x="483" y="38"/>
                </a:cubicBezTo>
                <a:cubicBezTo>
                  <a:pt x="483" y="37"/>
                  <a:pt x="482" y="36"/>
                  <a:pt x="482" y="35"/>
                </a:cubicBezTo>
                <a:close/>
                <a:moveTo>
                  <a:pt x="405" y="31"/>
                </a:moveTo>
                <a:cubicBezTo>
                  <a:pt x="396" y="30"/>
                  <a:pt x="392" y="30"/>
                  <a:pt x="390" y="33"/>
                </a:cubicBezTo>
                <a:cubicBezTo>
                  <a:pt x="390" y="33"/>
                  <a:pt x="391" y="33"/>
                  <a:pt x="393" y="34"/>
                </a:cubicBezTo>
                <a:cubicBezTo>
                  <a:pt x="396" y="33"/>
                  <a:pt x="400" y="32"/>
                  <a:pt x="405" y="31"/>
                </a:cubicBezTo>
                <a:close/>
                <a:moveTo>
                  <a:pt x="567" y="26"/>
                </a:moveTo>
                <a:cubicBezTo>
                  <a:pt x="560" y="27"/>
                  <a:pt x="557" y="28"/>
                  <a:pt x="550" y="30"/>
                </a:cubicBezTo>
                <a:cubicBezTo>
                  <a:pt x="561" y="30"/>
                  <a:pt x="567" y="30"/>
                  <a:pt x="567" y="26"/>
                </a:cubicBezTo>
                <a:close/>
                <a:moveTo>
                  <a:pt x="1275" y="37"/>
                </a:moveTo>
                <a:cubicBezTo>
                  <a:pt x="1265" y="39"/>
                  <a:pt x="1265" y="40"/>
                  <a:pt x="1270" y="42"/>
                </a:cubicBezTo>
                <a:cubicBezTo>
                  <a:pt x="1272" y="41"/>
                  <a:pt x="1273" y="39"/>
                  <a:pt x="1275" y="37"/>
                </a:cubicBezTo>
                <a:close/>
                <a:moveTo>
                  <a:pt x="903" y="48"/>
                </a:moveTo>
                <a:cubicBezTo>
                  <a:pt x="902" y="48"/>
                  <a:pt x="902" y="47"/>
                  <a:pt x="901" y="47"/>
                </a:cubicBezTo>
                <a:cubicBezTo>
                  <a:pt x="898" y="47"/>
                  <a:pt x="895" y="48"/>
                  <a:pt x="892" y="48"/>
                </a:cubicBezTo>
                <a:cubicBezTo>
                  <a:pt x="892" y="48"/>
                  <a:pt x="893" y="49"/>
                  <a:pt x="894" y="49"/>
                </a:cubicBezTo>
                <a:cubicBezTo>
                  <a:pt x="897" y="49"/>
                  <a:pt x="900" y="49"/>
                  <a:pt x="903" y="48"/>
                </a:cubicBezTo>
                <a:close/>
                <a:moveTo>
                  <a:pt x="393" y="58"/>
                </a:moveTo>
                <a:cubicBezTo>
                  <a:pt x="404" y="58"/>
                  <a:pt x="408" y="57"/>
                  <a:pt x="406" y="54"/>
                </a:cubicBezTo>
                <a:cubicBezTo>
                  <a:pt x="402" y="55"/>
                  <a:pt x="399" y="56"/>
                  <a:pt x="393" y="58"/>
                </a:cubicBezTo>
                <a:close/>
                <a:moveTo>
                  <a:pt x="147" y="18"/>
                </a:moveTo>
                <a:cubicBezTo>
                  <a:pt x="144" y="18"/>
                  <a:pt x="140" y="17"/>
                  <a:pt x="140" y="17"/>
                </a:cubicBezTo>
                <a:cubicBezTo>
                  <a:pt x="138" y="18"/>
                  <a:pt x="137" y="19"/>
                  <a:pt x="136" y="19"/>
                </a:cubicBezTo>
                <a:cubicBezTo>
                  <a:pt x="136" y="20"/>
                  <a:pt x="139" y="20"/>
                  <a:pt x="140" y="20"/>
                </a:cubicBezTo>
                <a:cubicBezTo>
                  <a:pt x="142" y="20"/>
                  <a:pt x="144" y="19"/>
                  <a:pt x="147" y="18"/>
                </a:cubicBezTo>
                <a:close/>
                <a:moveTo>
                  <a:pt x="2139" y="54"/>
                </a:moveTo>
                <a:cubicBezTo>
                  <a:pt x="2141" y="52"/>
                  <a:pt x="2143" y="52"/>
                  <a:pt x="2143" y="51"/>
                </a:cubicBezTo>
                <a:cubicBezTo>
                  <a:pt x="2143" y="51"/>
                  <a:pt x="2140" y="50"/>
                  <a:pt x="2138" y="50"/>
                </a:cubicBezTo>
                <a:cubicBezTo>
                  <a:pt x="2137" y="50"/>
                  <a:pt x="2135" y="51"/>
                  <a:pt x="2135" y="52"/>
                </a:cubicBezTo>
                <a:cubicBezTo>
                  <a:pt x="2135" y="52"/>
                  <a:pt x="2137" y="53"/>
                  <a:pt x="2139" y="54"/>
                </a:cubicBezTo>
                <a:close/>
                <a:moveTo>
                  <a:pt x="307" y="37"/>
                </a:moveTo>
                <a:cubicBezTo>
                  <a:pt x="305" y="37"/>
                  <a:pt x="303" y="36"/>
                  <a:pt x="301" y="36"/>
                </a:cubicBezTo>
                <a:cubicBezTo>
                  <a:pt x="299" y="36"/>
                  <a:pt x="298" y="37"/>
                  <a:pt x="297" y="37"/>
                </a:cubicBezTo>
                <a:cubicBezTo>
                  <a:pt x="298" y="38"/>
                  <a:pt x="300" y="39"/>
                  <a:pt x="301" y="39"/>
                </a:cubicBezTo>
                <a:cubicBezTo>
                  <a:pt x="303" y="38"/>
                  <a:pt x="305" y="38"/>
                  <a:pt x="307" y="37"/>
                </a:cubicBezTo>
                <a:close/>
                <a:moveTo>
                  <a:pt x="985" y="39"/>
                </a:moveTo>
                <a:cubicBezTo>
                  <a:pt x="983" y="39"/>
                  <a:pt x="982" y="39"/>
                  <a:pt x="980" y="39"/>
                </a:cubicBezTo>
                <a:cubicBezTo>
                  <a:pt x="980" y="40"/>
                  <a:pt x="979" y="41"/>
                  <a:pt x="978" y="41"/>
                </a:cubicBezTo>
                <a:cubicBezTo>
                  <a:pt x="978" y="41"/>
                  <a:pt x="981" y="42"/>
                  <a:pt x="982" y="42"/>
                </a:cubicBezTo>
                <a:cubicBezTo>
                  <a:pt x="983" y="41"/>
                  <a:pt x="984" y="40"/>
                  <a:pt x="985" y="39"/>
                </a:cubicBezTo>
                <a:close/>
                <a:moveTo>
                  <a:pt x="42" y="24"/>
                </a:moveTo>
                <a:cubicBezTo>
                  <a:pt x="41" y="25"/>
                  <a:pt x="41" y="25"/>
                  <a:pt x="40" y="26"/>
                </a:cubicBezTo>
                <a:cubicBezTo>
                  <a:pt x="43" y="26"/>
                  <a:pt x="46" y="26"/>
                  <a:pt x="50" y="26"/>
                </a:cubicBezTo>
                <a:cubicBezTo>
                  <a:pt x="50" y="26"/>
                  <a:pt x="51" y="26"/>
                  <a:pt x="51" y="25"/>
                </a:cubicBezTo>
                <a:cubicBezTo>
                  <a:pt x="48" y="25"/>
                  <a:pt x="45" y="24"/>
                  <a:pt x="42" y="24"/>
                </a:cubicBezTo>
                <a:close/>
                <a:moveTo>
                  <a:pt x="2323" y="53"/>
                </a:moveTo>
                <a:cubicBezTo>
                  <a:pt x="2325" y="52"/>
                  <a:pt x="2326" y="52"/>
                  <a:pt x="2327" y="51"/>
                </a:cubicBezTo>
                <a:cubicBezTo>
                  <a:pt x="2324" y="51"/>
                  <a:pt x="2322" y="50"/>
                  <a:pt x="2320" y="50"/>
                </a:cubicBezTo>
                <a:cubicBezTo>
                  <a:pt x="2319" y="50"/>
                  <a:pt x="2317" y="51"/>
                  <a:pt x="2317" y="51"/>
                </a:cubicBezTo>
                <a:cubicBezTo>
                  <a:pt x="2318" y="52"/>
                  <a:pt x="2320" y="52"/>
                  <a:pt x="2323" y="53"/>
                </a:cubicBezTo>
                <a:close/>
                <a:moveTo>
                  <a:pt x="1263" y="67"/>
                </a:moveTo>
                <a:cubicBezTo>
                  <a:pt x="1268" y="69"/>
                  <a:pt x="1271" y="70"/>
                  <a:pt x="1275" y="67"/>
                </a:cubicBezTo>
                <a:cubicBezTo>
                  <a:pt x="1270" y="67"/>
                  <a:pt x="1267" y="67"/>
                  <a:pt x="1263" y="67"/>
                </a:cubicBezTo>
                <a:close/>
                <a:moveTo>
                  <a:pt x="403" y="37"/>
                </a:moveTo>
                <a:cubicBezTo>
                  <a:pt x="401" y="37"/>
                  <a:pt x="400" y="37"/>
                  <a:pt x="398" y="37"/>
                </a:cubicBezTo>
                <a:cubicBezTo>
                  <a:pt x="398" y="37"/>
                  <a:pt x="398" y="38"/>
                  <a:pt x="397" y="39"/>
                </a:cubicBezTo>
                <a:cubicBezTo>
                  <a:pt x="399" y="39"/>
                  <a:pt x="400" y="39"/>
                  <a:pt x="400" y="39"/>
                </a:cubicBezTo>
                <a:cubicBezTo>
                  <a:pt x="401" y="38"/>
                  <a:pt x="402" y="38"/>
                  <a:pt x="403" y="37"/>
                </a:cubicBezTo>
                <a:close/>
                <a:moveTo>
                  <a:pt x="462" y="44"/>
                </a:moveTo>
                <a:cubicBezTo>
                  <a:pt x="464" y="42"/>
                  <a:pt x="465" y="42"/>
                  <a:pt x="465" y="41"/>
                </a:cubicBezTo>
                <a:cubicBezTo>
                  <a:pt x="464" y="41"/>
                  <a:pt x="462" y="41"/>
                  <a:pt x="461" y="40"/>
                </a:cubicBezTo>
                <a:cubicBezTo>
                  <a:pt x="460" y="40"/>
                  <a:pt x="457" y="41"/>
                  <a:pt x="457" y="41"/>
                </a:cubicBezTo>
                <a:cubicBezTo>
                  <a:pt x="458" y="42"/>
                  <a:pt x="459" y="42"/>
                  <a:pt x="462" y="44"/>
                </a:cubicBezTo>
                <a:close/>
                <a:moveTo>
                  <a:pt x="2298" y="26"/>
                </a:moveTo>
                <a:cubicBezTo>
                  <a:pt x="2297" y="26"/>
                  <a:pt x="2297" y="26"/>
                  <a:pt x="2296" y="26"/>
                </a:cubicBezTo>
                <a:cubicBezTo>
                  <a:pt x="2294" y="26"/>
                  <a:pt x="2292" y="26"/>
                  <a:pt x="2291" y="27"/>
                </a:cubicBezTo>
                <a:cubicBezTo>
                  <a:pt x="2289" y="27"/>
                  <a:pt x="2289" y="28"/>
                  <a:pt x="2288" y="29"/>
                </a:cubicBezTo>
                <a:cubicBezTo>
                  <a:pt x="2289" y="29"/>
                  <a:pt x="2290" y="29"/>
                  <a:pt x="2291" y="29"/>
                </a:cubicBezTo>
                <a:cubicBezTo>
                  <a:pt x="2293" y="28"/>
                  <a:pt x="2296" y="27"/>
                  <a:pt x="2298" y="26"/>
                </a:cubicBezTo>
                <a:close/>
                <a:moveTo>
                  <a:pt x="170" y="74"/>
                </a:moveTo>
                <a:cubicBezTo>
                  <a:pt x="171" y="73"/>
                  <a:pt x="173" y="72"/>
                  <a:pt x="172" y="72"/>
                </a:cubicBezTo>
                <a:cubicBezTo>
                  <a:pt x="172" y="71"/>
                  <a:pt x="169" y="71"/>
                  <a:pt x="167" y="71"/>
                </a:cubicBezTo>
                <a:cubicBezTo>
                  <a:pt x="167" y="71"/>
                  <a:pt x="165" y="72"/>
                  <a:pt x="165" y="73"/>
                </a:cubicBezTo>
                <a:cubicBezTo>
                  <a:pt x="165" y="73"/>
                  <a:pt x="168" y="73"/>
                  <a:pt x="170" y="74"/>
                </a:cubicBezTo>
                <a:close/>
                <a:moveTo>
                  <a:pt x="95" y="42"/>
                </a:moveTo>
                <a:cubicBezTo>
                  <a:pt x="94" y="43"/>
                  <a:pt x="94" y="43"/>
                  <a:pt x="93" y="44"/>
                </a:cubicBezTo>
                <a:cubicBezTo>
                  <a:pt x="97" y="44"/>
                  <a:pt x="100" y="44"/>
                  <a:pt x="103" y="44"/>
                </a:cubicBezTo>
                <a:cubicBezTo>
                  <a:pt x="103" y="44"/>
                  <a:pt x="104" y="43"/>
                  <a:pt x="104" y="43"/>
                </a:cubicBezTo>
                <a:cubicBezTo>
                  <a:pt x="101" y="43"/>
                  <a:pt x="98" y="42"/>
                  <a:pt x="95" y="42"/>
                </a:cubicBezTo>
                <a:close/>
                <a:moveTo>
                  <a:pt x="2130" y="30"/>
                </a:moveTo>
                <a:cubicBezTo>
                  <a:pt x="2131" y="30"/>
                  <a:pt x="2131" y="30"/>
                  <a:pt x="2132" y="29"/>
                </a:cubicBezTo>
                <a:cubicBezTo>
                  <a:pt x="2129" y="29"/>
                  <a:pt x="2126" y="28"/>
                  <a:pt x="2123" y="28"/>
                </a:cubicBezTo>
                <a:cubicBezTo>
                  <a:pt x="2123" y="28"/>
                  <a:pt x="2122" y="29"/>
                  <a:pt x="2122" y="29"/>
                </a:cubicBezTo>
                <a:cubicBezTo>
                  <a:pt x="2125" y="29"/>
                  <a:pt x="2127" y="30"/>
                  <a:pt x="2130" y="30"/>
                </a:cubicBezTo>
                <a:close/>
                <a:moveTo>
                  <a:pt x="87" y="44"/>
                </a:moveTo>
                <a:cubicBezTo>
                  <a:pt x="86" y="43"/>
                  <a:pt x="85" y="43"/>
                  <a:pt x="84" y="43"/>
                </a:cubicBezTo>
                <a:cubicBezTo>
                  <a:pt x="82" y="44"/>
                  <a:pt x="80" y="44"/>
                  <a:pt x="77" y="45"/>
                </a:cubicBezTo>
                <a:cubicBezTo>
                  <a:pt x="78" y="45"/>
                  <a:pt x="79" y="45"/>
                  <a:pt x="79" y="45"/>
                </a:cubicBezTo>
                <a:cubicBezTo>
                  <a:pt x="82" y="45"/>
                  <a:pt x="84" y="44"/>
                  <a:pt x="87" y="44"/>
                </a:cubicBezTo>
                <a:close/>
              </a:path>
            </a:pathLst>
          </a:custGeom>
          <a:solidFill>
            <a:srgbClr val="FD848D"/>
          </a:solidFill>
          <a:ln>
            <a:noFill/>
          </a:ln>
        </p:spPr>
        <p:txBody>
          <a:bodyPr vert="horz" wrap="square" lIns="91440" tIns="45720" rIns="91440" bIns="45720" numCol="1" anchor="t" anchorCtr="0" compatLnSpc="1"/>
          <a:lstStyle/>
          <a:p>
            <a:endParaRPr lang="zh-CN" altLang="en-US"/>
          </a:p>
        </p:txBody>
      </p:sp>
      <p:grpSp>
        <p:nvGrpSpPr>
          <p:cNvPr id="42" name="组合 41"/>
          <p:cNvGrpSpPr/>
          <p:nvPr/>
        </p:nvGrpSpPr>
        <p:grpSpPr>
          <a:xfrm>
            <a:off x="2197822" y="4493644"/>
            <a:ext cx="277812" cy="297577"/>
            <a:chOff x="1731963" y="4292601"/>
            <a:chExt cx="401638" cy="430213"/>
          </a:xfrm>
          <a:blipFill>
            <a:blip r:embed="rId5"/>
            <a:stretch>
              <a:fillRect/>
            </a:stretch>
          </a:blipFill>
        </p:grpSpPr>
        <p:sp>
          <p:nvSpPr>
            <p:cNvPr id="39" name="Freeform 50278"/>
            <p:cNvSpPr>
              <a:spLocks noEditPoints="1"/>
            </p:cNvSpPr>
            <p:nvPr/>
          </p:nvSpPr>
          <p:spPr bwMode="auto">
            <a:xfrm>
              <a:off x="1825625" y="4292601"/>
              <a:ext cx="209550" cy="201613"/>
            </a:xfrm>
            <a:custGeom>
              <a:avLst/>
              <a:gdLst>
                <a:gd name="T0" fmla="*/ 92 w 180"/>
                <a:gd name="T1" fmla="*/ 0 h 172"/>
                <a:gd name="T2" fmla="*/ 180 w 180"/>
                <a:gd name="T3" fmla="*/ 48 h 172"/>
                <a:gd name="T4" fmla="*/ 180 w 180"/>
                <a:gd name="T5" fmla="*/ 52 h 172"/>
                <a:gd name="T6" fmla="*/ 144 w 180"/>
                <a:gd name="T7" fmla="*/ 72 h 172"/>
                <a:gd name="T8" fmla="*/ 140 w 180"/>
                <a:gd name="T9" fmla="*/ 124 h 172"/>
                <a:gd name="T10" fmla="*/ 64 w 180"/>
                <a:gd name="T11" fmla="*/ 152 h 172"/>
                <a:gd name="T12" fmla="*/ 40 w 180"/>
                <a:gd name="T13" fmla="*/ 72 h 172"/>
                <a:gd name="T14" fmla="*/ 0 w 180"/>
                <a:gd name="T15" fmla="*/ 48 h 172"/>
                <a:gd name="T16" fmla="*/ 92 w 180"/>
                <a:gd name="T17" fmla="*/ 0 h 172"/>
                <a:gd name="T18" fmla="*/ 76 w 180"/>
                <a:gd name="T19" fmla="*/ 100 h 172"/>
                <a:gd name="T20" fmla="*/ 60 w 180"/>
                <a:gd name="T21" fmla="*/ 104 h 172"/>
                <a:gd name="T22" fmla="*/ 124 w 180"/>
                <a:gd name="T23" fmla="*/ 104 h 172"/>
                <a:gd name="T24" fmla="*/ 124 w 180"/>
                <a:gd name="T25" fmla="*/ 104 h 172"/>
                <a:gd name="T26" fmla="*/ 76 w 180"/>
                <a:gd name="T27" fmla="*/ 10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0" h="172">
                  <a:moveTo>
                    <a:pt x="92" y="0"/>
                  </a:moveTo>
                  <a:cubicBezTo>
                    <a:pt x="120" y="16"/>
                    <a:pt x="152" y="32"/>
                    <a:pt x="180" y="48"/>
                  </a:cubicBezTo>
                  <a:cubicBezTo>
                    <a:pt x="180" y="48"/>
                    <a:pt x="180" y="48"/>
                    <a:pt x="180" y="52"/>
                  </a:cubicBezTo>
                  <a:cubicBezTo>
                    <a:pt x="168" y="56"/>
                    <a:pt x="156" y="64"/>
                    <a:pt x="144" y="72"/>
                  </a:cubicBezTo>
                  <a:cubicBezTo>
                    <a:pt x="144" y="88"/>
                    <a:pt x="144" y="112"/>
                    <a:pt x="140" y="124"/>
                  </a:cubicBezTo>
                  <a:cubicBezTo>
                    <a:pt x="132" y="152"/>
                    <a:pt x="96" y="172"/>
                    <a:pt x="64" y="152"/>
                  </a:cubicBezTo>
                  <a:cubicBezTo>
                    <a:pt x="40" y="136"/>
                    <a:pt x="40" y="108"/>
                    <a:pt x="40" y="72"/>
                  </a:cubicBezTo>
                  <a:cubicBezTo>
                    <a:pt x="28" y="64"/>
                    <a:pt x="16" y="56"/>
                    <a:pt x="0" y="48"/>
                  </a:cubicBezTo>
                  <a:cubicBezTo>
                    <a:pt x="32" y="32"/>
                    <a:pt x="60" y="16"/>
                    <a:pt x="92" y="0"/>
                  </a:cubicBezTo>
                  <a:close/>
                  <a:moveTo>
                    <a:pt x="76" y="100"/>
                  </a:moveTo>
                  <a:cubicBezTo>
                    <a:pt x="72" y="100"/>
                    <a:pt x="64" y="100"/>
                    <a:pt x="60" y="104"/>
                  </a:cubicBezTo>
                  <a:cubicBezTo>
                    <a:pt x="56" y="152"/>
                    <a:pt x="128" y="152"/>
                    <a:pt x="124" y="104"/>
                  </a:cubicBezTo>
                  <a:cubicBezTo>
                    <a:pt x="124" y="104"/>
                    <a:pt x="124" y="104"/>
                    <a:pt x="124" y="104"/>
                  </a:cubicBezTo>
                  <a:cubicBezTo>
                    <a:pt x="112" y="96"/>
                    <a:pt x="92" y="100"/>
                    <a:pt x="7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40" name="Freeform 50279"/>
            <p:cNvSpPr/>
            <p:nvPr/>
          </p:nvSpPr>
          <p:spPr bwMode="auto">
            <a:xfrm>
              <a:off x="1830388" y="4376738"/>
              <a:ext cx="12700" cy="50800"/>
            </a:xfrm>
            <a:custGeom>
              <a:avLst/>
              <a:gdLst>
                <a:gd name="T0" fmla="*/ 0 w 12"/>
                <a:gd name="T1" fmla="*/ 0 h 44"/>
                <a:gd name="T2" fmla="*/ 12 w 12"/>
                <a:gd name="T3" fmla="*/ 0 h 44"/>
                <a:gd name="T4" fmla="*/ 12 w 12"/>
                <a:gd name="T5" fmla="*/ 44 h 44"/>
                <a:gd name="T6" fmla="*/ 0 w 12"/>
                <a:gd name="T7" fmla="*/ 44 h 44"/>
                <a:gd name="T8" fmla="*/ 0 w 12"/>
                <a:gd name="T9" fmla="*/ 0 h 44"/>
              </a:gdLst>
              <a:ahLst/>
              <a:cxnLst>
                <a:cxn ang="0">
                  <a:pos x="T0" y="T1"/>
                </a:cxn>
                <a:cxn ang="0">
                  <a:pos x="T2" y="T3"/>
                </a:cxn>
                <a:cxn ang="0">
                  <a:pos x="T4" y="T5"/>
                </a:cxn>
                <a:cxn ang="0">
                  <a:pos x="T6" y="T7"/>
                </a:cxn>
                <a:cxn ang="0">
                  <a:pos x="T8" y="T9"/>
                </a:cxn>
              </a:cxnLst>
              <a:rect l="0" t="0" r="r" b="b"/>
              <a:pathLst>
                <a:path w="12" h="44">
                  <a:moveTo>
                    <a:pt x="0" y="0"/>
                  </a:moveTo>
                  <a:cubicBezTo>
                    <a:pt x="4" y="0"/>
                    <a:pt x="8" y="0"/>
                    <a:pt x="12" y="0"/>
                  </a:cubicBezTo>
                  <a:cubicBezTo>
                    <a:pt x="12" y="16"/>
                    <a:pt x="12" y="28"/>
                    <a:pt x="12" y="44"/>
                  </a:cubicBezTo>
                  <a:cubicBezTo>
                    <a:pt x="8" y="44"/>
                    <a:pt x="4" y="44"/>
                    <a:pt x="0" y="44"/>
                  </a:cubicBezTo>
                  <a:cubicBezTo>
                    <a:pt x="0" y="28"/>
                    <a:pt x="0" y="1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41" name="Freeform 50280"/>
            <p:cNvSpPr>
              <a:spLocks noEditPoints="1"/>
            </p:cNvSpPr>
            <p:nvPr/>
          </p:nvSpPr>
          <p:spPr bwMode="auto">
            <a:xfrm>
              <a:off x="1731963" y="4502151"/>
              <a:ext cx="401638" cy="220663"/>
            </a:xfrm>
            <a:custGeom>
              <a:avLst/>
              <a:gdLst>
                <a:gd name="T0" fmla="*/ 344 w 344"/>
                <a:gd name="T1" fmla="*/ 188 h 188"/>
                <a:gd name="T2" fmla="*/ 0 w 344"/>
                <a:gd name="T3" fmla="*/ 188 h 188"/>
                <a:gd name="T4" fmla="*/ 0 w 344"/>
                <a:gd name="T5" fmla="*/ 148 h 188"/>
                <a:gd name="T6" fmla="*/ 36 w 344"/>
                <a:gd name="T7" fmla="*/ 148 h 188"/>
                <a:gd name="T8" fmla="*/ 32 w 344"/>
                <a:gd name="T9" fmla="*/ 144 h 188"/>
                <a:gd name="T10" fmla="*/ 52 w 344"/>
                <a:gd name="T11" fmla="*/ 88 h 188"/>
                <a:gd name="T12" fmla="*/ 140 w 344"/>
                <a:gd name="T13" fmla="*/ 0 h 188"/>
                <a:gd name="T14" fmla="*/ 140 w 344"/>
                <a:gd name="T15" fmla="*/ 32 h 188"/>
                <a:gd name="T16" fmla="*/ 140 w 344"/>
                <a:gd name="T17" fmla="*/ 32 h 188"/>
                <a:gd name="T18" fmla="*/ 172 w 344"/>
                <a:gd name="T19" fmla="*/ 4 h 188"/>
                <a:gd name="T20" fmla="*/ 204 w 344"/>
                <a:gd name="T21" fmla="*/ 32 h 188"/>
                <a:gd name="T22" fmla="*/ 204 w 344"/>
                <a:gd name="T23" fmla="*/ 0 h 188"/>
                <a:gd name="T24" fmla="*/ 296 w 344"/>
                <a:gd name="T25" fmla="*/ 92 h 188"/>
                <a:gd name="T26" fmla="*/ 308 w 344"/>
                <a:gd name="T27" fmla="*/ 148 h 188"/>
                <a:gd name="T28" fmla="*/ 344 w 344"/>
                <a:gd name="T29" fmla="*/ 148 h 188"/>
                <a:gd name="T30" fmla="*/ 344 w 344"/>
                <a:gd name="T31" fmla="*/ 188 h 188"/>
                <a:gd name="T32" fmla="*/ 160 w 344"/>
                <a:gd name="T33" fmla="*/ 104 h 188"/>
                <a:gd name="T34" fmla="*/ 136 w 344"/>
                <a:gd name="T35" fmla="*/ 124 h 188"/>
                <a:gd name="T36" fmla="*/ 196 w 344"/>
                <a:gd name="T37" fmla="*/ 124 h 188"/>
                <a:gd name="T38" fmla="*/ 196 w 344"/>
                <a:gd name="T39" fmla="*/ 116 h 188"/>
                <a:gd name="T40" fmla="*/ 160 w 344"/>
                <a:gd name="T41" fmla="*/ 104 h 188"/>
                <a:gd name="T42" fmla="*/ 72 w 344"/>
                <a:gd name="T43" fmla="*/ 148 h 188"/>
                <a:gd name="T44" fmla="*/ 88 w 344"/>
                <a:gd name="T45" fmla="*/ 148 h 188"/>
                <a:gd name="T46" fmla="*/ 88 w 344"/>
                <a:gd name="T47" fmla="*/ 80 h 188"/>
                <a:gd name="T48" fmla="*/ 244 w 344"/>
                <a:gd name="T49" fmla="*/ 80 h 188"/>
                <a:gd name="T50" fmla="*/ 244 w 344"/>
                <a:gd name="T51" fmla="*/ 148 h 188"/>
                <a:gd name="T52" fmla="*/ 260 w 344"/>
                <a:gd name="T53" fmla="*/ 148 h 188"/>
                <a:gd name="T54" fmla="*/ 260 w 344"/>
                <a:gd name="T55" fmla="*/ 68 h 188"/>
                <a:gd name="T56" fmla="*/ 216 w 344"/>
                <a:gd name="T57" fmla="*/ 64 h 188"/>
                <a:gd name="T58" fmla="*/ 76 w 344"/>
                <a:gd name="T59" fmla="*/ 68 h 188"/>
                <a:gd name="T60" fmla="*/ 72 w 344"/>
                <a:gd name="T61" fmla="*/ 72 h 188"/>
                <a:gd name="T62" fmla="*/ 72 w 344"/>
                <a:gd name="T63" fmla="*/ 14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4" h="188">
                  <a:moveTo>
                    <a:pt x="344" y="188"/>
                  </a:moveTo>
                  <a:cubicBezTo>
                    <a:pt x="228" y="188"/>
                    <a:pt x="116" y="188"/>
                    <a:pt x="0" y="188"/>
                  </a:cubicBezTo>
                  <a:cubicBezTo>
                    <a:pt x="0" y="172"/>
                    <a:pt x="0" y="160"/>
                    <a:pt x="0" y="148"/>
                  </a:cubicBezTo>
                  <a:cubicBezTo>
                    <a:pt x="12" y="148"/>
                    <a:pt x="24" y="148"/>
                    <a:pt x="36" y="148"/>
                  </a:cubicBezTo>
                  <a:cubicBezTo>
                    <a:pt x="36" y="144"/>
                    <a:pt x="32" y="144"/>
                    <a:pt x="32" y="144"/>
                  </a:cubicBezTo>
                  <a:cubicBezTo>
                    <a:pt x="24" y="120"/>
                    <a:pt x="40" y="104"/>
                    <a:pt x="52" y="88"/>
                  </a:cubicBezTo>
                  <a:cubicBezTo>
                    <a:pt x="80" y="40"/>
                    <a:pt x="80" y="20"/>
                    <a:pt x="140" y="0"/>
                  </a:cubicBezTo>
                  <a:cubicBezTo>
                    <a:pt x="140" y="12"/>
                    <a:pt x="140" y="20"/>
                    <a:pt x="140" y="32"/>
                  </a:cubicBezTo>
                  <a:cubicBezTo>
                    <a:pt x="140" y="32"/>
                    <a:pt x="140" y="32"/>
                    <a:pt x="140" y="32"/>
                  </a:cubicBezTo>
                  <a:cubicBezTo>
                    <a:pt x="152" y="24"/>
                    <a:pt x="160" y="16"/>
                    <a:pt x="172" y="4"/>
                  </a:cubicBezTo>
                  <a:cubicBezTo>
                    <a:pt x="180" y="16"/>
                    <a:pt x="192" y="24"/>
                    <a:pt x="204" y="32"/>
                  </a:cubicBezTo>
                  <a:cubicBezTo>
                    <a:pt x="204" y="20"/>
                    <a:pt x="204" y="12"/>
                    <a:pt x="204" y="0"/>
                  </a:cubicBezTo>
                  <a:cubicBezTo>
                    <a:pt x="264" y="20"/>
                    <a:pt x="264" y="44"/>
                    <a:pt x="296" y="92"/>
                  </a:cubicBezTo>
                  <a:cubicBezTo>
                    <a:pt x="304" y="112"/>
                    <a:pt x="324" y="128"/>
                    <a:pt x="308" y="148"/>
                  </a:cubicBezTo>
                  <a:cubicBezTo>
                    <a:pt x="320" y="148"/>
                    <a:pt x="332" y="148"/>
                    <a:pt x="344" y="148"/>
                  </a:cubicBezTo>
                  <a:cubicBezTo>
                    <a:pt x="344" y="160"/>
                    <a:pt x="344" y="176"/>
                    <a:pt x="344" y="188"/>
                  </a:cubicBezTo>
                  <a:close/>
                  <a:moveTo>
                    <a:pt x="160" y="104"/>
                  </a:moveTo>
                  <a:cubicBezTo>
                    <a:pt x="152" y="108"/>
                    <a:pt x="132" y="108"/>
                    <a:pt x="136" y="124"/>
                  </a:cubicBezTo>
                  <a:cubicBezTo>
                    <a:pt x="140" y="148"/>
                    <a:pt x="188" y="136"/>
                    <a:pt x="196" y="124"/>
                  </a:cubicBezTo>
                  <a:cubicBezTo>
                    <a:pt x="196" y="120"/>
                    <a:pt x="196" y="120"/>
                    <a:pt x="196" y="116"/>
                  </a:cubicBezTo>
                  <a:cubicBezTo>
                    <a:pt x="188" y="108"/>
                    <a:pt x="176" y="104"/>
                    <a:pt x="160" y="104"/>
                  </a:cubicBezTo>
                  <a:close/>
                  <a:moveTo>
                    <a:pt x="72" y="148"/>
                  </a:moveTo>
                  <a:cubicBezTo>
                    <a:pt x="76" y="148"/>
                    <a:pt x="80" y="148"/>
                    <a:pt x="88" y="148"/>
                  </a:cubicBezTo>
                  <a:cubicBezTo>
                    <a:pt x="88" y="124"/>
                    <a:pt x="88" y="104"/>
                    <a:pt x="88" y="80"/>
                  </a:cubicBezTo>
                  <a:cubicBezTo>
                    <a:pt x="140" y="80"/>
                    <a:pt x="192" y="80"/>
                    <a:pt x="244" y="80"/>
                  </a:cubicBezTo>
                  <a:cubicBezTo>
                    <a:pt x="244" y="104"/>
                    <a:pt x="244" y="124"/>
                    <a:pt x="244" y="148"/>
                  </a:cubicBezTo>
                  <a:cubicBezTo>
                    <a:pt x="252" y="148"/>
                    <a:pt x="256" y="148"/>
                    <a:pt x="260" y="148"/>
                  </a:cubicBezTo>
                  <a:cubicBezTo>
                    <a:pt x="260" y="132"/>
                    <a:pt x="264" y="76"/>
                    <a:pt x="260" y="68"/>
                  </a:cubicBezTo>
                  <a:cubicBezTo>
                    <a:pt x="252" y="60"/>
                    <a:pt x="228" y="64"/>
                    <a:pt x="216" y="64"/>
                  </a:cubicBezTo>
                  <a:cubicBezTo>
                    <a:pt x="168" y="64"/>
                    <a:pt x="124" y="64"/>
                    <a:pt x="76" y="68"/>
                  </a:cubicBezTo>
                  <a:cubicBezTo>
                    <a:pt x="72" y="72"/>
                    <a:pt x="72" y="72"/>
                    <a:pt x="72" y="72"/>
                  </a:cubicBezTo>
                  <a:cubicBezTo>
                    <a:pt x="72" y="96"/>
                    <a:pt x="72" y="124"/>
                    <a:pt x="72" y="1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sp>
        <p:nvSpPr>
          <p:cNvPr id="3" name="文本框 2"/>
          <p:cNvSpPr txBox="1"/>
          <p:nvPr/>
        </p:nvSpPr>
        <p:spPr>
          <a:xfrm>
            <a:off x="2677795" y="4493895"/>
            <a:ext cx="3488690" cy="398780"/>
          </a:xfrm>
          <a:prstGeom prst="rect">
            <a:avLst/>
          </a:prstGeom>
          <a:noFill/>
        </p:spPr>
        <p:txBody>
          <a:bodyPr wrap="square" rtlCol="0">
            <a:spAutoFit/>
          </a:bodyPr>
          <a:lstStyle/>
          <a:p>
            <a:r>
              <a:rPr lang="zh-CN" altLang="en-US" sz="2000">
                <a:solidFill>
                  <a:schemeClr val="bg1"/>
                </a:solidFill>
                <a:latin typeface="宋体" panose="02010600030101010101" pitchFamily="2" charset="-122"/>
                <a:ea typeface="宋体" panose="02010600030101010101" pitchFamily="2" charset="-122"/>
              </a:rPr>
              <a:t>袁泽彬、戴佳伟、唐嘉良</a:t>
            </a:r>
          </a:p>
        </p:txBody>
      </p:sp>
    </p:spTree>
  </p:cSld>
  <p:clrMapOvr>
    <a:masterClrMapping/>
  </p:clrMapOvr>
  <p:transition spd="slow">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6"/>
                                        </p:tgtEl>
                                        <p:attrNameLst>
                                          <p:attrName>style.visibility</p:attrName>
                                        </p:attrNameLst>
                                      </p:cBhvr>
                                      <p:to>
                                        <p:strVal val="visible"/>
                                      </p:to>
                                    </p:set>
                                    <p:anim calcmode="lin" valueType="num">
                                      <p:cBhvr>
                                        <p:cTn id="13"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16"/>
                                        </p:tgtEl>
                                        <p:attrNameLst>
                                          <p:attrName>ppt_y</p:attrName>
                                        </p:attrNameLst>
                                      </p:cBhvr>
                                      <p:tavLst>
                                        <p:tav tm="0">
                                          <p:val>
                                            <p:strVal val="#ppt_y"/>
                                          </p:val>
                                        </p:tav>
                                        <p:tav tm="100000">
                                          <p:val>
                                            <p:strVal val="#ppt_y"/>
                                          </p:val>
                                        </p:tav>
                                      </p:tavLst>
                                    </p:anim>
                                    <p:anim calcmode="lin" valueType="num">
                                      <p:cBhvr>
                                        <p:cTn id="15"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16"/>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left)">
                                      <p:cBhvr>
                                        <p:cTn id="21" dur="500"/>
                                        <p:tgtEl>
                                          <p:spTgt spid="32"/>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left)">
                                      <p:cBhvr>
                                        <p:cTn id="25" dur="500"/>
                                        <p:tgtEl>
                                          <p:spTgt spid="18"/>
                                        </p:tgtEl>
                                      </p:cBhvr>
                                    </p:animEffect>
                                  </p:childTnLst>
                                </p:cTn>
                              </p:par>
                              <p:par>
                                <p:cTn id="26" presetID="41" presetClass="entr" presetSubtype="0" fill="hold" grpId="0" nodeType="withEffect">
                                  <p:stCondLst>
                                    <p:cond delay="300"/>
                                  </p:stCondLst>
                                  <p:iterate type="lt">
                                    <p:tmPct val="10000"/>
                                  </p:iterate>
                                  <p:childTnLst>
                                    <p:set>
                                      <p:cBhvr>
                                        <p:cTn id="27" dur="1" fill="hold">
                                          <p:stCondLst>
                                            <p:cond delay="0"/>
                                          </p:stCondLst>
                                        </p:cTn>
                                        <p:tgtEl>
                                          <p:spTgt spid="17"/>
                                        </p:tgtEl>
                                        <p:attrNameLst>
                                          <p:attrName>style.visibility</p:attrName>
                                        </p:attrNameLst>
                                      </p:cBhvr>
                                      <p:to>
                                        <p:strVal val="visible"/>
                                      </p:to>
                                    </p:set>
                                    <p:anim calcmode="lin" valueType="num">
                                      <p:cBhvr>
                                        <p:cTn id="28"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17"/>
                                        </p:tgtEl>
                                        <p:attrNameLst>
                                          <p:attrName>ppt_y</p:attrName>
                                        </p:attrNameLst>
                                      </p:cBhvr>
                                      <p:tavLst>
                                        <p:tav tm="0">
                                          <p:val>
                                            <p:strVal val="#ppt_y"/>
                                          </p:val>
                                        </p:tav>
                                        <p:tav tm="100000">
                                          <p:val>
                                            <p:strVal val="#ppt_y"/>
                                          </p:val>
                                        </p:tav>
                                      </p:tavLst>
                                    </p:anim>
                                    <p:anim calcmode="lin" valueType="num">
                                      <p:cBhvr>
                                        <p:cTn id="30"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17"/>
                                        </p:tgtEl>
                                      </p:cBhvr>
                                    </p:animEffect>
                                  </p:childTnLst>
                                </p:cTn>
                              </p:par>
                              <p:par>
                                <p:cTn id="33" presetID="42" presetClass="entr" presetSubtype="0" fill="hold" nodeType="withEffect">
                                  <p:stCondLst>
                                    <p:cond delay="300"/>
                                  </p:stCondLst>
                                  <p:childTnLst>
                                    <p:set>
                                      <p:cBhvr>
                                        <p:cTn id="34" dur="1" fill="hold">
                                          <p:stCondLst>
                                            <p:cond delay="0"/>
                                          </p:stCondLst>
                                        </p:cTn>
                                        <p:tgtEl>
                                          <p:spTgt spid="42"/>
                                        </p:tgtEl>
                                        <p:attrNameLst>
                                          <p:attrName>style.visibility</p:attrName>
                                        </p:attrNameLst>
                                      </p:cBhvr>
                                      <p:to>
                                        <p:strVal val="visible"/>
                                      </p:to>
                                    </p:set>
                                    <p:animEffect transition="in" filter="fade">
                                      <p:cBhvr>
                                        <p:cTn id="35" dur="1000"/>
                                        <p:tgtEl>
                                          <p:spTgt spid="42"/>
                                        </p:tgtEl>
                                      </p:cBhvr>
                                    </p:animEffect>
                                    <p:anim calcmode="lin" valueType="num">
                                      <p:cBhvr>
                                        <p:cTn id="36" dur="1000" fill="hold"/>
                                        <p:tgtEl>
                                          <p:spTgt spid="42"/>
                                        </p:tgtEl>
                                        <p:attrNameLst>
                                          <p:attrName>ppt_x</p:attrName>
                                        </p:attrNameLst>
                                      </p:cBhvr>
                                      <p:tavLst>
                                        <p:tav tm="0">
                                          <p:val>
                                            <p:strVal val="#ppt_x"/>
                                          </p:val>
                                        </p:tav>
                                        <p:tav tm="100000">
                                          <p:val>
                                            <p:strVal val="#ppt_x"/>
                                          </p:val>
                                        </p:tav>
                                      </p:tavLst>
                                    </p:anim>
                                    <p:anim calcmode="lin" valueType="num">
                                      <p:cBhvr>
                                        <p:cTn id="37"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3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2019300" cy="645160"/>
          </a:xfrm>
          <a:prstGeom prst="rect">
            <a:avLst/>
          </a:prstGeom>
          <a:noFill/>
        </p:spPr>
        <p:txBody>
          <a:bodyPr wrap="none" rtlCol="0">
            <a:spAutoFit/>
          </a:bodyPr>
          <a:lstStyle/>
          <a:p>
            <a:pPr algn="l"/>
            <a:r>
              <a:rPr lang="zh-CN" altLang="en-US" sz="3600" b="1" dirty="0">
                <a:blipFill>
                  <a:blip r:embed="rId3"/>
                  <a:stretch>
                    <a:fillRect/>
                  </a:stretch>
                </a:blipFill>
                <a:latin typeface="造字工房朗宋（非商用）常规体" pitchFamily="50" charset="-122"/>
                <a:ea typeface="造字工房朗宋（非商用）常规体" pitchFamily="50" charset="-122"/>
                <a:sym typeface="+mn-ea"/>
              </a:rPr>
              <a:t>实证研究</a:t>
            </a:r>
            <a:endParaRPr lang="zh-CN" altLang="en-US" sz="3600" b="1" dirty="0">
              <a:blipFill>
                <a:blip r:embed="rId3"/>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559014" y="1242966"/>
            <a:ext cx="1402080" cy="460375"/>
          </a:xfrm>
          <a:prstGeom prst="rect">
            <a:avLst/>
          </a:prstGeom>
          <a:noFill/>
        </p:spPr>
        <p:txBody>
          <a:bodyPr wrap="none" rtlCol="0">
            <a:spAutoFit/>
          </a:bodyPr>
          <a:lstStyle/>
          <a:p>
            <a:r>
              <a:rPr lang="zh-CN" altLang="en-US" sz="2400" dirty="0">
                <a:blipFill>
                  <a:blip r:embed="rId3"/>
                  <a:stretch>
                    <a:fillRect/>
                  </a:stretch>
                </a:blipFill>
                <a:latin typeface="微软雅黑" panose="020B0503020204020204" pitchFamily="34" charset="-122"/>
                <a:ea typeface="微软雅黑" panose="020B0503020204020204" pitchFamily="34" charset="-122"/>
              </a:rPr>
              <a:t>研究范围</a:t>
            </a:r>
          </a:p>
        </p:txBody>
      </p:sp>
      <p:sp>
        <p:nvSpPr>
          <p:cNvPr id="22" name="矩形 21"/>
          <p:cNvSpPr/>
          <p:nvPr/>
        </p:nvSpPr>
        <p:spPr>
          <a:xfrm flipH="1">
            <a:off x="1214111" y="697591"/>
            <a:ext cx="108000" cy="432000"/>
          </a:xfrm>
          <a:prstGeom prst="rect">
            <a:avLst/>
          </a:prstGeom>
          <a:blipFill>
            <a:blip r:embed="rId4"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5"/>
                <a:stretch>
                  <a:fillRect/>
                </a:stretch>
              </a:blipFill>
            </a:endParaRPr>
          </a:p>
        </p:txBody>
      </p:sp>
      <p:pic>
        <p:nvPicPr>
          <p:cNvPr id="2" name="图片 1"/>
          <p:cNvPicPr>
            <a:picLocks noChangeAspect="1"/>
          </p:cNvPicPr>
          <p:nvPr/>
        </p:nvPicPr>
        <p:blipFill>
          <a:blip r:embed="rId6"/>
          <a:stretch>
            <a:fillRect/>
          </a:stretch>
        </p:blipFill>
        <p:spPr>
          <a:xfrm>
            <a:off x="1214120" y="1826895"/>
            <a:ext cx="4200525" cy="3952875"/>
          </a:xfrm>
          <a:prstGeom prst="rect">
            <a:avLst/>
          </a:prstGeom>
        </p:spPr>
      </p:pic>
      <p:sp>
        <p:nvSpPr>
          <p:cNvPr id="5" name="文本框 4"/>
          <p:cNvSpPr txBox="1"/>
          <p:nvPr/>
        </p:nvSpPr>
        <p:spPr>
          <a:xfrm>
            <a:off x="6056630" y="1022350"/>
            <a:ext cx="5655310" cy="4707890"/>
          </a:xfrm>
          <a:prstGeom prst="rect">
            <a:avLst/>
          </a:prstGeom>
          <a:noFill/>
        </p:spPr>
        <p:txBody>
          <a:bodyPr wrap="square" rtlCol="0">
            <a:spAutoFit/>
          </a:bodyPr>
          <a:lstStyle/>
          <a:p>
            <a:pPr fontAlgn="auto">
              <a:lnSpc>
                <a:spcPct val="150000"/>
              </a:lnSpc>
            </a:pPr>
            <a:r>
              <a:rPr lang="en-US" altLang="zh-CN"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研究中，作者以及学生发现了611篇关于软件设计模式的论文，从这些论文中，确定并分析了11项实验研究和7项“观察”研究。所有的研究都使用GoF模式。然后，作者组织了对877位地图研究论文作者的调查，由于一些作者的地址不再有效，留下了681名作者，通过要求受访者将邀请传递给合适的同事，并将其发送给对模式感兴趣的人，来增加受访人数。最终产生了</a:t>
            </a: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206</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位受访者，在46个答复者中，27个提供了意见和经验</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2019300" cy="645160"/>
          </a:xfrm>
          <a:prstGeom prst="rect">
            <a:avLst/>
          </a:prstGeom>
          <a:noFill/>
        </p:spPr>
        <p:txBody>
          <a:bodyPr wrap="none" rtlCol="0">
            <a:spAutoFit/>
          </a:bodyPr>
          <a:lstStyle/>
          <a:p>
            <a:pPr algn="l"/>
            <a:r>
              <a:rPr lang="zh-CN" altLang="en-US" sz="3600" b="1" dirty="0">
                <a:blipFill>
                  <a:blip r:embed="rId3"/>
                  <a:stretch>
                    <a:fillRect/>
                  </a:stretch>
                </a:blipFill>
                <a:latin typeface="造字工房朗宋（非商用）常规体" pitchFamily="50" charset="-122"/>
                <a:ea typeface="造字工房朗宋（非商用）常规体" pitchFamily="50" charset="-122"/>
                <a:sym typeface="+mn-ea"/>
              </a:rPr>
              <a:t>实证研究</a:t>
            </a:r>
            <a:endParaRPr lang="zh-CN" altLang="en-US" sz="3600" b="1" dirty="0">
              <a:blipFill>
                <a:blip r:embed="rId3"/>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603192" y="1241151"/>
            <a:ext cx="1402080" cy="460375"/>
          </a:xfrm>
          <a:prstGeom prst="rect">
            <a:avLst/>
          </a:prstGeom>
          <a:noFill/>
        </p:spPr>
        <p:txBody>
          <a:bodyPr wrap="none" rtlCol="0">
            <a:spAutoFit/>
          </a:bodyPr>
          <a:lstStyle/>
          <a:p>
            <a:r>
              <a:rPr lang="zh-CN" altLang="en-US" sz="2400" dirty="0">
                <a:blipFill>
                  <a:blip r:embed="rId3"/>
                  <a:stretch>
                    <a:fillRect/>
                  </a:stretch>
                </a:blipFill>
                <a:latin typeface="微软雅黑" panose="020B0503020204020204" pitchFamily="34" charset="-122"/>
                <a:ea typeface="微软雅黑" panose="020B0503020204020204" pitchFamily="34" charset="-122"/>
              </a:rPr>
              <a:t>研究方法</a:t>
            </a:r>
          </a:p>
        </p:txBody>
      </p:sp>
      <p:sp>
        <p:nvSpPr>
          <p:cNvPr id="9" name="矩形 8"/>
          <p:cNvSpPr/>
          <p:nvPr/>
        </p:nvSpPr>
        <p:spPr>
          <a:xfrm flipH="1">
            <a:off x="1214111" y="697591"/>
            <a:ext cx="108000" cy="432000"/>
          </a:xfrm>
          <a:prstGeom prst="rect">
            <a:avLst/>
          </a:prstGeom>
          <a:blipFill>
            <a:blip r:embed="rId4"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5"/>
                <a:stretch>
                  <a:fillRect/>
                </a:stretch>
              </a:blipFill>
            </a:endParaRPr>
          </a:p>
        </p:txBody>
      </p:sp>
      <p:grpSp>
        <p:nvGrpSpPr>
          <p:cNvPr id="11" name="组合 10"/>
          <p:cNvGrpSpPr/>
          <p:nvPr/>
        </p:nvGrpSpPr>
        <p:grpSpPr>
          <a:xfrm rot="19932630">
            <a:off x="1766921" y="2573155"/>
            <a:ext cx="2301053" cy="2813110"/>
            <a:chOff x="560388" y="1028701"/>
            <a:chExt cx="3987801" cy="4875212"/>
          </a:xfrm>
          <a:solidFill>
            <a:schemeClr val="bg1">
              <a:lumMod val="85000"/>
            </a:schemeClr>
          </a:solidFill>
        </p:grpSpPr>
        <p:sp>
          <p:nvSpPr>
            <p:cNvPr id="12" name="Freeform 5"/>
            <p:cNvSpPr/>
            <p:nvPr/>
          </p:nvSpPr>
          <p:spPr bwMode="auto">
            <a:xfrm>
              <a:off x="2046288" y="3144838"/>
              <a:ext cx="17463" cy="30162"/>
            </a:xfrm>
            <a:custGeom>
              <a:avLst/>
              <a:gdLst>
                <a:gd name="T0" fmla="*/ 1 w 4"/>
                <a:gd name="T1" fmla="*/ 2 h 7"/>
                <a:gd name="T2" fmla="*/ 2 w 4"/>
                <a:gd name="T3" fmla="*/ 5 h 7"/>
                <a:gd name="T4" fmla="*/ 1 w 4"/>
                <a:gd name="T5" fmla="*/ 2 h 7"/>
              </a:gdLst>
              <a:ahLst/>
              <a:cxnLst>
                <a:cxn ang="0">
                  <a:pos x="T0" y="T1"/>
                </a:cxn>
                <a:cxn ang="0">
                  <a:pos x="T2" y="T3"/>
                </a:cxn>
                <a:cxn ang="0">
                  <a:pos x="T4" y="T5"/>
                </a:cxn>
              </a:cxnLst>
              <a:rect l="0" t="0" r="r" b="b"/>
              <a:pathLst>
                <a:path w="4" h="7">
                  <a:moveTo>
                    <a:pt x="1" y="2"/>
                  </a:moveTo>
                  <a:cubicBezTo>
                    <a:pt x="2" y="7"/>
                    <a:pt x="4" y="0"/>
                    <a:pt x="2" y="5"/>
                  </a:cubicBezTo>
                  <a:cubicBezTo>
                    <a:pt x="1" y="5"/>
                    <a:pt x="0" y="4"/>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6"/>
            <p:cNvSpPr/>
            <p:nvPr/>
          </p:nvSpPr>
          <p:spPr bwMode="auto">
            <a:xfrm>
              <a:off x="1579563" y="1028701"/>
              <a:ext cx="1919288" cy="2159000"/>
            </a:xfrm>
            <a:custGeom>
              <a:avLst/>
              <a:gdLst>
                <a:gd name="T0" fmla="*/ 338 w 452"/>
                <a:gd name="T1" fmla="*/ 388 h 508"/>
                <a:gd name="T2" fmla="*/ 363 w 452"/>
                <a:gd name="T3" fmla="*/ 361 h 508"/>
                <a:gd name="T4" fmla="*/ 400 w 452"/>
                <a:gd name="T5" fmla="*/ 296 h 508"/>
                <a:gd name="T6" fmla="*/ 410 w 452"/>
                <a:gd name="T7" fmla="*/ 272 h 508"/>
                <a:gd name="T8" fmla="*/ 418 w 452"/>
                <a:gd name="T9" fmla="*/ 193 h 508"/>
                <a:gd name="T10" fmla="*/ 413 w 452"/>
                <a:gd name="T11" fmla="*/ 168 h 508"/>
                <a:gd name="T12" fmla="*/ 394 w 452"/>
                <a:gd name="T13" fmla="*/ 128 h 508"/>
                <a:gd name="T14" fmla="*/ 376 w 452"/>
                <a:gd name="T15" fmla="*/ 95 h 508"/>
                <a:gd name="T16" fmla="*/ 363 w 452"/>
                <a:gd name="T17" fmla="*/ 77 h 508"/>
                <a:gd name="T18" fmla="*/ 347 w 452"/>
                <a:gd name="T19" fmla="*/ 68 h 508"/>
                <a:gd name="T20" fmla="*/ 309 w 452"/>
                <a:gd name="T21" fmla="*/ 49 h 508"/>
                <a:gd name="T22" fmla="*/ 287 w 452"/>
                <a:gd name="T23" fmla="*/ 40 h 508"/>
                <a:gd name="T24" fmla="*/ 262 w 452"/>
                <a:gd name="T25" fmla="*/ 37 h 508"/>
                <a:gd name="T26" fmla="*/ 231 w 452"/>
                <a:gd name="T27" fmla="*/ 30 h 508"/>
                <a:gd name="T28" fmla="*/ 195 w 452"/>
                <a:gd name="T29" fmla="*/ 31 h 508"/>
                <a:gd name="T30" fmla="*/ 153 w 452"/>
                <a:gd name="T31" fmla="*/ 39 h 508"/>
                <a:gd name="T32" fmla="*/ 138 w 452"/>
                <a:gd name="T33" fmla="*/ 49 h 508"/>
                <a:gd name="T34" fmla="*/ 121 w 452"/>
                <a:gd name="T35" fmla="*/ 55 h 508"/>
                <a:gd name="T36" fmla="*/ 110 w 452"/>
                <a:gd name="T37" fmla="*/ 66 h 508"/>
                <a:gd name="T38" fmla="*/ 105 w 452"/>
                <a:gd name="T39" fmla="*/ 71 h 508"/>
                <a:gd name="T40" fmla="*/ 90 w 452"/>
                <a:gd name="T41" fmla="*/ 85 h 508"/>
                <a:gd name="T42" fmla="*/ 56 w 452"/>
                <a:gd name="T43" fmla="*/ 134 h 508"/>
                <a:gd name="T44" fmla="*/ 47 w 452"/>
                <a:gd name="T45" fmla="*/ 155 h 508"/>
                <a:gd name="T46" fmla="*/ 40 w 452"/>
                <a:gd name="T47" fmla="*/ 174 h 508"/>
                <a:gd name="T48" fmla="*/ 32 w 452"/>
                <a:gd name="T49" fmla="*/ 223 h 508"/>
                <a:gd name="T50" fmla="*/ 24 w 452"/>
                <a:gd name="T51" fmla="*/ 234 h 508"/>
                <a:gd name="T52" fmla="*/ 34 w 452"/>
                <a:gd name="T53" fmla="*/ 251 h 508"/>
                <a:gd name="T54" fmla="*/ 45 w 452"/>
                <a:gd name="T55" fmla="*/ 263 h 508"/>
                <a:gd name="T56" fmla="*/ 49 w 452"/>
                <a:gd name="T57" fmla="*/ 284 h 508"/>
                <a:gd name="T58" fmla="*/ 56 w 452"/>
                <a:gd name="T59" fmla="*/ 289 h 508"/>
                <a:gd name="T60" fmla="*/ 57 w 452"/>
                <a:gd name="T61" fmla="*/ 300 h 508"/>
                <a:gd name="T62" fmla="*/ 58 w 452"/>
                <a:gd name="T63" fmla="*/ 320 h 508"/>
                <a:gd name="T64" fmla="*/ 73 w 452"/>
                <a:gd name="T65" fmla="*/ 334 h 508"/>
                <a:gd name="T66" fmla="*/ 75 w 452"/>
                <a:gd name="T67" fmla="*/ 344 h 508"/>
                <a:gd name="T68" fmla="*/ 87 w 452"/>
                <a:gd name="T69" fmla="*/ 357 h 508"/>
                <a:gd name="T70" fmla="*/ 96 w 452"/>
                <a:gd name="T71" fmla="*/ 373 h 508"/>
                <a:gd name="T72" fmla="*/ 83 w 452"/>
                <a:gd name="T73" fmla="*/ 371 h 508"/>
                <a:gd name="T74" fmla="*/ 105 w 452"/>
                <a:gd name="T75" fmla="*/ 397 h 508"/>
                <a:gd name="T76" fmla="*/ 111 w 452"/>
                <a:gd name="T77" fmla="*/ 446 h 508"/>
                <a:gd name="T78" fmla="*/ 113 w 452"/>
                <a:gd name="T79" fmla="*/ 460 h 508"/>
                <a:gd name="T80" fmla="*/ 118 w 452"/>
                <a:gd name="T81" fmla="*/ 491 h 508"/>
                <a:gd name="T82" fmla="*/ 111 w 452"/>
                <a:gd name="T83" fmla="*/ 479 h 508"/>
                <a:gd name="T84" fmla="*/ 110 w 452"/>
                <a:gd name="T85" fmla="*/ 450 h 508"/>
                <a:gd name="T86" fmla="*/ 80 w 452"/>
                <a:gd name="T87" fmla="*/ 405 h 508"/>
                <a:gd name="T88" fmla="*/ 34 w 452"/>
                <a:gd name="T89" fmla="*/ 328 h 508"/>
                <a:gd name="T90" fmla="*/ 3 w 452"/>
                <a:gd name="T91" fmla="*/ 229 h 508"/>
                <a:gd name="T92" fmla="*/ 17 w 452"/>
                <a:gd name="T93" fmla="*/ 145 h 508"/>
                <a:gd name="T94" fmla="*/ 45 w 452"/>
                <a:gd name="T95" fmla="*/ 89 h 508"/>
                <a:gd name="T96" fmla="*/ 151 w 452"/>
                <a:gd name="T97" fmla="*/ 11 h 508"/>
                <a:gd name="T98" fmla="*/ 220 w 452"/>
                <a:gd name="T99" fmla="*/ 4 h 508"/>
                <a:gd name="T100" fmla="*/ 305 w 452"/>
                <a:gd name="T101" fmla="*/ 24 h 508"/>
                <a:gd name="T102" fmla="*/ 441 w 452"/>
                <a:gd name="T103" fmla="*/ 261 h 508"/>
                <a:gd name="T104" fmla="*/ 408 w 452"/>
                <a:gd name="T105" fmla="*/ 334 h 508"/>
                <a:gd name="T106" fmla="*/ 272 w 452"/>
                <a:gd name="T107" fmla="*/ 492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52" h="508">
                  <a:moveTo>
                    <a:pt x="272" y="492"/>
                  </a:moveTo>
                  <a:cubicBezTo>
                    <a:pt x="266" y="474"/>
                    <a:pt x="283" y="459"/>
                    <a:pt x="286" y="443"/>
                  </a:cubicBezTo>
                  <a:cubicBezTo>
                    <a:pt x="287" y="441"/>
                    <a:pt x="290" y="446"/>
                    <a:pt x="291" y="441"/>
                  </a:cubicBezTo>
                  <a:cubicBezTo>
                    <a:pt x="294" y="424"/>
                    <a:pt x="314" y="407"/>
                    <a:pt x="331" y="397"/>
                  </a:cubicBezTo>
                  <a:cubicBezTo>
                    <a:pt x="331" y="399"/>
                    <a:pt x="331" y="399"/>
                    <a:pt x="331" y="399"/>
                  </a:cubicBezTo>
                  <a:cubicBezTo>
                    <a:pt x="334" y="397"/>
                    <a:pt x="334" y="390"/>
                    <a:pt x="338" y="388"/>
                  </a:cubicBezTo>
                  <a:cubicBezTo>
                    <a:pt x="338" y="389"/>
                    <a:pt x="338" y="390"/>
                    <a:pt x="339" y="390"/>
                  </a:cubicBezTo>
                  <a:cubicBezTo>
                    <a:pt x="338" y="387"/>
                    <a:pt x="343" y="384"/>
                    <a:pt x="343" y="381"/>
                  </a:cubicBezTo>
                  <a:cubicBezTo>
                    <a:pt x="345" y="381"/>
                    <a:pt x="346" y="383"/>
                    <a:pt x="348" y="382"/>
                  </a:cubicBezTo>
                  <a:cubicBezTo>
                    <a:pt x="348" y="378"/>
                    <a:pt x="348" y="378"/>
                    <a:pt x="348" y="378"/>
                  </a:cubicBezTo>
                  <a:cubicBezTo>
                    <a:pt x="347" y="369"/>
                    <a:pt x="359" y="368"/>
                    <a:pt x="362" y="359"/>
                  </a:cubicBezTo>
                  <a:cubicBezTo>
                    <a:pt x="362" y="360"/>
                    <a:pt x="362" y="361"/>
                    <a:pt x="363" y="361"/>
                  </a:cubicBezTo>
                  <a:cubicBezTo>
                    <a:pt x="369" y="348"/>
                    <a:pt x="381" y="335"/>
                    <a:pt x="388" y="322"/>
                  </a:cubicBezTo>
                  <a:cubicBezTo>
                    <a:pt x="388" y="323"/>
                    <a:pt x="390" y="324"/>
                    <a:pt x="391" y="324"/>
                  </a:cubicBezTo>
                  <a:cubicBezTo>
                    <a:pt x="389" y="322"/>
                    <a:pt x="391" y="317"/>
                    <a:pt x="392" y="314"/>
                  </a:cubicBezTo>
                  <a:cubicBezTo>
                    <a:pt x="396" y="314"/>
                    <a:pt x="394" y="306"/>
                    <a:pt x="398" y="303"/>
                  </a:cubicBezTo>
                  <a:cubicBezTo>
                    <a:pt x="398" y="304"/>
                    <a:pt x="398" y="304"/>
                    <a:pt x="398" y="304"/>
                  </a:cubicBezTo>
                  <a:cubicBezTo>
                    <a:pt x="397" y="299"/>
                    <a:pt x="403" y="300"/>
                    <a:pt x="400" y="296"/>
                  </a:cubicBezTo>
                  <a:cubicBezTo>
                    <a:pt x="403" y="295"/>
                    <a:pt x="403" y="295"/>
                    <a:pt x="403" y="295"/>
                  </a:cubicBezTo>
                  <a:cubicBezTo>
                    <a:pt x="400" y="292"/>
                    <a:pt x="407" y="291"/>
                    <a:pt x="407" y="288"/>
                  </a:cubicBezTo>
                  <a:cubicBezTo>
                    <a:pt x="406" y="287"/>
                    <a:pt x="406" y="287"/>
                    <a:pt x="406" y="287"/>
                  </a:cubicBezTo>
                  <a:cubicBezTo>
                    <a:pt x="406" y="285"/>
                    <a:pt x="408" y="284"/>
                    <a:pt x="409" y="282"/>
                  </a:cubicBezTo>
                  <a:cubicBezTo>
                    <a:pt x="409" y="282"/>
                    <a:pt x="409" y="282"/>
                    <a:pt x="409" y="282"/>
                  </a:cubicBezTo>
                  <a:cubicBezTo>
                    <a:pt x="411" y="276"/>
                    <a:pt x="413" y="273"/>
                    <a:pt x="410" y="272"/>
                  </a:cubicBezTo>
                  <a:cubicBezTo>
                    <a:pt x="413" y="271"/>
                    <a:pt x="410" y="278"/>
                    <a:pt x="415" y="276"/>
                  </a:cubicBezTo>
                  <a:cubicBezTo>
                    <a:pt x="417" y="256"/>
                    <a:pt x="420" y="237"/>
                    <a:pt x="420" y="217"/>
                  </a:cubicBezTo>
                  <a:cubicBezTo>
                    <a:pt x="422" y="215"/>
                    <a:pt x="422" y="213"/>
                    <a:pt x="423" y="213"/>
                  </a:cubicBezTo>
                  <a:cubicBezTo>
                    <a:pt x="422" y="211"/>
                    <a:pt x="422" y="205"/>
                    <a:pt x="420" y="204"/>
                  </a:cubicBezTo>
                  <a:cubicBezTo>
                    <a:pt x="420" y="204"/>
                    <a:pt x="421" y="202"/>
                    <a:pt x="422" y="201"/>
                  </a:cubicBezTo>
                  <a:cubicBezTo>
                    <a:pt x="423" y="197"/>
                    <a:pt x="417" y="198"/>
                    <a:pt x="418" y="193"/>
                  </a:cubicBezTo>
                  <a:cubicBezTo>
                    <a:pt x="420" y="195"/>
                    <a:pt x="421" y="195"/>
                    <a:pt x="422" y="195"/>
                  </a:cubicBezTo>
                  <a:cubicBezTo>
                    <a:pt x="419" y="192"/>
                    <a:pt x="418" y="187"/>
                    <a:pt x="417" y="183"/>
                  </a:cubicBezTo>
                  <a:cubicBezTo>
                    <a:pt x="417" y="184"/>
                    <a:pt x="418" y="185"/>
                    <a:pt x="419" y="184"/>
                  </a:cubicBezTo>
                  <a:cubicBezTo>
                    <a:pt x="415" y="181"/>
                    <a:pt x="418" y="176"/>
                    <a:pt x="416" y="173"/>
                  </a:cubicBezTo>
                  <a:cubicBezTo>
                    <a:pt x="418" y="174"/>
                    <a:pt x="418" y="174"/>
                    <a:pt x="418" y="174"/>
                  </a:cubicBezTo>
                  <a:cubicBezTo>
                    <a:pt x="419" y="167"/>
                    <a:pt x="413" y="173"/>
                    <a:pt x="413" y="168"/>
                  </a:cubicBezTo>
                  <a:cubicBezTo>
                    <a:pt x="414" y="169"/>
                    <a:pt x="415" y="168"/>
                    <a:pt x="416" y="168"/>
                  </a:cubicBezTo>
                  <a:cubicBezTo>
                    <a:pt x="411" y="164"/>
                    <a:pt x="410" y="156"/>
                    <a:pt x="407" y="152"/>
                  </a:cubicBezTo>
                  <a:cubicBezTo>
                    <a:pt x="408" y="152"/>
                    <a:pt x="408" y="152"/>
                    <a:pt x="408" y="152"/>
                  </a:cubicBezTo>
                  <a:cubicBezTo>
                    <a:pt x="406" y="147"/>
                    <a:pt x="405" y="141"/>
                    <a:pt x="401" y="137"/>
                  </a:cubicBezTo>
                  <a:cubicBezTo>
                    <a:pt x="401" y="134"/>
                    <a:pt x="406" y="135"/>
                    <a:pt x="403" y="130"/>
                  </a:cubicBezTo>
                  <a:cubicBezTo>
                    <a:pt x="399" y="132"/>
                    <a:pt x="397" y="123"/>
                    <a:pt x="394" y="128"/>
                  </a:cubicBezTo>
                  <a:cubicBezTo>
                    <a:pt x="392" y="123"/>
                    <a:pt x="390" y="116"/>
                    <a:pt x="388" y="113"/>
                  </a:cubicBezTo>
                  <a:cubicBezTo>
                    <a:pt x="390" y="115"/>
                    <a:pt x="391" y="109"/>
                    <a:pt x="393" y="112"/>
                  </a:cubicBezTo>
                  <a:cubicBezTo>
                    <a:pt x="394" y="108"/>
                    <a:pt x="394" y="108"/>
                    <a:pt x="394" y="108"/>
                  </a:cubicBezTo>
                  <a:cubicBezTo>
                    <a:pt x="395" y="108"/>
                    <a:pt x="395" y="111"/>
                    <a:pt x="396" y="109"/>
                  </a:cubicBezTo>
                  <a:cubicBezTo>
                    <a:pt x="395" y="108"/>
                    <a:pt x="391" y="103"/>
                    <a:pt x="390" y="101"/>
                  </a:cubicBezTo>
                  <a:cubicBezTo>
                    <a:pt x="386" y="100"/>
                    <a:pt x="380" y="100"/>
                    <a:pt x="376" y="95"/>
                  </a:cubicBezTo>
                  <a:cubicBezTo>
                    <a:pt x="379" y="96"/>
                    <a:pt x="378" y="91"/>
                    <a:pt x="380" y="92"/>
                  </a:cubicBezTo>
                  <a:cubicBezTo>
                    <a:pt x="369" y="91"/>
                    <a:pt x="369" y="91"/>
                    <a:pt x="369" y="91"/>
                  </a:cubicBezTo>
                  <a:cubicBezTo>
                    <a:pt x="367" y="89"/>
                    <a:pt x="371" y="88"/>
                    <a:pt x="368" y="87"/>
                  </a:cubicBezTo>
                  <a:cubicBezTo>
                    <a:pt x="368" y="87"/>
                    <a:pt x="366" y="87"/>
                    <a:pt x="365" y="87"/>
                  </a:cubicBezTo>
                  <a:cubicBezTo>
                    <a:pt x="365" y="86"/>
                    <a:pt x="359" y="82"/>
                    <a:pt x="361" y="78"/>
                  </a:cubicBezTo>
                  <a:cubicBezTo>
                    <a:pt x="361" y="77"/>
                    <a:pt x="364" y="80"/>
                    <a:pt x="363" y="77"/>
                  </a:cubicBezTo>
                  <a:cubicBezTo>
                    <a:pt x="361" y="75"/>
                    <a:pt x="359" y="76"/>
                    <a:pt x="357" y="73"/>
                  </a:cubicBezTo>
                  <a:cubicBezTo>
                    <a:pt x="357" y="73"/>
                    <a:pt x="357" y="73"/>
                    <a:pt x="357" y="73"/>
                  </a:cubicBezTo>
                  <a:cubicBezTo>
                    <a:pt x="356" y="71"/>
                    <a:pt x="351" y="69"/>
                    <a:pt x="351" y="73"/>
                  </a:cubicBezTo>
                  <a:cubicBezTo>
                    <a:pt x="352" y="74"/>
                    <a:pt x="352" y="71"/>
                    <a:pt x="353" y="73"/>
                  </a:cubicBezTo>
                  <a:cubicBezTo>
                    <a:pt x="350" y="74"/>
                    <a:pt x="347" y="72"/>
                    <a:pt x="344" y="69"/>
                  </a:cubicBezTo>
                  <a:cubicBezTo>
                    <a:pt x="345" y="70"/>
                    <a:pt x="346" y="69"/>
                    <a:pt x="347" y="68"/>
                  </a:cubicBezTo>
                  <a:cubicBezTo>
                    <a:pt x="342" y="67"/>
                    <a:pt x="337" y="66"/>
                    <a:pt x="331" y="64"/>
                  </a:cubicBezTo>
                  <a:cubicBezTo>
                    <a:pt x="330" y="65"/>
                    <a:pt x="335" y="62"/>
                    <a:pt x="335" y="63"/>
                  </a:cubicBezTo>
                  <a:cubicBezTo>
                    <a:pt x="331" y="57"/>
                    <a:pt x="321" y="59"/>
                    <a:pt x="318" y="52"/>
                  </a:cubicBezTo>
                  <a:cubicBezTo>
                    <a:pt x="319" y="52"/>
                    <a:pt x="318" y="55"/>
                    <a:pt x="318" y="54"/>
                  </a:cubicBezTo>
                  <a:cubicBezTo>
                    <a:pt x="315" y="53"/>
                    <a:pt x="316" y="50"/>
                    <a:pt x="314" y="50"/>
                  </a:cubicBezTo>
                  <a:cubicBezTo>
                    <a:pt x="314" y="49"/>
                    <a:pt x="311" y="50"/>
                    <a:pt x="309" y="49"/>
                  </a:cubicBezTo>
                  <a:cubicBezTo>
                    <a:pt x="307" y="50"/>
                    <a:pt x="309" y="48"/>
                    <a:pt x="311" y="49"/>
                  </a:cubicBezTo>
                  <a:cubicBezTo>
                    <a:pt x="307" y="49"/>
                    <a:pt x="295" y="46"/>
                    <a:pt x="289" y="42"/>
                  </a:cubicBezTo>
                  <a:cubicBezTo>
                    <a:pt x="289" y="43"/>
                    <a:pt x="284" y="44"/>
                    <a:pt x="282" y="44"/>
                  </a:cubicBezTo>
                  <a:cubicBezTo>
                    <a:pt x="283" y="42"/>
                    <a:pt x="283" y="42"/>
                    <a:pt x="283" y="42"/>
                  </a:cubicBezTo>
                  <a:cubicBezTo>
                    <a:pt x="282" y="40"/>
                    <a:pt x="278" y="40"/>
                    <a:pt x="278" y="38"/>
                  </a:cubicBezTo>
                  <a:cubicBezTo>
                    <a:pt x="274" y="40"/>
                    <a:pt x="292" y="39"/>
                    <a:pt x="287" y="40"/>
                  </a:cubicBezTo>
                  <a:cubicBezTo>
                    <a:pt x="286" y="38"/>
                    <a:pt x="279" y="42"/>
                    <a:pt x="281" y="39"/>
                  </a:cubicBezTo>
                  <a:cubicBezTo>
                    <a:pt x="278" y="38"/>
                    <a:pt x="274" y="40"/>
                    <a:pt x="272" y="37"/>
                  </a:cubicBezTo>
                  <a:cubicBezTo>
                    <a:pt x="273" y="38"/>
                    <a:pt x="275" y="34"/>
                    <a:pt x="273" y="34"/>
                  </a:cubicBezTo>
                  <a:cubicBezTo>
                    <a:pt x="268" y="33"/>
                    <a:pt x="271" y="35"/>
                    <a:pt x="267" y="35"/>
                  </a:cubicBezTo>
                  <a:cubicBezTo>
                    <a:pt x="265" y="35"/>
                    <a:pt x="265" y="35"/>
                    <a:pt x="265" y="35"/>
                  </a:cubicBezTo>
                  <a:cubicBezTo>
                    <a:pt x="264" y="38"/>
                    <a:pt x="260" y="34"/>
                    <a:pt x="262" y="37"/>
                  </a:cubicBezTo>
                  <a:cubicBezTo>
                    <a:pt x="261" y="35"/>
                    <a:pt x="255" y="37"/>
                    <a:pt x="256" y="33"/>
                  </a:cubicBezTo>
                  <a:cubicBezTo>
                    <a:pt x="257" y="30"/>
                    <a:pt x="257" y="30"/>
                    <a:pt x="257" y="30"/>
                  </a:cubicBezTo>
                  <a:cubicBezTo>
                    <a:pt x="255" y="30"/>
                    <a:pt x="253" y="33"/>
                    <a:pt x="251" y="34"/>
                  </a:cubicBezTo>
                  <a:cubicBezTo>
                    <a:pt x="251" y="32"/>
                    <a:pt x="251" y="32"/>
                    <a:pt x="251" y="32"/>
                  </a:cubicBezTo>
                  <a:cubicBezTo>
                    <a:pt x="250" y="37"/>
                    <a:pt x="246" y="31"/>
                    <a:pt x="243" y="35"/>
                  </a:cubicBezTo>
                  <a:cubicBezTo>
                    <a:pt x="239" y="32"/>
                    <a:pt x="232" y="34"/>
                    <a:pt x="231" y="30"/>
                  </a:cubicBezTo>
                  <a:cubicBezTo>
                    <a:pt x="227" y="31"/>
                    <a:pt x="224" y="33"/>
                    <a:pt x="221" y="32"/>
                  </a:cubicBezTo>
                  <a:cubicBezTo>
                    <a:pt x="221" y="31"/>
                    <a:pt x="222" y="31"/>
                    <a:pt x="223" y="30"/>
                  </a:cubicBezTo>
                  <a:cubicBezTo>
                    <a:pt x="220" y="28"/>
                    <a:pt x="220" y="30"/>
                    <a:pt x="218" y="31"/>
                  </a:cubicBezTo>
                  <a:cubicBezTo>
                    <a:pt x="218" y="30"/>
                    <a:pt x="213" y="28"/>
                    <a:pt x="210" y="26"/>
                  </a:cubicBezTo>
                  <a:cubicBezTo>
                    <a:pt x="207" y="28"/>
                    <a:pt x="208" y="30"/>
                    <a:pt x="208" y="32"/>
                  </a:cubicBezTo>
                  <a:cubicBezTo>
                    <a:pt x="205" y="27"/>
                    <a:pt x="199" y="36"/>
                    <a:pt x="195" y="31"/>
                  </a:cubicBezTo>
                  <a:cubicBezTo>
                    <a:pt x="196" y="31"/>
                    <a:pt x="200" y="29"/>
                    <a:pt x="197" y="28"/>
                  </a:cubicBezTo>
                  <a:cubicBezTo>
                    <a:pt x="193" y="23"/>
                    <a:pt x="191" y="32"/>
                    <a:pt x="186" y="30"/>
                  </a:cubicBezTo>
                  <a:cubicBezTo>
                    <a:pt x="188" y="34"/>
                    <a:pt x="188" y="34"/>
                    <a:pt x="188" y="34"/>
                  </a:cubicBezTo>
                  <a:cubicBezTo>
                    <a:pt x="186" y="32"/>
                    <a:pt x="182" y="38"/>
                    <a:pt x="181" y="34"/>
                  </a:cubicBezTo>
                  <a:cubicBezTo>
                    <a:pt x="180" y="35"/>
                    <a:pt x="176" y="33"/>
                    <a:pt x="177" y="37"/>
                  </a:cubicBezTo>
                  <a:cubicBezTo>
                    <a:pt x="169" y="35"/>
                    <a:pt x="160" y="45"/>
                    <a:pt x="153" y="39"/>
                  </a:cubicBezTo>
                  <a:cubicBezTo>
                    <a:pt x="152" y="40"/>
                    <a:pt x="149" y="40"/>
                    <a:pt x="151" y="42"/>
                  </a:cubicBezTo>
                  <a:cubicBezTo>
                    <a:pt x="153" y="43"/>
                    <a:pt x="153" y="40"/>
                    <a:pt x="154" y="41"/>
                  </a:cubicBezTo>
                  <a:cubicBezTo>
                    <a:pt x="153" y="41"/>
                    <a:pt x="153" y="42"/>
                    <a:pt x="153" y="43"/>
                  </a:cubicBezTo>
                  <a:cubicBezTo>
                    <a:pt x="151" y="43"/>
                    <a:pt x="149" y="43"/>
                    <a:pt x="150" y="39"/>
                  </a:cubicBezTo>
                  <a:cubicBezTo>
                    <a:pt x="143" y="39"/>
                    <a:pt x="147" y="48"/>
                    <a:pt x="140" y="50"/>
                  </a:cubicBezTo>
                  <a:cubicBezTo>
                    <a:pt x="140" y="48"/>
                    <a:pt x="139" y="48"/>
                    <a:pt x="138" y="49"/>
                  </a:cubicBezTo>
                  <a:cubicBezTo>
                    <a:pt x="136" y="53"/>
                    <a:pt x="136" y="53"/>
                    <a:pt x="136" y="53"/>
                  </a:cubicBezTo>
                  <a:cubicBezTo>
                    <a:pt x="131" y="54"/>
                    <a:pt x="131" y="51"/>
                    <a:pt x="130" y="48"/>
                  </a:cubicBezTo>
                  <a:cubicBezTo>
                    <a:pt x="128" y="50"/>
                    <a:pt x="125" y="51"/>
                    <a:pt x="126" y="54"/>
                  </a:cubicBezTo>
                  <a:cubicBezTo>
                    <a:pt x="121" y="52"/>
                    <a:pt x="121" y="52"/>
                    <a:pt x="121" y="52"/>
                  </a:cubicBezTo>
                  <a:cubicBezTo>
                    <a:pt x="125" y="53"/>
                    <a:pt x="121" y="55"/>
                    <a:pt x="120" y="56"/>
                  </a:cubicBezTo>
                  <a:cubicBezTo>
                    <a:pt x="121" y="55"/>
                    <a:pt x="121" y="55"/>
                    <a:pt x="121" y="55"/>
                  </a:cubicBezTo>
                  <a:cubicBezTo>
                    <a:pt x="120" y="54"/>
                    <a:pt x="118" y="56"/>
                    <a:pt x="117" y="57"/>
                  </a:cubicBezTo>
                  <a:cubicBezTo>
                    <a:pt x="118" y="59"/>
                    <a:pt x="121" y="58"/>
                    <a:pt x="122" y="57"/>
                  </a:cubicBezTo>
                  <a:cubicBezTo>
                    <a:pt x="122" y="59"/>
                    <a:pt x="120" y="60"/>
                    <a:pt x="120" y="62"/>
                  </a:cubicBezTo>
                  <a:cubicBezTo>
                    <a:pt x="119" y="59"/>
                    <a:pt x="115" y="62"/>
                    <a:pt x="114" y="63"/>
                  </a:cubicBezTo>
                  <a:cubicBezTo>
                    <a:pt x="112" y="64"/>
                    <a:pt x="113" y="66"/>
                    <a:pt x="113" y="67"/>
                  </a:cubicBezTo>
                  <a:cubicBezTo>
                    <a:pt x="112" y="66"/>
                    <a:pt x="110" y="69"/>
                    <a:pt x="110" y="66"/>
                  </a:cubicBezTo>
                  <a:cubicBezTo>
                    <a:pt x="110" y="65"/>
                    <a:pt x="112" y="66"/>
                    <a:pt x="112" y="64"/>
                  </a:cubicBezTo>
                  <a:cubicBezTo>
                    <a:pt x="110" y="64"/>
                    <a:pt x="109" y="62"/>
                    <a:pt x="108" y="66"/>
                  </a:cubicBezTo>
                  <a:cubicBezTo>
                    <a:pt x="107" y="68"/>
                    <a:pt x="112" y="69"/>
                    <a:pt x="107" y="71"/>
                  </a:cubicBezTo>
                  <a:cubicBezTo>
                    <a:pt x="108" y="70"/>
                    <a:pt x="107" y="69"/>
                    <a:pt x="107" y="67"/>
                  </a:cubicBezTo>
                  <a:cubicBezTo>
                    <a:pt x="103" y="69"/>
                    <a:pt x="103" y="69"/>
                    <a:pt x="103" y="69"/>
                  </a:cubicBezTo>
                  <a:cubicBezTo>
                    <a:pt x="105" y="71"/>
                    <a:pt x="105" y="71"/>
                    <a:pt x="105" y="71"/>
                  </a:cubicBezTo>
                  <a:cubicBezTo>
                    <a:pt x="104" y="71"/>
                    <a:pt x="104" y="70"/>
                    <a:pt x="104" y="70"/>
                  </a:cubicBezTo>
                  <a:cubicBezTo>
                    <a:pt x="104" y="73"/>
                    <a:pt x="100" y="75"/>
                    <a:pt x="101" y="78"/>
                  </a:cubicBezTo>
                  <a:cubicBezTo>
                    <a:pt x="100" y="79"/>
                    <a:pt x="97" y="79"/>
                    <a:pt x="95" y="80"/>
                  </a:cubicBezTo>
                  <a:cubicBezTo>
                    <a:pt x="95" y="80"/>
                    <a:pt x="95" y="80"/>
                    <a:pt x="95" y="80"/>
                  </a:cubicBezTo>
                  <a:cubicBezTo>
                    <a:pt x="92" y="80"/>
                    <a:pt x="91" y="83"/>
                    <a:pt x="91" y="86"/>
                  </a:cubicBezTo>
                  <a:cubicBezTo>
                    <a:pt x="90" y="85"/>
                    <a:pt x="90" y="85"/>
                    <a:pt x="90" y="85"/>
                  </a:cubicBezTo>
                  <a:cubicBezTo>
                    <a:pt x="89" y="86"/>
                    <a:pt x="88" y="89"/>
                    <a:pt x="88" y="91"/>
                  </a:cubicBezTo>
                  <a:cubicBezTo>
                    <a:pt x="84" y="92"/>
                    <a:pt x="80" y="85"/>
                    <a:pt x="80" y="90"/>
                  </a:cubicBezTo>
                  <a:cubicBezTo>
                    <a:pt x="78" y="93"/>
                    <a:pt x="80" y="97"/>
                    <a:pt x="82" y="97"/>
                  </a:cubicBezTo>
                  <a:cubicBezTo>
                    <a:pt x="77" y="100"/>
                    <a:pt x="76" y="108"/>
                    <a:pt x="70" y="110"/>
                  </a:cubicBezTo>
                  <a:cubicBezTo>
                    <a:pt x="70" y="112"/>
                    <a:pt x="71" y="112"/>
                    <a:pt x="71" y="113"/>
                  </a:cubicBezTo>
                  <a:cubicBezTo>
                    <a:pt x="64" y="120"/>
                    <a:pt x="64" y="130"/>
                    <a:pt x="56" y="134"/>
                  </a:cubicBezTo>
                  <a:cubicBezTo>
                    <a:pt x="56" y="131"/>
                    <a:pt x="54" y="132"/>
                    <a:pt x="53" y="132"/>
                  </a:cubicBezTo>
                  <a:cubicBezTo>
                    <a:pt x="54" y="135"/>
                    <a:pt x="49" y="133"/>
                    <a:pt x="52" y="135"/>
                  </a:cubicBezTo>
                  <a:cubicBezTo>
                    <a:pt x="54" y="136"/>
                    <a:pt x="55" y="137"/>
                    <a:pt x="57" y="135"/>
                  </a:cubicBezTo>
                  <a:cubicBezTo>
                    <a:pt x="56" y="140"/>
                    <a:pt x="53" y="147"/>
                    <a:pt x="50" y="149"/>
                  </a:cubicBezTo>
                  <a:cubicBezTo>
                    <a:pt x="51" y="148"/>
                    <a:pt x="52" y="149"/>
                    <a:pt x="52" y="151"/>
                  </a:cubicBezTo>
                  <a:cubicBezTo>
                    <a:pt x="49" y="149"/>
                    <a:pt x="47" y="152"/>
                    <a:pt x="47" y="155"/>
                  </a:cubicBezTo>
                  <a:cubicBezTo>
                    <a:pt x="48" y="156"/>
                    <a:pt x="48" y="156"/>
                    <a:pt x="48" y="156"/>
                  </a:cubicBezTo>
                  <a:cubicBezTo>
                    <a:pt x="46" y="157"/>
                    <a:pt x="46" y="157"/>
                    <a:pt x="46" y="157"/>
                  </a:cubicBezTo>
                  <a:cubicBezTo>
                    <a:pt x="46" y="159"/>
                    <a:pt x="49" y="160"/>
                    <a:pt x="47" y="162"/>
                  </a:cubicBezTo>
                  <a:cubicBezTo>
                    <a:pt x="44" y="162"/>
                    <a:pt x="44" y="162"/>
                    <a:pt x="44" y="162"/>
                  </a:cubicBezTo>
                  <a:cubicBezTo>
                    <a:pt x="45" y="165"/>
                    <a:pt x="47" y="170"/>
                    <a:pt x="44" y="173"/>
                  </a:cubicBezTo>
                  <a:cubicBezTo>
                    <a:pt x="40" y="174"/>
                    <a:pt x="40" y="174"/>
                    <a:pt x="40" y="174"/>
                  </a:cubicBezTo>
                  <a:cubicBezTo>
                    <a:pt x="40" y="176"/>
                    <a:pt x="41" y="178"/>
                    <a:pt x="43" y="176"/>
                  </a:cubicBezTo>
                  <a:cubicBezTo>
                    <a:pt x="39" y="181"/>
                    <a:pt x="39" y="184"/>
                    <a:pt x="35" y="186"/>
                  </a:cubicBezTo>
                  <a:cubicBezTo>
                    <a:pt x="40" y="196"/>
                    <a:pt x="38" y="209"/>
                    <a:pt x="37" y="220"/>
                  </a:cubicBezTo>
                  <a:cubicBezTo>
                    <a:pt x="36" y="219"/>
                    <a:pt x="36" y="219"/>
                    <a:pt x="36" y="219"/>
                  </a:cubicBezTo>
                  <a:cubicBezTo>
                    <a:pt x="34" y="222"/>
                    <a:pt x="38" y="221"/>
                    <a:pt x="37" y="223"/>
                  </a:cubicBezTo>
                  <a:cubicBezTo>
                    <a:pt x="36" y="222"/>
                    <a:pt x="34" y="225"/>
                    <a:pt x="32" y="223"/>
                  </a:cubicBezTo>
                  <a:cubicBezTo>
                    <a:pt x="30" y="227"/>
                    <a:pt x="35" y="228"/>
                    <a:pt x="36" y="231"/>
                  </a:cubicBezTo>
                  <a:cubicBezTo>
                    <a:pt x="38" y="231"/>
                    <a:pt x="34" y="228"/>
                    <a:pt x="37" y="229"/>
                  </a:cubicBezTo>
                  <a:cubicBezTo>
                    <a:pt x="38" y="229"/>
                    <a:pt x="36" y="235"/>
                    <a:pt x="39" y="235"/>
                  </a:cubicBezTo>
                  <a:cubicBezTo>
                    <a:pt x="38" y="236"/>
                    <a:pt x="35" y="236"/>
                    <a:pt x="34" y="235"/>
                  </a:cubicBezTo>
                  <a:cubicBezTo>
                    <a:pt x="36" y="237"/>
                    <a:pt x="36" y="237"/>
                    <a:pt x="36" y="237"/>
                  </a:cubicBezTo>
                  <a:cubicBezTo>
                    <a:pt x="32" y="241"/>
                    <a:pt x="29" y="231"/>
                    <a:pt x="24" y="234"/>
                  </a:cubicBezTo>
                  <a:cubicBezTo>
                    <a:pt x="25" y="237"/>
                    <a:pt x="25" y="237"/>
                    <a:pt x="25" y="237"/>
                  </a:cubicBezTo>
                  <a:cubicBezTo>
                    <a:pt x="21" y="239"/>
                    <a:pt x="21" y="230"/>
                    <a:pt x="20" y="237"/>
                  </a:cubicBezTo>
                  <a:cubicBezTo>
                    <a:pt x="21" y="239"/>
                    <a:pt x="26" y="241"/>
                    <a:pt x="27" y="239"/>
                  </a:cubicBezTo>
                  <a:cubicBezTo>
                    <a:pt x="29" y="244"/>
                    <a:pt x="35" y="241"/>
                    <a:pt x="36" y="246"/>
                  </a:cubicBezTo>
                  <a:cubicBezTo>
                    <a:pt x="34" y="248"/>
                    <a:pt x="34" y="242"/>
                    <a:pt x="32" y="243"/>
                  </a:cubicBezTo>
                  <a:cubicBezTo>
                    <a:pt x="30" y="246"/>
                    <a:pt x="34" y="248"/>
                    <a:pt x="34" y="251"/>
                  </a:cubicBezTo>
                  <a:cubicBezTo>
                    <a:pt x="35" y="248"/>
                    <a:pt x="38" y="250"/>
                    <a:pt x="39" y="251"/>
                  </a:cubicBezTo>
                  <a:cubicBezTo>
                    <a:pt x="38" y="254"/>
                    <a:pt x="36" y="250"/>
                    <a:pt x="36" y="254"/>
                  </a:cubicBezTo>
                  <a:cubicBezTo>
                    <a:pt x="38" y="254"/>
                    <a:pt x="40" y="257"/>
                    <a:pt x="41" y="254"/>
                  </a:cubicBezTo>
                  <a:cubicBezTo>
                    <a:pt x="45" y="255"/>
                    <a:pt x="40" y="258"/>
                    <a:pt x="44" y="260"/>
                  </a:cubicBezTo>
                  <a:cubicBezTo>
                    <a:pt x="41" y="262"/>
                    <a:pt x="37" y="257"/>
                    <a:pt x="36" y="262"/>
                  </a:cubicBezTo>
                  <a:cubicBezTo>
                    <a:pt x="38" y="261"/>
                    <a:pt x="41" y="266"/>
                    <a:pt x="45" y="263"/>
                  </a:cubicBezTo>
                  <a:cubicBezTo>
                    <a:pt x="44" y="265"/>
                    <a:pt x="42" y="265"/>
                    <a:pt x="40" y="265"/>
                  </a:cubicBezTo>
                  <a:cubicBezTo>
                    <a:pt x="39" y="268"/>
                    <a:pt x="47" y="269"/>
                    <a:pt x="42" y="271"/>
                  </a:cubicBezTo>
                  <a:cubicBezTo>
                    <a:pt x="45" y="271"/>
                    <a:pt x="45" y="271"/>
                    <a:pt x="45" y="271"/>
                  </a:cubicBezTo>
                  <a:cubicBezTo>
                    <a:pt x="44" y="272"/>
                    <a:pt x="44" y="273"/>
                    <a:pt x="43" y="275"/>
                  </a:cubicBezTo>
                  <a:cubicBezTo>
                    <a:pt x="43" y="277"/>
                    <a:pt x="48" y="280"/>
                    <a:pt x="44" y="282"/>
                  </a:cubicBezTo>
                  <a:cubicBezTo>
                    <a:pt x="45" y="282"/>
                    <a:pt x="47" y="287"/>
                    <a:pt x="49" y="284"/>
                  </a:cubicBezTo>
                  <a:cubicBezTo>
                    <a:pt x="49" y="280"/>
                    <a:pt x="45" y="281"/>
                    <a:pt x="49" y="278"/>
                  </a:cubicBezTo>
                  <a:cubicBezTo>
                    <a:pt x="46" y="282"/>
                    <a:pt x="51" y="282"/>
                    <a:pt x="53" y="284"/>
                  </a:cubicBezTo>
                  <a:cubicBezTo>
                    <a:pt x="51" y="285"/>
                    <a:pt x="51" y="285"/>
                    <a:pt x="51" y="285"/>
                  </a:cubicBezTo>
                  <a:cubicBezTo>
                    <a:pt x="52" y="285"/>
                    <a:pt x="53" y="288"/>
                    <a:pt x="55" y="288"/>
                  </a:cubicBezTo>
                  <a:cubicBezTo>
                    <a:pt x="54" y="288"/>
                    <a:pt x="53" y="288"/>
                    <a:pt x="53" y="289"/>
                  </a:cubicBezTo>
                  <a:cubicBezTo>
                    <a:pt x="56" y="289"/>
                    <a:pt x="56" y="289"/>
                    <a:pt x="56" y="289"/>
                  </a:cubicBezTo>
                  <a:cubicBezTo>
                    <a:pt x="59" y="293"/>
                    <a:pt x="52" y="292"/>
                    <a:pt x="54" y="296"/>
                  </a:cubicBezTo>
                  <a:cubicBezTo>
                    <a:pt x="51" y="294"/>
                    <a:pt x="51" y="294"/>
                    <a:pt x="51" y="294"/>
                  </a:cubicBezTo>
                  <a:cubicBezTo>
                    <a:pt x="52" y="294"/>
                    <a:pt x="50" y="297"/>
                    <a:pt x="52" y="298"/>
                  </a:cubicBezTo>
                  <a:cubicBezTo>
                    <a:pt x="54" y="298"/>
                    <a:pt x="58" y="299"/>
                    <a:pt x="60" y="298"/>
                  </a:cubicBezTo>
                  <a:cubicBezTo>
                    <a:pt x="62" y="300"/>
                    <a:pt x="58" y="301"/>
                    <a:pt x="61" y="302"/>
                  </a:cubicBezTo>
                  <a:cubicBezTo>
                    <a:pt x="57" y="300"/>
                    <a:pt x="57" y="300"/>
                    <a:pt x="57" y="300"/>
                  </a:cubicBezTo>
                  <a:cubicBezTo>
                    <a:pt x="56" y="300"/>
                    <a:pt x="54" y="304"/>
                    <a:pt x="56" y="307"/>
                  </a:cubicBezTo>
                  <a:cubicBezTo>
                    <a:pt x="57" y="308"/>
                    <a:pt x="62" y="310"/>
                    <a:pt x="62" y="306"/>
                  </a:cubicBezTo>
                  <a:cubicBezTo>
                    <a:pt x="62" y="308"/>
                    <a:pt x="62" y="311"/>
                    <a:pt x="60" y="310"/>
                  </a:cubicBezTo>
                  <a:cubicBezTo>
                    <a:pt x="62" y="313"/>
                    <a:pt x="62" y="309"/>
                    <a:pt x="65" y="311"/>
                  </a:cubicBezTo>
                  <a:cubicBezTo>
                    <a:pt x="64" y="313"/>
                    <a:pt x="64" y="318"/>
                    <a:pt x="63" y="321"/>
                  </a:cubicBezTo>
                  <a:cubicBezTo>
                    <a:pt x="58" y="320"/>
                    <a:pt x="58" y="320"/>
                    <a:pt x="58" y="320"/>
                  </a:cubicBezTo>
                  <a:cubicBezTo>
                    <a:pt x="59" y="322"/>
                    <a:pt x="59" y="322"/>
                    <a:pt x="59" y="322"/>
                  </a:cubicBezTo>
                  <a:cubicBezTo>
                    <a:pt x="54" y="320"/>
                    <a:pt x="57" y="324"/>
                    <a:pt x="53" y="324"/>
                  </a:cubicBezTo>
                  <a:cubicBezTo>
                    <a:pt x="54" y="326"/>
                    <a:pt x="56" y="327"/>
                    <a:pt x="57" y="328"/>
                  </a:cubicBezTo>
                  <a:cubicBezTo>
                    <a:pt x="60" y="321"/>
                    <a:pt x="66" y="329"/>
                    <a:pt x="70" y="326"/>
                  </a:cubicBezTo>
                  <a:cubicBezTo>
                    <a:pt x="74" y="331"/>
                    <a:pt x="61" y="335"/>
                    <a:pt x="71" y="337"/>
                  </a:cubicBezTo>
                  <a:cubicBezTo>
                    <a:pt x="72" y="336"/>
                    <a:pt x="76" y="337"/>
                    <a:pt x="73" y="334"/>
                  </a:cubicBezTo>
                  <a:cubicBezTo>
                    <a:pt x="75" y="338"/>
                    <a:pt x="79" y="334"/>
                    <a:pt x="79" y="339"/>
                  </a:cubicBezTo>
                  <a:cubicBezTo>
                    <a:pt x="76" y="337"/>
                    <a:pt x="77" y="345"/>
                    <a:pt x="72" y="342"/>
                  </a:cubicBezTo>
                  <a:cubicBezTo>
                    <a:pt x="73" y="341"/>
                    <a:pt x="71" y="339"/>
                    <a:pt x="71" y="338"/>
                  </a:cubicBezTo>
                  <a:cubicBezTo>
                    <a:pt x="70" y="340"/>
                    <a:pt x="66" y="340"/>
                    <a:pt x="68" y="344"/>
                  </a:cubicBezTo>
                  <a:cubicBezTo>
                    <a:pt x="70" y="346"/>
                    <a:pt x="71" y="349"/>
                    <a:pt x="73" y="347"/>
                  </a:cubicBezTo>
                  <a:cubicBezTo>
                    <a:pt x="76" y="346"/>
                    <a:pt x="71" y="344"/>
                    <a:pt x="75" y="344"/>
                  </a:cubicBezTo>
                  <a:cubicBezTo>
                    <a:pt x="78" y="348"/>
                    <a:pt x="75" y="351"/>
                    <a:pt x="80" y="350"/>
                  </a:cubicBezTo>
                  <a:cubicBezTo>
                    <a:pt x="78" y="347"/>
                    <a:pt x="80" y="345"/>
                    <a:pt x="82" y="344"/>
                  </a:cubicBezTo>
                  <a:cubicBezTo>
                    <a:pt x="85" y="347"/>
                    <a:pt x="85" y="347"/>
                    <a:pt x="85" y="347"/>
                  </a:cubicBezTo>
                  <a:cubicBezTo>
                    <a:pt x="83" y="347"/>
                    <a:pt x="83" y="347"/>
                    <a:pt x="83" y="347"/>
                  </a:cubicBezTo>
                  <a:cubicBezTo>
                    <a:pt x="84" y="353"/>
                    <a:pt x="87" y="347"/>
                    <a:pt x="89" y="353"/>
                  </a:cubicBezTo>
                  <a:cubicBezTo>
                    <a:pt x="87" y="357"/>
                    <a:pt x="87" y="357"/>
                    <a:pt x="87" y="357"/>
                  </a:cubicBezTo>
                  <a:cubicBezTo>
                    <a:pt x="84" y="357"/>
                    <a:pt x="84" y="349"/>
                    <a:pt x="80" y="352"/>
                  </a:cubicBezTo>
                  <a:cubicBezTo>
                    <a:pt x="82" y="355"/>
                    <a:pt x="85" y="355"/>
                    <a:pt x="85" y="359"/>
                  </a:cubicBezTo>
                  <a:cubicBezTo>
                    <a:pt x="83" y="357"/>
                    <a:pt x="83" y="357"/>
                    <a:pt x="83" y="357"/>
                  </a:cubicBezTo>
                  <a:cubicBezTo>
                    <a:pt x="83" y="358"/>
                    <a:pt x="78" y="363"/>
                    <a:pt x="84" y="366"/>
                  </a:cubicBezTo>
                  <a:cubicBezTo>
                    <a:pt x="87" y="367"/>
                    <a:pt x="86" y="365"/>
                    <a:pt x="88" y="365"/>
                  </a:cubicBezTo>
                  <a:cubicBezTo>
                    <a:pt x="91" y="370"/>
                    <a:pt x="94" y="370"/>
                    <a:pt x="96" y="373"/>
                  </a:cubicBezTo>
                  <a:cubicBezTo>
                    <a:pt x="92" y="375"/>
                    <a:pt x="99" y="380"/>
                    <a:pt x="94" y="378"/>
                  </a:cubicBezTo>
                  <a:cubicBezTo>
                    <a:pt x="95" y="375"/>
                    <a:pt x="90" y="367"/>
                    <a:pt x="86" y="367"/>
                  </a:cubicBezTo>
                  <a:cubicBezTo>
                    <a:pt x="83" y="371"/>
                    <a:pt x="84" y="363"/>
                    <a:pt x="80" y="364"/>
                  </a:cubicBezTo>
                  <a:cubicBezTo>
                    <a:pt x="82" y="368"/>
                    <a:pt x="78" y="370"/>
                    <a:pt x="76" y="372"/>
                  </a:cubicBezTo>
                  <a:cubicBezTo>
                    <a:pt x="76" y="374"/>
                    <a:pt x="78" y="374"/>
                    <a:pt x="79" y="375"/>
                  </a:cubicBezTo>
                  <a:cubicBezTo>
                    <a:pt x="81" y="374"/>
                    <a:pt x="81" y="372"/>
                    <a:pt x="83" y="371"/>
                  </a:cubicBezTo>
                  <a:cubicBezTo>
                    <a:pt x="85" y="376"/>
                    <a:pt x="89" y="380"/>
                    <a:pt x="93" y="381"/>
                  </a:cubicBezTo>
                  <a:cubicBezTo>
                    <a:pt x="92" y="383"/>
                    <a:pt x="90" y="384"/>
                    <a:pt x="88" y="382"/>
                  </a:cubicBezTo>
                  <a:cubicBezTo>
                    <a:pt x="92" y="388"/>
                    <a:pt x="95" y="394"/>
                    <a:pt x="97" y="400"/>
                  </a:cubicBezTo>
                  <a:cubicBezTo>
                    <a:pt x="99" y="394"/>
                    <a:pt x="101" y="405"/>
                    <a:pt x="103" y="401"/>
                  </a:cubicBezTo>
                  <a:cubicBezTo>
                    <a:pt x="103" y="398"/>
                    <a:pt x="104" y="394"/>
                    <a:pt x="107" y="394"/>
                  </a:cubicBezTo>
                  <a:cubicBezTo>
                    <a:pt x="107" y="396"/>
                    <a:pt x="105" y="395"/>
                    <a:pt x="105" y="397"/>
                  </a:cubicBezTo>
                  <a:cubicBezTo>
                    <a:pt x="108" y="398"/>
                    <a:pt x="103" y="402"/>
                    <a:pt x="108" y="403"/>
                  </a:cubicBezTo>
                  <a:cubicBezTo>
                    <a:pt x="104" y="398"/>
                    <a:pt x="102" y="404"/>
                    <a:pt x="99" y="405"/>
                  </a:cubicBezTo>
                  <a:cubicBezTo>
                    <a:pt x="102" y="408"/>
                    <a:pt x="96" y="406"/>
                    <a:pt x="98" y="409"/>
                  </a:cubicBezTo>
                  <a:cubicBezTo>
                    <a:pt x="102" y="412"/>
                    <a:pt x="105" y="416"/>
                    <a:pt x="108" y="421"/>
                  </a:cubicBezTo>
                  <a:cubicBezTo>
                    <a:pt x="108" y="428"/>
                    <a:pt x="114" y="435"/>
                    <a:pt x="116" y="440"/>
                  </a:cubicBezTo>
                  <a:cubicBezTo>
                    <a:pt x="115" y="443"/>
                    <a:pt x="111" y="443"/>
                    <a:pt x="111" y="446"/>
                  </a:cubicBezTo>
                  <a:cubicBezTo>
                    <a:pt x="112" y="449"/>
                    <a:pt x="114" y="442"/>
                    <a:pt x="114" y="448"/>
                  </a:cubicBezTo>
                  <a:cubicBezTo>
                    <a:pt x="113" y="447"/>
                    <a:pt x="113" y="447"/>
                    <a:pt x="113" y="447"/>
                  </a:cubicBezTo>
                  <a:cubicBezTo>
                    <a:pt x="114" y="449"/>
                    <a:pt x="114" y="457"/>
                    <a:pt x="119" y="458"/>
                  </a:cubicBezTo>
                  <a:cubicBezTo>
                    <a:pt x="115" y="457"/>
                    <a:pt x="115" y="457"/>
                    <a:pt x="115" y="457"/>
                  </a:cubicBezTo>
                  <a:cubicBezTo>
                    <a:pt x="115" y="458"/>
                    <a:pt x="116" y="459"/>
                    <a:pt x="116" y="459"/>
                  </a:cubicBezTo>
                  <a:cubicBezTo>
                    <a:pt x="115" y="460"/>
                    <a:pt x="114" y="461"/>
                    <a:pt x="113" y="460"/>
                  </a:cubicBezTo>
                  <a:cubicBezTo>
                    <a:pt x="110" y="464"/>
                    <a:pt x="114" y="466"/>
                    <a:pt x="115" y="470"/>
                  </a:cubicBezTo>
                  <a:cubicBezTo>
                    <a:pt x="117" y="467"/>
                    <a:pt x="117" y="467"/>
                    <a:pt x="117" y="467"/>
                  </a:cubicBezTo>
                  <a:cubicBezTo>
                    <a:pt x="120" y="473"/>
                    <a:pt x="119" y="477"/>
                    <a:pt x="120" y="483"/>
                  </a:cubicBezTo>
                  <a:cubicBezTo>
                    <a:pt x="118" y="483"/>
                    <a:pt x="118" y="483"/>
                    <a:pt x="118" y="483"/>
                  </a:cubicBezTo>
                  <a:cubicBezTo>
                    <a:pt x="119" y="486"/>
                    <a:pt x="119" y="486"/>
                    <a:pt x="119" y="486"/>
                  </a:cubicBezTo>
                  <a:cubicBezTo>
                    <a:pt x="117" y="486"/>
                    <a:pt x="116" y="489"/>
                    <a:pt x="118" y="491"/>
                  </a:cubicBezTo>
                  <a:cubicBezTo>
                    <a:pt x="111" y="482"/>
                    <a:pt x="111" y="482"/>
                    <a:pt x="111" y="482"/>
                  </a:cubicBezTo>
                  <a:cubicBezTo>
                    <a:pt x="112" y="480"/>
                    <a:pt x="114" y="485"/>
                    <a:pt x="117" y="483"/>
                  </a:cubicBezTo>
                  <a:cubicBezTo>
                    <a:pt x="119" y="481"/>
                    <a:pt x="117" y="476"/>
                    <a:pt x="115" y="476"/>
                  </a:cubicBezTo>
                  <a:cubicBezTo>
                    <a:pt x="115" y="478"/>
                    <a:pt x="115" y="478"/>
                    <a:pt x="116" y="479"/>
                  </a:cubicBezTo>
                  <a:cubicBezTo>
                    <a:pt x="113" y="480"/>
                    <a:pt x="113" y="477"/>
                    <a:pt x="110" y="476"/>
                  </a:cubicBezTo>
                  <a:cubicBezTo>
                    <a:pt x="111" y="477"/>
                    <a:pt x="110" y="479"/>
                    <a:pt x="111" y="479"/>
                  </a:cubicBezTo>
                  <a:cubicBezTo>
                    <a:pt x="109" y="477"/>
                    <a:pt x="108" y="475"/>
                    <a:pt x="107" y="472"/>
                  </a:cubicBezTo>
                  <a:cubicBezTo>
                    <a:pt x="109" y="474"/>
                    <a:pt x="109" y="470"/>
                    <a:pt x="110" y="471"/>
                  </a:cubicBezTo>
                  <a:cubicBezTo>
                    <a:pt x="107" y="471"/>
                    <a:pt x="106" y="468"/>
                    <a:pt x="106" y="464"/>
                  </a:cubicBezTo>
                  <a:cubicBezTo>
                    <a:pt x="109" y="460"/>
                    <a:pt x="102" y="457"/>
                    <a:pt x="101" y="452"/>
                  </a:cubicBezTo>
                  <a:cubicBezTo>
                    <a:pt x="105" y="453"/>
                    <a:pt x="108" y="455"/>
                    <a:pt x="110" y="457"/>
                  </a:cubicBezTo>
                  <a:cubicBezTo>
                    <a:pt x="111" y="454"/>
                    <a:pt x="109" y="454"/>
                    <a:pt x="110" y="450"/>
                  </a:cubicBezTo>
                  <a:cubicBezTo>
                    <a:pt x="107" y="450"/>
                    <a:pt x="103" y="450"/>
                    <a:pt x="101" y="446"/>
                  </a:cubicBezTo>
                  <a:cubicBezTo>
                    <a:pt x="103" y="445"/>
                    <a:pt x="103" y="445"/>
                    <a:pt x="103" y="445"/>
                  </a:cubicBezTo>
                  <a:cubicBezTo>
                    <a:pt x="101" y="442"/>
                    <a:pt x="98" y="443"/>
                    <a:pt x="97" y="439"/>
                  </a:cubicBezTo>
                  <a:cubicBezTo>
                    <a:pt x="95" y="431"/>
                    <a:pt x="92" y="424"/>
                    <a:pt x="89" y="418"/>
                  </a:cubicBezTo>
                  <a:cubicBezTo>
                    <a:pt x="91" y="417"/>
                    <a:pt x="91" y="417"/>
                    <a:pt x="91" y="417"/>
                  </a:cubicBezTo>
                  <a:cubicBezTo>
                    <a:pt x="85" y="416"/>
                    <a:pt x="84" y="408"/>
                    <a:pt x="80" y="405"/>
                  </a:cubicBezTo>
                  <a:cubicBezTo>
                    <a:pt x="79" y="397"/>
                    <a:pt x="70" y="391"/>
                    <a:pt x="72" y="386"/>
                  </a:cubicBezTo>
                  <a:cubicBezTo>
                    <a:pt x="64" y="374"/>
                    <a:pt x="56" y="365"/>
                    <a:pt x="50" y="351"/>
                  </a:cubicBezTo>
                  <a:cubicBezTo>
                    <a:pt x="54" y="352"/>
                    <a:pt x="54" y="352"/>
                    <a:pt x="54" y="352"/>
                  </a:cubicBezTo>
                  <a:cubicBezTo>
                    <a:pt x="51" y="351"/>
                    <a:pt x="55" y="349"/>
                    <a:pt x="53" y="347"/>
                  </a:cubicBezTo>
                  <a:cubicBezTo>
                    <a:pt x="52" y="351"/>
                    <a:pt x="49" y="346"/>
                    <a:pt x="46" y="345"/>
                  </a:cubicBezTo>
                  <a:cubicBezTo>
                    <a:pt x="45" y="338"/>
                    <a:pt x="39" y="332"/>
                    <a:pt x="34" y="328"/>
                  </a:cubicBezTo>
                  <a:cubicBezTo>
                    <a:pt x="36" y="327"/>
                    <a:pt x="36" y="327"/>
                    <a:pt x="36" y="327"/>
                  </a:cubicBezTo>
                  <a:cubicBezTo>
                    <a:pt x="30" y="323"/>
                    <a:pt x="30" y="315"/>
                    <a:pt x="28" y="308"/>
                  </a:cubicBezTo>
                  <a:cubicBezTo>
                    <a:pt x="29" y="307"/>
                    <a:pt x="30" y="305"/>
                    <a:pt x="29" y="303"/>
                  </a:cubicBezTo>
                  <a:cubicBezTo>
                    <a:pt x="24" y="301"/>
                    <a:pt x="23" y="299"/>
                    <a:pt x="19" y="295"/>
                  </a:cubicBezTo>
                  <a:cubicBezTo>
                    <a:pt x="17" y="291"/>
                    <a:pt x="16" y="283"/>
                    <a:pt x="16" y="279"/>
                  </a:cubicBezTo>
                  <a:cubicBezTo>
                    <a:pt x="5" y="264"/>
                    <a:pt x="6" y="246"/>
                    <a:pt x="3" y="229"/>
                  </a:cubicBezTo>
                  <a:cubicBezTo>
                    <a:pt x="6" y="227"/>
                    <a:pt x="6" y="227"/>
                    <a:pt x="6" y="227"/>
                  </a:cubicBezTo>
                  <a:cubicBezTo>
                    <a:pt x="0" y="210"/>
                    <a:pt x="8" y="190"/>
                    <a:pt x="8" y="175"/>
                  </a:cubicBezTo>
                  <a:cubicBezTo>
                    <a:pt x="13" y="178"/>
                    <a:pt x="13" y="178"/>
                    <a:pt x="13" y="178"/>
                  </a:cubicBezTo>
                  <a:cubicBezTo>
                    <a:pt x="15" y="174"/>
                    <a:pt x="14" y="168"/>
                    <a:pt x="10" y="168"/>
                  </a:cubicBezTo>
                  <a:cubicBezTo>
                    <a:pt x="13" y="164"/>
                    <a:pt x="12" y="156"/>
                    <a:pt x="16" y="155"/>
                  </a:cubicBezTo>
                  <a:cubicBezTo>
                    <a:pt x="18" y="151"/>
                    <a:pt x="16" y="148"/>
                    <a:pt x="17" y="145"/>
                  </a:cubicBezTo>
                  <a:cubicBezTo>
                    <a:pt x="22" y="137"/>
                    <a:pt x="23" y="134"/>
                    <a:pt x="26" y="125"/>
                  </a:cubicBezTo>
                  <a:cubicBezTo>
                    <a:pt x="25" y="127"/>
                    <a:pt x="25" y="127"/>
                    <a:pt x="25" y="127"/>
                  </a:cubicBezTo>
                  <a:cubicBezTo>
                    <a:pt x="25" y="128"/>
                    <a:pt x="27" y="129"/>
                    <a:pt x="28" y="127"/>
                  </a:cubicBezTo>
                  <a:cubicBezTo>
                    <a:pt x="28" y="124"/>
                    <a:pt x="35" y="118"/>
                    <a:pt x="28" y="118"/>
                  </a:cubicBezTo>
                  <a:cubicBezTo>
                    <a:pt x="36" y="111"/>
                    <a:pt x="37" y="97"/>
                    <a:pt x="46" y="92"/>
                  </a:cubicBezTo>
                  <a:cubicBezTo>
                    <a:pt x="45" y="92"/>
                    <a:pt x="46" y="90"/>
                    <a:pt x="45" y="89"/>
                  </a:cubicBezTo>
                  <a:cubicBezTo>
                    <a:pt x="50" y="82"/>
                    <a:pt x="58" y="77"/>
                    <a:pt x="61" y="71"/>
                  </a:cubicBezTo>
                  <a:cubicBezTo>
                    <a:pt x="62" y="70"/>
                    <a:pt x="61" y="74"/>
                    <a:pt x="63" y="71"/>
                  </a:cubicBezTo>
                  <a:cubicBezTo>
                    <a:pt x="64" y="70"/>
                    <a:pt x="62" y="70"/>
                    <a:pt x="63" y="68"/>
                  </a:cubicBezTo>
                  <a:cubicBezTo>
                    <a:pt x="70" y="55"/>
                    <a:pt x="85" y="51"/>
                    <a:pt x="93" y="42"/>
                  </a:cubicBezTo>
                  <a:cubicBezTo>
                    <a:pt x="110" y="27"/>
                    <a:pt x="130" y="17"/>
                    <a:pt x="151" y="10"/>
                  </a:cubicBezTo>
                  <a:cubicBezTo>
                    <a:pt x="151" y="11"/>
                    <a:pt x="151" y="11"/>
                    <a:pt x="151" y="11"/>
                  </a:cubicBezTo>
                  <a:cubicBezTo>
                    <a:pt x="156" y="5"/>
                    <a:pt x="167" y="10"/>
                    <a:pt x="172" y="3"/>
                  </a:cubicBezTo>
                  <a:cubicBezTo>
                    <a:pt x="174" y="4"/>
                    <a:pt x="178" y="3"/>
                    <a:pt x="177" y="5"/>
                  </a:cubicBezTo>
                  <a:cubicBezTo>
                    <a:pt x="182" y="1"/>
                    <a:pt x="193" y="5"/>
                    <a:pt x="201" y="1"/>
                  </a:cubicBezTo>
                  <a:cubicBezTo>
                    <a:pt x="199" y="2"/>
                    <a:pt x="199" y="2"/>
                    <a:pt x="199" y="2"/>
                  </a:cubicBezTo>
                  <a:cubicBezTo>
                    <a:pt x="207" y="4"/>
                    <a:pt x="214" y="0"/>
                    <a:pt x="223" y="2"/>
                  </a:cubicBezTo>
                  <a:cubicBezTo>
                    <a:pt x="222" y="3"/>
                    <a:pt x="220" y="3"/>
                    <a:pt x="220" y="4"/>
                  </a:cubicBezTo>
                  <a:cubicBezTo>
                    <a:pt x="223" y="6"/>
                    <a:pt x="228" y="0"/>
                    <a:pt x="229" y="6"/>
                  </a:cubicBezTo>
                  <a:cubicBezTo>
                    <a:pt x="231" y="6"/>
                    <a:pt x="231" y="3"/>
                    <a:pt x="230" y="3"/>
                  </a:cubicBezTo>
                  <a:cubicBezTo>
                    <a:pt x="248" y="6"/>
                    <a:pt x="267" y="6"/>
                    <a:pt x="286" y="10"/>
                  </a:cubicBezTo>
                  <a:cubicBezTo>
                    <a:pt x="299" y="17"/>
                    <a:pt x="285" y="19"/>
                    <a:pt x="296" y="18"/>
                  </a:cubicBezTo>
                  <a:cubicBezTo>
                    <a:pt x="297" y="20"/>
                    <a:pt x="297" y="17"/>
                    <a:pt x="297" y="18"/>
                  </a:cubicBezTo>
                  <a:cubicBezTo>
                    <a:pt x="302" y="18"/>
                    <a:pt x="301" y="25"/>
                    <a:pt x="305" y="24"/>
                  </a:cubicBezTo>
                  <a:cubicBezTo>
                    <a:pt x="305" y="20"/>
                    <a:pt x="307" y="23"/>
                    <a:pt x="308" y="21"/>
                  </a:cubicBezTo>
                  <a:cubicBezTo>
                    <a:pt x="315" y="26"/>
                    <a:pt x="315" y="30"/>
                    <a:pt x="322" y="30"/>
                  </a:cubicBezTo>
                  <a:cubicBezTo>
                    <a:pt x="321" y="31"/>
                    <a:pt x="321" y="31"/>
                    <a:pt x="321" y="31"/>
                  </a:cubicBezTo>
                  <a:cubicBezTo>
                    <a:pt x="331" y="30"/>
                    <a:pt x="337" y="37"/>
                    <a:pt x="346" y="36"/>
                  </a:cubicBezTo>
                  <a:cubicBezTo>
                    <a:pt x="384" y="59"/>
                    <a:pt x="413" y="94"/>
                    <a:pt x="429" y="134"/>
                  </a:cubicBezTo>
                  <a:cubicBezTo>
                    <a:pt x="444" y="174"/>
                    <a:pt x="452" y="217"/>
                    <a:pt x="441" y="261"/>
                  </a:cubicBezTo>
                  <a:cubicBezTo>
                    <a:pt x="435" y="270"/>
                    <a:pt x="434" y="270"/>
                    <a:pt x="433" y="282"/>
                  </a:cubicBezTo>
                  <a:cubicBezTo>
                    <a:pt x="432" y="281"/>
                    <a:pt x="433" y="280"/>
                    <a:pt x="432" y="281"/>
                  </a:cubicBezTo>
                  <a:cubicBezTo>
                    <a:pt x="435" y="283"/>
                    <a:pt x="430" y="289"/>
                    <a:pt x="432" y="291"/>
                  </a:cubicBezTo>
                  <a:cubicBezTo>
                    <a:pt x="426" y="306"/>
                    <a:pt x="419" y="319"/>
                    <a:pt x="410" y="333"/>
                  </a:cubicBezTo>
                  <a:cubicBezTo>
                    <a:pt x="411" y="330"/>
                    <a:pt x="409" y="328"/>
                    <a:pt x="408" y="330"/>
                  </a:cubicBezTo>
                  <a:cubicBezTo>
                    <a:pt x="408" y="334"/>
                    <a:pt x="408" y="334"/>
                    <a:pt x="408" y="334"/>
                  </a:cubicBezTo>
                  <a:cubicBezTo>
                    <a:pt x="407" y="334"/>
                    <a:pt x="407" y="334"/>
                    <a:pt x="407" y="334"/>
                  </a:cubicBezTo>
                  <a:cubicBezTo>
                    <a:pt x="406" y="336"/>
                    <a:pt x="407" y="339"/>
                    <a:pt x="409" y="338"/>
                  </a:cubicBezTo>
                  <a:cubicBezTo>
                    <a:pt x="387" y="374"/>
                    <a:pt x="353" y="394"/>
                    <a:pt x="330" y="421"/>
                  </a:cubicBezTo>
                  <a:cubicBezTo>
                    <a:pt x="324" y="426"/>
                    <a:pt x="317" y="436"/>
                    <a:pt x="313" y="443"/>
                  </a:cubicBezTo>
                  <a:cubicBezTo>
                    <a:pt x="293" y="460"/>
                    <a:pt x="282" y="482"/>
                    <a:pt x="280" y="508"/>
                  </a:cubicBezTo>
                  <a:cubicBezTo>
                    <a:pt x="280" y="508"/>
                    <a:pt x="272" y="503"/>
                    <a:pt x="272" y="4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7"/>
            <p:cNvSpPr/>
            <p:nvPr/>
          </p:nvSpPr>
          <p:spPr bwMode="auto">
            <a:xfrm>
              <a:off x="2046288" y="3116263"/>
              <a:ext cx="22225" cy="15875"/>
            </a:xfrm>
            <a:custGeom>
              <a:avLst/>
              <a:gdLst>
                <a:gd name="T0" fmla="*/ 0 w 5"/>
                <a:gd name="T1" fmla="*/ 4 h 4"/>
                <a:gd name="T2" fmla="*/ 5 w 5"/>
                <a:gd name="T3" fmla="*/ 2 h 4"/>
                <a:gd name="T4" fmla="*/ 0 w 5"/>
                <a:gd name="T5" fmla="*/ 4 h 4"/>
              </a:gdLst>
              <a:ahLst/>
              <a:cxnLst>
                <a:cxn ang="0">
                  <a:pos x="T0" y="T1"/>
                </a:cxn>
                <a:cxn ang="0">
                  <a:pos x="T2" y="T3"/>
                </a:cxn>
                <a:cxn ang="0">
                  <a:pos x="T4" y="T5"/>
                </a:cxn>
              </a:cxnLst>
              <a:rect l="0" t="0" r="r" b="b"/>
              <a:pathLst>
                <a:path w="5" h="4">
                  <a:moveTo>
                    <a:pt x="0" y="4"/>
                  </a:moveTo>
                  <a:cubicBezTo>
                    <a:pt x="2" y="3"/>
                    <a:pt x="3" y="0"/>
                    <a:pt x="5" y="2"/>
                  </a:cubicBezTo>
                  <a:cubicBezTo>
                    <a:pt x="4" y="2"/>
                    <a:pt x="2" y="4"/>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8"/>
            <p:cNvSpPr/>
            <p:nvPr/>
          </p:nvSpPr>
          <p:spPr bwMode="auto">
            <a:xfrm>
              <a:off x="2020888" y="2746375"/>
              <a:ext cx="12700" cy="7937"/>
            </a:xfrm>
            <a:custGeom>
              <a:avLst/>
              <a:gdLst>
                <a:gd name="T0" fmla="*/ 1 w 3"/>
                <a:gd name="T1" fmla="*/ 2 h 2"/>
                <a:gd name="T2" fmla="*/ 1 w 3"/>
                <a:gd name="T3" fmla="*/ 0 h 2"/>
                <a:gd name="T4" fmla="*/ 3 w 3"/>
                <a:gd name="T5" fmla="*/ 2 h 2"/>
                <a:gd name="T6" fmla="*/ 1 w 3"/>
                <a:gd name="T7" fmla="*/ 2 h 2"/>
              </a:gdLst>
              <a:ahLst/>
              <a:cxnLst>
                <a:cxn ang="0">
                  <a:pos x="T0" y="T1"/>
                </a:cxn>
                <a:cxn ang="0">
                  <a:pos x="T2" y="T3"/>
                </a:cxn>
                <a:cxn ang="0">
                  <a:pos x="T4" y="T5"/>
                </a:cxn>
                <a:cxn ang="0">
                  <a:pos x="T6" y="T7"/>
                </a:cxn>
              </a:cxnLst>
              <a:rect l="0" t="0" r="r" b="b"/>
              <a:pathLst>
                <a:path w="3" h="2">
                  <a:moveTo>
                    <a:pt x="1" y="2"/>
                  </a:moveTo>
                  <a:cubicBezTo>
                    <a:pt x="0" y="2"/>
                    <a:pt x="1" y="0"/>
                    <a:pt x="1" y="0"/>
                  </a:cubicBezTo>
                  <a:cubicBezTo>
                    <a:pt x="1" y="1"/>
                    <a:pt x="3" y="1"/>
                    <a:pt x="3" y="2"/>
                  </a:cubicBezTo>
                  <a:cubicBezTo>
                    <a:pt x="2" y="1"/>
                    <a:pt x="1"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9"/>
            <p:cNvSpPr/>
            <p:nvPr/>
          </p:nvSpPr>
          <p:spPr bwMode="auto">
            <a:xfrm>
              <a:off x="1982788" y="2660650"/>
              <a:ext cx="30163" cy="30162"/>
            </a:xfrm>
            <a:custGeom>
              <a:avLst/>
              <a:gdLst>
                <a:gd name="T0" fmla="*/ 0 w 7"/>
                <a:gd name="T1" fmla="*/ 1 h 7"/>
                <a:gd name="T2" fmla="*/ 7 w 7"/>
                <a:gd name="T3" fmla="*/ 7 h 7"/>
                <a:gd name="T4" fmla="*/ 0 w 7"/>
                <a:gd name="T5" fmla="*/ 1 h 7"/>
              </a:gdLst>
              <a:ahLst/>
              <a:cxnLst>
                <a:cxn ang="0">
                  <a:pos x="T0" y="T1"/>
                </a:cxn>
                <a:cxn ang="0">
                  <a:pos x="T2" y="T3"/>
                </a:cxn>
                <a:cxn ang="0">
                  <a:pos x="T4" y="T5"/>
                </a:cxn>
              </a:cxnLst>
              <a:rect l="0" t="0" r="r" b="b"/>
              <a:pathLst>
                <a:path w="7" h="7">
                  <a:moveTo>
                    <a:pt x="0" y="1"/>
                  </a:moveTo>
                  <a:cubicBezTo>
                    <a:pt x="2" y="0"/>
                    <a:pt x="5" y="4"/>
                    <a:pt x="7" y="7"/>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0"/>
            <p:cNvSpPr/>
            <p:nvPr/>
          </p:nvSpPr>
          <p:spPr bwMode="auto">
            <a:xfrm>
              <a:off x="1965326" y="2562225"/>
              <a:ext cx="9525" cy="12700"/>
            </a:xfrm>
            <a:custGeom>
              <a:avLst/>
              <a:gdLst>
                <a:gd name="T0" fmla="*/ 0 w 2"/>
                <a:gd name="T1" fmla="*/ 2 h 3"/>
                <a:gd name="T2" fmla="*/ 2 w 2"/>
                <a:gd name="T3" fmla="*/ 2 h 3"/>
                <a:gd name="T4" fmla="*/ 0 w 2"/>
                <a:gd name="T5" fmla="*/ 2 h 3"/>
              </a:gdLst>
              <a:ahLst/>
              <a:cxnLst>
                <a:cxn ang="0">
                  <a:pos x="T0" y="T1"/>
                </a:cxn>
                <a:cxn ang="0">
                  <a:pos x="T2" y="T3"/>
                </a:cxn>
                <a:cxn ang="0">
                  <a:pos x="T4" y="T5"/>
                </a:cxn>
              </a:cxnLst>
              <a:rect l="0" t="0" r="r" b="b"/>
              <a:pathLst>
                <a:path w="2" h="3">
                  <a:moveTo>
                    <a:pt x="0" y="2"/>
                  </a:moveTo>
                  <a:cubicBezTo>
                    <a:pt x="0" y="0"/>
                    <a:pt x="1" y="0"/>
                    <a:pt x="2" y="2"/>
                  </a:cubicBezTo>
                  <a:cubicBezTo>
                    <a:pt x="1" y="3"/>
                    <a:pt x="1"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1"/>
            <p:cNvSpPr/>
            <p:nvPr/>
          </p:nvSpPr>
          <p:spPr bwMode="auto">
            <a:xfrm>
              <a:off x="1944688" y="2559050"/>
              <a:ext cx="12700" cy="15875"/>
            </a:xfrm>
            <a:custGeom>
              <a:avLst/>
              <a:gdLst>
                <a:gd name="T0" fmla="*/ 1 w 3"/>
                <a:gd name="T1" fmla="*/ 4 h 4"/>
                <a:gd name="T2" fmla="*/ 1 w 3"/>
                <a:gd name="T3" fmla="*/ 0 h 4"/>
                <a:gd name="T4" fmla="*/ 1 w 3"/>
                <a:gd name="T5" fmla="*/ 4 h 4"/>
              </a:gdLst>
              <a:ahLst/>
              <a:cxnLst>
                <a:cxn ang="0">
                  <a:pos x="T0" y="T1"/>
                </a:cxn>
                <a:cxn ang="0">
                  <a:pos x="T2" y="T3"/>
                </a:cxn>
                <a:cxn ang="0">
                  <a:pos x="T4" y="T5"/>
                </a:cxn>
              </a:cxnLst>
              <a:rect l="0" t="0" r="r" b="b"/>
              <a:pathLst>
                <a:path w="3" h="4">
                  <a:moveTo>
                    <a:pt x="1" y="4"/>
                  </a:moveTo>
                  <a:cubicBezTo>
                    <a:pt x="0" y="2"/>
                    <a:pt x="0" y="1"/>
                    <a:pt x="1" y="0"/>
                  </a:cubicBezTo>
                  <a:cubicBezTo>
                    <a:pt x="0" y="1"/>
                    <a:pt x="3" y="3"/>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2"/>
            <p:cNvSpPr/>
            <p:nvPr/>
          </p:nvSpPr>
          <p:spPr bwMode="auto">
            <a:xfrm>
              <a:off x="1863726" y="2384425"/>
              <a:ext cx="22225" cy="17462"/>
            </a:xfrm>
            <a:custGeom>
              <a:avLst/>
              <a:gdLst>
                <a:gd name="T0" fmla="*/ 3 w 5"/>
                <a:gd name="T1" fmla="*/ 4 h 4"/>
                <a:gd name="T2" fmla="*/ 1 w 5"/>
                <a:gd name="T3" fmla="*/ 0 h 4"/>
                <a:gd name="T4" fmla="*/ 3 w 5"/>
                <a:gd name="T5" fmla="*/ 4 h 4"/>
              </a:gdLst>
              <a:ahLst/>
              <a:cxnLst>
                <a:cxn ang="0">
                  <a:pos x="T0" y="T1"/>
                </a:cxn>
                <a:cxn ang="0">
                  <a:pos x="T2" y="T3"/>
                </a:cxn>
                <a:cxn ang="0">
                  <a:pos x="T4" y="T5"/>
                </a:cxn>
              </a:cxnLst>
              <a:rect l="0" t="0" r="r" b="b"/>
              <a:pathLst>
                <a:path w="5" h="4">
                  <a:moveTo>
                    <a:pt x="3" y="4"/>
                  </a:moveTo>
                  <a:cubicBezTo>
                    <a:pt x="2" y="3"/>
                    <a:pt x="0" y="1"/>
                    <a:pt x="1" y="0"/>
                  </a:cubicBezTo>
                  <a:cubicBezTo>
                    <a:pt x="1" y="1"/>
                    <a:pt x="5" y="3"/>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3"/>
            <p:cNvSpPr/>
            <p:nvPr/>
          </p:nvSpPr>
          <p:spPr bwMode="auto">
            <a:xfrm>
              <a:off x="1825626" y="2311400"/>
              <a:ext cx="7938" cy="12700"/>
            </a:xfrm>
            <a:custGeom>
              <a:avLst/>
              <a:gdLst>
                <a:gd name="T0" fmla="*/ 1 w 2"/>
                <a:gd name="T1" fmla="*/ 3 h 3"/>
                <a:gd name="T2" fmla="*/ 0 w 2"/>
                <a:gd name="T3" fmla="*/ 2 h 3"/>
                <a:gd name="T4" fmla="*/ 2 w 2"/>
                <a:gd name="T5" fmla="*/ 2 h 3"/>
                <a:gd name="T6" fmla="*/ 1 w 2"/>
                <a:gd name="T7" fmla="*/ 3 h 3"/>
              </a:gdLst>
              <a:ahLst/>
              <a:cxnLst>
                <a:cxn ang="0">
                  <a:pos x="T0" y="T1"/>
                </a:cxn>
                <a:cxn ang="0">
                  <a:pos x="T2" y="T3"/>
                </a:cxn>
                <a:cxn ang="0">
                  <a:pos x="T4" y="T5"/>
                </a:cxn>
                <a:cxn ang="0">
                  <a:pos x="T6" y="T7"/>
                </a:cxn>
              </a:cxnLst>
              <a:rect l="0" t="0" r="r" b="b"/>
              <a:pathLst>
                <a:path w="2" h="3">
                  <a:moveTo>
                    <a:pt x="1" y="3"/>
                  </a:moveTo>
                  <a:cubicBezTo>
                    <a:pt x="1" y="3"/>
                    <a:pt x="1" y="2"/>
                    <a:pt x="0" y="2"/>
                  </a:cubicBezTo>
                  <a:cubicBezTo>
                    <a:pt x="0" y="0"/>
                    <a:pt x="2" y="1"/>
                    <a:pt x="2" y="2"/>
                  </a:cubicBezTo>
                  <a:lnTo>
                    <a:pt x="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4"/>
            <p:cNvSpPr/>
            <p:nvPr/>
          </p:nvSpPr>
          <p:spPr bwMode="auto">
            <a:xfrm>
              <a:off x="2382838" y="1163638"/>
              <a:ext cx="7938" cy="9525"/>
            </a:xfrm>
            <a:custGeom>
              <a:avLst/>
              <a:gdLst>
                <a:gd name="T0" fmla="*/ 5 w 5"/>
                <a:gd name="T1" fmla="*/ 0 h 6"/>
                <a:gd name="T2" fmla="*/ 0 w 5"/>
                <a:gd name="T3" fmla="*/ 6 h 6"/>
                <a:gd name="T4" fmla="*/ 0 w 5"/>
                <a:gd name="T5" fmla="*/ 0 h 6"/>
                <a:gd name="T6" fmla="*/ 5 w 5"/>
                <a:gd name="T7" fmla="*/ 0 h 6"/>
              </a:gdLst>
              <a:ahLst/>
              <a:cxnLst>
                <a:cxn ang="0">
                  <a:pos x="T0" y="T1"/>
                </a:cxn>
                <a:cxn ang="0">
                  <a:pos x="T2" y="T3"/>
                </a:cxn>
                <a:cxn ang="0">
                  <a:pos x="T4" y="T5"/>
                </a:cxn>
                <a:cxn ang="0">
                  <a:pos x="T6" y="T7"/>
                </a:cxn>
              </a:cxnLst>
              <a:rect l="0" t="0" r="r" b="b"/>
              <a:pathLst>
                <a:path w="5" h="6">
                  <a:moveTo>
                    <a:pt x="5" y="0"/>
                  </a:moveTo>
                  <a:lnTo>
                    <a:pt x="0" y="6"/>
                  </a:lnTo>
                  <a:lnTo>
                    <a:pt x="0" y="0"/>
                  </a:ln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5"/>
            <p:cNvSpPr/>
            <p:nvPr/>
          </p:nvSpPr>
          <p:spPr bwMode="auto">
            <a:xfrm>
              <a:off x="3019426" y="1325563"/>
              <a:ext cx="17463" cy="12700"/>
            </a:xfrm>
            <a:custGeom>
              <a:avLst/>
              <a:gdLst>
                <a:gd name="T0" fmla="*/ 2 w 4"/>
                <a:gd name="T1" fmla="*/ 0 h 3"/>
                <a:gd name="T2" fmla="*/ 2 w 4"/>
                <a:gd name="T3" fmla="*/ 3 h 3"/>
                <a:gd name="T4" fmla="*/ 2 w 4"/>
                <a:gd name="T5" fmla="*/ 0 h 3"/>
              </a:gdLst>
              <a:ahLst/>
              <a:cxnLst>
                <a:cxn ang="0">
                  <a:pos x="T0" y="T1"/>
                </a:cxn>
                <a:cxn ang="0">
                  <a:pos x="T2" y="T3"/>
                </a:cxn>
                <a:cxn ang="0">
                  <a:pos x="T4" y="T5"/>
                </a:cxn>
              </a:cxnLst>
              <a:rect l="0" t="0" r="r" b="b"/>
              <a:pathLst>
                <a:path w="4" h="3">
                  <a:moveTo>
                    <a:pt x="2" y="0"/>
                  </a:moveTo>
                  <a:cubicBezTo>
                    <a:pt x="4" y="1"/>
                    <a:pt x="2" y="3"/>
                    <a:pt x="2" y="3"/>
                  </a:cubicBezTo>
                  <a:cubicBezTo>
                    <a:pt x="0" y="2"/>
                    <a:pt x="4" y="2"/>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6"/>
            <p:cNvSpPr/>
            <p:nvPr/>
          </p:nvSpPr>
          <p:spPr bwMode="auto">
            <a:xfrm>
              <a:off x="3273426" y="1585913"/>
              <a:ext cx="12700" cy="7937"/>
            </a:xfrm>
            <a:custGeom>
              <a:avLst/>
              <a:gdLst>
                <a:gd name="T0" fmla="*/ 0 w 8"/>
                <a:gd name="T1" fmla="*/ 5 h 5"/>
                <a:gd name="T2" fmla="*/ 0 w 8"/>
                <a:gd name="T3" fmla="*/ 5 h 5"/>
                <a:gd name="T4" fmla="*/ 8 w 8"/>
                <a:gd name="T5" fmla="*/ 0 h 5"/>
                <a:gd name="T6" fmla="*/ 0 w 8"/>
                <a:gd name="T7" fmla="*/ 5 h 5"/>
              </a:gdLst>
              <a:ahLst/>
              <a:cxnLst>
                <a:cxn ang="0">
                  <a:pos x="T0" y="T1"/>
                </a:cxn>
                <a:cxn ang="0">
                  <a:pos x="T2" y="T3"/>
                </a:cxn>
                <a:cxn ang="0">
                  <a:pos x="T4" y="T5"/>
                </a:cxn>
                <a:cxn ang="0">
                  <a:pos x="T6" y="T7"/>
                </a:cxn>
              </a:cxnLst>
              <a:rect l="0" t="0" r="r" b="b"/>
              <a:pathLst>
                <a:path w="8" h="5">
                  <a:moveTo>
                    <a:pt x="0" y="5"/>
                  </a:moveTo>
                  <a:lnTo>
                    <a:pt x="0" y="5"/>
                  </a:lnTo>
                  <a:lnTo>
                    <a:pt x="8" y="0"/>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7"/>
            <p:cNvSpPr/>
            <p:nvPr/>
          </p:nvSpPr>
          <p:spPr bwMode="auto">
            <a:xfrm>
              <a:off x="2016126" y="3111500"/>
              <a:ext cx="42863" cy="12700"/>
            </a:xfrm>
            <a:custGeom>
              <a:avLst/>
              <a:gdLst>
                <a:gd name="T0" fmla="*/ 6 w 10"/>
                <a:gd name="T1" fmla="*/ 1 h 3"/>
                <a:gd name="T2" fmla="*/ 2 w 10"/>
                <a:gd name="T3" fmla="*/ 2 h 3"/>
                <a:gd name="T4" fmla="*/ 6 w 10"/>
                <a:gd name="T5" fmla="*/ 1 h 3"/>
              </a:gdLst>
              <a:ahLst/>
              <a:cxnLst>
                <a:cxn ang="0">
                  <a:pos x="T0" y="T1"/>
                </a:cxn>
                <a:cxn ang="0">
                  <a:pos x="T2" y="T3"/>
                </a:cxn>
                <a:cxn ang="0">
                  <a:pos x="T4" y="T5"/>
                </a:cxn>
              </a:cxnLst>
              <a:rect l="0" t="0" r="r" b="b"/>
              <a:pathLst>
                <a:path w="10" h="3">
                  <a:moveTo>
                    <a:pt x="6" y="1"/>
                  </a:moveTo>
                  <a:cubicBezTo>
                    <a:pt x="0" y="2"/>
                    <a:pt x="10" y="3"/>
                    <a:pt x="2" y="2"/>
                  </a:cubicBezTo>
                  <a:cubicBezTo>
                    <a:pt x="3" y="1"/>
                    <a:pt x="4" y="0"/>
                    <a:pt x="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8"/>
            <p:cNvSpPr/>
            <p:nvPr/>
          </p:nvSpPr>
          <p:spPr bwMode="auto">
            <a:xfrm>
              <a:off x="1366838" y="3055938"/>
              <a:ext cx="1465263" cy="2847975"/>
            </a:xfrm>
            <a:custGeom>
              <a:avLst/>
              <a:gdLst>
                <a:gd name="T0" fmla="*/ 133 w 345"/>
                <a:gd name="T1" fmla="*/ 507 h 670"/>
                <a:gd name="T2" fmla="*/ 193 w 345"/>
                <a:gd name="T3" fmla="*/ 391 h 670"/>
                <a:gd name="T4" fmla="*/ 197 w 345"/>
                <a:gd name="T5" fmla="*/ 346 h 670"/>
                <a:gd name="T6" fmla="*/ 192 w 345"/>
                <a:gd name="T7" fmla="*/ 234 h 670"/>
                <a:gd name="T8" fmla="*/ 248 w 345"/>
                <a:gd name="T9" fmla="*/ 202 h 670"/>
                <a:gd name="T10" fmla="*/ 181 w 345"/>
                <a:gd name="T11" fmla="*/ 188 h 670"/>
                <a:gd name="T12" fmla="*/ 202 w 345"/>
                <a:gd name="T13" fmla="*/ 160 h 670"/>
                <a:gd name="T14" fmla="*/ 263 w 345"/>
                <a:gd name="T15" fmla="*/ 144 h 670"/>
                <a:gd name="T16" fmla="*/ 311 w 345"/>
                <a:gd name="T17" fmla="*/ 134 h 670"/>
                <a:gd name="T18" fmla="*/ 305 w 345"/>
                <a:gd name="T19" fmla="*/ 158 h 670"/>
                <a:gd name="T20" fmla="*/ 309 w 345"/>
                <a:gd name="T21" fmla="*/ 155 h 670"/>
                <a:gd name="T22" fmla="*/ 310 w 345"/>
                <a:gd name="T23" fmla="*/ 139 h 670"/>
                <a:gd name="T24" fmla="*/ 309 w 345"/>
                <a:gd name="T25" fmla="*/ 155 h 670"/>
                <a:gd name="T26" fmla="*/ 290 w 345"/>
                <a:gd name="T27" fmla="*/ 146 h 670"/>
                <a:gd name="T28" fmla="*/ 241 w 345"/>
                <a:gd name="T29" fmla="*/ 146 h 670"/>
                <a:gd name="T30" fmla="*/ 175 w 345"/>
                <a:gd name="T31" fmla="*/ 148 h 670"/>
                <a:gd name="T32" fmla="*/ 128 w 345"/>
                <a:gd name="T33" fmla="*/ 136 h 670"/>
                <a:gd name="T34" fmla="*/ 135 w 345"/>
                <a:gd name="T35" fmla="*/ 113 h 670"/>
                <a:gd name="T36" fmla="*/ 172 w 345"/>
                <a:gd name="T37" fmla="*/ 99 h 670"/>
                <a:gd name="T38" fmla="*/ 202 w 345"/>
                <a:gd name="T39" fmla="*/ 89 h 670"/>
                <a:gd name="T40" fmla="*/ 220 w 345"/>
                <a:gd name="T41" fmla="*/ 85 h 670"/>
                <a:gd name="T42" fmla="*/ 265 w 345"/>
                <a:gd name="T43" fmla="*/ 81 h 670"/>
                <a:gd name="T44" fmla="*/ 312 w 345"/>
                <a:gd name="T45" fmla="*/ 62 h 670"/>
                <a:gd name="T46" fmla="*/ 297 w 345"/>
                <a:gd name="T47" fmla="*/ 84 h 670"/>
                <a:gd name="T48" fmla="*/ 262 w 345"/>
                <a:gd name="T49" fmla="*/ 81 h 670"/>
                <a:gd name="T50" fmla="*/ 169 w 345"/>
                <a:gd name="T51" fmla="*/ 92 h 670"/>
                <a:gd name="T52" fmla="*/ 146 w 345"/>
                <a:gd name="T53" fmla="*/ 78 h 670"/>
                <a:gd name="T54" fmla="*/ 153 w 345"/>
                <a:gd name="T55" fmla="*/ 51 h 670"/>
                <a:gd name="T56" fmla="*/ 186 w 345"/>
                <a:gd name="T57" fmla="*/ 40 h 670"/>
                <a:gd name="T58" fmla="*/ 216 w 345"/>
                <a:gd name="T59" fmla="*/ 27 h 670"/>
                <a:gd name="T60" fmla="*/ 233 w 345"/>
                <a:gd name="T61" fmla="*/ 28 h 670"/>
                <a:gd name="T62" fmla="*/ 263 w 345"/>
                <a:gd name="T63" fmla="*/ 36 h 670"/>
                <a:gd name="T64" fmla="*/ 295 w 345"/>
                <a:gd name="T65" fmla="*/ 26 h 670"/>
                <a:gd name="T66" fmla="*/ 319 w 345"/>
                <a:gd name="T67" fmla="*/ 8 h 670"/>
                <a:gd name="T68" fmla="*/ 334 w 345"/>
                <a:gd name="T69" fmla="*/ 7 h 670"/>
                <a:gd name="T70" fmla="*/ 329 w 345"/>
                <a:gd name="T71" fmla="*/ 39 h 670"/>
                <a:gd name="T72" fmla="*/ 334 w 345"/>
                <a:gd name="T73" fmla="*/ 8 h 670"/>
                <a:gd name="T74" fmla="*/ 332 w 345"/>
                <a:gd name="T75" fmla="*/ 11 h 670"/>
                <a:gd name="T76" fmla="*/ 336 w 345"/>
                <a:gd name="T77" fmla="*/ 14 h 670"/>
                <a:gd name="T78" fmla="*/ 331 w 345"/>
                <a:gd name="T79" fmla="*/ 31 h 670"/>
                <a:gd name="T80" fmla="*/ 288 w 345"/>
                <a:gd name="T81" fmla="*/ 28 h 670"/>
                <a:gd name="T82" fmla="*/ 217 w 345"/>
                <a:gd name="T83" fmla="*/ 22 h 670"/>
                <a:gd name="T84" fmla="*/ 179 w 345"/>
                <a:gd name="T85" fmla="*/ 22 h 670"/>
                <a:gd name="T86" fmla="*/ 200 w 345"/>
                <a:gd name="T87" fmla="*/ 10 h 670"/>
                <a:gd name="T88" fmla="*/ 249 w 345"/>
                <a:gd name="T89" fmla="*/ 3 h 670"/>
                <a:gd name="T90" fmla="*/ 344 w 345"/>
                <a:gd name="T91" fmla="*/ 17 h 670"/>
                <a:gd name="T92" fmla="*/ 324 w 345"/>
                <a:gd name="T93" fmla="*/ 37 h 670"/>
                <a:gd name="T94" fmla="*/ 226 w 345"/>
                <a:gd name="T95" fmla="*/ 56 h 670"/>
                <a:gd name="T96" fmla="*/ 144 w 345"/>
                <a:gd name="T97" fmla="*/ 59 h 670"/>
                <a:gd name="T98" fmla="*/ 158 w 345"/>
                <a:gd name="T99" fmla="*/ 61 h 670"/>
                <a:gd name="T100" fmla="*/ 292 w 345"/>
                <a:gd name="T101" fmla="*/ 55 h 670"/>
                <a:gd name="T102" fmla="*/ 324 w 345"/>
                <a:gd name="T103" fmla="*/ 93 h 670"/>
                <a:gd name="T104" fmla="*/ 267 w 345"/>
                <a:gd name="T105" fmla="*/ 108 h 670"/>
                <a:gd name="T106" fmla="*/ 150 w 345"/>
                <a:gd name="T107" fmla="*/ 137 h 670"/>
                <a:gd name="T108" fmla="*/ 149 w 345"/>
                <a:gd name="T109" fmla="*/ 111 h 670"/>
                <a:gd name="T110" fmla="*/ 234 w 345"/>
                <a:gd name="T111" fmla="*/ 122 h 670"/>
                <a:gd name="T112" fmla="*/ 325 w 345"/>
                <a:gd name="T113" fmla="*/ 138 h 670"/>
                <a:gd name="T114" fmla="*/ 313 w 345"/>
                <a:gd name="T115" fmla="*/ 163 h 670"/>
                <a:gd name="T116" fmla="*/ 192 w 345"/>
                <a:gd name="T117" fmla="*/ 192 h 670"/>
                <a:gd name="T118" fmla="*/ 192 w 345"/>
                <a:gd name="T119" fmla="*/ 164 h 670"/>
                <a:gd name="T120" fmla="*/ 265 w 345"/>
                <a:gd name="T121" fmla="*/ 217 h 670"/>
                <a:gd name="T122" fmla="*/ 216 w 345"/>
                <a:gd name="T123" fmla="*/ 313 h 670"/>
                <a:gd name="T124" fmla="*/ 206 w 345"/>
                <a:gd name="T125" fmla="*/ 431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5" h="670">
                  <a:moveTo>
                    <a:pt x="9" y="647"/>
                  </a:moveTo>
                  <a:cubicBezTo>
                    <a:pt x="17" y="626"/>
                    <a:pt x="43" y="612"/>
                    <a:pt x="54" y="592"/>
                  </a:cubicBezTo>
                  <a:cubicBezTo>
                    <a:pt x="56" y="590"/>
                    <a:pt x="57" y="596"/>
                    <a:pt x="60" y="591"/>
                  </a:cubicBezTo>
                  <a:cubicBezTo>
                    <a:pt x="71" y="570"/>
                    <a:pt x="97" y="547"/>
                    <a:pt x="118" y="530"/>
                  </a:cubicBezTo>
                  <a:cubicBezTo>
                    <a:pt x="118" y="532"/>
                    <a:pt x="118" y="532"/>
                    <a:pt x="118" y="532"/>
                  </a:cubicBezTo>
                  <a:cubicBezTo>
                    <a:pt x="122" y="528"/>
                    <a:pt x="122" y="521"/>
                    <a:pt x="126" y="517"/>
                  </a:cubicBezTo>
                  <a:cubicBezTo>
                    <a:pt x="127" y="518"/>
                    <a:pt x="126" y="519"/>
                    <a:pt x="128" y="519"/>
                  </a:cubicBezTo>
                  <a:cubicBezTo>
                    <a:pt x="127" y="516"/>
                    <a:pt x="133" y="511"/>
                    <a:pt x="133" y="507"/>
                  </a:cubicBezTo>
                  <a:cubicBezTo>
                    <a:pt x="135" y="506"/>
                    <a:pt x="137" y="508"/>
                    <a:pt x="139" y="506"/>
                  </a:cubicBezTo>
                  <a:cubicBezTo>
                    <a:pt x="139" y="502"/>
                    <a:pt x="139" y="502"/>
                    <a:pt x="139" y="502"/>
                  </a:cubicBezTo>
                  <a:cubicBezTo>
                    <a:pt x="138" y="491"/>
                    <a:pt x="152" y="486"/>
                    <a:pt x="155" y="474"/>
                  </a:cubicBezTo>
                  <a:cubicBezTo>
                    <a:pt x="155" y="474"/>
                    <a:pt x="155" y="476"/>
                    <a:pt x="156" y="475"/>
                  </a:cubicBezTo>
                  <a:cubicBezTo>
                    <a:pt x="163" y="457"/>
                    <a:pt x="176" y="437"/>
                    <a:pt x="183" y="418"/>
                  </a:cubicBezTo>
                  <a:cubicBezTo>
                    <a:pt x="184" y="419"/>
                    <a:pt x="185" y="420"/>
                    <a:pt x="187" y="420"/>
                  </a:cubicBezTo>
                  <a:cubicBezTo>
                    <a:pt x="184" y="418"/>
                    <a:pt x="187" y="411"/>
                    <a:pt x="188" y="406"/>
                  </a:cubicBezTo>
                  <a:cubicBezTo>
                    <a:pt x="192" y="405"/>
                    <a:pt x="189" y="396"/>
                    <a:pt x="193" y="391"/>
                  </a:cubicBezTo>
                  <a:cubicBezTo>
                    <a:pt x="193" y="391"/>
                    <a:pt x="193" y="391"/>
                    <a:pt x="193" y="391"/>
                  </a:cubicBezTo>
                  <a:cubicBezTo>
                    <a:pt x="191" y="386"/>
                    <a:pt x="197" y="385"/>
                    <a:pt x="194" y="380"/>
                  </a:cubicBezTo>
                  <a:cubicBezTo>
                    <a:pt x="198" y="378"/>
                    <a:pt x="198" y="378"/>
                    <a:pt x="198" y="378"/>
                  </a:cubicBezTo>
                  <a:cubicBezTo>
                    <a:pt x="193" y="375"/>
                    <a:pt x="201" y="372"/>
                    <a:pt x="200" y="367"/>
                  </a:cubicBezTo>
                  <a:cubicBezTo>
                    <a:pt x="199" y="367"/>
                    <a:pt x="199" y="367"/>
                    <a:pt x="199" y="367"/>
                  </a:cubicBezTo>
                  <a:cubicBezTo>
                    <a:pt x="198" y="364"/>
                    <a:pt x="200" y="362"/>
                    <a:pt x="200" y="358"/>
                  </a:cubicBezTo>
                  <a:cubicBezTo>
                    <a:pt x="200" y="358"/>
                    <a:pt x="200" y="358"/>
                    <a:pt x="200" y="358"/>
                  </a:cubicBezTo>
                  <a:cubicBezTo>
                    <a:pt x="199" y="350"/>
                    <a:pt x="201" y="345"/>
                    <a:pt x="197" y="346"/>
                  </a:cubicBezTo>
                  <a:cubicBezTo>
                    <a:pt x="200" y="343"/>
                    <a:pt x="199" y="354"/>
                    <a:pt x="203" y="349"/>
                  </a:cubicBezTo>
                  <a:cubicBezTo>
                    <a:pt x="200" y="320"/>
                    <a:pt x="176" y="304"/>
                    <a:pt x="167" y="275"/>
                  </a:cubicBezTo>
                  <a:cubicBezTo>
                    <a:pt x="168" y="271"/>
                    <a:pt x="169" y="269"/>
                    <a:pt x="171" y="269"/>
                  </a:cubicBezTo>
                  <a:cubicBezTo>
                    <a:pt x="170" y="266"/>
                    <a:pt x="174" y="259"/>
                    <a:pt x="174" y="256"/>
                  </a:cubicBezTo>
                  <a:cubicBezTo>
                    <a:pt x="173" y="257"/>
                    <a:pt x="176" y="255"/>
                    <a:pt x="177" y="254"/>
                  </a:cubicBezTo>
                  <a:cubicBezTo>
                    <a:pt x="181" y="251"/>
                    <a:pt x="177" y="248"/>
                    <a:pt x="182" y="244"/>
                  </a:cubicBezTo>
                  <a:cubicBezTo>
                    <a:pt x="181" y="246"/>
                    <a:pt x="182" y="248"/>
                    <a:pt x="183" y="248"/>
                  </a:cubicBezTo>
                  <a:cubicBezTo>
                    <a:pt x="184" y="243"/>
                    <a:pt x="189" y="239"/>
                    <a:pt x="192" y="234"/>
                  </a:cubicBezTo>
                  <a:cubicBezTo>
                    <a:pt x="192" y="235"/>
                    <a:pt x="191" y="236"/>
                    <a:pt x="192" y="237"/>
                  </a:cubicBezTo>
                  <a:cubicBezTo>
                    <a:pt x="194" y="230"/>
                    <a:pt x="201" y="230"/>
                    <a:pt x="204" y="226"/>
                  </a:cubicBezTo>
                  <a:cubicBezTo>
                    <a:pt x="204" y="228"/>
                    <a:pt x="204" y="228"/>
                    <a:pt x="204" y="228"/>
                  </a:cubicBezTo>
                  <a:cubicBezTo>
                    <a:pt x="212" y="226"/>
                    <a:pt x="203" y="223"/>
                    <a:pt x="210" y="221"/>
                  </a:cubicBezTo>
                  <a:cubicBezTo>
                    <a:pt x="209" y="222"/>
                    <a:pt x="210" y="222"/>
                    <a:pt x="210" y="223"/>
                  </a:cubicBezTo>
                  <a:cubicBezTo>
                    <a:pt x="214" y="216"/>
                    <a:pt x="225" y="212"/>
                    <a:pt x="230" y="208"/>
                  </a:cubicBezTo>
                  <a:cubicBezTo>
                    <a:pt x="230" y="209"/>
                    <a:pt x="230" y="209"/>
                    <a:pt x="230" y="209"/>
                  </a:cubicBezTo>
                  <a:cubicBezTo>
                    <a:pt x="236" y="207"/>
                    <a:pt x="244" y="194"/>
                    <a:pt x="248" y="202"/>
                  </a:cubicBezTo>
                  <a:cubicBezTo>
                    <a:pt x="246" y="200"/>
                    <a:pt x="251" y="197"/>
                    <a:pt x="243" y="195"/>
                  </a:cubicBezTo>
                  <a:cubicBezTo>
                    <a:pt x="242" y="199"/>
                    <a:pt x="230" y="194"/>
                    <a:pt x="233" y="200"/>
                  </a:cubicBezTo>
                  <a:cubicBezTo>
                    <a:pt x="227" y="198"/>
                    <a:pt x="217" y="195"/>
                    <a:pt x="212" y="196"/>
                  </a:cubicBezTo>
                  <a:cubicBezTo>
                    <a:pt x="215" y="195"/>
                    <a:pt x="209" y="191"/>
                    <a:pt x="215" y="191"/>
                  </a:cubicBezTo>
                  <a:cubicBezTo>
                    <a:pt x="211" y="188"/>
                    <a:pt x="211" y="188"/>
                    <a:pt x="211" y="188"/>
                  </a:cubicBezTo>
                  <a:cubicBezTo>
                    <a:pt x="212" y="187"/>
                    <a:pt x="215" y="189"/>
                    <a:pt x="214" y="187"/>
                  </a:cubicBezTo>
                  <a:cubicBezTo>
                    <a:pt x="211" y="187"/>
                    <a:pt x="203" y="188"/>
                    <a:pt x="201" y="186"/>
                  </a:cubicBezTo>
                  <a:cubicBezTo>
                    <a:pt x="196" y="188"/>
                    <a:pt x="189" y="192"/>
                    <a:pt x="181" y="188"/>
                  </a:cubicBezTo>
                  <a:cubicBezTo>
                    <a:pt x="185" y="188"/>
                    <a:pt x="181" y="183"/>
                    <a:pt x="184" y="183"/>
                  </a:cubicBezTo>
                  <a:cubicBezTo>
                    <a:pt x="181" y="179"/>
                    <a:pt x="170" y="193"/>
                    <a:pt x="172" y="172"/>
                  </a:cubicBezTo>
                  <a:cubicBezTo>
                    <a:pt x="175" y="170"/>
                    <a:pt x="175" y="174"/>
                    <a:pt x="178" y="170"/>
                  </a:cubicBezTo>
                  <a:cubicBezTo>
                    <a:pt x="177" y="170"/>
                    <a:pt x="178" y="168"/>
                    <a:pt x="179" y="166"/>
                  </a:cubicBezTo>
                  <a:cubicBezTo>
                    <a:pt x="180" y="165"/>
                    <a:pt x="190" y="159"/>
                    <a:pt x="193" y="162"/>
                  </a:cubicBezTo>
                  <a:cubicBezTo>
                    <a:pt x="195" y="163"/>
                    <a:pt x="189" y="165"/>
                    <a:pt x="192" y="165"/>
                  </a:cubicBezTo>
                  <a:cubicBezTo>
                    <a:pt x="197" y="163"/>
                    <a:pt x="197" y="162"/>
                    <a:pt x="202" y="160"/>
                  </a:cubicBezTo>
                  <a:cubicBezTo>
                    <a:pt x="202" y="160"/>
                    <a:pt x="202" y="160"/>
                    <a:pt x="202" y="160"/>
                  </a:cubicBezTo>
                  <a:cubicBezTo>
                    <a:pt x="206" y="160"/>
                    <a:pt x="212" y="156"/>
                    <a:pt x="208" y="155"/>
                  </a:cubicBezTo>
                  <a:cubicBezTo>
                    <a:pt x="205" y="155"/>
                    <a:pt x="209" y="157"/>
                    <a:pt x="205" y="157"/>
                  </a:cubicBezTo>
                  <a:cubicBezTo>
                    <a:pt x="207" y="154"/>
                    <a:pt x="213" y="152"/>
                    <a:pt x="219" y="151"/>
                  </a:cubicBezTo>
                  <a:cubicBezTo>
                    <a:pt x="217" y="152"/>
                    <a:pt x="217" y="153"/>
                    <a:pt x="217" y="154"/>
                  </a:cubicBezTo>
                  <a:cubicBezTo>
                    <a:pt x="224" y="149"/>
                    <a:pt x="231" y="148"/>
                    <a:pt x="239" y="145"/>
                  </a:cubicBezTo>
                  <a:cubicBezTo>
                    <a:pt x="239" y="143"/>
                    <a:pt x="236" y="149"/>
                    <a:pt x="235" y="148"/>
                  </a:cubicBezTo>
                  <a:cubicBezTo>
                    <a:pt x="245" y="150"/>
                    <a:pt x="256" y="143"/>
                    <a:pt x="264" y="146"/>
                  </a:cubicBezTo>
                  <a:cubicBezTo>
                    <a:pt x="263" y="146"/>
                    <a:pt x="263" y="143"/>
                    <a:pt x="263" y="144"/>
                  </a:cubicBezTo>
                  <a:cubicBezTo>
                    <a:pt x="268" y="144"/>
                    <a:pt x="268" y="147"/>
                    <a:pt x="271" y="145"/>
                  </a:cubicBezTo>
                  <a:cubicBezTo>
                    <a:pt x="272" y="147"/>
                    <a:pt x="275" y="144"/>
                    <a:pt x="278" y="144"/>
                  </a:cubicBezTo>
                  <a:cubicBezTo>
                    <a:pt x="280" y="142"/>
                    <a:pt x="279" y="144"/>
                    <a:pt x="276" y="145"/>
                  </a:cubicBezTo>
                  <a:cubicBezTo>
                    <a:pt x="280" y="143"/>
                    <a:pt x="298" y="139"/>
                    <a:pt x="307" y="139"/>
                  </a:cubicBezTo>
                  <a:cubicBezTo>
                    <a:pt x="306" y="138"/>
                    <a:pt x="308" y="137"/>
                    <a:pt x="309" y="136"/>
                  </a:cubicBezTo>
                  <a:cubicBezTo>
                    <a:pt x="311" y="134"/>
                    <a:pt x="311" y="134"/>
                    <a:pt x="311" y="134"/>
                  </a:cubicBezTo>
                  <a:cubicBezTo>
                    <a:pt x="311" y="134"/>
                    <a:pt x="311" y="134"/>
                    <a:pt x="311" y="134"/>
                  </a:cubicBezTo>
                  <a:cubicBezTo>
                    <a:pt x="311" y="134"/>
                    <a:pt x="311" y="134"/>
                    <a:pt x="311" y="134"/>
                  </a:cubicBezTo>
                  <a:cubicBezTo>
                    <a:pt x="311" y="134"/>
                    <a:pt x="311" y="134"/>
                    <a:pt x="311" y="134"/>
                  </a:cubicBezTo>
                  <a:cubicBezTo>
                    <a:pt x="311" y="134"/>
                    <a:pt x="311" y="134"/>
                    <a:pt x="311" y="134"/>
                  </a:cubicBezTo>
                  <a:cubicBezTo>
                    <a:pt x="313" y="129"/>
                    <a:pt x="301" y="179"/>
                    <a:pt x="306" y="158"/>
                  </a:cubicBezTo>
                  <a:cubicBezTo>
                    <a:pt x="306" y="158"/>
                    <a:pt x="306" y="158"/>
                    <a:pt x="306" y="158"/>
                  </a:cubicBezTo>
                  <a:cubicBezTo>
                    <a:pt x="306" y="158"/>
                    <a:pt x="306" y="158"/>
                    <a:pt x="306" y="158"/>
                  </a:cubicBezTo>
                  <a:cubicBezTo>
                    <a:pt x="306" y="158"/>
                    <a:pt x="306" y="158"/>
                    <a:pt x="306" y="158"/>
                  </a:cubicBezTo>
                  <a:cubicBezTo>
                    <a:pt x="306" y="158"/>
                    <a:pt x="306" y="158"/>
                    <a:pt x="306" y="158"/>
                  </a:cubicBezTo>
                  <a:cubicBezTo>
                    <a:pt x="305" y="158"/>
                    <a:pt x="305" y="158"/>
                    <a:pt x="305" y="158"/>
                  </a:cubicBezTo>
                  <a:cubicBezTo>
                    <a:pt x="304" y="158"/>
                    <a:pt x="304" y="158"/>
                    <a:pt x="304" y="158"/>
                  </a:cubicBezTo>
                  <a:cubicBezTo>
                    <a:pt x="307" y="156"/>
                    <a:pt x="307" y="156"/>
                    <a:pt x="307" y="156"/>
                  </a:cubicBezTo>
                  <a:cubicBezTo>
                    <a:pt x="306" y="154"/>
                    <a:pt x="301" y="153"/>
                    <a:pt x="302" y="151"/>
                  </a:cubicBezTo>
                  <a:cubicBezTo>
                    <a:pt x="300" y="152"/>
                    <a:pt x="303" y="153"/>
                    <a:pt x="307" y="154"/>
                  </a:cubicBezTo>
                  <a:cubicBezTo>
                    <a:pt x="308" y="155"/>
                    <a:pt x="308" y="155"/>
                    <a:pt x="308"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8" y="158"/>
                    <a:pt x="316" y="123"/>
                    <a:pt x="313" y="138"/>
                  </a:cubicBezTo>
                  <a:cubicBezTo>
                    <a:pt x="313" y="138"/>
                    <a:pt x="313" y="138"/>
                    <a:pt x="313" y="138"/>
                  </a:cubicBezTo>
                  <a:cubicBezTo>
                    <a:pt x="312" y="138"/>
                    <a:pt x="312" y="138"/>
                    <a:pt x="312" y="138"/>
                  </a:cubicBezTo>
                  <a:cubicBezTo>
                    <a:pt x="310" y="139"/>
                    <a:pt x="310" y="139"/>
                    <a:pt x="310" y="139"/>
                  </a:cubicBezTo>
                  <a:cubicBezTo>
                    <a:pt x="309" y="140"/>
                    <a:pt x="309" y="140"/>
                    <a:pt x="310" y="139"/>
                  </a:cubicBezTo>
                  <a:cubicBezTo>
                    <a:pt x="311" y="139"/>
                    <a:pt x="311" y="139"/>
                    <a:pt x="312" y="139"/>
                  </a:cubicBezTo>
                  <a:cubicBezTo>
                    <a:pt x="313" y="138"/>
                    <a:pt x="313" y="138"/>
                    <a:pt x="313" y="138"/>
                  </a:cubicBezTo>
                  <a:cubicBezTo>
                    <a:pt x="313" y="138"/>
                    <a:pt x="313" y="138"/>
                    <a:pt x="313" y="138"/>
                  </a:cubicBezTo>
                  <a:cubicBezTo>
                    <a:pt x="313" y="138"/>
                    <a:pt x="313" y="138"/>
                    <a:pt x="313" y="138"/>
                  </a:cubicBezTo>
                  <a:cubicBezTo>
                    <a:pt x="313" y="138"/>
                    <a:pt x="313" y="138"/>
                    <a:pt x="313" y="138"/>
                  </a:cubicBezTo>
                  <a:cubicBezTo>
                    <a:pt x="313" y="138"/>
                    <a:pt x="313" y="138"/>
                    <a:pt x="313" y="138"/>
                  </a:cubicBezTo>
                  <a:cubicBezTo>
                    <a:pt x="311" y="146"/>
                    <a:pt x="316" y="122"/>
                    <a:pt x="309"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7" y="155"/>
                    <a:pt x="307" y="155"/>
                    <a:pt x="307" y="155"/>
                  </a:cubicBezTo>
                  <a:cubicBezTo>
                    <a:pt x="305" y="154"/>
                    <a:pt x="304" y="154"/>
                    <a:pt x="305" y="153"/>
                  </a:cubicBezTo>
                  <a:cubicBezTo>
                    <a:pt x="302" y="152"/>
                    <a:pt x="298" y="152"/>
                    <a:pt x="296" y="148"/>
                  </a:cubicBezTo>
                  <a:cubicBezTo>
                    <a:pt x="296" y="149"/>
                    <a:pt x="300" y="147"/>
                    <a:pt x="297" y="145"/>
                  </a:cubicBezTo>
                  <a:cubicBezTo>
                    <a:pt x="291" y="144"/>
                    <a:pt x="295" y="146"/>
                    <a:pt x="290" y="146"/>
                  </a:cubicBezTo>
                  <a:cubicBezTo>
                    <a:pt x="287" y="146"/>
                    <a:pt x="287" y="146"/>
                    <a:pt x="287" y="146"/>
                  </a:cubicBezTo>
                  <a:cubicBezTo>
                    <a:pt x="286" y="149"/>
                    <a:pt x="282" y="145"/>
                    <a:pt x="283" y="148"/>
                  </a:cubicBezTo>
                  <a:cubicBezTo>
                    <a:pt x="283" y="146"/>
                    <a:pt x="275" y="148"/>
                    <a:pt x="276" y="144"/>
                  </a:cubicBezTo>
                  <a:cubicBezTo>
                    <a:pt x="277" y="141"/>
                    <a:pt x="277" y="141"/>
                    <a:pt x="277" y="141"/>
                  </a:cubicBezTo>
                  <a:cubicBezTo>
                    <a:pt x="274" y="141"/>
                    <a:pt x="272" y="144"/>
                    <a:pt x="270" y="146"/>
                  </a:cubicBezTo>
                  <a:cubicBezTo>
                    <a:pt x="269" y="145"/>
                    <a:pt x="269" y="145"/>
                    <a:pt x="269" y="144"/>
                  </a:cubicBezTo>
                  <a:cubicBezTo>
                    <a:pt x="268" y="149"/>
                    <a:pt x="262" y="144"/>
                    <a:pt x="259" y="148"/>
                  </a:cubicBezTo>
                  <a:cubicBezTo>
                    <a:pt x="253" y="146"/>
                    <a:pt x="244" y="149"/>
                    <a:pt x="241" y="146"/>
                  </a:cubicBezTo>
                  <a:cubicBezTo>
                    <a:pt x="236" y="148"/>
                    <a:pt x="232" y="150"/>
                    <a:pt x="227" y="149"/>
                  </a:cubicBezTo>
                  <a:cubicBezTo>
                    <a:pt x="228" y="149"/>
                    <a:pt x="229" y="148"/>
                    <a:pt x="230" y="147"/>
                  </a:cubicBezTo>
                  <a:cubicBezTo>
                    <a:pt x="226" y="146"/>
                    <a:pt x="225" y="147"/>
                    <a:pt x="222" y="148"/>
                  </a:cubicBezTo>
                  <a:cubicBezTo>
                    <a:pt x="223" y="148"/>
                    <a:pt x="215" y="146"/>
                    <a:pt x="211" y="145"/>
                  </a:cubicBezTo>
                  <a:cubicBezTo>
                    <a:pt x="206" y="147"/>
                    <a:pt x="208" y="149"/>
                    <a:pt x="208" y="151"/>
                  </a:cubicBezTo>
                  <a:cubicBezTo>
                    <a:pt x="203" y="147"/>
                    <a:pt x="194" y="154"/>
                    <a:pt x="188" y="150"/>
                  </a:cubicBezTo>
                  <a:cubicBezTo>
                    <a:pt x="190" y="150"/>
                    <a:pt x="195" y="148"/>
                    <a:pt x="191" y="146"/>
                  </a:cubicBezTo>
                  <a:cubicBezTo>
                    <a:pt x="187" y="142"/>
                    <a:pt x="182" y="151"/>
                    <a:pt x="175" y="148"/>
                  </a:cubicBezTo>
                  <a:cubicBezTo>
                    <a:pt x="177" y="152"/>
                    <a:pt x="177" y="152"/>
                    <a:pt x="177" y="152"/>
                  </a:cubicBezTo>
                  <a:cubicBezTo>
                    <a:pt x="173" y="149"/>
                    <a:pt x="165" y="153"/>
                    <a:pt x="166" y="149"/>
                  </a:cubicBezTo>
                  <a:cubicBezTo>
                    <a:pt x="163" y="150"/>
                    <a:pt x="157" y="146"/>
                    <a:pt x="157" y="150"/>
                  </a:cubicBezTo>
                  <a:cubicBezTo>
                    <a:pt x="151" y="148"/>
                    <a:pt x="144" y="144"/>
                    <a:pt x="136" y="141"/>
                  </a:cubicBezTo>
                  <a:cubicBezTo>
                    <a:pt x="131" y="138"/>
                    <a:pt x="131" y="138"/>
                    <a:pt x="131" y="138"/>
                  </a:cubicBezTo>
                  <a:cubicBezTo>
                    <a:pt x="129" y="137"/>
                    <a:pt x="129" y="137"/>
                    <a:pt x="129" y="137"/>
                  </a:cubicBezTo>
                  <a:cubicBezTo>
                    <a:pt x="128" y="136"/>
                    <a:pt x="128" y="136"/>
                    <a:pt x="128" y="136"/>
                  </a:cubicBezTo>
                  <a:cubicBezTo>
                    <a:pt x="128" y="136"/>
                    <a:pt x="128" y="136"/>
                    <a:pt x="128" y="136"/>
                  </a:cubicBezTo>
                  <a:cubicBezTo>
                    <a:pt x="128" y="136"/>
                    <a:pt x="128" y="136"/>
                    <a:pt x="128" y="136"/>
                  </a:cubicBezTo>
                  <a:cubicBezTo>
                    <a:pt x="128" y="136"/>
                    <a:pt x="128" y="136"/>
                    <a:pt x="128" y="136"/>
                  </a:cubicBezTo>
                  <a:cubicBezTo>
                    <a:pt x="130" y="152"/>
                    <a:pt x="125" y="114"/>
                    <a:pt x="125" y="118"/>
                  </a:cubicBezTo>
                  <a:cubicBezTo>
                    <a:pt x="126" y="118"/>
                    <a:pt x="126" y="118"/>
                    <a:pt x="126" y="118"/>
                  </a:cubicBezTo>
                  <a:cubicBezTo>
                    <a:pt x="126" y="118"/>
                    <a:pt x="126" y="118"/>
                    <a:pt x="126" y="118"/>
                  </a:cubicBezTo>
                  <a:cubicBezTo>
                    <a:pt x="126" y="118"/>
                    <a:pt x="126" y="118"/>
                    <a:pt x="126" y="118"/>
                  </a:cubicBezTo>
                  <a:cubicBezTo>
                    <a:pt x="126" y="117"/>
                    <a:pt x="126" y="117"/>
                    <a:pt x="126" y="117"/>
                  </a:cubicBezTo>
                  <a:cubicBezTo>
                    <a:pt x="130" y="115"/>
                    <a:pt x="133" y="113"/>
                    <a:pt x="135" y="113"/>
                  </a:cubicBezTo>
                  <a:cubicBezTo>
                    <a:pt x="137" y="111"/>
                    <a:pt x="141" y="109"/>
                    <a:pt x="139" y="108"/>
                  </a:cubicBezTo>
                  <a:cubicBezTo>
                    <a:pt x="135" y="108"/>
                    <a:pt x="136" y="112"/>
                    <a:pt x="134" y="111"/>
                  </a:cubicBezTo>
                  <a:cubicBezTo>
                    <a:pt x="136" y="110"/>
                    <a:pt x="135" y="109"/>
                    <a:pt x="135" y="109"/>
                  </a:cubicBezTo>
                  <a:cubicBezTo>
                    <a:pt x="140" y="107"/>
                    <a:pt x="143" y="106"/>
                    <a:pt x="141" y="111"/>
                  </a:cubicBezTo>
                  <a:cubicBezTo>
                    <a:pt x="150" y="108"/>
                    <a:pt x="146" y="100"/>
                    <a:pt x="158" y="98"/>
                  </a:cubicBezTo>
                  <a:cubicBezTo>
                    <a:pt x="158" y="99"/>
                    <a:pt x="159" y="100"/>
                    <a:pt x="162" y="98"/>
                  </a:cubicBezTo>
                  <a:cubicBezTo>
                    <a:pt x="167" y="94"/>
                    <a:pt x="167" y="94"/>
                    <a:pt x="167" y="94"/>
                  </a:cubicBezTo>
                  <a:cubicBezTo>
                    <a:pt x="174" y="93"/>
                    <a:pt x="171" y="97"/>
                    <a:pt x="172" y="99"/>
                  </a:cubicBezTo>
                  <a:cubicBezTo>
                    <a:pt x="176" y="98"/>
                    <a:pt x="180" y="97"/>
                    <a:pt x="181" y="95"/>
                  </a:cubicBezTo>
                  <a:cubicBezTo>
                    <a:pt x="186" y="97"/>
                    <a:pt x="186" y="97"/>
                    <a:pt x="186" y="97"/>
                  </a:cubicBezTo>
                  <a:cubicBezTo>
                    <a:pt x="182" y="96"/>
                    <a:pt x="188" y="95"/>
                    <a:pt x="190" y="94"/>
                  </a:cubicBezTo>
                  <a:cubicBezTo>
                    <a:pt x="188" y="95"/>
                    <a:pt x="188" y="95"/>
                    <a:pt x="188" y="95"/>
                  </a:cubicBezTo>
                  <a:cubicBezTo>
                    <a:pt x="189" y="96"/>
                    <a:pt x="193" y="95"/>
                    <a:pt x="195" y="94"/>
                  </a:cubicBezTo>
                  <a:cubicBezTo>
                    <a:pt x="194" y="92"/>
                    <a:pt x="190" y="93"/>
                    <a:pt x="188" y="92"/>
                  </a:cubicBezTo>
                  <a:cubicBezTo>
                    <a:pt x="189" y="91"/>
                    <a:pt x="192" y="91"/>
                    <a:pt x="194" y="89"/>
                  </a:cubicBezTo>
                  <a:cubicBezTo>
                    <a:pt x="194" y="92"/>
                    <a:pt x="199" y="89"/>
                    <a:pt x="202" y="89"/>
                  </a:cubicBezTo>
                  <a:cubicBezTo>
                    <a:pt x="205" y="89"/>
                    <a:pt x="205" y="86"/>
                    <a:pt x="206" y="86"/>
                  </a:cubicBezTo>
                  <a:cubicBezTo>
                    <a:pt x="206" y="87"/>
                    <a:pt x="211" y="85"/>
                    <a:pt x="209" y="87"/>
                  </a:cubicBezTo>
                  <a:cubicBezTo>
                    <a:pt x="208" y="88"/>
                    <a:pt x="206" y="87"/>
                    <a:pt x="205" y="88"/>
                  </a:cubicBezTo>
                  <a:cubicBezTo>
                    <a:pt x="207" y="89"/>
                    <a:pt x="208" y="91"/>
                    <a:pt x="212" y="88"/>
                  </a:cubicBezTo>
                  <a:cubicBezTo>
                    <a:pt x="215" y="86"/>
                    <a:pt x="210" y="83"/>
                    <a:pt x="216" y="84"/>
                  </a:cubicBezTo>
                  <a:cubicBezTo>
                    <a:pt x="215" y="85"/>
                    <a:pt x="215" y="86"/>
                    <a:pt x="214" y="87"/>
                  </a:cubicBezTo>
                  <a:cubicBezTo>
                    <a:pt x="220" y="87"/>
                    <a:pt x="220" y="87"/>
                    <a:pt x="220" y="87"/>
                  </a:cubicBezTo>
                  <a:cubicBezTo>
                    <a:pt x="220" y="85"/>
                    <a:pt x="220" y="85"/>
                    <a:pt x="220" y="85"/>
                  </a:cubicBezTo>
                  <a:cubicBezTo>
                    <a:pt x="220" y="85"/>
                    <a:pt x="220" y="86"/>
                    <a:pt x="220" y="86"/>
                  </a:cubicBezTo>
                  <a:cubicBezTo>
                    <a:pt x="222" y="83"/>
                    <a:pt x="229" y="83"/>
                    <a:pt x="230" y="80"/>
                  </a:cubicBezTo>
                  <a:cubicBezTo>
                    <a:pt x="233" y="79"/>
                    <a:pt x="236" y="81"/>
                    <a:pt x="239" y="81"/>
                  </a:cubicBezTo>
                  <a:cubicBezTo>
                    <a:pt x="239" y="81"/>
                    <a:pt x="239" y="81"/>
                    <a:pt x="239" y="81"/>
                  </a:cubicBezTo>
                  <a:cubicBezTo>
                    <a:pt x="242" y="82"/>
                    <a:pt x="247" y="80"/>
                    <a:pt x="249" y="78"/>
                  </a:cubicBezTo>
                  <a:cubicBezTo>
                    <a:pt x="249" y="79"/>
                    <a:pt x="249" y="79"/>
                    <a:pt x="249" y="79"/>
                  </a:cubicBezTo>
                  <a:cubicBezTo>
                    <a:pt x="251" y="78"/>
                    <a:pt x="255" y="77"/>
                    <a:pt x="258" y="76"/>
                  </a:cubicBezTo>
                  <a:cubicBezTo>
                    <a:pt x="262" y="77"/>
                    <a:pt x="261" y="85"/>
                    <a:pt x="265" y="81"/>
                  </a:cubicBezTo>
                  <a:cubicBezTo>
                    <a:pt x="270" y="80"/>
                    <a:pt x="272" y="75"/>
                    <a:pt x="269" y="73"/>
                  </a:cubicBezTo>
                  <a:cubicBezTo>
                    <a:pt x="278" y="73"/>
                    <a:pt x="287" y="68"/>
                    <a:pt x="294" y="70"/>
                  </a:cubicBezTo>
                  <a:cubicBezTo>
                    <a:pt x="295" y="68"/>
                    <a:pt x="294" y="68"/>
                    <a:pt x="297" y="67"/>
                  </a:cubicBezTo>
                  <a:cubicBezTo>
                    <a:pt x="305" y="64"/>
                    <a:pt x="305" y="64"/>
                    <a:pt x="305" y="64"/>
                  </a:cubicBezTo>
                  <a:cubicBezTo>
                    <a:pt x="309" y="63"/>
                    <a:pt x="309" y="63"/>
                    <a:pt x="309" y="63"/>
                  </a:cubicBezTo>
                  <a:cubicBezTo>
                    <a:pt x="311" y="62"/>
                    <a:pt x="311" y="62"/>
                    <a:pt x="311" y="62"/>
                  </a:cubicBezTo>
                  <a:cubicBezTo>
                    <a:pt x="312" y="62"/>
                    <a:pt x="312" y="62"/>
                    <a:pt x="312" y="62"/>
                  </a:cubicBezTo>
                  <a:cubicBezTo>
                    <a:pt x="312" y="62"/>
                    <a:pt x="312" y="62"/>
                    <a:pt x="312" y="62"/>
                  </a:cubicBezTo>
                  <a:cubicBezTo>
                    <a:pt x="312" y="62"/>
                    <a:pt x="312" y="62"/>
                    <a:pt x="312" y="62"/>
                  </a:cubicBezTo>
                  <a:cubicBezTo>
                    <a:pt x="312" y="62"/>
                    <a:pt x="312" y="62"/>
                    <a:pt x="312" y="62"/>
                  </a:cubicBezTo>
                  <a:cubicBezTo>
                    <a:pt x="312" y="62"/>
                    <a:pt x="312" y="62"/>
                    <a:pt x="312" y="62"/>
                  </a:cubicBezTo>
                  <a:cubicBezTo>
                    <a:pt x="312" y="56"/>
                    <a:pt x="311" y="117"/>
                    <a:pt x="311" y="91"/>
                  </a:cubicBezTo>
                  <a:cubicBezTo>
                    <a:pt x="311" y="91"/>
                    <a:pt x="311" y="91"/>
                    <a:pt x="311" y="91"/>
                  </a:cubicBezTo>
                  <a:cubicBezTo>
                    <a:pt x="311" y="91"/>
                    <a:pt x="311" y="91"/>
                    <a:pt x="311" y="91"/>
                  </a:cubicBezTo>
                  <a:cubicBezTo>
                    <a:pt x="310" y="91"/>
                    <a:pt x="310" y="91"/>
                    <a:pt x="310" y="91"/>
                  </a:cubicBezTo>
                  <a:cubicBezTo>
                    <a:pt x="305" y="89"/>
                    <a:pt x="300" y="88"/>
                    <a:pt x="297" y="84"/>
                  </a:cubicBezTo>
                  <a:cubicBezTo>
                    <a:pt x="300" y="84"/>
                    <a:pt x="297" y="81"/>
                    <a:pt x="298" y="80"/>
                  </a:cubicBezTo>
                  <a:cubicBezTo>
                    <a:pt x="295" y="81"/>
                    <a:pt x="295" y="77"/>
                    <a:pt x="293" y="81"/>
                  </a:cubicBezTo>
                  <a:cubicBezTo>
                    <a:pt x="293" y="83"/>
                    <a:pt x="293" y="84"/>
                    <a:pt x="295" y="85"/>
                  </a:cubicBezTo>
                  <a:cubicBezTo>
                    <a:pt x="289" y="85"/>
                    <a:pt x="279" y="85"/>
                    <a:pt x="275" y="82"/>
                  </a:cubicBezTo>
                  <a:cubicBezTo>
                    <a:pt x="277" y="83"/>
                    <a:pt x="276" y="83"/>
                    <a:pt x="274" y="84"/>
                  </a:cubicBezTo>
                  <a:cubicBezTo>
                    <a:pt x="275" y="81"/>
                    <a:pt x="269" y="80"/>
                    <a:pt x="266" y="81"/>
                  </a:cubicBezTo>
                  <a:cubicBezTo>
                    <a:pt x="265" y="84"/>
                    <a:pt x="265" y="84"/>
                    <a:pt x="265" y="84"/>
                  </a:cubicBezTo>
                  <a:cubicBezTo>
                    <a:pt x="262" y="81"/>
                    <a:pt x="262" y="81"/>
                    <a:pt x="262" y="81"/>
                  </a:cubicBezTo>
                  <a:cubicBezTo>
                    <a:pt x="261" y="82"/>
                    <a:pt x="261" y="86"/>
                    <a:pt x="257" y="84"/>
                  </a:cubicBezTo>
                  <a:cubicBezTo>
                    <a:pt x="256" y="82"/>
                    <a:pt x="256" y="82"/>
                    <a:pt x="256" y="82"/>
                  </a:cubicBezTo>
                  <a:cubicBezTo>
                    <a:pt x="252" y="84"/>
                    <a:pt x="246" y="87"/>
                    <a:pt x="241" y="86"/>
                  </a:cubicBezTo>
                  <a:cubicBezTo>
                    <a:pt x="237" y="83"/>
                    <a:pt x="237" y="83"/>
                    <a:pt x="237" y="83"/>
                  </a:cubicBezTo>
                  <a:cubicBezTo>
                    <a:pt x="235" y="84"/>
                    <a:pt x="232" y="86"/>
                    <a:pt x="236" y="86"/>
                  </a:cubicBezTo>
                  <a:cubicBezTo>
                    <a:pt x="228" y="85"/>
                    <a:pt x="223" y="86"/>
                    <a:pt x="220" y="83"/>
                  </a:cubicBezTo>
                  <a:cubicBezTo>
                    <a:pt x="207" y="91"/>
                    <a:pt x="186" y="94"/>
                    <a:pt x="168" y="94"/>
                  </a:cubicBezTo>
                  <a:cubicBezTo>
                    <a:pt x="169" y="92"/>
                    <a:pt x="169" y="92"/>
                    <a:pt x="169" y="92"/>
                  </a:cubicBezTo>
                  <a:cubicBezTo>
                    <a:pt x="164" y="90"/>
                    <a:pt x="166" y="95"/>
                    <a:pt x="163" y="94"/>
                  </a:cubicBezTo>
                  <a:cubicBezTo>
                    <a:pt x="165" y="92"/>
                    <a:pt x="160" y="90"/>
                    <a:pt x="163" y="88"/>
                  </a:cubicBezTo>
                  <a:cubicBezTo>
                    <a:pt x="157" y="86"/>
                    <a:pt x="155" y="90"/>
                    <a:pt x="150" y="91"/>
                  </a:cubicBezTo>
                  <a:cubicBezTo>
                    <a:pt x="149" y="93"/>
                    <a:pt x="154" y="90"/>
                    <a:pt x="153" y="92"/>
                  </a:cubicBezTo>
                  <a:cubicBezTo>
                    <a:pt x="152" y="93"/>
                    <a:pt x="143" y="90"/>
                    <a:pt x="141" y="93"/>
                  </a:cubicBezTo>
                  <a:cubicBezTo>
                    <a:pt x="140" y="91"/>
                    <a:pt x="142" y="89"/>
                    <a:pt x="143" y="88"/>
                  </a:cubicBezTo>
                  <a:cubicBezTo>
                    <a:pt x="138" y="89"/>
                    <a:pt x="138" y="89"/>
                    <a:pt x="138" y="89"/>
                  </a:cubicBezTo>
                  <a:cubicBezTo>
                    <a:pt x="134" y="85"/>
                    <a:pt x="151" y="84"/>
                    <a:pt x="146" y="78"/>
                  </a:cubicBezTo>
                  <a:cubicBezTo>
                    <a:pt x="143" y="78"/>
                    <a:pt x="143" y="78"/>
                    <a:pt x="143" y="78"/>
                  </a:cubicBezTo>
                  <a:cubicBezTo>
                    <a:pt x="140" y="75"/>
                    <a:pt x="153" y="76"/>
                    <a:pt x="144" y="74"/>
                  </a:cubicBezTo>
                  <a:cubicBezTo>
                    <a:pt x="141" y="75"/>
                    <a:pt x="141" y="75"/>
                    <a:pt x="141" y="75"/>
                  </a:cubicBezTo>
                  <a:cubicBezTo>
                    <a:pt x="137" y="68"/>
                    <a:pt x="140" y="71"/>
                    <a:pt x="139" y="69"/>
                  </a:cubicBezTo>
                  <a:cubicBezTo>
                    <a:pt x="138" y="67"/>
                    <a:pt x="137" y="66"/>
                    <a:pt x="135" y="67"/>
                  </a:cubicBezTo>
                  <a:cubicBezTo>
                    <a:pt x="142" y="60"/>
                    <a:pt x="134" y="56"/>
                    <a:pt x="145" y="51"/>
                  </a:cubicBezTo>
                  <a:cubicBezTo>
                    <a:pt x="148" y="52"/>
                    <a:pt x="136" y="56"/>
                    <a:pt x="140" y="58"/>
                  </a:cubicBezTo>
                  <a:cubicBezTo>
                    <a:pt x="146" y="57"/>
                    <a:pt x="149" y="52"/>
                    <a:pt x="153" y="51"/>
                  </a:cubicBezTo>
                  <a:cubicBezTo>
                    <a:pt x="148" y="51"/>
                    <a:pt x="151" y="47"/>
                    <a:pt x="154" y="45"/>
                  </a:cubicBezTo>
                  <a:cubicBezTo>
                    <a:pt x="159" y="45"/>
                    <a:pt x="152" y="49"/>
                    <a:pt x="158" y="48"/>
                  </a:cubicBezTo>
                  <a:cubicBezTo>
                    <a:pt x="159" y="45"/>
                    <a:pt x="165" y="42"/>
                    <a:pt x="159" y="43"/>
                  </a:cubicBezTo>
                  <a:cubicBezTo>
                    <a:pt x="161" y="38"/>
                    <a:pt x="165" y="42"/>
                    <a:pt x="168" y="38"/>
                  </a:cubicBezTo>
                  <a:cubicBezTo>
                    <a:pt x="170" y="41"/>
                    <a:pt x="164" y="46"/>
                    <a:pt x="170" y="46"/>
                  </a:cubicBezTo>
                  <a:cubicBezTo>
                    <a:pt x="168" y="44"/>
                    <a:pt x="179" y="40"/>
                    <a:pt x="174" y="37"/>
                  </a:cubicBezTo>
                  <a:cubicBezTo>
                    <a:pt x="177" y="37"/>
                    <a:pt x="177" y="39"/>
                    <a:pt x="176" y="42"/>
                  </a:cubicBezTo>
                  <a:cubicBezTo>
                    <a:pt x="180" y="43"/>
                    <a:pt x="184" y="35"/>
                    <a:pt x="186" y="40"/>
                  </a:cubicBezTo>
                  <a:cubicBezTo>
                    <a:pt x="187" y="37"/>
                    <a:pt x="187" y="37"/>
                    <a:pt x="187" y="37"/>
                  </a:cubicBezTo>
                  <a:cubicBezTo>
                    <a:pt x="188" y="37"/>
                    <a:pt x="190" y="38"/>
                    <a:pt x="192" y="39"/>
                  </a:cubicBezTo>
                  <a:cubicBezTo>
                    <a:pt x="196" y="38"/>
                    <a:pt x="202" y="33"/>
                    <a:pt x="203" y="37"/>
                  </a:cubicBezTo>
                  <a:cubicBezTo>
                    <a:pt x="204" y="37"/>
                    <a:pt x="212" y="35"/>
                    <a:pt x="208" y="33"/>
                  </a:cubicBezTo>
                  <a:cubicBezTo>
                    <a:pt x="203" y="32"/>
                    <a:pt x="203" y="36"/>
                    <a:pt x="200" y="33"/>
                  </a:cubicBezTo>
                  <a:cubicBezTo>
                    <a:pt x="204" y="35"/>
                    <a:pt x="206" y="31"/>
                    <a:pt x="209" y="29"/>
                  </a:cubicBezTo>
                  <a:cubicBezTo>
                    <a:pt x="210" y="31"/>
                    <a:pt x="210" y="31"/>
                    <a:pt x="210" y="31"/>
                  </a:cubicBezTo>
                  <a:cubicBezTo>
                    <a:pt x="211" y="30"/>
                    <a:pt x="215" y="29"/>
                    <a:pt x="216" y="27"/>
                  </a:cubicBezTo>
                  <a:cubicBezTo>
                    <a:pt x="215" y="29"/>
                    <a:pt x="215" y="30"/>
                    <a:pt x="217" y="30"/>
                  </a:cubicBezTo>
                  <a:cubicBezTo>
                    <a:pt x="218" y="27"/>
                    <a:pt x="218" y="27"/>
                    <a:pt x="218" y="27"/>
                  </a:cubicBezTo>
                  <a:cubicBezTo>
                    <a:pt x="224" y="25"/>
                    <a:pt x="220" y="31"/>
                    <a:pt x="227" y="29"/>
                  </a:cubicBezTo>
                  <a:cubicBezTo>
                    <a:pt x="222" y="32"/>
                    <a:pt x="222" y="32"/>
                    <a:pt x="222" y="32"/>
                  </a:cubicBezTo>
                  <a:cubicBezTo>
                    <a:pt x="223" y="32"/>
                    <a:pt x="226" y="34"/>
                    <a:pt x="229" y="32"/>
                  </a:cubicBezTo>
                  <a:cubicBezTo>
                    <a:pt x="229" y="30"/>
                    <a:pt x="231" y="27"/>
                    <a:pt x="232" y="25"/>
                  </a:cubicBezTo>
                  <a:cubicBezTo>
                    <a:pt x="235" y="23"/>
                    <a:pt x="234" y="27"/>
                    <a:pt x="237" y="24"/>
                  </a:cubicBezTo>
                  <a:cubicBezTo>
                    <a:pt x="233" y="28"/>
                    <a:pt x="233" y="28"/>
                    <a:pt x="233" y="28"/>
                  </a:cubicBezTo>
                  <a:cubicBezTo>
                    <a:pt x="232" y="29"/>
                    <a:pt x="237" y="31"/>
                    <a:pt x="241" y="30"/>
                  </a:cubicBezTo>
                  <a:cubicBezTo>
                    <a:pt x="244" y="29"/>
                    <a:pt x="248" y="25"/>
                    <a:pt x="243" y="24"/>
                  </a:cubicBezTo>
                  <a:cubicBezTo>
                    <a:pt x="246" y="24"/>
                    <a:pt x="249" y="25"/>
                    <a:pt x="248" y="27"/>
                  </a:cubicBezTo>
                  <a:cubicBezTo>
                    <a:pt x="253" y="25"/>
                    <a:pt x="247" y="24"/>
                    <a:pt x="251" y="22"/>
                  </a:cubicBezTo>
                  <a:cubicBezTo>
                    <a:pt x="253" y="23"/>
                    <a:pt x="259" y="24"/>
                    <a:pt x="263" y="26"/>
                  </a:cubicBezTo>
                  <a:cubicBezTo>
                    <a:pt x="259" y="31"/>
                    <a:pt x="259" y="31"/>
                    <a:pt x="259" y="31"/>
                  </a:cubicBezTo>
                  <a:cubicBezTo>
                    <a:pt x="262" y="30"/>
                    <a:pt x="262" y="30"/>
                    <a:pt x="262" y="30"/>
                  </a:cubicBezTo>
                  <a:cubicBezTo>
                    <a:pt x="259" y="34"/>
                    <a:pt x="265" y="32"/>
                    <a:pt x="263" y="36"/>
                  </a:cubicBezTo>
                  <a:cubicBezTo>
                    <a:pt x="265" y="36"/>
                    <a:pt x="268" y="34"/>
                    <a:pt x="270" y="33"/>
                  </a:cubicBezTo>
                  <a:cubicBezTo>
                    <a:pt x="263" y="29"/>
                    <a:pt x="276" y="24"/>
                    <a:pt x="273" y="20"/>
                  </a:cubicBezTo>
                  <a:cubicBezTo>
                    <a:pt x="281" y="17"/>
                    <a:pt x="281" y="31"/>
                    <a:pt x="288" y="21"/>
                  </a:cubicBezTo>
                  <a:cubicBezTo>
                    <a:pt x="286" y="20"/>
                    <a:pt x="290" y="16"/>
                    <a:pt x="285" y="18"/>
                  </a:cubicBezTo>
                  <a:cubicBezTo>
                    <a:pt x="290" y="18"/>
                    <a:pt x="287" y="13"/>
                    <a:pt x="294" y="14"/>
                  </a:cubicBezTo>
                  <a:cubicBezTo>
                    <a:pt x="290" y="16"/>
                    <a:pt x="300" y="17"/>
                    <a:pt x="294" y="22"/>
                  </a:cubicBezTo>
                  <a:cubicBezTo>
                    <a:pt x="294" y="20"/>
                    <a:pt x="290" y="21"/>
                    <a:pt x="289" y="22"/>
                  </a:cubicBezTo>
                  <a:cubicBezTo>
                    <a:pt x="292" y="23"/>
                    <a:pt x="290" y="27"/>
                    <a:pt x="295" y="26"/>
                  </a:cubicBezTo>
                  <a:cubicBezTo>
                    <a:pt x="298" y="25"/>
                    <a:pt x="303" y="23"/>
                    <a:pt x="302" y="21"/>
                  </a:cubicBezTo>
                  <a:cubicBezTo>
                    <a:pt x="301" y="18"/>
                    <a:pt x="297" y="23"/>
                    <a:pt x="298" y="19"/>
                  </a:cubicBezTo>
                  <a:cubicBezTo>
                    <a:pt x="304" y="16"/>
                    <a:pt x="306" y="20"/>
                    <a:pt x="308" y="15"/>
                  </a:cubicBezTo>
                  <a:cubicBezTo>
                    <a:pt x="304" y="16"/>
                    <a:pt x="302" y="14"/>
                    <a:pt x="302" y="12"/>
                  </a:cubicBezTo>
                  <a:cubicBezTo>
                    <a:pt x="306" y="9"/>
                    <a:pt x="306" y="9"/>
                    <a:pt x="306" y="9"/>
                  </a:cubicBezTo>
                  <a:cubicBezTo>
                    <a:pt x="306" y="11"/>
                    <a:pt x="306" y="11"/>
                    <a:pt x="306" y="11"/>
                  </a:cubicBezTo>
                  <a:cubicBezTo>
                    <a:pt x="313" y="11"/>
                    <a:pt x="307" y="7"/>
                    <a:pt x="314" y="6"/>
                  </a:cubicBezTo>
                  <a:cubicBezTo>
                    <a:pt x="319" y="8"/>
                    <a:pt x="319" y="8"/>
                    <a:pt x="319" y="8"/>
                  </a:cubicBezTo>
                  <a:cubicBezTo>
                    <a:pt x="318" y="12"/>
                    <a:pt x="308" y="10"/>
                    <a:pt x="310" y="15"/>
                  </a:cubicBezTo>
                  <a:cubicBezTo>
                    <a:pt x="315" y="14"/>
                    <a:pt x="316" y="11"/>
                    <a:pt x="321" y="11"/>
                  </a:cubicBezTo>
                  <a:cubicBezTo>
                    <a:pt x="318" y="13"/>
                    <a:pt x="318" y="13"/>
                    <a:pt x="318" y="13"/>
                  </a:cubicBezTo>
                  <a:cubicBezTo>
                    <a:pt x="320" y="12"/>
                    <a:pt x="323" y="18"/>
                    <a:pt x="329" y="13"/>
                  </a:cubicBezTo>
                  <a:cubicBezTo>
                    <a:pt x="332" y="10"/>
                    <a:pt x="329" y="11"/>
                    <a:pt x="329" y="9"/>
                  </a:cubicBezTo>
                  <a:cubicBezTo>
                    <a:pt x="334" y="7"/>
                    <a:pt x="334" y="7"/>
                    <a:pt x="334" y="7"/>
                  </a:cubicBezTo>
                  <a:cubicBezTo>
                    <a:pt x="334" y="7"/>
                    <a:pt x="334" y="7"/>
                    <a:pt x="334" y="7"/>
                  </a:cubicBezTo>
                  <a:cubicBezTo>
                    <a:pt x="334" y="7"/>
                    <a:pt x="334" y="7"/>
                    <a:pt x="334" y="7"/>
                  </a:cubicBezTo>
                  <a:cubicBezTo>
                    <a:pt x="334" y="7"/>
                    <a:pt x="334" y="7"/>
                    <a:pt x="334" y="7"/>
                  </a:cubicBezTo>
                  <a:cubicBezTo>
                    <a:pt x="334" y="7"/>
                    <a:pt x="334" y="7"/>
                    <a:pt x="334" y="7"/>
                  </a:cubicBezTo>
                  <a:cubicBezTo>
                    <a:pt x="334" y="7"/>
                    <a:pt x="334" y="7"/>
                    <a:pt x="334" y="7"/>
                  </a:cubicBezTo>
                  <a:cubicBezTo>
                    <a:pt x="334" y="0"/>
                    <a:pt x="327" y="68"/>
                    <a:pt x="330" y="39"/>
                  </a:cubicBezTo>
                  <a:cubicBezTo>
                    <a:pt x="330" y="39"/>
                    <a:pt x="330" y="39"/>
                    <a:pt x="330" y="39"/>
                  </a:cubicBezTo>
                  <a:cubicBezTo>
                    <a:pt x="330" y="39"/>
                    <a:pt x="330" y="39"/>
                    <a:pt x="330" y="39"/>
                  </a:cubicBezTo>
                  <a:cubicBezTo>
                    <a:pt x="330" y="39"/>
                    <a:pt x="330" y="39"/>
                    <a:pt x="330" y="39"/>
                  </a:cubicBezTo>
                  <a:cubicBezTo>
                    <a:pt x="329" y="39"/>
                    <a:pt x="329" y="39"/>
                    <a:pt x="329" y="39"/>
                  </a:cubicBezTo>
                  <a:cubicBezTo>
                    <a:pt x="327" y="39"/>
                    <a:pt x="327" y="39"/>
                    <a:pt x="327" y="39"/>
                  </a:cubicBezTo>
                  <a:cubicBezTo>
                    <a:pt x="325" y="39"/>
                    <a:pt x="324" y="39"/>
                    <a:pt x="322" y="38"/>
                  </a:cubicBezTo>
                  <a:cubicBezTo>
                    <a:pt x="324" y="35"/>
                    <a:pt x="316" y="35"/>
                    <a:pt x="321" y="33"/>
                  </a:cubicBezTo>
                  <a:cubicBezTo>
                    <a:pt x="322" y="35"/>
                    <a:pt x="324" y="36"/>
                    <a:pt x="327" y="37"/>
                  </a:cubicBezTo>
                  <a:cubicBezTo>
                    <a:pt x="331" y="38"/>
                    <a:pt x="331" y="38"/>
                    <a:pt x="331" y="38"/>
                  </a:cubicBezTo>
                  <a:cubicBezTo>
                    <a:pt x="331" y="38"/>
                    <a:pt x="331" y="38"/>
                    <a:pt x="331" y="38"/>
                  </a:cubicBezTo>
                  <a:cubicBezTo>
                    <a:pt x="331" y="38"/>
                    <a:pt x="331" y="38"/>
                    <a:pt x="331" y="38"/>
                  </a:cubicBezTo>
                  <a:cubicBezTo>
                    <a:pt x="333" y="24"/>
                    <a:pt x="328" y="67"/>
                    <a:pt x="334" y="8"/>
                  </a:cubicBezTo>
                  <a:cubicBezTo>
                    <a:pt x="334" y="8"/>
                    <a:pt x="334" y="8"/>
                    <a:pt x="334" y="8"/>
                  </a:cubicBezTo>
                  <a:cubicBezTo>
                    <a:pt x="334" y="8"/>
                    <a:pt x="334" y="8"/>
                    <a:pt x="334" y="8"/>
                  </a:cubicBezTo>
                  <a:cubicBezTo>
                    <a:pt x="334" y="8"/>
                    <a:pt x="334" y="8"/>
                    <a:pt x="334" y="8"/>
                  </a:cubicBezTo>
                  <a:cubicBezTo>
                    <a:pt x="334" y="8"/>
                    <a:pt x="334" y="8"/>
                    <a:pt x="334" y="8"/>
                  </a:cubicBezTo>
                  <a:cubicBezTo>
                    <a:pt x="334" y="8"/>
                    <a:pt x="334" y="8"/>
                    <a:pt x="334" y="8"/>
                  </a:cubicBezTo>
                  <a:cubicBezTo>
                    <a:pt x="333" y="9"/>
                    <a:pt x="333" y="9"/>
                    <a:pt x="333" y="9"/>
                  </a:cubicBezTo>
                  <a:cubicBezTo>
                    <a:pt x="333" y="10"/>
                    <a:pt x="333" y="10"/>
                    <a:pt x="333" y="10"/>
                  </a:cubicBezTo>
                  <a:cubicBezTo>
                    <a:pt x="332" y="11"/>
                    <a:pt x="332" y="11"/>
                    <a:pt x="332" y="11"/>
                  </a:cubicBezTo>
                  <a:cubicBezTo>
                    <a:pt x="336" y="15"/>
                    <a:pt x="325" y="12"/>
                    <a:pt x="325" y="17"/>
                  </a:cubicBezTo>
                  <a:cubicBezTo>
                    <a:pt x="331" y="15"/>
                    <a:pt x="333" y="20"/>
                    <a:pt x="334" y="22"/>
                  </a:cubicBezTo>
                  <a:cubicBezTo>
                    <a:pt x="336" y="25"/>
                    <a:pt x="339" y="12"/>
                    <a:pt x="337" y="27"/>
                  </a:cubicBezTo>
                  <a:cubicBezTo>
                    <a:pt x="336" y="23"/>
                    <a:pt x="335" y="42"/>
                    <a:pt x="337" y="17"/>
                  </a:cubicBezTo>
                  <a:cubicBezTo>
                    <a:pt x="336" y="16"/>
                    <a:pt x="336" y="16"/>
                    <a:pt x="335" y="15"/>
                  </a:cubicBezTo>
                  <a:cubicBezTo>
                    <a:pt x="336" y="14"/>
                    <a:pt x="336" y="14"/>
                    <a:pt x="336" y="14"/>
                  </a:cubicBezTo>
                  <a:cubicBezTo>
                    <a:pt x="336" y="14"/>
                    <a:pt x="336" y="14"/>
                    <a:pt x="336" y="14"/>
                  </a:cubicBezTo>
                  <a:cubicBezTo>
                    <a:pt x="336" y="14"/>
                    <a:pt x="336" y="14"/>
                    <a:pt x="336" y="14"/>
                  </a:cubicBezTo>
                  <a:cubicBezTo>
                    <a:pt x="336" y="14"/>
                    <a:pt x="336" y="14"/>
                    <a:pt x="336" y="14"/>
                  </a:cubicBezTo>
                  <a:cubicBezTo>
                    <a:pt x="337" y="11"/>
                    <a:pt x="333" y="48"/>
                    <a:pt x="335" y="32"/>
                  </a:cubicBezTo>
                  <a:cubicBezTo>
                    <a:pt x="335" y="32"/>
                    <a:pt x="335" y="32"/>
                    <a:pt x="335" y="32"/>
                  </a:cubicBezTo>
                  <a:cubicBezTo>
                    <a:pt x="334" y="32"/>
                    <a:pt x="334" y="32"/>
                    <a:pt x="334" y="32"/>
                  </a:cubicBezTo>
                  <a:cubicBezTo>
                    <a:pt x="334" y="32"/>
                    <a:pt x="334" y="32"/>
                    <a:pt x="334" y="32"/>
                  </a:cubicBezTo>
                  <a:cubicBezTo>
                    <a:pt x="334" y="32"/>
                    <a:pt x="334" y="32"/>
                    <a:pt x="334" y="32"/>
                  </a:cubicBezTo>
                  <a:cubicBezTo>
                    <a:pt x="333" y="32"/>
                    <a:pt x="333" y="32"/>
                    <a:pt x="333" y="32"/>
                  </a:cubicBezTo>
                  <a:cubicBezTo>
                    <a:pt x="331" y="31"/>
                    <a:pt x="331" y="31"/>
                    <a:pt x="331" y="31"/>
                  </a:cubicBezTo>
                  <a:cubicBezTo>
                    <a:pt x="327" y="30"/>
                    <a:pt x="327" y="30"/>
                    <a:pt x="327" y="30"/>
                  </a:cubicBezTo>
                  <a:cubicBezTo>
                    <a:pt x="324" y="29"/>
                    <a:pt x="322" y="29"/>
                    <a:pt x="320" y="30"/>
                  </a:cubicBezTo>
                  <a:cubicBezTo>
                    <a:pt x="318" y="28"/>
                    <a:pt x="320" y="25"/>
                    <a:pt x="322" y="26"/>
                  </a:cubicBezTo>
                  <a:cubicBezTo>
                    <a:pt x="314" y="24"/>
                    <a:pt x="306" y="23"/>
                    <a:pt x="298" y="21"/>
                  </a:cubicBezTo>
                  <a:cubicBezTo>
                    <a:pt x="303" y="25"/>
                    <a:pt x="289" y="21"/>
                    <a:pt x="292" y="25"/>
                  </a:cubicBezTo>
                  <a:cubicBezTo>
                    <a:pt x="296" y="26"/>
                    <a:pt x="300" y="30"/>
                    <a:pt x="297" y="31"/>
                  </a:cubicBezTo>
                  <a:cubicBezTo>
                    <a:pt x="295" y="31"/>
                    <a:pt x="297" y="30"/>
                    <a:pt x="296" y="29"/>
                  </a:cubicBezTo>
                  <a:cubicBezTo>
                    <a:pt x="293" y="31"/>
                    <a:pt x="291" y="24"/>
                    <a:pt x="288" y="28"/>
                  </a:cubicBezTo>
                  <a:cubicBezTo>
                    <a:pt x="296" y="27"/>
                    <a:pt x="290" y="23"/>
                    <a:pt x="291" y="19"/>
                  </a:cubicBezTo>
                  <a:cubicBezTo>
                    <a:pt x="286" y="21"/>
                    <a:pt x="292" y="17"/>
                    <a:pt x="286" y="16"/>
                  </a:cubicBezTo>
                  <a:cubicBezTo>
                    <a:pt x="280" y="18"/>
                    <a:pt x="274" y="19"/>
                    <a:pt x="267" y="20"/>
                  </a:cubicBezTo>
                  <a:cubicBezTo>
                    <a:pt x="259" y="17"/>
                    <a:pt x="247" y="21"/>
                    <a:pt x="240" y="22"/>
                  </a:cubicBezTo>
                  <a:cubicBezTo>
                    <a:pt x="236" y="20"/>
                    <a:pt x="239" y="16"/>
                    <a:pt x="234" y="16"/>
                  </a:cubicBezTo>
                  <a:cubicBezTo>
                    <a:pt x="230" y="16"/>
                    <a:pt x="238" y="20"/>
                    <a:pt x="231" y="19"/>
                  </a:cubicBezTo>
                  <a:cubicBezTo>
                    <a:pt x="232" y="18"/>
                    <a:pt x="232" y="18"/>
                    <a:pt x="232" y="18"/>
                  </a:cubicBezTo>
                  <a:cubicBezTo>
                    <a:pt x="230" y="19"/>
                    <a:pt x="218" y="16"/>
                    <a:pt x="217" y="22"/>
                  </a:cubicBezTo>
                  <a:cubicBezTo>
                    <a:pt x="219" y="18"/>
                    <a:pt x="219" y="18"/>
                    <a:pt x="219" y="18"/>
                  </a:cubicBezTo>
                  <a:cubicBezTo>
                    <a:pt x="217" y="17"/>
                    <a:pt x="216" y="18"/>
                    <a:pt x="215" y="19"/>
                  </a:cubicBezTo>
                  <a:cubicBezTo>
                    <a:pt x="215" y="18"/>
                    <a:pt x="213" y="16"/>
                    <a:pt x="215" y="15"/>
                  </a:cubicBezTo>
                  <a:cubicBezTo>
                    <a:pt x="211" y="13"/>
                    <a:pt x="206" y="17"/>
                    <a:pt x="202" y="17"/>
                  </a:cubicBezTo>
                  <a:cubicBezTo>
                    <a:pt x="205" y="20"/>
                    <a:pt x="205" y="20"/>
                    <a:pt x="205" y="20"/>
                  </a:cubicBezTo>
                  <a:cubicBezTo>
                    <a:pt x="197" y="22"/>
                    <a:pt x="191" y="20"/>
                    <a:pt x="183" y="22"/>
                  </a:cubicBezTo>
                  <a:cubicBezTo>
                    <a:pt x="183" y="20"/>
                    <a:pt x="183" y="20"/>
                    <a:pt x="183" y="20"/>
                  </a:cubicBezTo>
                  <a:cubicBezTo>
                    <a:pt x="179" y="22"/>
                    <a:pt x="179" y="22"/>
                    <a:pt x="179" y="22"/>
                  </a:cubicBezTo>
                  <a:cubicBezTo>
                    <a:pt x="180" y="19"/>
                    <a:pt x="175" y="18"/>
                    <a:pt x="173" y="20"/>
                  </a:cubicBezTo>
                  <a:cubicBezTo>
                    <a:pt x="185" y="13"/>
                    <a:pt x="185" y="13"/>
                    <a:pt x="185" y="13"/>
                  </a:cubicBezTo>
                  <a:cubicBezTo>
                    <a:pt x="188" y="14"/>
                    <a:pt x="181" y="16"/>
                    <a:pt x="184" y="19"/>
                  </a:cubicBezTo>
                  <a:cubicBezTo>
                    <a:pt x="186" y="20"/>
                    <a:pt x="193" y="19"/>
                    <a:pt x="194" y="17"/>
                  </a:cubicBezTo>
                  <a:cubicBezTo>
                    <a:pt x="191" y="17"/>
                    <a:pt x="191" y="17"/>
                    <a:pt x="189" y="18"/>
                  </a:cubicBezTo>
                  <a:cubicBezTo>
                    <a:pt x="187" y="15"/>
                    <a:pt x="192" y="15"/>
                    <a:pt x="194" y="12"/>
                  </a:cubicBezTo>
                  <a:cubicBezTo>
                    <a:pt x="192" y="12"/>
                    <a:pt x="190" y="12"/>
                    <a:pt x="190" y="13"/>
                  </a:cubicBezTo>
                  <a:cubicBezTo>
                    <a:pt x="192" y="11"/>
                    <a:pt x="195" y="10"/>
                    <a:pt x="200" y="10"/>
                  </a:cubicBezTo>
                  <a:cubicBezTo>
                    <a:pt x="197" y="11"/>
                    <a:pt x="202" y="11"/>
                    <a:pt x="201" y="13"/>
                  </a:cubicBezTo>
                  <a:cubicBezTo>
                    <a:pt x="201" y="10"/>
                    <a:pt x="206" y="8"/>
                    <a:pt x="212" y="8"/>
                  </a:cubicBezTo>
                  <a:cubicBezTo>
                    <a:pt x="216" y="11"/>
                    <a:pt x="222" y="5"/>
                    <a:pt x="229" y="5"/>
                  </a:cubicBezTo>
                  <a:cubicBezTo>
                    <a:pt x="227" y="9"/>
                    <a:pt x="224" y="11"/>
                    <a:pt x="220" y="13"/>
                  </a:cubicBezTo>
                  <a:cubicBezTo>
                    <a:pt x="224" y="14"/>
                    <a:pt x="224" y="13"/>
                    <a:pt x="229" y="14"/>
                  </a:cubicBezTo>
                  <a:cubicBezTo>
                    <a:pt x="231" y="11"/>
                    <a:pt x="232" y="8"/>
                    <a:pt x="237" y="6"/>
                  </a:cubicBezTo>
                  <a:cubicBezTo>
                    <a:pt x="238" y="8"/>
                    <a:pt x="238" y="8"/>
                    <a:pt x="238" y="8"/>
                  </a:cubicBezTo>
                  <a:cubicBezTo>
                    <a:pt x="243" y="6"/>
                    <a:pt x="243" y="3"/>
                    <a:pt x="249" y="3"/>
                  </a:cubicBezTo>
                  <a:cubicBezTo>
                    <a:pt x="261" y="4"/>
                    <a:pt x="272" y="3"/>
                    <a:pt x="281" y="4"/>
                  </a:cubicBezTo>
                  <a:cubicBezTo>
                    <a:pt x="281" y="6"/>
                    <a:pt x="281" y="6"/>
                    <a:pt x="281" y="6"/>
                  </a:cubicBezTo>
                  <a:cubicBezTo>
                    <a:pt x="286" y="2"/>
                    <a:pt x="298" y="5"/>
                    <a:pt x="304" y="4"/>
                  </a:cubicBezTo>
                  <a:cubicBezTo>
                    <a:pt x="315" y="8"/>
                    <a:pt x="330" y="7"/>
                    <a:pt x="334" y="14"/>
                  </a:cubicBezTo>
                  <a:cubicBezTo>
                    <a:pt x="342" y="16"/>
                    <a:pt x="342" y="16"/>
                    <a:pt x="342" y="16"/>
                  </a:cubicBezTo>
                  <a:cubicBezTo>
                    <a:pt x="343" y="17"/>
                    <a:pt x="343" y="17"/>
                    <a:pt x="343" y="17"/>
                  </a:cubicBezTo>
                  <a:cubicBezTo>
                    <a:pt x="343" y="17"/>
                    <a:pt x="343" y="17"/>
                    <a:pt x="343" y="17"/>
                  </a:cubicBezTo>
                  <a:cubicBezTo>
                    <a:pt x="344" y="17"/>
                    <a:pt x="344" y="17"/>
                    <a:pt x="344" y="17"/>
                  </a:cubicBezTo>
                  <a:cubicBezTo>
                    <a:pt x="344" y="17"/>
                    <a:pt x="344" y="17"/>
                    <a:pt x="344" y="17"/>
                  </a:cubicBezTo>
                  <a:cubicBezTo>
                    <a:pt x="344" y="17"/>
                    <a:pt x="344" y="17"/>
                    <a:pt x="344" y="17"/>
                  </a:cubicBezTo>
                  <a:cubicBezTo>
                    <a:pt x="345" y="5"/>
                    <a:pt x="342" y="34"/>
                    <a:pt x="342" y="31"/>
                  </a:cubicBezTo>
                  <a:cubicBezTo>
                    <a:pt x="342" y="31"/>
                    <a:pt x="342" y="31"/>
                    <a:pt x="342" y="31"/>
                  </a:cubicBezTo>
                  <a:cubicBezTo>
                    <a:pt x="341" y="31"/>
                    <a:pt x="341" y="31"/>
                    <a:pt x="341" y="31"/>
                  </a:cubicBezTo>
                  <a:cubicBezTo>
                    <a:pt x="341" y="31"/>
                    <a:pt x="341" y="31"/>
                    <a:pt x="341" y="31"/>
                  </a:cubicBezTo>
                  <a:cubicBezTo>
                    <a:pt x="337" y="33"/>
                    <a:pt x="337" y="33"/>
                    <a:pt x="337" y="33"/>
                  </a:cubicBezTo>
                  <a:cubicBezTo>
                    <a:pt x="324" y="37"/>
                    <a:pt x="324" y="37"/>
                    <a:pt x="324" y="37"/>
                  </a:cubicBezTo>
                  <a:cubicBezTo>
                    <a:pt x="316" y="40"/>
                    <a:pt x="307" y="44"/>
                    <a:pt x="297" y="45"/>
                  </a:cubicBezTo>
                  <a:cubicBezTo>
                    <a:pt x="299" y="41"/>
                    <a:pt x="299" y="41"/>
                    <a:pt x="299" y="41"/>
                  </a:cubicBezTo>
                  <a:cubicBezTo>
                    <a:pt x="296" y="44"/>
                    <a:pt x="297" y="40"/>
                    <a:pt x="293" y="41"/>
                  </a:cubicBezTo>
                  <a:cubicBezTo>
                    <a:pt x="298" y="43"/>
                    <a:pt x="289" y="45"/>
                    <a:pt x="287" y="48"/>
                  </a:cubicBezTo>
                  <a:cubicBezTo>
                    <a:pt x="278" y="47"/>
                    <a:pt x="267" y="52"/>
                    <a:pt x="260" y="56"/>
                  </a:cubicBezTo>
                  <a:cubicBezTo>
                    <a:pt x="259" y="54"/>
                    <a:pt x="259" y="54"/>
                    <a:pt x="259" y="54"/>
                  </a:cubicBezTo>
                  <a:cubicBezTo>
                    <a:pt x="252" y="59"/>
                    <a:pt x="242" y="57"/>
                    <a:pt x="232" y="58"/>
                  </a:cubicBezTo>
                  <a:cubicBezTo>
                    <a:pt x="231" y="57"/>
                    <a:pt x="229" y="55"/>
                    <a:pt x="226" y="56"/>
                  </a:cubicBezTo>
                  <a:cubicBezTo>
                    <a:pt x="221" y="61"/>
                    <a:pt x="219" y="61"/>
                    <a:pt x="211" y="65"/>
                  </a:cubicBezTo>
                  <a:cubicBezTo>
                    <a:pt x="206" y="66"/>
                    <a:pt x="197" y="67"/>
                    <a:pt x="191" y="66"/>
                  </a:cubicBezTo>
                  <a:cubicBezTo>
                    <a:pt x="181" y="71"/>
                    <a:pt x="171" y="74"/>
                    <a:pt x="161" y="77"/>
                  </a:cubicBezTo>
                  <a:cubicBezTo>
                    <a:pt x="157" y="78"/>
                    <a:pt x="154" y="80"/>
                    <a:pt x="153" y="81"/>
                  </a:cubicBezTo>
                  <a:cubicBezTo>
                    <a:pt x="152" y="82"/>
                    <a:pt x="152" y="82"/>
                    <a:pt x="152" y="82"/>
                  </a:cubicBezTo>
                  <a:cubicBezTo>
                    <a:pt x="152" y="82"/>
                    <a:pt x="152" y="82"/>
                    <a:pt x="152" y="82"/>
                  </a:cubicBezTo>
                  <a:cubicBezTo>
                    <a:pt x="154" y="87"/>
                    <a:pt x="136" y="38"/>
                    <a:pt x="144" y="59"/>
                  </a:cubicBezTo>
                  <a:cubicBezTo>
                    <a:pt x="144" y="59"/>
                    <a:pt x="144" y="59"/>
                    <a:pt x="144" y="59"/>
                  </a:cubicBezTo>
                  <a:cubicBezTo>
                    <a:pt x="144" y="59"/>
                    <a:pt x="144" y="59"/>
                    <a:pt x="144" y="59"/>
                  </a:cubicBezTo>
                  <a:cubicBezTo>
                    <a:pt x="144" y="59"/>
                    <a:pt x="144" y="59"/>
                    <a:pt x="144" y="59"/>
                  </a:cubicBezTo>
                  <a:cubicBezTo>
                    <a:pt x="144" y="59"/>
                    <a:pt x="144" y="59"/>
                    <a:pt x="144" y="59"/>
                  </a:cubicBezTo>
                  <a:cubicBezTo>
                    <a:pt x="145" y="59"/>
                    <a:pt x="145" y="59"/>
                    <a:pt x="145" y="59"/>
                  </a:cubicBezTo>
                  <a:cubicBezTo>
                    <a:pt x="146" y="59"/>
                    <a:pt x="146" y="59"/>
                    <a:pt x="146" y="59"/>
                  </a:cubicBezTo>
                  <a:cubicBezTo>
                    <a:pt x="149" y="59"/>
                    <a:pt x="149" y="59"/>
                    <a:pt x="149" y="59"/>
                  </a:cubicBezTo>
                  <a:cubicBezTo>
                    <a:pt x="157" y="59"/>
                    <a:pt x="157" y="59"/>
                    <a:pt x="157" y="59"/>
                  </a:cubicBezTo>
                  <a:cubicBezTo>
                    <a:pt x="158" y="61"/>
                    <a:pt x="158" y="61"/>
                    <a:pt x="158" y="61"/>
                  </a:cubicBezTo>
                  <a:cubicBezTo>
                    <a:pt x="178" y="57"/>
                    <a:pt x="203" y="59"/>
                    <a:pt x="222" y="54"/>
                  </a:cubicBezTo>
                  <a:cubicBezTo>
                    <a:pt x="221" y="59"/>
                    <a:pt x="221" y="59"/>
                    <a:pt x="221" y="59"/>
                  </a:cubicBezTo>
                  <a:cubicBezTo>
                    <a:pt x="226" y="60"/>
                    <a:pt x="234" y="56"/>
                    <a:pt x="232" y="53"/>
                  </a:cubicBezTo>
                  <a:cubicBezTo>
                    <a:pt x="238" y="54"/>
                    <a:pt x="247" y="50"/>
                    <a:pt x="251" y="53"/>
                  </a:cubicBezTo>
                  <a:cubicBezTo>
                    <a:pt x="257" y="54"/>
                    <a:pt x="258" y="51"/>
                    <a:pt x="264" y="50"/>
                  </a:cubicBezTo>
                  <a:cubicBezTo>
                    <a:pt x="277" y="51"/>
                    <a:pt x="281" y="52"/>
                    <a:pt x="294" y="52"/>
                  </a:cubicBezTo>
                  <a:cubicBezTo>
                    <a:pt x="291" y="52"/>
                    <a:pt x="291" y="52"/>
                    <a:pt x="291" y="52"/>
                  </a:cubicBezTo>
                  <a:cubicBezTo>
                    <a:pt x="290" y="53"/>
                    <a:pt x="289" y="54"/>
                    <a:pt x="292" y="55"/>
                  </a:cubicBezTo>
                  <a:cubicBezTo>
                    <a:pt x="297" y="54"/>
                    <a:pt x="309" y="60"/>
                    <a:pt x="306" y="53"/>
                  </a:cubicBezTo>
                  <a:cubicBezTo>
                    <a:pt x="316" y="58"/>
                    <a:pt x="316" y="58"/>
                    <a:pt x="316" y="58"/>
                  </a:cubicBezTo>
                  <a:cubicBezTo>
                    <a:pt x="322" y="59"/>
                    <a:pt x="322" y="59"/>
                    <a:pt x="322" y="59"/>
                  </a:cubicBezTo>
                  <a:cubicBezTo>
                    <a:pt x="325" y="60"/>
                    <a:pt x="325" y="60"/>
                    <a:pt x="325" y="60"/>
                  </a:cubicBezTo>
                  <a:cubicBezTo>
                    <a:pt x="325" y="60"/>
                    <a:pt x="325" y="60"/>
                    <a:pt x="325" y="60"/>
                  </a:cubicBezTo>
                  <a:cubicBezTo>
                    <a:pt x="325" y="53"/>
                    <a:pt x="323" y="123"/>
                    <a:pt x="324" y="93"/>
                  </a:cubicBezTo>
                  <a:cubicBezTo>
                    <a:pt x="324" y="93"/>
                    <a:pt x="324" y="93"/>
                    <a:pt x="324" y="93"/>
                  </a:cubicBezTo>
                  <a:cubicBezTo>
                    <a:pt x="324" y="93"/>
                    <a:pt x="324" y="93"/>
                    <a:pt x="324" y="93"/>
                  </a:cubicBezTo>
                  <a:cubicBezTo>
                    <a:pt x="324" y="93"/>
                    <a:pt x="324" y="93"/>
                    <a:pt x="324" y="93"/>
                  </a:cubicBezTo>
                  <a:cubicBezTo>
                    <a:pt x="324" y="93"/>
                    <a:pt x="324" y="93"/>
                    <a:pt x="324" y="93"/>
                  </a:cubicBezTo>
                  <a:cubicBezTo>
                    <a:pt x="324" y="93"/>
                    <a:pt x="324" y="93"/>
                    <a:pt x="324" y="93"/>
                  </a:cubicBezTo>
                  <a:cubicBezTo>
                    <a:pt x="323" y="94"/>
                    <a:pt x="323" y="94"/>
                    <a:pt x="323" y="94"/>
                  </a:cubicBezTo>
                  <a:cubicBezTo>
                    <a:pt x="322" y="94"/>
                    <a:pt x="322" y="94"/>
                    <a:pt x="322" y="94"/>
                  </a:cubicBezTo>
                  <a:cubicBezTo>
                    <a:pt x="315" y="97"/>
                    <a:pt x="307" y="99"/>
                    <a:pt x="301" y="99"/>
                  </a:cubicBezTo>
                  <a:cubicBezTo>
                    <a:pt x="302" y="100"/>
                    <a:pt x="299" y="101"/>
                    <a:pt x="298" y="103"/>
                  </a:cubicBezTo>
                  <a:cubicBezTo>
                    <a:pt x="287" y="105"/>
                    <a:pt x="275" y="104"/>
                    <a:pt x="267" y="108"/>
                  </a:cubicBezTo>
                  <a:cubicBezTo>
                    <a:pt x="265" y="108"/>
                    <a:pt x="269" y="105"/>
                    <a:pt x="265" y="106"/>
                  </a:cubicBezTo>
                  <a:cubicBezTo>
                    <a:pt x="263" y="107"/>
                    <a:pt x="265" y="108"/>
                    <a:pt x="262" y="109"/>
                  </a:cubicBezTo>
                  <a:cubicBezTo>
                    <a:pt x="246" y="114"/>
                    <a:pt x="228" y="112"/>
                    <a:pt x="214" y="116"/>
                  </a:cubicBezTo>
                  <a:cubicBezTo>
                    <a:pt x="201" y="120"/>
                    <a:pt x="186" y="124"/>
                    <a:pt x="174" y="127"/>
                  </a:cubicBezTo>
                  <a:cubicBezTo>
                    <a:pt x="168" y="128"/>
                    <a:pt x="163" y="130"/>
                    <a:pt x="158" y="132"/>
                  </a:cubicBezTo>
                  <a:cubicBezTo>
                    <a:pt x="153" y="135"/>
                    <a:pt x="153" y="135"/>
                    <a:pt x="153" y="135"/>
                  </a:cubicBezTo>
                  <a:cubicBezTo>
                    <a:pt x="151" y="137"/>
                    <a:pt x="151" y="137"/>
                    <a:pt x="151" y="137"/>
                  </a:cubicBezTo>
                  <a:cubicBezTo>
                    <a:pt x="150" y="137"/>
                    <a:pt x="150" y="137"/>
                    <a:pt x="150" y="137"/>
                  </a:cubicBezTo>
                  <a:cubicBezTo>
                    <a:pt x="150" y="137"/>
                    <a:pt x="150" y="137"/>
                    <a:pt x="150" y="137"/>
                  </a:cubicBezTo>
                  <a:cubicBezTo>
                    <a:pt x="150" y="137"/>
                    <a:pt x="150" y="137"/>
                    <a:pt x="150" y="137"/>
                  </a:cubicBezTo>
                  <a:cubicBezTo>
                    <a:pt x="151" y="143"/>
                    <a:pt x="144" y="87"/>
                    <a:pt x="147" y="111"/>
                  </a:cubicBezTo>
                  <a:cubicBezTo>
                    <a:pt x="147" y="111"/>
                    <a:pt x="147" y="111"/>
                    <a:pt x="147" y="111"/>
                  </a:cubicBezTo>
                  <a:cubicBezTo>
                    <a:pt x="147" y="111"/>
                    <a:pt x="147" y="111"/>
                    <a:pt x="147" y="111"/>
                  </a:cubicBezTo>
                  <a:cubicBezTo>
                    <a:pt x="147" y="111"/>
                    <a:pt x="147" y="111"/>
                    <a:pt x="147" y="111"/>
                  </a:cubicBezTo>
                  <a:cubicBezTo>
                    <a:pt x="148" y="111"/>
                    <a:pt x="148" y="111"/>
                    <a:pt x="148" y="111"/>
                  </a:cubicBezTo>
                  <a:cubicBezTo>
                    <a:pt x="149" y="111"/>
                    <a:pt x="149" y="111"/>
                    <a:pt x="149" y="111"/>
                  </a:cubicBezTo>
                  <a:cubicBezTo>
                    <a:pt x="148" y="112"/>
                    <a:pt x="148" y="112"/>
                    <a:pt x="148" y="112"/>
                  </a:cubicBezTo>
                  <a:cubicBezTo>
                    <a:pt x="155" y="110"/>
                    <a:pt x="159" y="123"/>
                    <a:pt x="167" y="117"/>
                  </a:cubicBezTo>
                  <a:cubicBezTo>
                    <a:pt x="168" y="118"/>
                    <a:pt x="173" y="118"/>
                    <a:pt x="172" y="120"/>
                  </a:cubicBezTo>
                  <a:cubicBezTo>
                    <a:pt x="177" y="119"/>
                    <a:pt x="189" y="124"/>
                    <a:pt x="198" y="120"/>
                  </a:cubicBezTo>
                  <a:cubicBezTo>
                    <a:pt x="196" y="121"/>
                    <a:pt x="196" y="121"/>
                    <a:pt x="196" y="121"/>
                  </a:cubicBezTo>
                  <a:cubicBezTo>
                    <a:pt x="206" y="123"/>
                    <a:pt x="215" y="118"/>
                    <a:pt x="225" y="120"/>
                  </a:cubicBezTo>
                  <a:cubicBezTo>
                    <a:pt x="224" y="120"/>
                    <a:pt x="222" y="121"/>
                    <a:pt x="222" y="122"/>
                  </a:cubicBezTo>
                  <a:cubicBezTo>
                    <a:pt x="226" y="124"/>
                    <a:pt x="232" y="117"/>
                    <a:pt x="234" y="122"/>
                  </a:cubicBezTo>
                  <a:cubicBezTo>
                    <a:pt x="237" y="121"/>
                    <a:pt x="236" y="119"/>
                    <a:pt x="234" y="119"/>
                  </a:cubicBezTo>
                  <a:cubicBezTo>
                    <a:pt x="258" y="120"/>
                    <a:pt x="286" y="111"/>
                    <a:pt x="318" y="127"/>
                  </a:cubicBezTo>
                  <a:cubicBezTo>
                    <a:pt x="328" y="135"/>
                    <a:pt x="326" y="136"/>
                    <a:pt x="325" y="137"/>
                  </a:cubicBezTo>
                  <a:cubicBezTo>
                    <a:pt x="324" y="138"/>
                    <a:pt x="324" y="138"/>
                    <a:pt x="324" y="138"/>
                  </a:cubicBezTo>
                  <a:cubicBezTo>
                    <a:pt x="324" y="138"/>
                    <a:pt x="324" y="138"/>
                    <a:pt x="324" y="138"/>
                  </a:cubicBezTo>
                  <a:cubicBezTo>
                    <a:pt x="325" y="138"/>
                    <a:pt x="325" y="138"/>
                    <a:pt x="325" y="138"/>
                  </a:cubicBezTo>
                  <a:cubicBezTo>
                    <a:pt x="325" y="138"/>
                    <a:pt x="325" y="138"/>
                    <a:pt x="325" y="138"/>
                  </a:cubicBezTo>
                  <a:cubicBezTo>
                    <a:pt x="325" y="138"/>
                    <a:pt x="325" y="138"/>
                    <a:pt x="325" y="138"/>
                  </a:cubicBezTo>
                  <a:cubicBezTo>
                    <a:pt x="325" y="138"/>
                    <a:pt x="325" y="138"/>
                    <a:pt x="325" y="138"/>
                  </a:cubicBezTo>
                  <a:cubicBezTo>
                    <a:pt x="329" y="120"/>
                    <a:pt x="319" y="164"/>
                    <a:pt x="320" y="159"/>
                  </a:cubicBezTo>
                  <a:cubicBezTo>
                    <a:pt x="320" y="159"/>
                    <a:pt x="320" y="159"/>
                    <a:pt x="320" y="159"/>
                  </a:cubicBezTo>
                  <a:cubicBezTo>
                    <a:pt x="320" y="159"/>
                    <a:pt x="320" y="159"/>
                    <a:pt x="320" y="159"/>
                  </a:cubicBezTo>
                  <a:cubicBezTo>
                    <a:pt x="319" y="160"/>
                    <a:pt x="319" y="160"/>
                    <a:pt x="319" y="160"/>
                  </a:cubicBezTo>
                  <a:cubicBezTo>
                    <a:pt x="318" y="160"/>
                    <a:pt x="318" y="160"/>
                    <a:pt x="318" y="160"/>
                  </a:cubicBezTo>
                  <a:cubicBezTo>
                    <a:pt x="317" y="161"/>
                    <a:pt x="316" y="161"/>
                    <a:pt x="314" y="162"/>
                  </a:cubicBezTo>
                  <a:cubicBezTo>
                    <a:pt x="313" y="162"/>
                    <a:pt x="314" y="164"/>
                    <a:pt x="313" y="163"/>
                  </a:cubicBezTo>
                  <a:cubicBezTo>
                    <a:pt x="308" y="166"/>
                    <a:pt x="303" y="160"/>
                    <a:pt x="299" y="163"/>
                  </a:cubicBezTo>
                  <a:cubicBezTo>
                    <a:pt x="302" y="166"/>
                    <a:pt x="297" y="165"/>
                    <a:pt x="297" y="167"/>
                  </a:cubicBezTo>
                  <a:cubicBezTo>
                    <a:pt x="286" y="167"/>
                    <a:pt x="283" y="164"/>
                    <a:pt x="275" y="167"/>
                  </a:cubicBezTo>
                  <a:cubicBezTo>
                    <a:pt x="275" y="165"/>
                    <a:pt x="275" y="165"/>
                    <a:pt x="275" y="165"/>
                  </a:cubicBezTo>
                  <a:cubicBezTo>
                    <a:pt x="265" y="171"/>
                    <a:pt x="254" y="169"/>
                    <a:pt x="246" y="176"/>
                  </a:cubicBezTo>
                  <a:cubicBezTo>
                    <a:pt x="233" y="177"/>
                    <a:pt x="220" y="179"/>
                    <a:pt x="209" y="182"/>
                  </a:cubicBezTo>
                  <a:cubicBezTo>
                    <a:pt x="205" y="185"/>
                    <a:pt x="199" y="186"/>
                    <a:pt x="196" y="189"/>
                  </a:cubicBezTo>
                  <a:cubicBezTo>
                    <a:pt x="192" y="192"/>
                    <a:pt x="192" y="192"/>
                    <a:pt x="192" y="192"/>
                  </a:cubicBezTo>
                  <a:cubicBezTo>
                    <a:pt x="192" y="192"/>
                    <a:pt x="192" y="192"/>
                    <a:pt x="192" y="192"/>
                  </a:cubicBezTo>
                  <a:cubicBezTo>
                    <a:pt x="192" y="192"/>
                    <a:pt x="192" y="192"/>
                    <a:pt x="192" y="192"/>
                  </a:cubicBezTo>
                  <a:cubicBezTo>
                    <a:pt x="192" y="192"/>
                    <a:pt x="192" y="192"/>
                    <a:pt x="192" y="192"/>
                  </a:cubicBezTo>
                  <a:cubicBezTo>
                    <a:pt x="192" y="192"/>
                    <a:pt x="192" y="192"/>
                    <a:pt x="192" y="192"/>
                  </a:cubicBezTo>
                  <a:cubicBezTo>
                    <a:pt x="192" y="199"/>
                    <a:pt x="190" y="138"/>
                    <a:pt x="191" y="164"/>
                  </a:cubicBezTo>
                  <a:cubicBezTo>
                    <a:pt x="191" y="164"/>
                    <a:pt x="191" y="164"/>
                    <a:pt x="191" y="164"/>
                  </a:cubicBezTo>
                  <a:cubicBezTo>
                    <a:pt x="191" y="164"/>
                    <a:pt x="191" y="164"/>
                    <a:pt x="191" y="164"/>
                  </a:cubicBezTo>
                  <a:cubicBezTo>
                    <a:pt x="192" y="164"/>
                    <a:pt x="192" y="164"/>
                    <a:pt x="192" y="164"/>
                  </a:cubicBezTo>
                  <a:cubicBezTo>
                    <a:pt x="193" y="165"/>
                    <a:pt x="193" y="165"/>
                    <a:pt x="193" y="165"/>
                  </a:cubicBezTo>
                  <a:cubicBezTo>
                    <a:pt x="198" y="168"/>
                    <a:pt x="209" y="169"/>
                    <a:pt x="223" y="169"/>
                  </a:cubicBezTo>
                  <a:cubicBezTo>
                    <a:pt x="230" y="170"/>
                    <a:pt x="238" y="171"/>
                    <a:pt x="247" y="173"/>
                  </a:cubicBezTo>
                  <a:cubicBezTo>
                    <a:pt x="251" y="174"/>
                    <a:pt x="256" y="176"/>
                    <a:pt x="261" y="177"/>
                  </a:cubicBezTo>
                  <a:cubicBezTo>
                    <a:pt x="257" y="142"/>
                    <a:pt x="266" y="225"/>
                    <a:pt x="265" y="217"/>
                  </a:cubicBezTo>
                  <a:cubicBezTo>
                    <a:pt x="265" y="217"/>
                    <a:pt x="265" y="217"/>
                    <a:pt x="265" y="217"/>
                  </a:cubicBezTo>
                  <a:cubicBezTo>
                    <a:pt x="265" y="217"/>
                    <a:pt x="265" y="217"/>
                    <a:pt x="265" y="217"/>
                  </a:cubicBezTo>
                  <a:cubicBezTo>
                    <a:pt x="265" y="217"/>
                    <a:pt x="265" y="217"/>
                    <a:pt x="265" y="217"/>
                  </a:cubicBezTo>
                  <a:cubicBezTo>
                    <a:pt x="265" y="217"/>
                    <a:pt x="265" y="217"/>
                    <a:pt x="265" y="217"/>
                  </a:cubicBezTo>
                  <a:cubicBezTo>
                    <a:pt x="264" y="218"/>
                    <a:pt x="264" y="218"/>
                    <a:pt x="264" y="218"/>
                  </a:cubicBezTo>
                  <a:cubicBezTo>
                    <a:pt x="263" y="219"/>
                    <a:pt x="263" y="219"/>
                    <a:pt x="263" y="219"/>
                  </a:cubicBezTo>
                  <a:cubicBezTo>
                    <a:pt x="260" y="220"/>
                    <a:pt x="260" y="220"/>
                    <a:pt x="260" y="220"/>
                  </a:cubicBezTo>
                  <a:cubicBezTo>
                    <a:pt x="255" y="224"/>
                    <a:pt x="255" y="224"/>
                    <a:pt x="255" y="224"/>
                  </a:cubicBezTo>
                  <a:cubicBezTo>
                    <a:pt x="228" y="240"/>
                    <a:pt x="210" y="249"/>
                    <a:pt x="199" y="265"/>
                  </a:cubicBezTo>
                  <a:cubicBezTo>
                    <a:pt x="193" y="278"/>
                    <a:pt x="190" y="271"/>
                    <a:pt x="194" y="275"/>
                  </a:cubicBezTo>
                  <a:cubicBezTo>
                    <a:pt x="198" y="281"/>
                    <a:pt x="211" y="298"/>
                    <a:pt x="216" y="313"/>
                  </a:cubicBezTo>
                  <a:cubicBezTo>
                    <a:pt x="218" y="329"/>
                    <a:pt x="218" y="330"/>
                    <a:pt x="222" y="346"/>
                  </a:cubicBezTo>
                  <a:cubicBezTo>
                    <a:pt x="222" y="346"/>
                    <a:pt x="221" y="345"/>
                    <a:pt x="221" y="346"/>
                  </a:cubicBezTo>
                  <a:cubicBezTo>
                    <a:pt x="224" y="346"/>
                    <a:pt x="222" y="358"/>
                    <a:pt x="225" y="359"/>
                  </a:cubicBezTo>
                  <a:cubicBezTo>
                    <a:pt x="223" y="385"/>
                    <a:pt x="217" y="404"/>
                    <a:pt x="208" y="425"/>
                  </a:cubicBezTo>
                  <a:cubicBezTo>
                    <a:pt x="209" y="421"/>
                    <a:pt x="207" y="419"/>
                    <a:pt x="205" y="422"/>
                  </a:cubicBezTo>
                  <a:cubicBezTo>
                    <a:pt x="206" y="427"/>
                    <a:pt x="206" y="427"/>
                    <a:pt x="206" y="427"/>
                  </a:cubicBezTo>
                  <a:cubicBezTo>
                    <a:pt x="204" y="427"/>
                    <a:pt x="204" y="427"/>
                    <a:pt x="204" y="427"/>
                  </a:cubicBezTo>
                  <a:cubicBezTo>
                    <a:pt x="204" y="430"/>
                    <a:pt x="204" y="433"/>
                    <a:pt x="206" y="431"/>
                  </a:cubicBezTo>
                  <a:cubicBezTo>
                    <a:pt x="185" y="483"/>
                    <a:pt x="146" y="521"/>
                    <a:pt x="113" y="560"/>
                  </a:cubicBezTo>
                  <a:cubicBezTo>
                    <a:pt x="104" y="568"/>
                    <a:pt x="93" y="582"/>
                    <a:pt x="85" y="592"/>
                  </a:cubicBezTo>
                  <a:cubicBezTo>
                    <a:pt x="55" y="617"/>
                    <a:pt x="27" y="639"/>
                    <a:pt x="3" y="670"/>
                  </a:cubicBezTo>
                  <a:cubicBezTo>
                    <a:pt x="3" y="670"/>
                    <a:pt x="0" y="660"/>
                    <a:pt x="9" y="6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9"/>
            <p:cNvSpPr/>
            <p:nvPr/>
          </p:nvSpPr>
          <p:spPr bwMode="auto">
            <a:xfrm>
              <a:off x="2076451" y="3111500"/>
              <a:ext cx="25400" cy="20637"/>
            </a:xfrm>
            <a:custGeom>
              <a:avLst/>
              <a:gdLst>
                <a:gd name="T0" fmla="*/ 0 w 6"/>
                <a:gd name="T1" fmla="*/ 0 h 5"/>
                <a:gd name="T2" fmla="*/ 3 w 6"/>
                <a:gd name="T3" fmla="*/ 5 h 5"/>
                <a:gd name="T4" fmla="*/ 0 w 6"/>
                <a:gd name="T5" fmla="*/ 0 h 5"/>
              </a:gdLst>
              <a:ahLst/>
              <a:cxnLst>
                <a:cxn ang="0">
                  <a:pos x="T0" y="T1"/>
                </a:cxn>
                <a:cxn ang="0">
                  <a:pos x="T2" y="T3"/>
                </a:cxn>
                <a:cxn ang="0">
                  <a:pos x="T4" y="T5"/>
                </a:cxn>
              </a:cxnLst>
              <a:rect l="0" t="0" r="r" b="b"/>
              <a:pathLst>
                <a:path w="6" h="5">
                  <a:moveTo>
                    <a:pt x="0" y="0"/>
                  </a:moveTo>
                  <a:cubicBezTo>
                    <a:pt x="1" y="1"/>
                    <a:pt x="6" y="2"/>
                    <a:pt x="3" y="5"/>
                  </a:cubicBezTo>
                  <a:cubicBezTo>
                    <a:pt x="2" y="3"/>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0"/>
            <p:cNvSpPr/>
            <p:nvPr/>
          </p:nvSpPr>
          <p:spPr bwMode="auto">
            <a:xfrm>
              <a:off x="2578101" y="3154363"/>
              <a:ext cx="15875" cy="15875"/>
            </a:xfrm>
            <a:custGeom>
              <a:avLst/>
              <a:gdLst>
                <a:gd name="T0" fmla="*/ 2 w 4"/>
                <a:gd name="T1" fmla="*/ 1 h 4"/>
                <a:gd name="T2" fmla="*/ 4 w 4"/>
                <a:gd name="T3" fmla="*/ 2 h 4"/>
                <a:gd name="T4" fmla="*/ 0 w 4"/>
                <a:gd name="T5" fmla="*/ 3 h 4"/>
                <a:gd name="T6" fmla="*/ 2 w 4"/>
                <a:gd name="T7" fmla="*/ 1 h 4"/>
              </a:gdLst>
              <a:ahLst/>
              <a:cxnLst>
                <a:cxn ang="0">
                  <a:pos x="T0" y="T1"/>
                </a:cxn>
                <a:cxn ang="0">
                  <a:pos x="T2" y="T3"/>
                </a:cxn>
                <a:cxn ang="0">
                  <a:pos x="T4" y="T5"/>
                </a:cxn>
                <a:cxn ang="0">
                  <a:pos x="T6" y="T7"/>
                </a:cxn>
              </a:cxnLst>
              <a:rect l="0" t="0" r="r" b="b"/>
              <a:pathLst>
                <a:path w="4" h="4">
                  <a:moveTo>
                    <a:pt x="2" y="1"/>
                  </a:moveTo>
                  <a:cubicBezTo>
                    <a:pt x="2" y="0"/>
                    <a:pt x="3" y="2"/>
                    <a:pt x="4" y="2"/>
                  </a:cubicBezTo>
                  <a:cubicBezTo>
                    <a:pt x="2" y="2"/>
                    <a:pt x="1" y="4"/>
                    <a:pt x="0" y="3"/>
                  </a:cubicBezTo>
                  <a:cubicBezTo>
                    <a:pt x="1" y="2"/>
                    <a:pt x="1" y="2"/>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1"/>
            <p:cNvSpPr/>
            <p:nvPr/>
          </p:nvSpPr>
          <p:spPr bwMode="auto">
            <a:xfrm>
              <a:off x="2657476" y="3179763"/>
              <a:ext cx="42863" cy="3175"/>
            </a:xfrm>
            <a:custGeom>
              <a:avLst/>
              <a:gdLst>
                <a:gd name="T0" fmla="*/ 10 w 10"/>
                <a:gd name="T1" fmla="*/ 0 h 1"/>
                <a:gd name="T2" fmla="*/ 0 w 10"/>
                <a:gd name="T3" fmla="*/ 1 h 1"/>
                <a:gd name="T4" fmla="*/ 10 w 10"/>
                <a:gd name="T5" fmla="*/ 0 h 1"/>
              </a:gdLst>
              <a:ahLst/>
              <a:cxnLst>
                <a:cxn ang="0">
                  <a:pos x="T0" y="T1"/>
                </a:cxn>
                <a:cxn ang="0">
                  <a:pos x="T2" y="T3"/>
                </a:cxn>
                <a:cxn ang="0">
                  <a:pos x="T4" y="T5"/>
                </a:cxn>
              </a:cxnLst>
              <a:rect l="0" t="0" r="r" b="b"/>
              <a:pathLst>
                <a:path w="10" h="1">
                  <a:moveTo>
                    <a:pt x="10" y="0"/>
                  </a:moveTo>
                  <a:cubicBezTo>
                    <a:pt x="10" y="1"/>
                    <a:pt x="4" y="1"/>
                    <a:pt x="0" y="1"/>
                  </a:cubicBez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2"/>
            <p:cNvSpPr/>
            <p:nvPr/>
          </p:nvSpPr>
          <p:spPr bwMode="auto">
            <a:xfrm>
              <a:off x="2751138" y="3068638"/>
              <a:ext cx="17463" cy="12700"/>
            </a:xfrm>
            <a:custGeom>
              <a:avLst/>
              <a:gdLst>
                <a:gd name="T0" fmla="*/ 2 w 4"/>
                <a:gd name="T1" fmla="*/ 3 h 3"/>
                <a:gd name="T2" fmla="*/ 3 w 4"/>
                <a:gd name="T3" fmla="*/ 0 h 3"/>
                <a:gd name="T4" fmla="*/ 2 w 4"/>
                <a:gd name="T5" fmla="*/ 3 h 3"/>
              </a:gdLst>
              <a:ahLst/>
              <a:cxnLst>
                <a:cxn ang="0">
                  <a:pos x="T0" y="T1"/>
                </a:cxn>
                <a:cxn ang="0">
                  <a:pos x="T2" y="T3"/>
                </a:cxn>
                <a:cxn ang="0">
                  <a:pos x="T4" y="T5"/>
                </a:cxn>
              </a:cxnLst>
              <a:rect l="0" t="0" r="r" b="b"/>
              <a:pathLst>
                <a:path w="4" h="3">
                  <a:moveTo>
                    <a:pt x="2" y="3"/>
                  </a:moveTo>
                  <a:cubicBezTo>
                    <a:pt x="0" y="2"/>
                    <a:pt x="0" y="1"/>
                    <a:pt x="3" y="0"/>
                  </a:cubicBezTo>
                  <a:cubicBezTo>
                    <a:pt x="4" y="1"/>
                    <a:pt x="3" y="2"/>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3"/>
            <p:cNvSpPr/>
            <p:nvPr/>
          </p:nvSpPr>
          <p:spPr bwMode="auto">
            <a:xfrm>
              <a:off x="2738438" y="3086100"/>
              <a:ext cx="22225" cy="17462"/>
            </a:xfrm>
            <a:custGeom>
              <a:avLst/>
              <a:gdLst>
                <a:gd name="T0" fmla="*/ 5 w 5"/>
                <a:gd name="T1" fmla="*/ 3 h 4"/>
                <a:gd name="T2" fmla="*/ 0 w 5"/>
                <a:gd name="T3" fmla="*/ 2 h 4"/>
                <a:gd name="T4" fmla="*/ 5 w 5"/>
                <a:gd name="T5" fmla="*/ 3 h 4"/>
              </a:gdLst>
              <a:ahLst/>
              <a:cxnLst>
                <a:cxn ang="0">
                  <a:pos x="T0" y="T1"/>
                </a:cxn>
                <a:cxn ang="0">
                  <a:pos x="T2" y="T3"/>
                </a:cxn>
                <a:cxn ang="0">
                  <a:pos x="T4" y="T5"/>
                </a:cxn>
              </a:cxnLst>
              <a:rect l="0" t="0" r="r" b="b"/>
              <a:pathLst>
                <a:path w="5" h="4">
                  <a:moveTo>
                    <a:pt x="5" y="3"/>
                  </a:moveTo>
                  <a:cubicBezTo>
                    <a:pt x="2" y="3"/>
                    <a:pt x="1" y="3"/>
                    <a:pt x="0" y="2"/>
                  </a:cubicBezTo>
                  <a:cubicBezTo>
                    <a:pt x="0" y="4"/>
                    <a:pt x="4" y="0"/>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4"/>
            <p:cNvSpPr/>
            <p:nvPr/>
          </p:nvSpPr>
          <p:spPr bwMode="auto">
            <a:xfrm>
              <a:off x="2479676" y="3128963"/>
              <a:ext cx="30163" cy="20637"/>
            </a:xfrm>
            <a:custGeom>
              <a:avLst/>
              <a:gdLst>
                <a:gd name="T0" fmla="*/ 6 w 7"/>
                <a:gd name="T1" fmla="*/ 2 h 5"/>
                <a:gd name="T2" fmla="*/ 0 w 7"/>
                <a:gd name="T3" fmla="*/ 3 h 5"/>
                <a:gd name="T4" fmla="*/ 6 w 7"/>
                <a:gd name="T5" fmla="*/ 2 h 5"/>
              </a:gdLst>
              <a:ahLst/>
              <a:cxnLst>
                <a:cxn ang="0">
                  <a:pos x="T0" y="T1"/>
                </a:cxn>
                <a:cxn ang="0">
                  <a:pos x="T2" y="T3"/>
                </a:cxn>
                <a:cxn ang="0">
                  <a:pos x="T4" y="T5"/>
                </a:cxn>
              </a:cxnLst>
              <a:rect l="0" t="0" r="r" b="b"/>
              <a:pathLst>
                <a:path w="7" h="5">
                  <a:moveTo>
                    <a:pt x="6" y="2"/>
                  </a:moveTo>
                  <a:cubicBezTo>
                    <a:pt x="5" y="3"/>
                    <a:pt x="2" y="5"/>
                    <a:pt x="0" y="3"/>
                  </a:cubicBezTo>
                  <a:cubicBezTo>
                    <a:pt x="2" y="4"/>
                    <a:pt x="7" y="0"/>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5"/>
            <p:cNvSpPr/>
            <p:nvPr/>
          </p:nvSpPr>
          <p:spPr bwMode="auto">
            <a:xfrm>
              <a:off x="2373313" y="3162300"/>
              <a:ext cx="17463" cy="7937"/>
            </a:xfrm>
            <a:custGeom>
              <a:avLst/>
              <a:gdLst>
                <a:gd name="T0" fmla="*/ 4 w 4"/>
                <a:gd name="T1" fmla="*/ 2 h 2"/>
                <a:gd name="T2" fmla="*/ 1 w 4"/>
                <a:gd name="T3" fmla="*/ 2 h 2"/>
                <a:gd name="T4" fmla="*/ 3 w 4"/>
                <a:gd name="T5" fmla="*/ 0 h 2"/>
                <a:gd name="T6" fmla="*/ 4 w 4"/>
                <a:gd name="T7" fmla="*/ 2 h 2"/>
              </a:gdLst>
              <a:ahLst/>
              <a:cxnLst>
                <a:cxn ang="0">
                  <a:pos x="T0" y="T1"/>
                </a:cxn>
                <a:cxn ang="0">
                  <a:pos x="T2" y="T3"/>
                </a:cxn>
                <a:cxn ang="0">
                  <a:pos x="T4" y="T5"/>
                </a:cxn>
                <a:cxn ang="0">
                  <a:pos x="T6" y="T7"/>
                </a:cxn>
              </a:cxnLst>
              <a:rect l="0" t="0" r="r" b="b"/>
              <a:pathLst>
                <a:path w="4" h="2">
                  <a:moveTo>
                    <a:pt x="4" y="2"/>
                  </a:moveTo>
                  <a:cubicBezTo>
                    <a:pt x="3" y="2"/>
                    <a:pt x="2" y="2"/>
                    <a:pt x="1" y="2"/>
                  </a:cubicBezTo>
                  <a:cubicBezTo>
                    <a:pt x="0" y="2"/>
                    <a:pt x="1" y="0"/>
                    <a:pt x="3" y="0"/>
                  </a:cubicBezTo>
                  <a:lnTo>
                    <a:pt x="4"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6"/>
            <p:cNvSpPr/>
            <p:nvPr/>
          </p:nvSpPr>
          <p:spPr bwMode="auto">
            <a:xfrm>
              <a:off x="2127251" y="3694113"/>
              <a:ext cx="12700" cy="7937"/>
            </a:xfrm>
            <a:custGeom>
              <a:avLst/>
              <a:gdLst>
                <a:gd name="T0" fmla="*/ 8 w 8"/>
                <a:gd name="T1" fmla="*/ 2 h 5"/>
                <a:gd name="T2" fmla="*/ 0 w 8"/>
                <a:gd name="T3" fmla="*/ 5 h 5"/>
                <a:gd name="T4" fmla="*/ 0 w 8"/>
                <a:gd name="T5" fmla="*/ 0 h 5"/>
                <a:gd name="T6" fmla="*/ 8 w 8"/>
                <a:gd name="T7" fmla="*/ 2 h 5"/>
              </a:gdLst>
              <a:ahLst/>
              <a:cxnLst>
                <a:cxn ang="0">
                  <a:pos x="T0" y="T1"/>
                </a:cxn>
                <a:cxn ang="0">
                  <a:pos x="T2" y="T3"/>
                </a:cxn>
                <a:cxn ang="0">
                  <a:pos x="T4" y="T5"/>
                </a:cxn>
                <a:cxn ang="0">
                  <a:pos x="T6" y="T7"/>
                </a:cxn>
              </a:cxnLst>
              <a:rect l="0" t="0" r="r" b="b"/>
              <a:pathLst>
                <a:path w="8" h="5">
                  <a:moveTo>
                    <a:pt x="8" y="2"/>
                  </a:moveTo>
                  <a:lnTo>
                    <a:pt x="0" y="5"/>
                  </a:lnTo>
                  <a:lnTo>
                    <a:pt x="0" y="0"/>
                  </a:lnTo>
                  <a:lnTo>
                    <a:pt x="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7"/>
            <p:cNvSpPr/>
            <p:nvPr/>
          </p:nvSpPr>
          <p:spPr bwMode="auto">
            <a:xfrm>
              <a:off x="2292351" y="3671888"/>
              <a:ext cx="12700" cy="12700"/>
            </a:xfrm>
            <a:custGeom>
              <a:avLst/>
              <a:gdLst>
                <a:gd name="T0" fmla="*/ 3 w 3"/>
                <a:gd name="T1" fmla="*/ 2 h 3"/>
                <a:gd name="T2" fmla="*/ 0 w 3"/>
                <a:gd name="T3" fmla="*/ 1 h 3"/>
                <a:gd name="T4" fmla="*/ 3 w 3"/>
                <a:gd name="T5" fmla="*/ 2 h 3"/>
              </a:gdLst>
              <a:ahLst/>
              <a:cxnLst>
                <a:cxn ang="0">
                  <a:pos x="T0" y="T1"/>
                </a:cxn>
                <a:cxn ang="0">
                  <a:pos x="T2" y="T3"/>
                </a:cxn>
                <a:cxn ang="0">
                  <a:pos x="T4" y="T5"/>
                </a:cxn>
              </a:cxnLst>
              <a:rect l="0" t="0" r="r" b="b"/>
              <a:pathLst>
                <a:path w="3" h="3">
                  <a:moveTo>
                    <a:pt x="3" y="2"/>
                  </a:moveTo>
                  <a:cubicBezTo>
                    <a:pt x="0" y="3"/>
                    <a:pt x="1" y="1"/>
                    <a:pt x="0" y="1"/>
                  </a:cubicBezTo>
                  <a:cubicBezTo>
                    <a:pt x="3" y="0"/>
                    <a:pt x="0" y="3"/>
                    <a:pt x="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8"/>
            <p:cNvSpPr/>
            <p:nvPr/>
          </p:nvSpPr>
          <p:spPr bwMode="auto">
            <a:xfrm>
              <a:off x="2395538" y="3894138"/>
              <a:ext cx="3175" cy="12700"/>
            </a:xfrm>
            <a:custGeom>
              <a:avLst/>
              <a:gdLst>
                <a:gd name="T0" fmla="*/ 2 w 2"/>
                <a:gd name="T1" fmla="*/ 8 h 8"/>
                <a:gd name="T2" fmla="*/ 0 w 2"/>
                <a:gd name="T3" fmla="*/ 8 h 8"/>
                <a:gd name="T4" fmla="*/ 2 w 2"/>
                <a:gd name="T5" fmla="*/ 0 h 8"/>
                <a:gd name="T6" fmla="*/ 2 w 2"/>
                <a:gd name="T7" fmla="*/ 8 h 8"/>
              </a:gdLst>
              <a:ahLst/>
              <a:cxnLst>
                <a:cxn ang="0">
                  <a:pos x="T0" y="T1"/>
                </a:cxn>
                <a:cxn ang="0">
                  <a:pos x="T2" y="T3"/>
                </a:cxn>
                <a:cxn ang="0">
                  <a:pos x="T4" y="T5"/>
                </a:cxn>
                <a:cxn ang="0">
                  <a:pos x="T6" y="T7"/>
                </a:cxn>
              </a:cxnLst>
              <a:rect l="0" t="0" r="r" b="b"/>
              <a:pathLst>
                <a:path w="2" h="8">
                  <a:moveTo>
                    <a:pt x="2" y="8"/>
                  </a:moveTo>
                  <a:lnTo>
                    <a:pt x="0" y="8"/>
                  </a:lnTo>
                  <a:lnTo>
                    <a:pt x="2" y="0"/>
                  </a:lnTo>
                  <a:lnTo>
                    <a:pt x="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9"/>
            <p:cNvSpPr/>
            <p:nvPr/>
          </p:nvSpPr>
          <p:spPr bwMode="auto">
            <a:xfrm>
              <a:off x="2330451" y="2019300"/>
              <a:ext cx="17463" cy="3175"/>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1"/>
                    <a:pt x="2" y="0"/>
                  </a:cubicBezTo>
                  <a:cubicBezTo>
                    <a:pt x="3" y="0"/>
                    <a:pt x="4" y="1"/>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0"/>
            <p:cNvSpPr/>
            <p:nvPr/>
          </p:nvSpPr>
          <p:spPr bwMode="auto">
            <a:xfrm>
              <a:off x="2279651" y="1971675"/>
              <a:ext cx="620713" cy="1020762"/>
            </a:xfrm>
            <a:custGeom>
              <a:avLst/>
              <a:gdLst>
                <a:gd name="T0" fmla="*/ 38 w 146"/>
                <a:gd name="T1" fmla="*/ 195 h 240"/>
                <a:gd name="T2" fmla="*/ 39 w 146"/>
                <a:gd name="T3" fmla="*/ 183 h 240"/>
                <a:gd name="T4" fmla="*/ 33 w 146"/>
                <a:gd name="T5" fmla="*/ 159 h 240"/>
                <a:gd name="T6" fmla="*/ 35 w 146"/>
                <a:gd name="T7" fmla="*/ 150 h 240"/>
                <a:gd name="T8" fmla="*/ 42 w 146"/>
                <a:gd name="T9" fmla="*/ 125 h 240"/>
                <a:gd name="T10" fmla="*/ 44 w 146"/>
                <a:gd name="T11" fmla="*/ 117 h 240"/>
                <a:gd name="T12" fmla="*/ 44 w 146"/>
                <a:gd name="T13" fmla="*/ 102 h 240"/>
                <a:gd name="T14" fmla="*/ 49 w 146"/>
                <a:gd name="T15" fmla="*/ 90 h 240"/>
                <a:gd name="T16" fmla="*/ 54 w 146"/>
                <a:gd name="T17" fmla="*/ 84 h 240"/>
                <a:gd name="T18" fmla="*/ 52 w 146"/>
                <a:gd name="T19" fmla="*/ 77 h 240"/>
                <a:gd name="T20" fmla="*/ 55 w 146"/>
                <a:gd name="T21" fmla="*/ 62 h 240"/>
                <a:gd name="T22" fmla="*/ 59 w 146"/>
                <a:gd name="T23" fmla="*/ 54 h 240"/>
                <a:gd name="T24" fmla="*/ 61 w 146"/>
                <a:gd name="T25" fmla="*/ 45 h 240"/>
                <a:gd name="T26" fmla="*/ 71 w 146"/>
                <a:gd name="T27" fmla="*/ 37 h 240"/>
                <a:gd name="T28" fmla="*/ 80 w 146"/>
                <a:gd name="T29" fmla="*/ 27 h 240"/>
                <a:gd name="T30" fmla="*/ 97 w 146"/>
                <a:gd name="T31" fmla="*/ 20 h 240"/>
                <a:gd name="T32" fmla="*/ 103 w 146"/>
                <a:gd name="T33" fmla="*/ 16 h 240"/>
                <a:gd name="T34" fmla="*/ 111 w 146"/>
                <a:gd name="T35" fmla="*/ 17 h 240"/>
                <a:gd name="T36" fmla="*/ 116 w 146"/>
                <a:gd name="T37" fmla="*/ 14 h 240"/>
                <a:gd name="T38" fmla="*/ 119 w 146"/>
                <a:gd name="T39" fmla="*/ 13 h 240"/>
                <a:gd name="T40" fmla="*/ 126 w 146"/>
                <a:gd name="T41" fmla="*/ 14 h 240"/>
                <a:gd name="T42" fmla="*/ 136 w 146"/>
                <a:gd name="T43" fmla="*/ 28 h 240"/>
                <a:gd name="T44" fmla="*/ 136 w 146"/>
                <a:gd name="T45" fmla="*/ 31 h 240"/>
                <a:gd name="T46" fmla="*/ 115 w 146"/>
                <a:gd name="T47" fmla="*/ 52 h 240"/>
                <a:gd name="T48" fmla="*/ 106 w 146"/>
                <a:gd name="T49" fmla="*/ 56 h 240"/>
                <a:gd name="T50" fmla="*/ 99 w 146"/>
                <a:gd name="T51" fmla="*/ 58 h 240"/>
                <a:gd name="T52" fmla="*/ 80 w 146"/>
                <a:gd name="T53" fmla="*/ 61 h 240"/>
                <a:gd name="T54" fmla="*/ 75 w 146"/>
                <a:gd name="T55" fmla="*/ 53 h 240"/>
                <a:gd name="T56" fmla="*/ 70 w 146"/>
                <a:gd name="T57" fmla="*/ 62 h 240"/>
                <a:gd name="T58" fmla="*/ 64 w 146"/>
                <a:gd name="T59" fmla="*/ 70 h 240"/>
                <a:gd name="T60" fmla="*/ 55 w 146"/>
                <a:gd name="T61" fmla="*/ 67 h 240"/>
                <a:gd name="T62" fmla="*/ 52 w 146"/>
                <a:gd name="T63" fmla="*/ 71 h 240"/>
                <a:gd name="T64" fmla="*/ 49 w 146"/>
                <a:gd name="T65" fmla="*/ 67 h 240"/>
                <a:gd name="T66" fmla="*/ 43 w 146"/>
                <a:gd name="T67" fmla="*/ 59 h 240"/>
                <a:gd name="T68" fmla="*/ 34 w 146"/>
                <a:gd name="T69" fmla="*/ 65 h 240"/>
                <a:gd name="T70" fmla="*/ 31 w 146"/>
                <a:gd name="T71" fmla="*/ 61 h 240"/>
                <a:gd name="T72" fmla="*/ 23 w 146"/>
                <a:gd name="T73" fmla="*/ 63 h 240"/>
                <a:gd name="T74" fmla="*/ 16 w 146"/>
                <a:gd name="T75" fmla="*/ 60 h 240"/>
                <a:gd name="T76" fmla="*/ 23 w 146"/>
                <a:gd name="T77" fmla="*/ 52 h 240"/>
                <a:gd name="T78" fmla="*/ 8 w 146"/>
                <a:gd name="T79" fmla="*/ 52 h 240"/>
                <a:gd name="T80" fmla="*/ 6 w 146"/>
                <a:gd name="T81" fmla="*/ 28 h 240"/>
                <a:gd name="T82" fmla="*/ 7 w 146"/>
                <a:gd name="T83" fmla="*/ 23 h 240"/>
                <a:gd name="T84" fmla="*/ 7 w 146"/>
                <a:gd name="T85" fmla="*/ 12 h 240"/>
                <a:gd name="T86" fmla="*/ 12 w 146"/>
                <a:gd name="T87" fmla="*/ 17 h 240"/>
                <a:gd name="T88" fmla="*/ 8 w 146"/>
                <a:gd name="T89" fmla="*/ 26 h 240"/>
                <a:gd name="T90" fmla="*/ 23 w 146"/>
                <a:gd name="T91" fmla="*/ 32 h 240"/>
                <a:gd name="T92" fmla="*/ 47 w 146"/>
                <a:gd name="T93" fmla="*/ 35 h 240"/>
                <a:gd name="T94" fmla="*/ 75 w 146"/>
                <a:gd name="T95" fmla="*/ 32 h 240"/>
                <a:gd name="T96" fmla="*/ 96 w 146"/>
                <a:gd name="T97" fmla="*/ 26 h 240"/>
                <a:gd name="T98" fmla="*/ 105 w 146"/>
                <a:gd name="T99" fmla="*/ 19 h 240"/>
                <a:gd name="T100" fmla="*/ 113 w 146"/>
                <a:gd name="T101" fmla="*/ 23 h 240"/>
                <a:gd name="T102" fmla="*/ 122 w 146"/>
                <a:gd name="T103" fmla="*/ 45 h 240"/>
                <a:gd name="T104" fmla="*/ 105 w 146"/>
                <a:gd name="T105" fmla="*/ 46 h 240"/>
                <a:gd name="T106" fmla="*/ 91 w 146"/>
                <a:gd name="T107" fmla="*/ 52 h 240"/>
                <a:gd name="T108" fmla="*/ 76 w 146"/>
                <a:gd name="T109" fmla="*/ 68 h 240"/>
                <a:gd name="T110" fmla="*/ 63 w 146"/>
                <a:gd name="T111" fmla="*/ 149 h 240"/>
                <a:gd name="T112" fmla="*/ 59 w 146"/>
                <a:gd name="T113" fmla="*/ 171 h 240"/>
                <a:gd name="T114" fmla="*/ 38 w 146"/>
                <a:gd name="T115" fmla="*/ 23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6" h="240">
                  <a:moveTo>
                    <a:pt x="38" y="235"/>
                  </a:moveTo>
                  <a:cubicBezTo>
                    <a:pt x="29" y="231"/>
                    <a:pt x="38" y="224"/>
                    <a:pt x="33" y="219"/>
                  </a:cubicBezTo>
                  <a:cubicBezTo>
                    <a:pt x="32" y="218"/>
                    <a:pt x="37" y="219"/>
                    <a:pt x="36" y="218"/>
                  </a:cubicBezTo>
                  <a:cubicBezTo>
                    <a:pt x="30" y="213"/>
                    <a:pt x="34" y="205"/>
                    <a:pt x="40" y="199"/>
                  </a:cubicBezTo>
                  <a:cubicBezTo>
                    <a:pt x="41" y="199"/>
                    <a:pt x="41" y="199"/>
                    <a:pt x="41" y="199"/>
                  </a:cubicBezTo>
                  <a:cubicBezTo>
                    <a:pt x="42" y="198"/>
                    <a:pt x="38" y="196"/>
                    <a:pt x="38" y="195"/>
                  </a:cubicBezTo>
                  <a:cubicBezTo>
                    <a:pt x="39" y="195"/>
                    <a:pt x="40" y="196"/>
                    <a:pt x="41" y="196"/>
                  </a:cubicBezTo>
                  <a:cubicBezTo>
                    <a:pt x="38" y="195"/>
                    <a:pt x="40" y="193"/>
                    <a:pt x="38" y="193"/>
                  </a:cubicBezTo>
                  <a:cubicBezTo>
                    <a:pt x="39" y="192"/>
                    <a:pt x="41" y="192"/>
                    <a:pt x="42" y="192"/>
                  </a:cubicBezTo>
                  <a:cubicBezTo>
                    <a:pt x="39" y="191"/>
                    <a:pt x="39" y="191"/>
                    <a:pt x="39" y="191"/>
                  </a:cubicBezTo>
                  <a:cubicBezTo>
                    <a:pt x="32" y="188"/>
                    <a:pt x="40" y="186"/>
                    <a:pt x="37" y="183"/>
                  </a:cubicBezTo>
                  <a:cubicBezTo>
                    <a:pt x="39" y="183"/>
                    <a:pt x="39" y="183"/>
                    <a:pt x="39" y="183"/>
                  </a:cubicBezTo>
                  <a:cubicBezTo>
                    <a:pt x="35" y="179"/>
                    <a:pt x="36" y="173"/>
                    <a:pt x="35" y="168"/>
                  </a:cubicBezTo>
                  <a:cubicBezTo>
                    <a:pt x="36" y="169"/>
                    <a:pt x="38" y="169"/>
                    <a:pt x="39" y="169"/>
                  </a:cubicBezTo>
                  <a:cubicBezTo>
                    <a:pt x="36" y="168"/>
                    <a:pt x="35" y="167"/>
                    <a:pt x="35" y="165"/>
                  </a:cubicBezTo>
                  <a:cubicBezTo>
                    <a:pt x="38" y="165"/>
                    <a:pt x="32" y="163"/>
                    <a:pt x="34" y="161"/>
                  </a:cubicBezTo>
                  <a:cubicBezTo>
                    <a:pt x="35" y="162"/>
                    <a:pt x="35" y="162"/>
                    <a:pt x="35" y="162"/>
                  </a:cubicBezTo>
                  <a:cubicBezTo>
                    <a:pt x="32" y="160"/>
                    <a:pt x="37" y="160"/>
                    <a:pt x="33" y="159"/>
                  </a:cubicBezTo>
                  <a:cubicBezTo>
                    <a:pt x="36" y="158"/>
                    <a:pt x="36" y="158"/>
                    <a:pt x="36" y="158"/>
                  </a:cubicBezTo>
                  <a:cubicBezTo>
                    <a:pt x="31" y="157"/>
                    <a:pt x="38" y="157"/>
                    <a:pt x="36" y="156"/>
                  </a:cubicBezTo>
                  <a:cubicBezTo>
                    <a:pt x="35" y="156"/>
                    <a:pt x="35" y="156"/>
                    <a:pt x="35" y="156"/>
                  </a:cubicBezTo>
                  <a:cubicBezTo>
                    <a:pt x="34" y="155"/>
                    <a:pt x="37" y="154"/>
                    <a:pt x="36" y="154"/>
                  </a:cubicBezTo>
                  <a:cubicBezTo>
                    <a:pt x="36" y="154"/>
                    <a:pt x="36" y="154"/>
                    <a:pt x="36" y="154"/>
                  </a:cubicBezTo>
                  <a:cubicBezTo>
                    <a:pt x="36" y="151"/>
                    <a:pt x="38" y="151"/>
                    <a:pt x="35" y="150"/>
                  </a:cubicBezTo>
                  <a:cubicBezTo>
                    <a:pt x="38" y="150"/>
                    <a:pt x="36" y="152"/>
                    <a:pt x="40" y="152"/>
                  </a:cubicBezTo>
                  <a:cubicBezTo>
                    <a:pt x="37" y="145"/>
                    <a:pt x="39" y="139"/>
                    <a:pt x="40" y="132"/>
                  </a:cubicBezTo>
                  <a:cubicBezTo>
                    <a:pt x="42" y="132"/>
                    <a:pt x="42" y="132"/>
                    <a:pt x="44" y="132"/>
                  </a:cubicBezTo>
                  <a:cubicBezTo>
                    <a:pt x="43" y="131"/>
                    <a:pt x="43" y="129"/>
                    <a:pt x="42" y="128"/>
                  </a:cubicBezTo>
                  <a:cubicBezTo>
                    <a:pt x="42" y="128"/>
                    <a:pt x="43" y="128"/>
                    <a:pt x="44" y="128"/>
                  </a:cubicBezTo>
                  <a:cubicBezTo>
                    <a:pt x="45" y="127"/>
                    <a:pt x="40" y="126"/>
                    <a:pt x="42" y="125"/>
                  </a:cubicBezTo>
                  <a:cubicBezTo>
                    <a:pt x="45" y="126"/>
                    <a:pt x="45" y="126"/>
                    <a:pt x="45" y="126"/>
                  </a:cubicBezTo>
                  <a:cubicBezTo>
                    <a:pt x="43" y="125"/>
                    <a:pt x="44" y="123"/>
                    <a:pt x="43" y="122"/>
                  </a:cubicBezTo>
                  <a:cubicBezTo>
                    <a:pt x="43" y="122"/>
                    <a:pt x="44" y="122"/>
                    <a:pt x="45" y="123"/>
                  </a:cubicBezTo>
                  <a:cubicBezTo>
                    <a:pt x="42" y="121"/>
                    <a:pt x="46" y="120"/>
                    <a:pt x="44" y="119"/>
                  </a:cubicBezTo>
                  <a:cubicBezTo>
                    <a:pt x="46" y="120"/>
                    <a:pt x="46" y="120"/>
                    <a:pt x="46" y="120"/>
                  </a:cubicBezTo>
                  <a:cubicBezTo>
                    <a:pt x="49" y="118"/>
                    <a:pt x="42" y="118"/>
                    <a:pt x="44" y="117"/>
                  </a:cubicBezTo>
                  <a:cubicBezTo>
                    <a:pt x="46" y="118"/>
                    <a:pt x="46" y="118"/>
                    <a:pt x="46" y="118"/>
                  </a:cubicBezTo>
                  <a:cubicBezTo>
                    <a:pt x="43" y="115"/>
                    <a:pt x="45" y="113"/>
                    <a:pt x="44" y="111"/>
                  </a:cubicBezTo>
                  <a:cubicBezTo>
                    <a:pt x="45" y="111"/>
                    <a:pt x="45" y="111"/>
                    <a:pt x="45" y="111"/>
                  </a:cubicBezTo>
                  <a:cubicBezTo>
                    <a:pt x="44" y="109"/>
                    <a:pt x="46" y="108"/>
                    <a:pt x="45" y="106"/>
                  </a:cubicBezTo>
                  <a:cubicBezTo>
                    <a:pt x="46" y="105"/>
                    <a:pt x="50" y="107"/>
                    <a:pt x="50" y="105"/>
                  </a:cubicBezTo>
                  <a:cubicBezTo>
                    <a:pt x="46" y="104"/>
                    <a:pt x="49" y="102"/>
                    <a:pt x="44" y="102"/>
                  </a:cubicBezTo>
                  <a:cubicBezTo>
                    <a:pt x="45" y="100"/>
                    <a:pt x="47" y="98"/>
                    <a:pt x="46" y="97"/>
                  </a:cubicBezTo>
                  <a:cubicBezTo>
                    <a:pt x="48" y="98"/>
                    <a:pt x="51" y="98"/>
                    <a:pt x="51" y="99"/>
                  </a:cubicBezTo>
                  <a:cubicBezTo>
                    <a:pt x="54" y="99"/>
                    <a:pt x="54" y="99"/>
                    <a:pt x="54" y="99"/>
                  </a:cubicBezTo>
                  <a:cubicBezTo>
                    <a:pt x="56" y="99"/>
                    <a:pt x="53" y="100"/>
                    <a:pt x="55" y="100"/>
                  </a:cubicBezTo>
                  <a:cubicBezTo>
                    <a:pt x="55" y="99"/>
                    <a:pt x="54" y="97"/>
                    <a:pt x="55" y="97"/>
                  </a:cubicBezTo>
                  <a:cubicBezTo>
                    <a:pt x="53" y="95"/>
                    <a:pt x="49" y="92"/>
                    <a:pt x="49" y="90"/>
                  </a:cubicBezTo>
                  <a:cubicBezTo>
                    <a:pt x="50" y="91"/>
                    <a:pt x="53" y="91"/>
                    <a:pt x="54" y="92"/>
                  </a:cubicBezTo>
                  <a:cubicBezTo>
                    <a:pt x="47" y="87"/>
                    <a:pt x="47" y="87"/>
                    <a:pt x="47" y="87"/>
                  </a:cubicBezTo>
                  <a:cubicBezTo>
                    <a:pt x="47" y="86"/>
                    <a:pt x="51" y="88"/>
                    <a:pt x="50" y="86"/>
                  </a:cubicBezTo>
                  <a:cubicBezTo>
                    <a:pt x="48" y="85"/>
                    <a:pt x="48" y="85"/>
                    <a:pt x="48" y="85"/>
                  </a:cubicBezTo>
                  <a:cubicBezTo>
                    <a:pt x="48" y="85"/>
                    <a:pt x="48" y="82"/>
                    <a:pt x="51" y="83"/>
                  </a:cubicBezTo>
                  <a:cubicBezTo>
                    <a:pt x="53" y="83"/>
                    <a:pt x="52" y="84"/>
                    <a:pt x="54" y="84"/>
                  </a:cubicBezTo>
                  <a:cubicBezTo>
                    <a:pt x="54" y="83"/>
                    <a:pt x="53" y="82"/>
                    <a:pt x="53" y="81"/>
                  </a:cubicBezTo>
                  <a:cubicBezTo>
                    <a:pt x="54" y="81"/>
                    <a:pt x="54" y="81"/>
                    <a:pt x="54" y="81"/>
                  </a:cubicBezTo>
                  <a:cubicBezTo>
                    <a:pt x="54" y="81"/>
                    <a:pt x="53" y="79"/>
                    <a:pt x="50" y="79"/>
                  </a:cubicBezTo>
                  <a:cubicBezTo>
                    <a:pt x="50" y="79"/>
                    <a:pt x="53" y="79"/>
                    <a:pt x="51" y="80"/>
                  </a:cubicBezTo>
                  <a:cubicBezTo>
                    <a:pt x="49" y="78"/>
                    <a:pt x="49" y="77"/>
                    <a:pt x="50" y="75"/>
                  </a:cubicBezTo>
                  <a:cubicBezTo>
                    <a:pt x="50" y="76"/>
                    <a:pt x="51" y="76"/>
                    <a:pt x="52" y="77"/>
                  </a:cubicBezTo>
                  <a:cubicBezTo>
                    <a:pt x="50" y="74"/>
                    <a:pt x="49" y="72"/>
                    <a:pt x="49" y="70"/>
                  </a:cubicBezTo>
                  <a:cubicBezTo>
                    <a:pt x="47" y="69"/>
                    <a:pt x="52" y="72"/>
                    <a:pt x="51" y="72"/>
                  </a:cubicBezTo>
                  <a:cubicBezTo>
                    <a:pt x="54" y="71"/>
                    <a:pt x="50" y="66"/>
                    <a:pt x="54" y="65"/>
                  </a:cubicBezTo>
                  <a:cubicBezTo>
                    <a:pt x="54" y="66"/>
                    <a:pt x="52" y="64"/>
                    <a:pt x="52" y="65"/>
                  </a:cubicBezTo>
                  <a:cubicBezTo>
                    <a:pt x="53" y="64"/>
                    <a:pt x="55" y="65"/>
                    <a:pt x="55" y="64"/>
                  </a:cubicBezTo>
                  <a:cubicBezTo>
                    <a:pt x="56" y="64"/>
                    <a:pt x="55" y="63"/>
                    <a:pt x="55" y="62"/>
                  </a:cubicBezTo>
                  <a:cubicBezTo>
                    <a:pt x="54" y="61"/>
                    <a:pt x="55" y="62"/>
                    <a:pt x="55" y="63"/>
                  </a:cubicBezTo>
                  <a:cubicBezTo>
                    <a:pt x="54" y="61"/>
                    <a:pt x="54" y="56"/>
                    <a:pt x="58" y="55"/>
                  </a:cubicBezTo>
                  <a:cubicBezTo>
                    <a:pt x="57" y="54"/>
                    <a:pt x="55" y="51"/>
                    <a:pt x="56" y="51"/>
                  </a:cubicBezTo>
                  <a:cubicBezTo>
                    <a:pt x="58" y="52"/>
                    <a:pt x="58" y="52"/>
                    <a:pt x="58" y="52"/>
                  </a:cubicBezTo>
                  <a:cubicBezTo>
                    <a:pt x="59" y="53"/>
                    <a:pt x="59" y="50"/>
                    <a:pt x="60" y="51"/>
                  </a:cubicBezTo>
                  <a:cubicBezTo>
                    <a:pt x="59" y="49"/>
                    <a:pt x="60" y="57"/>
                    <a:pt x="59" y="54"/>
                  </a:cubicBezTo>
                  <a:cubicBezTo>
                    <a:pt x="61" y="55"/>
                    <a:pt x="57" y="50"/>
                    <a:pt x="59" y="52"/>
                  </a:cubicBezTo>
                  <a:cubicBezTo>
                    <a:pt x="60" y="51"/>
                    <a:pt x="58" y="49"/>
                    <a:pt x="61" y="49"/>
                  </a:cubicBezTo>
                  <a:cubicBezTo>
                    <a:pt x="60" y="49"/>
                    <a:pt x="63" y="52"/>
                    <a:pt x="64" y="51"/>
                  </a:cubicBezTo>
                  <a:cubicBezTo>
                    <a:pt x="64" y="49"/>
                    <a:pt x="63" y="50"/>
                    <a:pt x="63" y="48"/>
                  </a:cubicBezTo>
                  <a:cubicBezTo>
                    <a:pt x="63" y="47"/>
                    <a:pt x="63" y="47"/>
                    <a:pt x="63" y="47"/>
                  </a:cubicBezTo>
                  <a:cubicBezTo>
                    <a:pt x="61" y="45"/>
                    <a:pt x="64" y="46"/>
                    <a:pt x="61" y="45"/>
                  </a:cubicBezTo>
                  <a:cubicBezTo>
                    <a:pt x="63" y="46"/>
                    <a:pt x="62" y="42"/>
                    <a:pt x="65" y="44"/>
                  </a:cubicBezTo>
                  <a:cubicBezTo>
                    <a:pt x="67" y="46"/>
                    <a:pt x="67" y="46"/>
                    <a:pt x="67" y="46"/>
                  </a:cubicBezTo>
                  <a:cubicBezTo>
                    <a:pt x="68" y="46"/>
                    <a:pt x="65" y="43"/>
                    <a:pt x="65" y="42"/>
                  </a:cubicBezTo>
                  <a:cubicBezTo>
                    <a:pt x="66" y="43"/>
                    <a:pt x="66" y="43"/>
                    <a:pt x="66" y="43"/>
                  </a:cubicBezTo>
                  <a:cubicBezTo>
                    <a:pt x="62" y="40"/>
                    <a:pt x="67" y="41"/>
                    <a:pt x="65" y="38"/>
                  </a:cubicBezTo>
                  <a:cubicBezTo>
                    <a:pt x="67" y="38"/>
                    <a:pt x="68" y="35"/>
                    <a:pt x="71" y="37"/>
                  </a:cubicBezTo>
                  <a:cubicBezTo>
                    <a:pt x="71" y="35"/>
                    <a:pt x="70" y="33"/>
                    <a:pt x="72" y="32"/>
                  </a:cubicBezTo>
                  <a:cubicBezTo>
                    <a:pt x="72" y="33"/>
                    <a:pt x="72" y="33"/>
                    <a:pt x="73" y="34"/>
                  </a:cubicBezTo>
                  <a:cubicBezTo>
                    <a:pt x="74" y="35"/>
                    <a:pt x="73" y="34"/>
                    <a:pt x="73" y="32"/>
                  </a:cubicBezTo>
                  <a:cubicBezTo>
                    <a:pt x="74" y="33"/>
                    <a:pt x="77" y="33"/>
                    <a:pt x="79" y="34"/>
                  </a:cubicBezTo>
                  <a:cubicBezTo>
                    <a:pt x="78" y="32"/>
                    <a:pt x="76" y="30"/>
                    <a:pt x="75" y="29"/>
                  </a:cubicBezTo>
                  <a:cubicBezTo>
                    <a:pt x="79" y="32"/>
                    <a:pt x="76" y="24"/>
                    <a:pt x="80" y="27"/>
                  </a:cubicBezTo>
                  <a:cubicBezTo>
                    <a:pt x="80" y="27"/>
                    <a:pt x="80" y="29"/>
                    <a:pt x="82" y="30"/>
                  </a:cubicBezTo>
                  <a:cubicBezTo>
                    <a:pt x="86" y="33"/>
                    <a:pt x="82" y="26"/>
                    <a:pt x="85" y="27"/>
                  </a:cubicBezTo>
                  <a:cubicBezTo>
                    <a:pt x="82" y="23"/>
                    <a:pt x="82" y="23"/>
                    <a:pt x="82" y="23"/>
                  </a:cubicBezTo>
                  <a:cubicBezTo>
                    <a:pt x="84" y="25"/>
                    <a:pt x="83" y="20"/>
                    <a:pt x="85" y="23"/>
                  </a:cubicBezTo>
                  <a:cubicBezTo>
                    <a:pt x="85" y="22"/>
                    <a:pt x="88" y="23"/>
                    <a:pt x="86" y="20"/>
                  </a:cubicBezTo>
                  <a:cubicBezTo>
                    <a:pt x="90" y="21"/>
                    <a:pt x="92" y="14"/>
                    <a:pt x="97" y="20"/>
                  </a:cubicBezTo>
                  <a:cubicBezTo>
                    <a:pt x="97" y="19"/>
                    <a:pt x="98" y="20"/>
                    <a:pt x="97" y="18"/>
                  </a:cubicBezTo>
                  <a:cubicBezTo>
                    <a:pt x="96" y="16"/>
                    <a:pt x="97" y="20"/>
                    <a:pt x="96" y="18"/>
                  </a:cubicBezTo>
                  <a:cubicBezTo>
                    <a:pt x="96" y="18"/>
                    <a:pt x="96" y="17"/>
                    <a:pt x="96" y="17"/>
                  </a:cubicBezTo>
                  <a:cubicBezTo>
                    <a:pt x="97" y="17"/>
                    <a:pt x="98" y="17"/>
                    <a:pt x="98" y="21"/>
                  </a:cubicBezTo>
                  <a:cubicBezTo>
                    <a:pt x="101" y="22"/>
                    <a:pt x="98" y="13"/>
                    <a:pt x="102" y="14"/>
                  </a:cubicBezTo>
                  <a:cubicBezTo>
                    <a:pt x="102" y="16"/>
                    <a:pt x="102" y="16"/>
                    <a:pt x="103" y="16"/>
                  </a:cubicBezTo>
                  <a:cubicBezTo>
                    <a:pt x="104" y="12"/>
                    <a:pt x="104" y="12"/>
                    <a:pt x="104" y="12"/>
                  </a:cubicBezTo>
                  <a:cubicBezTo>
                    <a:pt x="106" y="13"/>
                    <a:pt x="106" y="16"/>
                    <a:pt x="106" y="19"/>
                  </a:cubicBezTo>
                  <a:cubicBezTo>
                    <a:pt x="107" y="18"/>
                    <a:pt x="108" y="18"/>
                    <a:pt x="108" y="16"/>
                  </a:cubicBezTo>
                  <a:cubicBezTo>
                    <a:pt x="110" y="19"/>
                    <a:pt x="110" y="19"/>
                    <a:pt x="110" y="19"/>
                  </a:cubicBezTo>
                  <a:cubicBezTo>
                    <a:pt x="109" y="16"/>
                    <a:pt x="111" y="17"/>
                    <a:pt x="111" y="17"/>
                  </a:cubicBezTo>
                  <a:cubicBezTo>
                    <a:pt x="111" y="17"/>
                    <a:pt x="111" y="17"/>
                    <a:pt x="111" y="17"/>
                  </a:cubicBezTo>
                  <a:cubicBezTo>
                    <a:pt x="111" y="18"/>
                    <a:pt x="112" y="18"/>
                    <a:pt x="112" y="17"/>
                  </a:cubicBezTo>
                  <a:cubicBezTo>
                    <a:pt x="112" y="16"/>
                    <a:pt x="111" y="15"/>
                    <a:pt x="110" y="14"/>
                  </a:cubicBezTo>
                  <a:cubicBezTo>
                    <a:pt x="110" y="13"/>
                    <a:pt x="111" y="13"/>
                    <a:pt x="112" y="12"/>
                  </a:cubicBezTo>
                  <a:cubicBezTo>
                    <a:pt x="112" y="15"/>
                    <a:pt x="114" y="14"/>
                    <a:pt x="114" y="14"/>
                  </a:cubicBezTo>
                  <a:cubicBezTo>
                    <a:pt x="115" y="15"/>
                    <a:pt x="115" y="12"/>
                    <a:pt x="116" y="12"/>
                  </a:cubicBezTo>
                  <a:cubicBezTo>
                    <a:pt x="116" y="13"/>
                    <a:pt x="117" y="12"/>
                    <a:pt x="116" y="14"/>
                  </a:cubicBezTo>
                  <a:cubicBezTo>
                    <a:pt x="116" y="14"/>
                    <a:pt x="116" y="13"/>
                    <a:pt x="115" y="14"/>
                  </a:cubicBezTo>
                  <a:cubicBezTo>
                    <a:pt x="116" y="15"/>
                    <a:pt x="116" y="17"/>
                    <a:pt x="117" y="16"/>
                  </a:cubicBezTo>
                  <a:cubicBezTo>
                    <a:pt x="118" y="14"/>
                    <a:pt x="117" y="10"/>
                    <a:pt x="118" y="12"/>
                  </a:cubicBezTo>
                  <a:cubicBezTo>
                    <a:pt x="118" y="15"/>
                    <a:pt x="118" y="15"/>
                    <a:pt x="118" y="15"/>
                  </a:cubicBezTo>
                  <a:cubicBezTo>
                    <a:pt x="119" y="16"/>
                    <a:pt x="119" y="16"/>
                    <a:pt x="119" y="16"/>
                  </a:cubicBezTo>
                  <a:cubicBezTo>
                    <a:pt x="119" y="13"/>
                    <a:pt x="119" y="13"/>
                    <a:pt x="119" y="13"/>
                  </a:cubicBezTo>
                  <a:cubicBezTo>
                    <a:pt x="119" y="15"/>
                    <a:pt x="119" y="15"/>
                    <a:pt x="119" y="15"/>
                  </a:cubicBezTo>
                  <a:cubicBezTo>
                    <a:pt x="120" y="12"/>
                    <a:pt x="122" y="14"/>
                    <a:pt x="122" y="11"/>
                  </a:cubicBezTo>
                  <a:cubicBezTo>
                    <a:pt x="123" y="11"/>
                    <a:pt x="124" y="13"/>
                    <a:pt x="125" y="13"/>
                  </a:cubicBezTo>
                  <a:cubicBezTo>
                    <a:pt x="125" y="13"/>
                    <a:pt x="125" y="13"/>
                    <a:pt x="125" y="13"/>
                  </a:cubicBezTo>
                  <a:cubicBezTo>
                    <a:pt x="125" y="14"/>
                    <a:pt x="125" y="14"/>
                    <a:pt x="125" y="14"/>
                  </a:cubicBezTo>
                  <a:cubicBezTo>
                    <a:pt x="126" y="14"/>
                    <a:pt x="126" y="14"/>
                    <a:pt x="126" y="14"/>
                  </a:cubicBezTo>
                  <a:cubicBezTo>
                    <a:pt x="126" y="14"/>
                    <a:pt x="126" y="14"/>
                    <a:pt x="126" y="14"/>
                  </a:cubicBezTo>
                  <a:cubicBezTo>
                    <a:pt x="126" y="14"/>
                    <a:pt x="126" y="14"/>
                    <a:pt x="126" y="14"/>
                  </a:cubicBezTo>
                  <a:cubicBezTo>
                    <a:pt x="126" y="14"/>
                    <a:pt x="126" y="14"/>
                    <a:pt x="126" y="14"/>
                  </a:cubicBezTo>
                  <a:cubicBezTo>
                    <a:pt x="146" y="42"/>
                    <a:pt x="131" y="22"/>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9"/>
                    <a:pt x="136" y="29"/>
                    <a:pt x="136" y="29"/>
                  </a:cubicBezTo>
                  <a:cubicBezTo>
                    <a:pt x="137" y="31"/>
                    <a:pt x="137" y="31"/>
                    <a:pt x="137" y="31"/>
                  </a:cubicBezTo>
                  <a:cubicBezTo>
                    <a:pt x="136" y="31"/>
                    <a:pt x="136" y="31"/>
                    <a:pt x="136" y="31"/>
                  </a:cubicBezTo>
                  <a:cubicBezTo>
                    <a:pt x="136" y="32"/>
                    <a:pt x="135" y="34"/>
                    <a:pt x="136" y="35"/>
                  </a:cubicBezTo>
                  <a:cubicBezTo>
                    <a:pt x="133" y="36"/>
                    <a:pt x="128" y="31"/>
                    <a:pt x="129" y="35"/>
                  </a:cubicBezTo>
                  <a:cubicBezTo>
                    <a:pt x="129" y="36"/>
                    <a:pt x="131" y="40"/>
                    <a:pt x="133" y="40"/>
                  </a:cubicBezTo>
                  <a:cubicBezTo>
                    <a:pt x="130" y="41"/>
                    <a:pt x="130" y="47"/>
                    <a:pt x="125" y="46"/>
                  </a:cubicBezTo>
                  <a:cubicBezTo>
                    <a:pt x="125" y="47"/>
                    <a:pt x="126" y="47"/>
                    <a:pt x="126" y="48"/>
                  </a:cubicBezTo>
                  <a:cubicBezTo>
                    <a:pt x="122" y="49"/>
                    <a:pt x="120" y="55"/>
                    <a:pt x="115" y="52"/>
                  </a:cubicBezTo>
                  <a:cubicBezTo>
                    <a:pt x="116" y="51"/>
                    <a:pt x="114" y="50"/>
                    <a:pt x="113" y="48"/>
                  </a:cubicBezTo>
                  <a:cubicBezTo>
                    <a:pt x="114" y="51"/>
                    <a:pt x="112" y="47"/>
                    <a:pt x="113" y="50"/>
                  </a:cubicBezTo>
                  <a:cubicBezTo>
                    <a:pt x="114" y="52"/>
                    <a:pt x="114" y="53"/>
                    <a:pt x="116" y="54"/>
                  </a:cubicBezTo>
                  <a:cubicBezTo>
                    <a:pt x="114" y="56"/>
                    <a:pt x="111" y="57"/>
                    <a:pt x="109" y="55"/>
                  </a:cubicBezTo>
                  <a:cubicBezTo>
                    <a:pt x="110" y="56"/>
                    <a:pt x="110" y="57"/>
                    <a:pt x="110" y="58"/>
                  </a:cubicBezTo>
                  <a:cubicBezTo>
                    <a:pt x="109" y="54"/>
                    <a:pt x="107" y="54"/>
                    <a:pt x="106" y="56"/>
                  </a:cubicBezTo>
                  <a:cubicBezTo>
                    <a:pt x="107" y="58"/>
                    <a:pt x="107" y="58"/>
                    <a:pt x="107" y="58"/>
                  </a:cubicBezTo>
                  <a:cubicBezTo>
                    <a:pt x="105" y="56"/>
                    <a:pt x="105" y="56"/>
                    <a:pt x="105" y="56"/>
                  </a:cubicBezTo>
                  <a:cubicBezTo>
                    <a:pt x="105" y="57"/>
                    <a:pt x="106" y="61"/>
                    <a:pt x="105" y="59"/>
                  </a:cubicBezTo>
                  <a:cubicBezTo>
                    <a:pt x="104" y="57"/>
                    <a:pt x="104" y="57"/>
                    <a:pt x="104" y="57"/>
                  </a:cubicBezTo>
                  <a:cubicBezTo>
                    <a:pt x="103" y="59"/>
                    <a:pt x="102" y="62"/>
                    <a:pt x="101" y="61"/>
                  </a:cubicBezTo>
                  <a:cubicBezTo>
                    <a:pt x="99" y="58"/>
                    <a:pt x="99" y="58"/>
                    <a:pt x="99" y="58"/>
                  </a:cubicBezTo>
                  <a:cubicBezTo>
                    <a:pt x="98" y="58"/>
                    <a:pt x="98" y="60"/>
                    <a:pt x="99" y="61"/>
                  </a:cubicBezTo>
                  <a:cubicBezTo>
                    <a:pt x="97" y="60"/>
                    <a:pt x="95" y="60"/>
                    <a:pt x="94" y="57"/>
                  </a:cubicBezTo>
                  <a:cubicBezTo>
                    <a:pt x="92" y="65"/>
                    <a:pt x="86" y="66"/>
                    <a:pt x="82" y="66"/>
                  </a:cubicBezTo>
                  <a:cubicBezTo>
                    <a:pt x="82" y="64"/>
                    <a:pt x="82" y="64"/>
                    <a:pt x="82" y="64"/>
                  </a:cubicBezTo>
                  <a:cubicBezTo>
                    <a:pt x="81" y="63"/>
                    <a:pt x="82" y="67"/>
                    <a:pt x="81" y="66"/>
                  </a:cubicBezTo>
                  <a:cubicBezTo>
                    <a:pt x="81" y="65"/>
                    <a:pt x="80" y="63"/>
                    <a:pt x="80" y="61"/>
                  </a:cubicBezTo>
                  <a:cubicBezTo>
                    <a:pt x="79" y="59"/>
                    <a:pt x="79" y="64"/>
                    <a:pt x="78" y="65"/>
                  </a:cubicBezTo>
                  <a:cubicBezTo>
                    <a:pt x="78" y="67"/>
                    <a:pt x="78" y="63"/>
                    <a:pt x="78" y="66"/>
                  </a:cubicBezTo>
                  <a:cubicBezTo>
                    <a:pt x="78" y="67"/>
                    <a:pt x="76" y="65"/>
                    <a:pt x="76" y="68"/>
                  </a:cubicBezTo>
                  <a:cubicBezTo>
                    <a:pt x="76" y="67"/>
                    <a:pt x="76" y="64"/>
                    <a:pt x="76" y="63"/>
                  </a:cubicBezTo>
                  <a:cubicBezTo>
                    <a:pt x="75" y="65"/>
                    <a:pt x="75" y="65"/>
                    <a:pt x="75" y="65"/>
                  </a:cubicBezTo>
                  <a:cubicBezTo>
                    <a:pt x="74" y="61"/>
                    <a:pt x="77" y="58"/>
                    <a:pt x="75" y="53"/>
                  </a:cubicBezTo>
                  <a:cubicBezTo>
                    <a:pt x="75" y="54"/>
                    <a:pt x="75" y="54"/>
                    <a:pt x="75" y="54"/>
                  </a:cubicBezTo>
                  <a:cubicBezTo>
                    <a:pt x="74" y="50"/>
                    <a:pt x="76" y="50"/>
                    <a:pt x="74" y="49"/>
                  </a:cubicBezTo>
                  <a:cubicBezTo>
                    <a:pt x="74" y="50"/>
                    <a:pt x="73" y="55"/>
                    <a:pt x="74" y="56"/>
                  </a:cubicBezTo>
                  <a:cubicBezTo>
                    <a:pt x="72" y="57"/>
                    <a:pt x="74" y="64"/>
                    <a:pt x="72" y="64"/>
                  </a:cubicBezTo>
                  <a:cubicBezTo>
                    <a:pt x="71" y="62"/>
                    <a:pt x="73" y="63"/>
                    <a:pt x="73" y="61"/>
                  </a:cubicBezTo>
                  <a:cubicBezTo>
                    <a:pt x="71" y="58"/>
                    <a:pt x="71" y="62"/>
                    <a:pt x="70" y="62"/>
                  </a:cubicBezTo>
                  <a:cubicBezTo>
                    <a:pt x="71" y="63"/>
                    <a:pt x="70" y="66"/>
                    <a:pt x="70" y="67"/>
                  </a:cubicBezTo>
                  <a:cubicBezTo>
                    <a:pt x="68" y="65"/>
                    <a:pt x="70" y="64"/>
                    <a:pt x="69" y="63"/>
                  </a:cubicBezTo>
                  <a:cubicBezTo>
                    <a:pt x="68" y="65"/>
                    <a:pt x="67" y="67"/>
                    <a:pt x="68" y="68"/>
                  </a:cubicBezTo>
                  <a:cubicBezTo>
                    <a:pt x="68" y="72"/>
                    <a:pt x="67" y="67"/>
                    <a:pt x="66" y="70"/>
                  </a:cubicBezTo>
                  <a:cubicBezTo>
                    <a:pt x="65" y="67"/>
                    <a:pt x="67" y="63"/>
                    <a:pt x="65" y="62"/>
                  </a:cubicBezTo>
                  <a:cubicBezTo>
                    <a:pt x="66" y="65"/>
                    <a:pt x="63" y="66"/>
                    <a:pt x="64" y="70"/>
                  </a:cubicBezTo>
                  <a:cubicBezTo>
                    <a:pt x="64" y="69"/>
                    <a:pt x="64" y="67"/>
                    <a:pt x="64" y="65"/>
                  </a:cubicBezTo>
                  <a:cubicBezTo>
                    <a:pt x="63" y="63"/>
                    <a:pt x="62" y="70"/>
                    <a:pt x="61" y="65"/>
                  </a:cubicBezTo>
                  <a:cubicBezTo>
                    <a:pt x="61" y="68"/>
                    <a:pt x="61" y="68"/>
                    <a:pt x="61" y="68"/>
                  </a:cubicBezTo>
                  <a:cubicBezTo>
                    <a:pt x="61" y="67"/>
                    <a:pt x="60" y="66"/>
                    <a:pt x="60" y="64"/>
                  </a:cubicBezTo>
                  <a:cubicBezTo>
                    <a:pt x="59" y="64"/>
                    <a:pt x="57" y="68"/>
                    <a:pt x="57" y="64"/>
                  </a:cubicBezTo>
                  <a:cubicBezTo>
                    <a:pt x="57" y="64"/>
                    <a:pt x="55" y="64"/>
                    <a:pt x="55" y="67"/>
                  </a:cubicBezTo>
                  <a:cubicBezTo>
                    <a:pt x="57" y="69"/>
                    <a:pt x="57" y="65"/>
                    <a:pt x="58" y="69"/>
                  </a:cubicBezTo>
                  <a:cubicBezTo>
                    <a:pt x="57" y="66"/>
                    <a:pt x="56" y="69"/>
                    <a:pt x="55" y="71"/>
                  </a:cubicBezTo>
                  <a:cubicBezTo>
                    <a:pt x="55" y="69"/>
                    <a:pt x="55" y="69"/>
                    <a:pt x="55" y="69"/>
                  </a:cubicBezTo>
                  <a:cubicBezTo>
                    <a:pt x="54" y="69"/>
                    <a:pt x="53" y="69"/>
                    <a:pt x="53" y="71"/>
                  </a:cubicBezTo>
                  <a:cubicBezTo>
                    <a:pt x="53" y="70"/>
                    <a:pt x="53" y="69"/>
                    <a:pt x="53" y="68"/>
                  </a:cubicBezTo>
                  <a:cubicBezTo>
                    <a:pt x="52" y="71"/>
                    <a:pt x="52" y="71"/>
                    <a:pt x="52" y="71"/>
                  </a:cubicBezTo>
                  <a:cubicBezTo>
                    <a:pt x="50" y="72"/>
                    <a:pt x="52" y="66"/>
                    <a:pt x="50" y="67"/>
                  </a:cubicBezTo>
                  <a:cubicBezTo>
                    <a:pt x="52" y="65"/>
                    <a:pt x="52" y="65"/>
                    <a:pt x="52" y="65"/>
                  </a:cubicBezTo>
                  <a:cubicBezTo>
                    <a:pt x="52" y="65"/>
                    <a:pt x="51" y="63"/>
                    <a:pt x="50" y="64"/>
                  </a:cubicBezTo>
                  <a:cubicBezTo>
                    <a:pt x="50" y="66"/>
                    <a:pt x="49" y="69"/>
                    <a:pt x="49" y="71"/>
                  </a:cubicBezTo>
                  <a:cubicBezTo>
                    <a:pt x="47" y="71"/>
                    <a:pt x="48" y="68"/>
                    <a:pt x="47" y="70"/>
                  </a:cubicBezTo>
                  <a:cubicBezTo>
                    <a:pt x="49" y="67"/>
                    <a:pt x="49" y="67"/>
                    <a:pt x="49" y="67"/>
                  </a:cubicBezTo>
                  <a:cubicBezTo>
                    <a:pt x="49" y="67"/>
                    <a:pt x="48" y="63"/>
                    <a:pt x="47" y="63"/>
                  </a:cubicBezTo>
                  <a:cubicBezTo>
                    <a:pt x="46" y="64"/>
                    <a:pt x="44" y="67"/>
                    <a:pt x="46" y="69"/>
                  </a:cubicBezTo>
                  <a:cubicBezTo>
                    <a:pt x="45" y="69"/>
                    <a:pt x="44" y="67"/>
                    <a:pt x="45" y="66"/>
                  </a:cubicBezTo>
                  <a:cubicBezTo>
                    <a:pt x="43" y="66"/>
                    <a:pt x="45" y="68"/>
                    <a:pt x="43" y="70"/>
                  </a:cubicBezTo>
                  <a:cubicBezTo>
                    <a:pt x="43" y="68"/>
                    <a:pt x="42" y="65"/>
                    <a:pt x="41" y="63"/>
                  </a:cubicBezTo>
                  <a:cubicBezTo>
                    <a:pt x="43" y="59"/>
                    <a:pt x="43" y="59"/>
                    <a:pt x="43" y="59"/>
                  </a:cubicBezTo>
                  <a:cubicBezTo>
                    <a:pt x="42" y="59"/>
                    <a:pt x="42" y="59"/>
                    <a:pt x="42" y="59"/>
                  </a:cubicBezTo>
                  <a:cubicBezTo>
                    <a:pt x="44" y="56"/>
                    <a:pt x="42" y="56"/>
                    <a:pt x="43" y="53"/>
                  </a:cubicBezTo>
                  <a:cubicBezTo>
                    <a:pt x="43" y="53"/>
                    <a:pt x="42" y="54"/>
                    <a:pt x="41" y="54"/>
                  </a:cubicBezTo>
                  <a:cubicBezTo>
                    <a:pt x="42" y="60"/>
                    <a:pt x="38" y="61"/>
                    <a:pt x="37" y="66"/>
                  </a:cubicBezTo>
                  <a:cubicBezTo>
                    <a:pt x="35" y="67"/>
                    <a:pt x="38" y="54"/>
                    <a:pt x="34" y="61"/>
                  </a:cubicBezTo>
                  <a:cubicBezTo>
                    <a:pt x="34" y="63"/>
                    <a:pt x="32" y="66"/>
                    <a:pt x="34" y="65"/>
                  </a:cubicBezTo>
                  <a:cubicBezTo>
                    <a:pt x="33" y="64"/>
                    <a:pt x="32" y="70"/>
                    <a:pt x="31" y="67"/>
                  </a:cubicBezTo>
                  <a:cubicBezTo>
                    <a:pt x="33" y="66"/>
                    <a:pt x="30" y="62"/>
                    <a:pt x="33" y="60"/>
                  </a:cubicBezTo>
                  <a:cubicBezTo>
                    <a:pt x="33" y="61"/>
                    <a:pt x="34" y="61"/>
                    <a:pt x="34" y="61"/>
                  </a:cubicBezTo>
                  <a:cubicBezTo>
                    <a:pt x="34" y="59"/>
                    <a:pt x="35" y="56"/>
                    <a:pt x="34" y="55"/>
                  </a:cubicBezTo>
                  <a:cubicBezTo>
                    <a:pt x="33" y="56"/>
                    <a:pt x="32" y="56"/>
                    <a:pt x="31" y="58"/>
                  </a:cubicBezTo>
                  <a:cubicBezTo>
                    <a:pt x="31" y="61"/>
                    <a:pt x="33" y="58"/>
                    <a:pt x="31" y="61"/>
                  </a:cubicBezTo>
                  <a:cubicBezTo>
                    <a:pt x="29" y="61"/>
                    <a:pt x="30" y="57"/>
                    <a:pt x="28" y="62"/>
                  </a:cubicBezTo>
                  <a:cubicBezTo>
                    <a:pt x="29" y="62"/>
                    <a:pt x="29" y="64"/>
                    <a:pt x="28" y="66"/>
                  </a:cubicBezTo>
                  <a:cubicBezTo>
                    <a:pt x="27" y="67"/>
                    <a:pt x="27" y="67"/>
                    <a:pt x="27" y="67"/>
                  </a:cubicBezTo>
                  <a:cubicBezTo>
                    <a:pt x="27" y="65"/>
                    <a:pt x="27" y="65"/>
                    <a:pt x="27" y="65"/>
                  </a:cubicBezTo>
                  <a:cubicBezTo>
                    <a:pt x="25" y="63"/>
                    <a:pt x="26" y="68"/>
                    <a:pt x="23" y="67"/>
                  </a:cubicBezTo>
                  <a:cubicBezTo>
                    <a:pt x="23" y="63"/>
                    <a:pt x="23" y="63"/>
                    <a:pt x="23" y="63"/>
                  </a:cubicBezTo>
                  <a:cubicBezTo>
                    <a:pt x="25" y="60"/>
                    <a:pt x="26" y="66"/>
                    <a:pt x="27" y="61"/>
                  </a:cubicBezTo>
                  <a:cubicBezTo>
                    <a:pt x="26" y="60"/>
                    <a:pt x="25" y="62"/>
                    <a:pt x="24" y="60"/>
                  </a:cubicBezTo>
                  <a:cubicBezTo>
                    <a:pt x="25" y="60"/>
                    <a:pt x="25" y="60"/>
                    <a:pt x="25" y="60"/>
                  </a:cubicBezTo>
                  <a:cubicBezTo>
                    <a:pt x="25" y="59"/>
                    <a:pt x="27" y="53"/>
                    <a:pt x="23" y="56"/>
                  </a:cubicBezTo>
                  <a:cubicBezTo>
                    <a:pt x="22" y="57"/>
                    <a:pt x="22" y="58"/>
                    <a:pt x="22" y="59"/>
                  </a:cubicBezTo>
                  <a:cubicBezTo>
                    <a:pt x="19" y="59"/>
                    <a:pt x="18" y="61"/>
                    <a:pt x="16" y="60"/>
                  </a:cubicBezTo>
                  <a:cubicBezTo>
                    <a:pt x="18" y="57"/>
                    <a:pt x="13" y="58"/>
                    <a:pt x="17" y="56"/>
                  </a:cubicBezTo>
                  <a:cubicBezTo>
                    <a:pt x="17" y="58"/>
                    <a:pt x="20" y="60"/>
                    <a:pt x="22" y="56"/>
                  </a:cubicBezTo>
                  <a:cubicBezTo>
                    <a:pt x="23" y="52"/>
                    <a:pt x="24" y="58"/>
                    <a:pt x="26" y="53"/>
                  </a:cubicBezTo>
                  <a:cubicBezTo>
                    <a:pt x="24" y="53"/>
                    <a:pt x="26" y="49"/>
                    <a:pt x="26" y="46"/>
                  </a:cubicBezTo>
                  <a:cubicBezTo>
                    <a:pt x="26" y="46"/>
                    <a:pt x="25" y="47"/>
                    <a:pt x="25" y="47"/>
                  </a:cubicBezTo>
                  <a:cubicBezTo>
                    <a:pt x="24" y="49"/>
                    <a:pt x="24" y="50"/>
                    <a:pt x="23" y="52"/>
                  </a:cubicBezTo>
                  <a:cubicBezTo>
                    <a:pt x="22" y="51"/>
                    <a:pt x="19" y="51"/>
                    <a:pt x="17" y="53"/>
                  </a:cubicBezTo>
                  <a:cubicBezTo>
                    <a:pt x="17" y="52"/>
                    <a:pt x="18" y="49"/>
                    <a:pt x="19" y="49"/>
                  </a:cubicBezTo>
                  <a:cubicBezTo>
                    <a:pt x="17" y="49"/>
                    <a:pt x="14" y="47"/>
                    <a:pt x="13" y="45"/>
                  </a:cubicBezTo>
                  <a:cubicBezTo>
                    <a:pt x="12" y="50"/>
                    <a:pt x="10" y="45"/>
                    <a:pt x="9" y="48"/>
                  </a:cubicBezTo>
                  <a:cubicBezTo>
                    <a:pt x="9" y="50"/>
                    <a:pt x="9" y="53"/>
                    <a:pt x="7" y="54"/>
                  </a:cubicBezTo>
                  <a:cubicBezTo>
                    <a:pt x="6" y="54"/>
                    <a:pt x="8" y="53"/>
                    <a:pt x="8" y="52"/>
                  </a:cubicBezTo>
                  <a:cubicBezTo>
                    <a:pt x="6" y="53"/>
                    <a:pt x="9" y="47"/>
                    <a:pt x="6" y="50"/>
                  </a:cubicBezTo>
                  <a:cubicBezTo>
                    <a:pt x="9" y="51"/>
                    <a:pt x="9" y="46"/>
                    <a:pt x="12" y="43"/>
                  </a:cubicBezTo>
                  <a:cubicBezTo>
                    <a:pt x="9" y="44"/>
                    <a:pt x="14" y="41"/>
                    <a:pt x="12" y="40"/>
                  </a:cubicBezTo>
                  <a:cubicBezTo>
                    <a:pt x="10" y="41"/>
                    <a:pt x="7" y="40"/>
                    <a:pt x="5" y="39"/>
                  </a:cubicBezTo>
                  <a:cubicBezTo>
                    <a:pt x="6" y="36"/>
                    <a:pt x="2" y="34"/>
                    <a:pt x="0" y="32"/>
                  </a:cubicBezTo>
                  <a:cubicBezTo>
                    <a:pt x="1" y="30"/>
                    <a:pt x="6" y="29"/>
                    <a:pt x="6" y="28"/>
                  </a:cubicBezTo>
                  <a:cubicBezTo>
                    <a:pt x="5" y="27"/>
                    <a:pt x="2" y="30"/>
                    <a:pt x="3" y="28"/>
                  </a:cubicBezTo>
                  <a:cubicBezTo>
                    <a:pt x="4" y="28"/>
                    <a:pt x="4" y="28"/>
                    <a:pt x="4" y="28"/>
                  </a:cubicBezTo>
                  <a:cubicBezTo>
                    <a:pt x="3" y="27"/>
                    <a:pt x="6" y="24"/>
                    <a:pt x="0" y="24"/>
                  </a:cubicBezTo>
                  <a:cubicBezTo>
                    <a:pt x="5" y="24"/>
                    <a:pt x="5" y="24"/>
                    <a:pt x="5" y="24"/>
                  </a:cubicBezTo>
                  <a:cubicBezTo>
                    <a:pt x="5" y="23"/>
                    <a:pt x="4" y="23"/>
                    <a:pt x="3" y="23"/>
                  </a:cubicBezTo>
                  <a:cubicBezTo>
                    <a:pt x="5" y="23"/>
                    <a:pt x="6" y="22"/>
                    <a:pt x="7" y="23"/>
                  </a:cubicBezTo>
                  <a:cubicBezTo>
                    <a:pt x="10" y="21"/>
                    <a:pt x="6" y="21"/>
                    <a:pt x="6" y="19"/>
                  </a:cubicBezTo>
                  <a:cubicBezTo>
                    <a:pt x="4" y="20"/>
                    <a:pt x="4" y="20"/>
                    <a:pt x="4" y="20"/>
                  </a:cubicBezTo>
                  <a:cubicBezTo>
                    <a:pt x="1" y="18"/>
                    <a:pt x="4" y="16"/>
                    <a:pt x="4" y="14"/>
                  </a:cubicBezTo>
                  <a:cubicBezTo>
                    <a:pt x="6" y="15"/>
                    <a:pt x="6" y="15"/>
                    <a:pt x="6" y="15"/>
                  </a:cubicBezTo>
                  <a:cubicBezTo>
                    <a:pt x="5" y="13"/>
                    <a:pt x="5" y="13"/>
                    <a:pt x="5" y="13"/>
                  </a:cubicBezTo>
                  <a:cubicBezTo>
                    <a:pt x="7" y="14"/>
                    <a:pt x="9" y="14"/>
                    <a:pt x="7" y="12"/>
                  </a:cubicBezTo>
                  <a:cubicBezTo>
                    <a:pt x="13" y="16"/>
                    <a:pt x="13" y="16"/>
                    <a:pt x="13" y="16"/>
                  </a:cubicBezTo>
                  <a:cubicBezTo>
                    <a:pt x="11" y="17"/>
                    <a:pt x="10" y="15"/>
                    <a:pt x="7" y="15"/>
                  </a:cubicBezTo>
                  <a:cubicBezTo>
                    <a:pt x="5" y="15"/>
                    <a:pt x="5" y="17"/>
                    <a:pt x="8" y="18"/>
                  </a:cubicBezTo>
                  <a:cubicBezTo>
                    <a:pt x="8" y="17"/>
                    <a:pt x="8" y="17"/>
                    <a:pt x="7" y="16"/>
                  </a:cubicBezTo>
                  <a:cubicBezTo>
                    <a:pt x="10" y="17"/>
                    <a:pt x="10" y="17"/>
                    <a:pt x="12" y="18"/>
                  </a:cubicBezTo>
                  <a:cubicBezTo>
                    <a:pt x="12" y="18"/>
                    <a:pt x="13" y="18"/>
                    <a:pt x="12" y="17"/>
                  </a:cubicBezTo>
                  <a:cubicBezTo>
                    <a:pt x="14" y="18"/>
                    <a:pt x="14" y="19"/>
                    <a:pt x="14" y="19"/>
                  </a:cubicBezTo>
                  <a:cubicBezTo>
                    <a:pt x="13" y="19"/>
                    <a:pt x="12" y="20"/>
                    <a:pt x="11" y="19"/>
                  </a:cubicBezTo>
                  <a:cubicBezTo>
                    <a:pt x="14" y="20"/>
                    <a:pt x="15" y="20"/>
                    <a:pt x="14" y="21"/>
                  </a:cubicBezTo>
                  <a:cubicBezTo>
                    <a:pt x="11" y="22"/>
                    <a:pt x="17" y="23"/>
                    <a:pt x="16" y="24"/>
                  </a:cubicBezTo>
                  <a:cubicBezTo>
                    <a:pt x="13" y="24"/>
                    <a:pt x="10" y="24"/>
                    <a:pt x="9" y="23"/>
                  </a:cubicBezTo>
                  <a:cubicBezTo>
                    <a:pt x="7" y="25"/>
                    <a:pt x="9" y="24"/>
                    <a:pt x="8" y="26"/>
                  </a:cubicBezTo>
                  <a:cubicBezTo>
                    <a:pt x="10" y="26"/>
                    <a:pt x="13" y="25"/>
                    <a:pt x="15" y="25"/>
                  </a:cubicBezTo>
                  <a:cubicBezTo>
                    <a:pt x="13" y="26"/>
                    <a:pt x="13" y="26"/>
                    <a:pt x="13" y="26"/>
                  </a:cubicBezTo>
                  <a:cubicBezTo>
                    <a:pt x="15" y="26"/>
                    <a:pt x="18" y="25"/>
                    <a:pt x="17" y="26"/>
                  </a:cubicBezTo>
                  <a:cubicBezTo>
                    <a:pt x="17" y="28"/>
                    <a:pt x="19" y="29"/>
                    <a:pt x="19" y="31"/>
                  </a:cubicBezTo>
                  <a:cubicBezTo>
                    <a:pt x="18" y="32"/>
                    <a:pt x="18" y="32"/>
                    <a:pt x="18" y="32"/>
                  </a:cubicBezTo>
                  <a:cubicBezTo>
                    <a:pt x="22" y="29"/>
                    <a:pt x="21" y="33"/>
                    <a:pt x="23" y="32"/>
                  </a:cubicBezTo>
                  <a:cubicBezTo>
                    <a:pt x="24" y="34"/>
                    <a:pt x="28" y="32"/>
                    <a:pt x="27" y="36"/>
                  </a:cubicBezTo>
                  <a:cubicBezTo>
                    <a:pt x="32" y="36"/>
                    <a:pt x="35" y="35"/>
                    <a:pt x="39" y="37"/>
                  </a:cubicBezTo>
                  <a:cubicBezTo>
                    <a:pt x="38" y="40"/>
                    <a:pt x="38" y="40"/>
                    <a:pt x="38" y="40"/>
                  </a:cubicBezTo>
                  <a:cubicBezTo>
                    <a:pt x="39" y="38"/>
                    <a:pt x="38" y="42"/>
                    <a:pt x="38" y="41"/>
                  </a:cubicBezTo>
                  <a:cubicBezTo>
                    <a:pt x="38" y="39"/>
                    <a:pt x="40" y="38"/>
                    <a:pt x="41" y="36"/>
                  </a:cubicBezTo>
                  <a:cubicBezTo>
                    <a:pt x="42" y="39"/>
                    <a:pt x="45" y="37"/>
                    <a:pt x="47" y="35"/>
                  </a:cubicBezTo>
                  <a:cubicBezTo>
                    <a:pt x="47" y="37"/>
                    <a:pt x="47" y="37"/>
                    <a:pt x="47" y="37"/>
                  </a:cubicBezTo>
                  <a:cubicBezTo>
                    <a:pt x="49" y="33"/>
                    <a:pt x="51" y="37"/>
                    <a:pt x="53" y="38"/>
                  </a:cubicBezTo>
                  <a:cubicBezTo>
                    <a:pt x="53" y="39"/>
                    <a:pt x="53" y="41"/>
                    <a:pt x="54" y="41"/>
                  </a:cubicBezTo>
                  <a:cubicBezTo>
                    <a:pt x="55" y="37"/>
                    <a:pt x="56" y="38"/>
                    <a:pt x="57" y="35"/>
                  </a:cubicBezTo>
                  <a:cubicBezTo>
                    <a:pt x="59" y="35"/>
                    <a:pt x="61" y="36"/>
                    <a:pt x="62" y="38"/>
                  </a:cubicBezTo>
                  <a:cubicBezTo>
                    <a:pt x="66" y="33"/>
                    <a:pt x="71" y="36"/>
                    <a:pt x="75" y="32"/>
                  </a:cubicBezTo>
                  <a:cubicBezTo>
                    <a:pt x="76" y="35"/>
                    <a:pt x="76" y="35"/>
                    <a:pt x="76" y="35"/>
                  </a:cubicBezTo>
                  <a:cubicBezTo>
                    <a:pt x="80" y="29"/>
                    <a:pt x="86" y="33"/>
                    <a:pt x="89" y="29"/>
                  </a:cubicBezTo>
                  <a:cubicBezTo>
                    <a:pt x="89" y="34"/>
                    <a:pt x="89" y="34"/>
                    <a:pt x="89" y="34"/>
                  </a:cubicBezTo>
                  <a:cubicBezTo>
                    <a:pt x="91" y="35"/>
                    <a:pt x="92" y="32"/>
                    <a:pt x="91" y="29"/>
                  </a:cubicBezTo>
                  <a:cubicBezTo>
                    <a:pt x="92" y="30"/>
                    <a:pt x="93" y="26"/>
                    <a:pt x="95" y="29"/>
                  </a:cubicBezTo>
                  <a:cubicBezTo>
                    <a:pt x="96" y="30"/>
                    <a:pt x="95" y="27"/>
                    <a:pt x="96" y="26"/>
                  </a:cubicBezTo>
                  <a:cubicBezTo>
                    <a:pt x="99" y="27"/>
                    <a:pt x="99" y="26"/>
                    <a:pt x="101" y="25"/>
                  </a:cubicBezTo>
                  <a:cubicBezTo>
                    <a:pt x="100" y="25"/>
                    <a:pt x="100" y="25"/>
                    <a:pt x="100" y="25"/>
                  </a:cubicBezTo>
                  <a:cubicBezTo>
                    <a:pt x="100" y="26"/>
                    <a:pt x="101" y="28"/>
                    <a:pt x="102" y="28"/>
                  </a:cubicBezTo>
                  <a:cubicBezTo>
                    <a:pt x="102" y="26"/>
                    <a:pt x="105" y="28"/>
                    <a:pt x="102" y="23"/>
                  </a:cubicBezTo>
                  <a:cubicBezTo>
                    <a:pt x="105" y="25"/>
                    <a:pt x="104" y="19"/>
                    <a:pt x="107" y="22"/>
                  </a:cubicBezTo>
                  <a:cubicBezTo>
                    <a:pt x="106" y="21"/>
                    <a:pt x="106" y="20"/>
                    <a:pt x="105" y="19"/>
                  </a:cubicBezTo>
                  <a:cubicBezTo>
                    <a:pt x="106" y="20"/>
                    <a:pt x="107" y="19"/>
                    <a:pt x="108" y="21"/>
                  </a:cubicBezTo>
                  <a:cubicBezTo>
                    <a:pt x="109" y="21"/>
                    <a:pt x="108" y="20"/>
                    <a:pt x="109" y="21"/>
                  </a:cubicBezTo>
                  <a:cubicBezTo>
                    <a:pt x="109" y="21"/>
                    <a:pt x="109" y="21"/>
                    <a:pt x="109" y="21"/>
                  </a:cubicBezTo>
                  <a:cubicBezTo>
                    <a:pt x="112" y="23"/>
                    <a:pt x="112" y="23"/>
                    <a:pt x="112"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7" y="33"/>
                    <a:pt x="103" y="0"/>
                    <a:pt x="122" y="45"/>
                  </a:cubicBezTo>
                  <a:cubicBezTo>
                    <a:pt x="122" y="45"/>
                    <a:pt x="122" y="45"/>
                    <a:pt x="122" y="45"/>
                  </a:cubicBezTo>
                  <a:cubicBezTo>
                    <a:pt x="122" y="45"/>
                    <a:pt x="122" y="45"/>
                    <a:pt x="122" y="45"/>
                  </a:cubicBezTo>
                  <a:cubicBezTo>
                    <a:pt x="121" y="44"/>
                    <a:pt x="121" y="44"/>
                    <a:pt x="121" y="44"/>
                  </a:cubicBezTo>
                  <a:cubicBezTo>
                    <a:pt x="120" y="43"/>
                    <a:pt x="118" y="42"/>
                    <a:pt x="117" y="43"/>
                  </a:cubicBezTo>
                  <a:cubicBezTo>
                    <a:pt x="113" y="45"/>
                    <a:pt x="109" y="46"/>
                    <a:pt x="106" y="47"/>
                  </a:cubicBezTo>
                  <a:cubicBezTo>
                    <a:pt x="105" y="46"/>
                    <a:pt x="105" y="46"/>
                    <a:pt x="105" y="46"/>
                  </a:cubicBezTo>
                  <a:cubicBezTo>
                    <a:pt x="106" y="50"/>
                    <a:pt x="100" y="44"/>
                    <a:pt x="103" y="50"/>
                  </a:cubicBezTo>
                  <a:cubicBezTo>
                    <a:pt x="102" y="49"/>
                    <a:pt x="101" y="50"/>
                    <a:pt x="100" y="48"/>
                  </a:cubicBezTo>
                  <a:cubicBezTo>
                    <a:pt x="101" y="51"/>
                    <a:pt x="96" y="48"/>
                    <a:pt x="97" y="51"/>
                  </a:cubicBezTo>
                  <a:cubicBezTo>
                    <a:pt x="97" y="51"/>
                    <a:pt x="97" y="51"/>
                    <a:pt x="97" y="51"/>
                  </a:cubicBezTo>
                  <a:cubicBezTo>
                    <a:pt x="94" y="50"/>
                    <a:pt x="95" y="54"/>
                    <a:pt x="92" y="53"/>
                  </a:cubicBezTo>
                  <a:cubicBezTo>
                    <a:pt x="92" y="53"/>
                    <a:pt x="92" y="52"/>
                    <a:pt x="91" y="52"/>
                  </a:cubicBezTo>
                  <a:cubicBezTo>
                    <a:pt x="89" y="51"/>
                    <a:pt x="94" y="56"/>
                    <a:pt x="89" y="53"/>
                  </a:cubicBezTo>
                  <a:cubicBezTo>
                    <a:pt x="89" y="53"/>
                    <a:pt x="91" y="55"/>
                    <a:pt x="91" y="55"/>
                  </a:cubicBezTo>
                  <a:cubicBezTo>
                    <a:pt x="86" y="56"/>
                    <a:pt x="86" y="63"/>
                    <a:pt x="85" y="67"/>
                  </a:cubicBezTo>
                  <a:cubicBezTo>
                    <a:pt x="80" y="68"/>
                    <a:pt x="77" y="63"/>
                    <a:pt x="79" y="67"/>
                  </a:cubicBezTo>
                  <a:cubicBezTo>
                    <a:pt x="78" y="67"/>
                    <a:pt x="81" y="68"/>
                    <a:pt x="80" y="67"/>
                  </a:cubicBezTo>
                  <a:cubicBezTo>
                    <a:pt x="80" y="69"/>
                    <a:pt x="74" y="66"/>
                    <a:pt x="76" y="68"/>
                  </a:cubicBezTo>
                  <a:cubicBezTo>
                    <a:pt x="79" y="69"/>
                    <a:pt x="77" y="69"/>
                    <a:pt x="79" y="70"/>
                  </a:cubicBezTo>
                  <a:cubicBezTo>
                    <a:pt x="76" y="71"/>
                    <a:pt x="73" y="71"/>
                    <a:pt x="75" y="73"/>
                  </a:cubicBezTo>
                  <a:cubicBezTo>
                    <a:pt x="73" y="72"/>
                    <a:pt x="73" y="72"/>
                    <a:pt x="73" y="72"/>
                  </a:cubicBezTo>
                  <a:cubicBezTo>
                    <a:pt x="76" y="76"/>
                    <a:pt x="73" y="78"/>
                    <a:pt x="77" y="81"/>
                  </a:cubicBezTo>
                  <a:cubicBezTo>
                    <a:pt x="74" y="92"/>
                    <a:pt x="73" y="104"/>
                    <a:pt x="71" y="115"/>
                  </a:cubicBezTo>
                  <a:cubicBezTo>
                    <a:pt x="67" y="126"/>
                    <a:pt x="67" y="137"/>
                    <a:pt x="63" y="149"/>
                  </a:cubicBezTo>
                  <a:cubicBezTo>
                    <a:pt x="58" y="151"/>
                    <a:pt x="58" y="151"/>
                    <a:pt x="59" y="154"/>
                  </a:cubicBezTo>
                  <a:cubicBezTo>
                    <a:pt x="58" y="154"/>
                    <a:pt x="58" y="154"/>
                    <a:pt x="58" y="154"/>
                  </a:cubicBezTo>
                  <a:cubicBezTo>
                    <a:pt x="61" y="155"/>
                    <a:pt x="58" y="156"/>
                    <a:pt x="61" y="157"/>
                  </a:cubicBezTo>
                  <a:cubicBezTo>
                    <a:pt x="60" y="161"/>
                    <a:pt x="60" y="166"/>
                    <a:pt x="60" y="170"/>
                  </a:cubicBezTo>
                  <a:cubicBezTo>
                    <a:pt x="59" y="169"/>
                    <a:pt x="56" y="169"/>
                    <a:pt x="57" y="170"/>
                  </a:cubicBezTo>
                  <a:cubicBezTo>
                    <a:pt x="59" y="171"/>
                    <a:pt x="59" y="171"/>
                    <a:pt x="59" y="171"/>
                  </a:cubicBezTo>
                  <a:cubicBezTo>
                    <a:pt x="58" y="171"/>
                    <a:pt x="58" y="171"/>
                    <a:pt x="58" y="171"/>
                  </a:cubicBezTo>
                  <a:cubicBezTo>
                    <a:pt x="58" y="171"/>
                    <a:pt x="60" y="172"/>
                    <a:pt x="61" y="172"/>
                  </a:cubicBezTo>
                  <a:cubicBezTo>
                    <a:pt x="63" y="183"/>
                    <a:pt x="55" y="194"/>
                    <a:pt x="55" y="206"/>
                  </a:cubicBezTo>
                  <a:cubicBezTo>
                    <a:pt x="54" y="208"/>
                    <a:pt x="55" y="212"/>
                    <a:pt x="55" y="215"/>
                  </a:cubicBezTo>
                  <a:cubicBezTo>
                    <a:pt x="50" y="224"/>
                    <a:pt x="46" y="231"/>
                    <a:pt x="49" y="240"/>
                  </a:cubicBezTo>
                  <a:cubicBezTo>
                    <a:pt x="49" y="240"/>
                    <a:pt x="40" y="239"/>
                    <a:pt x="38" y="2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1"/>
            <p:cNvSpPr/>
            <p:nvPr/>
          </p:nvSpPr>
          <p:spPr bwMode="auto">
            <a:xfrm>
              <a:off x="2322513" y="2022475"/>
              <a:ext cx="20638" cy="9525"/>
            </a:xfrm>
            <a:custGeom>
              <a:avLst/>
              <a:gdLst>
                <a:gd name="T0" fmla="*/ 5 w 5"/>
                <a:gd name="T1" fmla="*/ 2 h 2"/>
                <a:gd name="T2" fmla="*/ 0 w 5"/>
                <a:gd name="T3" fmla="*/ 0 h 2"/>
                <a:gd name="T4" fmla="*/ 5 w 5"/>
                <a:gd name="T5" fmla="*/ 2 h 2"/>
              </a:gdLst>
              <a:ahLst/>
              <a:cxnLst>
                <a:cxn ang="0">
                  <a:pos x="T0" y="T1"/>
                </a:cxn>
                <a:cxn ang="0">
                  <a:pos x="T2" y="T3"/>
                </a:cxn>
                <a:cxn ang="0">
                  <a:pos x="T4" y="T5"/>
                </a:cxn>
              </a:cxnLst>
              <a:rect l="0" t="0" r="r" b="b"/>
              <a:pathLst>
                <a:path w="5" h="2">
                  <a:moveTo>
                    <a:pt x="5" y="2"/>
                  </a:moveTo>
                  <a:cubicBezTo>
                    <a:pt x="3" y="1"/>
                    <a:pt x="2" y="2"/>
                    <a:pt x="0" y="0"/>
                  </a:cubicBezTo>
                  <a:lnTo>
                    <a:pt x="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2"/>
            <p:cNvSpPr/>
            <p:nvPr/>
          </p:nvSpPr>
          <p:spPr bwMode="auto">
            <a:xfrm>
              <a:off x="2305051" y="2166938"/>
              <a:ext cx="9525" cy="9525"/>
            </a:xfrm>
            <a:custGeom>
              <a:avLst/>
              <a:gdLst>
                <a:gd name="T0" fmla="*/ 2 w 2"/>
                <a:gd name="T1" fmla="*/ 0 h 2"/>
                <a:gd name="T2" fmla="*/ 2 w 2"/>
                <a:gd name="T3" fmla="*/ 1 h 2"/>
                <a:gd name="T4" fmla="*/ 0 w 2"/>
                <a:gd name="T5" fmla="*/ 1 h 2"/>
                <a:gd name="T6" fmla="*/ 2 w 2"/>
                <a:gd name="T7" fmla="*/ 0 h 2"/>
              </a:gdLst>
              <a:ahLst/>
              <a:cxnLst>
                <a:cxn ang="0">
                  <a:pos x="T0" y="T1"/>
                </a:cxn>
                <a:cxn ang="0">
                  <a:pos x="T2" y="T3"/>
                </a:cxn>
                <a:cxn ang="0">
                  <a:pos x="T4" y="T5"/>
                </a:cxn>
                <a:cxn ang="0">
                  <a:pos x="T6" y="T7"/>
                </a:cxn>
              </a:cxnLst>
              <a:rect l="0" t="0" r="r" b="b"/>
              <a:pathLst>
                <a:path w="2" h="2">
                  <a:moveTo>
                    <a:pt x="2" y="0"/>
                  </a:moveTo>
                  <a:cubicBezTo>
                    <a:pt x="2" y="0"/>
                    <a:pt x="2" y="1"/>
                    <a:pt x="2" y="1"/>
                  </a:cubicBezTo>
                  <a:cubicBezTo>
                    <a:pt x="1" y="1"/>
                    <a:pt x="0" y="2"/>
                    <a:pt x="0" y="1"/>
                  </a:cubicBezTo>
                  <a:cubicBezTo>
                    <a:pt x="1" y="1"/>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3"/>
            <p:cNvSpPr/>
            <p:nvPr/>
          </p:nvSpPr>
          <p:spPr bwMode="auto">
            <a:xfrm>
              <a:off x="2327276" y="2192338"/>
              <a:ext cx="15875" cy="9525"/>
            </a:xfrm>
            <a:custGeom>
              <a:avLst/>
              <a:gdLst>
                <a:gd name="T0" fmla="*/ 4 w 4"/>
                <a:gd name="T1" fmla="*/ 0 h 2"/>
                <a:gd name="T2" fmla="*/ 0 w 4"/>
                <a:gd name="T3" fmla="*/ 1 h 2"/>
                <a:gd name="T4" fmla="*/ 4 w 4"/>
                <a:gd name="T5" fmla="*/ 0 h 2"/>
              </a:gdLst>
              <a:ahLst/>
              <a:cxnLst>
                <a:cxn ang="0">
                  <a:pos x="T0" y="T1"/>
                </a:cxn>
                <a:cxn ang="0">
                  <a:pos x="T2" y="T3"/>
                </a:cxn>
                <a:cxn ang="0">
                  <a:pos x="T4" y="T5"/>
                </a:cxn>
              </a:cxnLst>
              <a:rect l="0" t="0" r="r" b="b"/>
              <a:pathLst>
                <a:path w="4" h="2">
                  <a:moveTo>
                    <a:pt x="4" y="0"/>
                  </a:moveTo>
                  <a:cubicBezTo>
                    <a:pt x="3" y="2"/>
                    <a:pt x="1" y="2"/>
                    <a:pt x="0" y="1"/>
                  </a:cubicBez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4"/>
            <p:cNvSpPr/>
            <p:nvPr/>
          </p:nvSpPr>
          <p:spPr bwMode="auto">
            <a:xfrm>
              <a:off x="2360613" y="2235200"/>
              <a:ext cx="9525" cy="9525"/>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2" y="2"/>
                    <a:pt x="1" y="2"/>
                    <a:pt x="0" y="2"/>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35"/>
            <p:cNvSpPr/>
            <p:nvPr/>
          </p:nvSpPr>
          <p:spPr bwMode="auto">
            <a:xfrm>
              <a:off x="2370138" y="2222500"/>
              <a:ext cx="7938" cy="9525"/>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2" y="0"/>
                    <a:pt x="2" y="1"/>
                    <a:pt x="2" y="2"/>
                  </a:cubicBezTo>
                  <a:cubicBezTo>
                    <a:pt x="2" y="1"/>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36"/>
            <p:cNvSpPr/>
            <p:nvPr/>
          </p:nvSpPr>
          <p:spPr bwMode="auto">
            <a:xfrm>
              <a:off x="2441576" y="2257425"/>
              <a:ext cx="7938" cy="12700"/>
            </a:xfrm>
            <a:custGeom>
              <a:avLst/>
              <a:gdLst>
                <a:gd name="T0" fmla="*/ 0 w 2"/>
                <a:gd name="T1" fmla="*/ 1 h 3"/>
                <a:gd name="T2" fmla="*/ 2 w 2"/>
                <a:gd name="T3" fmla="*/ 2 h 3"/>
                <a:gd name="T4" fmla="*/ 0 w 2"/>
                <a:gd name="T5" fmla="*/ 1 h 3"/>
              </a:gdLst>
              <a:ahLst/>
              <a:cxnLst>
                <a:cxn ang="0">
                  <a:pos x="T0" y="T1"/>
                </a:cxn>
                <a:cxn ang="0">
                  <a:pos x="T2" y="T3"/>
                </a:cxn>
                <a:cxn ang="0">
                  <a:pos x="T4" y="T5"/>
                </a:cxn>
              </a:cxnLst>
              <a:rect l="0" t="0" r="r" b="b"/>
              <a:pathLst>
                <a:path w="2" h="3">
                  <a:moveTo>
                    <a:pt x="0" y="1"/>
                  </a:moveTo>
                  <a:cubicBezTo>
                    <a:pt x="1" y="1"/>
                    <a:pt x="2" y="0"/>
                    <a:pt x="2" y="2"/>
                  </a:cubicBezTo>
                  <a:cubicBezTo>
                    <a:pt x="2" y="0"/>
                    <a:pt x="0" y="3"/>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7"/>
            <p:cNvSpPr/>
            <p:nvPr/>
          </p:nvSpPr>
          <p:spPr bwMode="auto">
            <a:xfrm>
              <a:off x="2479676" y="2257425"/>
              <a:ext cx="4763" cy="7937"/>
            </a:xfrm>
            <a:custGeom>
              <a:avLst/>
              <a:gdLst>
                <a:gd name="T0" fmla="*/ 0 w 1"/>
                <a:gd name="T1" fmla="*/ 0 h 2"/>
                <a:gd name="T2" fmla="*/ 0 w 1"/>
                <a:gd name="T3" fmla="*/ 0 h 2"/>
                <a:gd name="T4" fmla="*/ 0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0"/>
                    <a:pt x="0" y="0"/>
                  </a:cubicBezTo>
                  <a:cubicBezTo>
                    <a:pt x="1" y="0"/>
                    <a:pt x="0" y="2"/>
                    <a:pt x="0" y="2"/>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8"/>
            <p:cNvSpPr/>
            <p:nvPr/>
          </p:nvSpPr>
          <p:spPr bwMode="auto">
            <a:xfrm>
              <a:off x="2624138" y="2073275"/>
              <a:ext cx="4763" cy="4762"/>
            </a:xfrm>
            <a:custGeom>
              <a:avLst/>
              <a:gdLst>
                <a:gd name="T0" fmla="*/ 0 w 3"/>
                <a:gd name="T1" fmla="*/ 3 h 3"/>
                <a:gd name="T2" fmla="*/ 3 w 3"/>
                <a:gd name="T3" fmla="*/ 0 h 3"/>
                <a:gd name="T4" fmla="*/ 3 w 3"/>
                <a:gd name="T5" fmla="*/ 3 h 3"/>
                <a:gd name="T6" fmla="*/ 0 w 3"/>
                <a:gd name="T7" fmla="*/ 3 h 3"/>
              </a:gdLst>
              <a:ahLst/>
              <a:cxnLst>
                <a:cxn ang="0">
                  <a:pos x="T0" y="T1"/>
                </a:cxn>
                <a:cxn ang="0">
                  <a:pos x="T2" y="T3"/>
                </a:cxn>
                <a:cxn ang="0">
                  <a:pos x="T4" y="T5"/>
                </a:cxn>
                <a:cxn ang="0">
                  <a:pos x="T6" y="T7"/>
                </a:cxn>
              </a:cxnLst>
              <a:rect l="0" t="0" r="r" b="b"/>
              <a:pathLst>
                <a:path w="3" h="3">
                  <a:moveTo>
                    <a:pt x="0" y="3"/>
                  </a:moveTo>
                  <a:lnTo>
                    <a:pt x="3" y="0"/>
                  </a:lnTo>
                  <a:lnTo>
                    <a:pt x="3"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9"/>
            <p:cNvSpPr/>
            <p:nvPr/>
          </p:nvSpPr>
          <p:spPr bwMode="auto">
            <a:xfrm>
              <a:off x="2471738" y="2282825"/>
              <a:ext cx="12700" cy="7937"/>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3" y="2"/>
                    <a:pt x="0" y="0"/>
                    <a:pt x="0" y="0"/>
                  </a:cubicBezTo>
                  <a:cubicBezTo>
                    <a:pt x="0" y="0"/>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40"/>
            <p:cNvSpPr/>
            <p:nvPr/>
          </p:nvSpPr>
          <p:spPr bwMode="auto">
            <a:xfrm>
              <a:off x="2471738" y="2414588"/>
              <a:ext cx="12700" cy="3175"/>
            </a:xfrm>
            <a:custGeom>
              <a:avLst/>
              <a:gdLst>
                <a:gd name="T0" fmla="*/ 0 w 8"/>
                <a:gd name="T1" fmla="*/ 0 h 2"/>
                <a:gd name="T2" fmla="*/ 0 w 8"/>
                <a:gd name="T3" fmla="*/ 0 h 2"/>
                <a:gd name="T4" fmla="*/ 8 w 8"/>
                <a:gd name="T5" fmla="*/ 2 h 2"/>
                <a:gd name="T6" fmla="*/ 0 w 8"/>
                <a:gd name="T7" fmla="*/ 0 h 2"/>
              </a:gdLst>
              <a:ahLst/>
              <a:cxnLst>
                <a:cxn ang="0">
                  <a:pos x="T0" y="T1"/>
                </a:cxn>
                <a:cxn ang="0">
                  <a:pos x="T2" y="T3"/>
                </a:cxn>
                <a:cxn ang="0">
                  <a:pos x="T4" y="T5"/>
                </a:cxn>
                <a:cxn ang="0">
                  <a:pos x="T6" y="T7"/>
                </a:cxn>
              </a:cxnLst>
              <a:rect l="0" t="0" r="r" b="b"/>
              <a:pathLst>
                <a:path w="8" h="2">
                  <a:moveTo>
                    <a:pt x="0" y="0"/>
                  </a:moveTo>
                  <a:lnTo>
                    <a:pt x="0" y="0"/>
                  </a:lnTo>
                  <a:lnTo>
                    <a:pt x="8" y="2"/>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1"/>
            <p:cNvSpPr/>
            <p:nvPr/>
          </p:nvSpPr>
          <p:spPr bwMode="auto">
            <a:xfrm>
              <a:off x="1600201" y="2681288"/>
              <a:ext cx="9525" cy="17462"/>
            </a:xfrm>
            <a:custGeom>
              <a:avLst/>
              <a:gdLst>
                <a:gd name="T0" fmla="*/ 1 w 2"/>
                <a:gd name="T1" fmla="*/ 3 h 4"/>
                <a:gd name="T2" fmla="*/ 1 w 2"/>
                <a:gd name="T3" fmla="*/ 2 h 4"/>
                <a:gd name="T4" fmla="*/ 1 w 2"/>
                <a:gd name="T5" fmla="*/ 3 h 4"/>
              </a:gdLst>
              <a:ahLst/>
              <a:cxnLst>
                <a:cxn ang="0">
                  <a:pos x="T0" y="T1"/>
                </a:cxn>
                <a:cxn ang="0">
                  <a:pos x="T2" y="T3"/>
                </a:cxn>
                <a:cxn ang="0">
                  <a:pos x="T4" y="T5"/>
                </a:cxn>
              </a:cxnLst>
              <a:rect l="0" t="0" r="r" b="b"/>
              <a:pathLst>
                <a:path w="2" h="4">
                  <a:moveTo>
                    <a:pt x="1" y="3"/>
                  </a:moveTo>
                  <a:cubicBezTo>
                    <a:pt x="2" y="2"/>
                    <a:pt x="0" y="0"/>
                    <a:pt x="1" y="2"/>
                  </a:cubicBezTo>
                  <a:cubicBezTo>
                    <a:pt x="2" y="3"/>
                    <a:pt x="2"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42"/>
            <p:cNvSpPr/>
            <p:nvPr/>
          </p:nvSpPr>
          <p:spPr bwMode="auto">
            <a:xfrm>
              <a:off x="887413" y="2584450"/>
              <a:ext cx="709613" cy="306387"/>
            </a:xfrm>
            <a:custGeom>
              <a:avLst/>
              <a:gdLst>
                <a:gd name="T0" fmla="*/ 18 w 167"/>
                <a:gd name="T1" fmla="*/ 50 h 72"/>
                <a:gd name="T2" fmla="*/ 23 w 167"/>
                <a:gd name="T3" fmla="*/ 48 h 72"/>
                <a:gd name="T4" fmla="*/ 32 w 167"/>
                <a:gd name="T5" fmla="*/ 39 h 72"/>
                <a:gd name="T6" fmla="*/ 36 w 167"/>
                <a:gd name="T7" fmla="*/ 39 h 72"/>
                <a:gd name="T8" fmla="*/ 47 w 167"/>
                <a:gd name="T9" fmla="*/ 40 h 72"/>
                <a:gd name="T10" fmla="*/ 51 w 167"/>
                <a:gd name="T11" fmla="*/ 40 h 72"/>
                <a:gd name="T12" fmla="*/ 56 w 167"/>
                <a:gd name="T13" fmla="*/ 35 h 72"/>
                <a:gd name="T14" fmla="*/ 61 w 167"/>
                <a:gd name="T15" fmla="*/ 36 h 72"/>
                <a:gd name="T16" fmla="*/ 65 w 167"/>
                <a:gd name="T17" fmla="*/ 38 h 72"/>
                <a:gd name="T18" fmla="*/ 67 w 167"/>
                <a:gd name="T19" fmla="*/ 33 h 72"/>
                <a:gd name="T20" fmla="*/ 72 w 167"/>
                <a:gd name="T21" fmla="*/ 28 h 72"/>
                <a:gd name="T22" fmla="*/ 75 w 167"/>
                <a:gd name="T23" fmla="*/ 28 h 72"/>
                <a:gd name="T24" fmla="*/ 78 w 167"/>
                <a:gd name="T25" fmla="*/ 25 h 72"/>
                <a:gd name="T26" fmla="*/ 83 w 167"/>
                <a:gd name="T27" fmla="*/ 26 h 72"/>
                <a:gd name="T28" fmla="*/ 88 w 167"/>
                <a:gd name="T29" fmla="*/ 24 h 72"/>
                <a:gd name="T30" fmla="*/ 94 w 167"/>
                <a:gd name="T31" fmla="*/ 26 h 72"/>
                <a:gd name="T32" fmla="*/ 96 w 167"/>
                <a:gd name="T33" fmla="*/ 23 h 72"/>
                <a:gd name="T34" fmla="*/ 99 w 167"/>
                <a:gd name="T35" fmla="*/ 25 h 72"/>
                <a:gd name="T36" fmla="*/ 101 w 167"/>
                <a:gd name="T37" fmla="*/ 22 h 72"/>
                <a:gd name="T38" fmla="*/ 102 w 167"/>
                <a:gd name="T39" fmla="*/ 21 h 72"/>
                <a:gd name="T40" fmla="*/ 104 w 167"/>
                <a:gd name="T41" fmla="*/ 20 h 72"/>
                <a:gd name="T42" fmla="*/ 113 w 167"/>
                <a:gd name="T43" fmla="*/ 18 h 72"/>
                <a:gd name="T44" fmla="*/ 116 w 167"/>
                <a:gd name="T45" fmla="*/ 16 h 72"/>
                <a:gd name="T46" fmla="*/ 119 w 167"/>
                <a:gd name="T47" fmla="*/ 16 h 72"/>
                <a:gd name="T48" fmla="*/ 126 w 167"/>
                <a:gd name="T49" fmla="*/ 15 h 72"/>
                <a:gd name="T50" fmla="*/ 129 w 167"/>
                <a:gd name="T51" fmla="*/ 23 h 72"/>
                <a:gd name="T52" fmla="*/ 130 w 167"/>
                <a:gd name="T53" fmla="*/ 14 h 72"/>
                <a:gd name="T54" fmla="*/ 130 w 167"/>
                <a:gd name="T55" fmla="*/ 6 h 72"/>
                <a:gd name="T56" fmla="*/ 134 w 167"/>
                <a:gd name="T57" fmla="*/ 8 h 72"/>
                <a:gd name="T58" fmla="*/ 134 w 167"/>
                <a:gd name="T59" fmla="*/ 4 h 72"/>
                <a:gd name="T60" fmla="*/ 136 w 167"/>
                <a:gd name="T61" fmla="*/ 7 h 72"/>
                <a:gd name="T62" fmla="*/ 140 w 167"/>
                <a:gd name="T63" fmla="*/ 14 h 72"/>
                <a:gd name="T64" fmla="*/ 141 w 167"/>
                <a:gd name="T65" fmla="*/ 6 h 72"/>
                <a:gd name="T66" fmla="*/ 143 w 167"/>
                <a:gd name="T67" fmla="*/ 9 h 72"/>
                <a:gd name="T68" fmla="*/ 145 w 167"/>
                <a:gd name="T69" fmla="*/ 4 h 72"/>
                <a:gd name="T70" fmla="*/ 147 w 167"/>
                <a:gd name="T71" fmla="*/ 4 h 72"/>
                <a:gd name="T72" fmla="*/ 148 w 167"/>
                <a:gd name="T73" fmla="*/ 14 h 72"/>
                <a:gd name="T74" fmla="*/ 151 w 167"/>
                <a:gd name="T75" fmla="*/ 6 h 72"/>
                <a:gd name="T76" fmla="*/ 160 w 167"/>
                <a:gd name="T77" fmla="*/ 18 h 72"/>
                <a:gd name="T78" fmla="*/ 162 w 167"/>
                <a:gd name="T79" fmla="*/ 20 h 72"/>
                <a:gd name="T80" fmla="*/ 166 w 167"/>
                <a:gd name="T81" fmla="*/ 19 h 72"/>
                <a:gd name="T82" fmla="*/ 166 w 167"/>
                <a:gd name="T83" fmla="*/ 25 h 72"/>
                <a:gd name="T84" fmla="*/ 161 w 167"/>
                <a:gd name="T85" fmla="*/ 21 h 72"/>
                <a:gd name="T86" fmla="*/ 156 w 167"/>
                <a:gd name="T87" fmla="*/ 31 h 72"/>
                <a:gd name="T88" fmla="*/ 145 w 167"/>
                <a:gd name="T89" fmla="*/ 38 h 72"/>
                <a:gd name="T90" fmla="*/ 132 w 167"/>
                <a:gd name="T91" fmla="*/ 43 h 72"/>
                <a:gd name="T92" fmla="*/ 122 w 167"/>
                <a:gd name="T93" fmla="*/ 47 h 72"/>
                <a:gd name="T94" fmla="*/ 115 w 167"/>
                <a:gd name="T95" fmla="*/ 51 h 72"/>
                <a:gd name="T96" fmla="*/ 98 w 167"/>
                <a:gd name="T97" fmla="*/ 52 h 72"/>
                <a:gd name="T98" fmla="*/ 89 w 167"/>
                <a:gd name="T99" fmla="*/ 51 h 72"/>
                <a:gd name="T100" fmla="*/ 77 w 167"/>
                <a:gd name="T101" fmla="*/ 50 h 72"/>
                <a:gd name="T102" fmla="*/ 42 w 167"/>
                <a:gd name="T103" fmla="*/ 65 h 72"/>
                <a:gd name="T104" fmla="*/ 32 w 167"/>
                <a:gd name="T105" fmla="*/ 66 h 72"/>
                <a:gd name="T106" fmla="*/ 1 w 167"/>
                <a:gd name="T107" fmla="*/ 5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7" h="72">
                  <a:moveTo>
                    <a:pt x="1" y="53"/>
                  </a:moveTo>
                  <a:cubicBezTo>
                    <a:pt x="3" y="44"/>
                    <a:pt x="6" y="52"/>
                    <a:pt x="8" y="47"/>
                  </a:cubicBezTo>
                  <a:cubicBezTo>
                    <a:pt x="8" y="46"/>
                    <a:pt x="8" y="51"/>
                    <a:pt x="9" y="50"/>
                  </a:cubicBezTo>
                  <a:cubicBezTo>
                    <a:pt x="10" y="43"/>
                    <a:pt x="14" y="47"/>
                    <a:pt x="17" y="51"/>
                  </a:cubicBezTo>
                  <a:cubicBezTo>
                    <a:pt x="17" y="53"/>
                    <a:pt x="17" y="53"/>
                    <a:pt x="17" y="53"/>
                  </a:cubicBezTo>
                  <a:cubicBezTo>
                    <a:pt x="18" y="54"/>
                    <a:pt x="18" y="49"/>
                    <a:pt x="18" y="50"/>
                  </a:cubicBezTo>
                  <a:cubicBezTo>
                    <a:pt x="18" y="51"/>
                    <a:pt x="18" y="51"/>
                    <a:pt x="19" y="52"/>
                  </a:cubicBezTo>
                  <a:cubicBezTo>
                    <a:pt x="18" y="49"/>
                    <a:pt x="19" y="51"/>
                    <a:pt x="19" y="49"/>
                  </a:cubicBezTo>
                  <a:cubicBezTo>
                    <a:pt x="20" y="50"/>
                    <a:pt x="20" y="52"/>
                    <a:pt x="20" y="53"/>
                  </a:cubicBezTo>
                  <a:cubicBezTo>
                    <a:pt x="20" y="50"/>
                    <a:pt x="20" y="50"/>
                    <a:pt x="20" y="50"/>
                  </a:cubicBezTo>
                  <a:cubicBezTo>
                    <a:pt x="20" y="43"/>
                    <a:pt x="22" y="50"/>
                    <a:pt x="23" y="46"/>
                  </a:cubicBezTo>
                  <a:cubicBezTo>
                    <a:pt x="23" y="48"/>
                    <a:pt x="23" y="48"/>
                    <a:pt x="23" y="48"/>
                  </a:cubicBezTo>
                  <a:cubicBezTo>
                    <a:pt x="25" y="44"/>
                    <a:pt x="27" y="44"/>
                    <a:pt x="29" y="42"/>
                  </a:cubicBezTo>
                  <a:cubicBezTo>
                    <a:pt x="29" y="46"/>
                    <a:pt x="29" y="46"/>
                    <a:pt x="29" y="46"/>
                  </a:cubicBezTo>
                  <a:cubicBezTo>
                    <a:pt x="29" y="43"/>
                    <a:pt x="29" y="42"/>
                    <a:pt x="30" y="42"/>
                  </a:cubicBezTo>
                  <a:cubicBezTo>
                    <a:pt x="31" y="45"/>
                    <a:pt x="31" y="39"/>
                    <a:pt x="31" y="40"/>
                  </a:cubicBezTo>
                  <a:cubicBezTo>
                    <a:pt x="31" y="41"/>
                    <a:pt x="31" y="41"/>
                    <a:pt x="31" y="41"/>
                  </a:cubicBezTo>
                  <a:cubicBezTo>
                    <a:pt x="31" y="38"/>
                    <a:pt x="32" y="43"/>
                    <a:pt x="32" y="39"/>
                  </a:cubicBezTo>
                  <a:cubicBezTo>
                    <a:pt x="33" y="41"/>
                    <a:pt x="33" y="41"/>
                    <a:pt x="33" y="41"/>
                  </a:cubicBezTo>
                  <a:cubicBezTo>
                    <a:pt x="32" y="37"/>
                    <a:pt x="34" y="44"/>
                    <a:pt x="34" y="41"/>
                  </a:cubicBezTo>
                  <a:cubicBezTo>
                    <a:pt x="34" y="40"/>
                    <a:pt x="34" y="40"/>
                    <a:pt x="34" y="40"/>
                  </a:cubicBezTo>
                  <a:cubicBezTo>
                    <a:pt x="34" y="39"/>
                    <a:pt x="35" y="41"/>
                    <a:pt x="35" y="41"/>
                  </a:cubicBezTo>
                  <a:cubicBezTo>
                    <a:pt x="35" y="41"/>
                    <a:pt x="35" y="41"/>
                    <a:pt x="35" y="41"/>
                  </a:cubicBezTo>
                  <a:cubicBezTo>
                    <a:pt x="36" y="40"/>
                    <a:pt x="36" y="42"/>
                    <a:pt x="36" y="39"/>
                  </a:cubicBezTo>
                  <a:cubicBezTo>
                    <a:pt x="37" y="41"/>
                    <a:pt x="35" y="40"/>
                    <a:pt x="36" y="44"/>
                  </a:cubicBezTo>
                  <a:cubicBezTo>
                    <a:pt x="38" y="40"/>
                    <a:pt x="41" y="40"/>
                    <a:pt x="44" y="40"/>
                  </a:cubicBezTo>
                  <a:cubicBezTo>
                    <a:pt x="45" y="43"/>
                    <a:pt x="45" y="43"/>
                    <a:pt x="45" y="43"/>
                  </a:cubicBezTo>
                  <a:cubicBezTo>
                    <a:pt x="45" y="42"/>
                    <a:pt x="46" y="42"/>
                    <a:pt x="46" y="40"/>
                  </a:cubicBezTo>
                  <a:cubicBezTo>
                    <a:pt x="46" y="41"/>
                    <a:pt x="46" y="42"/>
                    <a:pt x="46" y="42"/>
                  </a:cubicBezTo>
                  <a:cubicBezTo>
                    <a:pt x="47" y="44"/>
                    <a:pt x="46" y="38"/>
                    <a:pt x="47" y="40"/>
                  </a:cubicBezTo>
                  <a:cubicBezTo>
                    <a:pt x="47" y="43"/>
                    <a:pt x="47" y="43"/>
                    <a:pt x="47" y="43"/>
                  </a:cubicBezTo>
                  <a:cubicBezTo>
                    <a:pt x="47" y="41"/>
                    <a:pt x="48" y="41"/>
                    <a:pt x="48" y="40"/>
                  </a:cubicBezTo>
                  <a:cubicBezTo>
                    <a:pt x="49" y="41"/>
                    <a:pt x="48" y="41"/>
                    <a:pt x="49" y="42"/>
                  </a:cubicBezTo>
                  <a:cubicBezTo>
                    <a:pt x="49" y="39"/>
                    <a:pt x="50" y="43"/>
                    <a:pt x="50" y="41"/>
                  </a:cubicBezTo>
                  <a:cubicBezTo>
                    <a:pt x="50" y="43"/>
                    <a:pt x="50" y="43"/>
                    <a:pt x="50" y="43"/>
                  </a:cubicBezTo>
                  <a:cubicBezTo>
                    <a:pt x="51" y="45"/>
                    <a:pt x="50" y="38"/>
                    <a:pt x="51" y="40"/>
                  </a:cubicBezTo>
                  <a:cubicBezTo>
                    <a:pt x="51" y="42"/>
                    <a:pt x="51" y="42"/>
                    <a:pt x="51" y="42"/>
                  </a:cubicBezTo>
                  <a:cubicBezTo>
                    <a:pt x="51" y="38"/>
                    <a:pt x="52" y="39"/>
                    <a:pt x="53" y="38"/>
                  </a:cubicBezTo>
                  <a:cubicBezTo>
                    <a:pt x="53" y="39"/>
                    <a:pt x="53" y="39"/>
                    <a:pt x="53" y="39"/>
                  </a:cubicBezTo>
                  <a:cubicBezTo>
                    <a:pt x="53" y="38"/>
                    <a:pt x="54" y="39"/>
                    <a:pt x="55" y="37"/>
                  </a:cubicBezTo>
                  <a:cubicBezTo>
                    <a:pt x="55" y="38"/>
                    <a:pt x="56" y="42"/>
                    <a:pt x="56" y="42"/>
                  </a:cubicBezTo>
                  <a:cubicBezTo>
                    <a:pt x="56" y="37"/>
                    <a:pt x="57" y="40"/>
                    <a:pt x="56" y="35"/>
                  </a:cubicBezTo>
                  <a:cubicBezTo>
                    <a:pt x="57" y="36"/>
                    <a:pt x="58" y="37"/>
                    <a:pt x="58" y="36"/>
                  </a:cubicBezTo>
                  <a:cubicBezTo>
                    <a:pt x="58" y="37"/>
                    <a:pt x="59" y="41"/>
                    <a:pt x="59" y="41"/>
                  </a:cubicBezTo>
                  <a:cubicBezTo>
                    <a:pt x="60" y="43"/>
                    <a:pt x="60" y="43"/>
                    <a:pt x="60" y="43"/>
                  </a:cubicBezTo>
                  <a:cubicBezTo>
                    <a:pt x="60" y="45"/>
                    <a:pt x="59" y="43"/>
                    <a:pt x="60" y="45"/>
                  </a:cubicBezTo>
                  <a:cubicBezTo>
                    <a:pt x="60" y="45"/>
                    <a:pt x="61" y="43"/>
                    <a:pt x="61" y="44"/>
                  </a:cubicBezTo>
                  <a:cubicBezTo>
                    <a:pt x="61" y="41"/>
                    <a:pt x="61" y="36"/>
                    <a:pt x="61" y="36"/>
                  </a:cubicBezTo>
                  <a:cubicBezTo>
                    <a:pt x="61" y="37"/>
                    <a:pt x="62" y="40"/>
                    <a:pt x="62" y="41"/>
                  </a:cubicBezTo>
                  <a:cubicBezTo>
                    <a:pt x="62" y="33"/>
                    <a:pt x="62" y="33"/>
                    <a:pt x="62" y="33"/>
                  </a:cubicBezTo>
                  <a:cubicBezTo>
                    <a:pt x="62" y="33"/>
                    <a:pt x="63" y="36"/>
                    <a:pt x="63" y="35"/>
                  </a:cubicBezTo>
                  <a:cubicBezTo>
                    <a:pt x="63" y="32"/>
                    <a:pt x="63" y="32"/>
                    <a:pt x="63" y="32"/>
                  </a:cubicBezTo>
                  <a:cubicBezTo>
                    <a:pt x="63" y="33"/>
                    <a:pt x="64" y="31"/>
                    <a:pt x="65" y="35"/>
                  </a:cubicBezTo>
                  <a:cubicBezTo>
                    <a:pt x="65" y="37"/>
                    <a:pt x="64" y="36"/>
                    <a:pt x="65" y="38"/>
                  </a:cubicBezTo>
                  <a:cubicBezTo>
                    <a:pt x="65" y="37"/>
                    <a:pt x="65" y="36"/>
                    <a:pt x="66" y="36"/>
                  </a:cubicBezTo>
                  <a:cubicBezTo>
                    <a:pt x="66" y="36"/>
                    <a:pt x="66" y="36"/>
                    <a:pt x="66" y="36"/>
                  </a:cubicBezTo>
                  <a:cubicBezTo>
                    <a:pt x="66" y="37"/>
                    <a:pt x="66" y="35"/>
                    <a:pt x="66" y="32"/>
                  </a:cubicBezTo>
                  <a:cubicBezTo>
                    <a:pt x="65" y="32"/>
                    <a:pt x="66" y="35"/>
                    <a:pt x="66" y="34"/>
                  </a:cubicBezTo>
                  <a:cubicBezTo>
                    <a:pt x="65" y="31"/>
                    <a:pt x="66" y="31"/>
                    <a:pt x="66" y="30"/>
                  </a:cubicBezTo>
                  <a:cubicBezTo>
                    <a:pt x="67" y="33"/>
                    <a:pt x="67" y="33"/>
                    <a:pt x="67" y="33"/>
                  </a:cubicBezTo>
                  <a:cubicBezTo>
                    <a:pt x="67" y="30"/>
                    <a:pt x="67" y="29"/>
                    <a:pt x="68" y="28"/>
                  </a:cubicBezTo>
                  <a:cubicBezTo>
                    <a:pt x="68" y="26"/>
                    <a:pt x="68" y="31"/>
                    <a:pt x="68" y="30"/>
                  </a:cubicBezTo>
                  <a:cubicBezTo>
                    <a:pt x="69" y="33"/>
                    <a:pt x="69" y="26"/>
                    <a:pt x="71" y="30"/>
                  </a:cubicBezTo>
                  <a:cubicBezTo>
                    <a:pt x="71" y="30"/>
                    <a:pt x="70" y="27"/>
                    <a:pt x="70" y="28"/>
                  </a:cubicBezTo>
                  <a:cubicBezTo>
                    <a:pt x="71" y="28"/>
                    <a:pt x="71" y="31"/>
                    <a:pt x="71" y="30"/>
                  </a:cubicBezTo>
                  <a:cubicBezTo>
                    <a:pt x="72" y="31"/>
                    <a:pt x="72" y="29"/>
                    <a:pt x="72" y="28"/>
                  </a:cubicBezTo>
                  <a:cubicBezTo>
                    <a:pt x="72" y="27"/>
                    <a:pt x="72" y="29"/>
                    <a:pt x="72" y="29"/>
                  </a:cubicBezTo>
                  <a:cubicBezTo>
                    <a:pt x="72" y="28"/>
                    <a:pt x="73" y="25"/>
                    <a:pt x="75" y="27"/>
                  </a:cubicBezTo>
                  <a:cubicBezTo>
                    <a:pt x="75" y="26"/>
                    <a:pt x="75" y="23"/>
                    <a:pt x="75" y="24"/>
                  </a:cubicBezTo>
                  <a:cubicBezTo>
                    <a:pt x="75" y="26"/>
                    <a:pt x="75" y="26"/>
                    <a:pt x="75" y="26"/>
                  </a:cubicBezTo>
                  <a:cubicBezTo>
                    <a:pt x="76" y="28"/>
                    <a:pt x="76" y="26"/>
                    <a:pt x="76" y="28"/>
                  </a:cubicBezTo>
                  <a:cubicBezTo>
                    <a:pt x="76" y="25"/>
                    <a:pt x="75" y="31"/>
                    <a:pt x="75" y="28"/>
                  </a:cubicBezTo>
                  <a:cubicBezTo>
                    <a:pt x="76" y="30"/>
                    <a:pt x="75" y="24"/>
                    <a:pt x="76" y="28"/>
                  </a:cubicBezTo>
                  <a:cubicBezTo>
                    <a:pt x="76" y="27"/>
                    <a:pt x="76" y="25"/>
                    <a:pt x="77" y="27"/>
                  </a:cubicBezTo>
                  <a:cubicBezTo>
                    <a:pt x="77" y="26"/>
                    <a:pt x="77" y="30"/>
                    <a:pt x="78" y="30"/>
                  </a:cubicBezTo>
                  <a:cubicBezTo>
                    <a:pt x="78" y="30"/>
                    <a:pt x="78" y="29"/>
                    <a:pt x="78" y="28"/>
                  </a:cubicBezTo>
                  <a:cubicBezTo>
                    <a:pt x="78" y="27"/>
                    <a:pt x="78" y="27"/>
                    <a:pt x="78" y="27"/>
                  </a:cubicBezTo>
                  <a:cubicBezTo>
                    <a:pt x="78" y="25"/>
                    <a:pt x="79" y="27"/>
                    <a:pt x="78" y="25"/>
                  </a:cubicBezTo>
                  <a:cubicBezTo>
                    <a:pt x="79" y="27"/>
                    <a:pt x="79" y="23"/>
                    <a:pt x="80" y="27"/>
                  </a:cubicBezTo>
                  <a:cubicBezTo>
                    <a:pt x="80" y="30"/>
                    <a:pt x="80" y="30"/>
                    <a:pt x="80" y="30"/>
                  </a:cubicBezTo>
                  <a:cubicBezTo>
                    <a:pt x="80" y="30"/>
                    <a:pt x="80" y="27"/>
                    <a:pt x="80" y="26"/>
                  </a:cubicBezTo>
                  <a:cubicBezTo>
                    <a:pt x="80" y="27"/>
                    <a:pt x="80" y="27"/>
                    <a:pt x="80" y="27"/>
                  </a:cubicBezTo>
                  <a:cubicBezTo>
                    <a:pt x="79" y="22"/>
                    <a:pt x="81" y="27"/>
                    <a:pt x="81" y="23"/>
                  </a:cubicBezTo>
                  <a:cubicBezTo>
                    <a:pt x="82" y="25"/>
                    <a:pt x="82" y="23"/>
                    <a:pt x="83" y="26"/>
                  </a:cubicBezTo>
                  <a:cubicBezTo>
                    <a:pt x="83" y="25"/>
                    <a:pt x="83" y="23"/>
                    <a:pt x="84" y="24"/>
                  </a:cubicBezTo>
                  <a:cubicBezTo>
                    <a:pt x="84" y="24"/>
                    <a:pt x="84" y="25"/>
                    <a:pt x="84" y="26"/>
                  </a:cubicBezTo>
                  <a:cubicBezTo>
                    <a:pt x="85" y="27"/>
                    <a:pt x="84" y="26"/>
                    <a:pt x="85" y="25"/>
                  </a:cubicBezTo>
                  <a:cubicBezTo>
                    <a:pt x="85" y="26"/>
                    <a:pt x="86" y="28"/>
                    <a:pt x="86" y="29"/>
                  </a:cubicBezTo>
                  <a:cubicBezTo>
                    <a:pt x="87" y="28"/>
                    <a:pt x="86" y="25"/>
                    <a:pt x="86" y="23"/>
                  </a:cubicBezTo>
                  <a:cubicBezTo>
                    <a:pt x="87" y="28"/>
                    <a:pt x="86" y="20"/>
                    <a:pt x="88" y="24"/>
                  </a:cubicBezTo>
                  <a:cubicBezTo>
                    <a:pt x="88" y="25"/>
                    <a:pt x="88" y="27"/>
                    <a:pt x="88" y="28"/>
                  </a:cubicBezTo>
                  <a:cubicBezTo>
                    <a:pt x="89" y="33"/>
                    <a:pt x="88" y="24"/>
                    <a:pt x="89" y="26"/>
                  </a:cubicBezTo>
                  <a:cubicBezTo>
                    <a:pt x="89" y="22"/>
                    <a:pt x="89" y="22"/>
                    <a:pt x="89" y="22"/>
                  </a:cubicBezTo>
                  <a:cubicBezTo>
                    <a:pt x="89" y="25"/>
                    <a:pt x="89" y="20"/>
                    <a:pt x="90" y="24"/>
                  </a:cubicBezTo>
                  <a:cubicBezTo>
                    <a:pt x="90" y="22"/>
                    <a:pt x="91" y="25"/>
                    <a:pt x="90" y="21"/>
                  </a:cubicBezTo>
                  <a:cubicBezTo>
                    <a:pt x="92" y="24"/>
                    <a:pt x="92" y="19"/>
                    <a:pt x="94" y="26"/>
                  </a:cubicBezTo>
                  <a:cubicBezTo>
                    <a:pt x="94" y="25"/>
                    <a:pt x="95" y="25"/>
                    <a:pt x="94" y="23"/>
                  </a:cubicBezTo>
                  <a:cubicBezTo>
                    <a:pt x="94" y="21"/>
                    <a:pt x="94" y="25"/>
                    <a:pt x="94" y="24"/>
                  </a:cubicBezTo>
                  <a:cubicBezTo>
                    <a:pt x="94" y="24"/>
                    <a:pt x="94" y="22"/>
                    <a:pt x="94" y="22"/>
                  </a:cubicBezTo>
                  <a:cubicBezTo>
                    <a:pt x="94" y="23"/>
                    <a:pt x="95" y="23"/>
                    <a:pt x="95" y="26"/>
                  </a:cubicBezTo>
                  <a:cubicBezTo>
                    <a:pt x="96" y="29"/>
                    <a:pt x="94" y="19"/>
                    <a:pt x="96" y="21"/>
                  </a:cubicBezTo>
                  <a:cubicBezTo>
                    <a:pt x="96" y="22"/>
                    <a:pt x="96" y="23"/>
                    <a:pt x="96" y="23"/>
                  </a:cubicBezTo>
                  <a:cubicBezTo>
                    <a:pt x="96" y="20"/>
                    <a:pt x="96" y="20"/>
                    <a:pt x="96" y="20"/>
                  </a:cubicBezTo>
                  <a:cubicBezTo>
                    <a:pt x="97" y="20"/>
                    <a:pt x="97" y="23"/>
                    <a:pt x="98" y="26"/>
                  </a:cubicBezTo>
                  <a:cubicBezTo>
                    <a:pt x="98" y="26"/>
                    <a:pt x="99" y="26"/>
                    <a:pt x="98" y="24"/>
                  </a:cubicBezTo>
                  <a:cubicBezTo>
                    <a:pt x="99" y="27"/>
                    <a:pt x="99" y="27"/>
                    <a:pt x="99" y="27"/>
                  </a:cubicBezTo>
                  <a:cubicBezTo>
                    <a:pt x="99" y="25"/>
                    <a:pt x="99" y="25"/>
                    <a:pt x="99" y="25"/>
                  </a:cubicBezTo>
                  <a:cubicBezTo>
                    <a:pt x="99" y="25"/>
                    <a:pt x="99" y="25"/>
                    <a:pt x="99" y="25"/>
                  </a:cubicBezTo>
                  <a:cubicBezTo>
                    <a:pt x="100" y="26"/>
                    <a:pt x="100" y="26"/>
                    <a:pt x="100" y="25"/>
                  </a:cubicBezTo>
                  <a:cubicBezTo>
                    <a:pt x="100" y="24"/>
                    <a:pt x="99" y="23"/>
                    <a:pt x="99" y="22"/>
                  </a:cubicBezTo>
                  <a:cubicBezTo>
                    <a:pt x="99" y="21"/>
                    <a:pt x="99" y="21"/>
                    <a:pt x="99" y="20"/>
                  </a:cubicBezTo>
                  <a:cubicBezTo>
                    <a:pt x="99" y="23"/>
                    <a:pt x="100" y="22"/>
                    <a:pt x="100" y="22"/>
                  </a:cubicBezTo>
                  <a:cubicBezTo>
                    <a:pt x="101" y="23"/>
                    <a:pt x="100" y="20"/>
                    <a:pt x="100" y="20"/>
                  </a:cubicBezTo>
                  <a:cubicBezTo>
                    <a:pt x="101" y="21"/>
                    <a:pt x="101" y="20"/>
                    <a:pt x="101" y="22"/>
                  </a:cubicBezTo>
                  <a:cubicBezTo>
                    <a:pt x="101" y="22"/>
                    <a:pt x="100" y="20"/>
                    <a:pt x="101" y="22"/>
                  </a:cubicBezTo>
                  <a:cubicBezTo>
                    <a:pt x="101" y="23"/>
                    <a:pt x="101" y="25"/>
                    <a:pt x="101" y="23"/>
                  </a:cubicBezTo>
                  <a:cubicBezTo>
                    <a:pt x="101" y="22"/>
                    <a:pt x="100" y="18"/>
                    <a:pt x="101" y="20"/>
                  </a:cubicBezTo>
                  <a:cubicBezTo>
                    <a:pt x="101" y="22"/>
                    <a:pt x="101" y="22"/>
                    <a:pt x="101" y="22"/>
                  </a:cubicBezTo>
                  <a:cubicBezTo>
                    <a:pt x="102" y="24"/>
                    <a:pt x="102" y="24"/>
                    <a:pt x="102" y="24"/>
                  </a:cubicBezTo>
                  <a:cubicBezTo>
                    <a:pt x="102" y="21"/>
                    <a:pt x="102" y="21"/>
                    <a:pt x="102" y="21"/>
                  </a:cubicBezTo>
                  <a:cubicBezTo>
                    <a:pt x="102" y="22"/>
                    <a:pt x="102" y="22"/>
                    <a:pt x="102" y="22"/>
                  </a:cubicBezTo>
                  <a:cubicBezTo>
                    <a:pt x="102" y="20"/>
                    <a:pt x="103" y="21"/>
                    <a:pt x="102" y="18"/>
                  </a:cubicBezTo>
                  <a:cubicBezTo>
                    <a:pt x="103" y="18"/>
                    <a:pt x="103" y="20"/>
                    <a:pt x="104" y="20"/>
                  </a:cubicBezTo>
                  <a:cubicBezTo>
                    <a:pt x="104" y="20"/>
                    <a:pt x="104" y="20"/>
                    <a:pt x="104" y="20"/>
                  </a:cubicBezTo>
                  <a:cubicBezTo>
                    <a:pt x="104" y="22"/>
                    <a:pt x="104" y="21"/>
                    <a:pt x="104" y="19"/>
                  </a:cubicBezTo>
                  <a:cubicBezTo>
                    <a:pt x="104" y="20"/>
                    <a:pt x="104" y="20"/>
                    <a:pt x="104" y="20"/>
                  </a:cubicBezTo>
                  <a:cubicBezTo>
                    <a:pt x="105" y="20"/>
                    <a:pt x="105" y="19"/>
                    <a:pt x="105" y="18"/>
                  </a:cubicBezTo>
                  <a:cubicBezTo>
                    <a:pt x="106" y="20"/>
                    <a:pt x="107" y="27"/>
                    <a:pt x="107" y="24"/>
                  </a:cubicBezTo>
                  <a:cubicBezTo>
                    <a:pt x="107" y="24"/>
                    <a:pt x="107" y="19"/>
                    <a:pt x="106" y="18"/>
                  </a:cubicBezTo>
                  <a:cubicBezTo>
                    <a:pt x="107" y="19"/>
                    <a:pt x="108" y="15"/>
                    <a:pt x="109" y="19"/>
                  </a:cubicBezTo>
                  <a:cubicBezTo>
                    <a:pt x="109" y="16"/>
                    <a:pt x="109" y="16"/>
                    <a:pt x="109" y="16"/>
                  </a:cubicBezTo>
                  <a:cubicBezTo>
                    <a:pt x="110" y="17"/>
                    <a:pt x="111" y="13"/>
                    <a:pt x="113" y="18"/>
                  </a:cubicBezTo>
                  <a:cubicBezTo>
                    <a:pt x="113" y="19"/>
                    <a:pt x="113" y="20"/>
                    <a:pt x="113" y="21"/>
                  </a:cubicBezTo>
                  <a:cubicBezTo>
                    <a:pt x="113" y="19"/>
                    <a:pt x="114" y="24"/>
                    <a:pt x="114" y="20"/>
                  </a:cubicBezTo>
                  <a:cubicBezTo>
                    <a:pt x="113" y="18"/>
                    <a:pt x="113" y="17"/>
                    <a:pt x="112" y="16"/>
                  </a:cubicBezTo>
                  <a:cubicBezTo>
                    <a:pt x="113" y="14"/>
                    <a:pt x="114" y="14"/>
                    <a:pt x="115" y="16"/>
                  </a:cubicBezTo>
                  <a:cubicBezTo>
                    <a:pt x="115" y="14"/>
                    <a:pt x="115" y="14"/>
                    <a:pt x="115" y="14"/>
                  </a:cubicBezTo>
                  <a:cubicBezTo>
                    <a:pt x="115" y="17"/>
                    <a:pt x="116" y="18"/>
                    <a:pt x="116" y="16"/>
                  </a:cubicBezTo>
                  <a:cubicBezTo>
                    <a:pt x="116" y="14"/>
                    <a:pt x="116" y="14"/>
                    <a:pt x="116" y="14"/>
                  </a:cubicBezTo>
                  <a:cubicBezTo>
                    <a:pt x="116" y="16"/>
                    <a:pt x="116" y="16"/>
                    <a:pt x="116" y="16"/>
                  </a:cubicBezTo>
                  <a:cubicBezTo>
                    <a:pt x="116" y="16"/>
                    <a:pt x="116" y="12"/>
                    <a:pt x="116" y="14"/>
                  </a:cubicBezTo>
                  <a:cubicBezTo>
                    <a:pt x="117" y="16"/>
                    <a:pt x="117" y="16"/>
                    <a:pt x="117" y="16"/>
                  </a:cubicBezTo>
                  <a:cubicBezTo>
                    <a:pt x="117" y="14"/>
                    <a:pt x="117" y="11"/>
                    <a:pt x="118" y="13"/>
                  </a:cubicBezTo>
                  <a:cubicBezTo>
                    <a:pt x="119" y="16"/>
                    <a:pt x="119" y="16"/>
                    <a:pt x="119" y="16"/>
                  </a:cubicBezTo>
                  <a:cubicBezTo>
                    <a:pt x="119" y="16"/>
                    <a:pt x="119" y="14"/>
                    <a:pt x="118" y="13"/>
                  </a:cubicBezTo>
                  <a:cubicBezTo>
                    <a:pt x="119" y="15"/>
                    <a:pt x="120" y="15"/>
                    <a:pt x="121" y="17"/>
                  </a:cubicBezTo>
                  <a:cubicBezTo>
                    <a:pt x="121" y="10"/>
                    <a:pt x="123" y="10"/>
                    <a:pt x="124" y="10"/>
                  </a:cubicBezTo>
                  <a:cubicBezTo>
                    <a:pt x="125" y="12"/>
                    <a:pt x="125" y="12"/>
                    <a:pt x="125" y="12"/>
                  </a:cubicBezTo>
                  <a:cubicBezTo>
                    <a:pt x="125" y="13"/>
                    <a:pt x="124" y="9"/>
                    <a:pt x="125" y="10"/>
                  </a:cubicBezTo>
                  <a:cubicBezTo>
                    <a:pt x="126" y="15"/>
                    <a:pt x="126" y="15"/>
                    <a:pt x="126" y="15"/>
                  </a:cubicBezTo>
                  <a:cubicBezTo>
                    <a:pt x="127" y="17"/>
                    <a:pt x="126" y="12"/>
                    <a:pt x="126" y="11"/>
                  </a:cubicBezTo>
                  <a:cubicBezTo>
                    <a:pt x="126" y="9"/>
                    <a:pt x="126" y="13"/>
                    <a:pt x="126" y="10"/>
                  </a:cubicBezTo>
                  <a:cubicBezTo>
                    <a:pt x="126" y="9"/>
                    <a:pt x="127" y="11"/>
                    <a:pt x="126" y="8"/>
                  </a:cubicBezTo>
                  <a:cubicBezTo>
                    <a:pt x="127" y="9"/>
                    <a:pt x="127" y="12"/>
                    <a:pt x="127" y="13"/>
                  </a:cubicBezTo>
                  <a:cubicBezTo>
                    <a:pt x="127" y="11"/>
                    <a:pt x="127" y="11"/>
                    <a:pt x="127" y="11"/>
                  </a:cubicBezTo>
                  <a:cubicBezTo>
                    <a:pt x="129" y="15"/>
                    <a:pt x="128" y="18"/>
                    <a:pt x="129" y="23"/>
                  </a:cubicBezTo>
                  <a:cubicBezTo>
                    <a:pt x="129" y="22"/>
                    <a:pt x="129" y="22"/>
                    <a:pt x="129" y="22"/>
                  </a:cubicBezTo>
                  <a:cubicBezTo>
                    <a:pt x="130" y="26"/>
                    <a:pt x="129" y="26"/>
                    <a:pt x="130" y="27"/>
                  </a:cubicBezTo>
                  <a:cubicBezTo>
                    <a:pt x="130" y="26"/>
                    <a:pt x="130" y="21"/>
                    <a:pt x="129" y="20"/>
                  </a:cubicBezTo>
                  <a:cubicBezTo>
                    <a:pt x="130" y="18"/>
                    <a:pt x="128" y="12"/>
                    <a:pt x="129" y="12"/>
                  </a:cubicBezTo>
                  <a:cubicBezTo>
                    <a:pt x="129" y="14"/>
                    <a:pt x="128" y="13"/>
                    <a:pt x="129" y="15"/>
                  </a:cubicBezTo>
                  <a:cubicBezTo>
                    <a:pt x="130" y="18"/>
                    <a:pt x="129" y="14"/>
                    <a:pt x="130" y="14"/>
                  </a:cubicBezTo>
                  <a:cubicBezTo>
                    <a:pt x="129" y="13"/>
                    <a:pt x="129" y="10"/>
                    <a:pt x="129" y="9"/>
                  </a:cubicBezTo>
                  <a:cubicBezTo>
                    <a:pt x="130" y="11"/>
                    <a:pt x="129" y="12"/>
                    <a:pt x="130" y="13"/>
                  </a:cubicBezTo>
                  <a:cubicBezTo>
                    <a:pt x="130" y="11"/>
                    <a:pt x="130" y="9"/>
                    <a:pt x="129" y="8"/>
                  </a:cubicBezTo>
                  <a:cubicBezTo>
                    <a:pt x="129" y="4"/>
                    <a:pt x="130" y="9"/>
                    <a:pt x="130" y="6"/>
                  </a:cubicBezTo>
                  <a:cubicBezTo>
                    <a:pt x="131" y="9"/>
                    <a:pt x="131" y="13"/>
                    <a:pt x="131" y="14"/>
                  </a:cubicBezTo>
                  <a:cubicBezTo>
                    <a:pt x="131" y="11"/>
                    <a:pt x="131" y="10"/>
                    <a:pt x="130" y="6"/>
                  </a:cubicBezTo>
                  <a:cubicBezTo>
                    <a:pt x="131" y="7"/>
                    <a:pt x="131" y="9"/>
                    <a:pt x="131" y="11"/>
                  </a:cubicBezTo>
                  <a:cubicBezTo>
                    <a:pt x="132" y="12"/>
                    <a:pt x="131" y="5"/>
                    <a:pt x="132" y="11"/>
                  </a:cubicBezTo>
                  <a:cubicBezTo>
                    <a:pt x="132" y="8"/>
                    <a:pt x="132" y="8"/>
                    <a:pt x="132" y="8"/>
                  </a:cubicBezTo>
                  <a:cubicBezTo>
                    <a:pt x="132" y="9"/>
                    <a:pt x="133" y="10"/>
                    <a:pt x="133" y="11"/>
                  </a:cubicBezTo>
                  <a:cubicBezTo>
                    <a:pt x="133" y="11"/>
                    <a:pt x="133" y="7"/>
                    <a:pt x="134" y="11"/>
                  </a:cubicBezTo>
                  <a:cubicBezTo>
                    <a:pt x="134" y="11"/>
                    <a:pt x="135" y="11"/>
                    <a:pt x="134" y="8"/>
                  </a:cubicBezTo>
                  <a:cubicBezTo>
                    <a:pt x="133" y="6"/>
                    <a:pt x="134" y="10"/>
                    <a:pt x="133" y="6"/>
                  </a:cubicBezTo>
                  <a:cubicBezTo>
                    <a:pt x="134" y="10"/>
                    <a:pt x="133" y="6"/>
                    <a:pt x="133" y="5"/>
                  </a:cubicBezTo>
                  <a:cubicBezTo>
                    <a:pt x="134" y="6"/>
                    <a:pt x="134" y="6"/>
                    <a:pt x="134" y="6"/>
                  </a:cubicBezTo>
                  <a:cubicBezTo>
                    <a:pt x="134" y="6"/>
                    <a:pt x="134" y="6"/>
                    <a:pt x="134" y="4"/>
                  </a:cubicBezTo>
                  <a:cubicBezTo>
                    <a:pt x="134" y="5"/>
                    <a:pt x="134" y="6"/>
                    <a:pt x="135" y="6"/>
                  </a:cubicBezTo>
                  <a:cubicBezTo>
                    <a:pt x="134" y="4"/>
                    <a:pt x="134" y="4"/>
                    <a:pt x="134" y="4"/>
                  </a:cubicBezTo>
                  <a:cubicBezTo>
                    <a:pt x="135" y="2"/>
                    <a:pt x="135" y="8"/>
                    <a:pt x="136" y="7"/>
                  </a:cubicBezTo>
                  <a:cubicBezTo>
                    <a:pt x="136" y="10"/>
                    <a:pt x="136" y="10"/>
                    <a:pt x="136" y="10"/>
                  </a:cubicBezTo>
                  <a:cubicBezTo>
                    <a:pt x="136" y="9"/>
                    <a:pt x="136" y="11"/>
                    <a:pt x="137" y="11"/>
                  </a:cubicBezTo>
                  <a:cubicBezTo>
                    <a:pt x="136" y="8"/>
                    <a:pt x="136" y="5"/>
                    <a:pt x="136" y="4"/>
                  </a:cubicBezTo>
                  <a:cubicBezTo>
                    <a:pt x="136" y="2"/>
                    <a:pt x="136" y="6"/>
                    <a:pt x="136" y="4"/>
                  </a:cubicBezTo>
                  <a:cubicBezTo>
                    <a:pt x="136" y="7"/>
                    <a:pt x="136" y="7"/>
                    <a:pt x="136" y="7"/>
                  </a:cubicBezTo>
                  <a:cubicBezTo>
                    <a:pt x="136" y="7"/>
                    <a:pt x="137" y="10"/>
                    <a:pt x="138" y="10"/>
                  </a:cubicBezTo>
                  <a:cubicBezTo>
                    <a:pt x="138" y="9"/>
                    <a:pt x="138" y="6"/>
                    <a:pt x="137" y="5"/>
                  </a:cubicBezTo>
                  <a:cubicBezTo>
                    <a:pt x="137" y="5"/>
                    <a:pt x="138" y="6"/>
                    <a:pt x="138" y="8"/>
                  </a:cubicBezTo>
                  <a:cubicBezTo>
                    <a:pt x="138" y="7"/>
                    <a:pt x="137" y="5"/>
                    <a:pt x="137" y="4"/>
                  </a:cubicBezTo>
                  <a:cubicBezTo>
                    <a:pt x="138" y="5"/>
                    <a:pt x="139" y="7"/>
                    <a:pt x="140" y="10"/>
                  </a:cubicBezTo>
                  <a:cubicBezTo>
                    <a:pt x="140" y="14"/>
                    <a:pt x="140" y="14"/>
                    <a:pt x="140" y="14"/>
                  </a:cubicBezTo>
                  <a:cubicBezTo>
                    <a:pt x="141" y="14"/>
                    <a:pt x="141" y="14"/>
                    <a:pt x="141" y="14"/>
                  </a:cubicBezTo>
                  <a:cubicBezTo>
                    <a:pt x="141" y="17"/>
                    <a:pt x="141" y="16"/>
                    <a:pt x="142" y="19"/>
                  </a:cubicBezTo>
                  <a:cubicBezTo>
                    <a:pt x="142" y="20"/>
                    <a:pt x="142" y="19"/>
                    <a:pt x="142" y="18"/>
                  </a:cubicBezTo>
                  <a:cubicBezTo>
                    <a:pt x="140" y="12"/>
                    <a:pt x="141" y="10"/>
                    <a:pt x="140" y="5"/>
                  </a:cubicBezTo>
                  <a:cubicBezTo>
                    <a:pt x="141" y="4"/>
                    <a:pt x="143" y="17"/>
                    <a:pt x="142" y="9"/>
                  </a:cubicBezTo>
                  <a:cubicBezTo>
                    <a:pt x="142" y="8"/>
                    <a:pt x="142" y="4"/>
                    <a:pt x="141" y="6"/>
                  </a:cubicBezTo>
                  <a:cubicBezTo>
                    <a:pt x="142" y="6"/>
                    <a:pt x="141" y="1"/>
                    <a:pt x="142" y="3"/>
                  </a:cubicBezTo>
                  <a:cubicBezTo>
                    <a:pt x="142" y="5"/>
                    <a:pt x="143" y="8"/>
                    <a:pt x="143" y="11"/>
                  </a:cubicBezTo>
                  <a:cubicBezTo>
                    <a:pt x="143" y="9"/>
                    <a:pt x="143" y="9"/>
                    <a:pt x="143" y="10"/>
                  </a:cubicBezTo>
                  <a:cubicBezTo>
                    <a:pt x="143" y="12"/>
                    <a:pt x="144" y="15"/>
                    <a:pt x="144" y="15"/>
                  </a:cubicBezTo>
                  <a:cubicBezTo>
                    <a:pt x="144" y="14"/>
                    <a:pt x="145" y="14"/>
                    <a:pt x="144" y="11"/>
                  </a:cubicBezTo>
                  <a:cubicBezTo>
                    <a:pt x="144" y="9"/>
                    <a:pt x="144" y="12"/>
                    <a:pt x="143" y="9"/>
                  </a:cubicBezTo>
                  <a:cubicBezTo>
                    <a:pt x="144" y="8"/>
                    <a:pt x="145" y="12"/>
                    <a:pt x="144" y="7"/>
                  </a:cubicBezTo>
                  <a:cubicBezTo>
                    <a:pt x="144" y="8"/>
                    <a:pt x="143" y="5"/>
                    <a:pt x="143" y="3"/>
                  </a:cubicBezTo>
                  <a:cubicBezTo>
                    <a:pt x="143" y="2"/>
                    <a:pt x="143" y="2"/>
                    <a:pt x="143" y="2"/>
                  </a:cubicBezTo>
                  <a:cubicBezTo>
                    <a:pt x="143" y="3"/>
                    <a:pt x="143" y="3"/>
                    <a:pt x="143" y="3"/>
                  </a:cubicBezTo>
                  <a:cubicBezTo>
                    <a:pt x="144" y="5"/>
                    <a:pt x="143" y="0"/>
                    <a:pt x="144" y="0"/>
                  </a:cubicBezTo>
                  <a:cubicBezTo>
                    <a:pt x="145" y="4"/>
                    <a:pt x="145" y="4"/>
                    <a:pt x="145" y="4"/>
                  </a:cubicBezTo>
                  <a:cubicBezTo>
                    <a:pt x="145" y="7"/>
                    <a:pt x="143" y="3"/>
                    <a:pt x="145" y="8"/>
                  </a:cubicBezTo>
                  <a:cubicBezTo>
                    <a:pt x="145" y="8"/>
                    <a:pt x="145" y="5"/>
                    <a:pt x="145" y="7"/>
                  </a:cubicBezTo>
                  <a:cubicBezTo>
                    <a:pt x="145" y="8"/>
                    <a:pt x="145" y="8"/>
                    <a:pt x="145" y="8"/>
                  </a:cubicBezTo>
                  <a:cubicBezTo>
                    <a:pt x="145" y="8"/>
                    <a:pt x="147" y="15"/>
                    <a:pt x="147" y="10"/>
                  </a:cubicBezTo>
                  <a:cubicBezTo>
                    <a:pt x="147" y="9"/>
                    <a:pt x="147" y="9"/>
                    <a:pt x="146" y="7"/>
                  </a:cubicBezTo>
                  <a:cubicBezTo>
                    <a:pt x="147" y="6"/>
                    <a:pt x="147" y="4"/>
                    <a:pt x="147" y="4"/>
                  </a:cubicBezTo>
                  <a:cubicBezTo>
                    <a:pt x="148" y="7"/>
                    <a:pt x="148" y="4"/>
                    <a:pt x="148" y="8"/>
                  </a:cubicBezTo>
                  <a:cubicBezTo>
                    <a:pt x="148" y="6"/>
                    <a:pt x="147" y="6"/>
                    <a:pt x="147" y="10"/>
                  </a:cubicBezTo>
                  <a:cubicBezTo>
                    <a:pt x="148" y="14"/>
                    <a:pt x="146" y="9"/>
                    <a:pt x="147" y="14"/>
                  </a:cubicBezTo>
                  <a:cubicBezTo>
                    <a:pt x="148" y="14"/>
                    <a:pt x="149" y="18"/>
                    <a:pt x="149" y="21"/>
                  </a:cubicBezTo>
                  <a:cubicBezTo>
                    <a:pt x="150" y="21"/>
                    <a:pt x="150" y="20"/>
                    <a:pt x="150" y="19"/>
                  </a:cubicBezTo>
                  <a:cubicBezTo>
                    <a:pt x="149" y="17"/>
                    <a:pt x="149" y="17"/>
                    <a:pt x="148" y="14"/>
                  </a:cubicBezTo>
                  <a:cubicBezTo>
                    <a:pt x="149" y="14"/>
                    <a:pt x="149" y="13"/>
                    <a:pt x="149" y="10"/>
                  </a:cubicBezTo>
                  <a:cubicBezTo>
                    <a:pt x="150" y="11"/>
                    <a:pt x="150" y="14"/>
                    <a:pt x="150" y="14"/>
                  </a:cubicBezTo>
                  <a:cubicBezTo>
                    <a:pt x="151" y="13"/>
                    <a:pt x="152" y="14"/>
                    <a:pt x="153" y="14"/>
                  </a:cubicBezTo>
                  <a:cubicBezTo>
                    <a:pt x="151" y="10"/>
                    <a:pt x="153" y="13"/>
                    <a:pt x="152" y="10"/>
                  </a:cubicBezTo>
                  <a:cubicBezTo>
                    <a:pt x="152" y="9"/>
                    <a:pt x="151" y="6"/>
                    <a:pt x="150" y="4"/>
                  </a:cubicBezTo>
                  <a:cubicBezTo>
                    <a:pt x="151" y="4"/>
                    <a:pt x="151" y="5"/>
                    <a:pt x="151" y="6"/>
                  </a:cubicBezTo>
                  <a:cubicBezTo>
                    <a:pt x="151" y="4"/>
                    <a:pt x="152" y="10"/>
                    <a:pt x="152" y="6"/>
                  </a:cubicBezTo>
                  <a:cubicBezTo>
                    <a:pt x="151" y="8"/>
                    <a:pt x="153" y="12"/>
                    <a:pt x="154" y="15"/>
                  </a:cubicBezTo>
                  <a:cubicBezTo>
                    <a:pt x="154" y="13"/>
                    <a:pt x="154" y="18"/>
                    <a:pt x="155" y="17"/>
                  </a:cubicBezTo>
                  <a:cubicBezTo>
                    <a:pt x="155" y="15"/>
                    <a:pt x="155" y="14"/>
                    <a:pt x="156" y="13"/>
                  </a:cubicBezTo>
                  <a:cubicBezTo>
                    <a:pt x="157" y="16"/>
                    <a:pt x="158" y="13"/>
                    <a:pt x="158" y="12"/>
                  </a:cubicBezTo>
                  <a:cubicBezTo>
                    <a:pt x="159" y="14"/>
                    <a:pt x="160" y="18"/>
                    <a:pt x="160" y="18"/>
                  </a:cubicBezTo>
                  <a:cubicBezTo>
                    <a:pt x="161" y="18"/>
                    <a:pt x="159" y="14"/>
                    <a:pt x="160" y="16"/>
                  </a:cubicBezTo>
                  <a:cubicBezTo>
                    <a:pt x="160" y="17"/>
                    <a:pt x="160" y="17"/>
                    <a:pt x="160" y="17"/>
                  </a:cubicBezTo>
                  <a:cubicBezTo>
                    <a:pt x="160" y="16"/>
                    <a:pt x="162" y="19"/>
                    <a:pt x="161" y="14"/>
                  </a:cubicBezTo>
                  <a:cubicBezTo>
                    <a:pt x="162" y="18"/>
                    <a:pt x="162" y="18"/>
                    <a:pt x="162" y="18"/>
                  </a:cubicBezTo>
                  <a:cubicBezTo>
                    <a:pt x="162" y="18"/>
                    <a:pt x="162" y="17"/>
                    <a:pt x="162" y="17"/>
                  </a:cubicBezTo>
                  <a:cubicBezTo>
                    <a:pt x="162" y="20"/>
                    <a:pt x="162" y="20"/>
                    <a:pt x="162" y="20"/>
                  </a:cubicBezTo>
                  <a:cubicBezTo>
                    <a:pt x="163" y="23"/>
                    <a:pt x="163" y="20"/>
                    <a:pt x="164" y="19"/>
                  </a:cubicBezTo>
                  <a:cubicBezTo>
                    <a:pt x="163" y="17"/>
                    <a:pt x="163" y="17"/>
                    <a:pt x="163" y="17"/>
                  </a:cubicBezTo>
                  <a:cubicBezTo>
                    <a:pt x="163" y="15"/>
                    <a:pt x="164" y="17"/>
                    <a:pt x="165" y="16"/>
                  </a:cubicBezTo>
                  <a:cubicBezTo>
                    <a:pt x="165" y="19"/>
                    <a:pt x="165" y="19"/>
                    <a:pt x="165" y="19"/>
                  </a:cubicBezTo>
                  <a:cubicBezTo>
                    <a:pt x="165" y="17"/>
                    <a:pt x="165" y="17"/>
                    <a:pt x="165" y="17"/>
                  </a:cubicBezTo>
                  <a:cubicBezTo>
                    <a:pt x="166" y="19"/>
                    <a:pt x="167" y="21"/>
                    <a:pt x="166" y="19"/>
                  </a:cubicBezTo>
                  <a:cubicBezTo>
                    <a:pt x="167" y="25"/>
                    <a:pt x="167" y="25"/>
                    <a:pt x="167" y="25"/>
                  </a:cubicBezTo>
                  <a:cubicBezTo>
                    <a:pt x="166" y="24"/>
                    <a:pt x="166" y="22"/>
                    <a:pt x="165" y="20"/>
                  </a:cubicBezTo>
                  <a:cubicBezTo>
                    <a:pt x="165" y="18"/>
                    <a:pt x="164" y="18"/>
                    <a:pt x="165" y="21"/>
                  </a:cubicBezTo>
                  <a:cubicBezTo>
                    <a:pt x="165" y="21"/>
                    <a:pt x="165" y="20"/>
                    <a:pt x="165" y="20"/>
                  </a:cubicBezTo>
                  <a:cubicBezTo>
                    <a:pt x="166" y="23"/>
                    <a:pt x="165" y="23"/>
                    <a:pt x="166" y="25"/>
                  </a:cubicBezTo>
                  <a:cubicBezTo>
                    <a:pt x="166" y="25"/>
                    <a:pt x="166" y="26"/>
                    <a:pt x="166" y="25"/>
                  </a:cubicBezTo>
                  <a:cubicBezTo>
                    <a:pt x="166" y="27"/>
                    <a:pt x="166" y="27"/>
                    <a:pt x="165" y="27"/>
                  </a:cubicBezTo>
                  <a:cubicBezTo>
                    <a:pt x="165" y="26"/>
                    <a:pt x="165" y="25"/>
                    <a:pt x="165" y="24"/>
                  </a:cubicBezTo>
                  <a:cubicBezTo>
                    <a:pt x="165" y="27"/>
                    <a:pt x="165" y="28"/>
                    <a:pt x="164" y="27"/>
                  </a:cubicBezTo>
                  <a:cubicBezTo>
                    <a:pt x="163" y="24"/>
                    <a:pt x="164" y="30"/>
                    <a:pt x="163" y="29"/>
                  </a:cubicBezTo>
                  <a:cubicBezTo>
                    <a:pt x="162" y="26"/>
                    <a:pt x="162" y="23"/>
                    <a:pt x="162" y="22"/>
                  </a:cubicBezTo>
                  <a:cubicBezTo>
                    <a:pt x="162" y="21"/>
                    <a:pt x="162" y="22"/>
                    <a:pt x="161" y="21"/>
                  </a:cubicBezTo>
                  <a:cubicBezTo>
                    <a:pt x="161" y="23"/>
                    <a:pt x="162" y="27"/>
                    <a:pt x="162" y="28"/>
                  </a:cubicBezTo>
                  <a:cubicBezTo>
                    <a:pt x="161" y="26"/>
                    <a:pt x="161" y="26"/>
                    <a:pt x="161" y="26"/>
                  </a:cubicBezTo>
                  <a:cubicBezTo>
                    <a:pt x="161" y="27"/>
                    <a:pt x="162" y="30"/>
                    <a:pt x="161" y="30"/>
                  </a:cubicBezTo>
                  <a:cubicBezTo>
                    <a:pt x="160" y="29"/>
                    <a:pt x="159" y="29"/>
                    <a:pt x="158" y="29"/>
                  </a:cubicBezTo>
                  <a:cubicBezTo>
                    <a:pt x="157" y="27"/>
                    <a:pt x="157" y="27"/>
                    <a:pt x="157" y="27"/>
                  </a:cubicBezTo>
                  <a:cubicBezTo>
                    <a:pt x="158" y="32"/>
                    <a:pt x="156" y="29"/>
                    <a:pt x="156" y="31"/>
                  </a:cubicBezTo>
                  <a:cubicBezTo>
                    <a:pt x="154" y="29"/>
                    <a:pt x="154" y="34"/>
                    <a:pt x="153" y="30"/>
                  </a:cubicBezTo>
                  <a:cubicBezTo>
                    <a:pt x="151" y="32"/>
                    <a:pt x="150" y="34"/>
                    <a:pt x="148" y="34"/>
                  </a:cubicBezTo>
                  <a:cubicBezTo>
                    <a:pt x="148" y="30"/>
                    <a:pt x="148" y="30"/>
                    <a:pt x="148" y="30"/>
                  </a:cubicBezTo>
                  <a:cubicBezTo>
                    <a:pt x="148" y="33"/>
                    <a:pt x="147" y="29"/>
                    <a:pt x="147" y="29"/>
                  </a:cubicBezTo>
                  <a:cubicBezTo>
                    <a:pt x="148" y="32"/>
                    <a:pt x="147" y="33"/>
                    <a:pt x="147" y="35"/>
                  </a:cubicBezTo>
                  <a:cubicBezTo>
                    <a:pt x="146" y="32"/>
                    <a:pt x="145" y="35"/>
                    <a:pt x="145" y="38"/>
                  </a:cubicBezTo>
                  <a:cubicBezTo>
                    <a:pt x="144" y="35"/>
                    <a:pt x="144" y="35"/>
                    <a:pt x="144" y="35"/>
                  </a:cubicBezTo>
                  <a:cubicBezTo>
                    <a:pt x="145" y="40"/>
                    <a:pt x="143" y="36"/>
                    <a:pt x="142" y="36"/>
                  </a:cubicBezTo>
                  <a:cubicBezTo>
                    <a:pt x="141" y="35"/>
                    <a:pt x="141" y="33"/>
                    <a:pt x="141" y="33"/>
                  </a:cubicBezTo>
                  <a:cubicBezTo>
                    <a:pt x="141" y="37"/>
                    <a:pt x="141" y="37"/>
                    <a:pt x="140" y="39"/>
                  </a:cubicBezTo>
                  <a:cubicBezTo>
                    <a:pt x="140" y="39"/>
                    <a:pt x="139" y="38"/>
                    <a:pt x="138" y="37"/>
                  </a:cubicBezTo>
                  <a:cubicBezTo>
                    <a:pt x="137" y="43"/>
                    <a:pt x="134" y="40"/>
                    <a:pt x="132" y="43"/>
                  </a:cubicBezTo>
                  <a:cubicBezTo>
                    <a:pt x="132" y="41"/>
                    <a:pt x="132" y="41"/>
                    <a:pt x="132" y="41"/>
                  </a:cubicBezTo>
                  <a:cubicBezTo>
                    <a:pt x="131" y="47"/>
                    <a:pt x="127" y="42"/>
                    <a:pt x="126" y="45"/>
                  </a:cubicBezTo>
                  <a:cubicBezTo>
                    <a:pt x="125" y="41"/>
                    <a:pt x="125" y="41"/>
                    <a:pt x="125" y="41"/>
                  </a:cubicBezTo>
                  <a:cubicBezTo>
                    <a:pt x="124" y="40"/>
                    <a:pt x="124" y="42"/>
                    <a:pt x="125" y="46"/>
                  </a:cubicBezTo>
                  <a:cubicBezTo>
                    <a:pt x="124" y="44"/>
                    <a:pt x="124" y="48"/>
                    <a:pt x="123" y="44"/>
                  </a:cubicBezTo>
                  <a:cubicBezTo>
                    <a:pt x="122" y="44"/>
                    <a:pt x="123" y="47"/>
                    <a:pt x="122" y="47"/>
                  </a:cubicBezTo>
                  <a:cubicBezTo>
                    <a:pt x="121" y="46"/>
                    <a:pt x="120" y="46"/>
                    <a:pt x="119" y="47"/>
                  </a:cubicBezTo>
                  <a:cubicBezTo>
                    <a:pt x="120" y="48"/>
                    <a:pt x="120" y="48"/>
                    <a:pt x="120" y="48"/>
                  </a:cubicBezTo>
                  <a:cubicBezTo>
                    <a:pt x="120" y="47"/>
                    <a:pt x="119" y="45"/>
                    <a:pt x="119" y="44"/>
                  </a:cubicBezTo>
                  <a:cubicBezTo>
                    <a:pt x="119" y="46"/>
                    <a:pt x="117" y="44"/>
                    <a:pt x="119" y="49"/>
                  </a:cubicBezTo>
                  <a:cubicBezTo>
                    <a:pt x="117" y="46"/>
                    <a:pt x="116" y="52"/>
                    <a:pt x="115" y="48"/>
                  </a:cubicBezTo>
                  <a:cubicBezTo>
                    <a:pt x="115" y="49"/>
                    <a:pt x="115" y="50"/>
                    <a:pt x="115" y="51"/>
                  </a:cubicBezTo>
                  <a:cubicBezTo>
                    <a:pt x="114" y="51"/>
                    <a:pt x="112" y="48"/>
                    <a:pt x="112" y="51"/>
                  </a:cubicBezTo>
                  <a:cubicBezTo>
                    <a:pt x="111" y="50"/>
                    <a:pt x="112" y="48"/>
                    <a:pt x="111" y="48"/>
                  </a:cubicBezTo>
                  <a:cubicBezTo>
                    <a:pt x="111" y="51"/>
                    <a:pt x="111" y="51"/>
                    <a:pt x="111" y="51"/>
                  </a:cubicBezTo>
                  <a:cubicBezTo>
                    <a:pt x="110" y="54"/>
                    <a:pt x="107" y="49"/>
                    <a:pt x="106" y="50"/>
                  </a:cubicBezTo>
                  <a:cubicBezTo>
                    <a:pt x="104" y="53"/>
                    <a:pt x="101" y="53"/>
                    <a:pt x="98" y="54"/>
                  </a:cubicBezTo>
                  <a:cubicBezTo>
                    <a:pt x="98" y="52"/>
                    <a:pt x="98" y="52"/>
                    <a:pt x="98" y="52"/>
                  </a:cubicBezTo>
                  <a:cubicBezTo>
                    <a:pt x="98" y="57"/>
                    <a:pt x="95" y="49"/>
                    <a:pt x="96" y="55"/>
                  </a:cubicBezTo>
                  <a:cubicBezTo>
                    <a:pt x="95" y="54"/>
                    <a:pt x="95" y="55"/>
                    <a:pt x="95" y="53"/>
                  </a:cubicBezTo>
                  <a:cubicBezTo>
                    <a:pt x="95" y="56"/>
                    <a:pt x="92" y="50"/>
                    <a:pt x="92" y="54"/>
                  </a:cubicBezTo>
                  <a:cubicBezTo>
                    <a:pt x="92" y="53"/>
                    <a:pt x="92" y="53"/>
                    <a:pt x="92" y="53"/>
                  </a:cubicBezTo>
                  <a:cubicBezTo>
                    <a:pt x="91" y="51"/>
                    <a:pt x="90" y="55"/>
                    <a:pt x="89" y="53"/>
                  </a:cubicBezTo>
                  <a:cubicBezTo>
                    <a:pt x="89" y="52"/>
                    <a:pt x="89" y="52"/>
                    <a:pt x="89" y="51"/>
                  </a:cubicBezTo>
                  <a:cubicBezTo>
                    <a:pt x="88" y="49"/>
                    <a:pt x="89" y="56"/>
                    <a:pt x="88" y="50"/>
                  </a:cubicBezTo>
                  <a:cubicBezTo>
                    <a:pt x="88" y="50"/>
                    <a:pt x="88" y="53"/>
                    <a:pt x="88" y="53"/>
                  </a:cubicBezTo>
                  <a:cubicBezTo>
                    <a:pt x="85" y="51"/>
                    <a:pt x="84" y="55"/>
                    <a:pt x="81" y="56"/>
                  </a:cubicBezTo>
                  <a:cubicBezTo>
                    <a:pt x="79" y="54"/>
                    <a:pt x="80" y="48"/>
                    <a:pt x="79" y="52"/>
                  </a:cubicBezTo>
                  <a:cubicBezTo>
                    <a:pt x="79" y="51"/>
                    <a:pt x="79" y="54"/>
                    <a:pt x="79" y="53"/>
                  </a:cubicBezTo>
                  <a:cubicBezTo>
                    <a:pt x="79" y="54"/>
                    <a:pt x="77" y="47"/>
                    <a:pt x="77" y="50"/>
                  </a:cubicBezTo>
                  <a:cubicBezTo>
                    <a:pt x="78" y="53"/>
                    <a:pt x="77" y="52"/>
                    <a:pt x="78" y="54"/>
                  </a:cubicBezTo>
                  <a:cubicBezTo>
                    <a:pt x="76" y="52"/>
                    <a:pt x="76" y="49"/>
                    <a:pt x="75" y="51"/>
                  </a:cubicBezTo>
                  <a:cubicBezTo>
                    <a:pt x="75" y="50"/>
                    <a:pt x="75" y="50"/>
                    <a:pt x="75" y="50"/>
                  </a:cubicBezTo>
                  <a:cubicBezTo>
                    <a:pt x="75" y="55"/>
                    <a:pt x="73" y="52"/>
                    <a:pt x="73" y="58"/>
                  </a:cubicBezTo>
                  <a:cubicBezTo>
                    <a:pt x="68" y="60"/>
                    <a:pt x="63" y="63"/>
                    <a:pt x="58" y="65"/>
                  </a:cubicBezTo>
                  <a:cubicBezTo>
                    <a:pt x="52" y="64"/>
                    <a:pt x="48" y="68"/>
                    <a:pt x="42" y="65"/>
                  </a:cubicBezTo>
                  <a:cubicBezTo>
                    <a:pt x="40" y="61"/>
                    <a:pt x="40" y="61"/>
                    <a:pt x="39" y="63"/>
                  </a:cubicBezTo>
                  <a:cubicBezTo>
                    <a:pt x="39" y="62"/>
                    <a:pt x="39" y="62"/>
                    <a:pt x="39" y="62"/>
                  </a:cubicBezTo>
                  <a:cubicBezTo>
                    <a:pt x="39" y="65"/>
                    <a:pt x="38" y="62"/>
                    <a:pt x="38" y="66"/>
                  </a:cubicBezTo>
                  <a:cubicBezTo>
                    <a:pt x="36" y="65"/>
                    <a:pt x="34" y="67"/>
                    <a:pt x="32" y="67"/>
                  </a:cubicBezTo>
                  <a:cubicBezTo>
                    <a:pt x="33" y="66"/>
                    <a:pt x="32" y="63"/>
                    <a:pt x="32" y="64"/>
                  </a:cubicBezTo>
                  <a:cubicBezTo>
                    <a:pt x="32" y="66"/>
                    <a:pt x="32" y="66"/>
                    <a:pt x="32" y="66"/>
                  </a:cubicBezTo>
                  <a:cubicBezTo>
                    <a:pt x="32" y="65"/>
                    <a:pt x="32" y="65"/>
                    <a:pt x="32" y="65"/>
                  </a:cubicBezTo>
                  <a:cubicBezTo>
                    <a:pt x="31" y="66"/>
                    <a:pt x="31" y="67"/>
                    <a:pt x="32" y="69"/>
                  </a:cubicBezTo>
                  <a:cubicBezTo>
                    <a:pt x="27" y="72"/>
                    <a:pt x="21" y="66"/>
                    <a:pt x="16" y="67"/>
                  </a:cubicBezTo>
                  <a:cubicBezTo>
                    <a:pt x="15" y="66"/>
                    <a:pt x="13" y="68"/>
                    <a:pt x="12" y="69"/>
                  </a:cubicBezTo>
                  <a:cubicBezTo>
                    <a:pt x="8" y="64"/>
                    <a:pt x="4" y="61"/>
                    <a:pt x="0" y="65"/>
                  </a:cubicBezTo>
                  <a:cubicBezTo>
                    <a:pt x="0" y="65"/>
                    <a:pt x="0" y="55"/>
                    <a:pt x="1"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3"/>
            <p:cNvSpPr/>
            <p:nvPr/>
          </p:nvSpPr>
          <p:spPr bwMode="auto">
            <a:xfrm>
              <a:off x="1597026" y="2673350"/>
              <a:ext cx="7938" cy="20637"/>
            </a:xfrm>
            <a:custGeom>
              <a:avLst/>
              <a:gdLst>
                <a:gd name="T0" fmla="*/ 2 w 2"/>
                <a:gd name="T1" fmla="*/ 5 h 5"/>
                <a:gd name="T2" fmla="*/ 0 w 2"/>
                <a:gd name="T3" fmla="*/ 0 h 5"/>
                <a:gd name="T4" fmla="*/ 2 w 2"/>
                <a:gd name="T5" fmla="*/ 5 h 5"/>
              </a:gdLst>
              <a:ahLst/>
              <a:cxnLst>
                <a:cxn ang="0">
                  <a:pos x="T0" y="T1"/>
                </a:cxn>
                <a:cxn ang="0">
                  <a:pos x="T2" y="T3"/>
                </a:cxn>
                <a:cxn ang="0">
                  <a:pos x="T4" y="T5"/>
                </a:cxn>
              </a:cxnLst>
              <a:rect l="0" t="0" r="r" b="b"/>
              <a:pathLst>
                <a:path w="2" h="5">
                  <a:moveTo>
                    <a:pt x="2" y="5"/>
                  </a:moveTo>
                  <a:cubicBezTo>
                    <a:pt x="1" y="4"/>
                    <a:pt x="0" y="3"/>
                    <a:pt x="0" y="0"/>
                  </a:cubicBezTo>
                  <a:lnTo>
                    <a:pt x="2"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4"/>
            <p:cNvSpPr/>
            <p:nvPr/>
          </p:nvSpPr>
          <p:spPr bwMode="auto">
            <a:xfrm>
              <a:off x="1531938" y="2617788"/>
              <a:ext cx="4763" cy="12700"/>
            </a:xfrm>
            <a:custGeom>
              <a:avLst/>
              <a:gdLst>
                <a:gd name="T0" fmla="*/ 1 w 1"/>
                <a:gd name="T1" fmla="*/ 2 h 3"/>
                <a:gd name="T2" fmla="*/ 1 w 1"/>
                <a:gd name="T3" fmla="*/ 1 h 3"/>
                <a:gd name="T4" fmla="*/ 1 w 1"/>
                <a:gd name="T5" fmla="*/ 0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2"/>
                    <a:pt x="1" y="1"/>
                  </a:cubicBezTo>
                  <a:cubicBezTo>
                    <a:pt x="1" y="1"/>
                    <a:pt x="0" y="0"/>
                    <a:pt x="1" y="0"/>
                  </a:cubicBezTo>
                  <a:cubicBezTo>
                    <a:pt x="1" y="1"/>
                    <a:pt x="1" y="1"/>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5"/>
            <p:cNvSpPr/>
            <p:nvPr/>
          </p:nvSpPr>
          <p:spPr bwMode="auto">
            <a:xfrm>
              <a:off x="1524001" y="2614613"/>
              <a:ext cx="0" cy="12700"/>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1"/>
                    <a:pt x="0" y="0"/>
                    <a:pt x="0" y="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6"/>
            <p:cNvSpPr/>
            <p:nvPr/>
          </p:nvSpPr>
          <p:spPr bwMode="auto">
            <a:xfrm>
              <a:off x="1503363" y="2592388"/>
              <a:ext cx="3175" cy="9525"/>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0"/>
                    <a:pt x="0" y="0"/>
                    <a:pt x="0" y="0"/>
                  </a:cubicBez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7"/>
            <p:cNvSpPr/>
            <p:nvPr/>
          </p:nvSpPr>
          <p:spPr bwMode="auto">
            <a:xfrm>
              <a:off x="1503363" y="2605088"/>
              <a:ext cx="3175" cy="12700"/>
            </a:xfrm>
            <a:custGeom>
              <a:avLst/>
              <a:gdLst>
                <a:gd name="T0" fmla="*/ 1 w 1"/>
                <a:gd name="T1" fmla="*/ 2 h 3"/>
                <a:gd name="T2" fmla="*/ 0 w 1"/>
                <a:gd name="T3" fmla="*/ 1 h 3"/>
                <a:gd name="T4" fmla="*/ 1 w 1"/>
                <a:gd name="T5" fmla="*/ 2 h 3"/>
              </a:gdLst>
              <a:ahLst/>
              <a:cxnLst>
                <a:cxn ang="0">
                  <a:pos x="T0" y="T1"/>
                </a:cxn>
                <a:cxn ang="0">
                  <a:pos x="T2" y="T3"/>
                </a:cxn>
                <a:cxn ang="0">
                  <a:pos x="T4" y="T5"/>
                </a:cxn>
              </a:cxnLst>
              <a:rect l="0" t="0" r="r" b="b"/>
              <a:pathLst>
                <a:path w="1" h="3">
                  <a:moveTo>
                    <a:pt x="1" y="2"/>
                  </a:moveTo>
                  <a:cubicBezTo>
                    <a:pt x="1" y="3"/>
                    <a:pt x="1" y="2"/>
                    <a:pt x="0" y="1"/>
                  </a:cubicBezTo>
                  <a:cubicBezTo>
                    <a:pt x="1" y="2"/>
                    <a:pt x="1" y="0"/>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8"/>
            <p:cNvSpPr/>
            <p:nvPr/>
          </p:nvSpPr>
          <p:spPr bwMode="auto">
            <a:xfrm>
              <a:off x="1477963" y="2592388"/>
              <a:ext cx="0" cy="17462"/>
            </a:xfrm>
            <a:custGeom>
              <a:avLst/>
              <a:gdLst>
                <a:gd name="T0" fmla="*/ 2 h 4"/>
                <a:gd name="T1" fmla="*/ 2 h 4"/>
                <a:gd name="T2" fmla="*/ 2 h 4"/>
              </a:gdLst>
              <a:ahLst/>
              <a:cxnLst>
                <a:cxn ang="0">
                  <a:pos x="0" y="T0"/>
                </a:cxn>
                <a:cxn ang="0">
                  <a:pos x="0" y="T1"/>
                </a:cxn>
                <a:cxn ang="0">
                  <a:pos x="0" y="T2"/>
                </a:cxn>
              </a:cxnLst>
              <a:rect l="0" t="0" r="r" b="b"/>
              <a:pathLst>
                <a:path h="4">
                  <a:moveTo>
                    <a:pt x="0" y="2"/>
                  </a:moveTo>
                  <a:cubicBezTo>
                    <a:pt x="0" y="2"/>
                    <a:pt x="0" y="4"/>
                    <a:pt x="0" y="2"/>
                  </a:cubicBezTo>
                  <a:cubicBezTo>
                    <a:pt x="0" y="3"/>
                    <a:pt x="0" y="0"/>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9"/>
            <p:cNvSpPr/>
            <p:nvPr/>
          </p:nvSpPr>
          <p:spPr bwMode="auto">
            <a:xfrm>
              <a:off x="1468438" y="2605088"/>
              <a:ext cx="0" cy="9525"/>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1"/>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50"/>
            <p:cNvSpPr/>
            <p:nvPr/>
          </p:nvSpPr>
          <p:spPr bwMode="auto">
            <a:xfrm>
              <a:off x="1260476" y="2681288"/>
              <a:ext cx="4763" cy="4762"/>
            </a:xfrm>
            <a:custGeom>
              <a:avLst/>
              <a:gdLst>
                <a:gd name="T0" fmla="*/ 0 w 3"/>
                <a:gd name="T1" fmla="*/ 3 h 3"/>
                <a:gd name="T2" fmla="*/ 0 w 3"/>
                <a:gd name="T3" fmla="*/ 0 h 3"/>
                <a:gd name="T4" fmla="*/ 3 w 3"/>
                <a:gd name="T5" fmla="*/ 3 h 3"/>
                <a:gd name="T6" fmla="*/ 0 w 3"/>
                <a:gd name="T7" fmla="*/ 3 h 3"/>
              </a:gdLst>
              <a:ahLst/>
              <a:cxnLst>
                <a:cxn ang="0">
                  <a:pos x="T0" y="T1"/>
                </a:cxn>
                <a:cxn ang="0">
                  <a:pos x="T2" y="T3"/>
                </a:cxn>
                <a:cxn ang="0">
                  <a:pos x="T4" y="T5"/>
                </a:cxn>
                <a:cxn ang="0">
                  <a:pos x="T6" y="T7"/>
                </a:cxn>
              </a:cxnLst>
              <a:rect l="0" t="0" r="r" b="b"/>
              <a:pathLst>
                <a:path w="3" h="3">
                  <a:moveTo>
                    <a:pt x="0" y="3"/>
                  </a:moveTo>
                  <a:lnTo>
                    <a:pt x="0" y="0"/>
                  </a:lnTo>
                  <a:lnTo>
                    <a:pt x="3"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1"/>
            <p:cNvSpPr/>
            <p:nvPr/>
          </p:nvSpPr>
          <p:spPr bwMode="auto">
            <a:xfrm>
              <a:off x="1166813" y="2690813"/>
              <a:ext cx="0" cy="12700"/>
            </a:xfrm>
            <a:custGeom>
              <a:avLst/>
              <a:gdLst>
                <a:gd name="T0" fmla="*/ 2 h 3"/>
                <a:gd name="T1" fmla="*/ 1 h 3"/>
                <a:gd name="T2" fmla="*/ 2 h 3"/>
              </a:gdLst>
              <a:ahLst/>
              <a:cxnLst>
                <a:cxn ang="0">
                  <a:pos x="0" y="T0"/>
                </a:cxn>
                <a:cxn ang="0">
                  <a:pos x="0" y="T1"/>
                </a:cxn>
                <a:cxn ang="0">
                  <a:pos x="0" y="T2"/>
                </a:cxn>
              </a:cxnLst>
              <a:rect l="0" t="0" r="r" b="b"/>
              <a:pathLst>
                <a:path h="3">
                  <a:moveTo>
                    <a:pt x="0" y="2"/>
                  </a:moveTo>
                  <a:cubicBezTo>
                    <a:pt x="0" y="3"/>
                    <a:pt x="0" y="1"/>
                    <a:pt x="0" y="1"/>
                  </a:cubicBezTo>
                  <a:cubicBezTo>
                    <a:pt x="0" y="0"/>
                    <a:pt x="0" y="3"/>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2"/>
            <p:cNvSpPr/>
            <p:nvPr/>
          </p:nvSpPr>
          <p:spPr bwMode="auto">
            <a:xfrm>
              <a:off x="1120776" y="2741613"/>
              <a:ext cx="4763" cy="12700"/>
            </a:xfrm>
            <a:custGeom>
              <a:avLst/>
              <a:gdLst>
                <a:gd name="T0" fmla="*/ 0 w 3"/>
                <a:gd name="T1" fmla="*/ 0 h 8"/>
                <a:gd name="T2" fmla="*/ 3 w 3"/>
                <a:gd name="T3" fmla="*/ 0 h 8"/>
                <a:gd name="T4" fmla="*/ 3 w 3"/>
                <a:gd name="T5" fmla="*/ 8 h 8"/>
                <a:gd name="T6" fmla="*/ 0 w 3"/>
                <a:gd name="T7" fmla="*/ 0 h 8"/>
              </a:gdLst>
              <a:ahLst/>
              <a:cxnLst>
                <a:cxn ang="0">
                  <a:pos x="T0" y="T1"/>
                </a:cxn>
                <a:cxn ang="0">
                  <a:pos x="T2" y="T3"/>
                </a:cxn>
                <a:cxn ang="0">
                  <a:pos x="T4" y="T5"/>
                </a:cxn>
                <a:cxn ang="0">
                  <a:pos x="T6" y="T7"/>
                </a:cxn>
              </a:cxnLst>
              <a:rect l="0" t="0" r="r" b="b"/>
              <a:pathLst>
                <a:path w="3" h="8">
                  <a:moveTo>
                    <a:pt x="0" y="0"/>
                  </a:moveTo>
                  <a:lnTo>
                    <a:pt x="3" y="0"/>
                  </a:lnTo>
                  <a:lnTo>
                    <a:pt x="3" y="8"/>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3"/>
            <p:cNvSpPr/>
            <p:nvPr/>
          </p:nvSpPr>
          <p:spPr bwMode="auto">
            <a:xfrm>
              <a:off x="1371601" y="1624013"/>
              <a:ext cx="4763" cy="15875"/>
            </a:xfrm>
            <a:custGeom>
              <a:avLst/>
              <a:gdLst>
                <a:gd name="T0" fmla="*/ 0 w 1"/>
                <a:gd name="T1" fmla="*/ 3 h 4"/>
                <a:gd name="T2" fmla="*/ 1 w 1"/>
                <a:gd name="T3" fmla="*/ 2 h 4"/>
                <a:gd name="T4" fmla="*/ 0 w 1"/>
                <a:gd name="T5" fmla="*/ 3 h 4"/>
              </a:gdLst>
              <a:ahLst/>
              <a:cxnLst>
                <a:cxn ang="0">
                  <a:pos x="T0" y="T1"/>
                </a:cxn>
                <a:cxn ang="0">
                  <a:pos x="T2" y="T3"/>
                </a:cxn>
                <a:cxn ang="0">
                  <a:pos x="T4" y="T5"/>
                </a:cxn>
              </a:cxnLst>
              <a:rect l="0" t="0" r="r" b="b"/>
              <a:pathLst>
                <a:path w="1" h="4">
                  <a:moveTo>
                    <a:pt x="0" y="3"/>
                  </a:moveTo>
                  <a:cubicBezTo>
                    <a:pt x="1" y="3"/>
                    <a:pt x="1" y="0"/>
                    <a:pt x="1" y="2"/>
                  </a:cubicBezTo>
                  <a:cubicBezTo>
                    <a:pt x="0" y="3"/>
                    <a:pt x="0" y="4"/>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4"/>
            <p:cNvSpPr/>
            <p:nvPr/>
          </p:nvSpPr>
          <p:spPr bwMode="auto">
            <a:xfrm>
              <a:off x="560388" y="1317625"/>
              <a:ext cx="823913" cy="314325"/>
            </a:xfrm>
            <a:custGeom>
              <a:avLst/>
              <a:gdLst>
                <a:gd name="T0" fmla="*/ 25 w 194"/>
                <a:gd name="T1" fmla="*/ 12 h 74"/>
                <a:gd name="T2" fmla="*/ 31 w 194"/>
                <a:gd name="T3" fmla="*/ 13 h 74"/>
                <a:gd name="T4" fmla="*/ 45 w 194"/>
                <a:gd name="T5" fmla="*/ 9 h 74"/>
                <a:gd name="T6" fmla="*/ 49 w 194"/>
                <a:gd name="T7" fmla="*/ 11 h 74"/>
                <a:gd name="T8" fmla="*/ 60 w 194"/>
                <a:gd name="T9" fmla="*/ 17 h 74"/>
                <a:gd name="T10" fmla="*/ 64 w 194"/>
                <a:gd name="T11" fmla="*/ 18 h 74"/>
                <a:gd name="T12" fmla="*/ 72 w 194"/>
                <a:gd name="T13" fmla="*/ 17 h 74"/>
                <a:gd name="T14" fmla="*/ 78 w 194"/>
                <a:gd name="T15" fmla="*/ 20 h 74"/>
                <a:gd name="T16" fmla="*/ 80 w 194"/>
                <a:gd name="T17" fmla="*/ 23 h 74"/>
                <a:gd name="T18" fmla="*/ 84 w 194"/>
                <a:gd name="T19" fmla="*/ 20 h 74"/>
                <a:gd name="T20" fmla="*/ 92 w 194"/>
                <a:gd name="T21" fmla="*/ 18 h 74"/>
                <a:gd name="T22" fmla="*/ 96 w 194"/>
                <a:gd name="T23" fmla="*/ 20 h 74"/>
                <a:gd name="T24" fmla="*/ 101 w 194"/>
                <a:gd name="T25" fmla="*/ 18 h 74"/>
                <a:gd name="T26" fmla="*/ 105 w 194"/>
                <a:gd name="T27" fmla="*/ 22 h 74"/>
                <a:gd name="T28" fmla="*/ 112 w 194"/>
                <a:gd name="T29" fmla="*/ 23 h 74"/>
                <a:gd name="T30" fmla="*/ 118 w 194"/>
                <a:gd name="T31" fmla="*/ 28 h 74"/>
                <a:gd name="T32" fmla="*/ 121 w 194"/>
                <a:gd name="T33" fmla="*/ 26 h 74"/>
                <a:gd name="T34" fmla="*/ 123 w 194"/>
                <a:gd name="T35" fmla="*/ 30 h 74"/>
                <a:gd name="T36" fmla="*/ 127 w 194"/>
                <a:gd name="T37" fmla="*/ 28 h 74"/>
                <a:gd name="T38" fmla="*/ 128 w 194"/>
                <a:gd name="T39" fmla="*/ 28 h 74"/>
                <a:gd name="T40" fmla="*/ 132 w 194"/>
                <a:gd name="T41" fmla="*/ 29 h 74"/>
                <a:gd name="T42" fmla="*/ 141 w 194"/>
                <a:gd name="T43" fmla="*/ 32 h 74"/>
                <a:gd name="T44" fmla="*/ 145 w 194"/>
                <a:gd name="T45" fmla="*/ 33 h 74"/>
                <a:gd name="T46" fmla="*/ 148 w 194"/>
                <a:gd name="T47" fmla="*/ 34 h 74"/>
                <a:gd name="T48" fmla="*/ 156 w 194"/>
                <a:gd name="T49" fmla="*/ 37 h 74"/>
                <a:gd name="T50" fmla="*/ 155 w 194"/>
                <a:gd name="T51" fmla="*/ 46 h 74"/>
                <a:gd name="T52" fmla="*/ 161 w 194"/>
                <a:gd name="T53" fmla="*/ 40 h 74"/>
                <a:gd name="T54" fmla="*/ 166 w 194"/>
                <a:gd name="T55" fmla="*/ 33 h 74"/>
                <a:gd name="T56" fmla="*/ 169 w 194"/>
                <a:gd name="T57" fmla="*/ 37 h 74"/>
                <a:gd name="T58" fmla="*/ 172 w 194"/>
                <a:gd name="T59" fmla="*/ 34 h 74"/>
                <a:gd name="T60" fmla="*/ 172 w 194"/>
                <a:gd name="T61" fmla="*/ 38 h 74"/>
                <a:gd name="T62" fmla="*/ 172 w 194"/>
                <a:gd name="T63" fmla="*/ 46 h 74"/>
                <a:gd name="T64" fmla="*/ 178 w 194"/>
                <a:gd name="T65" fmla="*/ 41 h 74"/>
                <a:gd name="T66" fmla="*/ 178 w 194"/>
                <a:gd name="T67" fmla="*/ 45 h 74"/>
                <a:gd name="T68" fmla="*/ 182 w 194"/>
                <a:gd name="T69" fmla="*/ 42 h 74"/>
                <a:gd name="T70" fmla="*/ 185 w 194"/>
                <a:gd name="T71" fmla="*/ 43 h 74"/>
                <a:gd name="T72" fmla="*/ 179 w 194"/>
                <a:gd name="T73" fmla="*/ 52 h 74"/>
                <a:gd name="T74" fmla="*/ 187 w 194"/>
                <a:gd name="T75" fmla="*/ 48 h 74"/>
                <a:gd name="T76" fmla="*/ 188 w 194"/>
                <a:gd name="T77" fmla="*/ 63 h 74"/>
                <a:gd name="T78" fmla="*/ 189 w 194"/>
                <a:gd name="T79" fmla="*/ 66 h 74"/>
                <a:gd name="T80" fmla="*/ 193 w 194"/>
                <a:gd name="T81" fmla="*/ 68 h 74"/>
                <a:gd name="T82" fmla="*/ 189 w 194"/>
                <a:gd name="T83" fmla="*/ 72 h 74"/>
                <a:gd name="T84" fmla="*/ 187 w 194"/>
                <a:gd name="T85" fmla="*/ 66 h 74"/>
                <a:gd name="T86" fmla="*/ 175 w 194"/>
                <a:gd name="T87" fmla="*/ 70 h 74"/>
                <a:gd name="T88" fmla="*/ 161 w 194"/>
                <a:gd name="T89" fmla="*/ 68 h 74"/>
                <a:gd name="T90" fmla="*/ 146 w 194"/>
                <a:gd name="T91" fmla="*/ 65 h 74"/>
                <a:gd name="T92" fmla="*/ 134 w 194"/>
                <a:gd name="T93" fmla="*/ 62 h 74"/>
                <a:gd name="T94" fmla="*/ 125 w 194"/>
                <a:gd name="T95" fmla="*/ 61 h 74"/>
                <a:gd name="T96" fmla="*/ 108 w 194"/>
                <a:gd name="T97" fmla="*/ 53 h 74"/>
                <a:gd name="T98" fmla="*/ 100 w 194"/>
                <a:gd name="T99" fmla="*/ 46 h 74"/>
                <a:gd name="T100" fmla="*/ 88 w 194"/>
                <a:gd name="T101" fmla="*/ 40 h 74"/>
                <a:gd name="T102" fmla="*/ 44 w 194"/>
                <a:gd name="T103" fmla="*/ 38 h 74"/>
                <a:gd name="T104" fmla="*/ 33 w 194"/>
                <a:gd name="T105" fmla="*/ 34 h 74"/>
                <a:gd name="T106" fmla="*/ 6 w 194"/>
                <a:gd name="T107" fmla="*/ 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4" h="74">
                  <a:moveTo>
                    <a:pt x="6" y="7"/>
                  </a:moveTo>
                  <a:cubicBezTo>
                    <a:pt x="11" y="0"/>
                    <a:pt x="11" y="9"/>
                    <a:pt x="15" y="5"/>
                  </a:cubicBezTo>
                  <a:cubicBezTo>
                    <a:pt x="16" y="4"/>
                    <a:pt x="14" y="9"/>
                    <a:pt x="15" y="8"/>
                  </a:cubicBezTo>
                  <a:cubicBezTo>
                    <a:pt x="19" y="3"/>
                    <a:pt x="22" y="7"/>
                    <a:pt x="23" y="13"/>
                  </a:cubicBezTo>
                  <a:cubicBezTo>
                    <a:pt x="23" y="14"/>
                    <a:pt x="23" y="14"/>
                    <a:pt x="23" y="14"/>
                  </a:cubicBezTo>
                  <a:cubicBezTo>
                    <a:pt x="23" y="16"/>
                    <a:pt x="25" y="12"/>
                    <a:pt x="25" y="12"/>
                  </a:cubicBezTo>
                  <a:cubicBezTo>
                    <a:pt x="25" y="13"/>
                    <a:pt x="25" y="13"/>
                    <a:pt x="25" y="15"/>
                  </a:cubicBezTo>
                  <a:cubicBezTo>
                    <a:pt x="26" y="12"/>
                    <a:pt x="26" y="14"/>
                    <a:pt x="27" y="12"/>
                  </a:cubicBezTo>
                  <a:cubicBezTo>
                    <a:pt x="27" y="13"/>
                    <a:pt x="26" y="15"/>
                    <a:pt x="26" y="16"/>
                  </a:cubicBezTo>
                  <a:cubicBezTo>
                    <a:pt x="27" y="13"/>
                    <a:pt x="27" y="13"/>
                    <a:pt x="27" y="13"/>
                  </a:cubicBezTo>
                  <a:cubicBezTo>
                    <a:pt x="30" y="7"/>
                    <a:pt x="30" y="15"/>
                    <a:pt x="32" y="12"/>
                  </a:cubicBezTo>
                  <a:cubicBezTo>
                    <a:pt x="31" y="13"/>
                    <a:pt x="31" y="13"/>
                    <a:pt x="31" y="13"/>
                  </a:cubicBezTo>
                  <a:cubicBezTo>
                    <a:pt x="35" y="10"/>
                    <a:pt x="37" y="11"/>
                    <a:pt x="40" y="11"/>
                  </a:cubicBezTo>
                  <a:cubicBezTo>
                    <a:pt x="38" y="15"/>
                    <a:pt x="38" y="15"/>
                    <a:pt x="38" y="15"/>
                  </a:cubicBezTo>
                  <a:cubicBezTo>
                    <a:pt x="40" y="12"/>
                    <a:pt x="40" y="11"/>
                    <a:pt x="41" y="11"/>
                  </a:cubicBezTo>
                  <a:cubicBezTo>
                    <a:pt x="41" y="14"/>
                    <a:pt x="43" y="8"/>
                    <a:pt x="43" y="10"/>
                  </a:cubicBezTo>
                  <a:cubicBezTo>
                    <a:pt x="43" y="11"/>
                    <a:pt x="43" y="11"/>
                    <a:pt x="43" y="11"/>
                  </a:cubicBezTo>
                  <a:cubicBezTo>
                    <a:pt x="45" y="8"/>
                    <a:pt x="43" y="13"/>
                    <a:pt x="45" y="9"/>
                  </a:cubicBezTo>
                  <a:cubicBezTo>
                    <a:pt x="45" y="12"/>
                    <a:pt x="45" y="12"/>
                    <a:pt x="45" y="12"/>
                  </a:cubicBezTo>
                  <a:cubicBezTo>
                    <a:pt x="46" y="7"/>
                    <a:pt x="45" y="14"/>
                    <a:pt x="46" y="12"/>
                  </a:cubicBezTo>
                  <a:cubicBezTo>
                    <a:pt x="46" y="11"/>
                    <a:pt x="46" y="11"/>
                    <a:pt x="46" y="11"/>
                  </a:cubicBezTo>
                  <a:cubicBezTo>
                    <a:pt x="47" y="10"/>
                    <a:pt x="46" y="12"/>
                    <a:pt x="47" y="12"/>
                  </a:cubicBezTo>
                  <a:cubicBezTo>
                    <a:pt x="47" y="12"/>
                    <a:pt x="47" y="12"/>
                    <a:pt x="47" y="12"/>
                  </a:cubicBezTo>
                  <a:cubicBezTo>
                    <a:pt x="48" y="11"/>
                    <a:pt x="48" y="14"/>
                    <a:pt x="49" y="11"/>
                  </a:cubicBezTo>
                  <a:cubicBezTo>
                    <a:pt x="48" y="13"/>
                    <a:pt x="48" y="12"/>
                    <a:pt x="47" y="16"/>
                  </a:cubicBezTo>
                  <a:cubicBezTo>
                    <a:pt x="51" y="13"/>
                    <a:pt x="54" y="15"/>
                    <a:pt x="57" y="16"/>
                  </a:cubicBezTo>
                  <a:cubicBezTo>
                    <a:pt x="57" y="17"/>
                    <a:pt x="57" y="18"/>
                    <a:pt x="57" y="19"/>
                  </a:cubicBezTo>
                  <a:cubicBezTo>
                    <a:pt x="57" y="18"/>
                    <a:pt x="58" y="19"/>
                    <a:pt x="59" y="17"/>
                  </a:cubicBezTo>
                  <a:cubicBezTo>
                    <a:pt x="59" y="17"/>
                    <a:pt x="58" y="19"/>
                    <a:pt x="59" y="19"/>
                  </a:cubicBezTo>
                  <a:cubicBezTo>
                    <a:pt x="59" y="20"/>
                    <a:pt x="60" y="15"/>
                    <a:pt x="60" y="17"/>
                  </a:cubicBezTo>
                  <a:cubicBezTo>
                    <a:pt x="59" y="20"/>
                    <a:pt x="59" y="20"/>
                    <a:pt x="59" y="20"/>
                  </a:cubicBezTo>
                  <a:cubicBezTo>
                    <a:pt x="61" y="18"/>
                    <a:pt x="61" y="18"/>
                    <a:pt x="62" y="18"/>
                  </a:cubicBezTo>
                  <a:cubicBezTo>
                    <a:pt x="62" y="18"/>
                    <a:pt x="61" y="19"/>
                    <a:pt x="61" y="20"/>
                  </a:cubicBezTo>
                  <a:cubicBezTo>
                    <a:pt x="63" y="17"/>
                    <a:pt x="62" y="21"/>
                    <a:pt x="63" y="19"/>
                  </a:cubicBezTo>
                  <a:cubicBezTo>
                    <a:pt x="62" y="21"/>
                    <a:pt x="62" y="21"/>
                    <a:pt x="62" y="21"/>
                  </a:cubicBezTo>
                  <a:cubicBezTo>
                    <a:pt x="63" y="23"/>
                    <a:pt x="64" y="17"/>
                    <a:pt x="64" y="18"/>
                  </a:cubicBezTo>
                  <a:cubicBezTo>
                    <a:pt x="64" y="21"/>
                    <a:pt x="64" y="21"/>
                    <a:pt x="64" y="21"/>
                  </a:cubicBezTo>
                  <a:cubicBezTo>
                    <a:pt x="65" y="17"/>
                    <a:pt x="66" y="19"/>
                    <a:pt x="67" y="18"/>
                  </a:cubicBezTo>
                  <a:cubicBezTo>
                    <a:pt x="67" y="19"/>
                    <a:pt x="67" y="19"/>
                    <a:pt x="67" y="19"/>
                  </a:cubicBezTo>
                  <a:cubicBezTo>
                    <a:pt x="68" y="18"/>
                    <a:pt x="69" y="20"/>
                    <a:pt x="70" y="18"/>
                  </a:cubicBezTo>
                  <a:cubicBezTo>
                    <a:pt x="70" y="19"/>
                    <a:pt x="68" y="23"/>
                    <a:pt x="70" y="23"/>
                  </a:cubicBezTo>
                  <a:cubicBezTo>
                    <a:pt x="71" y="19"/>
                    <a:pt x="71" y="22"/>
                    <a:pt x="72" y="17"/>
                  </a:cubicBezTo>
                  <a:cubicBezTo>
                    <a:pt x="73" y="18"/>
                    <a:pt x="74" y="20"/>
                    <a:pt x="75" y="18"/>
                  </a:cubicBezTo>
                  <a:cubicBezTo>
                    <a:pt x="74" y="20"/>
                    <a:pt x="73" y="23"/>
                    <a:pt x="73" y="24"/>
                  </a:cubicBezTo>
                  <a:cubicBezTo>
                    <a:pt x="72" y="26"/>
                    <a:pt x="72" y="26"/>
                    <a:pt x="72" y="26"/>
                  </a:cubicBezTo>
                  <a:cubicBezTo>
                    <a:pt x="72" y="28"/>
                    <a:pt x="72" y="25"/>
                    <a:pt x="72" y="28"/>
                  </a:cubicBezTo>
                  <a:cubicBezTo>
                    <a:pt x="72" y="27"/>
                    <a:pt x="73" y="26"/>
                    <a:pt x="73" y="27"/>
                  </a:cubicBezTo>
                  <a:cubicBezTo>
                    <a:pt x="75" y="25"/>
                    <a:pt x="77" y="20"/>
                    <a:pt x="78" y="20"/>
                  </a:cubicBezTo>
                  <a:cubicBezTo>
                    <a:pt x="77" y="21"/>
                    <a:pt x="77" y="24"/>
                    <a:pt x="76" y="25"/>
                  </a:cubicBezTo>
                  <a:cubicBezTo>
                    <a:pt x="80" y="18"/>
                    <a:pt x="80" y="18"/>
                    <a:pt x="80" y="18"/>
                  </a:cubicBezTo>
                  <a:cubicBezTo>
                    <a:pt x="80" y="18"/>
                    <a:pt x="79" y="21"/>
                    <a:pt x="80" y="20"/>
                  </a:cubicBezTo>
                  <a:cubicBezTo>
                    <a:pt x="81" y="18"/>
                    <a:pt x="81" y="18"/>
                    <a:pt x="81" y="18"/>
                  </a:cubicBezTo>
                  <a:cubicBezTo>
                    <a:pt x="81" y="18"/>
                    <a:pt x="82" y="17"/>
                    <a:pt x="81" y="21"/>
                  </a:cubicBezTo>
                  <a:cubicBezTo>
                    <a:pt x="81" y="23"/>
                    <a:pt x="81" y="22"/>
                    <a:pt x="80" y="23"/>
                  </a:cubicBezTo>
                  <a:cubicBezTo>
                    <a:pt x="81" y="23"/>
                    <a:pt x="81" y="22"/>
                    <a:pt x="82" y="22"/>
                  </a:cubicBezTo>
                  <a:cubicBezTo>
                    <a:pt x="82" y="23"/>
                    <a:pt x="82" y="23"/>
                    <a:pt x="82" y="23"/>
                  </a:cubicBezTo>
                  <a:cubicBezTo>
                    <a:pt x="82" y="23"/>
                    <a:pt x="84" y="21"/>
                    <a:pt x="84" y="19"/>
                  </a:cubicBezTo>
                  <a:cubicBezTo>
                    <a:pt x="84" y="19"/>
                    <a:pt x="83" y="21"/>
                    <a:pt x="83" y="20"/>
                  </a:cubicBezTo>
                  <a:cubicBezTo>
                    <a:pt x="84" y="18"/>
                    <a:pt x="85" y="17"/>
                    <a:pt x="86" y="18"/>
                  </a:cubicBezTo>
                  <a:cubicBezTo>
                    <a:pt x="84" y="20"/>
                    <a:pt x="84" y="20"/>
                    <a:pt x="84" y="20"/>
                  </a:cubicBezTo>
                  <a:cubicBezTo>
                    <a:pt x="86" y="17"/>
                    <a:pt x="87" y="17"/>
                    <a:pt x="89" y="16"/>
                  </a:cubicBezTo>
                  <a:cubicBezTo>
                    <a:pt x="89" y="14"/>
                    <a:pt x="87" y="19"/>
                    <a:pt x="87" y="18"/>
                  </a:cubicBezTo>
                  <a:cubicBezTo>
                    <a:pt x="88" y="21"/>
                    <a:pt x="91" y="15"/>
                    <a:pt x="90" y="19"/>
                  </a:cubicBezTo>
                  <a:cubicBezTo>
                    <a:pt x="90" y="19"/>
                    <a:pt x="91" y="16"/>
                    <a:pt x="91" y="17"/>
                  </a:cubicBezTo>
                  <a:cubicBezTo>
                    <a:pt x="92" y="17"/>
                    <a:pt x="91" y="20"/>
                    <a:pt x="91" y="19"/>
                  </a:cubicBezTo>
                  <a:cubicBezTo>
                    <a:pt x="91" y="21"/>
                    <a:pt x="92" y="19"/>
                    <a:pt x="92" y="18"/>
                  </a:cubicBezTo>
                  <a:cubicBezTo>
                    <a:pt x="93" y="17"/>
                    <a:pt x="92" y="19"/>
                    <a:pt x="92" y="19"/>
                  </a:cubicBezTo>
                  <a:cubicBezTo>
                    <a:pt x="93" y="18"/>
                    <a:pt x="96" y="16"/>
                    <a:pt x="96" y="19"/>
                  </a:cubicBezTo>
                  <a:cubicBezTo>
                    <a:pt x="96" y="18"/>
                    <a:pt x="98" y="15"/>
                    <a:pt x="98" y="15"/>
                  </a:cubicBezTo>
                  <a:cubicBezTo>
                    <a:pt x="97" y="18"/>
                    <a:pt x="97" y="18"/>
                    <a:pt x="97" y="18"/>
                  </a:cubicBezTo>
                  <a:cubicBezTo>
                    <a:pt x="97" y="19"/>
                    <a:pt x="98" y="18"/>
                    <a:pt x="98" y="20"/>
                  </a:cubicBezTo>
                  <a:cubicBezTo>
                    <a:pt x="99" y="17"/>
                    <a:pt x="95" y="22"/>
                    <a:pt x="96" y="20"/>
                  </a:cubicBezTo>
                  <a:cubicBezTo>
                    <a:pt x="96" y="22"/>
                    <a:pt x="98" y="16"/>
                    <a:pt x="97" y="19"/>
                  </a:cubicBezTo>
                  <a:cubicBezTo>
                    <a:pt x="98" y="20"/>
                    <a:pt x="99" y="17"/>
                    <a:pt x="99" y="19"/>
                  </a:cubicBezTo>
                  <a:cubicBezTo>
                    <a:pt x="99" y="19"/>
                    <a:pt x="97" y="23"/>
                    <a:pt x="98" y="23"/>
                  </a:cubicBezTo>
                  <a:cubicBezTo>
                    <a:pt x="99" y="22"/>
                    <a:pt x="99" y="21"/>
                    <a:pt x="99" y="21"/>
                  </a:cubicBezTo>
                  <a:cubicBezTo>
                    <a:pt x="100" y="20"/>
                    <a:pt x="100" y="20"/>
                    <a:pt x="100" y="20"/>
                  </a:cubicBezTo>
                  <a:cubicBezTo>
                    <a:pt x="101" y="18"/>
                    <a:pt x="101" y="20"/>
                    <a:pt x="101" y="18"/>
                  </a:cubicBezTo>
                  <a:cubicBezTo>
                    <a:pt x="101" y="20"/>
                    <a:pt x="103" y="17"/>
                    <a:pt x="101" y="21"/>
                  </a:cubicBezTo>
                  <a:cubicBezTo>
                    <a:pt x="100" y="24"/>
                    <a:pt x="100" y="24"/>
                    <a:pt x="100" y="24"/>
                  </a:cubicBezTo>
                  <a:cubicBezTo>
                    <a:pt x="101" y="24"/>
                    <a:pt x="102" y="21"/>
                    <a:pt x="103" y="19"/>
                  </a:cubicBezTo>
                  <a:cubicBezTo>
                    <a:pt x="102" y="21"/>
                    <a:pt x="102" y="21"/>
                    <a:pt x="102" y="21"/>
                  </a:cubicBezTo>
                  <a:cubicBezTo>
                    <a:pt x="104" y="16"/>
                    <a:pt x="103" y="22"/>
                    <a:pt x="104" y="18"/>
                  </a:cubicBezTo>
                  <a:cubicBezTo>
                    <a:pt x="105" y="20"/>
                    <a:pt x="106" y="19"/>
                    <a:pt x="105" y="22"/>
                  </a:cubicBezTo>
                  <a:cubicBezTo>
                    <a:pt x="106" y="21"/>
                    <a:pt x="107" y="19"/>
                    <a:pt x="108" y="20"/>
                  </a:cubicBezTo>
                  <a:cubicBezTo>
                    <a:pt x="107" y="21"/>
                    <a:pt x="107" y="21"/>
                    <a:pt x="107" y="22"/>
                  </a:cubicBezTo>
                  <a:cubicBezTo>
                    <a:pt x="107" y="23"/>
                    <a:pt x="107" y="22"/>
                    <a:pt x="108" y="21"/>
                  </a:cubicBezTo>
                  <a:cubicBezTo>
                    <a:pt x="108" y="22"/>
                    <a:pt x="108" y="24"/>
                    <a:pt x="108" y="26"/>
                  </a:cubicBezTo>
                  <a:cubicBezTo>
                    <a:pt x="109" y="25"/>
                    <a:pt x="109" y="22"/>
                    <a:pt x="110" y="21"/>
                  </a:cubicBezTo>
                  <a:cubicBezTo>
                    <a:pt x="109" y="26"/>
                    <a:pt x="112" y="18"/>
                    <a:pt x="112" y="23"/>
                  </a:cubicBezTo>
                  <a:cubicBezTo>
                    <a:pt x="111" y="23"/>
                    <a:pt x="110" y="25"/>
                    <a:pt x="110" y="26"/>
                  </a:cubicBezTo>
                  <a:cubicBezTo>
                    <a:pt x="109" y="31"/>
                    <a:pt x="112" y="23"/>
                    <a:pt x="112" y="26"/>
                  </a:cubicBezTo>
                  <a:cubicBezTo>
                    <a:pt x="113" y="22"/>
                    <a:pt x="113" y="22"/>
                    <a:pt x="113" y="22"/>
                  </a:cubicBezTo>
                  <a:cubicBezTo>
                    <a:pt x="113" y="24"/>
                    <a:pt x="115" y="20"/>
                    <a:pt x="114" y="24"/>
                  </a:cubicBezTo>
                  <a:cubicBezTo>
                    <a:pt x="114" y="22"/>
                    <a:pt x="114" y="25"/>
                    <a:pt x="115" y="21"/>
                  </a:cubicBezTo>
                  <a:cubicBezTo>
                    <a:pt x="116" y="25"/>
                    <a:pt x="119" y="21"/>
                    <a:pt x="118" y="28"/>
                  </a:cubicBezTo>
                  <a:cubicBezTo>
                    <a:pt x="118" y="27"/>
                    <a:pt x="118" y="28"/>
                    <a:pt x="119" y="26"/>
                  </a:cubicBezTo>
                  <a:cubicBezTo>
                    <a:pt x="119" y="24"/>
                    <a:pt x="118" y="27"/>
                    <a:pt x="118" y="26"/>
                  </a:cubicBezTo>
                  <a:cubicBezTo>
                    <a:pt x="118" y="26"/>
                    <a:pt x="119" y="25"/>
                    <a:pt x="119" y="24"/>
                  </a:cubicBezTo>
                  <a:cubicBezTo>
                    <a:pt x="119" y="25"/>
                    <a:pt x="119" y="26"/>
                    <a:pt x="118" y="29"/>
                  </a:cubicBezTo>
                  <a:cubicBezTo>
                    <a:pt x="118" y="31"/>
                    <a:pt x="121" y="23"/>
                    <a:pt x="122" y="24"/>
                  </a:cubicBezTo>
                  <a:cubicBezTo>
                    <a:pt x="121" y="26"/>
                    <a:pt x="121" y="27"/>
                    <a:pt x="121" y="26"/>
                  </a:cubicBezTo>
                  <a:cubicBezTo>
                    <a:pt x="123" y="24"/>
                    <a:pt x="123" y="24"/>
                    <a:pt x="123" y="24"/>
                  </a:cubicBezTo>
                  <a:cubicBezTo>
                    <a:pt x="123" y="25"/>
                    <a:pt x="122" y="28"/>
                    <a:pt x="121" y="30"/>
                  </a:cubicBezTo>
                  <a:cubicBezTo>
                    <a:pt x="122" y="30"/>
                    <a:pt x="122" y="30"/>
                    <a:pt x="123" y="28"/>
                  </a:cubicBezTo>
                  <a:cubicBezTo>
                    <a:pt x="122" y="32"/>
                    <a:pt x="122" y="32"/>
                    <a:pt x="122" y="32"/>
                  </a:cubicBezTo>
                  <a:cubicBezTo>
                    <a:pt x="123" y="29"/>
                    <a:pt x="123" y="30"/>
                    <a:pt x="124" y="30"/>
                  </a:cubicBezTo>
                  <a:cubicBezTo>
                    <a:pt x="123" y="30"/>
                    <a:pt x="123" y="30"/>
                    <a:pt x="123" y="30"/>
                  </a:cubicBezTo>
                  <a:cubicBezTo>
                    <a:pt x="123" y="32"/>
                    <a:pt x="123" y="31"/>
                    <a:pt x="124" y="31"/>
                  </a:cubicBezTo>
                  <a:cubicBezTo>
                    <a:pt x="124" y="29"/>
                    <a:pt x="124" y="28"/>
                    <a:pt x="124" y="28"/>
                  </a:cubicBezTo>
                  <a:cubicBezTo>
                    <a:pt x="125" y="27"/>
                    <a:pt x="125" y="27"/>
                    <a:pt x="126" y="26"/>
                  </a:cubicBezTo>
                  <a:cubicBezTo>
                    <a:pt x="125" y="28"/>
                    <a:pt x="126" y="28"/>
                    <a:pt x="126" y="28"/>
                  </a:cubicBezTo>
                  <a:cubicBezTo>
                    <a:pt x="126" y="29"/>
                    <a:pt x="127" y="26"/>
                    <a:pt x="127" y="26"/>
                  </a:cubicBezTo>
                  <a:cubicBezTo>
                    <a:pt x="127" y="27"/>
                    <a:pt x="128" y="27"/>
                    <a:pt x="127" y="28"/>
                  </a:cubicBezTo>
                  <a:cubicBezTo>
                    <a:pt x="126" y="29"/>
                    <a:pt x="127" y="27"/>
                    <a:pt x="126" y="28"/>
                  </a:cubicBezTo>
                  <a:cubicBezTo>
                    <a:pt x="126" y="29"/>
                    <a:pt x="125" y="31"/>
                    <a:pt x="126" y="30"/>
                  </a:cubicBezTo>
                  <a:cubicBezTo>
                    <a:pt x="127" y="29"/>
                    <a:pt x="128" y="25"/>
                    <a:pt x="128" y="27"/>
                  </a:cubicBezTo>
                  <a:cubicBezTo>
                    <a:pt x="127" y="29"/>
                    <a:pt x="127" y="29"/>
                    <a:pt x="127" y="29"/>
                  </a:cubicBezTo>
                  <a:cubicBezTo>
                    <a:pt x="127" y="31"/>
                    <a:pt x="127" y="31"/>
                    <a:pt x="127" y="31"/>
                  </a:cubicBezTo>
                  <a:cubicBezTo>
                    <a:pt x="128" y="28"/>
                    <a:pt x="128" y="28"/>
                    <a:pt x="128" y="28"/>
                  </a:cubicBezTo>
                  <a:cubicBezTo>
                    <a:pt x="128" y="29"/>
                    <a:pt x="128" y="29"/>
                    <a:pt x="128" y="29"/>
                  </a:cubicBezTo>
                  <a:cubicBezTo>
                    <a:pt x="129" y="27"/>
                    <a:pt x="129" y="29"/>
                    <a:pt x="130" y="26"/>
                  </a:cubicBezTo>
                  <a:cubicBezTo>
                    <a:pt x="130" y="26"/>
                    <a:pt x="130" y="28"/>
                    <a:pt x="130" y="29"/>
                  </a:cubicBezTo>
                  <a:cubicBezTo>
                    <a:pt x="130" y="29"/>
                    <a:pt x="130" y="29"/>
                    <a:pt x="130" y="29"/>
                  </a:cubicBezTo>
                  <a:cubicBezTo>
                    <a:pt x="130" y="30"/>
                    <a:pt x="131" y="30"/>
                    <a:pt x="132" y="28"/>
                  </a:cubicBezTo>
                  <a:cubicBezTo>
                    <a:pt x="132" y="29"/>
                    <a:pt x="132" y="29"/>
                    <a:pt x="132" y="29"/>
                  </a:cubicBezTo>
                  <a:cubicBezTo>
                    <a:pt x="132" y="29"/>
                    <a:pt x="132" y="29"/>
                    <a:pt x="133" y="27"/>
                  </a:cubicBezTo>
                  <a:cubicBezTo>
                    <a:pt x="133" y="29"/>
                    <a:pt x="130" y="36"/>
                    <a:pt x="132" y="33"/>
                  </a:cubicBezTo>
                  <a:cubicBezTo>
                    <a:pt x="132" y="34"/>
                    <a:pt x="134" y="29"/>
                    <a:pt x="134" y="28"/>
                  </a:cubicBezTo>
                  <a:cubicBezTo>
                    <a:pt x="135" y="30"/>
                    <a:pt x="137" y="26"/>
                    <a:pt x="137" y="30"/>
                  </a:cubicBezTo>
                  <a:cubicBezTo>
                    <a:pt x="138" y="28"/>
                    <a:pt x="138" y="28"/>
                    <a:pt x="138" y="28"/>
                  </a:cubicBezTo>
                  <a:cubicBezTo>
                    <a:pt x="139" y="30"/>
                    <a:pt x="142" y="27"/>
                    <a:pt x="141" y="32"/>
                  </a:cubicBezTo>
                  <a:cubicBezTo>
                    <a:pt x="140" y="32"/>
                    <a:pt x="140" y="34"/>
                    <a:pt x="140" y="35"/>
                  </a:cubicBezTo>
                  <a:cubicBezTo>
                    <a:pt x="141" y="33"/>
                    <a:pt x="139" y="38"/>
                    <a:pt x="141" y="34"/>
                  </a:cubicBezTo>
                  <a:cubicBezTo>
                    <a:pt x="142" y="32"/>
                    <a:pt x="142" y="31"/>
                    <a:pt x="142" y="30"/>
                  </a:cubicBezTo>
                  <a:cubicBezTo>
                    <a:pt x="143" y="29"/>
                    <a:pt x="145" y="30"/>
                    <a:pt x="144" y="32"/>
                  </a:cubicBezTo>
                  <a:cubicBezTo>
                    <a:pt x="145" y="29"/>
                    <a:pt x="145" y="29"/>
                    <a:pt x="145" y="29"/>
                  </a:cubicBezTo>
                  <a:cubicBezTo>
                    <a:pt x="144" y="33"/>
                    <a:pt x="144" y="34"/>
                    <a:pt x="145" y="33"/>
                  </a:cubicBezTo>
                  <a:cubicBezTo>
                    <a:pt x="146" y="31"/>
                    <a:pt x="146" y="31"/>
                    <a:pt x="146" y="31"/>
                  </a:cubicBezTo>
                  <a:cubicBezTo>
                    <a:pt x="146" y="33"/>
                    <a:pt x="146" y="33"/>
                    <a:pt x="146" y="33"/>
                  </a:cubicBezTo>
                  <a:cubicBezTo>
                    <a:pt x="146" y="32"/>
                    <a:pt x="147" y="28"/>
                    <a:pt x="147" y="31"/>
                  </a:cubicBezTo>
                  <a:cubicBezTo>
                    <a:pt x="146" y="33"/>
                    <a:pt x="146" y="33"/>
                    <a:pt x="146" y="33"/>
                  </a:cubicBezTo>
                  <a:cubicBezTo>
                    <a:pt x="148" y="31"/>
                    <a:pt x="149" y="29"/>
                    <a:pt x="149" y="31"/>
                  </a:cubicBezTo>
                  <a:cubicBezTo>
                    <a:pt x="148" y="34"/>
                    <a:pt x="148" y="34"/>
                    <a:pt x="148" y="34"/>
                  </a:cubicBezTo>
                  <a:cubicBezTo>
                    <a:pt x="149" y="34"/>
                    <a:pt x="150" y="32"/>
                    <a:pt x="150" y="31"/>
                  </a:cubicBezTo>
                  <a:cubicBezTo>
                    <a:pt x="150" y="33"/>
                    <a:pt x="151" y="33"/>
                    <a:pt x="150" y="36"/>
                  </a:cubicBezTo>
                  <a:cubicBezTo>
                    <a:pt x="154" y="30"/>
                    <a:pt x="156" y="31"/>
                    <a:pt x="158" y="32"/>
                  </a:cubicBezTo>
                  <a:cubicBezTo>
                    <a:pt x="157" y="34"/>
                    <a:pt x="157" y="34"/>
                    <a:pt x="157" y="34"/>
                  </a:cubicBezTo>
                  <a:cubicBezTo>
                    <a:pt x="157" y="35"/>
                    <a:pt x="158" y="31"/>
                    <a:pt x="158" y="32"/>
                  </a:cubicBezTo>
                  <a:cubicBezTo>
                    <a:pt x="158" y="34"/>
                    <a:pt x="157" y="36"/>
                    <a:pt x="156" y="37"/>
                  </a:cubicBezTo>
                  <a:cubicBezTo>
                    <a:pt x="156" y="39"/>
                    <a:pt x="158" y="35"/>
                    <a:pt x="159" y="35"/>
                  </a:cubicBezTo>
                  <a:cubicBezTo>
                    <a:pt x="160" y="33"/>
                    <a:pt x="158" y="36"/>
                    <a:pt x="159" y="33"/>
                  </a:cubicBezTo>
                  <a:cubicBezTo>
                    <a:pt x="160" y="33"/>
                    <a:pt x="159" y="35"/>
                    <a:pt x="161" y="32"/>
                  </a:cubicBezTo>
                  <a:cubicBezTo>
                    <a:pt x="159" y="37"/>
                    <a:pt x="159" y="37"/>
                    <a:pt x="159" y="37"/>
                  </a:cubicBezTo>
                  <a:cubicBezTo>
                    <a:pt x="160" y="36"/>
                    <a:pt x="160" y="36"/>
                    <a:pt x="160" y="36"/>
                  </a:cubicBezTo>
                  <a:cubicBezTo>
                    <a:pt x="159" y="39"/>
                    <a:pt x="156" y="41"/>
                    <a:pt x="155" y="46"/>
                  </a:cubicBezTo>
                  <a:cubicBezTo>
                    <a:pt x="155" y="46"/>
                    <a:pt x="155" y="46"/>
                    <a:pt x="155" y="46"/>
                  </a:cubicBezTo>
                  <a:cubicBezTo>
                    <a:pt x="154" y="49"/>
                    <a:pt x="153" y="49"/>
                    <a:pt x="153" y="50"/>
                  </a:cubicBezTo>
                  <a:cubicBezTo>
                    <a:pt x="154" y="49"/>
                    <a:pt x="157" y="45"/>
                    <a:pt x="157" y="43"/>
                  </a:cubicBezTo>
                  <a:cubicBezTo>
                    <a:pt x="158" y="43"/>
                    <a:pt x="160" y="36"/>
                    <a:pt x="161" y="37"/>
                  </a:cubicBezTo>
                  <a:cubicBezTo>
                    <a:pt x="161" y="39"/>
                    <a:pt x="160" y="37"/>
                    <a:pt x="159" y="40"/>
                  </a:cubicBezTo>
                  <a:cubicBezTo>
                    <a:pt x="159" y="42"/>
                    <a:pt x="161" y="39"/>
                    <a:pt x="161" y="40"/>
                  </a:cubicBezTo>
                  <a:cubicBezTo>
                    <a:pt x="161" y="38"/>
                    <a:pt x="162" y="35"/>
                    <a:pt x="163" y="35"/>
                  </a:cubicBezTo>
                  <a:cubicBezTo>
                    <a:pt x="163" y="37"/>
                    <a:pt x="161" y="38"/>
                    <a:pt x="162" y="38"/>
                  </a:cubicBezTo>
                  <a:cubicBezTo>
                    <a:pt x="163" y="37"/>
                    <a:pt x="164" y="36"/>
                    <a:pt x="164" y="34"/>
                  </a:cubicBezTo>
                  <a:cubicBezTo>
                    <a:pt x="166" y="30"/>
                    <a:pt x="164" y="36"/>
                    <a:pt x="166" y="33"/>
                  </a:cubicBezTo>
                  <a:cubicBezTo>
                    <a:pt x="165" y="36"/>
                    <a:pt x="162" y="39"/>
                    <a:pt x="163" y="41"/>
                  </a:cubicBezTo>
                  <a:cubicBezTo>
                    <a:pt x="164" y="38"/>
                    <a:pt x="165" y="37"/>
                    <a:pt x="166" y="33"/>
                  </a:cubicBezTo>
                  <a:cubicBezTo>
                    <a:pt x="166" y="34"/>
                    <a:pt x="165" y="36"/>
                    <a:pt x="164" y="38"/>
                  </a:cubicBezTo>
                  <a:cubicBezTo>
                    <a:pt x="164" y="40"/>
                    <a:pt x="168" y="33"/>
                    <a:pt x="165" y="39"/>
                  </a:cubicBezTo>
                  <a:cubicBezTo>
                    <a:pt x="167" y="36"/>
                    <a:pt x="167" y="36"/>
                    <a:pt x="167" y="36"/>
                  </a:cubicBezTo>
                  <a:cubicBezTo>
                    <a:pt x="166" y="37"/>
                    <a:pt x="166" y="38"/>
                    <a:pt x="166" y="39"/>
                  </a:cubicBezTo>
                  <a:cubicBezTo>
                    <a:pt x="166" y="40"/>
                    <a:pt x="169" y="36"/>
                    <a:pt x="167" y="40"/>
                  </a:cubicBezTo>
                  <a:cubicBezTo>
                    <a:pt x="167" y="40"/>
                    <a:pt x="168" y="40"/>
                    <a:pt x="169" y="37"/>
                  </a:cubicBezTo>
                  <a:cubicBezTo>
                    <a:pt x="169" y="36"/>
                    <a:pt x="167" y="39"/>
                    <a:pt x="169" y="35"/>
                  </a:cubicBezTo>
                  <a:cubicBezTo>
                    <a:pt x="168" y="39"/>
                    <a:pt x="170" y="35"/>
                    <a:pt x="170" y="34"/>
                  </a:cubicBezTo>
                  <a:cubicBezTo>
                    <a:pt x="170" y="36"/>
                    <a:pt x="170" y="36"/>
                    <a:pt x="170" y="36"/>
                  </a:cubicBezTo>
                  <a:cubicBezTo>
                    <a:pt x="170" y="35"/>
                    <a:pt x="170" y="36"/>
                    <a:pt x="171" y="34"/>
                  </a:cubicBezTo>
                  <a:cubicBezTo>
                    <a:pt x="170" y="37"/>
                    <a:pt x="170" y="37"/>
                    <a:pt x="170" y="37"/>
                  </a:cubicBezTo>
                  <a:cubicBezTo>
                    <a:pt x="172" y="34"/>
                    <a:pt x="172" y="34"/>
                    <a:pt x="172" y="34"/>
                  </a:cubicBezTo>
                  <a:cubicBezTo>
                    <a:pt x="173" y="34"/>
                    <a:pt x="170" y="39"/>
                    <a:pt x="171" y="38"/>
                  </a:cubicBezTo>
                  <a:cubicBezTo>
                    <a:pt x="170" y="40"/>
                    <a:pt x="170" y="40"/>
                    <a:pt x="170" y="40"/>
                  </a:cubicBezTo>
                  <a:cubicBezTo>
                    <a:pt x="170" y="40"/>
                    <a:pt x="169" y="42"/>
                    <a:pt x="170" y="41"/>
                  </a:cubicBezTo>
                  <a:cubicBezTo>
                    <a:pt x="171" y="39"/>
                    <a:pt x="172" y="37"/>
                    <a:pt x="173" y="35"/>
                  </a:cubicBezTo>
                  <a:cubicBezTo>
                    <a:pt x="174" y="34"/>
                    <a:pt x="172" y="38"/>
                    <a:pt x="174" y="36"/>
                  </a:cubicBezTo>
                  <a:cubicBezTo>
                    <a:pt x="172" y="38"/>
                    <a:pt x="172" y="38"/>
                    <a:pt x="172" y="38"/>
                  </a:cubicBezTo>
                  <a:cubicBezTo>
                    <a:pt x="172" y="39"/>
                    <a:pt x="171" y="42"/>
                    <a:pt x="171" y="42"/>
                  </a:cubicBezTo>
                  <a:cubicBezTo>
                    <a:pt x="172" y="41"/>
                    <a:pt x="174" y="38"/>
                    <a:pt x="174" y="37"/>
                  </a:cubicBezTo>
                  <a:cubicBezTo>
                    <a:pt x="174" y="37"/>
                    <a:pt x="174" y="39"/>
                    <a:pt x="173" y="40"/>
                  </a:cubicBezTo>
                  <a:cubicBezTo>
                    <a:pt x="174" y="40"/>
                    <a:pt x="174" y="38"/>
                    <a:pt x="175" y="37"/>
                  </a:cubicBezTo>
                  <a:cubicBezTo>
                    <a:pt x="175" y="38"/>
                    <a:pt x="174" y="41"/>
                    <a:pt x="174" y="43"/>
                  </a:cubicBezTo>
                  <a:cubicBezTo>
                    <a:pt x="172" y="46"/>
                    <a:pt x="172" y="46"/>
                    <a:pt x="172" y="46"/>
                  </a:cubicBezTo>
                  <a:cubicBezTo>
                    <a:pt x="172" y="46"/>
                    <a:pt x="172" y="46"/>
                    <a:pt x="172" y="46"/>
                  </a:cubicBezTo>
                  <a:cubicBezTo>
                    <a:pt x="170" y="49"/>
                    <a:pt x="171" y="49"/>
                    <a:pt x="169" y="52"/>
                  </a:cubicBezTo>
                  <a:cubicBezTo>
                    <a:pt x="169" y="52"/>
                    <a:pt x="170" y="51"/>
                    <a:pt x="171" y="51"/>
                  </a:cubicBezTo>
                  <a:cubicBezTo>
                    <a:pt x="172" y="45"/>
                    <a:pt x="175" y="44"/>
                    <a:pt x="177" y="40"/>
                  </a:cubicBezTo>
                  <a:cubicBezTo>
                    <a:pt x="178" y="39"/>
                    <a:pt x="172" y="51"/>
                    <a:pt x="176" y="44"/>
                  </a:cubicBezTo>
                  <a:cubicBezTo>
                    <a:pt x="177" y="43"/>
                    <a:pt x="179" y="40"/>
                    <a:pt x="178" y="41"/>
                  </a:cubicBezTo>
                  <a:cubicBezTo>
                    <a:pt x="178" y="42"/>
                    <a:pt x="180" y="37"/>
                    <a:pt x="180" y="39"/>
                  </a:cubicBezTo>
                  <a:cubicBezTo>
                    <a:pt x="179" y="40"/>
                    <a:pt x="178" y="44"/>
                    <a:pt x="176" y="46"/>
                  </a:cubicBezTo>
                  <a:cubicBezTo>
                    <a:pt x="177" y="45"/>
                    <a:pt x="177" y="45"/>
                    <a:pt x="176" y="45"/>
                  </a:cubicBezTo>
                  <a:cubicBezTo>
                    <a:pt x="176" y="47"/>
                    <a:pt x="174" y="49"/>
                    <a:pt x="175" y="50"/>
                  </a:cubicBezTo>
                  <a:cubicBezTo>
                    <a:pt x="175" y="50"/>
                    <a:pt x="176" y="50"/>
                    <a:pt x="177" y="47"/>
                  </a:cubicBezTo>
                  <a:cubicBezTo>
                    <a:pt x="178" y="45"/>
                    <a:pt x="176" y="47"/>
                    <a:pt x="178" y="45"/>
                  </a:cubicBezTo>
                  <a:cubicBezTo>
                    <a:pt x="179" y="44"/>
                    <a:pt x="177" y="48"/>
                    <a:pt x="180" y="44"/>
                  </a:cubicBezTo>
                  <a:cubicBezTo>
                    <a:pt x="179" y="44"/>
                    <a:pt x="180" y="41"/>
                    <a:pt x="181" y="40"/>
                  </a:cubicBezTo>
                  <a:cubicBezTo>
                    <a:pt x="182" y="39"/>
                    <a:pt x="182" y="39"/>
                    <a:pt x="182" y="39"/>
                  </a:cubicBezTo>
                  <a:cubicBezTo>
                    <a:pt x="181" y="40"/>
                    <a:pt x="181" y="40"/>
                    <a:pt x="181" y="40"/>
                  </a:cubicBezTo>
                  <a:cubicBezTo>
                    <a:pt x="181" y="42"/>
                    <a:pt x="183" y="37"/>
                    <a:pt x="183" y="38"/>
                  </a:cubicBezTo>
                  <a:cubicBezTo>
                    <a:pt x="182" y="42"/>
                    <a:pt x="182" y="42"/>
                    <a:pt x="182" y="42"/>
                  </a:cubicBezTo>
                  <a:cubicBezTo>
                    <a:pt x="181" y="45"/>
                    <a:pt x="182" y="40"/>
                    <a:pt x="179" y="45"/>
                  </a:cubicBezTo>
                  <a:cubicBezTo>
                    <a:pt x="180" y="45"/>
                    <a:pt x="181" y="43"/>
                    <a:pt x="181" y="44"/>
                  </a:cubicBezTo>
                  <a:cubicBezTo>
                    <a:pt x="180" y="45"/>
                    <a:pt x="180" y="45"/>
                    <a:pt x="180" y="45"/>
                  </a:cubicBezTo>
                  <a:cubicBezTo>
                    <a:pt x="180" y="45"/>
                    <a:pt x="178" y="52"/>
                    <a:pt x="180" y="48"/>
                  </a:cubicBezTo>
                  <a:cubicBezTo>
                    <a:pt x="181" y="47"/>
                    <a:pt x="181" y="47"/>
                    <a:pt x="182" y="45"/>
                  </a:cubicBezTo>
                  <a:cubicBezTo>
                    <a:pt x="183" y="45"/>
                    <a:pt x="184" y="43"/>
                    <a:pt x="185" y="43"/>
                  </a:cubicBezTo>
                  <a:cubicBezTo>
                    <a:pt x="183" y="47"/>
                    <a:pt x="186" y="44"/>
                    <a:pt x="184" y="47"/>
                  </a:cubicBezTo>
                  <a:cubicBezTo>
                    <a:pt x="184" y="45"/>
                    <a:pt x="183" y="45"/>
                    <a:pt x="181" y="48"/>
                  </a:cubicBezTo>
                  <a:cubicBezTo>
                    <a:pt x="179" y="52"/>
                    <a:pt x="180" y="47"/>
                    <a:pt x="178" y="51"/>
                  </a:cubicBezTo>
                  <a:cubicBezTo>
                    <a:pt x="179" y="51"/>
                    <a:pt x="177" y="55"/>
                    <a:pt x="176" y="58"/>
                  </a:cubicBezTo>
                  <a:cubicBezTo>
                    <a:pt x="176" y="58"/>
                    <a:pt x="177" y="57"/>
                    <a:pt x="177" y="57"/>
                  </a:cubicBezTo>
                  <a:cubicBezTo>
                    <a:pt x="178" y="55"/>
                    <a:pt x="178" y="54"/>
                    <a:pt x="179" y="52"/>
                  </a:cubicBezTo>
                  <a:cubicBezTo>
                    <a:pt x="180" y="53"/>
                    <a:pt x="181" y="52"/>
                    <a:pt x="183" y="50"/>
                  </a:cubicBezTo>
                  <a:cubicBezTo>
                    <a:pt x="182" y="51"/>
                    <a:pt x="181" y="54"/>
                    <a:pt x="181" y="54"/>
                  </a:cubicBezTo>
                  <a:cubicBezTo>
                    <a:pt x="182" y="53"/>
                    <a:pt x="183" y="54"/>
                    <a:pt x="183" y="55"/>
                  </a:cubicBezTo>
                  <a:cubicBezTo>
                    <a:pt x="185" y="51"/>
                    <a:pt x="185" y="55"/>
                    <a:pt x="186" y="51"/>
                  </a:cubicBezTo>
                  <a:cubicBezTo>
                    <a:pt x="186" y="50"/>
                    <a:pt x="187" y="47"/>
                    <a:pt x="188" y="46"/>
                  </a:cubicBezTo>
                  <a:cubicBezTo>
                    <a:pt x="188" y="46"/>
                    <a:pt x="187" y="47"/>
                    <a:pt x="187" y="48"/>
                  </a:cubicBezTo>
                  <a:cubicBezTo>
                    <a:pt x="189" y="46"/>
                    <a:pt x="186" y="52"/>
                    <a:pt x="188" y="49"/>
                  </a:cubicBezTo>
                  <a:cubicBezTo>
                    <a:pt x="186" y="50"/>
                    <a:pt x="185" y="53"/>
                    <a:pt x="184" y="57"/>
                  </a:cubicBezTo>
                  <a:cubicBezTo>
                    <a:pt x="185" y="55"/>
                    <a:pt x="182" y="59"/>
                    <a:pt x="183" y="59"/>
                  </a:cubicBezTo>
                  <a:cubicBezTo>
                    <a:pt x="185" y="58"/>
                    <a:pt x="186" y="57"/>
                    <a:pt x="187" y="56"/>
                  </a:cubicBezTo>
                  <a:cubicBezTo>
                    <a:pt x="186" y="60"/>
                    <a:pt x="189" y="57"/>
                    <a:pt x="190" y="58"/>
                  </a:cubicBezTo>
                  <a:cubicBezTo>
                    <a:pt x="190" y="59"/>
                    <a:pt x="187" y="63"/>
                    <a:pt x="188" y="63"/>
                  </a:cubicBezTo>
                  <a:cubicBezTo>
                    <a:pt x="188" y="64"/>
                    <a:pt x="189" y="60"/>
                    <a:pt x="189" y="61"/>
                  </a:cubicBezTo>
                  <a:cubicBezTo>
                    <a:pt x="189" y="62"/>
                    <a:pt x="189" y="62"/>
                    <a:pt x="189" y="62"/>
                  </a:cubicBezTo>
                  <a:cubicBezTo>
                    <a:pt x="189" y="61"/>
                    <a:pt x="189" y="65"/>
                    <a:pt x="192" y="60"/>
                  </a:cubicBezTo>
                  <a:cubicBezTo>
                    <a:pt x="189" y="64"/>
                    <a:pt x="189" y="64"/>
                    <a:pt x="189" y="64"/>
                  </a:cubicBezTo>
                  <a:cubicBezTo>
                    <a:pt x="189" y="64"/>
                    <a:pt x="190" y="64"/>
                    <a:pt x="190" y="63"/>
                  </a:cubicBezTo>
                  <a:cubicBezTo>
                    <a:pt x="189" y="66"/>
                    <a:pt x="189" y="66"/>
                    <a:pt x="189" y="66"/>
                  </a:cubicBezTo>
                  <a:cubicBezTo>
                    <a:pt x="188" y="69"/>
                    <a:pt x="190" y="66"/>
                    <a:pt x="190" y="66"/>
                  </a:cubicBezTo>
                  <a:cubicBezTo>
                    <a:pt x="191" y="64"/>
                    <a:pt x="191" y="64"/>
                    <a:pt x="191" y="64"/>
                  </a:cubicBezTo>
                  <a:cubicBezTo>
                    <a:pt x="193" y="63"/>
                    <a:pt x="192" y="65"/>
                    <a:pt x="194" y="65"/>
                  </a:cubicBezTo>
                  <a:cubicBezTo>
                    <a:pt x="192" y="67"/>
                    <a:pt x="192" y="67"/>
                    <a:pt x="192" y="67"/>
                  </a:cubicBezTo>
                  <a:cubicBezTo>
                    <a:pt x="194" y="66"/>
                    <a:pt x="194" y="66"/>
                    <a:pt x="194" y="66"/>
                  </a:cubicBezTo>
                  <a:cubicBezTo>
                    <a:pt x="192" y="68"/>
                    <a:pt x="192" y="70"/>
                    <a:pt x="193" y="68"/>
                  </a:cubicBezTo>
                  <a:cubicBezTo>
                    <a:pt x="189" y="73"/>
                    <a:pt x="189" y="73"/>
                    <a:pt x="189" y="73"/>
                  </a:cubicBezTo>
                  <a:cubicBezTo>
                    <a:pt x="189" y="71"/>
                    <a:pt x="191" y="70"/>
                    <a:pt x="192" y="68"/>
                  </a:cubicBezTo>
                  <a:cubicBezTo>
                    <a:pt x="193" y="66"/>
                    <a:pt x="192" y="66"/>
                    <a:pt x="190" y="68"/>
                  </a:cubicBezTo>
                  <a:cubicBezTo>
                    <a:pt x="190" y="69"/>
                    <a:pt x="191" y="68"/>
                    <a:pt x="191" y="68"/>
                  </a:cubicBezTo>
                  <a:cubicBezTo>
                    <a:pt x="190" y="71"/>
                    <a:pt x="189" y="70"/>
                    <a:pt x="188" y="72"/>
                  </a:cubicBezTo>
                  <a:cubicBezTo>
                    <a:pt x="188" y="72"/>
                    <a:pt x="188" y="73"/>
                    <a:pt x="189" y="72"/>
                  </a:cubicBezTo>
                  <a:cubicBezTo>
                    <a:pt x="187" y="74"/>
                    <a:pt x="187" y="74"/>
                    <a:pt x="187" y="73"/>
                  </a:cubicBezTo>
                  <a:cubicBezTo>
                    <a:pt x="188" y="72"/>
                    <a:pt x="187" y="72"/>
                    <a:pt x="188" y="71"/>
                  </a:cubicBezTo>
                  <a:cubicBezTo>
                    <a:pt x="186" y="73"/>
                    <a:pt x="186" y="74"/>
                    <a:pt x="185" y="73"/>
                  </a:cubicBezTo>
                  <a:cubicBezTo>
                    <a:pt x="187" y="70"/>
                    <a:pt x="183" y="74"/>
                    <a:pt x="183" y="73"/>
                  </a:cubicBezTo>
                  <a:cubicBezTo>
                    <a:pt x="185" y="71"/>
                    <a:pt x="186" y="69"/>
                    <a:pt x="187" y="68"/>
                  </a:cubicBezTo>
                  <a:cubicBezTo>
                    <a:pt x="187" y="66"/>
                    <a:pt x="187" y="68"/>
                    <a:pt x="187" y="66"/>
                  </a:cubicBezTo>
                  <a:cubicBezTo>
                    <a:pt x="186" y="68"/>
                    <a:pt x="184" y="71"/>
                    <a:pt x="183" y="72"/>
                  </a:cubicBezTo>
                  <a:cubicBezTo>
                    <a:pt x="184" y="70"/>
                    <a:pt x="184" y="70"/>
                    <a:pt x="184" y="70"/>
                  </a:cubicBezTo>
                  <a:cubicBezTo>
                    <a:pt x="183" y="71"/>
                    <a:pt x="181" y="74"/>
                    <a:pt x="181" y="73"/>
                  </a:cubicBezTo>
                  <a:cubicBezTo>
                    <a:pt x="180" y="71"/>
                    <a:pt x="179" y="71"/>
                    <a:pt x="178" y="70"/>
                  </a:cubicBezTo>
                  <a:cubicBezTo>
                    <a:pt x="179" y="68"/>
                    <a:pt x="179" y="68"/>
                    <a:pt x="179" y="68"/>
                  </a:cubicBezTo>
                  <a:cubicBezTo>
                    <a:pt x="176" y="72"/>
                    <a:pt x="177" y="69"/>
                    <a:pt x="175" y="70"/>
                  </a:cubicBezTo>
                  <a:cubicBezTo>
                    <a:pt x="175" y="68"/>
                    <a:pt x="172" y="71"/>
                    <a:pt x="173" y="67"/>
                  </a:cubicBezTo>
                  <a:cubicBezTo>
                    <a:pt x="170" y="68"/>
                    <a:pt x="168" y="69"/>
                    <a:pt x="166" y="67"/>
                  </a:cubicBezTo>
                  <a:cubicBezTo>
                    <a:pt x="168" y="64"/>
                    <a:pt x="168" y="64"/>
                    <a:pt x="168" y="64"/>
                  </a:cubicBezTo>
                  <a:cubicBezTo>
                    <a:pt x="166" y="66"/>
                    <a:pt x="168" y="62"/>
                    <a:pt x="168" y="63"/>
                  </a:cubicBezTo>
                  <a:cubicBezTo>
                    <a:pt x="167" y="65"/>
                    <a:pt x="166" y="66"/>
                    <a:pt x="165" y="67"/>
                  </a:cubicBezTo>
                  <a:cubicBezTo>
                    <a:pt x="165" y="65"/>
                    <a:pt x="163" y="67"/>
                    <a:pt x="161" y="68"/>
                  </a:cubicBezTo>
                  <a:cubicBezTo>
                    <a:pt x="162" y="66"/>
                    <a:pt x="162" y="66"/>
                    <a:pt x="162" y="66"/>
                  </a:cubicBezTo>
                  <a:cubicBezTo>
                    <a:pt x="159" y="70"/>
                    <a:pt x="160" y="66"/>
                    <a:pt x="159" y="65"/>
                  </a:cubicBezTo>
                  <a:cubicBezTo>
                    <a:pt x="159" y="64"/>
                    <a:pt x="160" y="62"/>
                    <a:pt x="160" y="62"/>
                  </a:cubicBezTo>
                  <a:cubicBezTo>
                    <a:pt x="158" y="65"/>
                    <a:pt x="157" y="65"/>
                    <a:pt x="156" y="66"/>
                  </a:cubicBezTo>
                  <a:cubicBezTo>
                    <a:pt x="155" y="66"/>
                    <a:pt x="155" y="65"/>
                    <a:pt x="155" y="63"/>
                  </a:cubicBezTo>
                  <a:cubicBezTo>
                    <a:pt x="150" y="67"/>
                    <a:pt x="149" y="63"/>
                    <a:pt x="146" y="65"/>
                  </a:cubicBezTo>
                  <a:cubicBezTo>
                    <a:pt x="147" y="62"/>
                    <a:pt x="147" y="62"/>
                    <a:pt x="147" y="62"/>
                  </a:cubicBezTo>
                  <a:cubicBezTo>
                    <a:pt x="143" y="66"/>
                    <a:pt x="142" y="60"/>
                    <a:pt x="139" y="63"/>
                  </a:cubicBezTo>
                  <a:cubicBezTo>
                    <a:pt x="141" y="58"/>
                    <a:pt x="141" y="58"/>
                    <a:pt x="141" y="58"/>
                  </a:cubicBezTo>
                  <a:cubicBezTo>
                    <a:pt x="140" y="57"/>
                    <a:pt x="139" y="59"/>
                    <a:pt x="138" y="62"/>
                  </a:cubicBezTo>
                  <a:cubicBezTo>
                    <a:pt x="138" y="61"/>
                    <a:pt x="135" y="64"/>
                    <a:pt x="136" y="60"/>
                  </a:cubicBezTo>
                  <a:cubicBezTo>
                    <a:pt x="136" y="59"/>
                    <a:pt x="135" y="62"/>
                    <a:pt x="134" y="62"/>
                  </a:cubicBezTo>
                  <a:cubicBezTo>
                    <a:pt x="133" y="60"/>
                    <a:pt x="133" y="60"/>
                    <a:pt x="131" y="61"/>
                  </a:cubicBezTo>
                  <a:cubicBezTo>
                    <a:pt x="131" y="61"/>
                    <a:pt x="131" y="61"/>
                    <a:pt x="131" y="61"/>
                  </a:cubicBezTo>
                  <a:cubicBezTo>
                    <a:pt x="132" y="60"/>
                    <a:pt x="133" y="58"/>
                    <a:pt x="132" y="58"/>
                  </a:cubicBezTo>
                  <a:cubicBezTo>
                    <a:pt x="132" y="59"/>
                    <a:pt x="131" y="56"/>
                    <a:pt x="130" y="61"/>
                  </a:cubicBezTo>
                  <a:cubicBezTo>
                    <a:pt x="130" y="58"/>
                    <a:pt x="126" y="63"/>
                    <a:pt x="126" y="58"/>
                  </a:cubicBezTo>
                  <a:cubicBezTo>
                    <a:pt x="126" y="60"/>
                    <a:pt x="125" y="60"/>
                    <a:pt x="125" y="61"/>
                  </a:cubicBezTo>
                  <a:cubicBezTo>
                    <a:pt x="124" y="60"/>
                    <a:pt x="124" y="57"/>
                    <a:pt x="122" y="59"/>
                  </a:cubicBezTo>
                  <a:cubicBezTo>
                    <a:pt x="122" y="58"/>
                    <a:pt x="123" y="57"/>
                    <a:pt x="123" y="57"/>
                  </a:cubicBezTo>
                  <a:cubicBezTo>
                    <a:pt x="122" y="57"/>
                    <a:pt x="122" y="58"/>
                    <a:pt x="121" y="59"/>
                  </a:cubicBezTo>
                  <a:cubicBezTo>
                    <a:pt x="119" y="61"/>
                    <a:pt x="119" y="55"/>
                    <a:pt x="117" y="55"/>
                  </a:cubicBezTo>
                  <a:cubicBezTo>
                    <a:pt x="113" y="57"/>
                    <a:pt x="110" y="55"/>
                    <a:pt x="107" y="54"/>
                  </a:cubicBezTo>
                  <a:cubicBezTo>
                    <a:pt x="108" y="53"/>
                    <a:pt x="108" y="53"/>
                    <a:pt x="108" y="53"/>
                  </a:cubicBezTo>
                  <a:cubicBezTo>
                    <a:pt x="106" y="57"/>
                    <a:pt x="107" y="48"/>
                    <a:pt x="104" y="54"/>
                  </a:cubicBezTo>
                  <a:cubicBezTo>
                    <a:pt x="104" y="53"/>
                    <a:pt x="104" y="53"/>
                    <a:pt x="104" y="51"/>
                  </a:cubicBezTo>
                  <a:cubicBezTo>
                    <a:pt x="103" y="54"/>
                    <a:pt x="103" y="48"/>
                    <a:pt x="101" y="51"/>
                  </a:cubicBezTo>
                  <a:cubicBezTo>
                    <a:pt x="101" y="50"/>
                    <a:pt x="101" y="50"/>
                    <a:pt x="101" y="50"/>
                  </a:cubicBezTo>
                  <a:cubicBezTo>
                    <a:pt x="101" y="48"/>
                    <a:pt x="99" y="51"/>
                    <a:pt x="99" y="48"/>
                  </a:cubicBezTo>
                  <a:cubicBezTo>
                    <a:pt x="99" y="48"/>
                    <a:pt x="99" y="47"/>
                    <a:pt x="100" y="46"/>
                  </a:cubicBezTo>
                  <a:cubicBezTo>
                    <a:pt x="100" y="44"/>
                    <a:pt x="97" y="50"/>
                    <a:pt x="98" y="45"/>
                  </a:cubicBezTo>
                  <a:cubicBezTo>
                    <a:pt x="98" y="45"/>
                    <a:pt x="98" y="48"/>
                    <a:pt x="98" y="48"/>
                  </a:cubicBezTo>
                  <a:cubicBezTo>
                    <a:pt x="96" y="45"/>
                    <a:pt x="92" y="47"/>
                    <a:pt x="89" y="48"/>
                  </a:cubicBezTo>
                  <a:cubicBezTo>
                    <a:pt x="88" y="44"/>
                    <a:pt x="91" y="39"/>
                    <a:pt x="89" y="42"/>
                  </a:cubicBezTo>
                  <a:cubicBezTo>
                    <a:pt x="89" y="41"/>
                    <a:pt x="88" y="44"/>
                    <a:pt x="88" y="43"/>
                  </a:cubicBezTo>
                  <a:cubicBezTo>
                    <a:pt x="87" y="44"/>
                    <a:pt x="89" y="37"/>
                    <a:pt x="88" y="40"/>
                  </a:cubicBezTo>
                  <a:cubicBezTo>
                    <a:pt x="87" y="43"/>
                    <a:pt x="87" y="41"/>
                    <a:pt x="87" y="43"/>
                  </a:cubicBezTo>
                  <a:cubicBezTo>
                    <a:pt x="86" y="41"/>
                    <a:pt x="87" y="38"/>
                    <a:pt x="85" y="40"/>
                  </a:cubicBezTo>
                  <a:cubicBezTo>
                    <a:pt x="86" y="39"/>
                    <a:pt x="86" y="39"/>
                    <a:pt x="86" y="39"/>
                  </a:cubicBezTo>
                  <a:cubicBezTo>
                    <a:pt x="83" y="43"/>
                    <a:pt x="83" y="40"/>
                    <a:pt x="80" y="45"/>
                  </a:cubicBezTo>
                  <a:cubicBezTo>
                    <a:pt x="74" y="44"/>
                    <a:pt x="67" y="45"/>
                    <a:pt x="61" y="44"/>
                  </a:cubicBezTo>
                  <a:cubicBezTo>
                    <a:pt x="55" y="42"/>
                    <a:pt x="49" y="42"/>
                    <a:pt x="44" y="38"/>
                  </a:cubicBezTo>
                  <a:cubicBezTo>
                    <a:pt x="44" y="33"/>
                    <a:pt x="44" y="33"/>
                    <a:pt x="42" y="34"/>
                  </a:cubicBezTo>
                  <a:cubicBezTo>
                    <a:pt x="42" y="33"/>
                    <a:pt x="42" y="33"/>
                    <a:pt x="42" y="33"/>
                  </a:cubicBezTo>
                  <a:cubicBezTo>
                    <a:pt x="41" y="36"/>
                    <a:pt x="41" y="33"/>
                    <a:pt x="40" y="36"/>
                  </a:cubicBezTo>
                  <a:cubicBezTo>
                    <a:pt x="38" y="35"/>
                    <a:pt x="35" y="35"/>
                    <a:pt x="33" y="34"/>
                  </a:cubicBezTo>
                  <a:cubicBezTo>
                    <a:pt x="34" y="34"/>
                    <a:pt x="35" y="31"/>
                    <a:pt x="34" y="31"/>
                  </a:cubicBezTo>
                  <a:cubicBezTo>
                    <a:pt x="33" y="34"/>
                    <a:pt x="33" y="34"/>
                    <a:pt x="33" y="34"/>
                  </a:cubicBezTo>
                  <a:cubicBezTo>
                    <a:pt x="33" y="33"/>
                    <a:pt x="33" y="33"/>
                    <a:pt x="33" y="33"/>
                  </a:cubicBezTo>
                  <a:cubicBezTo>
                    <a:pt x="33" y="33"/>
                    <a:pt x="32" y="35"/>
                    <a:pt x="32" y="36"/>
                  </a:cubicBezTo>
                  <a:cubicBezTo>
                    <a:pt x="25" y="37"/>
                    <a:pt x="22" y="28"/>
                    <a:pt x="16" y="28"/>
                  </a:cubicBezTo>
                  <a:cubicBezTo>
                    <a:pt x="15" y="26"/>
                    <a:pt x="13" y="26"/>
                    <a:pt x="11" y="27"/>
                  </a:cubicBezTo>
                  <a:cubicBezTo>
                    <a:pt x="8" y="21"/>
                    <a:pt x="5" y="16"/>
                    <a:pt x="0" y="18"/>
                  </a:cubicBezTo>
                  <a:cubicBezTo>
                    <a:pt x="0" y="18"/>
                    <a:pt x="3" y="9"/>
                    <a:pt x="6"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5"/>
            <p:cNvSpPr/>
            <p:nvPr/>
          </p:nvSpPr>
          <p:spPr bwMode="auto">
            <a:xfrm>
              <a:off x="1366838" y="1614488"/>
              <a:ext cx="9525" cy="22225"/>
            </a:xfrm>
            <a:custGeom>
              <a:avLst/>
              <a:gdLst>
                <a:gd name="T0" fmla="*/ 0 w 2"/>
                <a:gd name="T1" fmla="*/ 5 h 5"/>
                <a:gd name="T2" fmla="*/ 2 w 2"/>
                <a:gd name="T3" fmla="*/ 0 h 5"/>
                <a:gd name="T4" fmla="*/ 0 w 2"/>
                <a:gd name="T5" fmla="*/ 5 h 5"/>
              </a:gdLst>
              <a:ahLst/>
              <a:cxnLst>
                <a:cxn ang="0">
                  <a:pos x="T0" y="T1"/>
                </a:cxn>
                <a:cxn ang="0">
                  <a:pos x="T2" y="T3"/>
                </a:cxn>
                <a:cxn ang="0">
                  <a:pos x="T4" y="T5"/>
                </a:cxn>
              </a:cxnLst>
              <a:rect l="0" t="0" r="r" b="b"/>
              <a:pathLst>
                <a:path w="2" h="5">
                  <a:moveTo>
                    <a:pt x="0" y="5"/>
                  </a:moveTo>
                  <a:cubicBezTo>
                    <a:pt x="1" y="3"/>
                    <a:pt x="1" y="2"/>
                    <a:pt x="2" y="0"/>
                  </a:cubicBez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6"/>
            <p:cNvSpPr/>
            <p:nvPr/>
          </p:nvSpPr>
          <p:spPr bwMode="auto">
            <a:xfrm>
              <a:off x="1349376" y="1530350"/>
              <a:ext cx="9525" cy="12700"/>
            </a:xfrm>
            <a:custGeom>
              <a:avLst/>
              <a:gdLst>
                <a:gd name="T0" fmla="*/ 0 w 2"/>
                <a:gd name="T1" fmla="*/ 2 h 3"/>
                <a:gd name="T2" fmla="*/ 1 w 2"/>
                <a:gd name="T3" fmla="*/ 1 h 3"/>
                <a:gd name="T4" fmla="*/ 1 w 2"/>
                <a:gd name="T5" fmla="*/ 1 h 3"/>
                <a:gd name="T6" fmla="*/ 0 w 2"/>
                <a:gd name="T7" fmla="*/ 2 h 3"/>
              </a:gdLst>
              <a:ahLst/>
              <a:cxnLst>
                <a:cxn ang="0">
                  <a:pos x="T0" y="T1"/>
                </a:cxn>
                <a:cxn ang="0">
                  <a:pos x="T2" y="T3"/>
                </a:cxn>
                <a:cxn ang="0">
                  <a:pos x="T4" y="T5"/>
                </a:cxn>
                <a:cxn ang="0">
                  <a:pos x="T6" y="T7"/>
                </a:cxn>
              </a:cxnLst>
              <a:rect l="0" t="0" r="r" b="b"/>
              <a:pathLst>
                <a:path w="2" h="3">
                  <a:moveTo>
                    <a:pt x="0" y="2"/>
                  </a:moveTo>
                  <a:cubicBezTo>
                    <a:pt x="0" y="3"/>
                    <a:pt x="0" y="2"/>
                    <a:pt x="1" y="1"/>
                  </a:cubicBezTo>
                  <a:cubicBezTo>
                    <a:pt x="1" y="1"/>
                    <a:pt x="2" y="0"/>
                    <a:pt x="1" y="1"/>
                  </a:cubicBezTo>
                  <a:cubicBezTo>
                    <a:pt x="1" y="1"/>
                    <a:pt x="1"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57"/>
            <p:cNvSpPr/>
            <p:nvPr/>
          </p:nvSpPr>
          <p:spPr bwMode="auto">
            <a:xfrm>
              <a:off x="1336676" y="1520825"/>
              <a:ext cx="12700" cy="9525"/>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0"/>
                    <a:pt x="3" y="0"/>
                    <a:pt x="3"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8"/>
            <p:cNvSpPr/>
            <p:nvPr/>
          </p:nvSpPr>
          <p:spPr bwMode="auto">
            <a:xfrm>
              <a:off x="1336676" y="1487488"/>
              <a:ext cx="4763" cy="7937"/>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1"/>
                    <a:pt x="1" y="0"/>
                    <a:pt x="1" y="1"/>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59"/>
            <p:cNvSpPr/>
            <p:nvPr/>
          </p:nvSpPr>
          <p:spPr bwMode="auto">
            <a:xfrm>
              <a:off x="1328738" y="1500188"/>
              <a:ext cx="7938" cy="12700"/>
            </a:xfrm>
            <a:custGeom>
              <a:avLst/>
              <a:gdLst>
                <a:gd name="T0" fmla="*/ 1 w 2"/>
                <a:gd name="T1" fmla="*/ 3 h 3"/>
                <a:gd name="T2" fmla="*/ 1 w 2"/>
                <a:gd name="T3" fmla="*/ 1 h 3"/>
                <a:gd name="T4" fmla="*/ 1 w 2"/>
                <a:gd name="T5" fmla="*/ 3 h 3"/>
              </a:gdLst>
              <a:ahLst/>
              <a:cxnLst>
                <a:cxn ang="0">
                  <a:pos x="T0" y="T1"/>
                </a:cxn>
                <a:cxn ang="0">
                  <a:pos x="T2" y="T3"/>
                </a:cxn>
                <a:cxn ang="0">
                  <a:pos x="T4" y="T5"/>
                </a:cxn>
              </a:cxnLst>
              <a:rect l="0" t="0" r="r" b="b"/>
              <a:pathLst>
                <a:path w="2" h="3">
                  <a:moveTo>
                    <a:pt x="1" y="3"/>
                  </a:moveTo>
                  <a:cubicBezTo>
                    <a:pt x="0" y="3"/>
                    <a:pt x="1" y="2"/>
                    <a:pt x="1" y="1"/>
                  </a:cubicBezTo>
                  <a:cubicBezTo>
                    <a:pt x="0" y="2"/>
                    <a:pt x="2" y="0"/>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60"/>
            <p:cNvSpPr/>
            <p:nvPr/>
          </p:nvSpPr>
          <p:spPr bwMode="auto">
            <a:xfrm>
              <a:off x="1308101" y="1470025"/>
              <a:ext cx="7938" cy="12700"/>
            </a:xfrm>
            <a:custGeom>
              <a:avLst/>
              <a:gdLst>
                <a:gd name="T0" fmla="*/ 1 w 2"/>
                <a:gd name="T1" fmla="*/ 2 h 3"/>
                <a:gd name="T2" fmla="*/ 0 w 2"/>
                <a:gd name="T3" fmla="*/ 1 h 3"/>
                <a:gd name="T4" fmla="*/ 1 w 2"/>
                <a:gd name="T5" fmla="*/ 2 h 3"/>
              </a:gdLst>
              <a:ahLst/>
              <a:cxnLst>
                <a:cxn ang="0">
                  <a:pos x="T0" y="T1"/>
                </a:cxn>
                <a:cxn ang="0">
                  <a:pos x="T2" y="T3"/>
                </a:cxn>
                <a:cxn ang="0">
                  <a:pos x="T4" y="T5"/>
                </a:cxn>
              </a:cxnLst>
              <a:rect l="0" t="0" r="r" b="b"/>
              <a:pathLst>
                <a:path w="2" h="3">
                  <a:moveTo>
                    <a:pt x="1" y="2"/>
                  </a:moveTo>
                  <a:cubicBezTo>
                    <a:pt x="1" y="2"/>
                    <a:pt x="0" y="3"/>
                    <a:pt x="0" y="1"/>
                  </a:cubicBezTo>
                  <a:cubicBezTo>
                    <a:pt x="0" y="3"/>
                    <a:pt x="2" y="0"/>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61"/>
            <p:cNvSpPr/>
            <p:nvPr/>
          </p:nvSpPr>
          <p:spPr bwMode="auto">
            <a:xfrm>
              <a:off x="1290638" y="1474788"/>
              <a:ext cx="4763" cy="7937"/>
            </a:xfrm>
            <a:custGeom>
              <a:avLst/>
              <a:gdLst>
                <a:gd name="T0" fmla="*/ 1 w 1"/>
                <a:gd name="T1" fmla="*/ 2 h 2"/>
                <a:gd name="T2" fmla="*/ 0 w 1"/>
                <a:gd name="T3" fmla="*/ 2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0" y="2"/>
                  </a:cubicBezTo>
                  <a:cubicBezTo>
                    <a:pt x="0" y="1"/>
                    <a:pt x="1" y="0"/>
                    <a:pt x="1" y="0"/>
                  </a:cubicBez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2"/>
            <p:cNvSpPr/>
            <p:nvPr/>
          </p:nvSpPr>
          <p:spPr bwMode="auto">
            <a:xfrm>
              <a:off x="1035051" y="1411288"/>
              <a:ext cx="4763" cy="3175"/>
            </a:xfrm>
            <a:custGeom>
              <a:avLst/>
              <a:gdLst>
                <a:gd name="T0" fmla="*/ 0 w 3"/>
                <a:gd name="T1" fmla="*/ 2 h 2"/>
                <a:gd name="T2" fmla="*/ 3 w 3"/>
                <a:gd name="T3" fmla="*/ 0 h 2"/>
                <a:gd name="T4" fmla="*/ 0 w 3"/>
                <a:gd name="T5" fmla="*/ 2 h 2"/>
                <a:gd name="T6" fmla="*/ 0 w 3"/>
                <a:gd name="T7" fmla="*/ 2 h 2"/>
              </a:gdLst>
              <a:ahLst/>
              <a:cxnLst>
                <a:cxn ang="0">
                  <a:pos x="T0" y="T1"/>
                </a:cxn>
                <a:cxn ang="0">
                  <a:pos x="T2" y="T3"/>
                </a:cxn>
                <a:cxn ang="0">
                  <a:pos x="T4" y="T5"/>
                </a:cxn>
                <a:cxn ang="0">
                  <a:pos x="T6" y="T7"/>
                </a:cxn>
              </a:cxnLst>
              <a:rect l="0" t="0" r="r" b="b"/>
              <a:pathLst>
                <a:path w="3" h="2">
                  <a:moveTo>
                    <a:pt x="0" y="2"/>
                  </a:moveTo>
                  <a:lnTo>
                    <a:pt x="3"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3"/>
            <p:cNvSpPr/>
            <p:nvPr/>
          </p:nvSpPr>
          <p:spPr bwMode="auto">
            <a:xfrm>
              <a:off x="925513" y="1373188"/>
              <a:ext cx="4763" cy="7937"/>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0" y="2"/>
                    <a:pt x="1" y="0"/>
                    <a:pt x="1" y="0"/>
                  </a:cubicBezTo>
                  <a:cubicBezTo>
                    <a:pt x="1" y="0"/>
                    <a:pt x="0"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64"/>
            <p:cNvSpPr/>
            <p:nvPr/>
          </p:nvSpPr>
          <p:spPr bwMode="auto">
            <a:xfrm>
              <a:off x="857251" y="1393825"/>
              <a:ext cx="4763" cy="12700"/>
            </a:xfrm>
            <a:custGeom>
              <a:avLst/>
              <a:gdLst>
                <a:gd name="T0" fmla="*/ 3 w 3"/>
                <a:gd name="T1" fmla="*/ 0 h 8"/>
                <a:gd name="T2" fmla="*/ 3 w 3"/>
                <a:gd name="T3" fmla="*/ 0 h 8"/>
                <a:gd name="T4" fmla="*/ 0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3" y="0"/>
                  </a:lnTo>
                  <a:lnTo>
                    <a:pt x="0" y="8"/>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5"/>
            <p:cNvSpPr/>
            <p:nvPr/>
          </p:nvSpPr>
          <p:spPr bwMode="auto">
            <a:xfrm>
              <a:off x="3749676" y="1462088"/>
              <a:ext cx="4763" cy="17462"/>
            </a:xfrm>
            <a:custGeom>
              <a:avLst/>
              <a:gdLst>
                <a:gd name="T0" fmla="*/ 0 w 1"/>
                <a:gd name="T1" fmla="*/ 1 h 4"/>
                <a:gd name="T2" fmla="*/ 0 w 1"/>
                <a:gd name="T3" fmla="*/ 2 h 4"/>
                <a:gd name="T4" fmla="*/ 0 w 1"/>
                <a:gd name="T5" fmla="*/ 1 h 4"/>
              </a:gdLst>
              <a:ahLst/>
              <a:cxnLst>
                <a:cxn ang="0">
                  <a:pos x="T0" y="T1"/>
                </a:cxn>
                <a:cxn ang="0">
                  <a:pos x="T2" y="T3"/>
                </a:cxn>
                <a:cxn ang="0">
                  <a:pos x="T4" y="T5"/>
                </a:cxn>
              </a:cxnLst>
              <a:rect l="0" t="0" r="r" b="b"/>
              <a:pathLst>
                <a:path w="1" h="4">
                  <a:moveTo>
                    <a:pt x="0" y="1"/>
                  </a:moveTo>
                  <a:cubicBezTo>
                    <a:pt x="0" y="2"/>
                    <a:pt x="1" y="4"/>
                    <a:pt x="0" y="2"/>
                  </a:cubicBezTo>
                  <a:cubicBezTo>
                    <a:pt x="0" y="1"/>
                    <a:pt x="0"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66"/>
            <p:cNvSpPr/>
            <p:nvPr/>
          </p:nvSpPr>
          <p:spPr bwMode="auto">
            <a:xfrm>
              <a:off x="3762376" y="1254125"/>
              <a:ext cx="785813" cy="322262"/>
            </a:xfrm>
            <a:custGeom>
              <a:avLst/>
              <a:gdLst>
                <a:gd name="T0" fmla="*/ 166 w 185"/>
                <a:gd name="T1" fmla="*/ 21 h 76"/>
                <a:gd name="T2" fmla="*/ 160 w 185"/>
                <a:gd name="T3" fmla="*/ 23 h 76"/>
                <a:gd name="T4" fmla="*/ 151 w 185"/>
                <a:gd name="T5" fmla="*/ 34 h 76"/>
                <a:gd name="T6" fmla="*/ 147 w 185"/>
                <a:gd name="T7" fmla="*/ 34 h 76"/>
                <a:gd name="T8" fmla="*/ 134 w 185"/>
                <a:gd name="T9" fmla="*/ 34 h 76"/>
                <a:gd name="T10" fmla="*/ 130 w 185"/>
                <a:gd name="T11" fmla="*/ 35 h 76"/>
                <a:gd name="T12" fmla="*/ 124 w 185"/>
                <a:gd name="T13" fmla="*/ 40 h 76"/>
                <a:gd name="T14" fmla="*/ 118 w 185"/>
                <a:gd name="T15" fmla="*/ 39 h 76"/>
                <a:gd name="T16" fmla="*/ 115 w 185"/>
                <a:gd name="T17" fmla="*/ 38 h 76"/>
                <a:gd name="T18" fmla="*/ 113 w 185"/>
                <a:gd name="T19" fmla="*/ 42 h 76"/>
                <a:gd name="T20" fmla="*/ 107 w 185"/>
                <a:gd name="T21" fmla="*/ 48 h 76"/>
                <a:gd name="T22" fmla="*/ 103 w 185"/>
                <a:gd name="T23" fmla="*/ 48 h 76"/>
                <a:gd name="T24" fmla="*/ 99 w 185"/>
                <a:gd name="T25" fmla="*/ 52 h 76"/>
                <a:gd name="T26" fmla="*/ 94 w 185"/>
                <a:gd name="T27" fmla="*/ 50 h 76"/>
                <a:gd name="T28" fmla="*/ 89 w 185"/>
                <a:gd name="T29" fmla="*/ 52 h 76"/>
                <a:gd name="T30" fmla="*/ 81 w 185"/>
                <a:gd name="T31" fmla="*/ 51 h 76"/>
                <a:gd name="T32" fmla="*/ 79 w 185"/>
                <a:gd name="T33" fmla="*/ 54 h 76"/>
                <a:gd name="T34" fmla="*/ 76 w 185"/>
                <a:gd name="T35" fmla="*/ 51 h 76"/>
                <a:gd name="T36" fmla="*/ 74 w 185"/>
                <a:gd name="T37" fmla="*/ 55 h 76"/>
                <a:gd name="T38" fmla="*/ 73 w 185"/>
                <a:gd name="T39" fmla="*/ 55 h 76"/>
                <a:gd name="T40" fmla="*/ 69 w 185"/>
                <a:gd name="T41" fmla="*/ 57 h 76"/>
                <a:gd name="T42" fmla="*/ 60 w 185"/>
                <a:gd name="T43" fmla="*/ 59 h 76"/>
                <a:gd name="T44" fmla="*/ 56 w 185"/>
                <a:gd name="T45" fmla="*/ 60 h 76"/>
                <a:gd name="T46" fmla="*/ 53 w 185"/>
                <a:gd name="T47" fmla="*/ 61 h 76"/>
                <a:gd name="T48" fmla="*/ 45 w 185"/>
                <a:gd name="T49" fmla="*/ 61 h 76"/>
                <a:gd name="T50" fmla="*/ 42 w 185"/>
                <a:gd name="T51" fmla="*/ 53 h 76"/>
                <a:gd name="T52" fmla="*/ 41 w 185"/>
                <a:gd name="T53" fmla="*/ 62 h 76"/>
                <a:gd name="T54" fmla="*/ 40 w 185"/>
                <a:gd name="T55" fmla="*/ 70 h 76"/>
                <a:gd name="T56" fmla="*/ 35 w 185"/>
                <a:gd name="T57" fmla="*/ 68 h 76"/>
                <a:gd name="T58" fmla="*/ 35 w 185"/>
                <a:gd name="T59" fmla="*/ 72 h 76"/>
                <a:gd name="T60" fmla="*/ 33 w 185"/>
                <a:gd name="T61" fmla="*/ 70 h 76"/>
                <a:gd name="T62" fmla="*/ 29 w 185"/>
                <a:gd name="T63" fmla="*/ 63 h 76"/>
                <a:gd name="T64" fmla="*/ 27 w 185"/>
                <a:gd name="T65" fmla="*/ 70 h 76"/>
                <a:gd name="T66" fmla="*/ 25 w 185"/>
                <a:gd name="T67" fmla="*/ 67 h 76"/>
                <a:gd name="T68" fmla="*/ 23 w 185"/>
                <a:gd name="T69" fmla="*/ 72 h 76"/>
                <a:gd name="T70" fmla="*/ 20 w 185"/>
                <a:gd name="T71" fmla="*/ 73 h 76"/>
                <a:gd name="T72" fmla="*/ 20 w 185"/>
                <a:gd name="T73" fmla="*/ 62 h 76"/>
                <a:gd name="T74" fmla="*/ 16 w 185"/>
                <a:gd name="T75" fmla="*/ 70 h 76"/>
                <a:gd name="T76" fmla="*/ 7 w 185"/>
                <a:gd name="T77" fmla="*/ 57 h 76"/>
                <a:gd name="T78" fmla="*/ 5 w 185"/>
                <a:gd name="T79" fmla="*/ 56 h 76"/>
                <a:gd name="T80" fmla="*/ 0 w 185"/>
                <a:gd name="T81" fmla="*/ 57 h 76"/>
                <a:gd name="T82" fmla="*/ 1 w 185"/>
                <a:gd name="T83" fmla="*/ 51 h 76"/>
                <a:gd name="T84" fmla="*/ 6 w 185"/>
                <a:gd name="T85" fmla="*/ 55 h 76"/>
                <a:gd name="T86" fmla="*/ 13 w 185"/>
                <a:gd name="T87" fmla="*/ 45 h 76"/>
                <a:gd name="T88" fmla="*/ 25 w 185"/>
                <a:gd name="T89" fmla="*/ 38 h 76"/>
                <a:gd name="T90" fmla="*/ 39 w 185"/>
                <a:gd name="T91" fmla="*/ 33 h 76"/>
                <a:gd name="T92" fmla="*/ 51 w 185"/>
                <a:gd name="T93" fmla="*/ 29 h 76"/>
                <a:gd name="T94" fmla="*/ 59 w 185"/>
                <a:gd name="T95" fmla="*/ 26 h 76"/>
                <a:gd name="T96" fmla="*/ 78 w 185"/>
                <a:gd name="T97" fmla="*/ 24 h 76"/>
                <a:gd name="T98" fmla="*/ 88 w 185"/>
                <a:gd name="T99" fmla="*/ 26 h 76"/>
                <a:gd name="T100" fmla="*/ 101 w 185"/>
                <a:gd name="T101" fmla="*/ 26 h 76"/>
                <a:gd name="T102" fmla="*/ 139 w 185"/>
                <a:gd name="T103" fmla="*/ 8 h 76"/>
                <a:gd name="T104" fmla="*/ 149 w 185"/>
                <a:gd name="T105" fmla="*/ 6 h 76"/>
                <a:gd name="T106" fmla="*/ 184 w 185"/>
                <a:gd name="T107" fmla="*/ 1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5" h="76">
                  <a:moveTo>
                    <a:pt x="184" y="16"/>
                  </a:moveTo>
                  <a:cubicBezTo>
                    <a:pt x="184" y="25"/>
                    <a:pt x="179" y="17"/>
                    <a:pt x="178" y="23"/>
                  </a:cubicBezTo>
                  <a:cubicBezTo>
                    <a:pt x="178" y="23"/>
                    <a:pt x="177" y="18"/>
                    <a:pt x="176" y="20"/>
                  </a:cubicBezTo>
                  <a:cubicBezTo>
                    <a:pt x="176" y="27"/>
                    <a:pt x="171" y="24"/>
                    <a:pt x="167" y="19"/>
                  </a:cubicBezTo>
                  <a:cubicBezTo>
                    <a:pt x="167" y="18"/>
                    <a:pt x="167" y="18"/>
                    <a:pt x="167" y="18"/>
                  </a:cubicBezTo>
                  <a:cubicBezTo>
                    <a:pt x="166" y="17"/>
                    <a:pt x="166" y="22"/>
                    <a:pt x="166" y="21"/>
                  </a:cubicBezTo>
                  <a:cubicBezTo>
                    <a:pt x="165" y="19"/>
                    <a:pt x="165" y="19"/>
                    <a:pt x="165" y="19"/>
                  </a:cubicBezTo>
                  <a:cubicBezTo>
                    <a:pt x="166" y="21"/>
                    <a:pt x="164" y="20"/>
                    <a:pt x="165" y="22"/>
                  </a:cubicBezTo>
                  <a:cubicBezTo>
                    <a:pt x="164" y="21"/>
                    <a:pt x="164" y="19"/>
                    <a:pt x="163" y="18"/>
                  </a:cubicBezTo>
                  <a:cubicBezTo>
                    <a:pt x="163" y="21"/>
                    <a:pt x="163" y="21"/>
                    <a:pt x="163" y="21"/>
                  </a:cubicBezTo>
                  <a:cubicBezTo>
                    <a:pt x="164" y="28"/>
                    <a:pt x="161" y="21"/>
                    <a:pt x="161" y="25"/>
                  </a:cubicBezTo>
                  <a:cubicBezTo>
                    <a:pt x="160" y="23"/>
                    <a:pt x="160" y="23"/>
                    <a:pt x="160" y="23"/>
                  </a:cubicBezTo>
                  <a:cubicBezTo>
                    <a:pt x="159" y="28"/>
                    <a:pt x="157" y="28"/>
                    <a:pt x="155" y="30"/>
                  </a:cubicBezTo>
                  <a:cubicBezTo>
                    <a:pt x="154" y="26"/>
                    <a:pt x="154" y="26"/>
                    <a:pt x="154" y="26"/>
                  </a:cubicBezTo>
                  <a:cubicBezTo>
                    <a:pt x="154" y="29"/>
                    <a:pt x="154" y="30"/>
                    <a:pt x="153" y="31"/>
                  </a:cubicBezTo>
                  <a:cubicBezTo>
                    <a:pt x="152" y="27"/>
                    <a:pt x="153" y="34"/>
                    <a:pt x="152" y="32"/>
                  </a:cubicBezTo>
                  <a:cubicBezTo>
                    <a:pt x="152" y="31"/>
                    <a:pt x="152" y="31"/>
                    <a:pt x="152" y="31"/>
                  </a:cubicBezTo>
                  <a:cubicBezTo>
                    <a:pt x="152" y="35"/>
                    <a:pt x="151" y="30"/>
                    <a:pt x="151" y="34"/>
                  </a:cubicBezTo>
                  <a:cubicBezTo>
                    <a:pt x="150" y="31"/>
                    <a:pt x="150" y="31"/>
                    <a:pt x="150" y="31"/>
                  </a:cubicBezTo>
                  <a:cubicBezTo>
                    <a:pt x="151" y="36"/>
                    <a:pt x="149" y="29"/>
                    <a:pt x="149" y="32"/>
                  </a:cubicBezTo>
                  <a:cubicBezTo>
                    <a:pt x="149" y="32"/>
                    <a:pt x="149" y="32"/>
                    <a:pt x="149" y="32"/>
                  </a:cubicBezTo>
                  <a:cubicBezTo>
                    <a:pt x="149" y="34"/>
                    <a:pt x="148" y="31"/>
                    <a:pt x="148" y="32"/>
                  </a:cubicBezTo>
                  <a:cubicBezTo>
                    <a:pt x="148" y="32"/>
                    <a:pt x="148" y="32"/>
                    <a:pt x="148" y="32"/>
                  </a:cubicBezTo>
                  <a:cubicBezTo>
                    <a:pt x="147" y="33"/>
                    <a:pt x="146" y="31"/>
                    <a:pt x="147" y="34"/>
                  </a:cubicBezTo>
                  <a:cubicBezTo>
                    <a:pt x="146" y="32"/>
                    <a:pt x="148" y="33"/>
                    <a:pt x="146" y="29"/>
                  </a:cubicBezTo>
                  <a:cubicBezTo>
                    <a:pt x="144" y="33"/>
                    <a:pt x="141" y="33"/>
                    <a:pt x="138" y="34"/>
                  </a:cubicBezTo>
                  <a:cubicBezTo>
                    <a:pt x="137" y="31"/>
                    <a:pt x="137" y="31"/>
                    <a:pt x="137" y="31"/>
                  </a:cubicBezTo>
                  <a:cubicBezTo>
                    <a:pt x="137" y="32"/>
                    <a:pt x="136" y="32"/>
                    <a:pt x="136" y="33"/>
                  </a:cubicBezTo>
                  <a:cubicBezTo>
                    <a:pt x="136" y="33"/>
                    <a:pt x="135" y="32"/>
                    <a:pt x="135" y="32"/>
                  </a:cubicBezTo>
                  <a:cubicBezTo>
                    <a:pt x="134" y="30"/>
                    <a:pt x="135" y="36"/>
                    <a:pt x="134" y="34"/>
                  </a:cubicBezTo>
                  <a:cubicBezTo>
                    <a:pt x="134" y="31"/>
                    <a:pt x="134" y="31"/>
                    <a:pt x="134" y="31"/>
                  </a:cubicBezTo>
                  <a:cubicBezTo>
                    <a:pt x="134" y="33"/>
                    <a:pt x="133" y="33"/>
                    <a:pt x="133" y="34"/>
                  </a:cubicBezTo>
                  <a:cubicBezTo>
                    <a:pt x="133" y="34"/>
                    <a:pt x="133" y="33"/>
                    <a:pt x="133" y="32"/>
                  </a:cubicBezTo>
                  <a:cubicBezTo>
                    <a:pt x="133" y="35"/>
                    <a:pt x="131" y="32"/>
                    <a:pt x="131" y="34"/>
                  </a:cubicBezTo>
                  <a:cubicBezTo>
                    <a:pt x="131" y="32"/>
                    <a:pt x="131" y="32"/>
                    <a:pt x="131" y="32"/>
                  </a:cubicBezTo>
                  <a:cubicBezTo>
                    <a:pt x="129" y="29"/>
                    <a:pt x="131" y="36"/>
                    <a:pt x="130" y="35"/>
                  </a:cubicBezTo>
                  <a:cubicBezTo>
                    <a:pt x="130" y="32"/>
                    <a:pt x="130" y="32"/>
                    <a:pt x="130" y="32"/>
                  </a:cubicBezTo>
                  <a:cubicBezTo>
                    <a:pt x="130" y="36"/>
                    <a:pt x="129" y="35"/>
                    <a:pt x="128" y="37"/>
                  </a:cubicBezTo>
                  <a:cubicBezTo>
                    <a:pt x="128" y="36"/>
                    <a:pt x="128" y="36"/>
                    <a:pt x="128" y="36"/>
                  </a:cubicBezTo>
                  <a:cubicBezTo>
                    <a:pt x="127" y="36"/>
                    <a:pt x="126" y="35"/>
                    <a:pt x="126" y="37"/>
                  </a:cubicBezTo>
                  <a:cubicBezTo>
                    <a:pt x="125" y="36"/>
                    <a:pt x="125" y="32"/>
                    <a:pt x="124" y="33"/>
                  </a:cubicBezTo>
                  <a:cubicBezTo>
                    <a:pt x="125" y="37"/>
                    <a:pt x="123" y="35"/>
                    <a:pt x="124" y="40"/>
                  </a:cubicBezTo>
                  <a:cubicBezTo>
                    <a:pt x="123" y="39"/>
                    <a:pt x="122" y="38"/>
                    <a:pt x="122" y="39"/>
                  </a:cubicBezTo>
                  <a:cubicBezTo>
                    <a:pt x="122" y="38"/>
                    <a:pt x="120" y="34"/>
                    <a:pt x="121" y="34"/>
                  </a:cubicBezTo>
                  <a:cubicBezTo>
                    <a:pt x="120" y="32"/>
                    <a:pt x="120" y="32"/>
                    <a:pt x="120" y="32"/>
                  </a:cubicBezTo>
                  <a:cubicBezTo>
                    <a:pt x="120" y="30"/>
                    <a:pt x="121" y="32"/>
                    <a:pt x="120" y="30"/>
                  </a:cubicBezTo>
                  <a:cubicBezTo>
                    <a:pt x="120" y="30"/>
                    <a:pt x="119" y="32"/>
                    <a:pt x="119" y="31"/>
                  </a:cubicBezTo>
                  <a:cubicBezTo>
                    <a:pt x="119" y="34"/>
                    <a:pt x="119" y="39"/>
                    <a:pt x="118" y="39"/>
                  </a:cubicBezTo>
                  <a:cubicBezTo>
                    <a:pt x="118" y="38"/>
                    <a:pt x="117" y="35"/>
                    <a:pt x="117" y="34"/>
                  </a:cubicBezTo>
                  <a:cubicBezTo>
                    <a:pt x="118" y="42"/>
                    <a:pt x="118" y="42"/>
                    <a:pt x="118" y="42"/>
                  </a:cubicBezTo>
                  <a:cubicBezTo>
                    <a:pt x="117" y="42"/>
                    <a:pt x="117" y="39"/>
                    <a:pt x="117" y="40"/>
                  </a:cubicBezTo>
                  <a:cubicBezTo>
                    <a:pt x="117" y="43"/>
                    <a:pt x="117" y="43"/>
                    <a:pt x="117" y="43"/>
                  </a:cubicBezTo>
                  <a:cubicBezTo>
                    <a:pt x="117" y="42"/>
                    <a:pt x="116" y="44"/>
                    <a:pt x="115" y="40"/>
                  </a:cubicBezTo>
                  <a:cubicBezTo>
                    <a:pt x="114" y="39"/>
                    <a:pt x="115" y="39"/>
                    <a:pt x="115" y="38"/>
                  </a:cubicBezTo>
                  <a:cubicBezTo>
                    <a:pt x="114" y="38"/>
                    <a:pt x="114" y="39"/>
                    <a:pt x="114" y="40"/>
                  </a:cubicBezTo>
                  <a:cubicBezTo>
                    <a:pt x="114" y="39"/>
                    <a:pt x="114" y="39"/>
                    <a:pt x="114" y="39"/>
                  </a:cubicBezTo>
                  <a:cubicBezTo>
                    <a:pt x="113" y="38"/>
                    <a:pt x="113" y="41"/>
                    <a:pt x="114" y="43"/>
                  </a:cubicBezTo>
                  <a:cubicBezTo>
                    <a:pt x="114" y="43"/>
                    <a:pt x="113" y="41"/>
                    <a:pt x="114" y="42"/>
                  </a:cubicBezTo>
                  <a:cubicBezTo>
                    <a:pt x="114" y="44"/>
                    <a:pt x="113" y="45"/>
                    <a:pt x="113" y="45"/>
                  </a:cubicBezTo>
                  <a:cubicBezTo>
                    <a:pt x="113" y="42"/>
                    <a:pt x="113" y="42"/>
                    <a:pt x="113" y="42"/>
                  </a:cubicBezTo>
                  <a:cubicBezTo>
                    <a:pt x="112" y="45"/>
                    <a:pt x="112" y="47"/>
                    <a:pt x="111" y="48"/>
                  </a:cubicBezTo>
                  <a:cubicBezTo>
                    <a:pt x="112" y="50"/>
                    <a:pt x="111" y="45"/>
                    <a:pt x="111" y="46"/>
                  </a:cubicBezTo>
                  <a:cubicBezTo>
                    <a:pt x="110" y="43"/>
                    <a:pt x="110" y="50"/>
                    <a:pt x="108" y="46"/>
                  </a:cubicBezTo>
                  <a:cubicBezTo>
                    <a:pt x="108" y="46"/>
                    <a:pt x="109" y="49"/>
                    <a:pt x="108" y="48"/>
                  </a:cubicBezTo>
                  <a:cubicBezTo>
                    <a:pt x="108" y="48"/>
                    <a:pt x="107" y="45"/>
                    <a:pt x="107" y="46"/>
                  </a:cubicBezTo>
                  <a:cubicBezTo>
                    <a:pt x="107" y="45"/>
                    <a:pt x="107" y="47"/>
                    <a:pt x="107" y="48"/>
                  </a:cubicBezTo>
                  <a:cubicBezTo>
                    <a:pt x="107" y="49"/>
                    <a:pt x="106" y="47"/>
                    <a:pt x="107" y="47"/>
                  </a:cubicBezTo>
                  <a:cubicBezTo>
                    <a:pt x="106" y="48"/>
                    <a:pt x="105" y="51"/>
                    <a:pt x="103" y="49"/>
                  </a:cubicBezTo>
                  <a:cubicBezTo>
                    <a:pt x="104" y="50"/>
                    <a:pt x="103" y="53"/>
                    <a:pt x="103" y="53"/>
                  </a:cubicBezTo>
                  <a:cubicBezTo>
                    <a:pt x="103" y="50"/>
                    <a:pt x="103" y="50"/>
                    <a:pt x="103" y="50"/>
                  </a:cubicBezTo>
                  <a:cubicBezTo>
                    <a:pt x="102" y="49"/>
                    <a:pt x="102" y="51"/>
                    <a:pt x="102" y="48"/>
                  </a:cubicBezTo>
                  <a:cubicBezTo>
                    <a:pt x="102" y="52"/>
                    <a:pt x="103" y="45"/>
                    <a:pt x="103" y="48"/>
                  </a:cubicBezTo>
                  <a:cubicBezTo>
                    <a:pt x="102" y="46"/>
                    <a:pt x="103" y="52"/>
                    <a:pt x="102" y="49"/>
                  </a:cubicBezTo>
                  <a:cubicBezTo>
                    <a:pt x="102" y="49"/>
                    <a:pt x="102" y="52"/>
                    <a:pt x="101" y="50"/>
                  </a:cubicBezTo>
                  <a:cubicBezTo>
                    <a:pt x="101" y="50"/>
                    <a:pt x="100" y="46"/>
                    <a:pt x="100" y="46"/>
                  </a:cubicBezTo>
                  <a:cubicBezTo>
                    <a:pt x="99" y="47"/>
                    <a:pt x="100" y="48"/>
                    <a:pt x="100" y="48"/>
                  </a:cubicBezTo>
                  <a:cubicBezTo>
                    <a:pt x="99" y="50"/>
                    <a:pt x="99" y="50"/>
                    <a:pt x="99" y="50"/>
                  </a:cubicBezTo>
                  <a:cubicBezTo>
                    <a:pt x="100" y="52"/>
                    <a:pt x="99" y="49"/>
                    <a:pt x="99" y="52"/>
                  </a:cubicBezTo>
                  <a:cubicBezTo>
                    <a:pt x="99" y="50"/>
                    <a:pt x="99" y="54"/>
                    <a:pt x="98" y="49"/>
                  </a:cubicBezTo>
                  <a:cubicBezTo>
                    <a:pt x="97" y="46"/>
                    <a:pt x="97" y="46"/>
                    <a:pt x="97" y="46"/>
                  </a:cubicBezTo>
                  <a:cubicBezTo>
                    <a:pt x="97" y="47"/>
                    <a:pt x="98" y="50"/>
                    <a:pt x="98" y="51"/>
                  </a:cubicBezTo>
                  <a:cubicBezTo>
                    <a:pt x="97" y="50"/>
                    <a:pt x="97" y="50"/>
                    <a:pt x="97" y="50"/>
                  </a:cubicBezTo>
                  <a:cubicBezTo>
                    <a:pt x="98" y="55"/>
                    <a:pt x="96" y="49"/>
                    <a:pt x="97" y="53"/>
                  </a:cubicBezTo>
                  <a:cubicBezTo>
                    <a:pt x="96" y="52"/>
                    <a:pt x="95" y="53"/>
                    <a:pt x="94" y="50"/>
                  </a:cubicBezTo>
                  <a:cubicBezTo>
                    <a:pt x="94" y="52"/>
                    <a:pt x="94" y="54"/>
                    <a:pt x="93" y="53"/>
                  </a:cubicBezTo>
                  <a:cubicBezTo>
                    <a:pt x="93" y="52"/>
                    <a:pt x="93" y="52"/>
                    <a:pt x="93" y="51"/>
                  </a:cubicBezTo>
                  <a:cubicBezTo>
                    <a:pt x="92" y="50"/>
                    <a:pt x="92" y="51"/>
                    <a:pt x="92" y="52"/>
                  </a:cubicBezTo>
                  <a:cubicBezTo>
                    <a:pt x="92" y="51"/>
                    <a:pt x="91" y="49"/>
                    <a:pt x="90" y="48"/>
                  </a:cubicBezTo>
                  <a:cubicBezTo>
                    <a:pt x="90" y="49"/>
                    <a:pt x="91" y="52"/>
                    <a:pt x="91" y="53"/>
                  </a:cubicBezTo>
                  <a:cubicBezTo>
                    <a:pt x="90" y="49"/>
                    <a:pt x="90" y="57"/>
                    <a:pt x="89" y="52"/>
                  </a:cubicBezTo>
                  <a:cubicBezTo>
                    <a:pt x="89" y="52"/>
                    <a:pt x="89" y="50"/>
                    <a:pt x="88" y="49"/>
                  </a:cubicBezTo>
                  <a:cubicBezTo>
                    <a:pt x="87" y="44"/>
                    <a:pt x="88" y="53"/>
                    <a:pt x="87" y="50"/>
                  </a:cubicBezTo>
                  <a:cubicBezTo>
                    <a:pt x="88" y="54"/>
                    <a:pt x="88" y="54"/>
                    <a:pt x="88" y="54"/>
                  </a:cubicBezTo>
                  <a:cubicBezTo>
                    <a:pt x="87" y="52"/>
                    <a:pt x="87" y="57"/>
                    <a:pt x="86" y="53"/>
                  </a:cubicBezTo>
                  <a:cubicBezTo>
                    <a:pt x="86" y="54"/>
                    <a:pt x="85" y="52"/>
                    <a:pt x="86" y="56"/>
                  </a:cubicBezTo>
                  <a:cubicBezTo>
                    <a:pt x="84" y="52"/>
                    <a:pt x="83" y="58"/>
                    <a:pt x="81" y="51"/>
                  </a:cubicBezTo>
                  <a:cubicBezTo>
                    <a:pt x="81" y="52"/>
                    <a:pt x="81" y="51"/>
                    <a:pt x="81" y="53"/>
                  </a:cubicBezTo>
                  <a:cubicBezTo>
                    <a:pt x="82" y="55"/>
                    <a:pt x="81" y="52"/>
                    <a:pt x="82" y="53"/>
                  </a:cubicBezTo>
                  <a:cubicBezTo>
                    <a:pt x="82" y="53"/>
                    <a:pt x="82" y="54"/>
                    <a:pt x="82" y="55"/>
                  </a:cubicBezTo>
                  <a:cubicBezTo>
                    <a:pt x="81" y="54"/>
                    <a:pt x="81" y="54"/>
                    <a:pt x="81" y="50"/>
                  </a:cubicBezTo>
                  <a:cubicBezTo>
                    <a:pt x="79" y="48"/>
                    <a:pt x="81" y="57"/>
                    <a:pt x="80" y="56"/>
                  </a:cubicBezTo>
                  <a:cubicBezTo>
                    <a:pt x="79" y="54"/>
                    <a:pt x="79" y="54"/>
                    <a:pt x="79" y="54"/>
                  </a:cubicBezTo>
                  <a:cubicBezTo>
                    <a:pt x="79" y="57"/>
                    <a:pt x="79" y="57"/>
                    <a:pt x="79" y="57"/>
                  </a:cubicBezTo>
                  <a:cubicBezTo>
                    <a:pt x="78" y="56"/>
                    <a:pt x="78" y="53"/>
                    <a:pt x="77" y="51"/>
                  </a:cubicBezTo>
                  <a:cubicBezTo>
                    <a:pt x="77" y="51"/>
                    <a:pt x="76" y="51"/>
                    <a:pt x="77" y="53"/>
                  </a:cubicBezTo>
                  <a:cubicBezTo>
                    <a:pt x="76" y="50"/>
                    <a:pt x="76" y="50"/>
                    <a:pt x="76" y="50"/>
                  </a:cubicBezTo>
                  <a:cubicBezTo>
                    <a:pt x="76" y="52"/>
                    <a:pt x="76" y="51"/>
                    <a:pt x="75" y="52"/>
                  </a:cubicBezTo>
                  <a:cubicBezTo>
                    <a:pt x="76" y="51"/>
                    <a:pt x="76" y="51"/>
                    <a:pt x="76" y="51"/>
                  </a:cubicBezTo>
                  <a:cubicBezTo>
                    <a:pt x="75" y="50"/>
                    <a:pt x="75" y="51"/>
                    <a:pt x="75" y="51"/>
                  </a:cubicBezTo>
                  <a:cubicBezTo>
                    <a:pt x="75" y="53"/>
                    <a:pt x="76" y="54"/>
                    <a:pt x="76" y="54"/>
                  </a:cubicBezTo>
                  <a:cubicBezTo>
                    <a:pt x="76" y="55"/>
                    <a:pt x="76" y="55"/>
                    <a:pt x="76" y="57"/>
                  </a:cubicBezTo>
                  <a:cubicBezTo>
                    <a:pt x="75" y="54"/>
                    <a:pt x="75" y="55"/>
                    <a:pt x="74" y="55"/>
                  </a:cubicBezTo>
                  <a:cubicBezTo>
                    <a:pt x="74" y="54"/>
                    <a:pt x="74" y="57"/>
                    <a:pt x="74" y="57"/>
                  </a:cubicBezTo>
                  <a:cubicBezTo>
                    <a:pt x="74" y="56"/>
                    <a:pt x="74" y="57"/>
                    <a:pt x="74" y="55"/>
                  </a:cubicBezTo>
                  <a:cubicBezTo>
                    <a:pt x="74" y="54"/>
                    <a:pt x="74" y="56"/>
                    <a:pt x="74" y="55"/>
                  </a:cubicBezTo>
                  <a:cubicBezTo>
                    <a:pt x="74" y="54"/>
                    <a:pt x="73" y="52"/>
                    <a:pt x="73" y="53"/>
                  </a:cubicBezTo>
                  <a:cubicBezTo>
                    <a:pt x="73" y="55"/>
                    <a:pt x="74" y="59"/>
                    <a:pt x="73" y="57"/>
                  </a:cubicBezTo>
                  <a:cubicBezTo>
                    <a:pt x="73" y="54"/>
                    <a:pt x="73" y="54"/>
                    <a:pt x="73" y="54"/>
                  </a:cubicBezTo>
                  <a:cubicBezTo>
                    <a:pt x="72" y="53"/>
                    <a:pt x="72" y="53"/>
                    <a:pt x="72" y="53"/>
                  </a:cubicBezTo>
                  <a:cubicBezTo>
                    <a:pt x="73" y="55"/>
                    <a:pt x="73" y="55"/>
                    <a:pt x="73" y="55"/>
                  </a:cubicBezTo>
                  <a:cubicBezTo>
                    <a:pt x="72" y="54"/>
                    <a:pt x="72" y="54"/>
                    <a:pt x="72" y="54"/>
                  </a:cubicBezTo>
                  <a:cubicBezTo>
                    <a:pt x="73" y="57"/>
                    <a:pt x="71" y="55"/>
                    <a:pt x="72" y="58"/>
                  </a:cubicBezTo>
                  <a:cubicBezTo>
                    <a:pt x="72" y="59"/>
                    <a:pt x="71" y="57"/>
                    <a:pt x="71" y="56"/>
                  </a:cubicBezTo>
                  <a:cubicBezTo>
                    <a:pt x="71" y="56"/>
                    <a:pt x="71" y="56"/>
                    <a:pt x="71" y="56"/>
                  </a:cubicBezTo>
                  <a:cubicBezTo>
                    <a:pt x="70" y="55"/>
                    <a:pt x="70" y="56"/>
                    <a:pt x="70" y="58"/>
                  </a:cubicBezTo>
                  <a:cubicBezTo>
                    <a:pt x="69" y="57"/>
                    <a:pt x="69" y="57"/>
                    <a:pt x="69" y="57"/>
                  </a:cubicBezTo>
                  <a:cubicBezTo>
                    <a:pt x="69" y="57"/>
                    <a:pt x="69" y="57"/>
                    <a:pt x="69" y="59"/>
                  </a:cubicBezTo>
                  <a:cubicBezTo>
                    <a:pt x="68" y="57"/>
                    <a:pt x="67" y="50"/>
                    <a:pt x="67" y="53"/>
                  </a:cubicBezTo>
                  <a:cubicBezTo>
                    <a:pt x="67" y="53"/>
                    <a:pt x="67" y="57"/>
                    <a:pt x="67" y="59"/>
                  </a:cubicBezTo>
                  <a:cubicBezTo>
                    <a:pt x="66" y="57"/>
                    <a:pt x="66" y="62"/>
                    <a:pt x="64" y="58"/>
                  </a:cubicBezTo>
                  <a:cubicBezTo>
                    <a:pt x="64" y="60"/>
                    <a:pt x="64" y="60"/>
                    <a:pt x="64" y="60"/>
                  </a:cubicBezTo>
                  <a:cubicBezTo>
                    <a:pt x="63" y="59"/>
                    <a:pt x="62" y="64"/>
                    <a:pt x="60" y="59"/>
                  </a:cubicBezTo>
                  <a:cubicBezTo>
                    <a:pt x="60" y="58"/>
                    <a:pt x="60" y="57"/>
                    <a:pt x="59" y="55"/>
                  </a:cubicBezTo>
                  <a:cubicBezTo>
                    <a:pt x="59" y="57"/>
                    <a:pt x="59" y="53"/>
                    <a:pt x="59" y="57"/>
                  </a:cubicBezTo>
                  <a:cubicBezTo>
                    <a:pt x="60" y="59"/>
                    <a:pt x="60" y="60"/>
                    <a:pt x="60" y="61"/>
                  </a:cubicBezTo>
                  <a:cubicBezTo>
                    <a:pt x="60" y="62"/>
                    <a:pt x="58" y="62"/>
                    <a:pt x="58" y="60"/>
                  </a:cubicBezTo>
                  <a:cubicBezTo>
                    <a:pt x="58" y="63"/>
                    <a:pt x="58" y="63"/>
                    <a:pt x="58" y="63"/>
                  </a:cubicBezTo>
                  <a:cubicBezTo>
                    <a:pt x="57" y="59"/>
                    <a:pt x="57" y="59"/>
                    <a:pt x="56" y="60"/>
                  </a:cubicBezTo>
                  <a:cubicBezTo>
                    <a:pt x="57" y="62"/>
                    <a:pt x="57" y="62"/>
                    <a:pt x="57" y="62"/>
                  </a:cubicBezTo>
                  <a:cubicBezTo>
                    <a:pt x="56" y="60"/>
                    <a:pt x="56" y="60"/>
                    <a:pt x="56" y="60"/>
                  </a:cubicBezTo>
                  <a:cubicBezTo>
                    <a:pt x="56" y="61"/>
                    <a:pt x="57" y="65"/>
                    <a:pt x="56" y="63"/>
                  </a:cubicBezTo>
                  <a:cubicBezTo>
                    <a:pt x="55" y="60"/>
                    <a:pt x="55" y="60"/>
                    <a:pt x="55" y="60"/>
                  </a:cubicBezTo>
                  <a:cubicBezTo>
                    <a:pt x="55" y="62"/>
                    <a:pt x="55" y="65"/>
                    <a:pt x="54" y="64"/>
                  </a:cubicBezTo>
                  <a:cubicBezTo>
                    <a:pt x="53" y="61"/>
                    <a:pt x="53" y="61"/>
                    <a:pt x="53" y="61"/>
                  </a:cubicBezTo>
                  <a:cubicBezTo>
                    <a:pt x="53" y="61"/>
                    <a:pt x="53" y="63"/>
                    <a:pt x="53" y="64"/>
                  </a:cubicBezTo>
                  <a:cubicBezTo>
                    <a:pt x="52" y="62"/>
                    <a:pt x="52" y="62"/>
                    <a:pt x="51" y="59"/>
                  </a:cubicBezTo>
                  <a:cubicBezTo>
                    <a:pt x="51" y="66"/>
                    <a:pt x="48" y="67"/>
                    <a:pt x="47" y="67"/>
                  </a:cubicBezTo>
                  <a:cubicBezTo>
                    <a:pt x="46" y="65"/>
                    <a:pt x="46" y="65"/>
                    <a:pt x="46" y="65"/>
                  </a:cubicBezTo>
                  <a:cubicBezTo>
                    <a:pt x="46" y="63"/>
                    <a:pt x="47" y="68"/>
                    <a:pt x="46" y="67"/>
                  </a:cubicBezTo>
                  <a:cubicBezTo>
                    <a:pt x="45" y="61"/>
                    <a:pt x="45" y="61"/>
                    <a:pt x="45" y="61"/>
                  </a:cubicBezTo>
                  <a:cubicBezTo>
                    <a:pt x="44" y="60"/>
                    <a:pt x="45" y="64"/>
                    <a:pt x="44" y="65"/>
                  </a:cubicBezTo>
                  <a:cubicBezTo>
                    <a:pt x="45" y="67"/>
                    <a:pt x="45" y="64"/>
                    <a:pt x="45" y="67"/>
                  </a:cubicBezTo>
                  <a:cubicBezTo>
                    <a:pt x="45" y="67"/>
                    <a:pt x="44" y="65"/>
                    <a:pt x="44" y="68"/>
                  </a:cubicBezTo>
                  <a:cubicBezTo>
                    <a:pt x="44" y="67"/>
                    <a:pt x="44" y="65"/>
                    <a:pt x="43" y="63"/>
                  </a:cubicBezTo>
                  <a:cubicBezTo>
                    <a:pt x="43" y="65"/>
                    <a:pt x="43" y="65"/>
                    <a:pt x="43" y="65"/>
                  </a:cubicBezTo>
                  <a:cubicBezTo>
                    <a:pt x="42" y="61"/>
                    <a:pt x="43" y="58"/>
                    <a:pt x="42" y="53"/>
                  </a:cubicBezTo>
                  <a:cubicBezTo>
                    <a:pt x="42" y="54"/>
                    <a:pt x="42" y="54"/>
                    <a:pt x="42" y="54"/>
                  </a:cubicBezTo>
                  <a:cubicBezTo>
                    <a:pt x="41" y="51"/>
                    <a:pt x="42" y="50"/>
                    <a:pt x="41" y="49"/>
                  </a:cubicBezTo>
                  <a:cubicBezTo>
                    <a:pt x="41" y="51"/>
                    <a:pt x="41" y="55"/>
                    <a:pt x="42" y="57"/>
                  </a:cubicBezTo>
                  <a:cubicBezTo>
                    <a:pt x="41" y="58"/>
                    <a:pt x="43" y="65"/>
                    <a:pt x="42" y="64"/>
                  </a:cubicBezTo>
                  <a:cubicBezTo>
                    <a:pt x="41" y="63"/>
                    <a:pt x="42" y="64"/>
                    <a:pt x="42" y="61"/>
                  </a:cubicBezTo>
                  <a:cubicBezTo>
                    <a:pt x="41" y="59"/>
                    <a:pt x="41" y="63"/>
                    <a:pt x="41" y="62"/>
                  </a:cubicBezTo>
                  <a:cubicBezTo>
                    <a:pt x="41" y="63"/>
                    <a:pt x="41" y="66"/>
                    <a:pt x="41" y="67"/>
                  </a:cubicBezTo>
                  <a:cubicBezTo>
                    <a:pt x="40" y="66"/>
                    <a:pt x="41" y="64"/>
                    <a:pt x="40" y="64"/>
                  </a:cubicBezTo>
                  <a:cubicBezTo>
                    <a:pt x="40" y="66"/>
                    <a:pt x="40" y="67"/>
                    <a:pt x="41" y="68"/>
                  </a:cubicBezTo>
                  <a:cubicBezTo>
                    <a:pt x="41" y="73"/>
                    <a:pt x="40" y="67"/>
                    <a:pt x="40" y="71"/>
                  </a:cubicBezTo>
                  <a:cubicBezTo>
                    <a:pt x="39" y="68"/>
                    <a:pt x="40" y="64"/>
                    <a:pt x="39" y="62"/>
                  </a:cubicBezTo>
                  <a:cubicBezTo>
                    <a:pt x="39" y="65"/>
                    <a:pt x="38" y="66"/>
                    <a:pt x="40" y="70"/>
                  </a:cubicBezTo>
                  <a:cubicBezTo>
                    <a:pt x="39" y="70"/>
                    <a:pt x="39" y="67"/>
                    <a:pt x="39" y="66"/>
                  </a:cubicBezTo>
                  <a:cubicBezTo>
                    <a:pt x="38" y="64"/>
                    <a:pt x="39" y="71"/>
                    <a:pt x="37" y="65"/>
                  </a:cubicBezTo>
                  <a:cubicBezTo>
                    <a:pt x="38" y="68"/>
                    <a:pt x="38" y="68"/>
                    <a:pt x="38" y="68"/>
                  </a:cubicBezTo>
                  <a:cubicBezTo>
                    <a:pt x="38" y="67"/>
                    <a:pt x="37" y="67"/>
                    <a:pt x="37" y="65"/>
                  </a:cubicBezTo>
                  <a:cubicBezTo>
                    <a:pt x="36" y="65"/>
                    <a:pt x="36" y="69"/>
                    <a:pt x="36" y="65"/>
                  </a:cubicBezTo>
                  <a:cubicBezTo>
                    <a:pt x="35" y="65"/>
                    <a:pt x="35" y="65"/>
                    <a:pt x="35" y="68"/>
                  </a:cubicBezTo>
                  <a:cubicBezTo>
                    <a:pt x="36" y="70"/>
                    <a:pt x="36" y="66"/>
                    <a:pt x="37" y="70"/>
                  </a:cubicBezTo>
                  <a:cubicBezTo>
                    <a:pt x="36" y="67"/>
                    <a:pt x="36" y="71"/>
                    <a:pt x="36" y="72"/>
                  </a:cubicBezTo>
                  <a:cubicBezTo>
                    <a:pt x="36" y="70"/>
                    <a:pt x="36" y="70"/>
                    <a:pt x="36" y="70"/>
                  </a:cubicBezTo>
                  <a:cubicBezTo>
                    <a:pt x="35" y="71"/>
                    <a:pt x="35" y="71"/>
                    <a:pt x="35" y="72"/>
                  </a:cubicBezTo>
                  <a:cubicBezTo>
                    <a:pt x="35" y="71"/>
                    <a:pt x="35" y="70"/>
                    <a:pt x="35" y="70"/>
                  </a:cubicBezTo>
                  <a:cubicBezTo>
                    <a:pt x="35" y="72"/>
                    <a:pt x="35" y="72"/>
                    <a:pt x="35" y="72"/>
                  </a:cubicBezTo>
                  <a:cubicBezTo>
                    <a:pt x="34" y="74"/>
                    <a:pt x="34" y="68"/>
                    <a:pt x="33" y="69"/>
                  </a:cubicBezTo>
                  <a:cubicBezTo>
                    <a:pt x="34" y="67"/>
                    <a:pt x="34" y="67"/>
                    <a:pt x="34" y="67"/>
                  </a:cubicBezTo>
                  <a:cubicBezTo>
                    <a:pt x="34" y="67"/>
                    <a:pt x="33" y="65"/>
                    <a:pt x="33" y="66"/>
                  </a:cubicBezTo>
                  <a:cubicBezTo>
                    <a:pt x="33" y="68"/>
                    <a:pt x="33" y="71"/>
                    <a:pt x="33" y="73"/>
                  </a:cubicBezTo>
                  <a:cubicBezTo>
                    <a:pt x="33" y="74"/>
                    <a:pt x="33" y="70"/>
                    <a:pt x="33" y="73"/>
                  </a:cubicBezTo>
                  <a:cubicBezTo>
                    <a:pt x="33" y="70"/>
                    <a:pt x="33" y="70"/>
                    <a:pt x="33" y="70"/>
                  </a:cubicBezTo>
                  <a:cubicBezTo>
                    <a:pt x="33" y="69"/>
                    <a:pt x="32" y="66"/>
                    <a:pt x="31" y="66"/>
                  </a:cubicBezTo>
                  <a:cubicBezTo>
                    <a:pt x="31" y="67"/>
                    <a:pt x="31" y="70"/>
                    <a:pt x="32" y="72"/>
                  </a:cubicBezTo>
                  <a:cubicBezTo>
                    <a:pt x="32" y="72"/>
                    <a:pt x="31" y="70"/>
                    <a:pt x="31" y="69"/>
                  </a:cubicBezTo>
                  <a:cubicBezTo>
                    <a:pt x="31" y="69"/>
                    <a:pt x="32" y="71"/>
                    <a:pt x="31" y="73"/>
                  </a:cubicBezTo>
                  <a:cubicBezTo>
                    <a:pt x="31" y="71"/>
                    <a:pt x="30" y="69"/>
                    <a:pt x="29" y="67"/>
                  </a:cubicBezTo>
                  <a:cubicBezTo>
                    <a:pt x="29" y="63"/>
                    <a:pt x="29" y="63"/>
                    <a:pt x="29" y="63"/>
                  </a:cubicBezTo>
                  <a:cubicBezTo>
                    <a:pt x="28" y="63"/>
                    <a:pt x="28" y="63"/>
                    <a:pt x="28" y="63"/>
                  </a:cubicBezTo>
                  <a:cubicBezTo>
                    <a:pt x="28" y="59"/>
                    <a:pt x="28" y="60"/>
                    <a:pt x="28" y="57"/>
                  </a:cubicBezTo>
                  <a:cubicBezTo>
                    <a:pt x="27" y="56"/>
                    <a:pt x="27" y="58"/>
                    <a:pt x="27" y="59"/>
                  </a:cubicBezTo>
                  <a:cubicBezTo>
                    <a:pt x="29" y="64"/>
                    <a:pt x="27" y="66"/>
                    <a:pt x="28" y="71"/>
                  </a:cubicBezTo>
                  <a:cubicBezTo>
                    <a:pt x="28" y="72"/>
                    <a:pt x="26" y="59"/>
                    <a:pt x="26" y="67"/>
                  </a:cubicBezTo>
                  <a:cubicBezTo>
                    <a:pt x="27" y="68"/>
                    <a:pt x="27" y="72"/>
                    <a:pt x="27" y="70"/>
                  </a:cubicBezTo>
                  <a:cubicBezTo>
                    <a:pt x="26" y="70"/>
                    <a:pt x="27" y="75"/>
                    <a:pt x="26" y="73"/>
                  </a:cubicBezTo>
                  <a:cubicBezTo>
                    <a:pt x="27" y="71"/>
                    <a:pt x="25" y="69"/>
                    <a:pt x="25" y="66"/>
                  </a:cubicBezTo>
                  <a:cubicBezTo>
                    <a:pt x="26" y="67"/>
                    <a:pt x="26" y="67"/>
                    <a:pt x="26" y="66"/>
                  </a:cubicBezTo>
                  <a:cubicBezTo>
                    <a:pt x="25" y="64"/>
                    <a:pt x="25" y="61"/>
                    <a:pt x="25" y="61"/>
                  </a:cubicBezTo>
                  <a:cubicBezTo>
                    <a:pt x="24" y="62"/>
                    <a:pt x="24" y="62"/>
                    <a:pt x="24" y="65"/>
                  </a:cubicBezTo>
                  <a:cubicBezTo>
                    <a:pt x="25" y="67"/>
                    <a:pt x="25" y="64"/>
                    <a:pt x="25" y="67"/>
                  </a:cubicBezTo>
                  <a:cubicBezTo>
                    <a:pt x="24" y="68"/>
                    <a:pt x="24" y="64"/>
                    <a:pt x="24" y="69"/>
                  </a:cubicBezTo>
                  <a:cubicBezTo>
                    <a:pt x="25" y="69"/>
                    <a:pt x="25" y="71"/>
                    <a:pt x="25" y="73"/>
                  </a:cubicBezTo>
                  <a:cubicBezTo>
                    <a:pt x="25" y="75"/>
                    <a:pt x="25" y="75"/>
                    <a:pt x="25" y="75"/>
                  </a:cubicBezTo>
                  <a:cubicBezTo>
                    <a:pt x="25" y="73"/>
                    <a:pt x="25" y="73"/>
                    <a:pt x="25" y="73"/>
                  </a:cubicBezTo>
                  <a:cubicBezTo>
                    <a:pt x="24" y="72"/>
                    <a:pt x="25" y="76"/>
                    <a:pt x="24" y="76"/>
                  </a:cubicBezTo>
                  <a:cubicBezTo>
                    <a:pt x="23" y="72"/>
                    <a:pt x="23" y="72"/>
                    <a:pt x="23" y="72"/>
                  </a:cubicBezTo>
                  <a:cubicBezTo>
                    <a:pt x="23" y="69"/>
                    <a:pt x="25" y="73"/>
                    <a:pt x="24" y="68"/>
                  </a:cubicBezTo>
                  <a:cubicBezTo>
                    <a:pt x="23" y="68"/>
                    <a:pt x="23" y="71"/>
                    <a:pt x="23" y="70"/>
                  </a:cubicBezTo>
                  <a:cubicBezTo>
                    <a:pt x="23" y="68"/>
                    <a:pt x="23" y="68"/>
                    <a:pt x="23" y="68"/>
                  </a:cubicBezTo>
                  <a:cubicBezTo>
                    <a:pt x="23" y="68"/>
                    <a:pt x="21" y="62"/>
                    <a:pt x="21" y="66"/>
                  </a:cubicBezTo>
                  <a:cubicBezTo>
                    <a:pt x="21" y="67"/>
                    <a:pt x="21" y="68"/>
                    <a:pt x="22" y="69"/>
                  </a:cubicBezTo>
                  <a:cubicBezTo>
                    <a:pt x="21" y="70"/>
                    <a:pt x="21" y="72"/>
                    <a:pt x="20" y="73"/>
                  </a:cubicBezTo>
                  <a:cubicBezTo>
                    <a:pt x="20" y="69"/>
                    <a:pt x="19" y="72"/>
                    <a:pt x="19" y="68"/>
                  </a:cubicBezTo>
                  <a:cubicBezTo>
                    <a:pt x="20" y="71"/>
                    <a:pt x="21" y="70"/>
                    <a:pt x="21" y="67"/>
                  </a:cubicBezTo>
                  <a:cubicBezTo>
                    <a:pt x="20" y="62"/>
                    <a:pt x="22" y="67"/>
                    <a:pt x="21" y="62"/>
                  </a:cubicBezTo>
                  <a:cubicBezTo>
                    <a:pt x="20" y="62"/>
                    <a:pt x="20" y="58"/>
                    <a:pt x="19" y="55"/>
                  </a:cubicBezTo>
                  <a:cubicBezTo>
                    <a:pt x="19" y="55"/>
                    <a:pt x="19" y="56"/>
                    <a:pt x="19" y="57"/>
                  </a:cubicBezTo>
                  <a:cubicBezTo>
                    <a:pt x="19" y="60"/>
                    <a:pt x="19" y="59"/>
                    <a:pt x="20" y="62"/>
                  </a:cubicBezTo>
                  <a:cubicBezTo>
                    <a:pt x="19" y="62"/>
                    <a:pt x="18" y="63"/>
                    <a:pt x="18" y="66"/>
                  </a:cubicBezTo>
                  <a:cubicBezTo>
                    <a:pt x="18" y="65"/>
                    <a:pt x="18" y="62"/>
                    <a:pt x="18" y="62"/>
                  </a:cubicBezTo>
                  <a:cubicBezTo>
                    <a:pt x="17" y="63"/>
                    <a:pt x="16" y="62"/>
                    <a:pt x="15" y="62"/>
                  </a:cubicBezTo>
                  <a:cubicBezTo>
                    <a:pt x="16" y="66"/>
                    <a:pt x="14" y="63"/>
                    <a:pt x="15" y="67"/>
                  </a:cubicBezTo>
                  <a:cubicBezTo>
                    <a:pt x="16" y="67"/>
                    <a:pt x="17" y="71"/>
                    <a:pt x="17" y="73"/>
                  </a:cubicBezTo>
                  <a:cubicBezTo>
                    <a:pt x="16" y="72"/>
                    <a:pt x="16" y="71"/>
                    <a:pt x="16" y="70"/>
                  </a:cubicBezTo>
                  <a:cubicBezTo>
                    <a:pt x="16" y="72"/>
                    <a:pt x="15" y="66"/>
                    <a:pt x="15" y="70"/>
                  </a:cubicBezTo>
                  <a:cubicBezTo>
                    <a:pt x="16" y="68"/>
                    <a:pt x="14" y="64"/>
                    <a:pt x="14" y="61"/>
                  </a:cubicBezTo>
                  <a:cubicBezTo>
                    <a:pt x="14" y="63"/>
                    <a:pt x="14" y="58"/>
                    <a:pt x="13" y="59"/>
                  </a:cubicBezTo>
                  <a:cubicBezTo>
                    <a:pt x="13" y="61"/>
                    <a:pt x="12" y="62"/>
                    <a:pt x="12" y="63"/>
                  </a:cubicBezTo>
                  <a:cubicBezTo>
                    <a:pt x="10" y="60"/>
                    <a:pt x="9" y="63"/>
                    <a:pt x="9" y="64"/>
                  </a:cubicBezTo>
                  <a:cubicBezTo>
                    <a:pt x="8" y="62"/>
                    <a:pt x="8" y="58"/>
                    <a:pt x="7" y="57"/>
                  </a:cubicBezTo>
                  <a:cubicBezTo>
                    <a:pt x="6" y="58"/>
                    <a:pt x="8" y="62"/>
                    <a:pt x="7" y="60"/>
                  </a:cubicBezTo>
                  <a:cubicBezTo>
                    <a:pt x="7" y="59"/>
                    <a:pt x="7" y="59"/>
                    <a:pt x="7" y="59"/>
                  </a:cubicBezTo>
                  <a:cubicBezTo>
                    <a:pt x="7" y="60"/>
                    <a:pt x="5" y="57"/>
                    <a:pt x="6" y="62"/>
                  </a:cubicBezTo>
                  <a:cubicBezTo>
                    <a:pt x="5" y="58"/>
                    <a:pt x="5" y="58"/>
                    <a:pt x="5" y="58"/>
                  </a:cubicBezTo>
                  <a:cubicBezTo>
                    <a:pt x="5" y="58"/>
                    <a:pt x="5" y="59"/>
                    <a:pt x="5" y="59"/>
                  </a:cubicBezTo>
                  <a:cubicBezTo>
                    <a:pt x="5" y="56"/>
                    <a:pt x="5" y="56"/>
                    <a:pt x="5" y="56"/>
                  </a:cubicBezTo>
                  <a:cubicBezTo>
                    <a:pt x="4" y="53"/>
                    <a:pt x="4" y="56"/>
                    <a:pt x="3" y="56"/>
                  </a:cubicBezTo>
                  <a:cubicBezTo>
                    <a:pt x="4" y="59"/>
                    <a:pt x="4" y="59"/>
                    <a:pt x="4" y="59"/>
                  </a:cubicBezTo>
                  <a:cubicBezTo>
                    <a:pt x="3" y="61"/>
                    <a:pt x="2" y="59"/>
                    <a:pt x="2" y="60"/>
                  </a:cubicBezTo>
                  <a:cubicBezTo>
                    <a:pt x="1" y="57"/>
                    <a:pt x="1" y="57"/>
                    <a:pt x="1" y="57"/>
                  </a:cubicBezTo>
                  <a:cubicBezTo>
                    <a:pt x="1" y="59"/>
                    <a:pt x="1" y="59"/>
                    <a:pt x="1" y="59"/>
                  </a:cubicBezTo>
                  <a:cubicBezTo>
                    <a:pt x="1" y="56"/>
                    <a:pt x="0" y="55"/>
                    <a:pt x="0" y="57"/>
                  </a:cubicBezTo>
                  <a:cubicBezTo>
                    <a:pt x="0" y="51"/>
                    <a:pt x="0" y="51"/>
                    <a:pt x="0" y="51"/>
                  </a:cubicBezTo>
                  <a:cubicBezTo>
                    <a:pt x="1" y="52"/>
                    <a:pt x="0" y="54"/>
                    <a:pt x="1" y="56"/>
                  </a:cubicBezTo>
                  <a:cubicBezTo>
                    <a:pt x="2" y="58"/>
                    <a:pt x="2" y="57"/>
                    <a:pt x="2" y="55"/>
                  </a:cubicBezTo>
                  <a:cubicBezTo>
                    <a:pt x="2" y="55"/>
                    <a:pt x="2" y="55"/>
                    <a:pt x="2" y="56"/>
                  </a:cubicBezTo>
                  <a:cubicBezTo>
                    <a:pt x="1" y="53"/>
                    <a:pt x="1" y="53"/>
                    <a:pt x="1" y="51"/>
                  </a:cubicBezTo>
                  <a:cubicBezTo>
                    <a:pt x="1" y="51"/>
                    <a:pt x="1" y="50"/>
                    <a:pt x="1" y="51"/>
                  </a:cubicBezTo>
                  <a:cubicBezTo>
                    <a:pt x="1" y="49"/>
                    <a:pt x="1" y="49"/>
                    <a:pt x="2" y="49"/>
                  </a:cubicBezTo>
                  <a:cubicBezTo>
                    <a:pt x="2" y="50"/>
                    <a:pt x="2" y="51"/>
                    <a:pt x="2" y="52"/>
                  </a:cubicBezTo>
                  <a:cubicBezTo>
                    <a:pt x="2" y="49"/>
                    <a:pt x="2" y="48"/>
                    <a:pt x="3" y="48"/>
                  </a:cubicBezTo>
                  <a:cubicBezTo>
                    <a:pt x="4" y="52"/>
                    <a:pt x="4" y="46"/>
                    <a:pt x="5" y="47"/>
                  </a:cubicBezTo>
                  <a:cubicBezTo>
                    <a:pt x="5" y="50"/>
                    <a:pt x="5" y="52"/>
                    <a:pt x="5" y="54"/>
                  </a:cubicBezTo>
                  <a:cubicBezTo>
                    <a:pt x="5" y="55"/>
                    <a:pt x="5" y="54"/>
                    <a:pt x="6" y="55"/>
                  </a:cubicBezTo>
                  <a:cubicBezTo>
                    <a:pt x="6" y="53"/>
                    <a:pt x="5" y="49"/>
                    <a:pt x="6" y="48"/>
                  </a:cubicBezTo>
                  <a:cubicBezTo>
                    <a:pt x="6" y="50"/>
                    <a:pt x="6" y="50"/>
                    <a:pt x="6" y="50"/>
                  </a:cubicBezTo>
                  <a:cubicBezTo>
                    <a:pt x="7" y="49"/>
                    <a:pt x="6" y="45"/>
                    <a:pt x="7" y="46"/>
                  </a:cubicBezTo>
                  <a:cubicBezTo>
                    <a:pt x="8" y="47"/>
                    <a:pt x="9" y="47"/>
                    <a:pt x="10" y="47"/>
                  </a:cubicBezTo>
                  <a:cubicBezTo>
                    <a:pt x="11" y="49"/>
                    <a:pt x="11" y="49"/>
                    <a:pt x="11" y="49"/>
                  </a:cubicBezTo>
                  <a:cubicBezTo>
                    <a:pt x="11" y="44"/>
                    <a:pt x="12" y="47"/>
                    <a:pt x="13" y="45"/>
                  </a:cubicBezTo>
                  <a:cubicBezTo>
                    <a:pt x="14" y="47"/>
                    <a:pt x="15" y="42"/>
                    <a:pt x="16" y="46"/>
                  </a:cubicBezTo>
                  <a:cubicBezTo>
                    <a:pt x="18" y="44"/>
                    <a:pt x="19" y="42"/>
                    <a:pt x="22" y="42"/>
                  </a:cubicBezTo>
                  <a:cubicBezTo>
                    <a:pt x="22" y="46"/>
                    <a:pt x="22" y="46"/>
                    <a:pt x="22" y="46"/>
                  </a:cubicBezTo>
                  <a:cubicBezTo>
                    <a:pt x="22" y="43"/>
                    <a:pt x="22" y="47"/>
                    <a:pt x="23" y="47"/>
                  </a:cubicBezTo>
                  <a:cubicBezTo>
                    <a:pt x="22" y="44"/>
                    <a:pt x="23" y="43"/>
                    <a:pt x="23" y="41"/>
                  </a:cubicBezTo>
                  <a:cubicBezTo>
                    <a:pt x="24" y="44"/>
                    <a:pt x="25" y="41"/>
                    <a:pt x="25" y="38"/>
                  </a:cubicBezTo>
                  <a:cubicBezTo>
                    <a:pt x="26" y="41"/>
                    <a:pt x="26" y="41"/>
                    <a:pt x="26" y="41"/>
                  </a:cubicBezTo>
                  <a:cubicBezTo>
                    <a:pt x="26" y="36"/>
                    <a:pt x="27" y="40"/>
                    <a:pt x="29" y="40"/>
                  </a:cubicBezTo>
                  <a:cubicBezTo>
                    <a:pt x="29" y="41"/>
                    <a:pt x="29" y="43"/>
                    <a:pt x="30" y="43"/>
                  </a:cubicBezTo>
                  <a:cubicBezTo>
                    <a:pt x="30" y="39"/>
                    <a:pt x="30" y="39"/>
                    <a:pt x="30" y="37"/>
                  </a:cubicBezTo>
                  <a:cubicBezTo>
                    <a:pt x="31" y="37"/>
                    <a:pt x="32" y="38"/>
                    <a:pt x="33" y="39"/>
                  </a:cubicBezTo>
                  <a:cubicBezTo>
                    <a:pt x="35" y="33"/>
                    <a:pt x="38" y="36"/>
                    <a:pt x="39" y="33"/>
                  </a:cubicBezTo>
                  <a:cubicBezTo>
                    <a:pt x="40" y="35"/>
                    <a:pt x="40" y="35"/>
                    <a:pt x="40" y="35"/>
                  </a:cubicBezTo>
                  <a:cubicBezTo>
                    <a:pt x="42" y="29"/>
                    <a:pt x="45" y="34"/>
                    <a:pt x="47" y="31"/>
                  </a:cubicBezTo>
                  <a:cubicBezTo>
                    <a:pt x="47" y="35"/>
                    <a:pt x="47" y="35"/>
                    <a:pt x="47" y="35"/>
                  </a:cubicBezTo>
                  <a:cubicBezTo>
                    <a:pt x="48" y="37"/>
                    <a:pt x="49" y="34"/>
                    <a:pt x="48" y="31"/>
                  </a:cubicBezTo>
                  <a:cubicBezTo>
                    <a:pt x="49" y="32"/>
                    <a:pt x="49" y="28"/>
                    <a:pt x="50" y="32"/>
                  </a:cubicBezTo>
                  <a:cubicBezTo>
                    <a:pt x="51" y="33"/>
                    <a:pt x="51" y="30"/>
                    <a:pt x="51" y="29"/>
                  </a:cubicBezTo>
                  <a:cubicBezTo>
                    <a:pt x="53" y="31"/>
                    <a:pt x="53" y="30"/>
                    <a:pt x="54" y="29"/>
                  </a:cubicBezTo>
                  <a:cubicBezTo>
                    <a:pt x="54" y="29"/>
                    <a:pt x="54" y="29"/>
                    <a:pt x="54" y="29"/>
                  </a:cubicBezTo>
                  <a:cubicBezTo>
                    <a:pt x="54" y="30"/>
                    <a:pt x="54" y="32"/>
                    <a:pt x="54" y="32"/>
                  </a:cubicBezTo>
                  <a:cubicBezTo>
                    <a:pt x="55" y="31"/>
                    <a:pt x="56" y="33"/>
                    <a:pt x="55" y="28"/>
                  </a:cubicBezTo>
                  <a:cubicBezTo>
                    <a:pt x="57" y="30"/>
                    <a:pt x="57" y="25"/>
                    <a:pt x="59" y="29"/>
                  </a:cubicBezTo>
                  <a:cubicBezTo>
                    <a:pt x="59" y="27"/>
                    <a:pt x="59" y="27"/>
                    <a:pt x="59" y="26"/>
                  </a:cubicBezTo>
                  <a:cubicBezTo>
                    <a:pt x="60" y="25"/>
                    <a:pt x="62" y="28"/>
                    <a:pt x="63" y="26"/>
                  </a:cubicBezTo>
                  <a:cubicBezTo>
                    <a:pt x="63" y="26"/>
                    <a:pt x="63" y="28"/>
                    <a:pt x="63" y="28"/>
                  </a:cubicBezTo>
                  <a:cubicBezTo>
                    <a:pt x="63" y="25"/>
                    <a:pt x="63" y="25"/>
                    <a:pt x="63" y="25"/>
                  </a:cubicBezTo>
                  <a:cubicBezTo>
                    <a:pt x="65" y="22"/>
                    <a:pt x="67" y="28"/>
                    <a:pt x="69" y="27"/>
                  </a:cubicBezTo>
                  <a:cubicBezTo>
                    <a:pt x="71" y="23"/>
                    <a:pt x="75" y="24"/>
                    <a:pt x="78" y="23"/>
                  </a:cubicBezTo>
                  <a:cubicBezTo>
                    <a:pt x="78" y="24"/>
                    <a:pt x="78" y="24"/>
                    <a:pt x="78" y="24"/>
                  </a:cubicBezTo>
                  <a:cubicBezTo>
                    <a:pt x="78" y="20"/>
                    <a:pt x="81" y="28"/>
                    <a:pt x="80" y="22"/>
                  </a:cubicBezTo>
                  <a:cubicBezTo>
                    <a:pt x="81" y="23"/>
                    <a:pt x="81" y="22"/>
                    <a:pt x="81" y="24"/>
                  </a:cubicBezTo>
                  <a:cubicBezTo>
                    <a:pt x="82" y="21"/>
                    <a:pt x="84" y="27"/>
                    <a:pt x="85" y="23"/>
                  </a:cubicBezTo>
                  <a:cubicBezTo>
                    <a:pt x="84" y="23"/>
                    <a:pt x="84" y="23"/>
                    <a:pt x="84" y="23"/>
                  </a:cubicBezTo>
                  <a:cubicBezTo>
                    <a:pt x="86" y="26"/>
                    <a:pt x="86" y="22"/>
                    <a:pt x="88" y="24"/>
                  </a:cubicBezTo>
                  <a:cubicBezTo>
                    <a:pt x="88" y="25"/>
                    <a:pt x="88" y="25"/>
                    <a:pt x="88" y="26"/>
                  </a:cubicBezTo>
                  <a:cubicBezTo>
                    <a:pt x="89" y="28"/>
                    <a:pt x="88" y="21"/>
                    <a:pt x="89" y="26"/>
                  </a:cubicBezTo>
                  <a:cubicBezTo>
                    <a:pt x="89" y="26"/>
                    <a:pt x="89" y="24"/>
                    <a:pt x="89" y="24"/>
                  </a:cubicBezTo>
                  <a:cubicBezTo>
                    <a:pt x="92" y="26"/>
                    <a:pt x="94" y="22"/>
                    <a:pt x="96" y="20"/>
                  </a:cubicBezTo>
                  <a:cubicBezTo>
                    <a:pt x="99" y="23"/>
                    <a:pt x="98" y="29"/>
                    <a:pt x="99" y="25"/>
                  </a:cubicBezTo>
                  <a:cubicBezTo>
                    <a:pt x="99" y="26"/>
                    <a:pt x="99" y="23"/>
                    <a:pt x="99" y="24"/>
                  </a:cubicBezTo>
                  <a:cubicBezTo>
                    <a:pt x="99" y="22"/>
                    <a:pt x="101" y="29"/>
                    <a:pt x="101" y="26"/>
                  </a:cubicBezTo>
                  <a:cubicBezTo>
                    <a:pt x="100" y="23"/>
                    <a:pt x="101" y="25"/>
                    <a:pt x="100" y="23"/>
                  </a:cubicBezTo>
                  <a:cubicBezTo>
                    <a:pt x="102" y="24"/>
                    <a:pt x="103" y="27"/>
                    <a:pt x="103" y="25"/>
                  </a:cubicBezTo>
                  <a:cubicBezTo>
                    <a:pt x="103" y="26"/>
                    <a:pt x="103" y="26"/>
                    <a:pt x="103" y="26"/>
                  </a:cubicBezTo>
                  <a:cubicBezTo>
                    <a:pt x="103" y="21"/>
                    <a:pt x="105" y="24"/>
                    <a:pt x="105" y="18"/>
                  </a:cubicBezTo>
                  <a:cubicBezTo>
                    <a:pt x="111" y="16"/>
                    <a:pt x="116" y="12"/>
                    <a:pt x="121" y="10"/>
                  </a:cubicBezTo>
                  <a:cubicBezTo>
                    <a:pt x="127" y="10"/>
                    <a:pt x="132" y="7"/>
                    <a:pt x="139" y="8"/>
                  </a:cubicBezTo>
                  <a:cubicBezTo>
                    <a:pt x="141" y="12"/>
                    <a:pt x="141" y="12"/>
                    <a:pt x="142" y="10"/>
                  </a:cubicBezTo>
                  <a:cubicBezTo>
                    <a:pt x="142" y="12"/>
                    <a:pt x="142" y="12"/>
                    <a:pt x="142" y="12"/>
                  </a:cubicBezTo>
                  <a:cubicBezTo>
                    <a:pt x="142" y="8"/>
                    <a:pt x="143" y="11"/>
                    <a:pt x="143" y="8"/>
                  </a:cubicBezTo>
                  <a:cubicBezTo>
                    <a:pt x="145" y="8"/>
                    <a:pt x="147" y="6"/>
                    <a:pt x="149" y="6"/>
                  </a:cubicBezTo>
                  <a:cubicBezTo>
                    <a:pt x="149" y="6"/>
                    <a:pt x="149" y="9"/>
                    <a:pt x="149" y="9"/>
                  </a:cubicBezTo>
                  <a:cubicBezTo>
                    <a:pt x="149" y="6"/>
                    <a:pt x="149" y="6"/>
                    <a:pt x="149" y="6"/>
                  </a:cubicBezTo>
                  <a:cubicBezTo>
                    <a:pt x="150" y="7"/>
                    <a:pt x="150" y="7"/>
                    <a:pt x="150" y="7"/>
                  </a:cubicBezTo>
                  <a:cubicBezTo>
                    <a:pt x="150" y="7"/>
                    <a:pt x="150" y="5"/>
                    <a:pt x="149" y="4"/>
                  </a:cubicBezTo>
                  <a:cubicBezTo>
                    <a:pt x="154" y="0"/>
                    <a:pt x="161" y="5"/>
                    <a:pt x="166" y="3"/>
                  </a:cubicBezTo>
                  <a:cubicBezTo>
                    <a:pt x="167" y="4"/>
                    <a:pt x="169" y="3"/>
                    <a:pt x="170" y="2"/>
                  </a:cubicBezTo>
                  <a:cubicBezTo>
                    <a:pt x="175" y="5"/>
                    <a:pt x="180" y="8"/>
                    <a:pt x="183" y="4"/>
                  </a:cubicBezTo>
                  <a:cubicBezTo>
                    <a:pt x="183" y="4"/>
                    <a:pt x="185" y="13"/>
                    <a:pt x="18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67"/>
            <p:cNvSpPr/>
            <p:nvPr/>
          </p:nvSpPr>
          <p:spPr bwMode="auto">
            <a:xfrm>
              <a:off x="3754438" y="1462088"/>
              <a:ext cx="3175" cy="25400"/>
            </a:xfrm>
            <a:custGeom>
              <a:avLst/>
              <a:gdLst>
                <a:gd name="T0" fmla="*/ 0 w 1"/>
                <a:gd name="T1" fmla="*/ 0 h 6"/>
                <a:gd name="T2" fmla="*/ 1 w 1"/>
                <a:gd name="T3" fmla="*/ 6 h 6"/>
                <a:gd name="T4" fmla="*/ 0 w 1"/>
                <a:gd name="T5" fmla="*/ 0 h 6"/>
              </a:gdLst>
              <a:ahLst/>
              <a:cxnLst>
                <a:cxn ang="0">
                  <a:pos x="T0" y="T1"/>
                </a:cxn>
                <a:cxn ang="0">
                  <a:pos x="T2" y="T3"/>
                </a:cxn>
                <a:cxn ang="0">
                  <a:pos x="T4" y="T5"/>
                </a:cxn>
              </a:cxnLst>
              <a:rect l="0" t="0" r="r" b="b"/>
              <a:pathLst>
                <a:path w="1" h="6">
                  <a:moveTo>
                    <a:pt x="0" y="0"/>
                  </a:moveTo>
                  <a:cubicBezTo>
                    <a:pt x="1" y="2"/>
                    <a:pt x="1" y="3"/>
                    <a:pt x="1" y="6"/>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68"/>
            <p:cNvSpPr/>
            <p:nvPr/>
          </p:nvSpPr>
          <p:spPr bwMode="auto">
            <a:xfrm>
              <a:off x="3821113" y="1530350"/>
              <a:ext cx="4763" cy="12700"/>
            </a:xfrm>
            <a:custGeom>
              <a:avLst/>
              <a:gdLst>
                <a:gd name="T0" fmla="*/ 0 w 1"/>
                <a:gd name="T1" fmla="*/ 1 h 3"/>
                <a:gd name="T2" fmla="*/ 1 w 1"/>
                <a:gd name="T3" fmla="*/ 2 h 3"/>
                <a:gd name="T4" fmla="*/ 0 w 1"/>
                <a:gd name="T5" fmla="*/ 3 h 3"/>
                <a:gd name="T6" fmla="*/ 0 w 1"/>
                <a:gd name="T7" fmla="*/ 1 h 3"/>
              </a:gdLst>
              <a:ahLst/>
              <a:cxnLst>
                <a:cxn ang="0">
                  <a:pos x="T0" y="T1"/>
                </a:cxn>
                <a:cxn ang="0">
                  <a:pos x="T2" y="T3"/>
                </a:cxn>
                <a:cxn ang="0">
                  <a:pos x="T4" y="T5"/>
                </a:cxn>
                <a:cxn ang="0">
                  <a:pos x="T6" y="T7"/>
                </a:cxn>
              </a:cxnLst>
              <a:rect l="0" t="0" r="r" b="b"/>
              <a:pathLst>
                <a:path w="1" h="3">
                  <a:moveTo>
                    <a:pt x="0" y="1"/>
                  </a:moveTo>
                  <a:cubicBezTo>
                    <a:pt x="0" y="0"/>
                    <a:pt x="1" y="1"/>
                    <a:pt x="1" y="2"/>
                  </a:cubicBezTo>
                  <a:cubicBezTo>
                    <a:pt x="1" y="2"/>
                    <a:pt x="1" y="3"/>
                    <a:pt x="0" y="3"/>
                  </a:cubicBezTo>
                  <a:cubicBezTo>
                    <a:pt x="1" y="2"/>
                    <a:pt x="0" y="2"/>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69"/>
            <p:cNvSpPr/>
            <p:nvPr/>
          </p:nvSpPr>
          <p:spPr bwMode="auto">
            <a:xfrm>
              <a:off x="3833813" y="1533525"/>
              <a:ext cx="4763" cy="17462"/>
            </a:xfrm>
            <a:custGeom>
              <a:avLst/>
              <a:gdLst>
                <a:gd name="T0" fmla="*/ 1 w 1"/>
                <a:gd name="T1" fmla="*/ 0 h 4"/>
                <a:gd name="T2" fmla="*/ 0 w 1"/>
                <a:gd name="T3" fmla="*/ 4 h 4"/>
                <a:gd name="T4" fmla="*/ 1 w 1"/>
                <a:gd name="T5" fmla="*/ 0 h 4"/>
              </a:gdLst>
              <a:ahLst/>
              <a:cxnLst>
                <a:cxn ang="0">
                  <a:pos x="T0" y="T1"/>
                </a:cxn>
                <a:cxn ang="0">
                  <a:pos x="T2" y="T3"/>
                </a:cxn>
                <a:cxn ang="0">
                  <a:pos x="T4" y="T5"/>
                </a:cxn>
              </a:cxnLst>
              <a:rect l="0" t="0" r="r" b="b"/>
              <a:pathLst>
                <a:path w="1" h="4">
                  <a:moveTo>
                    <a:pt x="1" y="0"/>
                  </a:moveTo>
                  <a:cubicBezTo>
                    <a:pt x="1" y="2"/>
                    <a:pt x="1" y="3"/>
                    <a:pt x="0" y="4"/>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70"/>
            <p:cNvSpPr/>
            <p:nvPr/>
          </p:nvSpPr>
          <p:spPr bwMode="auto">
            <a:xfrm>
              <a:off x="3856038" y="1558925"/>
              <a:ext cx="4763" cy="12700"/>
            </a:xfrm>
            <a:custGeom>
              <a:avLst/>
              <a:gdLst>
                <a:gd name="T0" fmla="*/ 0 w 1"/>
                <a:gd name="T1" fmla="*/ 0 h 3"/>
                <a:gd name="T2" fmla="*/ 0 w 1"/>
                <a:gd name="T3" fmla="*/ 3 h 3"/>
                <a:gd name="T4" fmla="*/ 0 w 1"/>
                <a:gd name="T5" fmla="*/ 0 h 3"/>
              </a:gdLst>
              <a:ahLst/>
              <a:cxnLst>
                <a:cxn ang="0">
                  <a:pos x="T0" y="T1"/>
                </a:cxn>
                <a:cxn ang="0">
                  <a:pos x="T2" y="T3"/>
                </a:cxn>
                <a:cxn ang="0">
                  <a:pos x="T4" y="T5"/>
                </a:cxn>
              </a:cxnLst>
              <a:rect l="0" t="0" r="r" b="b"/>
              <a:pathLst>
                <a:path w="1" h="3">
                  <a:moveTo>
                    <a:pt x="0" y="0"/>
                  </a:moveTo>
                  <a:cubicBezTo>
                    <a:pt x="1" y="2"/>
                    <a:pt x="1"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71"/>
            <p:cNvSpPr/>
            <p:nvPr/>
          </p:nvSpPr>
          <p:spPr bwMode="auto">
            <a:xfrm>
              <a:off x="3856038" y="1546225"/>
              <a:ext cx="4763" cy="9525"/>
            </a:xfrm>
            <a:custGeom>
              <a:avLst/>
              <a:gdLst>
                <a:gd name="T0" fmla="*/ 0 w 1"/>
                <a:gd name="T1" fmla="*/ 0 h 2"/>
                <a:gd name="T2" fmla="*/ 1 w 1"/>
                <a:gd name="T3" fmla="*/ 1 h 2"/>
                <a:gd name="T4" fmla="*/ 0 w 1"/>
                <a:gd name="T5" fmla="*/ 0 h 2"/>
              </a:gdLst>
              <a:ahLst/>
              <a:cxnLst>
                <a:cxn ang="0">
                  <a:pos x="T0" y="T1"/>
                </a:cxn>
                <a:cxn ang="0">
                  <a:pos x="T2" y="T3"/>
                </a:cxn>
                <a:cxn ang="0">
                  <a:pos x="T4" y="T5"/>
                </a:cxn>
              </a:cxnLst>
              <a:rect l="0" t="0" r="r" b="b"/>
              <a:pathLst>
                <a:path w="1" h="2">
                  <a:moveTo>
                    <a:pt x="0" y="0"/>
                  </a:moveTo>
                  <a:cubicBezTo>
                    <a:pt x="0" y="0"/>
                    <a:pt x="0" y="1"/>
                    <a:pt x="1" y="1"/>
                  </a:cubicBezTo>
                  <a:cubicBezTo>
                    <a:pt x="0" y="0"/>
                    <a:pt x="0"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72"/>
            <p:cNvSpPr/>
            <p:nvPr/>
          </p:nvSpPr>
          <p:spPr bwMode="auto">
            <a:xfrm>
              <a:off x="3886201" y="1555750"/>
              <a:ext cx="3175" cy="15875"/>
            </a:xfrm>
            <a:custGeom>
              <a:avLst/>
              <a:gdLst>
                <a:gd name="T0" fmla="*/ 0 w 1"/>
                <a:gd name="T1" fmla="*/ 1 h 4"/>
                <a:gd name="T2" fmla="*/ 1 w 1"/>
                <a:gd name="T3" fmla="*/ 2 h 4"/>
                <a:gd name="T4" fmla="*/ 0 w 1"/>
                <a:gd name="T5" fmla="*/ 1 h 4"/>
              </a:gdLst>
              <a:ahLst/>
              <a:cxnLst>
                <a:cxn ang="0">
                  <a:pos x="T0" y="T1"/>
                </a:cxn>
                <a:cxn ang="0">
                  <a:pos x="T2" y="T3"/>
                </a:cxn>
                <a:cxn ang="0">
                  <a:pos x="T4" y="T5"/>
                </a:cxn>
              </a:cxnLst>
              <a:rect l="0" t="0" r="r" b="b"/>
              <a:pathLst>
                <a:path w="1" h="4">
                  <a:moveTo>
                    <a:pt x="0" y="1"/>
                  </a:moveTo>
                  <a:cubicBezTo>
                    <a:pt x="0" y="1"/>
                    <a:pt x="0" y="0"/>
                    <a:pt x="1" y="2"/>
                  </a:cubicBezTo>
                  <a:cubicBezTo>
                    <a:pt x="1" y="0"/>
                    <a:pt x="0" y="4"/>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73"/>
            <p:cNvSpPr/>
            <p:nvPr/>
          </p:nvSpPr>
          <p:spPr bwMode="auto">
            <a:xfrm>
              <a:off x="3898901" y="1546225"/>
              <a:ext cx="3175" cy="9525"/>
            </a:xfrm>
            <a:custGeom>
              <a:avLst/>
              <a:gdLst>
                <a:gd name="T0" fmla="*/ 0 w 1"/>
                <a:gd name="T1" fmla="*/ 0 h 2"/>
                <a:gd name="T2" fmla="*/ 0 w 1"/>
                <a:gd name="T3" fmla="*/ 0 h 2"/>
                <a:gd name="T4" fmla="*/ 0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0"/>
                  </a:cubicBezTo>
                  <a:cubicBezTo>
                    <a:pt x="1" y="1"/>
                    <a:pt x="1" y="2"/>
                    <a:pt x="0" y="2"/>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74"/>
            <p:cNvSpPr/>
            <p:nvPr/>
          </p:nvSpPr>
          <p:spPr bwMode="auto">
            <a:xfrm>
              <a:off x="4135438" y="1474788"/>
              <a:ext cx="0" cy="7937"/>
            </a:xfrm>
            <a:custGeom>
              <a:avLst/>
              <a:gdLst>
                <a:gd name="T0" fmla="*/ 3 h 5"/>
                <a:gd name="T1" fmla="*/ 5 h 5"/>
                <a:gd name="T2" fmla="*/ 0 h 5"/>
                <a:gd name="T3" fmla="*/ 3 h 5"/>
              </a:gdLst>
              <a:ahLst/>
              <a:cxnLst>
                <a:cxn ang="0">
                  <a:pos x="0" y="T0"/>
                </a:cxn>
                <a:cxn ang="0">
                  <a:pos x="0" y="T1"/>
                </a:cxn>
                <a:cxn ang="0">
                  <a:pos x="0" y="T2"/>
                </a:cxn>
                <a:cxn ang="0">
                  <a:pos x="0" y="T3"/>
                </a:cxn>
              </a:cxnLst>
              <a:rect l="0" t="0" r="r" b="b"/>
              <a:pathLst>
                <a:path h="5">
                  <a:moveTo>
                    <a:pt x="0" y="3"/>
                  </a:moveTo>
                  <a:lnTo>
                    <a:pt x="0" y="5"/>
                  </a:lnTo>
                  <a:lnTo>
                    <a:pt x="0"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75"/>
            <p:cNvSpPr/>
            <p:nvPr/>
          </p:nvSpPr>
          <p:spPr bwMode="auto">
            <a:xfrm>
              <a:off x="4241801" y="1452563"/>
              <a:ext cx="4763" cy="14287"/>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0"/>
                    <a:pt x="1" y="3"/>
                    <a:pt x="1" y="3"/>
                  </a:cubicBezTo>
                  <a:cubicBezTo>
                    <a:pt x="0" y="3"/>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76"/>
            <p:cNvSpPr/>
            <p:nvPr/>
          </p:nvSpPr>
          <p:spPr bwMode="auto">
            <a:xfrm>
              <a:off x="4289426" y="1398588"/>
              <a:ext cx="3175" cy="15875"/>
            </a:xfrm>
            <a:custGeom>
              <a:avLst/>
              <a:gdLst>
                <a:gd name="T0" fmla="*/ 2 w 2"/>
                <a:gd name="T1" fmla="*/ 10 h 10"/>
                <a:gd name="T2" fmla="*/ 2 w 2"/>
                <a:gd name="T3" fmla="*/ 10 h 10"/>
                <a:gd name="T4" fmla="*/ 0 w 2"/>
                <a:gd name="T5" fmla="*/ 0 h 10"/>
                <a:gd name="T6" fmla="*/ 2 w 2"/>
                <a:gd name="T7" fmla="*/ 10 h 10"/>
              </a:gdLst>
              <a:ahLst/>
              <a:cxnLst>
                <a:cxn ang="0">
                  <a:pos x="T0" y="T1"/>
                </a:cxn>
                <a:cxn ang="0">
                  <a:pos x="T2" y="T3"/>
                </a:cxn>
                <a:cxn ang="0">
                  <a:pos x="T4" y="T5"/>
                </a:cxn>
                <a:cxn ang="0">
                  <a:pos x="T6" y="T7"/>
                </a:cxn>
              </a:cxnLst>
              <a:rect l="0" t="0" r="r" b="b"/>
              <a:pathLst>
                <a:path w="2" h="10">
                  <a:moveTo>
                    <a:pt x="2" y="10"/>
                  </a:moveTo>
                  <a:lnTo>
                    <a:pt x="2" y="10"/>
                  </a:lnTo>
                  <a:lnTo>
                    <a:pt x="0" y="0"/>
                  </a:lnTo>
                  <a:lnTo>
                    <a:pt x="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77"/>
            <p:cNvSpPr/>
            <p:nvPr/>
          </p:nvSpPr>
          <p:spPr bwMode="auto">
            <a:xfrm>
              <a:off x="3516313" y="2643188"/>
              <a:ext cx="4763" cy="1270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0" y="1"/>
                    <a:pt x="0" y="3"/>
                    <a:pt x="0" y="2"/>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78"/>
            <p:cNvSpPr/>
            <p:nvPr/>
          </p:nvSpPr>
          <p:spPr bwMode="auto">
            <a:xfrm>
              <a:off x="3511551" y="2652713"/>
              <a:ext cx="823913" cy="646112"/>
            </a:xfrm>
            <a:custGeom>
              <a:avLst/>
              <a:gdLst>
                <a:gd name="T0" fmla="*/ 166 w 194"/>
                <a:gd name="T1" fmla="*/ 132 h 152"/>
                <a:gd name="T2" fmla="*/ 160 w 194"/>
                <a:gd name="T3" fmla="*/ 128 h 152"/>
                <a:gd name="T4" fmla="*/ 145 w 194"/>
                <a:gd name="T5" fmla="*/ 124 h 152"/>
                <a:gd name="T6" fmla="*/ 141 w 194"/>
                <a:gd name="T7" fmla="*/ 120 h 152"/>
                <a:gd name="T8" fmla="*/ 133 w 194"/>
                <a:gd name="T9" fmla="*/ 107 h 152"/>
                <a:gd name="T10" fmla="*/ 129 w 194"/>
                <a:gd name="T11" fmla="*/ 104 h 152"/>
                <a:gd name="T12" fmla="*/ 120 w 194"/>
                <a:gd name="T13" fmla="*/ 101 h 152"/>
                <a:gd name="T14" fmla="*/ 116 w 194"/>
                <a:gd name="T15" fmla="*/ 95 h 152"/>
                <a:gd name="T16" fmla="*/ 115 w 194"/>
                <a:gd name="T17" fmla="*/ 90 h 152"/>
                <a:gd name="T18" fmla="*/ 110 w 194"/>
                <a:gd name="T19" fmla="*/ 91 h 152"/>
                <a:gd name="T20" fmla="*/ 101 w 194"/>
                <a:gd name="T21" fmla="*/ 88 h 152"/>
                <a:gd name="T22" fmla="*/ 97 w 194"/>
                <a:gd name="T23" fmla="*/ 85 h 152"/>
                <a:gd name="T24" fmla="*/ 92 w 194"/>
                <a:gd name="T25" fmla="*/ 84 h 152"/>
                <a:gd name="T26" fmla="*/ 89 w 194"/>
                <a:gd name="T27" fmla="*/ 78 h 152"/>
                <a:gd name="T28" fmla="*/ 83 w 194"/>
                <a:gd name="T29" fmla="*/ 75 h 152"/>
                <a:gd name="T30" fmla="*/ 78 w 194"/>
                <a:gd name="T31" fmla="*/ 67 h 152"/>
                <a:gd name="T32" fmla="*/ 74 w 194"/>
                <a:gd name="T33" fmla="*/ 67 h 152"/>
                <a:gd name="T34" fmla="*/ 73 w 194"/>
                <a:gd name="T35" fmla="*/ 62 h 152"/>
                <a:gd name="T36" fmla="*/ 69 w 194"/>
                <a:gd name="T37" fmla="*/ 63 h 152"/>
                <a:gd name="T38" fmla="*/ 67 w 194"/>
                <a:gd name="T39" fmla="*/ 62 h 152"/>
                <a:gd name="T40" fmla="*/ 64 w 194"/>
                <a:gd name="T41" fmla="*/ 60 h 152"/>
                <a:gd name="T42" fmla="*/ 54 w 194"/>
                <a:gd name="T43" fmla="*/ 54 h 152"/>
                <a:gd name="T44" fmla="*/ 50 w 194"/>
                <a:gd name="T45" fmla="*/ 51 h 152"/>
                <a:gd name="T46" fmla="*/ 47 w 194"/>
                <a:gd name="T47" fmla="*/ 49 h 152"/>
                <a:gd name="T48" fmla="*/ 40 w 194"/>
                <a:gd name="T49" fmla="*/ 43 h 152"/>
                <a:gd name="T50" fmla="*/ 43 w 194"/>
                <a:gd name="T51" fmla="*/ 35 h 152"/>
                <a:gd name="T52" fmla="*/ 35 w 194"/>
                <a:gd name="T53" fmla="*/ 40 h 152"/>
                <a:gd name="T54" fmla="*/ 28 w 194"/>
                <a:gd name="T55" fmla="*/ 45 h 152"/>
                <a:gd name="T56" fmla="*/ 26 w 194"/>
                <a:gd name="T57" fmla="*/ 41 h 152"/>
                <a:gd name="T58" fmla="*/ 23 w 194"/>
                <a:gd name="T59" fmla="*/ 43 h 152"/>
                <a:gd name="T60" fmla="*/ 23 w 194"/>
                <a:gd name="T61" fmla="*/ 40 h 152"/>
                <a:gd name="T62" fmla="*/ 24 w 194"/>
                <a:gd name="T63" fmla="*/ 31 h 152"/>
                <a:gd name="T64" fmla="*/ 17 w 194"/>
                <a:gd name="T65" fmla="*/ 36 h 152"/>
                <a:gd name="T66" fmla="*/ 18 w 194"/>
                <a:gd name="T67" fmla="*/ 32 h 152"/>
                <a:gd name="T68" fmla="*/ 13 w 194"/>
                <a:gd name="T69" fmla="*/ 34 h 152"/>
                <a:gd name="T70" fmla="*/ 10 w 194"/>
                <a:gd name="T71" fmla="*/ 33 h 152"/>
                <a:gd name="T72" fmla="*/ 16 w 194"/>
                <a:gd name="T73" fmla="*/ 24 h 152"/>
                <a:gd name="T74" fmla="*/ 8 w 194"/>
                <a:gd name="T75" fmla="*/ 27 h 152"/>
                <a:gd name="T76" fmla="*/ 7 w 194"/>
                <a:gd name="T77" fmla="*/ 12 h 152"/>
                <a:gd name="T78" fmla="*/ 5 w 194"/>
                <a:gd name="T79" fmla="*/ 8 h 152"/>
                <a:gd name="T80" fmla="*/ 0 w 194"/>
                <a:gd name="T81" fmla="*/ 6 h 152"/>
                <a:gd name="T82" fmla="*/ 5 w 194"/>
                <a:gd name="T83" fmla="*/ 2 h 152"/>
                <a:gd name="T84" fmla="*/ 7 w 194"/>
                <a:gd name="T85" fmla="*/ 9 h 152"/>
                <a:gd name="T86" fmla="*/ 21 w 194"/>
                <a:gd name="T87" fmla="*/ 6 h 152"/>
                <a:gd name="T88" fmla="*/ 38 w 194"/>
                <a:gd name="T89" fmla="*/ 11 h 152"/>
                <a:gd name="T90" fmla="*/ 55 w 194"/>
                <a:gd name="T91" fmla="*/ 18 h 152"/>
                <a:gd name="T92" fmla="*/ 69 w 194"/>
                <a:gd name="T93" fmla="*/ 26 h 152"/>
                <a:gd name="T94" fmla="*/ 79 w 194"/>
                <a:gd name="T95" fmla="*/ 31 h 152"/>
                <a:gd name="T96" fmla="*/ 96 w 194"/>
                <a:gd name="T97" fmla="*/ 47 h 152"/>
                <a:gd name="T98" fmla="*/ 104 w 194"/>
                <a:gd name="T99" fmla="*/ 58 h 152"/>
                <a:gd name="T100" fmla="*/ 113 w 194"/>
                <a:gd name="T101" fmla="*/ 70 h 152"/>
                <a:gd name="T102" fmla="*/ 158 w 194"/>
                <a:gd name="T103" fmla="*/ 98 h 152"/>
                <a:gd name="T104" fmla="*/ 167 w 194"/>
                <a:gd name="T105" fmla="*/ 108 h 152"/>
                <a:gd name="T106" fmla="*/ 183 w 194"/>
                <a:gd name="T107" fmla="*/ 14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4" h="152">
                  <a:moveTo>
                    <a:pt x="183" y="148"/>
                  </a:moveTo>
                  <a:cubicBezTo>
                    <a:pt x="176" y="152"/>
                    <a:pt x="179" y="144"/>
                    <a:pt x="173" y="145"/>
                  </a:cubicBezTo>
                  <a:cubicBezTo>
                    <a:pt x="172" y="145"/>
                    <a:pt x="176" y="142"/>
                    <a:pt x="175" y="142"/>
                  </a:cubicBezTo>
                  <a:cubicBezTo>
                    <a:pt x="168" y="145"/>
                    <a:pt x="167" y="139"/>
                    <a:pt x="168" y="133"/>
                  </a:cubicBezTo>
                  <a:cubicBezTo>
                    <a:pt x="170" y="132"/>
                    <a:pt x="170" y="132"/>
                    <a:pt x="170" y="132"/>
                  </a:cubicBezTo>
                  <a:cubicBezTo>
                    <a:pt x="170" y="131"/>
                    <a:pt x="166" y="133"/>
                    <a:pt x="166" y="132"/>
                  </a:cubicBezTo>
                  <a:cubicBezTo>
                    <a:pt x="167" y="132"/>
                    <a:pt x="167" y="132"/>
                    <a:pt x="168" y="131"/>
                  </a:cubicBezTo>
                  <a:cubicBezTo>
                    <a:pt x="166" y="132"/>
                    <a:pt x="166" y="131"/>
                    <a:pt x="164" y="132"/>
                  </a:cubicBezTo>
                  <a:cubicBezTo>
                    <a:pt x="167" y="128"/>
                    <a:pt x="167" y="128"/>
                    <a:pt x="167" y="128"/>
                  </a:cubicBezTo>
                  <a:cubicBezTo>
                    <a:pt x="164" y="130"/>
                    <a:pt x="164" y="130"/>
                    <a:pt x="164" y="130"/>
                  </a:cubicBezTo>
                  <a:cubicBezTo>
                    <a:pt x="159" y="134"/>
                    <a:pt x="163" y="128"/>
                    <a:pt x="159" y="129"/>
                  </a:cubicBezTo>
                  <a:cubicBezTo>
                    <a:pt x="160" y="128"/>
                    <a:pt x="160" y="128"/>
                    <a:pt x="160" y="128"/>
                  </a:cubicBezTo>
                  <a:cubicBezTo>
                    <a:pt x="156" y="129"/>
                    <a:pt x="154" y="126"/>
                    <a:pt x="151" y="126"/>
                  </a:cubicBezTo>
                  <a:cubicBezTo>
                    <a:pt x="154" y="123"/>
                    <a:pt x="154" y="123"/>
                    <a:pt x="154" y="123"/>
                  </a:cubicBezTo>
                  <a:cubicBezTo>
                    <a:pt x="151" y="125"/>
                    <a:pt x="150" y="125"/>
                    <a:pt x="149" y="125"/>
                  </a:cubicBezTo>
                  <a:cubicBezTo>
                    <a:pt x="151" y="122"/>
                    <a:pt x="146" y="126"/>
                    <a:pt x="147" y="124"/>
                  </a:cubicBezTo>
                  <a:cubicBezTo>
                    <a:pt x="147" y="123"/>
                    <a:pt x="147" y="123"/>
                    <a:pt x="147" y="123"/>
                  </a:cubicBezTo>
                  <a:cubicBezTo>
                    <a:pt x="144" y="125"/>
                    <a:pt x="148" y="121"/>
                    <a:pt x="145" y="124"/>
                  </a:cubicBezTo>
                  <a:cubicBezTo>
                    <a:pt x="146" y="122"/>
                    <a:pt x="146" y="122"/>
                    <a:pt x="146" y="122"/>
                  </a:cubicBezTo>
                  <a:cubicBezTo>
                    <a:pt x="143" y="125"/>
                    <a:pt x="147" y="119"/>
                    <a:pt x="145" y="121"/>
                  </a:cubicBezTo>
                  <a:cubicBezTo>
                    <a:pt x="145" y="121"/>
                    <a:pt x="145" y="121"/>
                    <a:pt x="145" y="121"/>
                  </a:cubicBezTo>
                  <a:cubicBezTo>
                    <a:pt x="143" y="122"/>
                    <a:pt x="145" y="120"/>
                    <a:pt x="144" y="120"/>
                  </a:cubicBezTo>
                  <a:cubicBezTo>
                    <a:pt x="144" y="120"/>
                    <a:pt x="144" y="120"/>
                    <a:pt x="144" y="120"/>
                  </a:cubicBezTo>
                  <a:cubicBezTo>
                    <a:pt x="143" y="120"/>
                    <a:pt x="144" y="118"/>
                    <a:pt x="141" y="120"/>
                  </a:cubicBezTo>
                  <a:cubicBezTo>
                    <a:pt x="143" y="118"/>
                    <a:pt x="143" y="120"/>
                    <a:pt x="146" y="117"/>
                  </a:cubicBezTo>
                  <a:cubicBezTo>
                    <a:pt x="140" y="117"/>
                    <a:pt x="138" y="113"/>
                    <a:pt x="135" y="111"/>
                  </a:cubicBezTo>
                  <a:cubicBezTo>
                    <a:pt x="136" y="109"/>
                    <a:pt x="136" y="109"/>
                    <a:pt x="137" y="108"/>
                  </a:cubicBezTo>
                  <a:cubicBezTo>
                    <a:pt x="136" y="108"/>
                    <a:pt x="136" y="107"/>
                    <a:pt x="134" y="109"/>
                  </a:cubicBezTo>
                  <a:cubicBezTo>
                    <a:pt x="134" y="109"/>
                    <a:pt x="135" y="107"/>
                    <a:pt x="135" y="107"/>
                  </a:cubicBezTo>
                  <a:cubicBezTo>
                    <a:pt x="136" y="105"/>
                    <a:pt x="132" y="109"/>
                    <a:pt x="133" y="107"/>
                  </a:cubicBezTo>
                  <a:cubicBezTo>
                    <a:pt x="135" y="105"/>
                    <a:pt x="135" y="105"/>
                    <a:pt x="135" y="105"/>
                  </a:cubicBezTo>
                  <a:cubicBezTo>
                    <a:pt x="133" y="107"/>
                    <a:pt x="132" y="106"/>
                    <a:pt x="131" y="106"/>
                  </a:cubicBezTo>
                  <a:cubicBezTo>
                    <a:pt x="132" y="106"/>
                    <a:pt x="132" y="105"/>
                    <a:pt x="133" y="105"/>
                  </a:cubicBezTo>
                  <a:cubicBezTo>
                    <a:pt x="130" y="106"/>
                    <a:pt x="132" y="103"/>
                    <a:pt x="130" y="104"/>
                  </a:cubicBezTo>
                  <a:cubicBezTo>
                    <a:pt x="132" y="103"/>
                    <a:pt x="132" y="103"/>
                    <a:pt x="132" y="103"/>
                  </a:cubicBezTo>
                  <a:cubicBezTo>
                    <a:pt x="133" y="100"/>
                    <a:pt x="129" y="106"/>
                    <a:pt x="129" y="104"/>
                  </a:cubicBezTo>
                  <a:cubicBezTo>
                    <a:pt x="131" y="102"/>
                    <a:pt x="131" y="102"/>
                    <a:pt x="131" y="102"/>
                  </a:cubicBezTo>
                  <a:cubicBezTo>
                    <a:pt x="128" y="104"/>
                    <a:pt x="127" y="102"/>
                    <a:pt x="126" y="103"/>
                  </a:cubicBezTo>
                  <a:cubicBezTo>
                    <a:pt x="126" y="102"/>
                    <a:pt x="126" y="102"/>
                    <a:pt x="126" y="102"/>
                  </a:cubicBezTo>
                  <a:cubicBezTo>
                    <a:pt x="125" y="102"/>
                    <a:pt x="125" y="100"/>
                    <a:pt x="123" y="101"/>
                  </a:cubicBezTo>
                  <a:cubicBezTo>
                    <a:pt x="124" y="100"/>
                    <a:pt x="127" y="97"/>
                    <a:pt x="126" y="97"/>
                  </a:cubicBezTo>
                  <a:cubicBezTo>
                    <a:pt x="123" y="100"/>
                    <a:pt x="123" y="97"/>
                    <a:pt x="120" y="101"/>
                  </a:cubicBezTo>
                  <a:cubicBezTo>
                    <a:pt x="120" y="100"/>
                    <a:pt x="120" y="97"/>
                    <a:pt x="119" y="98"/>
                  </a:cubicBezTo>
                  <a:cubicBezTo>
                    <a:pt x="120" y="97"/>
                    <a:pt x="122" y="94"/>
                    <a:pt x="123" y="94"/>
                  </a:cubicBezTo>
                  <a:cubicBezTo>
                    <a:pt x="124" y="92"/>
                    <a:pt x="124" y="92"/>
                    <a:pt x="124" y="92"/>
                  </a:cubicBezTo>
                  <a:cubicBezTo>
                    <a:pt x="125" y="91"/>
                    <a:pt x="124" y="93"/>
                    <a:pt x="126" y="91"/>
                  </a:cubicBezTo>
                  <a:cubicBezTo>
                    <a:pt x="125" y="91"/>
                    <a:pt x="123" y="92"/>
                    <a:pt x="123" y="91"/>
                  </a:cubicBezTo>
                  <a:cubicBezTo>
                    <a:pt x="121" y="92"/>
                    <a:pt x="117" y="95"/>
                    <a:pt x="116" y="95"/>
                  </a:cubicBezTo>
                  <a:cubicBezTo>
                    <a:pt x="118" y="94"/>
                    <a:pt x="119" y="91"/>
                    <a:pt x="120" y="91"/>
                  </a:cubicBezTo>
                  <a:cubicBezTo>
                    <a:pt x="113" y="96"/>
                    <a:pt x="113" y="96"/>
                    <a:pt x="113" y="96"/>
                  </a:cubicBezTo>
                  <a:cubicBezTo>
                    <a:pt x="113" y="96"/>
                    <a:pt x="115" y="93"/>
                    <a:pt x="114" y="94"/>
                  </a:cubicBezTo>
                  <a:cubicBezTo>
                    <a:pt x="112" y="95"/>
                    <a:pt x="112" y="95"/>
                    <a:pt x="112" y="95"/>
                  </a:cubicBezTo>
                  <a:cubicBezTo>
                    <a:pt x="112" y="95"/>
                    <a:pt x="110" y="95"/>
                    <a:pt x="113" y="92"/>
                  </a:cubicBezTo>
                  <a:cubicBezTo>
                    <a:pt x="114" y="91"/>
                    <a:pt x="114" y="92"/>
                    <a:pt x="115" y="90"/>
                  </a:cubicBezTo>
                  <a:cubicBezTo>
                    <a:pt x="114" y="90"/>
                    <a:pt x="113" y="91"/>
                    <a:pt x="113" y="90"/>
                  </a:cubicBezTo>
                  <a:cubicBezTo>
                    <a:pt x="113" y="90"/>
                    <a:pt x="113" y="90"/>
                    <a:pt x="113" y="90"/>
                  </a:cubicBezTo>
                  <a:cubicBezTo>
                    <a:pt x="113" y="89"/>
                    <a:pt x="111" y="90"/>
                    <a:pt x="110" y="92"/>
                  </a:cubicBezTo>
                  <a:cubicBezTo>
                    <a:pt x="110" y="93"/>
                    <a:pt x="111" y="91"/>
                    <a:pt x="111" y="92"/>
                  </a:cubicBezTo>
                  <a:cubicBezTo>
                    <a:pt x="109" y="93"/>
                    <a:pt x="108" y="93"/>
                    <a:pt x="107" y="93"/>
                  </a:cubicBezTo>
                  <a:cubicBezTo>
                    <a:pt x="110" y="91"/>
                    <a:pt x="110" y="91"/>
                    <a:pt x="110" y="91"/>
                  </a:cubicBezTo>
                  <a:cubicBezTo>
                    <a:pt x="107" y="93"/>
                    <a:pt x="105" y="93"/>
                    <a:pt x="104" y="93"/>
                  </a:cubicBezTo>
                  <a:cubicBezTo>
                    <a:pt x="102" y="94"/>
                    <a:pt x="106" y="91"/>
                    <a:pt x="106" y="91"/>
                  </a:cubicBezTo>
                  <a:cubicBezTo>
                    <a:pt x="106" y="89"/>
                    <a:pt x="101" y="92"/>
                    <a:pt x="103" y="89"/>
                  </a:cubicBezTo>
                  <a:cubicBezTo>
                    <a:pt x="103" y="89"/>
                    <a:pt x="101" y="91"/>
                    <a:pt x="101" y="90"/>
                  </a:cubicBezTo>
                  <a:cubicBezTo>
                    <a:pt x="101" y="90"/>
                    <a:pt x="103" y="88"/>
                    <a:pt x="102" y="88"/>
                  </a:cubicBezTo>
                  <a:cubicBezTo>
                    <a:pt x="103" y="87"/>
                    <a:pt x="101" y="88"/>
                    <a:pt x="101" y="88"/>
                  </a:cubicBezTo>
                  <a:cubicBezTo>
                    <a:pt x="100" y="89"/>
                    <a:pt x="101" y="88"/>
                    <a:pt x="101" y="88"/>
                  </a:cubicBezTo>
                  <a:cubicBezTo>
                    <a:pt x="100" y="88"/>
                    <a:pt x="97" y="89"/>
                    <a:pt x="97" y="86"/>
                  </a:cubicBezTo>
                  <a:cubicBezTo>
                    <a:pt x="96" y="87"/>
                    <a:pt x="94" y="88"/>
                    <a:pt x="94" y="88"/>
                  </a:cubicBezTo>
                  <a:cubicBezTo>
                    <a:pt x="95" y="86"/>
                    <a:pt x="95" y="86"/>
                    <a:pt x="95" y="86"/>
                  </a:cubicBezTo>
                  <a:cubicBezTo>
                    <a:pt x="96" y="85"/>
                    <a:pt x="95" y="86"/>
                    <a:pt x="96" y="84"/>
                  </a:cubicBezTo>
                  <a:cubicBezTo>
                    <a:pt x="93" y="86"/>
                    <a:pt x="100" y="84"/>
                    <a:pt x="97" y="85"/>
                  </a:cubicBezTo>
                  <a:cubicBezTo>
                    <a:pt x="99" y="83"/>
                    <a:pt x="94" y="87"/>
                    <a:pt x="96" y="85"/>
                  </a:cubicBezTo>
                  <a:cubicBezTo>
                    <a:pt x="96" y="84"/>
                    <a:pt x="93" y="86"/>
                    <a:pt x="94" y="84"/>
                  </a:cubicBezTo>
                  <a:cubicBezTo>
                    <a:pt x="94" y="84"/>
                    <a:pt x="97" y="82"/>
                    <a:pt x="97" y="81"/>
                  </a:cubicBezTo>
                  <a:cubicBezTo>
                    <a:pt x="96" y="81"/>
                    <a:pt x="96" y="82"/>
                    <a:pt x="95" y="82"/>
                  </a:cubicBezTo>
                  <a:cubicBezTo>
                    <a:pt x="94" y="83"/>
                    <a:pt x="94" y="83"/>
                    <a:pt x="94" y="83"/>
                  </a:cubicBezTo>
                  <a:cubicBezTo>
                    <a:pt x="92" y="85"/>
                    <a:pt x="93" y="82"/>
                    <a:pt x="92" y="84"/>
                  </a:cubicBezTo>
                  <a:cubicBezTo>
                    <a:pt x="93" y="83"/>
                    <a:pt x="90" y="84"/>
                    <a:pt x="93" y="81"/>
                  </a:cubicBezTo>
                  <a:cubicBezTo>
                    <a:pt x="95" y="79"/>
                    <a:pt x="95" y="79"/>
                    <a:pt x="95" y="79"/>
                  </a:cubicBezTo>
                  <a:cubicBezTo>
                    <a:pt x="94" y="79"/>
                    <a:pt x="92" y="81"/>
                    <a:pt x="91" y="82"/>
                  </a:cubicBezTo>
                  <a:cubicBezTo>
                    <a:pt x="92" y="81"/>
                    <a:pt x="92" y="81"/>
                    <a:pt x="92" y="81"/>
                  </a:cubicBezTo>
                  <a:cubicBezTo>
                    <a:pt x="88" y="84"/>
                    <a:pt x="91" y="80"/>
                    <a:pt x="88" y="82"/>
                  </a:cubicBezTo>
                  <a:cubicBezTo>
                    <a:pt x="89" y="80"/>
                    <a:pt x="87" y="81"/>
                    <a:pt x="89" y="78"/>
                  </a:cubicBezTo>
                  <a:cubicBezTo>
                    <a:pt x="87" y="79"/>
                    <a:pt x="86" y="80"/>
                    <a:pt x="86" y="79"/>
                  </a:cubicBezTo>
                  <a:cubicBezTo>
                    <a:pt x="86" y="78"/>
                    <a:pt x="86" y="78"/>
                    <a:pt x="87" y="78"/>
                  </a:cubicBezTo>
                  <a:cubicBezTo>
                    <a:pt x="88" y="76"/>
                    <a:pt x="87" y="77"/>
                    <a:pt x="86" y="77"/>
                  </a:cubicBezTo>
                  <a:cubicBezTo>
                    <a:pt x="87" y="77"/>
                    <a:pt x="87" y="75"/>
                    <a:pt x="88" y="73"/>
                  </a:cubicBezTo>
                  <a:cubicBezTo>
                    <a:pt x="86" y="74"/>
                    <a:pt x="85" y="76"/>
                    <a:pt x="84" y="77"/>
                  </a:cubicBezTo>
                  <a:cubicBezTo>
                    <a:pt x="87" y="73"/>
                    <a:pt x="80" y="78"/>
                    <a:pt x="83" y="75"/>
                  </a:cubicBezTo>
                  <a:cubicBezTo>
                    <a:pt x="83" y="74"/>
                    <a:pt x="85" y="73"/>
                    <a:pt x="85" y="72"/>
                  </a:cubicBezTo>
                  <a:cubicBezTo>
                    <a:pt x="88" y="68"/>
                    <a:pt x="82" y="74"/>
                    <a:pt x="83" y="72"/>
                  </a:cubicBezTo>
                  <a:cubicBezTo>
                    <a:pt x="80" y="75"/>
                    <a:pt x="80" y="75"/>
                    <a:pt x="80" y="75"/>
                  </a:cubicBezTo>
                  <a:cubicBezTo>
                    <a:pt x="82" y="73"/>
                    <a:pt x="78" y="76"/>
                    <a:pt x="81" y="73"/>
                  </a:cubicBezTo>
                  <a:cubicBezTo>
                    <a:pt x="79" y="74"/>
                    <a:pt x="81" y="71"/>
                    <a:pt x="78" y="74"/>
                  </a:cubicBezTo>
                  <a:cubicBezTo>
                    <a:pt x="79" y="70"/>
                    <a:pt x="74" y="73"/>
                    <a:pt x="78" y="67"/>
                  </a:cubicBezTo>
                  <a:cubicBezTo>
                    <a:pt x="77" y="68"/>
                    <a:pt x="77" y="67"/>
                    <a:pt x="76" y="68"/>
                  </a:cubicBezTo>
                  <a:cubicBezTo>
                    <a:pt x="75" y="70"/>
                    <a:pt x="78" y="67"/>
                    <a:pt x="77" y="69"/>
                  </a:cubicBezTo>
                  <a:cubicBezTo>
                    <a:pt x="76" y="69"/>
                    <a:pt x="76" y="69"/>
                    <a:pt x="75" y="70"/>
                  </a:cubicBezTo>
                  <a:cubicBezTo>
                    <a:pt x="76" y="69"/>
                    <a:pt x="75" y="68"/>
                    <a:pt x="78" y="66"/>
                  </a:cubicBezTo>
                  <a:cubicBezTo>
                    <a:pt x="79" y="64"/>
                    <a:pt x="73" y="71"/>
                    <a:pt x="73" y="69"/>
                  </a:cubicBezTo>
                  <a:cubicBezTo>
                    <a:pt x="74" y="67"/>
                    <a:pt x="74" y="67"/>
                    <a:pt x="74" y="67"/>
                  </a:cubicBezTo>
                  <a:cubicBezTo>
                    <a:pt x="71" y="68"/>
                    <a:pt x="71" y="68"/>
                    <a:pt x="71" y="68"/>
                  </a:cubicBezTo>
                  <a:cubicBezTo>
                    <a:pt x="71" y="67"/>
                    <a:pt x="73" y="65"/>
                    <a:pt x="75" y="63"/>
                  </a:cubicBezTo>
                  <a:cubicBezTo>
                    <a:pt x="74" y="63"/>
                    <a:pt x="74" y="63"/>
                    <a:pt x="73" y="64"/>
                  </a:cubicBezTo>
                  <a:cubicBezTo>
                    <a:pt x="74" y="61"/>
                    <a:pt x="74" y="61"/>
                    <a:pt x="74" y="61"/>
                  </a:cubicBezTo>
                  <a:cubicBezTo>
                    <a:pt x="73" y="63"/>
                    <a:pt x="73" y="62"/>
                    <a:pt x="72" y="63"/>
                  </a:cubicBezTo>
                  <a:cubicBezTo>
                    <a:pt x="73" y="62"/>
                    <a:pt x="73" y="62"/>
                    <a:pt x="73" y="62"/>
                  </a:cubicBezTo>
                  <a:cubicBezTo>
                    <a:pt x="74" y="61"/>
                    <a:pt x="73" y="61"/>
                    <a:pt x="72" y="61"/>
                  </a:cubicBezTo>
                  <a:cubicBezTo>
                    <a:pt x="71" y="63"/>
                    <a:pt x="71" y="64"/>
                    <a:pt x="71" y="64"/>
                  </a:cubicBezTo>
                  <a:cubicBezTo>
                    <a:pt x="70" y="65"/>
                    <a:pt x="70" y="65"/>
                    <a:pt x="69" y="66"/>
                  </a:cubicBezTo>
                  <a:cubicBezTo>
                    <a:pt x="71" y="64"/>
                    <a:pt x="70" y="64"/>
                    <a:pt x="70" y="63"/>
                  </a:cubicBezTo>
                  <a:cubicBezTo>
                    <a:pt x="70" y="62"/>
                    <a:pt x="68" y="65"/>
                    <a:pt x="68" y="65"/>
                  </a:cubicBezTo>
                  <a:cubicBezTo>
                    <a:pt x="69" y="63"/>
                    <a:pt x="67" y="64"/>
                    <a:pt x="69" y="63"/>
                  </a:cubicBezTo>
                  <a:cubicBezTo>
                    <a:pt x="69" y="62"/>
                    <a:pt x="68" y="64"/>
                    <a:pt x="69" y="63"/>
                  </a:cubicBezTo>
                  <a:cubicBezTo>
                    <a:pt x="70" y="62"/>
                    <a:pt x="71" y="60"/>
                    <a:pt x="70" y="61"/>
                  </a:cubicBezTo>
                  <a:cubicBezTo>
                    <a:pt x="68" y="62"/>
                    <a:pt x="66" y="65"/>
                    <a:pt x="67" y="64"/>
                  </a:cubicBezTo>
                  <a:cubicBezTo>
                    <a:pt x="69" y="62"/>
                    <a:pt x="69" y="62"/>
                    <a:pt x="69" y="62"/>
                  </a:cubicBezTo>
                  <a:cubicBezTo>
                    <a:pt x="69" y="60"/>
                    <a:pt x="69" y="60"/>
                    <a:pt x="69" y="60"/>
                  </a:cubicBezTo>
                  <a:cubicBezTo>
                    <a:pt x="67" y="62"/>
                    <a:pt x="67" y="62"/>
                    <a:pt x="67" y="62"/>
                  </a:cubicBezTo>
                  <a:cubicBezTo>
                    <a:pt x="68" y="61"/>
                    <a:pt x="68" y="61"/>
                    <a:pt x="68" y="61"/>
                  </a:cubicBezTo>
                  <a:cubicBezTo>
                    <a:pt x="66" y="63"/>
                    <a:pt x="67" y="61"/>
                    <a:pt x="65" y="63"/>
                  </a:cubicBezTo>
                  <a:cubicBezTo>
                    <a:pt x="64" y="63"/>
                    <a:pt x="65" y="61"/>
                    <a:pt x="65" y="61"/>
                  </a:cubicBezTo>
                  <a:cubicBezTo>
                    <a:pt x="65" y="61"/>
                    <a:pt x="65" y="61"/>
                    <a:pt x="65" y="61"/>
                  </a:cubicBezTo>
                  <a:cubicBezTo>
                    <a:pt x="66" y="59"/>
                    <a:pt x="65" y="60"/>
                    <a:pt x="63" y="61"/>
                  </a:cubicBezTo>
                  <a:cubicBezTo>
                    <a:pt x="64" y="60"/>
                    <a:pt x="64" y="60"/>
                    <a:pt x="64" y="60"/>
                  </a:cubicBezTo>
                  <a:cubicBezTo>
                    <a:pt x="64" y="60"/>
                    <a:pt x="63" y="60"/>
                    <a:pt x="62" y="61"/>
                  </a:cubicBezTo>
                  <a:cubicBezTo>
                    <a:pt x="62" y="59"/>
                    <a:pt x="67" y="53"/>
                    <a:pt x="65" y="55"/>
                  </a:cubicBezTo>
                  <a:cubicBezTo>
                    <a:pt x="64" y="55"/>
                    <a:pt x="61" y="58"/>
                    <a:pt x="61" y="60"/>
                  </a:cubicBezTo>
                  <a:cubicBezTo>
                    <a:pt x="61" y="58"/>
                    <a:pt x="57" y="60"/>
                    <a:pt x="59" y="57"/>
                  </a:cubicBezTo>
                  <a:cubicBezTo>
                    <a:pt x="57" y="58"/>
                    <a:pt x="57" y="58"/>
                    <a:pt x="57" y="58"/>
                  </a:cubicBezTo>
                  <a:cubicBezTo>
                    <a:pt x="56" y="56"/>
                    <a:pt x="52" y="58"/>
                    <a:pt x="54" y="54"/>
                  </a:cubicBezTo>
                  <a:cubicBezTo>
                    <a:pt x="55" y="53"/>
                    <a:pt x="56" y="52"/>
                    <a:pt x="57" y="51"/>
                  </a:cubicBezTo>
                  <a:cubicBezTo>
                    <a:pt x="55" y="52"/>
                    <a:pt x="58" y="48"/>
                    <a:pt x="55" y="51"/>
                  </a:cubicBezTo>
                  <a:cubicBezTo>
                    <a:pt x="54" y="53"/>
                    <a:pt x="53" y="54"/>
                    <a:pt x="53" y="55"/>
                  </a:cubicBezTo>
                  <a:cubicBezTo>
                    <a:pt x="52" y="56"/>
                    <a:pt x="50" y="55"/>
                    <a:pt x="51" y="53"/>
                  </a:cubicBezTo>
                  <a:cubicBezTo>
                    <a:pt x="51" y="54"/>
                    <a:pt x="50" y="54"/>
                    <a:pt x="50" y="54"/>
                  </a:cubicBezTo>
                  <a:cubicBezTo>
                    <a:pt x="52" y="52"/>
                    <a:pt x="52" y="51"/>
                    <a:pt x="50" y="51"/>
                  </a:cubicBezTo>
                  <a:cubicBezTo>
                    <a:pt x="49" y="53"/>
                    <a:pt x="49" y="53"/>
                    <a:pt x="49" y="53"/>
                  </a:cubicBezTo>
                  <a:cubicBezTo>
                    <a:pt x="50" y="51"/>
                    <a:pt x="50" y="51"/>
                    <a:pt x="50" y="51"/>
                  </a:cubicBezTo>
                  <a:cubicBezTo>
                    <a:pt x="49" y="52"/>
                    <a:pt x="47" y="55"/>
                    <a:pt x="48" y="53"/>
                  </a:cubicBezTo>
                  <a:cubicBezTo>
                    <a:pt x="49" y="51"/>
                    <a:pt x="49" y="51"/>
                    <a:pt x="49" y="51"/>
                  </a:cubicBezTo>
                  <a:cubicBezTo>
                    <a:pt x="48" y="52"/>
                    <a:pt x="45" y="54"/>
                    <a:pt x="46" y="52"/>
                  </a:cubicBezTo>
                  <a:cubicBezTo>
                    <a:pt x="47" y="49"/>
                    <a:pt x="47" y="49"/>
                    <a:pt x="47" y="49"/>
                  </a:cubicBezTo>
                  <a:cubicBezTo>
                    <a:pt x="47" y="49"/>
                    <a:pt x="45" y="50"/>
                    <a:pt x="45" y="51"/>
                  </a:cubicBezTo>
                  <a:cubicBezTo>
                    <a:pt x="46" y="49"/>
                    <a:pt x="45" y="49"/>
                    <a:pt x="46" y="46"/>
                  </a:cubicBezTo>
                  <a:cubicBezTo>
                    <a:pt x="41" y="51"/>
                    <a:pt x="39" y="49"/>
                    <a:pt x="37" y="48"/>
                  </a:cubicBezTo>
                  <a:cubicBezTo>
                    <a:pt x="38" y="46"/>
                    <a:pt x="38" y="46"/>
                    <a:pt x="38" y="46"/>
                  </a:cubicBezTo>
                  <a:cubicBezTo>
                    <a:pt x="39" y="45"/>
                    <a:pt x="37" y="49"/>
                    <a:pt x="37" y="47"/>
                  </a:cubicBezTo>
                  <a:cubicBezTo>
                    <a:pt x="38" y="46"/>
                    <a:pt x="38" y="44"/>
                    <a:pt x="40" y="43"/>
                  </a:cubicBezTo>
                  <a:cubicBezTo>
                    <a:pt x="40" y="41"/>
                    <a:pt x="37" y="45"/>
                    <a:pt x="37" y="45"/>
                  </a:cubicBezTo>
                  <a:cubicBezTo>
                    <a:pt x="35" y="47"/>
                    <a:pt x="38" y="44"/>
                    <a:pt x="36" y="46"/>
                  </a:cubicBezTo>
                  <a:cubicBezTo>
                    <a:pt x="36" y="47"/>
                    <a:pt x="36" y="44"/>
                    <a:pt x="34" y="47"/>
                  </a:cubicBezTo>
                  <a:cubicBezTo>
                    <a:pt x="35" y="46"/>
                    <a:pt x="36" y="44"/>
                    <a:pt x="37" y="43"/>
                  </a:cubicBezTo>
                  <a:cubicBezTo>
                    <a:pt x="36" y="44"/>
                    <a:pt x="36" y="44"/>
                    <a:pt x="36" y="44"/>
                  </a:cubicBezTo>
                  <a:cubicBezTo>
                    <a:pt x="37" y="41"/>
                    <a:pt x="41" y="39"/>
                    <a:pt x="43" y="35"/>
                  </a:cubicBezTo>
                  <a:cubicBezTo>
                    <a:pt x="42" y="35"/>
                    <a:pt x="42" y="35"/>
                    <a:pt x="42" y="35"/>
                  </a:cubicBezTo>
                  <a:cubicBezTo>
                    <a:pt x="44" y="32"/>
                    <a:pt x="45" y="33"/>
                    <a:pt x="45" y="31"/>
                  </a:cubicBezTo>
                  <a:cubicBezTo>
                    <a:pt x="44" y="32"/>
                    <a:pt x="41" y="36"/>
                    <a:pt x="40" y="37"/>
                  </a:cubicBezTo>
                  <a:cubicBezTo>
                    <a:pt x="39" y="37"/>
                    <a:pt x="35" y="43"/>
                    <a:pt x="35" y="42"/>
                  </a:cubicBezTo>
                  <a:cubicBezTo>
                    <a:pt x="35" y="41"/>
                    <a:pt x="36" y="43"/>
                    <a:pt x="37" y="40"/>
                  </a:cubicBezTo>
                  <a:cubicBezTo>
                    <a:pt x="38" y="38"/>
                    <a:pt x="35" y="41"/>
                    <a:pt x="35" y="40"/>
                  </a:cubicBezTo>
                  <a:cubicBezTo>
                    <a:pt x="35" y="41"/>
                    <a:pt x="33" y="44"/>
                    <a:pt x="32" y="44"/>
                  </a:cubicBezTo>
                  <a:cubicBezTo>
                    <a:pt x="33" y="42"/>
                    <a:pt x="34" y="42"/>
                    <a:pt x="34" y="41"/>
                  </a:cubicBezTo>
                  <a:cubicBezTo>
                    <a:pt x="33" y="42"/>
                    <a:pt x="31" y="43"/>
                    <a:pt x="31" y="45"/>
                  </a:cubicBezTo>
                  <a:cubicBezTo>
                    <a:pt x="29" y="48"/>
                    <a:pt x="31" y="43"/>
                    <a:pt x="29" y="46"/>
                  </a:cubicBezTo>
                  <a:cubicBezTo>
                    <a:pt x="30" y="43"/>
                    <a:pt x="33" y="40"/>
                    <a:pt x="33" y="39"/>
                  </a:cubicBezTo>
                  <a:cubicBezTo>
                    <a:pt x="32" y="41"/>
                    <a:pt x="30" y="41"/>
                    <a:pt x="28" y="45"/>
                  </a:cubicBezTo>
                  <a:cubicBezTo>
                    <a:pt x="29" y="44"/>
                    <a:pt x="30" y="42"/>
                    <a:pt x="31" y="41"/>
                  </a:cubicBezTo>
                  <a:cubicBezTo>
                    <a:pt x="32" y="39"/>
                    <a:pt x="27" y="45"/>
                    <a:pt x="30" y="40"/>
                  </a:cubicBezTo>
                  <a:cubicBezTo>
                    <a:pt x="28" y="42"/>
                    <a:pt x="28" y="42"/>
                    <a:pt x="28" y="42"/>
                  </a:cubicBezTo>
                  <a:cubicBezTo>
                    <a:pt x="29" y="41"/>
                    <a:pt x="29" y="41"/>
                    <a:pt x="30" y="39"/>
                  </a:cubicBezTo>
                  <a:cubicBezTo>
                    <a:pt x="29" y="39"/>
                    <a:pt x="26" y="42"/>
                    <a:pt x="29" y="38"/>
                  </a:cubicBezTo>
                  <a:cubicBezTo>
                    <a:pt x="28" y="38"/>
                    <a:pt x="28" y="38"/>
                    <a:pt x="26" y="41"/>
                  </a:cubicBezTo>
                  <a:cubicBezTo>
                    <a:pt x="26" y="42"/>
                    <a:pt x="28" y="39"/>
                    <a:pt x="26" y="43"/>
                  </a:cubicBezTo>
                  <a:cubicBezTo>
                    <a:pt x="28" y="40"/>
                    <a:pt x="25" y="43"/>
                    <a:pt x="24" y="43"/>
                  </a:cubicBezTo>
                  <a:cubicBezTo>
                    <a:pt x="25" y="42"/>
                    <a:pt x="25" y="42"/>
                    <a:pt x="25" y="42"/>
                  </a:cubicBezTo>
                  <a:cubicBezTo>
                    <a:pt x="25" y="42"/>
                    <a:pt x="24" y="42"/>
                    <a:pt x="23" y="43"/>
                  </a:cubicBezTo>
                  <a:cubicBezTo>
                    <a:pt x="25" y="41"/>
                    <a:pt x="25" y="41"/>
                    <a:pt x="25" y="41"/>
                  </a:cubicBezTo>
                  <a:cubicBezTo>
                    <a:pt x="23" y="43"/>
                    <a:pt x="23" y="43"/>
                    <a:pt x="23" y="43"/>
                  </a:cubicBezTo>
                  <a:cubicBezTo>
                    <a:pt x="22" y="44"/>
                    <a:pt x="25" y="39"/>
                    <a:pt x="24" y="39"/>
                  </a:cubicBezTo>
                  <a:cubicBezTo>
                    <a:pt x="26" y="38"/>
                    <a:pt x="26" y="38"/>
                    <a:pt x="26" y="38"/>
                  </a:cubicBezTo>
                  <a:cubicBezTo>
                    <a:pt x="25" y="38"/>
                    <a:pt x="27" y="36"/>
                    <a:pt x="26" y="36"/>
                  </a:cubicBezTo>
                  <a:cubicBezTo>
                    <a:pt x="24" y="38"/>
                    <a:pt x="23" y="41"/>
                    <a:pt x="22" y="42"/>
                  </a:cubicBezTo>
                  <a:cubicBezTo>
                    <a:pt x="21" y="43"/>
                    <a:pt x="23" y="40"/>
                    <a:pt x="21" y="42"/>
                  </a:cubicBezTo>
                  <a:cubicBezTo>
                    <a:pt x="23" y="40"/>
                    <a:pt x="23" y="40"/>
                    <a:pt x="23" y="40"/>
                  </a:cubicBezTo>
                  <a:cubicBezTo>
                    <a:pt x="24" y="39"/>
                    <a:pt x="25" y="36"/>
                    <a:pt x="24" y="36"/>
                  </a:cubicBezTo>
                  <a:cubicBezTo>
                    <a:pt x="24" y="36"/>
                    <a:pt x="21" y="39"/>
                    <a:pt x="21" y="40"/>
                  </a:cubicBezTo>
                  <a:cubicBezTo>
                    <a:pt x="21" y="40"/>
                    <a:pt x="21" y="39"/>
                    <a:pt x="22" y="37"/>
                  </a:cubicBezTo>
                  <a:cubicBezTo>
                    <a:pt x="21" y="38"/>
                    <a:pt x="21" y="40"/>
                    <a:pt x="20" y="40"/>
                  </a:cubicBezTo>
                  <a:cubicBezTo>
                    <a:pt x="20" y="39"/>
                    <a:pt x="21" y="37"/>
                    <a:pt x="22" y="34"/>
                  </a:cubicBezTo>
                  <a:cubicBezTo>
                    <a:pt x="24" y="31"/>
                    <a:pt x="24" y="31"/>
                    <a:pt x="24" y="31"/>
                  </a:cubicBezTo>
                  <a:cubicBezTo>
                    <a:pt x="24" y="31"/>
                    <a:pt x="24" y="31"/>
                    <a:pt x="24" y="31"/>
                  </a:cubicBezTo>
                  <a:cubicBezTo>
                    <a:pt x="26" y="29"/>
                    <a:pt x="25" y="29"/>
                    <a:pt x="27" y="26"/>
                  </a:cubicBezTo>
                  <a:cubicBezTo>
                    <a:pt x="27" y="25"/>
                    <a:pt x="26" y="26"/>
                    <a:pt x="25" y="27"/>
                  </a:cubicBezTo>
                  <a:cubicBezTo>
                    <a:pt x="23" y="32"/>
                    <a:pt x="21" y="33"/>
                    <a:pt x="18" y="37"/>
                  </a:cubicBezTo>
                  <a:cubicBezTo>
                    <a:pt x="17" y="38"/>
                    <a:pt x="24" y="26"/>
                    <a:pt x="19" y="32"/>
                  </a:cubicBezTo>
                  <a:cubicBezTo>
                    <a:pt x="19" y="34"/>
                    <a:pt x="16" y="36"/>
                    <a:pt x="17" y="36"/>
                  </a:cubicBezTo>
                  <a:cubicBezTo>
                    <a:pt x="17" y="35"/>
                    <a:pt x="15" y="40"/>
                    <a:pt x="15" y="37"/>
                  </a:cubicBezTo>
                  <a:cubicBezTo>
                    <a:pt x="16" y="36"/>
                    <a:pt x="17" y="33"/>
                    <a:pt x="19" y="31"/>
                  </a:cubicBezTo>
                  <a:cubicBezTo>
                    <a:pt x="18" y="32"/>
                    <a:pt x="19" y="32"/>
                    <a:pt x="19" y="32"/>
                  </a:cubicBezTo>
                  <a:cubicBezTo>
                    <a:pt x="20" y="30"/>
                    <a:pt x="22" y="27"/>
                    <a:pt x="21" y="27"/>
                  </a:cubicBezTo>
                  <a:cubicBezTo>
                    <a:pt x="21" y="27"/>
                    <a:pt x="20" y="27"/>
                    <a:pt x="19" y="29"/>
                  </a:cubicBezTo>
                  <a:cubicBezTo>
                    <a:pt x="17" y="32"/>
                    <a:pt x="20" y="29"/>
                    <a:pt x="18" y="32"/>
                  </a:cubicBezTo>
                  <a:cubicBezTo>
                    <a:pt x="17" y="32"/>
                    <a:pt x="19" y="28"/>
                    <a:pt x="16" y="32"/>
                  </a:cubicBezTo>
                  <a:cubicBezTo>
                    <a:pt x="16" y="32"/>
                    <a:pt x="15" y="35"/>
                    <a:pt x="14" y="37"/>
                  </a:cubicBezTo>
                  <a:cubicBezTo>
                    <a:pt x="13" y="37"/>
                    <a:pt x="13" y="37"/>
                    <a:pt x="13" y="37"/>
                  </a:cubicBezTo>
                  <a:cubicBezTo>
                    <a:pt x="14" y="36"/>
                    <a:pt x="14" y="36"/>
                    <a:pt x="14" y="36"/>
                  </a:cubicBezTo>
                  <a:cubicBezTo>
                    <a:pt x="14" y="34"/>
                    <a:pt x="12" y="38"/>
                    <a:pt x="11" y="38"/>
                  </a:cubicBezTo>
                  <a:cubicBezTo>
                    <a:pt x="13" y="34"/>
                    <a:pt x="13" y="34"/>
                    <a:pt x="13" y="34"/>
                  </a:cubicBezTo>
                  <a:cubicBezTo>
                    <a:pt x="15" y="31"/>
                    <a:pt x="13" y="36"/>
                    <a:pt x="16" y="31"/>
                  </a:cubicBezTo>
                  <a:cubicBezTo>
                    <a:pt x="15" y="31"/>
                    <a:pt x="14" y="33"/>
                    <a:pt x="14" y="32"/>
                  </a:cubicBezTo>
                  <a:cubicBezTo>
                    <a:pt x="15" y="31"/>
                    <a:pt x="15" y="31"/>
                    <a:pt x="15" y="31"/>
                  </a:cubicBezTo>
                  <a:cubicBezTo>
                    <a:pt x="15" y="31"/>
                    <a:pt x="18" y="25"/>
                    <a:pt x="15" y="28"/>
                  </a:cubicBezTo>
                  <a:cubicBezTo>
                    <a:pt x="14" y="29"/>
                    <a:pt x="14" y="29"/>
                    <a:pt x="13" y="31"/>
                  </a:cubicBezTo>
                  <a:cubicBezTo>
                    <a:pt x="12" y="31"/>
                    <a:pt x="11" y="33"/>
                    <a:pt x="10" y="33"/>
                  </a:cubicBezTo>
                  <a:cubicBezTo>
                    <a:pt x="12" y="29"/>
                    <a:pt x="9" y="32"/>
                    <a:pt x="12" y="29"/>
                  </a:cubicBezTo>
                  <a:cubicBezTo>
                    <a:pt x="11" y="31"/>
                    <a:pt x="12" y="31"/>
                    <a:pt x="14" y="28"/>
                  </a:cubicBezTo>
                  <a:cubicBezTo>
                    <a:pt x="16" y="24"/>
                    <a:pt x="15" y="29"/>
                    <a:pt x="17" y="25"/>
                  </a:cubicBezTo>
                  <a:cubicBezTo>
                    <a:pt x="17" y="25"/>
                    <a:pt x="19" y="21"/>
                    <a:pt x="20" y="18"/>
                  </a:cubicBezTo>
                  <a:cubicBezTo>
                    <a:pt x="20" y="18"/>
                    <a:pt x="19" y="19"/>
                    <a:pt x="19" y="19"/>
                  </a:cubicBezTo>
                  <a:cubicBezTo>
                    <a:pt x="17" y="22"/>
                    <a:pt x="18" y="22"/>
                    <a:pt x="16" y="24"/>
                  </a:cubicBezTo>
                  <a:cubicBezTo>
                    <a:pt x="16" y="23"/>
                    <a:pt x="14" y="24"/>
                    <a:pt x="12" y="26"/>
                  </a:cubicBezTo>
                  <a:cubicBezTo>
                    <a:pt x="13" y="25"/>
                    <a:pt x="14" y="22"/>
                    <a:pt x="15" y="22"/>
                  </a:cubicBezTo>
                  <a:cubicBezTo>
                    <a:pt x="13" y="23"/>
                    <a:pt x="12" y="22"/>
                    <a:pt x="12" y="20"/>
                  </a:cubicBezTo>
                  <a:cubicBezTo>
                    <a:pt x="10" y="25"/>
                    <a:pt x="10" y="21"/>
                    <a:pt x="9" y="24"/>
                  </a:cubicBezTo>
                  <a:cubicBezTo>
                    <a:pt x="9" y="25"/>
                    <a:pt x="8" y="28"/>
                    <a:pt x="7" y="30"/>
                  </a:cubicBezTo>
                  <a:cubicBezTo>
                    <a:pt x="6" y="30"/>
                    <a:pt x="8" y="28"/>
                    <a:pt x="8" y="27"/>
                  </a:cubicBezTo>
                  <a:cubicBezTo>
                    <a:pt x="6" y="29"/>
                    <a:pt x="9" y="24"/>
                    <a:pt x="7" y="27"/>
                  </a:cubicBezTo>
                  <a:cubicBezTo>
                    <a:pt x="8" y="26"/>
                    <a:pt x="10" y="22"/>
                    <a:pt x="11" y="19"/>
                  </a:cubicBezTo>
                  <a:cubicBezTo>
                    <a:pt x="10" y="21"/>
                    <a:pt x="13" y="17"/>
                    <a:pt x="12" y="17"/>
                  </a:cubicBezTo>
                  <a:cubicBezTo>
                    <a:pt x="10" y="18"/>
                    <a:pt x="9" y="19"/>
                    <a:pt x="8" y="19"/>
                  </a:cubicBezTo>
                  <a:cubicBezTo>
                    <a:pt x="8" y="16"/>
                    <a:pt x="5" y="18"/>
                    <a:pt x="4" y="18"/>
                  </a:cubicBezTo>
                  <a:cubicBezTo>
                    <a:pt x="5" y="16"/>
                    <a:pt x="7" y="12"/>
                    <a:pt x="7" y="12"/>
                  </a:cubicBezTo>
                  <a:cubicBezTo>
                    <a:pt x="6" y="11"/>
                    <a:pt x="5" y="16"/>
                    <a:pt x="5" y="13"/>
                  </a:cubicBezTo>
                  <a:cubicBezTo>
                    <a:pt x="6" y="13"/>
                    <a:pt x="6" y="13"/>
                    <a:pt x="6" y="13"/>
                  </a:cubicBezTo>
                  <a:cubicBezTo>
                    <a:pt x="5" y="14"/>
                    <a:pt x="5" y="10"/>
                    <a:pt x="3" y="15"/>
                  </a:cubicBezTo>
                  <a:cubicBezTo>
                    <a:pt x="5" y="11"/>
                    <a:pt x="5" y="11"/>
                    <a:pt x="5" y="11"/>
                  </a:cubicBezTo>
                  <a:cubicBezTo>
                    <a:pt x="5" y="10"/>
                    <a:pt x="4" y="11"/>
                    <a:pt x="4" y="12"/>
                  </a:cubicBezTo>
                  <a:cubicBezTo>
                    <a:pt x="4" y="10"/>
                    <a:pt x="5" y="9"/>
                    <a:pt x="5" y="8"/>
                  </a:cubicBezTo>
                  <a:cubicBezTo>
                    <a:pt x="6" y="5"/>
                    <a:pt x="4" y="8"/>
                    <a:pt x="3" y="8"/>
                  </a:cubicBezTo>
                  <a:cubicBezTo>
                    <a:pt x="3" y="11"/>
                    <a:pt x="3" y="11"/>
                    <a:pt x="3" y="11"/>
                  </a:cubicBezTo>
                  <a:cubicBezTo>
                    <a:pt x="1" y="12"/>
                    <a:pt x="1" y="9"/>
                    <a:pt x="0" y="10"/>
                  </a:cubicBezTo>
                  <a:cubicBezTo>
                    <a:pt x="1" y="7"/>
                    <a:pt x="1" y="7"/>
                    <a:pt x="1" y="7"/>
                  </a:cubicBezTo>
                  <a:cubicBezTo>
                    <a:pt x="0" y="8"/>
                    <a:pt x="0" y="8"/>
                    <a:pt x="0" y="8"/>
                  </a:cubicBezTo>
                  <a:cubicBezTo>
                    <a:pt x="1" y="6"/>
                    <a:pt x="1" y="5"/>
                    <a:pt x="0" y="6"/>
                  </a:cubicBezTo>
                  <a:cubicBezTo>
                    <a:pt x="4" y="1"/>
                    <a:pt x="4" y="1"/>
                    <a:pt x="4" y="1"/>
                  </a:cubicBezTo>
                  <a:cubicBezTo>
                    <a:pt x="4" y="3"/>
                    <a:pt x="2" y="4"/>
                    <a:pt x="2" y="6"/>
                  </a:cubicBezTo>
                  <a:cubicBezTo>
                    <a:pt x="1" y="8"/>
                    <a:pt x="2" y="8"/>
                    <a:pt x="3" y="6"/>
                  </a:cubicBezTo>
                  <a:cubicBezTo>
                    <a:pt x="3" y="6"/>
                    <a:pt x="3" y="6"/>
                    <a:pt x="2" y="7"/>
                  </a:cubicBezTo>
                  <a:cubicBezTo>
                    <a:pt x="4" y="4"/>
                    <a:pt x="4" y="4"/>
                    <a:pt x="5" y="2"/>
                  </a:cubicBezTo>
                  <a:cubicBezTo>
                    <a:pt x="5" y="2"/>
                    <a:pt x="5" y="1"/>
                    <a:pt x="5" y="2"/>
                  </a:cubicBezTo>
                  <a:cubicBezTo>
                    <a:pt x="6" y="1"/>
                    <a:pt x="6" y="1"/>
                    <a:pt x="7" y="1"/>
                  </a:cubicBezTo>
                  <a:cubicBezTo>
                    <a:pt x="6" y="2"/>
                    <a:pt x="6" y="3"/>
                    <a:pt x="6" y="4"/>
                  </a:cubicBezTo>
                  <a:cubicBezTo>
                    <a:pt x="7" y="1"/>
                    <a:pt x="8" y="0"/>
                    <a:pt x="8" y="2"/>
                  </a:cubicBezTo>
                  <a:cubicBezTo>
                    <a:pt x="7" y="5"/>
                    <a:pt x="11" y="0"/>
                    <a:pt x="11" y="2"/>
                  </a:cubicBezTo>
                  <a:cubicBezTo>
                    <a:pt x="9" y="4"/>
                    <a:pt x="8" y="6"/>
                    <a:pt x="7" y="7"/>
                  </a:cubicBezTo>
                  <a:cubicBezTo>
                    <a:pt x="7" y="9"/>
                    <a:pt x="7" y="7"/>
                    <a:pt x="7" y="9"/>
                  </a:cubicBezTo>
                  <a:cubicBezTo>
                    <a:pt x="8" y="7"/>
                    <a:pt x="10" y="4"/>
                    <a:pt x="12" y="3"/>
                  </a:cubicBezTo>
                  <a:cubicBezTo>
                    <a:pt x="11" y="5"/>
                    <a:pt x="11" y="5"/>
                    <a:pt x="11" y="5"/>
                  </a:cubicBezTo>
                  <a:cubicBezTo>
                    <a:pt x="12" y="4"/>
                    <a:pt x="13" y="1"/>
                    <a:pt x="14" y="2"/>
                  </a:cubicBezTo>
                  <a:cubicBezTo>
                    <a:pt x="15" y="4"/>
                    <a:pt x="16" y="5"/>
                    <a:pt x="17" y="6"/>
                  </a:cubicBezTo>
                  <a:cubicBezTo>
                    <a:pt x="16" y="8"/>
                    <a:pt x="16" y="8"/>
                    <a:pt x="16" y="8"/>
                  </a:cubicBezTo>
                  <a:cubicBezTo>
                    <a:pt x="19" y="4"/>
                    <a:pt x="19" y="7"/>
                    <a:pt x="21" y="6"/>
                  </a:cubicBezTo>
                  <a:cubicBezTo>
                    <a:pt x="21" y="8"/>
                    <a:pt x="25" y="5"/>
                    <a:pt x="23" y="9"/>
                  </a:cubicBezTo>
                  <a:cubicBezTo>
                    <a:pt x="26" y="9"/>
                    <a:pt x="30" y="8"/>
                    <a:pt x="31" y="11"/>
                  </a:cubicBezTo>
                  <a:cubicBezTo>
                    <a:pt x="29" y="13"/>
                    <a:pt x="29" y="13"/>
                    <a:pt x="29" y="13"/>
                  </a:cubicBezTo>
                  <a:cubicBezTo>
                    <a:pt x="31" y="11"/>
                    <a:pt x="29" y="15"/>
                    <a:pt x="29" y="15"/>
                  </a:cubicBezTo>
                  <a:cubicBezTo>
                    <a:pt x="30" y="12"/>
                    <a:pt x="32" y="12"/>
                    <a:pt x="33" y="11"/>
                  </a:cubicBezTo>
                  <a:cubicBezTo>
                    <a:pt x="33" y="14"/>
                    <a:pt x="35" y="12"/>
                    <a:pt x="38" y="11"/>
                  </a:cubicBezTo>
                  <a:cubicBezTo>
                    <a:pt x="36" y="13"/>
                    <a:pt x="36" y="13"/>
                    <a:pt x="36" y="13"/>
                  </a:cubicBezTo>
                  <a:cubicBezTo>
                    <a:pt x="40" y="9"/>
                    <a:pt x="39" y="13"/>
                    <a:pt x="39" y="15"/>
                  </a:cubicBezTo>
                  <a:cubicBezTo>
                    <a:pt x="39" y="16"/>
                    <a:pt x="38" y="18"/>
                    <a:pt x="39" y="18"/>
                  </a:cubicBezTo>
                  <a:cubicBezTo>
                    <a:pt x="41" y="15"/>
                    <a:pt x="41" y="15"/>
                    <a:pt x="44" y="14"/>
                  </a:cubicBezTo>
                  <a:cubicBezTo>
                    <a:pt x="44" y="14"/>
                    <a:pt x="45" y="16"/>
                    <a:pt x="45" y="18"/>
                  </a:cubicBezTo>
                  <a:cubicBezTo>
                    <a:pt x="50" y="15"/>
                    <a:pt x="51" y="19"/>
                    <a:pt x="55" y="18"/>
                  </a:cubicBezTo>
                  <a:cubicBezTo>
                    <a:pt x="54" y="21"/>
                    <a:pt x="54" y="21"/>
                    <a:pt x="54" y="21"/>
                  </a:cubicBezTo>
                  <a:cubicBezTo>
                    <a:pt x="60" y="18"/>
                    <a:pt x="60" y="24"/>
                    <a:pt x="64" y="23"/>
                  </a:cubicBezTo>
                  <a:cubicBezTo>
                    <a:pt x="61" y="27"/>
                    <a:pt x="61" y="27"/>
                    <a:pt x="61" y="27"/>
                  </a:cubicBezTo>
                  <a:cubicBezTo>
                    <a:pt x="61" y="28"/>
                    <a:pt x="63" y="27"/>
                    <a:pt x="65" y="24"/>
                  </a:cubicBezTo>
                  <a:cubicBezTo>
                    <a:pt x="65" y="26"/>
                    <a:pt x="68" y="24"/>
                    <a:pt x="66" y="27"/>
                  </a:cubicBezTo>
                  <a:cubicBezTo>
                    <a:pt x="66" y="28"/>
                    <a:pt x="68" y="26"/>
                    <a:pt x="69" y="26"/>
                  </a:cubicBezTo>
                  <a:cubicBezTo>
                    <a:pt x="69" y="28"/>
                    <a:pt x="70" y="28"/>
                    <a:pt x="72" y="29"/>
                  </a:cubicBezTo>
                  <a:cubicBezTo>
                    <a:pt x="72" y="28"/>
                    <a:pt x="72" y="28"/>
                    <a:pt x="72" y="28"/>
                  </a:cubicBezTo>
                  <a:cubicBezTo>
                    <a:pt x="71" y="29"/>
                    <a:pt x="70" y="30"/>
                    <a:pt x="70" y="31"/>
                  </a:cubicBezTo>
                  <a:cubicBezTo>
                    <a:pt x="71" y="30"/>
                    <a:pt x="71" y="33"/>
                    <a:pt x="74" y="28"/>
                  </a:cubicBezTo>
                  <a:cubicBezTo>
                    <a:pt x="73" y="32"/>
                    <a:pt x="78" y="29"/>
                    <a:pt x="77" y="33"/>
                  </a:cubicBezTo>
                  <a:cubicBezTo>
                    <a:pt x="78" y="32"/>
                    <a:pt x="78" y="32"/>
                    <a:pt x="79" y="31"/>
                  </a:cubicBezTo>
                  <a:cubicBezTo>
                    <a:pt x="80" y="32"/>
                    <a:pt x="80" y="35"/>
                    <a:pt x="82" y="34"/>
                  </a:cubicBezTo>
                  <a:cubicBezTo>
                    <a:pt x="82" y="35"/>
                    <a:pt x="80" y="36"/>
                    <a:pt x="81" y="36"/>
                  </a:cubicBezTo>
                  <a:cubicBezTo>
                    <a:pt x="81" y="36"/>
                    <a:pt x="82" y="35"/>
                    <a:pt x="83" y="34"/>
                  </a:cubicBezTo>
                  <a:cubicBezTo>
                    <a:pt x="87" y="34"/>
                    <a:pt x="85" y="40"/>
                    <a:pt x="87" y="40"/>
                  </a:cubicBezTo>
                  <a:cubicBezTo>
                    <a:pt x="92" y="41"/>
                    <a:pt x="94" y="44"/>
                    <a:pt x="97" y="46"/>
                  </a:cubicBezTo>
                  <a:cubicBezTo>
                    <a:pt x="96" y="47"/>
                    <a:pt x="96" y="47"/>
                    <a:pt x="96" y="47"/>
                  </a:cubicBezTo>
                  <a:cubicBezTo>
                    <a:pt x="100" y="45"/>
                    <a:pt x="96" y="52"/>
                    <a:pt x="101" y="48"/>
                  </a:cubicBezTo>
                  <a:cubicBezTo>
                    <a:pt x="100" y="49"/>
                    <a:pt x="101" y="49"/>
                    <a:pt x="100" y="51"/>
                  </a:cubicBezTo>
                  <a:cubicBezTo>
                    <a:pt x="102" y="49"/>
                    <a:pt x="100" y="55"/>
                    <a:pt x="103" y="53"/>
                  </a:cubicBezTo>
                  <a:cubicBezTo>
                    <a:pt x="103" y="53"/>
                    <a:pt x="103" y="53"/>
                    <a:pt x="103" y="53"/>
                  </a:cubicBezTo>
                  <a:cubicBezTo>
                    <a:pt x="102" y="56"/>
                    <a:pt x="105" y="54"/>
                    <a:pt x="105" y="57"/>
                  </a:cubicBezTo>
                  <a:cubicBezTo>
                    <a:pt x="105" y="57"/>
                    <a:pt x="104" y="57"/>
                    <a:pt x="104" y="58"/>
                  </a:cubicBezTo>
                  <a:cubicBezTo>
                    <a:pt x="103" y="60"/>
                    <a:pt x="108" y="55"/>
                    <a:pt x="104" y="59"/>
                  </a:cubicBezTo>
                  <a:cubicBezTo>
                    <a:pt x="105" y="60"/>
                    <a:pt x="106" y="57"/>
                    <a:pt x="106" y="57"/>
                  </a:cubicBezTo>
                  <a:cubicBezTo>
                    <a:pt x="107" y="61"/>
                    <a:pt x="112" y="61"/>
                    <a:pt x="115" y="62"/>
                  </a:cubicBezTo>
                  <a:cubicBezTo>
                    <a:pt x="115" y="66"/>
                    <a:pt x="110" y="69"/>
                    <a:pt x="114" y="68"/>
                  </a:cubicBezTo>
                  <a:cubicBezTo>
                    <a:pt x="113" y="68"/>
                    <a:pt x="115" y="66"/>
                    <a:pt x="114" y="67"/>
                  </a:cubicBezTo>
                  <a:cubicBezTo>
                    <a:pt x="116" y="66"/>
                    <a:pt x="111" y="72"/>
                    <a:pt x="113" y="70"/>
                  </a:cubicBezTo>
                  <a:cubicBezTo>
                    <a:pt x="115" y="68"/>
                    <a:pt x="115" y="69"/>
                    <a:pt x="116" y="68"/>
                  </a:cubicBezTo>
                  <a:cubicBezTo>
                    <a:pt x="116" y="70"/>
                    <a:pt x="114" y="73"/>
                    <a:pt x="117" y="72"/>
                  </a:cubicBezTo>
                  <a:cubicBezTo>
                    <a:pt x="116" y="73"/>
                    <a:pt x="116" y="73"/>
                    <a:pt x="116" y="73"/>
                  </a:cubicBezTo>
                  <a:cubicBezTo>
                    <a:pt x="120" y="70"/>
                    <a:pt x="119" y="73"/>
                    <a:pt x="124" y="70"/>
                  </a:cubicBezTo>
                  <a:cubicBezTo>
                    <a:pt x="130" y="74"/>
                    <a:pt x="138" y="77"/>
                    <a:pt x="143" y="82"/>
                  </a:cubicBezTo>
                  <a:cubicBezTo>
                    <a:pt x="148" y="88"/>
                    <a:pt x="155" y="91"/>
                    <a:pt x="158" y="98"/>
                  </a:cubicBezTo>
                  <a:cubicBezTo>
                    <a:pt x="156" y="103"/>
                    <a:pt x="156" y="103"/>
                    <a:pt x="159" y="103"/>
                  </a:cubicBezTo>
                  <a:cubicBezTo>
                    <a:pt x="158" y="104"/>
                    <a:pt x="158" y="104"/>
                    <a:pt x="158" y="104"/>
                  </a:cubicBezTo>
                  <a:cubicBezTo>
                    <a:pt x="161" y="101"/>
                    <a:pt x="159" y="104"/>
                    <a:pt x="162" y="102"/>
                  </a:cubicBezTo>
                  <a:cubicBezTo>
                    <a:pt x="163" y="104"/>
                    <a:pt x="166" y="105"/>
                    <a:pt x="168" y="107"/>
                  </a:cubicBezTo>
                  <a:cubicBezTo>
                    <a:pt x="167" y="107"/>
                    <a:pt x="165" y="109"/>
                    <a:pt x="165" y="110"/>
                  </a:cubicBezTo>
                  <a:cubicBezTo>
                    <a:pt x="167" y="108"/>
                    <a:pt x="167" y="108"/>
                    <a:pt x="167" y="108"/>
                  </a:cubicBezTo>
                  <a:cubicBezTo>
                    <a:pt x="167" y="109"/>
                    <a:pt x="167" y="109"/>
                    <a:pt x="167" y="109"/>
                  </a:cubicBezTo>
                  <a:cubicBezTo>
                    <a:pt x="167" y="109"/>
                    <a:pt x="169" y="108"/>
                    <a:pt x="170" y="107"/>
                  </a:cubicBezTo>
                  <a:cubicBezTo>
                    <a:pt x="177" y="110"/>
                    <a:pt x="177" y="120"/>
                    <a:pt x="182" y="124"/>
                  </a:cubicBezTo>
                  <a:cubicBezTo>
                    <a:pt x="182" y="126"/>
                    <a:pt x="185" y="127"/>
                    <a:pt x="187" y="127"/>
                  </a:cubicBezTo>
                  <a:cubicBezTo>
                    <a:pt x="187" y="134"/>
                    <a:pt x="187" y="141"/>
                    <a:pt x="194" y="142"/>
                  </a:cubicBezTo>
                  <a:cubicBezTo>
                    <a:pt x="194" y="142"/>
                    <a:pt x="187" y="148"/>
                    <a:pt x="183" y="1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79"/>
            <p:cNvSpPr/>
            <p:nvPr/>
          </p:nvSpPr>
          <p:spPr bwMode="auto">
            <a:xfrm>
              <a:off x="3516313" y="2647950"/>
              <a:ext cx="7938" cy="20637"/>
            </a:xfrm>
            <a:custGeom>
              <a:avLst/>
              <a:gdLst>
                <a:gd name="T0" fmla="*/ 2 w 2"/>
                <a:gd name="T1" fmla="*/ 0 h 5"/>
                <a:gd name="T2" fmla="*/ 0 w 2"/>
                <a:gd name="T3" fmla="*/ 5 h 5"/>
                <a:gd name="T4" fmla="*/ 2 w 2"/>
                <a:gd name="T5" fmla="*/ 0 h 5"/>
              </a:gdLst>
              <a:ahLst/>
              <a:cxnLst>
                <a:cxn ang="0">
                  <a:pos x="T0" y="T1"/>
                </a:cxn>
                <a:cxn ang="0">
                  <a:pos x="T2" y="T3"/>
                </a:cxn>
                <a:cxn ang="0">
                  <a:pos x="T4" y="T5"/>
                </a:cxn>
              </a:cxnLst>
              <a:rect l="0" t="0" r="r" b="b"/>
              <a:pathLst>
                <a:path w="2" h="5">
                  <a:moveTo>
                    <a:pt x="2" y="0"/>
                  </a:moveTo>
                  <a:cubicBezTo>
                    <a:pt x="1" y="2"/>
                    <a:pt x="1" y="3"/>
                    <a:pt x="0" y="5"/>
                  </a:cubicBez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80"/>
            <p:cNvSpPr/>
            <p:nvPr/>
          </p:nvSpPr>
          <p:spPr bwMode="auto">
            <a:xfrm>
              <a:off x="3541713" y="2749550"/>
              <a:ext cx="7938" cy="12700"/>
            </a:xfrm>
            <a:custGeom>
              <a:avLst/>
              <a:gdLst>
                <a:gd name="T0" fmla="*/ 2 w 2"/>
                <a:gd name="T1" fmla="*/ 0 h 3"/>
                <a:gd name="T2" fmla="*/ 1 w 2"/>
                <a:gd name="T3" fmla="*/ 1 h 3"/>
                <a:gd name="T4" fmla="*/ 1 w 2"/>
                <a:gd name="T5" fmla="*/ 2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1"/>
                    <a:pt x="1" y="1"/>
                  </a:cubicBezTo>
                  <a:cubicBezTo>
                    <a:pt x="1" y="1"/>
                    <a:pt x="0" y="3"/>
                    <a:pt x="1" y="2"/>
                  </a:cubicBezTo>
                  <a:cubicBezTo>
                    <a:pt x="1"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81"/>
            <p:cNvSpPr/>
            <p:nvPr/>
          </p:nvSpPr>
          <p:spPr bwMode="auto">
            <a:xfrm>
              <a:off x="3549651" y="2762250"/>
              <a:ext cx="12700" cy="9525"/>
            </a:xfrm>
            <a:custGeom>
              <a:avLst/>
              <a:gdLst>
                <a:gd name="T0" fmla="*/ 3 w 3"/>
                <a:gd name="T1" fmla="*/ 0 h 2"/>
                <a:gd name="T2" fmla="*/ 0 w 3"/>
                <a:gd name="T3" fmla="*/ 2 h 2"/>
                <a:gd name="T4" fmla="*/ 3 w 3"/>
                <a:gd name="T5" fmla="*/ 0 h 2"/>
              </a:gdLst>
              <a:ahLst/>
              <a:cxnLst>
                <a:cxn ang="0">
                  <a:pos x="T0" y="T1"/>
                </a:cxn>
                <a:cxn ang="0">
                  <a:pos x="T2" y="T3"/>
                </a:cxn>
                <a:cxn ang="0">
                  <a:pos x="T4" y="T5"/>
                </a:cxn>
              </a:cxnLst>
              <a:rect l="0" t="0" r="r" b="b"/>
              <a:pathLst>
                <a:path w="3" h="2">
                  <a:moveTo>
                    <a:pt x="3" y="0"/>
                  </a:moveTo>
                  <a:cubicBezTo>
                    <a:pt x="2" y="1"/>
                    <a:pt x="0" y="2"/>
                    <a:pt x="0" y="2"/>
                  </a:cubicBez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82"/>
            <p:cNvSpPr/>
            <p:nvPr/>
          </p:nvSpPr>
          <p:spPr bwMode="auto">
            <a:xfrm>
              <a:off x="3554413" y="2797175"/>
              <a:ext cx="7938" cy="7937"/>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1"/>
                    <a:pt x="1" y="2"/>
                    <a:pt x="0" y="1"/>
                  </a:cubicBez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83"/>
            <p:cNvSpPr/>
            <p:nvPr/>
          </p:nvSpPr>
          <p:spPr bwMode="auto">
            <a:xfrm>
              <a:off x="3562351" y="2779713"/>
              <a:ext cx="9525" cy="12700"/>
            </a:xfrm>
            <a:custGeom>
              <a:avLst/>
              <a:gdLst>
                <a:gd name="T0" fmla="*/ 2 w 2"/>
                <a:gd name="T1" fmla="*/ 0 h 3"/>
                <a:gd name="T2" fmla="*/ 1 w 2"/>
                <a:gd name="T3" fmla="*/ 2 h 3"/>
                <a:gd name="T4" fmla="*/ 2 w 2"/>
                <a:gd name="T5" fmla="*/ 0 h 3"/>
              </a:gdLst>
              <a:ahLst/>
              <a:cxnLst>
                <a:cxn ang="0">
                  <a:pos x="T0" y="T1"/>
                </a:cxn>
                <a:cxn ang="0">
                  <a:pos x="T2" y="T3"/>
                </a:cxn>
                <a:cxn ang="0">
                  <a:pos x="T4" y="T5"/>
                </a:cxn>
              </a:cxnLst>
              <a:rect l="0" t="0" r="r" b="b"/>
              <a:pathLst>
                <a:path w="2" h="3">
                  <a:moveTo>
                    <a:pt x="2" y="0"/>
                  </a:moveTo>
                  <a:cubicBezTo>
                    <a:pt x="2" y="1"/>
                    <a:pt x="2" y="1"/>
                    <a:pt x="1" y="2"/>
                  </a:cubicBezTo>
                  <a:cubicBezTo>
                    <a:pt x="2" y="1"/>
                    <a:pt x="0" y="3"/>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84"/>
            <p:cNvSpPr/>
            <p:nvPr/>
          </p:nvSpPr>
          <p:spPr bwMode="auto">
            <a:xfrm>
              <a:off x="3584576" y="2813050"/>
              <a:ext cx="7938" cy="12700"/>
            </a:xfrm>
            <a:custGeom>
              <a:avLst/>
              <a:gdLst>
                <a:gd name="T0" fmla="*/ 1 w 2"/>
                <a:gd name="T1" fmla="*/ 1 h 3"/>
                <a:gd name="T2" fmla="*/ 2 w 2"/>
                <a:gd name="T3" fmla="*/ 1 h 3"/>
                <a:gd name="T4" fmla="*/ 1 w 2"/>
                <a:gd name="T5" fmla="*/ 1 h 3"/>
              </a:gdLst>
              <a:ahLst/>
              <a:cxnLst>
                <a:cxn ang="0">
                  <a:pos x="T0" y="T1"/>
                </a:cxn>
                <a:cxn ang="0">
                  <a:pos x="T2" y="T3"/>
                </a:cxn>
                <a:cxn ang="0">
                  <a:pos x="T4" y="T5"/>
                </a:cxn>
              </a:cxnLst>
              <a:rect l="0" t="0" r="r" b="b"/>
              <a:pathLst>
                <a:path w="2" h="3">
                  <a:moveTo>
                    <a:pt x="1" y="1"/>
                  </a:moveTo>
                  <a:cubicBezTo>
                    <a:pt x="1" y="1"/>
                    <a:pt x="2" y="0"/>
                    <a:pt x="2" y="1"/>
                  </a:cubicBezTo>
                  <a:cubicBezTo>
                    <a:pt x="2" y="0"/>
                    <a:pt x="0" y="3"/>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85"/>
            <p:cNvSpPr/>
            <p:nvPr/>
          </p:nvSpPr>
          <p:spPr bwMode="auto">
            <a:xfrm>
              <a:off x="3605213" y="2817813"/>
              <a:ext cx="4763" cy="4762"/>
            </a:xfrm>
            <a:custGeom>
              <a:avLst/>
              <a:gdLst>
                <a:gd name="T0" fmla="*/ 1 w 1"/>
                <a:gd name="T1" fmla="*/ 0 h 1"/>
                <a:gd name="T2" fmla="*/ 1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0"/>
                  </a:cubicBezTo>
                  <a:cubicBezTo>
                    <a:pt x="1" y="0"/>
                    <a:pt x="0" y="1"/>
                    <a:pt x="0" y="1"/>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86"/>
            <p:cNvSpPr/>
            <p:nvPr/>
          </p:nvSpPr>
          <p:spPr bwMode="auto">
            <a:xfrm>
              <a:off x="3856038" y="2967038"/>
              <a:ext cx="4763" cy="3175"/>
            </a:xfrm>
            <a:custGeom>
              <a:avLst/>
              <a:gdLst>
                <a:gd name="T0" fmla="*/ 3 w 3"/>
                <a:gd name="T1" fmla="*/ 0 h 2"/>
                <a:gd name="T2" fmla="*/ 0 w 3"/>
                <a:gd name="T3" fmla="*/ 2 h 2"/>
                <a:gd name="T4" fmla="*/ 3 w 3"/>
                <a:gd name="T5" fmla="*/ 0 h 2"/>
                <a:gd name="T6" fmla="*/ 3 w 3"/>
                <a:gd name="T7" fmla="*/ 0 h 2"/>
              </a:gdLst>
              <a:ahLst/>
              <a:cxnLst>
                <a:cxn ang="0">
                  <a:pos x="T0" y="T1"/>
                </a:cxn>
                <a:cxn ang="0">
                  <a:pos x="T2" y="T3"/>
                </a:cxn>
                <a:cxn ang="0">
                  <a:pos x="T4" y="T5"/>
                </a:cxn>
                <a:cxn ang="0">
                  <a:pos x="T6" y="T7"/>
                </a:cxn>
              </a:cxnLst>
              <a:rect l="0" t="0" r="r" b="b"/>
              <a:pathLst>
                <a:path w="3" h="2">
                  <a:moveTo>
                    <a:pt x="3" y="0"/>
                  </a:moveTo>
                  <a:lnTo>
                    <a:pt x="0" y="2"/>
                  </a:lnTo>
                  <a:lnTo>
                    <a:pt x="3" y="0"/>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87"/>
            <p:cNvSpPr/>
            <p:nvPr/>
          </p:nvSpPr>
          <p:spPr bwMode="auto">
            <a:xfrm>
              <a:off x="3949701" y="3051175"/>
              <a:ext cx="12700" cy="9525"/>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3" y="0"/>
                    <a:pt x="1" y="2"/>
                    <a:pt x="1" y="2"/>
                  </a:cubicBezTo>
                  <a:cubicBezTo>
                    <a:pt x="0" y="2"/>
                    <a:pt x="2"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88"/>
            <p:cNvSpPr/>
            <p:nvPr/>
          </p:nvSpPr>
          <p:spPr bwMode="auto">
            <a:xfrm>
              <a:off x="4033838" y="3068638"/>
              <a:ext cx="9525" cy="7937"/>
            </a:xfrm>
            <a:custGeom>
              <a:avLst/>
              <a:gdLst>
                <a:gd name="T0" fmla="*/ 0 w 6"/>
                <a:gd name="T1" fmla="*/ 5 h 5"/>
                <a:gd name="T2" fmla="*/ 0 w 6"/>
                <a:gd name="T3" fmla="*/ 5 h 5"/>
                <a:gd name="T4" fmla="*/ 6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0" y="5"/>
                  </a:lnTo>
                  <a:lnTo>
                    <a:pt x="6" y="0"/>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4364355" y="1806575"/>
            <a:ext cx="6729095" cy="3322955"/>
          </a:xfrm>
          <a:prstGeom prst="rect">
            <a:avLst/>
          </a:prstGeom>
          <a:noFill/>
        </p:spPr>
        <p:txBody>
          <a:bodyPr wrap="square" rtlCol="0">
            <a:spAutoFit/>
          </a:bodyPr>
          <a:lstStyle/>
          <a:p>
            <a:pPr fontAlgn="auto">
              <a:lnSpc>
                <a:spcPct val="150000"/>
              </a:lnSpc>
            </a:pPr>
            <a:r>
              <a:rPr lang="en-US" altLang="zh-CN" sz="2000">
                <a:solidFill>
                  <a:schemeClr val="bg1"/>
                </a:solidFill>
                <a:latin typeface="微软雅黑" panose="020B0503020204020204" pitchFamily="34" charset="-122"/>
                <a:ea typeface="微软雅黑" panose="020B0503020204020204" pitchFamily="34" charset="-122"/>
              </a:rPr>
              <a:t>       </a:t>
            </a:r>
            <a:r>
              <a:rPr lang="zh-CN" altLang="en-US" sz="2000">
                <a:solidFill>
                  <a:schemeClr val="bg1"/>
                </a:solidFill>
                <a:latin typeface="微软雅黑" panose="020B0503020204020204" pitchFamily="34" charset="-122"/>
                <a:ea typeface="微软雅黑" panose="020B0503020204020204" pitchFamily="34" charset="-122"/>
              </a:rPr>
              <a:t>映射研究包括对初步研究的全面搜索，因此可以得出结论，即使经验数据不是很广泛，其结果也是相当完整和公正的。调查抽样了三个不同的受访者群体，尽管作者的分析显示受访者的教育和经验大致相似。此外，因为最大的群体包括了写过模式的人，可以认为他们不仅对模式有知识，而且更倾向于这个概念。应该增加他们的意见的分量。</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5326743" y="1895307"/>
            <a:ext cx="6655037" cy="860425"/>
          </a:xfrm>
          <a:prstGeom prst="rect">
            <a:avLst/>
          </a:prstGeom>
          <a:noFill/>
        </p:spPr>
        <p:txBody>
          <a:bodyPr wrap="square" rtlCol="0">
            <a:spAutoFit/>
          </a:bodyPr>
          <a:lstStyle/>
          <a:p>
            <a:r>
              <a:rPr lang="zh-CN" altLang="en-US" sz="5000" dirty="0">
                <a:blipFill>
                  <a:blip r:embed="rId3"/>
                  <a:stretch>
                    <a:fillRect/>
                  </a:stretch>
                </a:blipFill>
                <a:latin typeface="方正正大黑简体" panose="02000000000000000000" pitchFamily="2" charset="-122"/>
                <a:ea typeface="方正正大黑简体" panose="02000000000000000000" pitchFamily="2" charset="-122"/>
                <a:sym typeface="+mn-ea"/>
              </a:rPr>
              <a:t>研究成果及结论</a:t>
            </a:r>
            <a:endParaRPr lang="zh-CN" altLang="en-US" sz="5000" b="1" dirty="0">
              <a:blipFill>
                <a:blip r:embed="rId4"/>
                <a:stretch>
                  <a:fillRect/>
                </a:stretch>
              </a:blipFill>
              <a:latin typeface="造字工房朗宋（非商用）常规体" pitchFamily="50" charset="-122"/>
              <a:ea typeface="造字工房朗宋（非商用）常规体" pitchFamily="50" charset="-122"/>
            </a:endParaRPr>
          </a:p>
        </p:txBody>
      </p:sp>
      <p:sp>
        <p:nvSpPr>
          <p:cNvPr id="13" name="文本框 12"/>
          <p:cNvSpPr txBox="1"/>
          <p:nvPr/>
        </p:nvSpPr>
        <p:spPr>
          <a:xfrm>
            <a:off x="5528623" y="2941781"/>
            <a:ext cx="2773680" cy="1630045"/>
          </a:xfrm>
          <a:prstGeom prst="rect">
            <a:avLst/>
          </a:prstGeom>
          <a:noFill/>
        </p:spPr>
        <p:txBody>
          <a:bodyPr wrap="none" rtlCol="0">
            <a:spAutoFit/>
          </a:bodyPr>
          <a:lstStyle/>
          <a:p>
            <a:pPr>
              <a:lnSpc>
                <a:spcPts val="4000"/>
              </a:lnSpc>
            </a:pPr>
            <a:r>
              <a:rPr lang="en-US" altLang="zh-CN" sz="2400" dirty="0">
                <a:blipFill>
                  <a:blip r:embed="rId4"/>
                  <a:stretch>
                    <a:fillRect/>
                  </a:stretch>
                </a:blipFill>
              </a:rPr>
              <a:t>※ </a:t>
            </a:r>
            <a:r>
              <a:rPr lang="zh-CN" altLang="zh-CN" sz="2400" dirty="0">
                <a:blipFill>
                  <a:blip r:embed="rId4"/>
                  <a:stretch>
                    <a:fillRect/>
                  </a:stretch>
                </a:blipFill>
              </a:rPr>
              <a:t>研究结果</a:t>
            </a:r>
            <a:endParaRPr lang="en-US" altLang="zh-CN" sz="2400" dirty="0">
              <a:blipFill>
                <a:blip r:embed="rId4"/>
                <a:stretch>
                  <a:fillRect/>
                </a:stretch>
              </a:blipFill>
            </a:endParaRPr>
          </a:p>
          <a:p>
            <a:pPr>
              <a:lnSpc>
                <a:spcPts val="4000"/>
              </a:lnSpc>
            </a:pPr>
            <a:r>
              <a:rPr lang="en-US" altLang="zh-CN" sz="2400" dirty="0">
                <a:blipFill>
                  <a:blip r:embed="rId4"/>
                  <a:stretch>
                    <a:fillRect/>
                  </a:stretch>
                </a:blipFill>
              </a:rPr>
              <a:t>※ </a:t>
            </a:r>
            <a:r>
              <a:rPr lang="zh-CN" altLang="en-US" sz="2400" dirty="0">
                <a:blipFill>
                  <a:blip r:embed="rId4"/>
                  <a:stretch>
                    <a:fillRect/>
                  </a:stretch>
                </a:blipFill>
              </a:rPr>
              <a:t>实用性调查结果</a:t>
            </a:r>
            <a:endParaRPr lang="en-US" altLang="zh-CN" sz="2400" dirty="0">
              <a:blipFill>
                <a:blip r:embed="rId4"/>
                <a:stretch>
                  <a:fillRect/>
                </a:stretch>
              </a:blipFill>
            </a:endParaRPr>
          </a:p>
          <a:p>
            <a:pPr>
              <a:lnSpc>
                <a:spcPts val="4000"/>
              </a:lnSpc>
            </a:pPr>
            <a:r>
              <a:rPr lang="en-US" altLang="zh-CN" sz="2400" dirty="0">
                <a:blipFill>
                  <a:blip r:embed="rId4"/>
                  <a:stretch>
                    <a:fillRect/>
                  </a:stretch>
                </a:blipFill>
              </a:rPr>
              <a:t>※ </a:t>
            </a:r>
            <a:r>
              <a:rPr lang="zh-CN" altLang="en-US" sz="2400" dirty="0">
                <a:blipFill>
                  <a:blip r:embed="rId4"/>
                  <a:stretch>
                    <a:fillRect/>
                  </a:stretch>
                </a:blipFill>
              </a:rPr>
              <a:t>案例对比分析</a:t>
            </a:r>
          </a:p>
        </p:txBody>
      </p:sp>
      <p:grpSp>
        <p:nvGrpSpPr>
          <p:cNvPr id="14" name="组合 13"/>
          <p:cNvGrpSpPr/>
          <p:nvPr/>
        </p:nvGrpSpPr>
        <p:grpSpPr>
          <a:xfrm flipV="1">
            <a:off x="5343936" y="2743199"/>
            <a:ext cx="5672407" cy="72572"/>
            <a:chOff x="2804139" y="4450981"/>
            <a:chExt cx="7078926" cy="223552"/>
          </a:xfrm>
          <a:solidFill>
            <a:srgbClr val="5CC3E7"/>
          </a:solidFill>
        </p:grpSpPr>
        <p:sp>
          <p:nvSpPr>
            <p:cNvPr id="15"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grpFill/>
            <a:ln>
              <a:noFill/>
            </a:ln>
          </p:spPr>
          <p:txBody>
            <a:bodyPr vert="horz" wrap="square" lIns="68580" tIns="34290" rIns="68580" bIns="34290" numCol="1" anchor="t" anchorCtr="0" compatLnSpc="1"/>
            <a:lstStyle/>
            <a:p>
              <a:endParaRPr lang="zh-CN" altLang="en-US" sz="1350"/>
            </a:p>
          </p:txBody>
        </p:sp>
        <p:sp>
          <p:nvSpPr>
            <p:cNvPr id="16"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grpFill/>
            <a:ln>
              <a:noFill/>
            </a:ln>
          </p:spPr>
          <p:txBody>
            <a:bodyPr vert="horz" wrap="square" lIns="68580" tIns="34290" rIns="68580" bIns="34290" numCol="1" anchor="t" anchorCtr="0" compatLnSpc="1"/>
            <a:lstStyle/>
            <a:p>
              <a:endParaRPr lang="zh-CN" altLang="en-US" sz="1350"/>
            </a:p>
          </p:txBody>
        </p:sp>
      </p:grpSp>
      <p:pic>
        <p:nvPicPr>
          <p:cNvPr id="118" name="图片 117"/>
          <p:cNvPicPr>
            <a:picLocks noChangeAspect="1"/>
          </p:cNvPicPr>
          <p:nvPr/>
        </p:nvPicPr>
        <p:blipFill>
          <a:blip r:embed="rId5" cstate="screen"/>
          <a:stretch>
            <a:fillRect/>
          </a:stretch>
        </p:blipFill>
        <p:spPr>
          <a:xfrm>
            <a:off x="-383317" y="1795090"/>
            <a:ext cx="5948516" cy="5446368"/>
          </a:xfrm>
          <a:prstGeom prst="rect">
            <a:avLst/>
          </a:prstGeom>
        </p:spPr>
      </p:pic>
      <p:sp>
        <p:nvSpPr>
          <p:cNvPr id="23" name="Freeform 17"/>
          <p:cNvSpPr>
            <a:spLocks noEditPoints="1"/>
          </p:cNvSpPr>
          <p:nvPr/>
        </p:nvSpPr>
        <p:spPr bwMode="auto">
          <a:xfrm>
            <a:off x="4559548" y="1675010"/>
            <a:ext cx="767195" cy="1301737"/>
          </a:xfrm>
          <a:custGeom>
            <a:avLst/>
            <a:gdLst>
              <a:gd name="T0" fmla="*/ 66 w 101"/>
              <a:gd name="T1" fmla="*/ 123 h 173"/>
              <a:gd name="T2" fmla="*/ 2 w 101"/>
              <a:gd name="T3" fmla="*/ 101 h 173"/>
              <a:gd name="T4" fmla="*/ 62 w 101"/>
              <a:gd name="T5" fmla="*/ 127 h 173"/>
              <a:gd name="T6" fmla="*/ 36 w 101"/>
              <a:gd name="T7" fmla="*/ 18 h 173"/>
              <a:gd name="T8" fmla="*/ 36 w 101"/>
              <a:gd name="T9" fmla="*/ 20 h 173"/>
              <a:gd name="T10" fmla="*/ 42 w 101"/>
              <a:gd name="T11" fmla="*/ 20 h 173"/>
              <a:gd name="T12" fmla="*/ 50 w 101"/>
              <a:gd name="T13" fmla="*/ 11 h 173"/>
              <a:gd name="T14" fmla="*/ 65 w 101"/>
              <a:gd name="T15" fmla="*/ 0 h 173"/>
              <a:gd name="T16" fmla="*/ 4 w 101"/>
              <a:gd name="T17" fmla="*/ 75 h 173"/>
              <a:gd name="T18" fmla="*/ 3 w 101"/>
              <a:gd name="T19" fmla="*/ 88 h 173"/>
              <a:gd name="T20" fmla="*/ 16 w 101"/>
              <a:gd name="T21" fmla="*/ 30 h 173"/>
              <a:gd name="T22" fmla="*/ 18 w 101"/>
              <a:gd name="T23" fmla="*/ 123 h 173"/>
              <a:gd name="T24" fmla="*/ 32 w 101"/>
              <a:gd name="T25" fmla="*/ 149 h 173"/>
              <a:gd name="T26" fmla="*/ 41 w 101"/>
              <a:gd name="T27" fmla="*/ 148 h 173"/>
              <a:gd name="T28" fmla="*/ 80 w 101"/>
              <a:gd name="T29" fmla="*/ 136 h 173"/>
              <a:gd name="T30" fmla="*/ 53 w 101"/>
              <a:gd name="T31" fmla="*/ 147 h 173"/>
              <a:gd name="T32" fmla="*/ 22 w 101"/>
              <a:gd name="T33" fmla="*/ 125 h 173"/>
              <a:gd name="T34" fmla="*/ 23 w 101"/>
              <a:gd name="T35" fmla="*/ 57 h 173"/>
              <a:gd name="T36" fmla="*/ 78 w 101"/>
              <a:gd name="T37" fmla="*/ 29 h 173"/>
              <a:gd name="T38" fmla="*/ 76 w 101"/>
              <a:gd name="T39" fmla="*/ 32 h 173"/>
              <a:gd name="T40" fmla="*/ 80 w 101"/>
              <a:gd name="T41" fmla="*/ 16 h 173"/>
              <a:gd name="T42" fmla="*/ 55 w 101"/>
              <a:gd name="T43" fmla="*/ 41 h 173"/>
              <a:gd name="T44" fmla="*/ 35 w 101"/>
              <a:gd name="T45" fmla="*/ 71 h 173"/>
              <a:gd name="T46" fmla="*/ 57 w 101"/>
              <a:gd name="T47" fmla="*/ 131 h 173"/>
              <a:gd name="T48" fmla="*/ 72 w 101"/>
              <a:gd name="T49" fmla="*/ 125 h 173"/>
              <a:gd name="T50" fmla="*/ 90 w 101"/>
              <a:gd name="T51" fmla="*/ 144 h 173"/>
              <a:gd name="T52" fmla="*/ 51 w 101"/>
              <a:gd name="T53" fmla="*/ 164 h 173"/>
              <a:gd name="T54" fmla="*/ 26 w 101"/>
              <a:gd name="T55" fmla="*/ 157 h 173"/>
              <a:gd name="T56" fmla="*/ 88 w 101"/>
              <a:gd name="T57" fmla="*/ 152 h 173"/>
              <a:gd name="T58" fmla="*/ 99 w 101"/>
              <a:gd name="T59" fmla="*/ 146 h 173"/>
              <a:gd name="T60" fmla="*/ 45 w 101"/>
              <a:gd name="T61" fmla="*/ 171 h 173"/>
              <a:gd name="T62" fmla="*/ 4 w 101"/>
              <a:gd name="T63" fmla="*/ 115 h 173"/>
              <a:gd name="T64" fmla="*/ 7 w 101"/>
              <a:gd name="T65" fmla="*/ 78 h 173"/>
              <a:gd name="T66" fmla="*/ 13 w 101"/>
              <a:gd name="T67" fmla="*/ 37 h 173"/>
              <a:gd name="T68" fmla="*/ 21 w 101"/>
              <a:gd name="T69" fmla="*/ 29 h 173"/>
              <a:gd name="T70" fmla="*/ 24 w 101"/>
              <a:gd name="T71" fmla="*/ 35 h 173"/>
              <a:gd name="T72" fmla="*/ 14 w 101"/>
              <a:gd name="T73" fmla="*/ 69 h 173"/>
              <a:gd name="T74" fmla="*/ 58 w 101"/>
              <a:gd name="T75" fmla="*/ 156 h 173"/>
              <a:gd name="T76" fmla="*/ 26 w 101"/>
              <a:gd name="T77" fmla="*/ 141 h 173"/>
              <a:gd name="T78" fmla="*/ 34 w 101"/>
              <a:gd name="T79" fmla="*/ 145 h 173"/>
              <a:gd name="T80" fmla="*/ 9 w 101"/>
              <a:gd name="T81" fmla="*/ 54 h 173"/>
              <a:gd name="T82" fmla="*/ 13 w 101"/>
              <a:gd name="T83" fmla="*/ 65 h 173"/>
              <a:gd name="T84" fmla="*/ 11 w 101"/>
              <a:gd name="T85" fmla="*/ 77 h 173"/>
              <a:gd name="T86" fmla="*/ 7 w 101"/>
              <a:gd name="T87" fmla="*/ 89 h 173"/>
              <a:gd name="T88" fmla="*/ 7 w 101"/>
              <a:gd name="T89" fmla="*/ 122 h 173"/>
              <a:gd name="T90" fmla="*/ 8 w 101"/>
              <a:gd name="T91" fmla="*/ 124 h 173"/>
              <a:gd name="T92" fmla="*/ 56 w 101"/>
              <a:gd name="T93" fmla="*/ 166 h 173"/>
              <a:gd name="T94" fmla="*/ 62 w 101"/>
              <a:gd name="T95" fmla="*/ 131 h 173"/>
              <a:gd name="T96" fmla="*/ 77 w 101"/>
              <a:gd name="T97" fmla="*/ 46 h 173"/>
              <a:gd name="T98" fmla="*/ 23 w 101"/>
              <a:gd name="T99" fmla="*/ 126 h 173"/>
              <a:gd name="T100" fmla="*/ 34 w 101"/>
              <a:gd name="T101" fmla="*/ 123 h 173"/>
              <a:gd name="T102" fmla="*/ 82 w 101"/>
              <a:gd name="T103" fmla="*/ 122 h 173"/>
              <a:gd name="T104" fmla="*/ 37 w 101"/>
              <a:gd name="T105" fmla="*/ 148 h 173"/>
              <a:gd name="T106" fmla="*/ 10 w 101"/>
              <a:gd name="T107" fmla="*/ 59 h 173"/>
              <a:gd name="T108" fmla="*/ 34 w 101"/>
              <a:gd name="T109" fmla="*/ 80 h 173"/>
              <a:gd name="T110" fmla="*/ 21 w 101"/>
              <a:gd name="T111" fmla="*/ 124 h 173"/>
              <a:gd name="T112" fmla="*/ 22 w 101"/>
              <a:gd name="T113" fmla="*/ 129 h 173"/>
              <a:gd name="T114" fmla="*/ 59 w 101"/>
              <a:gd name="T115" fmla="*/ 25 h 173"/>
              <a:gd name="T116" fmla="*/ 30 w 101"/>
              <a:gd name="T117" fmla="*/ 49 h 173"/>
              <a:gd name="T118" fmla="*/ 16 w 101"/>
              <a:gd name="T119" fmla="*/ 93 h 173"/>
              <a:gd name="T120" fmla="*/ 41 w 101"/>
              <a:gd name="T121" fmla="*/ 28 h 173"/>
              <a:gd name="T122" fmla="*/ 32 w 101"/>
              <a:gd name="T123" fmla="*/ 38 h 173"/>
              <a:gd name="T124" fmla="*/ 16 w 101"/>
              <a:gd name="T125" fmla="*/ 112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173">
                <a:moveTo>
                  <a:pt x="75" y="116"/>
                </a:moveTo>
                <a:cubicBezTo>
                  <a:pt x="75" y="116"/>
                  <a:pt x="77" y="115"/>
                  <a:pt x="76" y="115"/>
                </a:cubicBezTo>
                <a:cubicBezTo>
                  <a:pt x="77" y="115"/>
                  <a:pt x="77" y="115"/>
                  <a:pt x="78" y="115"/>
                </a:cubicBezTo>
                <a:cubicBezTo>
                  <a:pt x="78" y="115"/>
                  <a:pt x="76" y="115"/>
                  <a:pt x="77" y="115"/>
                </a:cubicBezTo>
                <a:cubicBezTo>
                  <a:pt x="77" y="116"/>
                  <a:pt x="76" y="116"/>
                  <a:pt x="75" y="116"/>
                </a:cubicBezTo>
                <a:moveTo>
                  <a:pt x="71" y="120"/>
                </a:moveTo>
                <a:cubicBezTo>
                  <a:pt x="71" y="120"/>
                  <a:pt x="72" y="119"/>
                  <a:pt x="71" y="119"/>
                </a:cubicBezTo>
                <a:cubicBezTo>
                  <a:pt x="72" y="118"/>
                  <a:pt x="72" y="119"/>
                  <a:pt x="72" y="119"/>
                </a:cubicBezTo>
                <a:cubicBezTo>
                  <a:pt x="73" y="119"/>
                  <a:pt x="74" y="117"/>
                  <a:pt x="74" y="118"/>
                </a:cubicBezTo>
                <a:cubicBezTo>
                  <a:pt x="73" y="119"/>
                  <a:pt x="72" y="119"/>
                  <a:pt x="71" y="120"/>
                </a:cubicBezTo>
                <a:moveTo>
                  <a:pt x="75" y="116"/>
                </a:moveTo>
                <a:cubicBezTo>
                  <a:pt x="75" y="116"/>
                  <a:pt x="74" y="116"/>
                  <a:pt x="73" y="116"/>
                </a:cubicBezTo>
                <a:cubicBezTo>
                  <a:pt x="73" y="116"/>
                  <a:pt x="73" y="116"/>
                  <a:pt x="74" y="115"/>
                </a:cubicBezTo>
                <a:cubicBezTo>
                  <a:pt x="75" y="115"/>
                  <a:pt x="75" y="115"/>
                  <a:pt x="75" y="116"/>
                </a:cubicBezTo>
                <a:moveTo>
                  <a:pt x="64" y="128"/>
                </a:moveTo>
                <a:cubicBezTo>
                  <a:pt x="64" y="127"/>
                  <a:pt x="64" y="127"/>
                  <a:pt x="65" y="127"/>
                </a:cubicBezTo>
                <a:cubicBezTo>
                  <a:pt x="65" y="127"/>
                  <a:pt x="65" y="126"/>
                  <a:pt x="65" y="126"/>
                </a:cubicBezTo>
                <a:cubicBezTo>
                  <a:pt x="65" y="126"/>
                  <a:pt x="66" y="125"/>
                  <a:pt x="66" y="125"/>
                </a:cubicBezTo>
                <a:cubicBezTo>
                  <a:pt x="67" y="124"/>
                  <a:pt x="66" y="125"/>
                  <a:pt x="66" y="125"/>
                </a:cubicBezTo>
                <a:cubicBezTo>
                  <a:pt x="66" y="126"/>
                  <a:pt x="67" y="125"/>
                  <a:pt x="67" y="126"/>
                </a:cubicBezTo>
                <a:cubicBezTo>
                  <a:pt x="67" y="125"/>
                  <a:pt x="67" y="125"/>
                  <a:pt x="67" y="125"/>
                </a:cubicBezTo>
                <a:cubicBezTo>
                  <a:pt x="67" y="124"/>
                  <a:pt x="68" y="124"/>
                  <a:pt x="69" y="124"/>
                </a:cubicBezTo>
                <a:cubicBezTo>
                  <a:pt x="69" y="124"/>
                  <a:pt x="69" y="123"/>
                  <a:pt x="70" y="123"/>
                </a:cubicBezTo>
                <a:cubicBezTo>
                  <a:pt x="70" y="123"/>
                  <a:pt x="70" y="123"/>
                  <a:pt x="70" y="123"/>
                </a:cubicBezTo>
                <a:cubicBezTo>
                  <a:pt x="70" y="123"/>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69" y="124"/>
                  <a:pt x="69" y="124"/>
                  <a:pt x="69" y="124"/>
                </a:cubicBezTo>
                <a:cubicBezTo>
                  <a:pt x="68" y="125"/>
                  <a:pt x="68" y="125"/>
                  <a:pt x="68" y="125"/>
                </a:cubicBezTo>
                <a:cubicBezTo>
                  <a:pt x="68" y="125"/>
                  <a:pt x="68" y="125"/>
                  <a:pt x="68" y="125"/>
                </a:cubicBezTo>
                <a:cubicBezTo>
                  <a:pt x="68" y="125"/>
                  <a:pt x="68" y="125"/>
                  <a:pt x="67" y="125"/>
                </a:cubicBezTo>
                <a:cubicBezTo>
                  <a:pt x="68" y="125"/>
                  <a:pt x="68" y="125"/>
                  <a:pt x="68" y="125"/>
                </a:cubicBezTo>
                <a:cubicBezTo>
                  <a:pt x="68" y="126"/>
                  <a:pt x="67" y="126"/>
                  <a:pt x="66" y="126"/>
                </a:cubicBezTo>
                <a:cubicBezTo>
                  <a:pt x="65" y="126"/>
                  <a:pt x="65" y="128"/>
                  <a:pt x="65" y="128"/>
                </a:cubicBezTo>
                <a:cubicBezTo>
                  <a:pt x="65" y="128"/>
                  <a:pt x="64" y="128"/>
                  <a:pt x="64" y="128"/>
                </a:cubicBezTo>
                <a:cubicBezTo>
                  <a:pt x="64" y="128"/>
                  <a:pt x="65" y="128"/>
                  <a:pt x="65" y="129"/>
                </a:cubicBezTo>
                <a:cubicBezTo>
                  <a:pt x="64" y="129"/>
                  <a:pt x="65" y="129"/>
                  <a:pt x="64" y="130"/>
                </a:cubicBezTo>
                <a:cubicBezTo>
                  <a:pt x="64" y="130"/>
                  <a:pt x="63" y="130"/>
                  <a:pt x="63" y="130"/>
                </a:cubicBezTo>
                <a:cubicBezTo>
                  <a:pt x="63" y="130"/>
                  <a:pt x="63" y="130"/>
                  <a:pt x="63" y="130"/>
                </a:cubicBezTo>
                <a:cubicBezTo>
                  <a:pt x="63" y="129"/>
                  <a:pt x="63" y="128"/>
                  <a:pt x="63" y="127"/>
                </a:cubicBezTo>
                <a:cubicBezTo>
                  <a:pt x="63" y="128"/>
                  <a:pt x="64" y="128"/>
                  <a:pt x="64" y="129"/>
                </a:cubicBezTo>
                <a:cubicBezTo>
                  <a:pt x="64" y="129"/>
                  <a:pt x="64" y="129"/>
                  <a:pt x="64" y="129"/>
                </a:cubicBezTo>
                <a:cubicBezTo>
                  <a:pt x="64" y="128"/>
                  <a:pt x="64" y="128"/>
                  <a:pt x="64" y="127"/>
                </a:cubicBezTo>
                <a:cubicBezTo>
                  <a:pt x="64" y="127"/>
                  <a:pt x="64" y="127"/>
                  <a:pt x="64" y="128"/>
                </a:cubicBezTo>
                <a:moveTo>
                  <a:pt x="68" y="120"/>
                </a:moveTo>
                <a:cubicBezTo>
                  <a:pt x="68" y="120"/>
                  <a:pt x="68" y="120"/>
                  <a:pt x="68" y="120"/>
                </a:cubicBezTo>
                <a:cubicBezTo>
                  <a:pt x="68" y="119"/>
                  <a:pt x="69" y="119"/>
                  <a:pt x="69" y="119"/>
                </a:cubicBezTo>
                <a:cubicBezTo>
                  <a:pt x="69" y="119"/>
                  <a:pt x="69" y="120"/>
                  <a:pt x="68" y="120"/>
                </a:cubicBezTo>
                <a:moveTo>
                  <a:pt x="65" y="124"/>
                </a:moveTo>
                <a:cubicBezTo>
                  <a:pt x="65" y="124"/>
                  <a:pt x="65" y="124"/>
                  <a:pt x="65" y="124"/>
                </a:cubicBezTo>
                <a:cubicBezTo>
                  <a:pt x="65" y="123"/>
                  <a:pt x="65" y="123"/>
                  <a:pt x="66" y="123"/>
                </a:cubicBezTo>
                <a:cubicBezTo>
                  <a:pt x="67" y="122"/>
                  <a:pt x="66" y="123"/>
                  <a:pt x="66" y="124"/>
                </a:cubicBezTo>
                <a:cubicBezTo>
                  <a:pt x="65" y="124"/>
                  <a:pt x="65" y="124"/>
                  <a:pt x="65" y="124"/>
                </a:cubicBezTo>
                <a:moveTo>
                  <a:pt x="66" y="122"/>
                </a:moveTo>
                <a:cubicBezTo>
                  <a:pt x="66" y="121"/>
                  <a:pt x="66"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2"/>
                  <a:pt x="67" y="122"/>
                  <a:pt x="67" y="122"/>
                </a:cubicBezTo>
                <a:cubicBezTo>
                  <a:pt x="67" y="122"/>
                  <a:pt x="67" y="122"/>
                  <a:pt x="67" y="122"/>
                </a:cubicBezTo>
                <a:cubicBezTo>
                  <a:pt x="67" y="123"/>
                  <a:pt x="66" y="122"/>
                  <a:pt x="66" y="122"/>
                </a:cubicBezTo>
                <a:moveTo>
                  <a:pt x="70" y="120"/>
                </a:moveTo>
                <a:cubicBezTo>
                  <a:pt x="71" y="120"/>
                  <a:pt x="71" y="121"/>
                  <a:pt x="70" y="121"/>
                </a:cubicBezTo>
                <a:cubicBezTo>
                  <a:pt x="70" y="121"/>
                  <a:pt x="71" y="121"/>
                  <a:pt x="71" y="120"/>
                </a:cubicBezTo>
                <a:cubicBezTo>
                  <a:pt x="72" y="120"/>
                  <a:pt x="72" y="119"/>
                  <a:pt x="73" y="120"/>
                </a:cubicBezTo>
                <a:cubicBezTo>
                  <a:pt x="72" y="120"/>
                  <a:pt x="71" y="120"/>
                  <a:pt x="71" y="121"/>
                </a:cubicBezTo>
                <a:cubicBezTo>
                  <a:pt x="70" y="121"/>
                  <a:pt x="70" y="121"/>
                  <a:pt x="70" y="121"/>
                </a:cubicBezTo>
                <a:cubicBezTo>
                  <a:pt x="70" y="121"/>
                  <a:pt x="69" y="122"/>
                  <a:pt x="69" y="121"/>
                </a:cubicBezTo>
                <a:cubicBezTo>
                  <a:pt x="69" y="121"/>
                  <a:pt x="70" y="121"/>
                  <a:pt x="70" y="121"/>
                </a:cubicBezTo>
                <a:cubicBezTo>
                  <a:pt x="70" y="121"/>
                  <a:pt x="70" y="121"/>
                  <a:pt x="70" y="120"/>
                </a:cubicBezTo>
                <a:moveTo>
                  <a:pt x="78" y="116"/>
                </a:moveTo>
                <a:cubicBezTo>
                  <a:pt x="78" y="116"/>
                  <a:pt x="78" y="117"/>
                  <a:pt x="78" y="117"/>
                </a:cubicBezTo>
                <a:cubicBezTo>
                  <a:pt x="78" y="117"/>
                  <a:pt x="77" y="117"/>
                  <a:pt x="77" y="117"/>
                </a:cubicBezTo>
                <a:cubicBezTo>
                  <a:pt x="76" y="117"/>
                  <a:pt x="75" y="117"/>
                  <a:pt x="75" y="117"/>
                </a:cubicBezTo>
                <a:cubicBezTo>
                  <a:pt x="76" y="117"/>
                  <a:pt x="76" y="117"/>
                  <a:pt x="77" y="117"/>
                </a:cubicBezTo>
                <a:cubicBezTo>
                  <a:pt x="77" y="117"/>
                  <a:pt x="78" y="116"/>
                  <a:pt x="78" y="116"/>
                </a:cubicBezTo>
                <a:moveTo>
                  <a:pt x="5" y="107"/>
                </a:moveTo>
                <a:cubicBezTo>
                  <a:pt x="6" y="107"/>
                  <a:pt x="6" y="106"/>
                  <a:pt x="6" y="105"/>
                </a:cubicBezTo>
                <a:cubicBezTo>
                  <a:pt x="6" y="106"/>
                  <a:pt x="6" y="107"/>
                  <a:pt x="6" y="107"/>
                </a:cubicBezTo>
                <a:cubicBezTo>
                  <a:pt x="6" y="107"/>
                  <a:pt x="6" y="107"/>
                  <a:pt x="7" y="107"/>
                </a:cubicBezTo>
                <a:cubicBezTo>
                  <a:pt x="6" y="108"/>
                  <a:pt x="7" y="108"/>
                  <a:pt x="7" y="109"/>
                </a:cubicBezTo>
                <a:cubicBezTo>
                  <a:pt x="7" y="109"/>
                  <a:pt x="6" y="109"/>
                  <a:pt x="6" y="109"/>
                </a:cubicBezTo>
                <a:cubicBezTo>
                  <a:pt x="6" y="109"/>
                  <a:pt x="6" y="111"/>
                  <a:pt x="6" y="110"/>
                </a:cubicBezTo>
                <a:cubicBezTo>
                  <a:pt x="5" y="109"/>
                  <a:pt x="6" y="109"/>
                  <a:pt x="6" y="108"/>
                </a:cubicBezTo>
                <a:cubicBezTo>
                  <a:pt x="6" y="108"/>
                  <a:pt x="6" y="107"/>
                  <a:pt x="6" y="107"/>
                </a:cubicBezTo>
                <a:cubicBezTo>
                  <a:pt x="5" y="107"/>
                  <a:pt x="6" y="108"/>
                  <a:pt x="6" y="109"/>
                </a:cubicBezTo>
                <a:cubicBezTo>
                  <a:pt x="5" y="109"/>
                  <a:pt x="5" y="110"/>
                  <a:pt x="6" y="111"/>
                </a:cubicBezTo>
                <a:cubicBezTo>
                  <a:pt x="6" y="112"/>
                  <a:pt x="6" y="114"/>
                  <a:pt x="6" y="114"/>
                </a:cubicBezTo>
                <a:cubicBezTo>
                  <a:pt x="5" y="111"/>
                  <a:pt x="5" y="107"/>
                  <a:pt x="5" y="103"/>
                </a:cubicBezTo>
                <a:cubicBezTo>
                  <a:pt x="5" y="104"/>
                  <a:pt x="5" y="106"/>
                  <a:pt x="5" y="107"/>
                </a:cubicBezTo>
                <a:moveTo>
                  <a:pt x="3" y="99"/>
                </a:moveTo>
                <a:cubicBezTo>
                  <a:pt x="2" y="99"/>
                  <a:pt x="2" y="98"/>
                  <a:pt x="2" y="97"/>
                </a:cubicBezTo>
                <a:cubicBezTo>
                  <a:pt x="2" y="97"/>
                  <a:pt x="2" y="97"/>
                  <a:pt x="2" y="96"/>
                </a:cubicBezTo>
                <a:cubicBezTo>
                  <a:pt x="4" y="96"/>
                  <a:pt x="3" y="99"/>
                  <a:pt x="3" y="99"/>
                </a:cubicBezTo>
                <a:moveTo>
                  <a:pt x="2" y="101"/>
                </a:moveTo>
                <a:cubicBezTo>
                  <a:pt x="2" y="101"/>
                  <a:pt x="3" y="102"/>
                  <a:pt x="3" y="101"/>
                </a:cubicBezTo>
                <a:cubicBezTo>
                  <a:pt x="3" y="101"/>
                  <a:pt x="2" y="101"/>
                  <a:pt x="2" y="101"/>
                </a:cubicBezTo>
                <a:cubicBezTo>
                  <a:pt x="2" y="101"/>
                  <a:pt x="3" y="100"/>
                  <a:pt x="2" y="99"/>
                </a:cubicBezTo>
                <a:cubicBezTo>
                  <a:pt x="3" y="99"/>
                  <a:pt x="3" y="99"/>
                  <a:pt x="3" y="99"/>
                </a:cubicBezTo>
                <a:cubicBezTo>
                  <a:pt x="3" y="101"/>
                  <a:pt x="4" y="103"/>
                  <a:pt x="4" y="104"/>
                </a:cubicBezTo>
                <a:cubicBezTo>
                  <a:pt x="4" y="105"/>
                  <a:pt x="3" y="105"/>
                  <a:pt x="3" y="106"/>
                </a:cubicBezTo>
                <a:cubicBezTo>
                  <a:pt x="3" y="106"/>
                  <a:pt x="3" y="106"/>
                  <a:pt x="3" y="106"/>
                </a:cubicBezTo>
                <a:cubicBezTo>
                  <a:pt x="2" y="106"/>
                  <a:pt x="2" y="107"/>
                  <a:pt x="2" y="108"/>
                </a:cubicBezTo>
                <a:cubicBezTo>
                  <a:pt x="2" y="108"/>
                  <a:pt x="2" y="106"/>
                  <a:pt x="2" y="107"/>
                </a:cubicBezTo>
                <a:cubicBezTo>
                  <a:pt x="1" y="106"/>
                  <a:pt x="2" y="106"/>
                  <a:pt x="3" y="106"/>
                </a:cubicBezTo>
                <a:cubicBezTo>
                  <a:pt x="2" y="105"/>
                  <a:pt x="3" y="105"/>
                  <a:pt x="3" y="105"/>
                </a:cubicBezTo>
                <a:cubicBezTo>
                  <a:pt x="3" y="105"/>
                  <a:pt x="3" y="104"/>
                  <a:pt x="3" y="104"/>
                </a:cubicBezTo>
                <a:cubicBezTo>
                  <a:pt x="3" y="104"/>
                  <a:pt x="4" y="104"/>
                  <a:pt x="3" y="103"/>
                </a:cubicBezTo>
                <a:cubicBezTo>
                  <a:pt x="3" y="103"/>
                  <a:pt x="3" y="103"/>
                  <a:pt x="3" y="103"/>
                </a:cubicBezTo>
                <a:cubicBezTo>
                  <a:pt x="2" y="104"/>
                  <a:pt x="3" y="104"/>
                  <a:pt x="3" y="105"/>
                </a:cubicBezTo>
                <a:cubicBezTo>
                  <a:pt x="3" y="105"/>
                  <a:pt x="2" y="104"/>
                  <a:pt x="2" y="104"/>
                </a:cubicBezTo>
                <a:cubicBezTo>
                  <a:pt x="2" y="105"/>
                  <a:pt x="3" y="106"/>
                  <a:pt x="2" y="106"/>
                </a:cubicBezTo>
                <a:cubicBezTo>
                  <a:pt x="2" y="104"/>
                  <a:pt x="2" y="103"/>
                  <a:pt x="2" y="101"/>
                </a:cubicBezTo>
                <a:moveTo>
                  <a:pt x="3" y="102"/>
                </a:moveTo>
                <a:cubicBezTo>
                  <a:pt x="3" y="102"/>
                  <a:pt x="2" y="102"/>
                  <a:pt x="2" y="103"/>
                </a:cubicBezTo>
                <a:cubicBezTo>
                  <a:pt x="3" y="103"/>
                  <a:pt x="3" y="102"/>
                  <a:pt x="3" y="102"/>
                </a:cubicBezTo>
                <a:moveTo>
                  <a:pt x="73" y="119"/>
                </a:moveTo>
                <a:cubicBezTo>
                  <a:pt x="75" y="118"/>
                  <a:pt x="75" y="119"/>
                  <a:pt x="77" y="118"/>
                </a:cubicBezTo>
                <a:cubicBezTo>
                  <a:pt x="76" y="119"/>
                  <a:pt x="75" y="120"/>
                  <a:pt x="74" y="119"/>
                </a:cubicBezTo>
                <a:cubicBezTo>
                  <a:pt x="74" y="120"/>
                  <a:pt x="74" y="120"/>
                  <a:pt x="73" y="120"/>
                </a:cubicBezTo>
                <a:cubicBezTo>
                  <a:pt x="73" y="120"/>
                  <a:pt x="73" y="121"/>
                  <a:pt x="73" y="121"/>
                </a:cubicBezTo>
                <a:cubicBezTo>
                  <a:pt x="72" y="121"/>
                  <a:pt x="72" y="121"/>
                  <a:pt x="71" y="121"/>
                </a:cubicBezTo>
                <a:cubicBezTo>
                  <a:pt x="70" y="122"/>
                  <a:pt x="72" y="121"/>
                  <a:pt x="73" y="120"/>
                </a:cubicBezTo>
                <a:cubicBezTo>
                  <a:pt x="73" y="120"/>
                  <a:pt x="73" y="120"/>
                  <a:pt x="73" y="119"/>
                </a:cubicBezTo>
                <a:moveTo>
                  <a:pt x="2" y="94"/>
                </a:moveTo>
                <a:cubicBezTo>
                  <a:pt x="2" y="93"/>
                  <a:pt x="3" y="92"/>
                  <a:pt x="3" y="94"/>
                </a:cubicBezTo>
                <a:cubicBezTo>
                  <a:pt x="2" y="93"/>
                  <a:pt x="2" y="94"/>
                  <a:pt x="2" y="94"/>
                </a:cubicBezTo>
                <a:moveTo>
                  <a:pt x="3" y="96"/>
                </a:moveTo>
                <a:cubicBezTo>
                  <a:pt x="3" y="95"/>
                  <a:pt x="3" y="95"/>
                  <a:pt x="3" y="95"/>
                </a:cubicBezTo>
                <a:cubicBezTo>
                  <a:pt x="4" y="95"/>
                  <a:pt x="4" y="97"/>
                  <a:pt x="3" y="96"/>
                </a:cubicBezTo>
                <a:moveTo>
                  <a:pt x="80" y="115"/>
                </a:moveTo>
                <a:cubicBezTo>
                  <a:pt x="79" y="115"/>
                  <a:pt x="79" y="115"/>
                  <a:pt x="78" y="115"/>
                </a:cubicBezTo>
                <a:cubicBezTo>
                  <a:pt x="78" y="114"/>
                  <a:pt x="78" y="114"/>
                  <a:pt x="78" y="114"/>
                </a:cubicBezTo>
                <a:cubicBezTo>
                  <a:pt x="79" y="114"/>
                  <a:pt x="79" y="114"/>
                  <a:pt x="80" y="114"/>
                </a:cubicBezTo>
                <a:cubicBezTo>
                  <a:pt x="79" y="115"/>
                  <a:pt x="80" y="114"/>
                  <a:pt x="80" y="115"/>
                </a:cubicBezTo>
                <a:moveTo>
                  <a:pt x="2" y="109"/>
                </a:moveTo>
                <a:cubicBezTo>
                  <a:pt x="1" y="109"/>
                  <a:pt x="1" y="108"/>
                  <a:pt x="1" y="108"/>
                </a:cubicBezTo>
                <a:cubicBezTo>
                  <a:pt x="1" y="107"/>
                  <a:pt x="1" y="106"/>
                  <a:pt x="1" y="105"/>
                </a:cubicBezTo>
                <a:cubicBezTo>
                  <a:pt x="1" y="104"/>
                  <a:pt x="1" y="103"/>
                  <a:pt x="1" y="102"/>
                </a:cubicBezTo>
                <a:cubicBezTo>
                  <a:pt x="1" y="103"/>
                  <a:pt x="1" y="104"/>
                  <a:pt x="1" y="105"/>
                </a:cubicBezTo>
                <a:cubicBezTo>
                  <a:pt x="1" y="106"/>
                  <a:pt x="1" y="106"/>
                  <a:pt x="1" y="107"/>
                </a:cubicBezTo>
                <a:cubicBezTo>
                  <a:pt x="1" y="108"/>
                  <a:pt x="2" y="108"/>
                  <a:pt x="2" y="109"/>
                </a:cubicBezTo>
                <a:moveTo>
                  <a:pt x="50" y="172"/>
                </a:moveTo>
                <a:cubicBezTo>
                  <a:pt x="49" y="173"/>
                  <a:pt x="47" y="172"/>
                  <a:pt x="45" y="172"/>
                </a:cubicBezTo>
                <a:cubicBezTo>
                  <a:pt x="45" y="171"/>
                  <a:pt x="47" y="172"/>
                  <a:pt x="47" y="172"/>
                </a:cubicBezTo>
                <a:cubicBezTo>
                  <a:pt x="48" y="172"/>
                  <a:pt x="49" y="172"/>
                  <a:pt x="50" y="172"/>
                </a:cubicBezTo>
                <a:moveTo>
                  <a:pt x="62" y="128"/>
                </a:moveTo>
                <a:cubicBezTo>
                  <a:pt x="63" y="128"/>
                  <a:pt x="61" y="128"/>
                  <a:pt x="62" y="127"/>
                </a:cubicBezTo>
                <a:cubicBezTo>
                  <a:pt x="62" y="127"/>
                  <a:pt x="62" y="127"/>
                  <a:pt x="61" y="127"/>
                </a:cubicBezTo>
                <a:cubicBezTo>
                  <a:pt x="62" y="127"/>
                  <a:pt x="62" y="127"/>
                  <a:pt x="62" y="126"/>
                </a:cubicBezTo>
                <a:cubicBezTo>
                  <a:pt x="63" y="126"/>
                  <a:pt x="63" y="126"/>
                  <a:pt x="63" y="126"/>
                </a:cubicBezTo>
                <a:cubicBezTo>
                  <a:pt x="63" y="127"/>
                  <a:pt x="63" y="127"/>
                  <a:pt x="62" y="127"/>
                </a:cubicBezTo>
                <a:cubicBezTo>
                  <a:pt x="62" y="127"/>
                  <a:pt x="63" y="127"/>
                  <a:pt x="63" y="127"/>
                </a:cubicBezTo>
                <a:cubicBezTo>
                  <a:pt x="63" y="127"/>
                  <a:pt x="62" y="128"/>
                  <a:pt x="63" y="128"/>
                </a:cubicBezTo>
                <a:cubicBezTo>
                  <a:pt x="62" y="128"/>
                  <a:pt x="62" y="129"/>
                  <a:pt x="61" y="129"/>
                </a:cubicBezTo>
                <a:cubicBezTo>
                  <a:pt x="61" y="129"/>
                  <a:pt x="61" y="129"/>
                  <a:pt x="61" y="128"/>
                </a:cubicBezTo>
                <a:cubicBezTo>
                  <a:pt x="61" y="128"/>
                  <a:pt x="62" y="128"/>
                  <a:pt x="62" y="128"/>
                </a:cubicBezTo>
                <a:moveTo>
                  <a:pt x="2" y="113"/>
                </a:moveTo>
                <a:cubicBezTo>
                  <a:pt x="1" y="113"/>
                  <a:pt x="1" y="112"/>
                  <a:pt x="1" y="112"/>
                </a:cubicBezTo>
                <a:cubicBezTo>
                  <a:pt x="1" y="112"/>
                  <a:pt x="1" y="112"/>
                  <a:pt x="1" y="112"/>
                </a:cubicBezTo>
                <a:cubicBezTo>
                  <a:pt x="1" y="111"/>
                  <a:pt x="1" y="111"/>
                  <a:pt x="1" y="110"/>
                </a:cubicBezTo>
                <a:cubicBezTo>
                  <a:pt x="1" y="110"/>
                  <a:pt x="0" y="109"/>
                  <a:pt x="1" y="109"/>
                </a:cubicBezTo>
                <a:cubicBezTo>
                  <a:pt x="1" y="110"/>
                  <a:pt x="2" y="111"/>
                  <a:pt x="2" y="111"/>
                </a:cubicBezTo>
                <a:cubicBezTo>
                  <a:pt x="2" y="112"/>
                  <a:pt x="1" y="112"/>
                  <a:pt x="2" y="113"/>
                </a:cubicBezTo>
                <a:moveTo>
                  <a:pt x="42" y="16"/>
                </a:moveTo>
                <a:cubicBezTo>
                  <a:pt x="43" y="16"/>
                  <a:pt x="42" y="17"/>
                  <a:pt x="42" y="17"/>
                </a:cubicBezTo>
                <a:cubicBezTo>
                  <a:pt x="41" y="18"/>
                  <a:pt x="41" y="18"/>
                  <a:pt x="41" y="17"/>
                </a:cubicBezTo>
                <a:cubicBezTo>
                  <a:pt x="41" y="17"/>
                  <a:pt x="41" y="18"/>
                  <a:pt x="42" y="17"/>
                </a:cubicBezTo>
                <a:cubicBezTo>
                  <a:pt x="42" y="17"/>
                  <a:pt x="41" y="17"/>
                  <a:pt x="41" y="17"/>
                </a:cubicBezTo>
                <a:cubicBezTo>
                  <a:pt x="40" y="17"/>
                  <a:pt x="41" y="18"/>
                  <a:pt x="40" y="18"/>
                </a:cubicBezTo>
                <a:cubicBezTo>
                  <a:pt x="40" y="18"/>
                  <a:pt x="40" y="17"/>
                  <a:pt x="41" y="16"/>
                </a:cubicBezTo>
                <a:cubicBezTo>
                  <a:pt x="42" y="16"/>
                  <a:pt x="42" y="16"/>
                  <a:pt x="42" y="16"/>
                </a:cubicBezTo>
                <a:moveTo>
                  <a:pt x="27" y="28"/>
                </a:moveTo>
                <a:cubicBezTo>
                  <a:pt x="27" y="29"/>
                  <a:pt x="26" y="30"/>
                  <a:pt x="26" y="29"/>
                </a:cubicBezTo>
                <a:cubicBezTo>
                  <a:pt x="26" y="29"/>
                  <a:pt x="26" y="29"/>
                  <a:pt x="27" y="28"/>
                </a:cubicBezTo>
                <a:cubicBezTo>
                  <a:pt x="26" y="28"/>
                  <a:pt x="26" y="29"/>
                  <a:pt x="26" y="28"/>
                </a:cubicBezTo>
                <a:cubicBezTo>
                  <a:pt x="26" y="28"/>
                  <a:pt x="28" y="27"/>
                  <a:pt x="27" y="27"/>
                </a:cubicBezTo>
                <a:cubicBezTo>
                  <a:pt x="27" y="26"/>
                  <a:pt x="28" y="26"/>
                  <a:pt x="28" y="26"/>
                </a:cubicBezTo>
                <a:cubicBezTo>
                  <a:pt x="28" y="26"/>
                  <a:pt x="27" y="27"/>
                  <a:pt x="27" y="27"/>
                </a:cubicBezTo>
                <a:cubicBezTo>
                  <a:pt x="27" y="27"/>
                  <a:pt x="27" y="27"/>
                  <a:pt x="27" y="27"/>
                </a:cubicBezTo>
                <a:cubicBezTo>
                  <a:pt x="27" y="28"/>
                  <a:pt x="27" y="28"/>
                  <a:pt x="27" y="28"/>
                </a:cubicBezTo>
                <a:moveTo>
                  <a:pt x="31" y="27"/>
                </a:moveTo>
                <a:cubicBezTo>
                  <a:pt x="31" y="28"/>
                  <a:pt x="30" y="29"/>
                  <a:pt x="29" y="30"/>
                </a:cubicBezTo>
                <a:cubicBezTo>
                  <a:pt x="29" y="29"/>
                  <a:pt x="29" y="29"/>
                  <a:pt x="28" y="29"/>
                </a:cubicBezTo>
                <a:cubicBezTo>
                  <a:pt x="29" y="28"/>
                  <a:pt x="29" y="29"/>
                  <a:pt x="29" y="29"/>
                </a:cubicBezTo>
                <a:cubicBezTo>
                  <a:pt x="30" y="29"/>
                  <a:pt x="29" y="28"/>
                  <a:pt x="29" y="28"/>
                </a:cubicBezTo>
                <a:cubicBezTo>
                  <a:pt x="29" y="28"/>
                  <a:pt x="29" y="28"/>
                  <a:pt x="29" y="28"/>
                </a:cubicBezTo>
                <a:cubicBezTo>
                  <a:pt x="29" y="28"/>
                  <a:pt x="29" y="27"/>
                  <a:pt x="29" y="27"/>
                </a:cubicBezTo>
                <a:cubicBezTo>
                  <a:pt x="28" y="27"/>
                  <a:pt x="29" y="28"/>
                  <a:pt x="29" y="28"/>
                </a:cubicBezTo>
                <a:cubicBezTo>
                  <a:pt x="28" y="28"/>
                  <a:pt x="27" y="28"/>
                  <a:pt x="27" y="28"/>
                </a:cubicBezTo>
                <a:cubicBezTo>
                  <a:pt x="27" y="28"/>
                  <a:pt x="28" y="27"/>
                  <a:pt x="28" y="27"/>
                </a:cubicBezTo>
                <a:cubicBezTo>
                  <a:pt x="29" y="26"/>
                  <a:pt x="29" y="26"/>
                  <a:pt x="30" y="25"/>
                </a:cubicBezTo>
                <a:cubicBezTo>
                  <a:pt x="30" y="26"/>
                  <a:pt x="29" y="26"/>
                  <a:pt x="29" y="27"/>
                </a:cubicBezTo>
                <a:cubicBezTo>
                  <a:pt x="29" y="27"/>
                  <a:pt x="29" y="27"/>
                  <a:pt x="29" y="27"/>
                </a:cubicBezTo>
                <a:cubicBezTo>
                  <a:pt x="30" y="26"/>
                  <a:pt x="30" y="26"/>
                  <a:pt x="31" y="26"/>
                </a:cubicBezTo>
                <a:cubicBezTo>
                  <a:pt x="31" y="25"/>
                  <a:pt x="30" y="25"/>
                  <a:pt x="30" y="25"/>
                </a:cubicBezTo>
                <a:cubicBezTo>
                  <a:pt x="31" y="25"/>
                  <a:pt x="31" y="25"/>
                  <a:pt x="31" y="25"/>
                </a:cubicBezTo>
                <a:cubicBezTo>
                  <a:pt x="32" y="24"/>
                  <a:pt x="31" y="24"/>
                  <a:pt x="32" y="23"/>
                </a:cubicBezTo>
                <a:cubicBezTo>
                  <a:pt x="32" y="24"/>
                  <a:pt x="32" y="24"/>
                  <a:pt x="31" y="25"/>
                </a:cubicBezTo>
                <a:cubicBezTo>
                  <a:pt x="31" y="26"/>
                  <a:pt x="32" y="26"/>
                  <a:pt x="32" y="27"/>
                </a:cubicBezTo>
                <a:cubicBezTo>
                  <a:pt x="31" y="27"/>
                  <a:pt x="31" y="26"/>
                  <a:pt x="31" y="27"/>
                </a:cubicBezTo>
                <a:cubicBezTo>
                  <a:pt x="31" y="27"/>
                  <a:pt x="31" y="27"/>
                  <a:pt x="31" y="27"/>
                </a:cubicBezTo>
                <a:moveTo>
                  <a:pt x="39" y="16"/>
                </a:moveTo>
                <a:cubicBezTo>
                  <a:pt x="39" y="15"/>
                  <a:pt x="39" y="16"/>
                  <a:pt x="39" y="15"/>
                </a:cubicBezTo>
                <a:cubicBezTo>
                  <a:pt x="40" y="15"/>
                  <a:pt x="40" y="15"/>
                  <a:pt x="40" y="15"/>
                </a:cubicBezTo>
                <a:cubicBezTo>
                  <a:pt x="41" y="15"/>
                  <a:pt x="41" y="15"/>
                  <a:pt x="42" y="15"/>
                </a:cubicBezTo>
                <a:cubicBezTo>
                  <a:pt x="42" y="16"/>
                  <a:pt x="40" y="15"/>
                  <a:pt x="40" y="16"/>
                </a:cubicBezTo>
                <a:cubicBezTo>
                  <a:pt x="39" y="16"/>
                  <a:pt x="39" y="16"/>
                  <a:pt x="39" y="16"/>
                </a:cubicBezTo>
                <a:moveTo>
                  <a:pt x="36" y="18"/>
                </a:moveTo>
                <a:cubicBezTo>
                  <a:pt x="36" y="18"/>
                  <a:pt x="37" y="17"/>
                  <a:pt x="37" y="17"/>
                </a:cubicBezTo>
                <a:cubicBezTo>
                  <a:pt x="37" y="17"/>
                  <a:pt x="37" y="16"/>
                  <a:pt x="38" y="16"/>
                </a:cubicBezTo>
                <a:cubicBezTo>
                  <a:pt x="37" y="17"/>
                  <a:pt x="38" y="17"/>
                  <a:pt x="39" y="16"/>
                </a:cubicBezTo>
                <a:cubicBezTo>
                  <a:pt x="39" y="17"/>
                  <a:pt x="38" y="17"/>
                  <a:pt x="38" y="17"/>
                </a:cubicBezTo>
                <a:cubicBezTo>
                  <a:pt x="37" y="18"/>
                  <a:pt x="37" y="18"/>
                  <a:pt x="36" y="18"/>
                </a:cubicBezTo>
                <a:cubicBezTo>
                  <a:pt x="36" y="18"/>
                  <a:pt x="36" y="18"/>
                  <a:pt x="36" y="18"/>
                </a:cubicBezTo>
                <a:moveTo>
                  <a:pt x="22" y="34"/>
                </a:moveTo>
                <a:cubicBezTo>
                  <a:pt x="23" y="34"/>
                  <a:pt x="23" y="34"/>
                  <a:pt x="23" y="34"/>
                </a:cubicBezTo>
                <a:cubicBezTo>
                  <a:pt x="23" y="34"/>
                  <a:pt x="23" y="34"/>
                  <a:pt x="23" y="35"/>
                </a:cubicBezTo>
                <a:cubicBezTo>
                  <a:pt x="22" y="35"/>
                  <a:pt x="23" y="35"/>
                  <a:pt x="22" y="34"/>
                </a:cubicBezTo>
                <a:moveTo>
                  <a:pt x="24" y="36"/>
                </a:moveTo>
                <a:cubicBezTo>
                  <a:pt x="25" y="35"/>
                  <a:pt x="25" y="36"/>
                  <a:pt x="25" y="35"/>
                </a:cubicBezTo>
                <a:cubicBezTo>
                  <a:pt x="25" y="35"/>
                  <a:pt x="25" y="34"/>
                  <a:pt x="25" y="34"/>
                </a:cubicBezTo>
                <a:cubicBezTo>
                  <a:pt x="26" y="34"/>
                  <a:pt x="26" y="34"/>
                  <a:pt x="26" y="34"/>
                </a:cubicBezTo>
                <a:cubicBezTo>
                  <a:pt x="26" y="35"/>
                  <a:pt x="25" y="36"/>
                  <a:pt x="24" y="36"/>
                </a:cubicBezTo>
                <a:moveTo>
                  <a:pt x="26" y="34"/>
                </a:moveTo>
                <a:cubicBezTo>
                  <a:pt x="26" y="33"/>
                  <a:pt x="27" y="33"/>
                  <a:pt x="27" y="32"/>
                </a:cubicBezTo>
                <a:cubicBezTo>
                  <a:pt x="27" y="32"/>
                  <a:pt x="27" y="32"/>
                  <a:pt x="27" y="31"/>
                </a:cubicBezTo>
                <a:cubicBezTo>
                  <a:pt x="28" y="31"/>
                  <a:pt x="28" y="31"/>
                  <a:pt x="28" y="30"/>
                </a:cubicBezTo>
                <a:cubicBezTo>
                  <a:pt x="29" y="30"/>
                  <a:pt x="28" y="31"/>
                  <a:pt x="28" y="32"/>
                </a:cubicBezTo>
                <a:cubicBezTo>
                  <a:pt x="27" y="33"/>
                  <a:pt x="27" y="34"/>
                  <a:pt x="26" y="34"/>
                </a:cubicBezTo>
                <a:moveTo>
                  <a:pt x="25" y="34"/>
                </a:moveTo>
                <a:cubicBezTo>
                  <a:pt x="25" y="34"/>
                  <a:pt x="25" y="33"/>
                  <a:pt x="25" y="33"/>
                </a:cubicBezTo>
                <a:cubicBezTo>
                  <a:pt x="25" y="33"/>
                  <a:pt x="25" y="33"/>
                  <a:pt x="24" y="33"/>
                </a:cubicBezTo>
                <a:cubicBezTo>
                  <a:pt x="24" y="33"/>
                  <a:pt x="25" y="32"/>
                  <a:pt x="24" y="33"/>
                </a:cubicBezTo>
                <a:cubicBezTo>
                  <a:pt x="24" y="32"/>
                  <a:pt x="25" y="32"/>
                  <a:pt x="25" y="32"/>
                </a:cubicBezTo>
                <a:cubicBezTo>
                  <a:pt x="25" y="32"/>
                  <a:pt x="25" y="31"/>
                  <a:pt x="25" y="31"/>
                </a:cubicBezTo>
                <a:cubicBezTo>
                  <a:pt x="26" y="31"/>
                  <a:pt x="26" y="31"/>
                  <a:pt x="26" y="31"/>
                </a:cubicBezTo>
                <a:cubicBezTo>
                  <a:pt x="26" y="31"/>
                  <a:pt x="26" y="30"/>
                  <a:pt x="27" y="31"/>
                </a:cubicBezTo>
                <a:cubicBezTo>
                  <a:pt x="27" y="31"/>
                  <a:pt x="27" y="30"/>
                  <a:pt x="27" y="30"/>
                </a:cubicBezTo>
                <a:cubicBezTo>
                  <a:pt x="27" y="31"/>
                  <a:pt x="26" y="31"/>
                  <a:pt x="26" y="32"/>
                </a:cubicBezTo>
                <a:cubicBezTo>
                  <a:pt x="26" y="32"/>
                  <a:pt x="24" y="32"/>
                  <a:pt x="25" y="33"/>
                </a:cubicBezTo>
                <a:cubicBezTo>
                  <a:pt x="25" y="33"/>
                  <a:pt x="26" y="32"/>
                  <a:pt x="26" y="32"/>
                </a:cubicBezTo>
                <a:cubicBezTo>
                  <a:pt x="26" y="33"/>
                  <a:pt x="25" y="33"/>
                  <a:pt x="25" y="34"/>
                </a:cubicBezTo>
                <a:moveTo>
                  <a:pt x="42" y="15"/>
                </a:moveTo>
                <a:cubicBezTo>
                  <a:pt x="41" y="15"/>
                  <a:pt x="41" y="14"/>
                  <a:pt x="41" y="14"/>
                </a:cubicBezTo>
                <a:cubicBezTo>
                  <a:pt x="42" y="14"/>
                  <a:pt x="43" y="14"/>
                  <a:pt x="43" y="13"/>
                </a:cubicBezTo>
                <a:cubicBezTo>
                  <a:pt x="44" y="13"/>
                  <a:pt x="44" y="13"/>
                  <a:pt x="45" y="13"/>
                </a:cubicBezTo>
                <a:cubicBezTo>
                  <a:pt x="45" y="13"/>
                  <a:pt x="46" y="12"/>
                  <a:pt x="46" y="12"/>
                </a:cubicBezTo>
                <a:cubicBezTo>
                  <a:pt x="47" y="12"/>
                  <a:pt x="47" y="12"/>
                  <a:pt x="46" y="12"/>
                </a:cubicBezTo>
                <a:cubicBezTo>
                  <a:pt x="46" y="13"/>
                  <a:pt x="45" y="13"/>
                  <a:pt x="45" y="13"/>
                </a:cubicBezTo>
                <a:cubicBezTo>
                  <a:pt x="45" y="13"/>
                  <a:pt x="44" y="13"/>
                  <a:pt x="44" y="14"/>
                </a:cubicBezTo>
                <a:cubicBezTo>
                  <a:pt x="43" y="14"/>
                  <a:pt x="43" y="14"/>
                  <a:pt x="43" y="14"/>
                </a:cubicBezTo>
                <a:cubicBezTo>
                  <a:pt x="42" y="14"/>
                  <a:pt x="42" y="14"/>
                  <a:pt x="42" y="15"/>
                </a:cubicBezTo>
                <a:moveTo>
                  <a:pt x="24" y="31"/>
                </a:moveTo>
                <a:cubicBezTo>
                  <a:pt x="24" y="31"/>
                  <a:pt x="23" y="30"/>
                  <a:pt x="24" y="30"/>
                </a:cubicBezTo>
                <a:cubicBezTo>
                  <a:pt x="24" y="30"/>
                  <a:pt x="25" y="30"/>
                  <a:pt x="24" y="31"/>
                </a:cubicBezTo>
                <a:cubicBezTo>
                  <a:pt x="25" y="31"/>
                  <a:pt x="25" y="30"/>
                  <a:pt x="25" y="30"/>
                </a:cubicBezTo>
                <a:cubicBezTo>
                  <a:pt x="24" y="31"/>
                  <a:pt x="24" y="32"/>
                  <a:pt x="23" y="33"/>
                </a:cubicBezTo>
                <a:cubicBezTo>
                  <a:pt x="23" y="32"/>
                  <a:pt x="23" y="33"/>
                  <a:pt x="22" y="32"/>
                </a:cubicBezTo>
                <a:cubicBezTo>
                  <a:pt x="23" y="31"/>
                  <a:pt x="23" y="32"/>
                  <a:pt x="24" y="31"/>
                </a:cubicBezTo>
                <a:moveTo>
                  <a:pt x="23" y="30"/>
                </a:moveTo>
                <a:cubicBezTo>
                  <a:pt x="22" y="30"/>
                  <a:pt x="24" y="28"/>
                  <a:pt x="23" y="28"/>
                </a:cubicBezTo>
                <a:cubicBezTo>
                  <a:pt x="24" y="28"/>
                  <a:pt x="24" y="27"/>
                  <a:pt x="24" y="27"/>
                </a:cubicBezTo>
                <a:cubicBezTo>
                  <a:pt x="24" y="27"/>
                  <a:pt x="24" y="29"/>
                  <a:pt x="23" y="29"/>
                </a:cubicBezTo>
                <a:cubicBezTo>
                  <a:pt x="23" y="28"/>
                  <a:pt x="23" y="29"/>
                  <a:pt x="23" y="30"/>
                </a:cubicBezTo>
                <a:moveTo>
                  <a:pt x="36" y="20"/>
                </a:moveTo>
                <a:cubicBezTo>
                  <a:pt x="37" y="20"/>
                  <a:pt x="37" y="19"/>
                  <a:pt x="37" y="19"/>
                </a:cubicBezTo>
                <a:cubicBezTo>
                  <a:pt x="37" y="19"/>
                  <a:pt x="37" y="19"/>
                  <a:pt x="38" y="19"/>
                </a:cubicBezTo>
                <a:cubicBezTo>
                  <a:pt x="38" y="20"/>
                  <a:pt x="39" y="20"/>
                  <a:pt x="38" y="20"/>
                </a:cubicBezTo>
                <a:cubicBezTo>
                  <a:pt x="37" y="20"/>
                  <a:pt x="38" y="20"/>
                  <a:pt x="37" y="19"/>
                </a:cubicBezTo>
                <a:cubicBezTo>
                  <a:pt x="37" y="20"/>
                  <a:pt x="37" y="21"/>
                  <a:pt x="37" y="21"/>
                </a:cubicBezTo>
                <a:cubicBezTo>
                  <a:pt x="37" y="21"/>
                  <a:pt x="37" y="21"/>
                  <a:pt x="37" y="21"/>
                </a:cubicBezTo>
                <a:cubicBezTo>
                  <a:pt x="37" y="21"/>
                  <a:pt x="37" y="21"/>
                  <a:pt x="37" y="21"/>
                </a:cubicBezTo>
                <a:cubicBezTo>
                  <a:pt x="36" y="21"/>
                  <a:pt x="37" y="20"/>
                  <a:pt x="37" y="20"/>
                </a:cubicBezTo>
                <a:cubicBezTo>
                  <a:pt x="36" y="21"/>
                  <a:pt x="36" y="21"/>
                  <a:pt x="35" y="21"/>
                </a:cubicBezTo>
                <a:cubicBezTo>
                  <a:pt x="35" y="21"/>
                  <a:pt x="35" y="20"/>
                  <a:pt x="35" y="20"/>
                </a:cubicBezTo>
                <a:cubicBezTo>
                  <a:pt x="36" y="19"/>
                  <a:pt x="36" y="20"/>
                  <a:pt x="36" y="20"/>
                </a:cubicBezTo>
                <a:moveTo>
                  <a:pt x="63" y="11"/>
                </a:moveTo>
                <a:cubicBezTo>
                  <a:pt x="63" y="11"/>
                  <a:pt x="63" y="11"/>
                  <a:pt x="64" y="11"/>
                </a:cubicBezTo>
                <a:cubicBezTo>
                  <a:pt x="65" y="11"/>
                  <a:pt x="65" y="11"/>
                  <a:pt x="66" y="12"/>
                </a:cubicBezTo>
                <a:cubicBezTo>
                  <a:pt x="65" y="12"/>
                  <a:pt x="64" y="11"/>
                  <a:pt x="63" y="11"/>
                </a:cubicBezTo>
                <a:moveTo>
                  <a:pt x="54" y="15"/>
                </a:moveTo>
                <a:cubicBezTo>
                  <a:pt x="54" y="15"/>
                  <a:pt x="55" y="15"/>
                  <a:pt x="56" y="15"/>
                </a:cubicBezTo>
                <a:cubicBezTo>
                  <a:pt x="56" y="16"/>
                  <a:pt x="54" y="16"/>
                  <a:pt x="54" y="15"/>
                </a:cubicBezTo>
                <a:cubicBezTo>
                  <a:pt x="54" y="16"/>
                  <a:pt x="53" y="16"/>
                  <a:pt x="53" y="16"/>
                </a:cubicBezTo>
                <a:cubicBezTo>
                  <a:pt x="54" y="17"/>
                  <a:pt x="55" y="16"/>
                  <a:pt x="55" y="16"/>
                </a:cubicBezTo>
                <a:cubicBezTo>
                  <a:pt x="55" y="16"/>
                  <a:pt x="56" y="16"/>
                  <a:pt x="56" y="16"/>
                </a:cubicBezTo>
                <a:cubicBezTo>
                  <a:pt x="56" y="16"/>
                  <a:pt x="56" y="15"/>
                  <a:pt x="56" y="15"/>
                </a:cubicBezTo>
                <a:cubicBezTo>
                  <a:pt x="57" y="15"/>
                  <a:pt x="57" y="15"/>
                  <a:pt x="57" y="16"/>
                </a:cubicBezTo>
                <a:cubicBezTo>
                  <a:pt x="58" y="15"/>
                  <a:pt x="58" y="15"/>
                  <a:pt x="58" y="15"/>
                </a:cubicBezTo>
                <a:cubicBezTo>
                  <a:pt x="59" y="15"/>
                  <a:pt x="58" y="16"/>
                  <a:pt x="59" y="16"/>
                </a:cubicBezTo>
                <a:cubicBezTo>
                  <a:pt x="60" y="16"/>
                  <a:pt x="59" y="16"/>
                  <a:pt x="59" y="16"/>
                </a:cubicBezTo>
                <a:cubicBezTo>
                  <a:pt x="59" y="15"/>
                  <a:pt x="60" y="16"/>
                  <a:pt x="61" y="16"/>
                </a:cubicBezTo>
                <a:cubicBezTo>
                  <a:pt x="61" y="16"/>
                  <a:pt x="60" y="16"/>
                  <a:pt x="60" y="16"/>
                </a:cubicBezTo>
                <a:cubicBezTo>
                  <a:pt x="60" y="16"/>
                  <a:pt x="60" y="16"/>
                  <a:pt x="60" y="16"/>
                </a:cubicBezTo>
                <a:cubicBezTo>
                  <a:pt x="60" y="16"/>
                  <a:pt x="61" y="16"/>
                  <a:pt x="61" y="16"/>
                </a:cubicBezTo>
                <a:cubicBezTo>
                  <a:pt x="61" y="17"/>
                  <a:pt x="63" y="17"/>
                  <a:pt x="63" y="17"/>
                </a:cubicBezTo>
                <a:cubicBezTo>
                  <a:pt x="63" y="17"/>
                  <a:pt x="62" y="17"/>
                  <a:pt x="62" y="17"/>
                </a:cubicBezTo>
                <a:cubicBezTo>
                  <a:pt x="62" y="18"/>
                  <a:pt x="62" y="17"/>
                  <a:pt x="62" y="18"/>
                </a:cubicBezTo>
                <a:cubicBezTo>
                  <a:pt x="62" y="18"/>
                  <a:pt x="61" y="18"/>
                  <a:pt x="61" y="18"/>
                </a:cubicBezTo>
                <a:cubicBezTo>
                  <a:pt x="60" y="18"/>
                  <a:pt x="59" y="18"/>
                  <a:pt x="58" y="18"/>
                </a:cubicBezTo>
                <a:cubicBezTo>
                  <a:pt x="58" y="18"/>
                  <a:pt x="58" y="18"/>
                  <a:pt x="58" y="17"/>
                </a:cubicBezTo>
                <a:cubicBezTo>
                  <a:pt x="58" y="18"/>
                  <a:pt x="58" y="18"/>
                  <a:pt x="57" y="18"/>
                </a:cubicBezTo>
                <a:cubicBezTo>
                  <a:pt x="57" y="18"/>
                  <a:pt x="57" y="17"/>
                  <a:pt x="57" y="17"/>
                </a:cubicBezTo>
                <a:cubicBezTo>
                  <a:pt x="57" y="17"/>
                  <a:pt x="57" y="18"/>
                  <a:pt x="56" y="18"/>
                </a:cubicBezTo>
                <a:cubicBezTo>
                  <a:pt x="56" y="18"/>
                  <a:pt x="55" y="18"/>
                  <a:pt x="55" y="18"/>
                </a:cubicBezTo>
                <a:cubicBezTo>
                  <a:pt x="54" y="18"/>
                  <a:pt x="54" y="18"/>
                  <a:pt x="54" y="18"/>
                </a:cubicBezTo>
                <a:cubicBezTo>
                  <a:pt x="53" y="18"/>
                  <a:pt x="53" y="18"/>
                  <a:pt x="52" y="18"/>
                </a:cubicBezTo>
                <a:cubicBezTo>
                  <a:pt x="51" y="18"/>
                  <a:pt x="51" y="18"/>
                  <a:pt x="50" y="18"/>
                </a:cubicBezTo>
                <a:cubicBezTo>
                  <a:pt x="49" y="18"/>
                  <a:pt x="49" y="18"/>
                  <a:pt x="49" y="18"/>
                </a:cubicBezTo>
                <a:cubicBezTo>
                  <a:pt x="49" y="19"/>
                  <a:pt x="48" y="19"/>
                  <a:pt x="47" y="19"/>
                </a:cubicBezTo>
                <a:cubicBezTo>
                  <a:pt x="47" y="19"/>
                  <a:pt x="46" y="19"/>
                  <a:pt x="46" y="20"/>
                </a:cubicBezTo>
                <a:cubicBezTo>
                  <a:pt x="45" y="20"/>
                  <a:pt x="45" y="20"/>
                  <a:pt x="45" y="20"/>
                </a:cubicBezTo>
                <a:cubicBezTo>
                  <a:pt x="45" y="19"/>
                  <a:pt x="46" y="19"/>
                  <a:pt x="46" y="19"/>
                </a:cubicBezTo>
                <a:cubicBezTo>
                  <a:pt x="45" y="19"/>
                  <a:pt x="45" y="20"/>
                  <a:pt x="44" y="20"/>
                </a:cubicBezTo>
                <a:cubicBezTo>
                  <a:pt x="44" y="20"/>
                  <a:pt x="43" y="20"/>
                  <a:pt x="43" y="21"/>
                </a:cubicBezTo>
                <a:cubicBezTo>
                  <a:pt x="42" y="21"/>
                  <a:pt x="41" y="22"/>
                  <a:pt x="41" y="22"/>
                </a:cubicBezTo>
                <a:cubicBezTo>
                  <a:pt x="40" y="22"/>
                  <a:pt x="40" y="22"/>
                  <a:pt x="40" y="22"/>
                </a:cubicBezTo>
                <a:cubicBezTo>
                  <a:pt x="39" y="22"/>
                  <a:pt x="38" y="22"/>
                  <a:pt x="38" y="22"/>
                </a:cubicBezTo>
                <a:cubicBezTo>
                  <a:pt x="38" y="21"/>
                  <a:pt x="39" y="21"/>
                  <a:pt x="39" y="21"/>
                </a:cubicBezTo>
                <a:cubicBezTo>
                  <a:pt x="40" y="21"/>
                  <a:pt x="40" y="20"/>
                  <a:pt x="41" y="20"/>
                </a:cubicBezTo>
                <a:cubicBezTo>
                  <a:pt x="41" y="20"/>
                  <a:pt x="41" y="20"/>
                  <a:pt x="41" y="20"/>
                </a:cubicBezTo>
                <a:cubicBezTo>
                  <a:pt x="41" y="20"/>
                  <a:pt x="42" y="20"/>
                  <a:pt x="42" y="20"/>
                </a:cubicBezTo>
                <a:cubicBezTo>
                  <a:pt x="42" y="19"/>
                  <a:pt x="43" y="19"/>
                  <a:pt x="43" y="19"/>
                </a:cubicBezTo>
                <a:cubicBezTo>
                  <a:pt x="44" y="19"/>
                  <a:pt x="44" y="19"/>
                  <a:pt x="44" y="18"/>
                </a:cubicBezTo>
                <a:cubicBezTo>
                  <a:pt x="45" y="18"/>
                  <a:pt x="44" y="19"/>
                  <a:pt x="45" y="19"/>
                </a:cubicBezTo>
                <a:cubicBezTo>
                  <a:pt x="45" y="19"/>
                  <a:pt x="45" y="19"/>
                  <a:pt x="45" y="18"/>
                </a:cubicBezTo>
                <a:cubicBezTo>
                  <a:pt x="45" y="18"/>
                  <a:pt x="46" y="18"/>
                  <a:pt x="45" y="17"/>
                </a:cubicBezTo>
                <a:cubicBezTo>
                  <a:pt x="46" y="17"/>
                  <a:pt x="46" y="17"/>
                  <a:pt x="47" y="17"/>
                </a:cubicBezTo>
                <a:cubicBezTo>
                  <a:pt x="47" y="17"/>
                  <a:pt x="47" y="17"/>
                  <a:pt x="48" y="17"/>
                </a:cubicBezTo>
                <a:cubicBezTo>
                  <a:pt x="48" y="16"/>
                  <a:pt x="49" y="16"/>
                  <a:pt x="50" y="16"/>
                </a:cubicBezTo>
                <a:cubicBezTo>
                  <a:pt x="50" y="16"/>
                  <a:pt x="51" y="15"/>
                  <a:pt x="51" y="15"/>
                </a:cubicBezTo>
                <a:cubicBezTo>
                  <a:pt x="52" y="15"/>
                  <a:pt x="52" y="15"/>
                  <a:pt x="53" y="15"/>
                </a:cubicBezTo>
                <a:cubicBezTo>
                  <a:pt x="53" y="15"/>
                  <a:pt x="53" y="15"/>
                  <a:pt x="53" y="15"/>
                </a:cubicBezTo>
                <a:cubicBezTo>
                  <a:pt x="54" y="15"/>
                  <a:pt x="54" y="15"/>
                  <a:pt x="54" y="15"/>
                </a:cubicBezTo>
                <a:moveTo>
                  <a:pt x="46" y="17"/>
                </a:moveTo>
                <a:cubicBezTo>
                  <a:pt x="46" y="17"/>
                  <a:pt x="47" y="17"/>
                  <a:pt x="47" y="17"/>
                </a:cubicBezTo>
                <a:cubicBezTo>
                  <a:pt x="47" y="16"/>
                  <a:pt x="46" y="17"/>
                  <a:pt x="46" y="17"/>
                </a:cubicBezTo>
                <a:cubicBezTo>
                  <a:pt x="46" y="18"/>
                  <a:pt x="46" y="18"/>
                  <a:pt x="46" y="18"/>
                </a:cubicBezTo>
                <a:cubicBezTo>
                  <a:pt x="47" y="18"/>
                  <a:pt x="46" y="18"/>
                  <a:pt x="46" y="17"/>
                </a:cubicBezTo>
                <a:moveTo>
                  <a:pt x="48" y="17"/>
                </a:moveTo>
                <a:cubicBezTo>
                  <a:pt x="47" y="17"/>
                  <a:pt x="48" y="18"/>
                  <a:pt x="47" y="18"/>
                </a:cubicBezTo>
                <a:cubicBezTo>
                  <a:pt x="47" y="18"/>
                  <a:pt x="47" y="18"/>
                  <a:pt x="47" y="18"/>
                </a:cubicBezTo>
                <a:cubicBezTo>
                  <a:pt x="47" y="18"/>
                  <a:pt x="47" y="19"/>
                  <a:pt x="48" y="18"/>
                </a:cubicBezTo>
                <a:cubicBezTo>
                  <a:pt x="47" y="18"/>
                  <a:pt x="48" y="18"/>
                  <a:pt x="48" y="17"/>
                </a:cubicBezTo>
                <a:moveTo>
                  <a:pt x="49" y="17"/>
                </a:moveTo>
                <a:cubicBezTo>
                  <a:pt x="49" y="16"/>
                  <a:pt x="49" y="17"/>
                  <a:pt x="48" y="17"/>
                </a:cubicBezTo>
                <a:cubicBezTo>
                  <a:pt x="48" y="17"/>
                  <a:pt x="48" y="17"/>
                  <a:pt x="49" y="17"/>
                </a:cubicBezTo>
                <a:cubicBezTo>
                  <a:pt x="49" y="17"/>
                  <a:pt x="49" y="17"/>
                  <a:pt x="49" y="17"/>
                </a:cubicBezTo>
                <a:moveTo>
                  <a:pt x="58" y="17"/>
                </a:moveTo>
                <a:cubicBezTo>
                  <a:pt x="59" y="17"/>
                  <a:pt x="59" y="17"/>
                  <a:pt x="59" y="18"/>
                </a:cubicBezTo>
                <a:cubicBezTo>
                  <a:pt x="59" y="17"/>
                  <a:pt x="60" y="17"/>
                  <a:pt x="60" y="17"/>
                </a:cubicBezTo>
                <a:cubicBezTo>
                  <a:pt x="59" y="17"/>
                  <a:pt x="59" y="17"/>
                  <a:pt x="58" y="17"/>
                </a:cubicBezTo>
                <a:moveTo>
                  <a:pt x="52" y="17"/>
                </a:moveTo>
                <a:cubicBezTo>
                  <a:pt x="52" y="17"/>
                  <a:pt x="50" y="17"/>
                  <a:pt x="51" y="17"/>
                </a:cubicBezTo>
                <a:cubicBezTo>
                  <a:pt x="51" y="17"/>
                  <a:pt x="53" y="17"/>
                  <a:pt x="52" y="17"/>
                </a:cubicBezTo>
                <a:moveTo>
                  <a:pt x="53" y="15"/>
                </a:moveTo>
                <a:cubicBezTo>
                  <a:pt x="53" y="15"/>
                  <a:pt x="52" y="15"/>
                  <a:pt x="51" y="15"/>
                </a:cubicBezTo>
                <a:cubicBezTo>
                  <a:pt x="51" y="16"/>
                  <a:pt x="50" y="16"/>
                  <a:pt x="50" y="17"/>
                </a:cubicBezTo>
                <a:cubicBezTo>
                  <a:pt x="52" y="16"/>
                  <a:pt x="51" y="15"/>
                  <a:pt x="53" y="15"/>
                </a:cubicBezTo>
                <a:moveTo>
                  <a:pt x="2" y="93"/>
                </a:moveTo>
                <a:cubicBezTo>
                  <a:pt x="2" y="92"/>
                  <a:pt x="1" y="92"/>
                  <a:pt x="2" y="91"/>
                </a:cubicBezTo>
                <a:cubicBezTo>
                  <a:pt x="2" y="91"/>
                  <a:pt x="2" y="92"/>
                  <a:pt x="3" y="92"/>
                </a:cubicBezTo>
                <a:cubicBezTo>
                  <a:pt x="3" y="93"/>
                  <a:pt x="3" y="93"/>
                  <a:pt x="2" y="93"/>
                </a:cubicBezTo>
                <a:moveTo>
                  <a:pt x="83" y="22"/>
                </a:moveTo>
                <a:cubicBezTo>
                  <a:pt x="82" y="22"/>
                  <a:pt x="82" y="21"/>
                  <a:pt x="81" y="21"/>
                </a:cubicBezTo>
                <a:cubicBezTo>
                  <a:pt x="81" y="20"/>
                  <a:pt x="83" y="21"/>
                  <a:pt x="83" y="22"/>
                </a:cubicBezTo>
                <a:moveTo>
                  <a:pt x="43" y="16"/>
                </a:moveTo>
                <a:cubicBezTo>
                  <a:pt x="43" y="16"/>
                  <a:pt x="43" y="16"/>
                  <a:pt x="44" y="16"/>
                </a:cubicBezTo>
                <a:cubicBezTo>
                  <a:pt x="44" y="17"/>
                  <a:pt x="43" y="16"/>
                  <a:pt x="43" y="17"/>
                </a:cubicBezTo>
                <a:cubicBezTo>
                  <a:pt x="42" y="17"/>
                  <a:pt x="43" y="16"/>
                  <a:pt x="43" y="16"/>
                </a:cubicBezTo>
                <a:moveTo>
                  <a:pt x="45" y="17"/>
                </a:moveTo>
                <a:cubicBezTo>
                  <a:pt x="45" y="17"/>
                  <a:pt x="45" y="17"/>
                  <a:pt x="45" y="18"/>
                </a:cubicBezTo>
                <a:cubicBezTo>
                  <a:pt x="44" y="18"/>
                  <a:pt x="44" y="18"/>
                  <a:pt x="43" y="18"/>
                </a:cubicBezTo>
                <a:cubicBezTo>
                  <a:pt x="43" y="17"/>
                  <a:pt x="44" y="18"/>
                  <a:pt x="45" y="17"/>
                </a:cubicBezTo>
                <a:moveTo>
                  <a:pt x="49" y="12"/>
                </a:moveTo>
                <a:cubicBezTo>
                  <a:pt x="50" y="11"/>
                  <a:pt x="50" y="11"/>
                  <a:pt x="50" y="11"/>
                </a:cubicBezTo>
                <a:cubicBezTo>
                  <a:pt x="49" y="12"/>
                  <a:pt x="49" y="12"/>
                  <a:pt x="49" y="12"/>
                </a:cubicBezTo>
                <a:cubicBezTo>
                  <a:pt x="50" y="12"/>
                  <a:pt x="50" y="12"/>
                  <a:pt x="50" y="12"/>
                </a:cubicBezTo>
                <a:cubicBezTo>
                  <a:pt x="50" y="12"/>
                  <a:pt x="50" y="11"/>
                  <a:pt x="50" y="11"/>
                </a:cubicBezTo>
                <a:cubicBezTo>
                  <a:pt x="50" y="11"/>
                  <a:pt x="51" y="11"/>
                  <a:pt x="51" y="11"/>
                </a:cubicBezTo>
                <a:cubicBezTo>
                  <a:pt x="51" y="11"/>
                  <a:pt x="51" y="11"/>
                  <a:pt x="51" y="11"/>
                </a:cubicBezTo>
                <a:cubicBezTo>
                  <a:pt x="51" y="11"/>
                  <a:pt x="52" y="11"/>
                  <a:pt x="53" y="11"/>
                </a:cubicBezTo>
                <a:cubicBezTo>
                  <a:pt x="53" y="11"/>
                  <a:pt x="53" y="11"/>
                  <a:pt x="53" y="11"/>
                </a:cubicBezTo>
                <a:cubicBezTo>
                  <a:pt x="52" y="11"/>
                  <a:pt x="52" y="11"/>
                  <a:pt x="52" y="12"/>
                </a:cubicBezTo>
                <a:cubicBezTo>
                  <a:pt x="52" y="12"/>
                  <a:pt x="52" y="11"/>
                  <a:pt x="52" y="11"/>
                </a:cubicBezTo>
                <a:cubicBezTo>
                  <a:pt x="51" y="11"/>
                  <a:pt x="51" y="12"/>
                  <a:pt x="51" y="12"/>
                </a:cubicBezTo>
                <a:cubicBezTo>
                  <a:pt x="51" y="12"/>
                  <a:pt x="50" y="12"/>
                  <a:pt x="49" y="12"/>
                </a:cubicBezTo>
                <a:cubicBezTo>
                  <a:pt x="49" y="12"/>
                  <a:pt x="49" y="12"/>
                  <a:pt x="49" y="12"/>
                </a:cubicBezTo>
                <a:moveTo>
                  <a:pt x="59" y="129"/>
                </a:moveTo>
                <a:cubicBezTo>
                  <a:pt x="59" y="129"/>
                  <a:pt x="59" y="128"/>
                  <a:pt x="60" y="128"/>
                </a:cubicBezTo>
                <a:cubicBezTo>
                  <a:pt x="60" y="129"/>
                  <a:pt x="59" y="129"/>
                  <a:pt x="59" y="129"/>
                </a:cubicBezTo>
                <a:moveTo>
                  <a:pt x="47" y="14"/>
                </a:moveTo>
                <a:cubicBezTo>
                  <a:pt x="48" y="13"/>
                  <a:pt x="49" y="14"/>
                  <a:pt x="49" y="13"/>
                </a:cubicBezTo>
                <a:cubicBezTo>
                  <a:pt x="50" y="13"/>
                  <a:pt x="50" y="13"/>
                  <a:pt x="51" y="13"/>
                </a:cubicBezTo>
                <a:cubicBezTo>
                  <a:pt x="52" y="13"/>
                  <a:pt x="52" y="12"/>
                  <a:pt x="53" y="13"/>
                </a:cubicBezTo>
                <a:cubicBezTo>
                  <a:pt x="53" y="13"/>
                  <a:pt x="52" y="13"/>
                  <a:pt x="51" y="13"/>
                </a:cubicBezTo>
                <a:cubicBezTo>
                  <a:pt x="50" y="14"/>
                  <a:pt x="48" y="14"/>
                  <a:pt x="47" y="14"/>
                </a:cubicBezTo>
                <a:moveTo>
                  <a:pt x="47" y="14"/>
                </a:moveTo>
                <a:cubicBezTo>
                  <a:pt x="47" y="15"/>
                  <a:pt x="47" y="15"/>
                  <a:pt x="46" y="15"/>
                </a:cubicBezTo>
                <a:cubicBezTo>
                  <a:pt x="46" y="15"/>
                  <a:pt x="45" y="15"/>
                  <a:pt x="44" y="16"/>
                </a:cubicBezTo>
                <a:cubicBezTo>
                  <a:pt x="44" y="15"/>
                  <a:pt x="44" y="16"/>
                  <a:pt x="44" y="15"/>
                </a:cubicBezTo>
                <a:cubicBezTo>
                  <a:pt x="44" y="14"/>
                  <a:pt x="46" y="15"/>
                  <a:pt x="47" y="14"/>
                </a:cubicBezTo>
                <a:moveTo>
                  <a:pt x="49" y="15"/>
                </a:moveTo>
                <a:cubicBezTo>
                  <a:pt x="50" y="15"/>
                  <a:pt x="50" y="15"/>
                  <a:pt x="50" y="15"/>
                </a:cubicBezTo>
                <a:cubicBezTo>
                  <a:pt x="51" y="15"/>
                  <a:pt x="49" y="15"/>
                  <a:pt x="49" y="16"/>
                </a:cubicBezTo>
                <a:cubicBezTo>
                  <a:pt x="49" y="16"/>
                  <a:pt x="48" y="16"/>
                  <a:pt x="48" y="16"/>
                </a:cubicBezTo>
                <a:cubicBezTo>
                  <a:pt x="47" y="16"/>
                  <a:pt x="47" y="16"/>
                  <a:pt x="46" y="16"/>
                </a:cubicBezTo>
                <a:cubicBezTo>
                  <a:pt x="46" y="16"/>
                  <a:pt x="46" y="16"/>
                  <a:pt x="46" y="16"/>
                </a:cubicBezTo>
                <a:cubicBezTo>
                  <a:pt x="46" y="16"/>
                  <a:pt x="47" y="16"/>
                  <a:pt x="47" y="16"/>
                </a:cubicBezTo>
                <a:cubicBezTo>
                  <a:pt x="48" y="15"/>
                  <a:pt x="48" y="15"/>
                  <a:pt x="48" y="15"/>
                </a:cubicBezTo>
                <a:cubicBezTo>
                  <a:pt x="49" y="15"/>
                  <a:pt x="49" y="15"/>
                  <a:pt x="49" y="15"/>
                </a:cubicBezTo>
                <a:moveTo>
                  <a:pt x="90" y="9"/>
                </a:moveTo>
                <a:cubicBezTo>
                  <a:pt x="89" y="9"/>
                  <a:pt x="88" y="10"/>
                  <a:pt x="87" y="10"/>
                </a:cubicBezTo>
                <a:cubicBezTo>
                  <a:pt x="86" y="10"/>
                  <a:pt x="86" y="9"/>
                  <a:pt x="85" y="9"/>
                </a:cubicBezTo>
                <a:cubicBezTo>
                  <a:pt x="85" y="9"/>
                  <a:pt x="84" y="9"/>
                  <a:pt x="83" y="9"/>
                </a:cubicBezTo>
                <a:cubicBezTo>
                  <a:pt x="82" y="8"/>
                  <a:pt x="82" y="8"/>
                  <a:pt x="82" y="8"/>
                </a:cubicBezTo>
                <a:cubicBezTo>
                  <a:pt x="80" y="7"/>
                  <a:pt x="78" y="7"/>
                  <a:pt x="77" y="6"/>
                </a:cubicBezTo>
                <a:cubicBezTo>
                  <a:pt x="76" y="6"/>
                  <a:pt x="76" y="6"/>
                  <a:pt x="75" y="6"/>
                </a:cubicBezTo>
                <a:cubicBezTo>
                  <a:pt x="74" y="5"/>
                  <a:pt x="74" y="5"/>
                  <a:pt x="73" y="5"/>
                </a:cubicBezTo>
                <a:cubicBezTo>
                  <a:pt x="73" y="5"/>
                  <a:pt x="74" y="5"/>
                  <a:pt x="74" y="5"/>
                </a:cubicBezTo>
                <a:cubicBezTo>
                  <a:pt x="74" y="4"/>
                  <a:pt x="73" y="4"/>
                  <a:pt x="73" y="4"/>
                </a:cubicBezTo>
                <a:cubicBezTo>
                  <a:pt x="73" y="4"/>
                  <a:pt x="72" y="3"/>
                  <a:pt x="72" y="3"/>
                </a:cubicBezTo>
                <a:cubicBezTo>
                  <a:pt x="72" y="3"/>
                  <a:pt x="71" y="3"/>
                  <a:pt x="71" y="3"/>
                </a:cubicBezTo>
                <a:cubicBezTo>
                  <a:pt x="71" y="3"/>
                  <a:pt x="72" y="4"/>
                  <a:pt x="73" y="4"/>
                </a:cubicBezTo>
                <a:cubicBezTo>
                  <a:pt x="72" y="5"/>
                  <a:pt x="71" y="4"/>
                  <a:pt x="69" y="4"/>
                </a:cubicBezTo>
                <a:cubicBezTo>
                  <a:pt x="70" y="3"/>
                  <a:pt x="69" y="3"/>
                  <a:pt x="70" y="3"/>
                </a:cubicBezTo>
                <a:cubicBezTo>
                  <a:pt x="70" y="3"/>
                  <a:pt x="69" y="2"/>
                  <a:pt x="69" y="2"/>
                </a:cubicBezTo>
                <a:cubicBezTo>
                  <a:pt x="69" y="3"/>
                  <a:pt x="70" y="3"/>
                  <a:pt x="69" y="4"/>
                </a:cubicBezTo>
                <a:cubicBezTo>
                  <a:pt x="69" y="4"/>
                  <a:pt x="68" y="4"/>
                  <a:pt x="68" y="4"/>
                </a:cubicBezTo>
                <a:cubicBezTo>
                  <a:pt x="69" y="4"/>
                  <a:pt x="69" y="3"/>
                  <a:pt x="68" y="3"/>
                </a:cubicBezTo>
                <a:cubicBezTo>
                  <a:pt x="68" y="3"/>
                  <a:pt x="67" y="2"/>
                  <a:pt x="67" y="3"/>
                </a:cubicBezTo>
                <a:cubicBezTo>
                  <a:pt x="67" y="3"/>
                  <a:pt x="67" y="3"/>
                  <a:pt x="68" y="3"/>
                </a:cubicBezTo>
                <a:cubicBezTo>
                  <a:pt x="68" y="3"/>
                  <a:pt x="66" y="3"/>
                  <a:pt x="65" y="3"/>
                </a:cubicBezTo>
                <a:cubicBezTo>
                  <a:pt x="65" y="3"/>
                  <a:pt x="64" y="3"/>
                  <a:pt x="65" y="2"/>
                </a:cubicBezTo>
                <a:cubicBezTo>
                  <a:pt x="64" y="3"/>
                  <a:pt x="62" y="2"/>
                  <a:pt x="61" y="1"/>
                </a:cubicBezTo>
                <a:cubicBezTo>
                  <a:pt x="63" y="1"/>
                  <a:pt x="65" y="1"/>
                  <a:pt x="65" y="0"/>
                </a:cubicBezTo>
                <a:cubicBezTo>
                  <a:pt x="66" y="0"/>
                  <a:pt x="65" y="1"/>
                  <a:pt x="66" y="1"/>
                </a:cubicBezTo>
                <a:cubicBezTo>
                  <a:pt x="67" y="1"/>
                  <a:pt x="66" y="0"/>
                  <a:pt x="66" y="0"/>
                </a:cubicBezTo>
                <a:cubicBezTo>
                  <a:pt x="67" y="0"/>
                  <a:pt x="68" y="0"/>
                  <a:pt x="69" y="0"/>
                </a:cubicBezTo>
                <a:cubicBezTo>
                  <a:pt x="69" y="1"/>
                  <a:pt x="68" y="0"/>
                  <a:pt x="67" y="0"/>
                </a:cubicBezTo>
                <a:cubicBezTo>
                  <a:pt x="67" y="1"/>
                  <a:pt x="69" y="1"/>
                  <a:pt x="70" y="1"/>
                </a:cubicBezTo>
                <a:cubicBezTo>
                  <a:pt x="71" y="1"/>
                  <a:pt x="70" y="2"/>
                  <a:pt x="71" y="2"/>
                </a:cubicBezTo>
                <a:cubicBezTo>
                  <a:pt x="72" y="2"/>
                  <a:pt x="72" y="2"/>
                  <a:pt x="72" y="1"/>
                </a:cubicBezTo>
                <a:cubicBezTo>
                  <a:pt x="72" y="1"/>
                  <a:pt x="71" y="1"/>
                  <a:pt x="71" y="1"/>
                </a:cubicBezTo>
                <a:cubicBezTo>
                  <a:pt x="71" y="1"/>
                  <a:pt x="71" y="1"/>
                  <a:pt x="71" y="1"/>
                </a:cubicBezTo>
                <a:cubicBezTo>
                  <a:pt x="70" y="0"/>
                  <a:pt x="69" y="1"/>
                  <a:pt x="68" y="0"/>
                </a:cubicBezTo>
                <a:cubicBezTo>
                  <a:pt x="70" y="0"/>
                  <a:pt x="71" y="0"/>
                  <a:pt x="72" y="1"/>
                </a:cubicBezTo>
                <a:cubicBezTo>
                  <a:pt x="74" y="1"/>
                  <a:pt x="75" y="1"/>
                  <a:pt x="76" y="2"/>
                </a:cubicBezTo>
                <a:cubicBezTo>
                  <a:pt x="76" y="2"/>
                  <a:pt x="76" y="3"/>
                  <a:pt x="76" y="4"/>
                </a:cubicBezTo>
                <a:cubicBezTo>
                  <a:pt x="76" y="4"/>
                  <a:pt x="77" y="4"/>
                  <a:pt x="77" y="4"/>
                </a:cubicBezTo>
                <a:cubicBezTo>
                  <a:pt x="78" y="4"/>
                  <a:pt x="77" y="3"/>
                  <a:pt x="77" y="3"/>
                </a:cubicBezTo>
                <a:cubicBezTo>
                  <a:pt x="79" y="4"/>
                  <a:pt x="79" y="4"/>
                  <a:pt x="79" y="4"/>
                </a:cubicBezTo>
                <a:cubicBezTo>
                  <a:pt x="79" y="3"/>
                  <a:pt x="78" y="3"/>
                  <a:pt x="77" y="2"/>
                </a:cubicBezTo>
                <a:cubicBezTo>
                  <a:pt x="78" y="2"/>
                  <a:pt x="80" y="3"/>
                  <a:pt x="82" y="3"/>
                </a:cubicBezTo>
                <a:cubicBezTo>
                  <a:pt x="81" y="3"/>
                  <a:pt x="81" y="4"/>
                  <a:pt x="81" y="4"/>
                </a:cubicBezTo>
                <a:cubicBezTo>
                  <a:pt x="82" y="4"/>
                  <a:pt x="82" y="4"/>
                  <a:pt x="82" y="4"/>
                </a:cubicBezTo>
                <a:cubicBezTo>
                  <a:pt x="82" y="4"/>
                  <a:pt x="82" y="4"/>
                  <a:pt x="82" y="4"/>
                </a:cubicBezTo>
                <a:cubicBezTo>
                  <a:pt x="83" y="4"/>
                  <a:pt x="84" y="4"/>
                  <a:pt x="85" y="4"/>
                </a:cubicBezTo>
                <a:cubicBezTo>
                  <a:pt x="85" y="4"/>
                  <a:pt x="86" y="5"/>
                  <a:pt x="87" y="5"/>
                </a:cubicBezTo>
                <a:cubicBezTo>
                  <a:pt x="87" y="5"/>
                  <a:pt x="87" y="6"/>
                  <a:pt x="87" y="6"/>
                </a:cubicBezTo>
                <a:cubicBezTo>
                  <a:pt x="88" y="6"/>
                  <a:pt x="89" y="6"/>
                  <a:pt x="88" y="6"/>
                </a:cubicBezTo>
                <a:cubicBezTo>
                  <a:pt x="88" y="5"/>
                  <a:pt x="89" y="6"/>
                  <a:pt x="90" y="6"/>
                </a:cubicBezTo>
                <a:cubicBezTo>
                  <a:pt x="90" y="7"/>
                  <a:pt x="89" y="8"/>
                  <a:pt x="90" y="9"/>
                </a:cubicBezTo>
                <a:moveTo>
                  <a:pt x="70" y="2"/>
                </a:moveTo>
                <a:cubicBezTo>
                  <a:pt x="71" y="2"/>
                  <a:pt x="69" y="1"/>
                  <a:pt x="68" y="2"/>
                </a:cubicBezTo>
                <a:cubicBezTo>
                  <a:pt x="69" y="2"/>
                  <a:pt x="69" y="2"/>
                  <a:pt x="70" y="2"/>
                </a:cubicBezTo>
                <a:moveTo>
                  <a:pt x="76" y="4"/>
                </a:moveTo>
                <a:cubicBezTo>
                  <a:pt x="75" y="3"/>
                  <a:pt x="75" y="3"/>
                  <a:pt x="75" y="2"/>
                </a:cubicBezTo>
                <a:cubicBezTo>
                  <a:pt x="74" y="1"/>
                  <a:pt x="74" y="3"/>
                  <a:pt x="74" y="3"/>
                </a:cubicBezTo>
                <a:cubicBezTo>
                  <a:pt x="74" y="3"/>
                  <a:pt x="73" y="2"/>
                  <a:pt x="73" y="2"/>
                </a:cubicBezTo>
                <a:cubicBezTo>
                  <a:pt x="72" y="2"/>
                  <a:pt x="71" y="2"/>
                  <a:pt x="71" y="2"/>
                </a:cubicBezTo>
                <a:cubicBezTo>
                  <a:pt x="72" y="3"/>
                  <a:pt x="72" y="2"/>
                  <a:pt x="73" y="2"/>
                </a:cubicBezTo>
                <a:cubicBezTo>
                  <a:pt x="74" y="3"/>
                  <a:pt x="74" y="4"/>
                  <a:pt x="76" y="4"/>
                </a:cubicBezTo>
                <a:moveTo>
                  <a:pt x="82" y="5"/>
                </a:moveTo>
                <a:cubicBezTo>
                  <a:pt x="81" y="4"/>
                  <a:pt x="80" y="5"/>
                  <a:pt x="80" y="4"/>
                </a:cubicBezTo>
                <a:cubicBezTo>
                  <a:pt x="79" y="4"/>
                  <a:pt x="78" y="4"/>
                  <a:pt x="78" y="4"/>
                </a:cubicBezTo>
                <a:cubicBezTo>
                  <a:pt x="78" y="5"/>
                  <a:pt x="79" y="5"/>
                  <a:pt x="79" y="5"/>
                </a:cubicBezTo>
                <a:cubicBezTo>
                  <a:pt x="80" y="4"/>
                  <a:pt x="81" y="5"/>
                  <a:pt x="82" y="5"/>
                </a:cubicBezTo>
                <a:moveTo>
                  <a:pt x="81" y="6"/>
                </a:moveTo>
                <a:cubicBezTo>
                  <a:pt x="80" y="6"/>
                  <a:pt x="81" y="7"/>
                  <a:pt x="81" y="7"/>
                </a:cubicBezTo>
                <a:cubicBezTo>
                  <a:pt x="82" y="7"/>
                  <a:pt x="81" y="6"/>
                  <a:pt x="81" y="6"/>
                </a:cubicBezTo>
                <a:moveTo>
                  <a:pt x="83" y="5"/>
                </a:moveTo>
                <a:cubicBezTo>
                  <a:pt x="82" y="5"/>
                  <a:pt x="82" y="5"/>
                  <a:pt x="82" y="5"/>
                </a:cubicBezTo>
                <a:cubicBezTo>
                  <a:pt x="82" y="6"/>
                  <a:pt x="82" y="6"/>
                  <a:pt x="83" y="6"/>
                </a:cubicBezTo>
                <a:lnTo>
                  <a:pt x="83" y="5"/>
                </a:lnTo>
                <a:close/>
                <a:moveTo>
                  <a:pt x="84" y="5"/>
                </a:moveTo>
                <a:cubicBezTo>
                  <a:pt x="84" y="5"/>
                  <a:pt x="83" y="6"/>
                  <a:pt x="84" y="7"/>
                </a:cubicBezTo>
                <a:cubicBezTo>
                  <a:pt x="84" y="7"/>
                  <a:pt x="85" y="6"/>
                  <a:pt x="84" y="5"/>
                </a:cubicBezTo>
                <a:moveTo>
                  <a:pt x="88" y="7"/>
                </a:moveTo>
                <a:cubicBezTo>
                  <a:pt x="88" y="7"/>
                  <a:pt x="88" y="7"/>
                  <a:pt x="88" y="6"/>
                </a:cubicBezTo>
                <a:cubicBezTo>
                  <a:pt x="87" y="7"/>
                  <a:pt x="88" y="7"/>
                  <a:pt x="88" y="8"/>
                </a:cubicBezTo>
                <a:cubicBezTo>
                  <a:pt x="89" y="7"/>
                  <a:pt x="88" y="7"/>
                  <a:pt x="88" y="7"/>
                </a:cubicBezTo>
                <a:moveTo>
                  <a:pt x="4" y="75"/>
                </a:moveTo>
                <a:cubicBezTo>
                  <a:pt x="4" y="75"/>
                  <a:pt x="4" y="77"/>
                  <a:pt x="3" y="77"/>
                </a:cubicBezTo>
                <a:cubicBezTo>
                  <a:pt x="3" y="75"/>
                  <a:pt x="4" y="75"/>
                  <a:pt x="4" y="74"/>
                </a:cubicBezTo>
                <a:cubicBezTo>
                  <a:pt x="4" y="74"/>
                  <a:pt x="4" y="75"/>
                  <a:pt x="4" y="75"/>
                </a:cubicBezTo>
                <a:moveTo>
                  <a:pt x="3" y="75"/>
                </a:moveTo>
                <a:cubicBezTo>
                  <a:pt x="3" y="76"/>
                  <a:pt x="3" y="74"/>
                  <a:pt x="3" y="74"/>
                </a:cubicBezTo>
                <a:cubicBezTo>
                  <a:pt x="4" y="74"/>
                  <a:pt x="3" y="75"/>
                  <a:pt x="3" y="75"/>
                </a:cubicBezTo>
                <a:moveTo>
                  <a:pt x="5" y="67"/>
                </a:moveTo>
                <a:cubicBezTo>
                  <a:pt x="5" y="68"/>
                  <a:pt x="5" y="70"/>
                  <a:pt x="4" y="70"/>
                </a:cubicBezTo>
                <a:cubicBezTo>
                  <a:pt x="4" y="71"/>
                  <a:pt x="4" y="71"/>
                  <a:pt x="4" y="72"/>
                </a:cubicBezTo>
                <a:cubicBezTo>
                  <a:pt x="4" y="72"/>
                  <a:pt x="4" y="72"/>
                  <a:pt x="4" y="72"/>
                </a:cubicBezTo>
                <a:cubicBezTo>
                  <a:pt x="4" y="71"/>
                  <a:pt x="4" y="72"/>
                  <a:pt x="4" y="72"/>
                </a:cubicBezTo>
                <a:cubicBezTo>
                  <a:pt x="3" y="71"/>
                  <a:pt x="5" y="69"/>
                  <a:pt x="4" y="69"/>
                </a:cubicBezTo>
                <a:cubicBezTo>
                  <a:pt x="4" y="68"/>
                  <a:pt x="4" y="68"/>
                  <a:pt x="5" y="67"/>
                </a:cubicBezTo>
                <a:moveTo>
                  <a:pt x="3" y="77"/>
                </a:moveTo>
                <a:cubicBezTo>
                  <a:pt x="3" y="78"/>
                  <a:pt x="4" y="79"/>
                  <a:pt x="3" y="80"/>
                </a:cubicBezTo>
                <a:cubicBezTo>
                  <a:pt x="3" y="80"/>
                  <a:pt x="3" y="78"/>
                  <a:pt x="3" y="78"/>
                </a:cubicBezTo>
                <a:cubicBezTo>
                  <a:pt x="3" y="77"/>
                  <a:pt x="4" y="76"/>
                  <a:pt x="4" y="77"/>
                </a:cubicBezTo>
                <a:cubicBezTo>
                  <a:pt x="5" y="77"/>
                  <a:pt x="4" y="76"/>
                  <a:pt x="4" y="76"/>
                </a:cubicBezTo>
                <a:cubicBezTo>
                  <a:pt x="5" y="76"/>
                  <a:pt x="5" y="77"/>
                  <a:pt x="4" y="78"/>
                </a:cubicBezTo>
                <a:cubicBezTo>
                  <a:pt x="4" y="78"/>
                  <a:pt x="4" y="77"/>
                  <a:pt x="3" y="77"/>
                </a:cubicBezTo>
                <a:moveTo>
                  <a:pt x="6" y="71"/>
                </a:moveTo>
                <a:cubicBezTo>
                  <a:pt x="5" y="73"/>
                  <a:pt x="5" y="73"/>
                  <a:pt x="5" y="75"/>
                </a:cubicBezTo>
                <a:cubicBezTo>
                  <a:pt x="4" y="75"/>
                  <a:pt x="4" y="74"/>
                  <a:pt x="4" y="72"/>
                </a:cubicBezTo>
                <a:cubicBezTo>
                  <a:pt x="5" y="72"/>
                  <a:pt x="4" y="73"/>
                  <a:pt x="4" y="73"/>
                </a:cubicBezTo>
                <a:cubicBezTo>
                  <a:pt x="5" y="73"/>
                  <a:pt x="5" y="71"/>
                  <a:pt x="6" y="71"/>
                </a:cubicBezTo>
                <a:moveTo>
                  <a:pt x="27" y="25"/>
                </a:moveTo>
                <a:cubicBezTo>
                  <a:pt x="26" y="25"/>
                  <a:pt x="27" y="24"/>
                  <a:pt x="26" y="24"/>
                </a:cubicBezTo>
                <a:cubicBezTo>
                  <a:pt x="26" y="24"/>
                  <a:pt x="27" y="24"/>
                  <a:pt x="27" y="24"/>
                </a:cubicBezTo>
                <a:cubicBezTo>
                  <a:pt x="27" y="24"/>
                  <a:pt x="27" y="24"/>
                  <a:pt x="27" y="25"/>
                </a:cubicBezTo>
                <a:moveTo>
                  <a:pt x="4" y="81"/>
                </a:moveTo>
                <a:cubicBezTo>
                  <a:pt x="3" y="81"/>
                  <a:pt x="4" y="80"/>
                  <a:pt x="4" y="79"/>
                </a:cubicBezTo>
                <a:cubicBezTo>
                  <a:pt x="4" y="79"/>
                  <a:pt x="4" y="80"/>
                  <a:pt x="4" y="80"/>
                </a:cubicBezTo>
                <a:cubicBezTo>
                  <a:pt x="4" y="81"/>
                  <a:pt x="4" y="82"/>
                  <a:pt x="4" y="81"/>
                </a:cubicBezTo>
                <a:moveTo>
                  <a:pt x="0" y="91"/>
                </a:moveTo>
                <a:cubicBezTo>
                  <a:pt x="0" y="90"/>
                  <a:pt x="0" y="88"/>
                  <a:pt x="1" y="87"/>
                </a:cubicBezTo>
                <a:cubicBezTo>
                  <a:pt x="1" y="87"/>
                  <a:pt x="1" y="88"/>
                  <a:pt x="1" y="88"/>
                </a:cubicBezTo>
                <a:cubicBezTo>
                  <a:pt x="1" y="89"/>
                  <a:pt x="1" y="90"/>
                  <a:pt x="0" y="91"/>
                </a:cubicBezTo>
                <a:moveTo>
                  <a:pt x="6" y="69"/>
                </a:moveTo>
                <a:cubicBezTo>
                  <a:pt x="6" y="67"/>
                  <a:pt x="5" y="68"/>
                  <a:pt x="5" y="67"/>
                </a:cubicBezTo>
                <a:cubicBezTo>
                  <a:pt x="6" y="67"/>
                  <a:pt x="6" y="68"/>
                  <a:pt x="6" y="68"/>
                </a:cubicBezTo>
                <a:cubicBezTo>
                  <a:pt x="6" y="69"/>
                  <a:pt x="7" y="70"/>
                  <a:pt x="6" y="70"/>
                </a:cubicBezTo>
                <a:cubicBezTo>
                  <a:pt x="6" y="69"/>
                  <a:pt x="5" y="68"/>
                  <a:pt x="6" y="69"/>
                </a:cubicBezTo>
                <a:moveTo>
                  <a:pt x="0" y="86"/>
                </a:moveTo>
                <a:cubicBezTo>
                  <a:pt x="0" y="86"/>
                  <a:pt x="1" y="84"/>
                  <a:pt x="1" y="83"/>
                </a:cubicBezTo>
                <a:cubicBezTo>
                  <a:pt x="1" y="84"/>
                  <a:pt x="1" y="85"/>
                  <a:pt x="0" y="86"/>
                </a:cubicBezTo>
                <a:moveTo>
                  <a:pt x="2" y="84"/>
                </a:moveTo>
                <a:cubicBezTo>
                  <a:pt x="3" y="83"/>
                  <a:pt x="2" y="83"/>
                  <a:pt x="3" y="82"/>
                </a:cubicBezTo>
                <a:cubicBezTo>
                  <a:pt x="3" y="82"/>
                  <a:pt x="3" y="83"/>
                  <a:pt x="3" y="83"/>
                </a:cubicBezTo>
                <a:cubicBezTo>
                  <a:pt x="3" y="84"/>
                  <a:pt x="3" y="84"/>
                  <a:pt x="2" y="84"/>
                </a:cubicBezTo>
                <a:moveTo>
                  <a:pt x="2" y="90"/>
                </a:moveTo>
                <a:cubicBezTo>
                  <a:pt x="2" y="90"/>
                  <a:pt x="2" y="90"/>
                  <a:pt x="2" y="91"/>
                </a:cubicBezTo>
                <a:cubicBezTo>
                  <a:pt x="1" y="90"/>
                  <a:pt x="2" y="89"/>
                  <a:pt x="2" y="88"/>
                </a:cubicBezTo>
                <a:cubicBezTo>
                  <a:pt x="2" y="88"/>
                  <a:pt x="2" y="88"/>
                  <a:pt x="2" y="87"/>
                </a:cubicBezTo>
                <a:cubicBezTo>
                  <a:pt x="2" y="87"/>
                  <a:pt x="2" y="88"/>
                  <a:pt x="2" y="87"/>
                </a:cubicBezTo>
                <a:cubicBezTo>
                  <a:pt x="2" y="87"/>
                  <a:pt x="2" y="87"/>
                  <a:pt x="2" y="86"/>
                </a:cubicBezTo>
                <a:cubicBezTo>
                  <a:pt x="2" y="86"/>
                  <a:pt x="3" y="87"/>
                  <a:pt x="3" y="86"/>
                </a:cubicBezTo>
                <a:cubicBezTo>
                  <a:pt x="3" y="87"/>
                  <a:pt x="3" y="88"/>
                  <a:pt x="3" y="88"/>
                </a:cubicBezTo>
                <a:cubicBezTo>
                  <a:pt x="3" y="88"/>
                  <a:pt x="3" y="88"/>
                  <a:pt x="3" y="89"/>
                </a:cubicBezTo>
                <a:cubicBezTo>
                  <a:pt x="3" y="89"/>
                  <a:pt x="3" y="88"/>
                  <a:pt x="3" y="88"/>
                </a:cubicBezTo>
                <a:cubicBezTo>
                  <a:pt x="2" y="88"/>
                  <a:pt x="2" y="88"/>
                  <a:pt x="2" y="88"/>
                </a:cubicBezTo>
                <a:cubicBezTo>
                  <a:pt x="2" y="89"/>
                  <a:pt x="3" y="90"/>
                  <a:pt x="3" y="91"/>
                </a:cubicBezTo>
                <a:cubicBezTo>
                  <a:pt x="2" y="90"/>
                  <a:pt x="3" y="91"/>
                  <a:pt x="3" y="92"/>
                </a:cubicBezTo>
                <a:cubicBezTo>
                  <a:pt x="3" y="92"/>
                  <a:pt x="3" y="91"/>
                  <a:pt x="2" y="91"/>
                </a:cubicBezTo>
                <a:cubicBezTo>
                  <a:pt x="2" y="91"/>
                  <a:pt x="3" y="91"/>
                  <a:pt x="2" y="90"/>
                </a:cubicBezTo>
                <a:moveTo>
                  <a:pt x="1" y="81"/>
                </a:moveTo>
                <a:cubicBezTo>
                  <a:pt x="1" y="80"/>
                  <a:pt x="1" y="79"/>
                  <a:pt x="1" y="78"/>
                </a:cubicBezTo>
                <a:cubicBezTo>
                  <a:pt x="1" y="78"/>
                  <a:pt x="1" y="78"/>
                  <a:pt x="1" y="77"/>
                </a:cubicBezTo>
                <a:cubicBezTo>
                  <a:pt x="1" y="77"/>
                  <a:pt x="1" y="77"/>
                  <a:pt x="1" y="76"/>
                </a:cubicBezTo>
                <a:cubicBezTo>
                  <a:pt x="1" y="75"/>
                  <a:pt x="2" y="74"/>
                  <a:pt x="2" y="73"/>
                </a:cubicBezTo>
                <a:cubicBezTo>
                  <a:pt x="2" y="72"/>
                  <a:pt x="2" y="71"/>
                  <a:pt x="3" y="69"/>
                </a:cubicBezTo>
                <a:cubicBezTo>
                  <a:pt x="4" y="70"/>
                  <a:pt x="3" y="71"/>
                  <a:pt x="2" y="72"/>
                </a:cubicBezTo>
                <a:cubicBezTo>
                  <a:pt x="2" y="72"/>
                  <a:pt x="3" y="73"/>
                  <a:pt x="2" y="73"/>
                </a:cubicBezTo>
                <a:cubicBezTo>
                  <a:pt x="2" y="74"/>
                  <a:pt x="3" y="74"/>
                  <a:pt x="3" y="73"/>
                </a:cubicBezTo>
                <a:cubicBezTo>
                  <a:pt x="3" y="74"/>
                  <a:pt x="2" y="74"/>
                  <a:pt x="2" y="74"/>
                </a:cubicBezTo>
                <a:cubicBezTo>
                  <a:pt x="2" y="76"/>
                  <a:pt x="1" y="78"/>
                  <a:pt x="1" y="79"/>
                </a:cubicBezTo>
                <a:cubicBezTo>
                  <a:pt x="1" y="80"/>
                  <a:pt x="1" y="80"/>
                  <a:pt x="1" y="81"/>
                </a:cubicBezTo>
                <a:moveTo>
                  <a:pt x="28" y="23"/>
                </a:moveTo>
                <a:cubicBezTo>
                  <a:pt x="27" y="23"/>
                  <a:pt x="28" y="21"/>
                  <a:pt x="29" y="21"/>
                </a:cubicBezTo>
                <a:cubicBezTo>
                  <a:pt x="29" y="21"/>
                  <a:pt x="29" y="22"/>
                  <a:pt x="28" y="22"/>
                </a:cubicBezTo>
                <a:cubicBezTo>
                  <a:pt x="28" y="22"/>
                  <a:pt x="28" y="23"/>
                  <a:pt x="28" y="23"/>
                </a:cubicBezTo>
                <a:moveTo>
                  <a:pt x="33" y="24"/>
                </a:moveTo>
                <a:cubicBezTo>
                  <a:pt x="33" y="25"/>
                  <a:pt x="32" y="25"/>
                  <a:pt x="32" y="25"/>
                </a:cubicBezTo>
                <a:cubicBezTo>
                  <a:pt x="31" y="24"/>
                  <a:pt x="33" y="24"/>
                  <a:pt x="33" y="24"/>
                </a:cubicBezTo>
                <a:cubicBezTo>
                  <a:pt x="33" y="24"/>
                  <a:pt x="34" y="23"/>
                  <a:pt x="34" y="23"/>
                </a:cubicBezTo>
                <a:cubicBezTo>
                  <a:pt x="35" y="22"/>
                  <a:pt x="36" y="22"/>
                  <a:pt x="36" y="22"/>
                </a:cubicBezTo>
                <a:cubicBezTo>
                  <a:pt x="36" y="22"/>
                  <a:pt x="36" y="22"/>
                  <a:pt x="37" y="21"/>
                </a:cubicBezTo>
                <a:cubicBezTo>
                  <a:pt x="37" y="22"/>
                  <a:pt x="36" y="22"/>
                  <a:pt x="36" y="22"/>
                </a:cubicBezTo>
                <a:cubicBezTo>
                  <a:pt x="35" y="22"/>
                  <a:pt x="35" y="23"/>
                  <a:pt x="35" y="23"/>
                </a:cubicBezTo>
                <a:cubicBezTo>
                  <a:pt x="34" y="23"/>
                  <a:pt x="34" y="24"/>
                  <a:pt x="33" y="24"/>
                </a:cubicBezTo>
                <a:moveTo>
                  <a:pt x="29" y="23"/>
                </a:moveTo>
                <a:cubicBezTo>
                  <a:pt x="30" y="23"/>
                  <a:pt x="29" y="24"/>
                  <a:pt x="30" y="24"/>
                </a:cubicBezTo>
                <a:cubicBezTo>
                  <a:pt x="29" y="24"/>
                  <a:pt x="29" y="24"/>
                  <a:pt x="29" y="24"/>
                </a:cubicBezTo>
                <a:cubicBezTo>
                  <a:pt x="29" y="24"/>
                  <a:pt x="28" y="24"/>
                  <a:pt x="29" y="23"/>
                </a:cubicBezTo>
                <a:moveTo>
                  <a:pt x="29" y="24"/>
                </a:moveTo>
                <a:cubicBezTo>
                  <a:pt x="28" y="25"/>
                  <a:pt x="30" y="25"/>
                  <a:pt x="29" y="26"/>
                </a:cubicBezTo>
                <a:cubicBezTo>
                  <a:pt x="28" y="25"/>
                  <a:pt x="29" y="25"/>
                  <a:pt x="28" y="25"/>
                </a:cubicBezTo>
                <a:cubicBezTo>
                  <a:pt x="28" y="25"/>
                  <a:pt x="28" y="24"/>
                  <a:pt x="29" y="24"/>
                </a:cubicBezTo>
                <a:moveTo>
                  <a:pt x="32" y="26"/>
                </a:moveTo>
                <a:cubicBezTo>
                  <a:pt x="32" y="25"/>
                  <a:pt x="33" y="26"/>
                  <a:pt x="33" y="25"/>
                </a:cubicBezTo>
                <a:cubicBezTo>
                  <a:pt x="33" y="25"/>
                  <a:pt x="33" y="25"/>
                  <a:pt x="33" y="26"/>
                </a:cubicBezTo>
                <a:cubicBezTo>
                  <a:pt x="32" y="26"/>
                  <a:pt x="32" y="26"/>
                  <a:pt x="32" y="26"/>
                </a:cubicBezTo>
                <a:moveTo>
                  <a:pt x="5" y="55"/>
                </a:moveTo>
                <a:cubicBezTo>
                  <a:pt x="5" y="54"/>
                  <a:pt x="5" y="54"/>
                  <a:pt x="5" y="54"/>
                </a:cubicBezTo>
                <a:cubicBezTo>
                  <a:pt x="6" y="54"/>
                  <a:pt x="5" y="55"/>
                  <a:pt x="6" y="55"/>
                </a:cubicBezTo>
                <a:cubicBezTo>
                  <a:pt x="6" y="56"/>
                  <a:pt x="5" y="55"/>
                  <a:pt x="5" y="55"/>
                </a:cubicBezTo>
                <a:moveTo>
                  <a:pt x="16" y="30"/>
                </a:moveTo>
                <a:cubicBezTo>
                  <a:pt x="16" y="29"/>
                  <a:pt x="17" y="29"/>
                  <a:pt x="17" y="28"/>
                </a:cubicBezTo>
                <a:cubicBezTo>
                  <a:pt x="18" y="27"/>
                  <a:pt x="19" y="27"/>
                  <a:pt x="19" y="26"/>
                </a:cubicBezTo>
                <a:cubicBezTo>
                  <a:pt x="20" y="25"/>
                  <a:pt x="20" y="24"/>
                  <a:pt x="20" y="24"/>
                </a:cubicBezTo>
                <a:cubicBezTo>
                  <a:pt x="21" y="24"/>
                  <a:pt x="20" y="25"/>
                  <a:pt x="20" y="25"/>
                </a:cubicBezTo>
                <a:cubicBezTo>
                  <a:pt x="19" y="26"/>
                  <a:pt x="19" y="26"/>
                  <a:pt x="19" y="27"/>
                </a:cubicBezTo>
                <a:cubicBezTo>
                  <a:pt x="19" y="27"/>
                  <a:pt x="19" y="27"/>
                  <a:pt x="19" y="27"/>
                </a:cubicBezTo>
                <a:cubicBezTo>
                  <a:pt x="18" y="27"/>
                  <a:pt x="18" y="28"/>
                  <a:pt x="18" y="28"/>
                </a:cubicBezTo>
                <a:cubicBezTo>
                  <a:pt x="17" y="29"/>
                  <a:pt x="17" y="29"/>
                  <a:pt x="16" y="30"/>
                </a:cubicBezTo>
                <a:moveTo>
                  <a:pt x="33" y="23"/>
                </a:moveTo>
                <a:cubicBezTo>
                  <a:pt x="33" y="23"/>
                  <a:pt x="33" y="23"/>
                  <a:pt x="33" y="24"/>
                </a:cubicBezTo>
                <a:cubicBezTo>
                  <a:pt x="32" y="23"/>
                  <a:pt x="33" y="23"/>
                  <a:pt x="33" y="23"/>
                </a:cubicBezTo>
                <a:moveTo>
                  <a:pt x="34" y="19"/>
                </a:moveTo>
                <a:cubicBezTo>
                  <a:pt x="34" y="19"/>
                  <a:pt x="35" y="19"/>
                  <a:pt x="35" y="19"/>
                </a:cubicBezTo>
                <a:cubicBezTo>
                  <a:pt x="35" y="20"/>
                  <a:pt x="33" y="21"/>
                  <a:pt x="32" y="22"/>
                </a:cubicBezTo>
                <a:cubicBezTo>
                  <a:pt x="32" y="22"/>
                  <a:pt x="32" y="22"/>
                  <a:pt x="32" y="23"/>
                </a:cubicBezTo>
                <a:cubicBezTo>
                  <a:pt x="31" y="23"/>
                  <a:pt x="31" y="24"/>
                  <a:pt x="31" y="24"/>
                </a:cubicBezTo>
                <a:cubicBezTo>
                  <a:pt x="30" y="25"/>
                  <a:pt x="30" y="24"/>
                  <a:pt x="30" y="25"/>
                </a:cubicBezTo>
                <a:cubicBezTo>
                  <a:pt x="30" y="24"/>
                  <a:pt x="31" y="24"/>
                  <a:pt x="31" y="23"/>
                </a:cubicBezTo>
                <a:cubicBezTo>
                  <a:pt x="31" y="22"/>
                  <a:pt x="31" y="22"/>
                  <a:pt x="32" y="21"/>
                </a:cubicBezTo>
                <a:cubicBezTo>
                  <a:pt x="32" y="21"/>
                  <a:pt x="32" y="22"/>
                  <a:pt x="32" y="22"/>
                </a:cubicBezTo>
                <a:cubicBezTo>
                  <a:pt x="33" y="21"/>
                  <a:pt x="34" y="20"/>
                  <a:pt x="34" y="19"/>
                </a:cubicBezTo>
                <a:moveTo>
                  <a:pt x="27" y="19"/>
                </a:moveTo>
                <a:cubicBezTo>
                  <a:pt x="27" y="18"/>
                  <a:pt x="28" y="17"/>
                  <a:pt x="29" y="17"/>
                </a:cubicBezTo>
                <a:cubicBezTo>
                  <a:pt x="29" y="16"/>
                  <a:pt x="30" y="15"/>
                  <a:pt x="30" y="16"/>
                </a:cubicBezTo>
                <a:cubicBezTo>
                  <a:pt x="30" y="16"/>
                  <a:pt x="29" y="17"/>
                  <a:pt x="29" y="17"/>
                </a:cubicBezTo>
                <a:cubicBezTo>
                  <a:pt x="28" y="18"/>
                  <a:pt x="28" y="19"/>
                  <a:pt x="27" y="19"/>
                </a:cubicBezTo>
                <a:moveTo>
                  <a:pt x="43" y="56"/>
                </a:moveTo>
                <a:cubicBezTo>
                  <a:pt x="43" y="57"/>
                  <a:pt x="43" y="57"/>
                  <a:pt x="42" y="58"/>
                </a:cubicBezTo>
                <a:cubicBezTo>
                  <a:pt x="42" y="59"/>
                  <a:pt x="42" y="59"/>
                  <a:pt x="42" y="60"/>
                </a:cubicBezTo>
                <a:cubicBezTo>
                  <a:pt x="42" y="59"/>
                  <a:pt x="42" y="58"/>
                  <a:pt x="42" y="58"/>
                </a:cubicBezTo>
                <a:cubicBezTo>
                  <a:pt x="43" y="57"/>
                  <a:pt x="43" y="57"/>
                  <a:pt x="43" y="56"/>
                </a:cubicBezTo>
                <a:moveTo>
                  <a:pt x="15" y="107"/>
                </a:moveTo>
                <a:cubicBezTo>
                  <a:pt x="14" y="107"/>
                  <a:pt x="14" y="106"/>
                  <a:pt x="14" y="105"/>
                </a:cubicBezTo>
                <a:cubicBezTo>
                  <a:pt x="15" y="105"/>
                  <a:pt x="15" y="106"/>
                  <a:pt x="15" y="107"/>
                </a:cubicBezTo>
                <a:moveTo>
                  <a:pt x="14" y="105"/>
                </a:moveTo>
                <a:cubicBezTo>
                  <a:pt x="14" y="107"/>
                  <a:pt x="14" y="107"/>
                  <a:pt x="14" y="107"/>
                </a:cubicBezTo>
                <a:cubicBezTo>
                  <a:pt x="13" y="107"/>
                  <a:pt x="13" y="105"/>
                  <a:pt x="14" y="105"/>
                </a:cubicBezTo>
                <a:moveTo>
                  <a:pt x="16" y="105"/>
                </a:moveTo>
                <a:cubicBezTo>
                  <a:pt x="16" y="105"/>
                  <a:pt x="16" y="106"/>
                  <a:pt x="16" y="106"/>
                </a:cubicBezTo>
                <a:cubicBezTo>
                  <a:pt x="15" y="106"/>
                  <a:pt x="15" y="106"/>
                  <a:pt x="16" y="105"/>
                </a:cubicBezTo>
                <a:moveTo>
                  <a:pt x="15" y="119"/>
                </a:moveTo>
                <a:cubicBezTo>
                  <a:pt x="15" y="119"/>
                  <a:pt x="15" y="120"/>
                  <a:pt x="15" y="120"/>
                </a:cubicBezTo>
                <a:cubicBezTo>
                  <a:pt x="15" y="120"/>
                  <a:pt x="15" y="119"/>
                  <a:pt x="15" y="119"/>
                </a:cubicBezTo>
                <a:moveTo>
                  <a:pt x="17" y="105"/>
                </a:moveTo>
                <a:cubicBezTo>
                  <a:pt x="17" y="103"/>
                  <a:pt x="17" y="103"/>
                  <a:pt x="17" y="101"/>
                </a:cubicBezTo>
                <a:cubicBezTo>
                  <a:pt x="18" y="102"/>
                  <a:pt x="17" y="100"/>
                  <a:pt x="18" y="101"/>
                </a:cubicBezTo>
                <a:cubicBezTo>
                  <a:pt x="18" y="101"/>
                  <a:pt x="18" y="102"/>
                  <a:pt x="18" y="103"/>
                </a:cubicBezTo>
                <a:cubicBezTo>
                  <a:pt x="18" y="103"/>
                  <a:pt x="17" y="103"/>
                  <a:pt x="17" y="103"/>
                </a:cubicBezTo>
                <a:cubicBezTo>
                  <a:pt x="17" y="103"/>
                  <a:pt x="18" y="103"/>
                  <a:pt x="17" y="104"/>
                </a:cubicBezTo>
                <a:cubicBezTo>
                  <a:pt x="18" y="104"/>
                  <a:pt x="18" y="104"/>
                  <a:pt x="18" y="104"/>
                </a:cubicBezTo>
                <a:cubicBezTo>
                  <a:pt x="18" y="104"/>
                  <a:pt x="18" y="105"/>
                  <a:pt x="18" y="106"/>
                </a:cubicBezTo>
                <a:cubicBezTo>
                  <a:pt x="18" y="106"/>
                  <a:pt x="18" y="106"/>
                  <a:pt x="18" y="106"/>
                </a:cubicBezTo>
                <a:cubicBezTo>
                  <a:pt x="19" y="106"/>
                  <a:pt x="18" y="106"/>
                  <a:pt x="18" y="107"/>
                </a:cubicBezTo>
                <a:cubicBezTo>
                  <a:pt x="18" y="107"/>
                  <a:pt x="17" y="105"/>
                  <a:pt x="17" y="106"/>
                </a:cubicBezTo>
                <a:cubicBezTo>
                  <a:pt x="17" y="106"/>
                  <a:pt x="17" y="105"/>
                  <a:pt x="18" y="105"/>
                </a:cubicBezTo>
                <a:cubicBezTo>
                  <a:pt x="18" y="105"/>
                  <a:pt x="18" y="105"/>
                  <a:pt x="17" y="105"/>
                </a:cubicBezTo>
                <a:moveTo>
                  <a:pt x="13" y="101"/>
                </a:moveTo>
                <a:cubicBezTo>
                  <a:pt x="14" y="101"/>
                  <a:pt x="13" y="102"/>
                  <a:pt x="14" y="103"/>
                </a:cubicBezTo>
                <a:cubicBezTo>
                  <a:pt x="13" y="103"/>
                  <a:pt x="14" y="101"/>
                  <a:pt x="13" y="101"/>
                </a:cubicBezTo>
                <a:moveTo>
                  <a:pt x="18" y="121"/>
                </a:moveTo>
                <a:cubicBezTo>
                  <a:pt x="18" y="121"/>
                  <a:pt x="18" y="122"/>
                  <a:pt x="18" y="122"/>
                </a:cubicBezTo>
                <a:cubicBezTo>
                  <a:pt x="18" y="122"/>
                  <a:pt x="18" y="122"/>
                  <a:pt x="18" y="122"/>
                </a:cubicBezTo>
                <a:cubicBezTo>
                  <a:pt x="18" y="123"/>
                  <a:pt x="18" y="123"/>
                  <a:pt x="19" y="124"/>
                </a:cubicBezTo>
                <a:cubicBezTo>
                  <a:pt x="18" y="123"/>
                  <a:pt x="18" y="124"/>
                  <a:pt x="17" y="123"/>
                </a:cubicBezTo>
                <a:cubicBezTo>
                  <a:pt x="18" y="123"/>
                  <a:pt x="18" y="123"/>
                  <a:pt x="18" y="123"/>
                </a:cubicBezTo>
                <a:cubicBezTo>
                  <a:pt x="18" y="123"/>
                  <a:pt x="17" y="123"/>
                  <a:pt x="17" y="122"/>
                </a:cubicBezTo>
                <a:cubicBezTo>
                  <a:pt x="18" y="121"/>
                  <a:pt x="18" y="121"/>
                  <a:pt x="18" y="120"/>
                </a:cubicBezTo>
                <a:cubicBezTo>
                  <a:pt x="18" y="120"/>
                  <a:pt x="19" y="121"/>
                  <a:pt x="19" y="122"/>
                </a:cubicBezTo>
                <a:cubicBezTo>
                  <a:pt x="19" y="122"/>
                  <a:pt x="18" y="122"/>
                  <a:pt x="18" y="121"/>
                </a:cubicBezTo>
                <a:moveTo>
                  <a:pt x="16" y="101"/>
                </a:moveTo>
                <a:cubicBezTo>
                  <a:pt x="16" y="101"/>
                  <a:pt x="16" y="100"/>
                  <a:pt x="16" y="99"/>
                </a:cubicBezTo>
                <a:cubicBezTo>
                  <a:pt x="17" y="99"/>
                  <a:pt x="16" y="101"/>
                  <a:pt x="16" y="101"/>
                </a:cubicBezTo>
                <a:moveTo>
                  <a:pt x="19" y="103"/>
                </a:moveTo>
                <a:cubicBezTo>
                  <a:pt x="19" y="103"/>
                  <a:pt x="19" y="104"/>
                  <a:pt x="19" y="104"/>
                </a:cubicBezTo>
                <a:cubicBezTo>
                  <a:pt x="18" y="104"/>
                  <a:pt x="18" y="104"/>
                  <a:pt x="19" y="103"/>
                </a:cubicBezTo>
                <a:moveTo>
                  <a:pt x="20" y="125"/>
                </a:moveTo>
                <a:cubicBezTo>
                  <a:pt x="20" y="125"/>
                  <a:pt x="21" y="125"/>
                  <a:pt x="21" y="126"/>
                </a:cubicBezTo>
                <a:cubicBezTo>
                  <a:pt x="20" y="126"/>
                  <a:pt x="20" y="125"/>
                  <a:pt x="20" y="125"/>
                </a:cubicBezTo>
                <a:moveTo>
                  <a:pt x="21" y="130"/>
                </a:moveTo>
                <a:cubicBezTo>
                  <a:pt x="21" y="130"/>
                  <a:pt x="21" y="130"/>
                  <a:pt x="21" y="130"/>
                </a:cubicBezTo>
                <a:cubicBezTo>
                  <a:pt x="22" y="130"/>
                  <a:pt x="22" y="130"/>
                  <a:pt x="22" y="131"/>
                </a:cubicBezTo>
                <a:cubicBezTo>
                  <a:pt x="22" y="131"/>
                  <a:pt x="22" y="130"/>
                  <a:pt x="21" y="130"/>
                </a:cubicBezTo>
                <a:moveTo>
                  <a:pt x="13" y="100"/>
                </a:moveTo>
                <a:cubicBezTo>
                  <a:pt x="13" y="98"/>
                  <a:pt x="13" y="97"/>
                  <a:pt x="13" y="96"/>
                </a:cubicBezTo>
                <a:cubicBezTo>
                  <a:pt x="13" y="95"/>
                  <a:pt x="13" y="94"/>
                  <a:pt x="14" y="93"/>
                </a:cubicBezTo>
                <a:cubicBezTo>
                  <a:pt x="14" y="92"/>
                  <a:pt x="14" y="94"/>
                  <a:pt x="14" y="94"/>
                </a:cubicBezTo>
                <a:cubicBezTo>
                  <a:pt x="14" y="96"/>
                  <a:pt x="13" y="98"/>
                  <a:pt x="14" y="100"/>
                </a:cubicBezTo>
                <a:cubicBezTo>
                  <a:pt x="13" y="100"/>
                  <a:pt x="13" y="100"/>
                  <a:pt x="13" y="100"/>
                </a:cubicBezTo>
                <a:moveTo>
                  <a:pt x="25" y="137"/>
                </a:moveTo>
                <a:cubicBezTo>
                  <a:pt x="26" y="138"/>
                  <a:pt x="25" y="138"/>
                  <a:pt x="25" y="138"/>
                </a:cubicBezTo>
                <a:cubicBezTo>
                  <a:pt x="25" y="138"/>
                  <a:pt x="25" y="137"/>
                  <a:pt x="25" y="137"/>
                </a:cubicBezTo>
                <a:moveTo>
                  <a:pt x="32" y="142"/>
                </a:moveTo>
                <a:cubicBezTo>
                  <a:pt x="33" y="142"/>
                  <a:pt x="33" y="142"/>
                  <a:pt x="33" y="143"/>
                </a:cubicBezTo>
                <a:cubicBezTo>
                  <a:pt x="32" y="143"/>
                  <a:pt x="32" y="142"/>
                  <a:pt x="32" y="142"/>
                </a:cubicBezTo>
                <a:moveTo>
                  <a:pt x="28" y="137"/>
                </a:moveTo>
                <a:cubicBezTo>
                  <a:pt x="29" y="137"/>
                  <a:pt x="29" y="139"/>
                  <a:pt x="30" y="140"/>
                </a:cubicBezTo>
                <a:cubicBezTo>
                  <a:pt x="30" y="140"/>
                  <a:pt x="31" y="140"/>
                  <a:pt x="31" y="140"/>
                </a:cubicBezTo>
                <a:cubicBezTo>
                  <a:pt x="31" y="140"/>
                  <a:pt x="31" y="140"/>
                  <a:pt x="30" y="140"/>
                </a:cubicBezTo>
                <a:cubicBezTo>
                  <a:pt x="31" y="141"/>
                  <a:pt x="32" y="141"/>
                  <a:pt x="32" y="142"/>
                </a:cubicBezTo>
                <a:cubicBezTo>
                  <a:pt x="31" y="142"/>
                  <a:pt x="32" y="143"/>
                  <a:pt x="32" y="143"/>
                </a:cubicBezTo>
                <a:cubicBezTo>
                  <a:pt x="31" y="143"/>
                  <a:pt x="31" y="142"/>
                  <a:pt x="31" y="141"/>
                </a:cubicBezTo>
                <a:cubicBezTo>
                  <a:pt x="31" y="141"/>
                  <a:pt x="30" y="142"/>
                  <a:pt x="30" y="142"/>
                </a:cubicBezTo>
                <a:cubicBezTo>
                  <a:pt x="29" y="141"/>
                  <a:pt x="29" y="141"/>
                  <a:pt x="29" y="141"/>
                </a:cubicBezTo>
                <a:cubicBezTo>
                  <a:pt x="29" y="141"/>
                  <a:pt x="30" y="141"/>
                  <a:pt x="30" y="141"/>
                </a:cubicBezTo>
                <a:cubicBezTo>
                  <a:pt x="30" y="141"/>
                  <a:pt x="29" y="141"/>
                  <a:pt x="29" y="141"/>
                </a:cubicBezTo>
                <a:cubicBezTo>
                  <a:pt x="29" y="140"/>
                  <a:pt x="29" y="140"/>
                  <a:pt x="29" y="140"/>
                </a:cubicBezTo>
                <a:cubicBezTo>
                  <a:pt x="29" y="140"/>
                  <a:pt x="29" y="140"/>
                  <a:pt x="29" y="140"/>
                </a:cubicBezTo>
                <a:cubicBezTo>
                  <a:pt x="29" y="139"/>
                  <a:pt x="28" y="139"/>
                  <a:pt x="28" y="139"/>
                </a:cubicBezTo>
                <a:cubicBezTo>
                  <a:pt x="28" y="139"/>
                  <a:pt x="28" y="139"/>
                  <a:pt x="28" y="139"/>
                </a:cubicBezTo>
                <a:cubicBezTo>
                  <a:pt x="28" y="139"/>
                  <a:pt x="27" y="139"/>
                  <a:pt x="27" y="138"/>
                </a:cubicBezTo>
                <a:cubicBezTo>
                  <a:pt x="27" y="138"/>
                  <a:pt x="27" y="138"/>
                  <a:pt x="27" y="138"/>
                </a:cubicBezTo>
                <a:cubicBezTo>
                  <a:pt x="27" y="137"/>
                  <a:pt x="28" y="137"/>
                  <a:pt x="28" y="137"/>
                </a:cubicBezTo>
                <a:moveTo>
                  <a:pt x="28" y="138"/>
                </a:moveTo>
                <a:cubicBezTo>
                  <a:pt x="28" y="138"/>
                  <a:pt x="28" y="139"/>
                  <a:pt x="29" y="139"/>
                </a:cubicBezTo>
                <a:cubicBezTo>
                  <a:pt x="29" y="138"/>
                  <a:pt x="28" y="137"/>
                  <a:pt x="28" y="138"/>
                </a:cubicBezTo>
                <a:moveTo>
                  <a:pt x="17" y="125"/>
                </a:moveTo>
                <a:cubicBezTo>
                  <a:pt x="16" y="125"/>
                  <a:pt x="16" y="124"/>
                  <a:pt x="16" y="124"/>
                </a:cubicBezTo>
                <a:cubicBezTo>
                  <a:pt x="17" y="124"/>
                  <a:pt x="16" y="125"/>
                  <a:pt x="17" y="125"/>
                </a:cubicBezTo>
                <a:moveTo>
                  <a:pt x="18" y="125"/>
                </a:moveTo>
                <a:cubicBezTo>
                  <a:pt x="17" y="125"/>
                  <a:pt x="17" y="123"/>
                  <a:pt x="17" y="123"/>
                </a:cubicBezTo>
                <a:cubicBezTo>
                  <a:pt x="17" y="123"/>
                  <a:pt x="17" y="124"/>
                  <a:pt x="18" y="125"/>
                </a:cubicBezTo>
                <a:moveTo>
                  <a:pt x="32" y="149"/>
                </a:moveTo>
                <a:cubicBezTo>
                  <a:pt x="32" y="148"/>
                  <a:pt x="32" y="149"/>
                  <a:pt x="33" y="149"/>
                </a:cubicBezTo>
                <a:cubicBezTo>
                  <a:pt x="33" y="150"/>
                  <a:pt x="32" y="149"/>
                  <a:pt x="32" y="149"/>
                </a:cubicBezTo>
                <a:moveTo>
                  <a:pt x="27" y="144"/>
                </a:moveTo>
                <a:cubicBezTo>
                  <a:pt x="27" y="144"/>
                  <a:pt x="28" y="145"/>
                  <a:pt x="29" y="146"/>
                </a:cubicBezTo>
                <a:cubicBezTo>
                  <a:pt x="29" y="146"/>
                  <a:pt x="30" y="147"/>
                  <a:pt x="30" y="147"/>
                </a:cubicBezTo>
                <a:cubicBezTo>
                  <a:pt x="31" y="148"/>
                  <a:pt x="31" y="148"/>
                  <a:pt x="30" y="148"/>
                </a:cubicBezTo>
                <a:cubicBezTo>
                  <a:pt x="30" y="147"/>
                  <a:pt x="29" y="146"/>
                  <a:pt x="28" y="146"/>
                </a:cubicBezTo>
                <a:cubicBezTo>
                  <a:pt x="28" y="145"/>
                  <a:pt x="27" y="144"/>
                  <a:pt x="27" y="144"/>
                </a:cubicBezTo>
                <a:moveTo>
                  <a:pt x="91" y="144"/>
                </a:moveTo>
                <a:cubicBezTo>
                  <a:pt x="91" y="144"/>
                  <a:pt x="91" y="144"/>
                  <a:pt x="90" y="144"/>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89" y="145"/>
                  <a:pt x="89" y="146"/>
                  <a:pt x="89" y="146"/>
                </a:cubicBezTo>
                <a:cubicBezTo>
                  <a:pt x="89" y="146"/>
                  <a:pt x="89" y="145"/>
                  <a:pt x="89" y="145"/>
                </a:cubicBezTo>
                <a:cubicBezTo>
                  <a:pt x="89" y="145"/>
                  <a:pt x="90" y="145"/>
                  <a:pt x="90" y="145"/>
                </a:cubicBezTo>
                <a:cubicBezTo>
                  <a:pt x="90" y="145"/>
                  <a:pt x="90" y="144"/>
                  <a:pt x="90" y="144"/>
                </a:cubicBezTo>
                <a:cubicBezTo>
                  <a:pt x="90" y="144"/>
                  <a:pt x="90" y="144"/>
                  <a:pt x="90" y="144"/>
                </a:cubicBezTo>
                <a:cubicBezTo>
                  <a:pt x="90" y="144"/>
                  <a:pt x="90" y="144"/>
                  <a:pt x="90" y="144"/>
                </a:cubicBezTo>
                <a:cubicBezTo>
                  <a:pt x="90" y="144"/>
                  <a:pt x="90" y="144"/>
                  <a:pt x="90" y="144"/>
                </a:cubicBezTo>
                <a:cubicBezTo>
                  <a:pt x="90" y="144"/>
                  <a:pt x="90" y="144"/>
                  <a:pt x="90" y="144"/>
                </a:cubicBezTo>
                <a:cubicBezTo>
                  <a:pt x="90" y="144"/>
                  <a:pt x="90" y="145"/>
                  <a:pt x="90" y="144"/>
                </a:cubicBezTo>
                <a:cubicBezTo>
                  <a:pt x="90" y="144"/>
                  <a:pt x="90" y="144"/>
                  <a:pt x="90" y="144"/>
                </a:cubicBezTo>
                <a:cubicBezTo>
                  <a:pt x="90" y="144"/>
                  <a:pt x="90" y="144"/>
                  <a:pt x="90" y="144"/>
                </a:cubicBezTo>
                <a:cubicBezTo>
                  <a:pt x="90" y="144"/>
                  <a:pt x="90" y="144"/>
                  <a:pt x="90" y="144"/>
                </a:cubicBezTo>
                <a:cubicBezTo>
                  <a:pt x="91" y="144"/>
                  <a:pt x="91" y="144"/>
                  <a:pt x="91" y="144"/>
                </a:cubicBezTo>
                <a:moveTo>
                  <a:pt x="93" y="140"/>
                </a:moveTo>
                <a:cubicBezTo>
                  <a:pt x="93" y="141"/>
                  <a:pt x="93" y="141"/>
                  <a:pt x="92" y="142"/>
                </a:cubicBezTo>
                <a:cubicBezTo>
                  <a:pt x="92" y="142"/>
                  <a:pt x="92" y="142"/>
                  <a:pt x="92" y="142"/>
                </a:cubicBezTo>
                <a:cubicBezTo>
                  <a:pt x="92" y="143"/>
                  <a:pt x="92" y="143"/>
                  <a:pt x="91" y="143"/>
                </a:cubicBezTo>
                <a:cubicBezTo>
                  <a:pt x="91" y="143"/>
                  <a:pt x="92" y="143"/>
                  <a:pt x="92" y="142"/>
                </a:cubicBezTo>
                <a:cubicBezTo>
                  <a:pt x="92" y="142"/>
                  <a:pt x="92" y="142"/>
                  <a:pt x="92" y="141"/>
                </a:cubicBezTo>
                <a:cubicBezTo>
                  <a:pt x="92" y="141"/>
                  <a:pt x="93" y="140"/>
                  <a:pt x="93" y="140"/>
                </a:cubicBezTo>
                <a:moveTo>
                  <a:pt x="95" y="139"/>
                </a:moveTo>
                <a:cubicBezTo>
                  <a:pt x="95" y="138"/>
                  <a:pt x="96" y="139"/>
                  <a:pt x="96" y="139"/>
                </a:cubicBezTo>
                <a:cubicBezTo>
                  <a:pt x="96" y="140"/>
                  <a:pt x="95" y="140"/>
                  <a:pt x="95" y="140"/>
                </a:cubicBezTo>
                <a:cubicBezTo>
                  <a:pt x="95" y="140"/>
                  <a:pt x="96" y="139"/>
                  <a:pt x="95" y="139"/>
                </a:cubicBezTo>
                <a:moveTo>
                  <a:pt x="14" y="91"/>
                </a:moveTo>
                <a:cubicBezTo>
                  <a:pt x="14" y="90"/>
                  <a:pt x="14" y="88"/>
                  <a:pt x="14" y="88"/>
                </a:cubicBezTo>
                <a:cubicBezTo>
                  <a:pt x="14" y="89"/>
                  <a:pt x="14" y="90"/>
                  <a:pt x="14" y="91"/>
                </a:cubicBezTo>
                <a:moveTo>
                  <a:pt x="32" y="144"/>
                </a:moveTo>
                <a:cubicBezTo>
                  <a:pt x="33" y="142"/>
                  <a:pt x="34" y="143"/>
                  <a:pt x="34" y="145"/>
                </a:cubicBezTo>
                <a:cubicBezTo>
                  <a:pt x="35" y="145"/>
                  <a:pt x="35" y="144"/>
                  <a:pt x="34" y="144"/>
                </a:cubicBezTo>
                <a:cubicBezTo>
                  <a:pt x="35" y="144"/>
                  <a:pt x="35" y="144"/>
                  <a:pt x="35" y="145"/>
                </a:cubicBezTo>
                <a:cubicBezTo>
                  <a:pt x="35" y="145"/>
                  <a:pt x="35" y="145"/>
                  <a:pt x="35" y="145"/>
                </a:cubicBezTo>
                <a:cubicBezTo>
                  <a:pt x="36" y="146"/>
                  <a:pt x="36" y="145"/>
                  <a:pt x="36" y="145"/>
                </a:cubicBezTo>
                <a:cubicBezTo>
                  <a:pt x="36" y="145"/>
                  <a:pt x="37" y="146"/>
                  <a:pt x="37" y="146"/>
                </a:cubicBezTo>
                <a:cubicBezTo>
                  <a:pt x="37" y="146"/>
                  <a:pt x="38" y="147"/>
                  <a:pt x="38" y="146"/>
                </a:cubicBezTo>
                <a:cubicBezTo>
                  <a:pt x="38" y="147"/>
                  <a:pt x="39" y="147"/>
                  <a:pt x="40" y="148"/>
                </a:cubicBezTo>
                <a:cubicBezTo>
                  <a:pt x="40" y="148"/>
                  <a:pt x="40" y="149"/>
                  <a:pt x="41" y="149"/>
                </a:cubicBezTo>
                <a:cubicBezTo>
                  <a:pt x="41" y="149"/>
                  <a:pt x="40" y="148"/>
                  <a:pt x="41" y="148"/>
                </a:cubicBezTo>
                <a:cubicBezTo>
                  <a:pt x="41" y="148"/>
                  <a:pt x="41" y="148"/>
                  <a:pt x="41" y="148"/>
                </a:cubicBezTo>
                <a:cubicBezTo>
                  <a:pt x="42" y="148"/>
                  <a:pt x="42" y="149"/>
                  <a:pt x="43" y="149"/>
                </a:cubicBezTo>
                <a:cubicBezTo>
                  <a:pt x="43" y="149"/>
                  <a:pt x="44" y="149"/>
                  <a:pt x="44" y="149"/>
                </a:cubicBezTo>
                <a:cubicBezTo>
                  <a:pt x="45" y="149"/>
                  <a:pt x="45" y="150"/>
                  <a:pt x="45" y="150"/>
                </a:cubicBezTo>
                <a:cubicBezTo>
                  <a:pt x="45" y="149"/>
                  <a:pt x="46" y="150"/>
                  <a:pt x="47" y="150"/>
                </a:cubicBezTo>
                <a:cubicBezTo>
                  <a:pt x="47" y="150"/>
                  <a:pt x="48" y="150"/>
                  <a:pt x="48" y="150"/>
                </a:cubicBezTo>
                <a:cubicBezTo>
                  <a:pt x="48" y="150"/>
                  <a:pt x="48" y="150"/>
                  <a:pt x="48" y="150"/>
                </a:cubicBezTo>
                <a:cubicBezTo>
                  <a:pt x="48" y="151"/>
                  <a:pt x="49" y="150"/>
                  <a:pt x="49" y="150"/>
                </a:cubicBezTo>
                <a:cubicBezTo>
                  <a:pt x="49" y="150"/>
                  <a:pt x="49" y="150"/>
                  <a:pt x="49" y="150"/>
                </a:cubicBezTo>
                <a:cubicBezTo>
                  <a:pt x="49" y="150"/>
                  <a:pt x="49" y="150"/>
                  <a:pt x="50" y="150"/>
                </a:cubicBezTo>
                <a:cubicBezTo>
                  <a:pt x="50" y="151"/>
                  <a:pt x="50" y="151"/>
                  <a:pt x="51" y="151"/>
                </a:cubicBezTo>
                <a:cubicBezTo>
                  <a:pt x="51" y="151"/>
                  <a:pt x="51" y="151"/>
                  <a:pt x="51" y="151"/>
                </a:cubicBezTo>
                <a:cubicBezTo>
                  <a:pt x="52" y="151"/>
                  <a:pt x="52" y="151"/>
                  <a:pt x="52" y="151"/>
                </a:cubicBezTo>
                <a:cubicBezTo>
                  <a:pt x="52" y="151"/>
                  <a:pt x="52" y="151"/>
                  <a:pt x="53" y="150"/>
                </a:cubicBezTo>
                <a:cubicBezTo>
                  <a:pt x="53" y="150"/>
                  <a:pt x="53" y="151"/>
                  <a:pt x="53" y="151"/>
                </a:cubicBezTo>
                <a:cubicBezTo>
                  <a:pt x="53" y="151"/>
                  <a:pt x="53" y="150"/>
                  <a:pt x="53" y="150"/>
                </a:cubicBezTo>
                <a:cubicBezTo>
                  <a:pt x="54" y="150"/>
                  <a:pt x="55" y="151"/>
                  <a:pt x="55" y="151"/>
                </a:cubicBezTo>
                <a:cubicBezTo>
                  <a:pt x="55" y="150"/>
                  <a:pt x="55" y="150"/>
                  <a:pt x="55" y="150"/>
                </a:cubicBezTo>
                <a:cubicBezTo>
                  <a:pt x="55" y="150"/>
                  <a:pt x="56" y="150"/>
                  <a:pt x="57" y="150"/>
                </a:cubicBezTo>
                <a:cubicBezTo>
                  <a:pt x="57" y="150"/>
                  <a:pt x="57" y="150"/>
                  <a:pt x="58" y="150"/>
                </a:cubicBezTo>
                <a:cubicBezTo>
                  <a:pt x="58" y="150"/>
                  <a:pt x="58" y="150"/>
                  <a:pt x="59" y="150"/>
                </a:cubicBezTo>
                <a:cubicBezTo>
                  <a:pt x="59" y="150"/>
                  <a:pt x="58" y="150"/>
                  <a:pt x="59" y="150"/>
                </a:cubicBezTo>
                <a:cubicBezTo>
                  <a:pt x="59" y="149"/>
                  <a:pt x="60" y="150"/>
                  <a:pt x="60" y="149"/>
                </a:cubicBezTo>
                <a:cubicBezTo>
                  <a:pt x="60" y="150"/>
                  <a:pt x="60" y="150"/>
                  <a:pt x="59" y="150"/>
                </a:cubicBezTo>
                <a:cubicBezTo>
                  <a:pt x="60" y="150"/>
                  <a:pt x="59" y="151"/>
                  <a:pt x="60" y="151"/>
                </a:cubicBezTo>
                <a:cubicBezTo>
                  <a:pt x="60" y="151"/>
                  <a:pt x="60" y="151"/>
                  <a:pt x="60" y="151"/>
                </a:cubicBezTo>
                <a:cubicBezTo>
                  <a:pt x="60" y="150"/>
                  <a:pt x="60" y="150"/>
                  <a:pt x="60" y="150"/>
                </a:cubicBezTo>
                <a:cubicBezTo>
                  <a:pt x="60" y="150"/>
                  <a:pt x="60" y="150"/>
                  <a:pt x="60" y="150"/>
                </a:cubicBezTo>
                <a:cubicBezTo>
                  <a:pt x="61" y="150"/>
                  <a:pt x="61" y="149"/>
                  <a:pt x="61" y="149"/>
                </a:cubicBezTo>
                <a:cubicBezTo>
                  <a:pt x="61" y="149"/>
                  <a:pt x="62" y="150"/>
                  <a:pt x="62" y="149"/>
                </a:cubicBezTo>
                <a:cubicBezTo>
                  <a:pt x="62" y="149"/>
                  <a:pt x="62" y="149"/>
                  <a:pt x="62" y="149"/>
                </a:cubicBezTo>
                <a:cubicBezTo>
                  <a:pt x="62" y="149"/>
                  <a:pt x="62" y="149"/>
                  <a:pt x="62" y="149"/>
                </a:cubicBezTo>
                <a:cubicBezTo>
                  <a:pt x="63" y="149"/>
                  <a:pt x="64" y="149"/>
                  <a:pt x="64" y="148"/>
                </a:cubicBezTo>
                <a:cubicBezTo>
                  <a:pt x="65" y="148"/>
                  <a:pt x="65" y="148"/>
                  <a:pt x="66" y="148"/>
                </a:cubicBezTo>
                <a:cubicBezTo>
                  <a:pt x="66" y="148"/>
                  <a:pt x="66" y="148"/>
                  <a:pt x="66" y="148"/>
                </a:cubicBezTo>
                <a:cubicBezTo>
                  <a:pt x="66" y="147"/>
                  <a:pt x="66" y="148"/>
                  <a:pt x="67" y="147"/>
                </a:cubicBezTo>
                <a:cubicBezTo>
                  <a:pt x="67" y="147"/>
                  <a:pt x="66" y="146"/>
                  <a:pt x="67" y="146"/>
                </a:cubicBezTo>
                <a:cubicBezTo>
                  <a:pt x="67" y="146"/>
                  <a:pt x="67" y="145"/>
                  <a:pt x="67" y="145"/>
                </a:cubicBezTo>
                <a:cubicBezTo>
                  <a:pt x="67" y="145"/>
                  <a:pt x="68" y="145"/>
                  <a:pt x="68" y="145"/>
                </a:cubicBezTo>
                <a:cubicBezTo>
                  <a:pt x="69" y="144"/>
                  <a:pt x="69" y="144"/>
                  <a:pt x="70" y="143"/>
                </a:cubicBezTo>
                <a:cubicBezTo>
                  <a:pt x="71" y="143"/>
                  <a:pt x="72" y="142"/>
                  <a:pt x="73" y="142"/>
                </a:cubicBezTo>
                <a:cubicBezTo>
                  <a:pt x="73" y="141"/>
                  <a:pt x="73" y="141"/>
                  <a:pt x="74" y="141"/>
                </a:cubicBezTo>
                <a:cubicBezTo>
                  <a:pt x="74" y="141"/>
                  <a:pt x="74" y="141"/>
                  <a:pt x="74" y="140"/>
                </a:cubicBezTo>
                <a:cubicBezTo>
                  <a:pt x="76" y="139"/>
                  <a:pt x="77" y="138"/>
                  <a:pt x="78" y="137"/>
                </a:cubicBezTo>
                <a:cubicBezTo>
                  <a:pt x="78" y="138"/>
                  <a:pt x="77" y="138"/>
                  <a:pt x="77" y="139"/>
                </a:cubicBezTo>
                <a:cubicBezTo>
                  <a:pt x="77" y="140"/>
                  <a:pt x="78" y="139"/>
                  <a:pt x="78" y="138"/>
                </a:cubicBezTo>
                <a:cubicBezTo>
                  <a:pt x="78" y="138"/>
                  <a:pt x="79" y="138"/>
                  <a:pt x="79" y="138"/>
                </a:cubicBezTo>
                <a:cubicBezTo>
                  <a:pt x="79" y="138"/>
                  <a:pt x="79" y="137"/>
                  <a:pt x="79" y="137"/>
                </a:cubicBezTo>
                <a:cubicBezTo>
                  <a:pt x="79" y="137"/>
                  <a:pt x="80" y="137"/>
                  <a:pt x="80" y="136"/>
                </a:cubicBezTo>
                <a:cubicBezTo>
                  <a:pt x="80" y="136"/>
                  <a:pt x="80" y="136"/>
                  <a:pt x="80" y="136"/>
                </a:cubicBezTo>
                <a:cubicBezTo>
                  <a:pt x="80" y="136"/>
                  <a:pt x="80" y="136"/>
                  <a:pt x="80" y="136"/>
                </a:cubicBezTo>
                <a:cubicBezTo>
                  <a:pt x="80" y="136"/>
                  <a:pt x="80" y="136"/>
                  <a:pt x="80" y="136"/>
                </a:cubicBezTo>
                <a:cubicBezTo>
                  <a:pt x="80" y="136"/>
                  <a:pt x="80" y="136"/>
                  <a:pt x="80" y="136"/>
                </a:cubicBezTo>
                <a:cubicBezTo>
                  <a:pt x="80" y="136"/>
                  <a:pt x="80" y="137"/>
                  <a:pt x="80" y="137"/>
                </a:cubicBezTo>
                <a:cubicBezTo>
                  <a:pt x="80" y="137"/>
                  <a:pt x="80" y="137"/>
                  <a:pt x="80" y="137"/>
                </a:cubicBezTo>
                <a:cubicBezTo>
                  <a:pt x="80" y="137"/>
                  <a:pt x="80" y="137"/>
                  <a:pt x="80" y="137"/>
                </a:cubicBezTo>
                <a:cubicBezTo>
                  <a:pt x="80" y="137"/>
                  <a:pt x="80" y="137"/>
                  <a:pt x="80" y="137"/>
                </a:cubicBezTo>
                <a:cubicBezTo>
                  <a:pt x="80" y="136"/>
                  <a:pt x="80" y="136"/>
                  <a:pt x="80" y="136"/>
                </a:cubicBezTo>
                <a:cubicBezTo>
                  <a:pt x="80" y="136"/>
                  <a:pt x="80" y="136"/>
                  <a:pt x="80" y="136"/>
                </a:cubicBezTo>
                <a:cubicBezTo>
                  <a:pt x="80" y="136"/>
                  <a:pt x="80" y="136"/>
                  <a:pt x="80" y="135"/>
                </a:cubicBezTo>
                <a:cubicBezTo>
                  <a:pt x="80" y="135"/>
                  <a:pt x="80" y="135"/>
                  <a:pt x="80" y="136"/>
                </a:cubicBezTo>
                <a:cubicBezTo>
                  <a:pt x="80" y="136"/>
                  <a:pt x="80" y="136"/>
                  <a:pt x="80" y="136"/>
                </a:cubicBezTo>
                <a:cubicBezTo>
                  <a:pt x="80" y="136"/>
                  <a:pt x="80" y="136"/>
                  <a:pt x="80" y="136"/>
                </a:cubicBezTo>
                <a:cubicBezTo>
                  <a:pt x="80" y="136"/>
                  <a:pt x="80" y="136"/>
                  <a:pt x="80" y="136"/>
                </a:cubicBezTo>
                <a:cubicBezTo>
                  <a:pt x="80" y="136"/>
                  <a:pt x="80" y="136"/>
                  <a:pt x="80" y="136"/>
                </a:cubicBezTo>
                <a:cubicBezTo>
                  <a:pt x="80" y="136"/>
                  <a:pt x="80" y="136"/>
                  <a:pt x="81" y="136"/>
                </a:cubicBezTo>
                <a:cubicBezTo>
                  <a:pt x="80" y="136"/>
                  <a:pt x="80" y="136"/>
                  <a:pt x="80" y="136"/>
                </a:cubicBezTo>
                <a:cubicBezTo>
                  <a:pt x="80" y="136"/>
                  <a:pt x="80" y="136"/>
                  <a:pt x="80" y="136"/>
                </a:cubicBezTo>
                <a:cubicBezTo>
                  <a:pt x="80" y="136"/>
                  <a:pt x="81" y="135"/>
                  <a:pt x="81" y="135"/>
                </a:cubicBezTo>
                <a:cubicBezTo>
                  <a:pt x="80" y="135"/>
                  <a:pt x="80" y="135"/>
                  <a:pt x="80" y="135"/>
                </a:cubicBezTo>
                <a:cubicBezTo>
                  <a:pt x="80" y="135"/>
                  <a:pt x="80" y="135"/>
                  <a:pt x="80" y="135"/>
                </a:cubicBezTo>
                <a:cubicBezTo>
                  <a:pt x="80" y="134"/>
                  <a:pt x="80" y="134"/>
                  <a:pt x="80" y="134"/>
                </a:cubicBezTo>
                <a:cubicBezTo>
                  <a:pt x="80" y="134"/>
                  <a:pt x="80" y="134"/>
                  <a:pt x="80" y="134"/>
                </a:cubicBezTo>
                <a:cubicBezTo>
                  <a:pt x="80" y="134"/>
                  <a:pt x="80" y="134"/>
                  <a:pt x="80" y="134"/>
                </a:cubicBezTo>
                <a:cubicBezTo>
                  <a:pt x="80" y="134"/>
                  <a:pt x="80" y="134"/>
                  <a:pt x="80" y="134"/>
                </a:cubicBezTo>
                <a:cubicBezTo>
                  <a:pt x="80" y="134"/>
                  <a:pt x="80" y="134"/>
                  <a:pt x="80" y="134"/>
                </a:cubicBezTo>
                <a:cubicBezTo>
                  <a:pt x="80" y="133"/>
                  <a:pt x="80" y="133"/>
                  <a:pt x="80" y="133"/>
                </a:cubicBezTo>
                <a:cubicBezTo>
                  <a:pt x="81" y="132"/>
                  <a:pt x="80" y="131"/>
                  <a:pt x="80" y="131"/>
                </a:cubicBezTo>
                <a:cubicBezTo>
                  <a:pt x="80" y="132"/>
                  <a:pt x="81" y="132"/>
                  <a:pt x="81" y="132"/>
                </a:cubicBezTo>
                <a:cubicBezTo>
                  <a:pt x="81" y="132"/>
                  <a:pt x="81" y="132"/>
                  <a:pt x="81" y="132"/>
                </a:cubicBezTo>
                <a:cubicBezTo>
                  <a:pt x="81" y="132"/>
                  <a:pt x="81" y="132"/>
                  <a:pt x="81" y="132"/>
                </a:cubicBezTo>
                <a:cubicBezTo>
                  <a:pt x="81" y="132"/>
                  <a:pt x="81" y="132"/>
                  <a:pt x="81" y="132"/>
                </a:cubicBezTo>
                <a:cubicBezTo>
                  <a:pt x="81" y="132"/>
                  <a:pt x="81" y="132"/>
                  <a:pt x="81" y="132"/>
                </a:cubicBezTo>
                <a:cubicBezTo>
                  <a:pt x="81" y="133"/>
                  <a:pt x="81" y="133"/>
                  <a:pt x="81" y="133"/>
                </a:cubicBezTo>
                <a:cubicBezTo>
                  <a:pt x="81" y="133"/>
                  <a:pt x="81" y="133"/>
                  <a:pt x="81" y="133"/>
                </a:cubicBezTo>
                <a:cubicBezTo>
                  <a:pt x="81" y="133"/>
                  <a:pt x="81" y="133"/>
                  <a:pt x="82" y="134"/>
                </a:cubicBezTo>
                <a:cubicBezTo>
                  <a:pt x="82" y="134"/>
                  <a:pt x="82" y="134"/>
                  <a:pt x="82" y="134"/>
                </a:cubicBezTo>
                <a:cubicBezTo>
                  <a:pt x="82" y="134"/>
                  <a:pt x="82" y="134"/>
                  <a:pt x="82" y="134"/>
                </a:cubicBezTo>
                <a:cubicBezTo>
                  <a:pt x="82" y="134"/>
                  <a:pt x="82" y="134"/>
                  <a:pt x="82" y="134"/>
                </a:cubicBezTo>
                <a:cubicBezTo>
                  <a:pt x="82" y="134"/>
                  <a:pt x="82" y="134"/>
                  <a:pt x="82" y="134"/>
                </a:cubicBezTo>
                <a:cubicBezTo>
                  <a:pt x="82" y="135"/>
                  <a:pt x="82" y="135"/>
                  <a:pt x="82" y="135"/>
                </a:cubicBezTo>
                <a:cubicBezTo>
                  <a:pt x="82" y="135"/>
                  <a:pt x="82" y="135"/>
                  <a:pt x="82" y="135"/>
                </a:cubicBezTo>
                <a:cubicBezTo>
                  <a:pt x="81" y="135"/>
                  <a:pt x="81" y="135"/>
                  <a:pt x="81" y="136"/>
                </a:cubicBezTo>
                <a:cubicBezTo>
                  <a:pt x="80" y="136"/>
                  <a:pt x="80" y="136"/>
                  <a:pt x="80" y="137"/>
                </a:cubicBezTo>
                <a:cubicBezTo>
                  <a:pt x="79" y="137"/>
                  <a:pt x="79" y="137"/>
                  <a:pt x="79" y="137"/>
                </a:cubicBezTo>
                <a:cubicBezTo>
                  <a:pt x="79" y="138"/>
                  <a:pt x="79" y="138"/>
                  <a:pt x="79" y="138"/>
                </a:cubicBezTo>
                <a:cubicBezTo>
                  <a:pt x="78" y="139"/>
                  <a:pt x="78" y="139"/>
                  <a:pt x="77" y="139"/>
                </a:cubicBezTo>
                <a:cubicBezTo>
                  <a:pt x="76" y="140"/>
                  <a:pt x="76" y="141"/>
                  <a:pt x="75" y="141"/>
                </a:cubicBezTo>
                <a:cubicBezTo>
                  <a:pt x="75" y="142"/>
                  <a:pt x="75" y="142"/>
                  <a:pt x="75" y="142"/>
                </a:cubicBezTo>
                <a:cubicBezTo>
                  <a:pt x="74" y="142"/>
                  <a:pt x="74" y="142"/>
                  <a:pt x="73" y="143"/>
                </a:cubicBezTo>
                <a:cubicBezTo>
                  <a:pt x="72" y="143"/>
                  <a:pt x="71" y="143"/>
                  <a:pt x="70" y="144"/>
                </a:cubicBezTo>
                <a:cubicBezTo>
                  <a:pt x="69" y="144"/>
                  <a:pt x="70" y="143"/>
                  <a:pt x="69" y="142"/>
                </a:cubicBezTo>
                <a:cubicBezTo>
                  <a:pt x="69" y="142"/>
                  <a:pt x="69" y="142"/>
                  <a:pt x="68" y="142"/>
                </a:cubicBezTo>
                <a:cubicBezTo>
                  <a:pt x="68" y="143"/>
                  <a:pt x="68" y="143"/>
                  <a:pt x="68" y="143"/>
                </a:cubicBezTo>
                <a:cubicBezTo>
                  <a:pt x="67" y="143"/>
                  <a:pt x="68" y="143"/>
                  <a:pt x="68" y="144"/>
                </a:cubicBezTo>
                <a:cubicBezTo>
                  <a:pt x="67" y="145"/>
                  <a:pt x="67" y="144"/>
                  <a:pt x="66" y="144"/>
                </a:cubicBezTo>
                <a:cubicBezTo>
                  <a:pt x="65" y="144"/>
                  <a:pt x="65" y="145"/>
                  <a:pt x="64" y="145"/>
                </a:cubicBezTo>
                <a:cubicBezTo>
                  <a:pt x="64" y="145"/>
                  <a:pt x="64" y="145"/>
                  <a:pt x="64" y="144"/>
                </a:cubicBezTo>
                <a:cubicBezTo>
                  <a:pt x="63" y="145"/>
                  <a:pt x="63" y="145"/>
                  <a:pt x="62" y="145"/>
                </a:cubicBezTo>
                <a:cubicBezTo>
                  <a:pt x="62" y="145"/>
                  <a:pt x="62" y="145"/>
                  <a:pt x="62" y="145"/>
                </a:cubicBezTo>
                <a:cubicBezTo>
                  <a:pt x="61" y="145"/>
                  <a:pt x="60" y="146"/>
                  <a:pt x="59" y="145"/>
                </a:cubicBezTo>
                <a:cubicBezTo>
                  <a:pt x="59" y="145"/>
                  <a:pt x="59" y="146"/>
                  <a:pt x="59" y="145"/>
                </a:cubicBezTo>
                <a:cubicBezTo>
                  <a:pt x="59" y="146"/>
                  <a:pt x="57" y="146"/>
                  <a:pt x="56" y="146"/>
                </a:cubicBezTo>
                <a:cubicBezTo>
                  <a:pt x="55" y="146"/>
                  <a:pt x="56" y="147"/>
                  <a:pt x="55" y="146"/>
                </a:cubicBezTo>
                <a:cubicBezTo>
                  <a:pt x="54" y="147"/>
                  <a:pt x="53" y="147"/>
                  <a:pt x="53" y="147"/>
                </a:cubicBezTo>
                <a:cubicBezTo>
                  <a:pt x="52" y="147"/>
                  <a:pt x="53" y="147"/>
                  <a:pt x="52" y="146"/>
                </a:cubicBezTo>
                <a:cubicBezTo>
                  <a:pt x="52" y="146"/>
                  <a:pt x="51" y="147"/>
                  <a:pt x="51" y="147"/>
                </a:cubicBezTo>
                <a:cubicBezTo>
                  <a:pt x="51" y="147"/>
                  <a:pt x="52" y="147"/>
                  <a:pt x="51" y="148"/>
                </a:cubicBezTo>
                <a:cubicBezTo>
                  <a:pt x="50" y="148"/>
                  <a:pt x="51" y="148"/>
                  <a:pt x="51" y="147"/>
                </a:cubicBezTo>
                <a:cubicBezTo>
                  <a:pt x="50" y="147"/>
                  <a:pt x="50" y="148"/>
                  <a:pt x="49" y="147"/>
                </a:cubicBezTo>
                <a:cubicBezTo>
                  <a:pt x="48" y="147"/>
                  <a:pt x="48" y="146"/>
                  <a:pt x="47" y="147"/>
                </a:cubicBezTo>
                <a:cubicBezTo>
                  <a:pt x="47" y="147"/>
                  <a:pt x="48" y="147"/>
                  <a:pt x="48" y="147"/>
                </a:cubicBezTo>
                <a:cubicBezTo>
                  <a:pt x="48" y="147"/>
                  <a:pt x="48" y="148"/>
                  <a:pt x="48" y="148"/>
                </a:cubicBezTo>
                <a:cubicBezTo>
                  <a:pt x="48" y="148"/>
                  <a:pt x="47" y="148"/>
                  <a:pt x="46" y="148"/>
                </a:cubicBezTo>
                <a:cubicBezTo>
                  <a:pt x="46" y="147"/>
                  <a:pt x="46" y="148"/>
                  <a:pt x="47" y="148"/>
                </a:cubicBezTo>
                <a:cubicBezTo>
                  <a:pt x="47" y="148"/>
                  <a:pt x="47" y="148"/>
                  <a:pt x="47" y="147"/>
                </a:cubicBezTo>
                <a:cubicBezTo>
                  <a:pt x="47" y="147"/>
                  <a:pt x="46" y="147"/>
                  <a:pt x="45" y="147"/>
                </a:cubicBezTo>
                <a:cubicBezTo>
                  <a:pt x="44" y="147"/>
                  <a:pt x="43" y="147"/>
                  <a:pt x="43" y="147"/>
                </a:cubicBezTo>
                <a:cubicBezTo>
                  <a:pt x="42" y="147"/>
                  <a:pt x="42" y="146"/>
                  <a:pt x="41" y="146"/>
                </a:cubicBezTo>
                <a:cubicBezTo>
                  <a:pt x="40" y="146"/>
                  <a:pt x="40" y="145"/>
                  <a:pt x="40" y="145"/>
                </a:cubicBezTo>
                <a:cubicBezTo>
                  <a:pt x="39" y="144"/>
                  <a:pt x="39" y="145"/>
                  <a:pt x="38" y="144"/>
                </a:cubicBezTo>
                <a:cubicBezTo>
                  <a:pt x="38" y="144"/>
                  <a:pt x="39" y="144"/>
                  <a:pt x="39" y="144"/>
                </a:cubicBezTo>
                <a:cubicBezTo>
                  <a:pt x="39" y="144"/>
                  <a:pt x="38" y="143"/>
                  <a:pt x="39" y="143"/>
                </a:cubicBezTo>
                <a:cubicBezTo>
                  <a:pt x="39" y="142"/>
                  <a:pt x="39" y="142"/>
                  <a:pt x="38" y="142"/>
                </a:cubicBezTo>
                <a:cubicBezTo>
                  <a:pt x="38" y="142"/>
                  <a:pt x="38" y="141"/>
                  <a:pt x="37" y="141"/>
                </a:cubicBezTo>
                <a:cubicBezTo>
                  <a:pt x="37" y="142"/>
                  <a:pt x="38" y="142"/>
                  <a:pt x="38" y="143"/>
                </a:cubicBezTo>
                <a:cubicBezTo>
                  <a:pt x="38" y="143"/>
                  <a:pt x="38" y="144"/>
                  <a:pt x="37" y="143"/>
                </a:cubicBezTo>
                <a:cubicBezTo>
                  <a:pt x="36" y="142"/>
                  <a:pt x="37" y="143"/>
                  <a:pt x="37" y="142"/>
                </a:cubicBezTo>
                <a:cubicBezTo>
                  <a:pt x="36" y="142"/>
                  <a:pt x="36" y="142"/>
                  <a:pt x="36" y="141"/>
                </a:cubicBezTo>
                <a:cubicBezTo>
                  <a:pt x="35" y="141"/>
                  <a:pt x="36" y="142"/>
                  <a:pt x="35" y="142"/>
                </a:cubicBezTo>
                <a:cubicBezTo>
                  <a:pt x="35" y="142"/>
                  <a:pt x="35" y="141"/>
                  <a:pt x="34" y="141"/>
                </a:cubicBezTo>
                <a:cubicBezTo>
                  <a:pt x="34" y="140"/>
                  <a:pt x="33" y="140"/>
                  <a:pt x="33" y="140"/>
                </a:cubicBezTo>
                <a:cubicBezTo>
                  <a:pt x="33" y="139"/>
                  <a:pt x="34" y="139"/>
                  <a:pt x="33" y="139"/>
                </a:cubicBezTo>
                <a:cubicBezTo>
                  <a:pt x="33" y="138"/>
                  <a:pt x="33" y="138"/>
                  <a:pt x="32" y="138"/>
                </a:cubicBezTo>
                <a:cubicBezTo>
                  <a:pt x="32" y="138"/>
                  <a:pt x="33" y="139"/>
                  <a:pt x="33" y="139"/>
                </a:cubicBezTo>
                <a:cubicBezTo>
                  <a:pt x="33" y="140"/>
                  <a:pt x="32" y="139"/>
                  <a:pt x="31" y="138"/>
                </a:cubicBezTo>
                <a:cubicBezTo>
                  <a:pt x="31" y="139"/>
                  <a:pt x="32" y="139"/>
                  <a:pt x="33" y="140"/>
                </a:cubicBezTo>
                <a:cubicBezTo>
                  <a:pt x="32" y="140"/>
                  <a:pt x="32" y="140"/>
                  <a:pt x="31" y="139"/>
                </a:cubicBezTo>
                <a:cubicBezTo>
                  <a:pt x="31" y="139"/>
                  <a:pt x="31" y="138"/>
                  <a:pt x="30" y="137"/>
                </a:cubicBezTo>
                <a:cubicBezTo>
                  <a:pt x="30" y="137"/>
                  <a:pt x="31" y="138"/>
                  <a:pt x="31" y="138"/>
                </a:cubicBezTo>
                <a:cubicBezTo>
                  <a:pt x="29" y="136"/>
                  <a:pt x="30" y="136"/>
                  <a:pt x="30" y="135"/>
                </a:cubicBezTo>
                <a:cubicBezTo>
                  <a:pt x="30" y="135"/>
                  <a:pt x="30" y="135"/>
                  <a:pt x="29" y="135"/>
                </a:cubicBezTo>
                <a:cubicBezTo>
                  <a:pt x="29" y="135"/>
                  <a:pt x="29" y="136"/>
                  <a:pt x="29" y="137"/>
                </a:cubicBezTo>
                <a:cubicBezTo>
                  <a:pt x="29" y="136"/>
                  <a:pt x="29" y="136"/>
                  <a:pt x="29" y="135"/>
                </a:cubicBezTo>
                <a:cubicBezTo>
                  <a:pt x="29" y="134"/>
                  <a:pt x="28" y="134"/>
                  <a:pt x="28" y="134"/>
                </a:cubicBezTo>
                <a:cubicBezTo>
                  <a:pt x="28" y="134"/>
                  <a:pt x="28" y="134"/>
                  <a:pt x="28" y="134"/>
                </a:cubicBezTo>
                <a:cubicBezTo>
                  <a:pt x="27" y="133"/>
                  <a:pt x="27" y="133"/>
                  <a:pt x="27" y="132"/>
                </a:cubicBezTo>
                <a:cubicBezTo>
                  <a:pt x="27" y="132"/>
                  <a:pt x="26" y="131"/>
                  <a:pt x="27" y="131"/>
                </a:cubicBezTo>
                <a:cubicBezTo>
                  <a:pt x="26" y="130"/>
                  <a:pt x="26" y="131"/>
                  <a:pt x="26" y="131"/>
                </a:cubicBezTo>
                <a:cubicBezTo>
                  <a:pt x="26" y="132"/>
                  <a:pt x="26" y="132"/>
                  <a:pt x="26" y="132"/>
                </a:cubicBezTo>
                <a:cubicBezTo>
                  <a:pt x="26" y="132"/>
                  <a:pt x="25" y="130"/>
                  <a:pt x="26" y="130"/>
                </a:cubicBezTo>
                <a:cubicBezTo>
                  <a:pt x="25" y="129"/>
                  <a:pt x="25" y="129"/>
                  <a:pt x="25" y="128"/>
                </a:cubicBezTo>
                <a:cubicBezTo>
                  <a:pt x="25" y="128"/>
                  <a:pt x="25" y="129"/>
                  <a:pt x="25" y="129"/>
                </a:cubicBezTo>
                <a:cubicBezTo>
                  <a:pt x="25" y="130"/>
                  <a:pt x="25" y="130"/>
                  <a:pt x="25" y="130"/>
                </a:cubicBezTo>
                <a:cubicBezTo>
                  <a:pt x="24" y="129"/>
                  <a:pt x="25" y="129"/>
                  <a:pt x="24" y="129"/>
                </a:cubicBezTo>
                <a:cubicBezTo>
                  <a:pt x="24" y="128"/>
                  <a:pt x="24" y="128"/>
                  <a:pt x="24" y="128"/>
                </a:cubicBezTo>
                <a:cubicBezTo>
                  <a:pt x="24" y="128"/>
                  <a:pt x="24" y="129"/>
                  <a:pt x="23" y="129"/>
                </a:cubicBezTo>
                <a:cubicBezTo>
                  <a:pt x="24" y="129"/>
                  <a:pt x="24" y="129"/>
                  <a:pt x="24" y="130"/>
                </a:cubicBezTo>
                <a:cubicBezTo>
                  <a:pt x="24" y="130"/>
                  <a:pt x="23" y="128"/>
                  <a:pt x="23" y="128"/>
                </a:cubicBezTo>
                <a:cubicBezTo>
                  <a:pt x="23" y="128"/>
                  <a:pt x="24" y="128"/>
                  <a:pt x="24" y="128"/>
                </a:cubicBezTo>
                <a:cubicBezTo>
                  <a:pt x="23" y="127"/>
                  <a:pt x="22" y="125"/>
                  <a:pt x="23" y="124"/>
                </a:cubicBezTo>
                <a:cubicBezTo>
                  <a:pt x="22" y="124"/>
                  <a:pt x="22" y="125"/>
                  <a:pt x="22" y="125"/>
                </a:cubicBezTo>
                <a:cubicBezTo>
                  <a:pt x="21" y="124"/>
                  <a:pt x="22" y="122"/>
                  <a:pt x="21" y="121"/>
                </a:cubicBezTo>
                <a:cubicBezTo>
                  <a:pt x="20" y="120"/>
                  <a:pt x="21" y="120"/>
                  <a:pt x="21" y="120"/>
                </a:cubicBezTo>
                <a:cubicBezTo>
                  <a:pt x="21" y="119"/>
                  <a:pt x="20" y="119"/>
                  <a:pt x="20" y="119"/>
                </a:cubicBezTo>
                <a:cubicBezTo>
                  <a:pt x="20" y="117"/>
                  <a:pt x="19" y="117"/>
                  <a:pt x="20" y="116"/>
                </a:cubicBezTo>
                <a:cubicBezTo>
                  <a:pt x="20" y="115"/>
                  <a:pt x="19" y="116"/>
                  <a:pt x="19" y="115"/>
                </a:cubicBezTo>
                <a:cubicBezTo>
                  <a:pt x="19" y="115"/>
                  <a:pt x="18" y="115"/>
                  <a:pt x="18" y="114"/>
                </a:cubicBezTo>
                <a:cubicBezTo>
                  <a:pt x="18" y="115"/>
                  <a:pt x="18" y="115"/>
                  <a:pt x="18" y="114"/>
                </a:cubicBezTo>
                <a:cubicBezTo>
                  <a:pt x="18" y="114"/>
                  <a:pt x="19" y="115"/>
                  <a:pt x="19" y="114"/>
                </a:cubicBezTo>
                <a:cubicBezTo>
                  <a:pt x="19" y="113"/>
                  <a:pt x="19" y="114"/>
                  <a:pt x="18" y="114"/>
                </a:cubicBezTo>
                <a:cubicBezTo>
                  <a:pt x="18" y="113"/>
                  <a:pt x="18" y="112"/>
                  <a:pt x="17" y="112"/>
                </a:cubicBezTo>
                <a:cubicBezTo>
                  <a:pt x="17" y="111"/>
                  <a:pt x="18" y="110"/>
                  <a:pt x="17" y="109"/>
                </a:cubicBezTo>
                <a:cubicBezTo>
                  <a:pt x="17" y="108"/>
                  <a:pt x="17" y="109"/>
                  <a:pt x="17" y="108"/>
                </a:cubicBezTo>
                <a:cubicBezTo>
                  <a:pt x="17" y="107"/>
                  <a:pt x="17" y="108"/>
                  <a:pt x="17" y="108"/>
                </a:cubicBezTo>
                <a:cubicBezTo>
                  <a:pt x="17" y="107"/>
                  <a:pt x="17" y="107"/>
                  <a:pt x="18" y="107"/>
                </a:cubicBezTo>
                <a:cubicBezTo>
                  <a:pt x="17" y="106"/>
                  <a:pt x="17" y="106"/>
                  <a:pt x="16" y="106"/>
                </a:cubicBezTo>
                <a:cubicBezTo>
                  <a:pt x="16" y="106"/>
                  <a:pt x="16" y="105"/>
                  <a:pt x="16" y="105"/>
                </a:cubicBezTo>
                <a:cubicBezTo>
                  <a:pt x="16" y="104"/>
                  <a:pt x="16" y="104"/>
                  <a:pt x="16" y="103"/>
                </a:cubicBezTo>
                <a:cubicBezTo>
                  <a:pt x="16" y="103"/>
                  <a:pt x="17" y="103"/>
                  <a:pt x="17" y="103"/>
                </a:cubicBezTo>
                <a:cubicBezTo>
                  <a:pt x="17" y="103"/>
                  <a:pt x="17" y="102"/>
                  <a:pt x="17" y="101"/>
                </a:cubicBezTo>
                <a:cubicBezTo>
                  <a:pt x="17" y="101"/>
                  <a:pt x="18" y="101"/>
                  <a:pt x="18" y="101"/>
                </a:cubicBezTo>
                <a:cubicBezTo>
                  <a:pt x="18" y="101"/>
                  <a:pt x="18" y="101"/>
                  <a:pt x="18" y="100"/>
                </a:cubicBezTo>
                <a:cubicBezTo>
                  <a:pt x="18" y="100"/>
                  <a:pt x="17" y="100"/>
                  <a:pt x="17" y="100"/>
                </a:cubicBezTo>
                <a:cubicBezTo>
                  <a:pt x="17" y="99"/>
                  <a:pt x="16" y="100"/>
                  <a:pt x="16" y="99"/>
                </a:cubicBezTo>
                <a:cubicBezTo>
                  <a:pt x="16" y="98"/>
                  <a:pt x="16" y="98"/>
                  <a:pt x="16" y="98"/>
                </a:cubicBezTo>
                <a:cubicBezTo>
                  <a:pt x="16" y="97"/>
                  <a:pt x="16" y="95"/>
                  <a:pt x="16" y="94"/>
                </a:cubicBezTo>
                <a:cubicBezTo>
                  <a:pt x="16" y="93"/>
                  <a:pt x="16" y="93"/>
                  <a:pt x="16" y="93"/>
                </a:cubicBezTo>
                <a:cubicBezTo>
                  <a:pt x="16" y="92"/>
                  <a:pt x="16" y="92"/>
                  <a:pt x="16" y="91"/>
                </a:cubicBezTo>
                <a:cubicBezTo>
                  <a:pt x="16" y="91"/>
                  <a:pt x="16" y="91"/>
                  <a:pt x="16" y="91"/>
                </a:cubicBezTo>
                <a:cubicBezTo>
                  <a:pt x="16" y="91"/>
                  <a:pt x="16" y="90"/>
                  <a:pt x="16" y="90"/>
                </a:cubicBezTo>
                <a:cubicBezTo>
                  <a:pt x="16" y="89"/>
                  <a:pt x="16" y="89"/>
                  <a:pt x="16" y="89"/>
                </a:cubicBezTo>
                <a:cubicBezTo>
                  <a:pt x="15" y="89"/>
                  <a:pt x="16" y="90"/>
                  <a:pt x="15" y="89"/>
                </a:cubicBezTo>
                <a:cubicBezTo>
                  <a:pt x="15" y="88"/>
                  <a:pt x="16" y="89"/>
                  <a:pt x="16" y="87"/>
                </a:cubicBezTo>
                <a:cubicBezTo>
                  <a:pt x="16" y="87"/>
                  <a:pt x="16" y="88"/>
                  <a:pt x="16" y="88"/>
                </a:cubicBezTo>
                <a:cubicBezTo>
                  <a:pt x="17" y="87"/>
                  <a:pt x="16" y="86"/>
                  <a:pt x="16" y="86"/>
                </a:cubicBezTo>
                <a:cubicBezTo>
                  <a:pt x="16" y="86"/>
                  <a:pt x="16" y="86"/>
                  <a:pt x="16" y="86"/>
                </a:cubicBezTo>
                <a:cubicBezTo>
                  <a:pt x="16" y="84"/>
                  <a:pt x="16" y="83"/>
                  <a:pt x="16" y="82"/>
                </a:cubicBezTo>
                <a:cubicBezTo>
                  <a:pt x="16" y="82"/>
                  <a:pt x="16" y="82"/>
                  <a:pt x="16" y="83"/>
                </a:cubicBezTo>
                <a:cubicBezTo>
                  <a:pt x="17" y="82"/>
                  <a:pt x="16" y="80"/>
                  <a:pt x="16" y="81"/>
                </a:cubicBezTo>
                <a:cubicBezTo>
                  <a:pt x="16" y="81"/>
                  <a:pt x="16" y="80"/>
                  <a:pt x="16" y="80"/>
                </a:cubicBezTo>
                <a:cubicBezTo>
                  <a:pt x="17" y="80"/>
                  <a:pt x="17" y="79"/>
                  <a:pt x="17" y="79"/>
                </a:cubicBezTo>
                <a:cubicBezTo>
                  <a:pt x="17" y="79"/>
                  <a:pt x="17" y="79"/>
                  <a:pt x="17" y="79"/>
                </a:cubicBezTo>
                <a:cubicBezTo>
                  <a:pt x="16" y="79"/>
                  <a:pt x="18" y="77"/>
                  <a:pt x="17" y="77"/>
                </a:cubicBezTo>
                <a:cubicBezTo>
                  <a:pt x="17" y="76"/>
                  <a:pt x="18" y="76"/>
                  <a:pt x="18" y="75"/>
                </a:cubicBezTo>
                <a:cubicBezTo>
                  <a:pt x="17" y="75"/>
                  <a:pt x="17" y="75"/>
                  <a:pt x="17" y="76"/>
                </a:cubicBezTo>
                <a:cubicBezTo>
                  <a:pt x="17" y="75"/>
                  <a:pt x="18" y="74"/>
                  <a:pt x="18" y="74"/>
                </a:cubicBezTo>
                <a:cubicBezTo>
                  <a:pt x="18" y="74"/>
                  <a:pt x="17" y="74"/>
                  <a:pt x="17" y="73"/>
                </a:cubicBezTo>
                <a:cubicBezTo>
                  <a:pt x="18" y="73"/>
                  <a:pt x="18" y="73"/>
                  <a:pt x="18" y="73"/>
                </a:cubicBezTo>
                <a:cubicBezTo>
                  <a:pt x="19" y="72"/>
                  <a:pt x="18" y="71"/>
                  <a:pt x="18" y="70"/>
                </a:cubicBezTo>
                <a:cubicBezTo>
                  <a:pt x="18" y="70"/>
                  <a:pt x="19" y="70"/>
                  <a:pt x="19" y="70"/>
                </a:cubicBezTo>
                <a:cubicBezTo>
                  <a:pt x="19" y="69"/>
                  <a:pt x="19" y="69"/>
                  <a:pt x="19" y="69"/>
                </a:cubicBezTo>
                <a:cubicBezTo>
                  <a:pt x="19" y="69"/>
                  <a:pt x="19" y="67"/>
                  <a:pt x="20" y="66"/>
                </a:cubicBezTo>
                <a:cubicBezTo>
                  <a:pt x="20" y="66"/>
                  <a:pt x="20" y="65"/>
                  <a:pt x="20" y="65"/>
                </a:cubicBezTo>
                <a:cubicBezTo>
                  <a:pt x="20" y="64"/>
                  <a:pt x="20" y="63"/>
                  <a:pt x="21" y="63"/>
                </a:cubicBezTo>
                <a:cubicBezTo>
                  <a:pt x="21" y="63"/>
                  <a:pt x="21" y="62"/>
                  <a:pt x="21" y="62"/>
                </a:cubicBezTo>
                <a:cubicBezTo>
                  <a:pt x="21" y="62"/>
                  <a:pt x="21" y="62"/>
                  <a:pt x="21" y="62"/>
                </a:cubicBezTo>
                <a:cubicBezTo>
                  <a:pt x="21" y="62"/>
                  <a:pt x="23" y="60"/>
                  <a:pt x="22" y="60"/>
                </a:cubicBezTo>
                <a:cubicBezTo>
                  <a:pt x="22" y="59"/>
                  <a:pt x="22" y="58"/>
                  <a:pt x="23" y="57"/>
                </a:cubicBezTo>
                <a:cubicBezTo>
                  <a:pt x="23" y="56"/>
                  <a:pt x="23" y="56"/>
                  <a:pt x="23" y="56"/>
                </a:cubicBezTo>
                <a:cubicBezTo>
                  <a:pt x="23" y="55"/>
                  <a:pt x="24" y="55"/>
                  <a:pt x="24" y="55"/>
                </a:cubicBezTo>
                <a:cubicBezTo>
                  <a:pt x="24" y="54"/>
                  <a:pt x="24" y="54"/>
                  <a:pt x="25" y="54"/>
                </a:cubicBezTo>
                <a:cubicBezTo>
                  <a:pt x="24" y="54"/>
                  <a:pt x="24" y="53"/>
                  <a:pt x="24" y="53"/>
                </a:cubicBezTo>
                <a:cubicBezTo>
                  <a:pt x="26" y="49"/>
                  <a:pt x="28" y="46"/>
                  <a:pt x="30" y="43"/>
                </a:cubicBezTo>
                <a:cubicBezTo>
                  <a:pt x="30" y="43"/>
                  <a:pt x="30" y="43"/>
                  <a:pt x="31" y="43"/>
                </a:cubicBezTo>
                <a:cubicBezTo>
                  <a:pt x="31" y="40"/>
                  <a:pt x="33" y="38"/>
                  <a:pt x="35" y="36"/>
                </a:cubicBezTo>
                <a:cubicBezTo>
                  <a:pt x="35" y="35"/>
                  <a:pt x="34" y="35"/>
                  <a:pt x="35" y="35"/>
                </a:cubicBezTo>
                <a:cubicBezTo>
                  <a:pt x="35" y="35"/>
                  <a:pt x="36" y="35"/>
                  <a:pt x="36" y="35"/>
                </a:cubicBezTo>
                <a:cubicBezTo>
                  <a:pt x="36" y="34"/>
                  <a:pt x="36" y="35"/>
                  <a:pt x="35" y="34"/>
                </a:cubicBezTo>
                <a:cubicBezTo>
                  <a:pt x="36" y="34"/>
                  <a:pt x="36" y="33"/>
                  <a:pt x="37" y="34"/>
                </a:cubicBezTo>
                <a:cubicBezTo>
                  <a:pt x="37" y="33"/>
                  <a:pt x="37" y="33"/>
                  <a:pt x="36" y="33"/>
                </a:cubicBezTo>
                <a:cubicBezTo>
                  <a:pt x="37" y="32"/>
                  <a:pt x="37" y="32"/>
                  <a:pt x="37" y="32"/>
                </a:cubicBezTo>
                <a:cubicBezTo>
                  <a:pt x="38" y="32"/>
                  <a:pt x="38" y="31"/>
                  <a:pt x="38" y="31"/>
                </a:cubicBezTo>
                <a:cubicBezTo>
                  <a:pt x="38" y="31"/>
                  <a:pt x="38" y="31"/>
                  <a:pt x="38" y="31"/>
                </a:cubicBezTo>
                <a:cubicBezTo>
                  <a:pt x="39" y="30"/>
                  <a:pt x="40" y="30"/>
                  <a:pt x="41" y="29"/>
                </a:cubicBezTo>
                <a:cubicBezTo>
                  <a:pt x="41" y="30"/>
                  <a:pt x="41" y="30"/>
                  <a:pt x="41" y="31"/>
                </a:cubicBezTo>
                <a:cubicBezTo>
                  <a:pt x="42" y="31"/>
                  <a:pt x="42" y="31"/>
                  <a:pt x="41" y="30"/>
                </a:cubicBezTo>
                <a:cubicBezTo>
                  <a:pt x="42" y="30"/>
                  <a:pt x="43" y="30"/>
                  <a:pt x="43" y="31"/>
                </a:cubicBezTo>
                <a:cubicBezTo>
                  <a:pt x="44" y="30"/>
                  <a:pt x="44" y="30"/>
                  <a:pt x="45" y="29"/>
                </a:cubicBezTo>
                <a:cubicBezTo>
                  <a:pt x="46" y="29"/>
                  <a:pt x="46" y="29"/>
                  <a:pt x="46" y="28"/>
                </a:cubicBezTo>
                <a:cubicBezTo>
                  <a:pt x="47" y="28"/>
                  <a:pt x="47" y="28"/>
                  <a:pt x="48" y="28"/>
                </a:cubicBezTo>
                <a:cubicBezTo>
                  <a:pt x="48" y="28"/>
                  <a:pt x="48" y="27"/>
                  <a:pt x="48" y="27"/>
                </a:cubicBezTo>
                <a:cubicBezTo>
                  <a:pt x="49" y="27"/>
                  <a:pt x="50" y="27"/>
                  <a:pt x="51" y="26"/>
                </a:cubicBezTo>
                <a:cubicBezTo>
                  <a:pt x="51" y="27"/>
                  <a:pt x="51" y="27"/>
                  <a:pt x="53" y="26"/>
                </a:cubicBezTo>
                <a:cubicBezTo>
                  <a:pt x="53" y="25"/>
                  <a:pt x="50" y="27"/>
                  <a:pt x="52" y="26"/>
                </a:cubicBezTo>
                <a:cubicBezTo>
                  <a:pt x="52" y="26"/>
                  <a:pt x="53" y="26"/>
                  <a:pt x="53" y="25"/>
                </a:cubicBezTo>
                <a:cubicBezTo>
                  <a:pt x="54" y="25"/>
                  <a:pt x="54" y="25"/>
                  <a:pt x="55" y="25"/>
                </a:cubicBezTo>
                <a:cubicBezTo>
                  <a:pt x="55" y="25"/>
                  <a:pt x="55" y="25"/>
                  <a:pt x="56" y="25"/>
                </a:cubicBezTo>
                <a:cubicBezTo>
                  <a:pt x="57" y="24"/>
                  <a:pt x="57" y="24"/>
                  <a:pt x="57" y="24"/>
                </a:cubicBezTo>
                <a:cubicBezTo>
                  <a:pt x="57" y="24"/>
                  <a:pt x="58" y="24"/>
                  <a:pt x="58" y="24"/>
                </a:cubicBezTo>
                <a:cubicBezTo>
                  <a:pt x="58" y="24"/>
                  <a:pt x="58" y="24"/>
                  <a:pt x="58" y="24"/>
                </a:cubicBezTo>
                <a:cubicBezTo>
                  <a:pt x="61" y="24"/>
                  <a:pt x="61" y="24"/>
                  <a:pt x="61" y="24"/>
                </a:cubicBezTo>
                <a:cubicBezTo>
                  <a:pt x="62" y="24"/>
                  <a:pt x="64" y="24"/>
                  <a:pt x="65" y="25"/>
                </a:cubicBezTo>
                <a:cubicBezTo>
                  <a:pt x="65" y="25"/>
                  <a:pt x="65" y="24"/>
                  <a:pt x="65" y="24"/>
                </a:cubicBezTo>
                <a:cubicBezTo>
                  <a:pt x="66" y="24"/>
                  <a:pt x="66" y="24"/>
                  <a:pt x="67" y="25"/>
                </a:cubicBezTo>
                <a:cubicBezTo>
                  <a:pt x="67" y="25"/>
                  <a:pt x="68" y="25"/>
                  <a:pt x="69" y="25"/>
                </a:cubicBezTo>
                <a:cubicBezTo>
                  <a:pt x="69" y="25"/>
                  <a:pt x="70" y="25"/>
                  <a:pt x="71" y="26"/>
                </a:cubicBezTo>
                <a:cubicBezTo>
                  <a:pt x="71" y="26"/>
                  <a:pt x="72" y="26"/>
                  <a:pt x="72" y="26"/>
                </a:cubicBezTo>
                <a:cubicBezTo>
                  <a:pt x="73" y="26"/>
                  <a:pt x="73" y="26"/>
                  <a:pt x="73" y="26"/>
                </a:cubicBezTo>
                <a:cubicBezTo>
                  <a:pt x="74" y="27"/>
                  <a:pt x="74" y="27"/>
                  <a:pt x="74" y="27"/>
                </a:cubicBezTo>
                <a:cubicBezTo>
                  <a:pt x="74" y="27"/>
                  <a:pt x="74" y="27"/>
                  <a:pt x="74" y="27"/>
                </a:cubicBezTo>
                <a:cubicBezTo>
                  <a:pt x="74" y="27"/>
                  <a:pt x="75" y="27"/>
                  <a:pt x="75" y="27"/>
                </a:cubicBezTo>
                <a:cubicBezTo>
                  <a:pt x="75" y="27"/>
                  <a:pt x="75" y="28"/>
                  <a:pt x="75" y="28"/>
                </a:cubicBezTo>
                <a:cubicBezTo>
                  <a:pt x="75" y="28"/>
                  <a:pt x="76" y="28"/>
                  <a:pt x="76" y="28"/>
                </a:cubicBezTo>
                <a:cubicBezTo>
                  <a:pt x="76" y="28"/>
                  <a:pt x="76" y="28"/>
                  <a:pt x="77" y="28"/>
                </a:cubicBezTo>
                <a:cubicBezTo>
                  <a:pt x="77" y="29"/>
                  <a:pt x="77" y="29"/>
                  <a:pt x="78" y="29"/>
                </a:cubicBezTo>
                <a:cubicBezTo>
                  <a:pt x="78" y="29"/>
                  <a:pt x="78" y="29"/>
                  <a:pt x="77" y="28"/>
                </a:cubicBezTo>
                <a:cubicBezTo>
                  <a:pt x="77" y="28"/>
                  <a:pt x="77" y="28"/>
                  <a:pt x="78" y="28"/>
                </a:cubicBezTo>
                <a:cubicBezTo>
                  <a:pt x="78" y="29"/>
                  <a:pt x="78" y="29"/>
                  <a:pt x="78" y="29"/>
                </a:cubicBezTo>
                <a:cubicBezTo>
                  <a:pt x="79" y="29"/>
                  <a:pt x="79" y="29"/>
                  <a:pt x="79" y="29"/>
                </a:cubicBezTo>
                <a:cubicBezTo>
                  <a:pt x="79" y="29"/>
                  <a:pt x="79" y="29"/>
                  <a:pt x="79" y="29"/>
                </a:cubicBezTo>
                <a:cubicBezTo>
                  <a:pt x="77" y="28"/>
                  <a:pt x="78" y="29"/>
                  <a:pt x="78" y="29"/>
                </a:cubicBezTo>
                <a:cubicBezTo>
                  <a:pt x="78" y="29"/>
                  <a:pt x="78" y="29"/>
                  <a:pt x="78" y="29"/>
                </a:cubicBezTo>
                <a:cubicBezTo>
                  <a:pt x="78" y="29"/>
                  <a:pt x="78" y="29"/>
                  <a:pt x="78" y="29"/>
                </a:cubicBezTo>
                <a:cubicBezTo>
                  <a:pt x="78" y="29"/>
                  <a:pt x="78" y="29"/>
                  <a:pt x="78" y="29"/>
                </a:cubicBezTo>
                <a:cubicBezTo>
                  <a:pt x="78" y="29"/>
                  <a:pt x="78" y="29"/>
                  <a:pt x="78" y="29"/>
                </a:cubicBezTo>
                <a:cubicBezTo>
                  <a:pt x="78" y="29"/>
                  <a:pt x="78" y="29"/>
                  <a:pt x="78" y="29"/>
                </a:cubicBezTo>
                <a:cubicBezTo>
                  <a:pt x="78" y="29"/>
                  <a:pt x="78" y="29"/>
                  <a:pt x="78" y="30"/>
                </a:cubicBezTo>
                <a:cubicBezTo>
                  <a:pt x="78" y="29"/>
                  <a:pt x="78" y="29"/>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9" y="30"/>
                  <a:pt x="78" y="30"/>
                </a:cubicBezTo>
                <a:cubicBezTo>
                  <a:pt x="78" y="30"/>
                  <a:pt x="78" y="30"/>
                  <a:pt x="78" y="31"/>
                </a:cubicBezTo>
                <a:cubicBezTo>
                  <a:pt x="78" y="31"/>
                  <a:pt x="79" y="30"/>
                  <a:pt x="78" y="31"/>
                </a:cubicBezTo>
                <a:cubicBezTo>
                  <a:pt x="77" y="31"/>
                  <a:pt x="78" y="30"/>
                  <a:pt x="78" y="31"/>
                </a:cubicBezTo>
                <a:cubicBezTo>
                  <a:pt x="78" y="31"/>
                  <a:pt x="78" y="31"/>
                  <a:pt x="78" y="31"/>
                </a:cubicBezTo>
                <a:cubicBezTo>
                  <a:pt x="78" y="31"/>
                  <a:pt x="77" y="31"/>
                  <a:pt x="77" y="31"/>
                </a:cubicBezTo>
                <a:cubicBezTo>
                  <a:pt x="77" y="31"/>
                  <a:pt x="77" y="31"/>
                  <a:pt x="77" y="31"/>
                </a:cubicBezTo>
                <a:cubicBezTo>
                  <a:pt x="77" y="31"/>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1"/>
                  <a:pt x="77" y="31"/>
                </a:cubicBezTo>
                <a:cubicBezTo>
                  <a:pt x="77" y="31"/>
                  <a:pt x="77" y="31"/>
                  <a:pt x="77" y="31"/>
                </a:cubicBezTo>
                <a:cubicBezTo>
                  <a:pt x="76" y="31"/>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7" y="30"/>
                  <a:pt x="77" y="30"/>
                </a:cubicBezTo>
                <a:cubicBezTo>
                  <a:pt x="77" y="30"/>
                  <a:pt x="77" y="30"/>
                  <a:pt x="77" y="30"/>
                </a:cubicBezTo>
                <a:cubicBezTo>
                  <a:pt x="78" y="30"/>
                  <a:pt x="78" y="30"/>
                  <a:pt x="78" y="30"/>
                </a:cubicBezTo>
                <a:cubicBezTo>
                  <a:pt x="79" y="30"/>
                  <a:pt x="79" y="30"/>
                  <a:pt x="78" y="30"/>
                </a:cubicBezTo>
                <a:cubicBezTo>
                  <a:pt x="78" y="30"/>
                  <a:pt x="78" y="30"/>
                  <a:pt x="78" y="30"/>
                </a:cubicBezTo>
                <a:cubicBezTo>
                  <a:pt x="78" y="30"/>
                  <a:pt x="78" y="30"/>
                  <a:pt x="78" y="30"/>
                </a:cubicBezTo>
                <a:cubicBezTo>
                  <a:pt x="78" y="30"/>
                  <a:pt x="78" y="31"/>
                  <a:pt x="78" y="31"/>
                </a:cubicBezTo>
                <a:cubicBezTo>
                  <a:pt x="78" y="31"/>
                  <a:pt x="77" y="31"/>
                  <a:pt x="77" y="31"/>
                </a:cubicBezTo>
                <a:cubicBezTo>
                  <a:pt x="77" y="31"/>
                  <a:pt x="77" y="31"/>
                  <a:pt x="77" y="31"/>
                </a:cubicBezTo>
                <a:cubicBezTo>
                  <a:pt x="77" y="31"/>
                  <a:pt x="77" y="31"/>
                  <a:pt x="77" y="31"/>
                </a:cubicBezTo>
                <a:cubicBezTo>
                  <a:pt x="77" y="31"/>
                  <a:pt x="77" y="31"/>
                  <a:pt x="77" y="31"/>
                </a:cubicBezTo>
                <a:cubicBezTo>
                  <a:pt x="76" y="33"/>
                  <a:pt x="76" y="33"/>
                  <a:pt x="76" y="33"/>
                </a:cubicBezTo>
                <a:cubicBezTo>
                  <a:pt x="76" y="33"/>
                  <a:pt x="76" y="33"/>
                  <a:pt x="76" y="33"/>
                </a:cubicBezTo>
                <a:cubicBezTo>
                  <a:pt x="76" y="33"/>
                  <a:pt x="76" y="33"/>
                  <a:pt x="76" y="33"/>
                </a:cubicBezTo>
                <a:cubicBezTo>
                  <a:pt x="76" y="33"/>
                  <a:pt x="76" y="33"/>
                  <a:pt x="76" y="33"/>
                </a:cubicBezTo>
                <a:cubicBezTo>
                  <a:pt x="76" y="33"/>
                  <a:pt x="76" y="33"/>
                  <a:pt x="75" y="33"/>
                </a:cubicBezTo>
                <a:cubicBezTo>
                  <a:pt x="76" y="33"/>
                  <a:pt x="76" y="33"/>
                  <a:pt x="76" y="32"/>
                </a:cubicBezTo>
                <a:cubicBezTo>
                  <a:pt x="76" y="32"/>
                  <a:pt x="76" y="32"/>
                  <a:pt x="76" y="32"/>
                </a:cubicBezTo>
                <a:cubicBezTo>
                  <a:pt x="76" y="32"/>
                  <a:pt x="77" y="32"/>
                  <a:pt x="77" y="32"/>
                </a:cubicBezTo>
                <a:cubicBezTo>
                  <a:pt x="77" y="32"/>
                  <a:pt x="77" y="32"/>
                  <a:pt x="77" y="32"/>
                </a:cubicBezTo>
                <a:cubicBezTo>
                  <a:pt x="77" y="32"/>
                  <a:pt x="76" y="32"/>
                  <a:pt x="76" y="32"/>
                </a:cubicBezTo>
                <a:cubicBezTo>
                  <a:pt x="77" y="31"/>
                  <a:pt x="78" y="30"/>
                  <a:pt x="77" y="30"/>
                </a:cubicBezTo>
                <a:cubicBezTo>
                  <a:pt x="77" y="30"/>
                  <a:pt x="77" y="30"/>
                  <a:pt x="77" y="30"/>
                </a:cubicBezTo>
                <a:cubicBezTo>
                  <a:pt x="77" y="30"/>
                  <a:pt x="77" y="29"/>
                  <a:pt x="76" y="29"/>
                </a:cubicBezTo>
                <a:cubicBezTo>
                  <a:pt x="76" y="29"/>
                  <a:pt x="76" y="30"/>
                  <a:pt x="76" y="29"/>
                </a:cubicBezTo>
                <a:cubicBezTo>
                  <a:pt x="75" y="29"/>
                  <a:pt x="75" y="29"/>
                  <a:pt x="75" y="29"/>
                </a:cubicBezTo>
                <a:cubicBezTo>
                  <a:pt x="75" y="29"/>
                  <a:pt x="75" y="29"/>
                  <a:pt x="75" y="29"/>
                </a:cubicBezTo>
                <a:cubicBezTo>
                  <a:pt x="75" y="29"/>
                  <a:pt x="75" y="29"/>
                  <a:pt x="75" y="29"/>
                </a:cubicBezTo>
                <a:cubicBezTo>
                  <a:pt x="75" y="30"/>
                  <a:pt x="76" y="30"/>
                  <a:pt x="76" y="30"/>
                </a:cubicBezTo>
                <a:cubicBezTo>
                  <a:pt x="76" y="30"/>
                  <a:pt x="76" y="30"/>
                  <a:pt x="76" y="30"/>
                </a:cubicBezTo>
                <a:cubicBezTo>
                  <a:pt x="76" y="31"/>
                  <a:pt x="76" y="31"/>
                  <a:pt x="76" y="31"/>
                </a:cubicBezTo>
                <a:cubicBezTo>
                  <a:pt x="76" y="32"/>
                  <a:pt x="77" y="31"/>
                  <a:pt x="77" y="32"/>
                </a:cubicBezTo>
                <a:cubicBezTo>
                  <a:pt x="78" y="31"/>
                  <a:pt x="78" y="31"/>
                  <a:pt x="79" y="31"/>
                </a:cubicBezTo>
                <a:cubicBezTo>
                  <a:pt x="79" y="31"/>
                  <a:pt x="79" y="31"/>
                  <a:pt x="79" y="31"/>
                </a:cubicBezTo>
                <a:cubicBezTo>
                  <a:pt x="79" y="31"/>
                  <a:pt x="79" y="31"/>
                  <a:pt x="79" y="31"/>
                </a:cubicBezTo>
                <a:cubicBezTo>
                  <a:pt x="79" y="31"/>
                  <a:pt x="79" y="31"/>
                  <a:pt x="79" y="31"/>
                </a:cubicBezTo>
                <a:cubicBezTo>
                  <a:pt x="79" y="30"/>
                  <a:pt x="79" y="30"/>
                  <a:pt x="79" y="30"/>
                </a:cubicBezTo>
                <a:cubicBezTo>
                  <a:pt x="79" y="30"/>
                  <a:pt x="79" y="30"/>
                  <a:pt x="79" y="30"/>
                </a:cubicBezTo>
                <a:cubicBezTo>
                  <a:pt x="79" y="30"/>
                  <a:pt x="80" y="29"/>
                  <a:pt x="79" y="29"/>
                </a:cubicBezTo>
                <a:cubicBezTo>
                  <a:pt x="80" y="28"/>
                  <a:pt x="80" y="28"/>
                  <a:pt x="80" y="28"/>
                </a:cubicBezTo>
                <a:cubicBezTo>
                  <a:pt x="81" y="27"/>
                  <a:pt x="80" y="27"/>
                  <a:pt x="81" y="26"/>
                </a:cubicBezTo>
                <a:cubicBezTo>
                  <a:pt x="81" y="26"/>
                  <a:pt x="81" y="26"/>
                  <a:pt x="81" y="26"/>
                </a:cubicBezTo>
                <a:cubicBezTo>
                  <a:pt x="81" y="26"/>
                  <a:pt x="81" y="26"/>
                  <a:pt x="81" y="25"/>
                </a:cubicBezTo>
                <a:cubicBezTo>
                  <a:pt x="81" y="25"/>
                  <a:pt x="81" y="25"/>
                  <a:pt x="82" y="25"/>
                </a:cubicBezTo>
                <a:cubicBezTo>
                  <a:pt x="82" y="25"/>
                  <a:pt x="82" y="25"/>
                  <a:pt x="82" y="24"/>
                </a:cubicBezTo>
                <a:cubicBezTo>
                  <a:pt x="82" y="24"/>
                  <a:pt x="82" y="24"/>
                  <a:pt x="82" y="24"/>
                </a:cubicBezTo>
                <a:cubicBezTo>
                  <a:pt x="82" y="24"/>
                  <a:pt x="83" y="24"/>
                  <a:pt x="83" y="24"/>
                </a:cubicBezTo>
                <a:cubicBezTo>
                  <a:pt x="83" y="24"/>
                  <a:pt x="83" y="23"/>
                  <a:pt x="83" y="24"/>
                </a:cubicBezTo>
                <a:cubicBezTo>
                  <a:pt x="84" y="24"/>
                  <a:pt x="83" y="24"/>
                  <a:pt x="84" y="24"/>
                </a:cubicBezTo>
                <a:cubicBezTo>
                  <a:pt x="84" y="24"/>
                  <a:pt x="84" y="24"/>
                  <a:pt x="85" y="24"/>
                </a:cubicBezTo>
                <a:cubicBezTo>
                  <a:pt x="85" y="24"/>
                  <a:pt x="85" y="24"/>
                  <a:pt x="85" y="24"/>
                </a:cubicBezTo>
                <a:cubicBezTo>
                  <a:pt x="85" y="24"/>
                  <a:pt x="85" y="24"/>
                  <a:pt x="85" y="24"/>
                </a:cubicBezTo>
                <a:cubicBezTo>
                  <a:pt x="85" y="24"/>
                  <a:pt x="85" y="23"/>
                  <a:pt x="85" y="23"/>
                </a:cubicBezTo>
                <a:cubicBezTo>
                  <a:pt x="84" y="23"/>
                  <a:pt x="85" y="23"/>
                  <a:pt x="85" y="23"/>
                </a:cubicBezTo>
                <a:cubicBezTo>
                  <a:pt x="83" y="23"/>
                  <a:pt x="82" y="21"/>
                  <a:pt x="81" y="22"/>
                </a:cubicBezTo>
                <a:cubicBezTo>
                  <a:pt x="79" y="21"/>
                  <a:pt x="79" y="21"/>
                  <a:pt x="79" y="21"/>
                </a:cubicBezTo>
                <a:cubicBezTo>
                  <a:pt x="80" y="20"/>
                  <a:pt x="80" y="20"/>
                  <a:pt x="81" y="19"/>
                </a:cubicBezTo>
                <a:cubicBezTo>
                  <a:pt x="80" y="19"/>
                  <a:pt x="80" y="18"/>
                  <a:pt x="81" y="18"/>
                </a:cubicBezTo>
                <a:cubicBezTo>
                  <a:pt x="81" y="18"/>
                  <a:pt x="81" y="18"/>
                  <a:pt x="81" y="17"/>
                </a:cubicBezTo>
                <a:cubicBezTo>
                  <a:pt x="80" y="17"/>
                  <a:pt x="80" y="17"/>
                  <a:pt x="80" y="17"/>
                </a:cubicBezTo>
                <a:cubicBezTo>
                  <a:pt x="80" y="16"/>
                  <a:pt x="81" y="16"/>
                  <a:pt x="81" y="16"/>
                </a:cubicBezTo>
                <a:cubicBezTo>
                  <a:pt x="79" y="15"/>
                  <a:pt x="79" y="15"/>
                  <a:pt x="78" y="14"/>
                </a:cubicBezTo>
                <a:cubicBezTo>
                  <a:pt x="78" y="14"/>
                  <a:pt x="78" y="14"/>
                  <a:pt x="78" y="14"/>
                </a:cubicBezTo>
                <a:cubicBezTo>
                  <a:pt x="78" y="14"/>
                  <a:pt x="78" y="14"/>
                  <a:pt x="78" y="14"/>
                </a:cubicBezTo>
                <a:cubicBezTo>
                  <a:pt x="78" y="14"/>
                  <a:pt x="78" y="14"/>
                  <a:pt x="78" y="14"/>
                </a:cubicBezTo>
                <a:cubicBezTo>
                  <a:pt x="78" y="15"/>
                  <a:pt x="78" y="15"/>
                  <a:pt x="78" y="15"/>
                </a:cubicBezTo>
                <a:cubicBezTo>
                  <a:pt x="78" y="15"/>
                  <a:pt x="78" y="15"/>
                  <a:pt x="78" y="15"/>
                </a:cubicBezTo>
                <a:cubicBezTo>
                  <a:pt x="78" y="15"/>
                  <a:pt x="78" y="15"/>
                  <a:pt x="78" y="15"/>
                </a:cubicBezTo>
                <a:cubicBezTo>
                  <a:pt x="78" y="14"/>
                  <a:pt x="78" y="14"/>
                  <a:pt x="78" y="14"/>
                </a:cubicBezTo>
                <a:cubicBezTo>
                  <a:pt x="78" y="14"/>
                  <a:pt x="78" y="15"/>
                  <a:pt x="78" y="15"/>
                </a:cubicBezTo>
                <a:cubicBezTo>
                  <a:pt x="78" y="15"/>
                  <a:pt x="78" y="15"/>
                  <a:pt x="79" y="15"/>
                </a:cubicBezTo>
                <a:cubicBezTo>
                  <a:pt x="79" y="16"/>
                  <a:pt x="79" y="15"/>
                  <a:pt x="79" y="15"/>
                </a:cubicBezTo>
                <a:cubicBezTo>
                  <a:pt x="80" y="16"/>
                  <a:pt x="80" y="16"/>
                  <a:pt x="80" y="16"/>
                </a:cubicBezTo>
                <a:cubicBezTo>
                  <a:pt x="80" y="16"/>
                  <a:pt x="80" y="16"/>
                  <a:pt x="80" y="16"/>
                </a:cubicBezTo>
                <a:cubicBezTo>
                  <a:pt x="81" y="17"/>
                  <a:pt x="81" y="18"/>
                  <a:pt x="82" y="17"/>
                </a:cubicBezTo>
                <a:cubicBezTo>
                  <a:pt x="82" y="17"/>
                  <a:pt x="80" y="17"/>
                  <a:pt x="81" y="16"/>
                </a:cubicBezTo>
                <a:cubicBezTo>
                  <a:pt x="84" y="19"/>
                  <a:pt x="84" y="19"/>
                  <a:pt x="84" y="19"/>
                </a:cubicBezTo>
                <a:cubicBezTo>
                  <a:pt x="85" y="19"/>
                  <a:pt x="86" y="19"/>
                  <a:pt x="86" y="20"/>
                </a:cubicBezTo>
                <a:cubicBezTo>
                  <a:pt x="87" y="20"/>
                  <a:pt x="87" y="21"/>
                  <a:pt x="88" y="22"/>
                </a:cubicBezTo>
                <a:cubicBezTo>
                  <a:pt x="88" y="22"/>
                  <a:pt x="88" y="22"/>
                  <a:pt x="89" y="22"/>
                </a:cubicBezTo>
                <a:cubicBezTo>
                  <a:pt x="89" y="22"/>
                  <a:pt x="89" y="21"/>
                  <a:pt x="90" y="21"/>
                </a:cubicBezTo>
                <a:cubicBezTo>
                  <a:pt x="91" y="22"/>
                  <a:pt x="91" y="22"/>
                  <a:pt x="92" y="24"/>
                </a:cubicBezTo>
                <a:cubicBezTo>
                  <a:pt x="92" y="24"/>
                  <a:pt x="92" y="24"/>
                  <a:pt x="92" y="23"/>
                </a:cubicBezTo>
                <a:cubicBezTo>
                  <a:pt x="92" y="23"/>
                  <a:pt x="91" y="23"/>
                  <a:pt x="91" y="22"/>
                </a:cubicBezTo>
                <a:cubicBezTo>
                  <a:pt x="91" y="21"/>
                  <a:pt x="92" y="23"/>
                  <a:pt x="92" y="23"/>
                </a:cubicBezTo>
                <a:cubicBezTo>
                  <a:pt x="92" y="24"/>
                  <a:pt x="93" y="26"/>
                  <a:pt x="93" y="28"/>
                </a:cubicBezTo>
                <a:cubicBezTo>
                  <a:pt x="93" y="28"/>
                  <a:pt x="93" y="29"/>
                  <a:pt x="93" y="30"/>
                </a:cubicBezTo>
                <a:cubicBezTo>
                  <a:pt x="93" y="30"/>
                  <a:pt x="93" y="31"/>
                  <a:pt x="93" y="31"/>
                </a:cubicBezTo>
                <a:cubicBezTo>
                  <a:pt x="93" y="31"/>
                  <a:pt x="93" y="31"/>
                  <a:pt x="93" y="32"/>
                </a:cubicBezTo>
                <a:cubicBezTo>
                  <a:pt x="93" y="32"/>
                  <a:pt x="93" y="32"/>
                  <a:pt x="93" y="32"/>
                </a:cubicBezTo>
                <a:cubicBezTo>
                  <a:pt x="93" y="33"/>
                  <a:pt x="93" y="33"/>
                  <a:pt x="93" y="33"/>
                </a:cubicBezTo>
                <a:cubicBezTo>
                  <a:pt x="93" y="33"/>
                  <a:pt x="93" y="32"/>
                  <a:pt x="93" y="32"/>
                </a:cubicBezTo>
                <a:cubicBezTo>
                  <a:pt x="93" y="32"/>
                  <a:pt x="93" y="33"/>
                  <a:pt x="92" y="33"/>
                </a:cubicBezTo>
                <a:cubicBezTo>
                  <a:pt x="92" y="33"/>
                  <a:pt x="92" y="33"/>
                  <a:pt x="92" y="34"/>
                </a:cubicBezTo>
                <a:cubicBezTo>
                  <a:pt x="92" y="34"/>
                  <a:pt x="93" y="34"/>
                  <a:pt x="93" y="34"/>
                </a:cubicBezTo>
                <a:cubicBezTo>
                  <a:pt x="93" y="35"/>
                  <a:pt x="92" y="36"/>
                  <a:pt x="92" y="36"/>
                </a:cubicBezTo>
                <a:cubicBezTo>
                  <a:pt x="92" y="37"/>
                  <a:pt x="92" y="37"/>
                  <a:pt x="92" y="37"/>
                </a:cubicBezTo>
                <a:cubicBezTo>
                  <a:pt x="91" y="38"/>
                  <a:pt x="91" y="38"/>
                  <a:pt x="91" y="39"/>
                </a:cubicBezTo>
                <a:cubicBezTo>
                  <a:pt x="91" y="39"/>
                  <a:pt x="90" y="39"/>
                  <a:pt x="90" y="40"/>
                </a:cubicBezTo>
                <a:cubicBezTo>
                  <a:pt x="91" y="38"/>
                  <a:pt x="89" y="41"/>
                  <a:pt x="89" y="41"/>
                </a:cubicBezTo>
                <a:cubicBezTo>
                  <a:pt x="88" y="43"/>
                  <a:pt x="86" y="44"/>
                  <a:pt x="84" y="45"/>
                </a:cubicBezTo>
                <a:cubicBezTo>
                  <a:pt x="83" y="46"/>
                  <a:pt x="82" y="46"/>
                  <a:pt x="80" y="47"/>
                </a:cubicBezTo>
                <a:cubicBezTo>
                  <a:pt x="79" y="47"/>
                  <a:pt x="77" y="47"/>
                  <a:pt x="76" y="47"/>
                </a:cubicBezTo>
                <a:cubicBezTo>
                  <a:pt x="74" y="47"/>
                  <a:pt x="73" y="46"/>
                  <a:pt x="72" y="46"/>
                </a:cubicBezTo>
                <a:cubicBezTo>
                  <a:pt x="71" y="46"/>
                  <a:pt x="71" y="45"/>
                  <a:pt x="70" y="45"/>
                </a:cubicBezTo>
                <a:cubicBezTo>
                  <a:pt x="70" y="45"/>
                  <a:pt x="70" y="45"/>
                  <a:pt x="70" y="45"/>
                </a:cubicBezTo>
                <a:cubicBezTo>
                  <a:pt x="69" y="45"/>
                  <a:pt x="69" y="45"/>
                  <a:pt x="69" y="45"/>
                </a:cubicBezTo>
                <a:cubicBezTo>
                  <a:pt x="69" y="45"/>
                  <a:pt x="69" y="45"/>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8" y="44"/>
                  <a:pt x="68" y="44"/>
                  <a:pt x="68" y="44"/>
                </a:cubicBezTo>
                <a:cubicBezTo>
                  <a:pt x="67" y="43"/>
                  <a:pt x="67" y="43"/>
                  <a:pt x="67" y="43"/>
                </a:cubicBezTo>
                <a:cubicBezTo>
                  <a:pt x="67" y="42"/>
                  <a:pt x="66" y="43"/>
                  <a:pt x="66" y="42"/>
                </a:cubicBezTo>
                <a:cubicBezTo>
                  <a:pt x="65" y="42"/>
                  <a:pt x="65" y="42"/>
                  <a:pt x="66" y="42"/>
                </a:cubicBezTo>
                <a:cubicBezTo>
                  <a:pt x="65" y="42"/>
                  <a:pt x="65" y="42"/>
                  <a:pt x="64" y="42"/>
                </a:cubicBezTo>
                <a:cubicBezTo>
                  <a:pt x="65" y="41"/>
                  <a:pt x="65" y="42"/>
                  <a:pt x="65" y="41"/>
                </a:cubicBezTo>
                <a:cubicBezTo>
                  <a:pt x="65" y="41"/>
                  <a:pt x="64" y="41"/>
                  <a:pt x="64" y="41"/>
                </a:cubicBezTo>
                <a:cubicBezTo>
                  <a:pt x="64" y="41"/>
                  <a:pt x="64" y="40"/>
                  <a:pt x="64" y="40"/>
                </a:cubicBezTo>
                <a:cubicBezTo>
                  <a:pt x="62" y="40"/>
                  <a:pt x="61" y="40"/>
                  <a:pt x="60" y="40"/>
                </a:cubicBezTo>
                <a:cubicBezTo>
                  <a:pt x="60" y="40"/>
                  <a:pt x="60" y="40"/>
                  <a:pt x="60" y="40"/>
                </a:cubicBezTo>
                <a:cubicBezTo>
                  <a:pt x="59" y="40"/>
                  <a:pt x="58" y="40"/>
                  <a:pt x="57" y="41"/>
                </a:cubicBezTo>
                <a:cubicBezTo>
                  <a:pt x="57" y="40"/>
                  <a:pt x="57" y="40"/>
                  <a:pt x="57" y="40"/>
                </a:cubicBezTo>
                <a:cubicBezTo>
                  <a:pt x="57" y="40"/>
                  <a:pt x="56" y="41"/>
                  <a:pt x="56" y="41"/>
                </a:cubicBezTo>
                <a:cubicBezTo>
                  <a:pt x="56" y="41"/>
                  <a:pt x="56" y="41"/>
                  <a:pt x="56" y="40"/>
                </a:cubicBezTo>
                <a:cubicBezTo>
                  <a:pt x="56" y="40"/>
                  <a:pt x="56" y="41"/>
                  <a:pt x="55" y="41"/>
                </a:cubicBezTo>
                <a:cubicBezTo>
                  <a:pt x="55" y="41"/>
                  <a:pt x="54" y="42"/>
                  <a:pt x="53" y="43"/>
                </a:cubicBezTo>
                <a:cubicBezTo>
                  <a:pt x="53" y="43"/>
                  <a:pt x="53" y="43"/>
                  <a:pt x="53" y="43"/>
                </a:cubicBezTo>
                <a:cubicBezTo>
                  <a:pt x="52" y="44"/>
                  <a:pt x="51" y="45"/>
                  <a:pt x="50" y="46"/>
                </a:cubicBezTo>
                <a:cubicBezTo>
                  <a:pt x="49" y="47"/>
                  <a:pt x="49" y="48"/>
                  <a:pt x="48" y="48"/>
                </a:cubicBezTo>
                <a:cubicBezTo>
                  <a:pt x="47" y="49"/>
                  <a:pt x="47" y="49"/>
                  <a:pt x="46" y="50"/>
                </a:cubicBezTo>
                <a:cubicBezTo>
                  <a:pt x="46" y="51"/>
                  <a:pt x="46" y="51"/>
                  <a:pt x="46" y="52"/>
                </a:cubicBezTo>
                <a:cubicBezTo>
                  <a:pt x="45" y="52"/>
                  <a:pt x="44" y="52"/>
                  <a:pt x="44" y="53"/>
                </a:cubicBezTo>
                <a:cubicBezTo>
                  <a:pt x="43" y="53"/>
                  <a:pt x="43" y="53"/>
                  <a:pt x="43" y="53"/>
                </a:cubicBezTo>
                <a:cubicBezTo>
                  <a:pt x="43" y="54"/>
                  <a:pt x="43" y="55"/>
                  <a:pt x="42" y="55"/>
                </a:cubicBezTo>
                <a:cubicBezTo>
                  <a:pt x="42" y="55"/>
                  <a:pt x="43" y="54"/>
                  <a:pt x="43" y="54"/>
                </a:cubicBezTo>
                <a:cubicBezTo>
                  <a:pt x="43" y="54"/>
                  <a:pt x="42" y="53"/>
                  <a:pt x="43" y="53"/>
                </a:cubicBezTo>
                <a:cubicBezTo>
                  <a:pt x="43" y="53"/>
                  <a:pt x="42" y="53"/>
                  <a:pt x="42" y="53"/>
                </a:cubicBezTo>
                <a:cubicBezTo>
                  <a:pt x="42" y="52"/>
                  <a:pt x="41" y="52"/>
                  <a:pt x="41" y="52"/>
                </a:cubicBezTo>
                <a:cubicBezTo>
                  <a:pt x="41" y="51"/>
                  <a:pt x="42" y="50"/>
                  <a:pt x="43" y="49"/>
                </a:cubicBezTo>
                <a:cubicBezTo>
                  <a:pt x="43" y="48"/>
                  <a:pt x="43" y="48"/>
                  <a:pt x="44" y="48"/>
                </a:cubicBezTo>
                <a:cubicBezTo>
                  <a:pt x="44" y="48"/>
                  <a:pt x="44" y="48"/>
                  <a:pt x="44" y="47"/>
                </a:cubicBezTo>
                <a:cubicBezTo>
                  <a:pt x="44" y="47"/>
                  <a:pt x="43" y="47"/>
                  <a:pt x="43" y="48"/>
                </a:cubicBezTo>
                <a:cubicBezTo>
                  <a:pt x="43" y="47"/>
                  <a:pt x="44" y="46"/>
                  <a:pt x="45" y="46"/>
                </a:cubicBezTo>
                <a:cubicBezTo>
                  <a:pt x="45" y="46"/>
                  <a:pt x="45" y="46"/>
                  <a:pt x="46" y="46"/>
                </a:cubicBezTo>
                <a:cubicBezTo>
                  <a:pt x="46" y="46"/>
                  <a:pt x="46" y="45"/>
                  <a:pt x="46" y="45"/>
                </a:cubicBezTo>
                <a:cubicBezTo>
                  <a:pt x="46" y="45"/>
                  <a:pt x="46" y="45"/>
                  <a:pt x="46" y="45"/>
                </a:cubicBezTo>
                <a:cubicBezTo>
                  <a:pt x="46" y="44"/>
                  <a:pt x="45" y="46"/>
                  <a:pt x="45" y="46"/>
                </a:cubicBezTo>
                <a:cubicBezTo>
                  <a:pt x="45" y="45"/>
                  <a:pt x="46" y="44"/>
                  <a:pt x="47" y="44"/>
                </a:cubicBezTo>
                <a:cubicBezTo>
                  <a:pt x="47" y="43"/>
                  <a:pt x="46" y="43"/>
                  <a:pt x="46" y="43"/>
                </a:cubicBezTo>
                <a:cubicBezTo>
                  <a:pt x="46" y="43"/>
                  <a:pt x="46" y="44"/>
                  <a:pt x="45" y="44"/>
                </a:cubicBezTo>
                <a:cubicBezTo>
                  <a:pt x="45" y="44"/>
                  <a:pt x="45" y="43"/>
                  <a:pt x="45" y="43"/>
                </a:cubicBezTo>
                <a:cubicBezTo>
                  <a:pt x="45" y="43"/>
                  <a:pt x="44" y="43"/>
                  <a:pt x="44" y="43"/>
                </a:cubicBezTo>
                <a:cubicBezTo>
                  <a:pt x="44" y="44"/>
                  <a:pt x="45" y="43"/>
                  <a:pt x="45" y="44"/>
                </a:cubicBezTo>
                <a:cubicBezTo>
                  <a:pt x="44" y="44"/>
                  <a:pt x="45" y="44"/>
                  <a:pt x="45" y="44"/>
                </a:cubicBezTo>
                <a:cubicBezTo>
                  <a:pt x="45" y="45"/>
                  <a:pt x="44" y="45"/>
                  <a:pt x="44" y="45"/>
                </a:cubicBezTo>
                <a:cubicBezTo>
                  <a:pt x="44" y="45"/>
                  <a:pt x="44" y="45"/>
                  <a:pt x="44" y="45"/>
                </a:cubicBezTo>
                <a:cubicBezTo>
                  <a:pt x="43" y="44"/>
                  <a:pt x="44" y="46"/>
                  <a:pt x="44" y="46"/>
                </a:cubicBezTo>
                <a:cubicBezTo>
                  <a:pt x="43" y="47"/>
                  <a:pt x="42" y="47"/>
                  <a:pt x="42" y="47"/>
                </a:cubicBezTo>
                <a:cubicBezTo>
                  <a:pt x="42" y="47"/>
                  <a:pt x="43" y="47"/>
                  <a:pt x="42" y="48"/>
                </a:cubicBezTo>
                <a:cubicBezTo>
                  <a:pt x="42" y="48"/>
                  <a:pt x="41" y="48"/>
                  <a:pt x="41" y="48"/>
                </a:cubicBezTo>
                <a:cubicBezTo>
                  <a:pt x="41" y="48"/>
                  <a:pt x="41" y="49"/>
                  <a:pt x="41" y="49"/>
                </a:cubicBezTo>
                <a:cubicBezTo>
                  <a:pt x="40" y="51"/>
                  <a:pt x="38" y="53"/>
                  <a:pt x="37" y="55"/>
                </a:cubicBezTo>
                <a:cubicBezTo>
                  <a:pt x="36" y="56"/>
                  <a:pt x="37" y="56"/>
                  <a:pt x="37" y="56"/>
                </a:cubicBezTo>
                <a:cubicBezTo>
                  <a:pt x="37" y="56"/>
                  <a:pt x="37" y="56"/>
                  <a:pt x="37" y="56"/>
                </a:cubicBezTo>
                <a:cubicBezTo>
                  <a:pt x="38" y="57"/>
                  <a:pt x="39" y="56"/>
                  <a:pt x="39" y="56"/>
                </a:cubicBezTo>
                <a:cubicBezTo>
                  <a:pt x="39" y="57"/>
                  <a:pt x="39" y="57"/>
                  <a:pt x="39" y="57"/>
                </a:cubicBezTo>
                <a:cubicBezTo>
                  <a:pt x="39" y="57"/>
                  <a:pt x="39" y="57"/>
                  <a:pt x="39" y="57"/>
                </a:cubicBezTo>
                <a:cubicBezTo>
                  <a:pt x="38" y="56"/>
                  <a:pt x="38" y="56"/>
                  <a:pt x="37" y="57"/>
                </a:cubicBezTo>
                <a:cubicBezTo>
                  <a:pt x="38" y="57"/>
                  <a:pt x="38" y="56"/>
                  <a:pt x="38" y="57"/>
                </a:cubicBezTo>
                <a:cubicBezTo>
                  <a:pt x="38" y="58"/>
                  <a:pt x="37" y="58"/>
                  <a:pt x="38" y="59"/>
                </a:cubicBezTo>
                <a:cubicBezTo>
                  <a:pt x="38" y="59"/>
                  <a:pt x="38" y="58"/>
                  <a:pt x="38" y="58"/>
                </a:cubicBezTo>
                <a:cubicBezTo>
                  <a:pt x="39" y="57"/>
                  <a:pt x="39" y="57"/>
                  <a:pt x="40" y="57"/>
                </a:cubicBezTo>
                <a:cubicBezTo>
                  <a:pt x="40" y="57"/>
                  <a:pt x="40" y="58"/>
                  <a:pt x="41" y="57"/>
                </a:cubicBezTo>
                <a:cubicBezTo>
                  <a:pt x="41" y="58"/>
                  <a:pt x="41" y="59"/>
                  <a:pt x="41" y="59"/>
                </a:cubicBezTo>
                <a:cubicBezTo>
                  <a:pt x="41" y="60"/>
                  <a:pt x="40" y="60"/>
                  <a:pt x="40" y="60"/>
                </a:cubicBezTo>
                <a:cubicBezTo>
                  <a:pt x="39" y="60"/>
                  <a:pt x="40" y="61"/>
                  <a:pt x="39" y="62"/>
                </a:cubicBezTo>
                <a:cubicBezTo>
                  <a:pt x="39" y="62"/>
                  <a:pt x="39" y="62"/>
                  <a:pt x="39" y="62"/>
                </a:cubicBezTo>
                <a:cubicBezTo>
                  <a:pt x="39" y="63"/>
                  <a:pt x="38" y="63"/>
                  <a:pt x="38" y="64"/>
                </a:cubicBezTo>
                <a:cubicBezTo>
                  <a:pt x="37" y="65"/>
                  <a:pt x="36" y="67"/>
                  <a:pt x="36" y="69"/>
                </a:cubicBezTo>
                <a:cubicBezTo>
                  <a:pt x="36" y="69"/>
                  <a:pt x="35" y="70"/>
                  <a:pt x="36" y="70"/>
                </a:cubicBezTo>
                <a:cubicBezTo>
                  <a:pt x="36" y="71"/>
                  <a:pt x="35" y="70"/>
                  <a:pt x="35" y="71"/>
                </a:cubicBezTo>
                <a:cubicBezTo>
                  <a:pt x="35" y="71"/>
                  <a:pt x="35" y="71"/>
                  <a:pt x="35" y="71"/>
                </a:cubicBezTo>
                <a:cubicBezTo>
                  <a:pt x="35" y="72"/>
                  <a:pt x="35" y="71"/>
                  <a:pt x="34" y="72"/>
                </a:cubicBezTo>
                <a:cubicBezTo>
                  <a:pt x="34" y="73"/>
                  <a:pt x="35" y="73"/>
                  <a:pt x="34" y="74"/>
                </a:cubicBezTo>
                <a:cubicBezTo>
                  <a:pt x="34" y="74"/>
                  <a:pt x="34" y="74"/>
                  <a:pt x="34" y="74"/>
                </a:cubicBezTo>
                <a:cubicBezTo>
                  <a:pt x="34" y="74"/>
                  <a:pt x="33" y="75"/>
                  <a:pt x="33" y="77"/>
                </a:cubicBezTo>
                <a:cubicBezTo>
                  <a:pt x="33" y="77"/>
                  <a:pt x="33" y="77"/>
                  <a:pt x="34" y="77"/>
                </a:cubicBezTo>
                <a:cubicBezTo>
                  <a:pt x="33" y="78"/>
                  <a:pt x="33" y="78"/>
                  <a:pt x="33" y="79"/>
                </a:cubicBezTo>
                <a:cubicBezTo>
                  <a:pt x="33" y="80"/>
                  <a:pt x="33" y="81"/>
                  <a:pt x="32" y="83"/>
                </a:cubicBezTo>
                <a:cubicBezTo>
                  <a:pt x="32" y="84"/>
                  <a:pt x="32" y="85"/>
                  <a:pt x="32" y="86"/>
                </a:cubicBezTo>
                <a:cubicBezTo>
                  <a:pt x="32" y="87"/>
                  <a:pt x="32" y="88"/>
                  <a:pt x="32" y="89"/>
                </a:cubicBezTo>
                <a:cubicBezTo>
                  <a:pt x="32" y="90"/>
                  <a:pt x="32" y="90"/>
                  <a:pt x="32" y="91"/>
                </a:cubicBezTo>
                <a:cubicBezTo>
                  <a:pt x="32" y="92"/>
                  <a:pt x="31" y="94"/>
                  <a:pt x="32" y="95"/>
                </a:cubicBezTo>
                <a:cubicBezTo>
                  <a:pt x="32" y="94"/>
                  <a:pt x="32" y="94"/>
                  <a:pt x="32" y="95"/>
                </a:cubicBezTo>
                <a:cubicBezTo>
                  <a:pt x="32" y="95"/>
                  <a:pt x="32" y="96"/>
                  <a:pt x="32" y="97"/>
                </a:cubicBezTo>
                <a:cubicBezTo>
                  <a:pt x="32" y="99"/>
                  <a:pt x="32" y="100"/>
                  <a:pt x="32" y="101"/>
                </a:cubicBezTo>
                <a:cubicBezTo>
                  <a:pt x="32" y="102"/>
                  <a:pt x="32" y="102"/>
                  <a:pt x="32" y="102"/>
                </a:cubicBezTo>
                <a:cubicBezTo>
                  <a:pt x="32" y="102"/>
                  <a:pt x="33" y="103"/>
                  <a:pt x="33" y="103"/>
                </a:cubicBezTo>
                <a:cubicBezTo>
                  <a:pt x="33" y="104"/>
                  <a:pt x="32" y="104"/>
                  <a:pt x="33" y="105"/>
                </a:cubicBezTo>
                <a:cubicBezTo>
                  <a:pt x="33" y="105"/>
                  <a:pt x="33" y="105"/>
                  <a:pt x="33" y="106"/>
                </a:cubicBezTo>
                <a:cubicBezTo>
                  <a:pt x="33" y="107"/>
                  <a:pt x="33" y="107"/>
                  <a:pt x="33" y="107"/>
                </a:cubicBezTo>
                <a:cubicBezTo>
                  <a:pt x="33" y="107"/>
                  <a:pt x="33" y="108"/>
                  <a:pt x="34" y="108"/>
                </a:cubicBezTo>
                <a:cubicBezTo>
                  <a:pt x="34" y="108"/>
                  <a:pt x="33" y="108"/>
                  <a:pt x="34" y="109"/>
                </a:cubicBezTo>
                <a:cubicBezTo>
                  <a:pt x="34" y="109"/>
                  <a:pt x="34" y="110"/>
                  <a:pt x="34" y="110"/>
                </a:cubicBezTo>
                <a:cubicBezTo>
                  <a:pt x="34" y="110"/>
                  <a:pt x="34" y="111"/>
                  <a:pt x="35" y="112"/>
                </a:cubicBezTo>
                <a:cubicBezTo>
                  <a:pt x="35" y="112"/>
                  <a:pt x="35" y="113"/>
                  <a:pt x="35" y="113"/>
                </a:cubicBezTo>
                <a:cubicBezTo>
                  <a:pt x="35" y="114"/>
                  <a:pt x="36" y="113"/>
                  <a:pt x="36" y="114"/>
                </a:cubicBezTo>
                <a:cubicBezTo>
                  <a:pt x="35" y="114"/>
                  <a:pt x="35" y="114"/>
                  <a:pt x="35" y="114"/>
                </a:cubicBezTo>
                <a:cubicBezTo>
                  <a:pt x="35" y="114"/>
                  <a:pt x="35" y="114"/>
                  <a:pt x="35" y="115"/>
                </a:cubicBezTo>
                <a:cubicBezTo>
                  <a:pt x="36" y="115"/>
                  <a:pt x="36" y="114"/>
                  <a:pt x="36" y="114"/>
                </a:cubicBezTo>
                <a:cubicBezTo>
                  <a:pt x="36" y="114"/>
                  <a:pt x="36" y="115"/>
                  <a:pt x="36" y="115"/>
                </a:cubicBezTo>
                <a:cubicBezTo>
                  <a:pt x="36" y="115"/>
                  <a:pt x="36" y="115"/>
                  <a:pt x="36" y="116"/>
                </a:cubicBezTo>
                <a:cubicBezTo>
                  <a:pt x="36" y="116"/>
                  <a:pt x="37" y="117"/>
                  <a:pt x="37" y="117"/>
                </a:cubicBezTo>
                <a:cubicBezTo>
                  <a:pt x="37" y="117"/>
                  <a:pt x="37" y="118"/>
                  <a:pt x="37" y="118"/>
                </a:cubicBezTo>
                <a:cubicBezTo>
                  <a:pt x="38" y="119"/>
                  <a:pt x="39" y="121"/>
                  <a:pt x="39" y="121"/>
                </a:cubicBezTo>
                <a:cubicBezTo>
                  <a:pt x="39" y="122"/>
                  <a:pt x="40" y="122"/>
                  <a:pt x="40" y="123"/>
                </a:cubicBezTo>
                <a:cubicBezTo>
                  <a:pt x="40" y="123"/>
                  <a:pt x="40" y="123"/>
                  <a:pt x="40" y="123"/>
                </a:cubicBezTo>
                <a:cubicBezTo>
                  <a:pt x="40" y="124"/>
                  <a:pt x="41" y="124"/>
                  <a:pt x="41" y="124"/>
                </a:cubicBezTo>
                <a:cubicBezTo>
                  <a:pt x="41" y="125"/>
                  <a:pt x="41" y="125"/>
                  <a:pt x="41" y="125"/>
                </a:cubicBezTo>
                <a:cubicBezTo>
                  <a:pt x="42" y="126"/>
                  <a:pt x="42" y="126"/>
                  <a:pt x="42" y="126"/>
                </a:cubicBezTo>
                <a:cubicBezTo>
                  <a:pt x="42" y="126"/>
                  <a:pt x="43" y="126"/>
                  <a:pt x="43" y="127"/>
                </a:cubicBezTo>
                <a:cubicBezTo>
                  <a:pt x="43" y="127"/>
                  <a:pt x="43" y="127"/>
                  <a:pt x="43" y="127"/>
                </a:cubicBezTo>
                <a:cubicBezTo>
                  <a:pt x="43" y="127"/>
                  <a:pt x="43" y="127"/>
                  <a:pt x="43" y="127"/>
                </a:cubicBezTo>
                <a:cubicBezTo>
                  <a:pt x="44" y="128"/>
                  <a:pt x="44" y="128"/>
                  <a:pt x="44" y="128"/>
                </a:cubicBezTo>
                <a:cubicBezTo>
                  <a:pt x="44" y="129"/>
                  <a:pt x="46" y="129"/>
                  <a:pt x="46" y="130"/>
                </a:cubicBezTo>
                <a:cubicBezTo>
                  <a:pt x="46" y="130"/>
                  <a:pt x="47" y="130"/>
                  <a:pt x="48" y="130"/>
                </a:cubicBezTo>
                <a:cubicBezTo>
                  <a:pt x="48" y="130"/>
                  <a:pt x="48" y="131"/>
                  <a:pt x="49" y="131"/>
                </a:cubicBezTo>
                <a:cubicBezTo>
                  <a:pt x="49" y="131"/>
                  <a:pt x="50" y="131"/>
                  <a:pt x="51" y="131"/>
                </a:cubicBezTo>
                <a:cubicBezTo>
                  <a:pt x="51" y="131"/>
                  <a:pt x="51" y="131"/>
                  <a:pt x="52" y="131"/>
                </a:cubicBezTo>
                <a:cubicBezTo>
                  <a:pt x="52" y="131"/>
                  <a:pt x="52" y="131"/>
                  <a:pt x="53" y="131"/>
                </a:cubicBezTo>
                <a:cubicBezTo>
                  <a:pt x="53" y="131"/>
                  <a:pt x="53" y="132"/>
                  <a:pt x="53" y="131"/>
                </a:cubicBezTo>
                <a:cubicBezTo>
                  <a:pt x="53" y="131"/>
                  <a:pt x="53" y="131"/>
                  <a:pt x="53" y="131"/>
                </a:cubicBezTo>
                <a:cubicBezTo>
                  <a:pt x="53" y="131"/>
                  <a:pt x="53" y="131"/>
                  <a:pt x="54" y="131"/>
                </a:cubicBezTo>
                <a:cubicBezTo>
                  <a:pt x="54" y="131"/>
                  <a:pt x="55" y="131"/>
                  <a:pt x="55" y="131"/>
                </a:cubicBezTo>
                <a:cubicBezTo>
                  <a:pt x="55" y="131"/>
                  <a:pt x="55" y="131"/>
                  <a:pt x="55" y="131"/>
                </a:cubicBezTo>
                <a:cubicBezTo>
                  <a:pt x="56" y="131"/>
                  <a:pt x="56" y="130"/>
                  <a:pt x="57" y="130"/>
                </a:cubicBezTo>
                <a:cubicBezTo>
                  <a:pt x="57" y="130"/>
                  <a:pt x="56" y="130"/>
                  <a:pt x="56" y="131"/>
                </a:cubicBezTo>
                <a:cubicBezTo>
                  <a:pt x="56" y="131"/>
                  <a:pt x="57" y="131"/>
                  <a:pt x="56" y="131"/>
                </a:cubicBezTo>
                <a:cubicBezTo>
                  <a:pt x="57" y="132"/>
                  <a:pt x="57" y="131"/>
                  <a:pt x="57" y="131"/>
                </a:cubicBezTo>
                <a:cubicBezTo>
                  <a:pt x="57" y="131"/>
                  <a:pt x="57" y="131"/>
                  <a:pt x="57" y="132"/>
                </a:cubicBezTo>
                <a:cubicBezTo>
                  <a:pt x="57" y="132"/>
                  <a:pt x="57" y="131"/>
                  <a:pt x="58" y="131"/>
                </a:cubicBezTo>
                <a:cubicBezTo>
                  <a:pt x="58" y="132"/>
                  <a:pt x="59" y="132"/>
                  <a:pt x="59" y="131"/>
                </a:cubicBezTo>
                <a:cubicBezTo>
                  <a:pt x="58" y="131"/>
                  <a:pt x="58" y="131"/>
                  <a:pt x="57" y="130"/>
                </a:cubicBezTo>
                <a:cubicBezTo>
                  <a:pt x="57" y="130"/>
                  <a:pt x="58" y="130"/>
                  <a:pt x="58" y="129"/>
                </a:cubicBezTo>
                <a:cubicBezTo>
                  <a:pt x="58" y="130"/>
                  <a:pt x="58" y="130"/>
                  <a:pt x="59" y="130"/>
                </a:cubicBezTo>
                <a:cubicBezTo>
                  <a:pt x="59" y="130"/>
                  <a:pt x="58" y="129"/>
                  <a:pt x="58" y="129"/>
                </a:cubicBezTo>
                <a:cubicBezTo>
                  <a:pt x="58" y="129"/>
                  <a:pt x="59" y="129"/>
                  <a:pt x="60" y="130"/>
                </a:cubicBezTo>
                <a:cubicBezTo>
                  <a:pt x="60" y="129"/>
                  <a:pt x="60" y="129"/>
                  <a:pt x="60" y="128"/>
                </a:cubicBezTo>
                <a:cubicBezTo>
                  <a:pt x="60" y="128"/>
                  <a:pt x="60" y="128"/>
                  <a:pt x="60" y="128"/>
                </a:cubicBezTo>
                <a:cubicBezTo>
                  <a:pt x="60" y="128"/>
                  <a:pt x="61" y="127"/>
                  <a:pt x="62" y="128"/>
                </a:cubicBezTo>
                <a:cubicBezTo>
                  <a:pt x="61" y="128"/>
                  <a:pt x="61" y="128"/>
                  <a:pt x="61" y="128"/>
                </a:cubicBezTo>
                <a:cubicBezTo>
                  <a:pt x="60" y="128"/>
                  <a:pt x="60" y="128"/>
                  <a:pt x="60" y="128"/>
                </a:cubicBezTo>
                <a:cubicBezTo>
                  <a:pt x="60" y="129"/>
                  <a:pt x="61" y="128"/>
                  <a:pt x="61" y="129"/>
                </a:cubicBezTo>
                <a:cubicBezTo>
                  <a:pt x="61" y="129"/>
                  <a:pt x="61" y="129"/>
                  <a:pt x="60" y="129"/>
                </a:cubicBezTo>
                <a:cubicBezTo>
                  <a:pt x="60" y="130"/>
                  <a:pt x="61" y="129"/>
                  <a:pt x="61" y="130"/>
                </a:cubicBezTo>
                <a:cubicBezTo>
                  <a:pt x="62" y="129"/>
                  <a:pt x="62" y="129"/>
                  <a:pt x="62" y="129"/>
                </a:cubicBezTo>
                <a:cubicBezTo>
                  <a:pt x="63" y="129"/>
                  <a:pt x="62" y="131"/>
                  <a:pt x="63" y="131"/>
                </a:cubicBezTo>
                <a:cubicBezTo>
                  <a:pt x="62" y="132"/>
                  <a:pt x="62" y="131"/>
                  <a:pt x="61" y="132"/>
                </a:cubicBezTo>
                <a:cubicBezTo>
                  <a:pt x="61" y="132"/>
                  <a:pt x="61" y="132"/>
                  <a:pt x="61" y="131"/>
                </a:cubicBezTo>
                <a:cubicBezTo>
                  <a:pt x="60" y="132"/>
                  <a:pt x="61" y="133"/>
                  <a:pt x="60" y="133"/>
                </a:cubicBezTo>
                <a:cubicBezTo>
                  <a:pt x="60" y="133"/>
                  <a:pt x="60" y="133"/>
                  <a:pt x="60" y="133"/>
                </a:cubicBezTo>
                <a:cubicBezTo>
                  <a:pt x="59" y="133"/>
                  <a:pt x="60" y="133"/>
                  <a:pt x="59" y="133"/>
                </a:cubicBezTo>
                <a:cubicBezTo>
                  <a:pt x="59" y="134"/>
                  <a:pt x="58" y="133"/>
                  <a:pt x="58" y="133"/>
                </a:cubicBezTo>
                <a:cubicBezTo>
                  <a:pt x="57" y="134"/>
                  <a:pt x="58" y="134"/>
                  <a:pt x="58" y="134"/>
                </a:cubicBezTo>
                <a:cubicBezTo>
                  <a:pt x="58" y="134"/>
                  <a:pt x="57" y="135"/>
                  <a:pt x="57" y="134"/>
                </a:cubicBezTo>
                <a:cubicBezTo>
                  <a:pt x="57" y="134"/>
                  <a:pt x="58" y="135"/>
                  <a:pt x="58" y="135"/>
                </a:cubicBezTo>
                <a:cubicBezTo>
                  <a:pt x="58" y="135"/>
                  <a:pt x="57" y="135"/>
                  <a:pt x="57" y="135"/>
                </a:cubicBezTo>
                <a:cubicBezTo>
                  <a:pt x="57" y="135"/>
                  <a:pt x="56" y="135"/>
                  <a:pt x="56" y="136"/>
                </a:cubicBezTo>
                <a:cubicBezTo>
                  <a:pt x="56" y="136"/>
                  <a:pt x="57" y="135"/>
                  <a:pt x="57" y="135"/>
                </a:cubicBezTo>
                <a:cubicBezTo>
                  <a:pt x="57" y="136"/>
                  <a:pt x="58" y="135"/>
                  <a:pt x="58" y="136"/>
                </a:cubicBezTo>
                <a:cubicBezTo>
                  <a:pt x="59" y="136"/>
                  <a:pt x="58" y="135"/>
                  <a:pt x="59" y="135"/>
                </a:cubicBezTo>
                <a:cubicBezTo>
                  <a:pt x="60" y="135"/>
                  <a:pt x="59" y="135"/>
                  <a:pt x="60" y="135"/>
                </a:cubicBezTo>
                <a:cubicBezTo>
                  <a:pt x="61" y="135"/>
                  <a:pt x="61" y="134"/>
                  <a:pt x="61" y="134"/>
                </a:cubicBezTo>
                <a:cubicBezTo>
                  <a:pt x="61" y="134"/>
                  <a:pt x="62" y="134"/>
                  <a:pt x="63" y="134"/>
                </a:cubicBezTo>
                <a:cubicBezTo>
                  <a:pt x="63" y="133"/>
                  <a:pt x="62" y="134"/>
                  <a:pt x="62" y="133"/>
                </a:cubicBezTo>
                <a:cubicBezTo>
                  <a:pt x="63" y="133"/>
                  <a:pt x="65" y="132"/>
                  <a:pt x="64" y="132"/>
                </a:cubicBezTo>
                <a:cubicBezTo>
                  <a:pt x="65" y="132"/>
                  <a:pt x="65" y="132"/>
                  <a:pt x="66" y="131"/>
                </a:cubicBezTo>
                <a:cubicBezTo>
                  <a:pt x="66" y="132"/>
                  <a:pt x="65" y="131"/>
                  <a:pt x="65" y="132"/>
                </a:cubicBezTo>
                <a:cubicBezTo>
                  <a:pt x="66" y="132"/>
                  <a:pt x="67" y="132"/>
                  <a:pt x="68" y="132"/>
                </a:cubicBezTo>
                <a:cubicBezTo>
                  <a:pt x="68" y="131"/>
                  <a:pt x="67" y="132"/>
                  <a:pt x="66" y="132"/>
                </a:cubicBezTo>
                <a:cubicBezTo>
                  <a:pt x="66" y="131"/>
                  <a:pt x="68" y="131"/>
                  <a:pt x="67" y="130"/>
                </a:cubicBezTo>
                <a:cubicBezTo>
                  <a:pt x="67" y="130"/>
                  <a:pt x="67" y="130"/>
                  <a:pt x="67" y="130"/>
                </a:cubicBezTo>
                <a:cubicBezTo>
                  <a:pt x="67" y="129"/>
                  <a:pt x="68" y="129"/>
                  <a:pt x="69" y="128"/>
                </a:cubicBezTo>
                <a:cubicBezTo>
                  <a:pt x="69" y="129"/>
                  <a:pt x="68" y="129"/>
                  <a:pt x="69" y="129"/>
                </a:cubicBezTo>
                <a:cubicBezTo>
                  <a:pt x="69" y="129"/>
                  <a:pt x="70" y="129"/>
                  <a:pt x="70" y="129"/>
                </a:cubicBezTo>
                <a:cubicBezTo>
                  <a:pt x="71" y="128"/>
                  <a:pt x="70" y="128"/>
                  <a:pt x="70" y="127"/>
                </a:cubicBezTo>
                <a:cubicBezTo>
                  <a:pt x="70" y="127"/>
                  <a:pt x="71" y="126"/>
                  <a:pt x="71" y="126"/>
                </a:cubicBezTo>
                <a:cubicBezTo>
                  <a:pt x="71" y="127"/>
                  <a:pt x="71" y="127"/>
                  <a:pt x="71" y="127"/>
                </a:cubicBezTo>
                <a:cubicBezTo>
                  <a:pt x="71" y="127"/>
                  <a:pt x="70" y="127"/>
                  <a:pt x="70" y="128"/>
                </a:cubicBezTo>
                <a:cubicBezTo>
                  <a:pt x="71" y="128"/>
                  <a:pt x="71" y="127"/>
                  <a:pt x="71" y="127"/>
                </a:cubicBezTo>
                <a:cubicBezTo>
                  <a:pt x="71" y="127"/>
                  <a:pt x="71" y="126"/>
                  <a:pt x="72" y="126"/>
                </a:cubicBezTo>
                <a:cubicBezTo>
                  <a:pt x="72" y="126"/>
                  <a:pt x="71" y="126"/>
                  <a:pt x="71" y="126"/>
                </a:cubicBezTo>
                <a:cubicBezTo>
                  <a:pt x="72" y="125"/>
                  <a:pt x="72" y="125"/>
                  <a:pt x="72" y="125"/>
                </a:cubicBezTo>
                <a:cubicBezTo>
                  <a:pt x="72" y="125"/>
                  <a:pt x="72" y="125"/>
                  <a:pt x="73" y="124"/>
                </a:cubicBezTo>
                <a:cubicBezTo>
                  <a:pt x="73" y="124"/>
                  <a:pt x="73" y="124"/>
                  <a:pt x="72" y="125"/>
                </a:cubicBezTo>
                <a:cubicBezTo>
                  <a:pt x="72" y="125"/>
                  <a:pt x="72" y="125"/>
                  <a:pt x="72" y="125"/>
                </a:cubicBezTo>
                <a:cubicBezTo>
                  <a:pt x="72" y="125"/>
                  <a:pt x="72" y="126"/>
                  <a:pt x="72" y="126"/>
                </a:cubicBezTo>
                <a:cubicBezTo>
                  <a:pt x="72" y="126"/>
                  <a:pt x="72" y="126"/>
                  <a:pt x="72" y="126"/>
                </a:cubicBezTo>
                <a:cubicBezTo>
                  <a:pt x="72" y="126"/>
                  <a:pt x="72" y="126"/>
                  <a:pt x="72" y="126"/>
                </a:cubicBezTo>
                <a:cubicBezTo>
                  <a:pt x="72" y="126"/>
                  <a:pt x="72" y="126"/>
                  <a:pt x="72" y="126"/>
                </a:cubicBezTo>
                <a:cubicBezTo>
                  <a:pt x="72" y="126"/>
                  <a:pt x="72" y="126"/>
                  <a:pt x="72" y="126"/>
                </a:cubicBezTo>
                <a:cubicBezTo>
                  <a:pt x="72" y="126"/>
                  <a:pt x="72" y="126"/>
                  <a:pt x="72" y="126"/>
                </a:cubicBezTo>
                <a:cubicBezTo>
                  <a:pt x="72" y="126"/>
                  <a:pt x="72" y="126"/>
                  <a:pt x="72" y="126"/>
                </a:cubicBezTo>
                <a:cubicBezTo>
                  <a:pt x="72" y="126"/>
                  <a:pt x="73" y="125"/>
                  <a:pt x="73" y="125"/>
                </a:cubicBezTo>
                <a:cubicBezTo>
                  <a:pt x="73" y="124"/>
                  <a:pt x="74" y="124"/>
                  <a:pt x="74" y="124"/>
                </a:cubicBezTo>
                <a:cubicBezTo>
                  <a:pt x="73" y="124"/>
                  <a:pt x="74" y="124"/>
                  <a:pt x="74" y="123"/>
                </a:cubicBezTo>
                <a:cubicBezTo>
                  <a:pt x="74" y="123"/>
                  <a:pt x="75" y="123"/>
                  <a:pt x="75" y="122"/>
                </a:cubicBezTo>
                <a:cubicBezTo>
                  <a:pt x="76" y="122"/>
                  <a:pt x="76" y="122"/>
                  <a:pt x="76" y="122"/>
                </a:cubicBezTo>
                <a:cubicBezTo>
                  <a:pt x="77" y="122"/>
                  <a:pt x="75" y="123"/>
                  <a:pt x="74" y="123"/>
                </a:cubicBezTo>
                <a:cubicBezTo>
                  <a:pt x="75" y="124"/>
                  <a:pt x="76" y="122"/>
                  <a:pt x="77" y="122"/>
                </a:cubicBezTo>
                <a:cubicBezTo>
                  <a:pt x="78" y="122"/>
                  <a:pt x="78" y="122"/>
                  <a:pt x="79" y="122"/>
                </a:cubicBezTo>
                <a:cubicBezTo>
                  <a:pt x="79" y="122"/>
                  <a:pt x="80" y="122"/>
                  <a:pt x="80" y="122"/>
                </a:cubicBezTo>
                <a:cubicBezTo>
                  <a:pt x="80" y="122"/>
                  <a:pt x="81" y="122"/>
                  <a:pt x="81" y="122"/>
                </a:cubicBezTo>
                <a:cubicBezTo>
                  <a:pt x="81" y="121"/>
                  <a:pt x="79" y="121"/>
                  <a:pt x="78" y="122"/>
                </a:cubicBezTo>
                <a:cubicBezTo>
                  <a:pt x="78" y="121"/>
                  <a:pt x="78" y="121"/>
                  <a:pt x="79" y="121"/>
                </a:cubicBezTo>
                <a:cubicBezTo>
                  <a:pt x="79" y="121"/>
                  <a:pt x="79" y="121"/>
                  <a:pt x="79" y="121"/>
                </a:cubicBezTo>
                <a:cubicBezTo>
                  <a:pt x="80" y="121"/>
                  <a:pt x="81" y="121"/>
                  <a:pt x="81" y="121"/>
                </a:cubicBezTo>
                <a:cubicBezTo>
                  <a:pt x="82" y="121"/>
                  <a:pt x="82" y="121"/>
                  <a:pt x="82" y="121"/>
                </a:cubicBezTo>
                <a:cubicBezTo>
                  <a:pt x="83" y="121"/>
                  <a:pt x="84" y="122"/>
                  <a:pt x="85" y="122"/>
                </a:cubicBezTo>
                <a:cubicBezTo>
                  <a:pt x="85" y="122"/>
                  <a:pt x="86" y="123"/>
                  <a:pt x="87" y="123"/>
                </a:cubicBezTo>
                <a:cubicBezTo>
                  <a:pt x="87" y="123"/>
                  <a:pt x="87" y="123"/>
                  <a:pt x="87" y="123"/>
                </a:cubicBezTo>
                <a:cubicBezTo>
                  <a:pt x="88" y="124"/>
                  <a:pt x="88" y="124"/>
                  <a:pt x="88" y="124"/>
                </a:cubicBezTo>
                <a:cubicBezTo>
                  <a:pt x="89" y="125"/>
                  <a:pt x="89" y="125"/>
                  <a:pt x="89" y="126"/>
                </a:cubicBezTo>
                <a:cubicBezTo>
                  <a:pt x="90" y="126"/>
                  <a:pt x="90" y="127"/>
                  <a:pt x="90" y="127"/>
                </a:cubicBezTo>
                <a:cubicBezTo>
                  <a:pt x="90" y="127"/>
                  <a:pt x="90" y="127"/>
                  <a:pt x="91" y="128"/>
                </a:cubicBezTo>
                <a:cubicBezTo>
                  <a:pt x="91" y="128"/>
                  <a:pt x="90" y="128"/>
                  <a:pt x="90" y="128"/>
                </a:cubicBezTo>
                <a:cubicBezTo>
                  <a:pt x="90" y="128"/>
                  <a:pt x="90" y="128"/>
                  <a:pt x="90" y="129"/>
                </a:cubicBezTo>
                <a:cubicBezTo>
                  <a:pt x="90" y="129"/>
                  <a:pt x="91" y="129"/>
                  <a:pt x="91" y="128"/>
                </a:cubicBezTo>
                <a:cubicBezTo>
                  <a:pt x="92" y="129"/>
                  <a:pt x="92" y="130"/>
                  <a:pt x="92" y="131"/>
                </a:cubicBezTo>
                <a:cubicBezTo>
                  <a:pt x="93" y="131"/>
                  <a:pt x="93" y="131"/>
                  <a:pt x="93" y="130"/>
                </a:cubicBezTo>
                <a:cubicBezTo>
                  <a:pt x="93" y="131"/>
                  <a:pt x="93" y="131"/>
                  <a:pt x="93" y="131"/>
                </a:cubicBezTo>
                <a:cubicBezTo>
                  <a:pt x="93" y="132"/>
                  <a:pt x="93" y="132"/>
                  <a:pt x="94" y="133"/>
                </a:cubicBezTo>
                <a:cubicBezTo>
                  <a:pt x="93" y="132"/>
                  <a:pt x="93" y="133"/>
                  <a:pt x="93" y="133"/>
                </a:cubicBezTo>
                <a:cubicBezTo>
                  <a:pt x="92" y="133"/>
                  <a:pt x="93" y="133"/>
                  <a:pt x="92" y="132"/>
                </a:cubicBezTo>
                <a:cubicBezTo>
                  <a:pt x="92" y="132"/>
                  <a:pt x="92" y="133"/>
                  <a:pt x="92" y="133"/>
                </a:cubicBezTo>
                <a:cubicBezTo>
                  <a:pt x="92" y="134"/>
                  <a:pt x="93" y="133"/>
                  <a:pt x="93" y="134"/>
                </a:cubicBezTo>
                <a:cubicBezTo>
                  <a:pt x="93" y="134"/>
                  <a:pt x="93" y="135"/>
                  <a:pt x="93" y="135"/>
                </a:cubicBezTo>
                <a:cubicBezTo>
                  <a:pt x="93" y="135"/>
                  <a:pt x="93" y="136"/>
                  <a:pt x="93" y="137"/>
                </a:cubicBezTo>
                <a:cubicBezTo>
                  <a:pt x="93" y="137"/>
                  <a:pt x="93" y="137"/>
                  <a:pt x="93" y="137"/>
                </a:cubicBezTo>
                <a:cubicBezTo>
                  <a:pt x="92" y="138"/>
                  <a:pt x="93" y="138"/>
                  <a:pt x="92" y="140"/>
                </a:cubicBezTo>
                <a:cubicBezTo>
                  <a:pt x="92" y="139"/>
                  <a:pt x="92" y="140"/>
                  <a:pt x="92" y="140"/>
                </a:cubicBezTo>
                <a:cubicBezTo>
                  <a:pt x="91" y="140"/>
                  <a:pt x="91" y="140"/>
                  <a:pt x="91" y="140"/>
                </a:cubicBezTo>
                <a:cubicBezTo>
                  <a:pt x="91" y="141"/>
                  <a:pt x="91" y="141"/>
                  <a:pt x="91" y="140"/>
                </a:cubicBezTo>
                <a:cubicBezTo>
                  <a:pt x="92" y="140"/>
                  <a:pt x="92" y="140"/>
                  <a:pt x="92" y="140"/>
                </a:cubicBezTo>
                <a:cubicBezTo>
                  <a:pt x="92" y="141"/>
                  <a:pt x="92" y="141"/>
                  <a:pt x="92" y="141"/>
                </a:cubicBezTo>
                <a:cubicBezTo>
                  <a:pt x="91" y="141"/>
                  <a:pt x="91" y="141"/>
                  <a:pt x="91" y="142"/>
                </a:cubicBezTo>
                <a:cubicBezTo>
                  <a:pt x="91" y="142"/>
                  <a:pt x="91" y="142"/>
                  <a:pt x="91" y="142"/>
                </a:cubicBezTo>
                <a:cubicBezTo>
                  <a:pt x="92" y="143"/>
                  <a:pt x="91" y="143"/>
                  <a:pt x="90" y="143"/>
                </a:cubicBezTo>
                <a:cubicBezTo>
                  <a:pt x="90" y="143"/>
                  <a:pt x="90" y="144"/>
                  <a:pt x="90" y="144"/>
                </a:cubicBezTo>
                <a:cubicBezTo>
                  <a:pt x="90" y="144"/>
                  <a:pt x="90" y="144"/>
                  <a:pt x="90" y="144"/>
                </a:cubicBezTo>
                <a:cubicBezTo>
                  <a:pt x="90" y="144"/>
                  <a:pt x="90" y="144"/>
                  <a:pt x="90" y="144"/>
                </a:cubicBezTo>
                <a:cubicBezTo>
                  <a:pt x="90" y="144"/>
                  <a:pt x="90" y="144"/>
                  <a:pt x="90" y="144"/>
                </a:cubicBezTo>
                <a:cubicBezTo>
                  <a:pt x="90" y="144"/>
                  <a:pt x="90" y="144"/>
                  <a:pt x="90" y="144"/>
                </a:cubicBezTo>
                <a:cubicBezTo>
                  <a:pt x="90" y="144"/>
                  <a:pt x="90" y="144"/>
                  <a:pt x="90" y="144"/>
                </a:cubicBezTo>
                <a:cubicBezTo>
                  <a:pt x="90" y="144"/>
                  <a:pt x="90" y="144"/>
                  <a:pt x="90" y="144"/>
                </a:cubicBezTo>
                <a:cubicBezTo>
                  <a:pt x="89" y="145"/>
                  <a:pt x="89" y="145"/>
                  <a:pt x="89" y="145"/>
                </a:cubicBezTo>
                <a:cubicBezTo>
                  <a:pt x="89" y="145"/>
                  <a:pt x="89" y="145"/>
                  <a:pt x="89" y="145"/>
                </a:cubicBezTo>
                <a:cubicBezTo>
                  <a:pt x="89" y="145"/>
                  <a:pt x="88" y="146"/>
                  <a:pt x="88" y="146"/>
                </a:cubicBezTo>
                <a:cubicBezTo>
                  <a:pt x="88" y="146"/>
                  <a:pt x="88" y="146"/>
                  <a:pt x="88" y="146"/>
                </a:cubicBezTo>
                <a:cubicBezTo>
                  <a:pt x="87" y="146"/>
                  <a:pt x="88" y="147"/>
                  <a:pt x="87" y="147"/>
                </a:cubicBezTo>
                <a:cubicBezTo>
                  <a:pt x="87" y="147"/>
                  <a:pt x="87" y="146"/>
                  <a:pt x="87" y="146"/>
                </a:cubicBezTo>
                <a:cubicBezTo>
                  <a:pt x="86" y="146"/>
                  <a:pt x="87" y="147"/>
                  <a:pt x="86" y="147"/>
                </a:cubicBezTo>
                <a:cubicBezTo>
                  <a:pt x="87" y="147"/>
                  <a:pt x="87" y="147"/>
                  <a:pt x="88" y="147"/>
                </a:cubicBezTo>
                <a:cubicBezTo>
                  <a:pt x="88" y="147"/>
                  <a:pt x="87" y="148"/>
                  <a:pt x="87" y="148"/>
                </a:cubicBezTo>
                <a:cubicBezTo>
                  <a:pt x="87" y="148"/>
                  <a:pt x="87" y="148"/>
                  <a:pt x="87" y="148"/>
                </a:cubicBezTo>
                <a:cubicBezTo>
                  <a:pt x="86" y="148"/>
                  <a:pt x="86" y="148"/>
                  <a:pt x="85" y="148"/>
                </a:cubicBezTo>
                <a:cubicBezTo>
                  <a:pt x="84" y="149"/>
                  <a:pt x="85" y="148"/>
                  <a:pt x="85" y="149"/>
                </a:cubicBezTo>
                <a:cubicBezTo>
                  <a:pt x="85" y="149"/>
                  <a:pt x="84" y="150"/>
                  <a:pt x="83" y="150"/>
                </a:cubicBezTo>
                <a:cubicBezTo>
                  <a:pt x="83" y="150"/>
                  <a:pt x="83" y="150"/>
                  <a:pt x="83" y="150"/>
                </a:cubicBezTo>
                <a:cubicBezTo>
                  <a:pt x="82" y="150"/>
                  <a:pt x="83" y="150"/>
                  <a:pt x="82" y="150"/>
                </a:cubicBezTo>
                <a:cubicBezTo>
                  <a:pt x="82" y="151"/>
                  <a:pt x="81" y="150"/>
                  <a:pt x="81" y="151"/>
                </a:cubicBezTo>
                <a:cubicBezTo>
                  <a:pt x="82" y="151"/>
                  <a:pt x="83" y="151"/>
                  <a:pt x="82" y="152"/>
                </a:cubicBezTo>
                <a:cubicBezTo>
                  <a:pt x="83" y="152"/>
                  <a:pt x="83" y="151"/>
                  <a:pt x="84" y="150"/>
                </a:cubicBezTo>
                <a:cubicBezTo>
                  <a:pt x="85" y="151"/>
                  <a:pt x="84" y="151"/>
                  <a:pt x="83" y="151"/>
                </a:cubicBezTo>
                <a:cubicBezTo>
                  <a:pt x="83" y="152"/>
                  <a:pt x="82" y="152"/>
                  <a:pt x="81" y="153"/>
                </a:cubicBezTo>
                <a:cubicBezTo>
                  <a:pt x="81" y="152"/>
                  <a:pt x="81" y="152"/>
                  <a:pt x="81" y="152"/>
                </a:cubicBezTo>
                <a:cubicBezTo>
                  <a:pt x="80" y="153"/>
                  <a:pt x="80" y="153"/>
                  <a:pt x="81" y="153"/>
                </a:cubicBezTo>
                <a:cubicBezTo>
                  <a:pt x="80" y="154"/>
                  <a:pt x="80" y="154"/>
                  <a:pt x="79" y="154"/>
                </a:cubicBezTo>
                <a:cubicBezTo>
                  <a:pt x="79" y="154"/>
                  <a:pt x="80" y="154"/>
                  <a:pt x="79" y="153"/>
                </a:cubicBezTo>
                <a:cubicBezTo>
                  <a:pt x="79" y="154"/>
                  <a:pt x="78" y="154"/>
                  <a:pt x="77" y="155"/>
                </a:cubicBezTo>
                <a:cubicBezTo>
                  <a:pt x="77" y="155"/>
                  <a:pt x="77" y="154"/>
                  <a:pt x="77" y="154"/>
                </a:cubicBezTo>
                <a:cubicBezTo>
                  <a:pt x="76" y="155"/>
                  <a:pt x="76" y="155"/>
                  <a:pt x="75" y="155"/>
                </a:cubicBezTo>
                <a:cubicBezTo>
                  <a:pt x="75" y="156"/>
                  <a:pt x="74" y="156"/>
                  <a:pt x="73" y="156"/>
                </a:cubicBezTo>
                <a:cubicBezTo>
                  <a:pt x="73" y="157"/>
                  <a:pt x="73" y="158"/>
                  <a:pt x="72" y="158"/>
                </a:cubicBezTo>
                <a:cubicBezTo>
                  <a:pt x="72" y="159"/>
                  <a:pt x="73" y="157"/>
                  <a:pt x="73" y="157"/>
                </a:cubicBezTo>
                <a:cubicBezTo>
                  <a:pt x="73" y="158"/>
                  <a:pt x="72" y="158"/>
                  <a:pt x="71" y="159"/>
                </a:cubicBezTo>
                <a:cubicBezTo>
                  <a:pt x="71" y="159"/>
                  <a:pt x="71" y="158"/>
                  <a:pt x="71" y="158"/>
                </a:cubicBezTo>
                <a:cubicBezTo>
                  <a:pt x="71" y="158"/>
                  <a:pt x="71" y="158"/>
                  <a:pt x="71" y="158"/>
                </a:cubicBezTo>
                <a:cubicBezTo>
                  <a:pt x="70" y="158"/>
                  <a:pt x="71" y="158"/>
                  <a:pt x="70" y="158"/>
                </a:cubicBezTo>
                <a:cubicBezTo>
                  <a:pt x="69" y="159"/>
                  <a:pt x="70" y="158"/>
                  <a:pt x="69" y="158"/>
                </a:cubicBezTo>
                <a:cubicBezTo>
                  <a:pt x="68" y="159"/>
                  <a:pt x="69" y="159"/>
                  <a:pt x="69" y="159"/>
                </a:cubicBezTo>
                <a:cubicBezTo>
                  <a:pt x="68" y="159"/>
                  <a:pt x="67" y="160"/>
                  <a:pt x="67" y="159"/>
                </a:cubicBezTo>
                <a:cubicBezTo>
                  <a:pt x="66" y="160"/>
                  <a:pt x="65" y="161"/>
                  <a:pt x="64" y="161"/>
                </a:cubicBezTo>
                <a:cubicBezTo>
                  <a:pt x="64" y="162"/>
                  <a:pt x="65" y="161"/>
                  <a:pt x="66" y="161"/>
                </a:cubicBezTo>
                <a:cubicBezTo>
                  <a:pt x="66" y="161"/>
                  <a:pt x="65" y="161"/>
                  <a:pt x="64" y="161"/>
                </a:cubicBezTo>
                <a:cubicBezTo>
                  <a:pt x="64" y="162"/>
                  <a:pt x="64" y="162"/>
                  <a:pt x="63" y="162"/>
                </a:cubicBezTo>
                <a:cubicBezTo>
                  <a:pt x="63" y="162"/>
                  <a:pt x="63" y="161"/>
                  <a:pt x="64" y="161"/>
                </a:cubicBezTo>
                <a:cubicBezTo>
                  <a:pt x="64" y="161"/>
                  <a:pt x="63" y="161"/>
                  <a:pt x="63" y="161"/>
                </a:cubicBezTo>
                <a:cubicBezTo>
                  <a:pt x="63" y="161"/>
                  <a:pt x="63" y="160"/>
                  <a:pt x="62" y="160"/>
                </a:cubicBezTo>
                <a:cubicBezTo>
                  <a:pt x="62" y="160"/>
                  <a:pt x="63" y="161"/>
                  <a:pt x="62" y="161"/>
                </a:cubicBezTo>
                <a:cubicBezTo>
                  <a:pt x="62" y="162"/>
                  <a:pt x="63" y="162"/>
                  <a:pt x="62" y="162"/>
                </a:cubicBezTo>
                <a:cubicBezTo>
                  <a:pt x="62" y="162"/>
                  <a:pt x="62" y="162"/>
                  <a:pt x="62" y="162"/>
                </a:cubicBezTo>
                <a:cubicBezTo>
                  <a:pt x="61" y="162"/>
                  <a:pt x="60" y="162"/>
                  <a:pt x="59" y="162"/>
                </a:cubicBezTo>
                <a:cubicBezTo>
                  <a:pt x="59" y="162"/>
                  <a:pt x="60" y="163"/>
                  <a:pt x="60" y="162"/>
                </a:cubicBezTo>
                <a:cubicBezTo>
                  <a:pt x="60" y="161"/>
                  <a:pt x="60" y="162"/>
                  <a:pt x="59" y="162"/>
                </a:cubicBezTo>
                <a:cubicBezTo>
                  <a:pt x="58" y="162"/>
                  <a:pt x="59" y="162"/>
                  <a:pt x="59" y="162"/>
                </a:cubicBezTo>
                <a:cubicBezTo>
                  <a:pt x="59" y="163"/>
                  <a:pt x="58" y="162"/>
                  <a:pt x="58" y="163"/>
                </a:cubicBezTo>
                <a:cubicBezTo>
                  <a:pt x="57" y="163"/>
                  <a:pt x="57" y="164"/>
                  <a:pt x="56" y="163"/>
                </a:cubicBezTo>
                <a:cubicBezTo>
                  <a:pt x="56" y="164"/>
                  <a:pt x="55" y="164"/>
                  <a:pt x="54" y="164"/>
                </a:cubicBezTo>
                <a:cubicBezTo>
                  <a:pt x="53" y="164"/>
                  <a:pt x="52" y="164"/>
                  <a:pt x="51" y="164"/>
                </a:cubicBezTo>
                <a:cubicBezTo>
                  <a:pt x="50" y="164"/>
                  <a:pt x="50" y="164"/>
                  <a:pt x="49" y="163"/>
                </a:cubicBezTo>
                <a:cubicBezTo>
                  <a:pt x="49" y="163"/>
                  <a:pt x="49" y="164"/>
                  <a:pt x="49" y="164"/>
                </a:cubicBezTo>
                <a:cubicBezTo>
                  <a:pt x="48" y="164"/>
                  <a:pt x="47" y="164"/>
                  <a:pt x="47" y="164"/>
                </a:cubicBezTo>
                <a:cubicBezTo>
                  <a:pt x="46" y="164"/>
                  <a:pt x="45" y="163"/>
                  <a:pt x="45" y="163"/>
                </a:cubicBezTo>
                <a:cubicBezTo>
                  <a:pt x="44" y="163"/>
                  <a:pt x="42" y="163"/>
                  <a:pt x="41" y="162"/>
                </a:cubicBezTo>
                <a:cubicBezTo>
                  <a:pt x="41" y="162"/>
                  <a:pt x="41" y="163"/>
                  <a:pt x="41" y="163"/>
                </a:cubicBezTo>
                <a:cubicBezTo>
                  <a:pt x="40" y="163"/>
                  <a:pt x="40" y="162"/>
                  <a:pt x="40" y="162"/>
                </a:cubicBezTo>
                <a:cubicBezTo>
                  <a:pt x="39" y="161"/>
                  <a:pt x="40" y="162"/>
                  <a:pt x="41" y="161"/>
                </a:cubicBezTo>
                <a:cubicBezTo>
                  <a:pt x="41" y="162"/>
                  <a:pt x="41" y="162"/>
                  <a:pt x="41" y="162"/>
                </a:cubicBezTo>
                <a:cubicBezTo>
                  <a:pt x="42" y="162"/>
                  <a:pt x="42" y="163"/>
                  <a:pt x="43" y="162"/>
                </a:cubicBezTo>
                <a:cubicBezTo>
                  <a:pt x="43" y="162"/>
                  <a:pt x="42" y="162"/>
                  <a:pt x="41" y="162"/>
                </a:cubicBezTo>
                <a:cubicBezTo>
                  <a:pt x="41" y="162"/>
                  <a:pt x="41" y="161"/>
                  <a:pt x="41" y="161"/>
                </a:cubicBezTo>
                <a:cubicBezTo>
                  <a:pt x="41" y="161"/>
                  <a:pt x="40" y="161"/>
                  <a:pt x="40" y="160"/>
                </a:cubicBezTo>
                <a:cubicBezTo>
                  <a:pt x="39" y="161"/>
                  <a:pt x="41" y="161"/>
                  <a:pt x="40" y="161"/>
                </a:cubicBezTo>
                <a:cubicBezTo>
                  <a:pt x="40" y="161"/>
                  <a:pt x="38" y="161"/>
                  <a:pt x="39" y="162"/>
                </a:cubicBezTo>
                <a:cubicBezTo>
                  <a:pt x="39" y="162"/>
                  <a:pt x="37" y="162"/>
                  <a:pt x="37" y="161"/>
                </a:cubicBezTo>
                <a:cubicBezTo>
                  <a:pt x="37" y="161"/>
                  <a:pt x="36" y="161"/>
                  <a:pt x="35" y="161"/>
                </a:cubicBezTo>
                <a:cubicBezTo>
                  <a:pt x="35" y="160"/>
                  <a:pt x="34" y="160"/>
                  <a:pt x="34" y="160"/>
                </a:cubicBezTo>
                <a:cubicBezTo>
                  <a:pt x="33" y="160"/>
                  <a:pt x="33" y="159"/>
                  <a:pt x="32" y="159"/>
                </a:cubicBezTo>
                <a:cubicBezTo>
                  <a:pt x="31" y="159"/>
                  <a:pt x="30" y="158"/>
                  <a:pt x="29" y="157"/>
                </a:cubicBezTo>
                <a:cubicBezTo>
                  <a:pt x="28" y="157"/>
                  <a:pt x="27" y="156"/>
                  <a:pt x="26" y="156"/>
                </a:cubicBezTo>
                <a:cubicBezTo>
                  <a:pt x="26" y="155"/>
                  <a:pt x="26" y="155"/>
                  <a:pt x="26" y="155"/>
                </a:cubicBezTo>
                <a:cubicBezTo>
                  <a:pt x="25" y="154"/>
                  <a:pt x="25" y="154"/>
                  <a:pt x="25" y="154"/>
                </a:cubicBezTo>
                <a:cubicBezTo>
                  <a:pt x="25" y="154"/>
                  <a:pt x="24" y="154"/>
                  <a:pt x="24" y="153"/>
                </a:cubicBezTo>
                <a:cubicBezTo>
                  <a:pt x="24" y="152"/>
                  <a:pt x="24" y="153"/>
                  <a:pt x="25" y="153"/>
                </a:cubicBezTo>
                <a:cubicBezTo>
                  <a:pt x="25" y="153"/>
                  <a:pt x="25" y="153"/>
                  <a:pt x="25" y="153"/>
                </a:cubicBezTo>
                <a:cubicBezTo>
                  <a:pt x="26" y="153"/>
                  <a:pt x="26" y="155"/>
                  <a:pt x="26" y="154"/>
                </a:cubicBezTo>
                <a:cubicBezTo>
                  <a:pt x="27" y="154"/>
                  <a:pt x="26" y="154"/>
                  <a:pt x="26" y="153"/>
                </a:cubicBezTo>
                <a:cubicBezTo>
                  <a:pt x="26" y="153"/>
                  <a:pt x="26" y="153"/>
                  <a:pt x="26" y="152"/>
                </a:cubicBezTo>
                <a:cubicBezTo>
                  <a:pt x="25" y="153"/>
                  <a:pt x="26" y="153"/>
                  <a:pt x="26" y="153"/>
                </a:cubicBezTo>
                <a:cubicBezTo>
                  <a:pt x="25" y="153"/>
                  <a:pt x="24" y="151"/>
                  <a:pt x="23" y="151"/>
                </a:cubicBezTo>
                <a:cubicBezTo>
                  <a:pt x="23" y="151"/>
                  <a:pt x="24" y="152"/>
                  <a:pt x="24" y="152"/>
                </a:cubicBezTo>
                <a:cubicBezTo>
                  <a:pt x="24" y="153"/>
                  <a:pt x="24" y="152"/>
                  <a:pt x="23" y="153"/>
                </a:cubicBezTo>
                <a:cubicBezTo>
                  <a:pt x="23" y="153"/>
                  <a:pt x="23" y="152"/>
                  <a:pt x="22" y="152"/>
                </a:cubicBezTo>
                <a:cubicBezTo>
                  <a:pt x="22" y="152"/>
                  <a:pt x="22" y="152"/>
                  <a:pt x="22" y="152"/>
                </a:cubicBezTo>
                <a:cubicBezTo>
                  <a:pt x="21" y="151"/>
                  <a:pt x="21" y="151"/>
                  <a:pt x="21" y="150"/>
                </a:cubicBezTo>
                <a:cubicBezTo>
                  <a:pt x="20" y="150"/>
                  <a:pt x="20" y="149"/>
                  <a:pt x="19" y="148"/>
                </a:cubicBezTo>
                <a:cubicBezTo>
                  <a:pt x="18" y="147"/>
                  <a:pt x="18" y="147"/>
                  <a:pt x="17" y="146"/>
                </a:cubicBezTo>
                <a:cubicBezTo>
                  <a:pt x="17" y="146"/>
                  <a:pt x="17" y="146"/>
                  <a:pt x="17" y="145"/>
                </a:cubicBezTo>
                <a:cubicBezTo>
                  <a:pt x="16" y="145"/>
                  <a:pt x="16" y="145"/>
                  <a:pt x="16" y="144"/>
                </a:cubicBezTo>
                <a:cubicBezTo>
                  <a:pt x="15" y="145"/>
                  <a:pt x="15" y="145"/>
                  <a:pt x="16" y="146"/>
                </a:cubicBezTo>
                <a:cubicBezTo>
                  <a:pt x="15" y="146"/>
                  <a:pt x="15" y="145"/>
                  <a:pt x="15" y="145"/>
                </a:cubicBezTo>
                <a:cubicBezTo>
                  <a:pt x="14" y="145"/>
                  <a:pt x="15" y="146"/>
                  <a:pt x="15" y="146"/>
                </a:cubicBezTo>
                <a:cubicBezTo>
                  <a:pt x="16" y="147"/>
                  <a:pt x="16" y="147"/>
                  <a:pt x="17" y="148"/>
                </a:cubicBezTo>
                <a:cubicBezTo>
                  <a:pt x="17" y="148"/>
                  <a:pt x="17" y="148"/>
                  <a:pt x="17" y="148"/>
                </a:cubicBezTo>
                <a:cubicBezTo>
                  <a:pt x="18" y="149"/>
                  <a:pt x="18" y="149"/>
                  <a:pt x="18" y="150"/>
                </a:cubicBezTo>
                <a:cubicBezTo>
                  <a:pt x="19" y="150"/>
                  <a:pt x="18" y="150"/>
                  <a:pt x="19" y="150"/>
                </a:cubicBezTo>
                <a:cubicBezTo>
                  <a:pt x="19" y="150"/>
                  <a:pt x="19" y="151"/>
                  <a:pt x="19" y="151"/>
                </a:cubicBezTo>
                <a:cubicBezTo>
                  <a:pt x="20" y="151"/>
                  <a:pt x="20" y="151"/>
                  <a:pt x="20" y="152"/>
                </a:cubicBezTo>
                <a:cubicBezTo>
                  <a:pt x="21" y="152"/>
                  <a:pt x="22" y="153"/>
                  <a:pt x="22" y="154"/>
                </a:cubicBezTo>
                <a:cubicBezTo>
                  <a:pt x="21" y="154"/>
                  <a:pt x="23" y="155"/>
                  <a:pt x="23" y="156"/>
                </a:cubicBezTo>
                <a:cubicBezTo>
                  <a:pt x="23" y="156"/>
                  <a:pt x="23" y="155"/>
                  <a:pt x="24" y="156"/>
                </a:cubicBezTo>
                <a:cubicBezTo>
                  <a:pt x="24" y="155"/>
                  <a:pt x="23" y="155"/>
                  <a:pt x="23" y="155"/>
                </a:cubicBezTo>
                <a:cubicBezTo>
                  <a:pt x="23" y="154"/>
                  <a:pt x="24" y="155"/>
                  <a:pt x="24" y="155"/>
                </a:cubicBezTo>
                <a:cubicBezTo>
                  <a:pt x="24" y="156"/>
                  <a:pt x="24" y="156"/>
                  <a:pt x="25" y="157"/>
                </a:cubicBezTo>
                <a:cubicBezTo>
                  <a:pt x="26" y="157"/>
                  <a:pt x="25" y="156"/>
                  <a:pt x="24" y="156"/>
                </a:cubicBezTo>
                <a:cubicBezTo>
                  <a:pt x="25" y="155"/>
                  <a:pt x="25" y="156"/>
                  <a:pt x="26" y="157"/>
                </a:cubicBezTo>
                <a:cubicBezTo>
                  <a:pt x="26" y="157"/>
                  <a:pt x="27" y="157"/>
                  <a:pt x="27" y="158"/>
                </a:cubicBezTo>
                <a:cubicBezTo>
                  <a:pt x="28" y="158"/>
                  <a:pt x="28" y="158"/>
                  <a:pt x="29" y="159"/>
                </a:cubicBezTo>
                <a:cubicBezTo>
                  <a:pt x="29" y="159"/>
                  <a:pt x="28" y="159"/>
                  <a:pt x="28" y="159"/>
                </a:cubicBezTo>
                <a:cubicBezTo>
                  <a:pt x="28" y="160"/>
                  <a:pt x="29" y="159"/>
                  <a:pt x="30" y="159"/>
                </a:cubicBezTo>
                <a:cubicBezTo>
                  <a:pt x="31" y="160"/>
                  <a:pt x="31" y="160"/>
                  <a:pt x="32" y="161"/>
                </a:cubicBezTo>
                <a:cubicBezTo>
                  <a:pt x="32" y="161"/>
                  <a:pt x="32" y="162"/>
                  <a:pt x="33" y="162"/>
                </a:cubicBezTo>
                <a:cubicBezTo>
                  <a:pt x="34" y="161"/>
                  <a:pt x="32" y="161"/>
                  <a:pt x="32" y="161"/>
                </a:cubicBezTo>
                <a:cubicBezTo>
                  <a:pt x="32" y="161"/>
                  <a:pt x="33" y="161"/>
                  <a:pt x="33" y="161"/>
                </a:cubicBezTo>
                <a:cubicBezTo>
                  <a:pt x="34" y="161"/>
                  <a:pt x="34" y="162"/>
                  <a:pt x="35" y="162"/>
                </a:cubicBezTo>
                <a:cubicBezTo>
                  <a:pt x="36" y="163"/>
                  <a:pt x="37" y="163"/>
                  <a:pt x="37" y="163"/>
                </a:cubicBezTo>
                <a:cubicBezTo>
                  <a:pt x="38" y="163"/>
                  <a:pt x="38" y="163"/>
                  <a:pt x="38" y="163"/>
                </a:cubicBezTo>
                <a:cubicBezTo>
                  <a:pt x="38" y="163"/>
                  <a:pt x="38" y="163"/>
                  <a:pt x="38" y="163"/>
                </a:cubicBezTo>
                <a:cubicBezTo>
                  <a:pt x="38" y="164"/>
                  <a:pt x="39" y="163"/>
                  <a:pt x="40" y="164"/>
                </a:cubicBezTo>
                <a:cubicBezTo>
                  <a:pt x="41" y="164"/>
                  <a:pt x="41" y="165"/>
                  <a:pt x="41" y="165"/>
                </a:cubicBezTo>
                <a:cubicBezTo>
                  <a:pt x="42" y="165"/>
                  <a:pt x="42" y="164"/>
                  <a:pt x="42" y="164"/>
                </a:cubicBezTo>
                <a:cubicBezTo>
                  <a:pt x="42" y="164"/>
                  <a:pt x="43" y="165"/>
                  <a:pt x="44" y="165"/>
                </a:cubicBezTo>
                <a:cubicBezTo>
                  <a:pt x="44" y="165"/>
                  <a:pt x="45" y="165"/>
                  <a:pt x="45" y="165"/>
                </a:cubicBezTo>
                <a:cubicBezTo>
                  <a:pt x="46" y="165"/>
                  <a:pt x="47" y="165"/>
                  <a:pt x="48" y="165"/>
                </a:cubicBezTo>
                <a:cubicBezTo>
                  <a:pt x="48" y="165"/>
                  <a:pt x="48" y="165"/>
                  <a:pt x="48" y="165"/>
                </a:cubicBezTo>
                <a:cubicBezTo>
                  <a:pt x="48" y="165"/>
                  <a:pt x="48" y="165"/>
                  <a:pt x="49" y="165"/>
                </a:cubicBezTo>
                <a:cubicBezTo>
                  <a:pt x="49" y="165"/>
                  <a:pt x="50" y="165"/>
                  <a:pt x="50" y="165"/>
                </a:cubicBezTo>
                <a:cubicBezTo>
                  <a:pt x="51" y="165"/>
                  <a:pt x="51" y="165"/>
                  <a:pt x="52" y="166"/>
                </a:cubicBezTo>
                <a:cubicBezTo>
                  <a:pt x="52" y="166"/>
                  <a:pt x="53" y="165"/>
                  <a:pt x="53" y="165"/>
                </a:cubicBezTo>
                <a:cubicBezTo>
                  <a:pt x="54" y="165"/>
                  <a:pt x="56" y="165"/>
                  <a:pt x="57" y="165"/>
                </a:cubicBezTo>
                <a:cubicBezTo>
                  <a:pt x="58" y="165"/>
                  <a:pt x="59" y="165"/>
                  <a:pt x="61" y="165"/>
                </a:cubicBezTo>
                <a:cubicBezTo>
                  <a:pt x="61" y="166"/>
                  <a:pt x="62" y="166"/>
                  <a:pt x="62" y="167"/>
                </a:cubicBezTo>
                <a:cubicBezTo>
                  <a:pt x="64" y="166"/>
                  <a:pt x="65" y="166"/>
                  <a:pt x="67" y="166"/>
                </a:cubicBezTo>
                <a:cubicBezTo>
                  <a:pt x="68" y="166"/>
                  <a:pt x="68" y="165"/>
                  <a:pt x="68" y="165"/>
                </a:cubicBezTo>
                <a:cubicBezTo>
                  <a:pt x="68" y="165"/>
                  <a:pt x="69" y="165"/>
                  <a:pt x="69" y="165"/>
                </a:cubicBezTo>
                <a:cubicBezTo>
                  <a:pt x="70" y="164"/>
                  <a:pt x="69" y="164"/>
                  <a:pt x="68" y="164"/>
                </a:cubicBezTo>
                <a:cubicBezTo>
                  <a:pt x="67" y="165"/>
                  <a:pt x="67" y="166"/>
                  <a:pt x="66" y="165"/>
                </a:cubicBezTo>
                <a:cubicBezTo>
                  <a:pt x="67" y="165"/>
                  <a:pt x="67" y="164"/>
                  <a:pt x="68" y="164"/>
                </a:cubicBezTo>
                <a:cubicBezTo>
                  <a:pt x="68" y="164"/>
                  <a:pt x="68" y="164"/>
                  <a:pt x="68" y="164"/>
                </a:cubicBezTo>
                <a:cubicBezTo>
                  <a:pt x="68" y="163"/>
                  <a:pt x="68" y="164"/>
                  <a:pt x="68" y="164"/>
                </a:cubicBezTo>
                <a:cubicBezTo>
                  <a:pt x="68" y="164"/>
                  <a:pt x="69" y="164"/>
                  <a:pt x="69" y="164"/>
                </a:cubicBezTo>
                <a:cubicBezTo>
                  <a:pt x="69" y="164"/>
                  <a:pt x="70" y="164"/>
                  <a:pt x="70" y="164"/>
                </a:cubicBezTo>
                <a:cubicBezTo>
                  <a:pt x="70" y="164"/>
                  <a:pt x="71" y="164"/>
                  <a:pt x="71" y="164"/>
                </a:cubicBezTo>
                <a:cubicBezTo>
                  <a:pt x="71" y="164"/>
                  <a:pt x="71" y="163"/>
                  <a:pt x="72" y="163"/>
                </a:cubicBezTo>
                <a:cubicBezTo>
                  <a:pt x="72" y="164"/>
                  <a:pt x="73" y="163"/>
                  <a:pt x="74" y="164"/>
                </a:cubicBezTo>
                <a:cubicBezTo>
                  <a:pt x="74" y="163"/>
                  <a:pt x="73" y="163"/>
                  <a:pt x="74" y="163"/>
                </a:cubicBezTo>
                <a:cubicBezTo>
                  <a:pt x="74" y="162"/>
                  <a:pt x="75" y="162"/>
                  <a:pt x="75" y="163"/>
                </a:cubicBezTo>
                <a:cubicBezTo>
                  <a:pt x="75" y="162"/>
                  <a:pt x="75" y="162"/>
                  <a:pt x="76" y="162"/>
                </a:cubicBezTo>
                <a:cubicBezTo>
                  <a:pt x="76" y="162"/>
                  <a:pt x="76" y="162"/>
                  <a:pt x="76" y="161"/>
                </a:cubicBezTo>
                <a:cubicBezTo>
                  <a:pt x="75" y="161"/>
                  <a:pt x="75" y="162"/>
                  <a:pt x="75" y="162"/>
                </a:cubicBezTo>
                <a:cubicBezTo>
                  <a:pt x="74" y="161"/>
                  <a:pt x="76" y="161"/>
                  <a:pt x="76" y="161"/>
                </a:cubicBezTo>
                <a:cubicBezTo>
                  <a:pt x="76" y="161"/>
                  <a:pt x="76" y="160"/>
                  <a:pt x="77" y="160"/>
                </a:cubicBezTo>
                <a:cubicBezTo>
                  <a:pt x="77" y="160"/>
                  <a:pt x="77" y="160"/>
                  <a:pt x="77" y="160"/>
                </a:cubicBezTo>
                <a:cubicBezTo>
                  <a:pt x="78" y="159"/>
                  <a:pt x="78" y="159"/>
                  <a:pt x="79" y="159"/>
                </a:cubicBezTo>
                <a:cubicBezTo>
                  <a:pt x="79" y="159"/>
                  <a:pt x="80" y="158"/>
                  <a:pt x="80" y="158"/>
                </a:cubicBezTo>
                <a:cubicBezTo>
                  <a:pt x="81" y="158"/>
                  <a:pt x="82" y="158"/>
                  <a:pt x="83" y="157"/>
                </a:cubicBezTo>
                <a:cubicBezTo>
                  <a:pt x="83" y="156"/>
                  <a:pt x="83" y="156"/>
                  <a:pt x="84" y="155"/>
                </a:cubicBezTo>
                <a:cubicBezTo>
                  <a:pt x="82" y="156"/>
                  <a:pt x="82" y="157"/>
                  <a:pt x="81" y="157"/>
                </a:cubicBezTo>
                <a:cubicBezTo>
                  <a:pt x="81" y="156"/>
                  <a:pt x="82" y="156"/>
                  <a:pt x="83" y="155"/>
                </a:cubicBezTo>
                <a:cubicBezTo>
                  <a:pt x="83" y="155"/>
                  <a:pt x="84" y="155"/>
                  <a:pt x="85" y="154"/>
                </a:cubicBezTo>
                <a:cubicBezTo>
                  <a:pt x="86" y="154"/>
                  <a:pt x="85" y="154"/>
                  <a:pt x="85" y="155"/>
                </a:cubicBezTo>
                <a:cubicBezTo>
                  <a:pt x="86" y="154"/>
                  <a:pt x="86" y="154"/>
                  <a:pt x="86" y="153"/>
                </a:cubicBezTo>
                <a:cubicBezTo>
                  <a:pt x="87" y="153"/>
                  <a:pt x="87" y="152"/>
                  <a:pt x="88" y="152"/>
                </a:cubicBezTo>
                <a:cubicBezTo>
                  <a:pt x="88" y="151"/>
                  <a:pt x="87" y="153"/>
                  <a:pt x="87" y="152"/>
                </a:cubicBezTo>
                <a:cubicBezTo>
                  <a:pt x="88" y="151"/>
                  <a:pt x="89" y="151"/>
                  <a:pt x="88" y="150"/>
                </a:cubicBezTo>
                <a:cubicBezTo>
                  <a:pt x="89" y="150"/>
                  <a:pt x="90" y="150"/>
                  <a:pt x="90" y="150"/>
                </a:cubicBezTo>
                <a:cubicBezTo>
                  <a:pt x="90" y="149"/>
                  <a:pt x="91" y="149"/>
                  <a:pt x="90" y="149"/>
                </a:cubicBezTo>
                <a:cubicBezTo>
                  <a:pt x="90" y="148"/>
                  <a:pt x="91" y="148"/>
                  <a:pt x="91" y="148"/>
                </a:cubicBezTo>
                <a:cubicBezTo>
                  <a:pt x="91" y="147"/>
                  <a:pt x="92" y="148"/>
                  <a:pt x="92" y="147"/>
                </a:cubicBezTo>
                <a:cubicBezTo>
                  <a:pt x="93" y="147"/>
                  <a:pt x="92" y="148"/>
                  <a:pt x="92" y="147"/>
                </a:cubicBezTo>
                <a:cubicBezTo>
                  <a:pt x="92" y="147"/>
                  <a:pt x="92" y="147"/>
                  <a:pt x="92" y="147"/>
                </a:cubicBezTo>
                <a:cubicBezTo>
                  <a:pt x="92" y="146"/>
                  <a:pt x="92" y="146"/>
                  <a:pt x="92" y="146"/>
                </a:cubicBezTo>
                <a:cubicBezTo>
                  <a:pt x="92" y="146"/>
                  <a:pt x="92" y="146"/>
                  <a:pt x="92" y="146"/>
                </a:cubicBezTo>
                <a:cubicBezTo>
                  <a:pt x="92" y="146"/>
                  <a:pt x="92" y="146"/>
                  <a:pt x="92" y="146"/>
                </a:cubicBezTo>
                <a:cubicBezTo>
                  <a:pt x="92" y="146"/>
                  <a:pt x="92" y="146"/>
                  <a:pt x="92" y="146"/>
                </a:cubicBezTo>
                <a:cubicBezTo>
                  <a:pt x="92" y="146"/>
                  <a:pt x="92" y="146"/>
                  <a:pt x="92" y="146"/>
                </a:cubicBezTo>
                <a:cubicBezTo>
                  <a:pt x="93" y="146"/>
                  <a:pt x="93" y="146"/>
                  <a:pt x="93" y="146"/>
                </a:cubicBezTo>
                <a:cubicBezTo>
                  <a:pt x="93" y="146"/>
                  <a:pt x="93" y="146"/>
                  <a:pt x="93" y="146"/>
                </a:cubicBezTo>
                <a:cubicBezTo>
                  <a:pt x="93" y="146"/>
                  <a:pt x="93" y="146"/>
                  <a:pt x="93" y="146"/>
                </a:cubicBezTo>
                <a:cubicBezTo>
                  <a:pt x="93" y="146"/>
                  <a:pt x="93" y="146"/>
                  <a:pt x="93" y="146"/>
                </a:cubicBezTo>
                <a:cubicBezTo>
                  <a:pt x="93" y="145"/>
                  <a:pt x="93" y="145"/>
                  <a:pt x="93" y="145"/>
                </a:cubicBezTo>
                <a:cubicBezTo>
                  <a:pt x="94" y="145"/>
                  <a:pt x="94" y="145"/>
                  <a:pt x="94" y="145"/>
                </a:cubicBezTo>
                <a:cubicBezTo>
                  <a:pt x="94" y="144"/>
                  <a:pt x="94" y="144"/>
                  <a:pt x="94" y="143"/>
                </a:cubicBezTo>
                <a:cubicBezTo>
                  <a:pt x="95" y="143"/>
                  <a:pt x="95" y="142"/>
                  <a:pt x="95" y="142"/>
                </a:cubicBezTo>
                <a:cubicBezTo>
                  <a:pt x="95" y="142"/>
                  <a:pt x="95" y="142"/>
                  <a:pt x="95" y="141"/>
                </a:cubicBezTo>
                <a:cubicBezTo>
                  <a:pt x="96" y="142"/>
                  <a:pt x="96" y="140"/>
                  <a:pt x="96" y="140"/>
                </a:cubicBezTo>
                <a:cubicBezTo>
                  <a:pt x="96" y="140"/>
                  <a:pt x="96" y="139"/>
                  <a:pt x="96" y="139"/>
                </a:cubicBezTo>
                <a:cubicBezTo>
                  <a:pt x="96" y="138"/>
                  <a:pt x="96" y="138"/>
                  <a:pt x="96" y="138"/>
                </a:cubicBezTo>
                <a:cubicBezTo>
                  <a:pt x="95" y="138"/>
                  <a:pt x="96" y="137"/>
                  <a:pt x="96" y="137"/>
                </a:cubicBezTo>
                <a:cubicBezTo>
                  <a:pt x="96" y="136"/>
                  <a:pt x="96" y="137"/>
                  <a:pt x="95" y="137"/>
                </a:cubicBezTo>
                <a:cubicBezTo>
                  <a:pt x="96" y="135"/>
                  <a:pt x="96" y="134"/>
                  <a:pt x="95" y="132"/>
                </a:cubicBezTo>
                <a:cubicBezTo>
                  <a:pt x="95" y="131"/>
                  <a:pt x="94" y="130"/>
                  <a:pt x="94" y="129"/>
                </a:cubicBezTo>
                <a:cubicBezTo>
                  <a:pt x="94" y="128"/>
                  <a:pt x="94" y="128"/>
                  <a:pt x="94" y="128"/>
                </a:cubicBezTo>
                <a:cubicBezTo>
                  <a:pt x="93" y="127"/>
                  <a:pt x="93" y="127"/>
                  <a:pt x="92" y="126"/>
                </a:cubicBezTo>
                <a:cubicBezTo>
                  <a:pt x="92" y="126"/>
                  <a:pt x="91" y="125"/>
                  <a:pt x="92" y="125"/>
                </a:cubicBezTo>
                <a:cubicBezTo>
                  <a:pt x="91" y="124"/>
                  <a:pt x="90" y="123"/>
                  <a:pt x="89" y="122"/>
                </a:cubicBezTo>
                <a:cubicBezTo>
                  <a:pt x="86" y="120"/>
                  <a:pt x="83" y="119"/>
                  <a:pt x="81" y="118"/>
                </a:cubicBezTo>
                <a:cubicBezTo>
                  <a:pt x="81" y="117"/>
                  <a:pt x="81" y="116"/>
                  <a:pt x="80" y="116"/>
                </a:cubicBezTo>
                <a:cubicBezTo>
                  <a:pt x="80" y="116"/>
                  <a:pt x="80" y="116"/>
                  <a:pt x="81" y="116"/>
                </a:cubicBezTo>
                <a:cubicBezTo>
                  <a:pt x="81" y="116"/>
                  <a:pt x="81" y="115"/>
                  <a:pt x="81" y="115"/>
                </a:cubicBezTo>
                <a:cubicBezTo>
                  <a:pt x="82" y="115"/>
                  <a:pt x="82" y="114"/>
                  <a:pt x="80" y="114"/>
                </a:cubicBezTo>
                <a:cubicBezTo>
                  <a:pt x="82" y="114"/>
                  <a:pt x="82" y="113"/>
                  <a:pt x="83" y="113"/>
                </a:cubicBezTo>
                <a:cubicBezTo>
                  <a:pt x="83" y="113"/>
                  <a:pt x="84" y="113"/>
                  <a:pt x="84" y="113"/>
                </a:cubicBezTo>
                <a:cubicBezTo>
                  <a:pt x="84" y="113"/>
                  <a:pt x="85" y="113"/>
                  <a:pt x="85" y="113"/>
                </a:cubicBezTo>
                <a:cubicBezTo>
                  <a:pt x="90" y="115"/>
                  <a:pt x="94" y="118"/>
                  <a:pt x="96" y="121"/>
                </a:cubicBezTo>
                <a:cubicBezTo>
                  <a:pt x="97" y="122"/>
                  <a:pt x="97" y="123"/>
                  <a:pt x="97" y="123"/>
                </a:cubicBezTo>
                <a:cubicBezTo>
                  <a:pt x="98" y="124"/>
                  <a:pt x="99" y="125"/>
                  <a:pt x="99" y="126"/>
                </a:cubicBezTo>
                <a:cubicBezTo>
                  <a:pt x="99" y="127"/>
                  <a:pt x="99" y="127"/>
                  <a:pt x="99" y="128"/>
                </a:cubicBezTo>
                <a:cubicBezTo>
                  <a:pt x="100" y="128"/>
                  <a:pt x="100" y="129"/>
                  <a:pt x="100" y="129"/>
                </a:cubicBezTo>
                <a:cubicBezTo>
                  <a:pt x="101" y="130"/>
                  <a:pt x="101" y="130"/>
                  <a:pt x="100" y="131"/>
                </a:cubicBezTo>
                <a:cubicBezTo>
                  <a:pt x="101" y="131"/>
                  <a:pt x="101" y="131"/>
                  <a:pt x="101" y="132"/>
                </a:cubicBezTo>
                <a:cubicBezTo>
                  <a:pt x="101" y="133"/>
                  <a:pt x="101" y="134"/>
                  <a:pt x="101" y="135"/>
                </a:cubicBezTo>
                <a:cubicBezTo>
                  <a:pt x="101" y="135"/>
                  <a:pt x="101" y="136"/>
                  <a:pt x="101" y="136"/>
                </a:cubicBezTo>
                <a:cubicBezTo>
                  <a:pt x="101" y="136"/>
                  <a:pt x="101" y="136"/>
                  <a:pt x="101" y="136"/>
                </a:cubicBezTo>
                <a:cubicBezTo>
                  <a:pt x="101" y="137"/>
                  <a:pt x="101" y="137"/>
                  <a:pt x="101" y="138"/>
                </a:cubicBezTo>
                <a:cubicBezTo>
                  <a:pt x="101" y="139"/>
                  <a:pt x="101" y="140"/>
                  <a:pt x="100" y="141"/>
                </a:cubicBezTo>
                <a:cubicBezTo>
                  <a:pt x="100" y="141"/>
                  <a:pt x="101" y="142"/>
                  <a:pt x="100" y="143"/>
                </a:cubicBezTo>
                <a:cubicBezTo>
                  <a:pt x="100" y="143"/>
                  <a:pt x="100" y="144"/>
                  <a:pt x="100" y="145"/>
                </a:cubicBezTo>
                <a:cubicBezTo>
                  <a:pt x="99" y="145"/>
                  <a:pt x="99" y="145"/>
                  <a:pt x="99" y="146"/>
                </a:cubicBezTo>
                <a:cubicBezTo>
                  <a:pt x="99" y="146"/>
                  <a:pt x="99" y="146"/>
                  <a:pt x="99" y="146"/>
                </a:cubicBezTo>
                <a:cubicBezTo>
                  <a:pt x="99" y="146"/>
                  <a:pt x="98" y="146"/>
                  <a:pt x="98" y="147"/>
                </a:cubicBezTo>
                <a:cubicBezTo>
                  <a:pt x="98" y="147"/>
                  <a:pt x="98" y="147"/>
                  <a:pt x="98" y="148"/>
                </a:cubicBezTo>
                <a:cubicBezTo>
                  <a:pt x="98" y="148"/>
                  <a:pt x="98" y="148"/>
                  <a:pt x="98" y="148"/>
                </a:cubicBezTo>
                <a:cubicBezTo>
                  <a:pt x="97" y="148"/>
                  <a:pt x="97" y="148"/>
                  <a:pt x="97" y="149"/>
                </a:cubicBezTo>
                <a:cubicBezTo>
                  <a:pt x="97" y="149"/>
                  <a:pt x="97" y="149"/>
                  <a:pt x="97" y="149"/>
                </a:cubicBezTo>
                <a:cubicBezTo>
                  <a:pt x="97" y="149"/>
                  <a:pt x="97" y="149"/>
                  <a:pt x="97" y="149"/>
                </a:cubicBezTo>
                <a:cubicBezTo>
                  <a:pt x="96" y="149"/>
                  <a:pt x="96" y="150"/>
                  <a:pt x="96" y="150"/>
                </a:cubicBezTo>
                <a:cubicBezTo>
                  <a:pt x="96" y="150"/>
                  <a:pt x="96" y="150"/>
                  <a:pt x="96" y="150"/>
                </a:cubicBezTo>
                <a:cubicBezTo>
                  <a:pt x="95" y="151"/>
                  <a:pt x="94" y="152"/>
                  <a:pt x="93" y="153"/>
                </a:cubicBezTo>
                <a:cubicBezTo>
                  <a:pt x="93" y="153"/>
                  <a:pt x="93" y="152"/>
                  <a:pt x="92" y="153"/>
                </a:cubicBezTo>
                <a:cubicBezTo>
                  <a:pt x="92" y="153"/>
                  <a:pt x="93" y="153"/>
                  <a:pt x="93" y="154"/>
                </a:cubicBezTo>
                <a:cubicBezTo>
                  <a:pt x="92" y="154"/>
                  <a:pt x="91" y="155"/>
                  <a:pt x="91" y="155"/>
                </a:cubicBezTo>
                <a:cubicBezTo>
                  <a:pt x="90" y="156"/>
                  <a:pt x="90" y="156"/>
                  <a:pt x="89" y="157"/>
                </a:cubicBezTo>
                <a:cubicBezTo>
                  <a:pt x="89" y="157"/>
                  <a:pt x="89" y="156"/>
                  <a:pt x="89" y="156"/>
                </a:cubicBezTo>
                <a:cubicBezTo>
                  <a:pt x="88" y="156"/>
                  <a:pt x="89" y="157"/>
                  <a:pt x="89" y="157"/>
                </a:cubicBezTo>
                <a:cubicBezTo>
                  <a:pt x="88" y="158"/>
                  <a:pt x="89" y="157"/>
                  <a:pt x="88" y="157"/>
                </a:cubicBezTo>
                <a:cubicBezTo>
                  <a:pt x="87" y="158"/>
                  <a:pt x="88" y="158"/>
                  <a:pt x="88" y="158"/>
                </a:cubicBezTo>
                <a:cubicBezTo>
                  <a:pt x="87" y="158"/>
                  <a:pt x="87" y="159"/>
                  <a:pt x="86" y="159"/>
                </a:cubicBezTo>
                <a:cubicBezTo>
                  <a:pt x="86" y="159"/>
                  <a:pt x="86" y="159"/>
                  <a:pt x="86" y="159"/>
                </a:cubicBezTo>
                <a:cubicBezTo>
                  <a:pt x="85" y="159"/>
                  <a:pt x="85" y="159"/>
                  <a:pt x="85" y="159"/>
                </a:cubicBezTo>
                <a:cubicBezTo>
                  <a:pt x="85" y="160"/>
                  <a:pt x="86" y="159"/>
                  <a:pt x="85" y="160"/>
                </a:cubicBezTo>
                <a:cubicBezTo>
                  <a:pt x="84" y="161"/>
                  <a:pt x="85" y="160"/>
                  <a:pt x="85" y="160"/>
                </a:cubicBezTo>
                <a:cubicBezTo>
                  <a:pt x="84" y="160"/>
                  <a:pt x="84" y="160"/>
                  <a:pt x="84" y="160"/>
                </a:cubicBezTo>
                <a:cubicBezTo>
                  <a:pt x="83" y="161"/>
                  <a:pt x="84" y="161"/>
                  <a:pt x="84" y="161"/>
                </a:cubicBezTo>
                <a:cubicBezTo>
                  <a:pt x="83" y="162"/>
                  <a:pt x="83" y="162"/>
                  <a:pt x="82" y="162"/>
                </a:cubicBezTo>
                <a:cubicBezTo>
                  <a:pt x="82" y="162"/>
                  <a:pt x="82" y="162"/>
                  <a:pt x="82" y="162"/>
                </a:cubicBezTo>
                <a:cubicBezTo>
                  <a:pt x="82" y="162"/>
                  <a:pt x="81" y="162"/>
                  <a:pt x="82" y="163"/>
                </a:cubicBezTo>
                <a:cubicBezTo>
                  <a:pt x="80" y="164"/>
                  <a:pt x="80" y="164"/>
                  <a:pt x="79" y="164"/>
                </a:cubicBezTo>
                <a:cubicBezTo>
                  <a:pt x="78" y="164"/>
                  <a:pt x="78" y="165"/>
                  <a:pt x="78" y="164"/>
                </a:cubicBezTo>
                <a:cubicBezTo>
                  <a:pt x="77" y="165"/>
                  <a:pt x="79" y="165"/>
                  <a:pt x="77" y="165"/>
                </a:cubicBezTo>
                <a:cubicBezTo>
                  <a:pt x="77" y="165"/>
                  <a:pt x="78" y="165"/>
                  <a:pt x="78" y="165"/>
                </a:cubicBezTo>
                <a:cubicBezTo>
                  <a:pt x="78" y="165"/>
                  <a:pt x="76" y="167"/>
                  <a:pt x="76" y="166"/>
                </a:cubicBezTo>
                <a:cubicBezTo>
                  <a:pt x="75" y="166"/>
                  <a:pt x="76" y="167"/>
                  <a:pt x="75" y="167"/>
                </a:cubicBezTo>
                <a:cubicBezTo>
                  <a:pt x="74" y="166"/>
                  <a:pt x="74" y="166"/>
                  <a:pt x="74" y="166"/>
                </a:cubicBezTo>
                <a:cubicBezTo>
                  <a:pt x="74" y="167"/>
                  <a:pt x="74" y="167"/>
                  <a:pt x="74" y="167"/>
                </a:cubicBezTo>
                <a:cubicBezTo>
                  <a:pt x="73" y="168"/>
                  <a:pt x="72" y="167"/>
                  <a:pt x="72" y="167"/>
                </a:cubicBezTo>
                <a:cubicBezTo>
                  <a:pt x="72" y="168"/>
                  <a:pt x="70" y="168"/>
                  <a:pt x="70" y="169"/>
                </a:cubicBezTo>
                <a:cubicBezTo>
                  <a:pt x="70" y="169"/>
                  <a:pt x="70" y="169"/>
                  <a:pt x="71" y="169"/>
                </a:cubicBezTo>
                <a:cubicBezTo>
                  <a:pt x="69" y="170"/>
                  <a:pt x="67" y="169"/>
                  <a:pt x="65" y="170"/>
                </a:cubicBezTo>
                <a:cubicBezTo>
                  <a:pt x="65" y="170"/>
                  <a:pt x="64" y="169"/>
                  <a:pt x="63" y="169"/>
                </a:cubicBezTo>
                <a:cubicBezTo>
                  <a:pt x="62" y="169"/>
                  <a:pt x="63" y="169"/>
                  <a:pt x="62" y="169"/>
                </a:cubicBezTo>
                <a:cubicBezTo>
                  <a:pt x="63" y="170"/>
                  <a:pt x="61" y="170"/>
                  <a:pt x="62" y="171"/>
                </a:cubicBezTo>
                <a:cubicBezTo>
                  <a:pt x="62" y="171"/>
                  <a:pt x="60" y="171"/>
                  <a:pt x="61" y="172"/>
                </a:cubicBezTo>
                <a:cubicBezTo>
                  <a:pt x="59" y="172"/>
                  <a:pt x="57" y="173"/>
                  <a:pt x="55" y="173"/>
                </a:cubicBezTo>
                <a:cubicBezTo>
                  <a:pt x="54" y="173"/>
                  <a:pt x="53" y="173"/>
                  <a:pt x="52" y="173"/>
                </a:cubicBezTo>
                <a:cubicBezTo>
                  <a:pt x="51" y="173"/>
                  <a:pt x="51" y="173"/>
                  <a:pt x="50" y="173"/>
                </a:cubicBezTo>
                <a:cubicBezTo>
                  <a:pt x="50" y="172"/>
                  <a:pt x="52" y="172"/>
                  <a:pt x="53" y="172"/>
                </a:cubicBezTo>
                <a:cubicBezTo>
                  <a:pt x="53" y="172"/>
                  <a:pt x="54" y="172"/>
                  <a:pt x="54" y="172"/>
                </a:cubicBezTo>
                <a:cubicBezTo>
                  <a:pt x="55" y="172"/>
                  <a:pt x="55" y="172"/>
                  <a:pt x="56" y="172"/>
                </a:cubicBezTo>
                <a:cubicBezTo>
                  <a:pt x="55" y="172"/>
                  <a:pt x="54" y="172"/>
                  <a:pt x="54" y="171"/>
                </a:cubicBezTo>
                <a:cubicBezTo>
                  <a:pt x="53" y="171"/>
                  <a:pt x="53" y="172"/>
                  <a:pt x="52" y="172"/>
                </a:cubicBezTo>
                <a:cubicBezTo>
                  <a:pt x="52" y="172"/>
                  <a:pt x="52" y="172"/>
                  <a:pt x="52" y="172"/>
                </a:cubicBezTo>
                <a:cubicBezTo>
                  <a:pt x="51" y="172"/>
                  <a:pt x="50" y="171"/>
                  <a:pt x="49" y="171"/>
                </a:cubicBezTo>
                <a:cubicBezTo>
                  <a:pt x="49" y="171"/>
                  <a:pt x="49" y="171"/>
                  <a:pt x="49" y="171"/>
                </a:cubicBezTo>
                <a:cubicBezTo>
                  <a:pt x="48" y="171"/>
                  <a:pt x="47" y="171"/>
                  <a:pt x="47" y="171"/>
                </a:cubicBezTo>
                <a:cubicBezTo>
                  <a:pt x="46" y="171"/>
                  <a:pt x="46" y="171"/>
                  <a:pt x="46" y="171"/>
                </a:cubicBezTo>
                <a:cubicBezTo>
                  <a:pt x="45" y="170"/>
                  <a:pt x="46" y="171"/>
                  <a:pt x="45" y="171"/>
                </a:cubicBezTo>
                <a:cubicBezTo>
                  <a:pt x="45" y="171"/>
                  <a:pt x="44" y="171"/>
                  <a:pt x="44" y="171"/>
                </a:cubicBezTo>
                <a:cubicBezTo>
                  <a:pt x="43" y="171"/>
                  <a:pt x="43" y="171"/>
                  <a:pt x="42" y="171"/>
                </a:cubicBezTo>
                <a:cubicBezTo>
                  <a:pt x="42" y="171"/>
                  <a:pt x="41" y="171"/>
                  <a:pt x="41" y="171"/>
                </a:cubicBezTo>
                <a:cubicBezTo>
                  <a:pt x="40" y="170"/>
                  <a:pt x="40" y="170"/>
                  <a:pt x="39" y="170"/>
                </a:cubicBezTo>
                <a:cubicBezTo>
                  <a:pt x="39" y="170"/>
                  <a:pt x="38" y="170"/>
                  <a:pt x="38" y="170"/>
                </a:cubicBezTo>
                <a:cubicBezTo>
                  <a:pt x="39" y="170"/>
                  <a:pt x="41" y="171"/>
                  <a:pt x="43" y="171"/>
                </a:cubicBezTo>
                <a:cubicBezTo>
                  <a:pt x="43" y="171"/>
                  <a:pt x="44" y="170"/>
                  <a:pt x="44" y="170"/>
                </a:cubicBezTo>
                <a:cubicBezTo>
                  <a:pt x="43" y="170"/>
                  <a:pt x="43" y="170"/>
                  <a:pt x="43" y="170"/>
                </a:cubicBezTo>
                <a:cubicBezTo>
                  <a:pt x="42" y="170"/>
                  <a:pt x="41" y="170"/>
                  <a:pt x="39" y="169"/>
                </a:cubicBezTo>
                <a:cubicBezTo>
                  <a:pt x="40" y="169"/>
                  <a:pt x="39" y="169"/>
                  <a:pt x="39" y="169"/>
                </a:cubicBezTo>
                <a:cubicBezTo>
                  <a:pt x="38" y="169"/>
                  <a:pt x="37" y="168"/>
                  <a:pt x="36" y="168"/>
                </a:cubicBezTo>
                <a:cubicBezTo>
                  <a:pt x="35" y="168"/>
                  <a:pt x="34" y="168"/>
                  <a:pt x="34" y="167"/>
                </a:cubicBezTo>
                <a:cubicBezTo>
                  <a:pt x="33" y="167"/>
                  <a:pt x="32" y="167"/>
                  <a:pt x="32" y="166"/>
                </a:cubicBezTo>
                <a:cubicBezTo>
                  <a:pt x="31" y="166"/>
                  <a:pt x="32" y="166"/>
                  <a:pt x="32" y="166"/>
                </a:cubicBezTo>
                <a:cubicBezTo>
                  <a:pt x="31" y="165"/>
                  <a:pt x="32" y="167"/>
                  <a:pt x="30" y="166"/>
                </a:cubicBezTo>
                <a:cubicBezTo>
                  <a:pt x="30" y="165"/>
                  <a:pt x="31" y="165"/>
                  <a:pt x="32" y="165"/>
                </a:cubicBezTo>
                <a:cubicBezTo>
                  <a:pt x="32" y="164"/>
                  <a:pt x="30" y="164"/>
                  <a:pt x="30" y="165"/>
                </a:cubicBezTo>
                <a:cubicBezTo>
                  <a:pt x="30" y="165"/>
                  <a:pt x="29" y="165"/>
                  <a:pt x="29" y="165"/>
                </a:cubicBezTo>
                <a:cubicBezTo>
                  <a:pt x="27" y="164"/>
                  <a:pt x="24" y="162"/>
                  <a:pt x="21" y="159"/>
                </a:cubicBezTo>
                <a:cubicBezTo>
                  <a:pt x="19" y="157"/>
                  <a:pt x="17" y="155"/>
                  <a:pt x="15" y="153"/>
                </a:cubicBezTo>
                <a:cubicBezTo>
                  <a:pt x="14" y="153"/>
                  <a:pt x="14" y="153"/>
                  <a:pt x="15" y="153"/>
                </a:cubicBezTo>
                <a:cubicBezTo>
                  <a:pt x="14" y="153"/>
                  <a:pt x="13" y="152"/>
                  <a:pt x="12" y="151"/>
                </a:cubicBezTo>
                <a:cubicBezTo>
                  <a:pt x="13" y="151"/>
                  <a:pt x="13" y="152"/>
                  <a:pt x="13" y="151"/>
                </a:cubicBezTo>
                <a:cubicBezTo>
                  <a:pt x="13" y="150"/>
                  <a:pt x="13" y="150"/>
                  <a:pt x="13" y="150"/>
                </a:cubicBezTo>
                <a:cubicBezTo>
                  <a:pt x="12" y="149"/>
                  <a:pt x="13" y="150"/>
                  <a:pt x="14" y="150"/>
                </a:cubicBezTo>
                <a:cubicBezTo>
                  <a:pt x="13" y="149"/>
                  <a:pt x="13" y="149"/>
                  <a:pt x="13" y="148"/>
                </a:cubicBezTo>
                <a:cubicBezTo>
                  <a:pt x="12" y="148"/>
                  <a:pt x="11" y="147"/>
                  <a:pt x="10" y="147"/>
                </a:cubicBezTo>
                <a:cubicBezTo>
                  <a:pt x="10" y="146"/>
                  <a:pt x="9" y="145"/>
                  <a:pt x="10" y="145"/>
                </a:cubicBezTo>
                <a:cubicBezTo>
                  <a:pt x="9" y="144"/>
                  <a:pt x="8" y="143"/>
                  <a:pt x="7" y="140"/>
                </a:cubicBezTo>
                <a:cubicBezTo>
                  <a:pt x="7" y="140"/>
                  <a:pt x="7" y="140"/>
                  <a:pt x="8" y="140"/>
                </a:cubicBezTo>
                <a:cubicBezTo>
                  <a:pt x="7" y="139"/>
                  <a:pt x="7" y="139"/>
                  <a:pt x="7" y="140"/>
                </a:cubicBezTo>
                <a:cubicBezTo>
                  <a:pt x="7" y="138"/>
                  <a:pt x="6" y="137"/>
                  <a:pt x="5" y="136"/>
                </a:cubicBezTo>
                <a:cubicBezTo>
                  <a:pt x="5" y="135"/>
                  <a:pt x="4" y="133"/>
                  <a:pt x="4" y="132"/>
                </a:cubicBezTo>
                <a:cubicBezTo>
                  <a:pt x="4" y="131"/>
                  <a:pt x="4" y="130"/>
                  <a:pt x="4" y="129"/>
                </a:cubicBezTo>
                <a:cubicBezTo>
                  <a:pt x="3" y="128"/>
                  <a:pt x="3" y="128"/>
                  <a:pt x="3" y="127"/>
                </a:cubicBezTo>
                <a:cubicBezTo>
                  <a:pt x="3" y="127"/>
                  <a:pt x="3" y="127"/>
                  <a:pt x="3" y="126"/>
                </a:cubicBezTo>
                <a:cubicBezTo>
                  <a:pt x="3" y="126"/>
                  <a:pt x="3" y="126"/>
                  <a:pt x="3" y="125"/>
                </a:cubicBezTo>
                <a:cubicBezTo>
                  <a:pt x="2" y="123"/>
                  <a:pt x="2" y="121"/>
                  <a:pt x="1" y="118"/>
                </a:cubicBezTo>
                <a:cubicBezTo>
                  <a:pt x="2" y="117"/>
                  <a:pt x="2" y="118"/>
                  <a:pt x="2" y="118"/>
                </a:cubicBezTo>
                <a:cubicBezTo>
                  <a:pt x="2" y="116"/>
                  <a:pt x="1" y="117"/>
                  <a:pt x="1" y="115"/>
                </a:cubicBezTo>
                <a:cubicBezTo>
                  <a:pt x="1" y="115"/>
                  <a:pt x="2" y="116"/>
                  <a:pt x="2" y="116"/>
                </a:cubicBezTo>
                <a:cubicBezTo>
                  <a:pt x="2" y="115"/>
                  <a:pt x="1" y="115"/>
                  <a:pt x="2" y="114"/>
                </a:cubicBezTo>
                <a:cubicBezTo>
                  <a:pt x="2" y="114"/>
                  <a:pt x="2" y="115"/>
                  <a:pt x="3" y="115"/>
                </a:cubicBezTo>
                <a:cubicBezTo>
                  <a:pt x="3" y="114"/>
                  <a:pt x="2" y="114"/>
                  <a:pt x="2" y="113"/>
                </a:cubicBezTo>
                <a:cubicBezTo>
                  <a:pt x="2" y="113"/>
                  <a:pt x="3" y="113"/>
                  <a:pt x="3" y="114"/>
                </a:cubicBezTo>
                <a:cubicBezTo>
                  <a:pt x="3" y="113"/>
                  <a:pt x="2" y="113"/>
                  <a:pt x="2" y="112"/>
                </a:cubicBezTo>
                <a:cubicBezTo>
                  <a:pt x="3" y="112"/>
                  <a:pt x="2" y="111"/>
                  <a:pt x="2" y="111"/>
                </a:cubicBezTo>
                <a:cubicBezTo>
                  <a:pt x="2" y="110"/>
                  <a:pt x="1" y="110"/>
                  <a:pt x="1" y="109"/>
                </a:cubicBezTo>
                <a:cubicBezTo>
                  <a:pt x="2" y="109"/>
                  <a:pt x="2" y="109"/>
                  <a:pt x="2" y="109"/>
                </a:cubicBezTo>
                <a:cubicBezTo>
                  <a:pt x="2" y="110"/>
                  <a:pt x="2" y="110"/>
                  <a:pt x="2" y="110"/>
                </a:cubicBezTo>
                <a:cubicBezTo>
                  <a:pt x="3" y="110"/>
                  <a:pt x="3" y="109"/>
                  <a:pt x="2" y="108"/>
                </a:cubicBezTo>
                <a:cubicBezTo>
                  <a:pt x="3" y="108"/>
                  <a:pt x="3" y="109"/>
                  <a:pt x="4" y="109"/>
                </a:cubicBezTo>
                <a:cubicBezTo>
                  <a:pt x="3" y="108"/>
                  <a:pt x="3" y="108"/>
                  <a:pt x="3" y="108"/>
                </a:cubicBezTo>
                <a:cubicBezTo>
                  <a:pt x="3" y="107"/>
                  <a:pt x="3" y="107"/>
                  <a:pt x="3" y="107"/>
                </a:cubicBezTo>
                <a:cubicBezTo>
                  <a:pt x="4" y="108"/>
                  <a:pt x="5" y="110"/>
                  <a:pt x="4" y="111"/>
                </a:cubicBezTo>
                <a:cubicBezTo>
                  <a:pt x="4" y="112"/>
                  <a:pt x="4" y="111"/>
                  <a:pt x="4" y="111"/>
                </a:cubicBezTo>
                <a:cubicBezTo>
                  <a:pt x="4" y="113"/>
                  <a:pt x="5" y="114"/>
                  <a:pt x="4" y="115"/>
                </a:cubicBezTo>
                <a:cubicBezTo>
                  <a:pt x="4" y="115"/>
                  <a:pt x="5" y="115"/>
                  <a:pt x="5" y="115"/>
                </a:cubicBezTo>
                <a:cubicBezTo>
                  <a:pt x="5" y="116"/>
                  <a:pt x="5" y="117"/>
                  <a:pt x="6" y="118"/>
                </a:cubicBezTo>
                <a:cubicBezTo>
                  <a:pt x="5" y="118"/>
                  <a:pt x="5" y="119"/>
                  <a:pt x="6" y="120"/>
                </a:cubicBezTo>
                <a:cubicBezTo>
                  <a:pt x="6" y="121"/>
                  <a:pt x="6" y="122"/>
                  <a:pt x="6" y="122"/>
                </a:cubicBezTo>
                <a:cubicBezTo>
                  <a:pt x="6" y="123"/>
                  <a:pt x="6" y="124"/>
                  <a:pt x="6" y="124"/>
                </a:cubicBezTo>
                <a:cubicBezTo>
                  <a:pt x="7" y="124"/>
                  <a:pt x="7" y="123"/>
                  <a:pt x="7" y="123"/>
                </a:cubicBezTo>
                <a:cubicBezTo>
                  <a:pt x="8" y="123"/>
                  <a:pt x="7" y="123"/>
                  <a:pt x="7" y="124"/>
                </a:cubicBezTo>
                <a:cubicBezTo>
                  <a:pt x="7" y="124"/>
                  <a:pt x="8" y="124"/>
                  <a:pt x="8" y="124"/>
                </a:cubicBezTo>
                <a:cubicBezTo>
                  <a:pt x="8" y="122"/>
                  <a:pt x="7" y="122"/>
                  <a:pt x="7" y="122"/>
                </a:cubicBezTo>
                <a:cubicBezTo>
                  <a:pt x="7" y="120"/>
                  <a:pt x="6" y="119"/>
                  <a:pt x="6" y="118"/>
                </a:cubicBezTo>
                <a:cubicBezTo>
                  <a:pt x="6" y="117"/>
                  <a:pt x="6" y="116"/>
                  <a:pt x="6" y="115"/>
                </a:cubicBezTo>
                <a:cubicBezTo>
                  <a:pt x="6" y="115"/>
                  <a:pt x="7" y="115"/>
                  <a:pt x="7" y="116"/>
                </a:cubicBezTo>
                <a:cubicBezTo>
                  <a:pt x="8" y="116"/>
                  <a:pt x="7" y="114"/>
                  <a:pt x="7" y="114"/>
                </a:cubicBezTo>
                <a:cubicBezTo>
                  <a:pt x="7" y="114"/>
                  <a:pt x="7" y="114"/>
                  <a:pt x="7" y="115"/>
                </a:cubicBezTo>
                <a:cubicBezTo>
                  <a:pt x="6" y="115"/>
                  <a:pt x="6" y="114"/>
                  <a:pt x="6" y="113"/>
                </a:cubicBezTo>
                <a:cubicBezTo>
                  <a:pt x="6" y="113"/>
                  <a:pt x="7" y="113"/>
                  <a:pt x="7" y="113"/>
                </a:cubicBezTo>
                <a:cubicBezTo>
                  <a:pt x="7" y="112"/>
                  <a:pt x="6" y="113"/>
                  <a:pt x="6" y="112"/>
                </a:cubicBezTo>
                <a:cubicBezTo>
                  <a:pt x="7" y="112"/>
                  <a:pt x="7" y="112"/>
                  <a:pt x="7" y="111"/>
                </a:cubicBezTo>
                <a:cubicBezTo>
                  <a:pt x="7" y="111"/>
                  <a:pt x="7" y="111"/>
                  <a:pt x="7" y="111"/>
                </a:cubicBezTo>
                <a:cubicBezTo>
                  <a:pt x="6" y="111"/>
                  <a:pt x="7" y="111"/>
                  <a:pt x="6" y="111"/>
                </a:cubicBezTo>
                <a:cubicBezTo>
                  <a:pt x="7" y="110"/>
                  <a:pt x="7" y="110"/>
                  <a:pt x="7" y="110"/>
                </a:cubicBezTo>
                <a:cubicBezTo>
                  <a:pt x="7" y="109"/>
                  <a:pt x="7" y="109"/>
                  <a:pt x="7" y="108"/>
                </a:cubicBezTo>
                <a:cubicBezTo>
                  <a:pt x="7" y="107"/>
                  <a:pt x="8" y="107"/>
                  <a:pt x="8" y="106"/>
                </a:cubicBezTo>
                <a:cubicBezTo>
                  <a:pt x="7" y="106"/>
                  <a:pt x="7" y="105"/>
                  <a:pt x="6" y="105"/>
                </a:cubicBezTo>
                <a:cubicBezTo>
                  <a:pt x="6" y="104"/>
                  <a:pt x="6" y="104"/>
                  <a:pt x="5" y="104"/>
                </a:cubicBezTo>
                <a:cubicBezTo>
                  <a:pt x="5" y="103"/>
                  <a:pt x="6" y="103"/>
                  <a:pt x="5" y="102"/>
                </a:cubicBezTo>
                <a:cubicBezTo>
                  <a:pt x="6" y="102"/>
                  <a:pt x="6" y="103"/>
                  <a:pt x="6" y="103"/>
                </a:cubicBezTo>
                <a:cubicBezTo>
                  <a:pt x="6" y="103"/>
                  <a:pt x="7" y="103"/>
                  <a:pt x="7" y="102"/>
                </a:cubicBezTo>
                <a:cubicBezTo>
                  <a:pt x="6" y="101"/>
                  <a:pt x="6" y="101"/>
                  <a:pt x="7" y="101"/>
                </a:cubicBezTo>
                <a:cubicBezTo>
                  <a:pt x="7" y="100"/>
                  <a:pt x="7" y="101"/>
                  <a:pt x="8" y="101"/>
                </a:cubicBezTo>
                <a:cubicBezTo>
                  <a:pt x="8" y="101"/>
                  <a:pt x="7" y="100"/>
                  <a:pt x="7" y="101"/>
                </a:cubicBezTo>
                <a:cubicBezTo>
                  <a:pt x="7" y="100"/>
                  <a:pt x="7" y="99"/>
                  <a:pt x="7" y="98"/>
                </a:cubicBezTo>
                <a:cubicBezTo>
                  <a:pt x="7" y="98"/>
                  <a:pt x="6" y="98"/>
                  <a:pt x="6" y="99"/>
                </a:cubicBezTo>
                <a:cubicBezTo>
                  <a:pt x="6" y="99"/>
                  <a:pt x="6" y="100"/>
                  <a:pt x="6" y="100"/>
                </a:cubicBezTo>
                <a:cubicBezTo>
                  <a:pt x="5" y="100"/>
                  <a:pt x="6" y="102"/>
                  <a:pt x="5" y="101"/>
                </a:cubicBezTo>
                <a:cubicBezTo>
                  <a:pt x="5" y="99"/>
                  <a:pt x="4" y="94"/>
                  <a:pt x="5" y="92"/>
                </a:cubicBezTo>
                <a:cubicBezTo>
                  <a:pt x="6" y="92"/>
                  <a:pt x="5" y="92"/>
                  <a:pt x="5" y="93"/>
                </a:cubicBezTo>
                <a:cubicBezTo>
                  <a:pt x="5" y="95"/>
                  <a:pt x="5" y="98"/>
                  <a:pt x="5" y="100"/>
                </a:cubicBezTo>
                <a:cubicBezTo>
                  <a:pt x="5" y="99"/>
                  <a:pt x="5" y="98"/>
                  <a:pt x="6" y="98"/>
                </a:cubicBezTo>
                <a:cubicBezTo>
                  <a:pt x="6" y="97"/>
                  <a:pt x="5" y="97"/>
                  <a:pt x="5" y="96"/>
                </a:cubicBezTo>
                <a:cubicBezTo>
                  <a:pt x="5" y="96"/>
                  <a:pt x="6" y="96"/>
                  <a:pt x="6" y="96"/>
                </a:cubicBezTo>
                <a:cubicBezTo>
                  <a:pt x="6" y="95"/>
                  <a:pt x="5" y="95"/>
                  <a:pt x="5" y="95"/>
                </a:cubicBezTo>
                <a:cubicBezTo>
                  <a:pt x="5" y="95"/>
                  <a:pt x="6" y="95"/>
                  <a:pt x="6" y="94"/>
                </a:cubicBezTo>
                <a:cubicBezTo>
                  <a:pt x="6" y="94"/>
                  <a:pt x="6" y="94"/>
                  <a:pt x="6" y="94"/>
                </a:cubicBezTo>
                <a:cubicBezTo>
                  <a:pt x="6" y="93"/>
                  <a:pt x="6" y="92"/>
                  <a:pt x="6" y="91"/>
                </a:cubicBezTo>
                <a:cubicBezTo>
                  <a:pt x="6" y="91"/>
                  <a:pt x="6" y="91"/>
                  <a:pt x="6" y="91"/>
                </a:cubicBezTo>
                <a:cubicBezTo>
                  <a:pt x="6" y="90"/>
                  <a:pt x="6" y="91"/>
                  <a:pt x="5" y="90"/>
                </a:cubicBezTo>
                <a:cubicBezTo>
                  <a:pt x="5" y="90"/>
                  <a:pt x="6" y="90"/>
                  <a:pt x="6" y="90"/>
                </a:cubicBezTo>
                <a:cubicBezTo>
                  <a:pt x="6" y="89"/>
                  <a:pt x="5" y="89"/>
                  <a:pt x="5" y="89"/>
                </a:cubicBezTo>
                <a:cubicBezTo>
                  <a:pt x="5" y="87"/>
                  <a:pt x="5" y="86"/>
                  <a:pt x="5" y="84"/>
                </a:cubicBezTo>
                <a:cubicBezTo>
                  <a:pt x="5" y="84"/>
                  <a:pt x="6" y="84"/>
                  <a:pt x="6" y="84"/>
                </a:cubicBezTo>
                <a:cubicBezTo>
                  <a:pt x="6" y="83"/>
                  <a:pt x="6" y="83"/>
                  <a:pt x="6" y="82"/>
                </a:cubicBezTo>
                <a:cubicBezTo>
                  <a:pt x="6" y="82"/>
                  <a:pt x="6" y="81"/>
                  <a:pt x="6" y="81"/>
                </a:cubicBezTo>
                <a:cubicBezTo>
                  <a:pt x="6" y="81"/>
                  <a:pt x="6" y="80"/>
                  <a:pt x="6" y="80"/>
                </a:cubicBezTo>
                <a:cubicBezTo>
                  <a:pt x="6" y="79"/>
                  <a:pt x="7" y="76"/>
                  <a:pt x="7" y="74"/>
                </a:cubicBezTo>
                <a:cubicBezTo>
                  <a:pt x="7" y="74"/>
                  <a:pt x="7" y="75"/>
                  <a:pt x="7" y="75"/>
                </a:cubicBezTo>
                <a:cubicBezTo>
                  <a:pt x="7" y="76"/>
                  <a:pt x="7" y="77"/>
                  <a:pt x="7" y="78"/>
                </a:cubicBezTo>
                <a:cubicBezTo>
                  <a:pt x="7" y="78"/>
                  <a:pt x="8" y="78"/>
                  <a:pt x="7" y="79"/>
                </a:cubicBezTo>
                <a:cubicBezTo>
                  <a:pt x="8" y="78"/>
                  <a:pt x="7" y="77"/>
                  <a:pt x="7" y="77"/>
                </a:cubicBezTo>
                <a:cubicBezTo>
                  <a:pt x="8" y="76"/>
                  <a:pt x="7" y="75"/>
                  <a:pt x="8" y="75"/>
                </a:cubicBezTo>
                <a:cubicBezTo>
                  <a:pt x="8" y="75"/>
                  <a:pt x="7" y="75"/>
                  <a:pt x="7" y="75"/>
                </a:cubicBezTo>
                <a:cubicBezTo>
                  <a:pt x="7" y="74"/>
                  <a:pt x="8" y="74"/>
                  <a:pt x="8" y="73"/>
                </a:cubicBezTo>
                <a:cubicBezTo>
                  <a:pt x="7" y="73"/>
                  <a:pt x="7" y="74"/>
                  <a:pt x="7" y="74"/>
                </a:cubicBezTo>
                <a:cubicBezTo>
                  <a:pt x="7" y="74"/>
                  <a:pt x="7" y="73"/>
                  <a:pt x="7" y="72"/>
                </a:cubicBezTo>
                <a:cubicBezTo>
                  <a:pt x="7" y="71"/>
                  <a:pt x="7" y="71"/>
                  <a:pt x="7" y="70"/>
                </a:cubicBezTo>
                <a:cubicBezTo>
                  <a:pt x="7" y="70"/>
                  <a:pt x="8" y="69"/>
                  <a:pt x="8" y="69"/>
                </a:cubicBezTo>
                <a:cubicBezTo>
                  <a:pt x="8" y="69"/>
                  <a:pt x="8" y="69"/>
                  <a:pt x="8" y="69"/>
                </a:cubicBezTo>
                <a:cubicBezTo>
                  <a:pt x="8" y="68"/>
                  <a:pt x="8" y="68"/>
                  <a:pt x="8" y="67"/>
                </a:cubicBezTo>
                <a:cubicBezTo>
                  <a:pt x="8" y="67"/>
                  <a:pt x="8" y="67"/>
                  <a:pt x="8" y="67"/>
                </a:cubicBezTo>
                <a:cubicBezTo>
                  <a:pt x="8" y="66"/>
                  <a:pt x="8" y="66"/>
                  <a:pt x="8" y="66"/>
                </a:cubicBezTo>
                <a:cubicBezTo>
                  <a:pt x="8" y="66"/>
                  <a:pt x="8" y="66"/>
                  <a:pt x="8" y="67"/>
                </a:cubicBezTo>
                <a:cubicBezTo>
                  <a:pt x="9" y="67"/>
                  <a:pt x="9" y="66"/>
                  <a:pt x="9" y="66"/>
                </a:cubicBezTo>
                <a:cubicBezTo>
                  <a:pt x="9" y="65"/>
                  <a:pt x="9" y="65"/>
                  <a:pt x="9" y="65"/>
                </a:cubicBezTo>
                <a:cubicBezTo>
                  <a:pt x="9" y="65"/>
                  <a:pt x="10" y="64"/>
                  <a:pt x="9" y="64"/>
                </a:cubicBezTo>
                <a:cubicBezTo>
                  <a:pt x="8" y="64"/>
                  <a:pt x="9" y="65"/>
                  <a:pt x="8" y="65"/>
                </a:cubicBezTo>
                <a:cubicBezTo>
                  <a:pt x="8" y="65"/>
                  <a:pt x="8" y="64"/>
                  <a:pt x="8" y="64"/>
                </a:cubicBezTo>
                <a:cubicBezTo>
                  <a:pt x="8" y="64"/>
                  <a:pt x="8" y="65"/>
                  <a:pt x="7" y="65"/>
                </a:cubicBezTo>
                <a:cubicBezTo>
                  <a:pt x="7" y="66"/>
                  <a:pt x="7" y="66"/>
                  <a:pt x="6" y="67"/>
                </a:cubicBezTo>
                <a:cubicBezTo>
                  <a:pt x="6" y="67"/>
                  <a:pt x="7" y="66"/>
                  <a:pt x="6" y="66"/>
                </a:cubicBezTo>
                <a:cubicBezTo>
                  <a:pt x="6" y="66"/>
                  <a:pt x="6" y="66"/>
                  <a:pt x="6" y="66"/>
                </a:cubicBezTo>
                <a:cubicBezTo>
                  <a:pt x="6" y="67"/>
                  <a:pt x="5" y="65"/>
                  <a:pt x="5" y="67"/>
                </a:cubicBezTo>
                <a:cubicBezTo>
                  <a:pt x="4" y="66"/>
                  <a:pt x="6" y="65"/>
                  <a:pt x="5" y="64"/>
                </a:cubicBezTo>
                <a:cubicBezTo>
                  <a:pt x="5" y="65"/>
                  <a:pt x="4" y="66"/>
                  <a:pt x="4" y="67"/>
                </a:cubicBezTo>
                <a:cubicBezTo>
                  <a:pt x="4" y="67"/>
                  <a:pt x="4" y="67"/>
                  <a:pt x="5" y="67"/>
                </a:cubicBezTo>
                <a:cubicBezTo>
                  <a:pt x="4" y="68"/>
                  <a:pt x="4" y="67"/>
                  <a:pt x="3" y="68"/>
                </a:cubicBezTo>
                <a:cubicBezTo>
                  <a:pt x="3" y="68"/>
                  <a:pt x="3" y="69"/>
                  <a:pt x="3" y="69"/>
                </a:cubicBezTo>
                <a:cubicBezTo>
                  <a:pt x="2" y="68"/>
                  <a:pt x="3" y="67"/>
                  <a:pt x="3" y="65"/>
                </a:cubicBezTo>
                <a:cubicBezTo>
                  <a:pt x="4" y="65"/>
                  <a:pt x="3" y="66"/>
                  <a:pt x="4" y="66"/>
                </a:cubicBezTo>
                <a:cubicBezTo>
                  <a:pt x="4" y="65"/>
                  <a:pt x="3" y="65"/>
                  <a:pt x="4" y="64"/>
                </a:cubicBezTo>
                <a:cubicBezTo>
                  <a:pt x="4" y="64"/>
                  <a:pt x="3" y="64"/>
                  <a:pt x="3" y="64"/>
                </a:cubicBezTo>
                <a:cubicBezTo>
                  <a:pt x="3" y="63"/>
                  <a:pt x="3" y="62"/>
                  <a:pt x="2" y="62"/>
                </a:cubicBezTo>
                <a:cubicBezTo>
                  <a:pt x="2" y="61"/>
                  <a:pt x="3" y="61"/>
                  <a:pt x="3" y="61"/>
                </a:cubicBezTo>
                <a:cubicBezTo>
                  <a:pt x="4" y="60"/>
                  <a:pt x="3" y="59"/>
                  <a:pt x="4" y="58"/>
                </a:cubicBezTo>
                <a:cubicBezTo>
                  <a:pt x="4" y="58"/>
                  <a:pt x="4" y="59"/>
                  <a:pt x="4" y="59"/>
                </a:cubicBezTo>
                <a:cubicBezTo>
                  <a:pt x="5" y="59"/>
                  <a:pt x="5" y="57"/>
                  <a:pt x="6" y="57"/>
                </a:cubicBezTo>
                <a:cubicBezTo>
                  <a:pt x="6" y="56"/>
                  <a:pt x="5" y="57"/>
                  <a:pt x="4" y="57"/>
                </a:cubicBezTo>
                <a:cubicBezTo>
                  <a:pt x="4" y="57"/>
                  <a:pt x="5" y="56"/>
                  <a:pt x="5" y="56"/>
                </a:cubicBezTo>
                <a:cubicBezTo>
                  <a:pt x="5" y="57"/>
                  <a:pt x="6" y="56"/>
                  <a:pt x="6" y="56"/>
                </a:cubicBezTo>
                <a:cubicBezTo>
                  <a:pt x="6" y="54"/>
                  <a:pt x="5" y="54"/>
                  <a:pt x="6" y="52"/>
                </a:cubicBezTo>
                <a:cubicBezTo>
                  <a:pt x="6" y="51"/>
                  <a:pt x="7" y="52"/>
                  <a:pt x="7" y="52"/>
                </a:cubicBezTo>
                <a:cubicBezTo>
                  <a:pt x="7" y="51"/>
                  <a:pt x="7" y="51"/>
                  <a:pt x="7" y="51"/>
                </a:cubicBezTo>
                <a:cubicBezTo>
                  <a:pt x="7" y="50"/>
                  <a:pt x="6" y="52"/>
                  <a:pt x="6" y="50"/>
                </a:cubicBezTo>
                <a:cubicBezTo>
                  <a:pt x="6" y="50"/>
                  <a:pt x="7" y="50"/>
                  <a:pt x="7" y="50"/>
                </a:cubicBezTo>
                <a:cubicBezTo>
                  <a:pt x="7" y="49"/>
                  <a:pt x="7" y="49"/>
                  <a:pt x="7" y="48"/>
                </a:cubicBezTo>
                <a:cubicBezTo>
                  <a:pt x="8" y="47"/>
                  <a:pt x="8" y="47"/>
                  <a:pt x="8" y="46"/>
                </a:cubicBezTo>
                <a:cubicBezTo>
                  <a:pt x="8" y="46"/>
                  <a:pt x="8" y="47"/>
                  <a:pt x="8" y="47"/>
                </a:cubicBezTo>
                <a:cubicBezTo>
                  <a:pt x="8" y="46"/>
                  <a:pt x="9" y="44"/>
                  <a:pt x="10" y="42"/>
                </a:cubicBezTo>
                <a:cubicBezTo>
                  <a:pt x="10" y="42"/>
                  <a:pt x="11" y="42"/>
                  <a:pt x="11" y="42"/>
                </a:cubicBezTo>
                <a:cubicBezTo>
                  <a:pt x="11" y="41"/>
                  <a:pt x="11" y="42"/>
                  <a:pt x="10" y="41"/>
                </a:cubicBezTo>
                <a:cubicBezTo>
                  <a:pt x="11" y="41"/>
                  <a:pt x="11" y="40"/>
                  <a:pt x="11" y="39"/>
                </a:cubicBezTo>
                <a:cubicBezTo>
                  <a:pt x="12" y="39"/>
                  <a:pt x="12" y="38"/>
                  <a:pt x="12" y="38"/>
                </a:cubicBezTo>
                <a:cubicBezTo>
                  <a:pt x="13" y="38"/>
                  <a:pt x="13" y="38"/>
                  <a:pt x="13" y="37"/>
                </a:cubicBezTo>
                <a:cubicBezTo>
                  <a:pt x="13" y="37"/>
                  <a:pt x="13" y="37"/>
                  <a:pt x="13" y="37"/>
                </a:cubicBezTo>
                <a:cubicBezTo>
                  <a:pt x="13" y="37"/>
                  <a:pt x="13" y="37"/>
                  <a:pt x="13" y="37"/>
                </a:cubicBezTo>
                <a:cubicBezTo>
                  <a:pt x="13" y="36"/>
                  <a:pt x="13" y="36"/>
                  <a:pt x="14" y="35"/>
                </a:cubicBezTo>
                <a:cubicBezTo>
                  <a:pt x="14" y="36"/>
                  <a:pt x="13" y="37"/>
                  <a:pt x="13" y="38"/>
                </a:cubicBezTo>
                <a:cubicBezTo>
                  <a:pt x="13" y="39"/>
                  <a:pt x="13" y="39"/>
                  <a:pt x="13" y="39"/>
                </a:cubicBezTo>
                <a:cubicBezTo>
                  <a:pt x="13" y="39"/>
                  <a:pt x="12" y="39"/>
                  <a:pt x="12" y="40"/>
                </a:cubicBezTo>
                <a:cubicBezTo>
                  <a:pt x="12" y="40"/>
                  <a:pt x="12" y="41"/>
                  <a:pt x="11" y="41"/>
                </a:cubicBezTo>
                <a:cubicBezTo>
                  <a:pt x="11" y="42"/>
                  <a:pt x="11" y="42"/>
                  <a:pt x="11" y="42"/>
                </a:cubicBezTo>
                <a:cubicBezTo>
                  <a:pt x="11" y="43"/>
                  <a:pt x="10" y="42"/>
                  <a:pt x="10" y="43"/>
                </a:cubicBezTo>
                <a:cubicBezTo>
                  <a:pt x="10" y="43"/>
                  <a:pt x="9" y="43"/>
                  <a:pt x="9" y="44"/>
                </a:cubicBezTo>
                <a:cubicBezTo>
                  <a:pt x="10" y="45"/>
                  <a:pt x="10" y="43"/>
                  <a:pt x="11" y="44"/>
                </a:cubicBezTo>
                <a:cubicBezTo>
                  <a:pt x="10" y="45"/>
                  <a:pt x="10" y="45"/>
                  <a:pt x="9" y="45"/>
                </a:cubicBezTo>
                <a:cubicBezTo>
                  <a:pt x="8" y="46"/>
                  <a:pt x="9" y="46"/>
                  <a:pt x="9" y="46"/>
                </a:cubicBezTo>
                <a:cubicBezTo>
                  <a:pt x="10" y="46"/>
                  <a:pt x="9" y="46"/>
                  <a:pt x="9" y="46"/>
                </a:cubicBezTo>
                <a:cubicBezTo>
                  <a:pt x="9" y="47"/>
                  <a:pt x="8" y="47"/>
                  <a:pt x="8" y="47"/>
                </a:cubicBezTo>
                <a:cubicBezTo>
                  <a:pt x="8" y="48"/>
                  <a:pt x="9" y="48"/>
                  <a:pt x="9" y="47"/>
                </a:cubicBezTo>
                <a:cubicBezTo>
                  <a:pt x="9" y="48"/>
                  <a:pt x="8" y="48"/>
                  <a:pt x="8" y="49"/>
                </a:cubicBezTo>
                <a:cubicBezTo>
                  <a:pt x="9" y="49"/>
                  <a:pt x="9" y="49"/>
                  <a:pt x="9" y="49"/>
                </a:cubicBezTo>
                <a:cubicBezTo>
                  <a:pt x="9" y="48"/>
                  <a:pt x="10" y="47"/>
                  <a:pt x="9" y="47"/>
                </a:cubicBezTo>
                <a:cubicBezTo>
                  <a:pt x="9" y="46"/>
                  <a:pt x="10" y="47"/>
                  <a:pt x="10" y="46"/>
                </a:cubicBezTo>
                <a:cubicBezTo>
                  <a:pt x="10" y="46"/>
                  <a:pt x="10" y="46"/>
                  <a:pt x="10" y="47"/>
                </a:cubicBezTo>
                <a:cubicBezTo>
                  <a:pt x="11" y="47"/>
                  <a:pt x="10" y="46"/>
                  <a:pt x="10" y="46"/>
                </a:cubicBezTo>
                <a:cubicBezTo>
                  <a:pt x="10" y="46"/>
                  <a:pt x="11" y="46"/>
                  <a:pt x="11" y="46"/>
                </a:cubicBezTo>
                <a:cubicBezTo>
                  <a:pt x="11" y="45"/>
                  <a:pt x="11" y="45"/>
                  <a:pt x="11" y="44"/>
                </a:cubicBezTo>
                <a:cubicBezTo>
                  <a:pt x="11" y="44"/>
                  <a:pt x="11" y="44"/>
                  <a:pt x="11" y="44"/>
                </a:cubicBezTo>
                <a:cubicBezTo>
                  <a:pt x="11" y="43"/>
                  <a:pt x="11" y="43"/>
                  <a:pt x="12" y="42"/>
                </a:cubicBezTo>
                <a:cubicBezTo>
                  <a:pt x="12" y="42"/>
                  <a:pt x="12" y="42"/>
                  <a:pt x="12" y="41"/>
                </a:cubicBezTo>
                <a:cubicBezTo>
                  <a:pt x="12" y="41"/>
                  <a:pt x="13" y="41"/>
                  <a:pt x="13" y="41"/>
                </a:cubicBezTo>
                <a:cubicBezTo>
                  <a:pt x="13" y="40"/>
                  <a:pt x="14" y="38"/>
                  <a:pt x="14" y="37"/>
                </a:cubicBezTo>
                <a:cubicBezTo>
                  <a:pt x="14" y="38"/>
                  <a:pt x="15" y="37"/>
                  <a:pt x="15" y="36"/>
                </a:cubicBezTo>
                <a:cubicBezTo>
                  <a:pt x="15" y="35"/>
                  <a:pt x="14" y="35"/>
                  <a:pt x="15" y="34"/>
                </a:cubicBezTo>
                <a:cubicBezTo>
                  <a:pt x="15" y="34"/>
                  <a:pt x="15" y="35"/>
                  <a:pt x="15" y="35"/>
                </a:cubicBezTo>
                <a:cubicBezTo>
                  <a:pt x="16" y="35"/>
                  <a:pt x="16" y="34"/>
                  <a:pt x="16" y="34"/>
                </a:cubicBezTo>
                <a:cubicBezTo>
                  <a:pt x="16" y="34"/>
                  <a:pt x="15" y="34"/>
                  <a:pt x="15" y="34"/>
                </a:cubicBezTo>
                <a:cubicBezTo>
                  <a:pt x="14" y="34"/>
                  <a:pt x="14" y="35"/>
                  <a:pt x="14" y="34"/>
                </a:cubicBezTo>
                <a:cubicBezTo>
                  <a:pt x="13" y="36"/>
                  <a:pt x="13" y="36"/>
                  <a:pt x="13" y="36"/>
                </a:cubicBezTo>
                <a:cubicBezTo>
                  <a:pt x="13" y="36"/>
                  <a:pt x="14" y="35"/>
                  <a:pt x="14" y="34"/>
                </a:cubicBezTo>
                <a:cubicBezTo>
                  <a:pt x="15" y="33"/>
                  <a:pt x="15" y="32"/>
                  <a:pt x="16" y="30"/>
                </a:cubicBezTo>
                <a:cubicBezTo>
                  <a:pt x="17" y="31"/>
                  <a:pt x="17" y="31"/>
                  <a:pt x="17" y="31"/>
                </a:cubicBezTo>
                <a:cubicBezTo>
                  <a:pt x="18" y="30"/>
                  <a:pt x="18" y="29"/>
                  <a:pt x="19" y="28"/>
                </a:cubicBezTo>
                <a:cubicBezTo>
                  <a:pt x="20" y="29"/>
                  <a:pt x="20" y="29"/>
                  <a:pt x="19" y="30"/>
                </a:cubicBezTo>
                <a:cubicBezTo>
                  <a:pt x="20" y="29"/>
                  <a:pt x="19" y="28"/>
                  <a:pt x="20" y="28"/>
                </a:cubicBezTo>
                <a:cubicBezTo>
                  <a:pt x="20" y="27"/>
                  <a:pt x="21" y="28"/>
                  <a:pt x="21" y="27"/>
                </a:cubicBezTo>
                <a:cubicBezTo>
                  <a:pt x="21" y="26"/>
                  <a:pt x="20" y="26"/>
                  <a:pt x="20" y="27"/>
                </a:cubicBezTo>
                <a:cubicBezTo>
                  <a:pt x="20" y="26"/>
                  <a:pt x="21" y="27"/>
                  <a:pt x="21" y="26"/>
                </a:cubicBezTo>
                <a:cubicBezTo>
                  <a:pt x="22" y="25"/>
                  <a:pt x="21" y="25"/>
                  <a:pt x="21" y="25"/>
                </a:cubicBezTo>
                <a:cubicBezTo>
                  <a:pt x="22" y="24"/>
                  <a:pt x="21" y="26"/>
                  <a:pt x="22" y="25"/>
                </a:cubicBezTo>
                <a:cubicBezTo>
                  <a:pt x="22" y="24"/>
                  <a:pt x="23" y="24"/>
                  <a:pt x="22" y="23"/>
                </a:cubicBezTo>
                <a:cubicBezTo>
                  <a:pt x="23" y="23"/>
                  <a:pt x="24" y="22"/>
                  <a:pt x="24" y="22"/>
                </a:cubicBezTo>
                <a:cubicBezTo>
                  <a:pt x="24" y="22"/>
                  <a:pt x="25" y="21"/>
                  <a:pt x="25" y="21"/>
                </a:cubicBezTo>
                <a:cubicBezTo>
                  <a:pt x="25" y="20"/>
                  <a:pt x="25" y="21"/>
                  <a:pt x="25" y="21"/>
                </a:cubicBezTo>
                <a:cubicBezTo>
                  <a:pt x="26" y="21"/>
                  <a:pt x="25" y="20"/>
                  <a:pt x="25" y="20"/>
                </a:cubicBezTo>
                <a:cubicBezTo>
                  <a:pt x="26" y="20"/>
                  <a:pt x="26" y="19"/>
                  <a:pt x="27" y="18"/>
                </a:cubicBezTo>
                <a:cubicBezTo>
                  <a:pt x="27" y="19"/>
                  <a:pt x="27" y="19"/>
                  <a:pt x="27" y="20"/>
                </a:cubicBezTo>
                <a:cubicBezTo>
                  <a:pt x="26" y="20"/>
                  <a:pt x="25" y="21"/>
                  <a:pt x="25" y="22"/>
                </a:cubicBezTo>
                <a:cubicBezTo>
                  <a:pt x="24" y="23"/>
                  <a:pt x="24" y="23"/>
                  <a:pt x="23" y="24"/>
                </a:cubicBezTo>
                <a:cubicBezTo>
                  <a:pt x="23" y="25"/>
                  <a:pt x="22" y="25"/>
                  <a:pt x="22" y="26"/>
                </a:cubicBezTo>
                <a:cubicBezTo>
                  <a:pt x="21" y="27"/>
                  <a:pt x="21" y="28"/>
                  <a:pt x="20" y="29"/>
                </a:cubicBezTo>
                <a:cubicBezTo>
                  <a:pt x="20" y="29"/>
                  <a:pt x="21" y="29"/>
                  <a:pt x="21" y="29"/>
                </a:cubicBezTo>
                <a:cubicBezTo>
                  <a:pt x="20" y="29"/>
                  <a:pt x="20" y="30"/>
                  <a:pt x="20" y="31"/>
                </a:cubicBezTo>
                <a:cubicBezTo>
                  <a:pt x="20" y="31"/>
                  <a:pt x="19" y="31"/>
                  <a:pt x="19" y="31"/>
                </a:cubicBezTo>
                <a:cubicBezTo>
                  <a:pt x="19" y="31"/>
                  <a:pt x="19" y="32"/>
                  <a:pt x="19" y="32"/>
                </a:cubicBezTo>
                <a:cubicBezTo>
                  <a:pt x="19" y="32"/>
                  <a:pt x="19" y="31"/>
                  <a:pt x="18" y="32"/>
                </a:cubicBezTo>
                <a:cubicBezTo>
                  <a:pt x="17" y="31"/>
                  <a:pt x="19" y="31"/>
                  <a:pt x="19" y="30"/>
                </a:cubicBezTo>
                <a:cubicBezTo>
                  <a:pt x="18" y="30"/>
                  <a:pt x="17" y="32"/>
                  <a:pt x="15" y="33"/>
                </a:cubicBezTo>
                <a:cubicBezTo>
                  <a:pt x="15" y="33"/>
                  <a:pt x="15" y="33"/>
                  <a:pt x="15" y="33"/>
                </a:cubicBezTo>
                <a:cubicBezTo>
                  <a:pt x="15" y="34"/>
                  <a:pt x="16" y="34"/>
                  <a:pt x="16" y="34"/>
                </a:cubicBezTo>
                <a:cubicBezTo>
                  <a:pt x="17" y="33"/>
                  <a:pt x="16" y="33"/>
                  <a:pt x="17" y="32"/>
                </a:cubicBezTo>
                <a:cubicBezTo>
                  <a:pt x="17" y="32"/>
                  <a:pt x="18" y="34"/>
                  <a:pt x="19" y="32"/>
                </a:cubicBezTo>
                <a:cubicBezTo>
                  <a:pt x="18" y="33"/>
                  <a:pt x="18" y="34"/>
                  <a:pt x="17" y="36"/>
                </a:cubicBezTo>
                <a:cubicBezTo>
                  <a:pt x="17" y="37"/>
                  <a:pt x="16" y="38"/>
                  <a:pt x="15" y="39"/>
                </a:cubicBezTo>
                <a:cubicBezTo>
                  <a:pt x="15" y="40"/>
                  <a:pt x="14" y="41"/>
                  <a:pt x="14" y="42"/>
                </a:cubicBezTo>
                <a:cubicBezTo>
                  <a:pt x="14" y="43"/>
                  <a:pt x="14" y="43"/>
                  <a:pt x="14" y="44"/>
                </a:cubicBezTo>
                <a:cubicBezTo>
                  <a:pt x="13" y="44"/>
                  <a:pt x="13" y="44"/>
                  <a:pt x="12" y="44"/>
                </a:cubicBezTo>
                <a:cubicBezTo>
                  <a:pt x="12" y="45"/>
                  <a:pt x="12" y="45"/>
                  <a:pt x="11" y="46"/>
                </a:cubicBezTo>
                <a:cubicBezTo>
                  <a:pt x="12" y="46"/>
                  <a:pt x="12" y="46"/>
                  <a:pt x="12" y="46"/>
                </a:cubicBezTo>
                <a:cubicBezTo>
                  <a:pt x="12" y="46"/>
                  <a:pt x="12" y="45"/>
                  <a:pt x="12" y="44"/>
                </a:cubicBezTo>
                <a:cubicBezTo>
                  <a:pt x="14" y="43"/>
                  <a:pt x="13" y="46"/>
                  <a:pt x="13" y="47"/>
                </a:cubicBezTo>
                <a:cubicBezTo>
                  <a:pt x="13" y="47"/>
                  <a:pt x="12" y="46"/>
                  <a:pt x="12" y="46"/>
                </a:cubicBezTo>
                <a:cubicBezTo>
                  <a:pt x="12" y="46"/>
                  <a:pt x="12" y="48"/>
                  <a:pt x="12" y="48"/>
                </a:cubicBezTo>
                <a:cubicBezTo>
                  <a:pt x="12" y="49"/>
                  <a:pt x="11" y="52"/>
                  <a:pt x="10" y="54"/>
                </a:cubicBezTo>
                <a:cubicBezTo>
                  <a:pt x="10" y="55"/>
                  <a:pt x="9" y="57"/>
                  <a:pt x="9" y="58"/>
                </a:cubicBezTo>
                <a:cubicBezTo>
                  <a:pt x="9" y="59"/>
                  <a:pt x="9" y="59"/>
                  <a:pt x="9" y="60"/>
                </a:cubicBezTo>
                <a:cubicBezTo>
                  <a:pt x="9" y="61"/>
                  <a:pt x="8" y="62"/>
                  <a:pt x="9" y="63"/>
                </a:cubicBezTo>
                <a:cubicBezTo>
                  <a:pt x="9" y="63"/>
                  <a:pt x="9" y="61"/>
                  <a:pt x="10" y="62"/>
                </a:cubicBezTo>
                <a:cubicBezTo>
                  <a:pt x="10" y="60"/>
                  <a:pt x="11" y="59"/>
                  <a:pt x="12" y="59"/>
                </a:cubicBezTo>
                <a:cubicBezTo>
                  <a:pt x="11" y="58"/>
                  <a:pt x="11" y="58"/>
                  <a:pt x="11" y="57"/>
                </a:cubicBezTo>
                <a:cubicBezTo>
                  <a:pt x="11" y="56"/>
                  <a:pt x="10" y="57"/>
                  <a:pt x="10" y="57"/>
                </a:cubicBezTo>
                <a:cubicBezTo>
                  <a:pt x="10" y="55"/>
                  <a:pt x="11" y="56"/>
                  <a:pt x="12" y="57"/>
                </a:cubicBezTo>
                <a:cubicBezTo>
                  <a:pt x="12" y="56"/>
                  <a:pt x="12" y="55"/>
                  <a:pt x="12" y="55"/>
                </a:cubicBezTo>
                <a:cubicBezTo>
                  <a:pt x="13" y="54"/>
                  <a:pt x="12" y="55"/>
                  <a:pt x="12" y="54"/>
                </a:cubicBezTo>
                <a:cubicBezTo>
                  <a:pt x="11" y="54"/>
                  <a:pt x="12" y="56"/>
                  <a:pt x="11" y="56"/>
                </a:cubicBezTo>
                <a:cubicBezTo>
                  <a:pt x="11" y="56"/>
                  <a:pt x="11" y="55"/>
                  <a:pt x="11" y="55"/>
                </a:cubicBezTo>
                <a:cubicBezTo>
                  <a:pt x="11" y="53"/>
                  <a:pt x="12" y="51"/>
                  <a:pt x="13" y="49"/>
                </a:cubicBezTo>
                <a:cubicBezTo>
                  <a:pt x="14" y="48"/>
                  <a:pt x="12" y="50"/>
                  <a:pt x="13" y="50"/>
                </a:cubicBezTo>
                <a:cubicBezTo>
                  <a:pt x="13" y="50"/>
                  <a:pt x="14" y="50"/>
                  <a:pt x="14" y="49"/>
                </a:cubicBezTo>
                <a:cubicBezTo>
                  <a:pt x="14" y="49"/>
                  <a:pt x="13" y="49"/>
                  <a:pt x="14" y="48"/>
                </a:cubicBezTo>
                <a:cubicBezTo>
                  <a:pt x="14" y="49"/>
                  <a:pt x="14" y="48"/>
                  <a:pt x="14" y="48"/>
                </a:cubicBezTo>
                <a:cubicBezTo>
                  <a:pt x="15" y="47"/>
                  <a:pt x="14" y="47"/>
                  <a:pt x="15" y="47"/>
                </a:cubicBezTo>
                <a:cubicBezTo>
                  <a:pt x="15" y="47"/>
                  <a:pt x="16" y="46"/>
                  <a:pt x="16" y="46"/>
                </a:cubicBezTo>
                <a:cubicBezTo>
                  <a:pt x="15" y="46"/>
                  <a:pt x="15" y="47"/>
                  <a:pt x="14" y="46"/>
                </a:cubicBezTo>
                <a:cubicBezTo>
                  <a:pt x="15" y="45"/>
                  <a:pt x="15" y="46"/>
                  <a:pt x="15" y="45"/>
                </a:cubicBezTo>
                <a:cubicBezTo>
                  <a:pt x="15" y="45"/>
                  <a:pt x="15" y="45"/>
                  <a:pt x="15" y="45"/>
                </a:cubicBezTo>
                <a:cubicBezTo>
                  <a:pt x="15" y="44"/>
                  <a:pt x="15" y="45"/>
                  <a:pt x="14" y="45"/>
                </a:cubicBezTo>
                <a:cubicBezTo>
                  <a:pt x="14" y="45"/>
                  <a:pt x="15" y="45"/>
                  <a:pt x="15" y="45"/>
                </a:cubicBezTo>
                <a:cubicBezTo>
                  <a:pt x="15" y="44"/>
                  <a:pt x="15" y="44"/>
                  <a:pt x="15" y="43"/>
                </a:cubicBezTo>
                <a:cubicBezTo>
                  <a:pt x="15" y="42"/>
                  <a:pt x="16" y="41"/>
                  <a:pt x="16" y="40"/>
                </a:cubicBezTo>
                <a:cubicBezTo>
                  <a:pt x="17" y="41"/>
                  <a:pt x="16" y="41"/>
                  <a:pt x="16" y="42"/>
                </a:cubicBezTo>
                <a:cubicBezTo>
                  <a:pt x="16" y="42"/>
                  <a:pt x="16" y="41"/>
                  <a:pt x="17" y="41"/>
                </a:cubicBezTo>
                <a:cubicBezTo>
                  <a:pt x="17" y="41"/>
                  <a:pt x="18" y="41"/>
                  <a:pt x="18" y="40"/>
                </a:cubicBezTo>
                <a:cubicBezTo>
                  <a:pt x="18" y="40"/>
                  <a:pt x="17" y="41"/>
                  <a:pt x="17" y="40"/>
                </a:cubicBezTo>
                <a:cubicBezTo>
                  <a:pt x="17" y="39"/>
                  <a:pt x="18" y="40"/>
                  <a:pt x="19" y="39"/>
                </a:cubicBezTo>
                <a:cubicBezTo>
                  <a:pt x="19" y="39"/>
                  <a:pt x="20" y="38"/>
                  <a:pt x="20" y="38"/>
                </a:cubicBezTo>
                <a:cubicBezTo>
                  <a:pt x="21" y="37"/>
                  <a:pt x="20" y="37"/>
                  <a:pt x="20" y="37"/>
                </a:cubicBezTo>
                <a:cubicBezTo>
                  <a:pt x="20" y="36"/>
                  <a:pt x="21" y="36"/>
                  <a:pt x="22" y="35"/>
                </a:cubicBezTo>
                <a:cubicBezTo>
                  <a:pt x="22" y="36"/>
                  <a:pt x="23" y="35"/>
                  <a:pt x="24" y="35"/>
                </a:cubicBezTo>
                <a:cubicBezTo>
                  <a:pt x="23" y="36"/>
                  <a:pt x="23" y="37"/>
                  <a:pt x="23" y="38"/>
                </a:cubicBezTo>
                <a:cubicBezTo>
                  <a:pt x="23" y="38"/>
                  <a:pt x="23" y="37"/>
                  <a:pt x="24" y="37"/>
                </a:cubicBezTo>
                <a:cubicBezTo>
                  <a:pt x="24" y="37"/>
                  <a:pt x="24" y="37"/>
                  <a:pt x="24" y="37"/>
                </a:cubicBezTo>
                <a:cubicBezTo>
                  <a:pt x="24" y="38"/>
                  <a:pt x="24" y="38"/>
                  <a:pt x="23" y="38"/>
                </a:cubicBezTo>
                <a:cubicBezTo>
                  <a:pt x="23" y="38"/>
                  <a:pt x="24" y="39"/>
                  <a:pt x="23" y="38"/>
                </a:cubicBezTo>
                <a:cubicBezTo>
                  <a:pt x="23" y="39"/>
                  <a:pt x="23" y="38"/>
                  <a:pt x="23" y="38"/>
                </a:cubicBezTo>
                <a:cubicBezTo>
                  <a:pt x="22" y="38"/>
                  <a:pt x="22" y="38"/>
                  <a:pt x="22" y="37"/>
                </a:cubicBezTo>
                <a:cubicBezTo>
                  <a:pt x="21" y="37"/>
                  <a:pt x="22" y="38"/>
                  <a:pt x="22" y="38"/>
                </a:cubicBezTo>
                <a:cubicBezTo>
                  <a:pt x="21" y="38"/>
                  <a:pt x="21" y="38"/>
                  <a:pt x="20" y="38"/>
                </a:cubicBezTo>
                <a:cubicBezTo>
                  <a:pt x="20" y="38"/>
                  <a:pt x="21" y="39"/>
                  <a:pt x="21" y="39"/>
                </a:cubicBezTo>
                <a:cubicBezTo>
                  <a:pt x="21" y="39"/>
                  <a:pt x="21" y="38"/>
                  <a:pt x="22" y="39"/>
                </a:cubicBezTo>
                <a:cubicBezTo>
                  <a:pt x="21" y="39"/>
                  <a:pt x="21" y="40"/>
                  <a:pt x="21" y="40"/>
                </a:cubicBezTo>
                <a:cubicBezTo>
                  <a:pt x="21" y="40"/>
                  <a:pt x="21" y="41"/>
                  <a:pt x="21" y="41"/>
                </a:cubicBezTo>
                <a:cubicBezTo>
                  <a:pt x="20" y="41"/>
                  <a:pt x="20" y="41"/>
                  <a:pt x="19" y="42"/>
                </a:cubicBezTo>
                <a:cubicBezTo>
                  <a:pt x="19" y="42"/>
                  <a:pt x="19" y="41"/>
                  <a:pt x="19" y="41"/>
                </a:cubicBezTo>
                <a:cubicBezTo>
                  <a:pt x="19" y="42"/>
                  <a:pt x="19" y="42"/>
                  <a:pt x="18" y="42"/>
                </a:cubicBezTo>
                <a:cubicBezTo>
                  <a:pt x="18" y="42"/>
                  <a:pt x="18" y="42"/>
                  <a:pt x="18" y="43"/>
                </a:cubicBezTo>
                <a:cubicBezTo>
                  <a:pt x="18" y="42"/>
                  <a:pt x="17" y="42"/>
                  <a:pt x="16" y="42"/>
                </a:cubicBezTo>
                <a:cubicBezTo>
                  <a:pt x="16" y="42"/>
                  <a:pt x="17" y="43"/>
                  <a:pt x="16" y="43"/>
                </a:cubicBezTo>
                <a:cubicBezTo>
                  <a:pt x="16" y="43"/>
                  <a:pt x="16" y="42"/>
                  <a:pt x="16" y="42"/>
                </a:cubicBezTo>
                <a:cubicBezTo>
                  <a:pt x="15" y="43"/>
                  <a:pt x="16" y="43"/>
                  <a:pt x="16" y="44"/>
                </a:cubicBezTo>
                <a:cubicBezTo>
                  <a:pt x="16" y="44"/>
                  <a:pt x="15" y="43"/>
                  <a:pt x="15" y="44"/>
                </a:cubicBezTo>
                <a:cubicBezTo>
                  <a:pt x="15" y="44"/>
                  <a:pt x="16" y="45"/>
                  <a:pt x="16" y="45"/>
                </a:cubicBezTo>
                <a:cubicBezTo>
                  <a:pt x="16" y="45"/>
                  <a:pt x="15" y="44"/>
                  <a:pt x="16" y="44"/>
                </a:cubicBezTo>
                <a:cubicBezTo>
                  <a:pt x="16" y="44"/>
                  <a:pt x="17" y="44"/>
                  <a:pt x="17" y="43"/>
                </a:cubicBezTo>
                <a:cubicBezTo>
                  <a:pt x="17" y="43"/>
                  <a:pt x="17" y="44"/>
                  <a:pt x="17" y="44"/>
                </a:cubicBezTo>
                <a:cubicBezTo>
                  <a:pt x="18" y="44"/>
                  <a:pt x="18" y="43"/>
                  <a:pt x="18" y="44"/>
                </a:cubicBezTo>
                <a:cubicBezTo>
                  <a:pt x="18" y="44"/>
                  <a:pt x="18" y="44"/>
                  <a:pt x="18" y="45"/>
                </a:cubicBezTo>
                <a:cubicBezTo>
                  <a:pt x="18" y="45"/>
                  <a:pt x="18" y="44"/>
                  <a:pt x="17" y="44"/>
                </a:cubicBezTo>
                <a:cubicBezTo>
                  <a:pt x="17" y="45"/>
                  <a:pt x="17" y="45"/>
                  <a:pt x="17" y="45"/>
                </a:cubicBezTo>
                <a:cubicBezTo>
                  <a:pt x="18" y="46"/>
                  <a:pt x="18" y="45"/>
                  <a:pt x="19" y="44"/>
                </a:cubicBezTo>
                <a:cubicBezTo>
                  <a:pt x="19" y="44"/>
                  <a:pt x="19" y="44"/>
                  <a:pt x="19" y="45"/>
                </a:cubicBezTo>
                <a:cubicBezTo>
                  <a:pt x="19" y="44"/>
                  <a:pt x="20" y="44"/>
                  <a:pt x="20" y="45"/>
                </a:cubicBezTo>
                <a:cubicBezTo>
                  <a:pt x="20" y="45"/>
                  <a:pt x="20" y="45"/>
                  <a:pt x="20" y="45"/>
                </a:cubicBezTo>
                <a:cubicBezTo>
                  <a:pt x="21" y="44"/>
                  <a:pt x="20" y="44"/>
                  <a:pt x="21" y="44"/>
                </a:cubicBezTo>
                <a:cubicBezTo>
                  <a:pt x="21" y="44"/>
                  <a:pt x="20" y="46"/>
                  <a:pt x="20" y="47"/>
                </a:cubicBezTo>
                <a:cubicBezTo>
                  <a:pt x="20" y="48"/>
                  <a:pt x="20" y="48"/>
                  <a:pt x="19" y="49"/>
                </a:cubicBezTo>
                <a:cubicBezTo>
                  <a:pt x="19" y="49"/>
                  <a:pt x="19" y="48"/>
                  <a:pt x="19" y="48"/>
                </a:cubicBezTo>
                <a:cubicBezTo>
                  <a:pt x="19" y="49"/>
                  <a:pt x="19" y="49"/>
                  <a:pt x="19" y="49"/>
                </a:cubicBezTo>
                <a:cubicBezTo>
                  <a:pt x="19" y="50"/>
                  <a:pt x="18" y="50"/>
                  <a:pt x="18" y="50"/>
                </a:cubicBezTo>
                <a:cubicBezTo>
                  <a:pt x="18" y="50"/>
                  <a:pt x="19" y="51"/>
                  <a:pt x="18" y="51"/>
                </a:cubicBezTo>
                <a:cubicBezTo>
                  <a:pt x="18" y="51"/>
                  <a:pt x="18" y="51"/>
                  <a:pt x="18" y="52"/>
                </a:cubicBezTo>
                <a:cubicBezTo>
                  <a:pt x="18" y="53"/>
                  <a:pt x="18" y="54"/>
                  <a:pt x="17" y="54"/>
                </a:cubicBezTo>
                <a:cubicBezTo>
                  <a:pt x="16" y="53"/>
                  <a:pt x="16" y="52"/>
                  <a:pt x="17" y="51"/>
                </a:cubicBezTo>
                <a:cubicBezTo>
                  <a:pt x="16" y="51"/>
                  <a:pt x="16" y="52"/>
                  <a:pt x="16" y="53"/>
                </a:cubicBezTo>
                <a:cubicBezTo>
                  <a:pt x="16" y="54"/>
                  <a:pt x="16" y="53"/>
                  <a:pt x="16" y="53"/>
                </a:cubicBezTo>
                <a:cubicBezTo>
                  <a:pt x="16" y="54"/>
                  <a:pt x="16" y="54"/>
                  <a:pt x="17" y="54"/>
                </a:cubicBezTo>
                <a:cubicBezTo>
                  <a:pt x="17" y="55"/>
                  <a:pt x="16" y="55"/>
                  <a:pt x="17" y="55"/>
                </a:cubicBezTo>
                <a:cubicBezTo>
                  <a:pt x="17" y="55"/>
                  <a:pt x="17" y="54"/>
                  <a:pt x="17" y="54"/>
                </a:cubicBezTo>
                <a:cubicBezTo>
                  <a:pt x="17" y="55"/>
                  <a:pt x="16" y="56"/>
                  <a:pt x="16" y="58"/>
                </a:cubicBezTo>
                <a:cubicBezTo>
                  <a:pt x="16" y="58"/>
                  <a:pt x="16" y="58"/>
                  <a:pt x="16" y="59"/>
                </a:cubicBezTo>
                <a:cubicBezTo>
                  <a:pt x="16" y="60"/>
                  <a:pt x="16" y="61"/>
                  <a:pt x="15" y="62"/>
                </a:cubicBezTo>
                <a:cubicBezTo>
                  <a:pt x="15" y="64"/>
                  <a:pt x="15" y="65"/>
                  <a:pt x="14" y="67"/>
                </a:cubicBezTo>
                <a:cubicBezTo>
                  <a:pt x="14" y="67"/>
                  <a:pt x="14" y="66"/>
                  <a:pt x="14" y="66"/>
                </a:cubicBezTo>
                <a:cubicBezTo>
                  <a:pt x="14" y="67"/>
                  <a:pt x="14" y="67"/>
                  <a:pt x="14" y="67"/>
                </a:cubicBezTo>
                <a:cubicBezTo>
                  <a:pt x="13" y="67"/>
                  <a:pt x="14" y="68"/>
                  <a:pt x="13" y="69"/>
                </a:cubicBezTo>
                <a:cubicBezTo>
                  <a:pt x="13" y="69"/>
                  <a:pt x="14" y="69"/>
                  <a:pt x="14" y="69"/>
                </a:cubicBezTo>
                <a:cubicBezTo>
                  <a:pt x="14" y="70"/>
                  <a:pt x="14" y="71"/>
                  <a:pt x="13" y="72"/>
                </a:cubicBezTo>
                <a:cubicBezTo>
                  <a:pt x="13" y="72"/>
                  <a:pt x="13" y="72"/>
                  <a:pt x="13" y="73"/>
                </a:cubicBezTo>
                <a:cubicBezTo>
                  <a:pt x="12" y="73"/>
                  <a:pt x="12" y="73"/>
                  <a:pt x="12" y="72"/>
                </a:cubicBezTo>
                <a:cubicBezTo>
                  <a:pt x="12" y="72"/>
                  <a:pt x="12" y="72"/>
                  <a:pt x="12" y="73"/>
                </a:cubicBezTo>
                <a:cubicBezTo>
                  <a:pt x="12" y="73"/>
                  <a:pt x="12" y="73"/>
                  <a:pt x="13" y="73"/>
                </a:cubicBezTo>
                <a:cubicBezTo>
                  <a:pt x="12" y="79"/>
                  <a:pt x="11" y="84"/>
                  <a:pt x="11" y="89"/>
                </a:cubicBezTo>
                <a:cubicBezTo>
                  <a:pt x="11" y="95"/>
                  <a:pt x="10" y="100"/>
                  <a:pt x="11" y="105"/>
                </a:cubicBezTo>
                <a:cubicBezTo>
                  <a:pt x="11" y="107"/>
                  <a:pt x="11" y="108"/>
                  <a:pt x="11" y="110"/>
                </a:cubicBezTo>
                <a:cubicBezTo>
                  <a:pt x="11" y="110"/>
                  <a:pt x="11" y="110"/>
                  <a:pt x="11" y="111"/>
                </a:cubicBezTo>
                <a:cubicBezTo>
                  <a:pt x="11" y="111"/>
                  <a:pt x="11" y="113"/>
                  <a:pt x="11" y="114"/>
                </a:cubicBezTo>
                <a:cubicBezTo>
                  <a:pt x="11" y="115"/>
                  <a:pt x="12" y="116"/>
                  <a:pt x="12" y="116"/>
                </a:cubicBezTo>
                <a:cubicBezTo>
                  <a:pt x="12" y="117"/>
                  <a:pt x="12" y="121"/>
                  <a:pt x="13" y="122"/>
                </a:cubicBezTo>
                <a:cubicBezTo>
                  <a:pt x="13" y="123"/>
                  <a:pt x="14" y="123"/>
                  <a:pt x="14" y="124"/>
                </a:cubicBezTo>
                <a:cubicBezTo>
                  <a:pt x="14" y="125"/>
                  <a:pt x="14" y="125"/>
                  <a:pt x="14" y="126"/>
                </a:cubicBezTo>
                <a:cubicBezTo>
                  <a:pt x="15" y="127"/>
                  <a:pt x="15" y="128"/>
                  <a:pt x="15" y="129"/>
                </a:cubicBezTo>
                <a:cubicBezTo>
                  <a:pt x="15" y="129"/>
                  <a:pt x="15" y="128"/>
                  <a:pt x="15" y="128"/>
                </a:cubicBezTo>
                <a:cubicBezTo>
                  <a:pt x="15" y="129"/>
                  <a:pt x="16" y="130"/>
                  <a:pt x="16" y="130"/>
                </a:cubicBezTo>
                <a:cubicBezTo>
                  <a:pt x="16" y="131"/>
                  <a:pt x="17" y="132"/>
                  <a:pt x="17" y="133"/>
                </a:cubicBezTo>
                <a:cubicBezTo>
                  <a:pt x="17" y="133"/>
                  <a:pt x="16" y="132"/>
                  <a:pt x="16" y="132"/>
                </a:cubicBezTo>
                <a:cubicBezTo>
                  <a:pt x="16" y="133"/>
                  <a:pt x="17" y="133"/>
                  <a:pt x="17" y="133"/>
                </a:cubicBezTo>
                <a:cubicBezTo>
                  <a:pt x="17" y="134"/>
                  <a:pt x="17" y="134"/>
                  <a:pt x="16" y="134"/>
                </a:cubicBezTo>
                <a:cubicBezTo>
                  <a:pt x="17" y="134"/>
                  <a:pt x="17" y="134"/>
                  <a:pt x="18" y="135"/>
                </a:cubicBezTo>
                <a:cubicBezTo>
                  <a:pt x="18" y="135"/>
                  <a:pt x="18" y="136"/>
                  <a:pt x="18" y="136"/>
                </a:cubicBezTo>
                <a:cubicBezTo>
                  <a:pt x="19" y="137"/>
                  <a:pt x="19" y="137"/>
                  <a:pt x="19" y="138"/>
                </a:cubicBezTo>
                <a:cubicBezTo>
                  <a:pt x="19" y="138"/>
                  <a:pt x="20" y="138"/>
                  <a:pt x="20" y="140"/>
                </a:cubicBezTo>
                <a:cubicBezTo>
                  <a:pt x="21" y="140"/>
                  <a:pt x="20" y="140"/>
                  <a:pt x="20" y="140"/>
                </a:cubicBezTo>
                <a:cubicBezTo>
                  <a:pt x="21" y="141"/>
                  <a:pt x="21" y="140"/>
                  <a:pt x="21" y="141"/>
                </a:cubicBezTo>
                <a:cubicBezTo>
                  <a:pt x="21" y="141"/>
                  <a:pt x="22" y="142"/>
                  <a:pt x="22" y="142"/>
                </a:cubicBezTo>
                <a:cubicBezTo>
                  <a:pt x="23" y="143"/>
                  <a:pt x="23" y="143"/>
                  <a:pt x="24" y="143"/>
                </a:cubicBezTo>
                <a:cubicBezTo>
                  <a:pt x="24" y="144"/>
                  <a:pt x="24" y="144"/>
                  <a:pt x="24" y="144"/>
                </a:cubicBezTo>
                <a:cubicBezTo>
                  <a:pt x="24" y="145"/>
                  <a:pt x="25" y="144"/>
                  <a:pt x="25" y="145"/>
                </a:cubicBezTo>
                <a:cubicBezTo>
                  <a:pt x="25" y="145"/>
                  <a:pt x="25" y="145"/>
                  <a:pt x="25" y="146"/>
                </a:cubicBezTo>
                <a:cubicBezTo>
                  <a:pt x="25" y="146"/>
                  <a:pt x="25" y="146"/>
                  <a:pt x="26" y="146"/>
                </a:cubicBezTo>
                <a:cubicBezTo>
                  <a:pt x="26" y="147"/>
                  <a:pt x="27" y="148"/>
                  <a:pt x="28" y="148"/>
                </a:cubicBezTo>
                <a:cubicBezTo>
                  <a:pt x="28" y="149"/>
                  <a:pt x="28" y="148"/>
                  <a:pt x="29" y="149"/>
                </a:cubicBezTo>
                <a:cubicBezTo>
                  <a:pt x="29" y="149"/>
                  <a:pt x="29" y="149"/>
                  <a:pt x="29" y="149"/>
                </a:cubicBezTo>
                <a:cubicBezTo>
                  <a:pt x="30" y="149"/>
                  <a:pt x="30" y="150"/>
                  <a:pt x="31" y="151"/>
                </a:cubicBezTo>
                <a:cubicBezTo>
                  <a:pt x="31" y="151"/>
                  <a:pt x="32" y="151"/>
                  <a:pt x="32" y="151"/>
                </a:cubicBezTo>
                <a:cubicBezTo>
                  <a:pt x="32" y="151"/>
                  <a:pt x="32" y="152"/>
                  <a:pt x="33" y="152"/>
                </a:cubicBezTo>
                <a:cubicBezTo>
                  <a:pt x="33" y="152"/>
                  <a:pt x="34" y="152"/>
                  <a:pt x="35" y="153"/>
                </a:cubicBezTo>
                <a:cubicBezTo>
                  <a:pt x="35" y="153"/>
                  <a:pt x="36" y="154"/>
                  <a:pt x="37" y="154"/>
                </a:cubicBezTo>
                <a:cubicBezTo>
                  <a:pt x="37" y="154"/>
                  <a:pt x="37" y="154"/>
                  <a:pt x="37" y="154"/>
                </a:cubicBezTo>
                <a:cubicBezTo>
                  <a:pt x="39" y="155"/>
                  <a:pt x="40" y="155"/>
                  <a:pt x="41" y="155"/>
                </a:cubicBezTo>
                <a:cubicBezTo>
                  <a:pt x="41" y="155"/>
                  <a:pt x="41" y="156"/>
                  <a:pt x="41" y="156"/>
                </a:cubicBezTo>
                <a:cubicBezTo>
                  <a:pt x="42" y="156"/>
                  <a:pt x="42" y="156"/>
                  <a:pt x="43" y="156"/>
                </a:cubicBezTo>
                <a:cubicBezTo>
                  <a:pt x="44" y="156"/>
                  <a:pt x="44" y="156"/>
                  <a:pt x="45" y="156"/>
                </a:cubicBezTo>
                <a:cubicBezTo>
                  <a:pt x="45" y="157"/>
                  <a:pt x="45" y="157"/>
                  <a:pt x="45" y="157"/>
                </a:cubicBezTo>
                <a:cubicBezTo>
                  <a:pt x="45" y="157"/>
                  <a:pt x="45" y="157"/>
                  <a:pt x="45" y="156"/>
                </a:cubicBezTo>
                <a:cubicBezTo>
                  <a:pt x="46" y="157"/>
                  <a:pt x="47" y="157"/>
                  <a:pt x="47" y="156"/>
                </a:cubicBezTo>
                <a:cubicBezTo>
                  <a:pt x="48" y="156"/>
                  <a:pt x="48" y="156"/>
                  <a:pt x="49" y="157"/>
                </a:cubicBezTo>
                <a:cubicBezTo>
                  <a:pt x="49" y="157"/>
                  <a:pt x="49" y="157"/>
                  <a:pt x="50" y="157"/>
                </a:cubicBezTo>
                <a:cubicBezTo>
                  <a:pt x="51" y="157"/>
                  <a:pt x="51" y="157"/>
                  <a:pt x="51" y="158"/>
                </a:cubicBezTo>
                <a:cubicBezTo>
                  <a:pt x="52" y="158"/>
                  <a:pt x="51" y="157"/>
                  <a:pt x="51" y="157"/>
                </a:cubicBezTo>
                <a:cubicBezTo>
                  <a:pt x="52" y="157"/>
                  <a:pt x="52" y="158"/>
                  <a:pt x="53" y="158"/>
                </a:cubicBezTo>
                <a:cubicBezTo>
                  <a:pt x="54" y="158"/>
                  <a:pt x="53" y="157"/>
                  <a:pt x="54" y="157"/>
                </a:cubicBezTo>
                <a:cubicBezTo>
                  <a:pt x="54" y="157"/>
                  <a:pt x="55" y="157"/>
                  <a:pt x="55" y="157"/>
                </a:cubicBezTo>
                <a:cubicBezTo>
                  <a:pt x="56" y="157"/>
                  <a:pt x="57" y="156"/>
                  <a:pt x="58" y="156"/>
                </a:cubicBezTo>
                <a:cubicBezTo>
                  <a:pt x="58" y="156"/>
                  <a:pt x="59" y="157"/>
                  <a:pt x="59" y="157"/>
                </a:cubicBezTo>
                <a:cubicBezTo>
                  <a:pt x="59" y="157"/>
                  <a:pt x="60" y="156"/>
                  <a:pt x="60" y="156"/>
                </a:cubicBezTo>
                <a:cubicBezTo>
                  <a:pt x="61" y="156"/>
                  <a:pt x="61" y="156"/>
                  <a:pt x="61" y="156"/>
                </a:cubicBezTo>
                <a:cubicBezTo>
                  <a:pt x="62" y="156"/>
                  <a:pt x="63" y="155"/>
                  <a:pt x="64" y="156"/>
                </a:cubicBezTo>
                <a:cubicBezTo>
                  <a:pt x="64" y="156"/>
                  <a:pt x="64" y="155"/>
                  <a:pt x="64" y="155"/>
                </a:cubicBezTo>
                <a:cubicBezTo>
                  <a:pt x="65" y="155"/>
                  <a:pt x="65" y="155"/>
                  <a:pt x="66" y="155"/>
                </a:cubicBezTo>
                <a:cubicBezTo>
                  <a:pt x="66" y="154"/>
                  <a:pt x="67" y="154"/>
                  <a:pt x="67" y="154"/>
                </a:cubicBezTo>
                <a:cubicBezTo>
                  <a:pt x="67" y="153"/>
                  <a:pt x="68" y="153"/>
                  <a:pt x="69" y="153"/>
                </a:cubicBezTo>
                <a:cubicBezTo>
                  <a:pt x="69" y="152"/>
                  <a:pt x="68" y="152"/>
                  <a:pt x="68" y="152"/>
                </a:cubicBezTo>
                <a:cubicBezTo>
                  <a:pt x="68" y="152"/>
                  <a:pt x="68" y="153"/>
                  <a:pt x="68" y="153"/>
                </a:cubicBezTo>
                <a:cubicBezTo>
                  <a:pt x="67" y="153"/>
                  <a:pt x="67" y="153"/>
                  <a:pt x="67" y="153"/>
                </a:cubicBezTo>
                <a:cubicBezTo>
                  <a:pt x="67" y="153"/>
                  <a:pt x="67" y="153"/>
                  <a:pt x="66" y="154"/>
                </a:cubicBezTo>
                <a:cubicBezTo>
                  <a:pt x="66" y="154"/>
                  <a:pt x="66" y="154"/>
                  <a:pt x="65" y="154"/>
                </a:cubicBezTo>
                <a:cubicBezTo>
                  <a:pt x="65" y="154"/>
                  <a:pt x="64" y="154"/>
                  <a:pt x="63" y="154"/>
                </a:cubicBezTo>
                <a:cubicBezTo>
                  <a:pt x="63" y="154"/>
                  <a:pt x="62" y="154"/>
                  <a:pt x="62" y="154"/>
                </a:cubicBezTo>
                <a:cubicBezTo>
                  <a:pt x="62" y="154"/>
                  <a:pt x="62" y="155"/>
                  <a:pt x="61" y="155"/>
                </a:cubicBezTo>
                <a:cubicBezTo>
                  <a:pt x="60" y="155"/>
                  <a:pt x="60" y="155"/>
                  <a:pt x="59" y="155"/>
                </a:cubicBezTo>
                <a:cubicBezTo>
                  <a:pt x="59" y="155"/>
                  <a:pt x="58" y="155"/>
                  <a:pt x="57" y="156"/>
                </a:cubicBezTo>
                <a:cubicBezTo>
                  <a:pt x="57" y="155"/>
                  <a:pt x="57" y="155"/>
                  <a:pt x="57" y="155"/>
                </a:cubicBezTo>
                <a:cubicBezTo>
                  <a:pt x="56" y="155"/>
                  <a:pt x="55" y="155"/>
                  <a:pt x="56" y="155"/>
                </a:cubicBezTo>
                <a:cubicBezTo>
                  <a:pt x="55" y="155"/>
                  <a:pt x="55" y="155"/>
                  <a:pt x="55" y="155"/>
                </a:cubicBezTo>
                <a:cubicBezTo>
                  <a:pt x="55" y="156"/>
                  <a:pt x="56" y="155"/>
                  <a:pt x="56" y="155"/>
                </a:cubicBezTo>
                <a:cubicBezTo>
                  <a:pt x="56" y="156"/>
                  <a:pt x="54" y="156"/>
                  <a:pt x="53" y="156"/>
                </a:cubicBezTo>
                <a:cubicBezTo>
                  <a:pt x="53" y="155"/>
                  <a:pt x="53" y="156"/>
                  <a:pt x="53" y="156"/>
                </a:cubicBezTo>
                <a:cubicBezTo>
                  <a:pt x="52" y="155"/>
                  <a:pt x="53" y="155"/>
                  <a:pt x="53" y="155"/>
                </a:cubicBezTo>
                <a:cubicBezTo>
                  <a:pt x="53" y="155"/>
                  <a:pt x="53" y="155"/>
                  <a:pt x="53" y="155"/>
                </a:cubicBezTo>
                <a:cubicBezTo>
                  <a:pt x="54" y="155"/>
                  <a:pt x="54" y="155"/>
                  <a:pt x="54" y="155"/>
                </a:cubicBezTo>
                <a:cubicBezTo>
                  <a:pt x="54" y="155"/>
                  <a:pt x="53" y="155"/>
                  <a:pt x="53" y="155"/>
                </a:cubicBezTo>
                <a:cubicBezTo>
                  <a:pt x="54" y="156"/>
                  <a:pt x="54" y="155"/>
                  <a:pt x="55" y="155"/>
                </a:cubicBezTo>
                <a:cubicBezTo>
                  <a:pt x="55" y="154"/>
                  <a:pt x="54" y="155"/>
                  <a:pt x="54" y="154"/>
                </a:cubicBezTo>
                <a:cubicBezTo>
                  <a:pt x="53" y="154"/>
                  <a:pt x="53" y="155"/>
                  <a:pt x="53" y="155"/>
                </a:cubicBezTo>
                <a:cubicBezTo>
                  <a:pt x="52" y="155"/>
                  <a:pt x="52" y="155"/>
                  <a:pt x="51" y="155"/>
                </a:cubicBezTo>
                <a:cubicBezTo>
                  <a:pt x="51" y="155"/>
                  <a:pt x="51" y="156"/>
                  <a:pt x="52" y="156"/>
                </a:cubicBezTo>
                <a:cubicBezTo>
                  <a:pt x="52" y="156"/>
                  <a:pt x="52" y="156"/>
                  <a:pt x="52" y="156"/>
                </a:cubicBezTo>
                <a:cubicBezTo>
                  <a:pt x="51" y="156"/>
                  <a:pt x="50" y="156"/>
                  <a:pt x="50" y="156"/>
                </a:cubicBezTo>
                <a:cubicBezTo>
                  <a:pt x="50" y="155"/>
                  <a:pt x="51" y="155"/>
                  <a:pt x="51" y="155"/>
                </a:cubicBezTo>
                <a:cubicBezTo>
                  <a:pt x="50" y="155"/>
                  <a:pt x="50" y="155"/>
                  <a:pt x="50" y="155"/>
                </a:cubicBezTo>
                <a:cubicBezTo>
                  <a:pt x="50" y="154"/>
                  <a:pt x="49" y="154"/>
                  <a:pt x="48" y="155"/>
                </a:cubicBezTo>
                <a:cubicBezTo>
                  <a:pt x="48" y="155"/>
                  <a:pt x="49" y="155"/>
                  <a:pt x="49" y="155"/>
                </a:cubicBezTo>
                <a:cubicBezTo>
                  <a:pt x="49" y="156"/>
                  <a:pt x="48" y="155"/>
                  <a:pt x="48" y="155"/>
                </a:cubicBezTo>
                <a:cubicBezTo>
                  <a:pt x="48" y="155"/>
                  <a:pt x="48" y="155"/>
                  <a:pt x="47" y="154"/>
                </a:cubicBezTo>
                <a:cubicBezTo>
                  <a:pt x="47" y="155"/>
                  <a:pt x="48" y="155"/>
                  <a:pt x="47" y="155"/>
                </a:cubicBezTo>
                <a:cubicBezTo>
                  <a:pt x="47" y="155"/>
                  <a:pt x="47" y="154"/>
                  <a:pt x="46" y="154"/>
                </a:cubicBezTo>
                <a:cubicBezTo>
                  <a:pt x="46" y="154"/>
                  <a:pt x="46" y="155"/>
                  <a:pt x="46" y="155"/>
                </a:cubicBezTo>
                <a:cubicBezTo>
                  <a:pt x="45" y="155"/>
                  <a:pt x="42" y="154"/>
                  <a:pt x="39" y="153"/>
                </a:cubicBezTo>
                <a:cubicBezTo>
                  <a:pt x="39" y="153"/>
                  <a:pt x="39" y="152"/>
                  <a:pt x="38" y="153"/>
                </a:cubicBezTo>
                <a:cubicBezTo>
                  <a:pt x="37" y="152"/>
                  <a:pt x="35" y="151"/>
                  <a:pt x="34" y="150"/>
                </a:cubicBezTo>
                <a:cubicBezTo>
                  <a:pt x="35" y="150"/>
                  <a:pt x="36" y="151"/>
                  <a:pt x="37" y="151"/>
                </a:cubicBezTo>
                <a:cubicBezTo>
                  <a:pt x="37" y="151"/>
                  <a:pt x="38" y="152"/>
                  <a:pt x="38" y="152"/>
                </a:cubicBezTo>
                <a:cubicBezTo>
                  <a:pt x="39" y="152"/>
                  <a:pt x="39" y="152"/>
                  <a:pt x="39" y="152"/>
                </a:cubicBezTo>
                <a:cubicBezTo>
                  <a:pt x="40" y="152"/>
                  <a:pt x="39" y="152"/>
                  <a:pt x="40" y="151"/>
                </a:cubicBezTo>
                <a:cubicBezTo>
                  <a:pt x="39" y="151"/>
                  <a:pt x="39" y="151"/>
                  <a:pt x="39" y="151"/>
                </a:cubicBezTo>
                <a:cubicBezTo>
                  <a:pt x="39" y="151"/>
                  <a:pt x="39" y="151"/>
                  <a:pt x="39" y="151"/>
                </a:cubicBezTo>
                <a:cubicBezTo>
                  <a:pt x="38" y="152"/>
                  <a:pt x="38" y="151"/>
                  <a:pt x="38" y="151"/>
                </a:cubicBezTo>
                <a:cubicBezTo>
                  <a:pt x="37" y="151"/>
                  <a:pt x="38" y="151"/>
                  <a:pt x="38" y="151"/>
                </a:cubicBezTo>
                <a:cubicBezTo>
                  <a:pt x="36" y="150"/>
                  <a:pt x="34" y="149"/>
                  <a:pt x="31" y="147"/>
                </a:cubicBezTo>
                <a:cubicBezTo>
                  <a:pt x="29" y="145"/>
                  <a:pt x="27" y="143"/>
                  <a:pt x="26" y="141"/>
                </a:cubicBezTo>
                <a:cubicBezTo>
                  <a:pt x="26" y="141"/>
                  <a:pt x="26" y="141"/>
                  <a:pt x="25" y="140"/>
                </a:cubicBezTo>
                <a:cubicBezTo>
                  <a:pt x="25" y="140"/>
                  <a:pt x="25" y="140"/>
                  <a:pt x="24" y="140"/>
                </a:cubicBezTo>
                <a:cubicBezTo>
                  <a:pt x="24" y="139"/>
                  <a:pt x="24" y="138"/>
                  <a:pt x="24" y="138"/>
                </a:cubicBezTo>
                <a:cubicBezTo>
                  <a:pt x="24" y="138"/>
                  <a:pt x="23" y="137"/>
                  <a:pt x="23" y="137"/>
                </a:cubicBezTo>
                <a:cubicBezTo>
                  <a:pt x="23" y="137"/>
                  <a:pt x="23" y="137"/>
                  <a:pt x="23" y="137"/>
                </a:cubicBezTo>
                <a:cubicBezTo>
                  <a:pt x="23" y="137"/>
                  <a:pt x="23" y="136"/>
                  <a:pt x="22" y="136"/>
                </a:cubicBezTo>
                <a:cubicBezTo>
                  <a:pt x="22" y="136"/>
                  <a:pt x="22" y="135"/>
                  <a:pt x="22" y="135"/>
                </a:cubicBezTo>
                <a:cubicBezTo>
                  <a:pt x="21" y="134"/>
                  <a:pt x="21" y="133"/>
                  <a:pt x="20" y="132"/>
                </a:cubicBezTo>
                <a:cubicBezTo>
                  <a:pt x="20" y="132"/>
                  <a:pt x="20" y="131"/>
                  <a:pt x="19" y="130"/>
                </a:cubicBezTo>
                <a:cubicBezTo>
                  <a:pt x="19" y="129"/>
                  <a:pt x="19" y="128"/>
                  <a:pt x="18" y="128"/>
                </a:cubicBezTo>
                <a:cubicBezTo>
                  <a:pt x="18" y="127"/>
                  <a:pt x="19" y="128"/>
                  <a:pt x="19" y="128"/>
                </a:cubicBezTo>
                <a:cubicBezTo>
                  <a:pt x="18" y="127"/>
                  <a:pt x="18" y="126"/>
                  <a:pt x="18" y="125"/>
                </a:cubicBezTo>
                <a:cubicBezTo>
                  <a:pt x="18" y="125"/>
                  <a:pt x="18" y="126"/>
                  <a:pt x="19" y="126"/>
                </a:cubicBezTo>
                <a:cubicBezTo>
                  <a:pt x="18" y="125"/>
                  <a:pt x="17" y="125"/>
                  <a:pt x="18" y="124"/>
                </a:cubicBezTo>
                <a:cubicBezTo>
                  <a:pt x="19" y="124"/>
                  <a:pt x="18" y="125"/>
                  <a:pt x="19" y="125"/>
                </a:cubicBezTo>
                <a:cubicBezTo>
                  <a:pt x="19" y="125"/>
                  <a:pt x="19" y="126"/>
                  <a:pt x="19" y="126"/>
                </a:cubicBezTo>
                <a:cubicBezTo>
                  <a:pt x="19" y="126"/>
                  <a:pt x="19" y="126"/>
                  <a:pt x="19" y="127"/>
                </a:cubicBezTo>
                <a:cubicBezTo>
                  <a:pt x="20" y="127"/>
                  <a:pt x="20" y="126"/>
                  <a:pt x="20" y="126"/>
                </a:cubicBezTo>
                <a:cubicBezTo>
                  <a:pt x="20" y="127"/>
                  <a:pt x="21" y="126"/>
                  <a:pt x="21" y="126"/>
                </a:cubicBezTo>
                <a:cubicBezTo>
                  <a:pt x="22" y="126"/>
                  <a:pt x="21" y="125"/>
                  <a:pt x="21" y="125"/>
                </a:cubicBezTo>
                <a:cubicBezTo>
                  <a:pt x="22" y="124"/>
                  <a:pt x="22" y="125"/>
                  <a:pt x="22" y="125"/>
                </a:cubicBezTo>
                <a:cubicBezTo>
                  <a:pt x="22" y="126"/>
                  <a:pt x="22" y="125"/>
                  <a:pt x="22" y="125"/>
                </a:cubicBezTo>
                <a:cubicBezTo>
                  <a:pt x="22" y="126"/>
                  <a:pt x="23" y="127"/>
                  <a:pt x="23" y="127"/>
                </a:cubicBezTo>
                <a:cubicBezTo>
                  <a:pt x="23" y="128"/>
                  <a:pt x="22" y="128"/>
                  <a:pt x="21" y="128"/>
                </a:cubicBezTo>
                <a:cubicBezTo>
                  <a:pt x="21" y="128"/>
                  <a:pt x="21" y="129"/>
                  <a:pt x="21" y="129"/>
                </a:cubicBezTo>
                <a:cubicBezTo>
                  <a:pt x="21" y="129"/>
                  <a:pt x="21" y="128"/>
                  <a:pt x="20" y="129"/>
                </a:cubicBezTo>
                <a:cubicBezTo>
                  <a:pt x="20" y="129"/>
                  <a:pt x="21" y="129"/>
                  <a:pt x="21" y="129"/>
                </a:cubicBezTo>
                <a:cubicBezTo>
                  <a:pt x="21" y="130"/>
                  <a:pt x="21" y="130"/>
                  <a:pt x="21" y="130"/>
                </a:cubicBezTo>
                <a:cubicBezTo>
                  <a:pt x="20" y="130"/>
                  <a:pt x="21" y="129"/>
                  <a:pt x="20" y="129"/>
                </a:cubicBezTo>
                <a:cubicBezTo>
                  <a:pt x="20" y="128"/>
                  <a:pt x="20" y="127"/>
                  <a:pt x="19" y="127"/>
                </a:cubicBezTo>
                <a:cubicBezTo>
                  <a:pt x="19" y="127"/>
                  <a:pt x="19" y="127"/>
                  <a:pt x="19" y="127"/>
                </a:cubicBezTo>
                <a:cubicBezTo>
                  <a:pt x="19" y="128"/>
                  <a:pt x="19" y="128"/>
                  <a:pt x="19" y="128"/>
                </a:cubicBezTo>
                <a:cubicBezTo>
                  <a:pt x="20" y="128"/>
                  <a:pt x="20" y="129"/>
                  <a:pt x="20" y="130"/>
                </a:cubicBezTo>
                <a:cubicBezTo>
                  <a:pt x="20" y="130"/>
                  <a:pt x="20" y="130"/>
                  <a:pt x="20" y="130"/>
                </a:cubicBezTo>
                <a:cubicBezTo>
                  <a:pt x="20" y="131"/>
                  <a:pt x="21" y="131"/>
                  <a:pt x="21" y="132"/>
                </a:cubicBezTo>
                <a:cubicBezTo>
                  <a:pt x="21" y="133"/>
                  <a:pt x="21" y="133"/>
                  <a:pt x="22" y="134"/>
                </a:cubicBezTo>
                <a:cubicBezTo>
                  <a:pt x="22" y="135"/>
                  <a:pt x="23" y="135"/>
                  <a:pt x="23" y="136"/>
                </a:cubicBezTo>
                <a:cubicBezTo>
                  <a:pt x="24" y="136"/>
                  <a:pt x="24" y="137"/>
                  <a:pt x="24" y="137"/>
                </a:cubicBezTo>
                <a:cubicBezTo>
                  <a:pt x="24" y="137"/>
                  <a:pt x="24" y="137"/>
                  <a:pt x="24" y="137"/>
                </a:cubicBezTo>
                <a:cubicBezTo>
                  <a:pt x="24" y="138"/>
                  <a:pt x="24" y="138"/>
                  <a:pt x="25" y="138"/>
                </a:cubicBezTo>
                <a:cubicBezTo>
                  <a:pt x="25" y="138"/>
                  <a:pt x="25" y="139"/>
                  <a:pt x="26" y="139"/>
                </a:cubicBezTo>
                <a:cubicBezTo>
                  <a:pt x="26" y="139"/>
                  <a:pt x="26" y="139"/>
                  <a:pt x="26" y="138"/>
                </a:cubicBezTo>
                <a:cubicBezTo>
                  <a:pt x="26" y="139"/>
                  <a:pt x="27" y="139"/>
                  <a:pt x="27" y="139"/>
                </a:cubicBezTo>
                <a:cubicBezTo>
                  <a:pt x="27" y="140"/>
                  <a:pt x="27" y="140"/>
                  <a:pt x="27" y="140"/>
                </a:cubicBezTo>
                <a:cubicBezTo>
                  <a:pt x="27" y="141"/>
                  <a:pt x="27" y="141"/>
                  <a:pt x="28" y="141"/>
                </a:cubicBezTo>
                <a:cubicBezTo>
                  <a:pt x="28" y="141"/>
                  <a:pt x="28" y="141"/>
                  <a:pt x="28" y="141"/>
                </a:cubicBezTo>
                <a:cubicBezTo>
                  <a:pt x="29" y="141"/>
                  <a:pt x="28" y="142"/>
                  <a:pt x="29" y="143"/>
                </a:cubicBezTo>
                <a:cubicBezTo>
                  <a:pt x="29" y="143"/>
                  <a:pt x="30" y="142"/>
                  <a:pt x="30" y="143"/>
                </a:cubicBezTo>
                <a:cubicBezTo>
                  <a:pt x="30" y="143"/>
                  <a:pt x="30" y="142"/>
                  <a:pt x="30" y="142"/>
                </a:cubicBezTo>
                <a:cubicBezTo>
                  <a:pt x="31" y="142"/>
                  <a:pt x="31" y="143"/>
                  <a:pt x="31" y="143"/>
                </a:cubicBezTo>
                <a:cubicBezTo>
                  <a:pt x="31" y="144"/>
                  <a:pt x="31" y="143"/>
                  <a:pt x="31" y="143"/>
                </a:cubicBezTo>
                <a:cubicBezTo>
                  <a:pt x="32" y="144"/>
                  <a:pt x="31" y="144"/>
                  <a:pt x="32" y="145"/>
                </a:cubicBezTo>
                <a:cubicBezTo>
                  <a:pt x="32" y="144"/>
                  <a:pt x="31" y="144"/>
                  <a:pt x="32" y="144"/>
                </a:cubicBezTo>
                <a:cubicBezTo>
                  <a:pt x="32" y="145"/>
                  <a:pt x="32" y="144"/>
                  <a:pt x="33" y="145"/>
                </a:cubicBezTo>
                <a:cubicBezTo>
                  <a:pt x="33" y="145"/>
                  <a:pt x="32" y="145"/>
                  <a:pt x="32" y="145"/>
                </a:cubicBezTo>
                <a:cubicBezTo>
                  <a:pt x="32" y="145"/>
                  <a:pt x="33" y="145"/>
                  <a:pt x="33" y="145"/>
                </a:cubicBezTo>
                <a:cubicBezTo>
                  <a:pt x="33" y="144"/>
                  <a:pt x="33" y="146"/>
                  <a:pt x="34" y="145"/>
                </a:cubicBezTo>
                <a:cubicBezTo>
                  <a:pt x="34" y="145"/>
                  <a:pt x="32" y="144"/>
                  <a:pt x="33" y="144"/>
                </a:cubicBezTo>
                <a:cubicBezTo>
                  <a:pt x="33" y="144"/>
                  <a:pt x="33" y="144"/>
                  <a:pt x="32" y="144"/>
                </a:cubicBezTo>
                <a:close/>
                <a:moveTo>
                  <a:pt x="22" y="127"/>
                </a:moveTo>
                <a:cubicBezTo>
                  <a:pt x="22" y="127"/>
                  <a:pt x="21" y="127"/>
                  <a:pt x="22" y="128"/>
                </a:cubicBezTo>
                <a:cubicBezTo>
                  <a:pt x="23" y="127"/>
                  <a:pt x="23" y="127"/>
                  <a:pt x="23" y="127"/>
                </a:cubicBezTo>
                <a:lnTo>
                  <a:pt x="22" y="127"/>
                </a:lnTo>
                <a:close/>
                <a:moveTo>
                  <a:pt x="20" y="128"/>
                </a:moveTo>
                <a:cubicBezTo>
                  <a:pt x="20" y="128"/>
                  <a:pt x="20" y="128"/>
                  <a:pt x="20" y="128"/>
                </a:cubicBezTo>
                <a:cubicBezTo>
                  <a:pt x="21" y="128"/>
                  <a:pt x="22" y="128"/>
                  <a:pt x="21" y="127"/>
                </a:cubicBezTo>
                <a:cubicBezTo>
                  <a:pt x="20" y="127"/>
                  <a:pt x="21" y="128"/>
                  <a:pt x="20" y="128"/>
                </a:cubicBezTo>
                <a:moveTo>
                  <a:pt x="27" y="141"/>
                </a:moveTo>
                <a:cubicBezTo>
                  <a:pt x="27" y="140"/>
                  <a:pt x="28" y="140"/>
                  <a:pt x="27" y="139"/>
                </a:cubicBezTo>
                <a:cubicBezTo>
                  <a:pt x="26" y="140"/>
                  <a:pt x="27" y="140"/>
                  <a:pt x="26" y="140"/>
                </a:cubicBezTo>
                <a:cubicBezTo>
                  <a:pt x="26" y="140"/>
                  <a:pt x="27" y="141"/>
                  <a:pt x="27" y="141"/>
                </a:cubicBezTo>
                <a:moveTo>
                  <a:pt x="20" y="40"/>
                </a:moveTo>
                <a:cubicBezTo>
                  <a:pt x="20" y="40"/>
                  <a:pt x="21" y="39"/>
                  <a:pt x="20" y="39"/>
                </a:cubicBezTo>
                <a:cubicBezTo>
                  <a:pt x="19" y="39"/>
                  <a:pt x="20" y="39"/>
                  <a:pt x="20" y="40"/>
                </a:cubicBezTo>
                <a:cubicBezTo>
                  <a:pt x="20" y="40"/>
                  <a:pt x="19" y="39"/>
                  <a:pt x="19" y="40"/>
                </a:cubicBezTo>
                <a:lnTo>
                  <a:pt x="20" y="40"/>
                </a:lnTo>
                <a:close/>
                <a:moveTo>
                  <a:pt x="15" y="50"/>
                </a:moveTo>
                <a:cubicBezTo>
                  <a:pt x="15" y="51"/>
                  <a:pt x="15" y="51"/>
                  <a:pt x="15" y="51"/>
                </a:cubicBezTo>
                <a:cubicBezTo>
                  <a:pt x="15" y="51"/>
                  <a:pt x="15" y="51"/>
                  <a:pt x="16" y="51"/>
                </a:cubicBezTo>
                <a:cubicBezTo>
                  <a:pt x="16" y="51"/>
                  <a:pt x="15" y="51"/>
                  <a:pt x="15" y="50"/>
                </a:cubicBezTo>
                <a:moveTo>
                  <a:pt x="17" y="50"/>
                </a:moveTo>
                <a:cubicBezTo>
                  <a:pt x="17" y="51"/>
                  <a:pt x="18" y="51"/>
                  <a:pt x="18" y="52"/>
                </a:cubicBezTo>
                <a:cubicBezTo>
                  <a:pt x="18" y="51"/>
                  <a:pt x="18" y="50"/>
                  <a:pt x="17" y="50"/>
                </a:cubicBezTo>
                <a:moveTo>
                  <a:pt x="18" y="46"/>
                </a:moveTo>
                <a:cubicBezTo>
                  <a:pt x="18" y="46"/>
                  <a:pt x="18" y="48"/>
                  <a:pt x="19" y="47"/>
                </a:cubicBezTo>
                <a:cubicBezTo>
                  <a:pt x="18" y="46"/>
                  <a:pt x="18" y="46"/>
                  <a:pt x="18" y="45"/>
                </a:cubicBezTo>
                <a:cubicBezTo>
                  <a:pt x="18" y="46"/>
                  <a:pt x="18" y="46"/>
                  <a:pt x="18" y="46"/>
                </a:cubicBezTo>
                <a:moveTo>
                  <a:pt x="17" y="46"/>
                </a:moveTo>
                <a:cubicBezTo>
                  <a:pt x="16" y="46"/>
                  <a:pt x="16" y="45"/>
                  <a:pt x="16" y="45"/>
                </a:cubicBezTo>
                <a:cubicBezTo>
                  <a:pt x="16" y="46"/>
                  <a:pt x="16" y="46"/>
                  <a:pt x="16" y="46"/>
                </a:cubicBezTo>
                <a:cubicBezTo>
                  <a:pt x="16" y="46"/>
                  <a:pt x="16" y="46"/>
                  <a:pt x="17" y="46"/>
                </a:cubicBezTo>
                <a:moveTo>
                  <a:pt x="18" y="48"/>
                </a:moveTo>
                <a:cubicBezTo>
                  <a:pt x="18" y="48"/>
                  <a:pt x="18" y="48"/>
                  <a:pt x="19" y="48"/>
                </a:cubicBezTo>
                <a:cubicBezTo>
                  <a:pt x="19" y="48"/>
                  <a:pt x="19" y="48"/>
                  <a:pt x="19" y="48"/>
                </a:cubicBezTo>
                <a:cubicBezTo>
                  <a:pt x="19" y="47"/>
                  <a:pt x="18" y="47"/>
                  <a:pt x="18" y="48"/>
                </a:cubicBezTo>
                <a:moveTo>
                  <a:pt x="14" y="51"/>
                </a:moveTo>
                <a:cubicBezTo>
                  <a:pt x="15" y="50"/>
                  <a:pt x="14" y="49"/>
                  <a:pt x="15" y="49"/>
                </a:cubicBezTo>
                <a:cubicBezTo>
                  <a:pt x="15" y="49"/>
                  <a:pt x="15" y="48"/>
                  <a:pt x="16" y="48"/>
                </a:cubicBezTo>
                <a:cubicBezTo>
                  <a:pt x="16" y="48"/>
                  <a:pt x="16" y="49"/>
                  <a:pt x="16" y="49"/>
                </a:cubicBezTo>
                <a:cubicBezTo>
                  <a:pt x="16" y="48"/>
                  <a:pt x="17" y="49"/>
                  <a:pt x="17" y="48"/>
                </a:cubicBezTo>
                <a:cubicBezTo>
                  <a:pt x="17" y="48"/>
                  <a:pt x="17" y="47"/>
                  <a:pt x="17" y="47"/>
                </a:cubicBezTo>
                <a:cubicBezTo>
                  <a:pt x="16" y="47"/>
                  <a:pt x="15" y="47"/>
                  <a:pt x="15" y="48"/>
                </a:cubicBezTo>
                <a:cubicBezTo>
                  <a:pt x="15" y="48"/>
                  <a:pt x="15" y="47"/>
                  <a:pt x="15" y="47"/>
                </a:cubicBezTo>
                <a:cubicBezTo>
                  <a:pt x="16" y="47"/>
                  <a:pt x="16" y="47"/>
                  <a:pt x="16" y="48"/>
                </a:cubicBezTo>
                <a:cubicBezTo>
                  <a:pt x="16" y="48"/>
                  <a:pt x="15" y="48"/>
                  <a:pt x="15" y="48"/>
                </a:cubicBezTo>
                <a:cubicBezTo>
                  <a:pt x="14" y="49"/>
                  <a:pt x="14" y="50"/>
                  <a:pt x="14" y="51"/>
                </a:cubicBezTo>
                <a:moveTo>
                  <a:pt x="10" y="50"/>
                </a:moveTo>
                <a:cubicBezTo>
                  <a:pt x="11" y="49"/>
                  <a:pt x="11" y="49"/>
                  <a:pt x="11" y="49"/>
                </a:cubicBezTo>
                <a:cubicBezTo>
                  <a:pt x="11" y="49"/>
                  <a:pt x="10" y="49"/>
                  <a:pt x="10" y="50"/>
                </a:cubicBezTo>
                <a:close/>
                <a:moveTo>
                  <a:pt x="6" y="54"/>
                </a:moveTo>
                <a:cubicBezTo>
                  <a:pt x="7" y="54"/>
                  <a:pt x="8" y="52"/>
                  <a:pt x="7" y="52"/>
                </a:cubicBezTo>
                <a:cubicBezTo>
                  <a:pt x="6" y="52"/>
                  <a:pt x="6" y="54"/>
                  <a:pt x="6" y="54"/>
                </a:cubicBezTo>
                <a:moveTo>
                  <a:pt x="8" y="57"/>
                </a:moveTo>
                <a:cubicBezTo>
                  <a:pt x="8" y="56"/>
                  <a:pt x="9" y="55"/>
                  <a:pt x="9" y="54"/>
                </a:cubicBezTo>
                <a:cubicBezTo>
                  <a:pt x="8" y="53"/>
                  <a:pt x="8" y="55"/>
                  <a:pt x="8" y="55"/>
                </a:cubicBezTo>
                <a:cubicBezTo>
                  <a:pt x="8" y="56"/>
                  <a:pt x="7" y="56"/>
                  <a:pt x="8" y="57"/>
                </a:cubicBezTo>
                <a:moveTo>
                  <a:pt x="7" y="60"/>
                </a:moveTo>
                <a:cubicBezTo>
                  <a:pt x="7" y="60"/>
                  <a:pt x="7" y="58"/>
                  <a:pt x="7" y="58"/>
                </a:cubicBezTo>
                <a:cubicBezTo>
                  <a:pt x="6" y="58"/>
                  <a:pt x="7" y="59"/>
                  <a:pt x="7" y="60"/>
                </a:cubicBezTo>
                <a:moveTo>
                  <a:pt x="4" y="61"/>
                </a:moveTo>
                <a:cubicBezTo>
                  <a:pt x="5" y="59"/>
                  <a:pt x="6" y="59"/>
                  <a:pt x="5" y="58"/>
                </a:cubicBezTo>
                <a:cubicBezTo>
                  <a:pt x="5" y="59"/>
                  <a:pt x="4" y="60"/>
                  <a:pt x="4" y="61"/>
                </a:cubicBezTo>
                <a:moveTo>
                  <a:pt x="15" y="55"/>
                </a:moveTo>
                <a:cubicBezTo>
                  <a:pt x="15" y="55"/>
                  <a:pt x="15" y="55"/>
                  <a:pt x="15" y="55"/>
                </a:cubicBezTo>
                <a:cubicBezTo>
                  <a:pt x="16" y="55"/>
                  <a:pt x="16" y="55"/>
                  <a:pt x="16" y="54"/>
                </a:cubicBezTo>
                <a:cubicBezTo>
                  <a:pt x="16" y="54"/>
                  <a:pt x="15" y="54"/>
                  <a:pt x="15" y="55"/>
                </a:cubicBezTo>
                <a:moveTo>
                  <a:pt x="12" y="54"/>
                </a:moveTo>
                <a:cubicBezTo>
                  <a:pt x="13" y="54"/>
                  <a:pt x="13" y="53"/>
                  <a:pt x="13" y="52"/>
                </a:cubicBezTo>
                <a:cubicBezTo>
                  <a:pt x="13" y="53"/>
                  <a:pt x="14" y="52"/>
                  <a:pt x="14" y="51"/>
                </a:cubicBezTo>
                <a:cubicBezTo>
                  <a:pt x="13" y="51"/>
                  <a:pt x="12" y="53"/>
                  <a:pt x="12" y="54"/>
                </a:cubicBezTo>
                <a:moveTo>
                  <a:pt x="13" y="54"/>
                </a:moveTo>
                <a:cubicBezTo>
                  <a:pt x="13" y="53"/>
                  <a:pt x="14" y="54"/>
                  <a:pt x="14" y="53"/>
                </a:cubicBezTo>
                <a:cubicBezTo>
                  <a:pt x="14" y="53"/>
                  <a:pt x="14" y="53"/>
                  <a:pt x="14" y="52"/>
                </a:cubicBezTo>
                <a:cubicBezTo>
                  <a:pt x="14" y="53"/>
                  <a:pt x="13" y="53"/>
                  <a:pt x="13" y="53"/>
                </a:cubicBezTo>
                <a:cubicBezTo>
                  <a:pt x="13" y="53"/>
                  <a:pt x="13" y="54"/>
                  <a:pt x="13" y="54"/>
                </a:cubicBezTo>
                <a:moveTo>
                  <a:pt x="16" y="55"/>
                </a:moveTo>
                <a:cubicBezTo>
                  <a:pt x="15" y="56"/>
                  <a:pt x="15" y="55"/>
                  <a:pt x="14" y="57"/>
                </a:cubicBezTo>
                <a:cubicBezTo>
                  <a:pt x="15" y="57"/>
                  <a:pt x="15" y="56"/>
                  <a:pt x="15" y="56"/>
                </a:cubicBezTo>
                <a:cubicBezTo>
                  <a:pt x="15" y="56"/>
                  <a:pt x="15" y="57"/>
                  <a:pt x="16" y="57"/>
                </a:cubicBezTo>
                <a:cubicBezTo>
                  <a:pt x="16" y="57"/>
                  <a:pt x="16" y="57"/>
                  <a:pt x="16" y="56"/>
                </a:cubicBezTo>
                <a:cubicBezTo>
                  <a:pt x="15" y="56"/>
                  <a:pt x="16" y="56"/>
                  <a:pt x="16" y="55"/>
                </a:cubicBezTo>
                <a:moveTo>
                  <a:pt x="13" y="60"/>
                </a:moveTo>
                <a:cubicBezTo>
                  <a:pt x="12" y="60"/>
                  <a:pt x="14" y="58"/>
                  <a:pt x="12" y="59"/>
                </a:cubicBezTo>
                <a:cubicBezTo>
                  <a:pt x="13" y="58"/>
                  <a:pt x="13" y="58"/>
                  <a:pt x="12" y="57"/>
                </a:cubicBezTo>
                <a:cubicBezTo>
                  <a:pt x="13" y="57"/>
                  <a:pt x="14" y="56"/>
                  <a:pt x="14" y="55"/>
                </a:cubicBezTo>
                <a:cubicBezTo>
                  <a:pt x="14" y="55"/>
                  <a:pt x="14" y="55"/>
                  <a:pt x="14" y="55"/>
                </a:cubicBezTo>
                <a:cubicBezTo>
                  <a:pt x="13" y="56"/>
                  <a:pt x="13" y="56"/>
                  <a:pt x="12" y="56"/>
                </a:cubicBezTo>
                <a:cubicBezTo>
                  <a:pt x="12" y="57"/>
                  <a:pt x="12" y="58"/>
                  <a:pt x="12" y="59"/>
                </a:cubicBezTo>
                <a:cubicBezTo>
                  <a:pt x="13" y="59"/>
                  <a:pt x="12" y="61"/>
                  <a:pt x="13" y="60"/>
                </a:cubicBezTo>
                <a:moveTo>
                  <a:pt x="15" y="63"/>
                </a:moveTo>
                <a:cubicBezTo>
                  <a:pt x="15" y="62"/>
                  <a:pt x="15" y="62"/>
                  <a:pt x="15" y="61"/>
                </a:cubicBezTo>
                <a:cubicBezTo>
                  <a:pt x="15" y="60"/>
                  <a:pt x="16" y="59"/>
                  <a:pt x="16" y="58"/>
                </a:cubicBezTo>
                <a:cubicBezTo>
                  <a:pt x="16" y="58"/>
                  <a:pt x="15" y="58"/>
                  <a:pt x="15" y="58"/>
                </a:cubicBezTo>
                <a:cubicBezTo>
                  <a:pt x="15" y="58"/>
                  <a:pt x="15" y="59"/>
                  <a:pt x="15" y="59"/>
                </a:cubicBezTo>
                <a:cubicBezTo>
                  <a:pt x="15" y="59"/>
                  <a:pt x="15" y="59"/>
                  <a:pt x="16" y="58"/>
                </a:cubicBezTo>
                <a:cubicBezTo>
                  <a:pt x="16" y="59"/>
                  <a:pt x="15" y="60"/>
                  <a:pt x="15" y="60"/>
                </a:cubicBezTo>
                <a:cubicBezTo>
                  <a:pt x="15" y="59"/>
                  <a:pt x="14" y="59"/>
                  <a:pt x="14" y="59"/>
                </a:cubicBezTo>
                <a:cubicBezTo>
                  <a:pt x="14" y="58"/>
                  <a:pt x="14" y="58"/>
                  <a:pt x="14" y="58"/>
                </a:cubicBezTo>
                <a:cubicBezTo>
                  <a:pt x="14" y="58"/>
                  <a:pt x="14" y="58"/>
                  <a:pt x="13" y="58"/>
                </a:cubicBezTo>
                <a:cubicBezTo>
                  <a:pt x="13" y="58"/>
                  <a:pt x="13" y="57"/>
                  <a:pt x="13" y="58"/>
                </a:cubicBezTo>
                <a:cubicBezTo>
                  <a:pt x="13" y="58"/>
                  <a:pt x="14" y="59"/>
                  <a:pt x="13" y="60"/>
                </a:cubicBezTo>
                <a:cubicBezTo>
                  <a:pt x="14" y="59"/>
                  <a:pt x="14" y="60"/>
                  <a:pt x="14" y="61"/>
                </a:cubicBezTo>
                <a:cubicBezTo>
                  <a:pt x="14" y="60"/>
                  <a:pt x="15" y="61"/>
                  <a:pt x="15" y="61"/>
                </a:cubicBezTo>
                <a:cubicBezTo>
                  <a:pt x="14" y="61"/>
                  <a:pt x="14" y="63"/>
                  <a:pt x="13" y="63"/>
                </a:cubicBezTo>
                <a:cubicBezTo>
                  <a:pt x="14" y="63"/>
                  <a:pt x="14" y="63"/>
                  <a:pt x="14" y="63"/>
                </a:cubicBezTo>
                <a:cubicBezTo>
                  <a:pt x="14" y="62"/>
                  <a:pt x="14" y="62"/>
                  <a:pt x="15" y="62"/>
                </a:cubicBezTo>
                <a:cubicBezTo>
                  <a:pt x="15" y="62"/>
                  <a:pt x="14" y="63"/>
                  <a:pt x="15" y="63"/>
                </a:cubicBezTo>
                <a:moveTo>
                  <a:pt x="11" y="63"/>
                </a:moveTo>
                <a:cubicBezTo>
                  <a:pt x="11" y="64"/>
                  <a:pt x="11" y="64"/>
                  <a:pt x="11" y="64"/>
                </a:cubicBezTo>
                <a:cubicBezTo>
                  <a:pt x="11" y="65"/>
                  <a:pt x="12" y="63"/>
                  <a:pt x="11" y="63"/>
                </a:cubicBezTo>
                <a:moveTo>
                  <a:pt x="13" y="65"/>
                </a:moveTo>
                <a:cubicBezTo>
                  <a:pt x="13" y="64"/>
                  <a:pt x="12" y="65"/>
                  <a:pt x="12" y="64"/>
                </a:cubicBezTo>
                <a:cubicBezTo>
                  <a:pt x="12" y="64"/>
                  <a:pt x="13" y="63"/>
                  <a:pt x="12" y="63"/>
                </a:cubicBezTo>
                <a:cubicBezTo>
                  <a:pt x="12" y="64"/>
                  <a:pt x="12" y="64"/>
                  <a:pt x="12" y="65"/>
                </a:cubicBezTo>
                <a:cubicBezTo>
                  <a:pt x="12" y="65"/>
                  <a:pt x="12" y="65"/>
                  <a:pt x="13" y="65"/>
                </a:cubicBezTo>
                <a:moveTo>
                  <a:pt x="13" y="67"/>
                </a:moveTo>
                <a:cubicBezTo>
                  <a:pt x="13" y="66"/>
                  <a:pt x="14" y="66"/>
                  <a:pt x="14" y="65"/>
                </a:cubicBezTo>
                <a:cubicBezTo>
                  <a:pt x="14" y="66"/>
                  <a:pt x="13" y="66"/>
                  <a:pt x="13" y="66"/>
                </a:cubicBezTo>
                <a:cubicBezTo>
                  <a:pt x="13" y="66"/>
                  <a:pt x="13" y="67"/>
                  <a:pt x="13" y="67"/>
                </a:cubicBezTo>
                <a:moveTo>
                  <a:pt x="13" y="68"/>
                </a:moveTo>
                <a:cubicBezTo>
                  <a:pt x="13" y="69"/>
                  <a:pt x="12" y="68"/>
                  <a:pt x="12" y="69"/>
                </a:cubicBezTo>
                <a:cubicBezTo>
                  <a:pt x="12" y="69"/>
                  <a:pt x="12" y="69"/>
                  <a:pt x="12" y="70"/>
                </a:cubicBezTo>
                <a:cubicBezTo>
                  <a:pt x="13" y="70"/>
                  <a:pt x="12" y="69"/>
                  <a:pt x="13" y="70"/>
                </a:cubicBezTo>
                <a:cubicBezTo>
                  <a:pt x="13" y="70"/>
                  <a:pt x="12" y="71"/>
                  <a:pt x="13" y="71"/>
                </a:cubicBezTo>
                <a:cubicBezTo>
                  <a:pt x="13" y="70"/>
                  <a:pt x="13" y="70"/>
                  <a:pt x="13" y="70"/>
                </a:cubicBezTo>
                <a:cubicBezTo>
                  <a:pt x="13" y="69"/>
                  <a:pt x="13" y="68"/>
                  <a:pt x="13" y="67"/>
                </a:cubicBezTo>
                <a:cubicBezTo>
                  <a:pt x="13" y="67"/>
                  <a:pt x="12" y="67"/>
                  <a:pt x="12" y="67"/>
                </a:cubicBezTo>
                <a:cubicBezTo>
                  <a:pt x="13" y="66"/>
                  <a:pt x="12" y="67"/>
                  <a:pt x="12" y="67"/>
                </a:cubicBezTo>
                <a:cubicBezTo>
                  <a:pt x="12" y="68"/>
                  <a:pt x="12" y="68"/>
                  <a:pt x="12" y="68"/>
                </a:cubicBezTo>
                <a:cubicBezTo>
                  <a:pt x="12" y="68"/>
                  <a:pt x="13" y="68"/>
                  <a:pt x="13" y="68"/>
                </a:cubicBezTo>
                <a:moveTo>
                  <a:pt x="11" y="71"/>
                </a:moveTo>
                <a:cubicBezTo>
                  <a:pt x="11" y="70"/>
                  <a:pt x="11" y="70"/>
                  <a:pt x="11" y="69"/>
                </a:cubicBezTo>
                <a:cubicBezTo>
                  <a:pt x="11" y="69"/>
                  <a:pt x="11" y="70"/>
                  <a:pt x="10" y="70"/>
                </a:cubicBezTo>
                <a:cubicBezTo>
                  <a:pt x="10" y="69"/>
                  <a:pt x="11" y="69"/>
                  <a:pt x="11" y="68"/>
                </a:cubicBezTo>
                <a:cubicBezTo>
                  <a:pt x="10" y="68"/>
                  <a:pt x="10" y="68"/>
                  <a:pt x="10" y="68"/>
                </a:cubicBezTo>
                <a:cubicBezTo>
                  <a:pt x="10" y="69"/>
                  <a:pt x="10" y="70"/>
                  <a:pt x="10" y="70"/>
                </a:cubicBezTo>
                <a:cubicBezTo>
                  <a:pt x="10" y="69"/>
                  <a:pt x="10" y="70"/>
                  <a:pt x="11" y="71"/>
                </a:cubicBezTo>
                <a:moveTo>
                  <a:pt x="12" y="72"/>
                </a:moveTo>
                <a:cubicBezTo>
                  <a:pt x="11" y="72"/>
                  <a:pt x="10" y="72"/>
                  <a:pt x="10" y="73"/>
                </a:cubicBezTo>
                <a:cubicBezTo>
                  <a:pt x="10" y="72"/>
                  <a:pt x="11" y="72"/>
                  <a:pt x="11" y="72"/>
                </a:cubicBezTo>
                <a:cubicBezTo>
                  <a:pt x="11" y="73"/>
                  <a:pt x="11" y="73"/>
                  <a:pt x="11" y="73"/>
                </a:cubicBezTo>
                <a:cubicBezTo>
                  <a:pt x="11" y="72"/>
                  <a:pt x="12" y="72"/>
                  <a:pt x="12" y="72"/>
                </a:cubicBezTo>
                <a:cubicBezTo>
                  <a:pt x="12" y="71"/>
                  <a:pt x="12" y="70"/>
                  <a:pt x="12" y="71"/>
                </a:cubicBezTo>
                <a:lnTo>
                  <a:pt x="12" y="72"/>
                </a:lnTo>
                <a:close/>
                <a:moveTo>
                  <a:pt x="9" y="70"/>
                </a:moveTo>
                <a:cubicBezTo>
                  <a:pt x="9" y="71"/>
                  <a:pt x="8" y="73"/>
                  <a:pt x="9" y="72"/>
                </a:cubicBezTo>
                <a:cubicBezTo>
                  <a:pt x="9" y="72"/>
                  <a:pt x="10" y="71"/>
                  <a:pt x="9" y="70"/>
                </a:cubicBezTo>
                <a:moveTo>
                  <a:pt x="8" y="72"/>
                </a:moveTo>
                <a:cubicBezTo>
                  <a:pt x="8" y="71"/>
                  <a:pt x="7" y="72"/>
                  <a:pt x="8" y="71"/>
                </a:cubicBezTo>
                <a:cubicBezTo>
                  <a:pt x="8" y="71"/>
                  <a:pt x="8" y="71"/>
                  <a:pt x="8" y="71"/>
                </a:cubicBezTo>
                <a:cubicBezTo>
                  <a:pt x="8" y="70"/>
                  <a:pt x="8" y="70"/>
                  <a:pt x="8" y="70"/>
                </a:cubicBezTo>
                <a:cubicBezTo>
                  <a:pt x="8" y="71"/>
                  <a:pt x="7" y="71"/>
                  <a:pt x="7" y="72"/>
                </a:cubicBezTo>
                <a:cubicBezTo>
                  <a:pt x="8" y="72"/>
                  <a:pt x="8" y="71"/>
                  <a:pt x="8" y="72"/>
                </a:cubicBezTo>
                <a:moveTo>
                  <a:pt x="10" y="74"/>
                </a:moveTo>
                <a:cubicBezTo>
                  <a:pt x="10" y="75"/>
                  <a:pt x="11" y="73"/>
                  <a:pt x="10" y="73"/>
                </a:cubicBezTo>
                <a:cubicBezTo>
                  <a:pt x="10" y="74"/>
                  <a:pt x="10" y="73"/>
                  <a:pt x="10" y="74"/>
                </a:cubicBezTo>
                <a:moveTo>
                  <a:pt x="8" y="75"/>
                </a:moveTo>
                <a:cubicBezTo>
                  <a:pt x="8" y="74"/>
                  <a:pt x="9" y="74"/>
                  <a:pt x="9" y="73"/>
                </a:cubicBezTo>
                <a:cubicBezTo>
                  <a:pt x="8" y="73"/>
                  <a:pt x="7" y="74"/>
                  <a:pt x="8" y="75"/>
                </a:cubicBezTo>
                <a:moveTo>
                  <a:pt x="8" y="78"/>
                </a:moveTo>
                <a:cubicBezTo>
                  <a:pt x="8" y="77"/>
                  <a:pt x="9" y="76"/>
                  <a:pt x="8" y="76"/>
                </a:cubicBezTo>
                <a:cubicBezTo>
                  <a:pt x="8" y="76"/>
                  <a:pt x="7" y="77"/>
                  <a:pt x="8" y="78"/>
                </a:cubicBezTo>
                <a:moveTo>
                  <a:pt x="10" y="79"/>
                </a:moveTo>
                <a:cubicBezTo>
                  <a:pt x="10" y="78"/>
                  <a:pt x="11" y="78"/>
                  <a:pt x="10" y="78"/>
                </a:cubicBezTo>
                <a:cubicBezTo>
                  <a:pt x="10" y="78"/>
                  <a:pt x="9" y="78"/>
                  <a:pt x="10" y="79"/>
                </a:cubicBezTo>
                <a:moveTo>
                  <a:pt x="11" y="79"/>
                </a:moveTo>
                <a:cubicBezTo>
                  <a:pt x="12" y="79"/>
                  <a:pt x="12" y="77"/>
                  <a:pt x="12" y="76"/>
                </a:cubicBezTo>
                <a:cubicBezTo>
                  <a:pt x="11" y="76"/>
                  <a:pt x="12" y="78"/>
                  <a:pt x="11" y="77"/>
                </a:cubicBezTo>
                <a:cubicBezTo>
                  <a:pt x="11" y="77"/>
                  <a:pt x="11" y="77"/>
                  <a:pt x="11" y="78"/>
                </a:cubicBezTo>
                <a:cubicBezTo>
                  <a:pt x="11" y="78"/>
                  <a:pt x="12" y="77"/>
                  <a:pt x="11" y="78"/>
                </a:cubicBezTo>
                <a:cubicBezTo>
                  <a:pt x="11" y="78"/>
                  <a:pt x="11" y="79"/>
                  <a:pt x="11" y="79"/>
                </a:cubicBezTo>
                <a:moveTo>
                  <a:pt x="10" y="87"/>
                </a:moveTo>
                <a:cubicBezTo>
                  <a:pt x="10" y="88"/>
                  <a:pt x="10" y="88"/>
                  <a:pt x="10" y="89"/>
                </a:cubicBezTo>
                <a:cubicBezTo>
                  <a:pt x="10" y="89"/>
                  <a:pt x="10" y="87"/>
                  <a:pt x="10" y="87"/>
                </a:cubicBezTo>
                <a:moveTo>
                  <a:pt x="7" y="79"/>
                </a:moveTo>
                <a:cubicBezTo>
                  <a:pt x="7" y="79"/>
                  <a:pt x="7" y="80"/>
                  <a:pt x="7" y="80"/>
                </a:cubicBezTo>
                <a:cubicBezTo>
                  <a:pt x="8" y="79"/>
                  <a:pt x="7" y="79"/>
                  <a:pt x="7" y="79"/>
                </a:cubicBezTo>
                <a:cubicBezTo>
                  <a:pt x="6" y="79"/>
                  <a:pt x="6" y="79"/>
                  <a:pt x="6" y="79"/>
                </a:cubicBezTo>
                <a:cubicBezTo>
                  <a:pt x="7" y="80"/>
                  <a:pt x="7" y="79"/>
                  <a:pt x="7" y="79"/>
                </a:cubicBezTo>
                <a:moveTo>
                  <a:pt x="11" y="80"/>
                </a:moveTo>
                <a:cubicBezTo>
                  <a:pt x="11" y="80"/>
                  <a:pt x="11" y="80"/>
                  <a:pt x="12" y="80"/>
                </a:cubicBezTo>
                <a:cubicBezTo>
                  <a:pt x="11" y="80"/>
                  <a:pt x="11" y="79"/>
                  <a:pt x="11" y="79"/>
                </a:cubicBezTo>
                <a:lnTo>
                  <a:pt x="11" y="80"/>
                </a:lnTo>
                <a:close/>
                <a:moveTo>
                  <a:pt x="7" y="83"/>
                </a:moveTo>
                <a:cubicBezTo>
                  <a:pt x="7" y="82"/>
                  <a:pt x="7" y="82"/>
                  <a:pt x="7" y="81"/>
                </a:cubicBezTo>
                <a:cubicBezTo>
                  <a:pt x="7" y="81"/>
                  <a:pt x="7" y="81"/>
                  <a:pt x="7" y="82"/>
                </a:cubicBezTo>
                <a:cubicBezTo>
                  <a:pt x="8" y="81"/>
                  <a:pt x="7" y="80"/>
                  <a:pt x="7" y="80"/>
                </a:cubicBezTo>
                <a:cubicBezTo>
                  <a:pt x="6" y="81"/>
                  <a:pt x="7" y="82"/>
                  <a:pt x="6" y="83"/>
                </a:cubicBezTo>
                <a:cubicBezTo>
                  <a:pt x="6" y="83"/>
                  <a:pt x="6" y="83"/>
                  <a:pt x="7" y="83"/>
                </a:cubicBezTo>
                <a:moveTo>
                  <a:pt x="10" y="83"/>
                </a:moveTo>
                <a:cubicBezTo>
                  <a:pt x="10" y="85"/>
                  <a:pt x="10" y="82"/>
                  <a:pt x="10" y="82"/>
                </a:cubicBezTo>
                <a:cubicBezTo>
                  <a:pt x="9" y="82"/>
                  <a:pt x="10" y="82"/>
                  <a:pt x="10" y="83"/>
                </a:cubicBezTo>
                <a:moveTo>
                  <a:pt x="9" y="86"/>
                </a:moveTo>
                <a:cubicBezTo>
                  <a:pt x="10" y="86"/>
                  <a:pt x="10" y="86"/>
                  <a:pt x="10" y="86"/>
                </a:cubicBezTo>
                <a:cubicBezTo>
                  <a:pt x="10" y="86"/>
                  <a:pt x="10" y="87"/>
                  <a:pt x="10" y="87"/>
                </a:cubicBezTo>
                <a:cubicBezTo>
                  <a:pt x="10" y="86"/>
                  <a:pt x="10" y="85"/>
                  <a:pt x="11" y="84"/>
                </a:cubicBezTo>
                <a:cubicBezTo>
                  <a:pt x="10" y="84"/>
                  <a:pt x="10" y="86"/>
                  <a:pt x="9" y="85"/>
                </a:cubicBezTo>
                <a:cubicBezTo>
                  <a:pt x="10" y="85"/>
                  <a:pt x="9" y="85"/>
                  <a:pt x="9" y="84"/>
                </a:cubicBezTo>
                <a:cubicBezTo>
                  <a:pt x="10" y="85"/>
                  <a:pt x="11" y="82"/>
                  <a:pt x="10" y="82"/>
                </a:cubicBezTo>
                <a:cubicBezTo>
                  <a:pt x="10" y="83"/>
                  <a:pt x="10" y="84"/>
                  <a:pt x="10" y="84"/>
                </a:cubicBezTo>
                <a:cubicBezTo>
                  <a:pt x="9" y="84"/>
                  <a:pt x="9" y="83"/>
                  <a:pt x="9" y="83"/>
                </a:cubicBezTo>
                <a:cubicBezTo>
                  <a:pt x="9" y="84"/>
                  <a:pt x="9" y="84"/>
                  <a:pt x="9" y="86"/>
                </a:cubicBezTo>
                <a:moveTo>
                  <a:pt x="6" y="89"/>
                </a:moveTo>
                <a:cubicBezTo>
                  <a:pt x="6" y="88"/>
                  <a:pt x="6" y="88"/>
                  <a:pt x="7" y="88"/>
                </a:cubicBezTo>
                <a:cubicBezTo>
                  <a:pt x="6" y="87"/>
                  <a:pt x="6" y="88"/>
                  <a:pt x="6" y="88"/>
                </a:cubicBezTo>
                <a:cubicBezTo>
                  <a:pt x="6" y="88"/>
                  <a:pt x="6" y="87"/>
                  <a:pt x="6" y="87"/>
                </a:cubicBezTo>
                <a:cubicBezTo>
                  <a:pt x="7" y="87"/>
                  <a:pt x="7" y="87"/>
                  <a:pt x="7" y="87"/>
                </a:cubicBezTo>
                <a:cubicBezTo>
                  <a:pt x="7" y="87"/>
                  <a:pt x="7" y="86"/>
                  <a:pt x="7" y="86"/>
                </a:cubicBezTo>
                <a:cubicBezTo>
                  <a:pt x="7" y="86"/>
                  <a:pt x="7" y="86"/>
                  <a:pt x="7" y="86"/>
                </a:cubicBezTo>
                <a:cubicBezTo>
                  <a:pt x="7" y="85"/>
                  <a:pt x="7" y="85"/>
                  <a:pt x="8" y="85"/>
                </a:cubicBezTo>
                <a:cubicBezTo>
                  <a:pt x="7" y="85"/>
                  <a:pt x="7" y="84"/>
                  <a:pt x="6" y="84"/>
                </a:cubicBezTo>
                <a:cubicBezTo>
                  <a:pt x="6" y="85"/>
                  <a:pt x="6" y="85"/>
                  <a:pt x="5" y="86"/>
                </a:cubicBezTo>
                <a:cubicBezTo>
                  <a:pt x="6" y="86"/>
                  <a:pt x="6" y="86"/>
                  <a:pt x="6" y="87"/>
                </a:cubicBezTo>
                <a:cubicBezTo>
                  <a:pt x="6" y="87"/>
                  <a:pt x="5" y="87"/>
                  <a:pt x="5" y="88"/>
                </a:cubicBezTo>
                <a:cubicBezTo>
                  <a:pt x="5" y="88"/>
                  <a:pt x="5" y="89"/>
                  <a:pt x="6" y="89"/>
                </a:cubicBezTo>
                <a:moveTo>
                  <a:pt x="7" y="89"/>
                </a:moveTo>
                <a:cubicBezTo>
                  <a:pt x="8" y="88"/>
                  <a:pt x="8" y="88"/>
                  <a:pt x="8" y="88"/>
                </a:cubicBezTo>
                <a:cubicBezTo>
                  <a:pt x="8" y="88"/>
                  <a:pt x="8" y="87"/>
                  <a:pt x="9" y="87"/>
                </a:cubicBezTo>
                <a:cubicBezTo>
                  <a:pt x="9" y="87"/>
                  <a:pt x="8" y="86"/>
                  <a:pt x="8" y="87"/>
                </a:cubicBezTo>
                <a:cubicBezTo>
                  <a:pt x="8" y="87"/>
                  <a:pt x="8" y="87"/>
                  <a:pt x="8" y="87"/>
                </a:cubicBezTo>
                <a:cubicBezTo>
                  <a:pt x="8" y="87"/>
                  <a:pt x="8" y="87"/>
                  <a:pt x="8" y="87"/>
                </a:cubicBezTo>
                <a:cubicBezTo>
                  <a:pt x="8" y="87"/>
                  <a:pt x="8" y="86"/>
                  <a:pt x="8" y="86"/>
                </a:cubicBezTo>
                <a:cubicBezTo>
                  <a:pt x="7" y="86"/>
                  <a:pt x="8" y="87"/>
                  <a:pt x="8" y="87"/>
                </a:cubicBezTo>
                <a:cubicBezTo>
                  <a:pt x="7" y="88"/>
                  <a:pt x="7" y="88"/>
                  <a:pt x="7" y="89"/>
                </a:cubicBezTo>
                <a:cubicBezTo>
                  <a:pt x="7" y="90"/>
                  <a:pt x="7" y="89"/>
                  <a:pt x="7" y="89"/>
                </a:cubicBezTo>
                <a:moveTo>
                  <a:pt x="9" y="91"/>
                </a:moveTo>
                <a:cubicBezTo>
                  <a:pt x="9" y="91"/>
                  <a:pt x="9" y="90"/>
                  <a:pt x="9" y="90"/>
                </a:cubicBezTo>
                <a:cubicBezTo>
                  <a:pt x="9" y="92"/>
                  <a:pt x="9" y="92"/>
                  <a:pt x="9" y="92"/>
                </a:cubicBezTo>
                <a:cubicBezTo>
                  <a:pt x="9" y="92"/>
                  <a:pt x="9" y="92"/>
                  <a:pt x="10" y="92"/>
                </a:cubicBezTo>
                <a:cubicBezTo>
                  <a:pt x="10" y="91"/>
                  <a:pt x="9" y="91"/>
                  <a:pt x="9" y="90"/>
                </a:cubicBezTo>
                <a:cubicBezTo>
                  <a:pt x="9" y="89"/>
                  <a:pt x="9" y="90"/>
                  <a:pt x="9" y="90"/>
                </a:cubicBezTo>
                <a:cubicBezTo>
                  <a:pt x="9" y="90"/>
                  <a:pt x="9" y="90"/>
                  <a:pt x="9" y="90"/>
                </a:cubicBezTo>
                <a:cubicBezTo>
                  <a:pt x="9" y="90"/>
                  <a:pt x="8" y="90"/>
                  <a:pt x="8" y="90"/>
                </a:cubicBezTo>
                <a:cubicBezTo>
                  <a:pt x="8" y="90"/>
                  <a:pt x="8" y="89"/>
                  <a:pt x="8" y="90"/>
                </a:cubicBezTo>
                <a:cubicBezTo>
                  <a:pt x="9" y="90"/>
                  <a:pt x="8" y="91"/>
                  <a:pt x="9" y="91"/>
                </a:cubicBezTo>
                <a:moveTo>
                  <a:pt x="7" y="93"/>
                </a:moveTo>
                <a:cubicBezTo>
                  <a:pt x="7" y="93"/>
                  <a:pt x="7" y="92"/>
                  <a:pt x="7" y="91"/>
                </a:cubicBezTo>
                <a:cubicBezTo>
                  <a:pt x="6" y="91"/>
                  <a:pt x="7" y="93"/>
                  <a:pt x="7" y="93"/>
                </a:cubicBezTo>
                <a:moveTo>
                  <a:pt x="8" y="94"/>
                </a:moveTo>
                <a:cubicBezTo>
                  <a:pt x="8" y="94"/>
                  <a:pt x="8" y="94"/>
                  <a:pt x="8" y="95"/>
                </a:cubicBezTo>
                <a:cubicBezTo>
                  <a:pt x="8" y="95"/>
                  <a:pt x="7" y="95"/>
                  <a:pt x="7" y="95"/>
                </a:cubicBezTo>
                <a:cubicBezTo>
                  <a:pt x="7" y="95"/>
                  <a:pt x="7" y="96"/>
                  <a:pt x="8" y="96"/>
                </a:cubicBezTo>
                <a:cubicBezTo>
                  <a:pt x="8" y="96"/>
                  <a:pt x="7" y="95"/>
                  <a:pt x="8" y="95"/>
                </a:cubicBezTo>
                <a:cubicBezTo>
                  <a:pt x="8" y="96"/>
                  <a:pt x="8" y="95"/>
                  <a:pt x="8" y="96"/>
                </a:cubicBezTo>
                <a:cubicBezTo>
                  <a:pt x="8" y="96"/>
                  <a:pt x="8" y="97"/>
                  <a:pt x="8" y="97"/>
                </a:cubicBezTo>
                <a:cubicBezTo>
                  <a:pt x="9" y="97"/>
                  <a:pt x="9" y="95"/>
                  <a:pt x="9" y="95"/>
                </a:cubicBezTo>
                <a:cubicBezTo>
                  <a:pt x="9" y="95"/>
                  <a:pt x="9" y="95"/>
                  <a:pt x="9" y="95"/>
                </a:cubicBezTo>
                <a:cubicBezTo>
                  <a:pt x="10" y="94"/>
                  <a:pt x="10" y="94"/>
                  <a:pt x="9" y="94"/>
                </a:cubicBezTo>
                <a:cubicBezTo>
                  <a:pt x="9" y="93"/>
                  <a:pt x="9" y="95"/>
                  <a:pt x="9" y="94"/>
                </a:cubicBezTo>
                <a:cubicBezTo>
                  <a:pt x="9" y="93"/>
                  <a:pt x="9" y="93"/>
                  <a:pt x="9" y="93"/>
                </a:cubicBezTo>
                <a:cubicBezTo>
                  <a:pt x="8" y="93"/>
                  <a:pt x="9" y="94"/>
                  <a:pt x="8" y="94"/>
                </a:cubicBezTo>
                <a:cubicBezTo>
                  <a:pt x="8" y="94"/>
                  <a:pt x="8" y="94"/>
                  <a:pt x="8" y="94"/>
                </a:cubicBezTo>
                <a:cubicBezTo>
                  <a:pt x="8" y="94"/>
                  <a:pt x="8" y="94"/>
                  <a:pt x="8" y="94"/>
                </a:cubicBezTo>
                <a:moveTo>
                  <a:pt x="7" y="98"/>
                </a:moveTo>
                <a:cubicBezTo>
                  <a:pt x="7" y="97"/>
                  <a:pt x="7" y="97"/>
                  <a:pt x="7" y="97"/>
                </a:cubicBezTo>
                <a:cubicBezTo>
                  <a:pt x="6" y="96"/>
                  <a:pt x="7" y="95"/>
                  <a:pt x="7" y="94"/>
                </a:cubicBezTo>
                <a:cubicBezTo>
                  <a:pt x="7" y="94"/>
                  <a:pt x="6" y="94"/>
                  <a:pt x="6" y="94"/>
                </a:cubicBezTo>
                <a:cubicBezTo>
                  <a:pt x="7" y="95"/>
                  <a:pt x="6" y="96"/>
                  <a:pt x="6" y="98"/>
                </a:cubicBezTo>
                <a:lnTo>
                  <a:pt x="7" y="98"/>
                </a:lnTo>
                <a:close/>
                <a:moveTo>
                  <a:pt x="7" y="104"/>
                </a:moveTo>
                <a:cubicBezTo>
                  <a:pt x="7" y="104"/>
                  <a:pt x="7" y="104"/>
                  <a:pt x="7" y="104"/>
                </a:cubicBezTo>
                <a:cubicBezTo>
                  <a:pt x="7" y="103"/>
                  <a:pt x="7" y="103"/>
                  <a:pt x="7" y="103"/>
                </a:cubicBezTo>
                <a:cubicBezTo>
                  <a:pt x="6" y="103"/>
                  <a:pt x="6" y="104"/>
                  <a:pt x="7" y="104"/>
                </a:cubicBezTo>
                <a:moveTo>
                  <a:pt x="9" y="107"/>
                </a:moveTo>
                <a:cubicBezTo>
                  <a:pt x="8" y="106"/>
                  <a:pt x="9" y="105"/>
                  <a:pt x="8" y="105"/>
                </a:cubicBezTo>
                <a:cubicBezTo>
                  <a:pt x="8" y="105"/>
                  <a:pt x="8" y="107"/>
                  <a:pt x="9" y="107"/>
                </a:cubicBezTo>
                <a:moveTo>
                  <a:pt x="10" y="111"/>
                </a:moveTo>
                <a:cubicBezTo>
                  <a:pt x="11" y="111"/>
                  <a:pt x="10" y="111"/>
                  <a:pt x="10" y="110"/>
                </a:cubicBezTo>
                <a:cubicBezTo>
                  <a:pt x="9" y="110"/>
                  <a:pt x="10" y="112"/>
                  <a:pt x="10" y="111"/>
                </a:cubicBezTo>
                <a:moveTo>
                  <a:pt x="8" y="112"/>
                </a:moveTo>
                <a:cubicBezTo>
                  <a:pt x="8" y="111"/>
                  <a:pt x="9" y="110"/>
                  <a:pt x="8" y="110"/>
                </a:cubicBezTo>
                <a:cubicBezTo>
                  <a:pt x="8" y="110"/>
                  <a:pt x="8" y="111"/>
                  <a:pt x="8" y="112"/>
                </a:cubicBezTo>
                <a:moveTo>
                  <a:pt x="6" y="117"/>
                </a:moveTo>
                <a:cubicBezTo>
                  <a:pt x="6" y="116"/>
                  <a:pt x="7" y="116"/>
                  <a:pt x="7" y="116"/>
                </a:cubicBezTo>
                <a:cubicBezTo>
                  <a:pt x="6" y="116"/>
                  <a:pt x="6" y="116"/>
                  <a:pt x="6" y="116"/>
                </a:cubicBezTo>
                <a:cubicBezTo>
                  <a:pt x="6" y="116"/>
                  <a:pt x="6" y="116"/>
                  <a:pt x="6" y="117"/>
                </a:cubicBezTo>
                <a:moveTo>
                  <a:pt x="7" y="118"/>
                </a:moveTo>
                <a:cubicBezTo>
                  <a:pt x="8" y="117"/>
                  <a:pt x="7" y="116"/>
                  <a:pt x="6" y="117"/>
                </a:cubicBezTo>
                <a:cubicBezTo>
                  <a:pt x="6" y="117"/>
                  <a:pt x="6" y="118"/>
                  <a:pt x="7" y="118"/>
                </a:cubicBezTo>
                <a:cubicBezTo>
                  <a:pt x="7" y="118"/>
                  <a:pt x="7" y="117"/>
                  <a:pt x="7" y="117"/>
                </a:cubicBezTo>
                <a:cubicBezTo>
                  <a:pt x="7" y="118"/>
                  <a:pt x="7" y="118"/>
                  <a:pt x="7" y="118"/>
                </a:cubicBezTo>
                <a:moveTo>
                  <a:pt x="7" y="122"/>
                </a:moveTo>
                <a:cubicBezTo>
                  <a:pt x="8" y="122"/>
                  <a:pt x="7" y="121"/>
                  <a:pt x="7" y="120"/>
                </a:cubicBezTo>
                <a:cubicBezTo>
                  <a:pt x="7" y="120"/>
                  <a:pt x="7" y="119"/>
                  <a:pt x="7" y="118"/>
                </a:cubicBezTo>
                <a:cubicBezTo>
                  <a:pt x="7" y="119"/>
                  <a:pt x="7" y="121"/>
                  <a:pt x="7" y="122"/>
                </a:cubicBezTo>
                <a:moveTo>
                  <a:pt x="10" y="123"/>
                </a:moveTo>
                <a:cubicBezTo>
                  <a:pt x="10" y="123"/>
                  <a:pt x="10" y="122"/>
                  <a:pt x="9" y="122"/>
                </a:cubicBezTo>
                <a:cubicBezTo>
                  <a:pt x="10" y="122"/>
                  <a:pt x="9" y="123"/>
                  <a:pt x="10" y="123"/>
                </a:cubicBezTo>
                <a:moveTo>
                  <a:pt x="3" y="111"/>
                </a:moveTo>
                <a:cubicBezTo>
                  <a:pt x="3" y="110"/>
                  <a:pt x="4" y="110"/>
                  <a:pt x="4" y="109"/>
                </a:cubicBezTo>
                <a:cubicBezTo>
                  <a:pt x="3" y="109"/>
                  <a:pt x="3" y="110"/>
                  <a:pt x="3" y="111"/>
                </a:cubicBezTo>
                <a:moveTo>
                  <a:pt x="3" y="114"/>
                </a:moveTo>
                <a:cubicBezTo>
                  <a:pt x="3" y="113"/>
                  <a:pt x="4" y="112"/>
                  <a:pt x="3" y="112"/>
                </a:cubicBezTo>
                <a:cubicBezTo>
                  <a:pt x="3" y="113"/>
                  <a:pt x="3" y="112"/>
                  <a:pt x="3" y="112"/>
                </a:cubicBezTo>
                <a:cubicBezTo>
                  <a:pt x="3" y="113"/>
                  <a:pt x="3" y="113"/>
                  <a:pt x="3" y="114"/>
                </a:cubicBezTo>
                <a:moveTo>
                  <a:pt x="2" y="117"/>
                </a:moveTo>
                <a:cubicBezTo>
                  <a:pt x="3" y="116"/>
                  <a:pt x="3" y="116"/>
                  <a:pt x="3" y="116"/>
                </a:cubicBezTo>
                <a:cubicBezTo>
                  <a:pt x="2" y="115"/>
                  <a:pt x="2" y="116"/>
                  <a:pt x="2" y="117"/>
                </a:cubicBezTo>
                <a:moveTo>
                  <a:pt x="3" y="117"/>
                </a:moveTo>
                <a:cubicBezTo>
                  <a:pt x="3" y="116"/>
                  <a:pt x="4" y="118"/>
                  <a:pt x="4" y="116"/>
                </a:cubicBezTo>
                <a:cubicBezTo>
                  <a:pt x="4" y="116"/>
                  <a:pt x="3" y="117"/>
                  <a:pt x="3" y="117"/>
                </a:cubicBezTo>
                <a:moveTo>
                  <a:pt x="5" y="124"/>
                </a:moveTo>
                <a:cubicBezTo>
                  <a:pt x="5" y="124"/>
                  <a:pt x="5" y="124"/>
                  <a:pt x="5" y="124"/>
                </a:cubicBezTo>
                <a:cubicBezTo>
                  <a:pt x="5" y="124"/>
                  <a:pt x="5" y="125"/>
                  <a:pt x="5" y="125"/>
                </a:cubicBezTo>
                <a:cubicBezTo>
                  <a:pt x="6" y="125"/>
                  <a:pt x="6" y="124"/>
                  <a:pt x="5" y="124"/>
                </a:cubicBezTo>
                <a:moveTo>
                  <a:pt x="3" y="126"/>
                </a:moveTo>
                <a:cubicBezTo>
                  <a:pt x="3" y="126"/>
                  <a:pt x="4" y="126"/>
                  <a:pt x="4" y="126"/>
                </a:cubicBezTo>
                <a:cubicBezTo>
                  <a:pt x="4" y="126"/>
                  <a:pt x="4" y="125"/>
                  <a:pt x="4" y="125"/>
                </a:cubicBezTo>
                <a:cubicBezTo>
                  <a:pt x="4" y="125"/>
                  <a:pt x="4" y="125"/>
                  <a:pt x="5" y="125"/>
                </a:cubicBezTo>
                <a:cubicBezTo>
                  <a:pt x="4" y="125"/>
                  <a:pt x="4" y="124"/>
                  <a:pt x="4" y="123"/>
                </a:cubicBezTo>
                <a:cubicBezTo>
                  <a:pt x="4" y="123"/>
                  <a:pt x="4" y="122"/>
                  <a:pt x="4" y="122"/>
                </a:cubicBezTo>
                <a:cubicBezTo>
                  <a:pt x="4" y="121"/>
                  <a:pt x="4" y="121"/>
                  <a:pt x="4" y="120"/>
                </a:cubicBezTo>
                <a:cubicBezTo>
                  <a:pt x="4" y="121"/>
                  <a:pt x="5" y="122"/>
                  <a:pt x="5" y="122"/>
                </a:cubicBezTo>
                <a:cubicBezTo>
                  <a:pt x="5" y="121"/>
                  <a:pt x="4" y="120"/>
                  <a:pt x="4" y="119"/>
                </a:cubicBezTo>
                <a:cubicBezTo>
                  <a:pt x="4" y="119"/>
                  <a:pt x="4" y="120"/>
                  <a:pt x="3" y="120"/>
                </a:cubicBezTo>
                <a:cubicBezTo>
                  <a:pt x="3" y="119"/>
                  <a:pt x="3" y="119"/>
                  <a:pt x="3" y="119"/>
                </a:cubicBezTo>
                <a:cubicBezTo>
                  <a:pt x="3" y="119"/>
                  <a:pt x="3" y="119"/>
                  <a:pt x="4" y="119"/>
                </a:cubicBezTo>
                <a:cubicBezTo>
                  <a:pt x="4" y="119"/>
                  <a:pt x="4" y="118"/>
                  <a:pt x="4" y="118"/>
                </a:cubicBezTo>
                <a:cubicBezTo>
                  <a:pt x="4" y="118"/>
                  <a:pt x="4" y="118"/>
                  <a:pt x="4" y="118"/>
                </a:cubicBezTo>
                <a:cubicBezTo>
                  <a:pt x="4" y="118"/>
                  <a:pt x="4" y="117"/>
                  <a:pt x="3" y="117"/>
                </a:cubicBezTo>
                <a:cubicBezTo>
                  <a:pt x="4" y="118"/>
                  <a:pt x="4" y="118"/>
                  <a:pt x="3" y="118"/>
                </a:cubicBezTo>
                <a:cubicBezTo>
                  <a:pt x="3" y="118"/>
                  <a:pt x="2" y="118"/>
                  <a:pt x="2" y="118"/>
                </a:cubicBezTo>
                <a:cubicBezTo>
                  <a:pt x="2" y="119"/>
                  <a:pt x="2" y="119"/>
                  <a:pt x="2" y="119"/>
                </a:cubicBezTo>
                <a:cubicBezTo>
                  <a:pt x="2" y="119"/>
                  <a:pt x="2" y="118"/>
                  <a:pt x="2" y="119"/>
                </a:cubicBezTo>
                <a:cubicBezTo>
                  <a:pt x="2" y="119"/>
                  <a:pt x="3" y="120"/>
                  <a:pt x="2" y="120"/>
                </a:cubicBezTo>
                <a:cubicBezTo>
                  <a:pt x="2" y="120"/>
                  <a:pt x="2" y="119"/>
                  <a:pt x="2" y="119"/>
                </a:cubicBezTo>
                <a:cubicBezTo>
                  <a:pt x="2" y="120"/>
                  <a:pt x="2" y="121"/>
                  <a:pt x="3" y="121"/>
                </a:cubicBezTo>
                <a:cubicBezTo>
                  <a:pt x="3" y="122"/>
                  <a:pt x="2" y="123"/>
                  <a:pt x="3" y="123"/>
                </a:cubicBezTo>
                <a:cubicBezTo>
                  <a:pt x="3" y="122"/>
                  <a:pt x="3" y="121"/>
                  <a:pt x="3" y="120"/>
                </a:cubicBezTo>
                <a:cubicBezTo>
                  <a:pt x="4" y="121"/>
                  <a:pt x="3" y="122"/>
                  <a:pt x="3" y="122"/>
                </a:cubicBezTo>
                <a:cubicBezTo>
                  <a:pt x="3" y="123"/>
                  <a:pt x="4" y="124"/>
                  <a:pt x="4" y="124"/>
                </a:cubicBezTo>
                <a:cubicBezTo>
                  <a:pt x="3" y="125"/>
                  <a:pt x="3" y="123"/>
                  <a:pt x="3" y="123"/>
                </a:cubicBezTo>
                <a:cubicBezTo>
                  <a:pt x="3" y="124"/>
                  <a:pt x="3" y="125"/>
                  <a:pt x="3" y="126"/>
                </a:cubicBezTo>
                <a:moveTo>
                  <a:pt x="9" y="129"/>
                </a:moveTo>
                <a:cubicBezTo>
                  <a:pt x="9" y="129"/>
                  <a:pt x="10" y="128"/>
                  <a:pt x="9" y="128"/>
                </a:cubicBezTo>
                <a:cubicBezTo>
                  <a:pt x="9" y="128"/>
                  <a:pt x="9" y="128"/>
                  <a:pt x="9" y="128"/>
                </a:cubicBezTo>
                <a:cubicBezTo>
                  <a:pt x="9" y="128"/>
                  <a:pt x="8" y="127"/>
                  <a:pt x="8" y="127"/>
                </a:cubicBezTo>
                <a:cubicBezTo>
                  <a:pt x="9" y="127"/>
                  <a:pt x="9" y="126"/>
                  <a:pt x="9" y="126"/>
                </a:cubicBezTo>
                <a:cubicBezTo>
                  <a:pt x="9" y="125"/>
                  <a:pt x="8" y="125"/>
                  <a:pt x="8" y="124"/>
                </a:cubicBezTo>
                <a:cubicBezTo>
                  <a:pt x="8" y="125"/>
                  <a:pt x="8" y="125"/>
                  <a:pt x="7" y="125"/>
                </a:cubicBezTo>
                <a:cubicBezTo>
                  <a:pt x="8" y="125"/>
                  <a:pt x="8" y="126"/>
                  <a:pt x="8" y="127"/>
                </a:cubicBezTo>
                <a:cubicBezTo>
                  <a:pt x="8" y="128"/>
                  <a:pt x="9" y="129"/>
                  <a:pt x="9" y="129"/>
                </a:cubicBezTo>
                <a:moveTo>
                  <a:pt x="12" y="135"/>
                </a:moveTo>
                <a:cubicBezTo>
                  <a:pt x="12" y="135"/>
                  <a:pt x="11" y="134"/>
                  <a:pt x="11" y="134"/>
                </a:cubicBezTo>
                <a:cubicBezTo>
                  <a:pt x="11" y="133"/>
                  <a:pt x="11" y="134"/>
                  <a:pt x="12" y="134"/>
                </a:cubicBezTo>
                <a:cubicBezTo>
                  <a:pt x="12" y="134"/>
                  <a:pt x="11" y="134"/>
                  <a:pt x="12" y="134"/>
                </a:cubicBezTo>
                <a:cubicBezTo>
                  <a:pt x="11" y="133"/>
                  <a:pt x="11" y="133"/>
                  <a:pt x="11" y="133"/>
                </a:cubicBezTo>
                <a:cubicBezTo>
                  <a:pt x="11" y="133"/>
                  <a:pt x="11" y="133"/>
                  <a:pt x="11" y="133"/>
                </a:cubicBezTo>
                <a:cubicBezTo>
                  <a:pt x="11" y="133"/>
                  <a:pt x="10" y="132"/>
                  <a:pt x="10" y="131"/>
                </a:cubicBezTo>
                <a:cubicBezTo>
                  <a:pt x="11" y="131"/>
                  <a:pt x="11" y="131"/>
                  <a:pt x="11" y="131"/>
                </a:cubicBezTo>
                <a:cubicBezTo>
                  <a:pt x="10" y="130"/>
                  <a:pt x="10" y="129"/>
                  <a:pt x="10" y="129"/>
                </a:cubicBezTo>
                <a:cubicBezTo>
                  <a:pt x="10" y="130"/>
                  <a:pt x="10" y="131"/>
                  <a:pt x="9" y="130"/>
                </a:cubicBezTo>
                <a:cubicBezTo>
                  <a:pt x="9" y="131"/>
                  <a:pt x="10" y="132"/>
                  <a:pt x="10" y="132"/>
                </a:cubicBezTo>
                <a:cubicBezTo>
                  <a:pt x="11" y="133"/>
                  <a:pt x="10" y="136"/>
                  <a:pt x="12" y="135"/>
                </a:cubicBezTo>
                <a:moveTo>
                  <a:pt x="9" y="143"/>
                </a:moveTo>
                <a:cubicBezTo>
                  <a:pt x="8" y="142"/>
                  <a:pt x="9" y="142"/>
                  <a:pt x="8" y="142"/>
                </a:cubicBezTo>
                <a:cubicBezTo>
                  <a:pt x="8" y="142"/>
                  <a:pt x="8" y="142"/>
                  <a:pt x="9" y="143"/>
                </a:cubicBezTo>
                <a:close/>
                <a:moveTo>
                  <a:pt x="13" y="142"/>
                </a:moveTo>
                <a:cubicBezTo>
                  <a:pt x="13" y="142"/>
                  <a:pt x="13" y="141"/>
                  <a:pt x="13" y="141"/>
                </a:cubicBezTo>
                <a:cubicBezTo>
                  <a:pt x="12" y="141"/>
                  <a:pt x="12" y="141"/>
                  <a:pt x="12" y="142"/>
                </a:cubicBezTo>
                <a:cubicBezTo>
                  <a:pt x="13" y="142"/>
                  <a:pt x="13" y="142"/>
                  <a:pt x="13" y="142"/>
                </a:cubicBezTo>
                <a:moveTo>
                  <a:pt x="15" y="142"/>
                </a:moveTo>
                <a:cubicBezTo>
                  <a:pt x="14" y="140"/>
                  <a:pt x="15" y="142"/>
                  <a:pt x="15" y="141"/>
                </a:cubicBezTo>
                <a:cubicBezTo>
                  <a:pt x="15" y="140"/>
                  <a:pt x="14" y="139"/>
                  <a:pt x="14" y="139"/>
                </a:cubicBezTo>
                <a:cubicBezTo>
                  <a:pt x="13" y="138"/>
                  <a:pt x="14" y="139"/>
                  <a:pt x="13" y="139"/>
                </a:cubicBezTo>
                <a:cubicBezTo>
                  <a:pt x="13" y="138"/>
                  <a:pt x="13" y="137"/>
                  <a:pt x="13" y="137"/>
                </a:cubicBezTo>
                <a:cubicBezTo>
                  <a:pt x="13" y="136"/>
                  <a:pt x="12" y="136"/>
                  <a:pt x="12" y="136"/>
                </a:cubicBezTo>
                <a:cubicBezTo>
                  <a:pt x="12" y="137"/>
                  <a:pt x="13" y="138"/>
                  <a:pt x="13" y="137"/>
                </a:cubicBezTo>
                <a:cubicBezTo>
                  <a:pt x="13" y="138"/>
                  <a:pt x="13" y="138"/>
                  <a:pt x="13" y="139"/>
                </a:cubicBezTo>
                <a:cubicBezTo>
                  <a:pt x="14" y="139"/>
                  <a:pt x="14" y="141"/>
                  <a:pt x="15" y="142"/>
                </a:cubicBezTo>
                <a:moveTo>
                  <a:pt x="16" y="141"/>
                </a:moveTo>
                <a:cubicBezTo>
                  <a:pt x="16" y="142"/>
                  <a:pt x="16" y="142"/>
                  <a:pt x="15" y="142"/>
                </a:cubicBezTo>
                <a:cubicBezTo>
                  <a:pt x="16" y="142"/>
                  <a:pt x="15" y="142"/>
                  <a:pt x="15" y="143"/>
                </a:cubicBezTo>
                <a:cubicBezTo>
                  <a:pt x="16" y="143"/>
                  <a:pt x="16" y="142"/>
                  <a:pt x="16" y="141"/>
                </a:cubicBezTo>
                <a:moveTo>
                  <a:pt x="93" y="118"/>
                </a:moveTo>
                <a:cubicBezTo>
                  <a:pt x="92" y="118"/>
                  <a:pt x="92" y="117"/>
                  <a:pt x="91" y="117"/>
                </a:cubicBezTo>
                <a:cubicBezTo>
                  <a:pt x="93" y="118"/>
                  <a:pt x="90" y="118"/>
                  <a:pt x="92" y="119"/>
                </a:cubicBezTo>
                <a:cubicBezTo>
                  <a:pt x="92" y="119"/>
                  <a:pt x="92" y="118"/>
                  <a:pt x="93" y="118"/>
                </a:cubicBezTo>
                <a:moveTo>
                  <a:pt x="96" y="136"/>
                </a:moveTo>
                <a:cubicBezTo>
                  <a:pt x="96" y="135"/>
                  <a:pt x="96" y="135"/>
                  <a:pt x="96" y="134"/>
                </a:cubicBezTo>
                <a:cubicBezTo>
                  <a:pt x="96" y="134"/>
                  <a:pt x="96" y="133"/>
                  <a:pt x="96" y="133"/>
                </a:cubicBezTo>
                <a:cubicBezTo>
                  <a:pt x="96" y="133"/>
                  <a:pt x="96" y="134"/>
                  <a:pt x="96" y="134"/>
                </a:cubicBezTo>
                <a:cubicBezTo>
                  <a:pt x="96" y="135"/>
                  <a:pt x="96" y="136"/>
                  <a:pt x="96" y="136"/>
                </a:cubicBezTo>
                <a:moveTo>
                  <a:pt x="93" y="152"/>
                </a:moveTo>
                <a:cubicBezTo>
                  <a:pt x="94" y="152"/>
                  <a:pt x="94" y="152"/>
                  <a:pt x="95" y="151"/>
                </a:cubicBezTo>
                <a:cubicBezTo>
                  <a:pt x="94" y="151"/>
                  <a:pt x="93" y="152"/>
                  <a:pt x="93" y="152"/>
                </a:cubicBezTo>
                <a:moveTo>
                  <a:pt x="90" y="155"/>
                </a:moveTo>
                <a:cubicBezTo>
                  <a:pt x="91" y="154"/>
                  <a:pt x="92" y="154"/>
                  <a:pt x="92" y="154"/>
                </a:cubicBezTo>
                <a:cubicBezTo>
                  <a:pt x="92" y="154"/>
                  <a:pt x="90" y="155"/>
                  <a:pt x="90" y="155"/>
                </a:cubicBezTo>
                <a:moveTo>
                  <a:pt x="68" y="168"/>
                </a:moveTo>
                <a:cubicBezTo>
                  <a:pt x="68" y="168"/>
                  <a:pt x="68" y="167"/>
                  <a:pt x="68" y="167"/>
                </a:cubicBezTo>
                <a:cubicBezTo>
                  <a:pt x="67" y="167"/>
                  <a:pt x="67" y="167"/>
                  <a:pt x="67" y="167"/>
                </a:cubicBezTo>
                <a:cubicBezTo>
                  <a:pt x="67" y="168"/>
                  <a:pt x="67" y="168"/>
                  <a:pt x="68" y="168"/>
                </a:cubicBezTo>
                <a:moveTo>
                  <a:pt x="55" y="166"/>
                </a:moveTo>
                <a:cubicBezTo>
                  <a:pt x="56" y="166"/>
                  <a:pt x="55" y="167"/>
                  <a:pt x="57" y="167"/>
                </a:cubicBezTo>
                <a:cubicBezTo>
                  <a:pt x="57" y="166"/>
                  <a:pt x="56" y="166"/>
                  <a:pt x="56" y="166"/>
                </a:cubicBezTo>
                <a:cubicBezTo>
                  <a:pt x="55" y="166"/>
                  <a:pt x="55" y="166"/>
                  <a:pt x="55" y="166"/>
                </a:cubicBezTo>
                <a:moveTo>
                  <a:pt x="50" y="171"/>
                </a:moveTo>
                <a:cubicBezTo>
                  <a:pt x="51" y="171"/>
                  <a:pt x="51" y="171"/>
                  <a:pt x="51" y="171"/>
                </a:cubicBezTo>
                <a:cubicBezTo>
                  <a:pt x="51" y="171"/>
                  <a:pt x="51" y="171"/>
                  <a:pt x="50" y="170"/>
                </a:cubicBezTo>
                <a:cubicBezTo>
                  <a:pt x="51" y="170"/>
                  <a:pt x="51" y="170"/>
                  <a:pt x="51" y="170"/>
                </a:cubicBezTo>
                <a:cubicBezTo>
                  <a:pt x="49" y="170"/>
                  <a:pt x="50" y="170"/>
                  <a:pt x="50" y="171"/>
                </a:cubicBezTo>
                <a:moveTo>
                  <a:pt x="34" y="167"/>
                </a:moveTo>
                <a:cubicBezTo>
                  <a:pt x="35" y="167"/>
                  <a:pt x="36" y="167"/>
                  <a:pt x="36" y="167"/>
                </a:cubicBezTo>
                <a:cubicBezTo>
                  <a:pt x="35" y="167"/>
                  <a:pt x="35" y="166"/>
                  <a:pt x="34" y="167"/>
                </a:cubicBezTo>
                <a:moveTo>
                  <a:pt x="30" y="160"/>
                </a:moveTo>
                <a:cubicBezTo>
                  <a:pt x="30" y="161"/>
                  <a:pt x="30" y="161"/>
                  <a:pt x="31" y="161"/>
                </a:cubicBezTo>
                <a:cubicBezTo>
                  <a:pt x="31" y="160"/>
                  <a:pt x="30" y="160"/>
                  <a:pt x="30" y="160"/>
                </a:cubicBezTo>
                <a:moveTo>
                  <a:pt x="26" y="162"/>
                </a:moveTo>
                <a:cubicBezTo>
                  <a:pt x="27" y="162"/>
                  <a:pt x="27" y="163"/>
                  <a:pt x="28" y="162"/>
                </a:cubicBezTo>
                <a:cubicBezTo>
                  <a:pt x="27" y="162"/>
                  <a:pt x="26" y="161"/>
                  <a:pt x="26" y="162"/>
                </a:cubicBezTo>
                <a:moveTo>
                  <a:pt x="23" y="158"/>
                </a:moveTo>
                <a:cubicBezTo>
                  <a:pt x="24" y="159"/>
                  <a:pt x="25" y="160"/>
                  <a:pt x="25" y="159"/>
                </a:cubicBezTo>
                <a:cubicBezTo>
                  <a:pt x="24" y="159"/>
                  <a:pt x="23" y="157"/>
                  <a:pt x="23" y="158"/>
                </a:cubicBezTo>
                <a:moveTo>
                  <a:pt x="20" y="152"/>
                </a:moveTo>
                <a:cubicBezTo>
                  <a:pt x="20" y="153"/>
                  <a:pt x="20" y="153"/>
                  <a:pt x="21" y="154"/>
                </a:cubicBezTo>
                <a:cubicBezTo>
                  <a:pt x="22" y="154"/>
                  <a:pt x="22" y="154"/>
                  <a:pt x="21" y="153"/>
                </a:cubicBezTo>
                <a:cubicBezTo>
                  <a:pt x="21" y="153"/>
                  <a:pt x="21" y="153"/>
                  <a:pt x="20" y="152"/>
                </a:cubicBezTo>
                <a:moveTo>
                  <a:pt x="14" y="151"/>
                </a:moveTo>
                <a:cubicBezTo>
                  <a:pt x="14" y="152"/>
                  <a:pt x="15" y="152"/>
                  <a:pt x="16" y="154"/>
                </a:cubicBezTo>
                <a:cubicBezTo>
                  <a:pt x="16" y="153"/>
                  <a:pt x="15" y="153"/>
                  <a:pt x="15" y="153"/>
                </a:cubicBezTo>
                <a:cubicBezTo>
                  <a:pt x="15" y="152"/>
                  <a:pt x="15" y="151"/>
                  <a:pt x="14" y="151"/>
                </a:cubicBezTo>
                <a:moveTo>
                  <a:pt x="16" y="144"/>
                </a:moveTo>
                <a:cubicBezTo>
                  <a:pt x="17" y="145"/>
                  <a:pt x="18" y="145"/>
                  <a:pt x="19" y="146"/>
                </a:cubicBezTo>
                <a:cubicBezTo>
                  <a:pt x="18" y="145"/>
                  <a:pt x="18" y="144"/>
                  <a:pt x="17" y="144"/>
                </a:cubicBezTo>
                <a:cubicBezTo>
                  <a:pt x="17" y="144"/>
                  <a:pt x="17" y="145"/>
                  <a:pt x="16" y="144"/>
                </a:cubicBezTo>
                <a:moveTo>
                  <a:pt x="21" y="149"/>
                </a:moveTo>
                <a:cubicBezTo>
                  <a:pt x="21" y="148"/>
                  <a:pt x="20" y="148"/>
                  <a:pt x="20" y="147"/>
                </a:cubicBezTo>
                <a:cubicBezTo>
                  <a:pt x="19" y="147"/>
                  <a:pt x="19" y="147"/>
                  <a:pt x="19" y="146"/>
                </a:cubicBezTo>
                <a:cubicBezTo>
                  <a:pt x="19" y="146"/>
                  <a:pt x="19" y="146"/>
                  <a:pt x="19" y="145"/>
                </a:cubicBezTo>
                <a:cubicBezTo>
                  <a:pt x="18" y="146"/>
                  <a:pt x="19" y="146"/>
                  <a:pt x="18" y="146"/>
                </a:cubicBezTo>
                <a:cubicBezTo>
                  <a:pt x="18" y="146"/>
                  <a:pt x="18" y="146"/>
                  <a:pt x="17" y="146"/>
                </a:cubicBezTo>
                <a:cubicBezTo>
                  <a:pt x="18" y="146"/>
                  <a:pt x="18" y="147"/>
                  <a:pt x="19" y="147"/>
                </a:cubicBezTo>
                <a:cubicBezTo>
                  <a:pt x="20" y="148"/>
                  <a:pt x="20" y="148"/>
                  <a:pt x="21" y="149"/>
                </a:cubicBezTo>
                <a:moveTo>
                  <a:pt x="30" y="157"/>
                </a:moveTo>
                <a:cubicBezTo>
                  <a:pt x="30" y="157"/>
                  <a:pt x="30" y="157"/>
                  <a:pt x="30" y="157"/>
                </a:cubicBezTo>
                <a:cubicBezTo>
                  <a:pt x="30" y="157"/>
                  <a:pt x="30" y="157"/>
                  <a:pt x="29" y="156"/>
                </a:cubicBezTo>
                <a:cubicBezTo>
                  <a:pt x="29" y="156"/>
                  <a:pt x="29" y="157"/>
                  <a:pt x="30" y="157"/>
                </a:cubicBezTo>
                <a:cubicBezTo>
                  <a:pt x="30" y="157"/>
                  <a:pt x="30" y="157"/>
                  <a:pt x="30" y="157"/>
                </a:cubicBezTo>
                <a:moveTo>
                  <a:pt x="35" y="159"/>
                </a:moveTo>
                <a:cubicBezTo>
                  <a:pt x="34" y="159"/>
                  <a:pt x="34" y="159"/>
                  <a:pt x="33" y="159"/>
                </a:cubicBezTo>
                <a:cubicBezTo>
                  <a:pt x="34" y="159"/>
                  <a:pt x="34" y="160"/>
                  <a:pt x="34" y="160"/>
                </a:cubicBezTo>
                <a:lnTo>
                  <a:pt x="35" y="159"/>
                </a:lnTo>
                <a:close/>
                <a:moveTo>
                  <a:pt x="36" y="160"/>
                </a:moveTo>
                <a:cubicBezTo>
                  <a:pt x="36" y="160"/>
                  <a:pt x="36" y="159"/>
                  <a:pt x="35" y="159"/>
                </a:cubicBezTo>
                <a:cubicBezTo>
                  <a:pt x="35" y="159"/>
                  <a:pt x="35" y="159"/>
                  <a:pt x="35" y="159"/>
                </a:cubicBezTo>
                <a:cubicBezTo>
                  <a:pt x="35" y="159"/>
                  <a:pt x="35" y="160"/>
                  <a:pt x="35" y="160"/>
                </a:cubicBezTo>
                <a:lnTo>
                  <a:pt x="36" y="160"/>
                </a:lnTo>
                <a:close/>
                <a:moveTo>
                  <a:pt x="52" y="162"/>
                </a:moveTo>
                <a:cubicBezTo>
                  <a:pt x="51" y="162"/>
                  <a:pt x="51" y="162"/>
                  <a:pt x="51" y="163"/>
                </a:cubicBezTo>
                <a:cubicBezTo>
                  <a:pt x="51" y="163"/>
                  <a:pt x="51" y="163"/>
                  <a:pt x="52" y="163"/>
                </a:cubicBezTo>
                <a:lnTo>
                  <a:pt x="52" y="162"/>
                </a:lnTo>
                <a:close/>
                <a:moveTo>
                  <a:pt x="62" y="131"/>
                </a:moveTo>
                <a:cubicBezTo>
                  <a:pt x="62" y="131"/>
                  <a:pt x="62" y="130"/>
                  <a:pt x="62" y="130"/>
                </a:cubicBezTo>
                <a:cubicBezTo>
                  <a:pt x="62" y="130"/>
                  <a:pt x="62" y="129"/>
                  <a:pt x="61" y="130"/>
                </a:cubicBezTo>
                <a:cubicBezTo>
                  <a:pt x="61" y="130"/>
                  <a:pt x="61" y="131"/>
                  <a:pt x="62" y="131"/>
                </a:cubicBezTo>
                <a:moveTo>
                  <a:pt x="58" y="133"/>
                </a:moveTo>
                <a:cubicBezTo>
                  <a:pt x="58" y="133"/>
                  <a:pt x="58" y="133"/>
                  <a:pt x="59" y="133"/>
                </a:cubicBezTo>
                <a:cubicBezTo>
                  <a:pt x="59" y="133"/>
                  <a:pt x="59" y="133"/>
                  <a:pt x="59" y="133"/>
                </a:cubicBezTo>
                <a:cubicBezTo>
                  <a:pt x="59" y="133"/>
                  <a:pt x="58" y="133"/>
                  <a:pt x="58" y="133"/>
                </a:cubicBezTo>
                <a:moveTo>
                  <a:pt x="43" y="50"/>
                </a:moveTo>
                <a:cubicBezTo>
                  <a:pt x="43" y="50"/>
                  <a:pt x="42" y="50"/>
                  <a:pt x="42" y="51"/>
                </a:cubicBezTo>
                <a:cubicBezTo>
                  <a:pt x="42" y="51"/>
                  <a:pt x="43" y="50"/>
                  <a:pt x="43" y="50"/>
                </a:cubicBezTo>
                <a:moveTo>
                  <a:pt x="46" y="48"/>
                </a:moveTo>
                <a:cubicBezTo>
                  <a:pt x="46" y="48"/>
                  <a:pt x="46" y="48"/>
                  <a:pt x="45" y="48"/>
                </a:cubicBezTo>
                <a:cubicBezTo>
                  <a:pt x="45" y="48"/>
                  <a:pt x="45" y="49"/>
                  <a:pt x="45" y="49"/>
                </a:cubicBezTo>
                <a:cubicBezTo>
                  <a:pt x="45" y="50"/>
                  <a:pt x="46" y="49"/>
                  <a:pt x="46" y="49"/>
                </a:cubicBezTo>
                <a:cubicBezTo>
                  <a:pt x="46" y="49"/>
                  <a:pt x="46" y="48"/>
                  <a:pt x="46" y="48"/>
                </a:cubicBezTo>
                <a:cubicBezTo>
                  <a:pt x="46" y="49"/>
                  <a:pt x="47" y="48"/>
                  <a:pt x="46" y="48"/>
                </a:cubicBezTo>
                <a:moveTo>
                  <a:pt x="48" y="45"/>
                </a:moveTo>
                <a:cubicBezTo>
                  <a:pt x="48" y="44"/>
                  <a:pt x="46" y="45"/>
                  <a:pt x="47" y="45"/>
                </a:cubicBezTo>
                <a:cubicBezTo>
                  <a:pt x="47" y="45"/>
                  <a:pt x="47" y="45"/>
                  <a:pt x="48" y="45"/>
                </a:cubicBezTo>
                <a:moveTo>
                  <a:pt x="78" y="16"/>
                </a:moveTo>
                <a:cubicBezTo>
                  <a:pt x="78" y="15"/>
                  <a:pt x="77" y="17"/>
                  <a:pt x="78" y="17"/>
                </a:cubicBezTo>
                <a:lnTo>
                  <a:pt x="78" y="16"/>
                </a:lnTo>
                <a:close/>
                <a:moveTo>
                  <a:pt x="84" y="20"/>
                </a:moveTo>
                <a:cubicBezTo>
                  <a:pt x="85" y="19"/>
                  <a:pt x="84" y="19"/>
                  <a:pt x="83" y="18"/>
                </a:cubicBezTo>
                <a:cubicBezTo>
                  <a:pt x="83" y="19"/>
                  <a:pt x="84" y="19"/>
                  <a:pt x="84" y="20"/>
                </a:cubicBezTo>
                <a:moveTo>
                  <a:pt x="78" y="31"/>
                </a:moveTo>
                <a:cubicBezTo>
                  <a:pt x="77" y="31"/>
                  <a:pt x="78" y="31"/>
                  <a:pt x="77" y="31"/>
                </a:cubicBezTo>
                <a:cubicBezTo>
                  <a:pt x="77" y="31"/>
                  <a:pt x="77" y="31"/>
                  <a:pt x="77" y="31"/>
                </a:cubicBezTo>
                <a:cubicBezTo>
                  <a:pt x="77" y="31"/>
                  <a:pt x="77" y="31"/>
                  <a:pt x="78" y="31"/>
                </a:cubicBezTo>
                <a:moveTo>
                  <a:pt x="78" y="30"/>
                </a:moveTo>
                <a:cubicBezTo>
                  <a:pt x="78" y="30"/>
                  <a:pt x="78" y="30"/>
                  <a:pt x="78" y="30"/>
                </a:cubicBezTo>
                <a:cubicBezTo>
                  <a:pt x="78" y="30"/>
                  <a:pt x="78" y="30"/>
                  <a:pt x="78" y="30"/>
                </a:cubicBezTo>
                <a:cubicBezTo>
                  <a:pt x="78" y="30"/>
                  <a:pt x="78" y="30"/>
                  <a:pt x="78" y="30"/>
                </a:cubicBezTo>
                <a:cubicBezTo>
                  <a:pt x="78" y="30"/>
                  <a:pt x="78" y="30"/>
                  <a:pt x="79" y="30"/>
                </a:cubicBezTo>
                <a:cubicBezTo>
                  <a:pt x="78" y="30"/>
                  <a:pt x="78" y="30"/>
                  <a:pt x="78" y="30"/>
                </a:cubicBezTo>
                <a:cubicBezTo>
                  <a:pt x="78" y="30"/>
                  <a:pt x="78" y="30"/>
                  <a:pt x="78" y="30"/>
                </a:cubicBezTo>
                <a:moveTo>
                  <a:pt x="93" y="29"/>
                </a:moveTo>
                <a:cubicBezTo>
                  <a:pt x="93" y="29"/>
                  <a:pt x="93" y="28"/>
                  <a:pt x="93" y="27"/>
                </a:cubicBezTo>
                <a:cubicBezTo>
                  <a:pt x="93" y="27"/>
                  <a:pt x="92" y="26"/>
                  <a:pt x="92" y="26"/>
                </a:cubicBezTo>
                <a:cubicBezTo>
                  <a:pt x="92" y="27"/>
                  <a:pt x="93" y="27"/>
                  <a:pt x="93" y="28"/>
                </a:cubicBezTo>
                <a:cubicBezTo>
                  <a:pt x="92" y="28"/>
                  <a:pt x="92" y="28"/>
                  <a:pt x="92" y="28"/>
                </a:cubicBezTo>
                <a:cubicBezTo>
                  <a:pt x="93" y="28"/>
                  <a:pt x="92" y="29"/>
                  <a:pt x="93" y="29"/>
                </a:cubicBezTo>
                <a:moveTo>
                  <a:pt x="77" y="30"/>
                </a:moveTo>
                <a:cubicBezTo>
                  <a:pt x="77" y="30"/>
                  <a:pt x="78" y="30"/>
                  <a:pt x="78" y="30"/>
                </a:cubicBezTo>
                <a:cubicBezTo>
                  <a:pt x="78" y="30"/>
                  <a:pt x="78" y="30"/>
                  <a:pt x="78" y="30"/>
                </a:cubicBezTo>
                <a:cubicBezTo>
                  <a:pt x="78" y="30"/>
                  <a:pt x="77" y="30"/>
                  <a:pt x="77" y="30"/>
                </a:cubicBezTo>
                <a:cubicBezTo>
                  <a:pt x="77" y="30"/>
                  <a:pt x="77" y="30"/>
                  <a:pt x="77" y="30"/>
                </a:cubicBezTo>
                <a:cubicBezTo>
                  <a:pt x="77" y="30"/>
                  <a:pt x="77" y="30"/>
                  <a:pt x="77" y="30"/>
                </a:cubicBezTo>
                <a:moveTo>
                  <a:pt x="77" y="30"/>
                </a:moveTo>
                <a:cubicBezTo>
                  <a:pt x="77" y="30"/>
                  <a:pt x="77" y="30"/>
                  <a:pt x="77" y="30"/>
                </a:cubicBezTo>
                <a:cubicBezTo>
                  <a:pt x="77" y="30"/>
                  <a:pt x="77" y="30"/>
                  <a:pt x="77" y="30"/>
                </a:cubicBezTo>
                <a:cubicBezTo>
                  <a:pt x="77" y="30"/>
                  <a:pt x="76" y="30"/>
                  <a:pt x="76" y="30"/>
                </a:cubicBezTo>
                <a:cubicBezTo>
                  <a:pt x="76" y="30"/>
                  <a:pt x="76" y="30"/>
                  <a:pt x="76" y="30"/>
                </a:cubicBezTo>
                <a:cubicBezTo>
                  <a:pt x="76" y="30"/>
                  <a:pt x="76" y="30"/>
                  <a:pt x="76" y="30"/>
                </a:cubicBezTo>
                <a:cubicBezTo>
                  <a:pt x="76" y="30"/>
                  <a:pt x="76" y="30"/>
                  <a:pt x="77" y="30"/>
                </a:cubicBezTo>
                <a:cubicBezTo>
                  <a:pt x="77" y="30"/>
                  <a:pt x="77" y="30"/>
                  <a:pt x="77" y="30"/>
                </a:cubicBezTo>
                <a:moveTo>
                  <a:pt x="77" y="46"/>
                </a:moveTo>
                <a:cubicBezTo>
                  <a:pt x="76" y="46"/>
                  <a:pt x="76" y="46"/>
                  <a:pt x="75" y="46"/>
                </a:cubicBezTo>
                <a:cubicBezTo>
                  <a:pt x="75" y="46"/>
                  <a:pt x="76" y="47"/>
                  <a:pt x="77" y="46"/>
                </a:cubicBezTo>
                <a:moveTo>
                  <a:pt x="61" y="35"/>
                </a:moveTo>
                <a:cubicBezTo>
                  <a:pt x="61" y="34"/>
                  <a:pt x="61" y="34"/>
                  <a:pt x="61" y="34"/>
                </a:cubicBezTo>
                <a:cubicBezTo>
                  <a:pt x="60" y="34"/>
                  <a:pt x="60" y="34"/>
                  <a:pt x="60" y="34"/>
                </a:cubicBezTo>
                <a:cubicBezTo>
                  <a:pt x="60" y="35"/>
                  <a:pt x="60" y="35"/>
                  <a:pt x="61" y="35"/>
                </a:cubicBezTo>
                <a:moveTo>
                  <a:pt x="38" y="52"/>
                </a:moveTo>
                <a:cubicBezTo>
                  <a:pt x="39" y="51"/>
                  <a:pt x="39" y="50"/>
                  <a:pt x="39" y="50"/>
                </a:cubicBezTo>
                <a:cubicBezTo>
                  <a:pt x="39" y="51"/>
                  <a:pt x="38" y="52"/>
                  <a:pt x="38" y="52"/>
                </a:cubicBezTo>
                <a:moveTo>
                  <a:pt x="36" y="54"/>
                </a:moveTo>
                <a:cubicBezTo>
                  <a:pt x="36" y="53"/>
                  <a:pt x="36" y="54"/>
                  <a:pt x="37" y="53"/>
                </a:cubicBezTo>
                <a:cubicBezTo>
                  <a:pt x="36" y="53"/>
                  <a:pt x="35" y="53"/>
                  <a:pt x="36" y="54"/>
                </a:cubicBezTo>
                <a:moveTo>
                  <a:pt x="37" y="57"/>
                </a:moveTo>
                <a:cubicBezTo>
                  <a:pt x="36" y="56"/>
                  <a:pt x="36" y="58"/>
                  <a:pt x="36" y="58"/>
                </a:cubicBezTo>
                <a:cubicBezTo>
                  <a:pt x="36" y="58"/>
                  <a:pt x="37" y="57"/>
                  <a:pt x="37" y="57"/>
                </a:cubicBezTo>
                <a:moveTo>
                  <a:pt x="31" y="64"/>
                </a:moveTo>
                <a:cubicBezTo>
                  <a:pt x="31" y="63"/>
                  <a:pt x="32" y="63"/>
                  <a:pt x="32" y="63"/>
                </a:cubicBezTo>
                <a:cubicBezTo>
                  <a:pt x="32" y="62"/>
                  <a:pt x="33" y="62"/>
                  <a:pt x="33" y="61"/>
                </a:cubicBezTo>
                <a:cubicBezTo>
                  <a:pt x="33" y="61"/>
                  <a:pt x="33" y="61"/>
                  <a:pt x="33" y="61"/>
                </a:cubicBezTo>
                <a:cubicBezTo>
                  <a:pt x="33" y="59"/>
                  <a:pt x="34" y="58"/>
                  <a:pt x="35" y="57"/>
                </a:cubicBezTo>
                <a:cubicBezTo>
                  <a:pt x="35" y="57"/>
                  <a:pt x="36" y="55"/>
                  <a:pt x="35" y="56"/>
                </a:cubicBezTo>
                <a:cubicBezTo>
                  <a:pt x="35" y="56"/>
                  <a:pt x="35" y="57"/>
                  <a:pt x="35" y="57"/>
                </a:cubicBezTo>
                <a:cubicBezTo>
                  <a:pt x="34" y="57"/>
                  <a:pt x="34" y="57"/>
                  <a:pt x="33" y="58"/>
                </a:cubicBezTo>
                <a:cubicBezTo>
                  <a:pt x="33" y="58"/>
                  <a:pt x="33" y="58"/>
                  <a:pt x="33" y="59"/>
                </a:cubicBezTo>
                <a:cubicBezTo>
                  <a:pt x="33" y="59"/>
                  <a:pt x="32" y="60"/>
                  <a:pt x="32" y="61"/>
                </a:cubicBezTo>
                <a:cubicBezTo>
                  <a:pt x="32" y="61"/>
                  <a:pt x="32" y="61"/>
                  <a:pt x="32" y="61"/>
                </a:cubicBezTo>
                <a:cubicBezTo>
                  <a:pt x="31" y="62"/>
                  <a:pt x="30" y="63"/>
                  <a:pt x="31" y="64"/>
                </a:cubicBezTo>
                <a:moveTo>
                  <a:pt x="25" y="91"/>
                </a:moveTo>
                <a:cubicBezTo>
                  <a:pt x="25" y="91"/>
                  <a:pt x="26" y="90"/>
                  <a:pt x="26" y="90"/>
                </a:cubicBezTo>
                <a:cubicBezTo>
                  <a:pt x="26" y="89"/>
                  <a:pt x="26" y="89"/>
                  <a:pt x="26" y="88"/>
                </a:cubicBezTo>
                <a:cubicBezTo>
                  <a:pt x="26" y="88"/>
                  <a:pt x="26" y="88"/>
                  <a:pt x="26" y="88"/>
                </a:cubicBezTo>
                <a:cubicBezTo>
                  <a:pt x="26" y="88"/>
                  <a:pt x="26" y="88"/>
                  <a:pt x="26" y="88"/>
                </a:cubicBezTo>
                <a:cubicBezTo>
                  <a:pt x="26" y="87"/>
                  <a:pt x="26" y="86"/>
                  <a:pt x="25" y="86"/>
                </a:cubicBezTo>
                <a:cubicBezTo>
                  <a:pt x="25" y="87"/>
                  <a:pt x="25" y="88"/>
                  <a:pt x="25" y="89"/>
                </a:cubicBezTo>
                <a:cubicBezTo>
                  <a:pt x="25" y="90"/>
                  <a:pt x="24" y="91"/>
                  <a:pt x="25" y="91"/>
                </a:cubicBezTo>
                <a:moveTo>
                  <a:pt x="37" y="120"/>
                </a:moveTo>
                <a:cubicBezTo>
                  <a:pt x="37" y="119"/>
                  <a:pt x="37" y="119"/>
                  <a:pt x="37" y="119"/>
                </a:cubicBezTo>
                <a:cubicBezTo>
                  <a:pt x="36" y="119"/>
                  <a:pt x="37" y="120"/>
                  <a:pt x="37" y="120"/>
                </a:cubicBezTo>
                <a:moveTo>
                  <a:pt x="35" y="117"/>
                </a:moveTo>
                <a:cubicBezTo>
                  <a:pt x="35" y="118"/>
                  <a:pt x="36" y="117"/>
                  <a:pt x="36" y="117"/>
                </a:cubicBezTo>
                <a:cubicBezTo>
                  <a:pt x="35" y="117"/>
                  <a:pt x="35" y="116"/>
                  <a:pt x="35" y="117"/>
                </a:cubicBezTo>
                <a:moveTo>
                  <a:pt x="34" y="118"/>
                </a:moveTo>
                <a:cubicBezTo>
                  <a:pt x="34" y="118"/>
                  <a:pt x="35" y="117"/>
                  <a:pt x="34" y="117"/>
                </a:cubicBezTo>
                <a:cubicBezTo>
                  <a:pt x="34" y="116"/>
                  <a:pt x="33" y="118"/>
                  <a:pt x="34" y="118"/>
                </a:cubicBezTo>
                <a:moveTo>
                  <a:pt x="26" y="92"/>
                </a:moveTo>
                <a:cubicBezTo>
                  <a:pt x="25" y="92"/>
                  <a:pt x="25" y="92"/>
                  <a:pt x="25" y="92"/>
                </a:cubicBezTo>
                <a:cubicBezTo>
                  <a:pt x="25" y="92"/>
                  <a:pt x="25" y="92"/>
                  <a:pt x="25" y="92"/>
                </a:cubicBezTo>
                <a:cubicBezTo>
                  <a:pt x="25" y="93"/>
                  <a:pt x="26" y="93"/>
                  <a:pt x="26" y="92"/>
                </a:cubicBezTo>
                <a:moveTo>
                  <a:pt x="17" y="106"/>
                </a:moveTo>
                <a:cubicBezTo>
                  <a:pt x="17" y="105"/>
                  <a:pt x="17" y="104"/>
                  <a:pt x="17" y="104"/>
                </a:cubicBezTo>
                <a:cubicBezTo>
                  <a:pt x="17" y="105"/>
                  <a:pt x="16" y="105"/>
                  <a:pt x="17" y="106"/>
                </a:cubicBezTo>
                <a:moveTo>
                  <a:pt x="19" y="113"/>
                </a:moveTo>
                <a:cubicBezTo>
                  <a:pt x="18" y="112"/>
                  <a:pt x="19" y="112"/>
                  <a:pt x="19" y="111"/>
                </a:cubicBezTo>
                <a:cubicBezTo>
                  <a:pt x="18" y="111"/>
                  <a:pt x="18" y="110"/>
                  <a:pt x="18" y="111"/>
                </a:cubicBezTo>
                <a:cubicBezTo>
                  <a:pt x="18" y="111"/>
                  <a:pt x="18" y="113"/>
                  <a:pt x="19" y="113"/>
                </a:cubicBezTo>
                <a:moveTo>
                  <a:pt x="24" y="127"/>
                </a:moveTo>
                <a:cubicBezTo>
                  <a:pt x="24" y="127"/>
                  <a:pt x="24" y="126"/>
                  <a:pt x="23" y="126"/>
                </a:cubicBezTo>
                <a:cubicBezTo>
                  <a:pt x="23" y="126"/>
                  <a:pt x="24" y="127"/>
                  <a:pt x="24" y="127"/>
                </a:cubicBezTo>
                <a:moveTo>
                  <a:pt x="33" y="122"/>
                </a:moveTo>
                <a:cubicBezTo>
                  <a:pt x="33" y="121"/>
                  <a:pt x="32" y="121"/>
                  <a:pt x="32" y="120"/>
                </a:cubicBezTo>
                <a:cubicBezTo>
                  <a:pt x="33" y="120"/>
                  <a:pt x="32" y="119"/>
                  <a:pt x="32" y="119"/>
                </a:cubicBezTo>
                <a:cubicBezTo>
                  <a:pt x="32" y="119"/>
                  <a:pt x="32" y="118"/>
                  <a:pt x="32" y="118"/>
                </a:cubicBezTo>
                <a:cubicBezTo>
                  <a:pt x="31" y="118"/>
                  <a:pt x="31" y="117"/>
                  <a:pt x="31" y="117"/>
                </a:cubicBezTo>
                <a:cubicBezTo>
                  <a:pt x="30" y="116"/>
                  <a:pt x="30" y="116"/>
                  <a:pt x="31" y="116"/>
                </a:cubicBezTo>
                <a:cubicBezTo>
                  <a:pt x="31" y="117"/>
                  <a:pt x="30" y="117"/>
                  <a:pt x="31" y="117"/>
                </a:cubicBezTo>
                <a:cubicBezTo>
                  <a:pt x="31" y="117"/>
                  <a:pt x="31" y="116"/>
                  <a:pt x="31" y="116"/>
                </a:cubicBezTo>
                <a:cubicBezTo>
                  <a:pt x="31" y="115"/>
                  <a:pt x="29" y="114"/>
                  <a:pt x="30" y="114"/>
                </a:cubicBezTo>
                <a:cubicBezTo>
                  <a:pt x="30" y="114"/>
                  <a:pt x="30" y="114"/>
                  <a:pt x="30" y="114"/>
                </a:cubicBezTo>
                <a:cubicBezTo>
                  <a:pt x="30" y="114"/>
                  <a:pt x="31" y="112"/>
                  <a:pt x="30" y="112"/>
                </a:cubicBezTo>
                <a:cubicBezTo>
                  <a:pt x="29" y="113"/>
                  <a:pt x="30" y="113"/>
                  <a:pt x="30" y="113"/>
                </a:cubicBezTo>
                <a:cubicBezTo>
                  <a:pt x="29" y="112"/>
                  <a:pt x="30" y="112"/>
                  <a:pt x="29" y="111"/>
                </a:cubicBezTo>
                <a:cubicBezTo>
                  <a:pt x="29" y="111"/>
                  <a:pt x="29" y="111"/>
                  <a:pt x="29" y="111"/>
                </a:cubicBezTo>
                <a:cubicBezTo>
                  <a:pt x="29" y="110"/>
                  <a:pt x="29" y="109"/>
                  <a:pt x="29" y="109"/>
                </a:cubicBezTo>
                <a:cubicBezTo>
                  <a:pt x="29" y="109"/>
                  <a:pt x="29" y="109"/>
                  <a:pt x="29" y="109"/>
                </a:cubicBezTo>
                <a:cubicBezTo>
                  <a:pt x="29" y="108"/>
                  <a:pt x="29" y="108"/>
                  <a:pt x="29" y="108"/>
                </a:cubicBezTo>
                <a:cubicBezTo>
                  <a:pt x="29" y="108"/>
                  <a:pt x="29" y="108"/>
                  <a:pt x="29" y="107"/>
                </a:cubicBezTo>
                <a:cubicBezTo>
                  <a:pt x="29" y="107"/>
                  <a:pt x="29" y="107"/>
                  <a:pt x="28" y="108"/>
                </a:cubicBezTo>
                <a:cubicBezTo>
                  <a:pt x="28" y="107"/>
                  <a:pt x="28" y="108"/>
                  <a:pt x="27" y="106"/>
                </a:cubicBezTo>
                <a:cubicBezTo>
                  <a:pt x="27" y="106"/>
                  <a:pt x="28" y="106"/>
                  <a:pt x="28" y="106"/>
                </a:cubicBezTo>
                <a:cubicBezTo>
                  <a:pt x="27" y="105"/>
                  <a:pt x="27" y="105"/>
                  <a:pt x="27" y="105"/>
                </a:cubicBezTo>
                <a:cubicBezTo>
                  <a:pt x="27" y="103"/>
                  <a:pt x="27" y="102"/>
                  <a:pt x="27" y="100"/>
                </a:cubicBezTo>
                <a:cubicBezTo>
                  <a:pt x="26" y="100"/>
                  <a:pt x="26" y="100"/>
                  <a:pt x="26" y="99"/>
                </a:cubicBezTo>
                <a:cubicBezTo>
                  <a:pt x="26" y="99"/>
                  <a:pt x="26" y="98"/>
                  <a:pt x="26" y="98"/>
                </a:cubicBezTo>
                <a:cubicBezTo>
                  <a:pt x="26" y="97"/>
                  <a:pt x="26" y="97"/>
                  <a:pt x="26" y="96"/>
                </a:cubicBezTo>
                <a:cubicBezTo>
                  <a:pt x="26" y="95"/>
                  <a:pt x="26" y="94"/>
                  <a:pt x="26" y="93"/>
                </a:cubicBezTo>
                <a:cubicBezTo>
                  <a:pt x="24" y="93"/>
                  <a:pt x="25" y="95"/>
                  <a:pt x="25" y="96"/>
                </a:cubicBezTo>
                <a:cubicBezTo>
                  <a:pt x="25" y="96"/>
                  <a:pt x="25" y="97"/>
                  <a:pt x="25" y="98"/>
                </a:cubicBezTo>
                <a:cubicBezTo>
                  <a:pt x="25" y="98"/>
                  <a:pt x="25" y="99"/>
                  <a:pt x="25" y="99"/>
                </a:cubicBezTo>
                <a:cubicBezTo>
                  <a:pt x="25" y="99"/>
                  <a:pt x="25" y="100"/>
                  <a:pt x="26" y="100"/>
                </a:cubicBezTo>
                <a:cubicBezTo>
                  <a:pt x="25" y="101"/>
                  <a:pt x="26" y="102"/>
                  <a:pt x="26" y="102"/>
                </a:cubicBezTo>
                <a:cubicBezTo>
                  <a:pt x="26" y="103"/>
                  <a:pt x="26" y="104"/>
                  <a:pt x="26" y="105"/>
                </a:cubicBezTo>
                <a:cubicBezTo>
                  <a:pt x="26" y="105"/>
                  <a:pt x="26" y="104"/>
                  <a:pt x="26" y="105"/>
                </a:cubicBezTo>
                <a:cubicBezTo>
                  <a:pt x="26" y="105"/>
                  <a:pt x="26" y="106"/>
                  <a:pt x="27" y="106"/>
                </a:cubicBezTo>
                <a:cubicBezTo>
                  <a:pt x="27" y="108"/>
                  <a:pt x="27" y="109"/>
                  <a:pt x="27" y="110"/>
                </a:cubicBezTo>
                <a:cubicBezTo>
                  <a:pt x="28" y="111"/>
                  <a:pt x="28" y="112"/>
                  <a:pt x="28" y="113"/>
                </a:cubicBezTo>
                <a:cubicBezTo>
                  <a:pt x="29" y="112"/>
                  <a:pt x="28" y="114"/>
                  <a:pt x="29" y="114"/>
                </a:cubicBezTo>
                <a:cubicBezTo>
                  <a:pt x="28" y="114"/>
                  <a:pt x="28" y="114"/>
                  <a:pt x="28" y="114"/>
                </a:cubicBezTo>
                <a:cubicBezTo>
                  <a:pt x="28" y="114"/>
                  <a:pt x="28" y="115"/>
                  <a:pt x="29" y="116"/>
                </a:cubicBezTo>
                <a:cubicBezTo>
                  <a:pt x="29" y="116"/>
                  <a:pt x="28" y="115"/>
                  <a:pt x="29" y="115"/>
                </a:cubicBezTo>
                <a:cubicBezTo>
                  <a:pt x="30" y="115"/>
                  <a:pt x="29" y="116"/>
                  <a:pt x="30" y="116"/>
                </a:cubicBezTo>
                <a:cubicBezTo>
                  <a:pt x="30" y="116"/>
                  <a:pt x="30" y="116"/>
                  <a:pt x="30" y="117"/>
                </a:cubicBezTo>
                <a:cubicBezTo>
                  <a:pt x="29" y="117"/>
                  <a:pt x="30" y="117"/>
                  <a:pt x="30" y="118"/>
                </a:cubicBezTo>
                <a:cubicBezTo>
                  <a:pt x="30" y="118"/>
                  <a:pt x="31" y="119"/>
                  <a:pt x="31" y="119"/>
                </a:cubicBezTo>
                <a:cubicBezTo>
                  <a:pt x="31" y="119"/>
                  <a:pt x="31" y="119"/>
                  <a:pt x="30" y="119"/>
                </a:cubicBezTo>
                <a:cubicBezTo>
                  <a:pt x="31" y="120"/>
                  <a:pt x="31" y="120"/>
                  <a:pt x="31" y="120"/>
                </a:cubicBezTo>
                <a:cubicBezTo>
                  <a:pt x="32" y="121"/>
                  <a:pt x="32" y="122"/>
                  <a:pt x="32" y="122"/>
                </a:cubicBezTo>
                <a:cubicBezTo>
                  <a:pt x="32" y="123"/>
                  <a:pt x="32" y="123"/>
                  <a:pt x="32" y="123"/>
                </a:cubicBezTo>
                <a:cubicBezTo>
                  <a:pt x="32" y="123"/>
                  <a:pt x="32" y="123"/>
                  <a:pt x="32" y="124"/>
                </a:cubicBezTo>
                <a:cubicBezTo>
                  <a:pt x="32" y="124"/>
                  <a:pt x="32" y="124"/>
                  <a:pt x="33" y="124"/>
                </a:cubicBezTo>
                <a:cubicBezTo>
                  <a:pt x="33" y="124"/>
                  <a:pt x="33" y="125"/>
                  <a:pt x="33" y="125"/>
                </a:cubicBezTo>
                <a:cubicBezTo>
                  <a:pt x="33" y="124"/>
                  <a:pt x="32" y="123"/>
                  <a:pt x="33" y="123"/>
                </a:cubicBezTo>
                <a:cubicBezTo>
                  <a:pt x="33" y="123"/>
                  <a:pt x="34" y="124"/>
                  <a:pt x="34" y="124"/>
                </a:cubicBezTo>
                <a:cubicBezTo>
                  <a:pt x="35" y="125"/>
                  <a:pt x="34" y="125"/>
                  <a:pt x="34" y="125"/>
                </a:cubicBezTo>
                <a:cubicBezTo>
                  <a:pt x="35" y="125"/>
                  <a:pt x="35" y="124"/>
                  <a:pt x="34" y="123"/>
                </a:cubicBezTo>
                <a:cubicBezTo>
                  <a:pt x="34" y="122"/>
                  <a:pt x="33" y="121"/>
                  <a:pt x="33" y="122"/>
                </a:cubicBezTo>
                <a:moveTo>
                  <a:pt x="39" y="130"/>
                </a:moveTo>
                <a:cubicBezTo>
                  <a:pt x="38" y="130"/>
                  <a:pt x="39" y="131"/>
                  <a:pt x="39" y="131"/>
                </a:cubicBezTo>
                <a:cubicBezTo>
                  <a:pt x="40" y="130"/>
                  <a:pt x="39" y="130"/>
                  <a:pt x="39" y="130"/>
                </a:cubicBezTo>
                <a:moveTo>
                  <a:pt x="46" y="131"/>
                </a:moveTo>
                <a:cubicBezTo>
                  <a:pt x="45" y="130"/>
                  <a:pt x="45" y="130"/>
                  <a:pt x="45" y="130"/>
                </a:cubicBezTo>
                <a:cubicBezTo>
                  <a:pt x="45" y="130"/>
                  <a:pt x="45" y="131"/>
                  <a:pt x="45" y="131"/>
                </a:cubicBezTo>
                <a:cubicBezTo>
                  <a:pt x="45" y="131"/>
                  <a:pt x="45" y="131"/>
                  <a:pt x="45" y="131"/>
                </a:cubicBezTo>
                <a:cubicBezTo>
                  <a:pt x="45" y="131"/>
                  <a:pt x="46" y="131"/>
                  <a:pt x="46" y="131"/>
                </a:cubicBezTo>
                <a:moveTo>
                  <a:pt x="46" y="133"/>
                </a:moveTo>
                <a:cubicBezTo>
                  <a:pt x="46" y="132"/>
                  <a:pt x="45" y="132"/>
                  <a:pt x="45" y="132"/>
                </a:cubicBezTo>
                <a:cubicBezTo>
                  <a:pt x="45" y="133"/>
                  <a:pt x="45" y="133"/>
                  <a:pt x="46" y="133"/>
                </a:cubicBezTo>
                <a:moveTo>
                  <a:pt x="46" y="134"/>
                </a:moveTo>
                <a:cubicBezTo>
                  <a:pt x="46" y="133"/>
                  <a:pt x="46" y="133"/>
                  <a:pt x="45" y="133"/>
                </a:cubicBezTo>
                <a:cubicBezTo>
                  <a:pt x="45" y="133"/>
                  <a:pt x="45" y="134"/>
                  <a:pt x="45" y="134"/>
                </a:cubicBezTo>
                <a:cubicBezTo>
                  <a:pt x="45" y="134"/>
                  <a:pt x="46" y="134"/>
                  <a:pt x="46" y="134"/>
                </a:cubicBezTo>
                <a:moveTo>
                  <a:pt x="42" y="144"/>
                </a:moveTo>
                <a:cubicBezTo>
                  <a:pt x="41" y="143"/>
                  <a:pt x="40" y="144"/>
                  <a:pt x="39" y="144"/>
                </a:cubicBezTo>
                <a:cubicBezTo>
                  <a:pt x="40" y="144"/>
                  <a:pt x="41" y="144"/>
                  <a:pt x="42" y="144"/>
                </a:cubicBezTo>
                <a:moveTo>
                  <a:pt x="42" y="145"/>
                </a:moveTo>
                <a:cubicBezTo>
                  <a:pt x="41" y="146"/>
                  <a:pt x="42" y="146"/>
                  <a:pt x="43" y="147"/>
                </a:cubicBezTo>
                <a:cubicBezTo>
                  <a:pt x="43" y="146"/>
                  <a:pt x="43" y="146"/>
                  <a:pt x="42" y="145"/>
                </a:cubicBezTo>
                <a:moveTo>
                  <a:pt x="46" y="146"/>
                </a:moveTo>
                <a:cubicBezTo>
                  <a:pt x="46" y="146"/>
                  <a:pt x="45" y="145"/>
                  <a:pt x="45" y="146"/>
                </a:cubicBezTo>
                <a:cubicBezTo>
                  <a:pt x="45" y="146"/>
                  <a:pt x="47" y="147"/>
                  <a:pt x="46" y="146"/>
                </a:cubicBezTo>
                <a:moveTo>
                  <a:pt x="51" y="137"/>
                </a:moveTo>
                <a:cubicBezTo>
                  <a:pt x="50" y="137"/>
                  <a:pt x="51" y="138"/>
                  <a:pt x="50" y="137"/>
                </a:cubicBezTo>
                <a:cubicBezTo>
                  <a:pt x="50" y="137"/>
                  <a:pt x="49" y="137"/>
                  <a:pt x="49" y="137"/>
                </a:cubicBezTo>
                <a:cubicBezTo>
                  <a:pt x="48" y="136"/>
                  <a:pt x="48" y="136"/>
                  <a:pt x="48" y="137"/>
                </a:cubicBezTo>
                <a:cubicBezTo>
                  <a:pt x="48" y="137"/>
                  <a:pt x="49" y="137"/>
                  <a:pt x="49" y="137"/>
                </a:cubicBezTo>
                <a:cubicBezTo>
                  <a:pt x="49" y="137"/>
                  <a:pt x="49" y="137"/>
                  <a:pt x="49" y="138"/>
                </a:cubicBezTo>
                <a:cubicBezTo>
                  <a:pt x="49" y="137"/>
                  <a:pt x="50" y="138"/>
                  <a:pt x="50" y="138"/>
                </a:cubicBezTo>
                <a:cubicBezTo>
                  <a:pt x="51" y="138"/>
                  <a:pt x="51" y="138"/>
                  <a:pt x="51" y="137"/>
                </a:cubicBezTo>
                <a:moveTo>
                  <a:pt x="51" y="147"/>
                </a:moveTo>
                <a:cubicBezTo>
                  <a:pt x="50" y="147"/>
                  <a:pt x="50" y="146"/>
                  <a:pt x="49" y="146"/>
                </a:cubicBezTo>
                <a:cubicBezTo>
                  <a:pt x="49" y="147"/>
                  <a:pt x="49" y="147"/>
                  <a:pt x="49" y="147"/>
                </a:cubicBezTo>
                <a:cubicBezTo>
                  <a:pt x="50" y="147"/>
                  <a:pt x="50" y="147"/>
                  <a:pt x="51" y="147"/>
                </a:cubicBezTo>
                <a:moveTo>
                  <a:pt x="57" y="136"/>
                </a:moveTo>
                <a:cubicBezTo>
                  <a:pt x="57" y="136"/>
                  <a:pt x="56" y="136"/>
                  <a:pt x="56" y="136"/>
                </a:cubicBezTo>
                <a:cubicBezTo>
                  <a:pt x="56" y="136"/>
                  <a:pt x="55" y="136"/>
                  <a:pt x="55" y="137"/>
                </a:cubicBezTo>
                <a:cubicBezTo>
                  <a:pt x="56" y="137"/>
                  <a:pt x="56" y="137"/>
                  <a:pt x="57" y="137"/>
                </a:cubicBezTo>
                <a:cubicBezTo>
                  <a:pt x="57" y="137"/>
                  <a:pt x="57" y="137"/>
                  <a:pt x="57" y="136"/>
                </a:cubicBezTo>
                <a:cubicBezTo>
                  <a:pt x="57" y="136"/>
                  <a:pt x="57" y="136"/>
                  <a:pt x="57" y="136"/>
                </a:cubicBezTo>
                <a:moveTo>
                  <a:pt x="60" y="136"/>
                </a:moveTo>
                <a:cubicBezTo>
                  <a:pt x="59" y="137"/>
                  <a:pt x="59" y="137"/>
                  <a:pt x="59" y="137"/>
                </a:cubicBezTo>
                <a:cubicBezTo>
                  <a:pt x="60" y="137"/>
                  <a:pt x="60" y="137"/>
                  <a:pt x="60" y="136"/>
                </a:cubicBezTo>
                <a:moveTo>
                  <a:pt x="70" y="130"/>
                </a:moveTo>
                <a:cubicBezTo>
                  <a:pt x="70" y="130"/>
                  <a:pt x="70" y="130"/>
                  <a:pt x="70" y="130"/>
                </a:cubicBezTo>
                <a:cubicBezTo>
                  <a:pt x="69" y="130"/>
                  <a:pt x="69" y="131"/>
                  <a:pt x="69" y="131"/>
                </a:cubicBezTo>
                <a:cubicBezTo>
                  <a:pt x="68" y="131"/>
                  <a:pt x="69" y="130"/>
                  <a:pt x="69" y="130"/>
                </a:cubicBezTo>
                <a:cubicBezTo>
                  <a:pt x="68" y="130"/>
                  <a:pt x="68" y="130"/>
                  <a:pt x="68" y="131"/>
                </a:cubicBezTo>
                <a:cubicBezTo>
                  <a:pt x="68" y="131"/>
                  <a:pt x="68" y="132"/>
                  <a:pt x="69" y="132"/>
                </a:cubicBezTo>
                <a:cubicBezTo>
                  <a:pt x="69" y="131"/>
                  <a:pt x="70" y="130"/>
                  <a:pt x="70" y="130"/>
                </a:cubicBezTo>
                <a:moveTo>
                  <a:pt x="82" y="122"/>
                </a:moveTo>
                <a:cubicBezTo>
                  <a:pt x="82" y="122"/>
                  <a:pt x="82" y="122"/>
                  <a:pt x="81" y="122"/>
                </a:cubicBezTo>
                <a:cubicBezTo>
                  <a:pt x="81" y="122"/>
                  <a:pt x="81" y="122"/>
                  <a:pt x="81" y="122"/>
                </a:cubicBezTo>
                <a:cubicBezTo>
                  <a:pt x="82" y="123"/>
                  <a:pt x="82" y="122"/>
                  <a:pt x="82" y="122"/>
                </a:cubicBezTo>
                <a:moveTo>
                  <a:pt x="86" y="123"/>
                </a:moveTo>
                <a:cubicBezTo>
                  <a:pt x="86" y="123"/>
                  <a:pt x="85" y="122"/>
                  <a:pt x="85" y="122"/>
                </a:cubicBezTo>
                <a:cubicBezTo>
                  <a:pt x="85" y="122"/>
                  <a:pt x="85" y="123"/>
                  <a:pt x="85" y="123"/>
                </a:cubicBezTo>
                <a:cubicBezTo>
                  <a:pt x="84" y="123"/>
                  <a:pt x="84" y="123"/>
                  <a:pt x="84" y="122"/>
                </a:cubicBezTo>
                <a:cubicBezTo>
                  <a:pt x="83" y="122"/>
                  <a:pt x="83" y="122"/>
                  <a:pt x="83" y="122"/>
                </a:cubicBezTo>
                <a:cubicBezTo>
                  <a:pt x="83" y="123"/>
                  <a:pt x="84" y="123"/>
                  <a:pt x="85" y="124"/>
                </a:cubicBezTo>
                <a:cubicBezTo>
                  <a:pt x="85" y="123"/>
                  <a:pt x="85" y="123"/>
                  <a:pt x="85" y="123"/>
                </a:cubicBezTo>
                <a:cubicBezTo>
                  <a:pt x="85" y="123"/>
                  <a:pt x="86" y="123"/>
                  <a:pt x="86" y="124"/>
                </a:cubicBezTo>
                <a:cubicBezTo>
                  <a:pt x="87" y="124"/>
                  <a:pt x="87" y="124"/>
                  <a:pt x="87" y="124"/>
                </a:cubicBezTo>
                <a:cubicBezTo>
                  <a:pt x="87" y="124"/>
                  <a:pt x="86" y="124"/>
                  <a:pt x="86" y="123"/>
                </a:cubicBezTo>
                <a:moveTo>
                  <a:pt x="75" y="141"/>
                </a:moveTo>
                <a:cubicBezTo>
                  <a:pt x="75" y="141"/>
                  <a:pt x="76" y="141"/>
                  <a:pt x="76" y="140"/>
                </a:cubicBezTo>
                <a:cubicBezTo>
                  <a:pt x="76" y="140"/>
                  <a:pt x="76" y="140"/>
                  <a:pt x="76" y="140"/>
                </a:cubicBezTo>
                <a:cubicBezTo>
                  <a:pt x="75" y="141"/>
                  <a:pt x="74" y="140"/>
                  <a:pt x="75" y="141"/>
                </a:cubicBezTo>
                <a:moveTo>
                  <a:pt x="75" y="142"/>
                </a:moveTo>
                <a:cubicBezTo>
                  <a:pt x="75" y="142"/>
                  <a:pt x="75" y="142"/>
                  <a:pt x="75" y="142"/>
                </a:cubicBezTo>
                <a:cubicBezTo>
                  <a:pt x="75" y="142"/>
                  <a:pt x="74" y="141"/>
                  <a:pt x="74" y="142"/>
                </a:cubicBezTo>
                <a:cubicBezTo>
                  <a:pt x="74" y="142"/>
                  <a:pt x="74" y="142"/>
                  <a:pt x="75" y="142"/>
                </a:cubicBezTo>
                <a:moveTo>
                  <a:pt x="72" y="143"/>
                </a:moveTo>
                <a:cubicBezTo>
                  <a:pt x="73" y="143"/>
                  <a:pt x="73" y="143"/>
                  <a:pt x="73" y="142"/>
                </a:cubicBezTo>
                <a:cubicBezTo>
                  <a:pt x="73" y="143"/>
                  <a:pt x="72" y="142"/>
                  <a:pt x="72" y="143"/>
                </a:cubicBezTo>
                <a:moveTo>
                  <a:pt x="73" y="151"/>
                </a:moveTo>
                <a:cubicBezTo>
                  <a:pt x="73" y="150"/>
                  <a:pt x="74" y="150"/>
                  <a:pt x="74" y="150"/>
                </a:cubicBezTo>
                <a:cubicBezTo>
                  <a:pt x="73" y="150"/>
                  <a:pt x="73" y="150"/>
                  <a:pt x="73" y="151"/>
                </a:cubicBezTo>
                <a:moveTo>
                  <a:pt x="69" y="146"/>
                </a:moveTo>
                <a:cubicBezTo>
                  <a:pt x="69" y="145"/>
                  <a:pt x="70" y="145"/>
                  <a:pt x="69" y="145"/>
                </a:cubicBezTo>
                <a:cubicBezTo>
                  <a:pt x="69" y="145"/>
                  <a:pt x="69" y="145"/>
                  <a:pt x="69" y="146"/>
                </a:cubicBezTo>
                <a:moveTo>
                  <a:pt x="58" y="155"/>
                </a:moveTo>
                <a:cubicBezTo>
                  <a:pt x="59" y="155"/>
                  <a:pt x="59" y="155"/>
                  <a:pt x="59" y="155"/>
                </a:cubicBezTo>
                <a:cubicBezTo>
                  <a:pt x="59" y="154"/>
                  <a:pt x="59" y="154"/>
                  <a:pt x="59" y="154"/>
                </a:cubicBezTo>
                <a:cubicBezTo>
                  <a:pt x="59" y="155"/>
                  <a:pt x="58" y="155"/>
                  <a:pt x="58" y="155"/>
                </a:cubicBezTo>
                <a:moveTo>
                  <a:pt x="57" y="155"/>
                </a:moveTo>
                <a:cubicBezTo>
                  <a:pt x="57" y="155"/>
                  <a:pt x="58" y="155"/>
                  <a:pt x="58" y="155"/>
                </a:cubicBezTo>
                <a:cubicBezTo>
                  <a:pt x="57" y="154"/>
                  <a:pt x="58" y="155"/>
                  <a:pt x="59" y="154"/>
                </a:cubicBezTo>
                <a:cubicBezTo>
                  <a:pt x="58" y="153"/>
                  <a:pt x="57" y="154"/>
                  <a:pt x="57" y="155"/>
                </a:cubicBezTo>
                <a:moveTo>
                  <a:pt x="49" y="152"/>
                </a:moveTo>
                <a:cubicBezTo>
                  <a:pt x="49" y="152"/>
                  <a:pt x="49" y="152"/>
                  <a:pt x="50" y="152"/>
                </a:cubicBezTo>
                <a:cubicBezTo>
                  <a:pt x="50" y="152"/>
                  <a:pt x="50" y="152"/>
                  <a:pt x="50" y="152"/>
                </a:cubicBezTo>
                <a:cubicBezTo>
                  <a:pt x="50" y="152"/>
                  <a:pt x="49" y="151"/>
                  <a:pt x="49" y="152"/>
                </a:cubicBezTo>
                <a:moveTo>
                  <a:pt x="42" y="150"/>
                </a:moveTo>
                <a:cubicBezTo>
                  <a:pt x="43" y="150"/>
                  <a:pt x="43" y="150"/>
                  <a:pt x="43" y="150"/>
                </a:cubicBezTo>
                <a:cubicBezTo>
                  <a:pt x="43" y="150"/>
                  <a:pt x="43" y="149"/>
                  <a:pt x="43" y="149"/>
                </a:cubicBezTo>
                <a:cubicBezTo>
                  <a:pt x="43" y="150"/>
                  <a:pt x="43" y="150"/>
                  <a:pt x="42" y="149"/>
                </a:cubicBezTo>
                <a:cubicBezTo>
                  <a:pt x="42" y="150"/>
                  <a:pt x="42" y="150"/>
                  <a:pt x="42" y="150"/>
                </a:cubicBezTo>
                <a:moveTo>
                  <a:pt x="41" y="149"/>
                </a:moveTo>
                <a:cubicBezTo>
                  <a:pt x="41" y="149"/>
                  <a:pt x="41" y="150"/>
                  <a:pt x="41" y="150"/>
                </a:cubicBezTo>
                <a:cubicBezTo>
                  <a:pt x="41" y="150"/>
                  <a:pt x="42" y="149"/>
                  <a:pt x="41" y="149"/>
                </a:cubicBezTo>
                <a:moveTo>
                  <a:pt x="40" y="153"/>
                </a:moveTo>
                <a:cubicBezTo>
                  <a:pt x="41" y="153"/>
                  <a:pt x="42" y="153"/>
                  <a:pt x="42" y="153"/>
                </a:cubicBezTo>
                <a:cubicBezTo>
                  <a:pt x="42" y="152"/>
                  <a:pt x="42" y="153"/>
                  <a:pt x="42" y="153"/>
                </a:cubicBezTo>
                <a:cubicBezTo>
                  <a:pt x="41" y="153"/>
                  <a:pt x="40" y="152"/>
                  <a:pt x="40" y="153"/>
                </a:cubicBezTo>
                <a:moveTo>
                  <a:pt x="35" y="148"/>
                </a:moveTo>
                <a:cubicBezTo>
                  <a:pt x="34" y="148"/>
                  <a:pt x="34" y="148"/>
                  <a:pt x="34" y="148"/>
                </a:cubicBezTo>
                <a:cubicBezTo>
                  <a:pt x="34" y="148"/>
                  <a:pt x="34" y="149"/>
                  <a:pt x="34" y="149"/>
                </a:cubicBezTo>
                <a:lnTo>
                  <a:pt x="35" y="148"/>
                </a:lnTo>
                <a:close/>
                <a:moveTo>
                  <a:pt x="36" y="148"/>
                </a:moveTo>
                <a:cubicBezTo>
                  <a:pt x="37" y="148"/>
                  <a:pt x="37" y="148"/>
                  <a:pt x="37" y="148"/>
                </a:cubicBezTo>
                <a:cubicBezTo>
                  <a:pt x="37" y="148"/>
                  <a:pt x="38" y="147"/>
                  <a:pt x="37" y="147"/>
                </a:cubicBezTo>
                <a:cubicBezTo>
                  <a:pt x="37" y="147"/>
                  <a:pt x="37" y="148"/>
                  <a:pt x="36" y="148"/>
                </a:cubicBezTo>
                <a:moveTo>
                  <a:pt x="34" y="145"/>
                </a:moveTo>
                <a:cubicBezTo>
                  <a:pt x="35" y="146"/>
                  <a:pt x="35" y="147"/>
                  <a:pt x="36" y="146"/>
                </a:cubicBezTo>
                <a:cubicBezTo>
                  <a:pt x="35" y="146"/>
                  <a:pt x="35" y="145"/>
                  <a:pt x="34" y="145"/>
                </a:cubicBezTo>
                <a:moveTo>
                  <a:pt x="34" y="146"/>
                </a:moveTo>
                <a:cubicBezTo>
                  <a:pt x="34" y="146"/>
                  <a:pt x="35" y="147"/>
                  <a:pt x="36" y="147"/>
                </a:cubicBezTo>
                <a:cubicBezTo>
                  <a:pt x="36" y="147"/>
                  <a:pt x="36" y="147"/>
                  <a:pt x="36" y="147"/>
                </a:cubicBezTo>
                <a:cubicBezTo>
                  <a:pt x="36" y="147"/>
                  <a:pt x="36" y="147"/>
                  <a:pt x="35" y="146"/>
                </a:cubicBezTo>
                <a:cubicBezTo>
                  <a:pt x="35" y="146"/>
                  <a:pt x="35" y="146"/>
                  <a:pt x="34" y="146"/>
                </a:cubicBezTo>
                <a:moveTo>
                  <a:pt x="29" y="109"/>
                </a:moveTo>
                <a:cubicBezTo>
                  <a:pt x="28" y="109"/>
                  <a:pt x="28" y="109"/>
                  <a:pt x="28" y="108"/>
                </a:cubicBezTo>
                <a:cubicBezTo>
                  <a:pt x="28" y="108"/>
                  <a:pt x="28" y="108"/>
                  <a:pt x="28" y="108"/>
                </a:cubicBezTo>
                <a:cubicBezTo>
                  <a:pt x="28" y="108"/>
                  <a:pt x="28" y="108"/>
                  <a:pt x="28" y="108"/>
                </a:cubicBezTo>
                <a:cubicBezTo>
                  <a:pt x="29" y="108"/>
                  <a:pt x="29" y="109"/>
                  <a:pt x="29" y="109"/>
                </a:cubicBezTo>
                <a:moveTo>
                  <a:pt x="14" y="47"/>
                </a:moveTo>
                <a:cubicBezTo>
                  <a:pt x="14" y="47"/>
                  <a:pt x="13" y="48"/>
                  <a:pt x="13" y="48"/>
                </a:cubicBezTo>
                <a:cubicBezTo>
                  <a:pt x="13" y="48"/>
                  <a:pt x="13" y="47"/>
                  <a:pt x="14" y="47"/>
                </a:cubicBezTo>
                <a:moveTo>
                  <a:pt x="90" y="126"/>
                </a:moveTo>
                <a:cubicBezTo>
                  <a:pt x="90" y="126"/>
                  <a:pt x="90" y="126"/>
                  <a:pt x="91" y="126"/>
                </a:cubicBezTo>
                <a:cubicBezTo>
                  <a:pt x="91" y="127"/>
                  <a:pt x="91" y="127"/>
                  <a:pt x="91" y="127"/>
                </a:cubicBezTo>
                <a:cubicBezTo>
                  <a:pt x="92" y="128"/>
                  <a:pt x="92" y="128"/>
                  <a:pt x="92" y="129"/>
                </a:cubicBezTo>
                <a:cubicBezTo>
                  <a:pt x="92" y="129"/>
                  <a:pt x="92" y="129"/>
                  <a:pt x="92" y="128"/>
                </a:cubicBezTo>
                <a:cubicBezTo>
                  <a:pt x="91" y="128"/>
                  <a:pt x="91" y="126"/>
                  <a:pt x="90" y="126"/>
                </a:cubicBezTo>
                <a:moveTo>
                  <a:pt x="78" y="155"/>
                </a:moveTo>
                <a:cubicBezTo>
                  <a:pt x="77" y="156"/>
                  <a:pt x="76" y="156"/>
                  <a:pt x="75" y="157"/>
                </a:cubicBezTo>
                <a:cubicBezTo>
                  <a:pt x="76" y="156"/>
                  <a:pt x="77" y="155"/>
                  <a:pt x="78" y="155"/>
                </a:cubicBezTo>
                <a:moveTo>
                  <a:pt x="17" y="69"/>
                </a:moveTo>
                <a:cubicBezTo>
                  <a:pt x="18" y="70"/>
                  <a:pt x="17" y="71"/>
                  <a:pt x="17" y="72"/>
                </a:cubicBezTo>
                <a:cubicBezTo>
                  <a:pt x="17" y="73"/>
                  <a:pt x="17" y="74"/>
                  <a:pt x="16" y="74"/>
                </a:cubicBezTo>
                <a:cubicBezTo>
                  <a:pt x="17" y="72"/>
                  <a:pt x="17" y="71"/>
                  <a:pt x="17" y="69"/>
                </a:cubicBezTo>
                <a:moveTo>
                  <a:pt x="21" y="42"/>
                </a:moveTo>
                <a:cubicBezTo>
                  <a:pt x="20" y="43"/>
                  <a:pt x="21" y="43"/>
                  <a:pt x="20" y="43"/>
                </a:cubicBezTo>
                <a:cubicBezTo>
                  <a:pt x="20" y="43"/>
                  <a:pt x="19" y="43"/>
                  <a:pt x="19" y="43"/>
                </a:cubicBezTo>
                <a:cubicBezTo>
                  <a:pt x="19" y="42"/>
                  <a:pt x="20" y="42"/>
                  <a:pt x="21" y="42"/>
                </a:cubicBezTo>
                <a:moveTo>
                  <a:pt x="19" y="65"/>
                </a:moveTo>
                <a:cubicBezTo>
                  <a:pt x="19" y="66"/>
                  <a:pt x="19" y="67"/>
                  <a:pt x="19" y="68"/>
                </a:cubicBezTo>
                <a:cubicBezTo>
                  <a:pt x="18" y="67"/>
                  <a:pt x="19" y="66"/>
                  <a:pt x="19" y="65"/>
                </a:cubicBezTo>
                <a:moveTo>
                  <a:pt x="14" y="84"/>
                </a:moveTo>
                <a:cubicBezTo>
                  <a:pt x="15" y="83"/>
                  <a:pt x="15" y="82"/>
                  <a:pt x="15" y="81"/>
                </a:cubicBezTo>
                <a:cubicBezTo>
                  <a:pt x="16" y="83"/>
                  <a:pt x="14" y="84"/>
                  <a:pt x="14" y="87"/>
                </a:cubicBezTo>
                <a:cubicBezTo>
                  <a:pt x="14" y="88"/>
                  <a:pt x="14" y="85"/>
                  <a:pt x="14" y="84"/>
                </a:cubicBezTo>
                <a:moveTo>
                  <a:pt x="22" y="42"/>
                </a:moveTo>
                <a:cubicBezTo>
                  <a:pt x="21" y="44"/>
                  <a:pt x="21" y="44"/>
                  <a:pt x="21" y="44"/>
                </a:cubicBezTo>
                <a:cubicBezTo>
                  <a:pt x="21" y="43"/>
                  <a:pt x="21" y="41"/>
                  <a:pt x="22" y="42"/>
                </a:cubicBezTo>
                <a:moveTo>
                  <a:pt x="25" y="36"/>
                </a:moveTo>
                <a:cubicBezTo>
                  <a:pt x="25" y="36"/>
                  <a:pt x="25" y="37"/>
                  <a:pt x="24" y="37"/>
                </a:cubicBezTo>
                <a:cubicBezTo>
                  <a:pt x="24" y="37"/>
                  <a:pt x="24" y="36"/>
                  <a:pt x="25" y="36"/>
                </a:cubicBezTo>
                <a:moveTo>
                  <a:pt x="23" y="39"/>
                </a:moveTo>
                <a:cubicBezTo>
                  <a:pt x="23" y="40"/>
                  <a:pt x="23" y="40"/>
                  <a:pt x="22" y="41"/>
                </a:cubicBezTo>
                <a:cubicBezTo>
                  <a:pt x="22" y="41"/>
                  <a:pt x="22" y="40"/>
                  <a:pt x="23" y="39"/>
                </a:cubicBezTo>
                <a:cubicBezTo>
                  <a:pt x="23" y="39"/>
                  <a:pt x="23" y="39"/>
                  <a:pt x="23" y="39"/>
                </a:cubicBezTo>
                <a:moveTo>
                  <a:pt x="11" y="57"/>
                </a:moveTo>
                <a:cubicBezTo>
                  <a:pt x="10" y="58"/>
                  <a:pt x="11" y="58"/>
                  <a:pt x="10" y="59"/>
                </a:cubicBezTo>
                <a:cubicBezTo>
                  <a:pt x="9" y="59"/>
                  <a:pt x="10" y="61"/>
                  <a:pt x="10" y="61"/>
                </a:cubicBezTo>
                <a:cubicBezTo>
                  <a:pt x="10" y="61"/>
                  <a:pt x="9" y="61"/>
                  <a:pt x="9" y="61"/>
                </a:cubicBezTo>
                <a:cubicBezTo>
                  <a:pt x="9" y="60"/>
                  <a:pt x="9" y="59"/>
                  <a:pt x="10" y="59"/>
                </a:cubicBezTo>
                <a:cubicBezTo>
                  <a:pt x="10" y="59"/>
                  <a:pt x="10" y="57"/>
                  <a:pt x="11" y="57"/>
                </a:cubicBezTo>
                <a:moveTo>
                  <a:pt x="36" y="72"/>
                </a:moveTo>
                <a:cubicBezTo>
                  <a:pt x="36" y="73"/>
                  <a:pt x="36" y="74"/>
                  <a:pt x="36" y="74"/>
                </a:cubicBezTo>
                <a:cubicBezTo>
                  <a:pt x="36" y="75"/>
                  <a:pt x="35" y="76"/>
                  <a:pt x="35" y="76"/>
                </a:cubicBezTo>
                <a:cubicBezTo>
                  <a:pt x="35" y="76"/>
                  <a:pt x="35" y="75"/>
                  <a:pt x="35" y="75"/>
                </a:cubicBezTo>
                <a:cubicBezTo>
                  <a:pt x="35" y="74"/>
                  <a:pt x="36" y="73"/>
                  <a:pt x="36" y="72"/>
                </a:cubicBezTo>
                <a:cubicBezTo>
                  <a:pt x="36" y="72"/>
                  <a:pt x="36" y="72"/>
                  <a:pt x="36" y="72"/>
                </a:cubicBezTo>
                <a:moveTo>
                  <a:pt x="72" y="144"/>
                </a:moveTo>
                <a:cubicBezTo>
                  <a:pt x="72" y="144"/>
                  <a:pt x="71" y="145"/>
                  <a:pt x="70" y="145"/>
                </a:cubicBezTo>
                <a:cubicBezTo>
                  <a:pt x="70" y="145"/>
                  <a:pt x="72" y="143"/>
                  <a:pt x="72" y="144"/>
                </a:cubicBezTo>
                <a:moveTo>
                  <a:pt x="49" y="26"/>
                </a:moveTo>
                <a:cubicBezTo>
                  <a:pt x="49" y="25"/>
                  <a:pt x="51" y="25"/>
                  <a:pt x="51" y="24"/>
                </a:cubicBezTo>
                <a:cubicBezTo>
                  <a:pt x="52" y="24"/>
                  <a:pt x="54" y="24"/>
                  <a:pt x="53" y="24"/>
                </a:cubicBezTo>
                <a:cubicBezTo>
                  <a:pt x="52" y="25"/>
                  <a:pt x="51" y="25"/>
                  <a:pt x="49" y="26"/>
                </a:cubicBezTo>
                <a:moveTo>
                  <a:pt x="57" y="150"/>
                </a:moveTo>
                <a:cubicBezTo>
                  <a:pt x="57" y="150"/>
                  <a:pt x="55" y="150"/>
                  <a:pt x="53" y="150"/>
                </a:cubicBezTo>
                <a:cubicBezTo>
                  <a:pt x="52" y="150"/>
                  <a:pt x="50" y="151"/>
                  <a:pt x="50" y="150"/>
                </a:cubicBezTo>
                <a:cubicBezTo>
                  <a:pt x="50" y="150"/>
                  <a:pt x="50" y="150"/>
                  <a:pt x="51" y="150"/>
                </a:cubicBezTo>
                <a:cubicBezTo>
                  <a:pt x="51" y="150"/>
                  <a:pt x="51" y="150"/>
                  <a:pt x="52" y="150"/>
                </a:cubicBezTo>
                <a:cubicBezTo>
                  <a:pt x="53" y="150"/>
                  <a:pt x="53" y="150"/>
                  <a:pt x="54" y="150"/>
                </a:cubicBezTo>
                <a:cubicBezTo>
                  <a:pt x="56" y="150"/>
                  <a:pt x="57" y="150"/>
                  <a:pt x="57" y="150"/>
                </a:cubicBezTo>
                <a:moveTo>
                  <a:pt x="15" y="97"/>
                </a:moveTo>
                <a:cubicBezTo>
                  <a:pt x="14" y="98"/>
                  <a:pt x="15" y="95"/>
                  <a:pt x="15" y="95"/>
                </a:cubicBezTo>
                <a:cubicBezTo>
                  <a:pt x="15" y="95"/>
                  <a:pt x="15" y="94"/>
                  <a:pt x="15" y="94"/>
                </a:cubicBezTo>
                <a:cubicBezTo>
                  <a:pt x="16" y="94"/>
                  <a:pt x="15" y="97"/>
                  <a:pt x="15" y="97"/>
                </a:cubicBezTo>
                <a:moveTo>
                  <a:pt x="36" y="144"/>
                </a:moveTo>
                <a:cubicBezTo>
                  <a:pt x="36" y="143"/>
                  <a:pt x="35" y="143"/>
                  <a:pt x="35" y="142"/>
                </a:cubicBezTo>
                <a:cubicBezTo>
                  <a:pt x="36" y="143"/>
                  <a:pt x="37" y="143"/>
                  <a:pt x="36" y="144"/>
                </a:cubicBezTo>
                <a:moveTo>
                  <a:pt x="59" y="148"/>
                </a:moveTo>
                <a:cubicBezTo>
                  <a:pt x="60" y="148"/>
                  <a:pt x="59" y="148"/>
                  <a:pt x="59" y="148"/>
                </a:cubicBezTo>
                <a:cubicBezTo>
                  <a:pt x="58" y="149"/>
                  <a:pt x="58" y="149"/>
                  <a:pt x="58" y="149"/>
                </a:cubicBezTo>
                <a:cubicBezTo>
                  <a:pt x="58" y="149"/>
                  <a:pt x="57" y="149"/>
                  <a:pt x="56" y="149"/>
                </a:cubicBezTo>
                <a:cubicBezTo>
                  <a:pt x="56" y="149"/>
                  <a:pt x="55" y="149"/>
                  <a:pt x="55" y="149"/>
                </a:cubicBezTo>
                <a:cubicBezTo>
                  <a:pt x="56" y="149"/>
                  <a:pt x="57" y="149"/>
                  <a:pt x="57" y="148"/>
                </a:cubicBezTo>
                <a:cubicBezTo>
                  <a:pt x="58" y="148"/>
                  <a:pt x="59" y="148"/>
                  <a:pt x="59" y="148"/>
                </a:cubicBezTo>
                <a:moveTo>
                  <a:pt x="69" y="144"/>
                </a:moveTo>
                <a:cubicBezTo>
                  <a:pt x="68" y="145"/>
                  <a:pt x="67" y="145"/>
                  <a:pt x="66" y="145"/>
                </a:cubicBezTo>
                <a:cubicBezTo>
                  <a:pt x="66" y="145"/>
                  <a:pt x="67" y="145"/>
                  <a:pt x="68" y="144"/>
                </a:cubicBezTo>
                <a:cubicBezTo>
                  <a:pt x="68" y="144"/>
                  <a:pt x="69" y="144"/>
                  <a:pt x="69" y="144"/>
                </a:cubicBezTo>
                <a:moveTo>
                  <a:pt x="58" y="148"/>
                </a:moveTo>
                <a:cubicBezTo>
                  <a:pt x="57" y="148"/>
                  <a:pt x="56" y="148"/>
                  <a:pt x="56" y="147"/>
                </a:cubicBezTo>
                <a:cubicBezTo>
                  <a:pt x="57" y="148"/>
                  <a:pt x="58" y="147"/>
                  <a:pt x="58" y="148"/>
                </a:cubicBezTo>
                <a:moveTo>
                  <a:pt x="54" y="148"/>
                </a:moveTo>
                <a:cubicBezTo>
                  <a:pt x="54" y="148"/>
                  <a:pt x="54" y="148"/>
                  <a:pt x="55" y="148"/>
                </a:cubicBezTo>
                <a:cubicBezTo>
                  <a:pt x="55" y="148"/>
                  <a:pt x="55" y="148"/>
                  <a:pt x="55" y="148"/>
                </a:cubicBezTo>
                <a:cubicBezTo>
                  <a:pt x="54" y="149"/>
                  <a:pt x="54" y="148"/>
                  <a:pt x="53" y="148"/>
                </a:cubicBezTo>
                <a:cubicBezTo>
                  <a:pt x="53" y="148"/>
                  <a:pt x="53" y="148"/>
                  <a:pt x="54" y="148"/>
                </a:cubicBezTo>
                <a:moveTo>
                  <a:pt x="40" y="62"/>
                </a:moveTo>
                <a:cubicBezTo>
                  <a:pt x="40" y="63"/>
                  <a:pt x="40" y="64"/>
                  <a:pt x="39" y="65"/>
                </a:cubicBezTo>
                <a:cubicBezTo>
                  <a:pt x="38" y="66"/>
                  <a:pt x="38" y="68"/>
                  <a:pt x="37" y="69"/>
                </a:cubicBezTo>
                <a:cubicBezTo>
                  <a:pt x="37" y="70"/>
                  <a:pt x="37" y="72"/>
                  <a:pt x="36" y="72"/>
                </a:cubicBezTo>
                <a:cubicBezTo>
                  <a:pt x="37" y="71"/>
                  <a:pt x="37" y="70"/>
                  <a:pt x="37" y="69"/>
                </a:cubicBezTo>
                <a:cubicBezTo>
                  <a:pt x="37" y="68"/>
                  <a:pt x="38" y="67"/>
                  <a:pt x="38" y="67"/>
                </a:cubicBezTo>
                <a:cubicBezTo>
                  <a:pt x="38" y="65"/>
                  <a:pt x="39" y="64"/>
                  <a:pt x="40" y="62"/>
                </a:cubicBezTo>
                <a:moveTo>
                  <a:pt x="34" y="80"/>
                </a:moveTo>
                <a:cubicBezTo>
                  <a:pt x="34" y="80"/>
                  <a:pt x="34" y="81"/>
                  <a:pt x="34" y="82"/>
                </a:cubicBezTo>
                <a:cubicBezTo>
                  <a:pt x="33" y="81"/>
                  <a:pt x="34" y="81"/>
                  <a:pt x="34" y="80"/>
                </a:cubicBezTo>
                <a:moveTo>
                  <a:pt x="32" y="92"/>
                </a:moveTo>
                <a:cubicBezTo>
                  <a:pt x="32" y="92"/>
                  <a:pt x="32" y="93"/>
                  <a:pt x="32" y="94"/>
                </a:cubicBezTo>
                <a:cubicBezTo>
                  <a:pt x="32" y="94"/>
                  <a:pt x="32" y="93"/>
                  <a:pt x="32" y="92"/>
                </a:cubicBezTo>
                <a:moveTo>
                  <a:pt x="33" y="82"/>
                </a:moveTo>
                <a:cubicBezTo>
                  <a:pt x="34" y="82"/>
                  <a:pt x="34" y="83"/>
                  <a:pt x="34" y="84"/>
                </a:cubicBezTo>
                <a:cubicBezTo>
                  <a:pt x="33" y="84"/>
                  <a:pt x="33" y="85"/>
                  <a:pt x="33" y="85"/>
                </a:cubicBezTo>
                <a:cubicBezTo>
                  <a:pt x="33" y="85"/>
                  <a:pt x="33" y="83"/>
                  <a:pt x="33" y="82"/>
                </a:cubicBezTo>
                <a:moveTo>
                  <a:pt x="48" y="49"/>
                </a:moveTo>
                <a:cubicBezTo>
                  <a:pt x="48" y="50"/>
                  <a:pt x="48" y="50"/>
                  <a:pt x="47" y="51"/>
                </a:cubicBezTo>
                <a:cubicBezTo>
                  <a:pt x="47" y="50"/>
                  <a:pt x="48" y="50"/>
                  <a:pt x="48" y="49"/>
                </a:cubicBezTo>
                <a:moveTo>
                  <a:pt x="59" y="41"/>
                </a:moveTo>
                <a:cubicBezTo>
                  <a:pt x="59" y="41"/>
                  <a:pt x="59" y="41"/>
                  <a:pt x="59" y="41"/>
                </a:cubicBezTo>
                <a:cubicBezTo>
                  <a:pt x="59" y="41"/>
                  <a:pt x="59" y="41"/>
                  <a:pt x="59" y="41"/>
                </a:cubicBezTo>
                <a:cubicBezTo>
                  <a:pt x="58" y="41"/>
                  <a:pt x="58" y="42"/>
                  <a:pt x="58" y="42"/>
                </a:cubicBezTo>
                <a:cubicBezTo>
                  <a:pt x="57" y="42"/>
                  <a:pt x="57" y="42"/>
                  <a:pt x="56" y="42"/>
                </a:cubicBezTo>
                <a:cubicBezTo>
                  <a:pt x="56" y="42"/>
                  <a:pt x="56" y="42"/>
                  <a:pt x="55" y="43"/>
                </a:cubicBezTo>
                <a:cubicBezTo>
                  <a:pt x="55" y="43"/>
                  <a:pt x="55" y="43"/>
                  <a:pt x="54" y="43"/>
                </a:cubicBezTo>
                <a:cubicBezTo>
                  <a:pt x="54" y="42"/>
                  <a:pt x="55" y="42"/>
                  <a:pt x="56" y="42"/>
                </a:cubicBezTo>
                <a:cubicBezTo>
                  <a:pt x="56" y="42"/>
                  <a:pt x="57" y="42"/>
                  <a:pt x="57" y="42"/>
                </a:cubicBezTo>
                <a:cubicBezTo>
                  <a:pt x="58" y="41"/>
                  <a:pt x="59" y="41"/>
                  <a:pt x="59" y="41"/>
                </a:cubicBezTo>
                <a:moveTo>
                  <a:pt x="41" y="60"/>
                </a:moveTo>
                <a:cubicBezTo>
                  <a:pt x="42" y="60"/>
                  <a:pt x="40" y="62"/>
                  <a:pt x="40" y="62"/>
                </a:cubicBezTo>
                <a:cubicBezTo>
                  <a:pt x="41" y="62"/>
                  <a:pt x="41" y="61"/>
                  <a:pt x="41" y="60"/>
                </a:cubicBezTo>
                <a:moveTo>
                  <a:pt x="47" y="51"/>
                </a:moveTo>
                <a:cubicBezTo>
                  <a:pt x="47" y="51"/>
                  <a:pt x="46" y="52"/>
                  <a:pt x="46" y="52"/>
                </a:cubicBezTo>
                <a:cubicBezTo>
                  <a:pt x="46" y="52"/>
                  <a:pt x="47" y="51"/>
                  <a:pt x="47" y="51"/>
                </a:cubicBezTo>
                <a:moveTo>
                  <a:pt x="80" y="133"/>
                </a:moveTo>
                <a:cubicBezTo>
                  <a:pt x="80" y="133"/>
                  <a:pt x="80" y="133"/>
                  <a:pt x="80" y="132"/>
                </a:cubicBezTo>
                <a:cubicBezTo>
                  <a:pt x="80" y="132"/>
                  <a:pt x="80" y="132"/>
                  <a:pt x="80" y="132"/>
                </a:cubicBezTo>
                <a:cubicBezTo>
                  <a:pt x="80" y="132"/>
                  <a:pt x="80" y="132"/>
                  <a:pt x="80" y="132"/>
                </a:cubicBezTo>
                <a:cubicBezTo>
                  <a:pt x="80" y="132"/>
                  <a:pt x="80" y="132"/>
                  <a:pt x="80" y="132"/>
                </a:cubicBezTo>
                <a:cubicBezTo>
                  <a:pt x="80" y="132"/>
                  <a:pt x="80" y="132"/>
                  <a:pt x="80" y="132"/>
                </a:cubicBezTo>
                <a:cubicBezTo>
                  <a:pt x="80" y="132"/>
                  <a:pt x="80" y="132"/>
                  <a:pt x="80" y="132"/>
                </a:cubicBezTo>
                <a:cubicBezTo>
                  <a:pt x="80" y="132"/>
                  <a:pt x="80" y="133"/>
                  <a:pt x="80" y="133"/>
                </a:cubicBezTo>
                <a:moveTo>
                  <a:pt x="19" y="121"/>
                </a:moveTo>
                <a:cubicBezTo>
                  <a:pt x="19" y="121"/>
                  <a:pt x="20" y="122"/>
                  <a:pt x="20" y="122"/>
                </a:cubicBezTo>
                <a:cubicBezTo>
                  <a:pt x="20" y="122"/>
                  <a:pt x="20" y="122"/>
                  <a:pt x="20" y="121"/>
                </a:cubicBezTo>
                <a:cubicBezTo>
                  <a:pt x="21" y="121"/>
                  <a:pt x="20" y="122"/>
                  <a:pt x="20" y="122"/>
                </a:cubicBezTo>
                <a:cubicBezTo>
                  <a:pt x="20" y="122"/>
                  <a:pt x="19" y="121"/>
                  <a:pt x="19" y="121"/>
                </a:cubicBezTo>
                <a:moveTo>
                  <a:pt x="18" y="116"/>
                </a:moveTo>
                <a:cubicBezTo>
                  <a:pt x="19" y="116"/>
                  <a:pt x="19" y="117"/>
                  <a:pt x="19" y="117"/>
                </a:cubicBezTo>
                <a:cubicBezTo>
                  <a:pt x="18" y="117"/>
                  <a:pt x="19" y="116"/>
                  <a:pt x="18" y="116"/>
                </a:cubicBezTo>
                <a:moveTo>
                  <a:pt x="22" y="122"/>
                </a:moveTo>
                <a:cubicBezTo>
                  <a:pt x="22" y="122"/>
                  <a:pt x="22" y="123"/>
                  <a:pt x="22" y="123"/>
                </a:cubicBezTo>
                <a:cubicBezTo>
                  <a:pt x="22" y="123"/>
                  <a:pt x="21" y="122"/>
                  <a:pt x="22" y="122"/>
                </a:cubicBezTo>
                <a:moveTo>
                  <a:pt x="21" y="118"/>
                </a:moveTo>
                <a:cubicBezTo>
                  <a:pt x="21" y="118"/>
                  <a:pt x="21" y="119"/>
                  <a:pt x="21" y="119"/>
                </a:cubicBezTo>
                <a:cubicBezTo>
                  <a:pt x="21" y="119"/>
                  <a:pt x="21" y="119"/>
                  <a:pt x="21" y="120"/>
                </a:cubicBezTo>
                <a:cubicBezTo>
                  <a:pt x="20" y="119"/>
                  <a:pt x="20" y="118"/>
                  <a:pt x="21" y="118"/>
                </a:cubicBezTo>
                <a:moveTo>
                  <a:pt x="21" y="122"/>
                </a:moveTo>
                <a:cubicBezTo>
                  <a:pt x="21" y="122"/>
                  <a:pt x="21" y="123"/>
                  <a:pt x="21" y="123"/>
                </a:cubicBezTo>
                <a:cubicBezTo>
                  <a:pt x="21" y="123"/>
                  <a:pt x="21" y="123"/>
                  <a:pt x="21" y="123"/>
                </a:cubicBezTo>
                <a:cubicBezTo>
                  <a:pt x="22" y="123"/>
                  <a:pt x="21" y="123"/>
                  <a:pt x="21" y="124"/>
                </a:cubicBezTo>
                <a:cubicBezTo>
                  <a:pt x="21" y="124"/>
                  <a:pt x="22" y="124"/>
                  <a:pt x="22" y="125"/>
                </a:cubicBezTo>
                <a:cubicBezTo>
                  <a:pt x="22" y="125"/>
                  <a:pt x="22" y="124"/>
                  <a:pt x="22" y="124"/>
                </a:cubicBezTo>
                <a:cubicBezTo>
                  <a:pt x="21" y="124"/>
                  <a:pt x="21" y="124"/>
                  <a:pt x="21" y="124"/>
                </a:cubicBezTo>
                <a:cubicBezTo>
                  <a:pt x="20" y="124"/>
                  <a:pt x="21" y="124"/>
                  <a:pt x="21" y="124"/>
                </a:cubicBezTo>
                <a:cubicBezTo>
                  <a:pt x="21" y="124"/>
                  <a:pt x="20" y="124"/>
                  <a:pt x="20" y="124"/>
                </a:cubicBezTo>
                <a:cubicBezTo>
                  <a:pt x="20" y="123"/>
                  <a:pt x="21" y="123"/>
                  <a:pt x="20" y="122"/>
                </a:cubicBezTo>
                <a:cubicBezTo>
                  <a:pt x="20" y="122"/>
                  <a:pt x="21" y="122"/>
                  <a:pt x="21" y="122"/>
                </a:cubicBezTo>
                <a:moveTo>
                  <a:pt x="24" y="132"/>
                </a:moveTo>
                <a:cubicBezTo>
                  <a:pt x="25" y="133"/>
                  <a:pt x="25" y="133"/>
                  <a:pt x="26" y="134"/>
                </a:cubicBezTo>
                <a:cubicBezTo>
                  <a:pt x="25" y="134"/>
                  <a:pt x="25" y="134"/>
                  <a:pt x="26" y="135"/>
                </a:cubicBezTo>
                <a:cubicBezTo>
                  <a:pt x="25" y="135"/>
                  <a:pt x="24" y="134"/>
                  <a:pt x="24" y="133"/>
                </a:cubicBezTo>
                <a:cubicBezTo>
                  <a:pt x="24" y="133"/>
                  <a:pt x="24" y="133"/>
                  <a:pt x="24" y="133"/>
                </a:cubicBezTo>
                <a:cubicBezTo>
                  <a:pt x="24" y="134"/>
                  <a:pt x="24" y="134"/>
                  <a:pt x="24" y="135"/>
                </a:cubicBezTo>
                <a:cubicBezTo>
                  <a:pt x="25" y="135"/>
                  <a:pt x="25" y="136"/>
                  <a:pt x="24" y="136"/>
                </a:cubicBezTo>
                <a:cubicBezTo>
                  <a:pt x="24" y="136"/>
                  <a:pt x="24" y="135"/>
                  <a:pt x="24" y="135"/>
                </a:cubicBezTo>
                <a:cubicBezTo>
                  <a:pt x="24" y="134"/>
                  <a:pt x="23" y="134"/>
                  <a:pt x="23" y="135"/>
                </a:cubicBezTo>
                <a:cubicBezTo>
                  <a:pt x="23" y="134"/>
                  <a:pt x="22" y="133"/>
                  <a:pt x="22" y="133"/>
                </a:cubicBezTo>
                <a:cubicBezTo>
                  <a:pt x="22" y="132"/>
                  <a:pt x="22" y="132"/>
                  <a:pt x="22" y="132"/>
                </a:cubicBezTo>
                <a:cubicBezTo>
                  <a:pt x="21" y="131"/>
                  <a:pt x="21" y="131"/>
                  <a:pt x="21" y="131"/>
                </a:cubicBezTo>
                <a:cubicBezTo>
                  <a:pt x="22" y="131"/>
                  <a:pt x="22" y="131"/>
                  <a:pt x="22" y="131"/>
                </a:cubicBezTo>
                <a:cubicBezTo>
                  <a:pt x="22" y="132"/>
                  <a:pt x="22" y="132"/>
                  <a:pt x="23" y="132"/>
                </a:cubicBezTo>
                <a:cubicBezTo>
                  <a:pt x="23" y="132"/>
                  <a:pt x="23" y="131"/>
                  <a:pt x="23" y="131"/>
                </a:cubicBezTo>
                <a:cubicBezTo>
                  <a:pt x="23" y="130"/>
                  <a:pt x="23" y="132"/>
                  <a:pt x="23" y="132"/>
                </a:cubicBezTo>
                <a:cubicBezTo>
                  <a:pt x="23" y="132"/>
                  <a:pt x="23" y="132"/>
                  <a:pt x="22" y="132"/>
                </a:cubicBezTo>
                <a:cubicBezTo>
                  <a:pt x="23" y="133"/>
                  <a:pt x="23" y="133"/>
                  <a:pt x="23" y="134"/>
                </a:cubicBezTo>
                <a:cubicBezTo>
                  <a:pt x="24" y="134"/>
                  <a:pt x="23" y="133"/>
                  <a:pt x="23" y="133"/>
                </a:cubicBezTo>
                <a:cubicBezTo>
                  <a:pt x="23" y="133"/>
                  <a:pt x="24" y="133"/>
                  <a:pt x="24" y="133"/>
                </a:cubicBezTo>
                <a:cubicBezTo>
                  <a:pt x="24" y="133"/>
                  <a:pt x="23" y="132"/>
                  <a:pt x="24" y="132"/>
                </a:cubicBezTo>
                <a:cubicBezTo>
                  <a:pt x="24" y="132"/>
                  <a:pt x="24" y="132"/>
                  <a:pt x="24" y="132"/>
                </a:cubicBezTo>
                <a:moveTo>
                  <a:pt x="23" y="121"/>
                </a:moveTo>
                <a:cubicBezTo>
                  <a:pt x="24" y="122"/>
                  <a:pt x="24" y="123"/>
                  <a:pt x="25" y="123"/>
                </a:cubicBezTo>
                <a:cubicBezTo>
                  <a:pt x="25" y="123"/>
                  <a:pt x="25" y="123"/>
                  <a:pt x="25" y="124"/>
                </a:cubicBezTo>
                <a:cubicBezTo>
                  <a:pt x="26" y="125"/>
                  <a:pt x="27" y="126"/>
                  <a:pt x="27" y="128"/>
                </a:cubicBezTo>
                <a:cubicBezTo>
                  <a:pt x="27" y="128"/>
                  <a:pt x="27" y="128"/>
                  <a:pt x="27" y="129"/>
                </a:cubicBezTo>
                <a:cubicBezTo>
                  <a:pt x="26" y="129"/>
                  <a:pt x="26" y="128"/>
                  <a:pt x="26" y="129"/>
                </a:cubicBezTo>
                <a:cubicBezTo>
                  <a:pt x="25" y="128"/>
                  <a:pt x="25" y="128"/>
                  <a:pt x="25" y="127"/>
                </a:cubicBezTo>
                <a:cubicBezTo>
                  <a:pt x="24" y="128"/>
                  <a:pt x="25" y="129"/>
                  <a:pt x="25" y="129"/>
                </a:cubicBezTo>
                <a:cubicBezTo>
                  <a:pt x="25" y="129"/>
                  <a:pt x="25" y="129"/>
                  <a:pt x="24" y="129"/>
                </a:cubicBezTo>
                <a:cubicBezTo>
                  <a:pt x="25" y="129"/>
                  <a:pt x="24" y="128"/>
                  <a:pt x="24" y="128"/>
                </a:cubicBezTo>
                <a:cubicBezTo>
                  <a:pt x="24" y="127"/>
                  <a:pt x="23" y="127"/>
                  <a:pt x="23" y="126"/>
                </a:cubicBezTo>
                <a:cubicBezTo>
                  <a:pt x="24" y="126"/>
                  <a:pt x="24" y="126"/>
                  <a:pt x="24" y="126"/>
                </a:cubicBezTo>
                <a:cubicBezTo>
                  <a:pt x="24" y="127"/>
                  <a:pt x="25" y="127"/>
                  <a:pt x="25" y="127"/>
                </a:cubicBezTo>
                <a:cubicBezTo>
                  <a:pt x="25" y="126"/>
                  <a:pt x="25" y="126"/>
                  <a:pt x="24" y="126"/>
                </a:cubicBezTo>
                <a:cubicBezTo>
                  <a:pt x="24" y="125"/>
                  <a:pt x="24" y="123"/>
                  <a:pt x="23" y="122"/>
                </a:cubicBezTo>
                <a:cubicBezTo>
                  <a:pt x="23" y="122"/>
                  <a:pt x="23" y="122"/>
                  <a:pt x="23" y="121"/>
                </a:cubicBezTo>
                <a:moveTo>
                  <a:pt x="25" y="125"/>
                </a:moveTo>
                <a:cubicBezTo>
                  <a:pt x="24" y="125"/>
                  <a:pt x="25" y="125"/>
                  <a:pt x="24" y="125"/>
                </a:cubicBezTo>
                <a:cubicBezTo>
                  <a:pt x="25" y="125"/>
                  <a:pt x="25" y="124"/>
                  <a:pt x="25" y="124"/>
                </a:cubicBezTo>
                <a:cubicBezTo>
                  <a:pt x="24" y="123"/>
                  <a:pt x="24" y="124"/>
                  <a:pt x="25" y="125"/>
                </a:cubicBezTo>
                <a:moveTo>
                  <a:pt x="24" y="131"/>
                </a:moveTo>
                <a:cubicBezTo>
                  <a:pt x="24" y="131"/>
                  <a:pt x="24" y="130"/>
                  <a:pt x="23" y="130"/>
                </a:cubicBezTo>
                <a:cubicBezTo>
                  <a:pt x="23" y="131"/>
                  <a:pt x="24" y="131"/>
                  <a:pt x="24" y="131"/>
                </a:cubicBezTo>
                <a:cubicBezTo>
                  <a:pt x="24" y="131"/>
                  <a:pt x="24" y="131"/>
                  <a:pt x="24" y="131"/>
                </a:cubicBezTo>
                <a:cubicBezTo>
                  <a:pt x="24" y="131"/>
                  <a:pt x="25" y="131"/>
                  <a:pt x="24" y="130"/>
                </a:cubicBezTo>
                <a:cubicBezTo>
                  <a:pt x="25" y="131"/>
                  <a:pt x="25" y="131"/>
                  <a:pt x="25" y="131"/>
                </a:cubicBezTo>
                <a:cubicBezTo>
                  <a:pt x="25" y="131"/>
                  <a:pt x="25" y="131"/>
                  <a:pt x="25" y="131"/>
                </a:cubicBezTo>
                <a:cubicBezTo>
                  <a:pt x="24" y="131"/>
                  <a:pt x="25" y="132"/>
                  <a:pt x="25" y="132"/>
                </a:cubicBezTo>
                <a:cubicBezTo>
                  <a:pt x="25" y="132"/>
                  <a:pt x="25" y="132"/>
                  <a:pt x="25" y="132"/>
                </a:cubicBezTo>
                <a:cubicBezTo>
                  <a:pt x="24" y="132"/>
                  <a:pt x="23" y="131"/>
                  <a:pt x="22" y="130"/>
                </a:cubicBezTo>
                <a:cubicBezTo>
                  <a:pt x="23" y="130"/>
                  <a:pt x="23" y="130"/>
                  <a:pt x="23" y="130"/>
                </a:cubicBezTo>
                <a:cubicBezTo>
                  <a:pt x="23" y="130"/>
                  <a:pt x="22" y="130"/>
                  <a:pt x="22" y="129"/>
                </a:cubicBezTo>
                <a:cubicBezTo>
                  <a:pt x="22" y="129"/>
                  <a:pt x="23" y="129"/>
                  <a:pt x="22" y="128"/>
                </a:cubicBezTo>
                <a:cubicBezTo>
                  <a:pt x="24" y="128"/>
                  <a:pt x="24" y="129"/>
                  <a:pt x="24" y="130"/>
                </a:cubicBezTo>
                <a:cubicBezTo>
                  <a:pt x="24" y="130"/>
                  <a:pt x="24" y="130"/>
                  <a:pt x="23" y="130"/>
                </a:cubicBezTo>
                <a:cubicBezTo>
                  <a:pt x="24" y="130"/>
                  <a:pt x="24" y="130"/>
                  <a:pt x="24" y="131"/>
                </a:cubicBezTo>
                <a:moveTo>
                  <a:pt x="17" y="115"/>
                </a:moveTo>
                <a:cubicBezTo>
                  <a:pt x="17" y="115"/>
                  <a:pt x="17" y="116"/>
                  <a:pt x="17" y="116"/>
                </a:cubicBezTo>
                <a:cubicBezTo>
                  <a:pt x="18" y="117"/>
                  <a:pt x="18" y="117"/>
                  <a:pt x="18" y="118"/>
                </a:cubicBezTo>
                <a:cubicBezTo>
                  <a:pt x="18" y="118"/>
                  <a:pt x="18" y="119"/>
                  <a:pt x="18" y="119"/>
                </a:cubicBezTo>
                <a:cubicBezTo>
                  <a:pt x="17" y="119"/>
                  <a:pt x="18" y="119"/>
                  <a:pt x="18" y="118"/>
                </a:cubicBezTo>
                <a:cubicBezTo>
                  <a:pt x="17" y="118"/>
                  <a:pt x="17" y="118"/>
                  <a:pt x="17" y="118"/>
                </a:cubicBezTo>
                <a:cubicBezTo>
                  <a:pt x="16" y="119"/>
                  <a:pt x="17" y="120"/>
                  <a:pt x="17" y="121"/>
                </a:cubicBezTo>
                <a:cubicBezTo>
                  <a:pt x="17" y="121"/>
                  <a:pt x="17" y="120"/>
                  <a:pt x="17" y="120"/>
                </a:cubicBezTo>
                <a:cubicBezTo>
                  <a:pt x="17" y="119"/>
                  <a:pt x="16" y="119"/>
                  <a:pt x="16" y="119"/>
                </a:cubicBezTo>
                <a:cubicBezTo>
                  <a:pt x="16" y="118"/>
                  <a:pt x="16" y="117"/>
                  <a:pt x="15" y="116"/>
                </a:cubicBezTo>
                <a:cubicBezTo>
                  <a:pt x="16" y="115"/>
                  <a:pt x="16" y="116"/>
                  <a:pt x="16" y="116"/>
                </a:cubicBezTo>
                <a:cubicBezTo>
                  <a:pt x="16" y="116"/>
                  <a:pt x="16" y="118"/>
                  <a:pt x="16" y="119"/>
                </a:cubicBezTo>
                <a:cubicBezTo>
                  <a:pt x="17" y="118"/>
                  <a:pt x="17" y="118"/>
                  <a:pt x="17" y="117"/>
                </a:cubicBezTo>
                <a:cubicBezTo>
                  <a:pt x="17" y="117"/>
                  <a:pt x="16" y="117"/>
                  <a:pt x="17" y="118"/>
                </a:cubicBezTo>
                <a:cubicBezTo>
                  <a:pt x="16" y="117"/>
                  <a:pt x="17" y="116"/>
                  <a:pt x="17" y="115"/>
                </a:cubicBezTo>
                <a:moveTo>
                  <a:pt x="26" y="134"/>
                </a:moveTo>
                <a:cubicBezTo>
                  <a:pt x="27" y="135"/>
                  <a:pt x="26" y="135"/>
                  <a:pt x="27" y="136"/>
                </a:cubicBezTo>
                <a:cubicBezTo>
                  <a:pt x="27" y="135"/>
                  <a:pt x="27" y="136"/>
                  <a:pt x="28" y="136"/>
                </a:cubicBezTo>
                <a:cubicBezTo>
                  <a:pt x="27" y="136"/>
                  <a:pt x="28" y="137"/>
                  <a:pt x="27" y="137"/>
                </a:cubicBezTo>
                <a:cubicBezTo>
                  <a:pt x="27" y="137"/>
                  <a:pt x="26" y="137"/>
                  <a:pt x="27" y="138"/>
                </a:cubicBezTo>
                <a:cubicBezTo>
                  <a:pt x="26" y="138"/>
                  <a:pt x="26" y="137"/>
                  <a:pt x="26" y="137"/>
                </a:cubicBezTo>
                <a:cubicBezTo>
                  <a:pt x="26" y="137"/>
                  <a:pt x="27" y="137"/>
                  <a:pt x="27" y="137"/>
                </a:cubicBezTo>
                <a:cubicBezTo>
                  <a:pt x="27" y="137"/>
                  <a:pt x="27" y="137"/>
                  <a:pt x="27" y="137"/>
                </a:cubicBezTo>
                <a:cubicBezTo>
                  <a:pt x="27" y="136"/>
                  <a:pt x="26" y="136"/>
                  <a:pt x="26" y="136"/>
                </a:cubicBezTo>
                <a:cubicBezTo>
                  <a:pt x="26" y="136"/>
                  <a:pt x="25" y="137"/>
                  <a:pt x="25" y="136"/>
                </a:cubicBezTo>
                <a:cubicBezTo>
                  <a:pt x="25" y="135"/>
                  <a:pt x="27" y="136"/>
                  <a:pt x="26" y="134"/>
                </a:cubicBezTo>
                <a:moveTo>
                  <a:pt x="18" y="109"/>
                </a:moveTo>
                <a:cubicBezTo>
                  <a:pt x="18" y="108"/>
                  <a:pt x="18" y="108"/>
                  <a:pt x="18" y="108"/>
                </a:cubicBezTo>
                <a:cubicBezTo>
                  <a:pt x="19" y="107"/>
                  <a:pt x="18" y="109"/>
                  <a:pt x="18" y="109"/>
                </a:cubicBezTo>
                <a:moveTo>
                  <a:pt x="75" y="17"/>
                </a:moveTo>
                <a:cubicBezTo>
                  <a:pt x="76" y="17"/>
                  <a:pt x="77" y="18"/>
                  <a:pt x="78" y="18"/>
                </a:cubicBezTo>
                <a:cubicBezTo>
                  <a:pt x="77" y="18"/>
                  <a:pt x="76" y="17"/>
                  <a:pt x="75" y="17"/>
                </a:cubicBezTo>
                <a:moveTo>
                  <a:pt x="18" y="109"/>
                </a:moveTo>
                <a:cubicBezTo>
                  <a:pt x="18" y="109"/>
                  <a:pt x="18" y="110"/>
                  <a:pt x="19" y="110"/>
                </a:cubicBezTo>
                <a:cubicBezTo>
                  <a:pt x="19" y="110"/>
                  <a:pt x="19" y="111"/>
                  <a:pt x="18" y="111"/>
                </a:cubicBezTo>
                <a:cubicBezTo>
                  <a:pt x="19" y="111"/>
                  <a:pt x="18" y="110"/>
                  <a:pt x="18" y="110"/>
                </a:cubicBezTo>
                <a:cubicBezTo>
                  <a:pt x="18" y="110"/>
                  <a:pt x="18" y="110"/>
                  <a:pt x="18" y="110"/>
                </a:cubicBezTo>
                <a:cubicBezTo>
                  <a:pt x="17" y="110"/>
                  <a:pt x="17" y="109"/>
                  <a:pt x="18" y="109"/>
                </a:cubicBezTo>
                <a:moveTo>
                  <a:pt x="74" y="27"/>
                </a:moveTo>
                <a:cubicBezTo>
                  <a:pt x="74" y="28"/>
                  <a:pt x="73" y="28"/>
                  <a:pt x="73" y="27"/>
                </a:cubicBezTo>
                <a:cubicBezTo>
                  <a:pt x="73" y="28"/>
                  <a:pt x="73" y="28"/>
                  <a:pt x="73" y="28"/>
                </a:cubicBezTo>
                <a:cubicBezTo>
                  <a:pt x="72" y="28"/>
                  <a:pt x="71" y="27"/>
                  <a:pt x="70" y="27"/>
                </a:cubicBezTo>
                <a:cubicBezTo>
                  <a:pt x="70" y="27"/>
                  <a:pt x="69" y="27"/>
                  <a:pt x="69" y="27"/>
                </a:cubicBezTo>
                <a:cubicBezTo>
                  <a:pt x="68" y="27"/>
                  <a:pt x="67" y="27"/>
                  <a:pt x="67" y="26"/>
                </a:cubicBezTo>
                <a:cubicBezTo>
                  <a:pt x="67" y="26"/>
                  <a:pt x="67" y="26"/>
                  <a:pt x="66" y="26"/>
                </a:cubicBezTo>
                <a:cubicBezTo>
                  <a:pt x="66" y="26"/>
                  <a:pt x="66" y="26"/>
                  <a:pt x="65" y="26"/>
                </a:cubicBezTo>
                <a:cubicBezTo>
                  <a:pt x="65" y="26"/>
                  <a:pt x="64" y="26"/>
                  <a:pt x="64" y="26"/>
                </a:cubicBezTo>
                <a:cubicBezTo>
                  <a:pt x="63" y="25"/>
                  <a:pt x="63" y="25"/>
                  <a:pt x="63" y="25"/>
                </a:cubicBezTo>
                <a:cubicBezTo>
                  <a:pt x="63" y="25"/>
                  <a:pt x="63" y="25"/>
                  <a:pt x="63" y="25"/>
                </a:cubicBezTo>
                <a:cubicBezTo>
                  <a:pt x="62" y="25"/>
                  <a:pt x="62" y="25"/>
                  <a:pt x="61" y="25"/>
                </a:cubicBezTo>
                <a:cubicBezTo>
                  <a:pt x="61" y="25"/>
                  <a:pt x="61" y="25"/>
                  <a:pt x="61" y="25"/>
                </a:cubicBezTo>
                <a:cubicBezTo>
                  <a:pt x="60" y="25"/>
                  <a:pt x="60" y="25"/>
                  <a:pt x="60" y="25"/>
                </a:cubicBezTo>
                <a:cubicBezTo>
                  <a:pt x="60" y="25"/>
                  <a:pt x="59" y="25"/>
                  <a:pt x="59" y="25"/>
                </a:cubicBezTo>
                <a:cubicBezTo>
                  <a:pt x="58" y="25"/>
                  <a:pt x="57" y="25"/>
                  <a:pt x="56" y="25"/>
                </a:cubicBezTo>
                <a:cubicBezTo>
                  <a:pt x="56" y="25"/>
                  <a:pt x="56" y="25"/>
                  <a:pt x="56" y="24"/>
                </a:cubicBezTo>
                <a:cubicBezTo>
                  <a:pt x="55" y="25"/>
                  <a:pt x="56" y="25"/>
                  <a:pt x="56" y="25"/>
                </a:cubicBezTo>
                <a:cubicBezTo>
                  <a:pt x="55" y="26"/>
                  <a:pt x="54" y="25"/>
                  <a:pt x="54" y="26"/>
                </a:cubicBezTo>
                <a:cubicBezTo>
                  <a:pt x="53" y="27"/>
                  <a:pt x="53" y="26"/>
                  <a:pt x="53" y="26"/>
                </a:cubicBezTo>
                <a:cubicBezTo>
                  <a:pt x="53" y="26"/>
                  <a:pt x="53" y="27"/>
                  <a:pt x="52" y="26"/>
                </a:cubicBezTo>
                <a:cubicBezTo>
                  <a:pt x="53" y="27"/>
                  <a:pt x="52" y="27"/>
                  <a:pt x="52" y="27"/>
                </a:cubicBezTo>
                <a:cubicBezTo>
                  <a:pt x="52" y="27"/>
                  <a:pt x="52" y="28"/>
                  <a:pt x="52" y="28"/>
                </a:cubicBezTo>
                <a:cubicBezTo>
                  <a:pt x="53" y="28"/>
                  <a:pt x="52" y="27"/>
                  <a:pt x="52" y="27"/>
                </a:cubicBezTo>
                <a:cubicBezTo>
                  <a:pt x="53" y="27"/>
                  <a:pt x="53" y="27"/>
                  <a:pt x="53" y="27"/>
                </a:cubicBezTo>
                <a:cubicBezTo>
                  <a:pt x="54" y="27"/>
                  <a:pt x="54" y="27"/>
                  <a:pt x="54" y="27"/>
                </a:cubicBezTo>
                <a:cubicBezTo>
                  <a:pt x="54" y="27"/>
                  <a:pt x="53" y="26"/>
                  <a:pt x="54" y="26"/>
                </a:cubicBezTo>
                <a:cubicBezTo>
                  <a:pt x="54" y="27"/>
                  <a:pt x="54" y="27"/>
                  <a:pt x="54" y="27"/>
                </a:cubicBezTo>
                <a:cubicBezTo>
                  <a:pt x="55" y="27"/>
                  <a:pt x="55" y="26"/>
                  <a:pt x="55" y="27"/>
                </a:cubicBezTo>
                <a:cubicBezTo>
                  <a:pt x="55" y="26"/>
                  <a:pt x="56" y="26"/>
                  <a:pt x="57" y="26"/>
                </a:cubicBezTo>
                <a:cubicBezTo>
                  <a:pt x="56" y="26"/>
                  <a:pt x="56" y="26"/>
                  <a:pt x="56" y="26"/>
                </a:cubicBezTo>
                <a:cubicBezTo>
                  <a:pt x="56" y="27"/>
                  <a:pt x="56" y="27"/>
                  <a:pt x="56" y="27"/>
                </a:cubicBezTo>
                <a:cubicBezTo>
                  <a:pt x="57" y="27"/>
                  <a:pt x="56" y="27"/>
                  <a:pt x="56" y="27"/>
                </a:cubicBezTo>
                <a:cubicBezTo>
                  <a:pt x="56" y="26"/>
                  <a:pt x="56" y="27"/>
                  <a:pt x="57" y="26"/>
                </a:cubicBezTo>
                <a:cubicBezTo>
                  <a:pt x="57" y="26"/>
                  <a:pt x="57" y="25"/>
                  <a:pt x="57" y="26"/>
                </a:cubicBezTo>
                <a:cubicBezTo>
                  <a:pt x="57" y="27"/>
                  <a:pt x="57" y="26"/>
                  <a:pt x="57" y="26"/>
                </a:cubicBezTo>
                <a:cubicBezTo>
                  <a:pt x="57" y="27"/>
                  <a:pt x="57" y="27"/>
                  <a:pt x="57" y="27"/>
                </a:cubicBezTo>
                <a:cubicBezTo>
                  <a:pt x="57" y="28"/>
                  <a:pt x="57" y="27"/>
                  <a:pt x="58" y="28"/>
                </a:cubicBezTo>
                <a:cubicBezTo>
                  <a:pt x="58" y="27"/>
                  <a:pt x="57" y="27"/>
                  <a:pt x="57" y="27"/>
                </a:cubicBezTo>
                <a:cubicBezTo>
                  <a:pt x="57" y="26"/>
                  <a:pt x="58" y="26"/>
                  <a:pt x="58" y="26"/>
                </a:cubicBezTo>
                <a:cubicBezTo>
                  <a:pt x="58" y="26"/>
                  <a:pt x="58" y="26"/>
                  <a:pt x="58" y="27"/>
                </a:cubicBezTo>
                <a:cubicBezTo>
                  <a:pt x="58" y="27"/>
                  <a:pt x="58" y="28"/>
                  <a:pt x="59" y="28"/>
                </a:cubicBezTo>
                <a:cubicBezTo>
                  <a:pt x="59" y="28"/>
                  <a:pt x="58" y="29"/>
                  <a:pt x="58" y="28"/>
                </a:cubicBezTo>
                <a:cubicBezTo>
                  <a:pt x="58" y="28"/>
                  <a:pt x="58" y="29"/>
                  <a:pt x="58" y="29"/>
                </a:cubicBezTo>
                <a:cubicBezTo>
                  <a:pt x="58" y="30"/>
                  <a:pt x="58" y="29"/>
                  <a:pt x="57" y="29"/>
                </a:cubicBezTo>
                <a:cubicBezTo>
                  <a:pt x="57" y="29"/>
                  <a:pt x="57" y="29"/>
                  <a:pt x="57" y="29"/>
                </a:cubicBezTo>
                <a:cubicBezTo>
                  <a:pt x="57" y="29"/>
                  <a:pt x="56" y="29"/>
                  <a:pt x="56" y="29"/>
                </a:cubicBezTo>
                <a:cubicBezTo>
                  <a:pt x="56" y="29"/>
                  <a:pt x="55" y="29"/>
                  <a:pt x="55" y="29"/>
                </a:cubicBezTo>
                <a:cubicBezTo>
                  <a:pt x="55" y="29"/>
                  <a:pt x="55" y="29"/>
                  <a:pt x="55" y="29"/>
                </a:cubicBezTo>
                <a:cubicBezTo>
                  <a:pt x="54" y="29"/>
                  <a:pt x="54" y="29"/>
                  <a:pt x="54" y="29"/>
                </a:cubicBezTo>
                <a:cubicBezTo>
                  <a:pt x="54" y="30"/>
                  <a:pt x="54" y="30"/>
                  <a:pt x="53" y="30"/>
                </a:cubicBezTo>
                <a:cubicBezTo>
                  <a:pt x="53" y="30"/>
                  <a:pt x="52" y="30"/>
                  <a:pt x="52" y="30"/>
                </a:cubicBezTo>
                <a:cubicBezTo>
                  <a:pt x="52" y="30"/>
                  <a:pt x="51" y="30"/>
                  <a:pt x="51" y="30"/>
                </a:cubicBezTo>
                <a:cubicBezTo>
                  <a:pt x="49" y="31"/>
                  <a:pt x="47" y="32"/>
                  <a:pt x="44" y="33"/>
                </a:cubicBezTo>
                <a:cubicBezTo>
                  <a:pt x="44" y="33"/>
                  <a:pt x="44" y="33"/>
                  <a:pt x="44" y="33"/>
                </a:cubicBezTo>
                <a:cubicBezTo>
                  <a:pt x="43" y="33"/>
                  <a:pt x="43" y="34"/>
                  <a:pt x="42" y="34"/>
                </a:cubicBezTo>
                <a:cubicBezTo>
                  <a:pt x="42" y="35"/>
                  <a:pt x="41" y="34"/>
                  <a:pt x="41" y="35"/>
                </a:cubicBezTo>
                <a:cubicBezTo>
                  <a:pt x="41" y="36"/>
                  <a:pt x="41" y="35"/>
                  <a:pt x="40" y="35"/>
                </a:cubicBezTo>
                <a:cubicBezTo>
                  <a:pt x="40" y="36"/>
                  <a:pt x="39" y="37"/>
                  <a:pt x="39" y="38"/>
                </a:cubicBezTo>
                <a:cubicBezTo>
                  <a:pt x="38" y="38"/>
                  <a:pt x="38" y="37"/>
                  <a:pt x="38" y="37"/>
                </a:cubicBezTo>
                <a:cubicBezTo>
                  <a:pt x="37" y="37"/>
                  <a:pt x="38" y="38"/>
                  <a:pt x="38" y="38"/>
                </a:cubicBezTo>
                <a:cubicBezTo>
                  <a:pt x="37" y="39"/>
                  <a:pt x="37" y="40"/>
                  <a:pt x="36" y="39"/>
                </a:cubicBezTo>
                <a:cubicBezTo>
                  <a:pt x="36" y="40"/>
                  <a:pt x="36" y="40"/>
                  <a:pt x="35" y="41"/>
                </a:cubicBezTo>
                <a:cubicBezTo>
                  <a:pt x="35" y="41"/>
                  <a:pt x="34" y="41"/>
                  <a:pt x="35" y="42"/>
                </a:cubicBezTo>
                <a:cubicBezTo>
                  <a:pt x="34" y="42"/>
                  <a:pt x="34" y="42"/>
                  <a:pt x="34" y="42"/>
                </a:cubicBezTo>
                <a:cubicBezTo>
                  <a:pt x="34" y="42"/>
                  <a:pt x="34" y="43"/>
                  <a:pt x="34" y="43"/>
                </a:cubicBezTo>
                <a:cubicBezTo>
                  <a:pt x="33" y="43"/>
                  <a:pt x="33" y="44"/>
                  <a:pt x="33" y="44"/>
                </a:cubicBezTo>
                <a:cubicBezTo>
                  <a:pt x="32" y="45"/>
                  <a:pt x="32" y="45"/>
                  <a:pt x="31" y="46"/>
                </a:cubicBezTo>
                <a:cubicBezTo>
                  <a:pt x="31" y="46"/>
                  <a:pt x="31" y="46"/>
                  <a:pt x="31" y="47"/>
                </a:cubicBezTo>
                <a:cubicBezTo>
                  <a:pt x="31" y="47"/>
                  <a:pt x="31" y="47"/>
                  <a:pt x="31" y="47"/>
                </a:cubicBezTo>
                <a:cubicBezTo>
                  <a:pt x="30" y="48"/>
                  <a:pt x="30" y="48"/>
                  <a:pt x="29" y="49"/>
                </a:cubicBezTo>
                <a:cubicBezTo>
                  <a:pt x="29" y="49"/>
                  <a:pt x="30" y="49"/>
                  <a:pt x="30" y="49"/>
                </a:cubicBezTo>
                <a:cubicBezTo>
                  <a:pt x="29" y="50"/>
                  <a:pt x="29" y="50"/>
                  <a:pt x="29" y="51"/>
                </a:cubicBezTo>
                <a:cubicBezTo>
                  <a:pt x="28" y="51"/>
                  <a:pt x="29" y="51"/>
                  <a:pt x="29" y="51"/>
                </a:cubicBezTo>
                <a:cubicBezTo>
                  <a:pt x="28" y="52"/>
                  <a:pt x="28" y="52"/>
                  <a:pt x="27" y="53"/>
                </a:cubicBezTo>
                <a:cubicBezTo>
                  <a:pt x="27" y="54"/>
                  <a:pt x="27" y="55"/>
                  <a:pt x="27" y="55"/>
                </a:cubicBezTo>
                <a:cubicBezTo>
                  <a:pt x="27" y="55"/>
                  <a:pt x="27" y="56"/>
                  <a:pt x="27" y="56"/>
                </a:cubicBezTo>
                <a:cubicBezTo>
                  <a:pt x="27" y="57"/>
                  <a:pt x="26" y="58"/>
                  <a:pt x="26" y="58"/>
                </a:cubicBezTo>
                <a:cubicBezTo>
                  <a:pt x="26" y="59"/>
                  <a:pt x="26" y="60"/>
                  <a:pt x="25" y="60"/>
                </a:cubicBezTo>
                <a:cubicBezTo>
                  <a:pt x="25" y="62"/>
                  <a:pt x="25" y="63"/>
                  <a:pt x="24" y="64"/>
                </a:cubicBezTo>
                <a:cubicBezTo>
                  <a:pt x="24" y="64"/>
                  <a:pt x="24" y="64"/>
                  <a:pt x="24" y="64"/>
                </a:cubicBezTo>
                <a:cubicBezTo>
                  <a:pt x="24" y="65"/>
                  <a:pt x="24" y="65"/>
                  <a:pt x="24" y="65"/>
                </a:cubicBezTo>
                <a:cubicBezTo>
                  <a:pt x="24" y="65"/>
                  <a:pt x="24" y="66"/>
                  <a:pt x="24" y="67"/>
                </a:cubicBezTo>
                <a:cubicBezTo>
                  <a:pt x="24" y="68"/>
                  <a:pt x="23" y="69"/>
                  <a:pt x="23" y="70"/>
                </a:cubicBezTo>
                <a:cubicBezTo>
                  <a:pt x="23" y="70"/>
                  <a:pt x="23" y="71"/>
                  <a:pt x="23" y="71"/>
                </a:cubicBezTo>
                <a:cubicBezTo>
                  <a:pt x="23" y="71"/>
                  <a:pt x="22" y="71"/>
                  <a:pt x="22" y="72"/>
                </a:cubicBezTo>
                <a:cubicBezTo>
                  <a:pt x="22" y="72"/>
                  <a:pt x="23" y="72"/>
                  <a:pt x="23" y="73"/>
                </a:cubicBezTo>
                <a:cubicBezTo>
                  <a:pt x="23" y="73"/>
                  <a:pt x="22" y="73"/>
                  <a:pt x="22" y="73"/>
                </a:cubicBezTo>
                <a:cubicBezTo>
                  <a:pt x="22" y="74"/>
                  <a:pt x="22" y="74"/>
                  <a:pt x="22" y="74"/>
                </a:cubicBezTo>
                <a:cubicBezTo>
                  <a:pt x="22" y="75"/>
                  <a:pt x="22" y="76"/>
                  <a:pt x="22" y="76"/>
                </a:cubicBezTo>
                <a:cubicBezTo>
                  <a:pt x="22" y="77"/>
                  <a:pt x="21" y="78"/>
                  <a:pt x="21" y="79"/>
                </a:cubicBezTo>
                <a:cubicBezTo>
                  <a:pt x="21" y="79"/>
                  <a:pt x="21" y="79"/>
                  <a:pt x="21" y="79"/>
                </a:cubicBezTo>
                <a:cubicBezTo>
                  <a:pt x="21" y="80"/>
                  <a:pt x="22" y="81"/>
                  <a:pt x="21" y="82"/>
                </a:cubicBezTo>
                <a:cubicBezTo>
                  <a:pt x="21" y="83"/>
                  <a:pt x="21" y="84"/>
                  <a:pt x="21" y="86"/>
                </a:cubicBezTo>
                <a:cubicBezTo>
                  <a:pt x="20" y="86"/>
                  <a:pt x="20" y="85"/>
                  <a:pt x="20" y="85"/>
                </a:cubicBezTo>
                <a:cubicBezTo>
                  <a:pt x="20" y="86"/>
                  <a:pt x="20" y="86"/>
                  <a:pt x="20" y="86"/>
                </a:cubicBezTo>
                <a:cubicBezTo>
                  <a:pt x="20" y="86"/>
                  <a:pt x="20" y="87"/>
                  <a:pt x="20" y="88"/>
                </a:cubicBezTo>
                <a:cubicBezTo>
                  <a:pt x="20" y="89"/>
                  <a:pt x="21" y="88"/>
                  <a:pt x="21" y="89"/>
                </a:cubicBezTo>
                <a:cubicBezTo>
                  <a:pt x="21" y="91"/>
                  <a:pt x="20" y="93"/>
                  <a:pt x="20" y="95"/>
                </a:cubicBezTo>
                <a:cubicBezTo>
                  <a:pt x="20" y="95"/>
                  <a:pt x="21" y="95"/>
                  <a:pt x="21" y="96"/>
                </a:cubicBezTo>
                <a:cubicBezTo>
                  <a:pt x="21" y="97"/>
                  <a:pt x="20" y="99"/>
                  <a:pt x="20" y="100"/>
                </a:cubicBezTo>
                <a:cubicBezTo>
                  <a:pt x="20" y="100"/>
                  <a:pt x="21" y="101"/>
                  <a:pt x="20" y="101"/>
                </a:cubicBezTo>
                <a:cubicBezTo>
                  <a:pt x="20" y="102"/>
                  <a:pt x="20" y="102"/>
                  <a:pt x="20" y="102"/>
                </a:cubicBezTo>
                <a:cubicBezTo>
                  <a:pt x="20" y="103"/>
                  <a:pt x="20" y="103"/>
                  <a:pt x="20" y="103"/>
                </a:cubicBezTo>
                <a:cubicBezTo>
                  <a:pt x="20" y="105"/>
                  <a:pt x="20" y="106"/>
                  <a:pt x="20" y="108"/>
                </a:cubicBezTo>
                <a:cubicBezTo>
                  <a:pt x="20" y="108"/>
                  <a:pt x="20" y="107"/>
                  <a:pt x="20" y="107"/>
                </a:cubicBezTo>
                <a:cubicBezTo>
                  <a:pt x="20" y="106"/>
                  <a:pt x="19" y="105"/>
                  <a:pt x="20" y="105"/>
                </a:cubicBezTo>
                <a:cubicBezTo>
                  <a:pt x="20" y="105"/>
                  <a:pt x="19" y="105"/>
                  <a:pt x="19" y="104"/>
                </a:cubicBezTo>
                <a:cubicBezTo>
                  <a:pt x="20" y="104"/>
                  <a:pt x="20" y="104"/>
                  <a:pt x="20" y="104"/>
                </a:cubicBezTo>
                <a:cubicBezTo>
                  <a:pt x="19" y="104"/>
                  <a:pt x="19" y="103"/>
                  <a:pt x="20" y="102"/>
                </a:cubicBezTo>
                <a:cubicBezTo>
                  <a:pt x="19" y="102"/>
                  <a:pt x="19" y="103"/>
                  <a:pt x="19" y="103"/>
                </a:cubicBezTo>
                <a:cubicBezTo>
                  <a:pt x="18" y="102"/>
                  <a:pt x="18" y="101"/>
                  <a:pt x="18" y="100"/>
                </a:cubicBezTo>
                <a:cubicBezTo>
                  <a:pt x="18" y="100"/>
                  <a:pt x="18" y="101"/>
                  <a:pt x="17" y="101"/>
                </a:cubicBezTo>
                <a:cubicBezTo>
                  <a:pt x="18" y="99"/>
                  <a:pt x="16" y="98"/>
                  <a:pt x="17" y="97"/>
                </a:cubicBezTo>
                <a:cubicBezTo>
                  <a:pt x="17" y="96"/>
                  <a:pt x="17" y="96"/>
                  <a:pt x="17" y="97"/>
                </a:cubicBezTo>
                <a:cubicBezTo>
                  <a:pt x="17" y="96"/>
                  <a:pt x="17" y="96"/>
                  <a:pt x="17" y="96"/>
                </a:cubicBezTo>
                <a:cubicBezTo>
                  <a:pt x="17" y="95"/>
                  <a:pt x="17" y="96"/>
                  <a:pt x="18" y="96"/>
                </a:cubicBezTo>
                <a:cubicBezTo>
                  <a:pt x="17" y="95"/>
                  <a:pt x="17" y="94"/>
                  <a:pt x="17" y="92"/>
                </a:cubicBezTo>
                <a:cubicBezTo>
                  <a:pt x="17" y="92"/>
                  <a:pt x="17" y="92"/>
                  <a:pt x="17" y="92"/>
                </a:cubicBezTo>
                <a:cubicBezTo>
                  <a:pt x="17" y="92"/>
                  <a:pt x="17" y="90"/>
                  <a:pt x="18" y="89"/>
                </a:cubicBezTo>
                <a:cubicBezTo>
                  <a:pt x="18" y="88"/>
                  <a:pt x="17" y="88"/>
                  <a:pt x="17" y="87"/>
                </a:cubicBezTo>
                <a:cubicBezTo>
                  <a:pt x="17" y="87"/>
                  <a:pt x="17" y="87"/>
                  <a:pt x="18" y="86"/>
                </a:cubicBezTo>
                <a:cubicBezTo>
                  <a:pt x="18" y="86"/>
                  <a:pt x="17" y="86"/>
                  <a:pt x="17" y="86"/>
                </a:cubicBezTo>
                <a:cubicBezTo>
                  <a:pt x="17" y="85"/>
                  <a:pt x="18" y="84"/>
                  <a:pt x="17" y="84"/>
                </a:cubicBezTo>
                <a:cubicBezTo>
                  <a:pt x="17" y="84"/>
                  <a:pt x="17" y="85"/>
                  <a:pt x="17" y="86"/>
                </a:cubicBezTo>
                <a:cubicBezTo>
                  <a:pt x="16" y="86"/>
                  <a:pt x="16" y="86"/>
                  <a:pt x="16" y="86"/>
                </a:cubicBezTo>
                <a:cubicBezTo>
                  <a:pt x="16" y="87"/>
                  <a:pt x="16" y="87"/>
                  <a:pt x="16" y="87"/>
                </a:cubicBezTo>
                <a:cubicBezTo>
                  <a:pt x="16" y="87"/>
                  <a:pt x="16" y="86"/>
                  <a:pt x="17" y="87"/>
                </a:cubicBezTo>
                <a:cubicBezTo>
                  <a:pt x="16" y="89"/>
                  <a:pt x="16" y="91"/>
                  <a:pt x="16" y="93"/>
                </a:cubicBezTo>
                <a:cubicBezTo>
                  <a:pt x="16" y="95"/>
                  <a:pt x="16" y="97"/>
                  <a:pt x="16" y="99"/>
                </a:cubicBezTo>
                <a:cubicBezTo>
                  <a:pt x="16" y="99"/>
                  <a:pt x="16" y="99"/>
                  <a:pt x="15" y="99"/>
                </a:cubicBezTo>
                <a:cubicBezTo>
                  <a:pt x="15" y="101"/>
                  <a:pt x="15" y="102"/>
                  <a:pt x="15" y="103"/>
                </a:cubicBezTo>
                <a:cubicBezTo>
                  <a:pt x="15" y="103"/>
                  <a:pt x="16" y="103"/>
                  <a:pt x="16" y="103"/>
                </a:cubicBezTo>
                <a:cubicBezTo>
                  <a:pt x="16" y="104"/>
                  <a:pt x="16" y="105"/>
                  <a:pt x="15" y="104"/>
                </a:cubicBezTo>
                <a:cubicBezTo>
                  <a:pt x="15" y="105"/>
                  <a:pt x="15" y="105"/>
                  <a:pt x="16" y="105"/>
                </a:cubicBezTo>
                <a:cubicBezTo>
                  <a:pt x="15" y="105"/>
                  <a:pt x="15" y="105"/>
                  <a:pt x="15" y="105"/>
                </a:cubicBezTo>
                <a:cubicBezTo>
                  <a:pt x="15" y="105"/>
                  <a:pt x="14" y="105"/>
                  <a:pt x="14" y="104"/>
                </a:cubicBezTo>
                <a:cubicBezTo>
                  <a:pt x="14" y="103"/>
                  <a:pt x="14" y="103"/>
                  <a:pt x="14" y="102"/>
                </a:cubicBezTo>
                <a:cubicBezTo>
                  <a:pt x="15" y="102"/>
                  <a:pt x="14" y="103"/>
                  <a:pt x="15" y="103"/>
                </a:cubicBezTo>
                <a:cubicBezTo>
                  <a:pt x="15" y="102"/>
                  <a:pt x="15" y="101"/>
                  <a:pt x="14" y="102"/>
                </a:cubicBezTo>
                <a:cubicBezTo>
                  <a:pt x="14" y="101"/>
                  <a:pt x="14" y="101"/>
                  <a:pt x="14" y="100"/>
                </a:cubicBezTo>
                <a:cubicBezTo>
                  <a:pt x="15" y="100"/>
                  <a:pt x="14" y="100"/>
                  <a:pt x="14" y="101"/>
                </a:cubicBezTo>
                <a:cubicBezTo>
                  <a:pt x="15" y="100"/>
                  <a:pt x="15" y="99"/>
                  <a:pt x="14" y="99"/>
                </a:cubicBezTo>
                <a:cubicBezTo>
                  <a:pt x="14" y="98"/>
                  <a:pt x="14" y="97"/>
                  <a:pt x="14" y="96"/>
                </a:cubicBezTo>
                <a:cubicBezTo>
                  <a:pt x="14" y="95"/>
                  <a:pt x="15" y="95"/>
                  <a:pt x="15" y="94"/>
                </a:cubicBezTo>
                <a:cubicBezTo>
                  <a:pt x="15" y="94"/>
                  <a:pt x="14" y="94"/>
                  <a:pt x="14" y="94"/>
                </a:cubicBezTo>
                <a:cubicBezTo>
                  <a:pt x="15" y="93"/>
                  <a:pt x="15" y="92"/>
                  <a:pt x="15" y="90"/>
                </a:cubicBezTo>
                <a:cubicBezTo>
                  <a:pt x="15" y="89"/>
                  <a:pt x="15" y="88"/>
                  <a:pt x="15" y="87"/>
                </a:cubicBezTo>
                <a:cubicBezTo>
                  <a:pt x="16" y="87"/>
                  <a:pt x="15" y="88"/>
                  <a:pt x="15" y="89"/>
                </a:cubicBezTo>
                <a:cubicBezTo>
                  <a:pt x="16" y="88"/>
                  <a:pt x="15" y="87"/>
                  <a:pt x="15" y="87"/>
                </a:cubicBezTo>
                <a:cubicBezTo>
                  <a:pt x="16" y="84"/>
                  <a:pt x="16" y="82"/>
                  <a:pt x="16" y="79"/>
                </a:cubicBezTo>
                <a:cubicBezTo>
                  <a:pt x="17" y="79"/>
                  <a:pt x="16" y="79"/>
                  <a:pt x="17" y="79"/>
                </a:cubicBezTo>
                <a:cubicBezTo>
                  <a:pt x="17" y="78"/>
                  <a:pt x="17" y="79"/>
                  <a:pt x="17" y="78"/>
                </a:cubicBezTo>
                <a:cubicBezTo>
                  <a:pt x="17" y="77"/>
                  <a:pt x="17" y="76"/>
                  <a:pt x="17" y="76"/>
                </a:cubicBezTo>
                <a:cubicBezTo>
                  <a:pt x="17" y="75"/>
                  <a:pt x="18" y="74"/>
                  <a:pt x="18" y="73"/>
                </a:cubicBezTo>
                <a:cubicBezTo>
                  <a:pt x="18" y="72"/>
                  <a:pt x="18" y="71"/>
                  <a:pt x="18" y="71"/>
                </a:cubicBezTo>
                <a:cubicBezTo>
                  <a:pt x="18" y="70"/>
                  <a:pt x="19" y="69"/>
                  <a:pt x="19" y="69"/>
                </a:cubicBezTo>
                <a:cubicBezTo>
                  <a:pt x="19" y="69"/>
                  <a:pt x="19" y="68"/>
                  <a:pt x="19" y="68"/>
                </a:cubicBezTo>
                <a:cubicBezTo>
                  <a:pt x="19" y="67"/>
                  <a:pt x="19" y="67"/>
                  <a:pt x="19" y="67"/>
                </a:cubicBezTo>
                <a:cubicBezTo>
                  <a:pt x="19" y="67"/>
                  <a:pt x="20" y="65"/>
                  <a:pt x="20" y="64"/>
                </a:cubicBezTo>
                <a:cubicBezTo>
                  <a:pt x="20" y="64"/>
                  <a:pt x="19" y="64"/>
                  <a:pt x="19" y="64"/>
                </a:cubicBezTo>
                <a:cubicBezTo>
                  <a:pt x="20" y="63"/>
                  <a:pt x="20" y="63"/>
                  <a:pt x="20" y="62"/>
                </a:cubicBezTo>
                <a:cubicBezTo>
                  <a:pt x="20" y="62"/>
                  <a:pt x="21" y="62"/>
                  <a:pt x="20" y="61"/>
                </a:cubicBezTo>
                <a:cubicBezTo>
                  <a:pt x="20" y="61"/>
                  <a:pt x="21" y="61"/>
                  <a:pt x="21" y="60"/>
                </a:cubicBezTo>
                <a:cubicBezTo>
                  <a:pt x="21" y="60"/>
                  <a:pt x="21" y="60"/>
                  <a:pt x="21" y="60"/>
                </a:cubicBezTo>
                <a:cubicBezTo>
                  <a:pt x="20" y="60"/>
                  <a:pt x="21" y="60"/>
                  <a:pt x="21" y="59"/>
                </a:cubicBezTo>
                <a:cubicBezTo>
                  <a:pt x="22" y="57"/>
                  <a:pt x="23" y="54"/>
                  <a:pt x="24" y="51"/>
                </a:cubicBezTo>
                <a:cubicBezTo>
                  <a:pt x="25" y="50"/>
                  <a:pt x="25" y="49"/>
                  <a:pt x="26" y="47"/>
                </a:cubicBezTo>
                <a:cubicBezTo>
                  <a:pt x="26" y="47"/>
                  <a:pt x="26" y="47"/>
                  <a:pt x="26" y="47"/>
                </a:cubicBezTo>
                <a:cubicBezTo>
                  <a:pt x="27" y="46"/>
                  <a:pt x="27" y="45"/>
                  <a:pt x="28" y="45"/>
                </a:cubicBezTo>
                <a:cubicBezTo>
                  <a:pt x="27" y="44"/>
                  <a:pt x="28" y="43"/>
                  <a:pt x="29" y="42"/>
                </a:cubicBezTo>
                <a:cubicBezTo>
                  <a:pt x="29" y="42"/>
                  <a:pt x="29" y="43"/>
                  <a:pt x="28" y="43"/>
                </a:cubicBezTo>
                <a:cubicBezTo>
                  <a:pt x="29" y="43"/>
                  <a:pt x="29" y="42"/>
                  <a:pt x="29" y="42"/>
                </a:cubicBezTo>
                <a:cubicBezTo>
                  <a:pt x="29" y="42"/>
                  <a:pt x="30" y="42"/>
                  <a:pt x="30" y="41"/>
                </a:cubicBezTo>
                <a:cubicBezTo>
                  <a:pt x="30" y="41"/>
                  <a:pt x="30" y="41"/>
                  <a:pt x="29" y="41"/>
                </a:cubicBezTo>
                <a:cubicBezTo>
                  <a:pt x="29" y="41"/>
                  <a:pt x="30" y="40"/>
                  <a:pt x="30" y="40"/>
                </a:cubicBezTo>
                <a:cubicBezTo>
                  <a:pt x="31" y="39"/>
                  <a:pt x="31" y="39"/>
                  <a:pt x="31" y="38"/>
                </a:cubicBezTo>
                <a:cubicBezTo>
                  <a:pt x="32" y="38"/>
                  <a:pt x="33" y="37"/>
                  <a:pt x="34" y="36"/>
                </a:cubicBezTo>
                <a:cubicBezTo>
                  <a:pt x="33" y="36"/>
                  <a:pt x="33" y="37"/>
                  <a:pt x="33" y="36"/>
                </a:cubicBezTo>
                <a:cubicBezTo>
                  <a:pt x="33" y="35"/>
                  <a:pt x="33" y="35"/>
                  <a:pt x="34" y="34"/>
                </a:cubicBezTo>
                <a:cubicBezTo>
                  <a:pt x="35" y="33"/>
                  <a:pt x="35" y="33"/>
                  <a:pt x="36" y="32"/>
                </a:cubicBezTo>
                <a:cubicBezTo>
                  <a:pt x="36" y="33"/>
                  <a:pt x="36" y="33"/>
                  <a:pt x="36" y="33"/>
                </a:cubicBezTo>
                <a:cubicBezTo>
                  <a:pt x="36" y="33"/>
                  <a:pt x="36" y="32"/>
                  <a:pt x="36" y="32"/>
                </a:cubicBezTo>
                <a:cubicBezTo>
                  <a:pt x="36" y="32"/>
                  <a:pt x="36" y="32"/>
                  <a:pt x="37" y="32"/>
                </a:cubicBezTo>
                <a:cubicBezTo>
                  <a:pt x="37" y="31"/>
                  <a:pt x="39" y="29"/>
                  <a:pt x="39" y="28"/>
                </a:cubicBezTo>
                <a:cubicBezTo>
                  <a:pt x="39" y="29"/>
                  <a:pt x="41" y="28"/>
                  <a:pt x="41" y="28"/>
                </a:cubicBezTo>
                <a:cubicBezTo>
                  <a:pt x="40" y="27"/>
                  <a:pt x="40" y="29"/>
                  <a:pt x="40" y="28"/>
                </a:cubicBezTo>
                <a:cubicBezTo>
                  <a:pt x="40" y="28"/>
                  <a:pt x="41" y="27"/>
                  <a:pt x="42" y="26"/>
                </a:cubicBezTo>
                <a:cubicBezTo>
                  <a:pt x="43" y="26"/>
                  <a:pt x="44" y="25"/>
                  <a:pt x="44" y="25"/>
                </a:cubicBezTo>
                <a:cubicBezTo>
                  <a:pt x="44" y="25"/>
                  <a:pt x="44" y="25"/>
                  <a:pt x="44" y="26"/>
                </a:cubicBezTo>
                <a:cubicBezTo>
                  <a:pt x="45" y="25"/>
                  <a:pt x="45" y="25"/>
                  <a:pt x="45" y="25"/>
                </a:cubicBezTo>
                <a:cubicBezTo>
                  <a:pt x="45" y="24"/>
                  <a:pt x="46" y="24"/>
                  <a:pt x="47" y="24"/>
                </a:cubicBezTo>
                <a:cubicBezTo>
                  <a:pt x="47" y="23"/>
                  <a:pt x="48" y="23"/>
                  <a:pt x="49" y="23"/>
                </a:cubicBezTo>
                <a:cubicBezTo>
                  <a:pt x="49" y="23"/>
                  <a:pt x="50" y="23"/>
                  <a:pt x="51" y="22"/>
                </a:cubicBezTo>
                <a:cubicBezTo>
                  <a:pt x="51" y="22"/>
                  <a:pt x="51" y="22"/>
                  <a:pt x="52" y="22"/>
                </a:cubicBezTo>
                <a:cubicBezTo>
                  <a:pt x="52" y="22"/>
                  <a:pt x="53" y="22"/>
                  <a:pt x="54" y="22"/>
                </a:cubicBezTo>
                <a:cubicBezTo>
                  <a:pt x="55" y="22"/>
                  <a:pt x="55" y="21"/>
                  <a:pt x="56" y="21"/>
                </a:cubicBezTo>
                <a:cubicBezTo>
                  <a:pt x="56" y="21"/>
                  <a:pt x="57" y="21"/>
                  <a:pt x="57" y="21"/>
                </a:cubicBezTo>
                <a:cubicBezTo>
                  <a:pt x="58" y="21"/>
                  <a:pt x="58" y="21"/>
                  <a:pt x="59" y="21"/>
                </a:cubicBezTo>
                <a:cubicBezTo>
                  <a:pt x="59" y="21"/>
                  <a:pt x="60" y="21"/>
                  <a:pt x="60" y="21"/>
                </a:cubicBezTo>
                <a:cubicBezTo>
                  <a:pt x="60" y="21"/>
                  <a:pt x="60" y="21"/>
                  <a:pt x="61" y="21"/>
                </a:cubicBezTo>
                <a:cubicBezTo>
                  <a:pt x="61" y="21"/>
                  <a:pt x="62" y="21"/>
                  <a:pt x="62" y="21"/>
                </a:cubicBezTo>
                <a:cubicBezTo>
                  <a:pt x="63" y="22"/>
                  <a:pt x="64" y="22"/>
                  <a:pt x="65" y="22"/>
                </a:cubicBezTo>
                <a:cubicBezTo>
                  <a:pt x="65" y="22"/>
                  <a:pt x="66" y="22"/>
                  <a:pt x="67" y="22"/>
                </a:cubicBezTo>
                <a:cubicBezTo>
                  <a:pt x="67" y="22"/>
                  <a:pt x="67" y="22"/>
                  <a:pt x="67" y="23"/>
                </a:cubicBezTo>
                <a:cubicBezTo>
                  <a:pt x="68" y="23"/>
                  <a:pt x="68" y="23"/>
                  <a:pt x="68" y="23"/>
                </a:cubicBezTo>
                <a:cubicBezTo>
                  <a:pt x="69" y="23"/>
                  <a:pt x="69" y="23"/>
                  <a:pt x="70" y="23"/>
                </a:cubicBezTo>
                <a:cubicBezTo>
                  <a:pt x="71" y="24"/>
                  <a:pt x="71" y="24"/>
                  <a:pt x="72" y="24"/>
                </a:cubicBezTo>
                <a:cubicBezTo>
                  <a:pt x="73" y="24"/>
                  <a:pt x="73" y="25"/>
                  <a:pt x="74" y="25"/>
                </a:cubicBezTo>
                <a:cubicBezTo>
                  <a:pt x="74" y="26"/>
                  <a:pt x="74" y="26"/>
                  <a:pt x="74" y="26"/>
                </a:cubicBezTo>
                <a:cubicBezTo>
                  <a:pt x="73" y="26"/>
                  <a:pt x="73" y="25"/>
                  <a:pt x="72" y="25"/>
                </a:cubicBezTo>
                <a:cubicBezTo>
                  <a:pt x="72" y="25"/>
                  <a:pt x="72" y="26"/>
                  <a:pt x="72" y="26"/>
                </a:cubicBezTo>
                <a:cubicBezTo>
                  <a:pt x="72" y="26"/>
                  <a:pt x="72" y="26"/>
                  <a:pt x="72" y="26"/>
                </a:cubicBezTo>
                <a:cubicBezTo>
                  <a:pt x="73" y="26"/>
                  <a:pt x="72" y="26"/>
                  <a:pt x="73" y="26"/>
                </a:cubicBezTo>
                <a:cubicBezTo>
                  <a:pt x="73" y="27"/>
                  <a:pt x="73" y="26"/>
                  <a:pt x="73" y="26"/>
                </a:cubicBezTo>
                <a:cubicBezTo>
                  <a:pt x="74" y="27"/>
                  <a:pt x="73" y="27"/>
                  <a:pt x="74" y="27"/>
                </a:cubicBezTo>
                <a:moveTo>
                  <a:pt x="16" y="89"/>
                </a:moveTo>
                <a:cubicBezTo>
                  <a:pt x="16" y="89"/>
                  <a:pt x="15" y="90"/>
                  <a:pt x="15" y="90"/>
                </a:cubicBezTo>
                <a:cubicBezTo>
                  <a:pt x="15" y="90"/>
                  <a:pt x="16" y="90"/>
                  <a:pt x="16" y="89"/>
                </a:cubicBezTo>
                <a:moveTo>
                  <a:pt x="18" y="98"/>
                </a:moveTo>
                <a:cubicBezTo>
                  <a:pt x="18" y="99"/>
                  <a:pt x="18" y="99"/>
                  <a:pt x="18" y="100"/>
                </a:cubicBezTo>
                <a:cubicBezTo>
                  <a:pt x="18" y="100"/>
                  <a:pt x="19" y="99"/>
                  <a:pt x="19" y="98"/>
                </a:cubicBezTo>
                <a:cubicBezTo>
                  <a:pt x="18" y="99"/>
                  <a:pt x="18" y="98"/>
                  <a:pt x="18" y="98"/>
                </a:cubicBezTo>
                <a:moveTo>
                  <a:pt x="20" y="96"/>
                </a:moveTo>
                <a:cubicBezTo>
                  <a:pt x="20" y="96"/>
                  <a:pt x="19" y="98"/>
                  <a:pt x="20" y="98"/>
                </a:cubicBezTo>
                <a:cubicBezTo>
                  <a:pt x="20" y="97"/>
                  <a:pt x="20" y="97"/>
                  <a:pt x="20" y="96"/>
                </a:cubicBezTo>
                <a:moveTo>
                  <a:pt x="20" y="89"/>
                </a:moveTo>
                <a:cubicBezTo>
                  <a:pt x="20" y="89"/>
                  <a:pt x="19" y="91"/>
                  <a:pt x="20" y="91"/>
                </a:cubicBezTo>
                <a:cubicBezTo>
                  <a:pt x="20" y="90"/>
                  <a:pt x="20" y="90"/>
                  <a:pt x="20" y="89"/>
                </a:cubicBezTo>
                <a:moveTo>
                  <a:pt x="16" y="83"/>
                </a:moveTo>
                <a:cubicBezTo>
                  <a:pt x="16" y="83"/>
                  <a:pt x="16" y="85"/>
                  <a:pt x="17" y="85"/>
                </a:cubicBezTo>
                <a:cubicBezTo>
                  <a:pt x="16" y="85"/>
                  <a:pt x="17" y="83"/>
                  <a:pt x="16" y="83"/>
                </a:cubicBezTo>
                <a:moveTo>
                  <a:pt x="22" y="70"/>
                </a:moveTo>
                <a:cubicBezTo>
                  <a:pt x="22" y="70"/>
                  <a:pt x="22" y="71"/>
                  <a:pt x="22" y="71"/>
                </a:cubicBezTo>
                <a:cubicBezTo>
                  <a:pt x="22" y="71"/>
                  <a:pt x="23" y="70"/>
                  <a:pt x="22" y="70"/>
                </a:cubicBezTo>
                <a:moveTo>
                  <a:pt x="24" y="63"/>
                </a:moveTo>
                <a:cubicBezTo>
                  <a:pt x="23" y="63"/>
                  <a:pt x="24" y="64"/>
                  <a:pt x="24" y="64"/>
                </a:cubicBezTo>
                <a:cubicBezTo>
                  <a:pt x="24" y="63"/>
                  <a:pt x="24" y="63"/>
                  <a:pt x="24" y="62"/>
                </a:cubicBezTo>
                <a:cubicBezTo>
                  <a:pt x="24" y="62"/>
                  <a:pt x="24" y="63"/>
                  <a:pt x="24" y="63"/>
                </a:cubicBezTo>
                <a:moveTo>
                  <a:pt x="33" y="40"/>
                </a:moveTo>
                <a:cubicBezTo>
                  <a:pt x="32" y="41"/>
                  <a:pt x="32" y="41"/>
                  <a:pt x="32" y="41"/>
                </a:cubicBezTo>
                <a:cubicBezTo>
                  <a:pt x="33" y="41"/>
                  <a:pt x="33" y="40"/>
                  <a:pt x="33" y="40"/>
                </a:cubicBezTo>
                <a:moveTo>
                  <a:pt x="32" y="38"/>
                </a:moveTo>
                <a:cubicBezTo>
                  <a:pt x="31" y="39"/>
                  <a:pt x="30" y="40"/>
                  <a:pt x="30" y="41"/>
                </a:cubicBezTo>
                <a:cubicBezTo>
                  <a:pt x="31" y="40"/>
                  <a:pt x="31" y="40"/>
                  <a:pt x="30" y="40"/>
                </a:cubicBezTo>
                <a:cubicBezTo>
                  <a:pt x="30" y="39"/>
                  <a:pt x="33" y="39"/>
                  <a:pt x="32" y="38"/>
                </a:cubicBezTo>
                <a:moveTo>
                  <a:pt x="34" y="35"/>
                </a:moveTo>
                <a:cubicBezTo>
                  <a:pt x="34" y="35"/>
                  <a:pt x="33" y="36"/>
                  <a:pt x="34" y="36"/>
                </a:cubicBezTo>
                <a:cubicBezTo>
                  <a:pt x="34" y="35"/>
                  <a:pt x="34" y="35"/>
                  <a:pt x="34" y="35"/>
                </a:cubicBezTo>
                <a:moveTo>
                  <a:pt x="35" y="35"/>
                </a:moveTo>
                <a:cubicBezTo>
                  <a:pt x="35" y="34"/>
                  <a:pt x="35" y="34"/>
                  <a:pt x="36" y="34"/>
                </a:cubicBezTo>
                <a:cubicBezTo>
                  <a:pt x="35" y="33"/>
                  <a:pt x="34" y="34"/>
                  <a:pt x="35" y="35"/>
                </a:cubicBezTo>
                <a:moveTo>
                  <a:pt x="43" y="32"/>
                </a:moveTo>
                <a:cubicBezTo>
                  <a:pt x="43" y="32"/>
                  <a:pt x="43" y="32"/>
                  <a:pt x="43" y="32"/>
                </a:cubicBezTo>
                <a:cubicBezTo>
                  <a:pt x="43" y="33"/>
                  <a:pt x="44" y="32"/>
                  <a:pt x="43" y="32"/>
                </a:cubicBezTo>
                <a:moveTo>
                  <a:pt x="45" y="30"/>
                </a:moveTo>
                <a:cubicBezTo>
                  <a:pt x="45" y="31"/>
                  <a:pt x="44" y="30"/>
                  <a:pt x="44" y="31"/>
                </a:cubicBezTo>
                <a:cubicBezTo>
                  <a:pt x="44" y="31"/>
                  <a:pt x="44" y="31"/>
                  <a:pt x="45" y="31"/>
                </a:cubicBezTo>
                <a:cubicBezTo>
                  <a:pt x="45" y="31"/>
                  <a:pt x="44" y="31"/>
                  <a:pt x="45" y="32"/>
                </a:cubicBezTo>
                <a:cubicBezTo>
                  <a:pt x="45" y="31"/>
                  <a:pt x="45" y="31"/>
                  <a:pt x="45" y="30"/>
                </a:cubicBezTo>
                <a:moveTo>
                  <a:pt x="50" y="30"/>
                </a:moveTo>
                <a:cubicBezTo>
                  <a:pt x="50" y="30"/>
                  <a:pt x="50" y="30"/>
                  <a:pt x="51" y="30"/>
                </a:cubicBezTo>
                <a:cubicBezTo>
                  <a:pt x="50" y="29"/>
                  <a:pt x="50" y="29"/>
                  <a:pt x="50" y="30"/>
                </a:cubicBezTo>
                <a:moveTo>
                  <a:pt x="50" y="28"/>
                </a:moveTo>
                <a:cubicBezTo>
                  <a:pt x="50" y="28"/>
                  <a:pt x="49" y="28"/>
                  <a:pt x="49" y="28"/>
                </a:cubicBezTo>
                <a:cubicBezTo>
                  <a:pt x="50" y="28"/>
                  <a:pt x="50" y="28"/>
                  <a:pt x="50" y="29"/>
                </a:cubicBezTo>
                <a:cubicBezTo>
                  <a:pt x="50" y="28"/>
                  <a:pt x="50" y="28"/>
                  <a:pt x="50" y="28"/>
                </a:cubicBezTo>
                <a:moveTo>
                  <a:pt x="57" y="28"/>
                </a:moveTo>
                <a:cubicBezTo>
                  <a:pt x="57" y="28"/>
                  <a:pt x="58" y="29"/>
                  <a:pt x="58" y="29"/>
                </a:cubicBezTo>
                <a:cubicBezTo>
                  <a:pt x="58" y="28"/>
                  <a:pt x="58" y="28"/>
                  <a:pt x="57" y="28"/>
                </a:cubicBezTo>
                <a:cubicBezTo>
                  <a:pt x="57" y="28"/>
                  <a:pt x="57" y="28"/>
                  <a:pt x="57" y="28"/>
                </a:cubicBezTo>
                <a:cubicBezTo>
                  <a:pt x="57" y="28"/>
                  <a:pt x="57" y="28"/>
                  <a:pt x="57" y="28"/>
                </a:cubicBezTo>
                <a:cubicBezTo>
                  <a:pt x="57" y="28"/>
                  <a:pt x="57" y="28"/>
                  <a:pt x="57" y="28"/>
                </a:cubicBezTo>
                <a:cubicBezTo>
                  <a:pt x="56" y="28"/>
                  <a:pt x="57" y="28"/>
                  <a:pt x="57" y="28"/>
                </a:cubicBezTo>
                <a:moveTo>
                  <a:pt x="56" y="29"/>
                </a:moveTo>
                <a:cubicBezTo>
                  <a:pt x="56" y="29"/>
                  <a:pt x="56" y="29"/>
                  <a:pt x="56" y="29"/>
                </a:cubicBezTo>
                <a:cubicBezTo>
                  <a:pt x="56" y="29"/>
                  <a:pt x="56" y="29"/>
                  <a:pt x="56" y="29"/>
                </a:cubicBezTo>
                <a:moveTo>
                  <a:pt x="55" y="27"/>
                </a:moveTo>
                <a:cubicBezTo>
                  <a:pt x="55" y="28"/>
                  <a:pt x="56" y="27"/>
                  <a:pt x="56" y="28"/>
                </a:cubicBezTo>
                <a:cubicBezTo>
                  <a:pt x="56" y="28"/>
                  <a:pt x="56" y="28"/>
                  <a:pt x="56" y="27"/>
                </a:cubicBezTo>
                <a:cubicBezTo>
                  <a:pt x="56" y="27"/>
                  <a:pt x="56" y="27"/>
                  <a:pt x="55" y="27"/>
                </a:cubicBezTo>
                <a:moveTo>
                  <a:pt x="54" y="29"/>
                </a:moveTo>
                <a:cubicBezTo>
                  <a:pt x="55" y="29"/>
                  <a:pt x="55" y="29"/>
                  <a:pt x="55" y="29"/>
                </a:cubicBezTo>
                <a:cubicBezTo>
                  <a:pt x="55" y="29"/>
                  <a:pt x="55" y="29"/>
                  <a:pt x="55" y="29"/>
                </a:cubicBezTo>
                <a:cubicBezTo>
                  <a:pt x="55" y="29"/>
                  <a:pt x="55" y="29"/>
                  <a:pt x="55" y="28"/>
                </a:cubicBezTo>
                <a:cubicBezTo>
                  <a:pt x="55" y="28"/>
                  <a:pt x="54" y="28"/>
                  <a:pt x="54" y="29"/>
                </a:cubicBezTo>
                <a:moveTo>
                  <a:pt x="52" y="29"/>
                </a:moveTo>
                <a:cubicBezTo>
                  <a:pt x="53" y="29"/>
                  <a:pt x="53" y="29"/>
                  <a:pt x="53" y="28"/>
                </a:cubicBezTo>
                <a:cubicBezTo>
                  <a:pt x="52" y="28"/>
                  <a:pt x="52" y="29"/>
                  <a:pt x="52" y="29"/>
                </a:cubicBezTo>
                <a:moveTo>
                  <a:pt x="68" y="25"/>
                </a:moveTo>
                <a:cubicBezTo>
                  <a:pt x="68" y="24"/>
                  <a:pt x="68" y="24"/>
                  <a:pt x="67" y="24"/>
                </a:cubicBezTo>
                <a:cubicBezTo>
                  <a:pt x="67" y="24"/>
                  <a:pt x="67" y="24"/>
                  <a:pt x="67" y="25"/>
                </a:cubicBezTo>
                <a:cubicBezTo>
                  <a:pt x="67" y="25"/>
                  <a:pt x="67" y="24"/>
                  <a:pt x="68" y="25"/>
                </a:cubicBezTo>
                <a:moveTo>
                  <a:pt x="70" y="24"/>
                </a:moveTo>
                <a:cubicBezTo>
                  <a:pt x="70" y="24"/>
                  <a:pt x="70" y="24"/>
                  <a:pt x="70" y="24"/>
                </a:cubicBezTo>
                <a:cubicBezTo>
                  <a:pt x="70" y="24"/>
                  <a:pt x="71" y="24"/>
                  <a:pt x="71" y="24"/>
                </a:cubicBezTo>
                <a:cubicBezTo>
                  <a:pt x="70" y="24"/>
                  <a:pt x="70" y="23"/>
                  <a:pt x="69" y="23"/>
                </a:cubicBezTo>
                <a:cubicBezTo>
                  <a:pt x="69" y="24"/>
                  <a:pt x="70" y="24"/>
                  <a:pt x="70" y="24"/>
                </a:cubicBezTo>
                <a:cubicBezTo>
                  <a:pt x="70" y="24"/>
                  <a:pt x="70" y="25"/>
                  <a:pt x="70" y="24"/>
                </a:cubicBezTo>
                <a:moveTo>
                  <a:pt x="16" y="112"/>
                </a:moveTo>
                <a:cubicBezTo>
                  <a:pt x="17" y="113"/>
                  <a:pt x="17" y="113"/>
                  <a:pt x="17" y="114"/>
                </a:cubicBezTo>
                <a:cubicBezTo>
                  <a:pt x="17" y="115"/>
                  <a:pt x="17" y="115"/>
                  <a:pt x="16" y="116"/>
                </a:cubicBezTo>
                <a:cubicBezTo>
                  <a:pt x="16" y="115"/>
                  <a:pt x="15" y="114"/>
                  <a:pt x="15" y="114"/>
                </a:cubicBezTo>
                <a:cubicBezTo>
                  <a:pt x="15" y="114"/>
                  <a:pt x="16" y="114"/>
                  <a:pt x="16" y="115"/>
                </a:cubicBezTo>
                <a:cubicBezTo>
                  <a:pt x="16" y="115"/>
                  <a:pt x="17" y="115"/>
                  <a:pt x="16" y="114"/>
                </a:cubicBezTo>
                <a:cubicBezTo>
                  <a:pt x="16" y="114"/>
                  <a:pt x="15" y="113"/>
                  <a:pt x="15" y="113"/>
                </a:cubicBezTo>
                <a:cubicBezTo>
                  <a:pt x="15" y="112"/>
                  <a:pt x="15" y="111"/>
                  <a:pt x="15" y="111"/>
                </a:cubicBezTo>
                <a:cubicBezTo>
                  <a:pt x="16" y="112"/>
                  <a:pt x="15" y="112"/>
                  <a:pt x="16" y="112"/>
                </a:cubicBezTo>
                <a:cubicBezTo>
                  <a:pt x="16" y="111"/>
                  <a:pt x="15" y="110"/>
                  <a:pt x="16" y="109"/>
                </a:cubicBezTo>
                <a:cubicBezTo>
                  <a:pt x="15" y="109"/>
                  <a:pt x="15" y="109"/>
                  <a:pt x="15" y="109"/>
                </a:cubicBezTo>
                <a:cubicBezTo>
                  <a:pt x="15" y="110"/>
                  <a:pt x="15" y="110"/>
                  <a:pt x="15" y="111"/>
                </a:cubicBezTo>
                <a:cubicBezTo>
                  <a:pt x="15" y="111"/>
                  <a:pt x="14" y="110"/>
                  <a:pt x="14" y="110"/>
                </a:cubicBezTo>
                <a:cubicBezTo>
                  <a:pt x="14" y="109"/>
                  <a:pt x="14" y="109"/>
                  <a:pt x="15" y="109"/>
                </a:cubicBezTo>
                <a:cubicBezTo>
                  <a:pt x="14" y="108"/>
                  <a:pt x="14" y="107"/>
                  <a:pt x="15" y="107"/>
                </a:cubicBezTo>
                <a:cubicBezTo>
                  <a:pt x="15" y="107"/>
                  <a:pt x="15" y="108"/>
                  <a:pt x="15" y="108"/>
                </a:cubicBezTo>
                <a:cubicBezTo>
                  <a:pt x="15" y="108"/>
                  <a:pt x="15" y="108"/>
                  <a:pt x="15" y="108"/>
                </a:cubicBezTo>
                <a:cubicBezTo>
                  <a:pt x="15" y="109"/>
                  <a:pt x="15" y="108"/>
                  <a:pt x="15" y="109"/>
                </a:cubicBezTo>
                <a:cubicBezTo>
                  <a:pt x="16" y="109"/>
                  <a:pt x="16" y="108"/>
                  <a:pt x="16" y="108"/>
                </a:cubicBezTo>
                <a:cubicBezTo>
                  <a:pt x="16" y="108"/>
                  <a:pt x="17" y="109"/>
                  <a:pt x="17" y="110"/>
                </a:cubicBezTo>
                <a:cubicBezTo>
                  <a:pt x="17" y="110"/>
                  <a:pt x="16" y="111"/>
                  <a:pt x="16" y="112"/>
                </a:cubicBezTo>
                <a:moveTo>
                  <a:pt x="19" y="112"/>
                </a:moveTo>
                <a:cubicBezTo>
                  <a:pt x="19" y="112"/>
                  <a:pt x="19" y="112"/>
                  <a:pt x="19" y="112"/>
                </a:cubicBezTo>
                <a:cubicBezTo>
                  <a:pt x="18" y="112"/>
                  <a:pt x="19" y="113"/>
                  <a:pt x="18" y="113"/>
                </a:cubicBezTo>
                <a:cubicBezTo>
                  <a:pt x="18" y="112"/>
                  <a:pt x="18" y="112"/>
                  <a:pt x="19" y="112"/>
                </a:cubicBezTo>
                <a:moveTo>
                  <a:pt x="17" y="108"/>
                </a:moveTo>
                <a:cubicBezTo>
                  <a:pt x="17" y="107"/>
                  <a:pt x="17" y="107"/>
                  <a:pt x="17" y="107"/>
                </a:cubicBezTo>
                <a:cubicBezTo>
                  <a:pt x="18" y="107"/>
                  <a:pt x="18" y="108"/>
                  <a:pt x="17" y="108"/>
                </a:cubicBezTo>
              </a:path>
            </a:pathLst>
          </a:custGeom>
          <a:solidFill>
            <a:srgbClr val="5CC3E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8"/>
                                        </p:tgtEl>
                                        <p:attrNameLst>
                                          <p:attrName>style.visibility</p:attrName>
                                        </p:attrNameLst>
                                      </p:cBhvr>
                                      <p:to>
                                        <p:strVal val="visible"/>
                                      </p:to>
                                    </p:set>
                                    <p:animEffect transition="in" filter="wipe(left)">
                                      <p:cBhvr>
                                        <p:cTn id="7" dur="500"/>
                                        <p:tgtEl>
                                          <p:spTgt spid="1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1000"/>
                                        <p:tgtEl>
                                          <p:spTgt spid="23"/>
                                        </p:tgtEl>
                                      </p:cBhvr>
                                    </p:animEffect>
                                    <p:anim calcmode="lin" valueType="num">
                                      <p:cBhvr>
                                        <p:cTn id="12" dur="1000" fill="hold"/>
                                        <p:tgtEl>
                                          <p:spTgt spid="23"/>
                                        </p:tgtEl>
                                        <p:attrNameLst>
                                          <p:attrName>ppt_x</p:attrName>
                                        </p:attrNameLst>
                                      </p:cBhvr>
                                      <p:tavLst>
                                        <p:tav tm="0">
                                          <p:val>
                                            <p:strVal val="#ppt_x"/>
                                          </p:val>
                                        </p:tav>
                                        <p:tav tm="100000">
                                          <p:val>
                                            <p:strVal val="#ppt_x"/>
                                          </p:val>
                                        </p:tav>
                                      </p:tavLst>
                                    </p:anim>
                                    <p:anim calcmode="lin" valueType="num">
                                      <p:cBhvr>
                                        <p:cTn id="13" dur="1000" fill="hold"/>
                                        <p:tgtEl>
                                          <p:spTgt spid="2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childTnLst>
                          </p:cTn>
                        </p:par>
                        <p:par>
                          <p:cTn id="18" fill="hold">
                            <p:stCondLst>
                              <p:cond delay="20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9"/>
                                        </p:tgtEl>
                                        <p:attrNameLst>
                                          <p:attrName>style.visibility</p:attrName>
                                        </p:attrNameLst>
                                      </p:cBhvr>
                                      <p:to>
                                        <p:strVal val="visible"/>
                                      </p:to>
                                    </p:set>
                                    <p:anim calcmode="lin" valueType="num">
                                      <p:cBhvr>
                                        <p:cTn id="21"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9"/>
                                        </p:tgtEl>
                                        <p:attrNameLst>
                                          <p:attrName>ppt_y</p:attrName>
                                        </p:attrNameLst>
                                      </p:cBhvr>
                                      <p:tavLst>
                                        <p:tav tm="0">
                                          <p:val>
                                            <p:strVal val="#ppt_y"/>
                                          </p:val>
                                        </p:tav>
                                        <p:tav tm="100000">
                                          <p:val>
                                            <p:strVal val="#ppt_y"/>
                                          </p:val>
                                        </p:tav>
                                      </p:tavLst>
                                    </p:anim>
                                    <p:anim calcmode="lin" valueType="num">
                                      <p:cBhvr>
                                        <p:cTn id="23"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9"/>
                                        </p:tgtEl>
                                      </p:cBhvr>
                                    </p:animEffect>
                                  </p:childTnLst>
                                </p:cTn>
                              </p:par>
                            </p:childTnLst>
                          </p:cTn>
                        </p:par>
                        <p:par>
                          <p:cTn id="26" fill="hold">
                            <p:stCondLst>
                              <p:cond delay="2799"/>
                            </p:stCondLst>
                            <p:childTnLst>
                              <p:par>
                                <p:cTn id="27" presetID="41" presetClass="entr" presetSubtype="0" fill="hold" grpId="0" nodeType="afterEffect">
                                  <p:stCondLst>
                                    <p:cond delay="0"/>
                                  </p:stCondLst>
                                  <p:iterate type="lt">
                                    <p:tmPct val="10000"/>
                                  </p:iterate>
                                  <p:childTnLst>
                                    <p:set>
                                      <p:cBhvr>
                                        <p:cTn id="28" dur="1" fill="hold">
                                          <p:stCondLst>
                                            <p:cond delay="0"/>
                                          </p:stCondLst>
                                        </p:cTn>
                                        <p:tgtEl>
                                          <p:spTgt spid="13"/>
                                        </p:tgtEl>
                                        <p:attrNameLst>
                                          <p:attrName>style.visibility</p:attrName>
                                        </p:attrNameLst>
                                      </p:cBhvr>
                                      <p:to>
                                        <p:strVal val="visible"/>
                                      </p:to>
                                    </p:set>
                                    <p:anim calcmode="lin" valueType="num">
                                      <p:cBhvr>
                                        <p:cTn id="29"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30" dur="500" fill="hold"/>
                                        <p:tgtEl>
                                          <p:spTgt spid="13"/>
                                        </p:tgtEl>
                                        <p:attrNameLst>
                                          <p:attrName>ppt_y</p:attrName>
                                        </p:attrNameLst>
                                      </p:cBhvr>
                                      <p:tavLst>
                                        <p:tav tm="0">
                                          <p:val>
                                            <p:strVal val="#ppt_y"/>
                                          </p:val>
                                        </p:tav>
                                        <p:tav tm="100000">
                                          <p:val>
                                            <p:strVal val="#ppt_y"/>
                                          </p:val>
                                        </p:tav>
                                      </p:tavLst>
                                    </p:anim>
                                    <p:anim calcmode="lin" valueType="num">
                                      <p:cBhvr>
                                        <p:cTn id="31"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32"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33" dur="500" tmFilter="0,0; .5, 1; 1, 1"/>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2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文本框 107"/>
          <p:cNvSpPr txBox="1"/>
          <p:nvPr/>
        </p:nvSpPr>
        <p:spPr>
          <a:xfrm>
            <a:off x="1306285" y="595993"/>
            <a:ext cx="2478405" cy="645160"/>
          </a:xfrm>
          <a:prstGeom prst="rect">
            <a:avLst/>
          </a:prstGeom>
          <a:noFill/>
        </p:spPr>
        <p:txBody>
          <a:bodyPr wrap="none" rtlCol="0">
            <a:spAutoFit/>
          </a:bodyPr>
          <a:lstStyle/>
          <a:p>
            <a:pPr algn="l"/>
            <a:r>
              <a:rPr lang="zh-CN" altLang="en-US" sz="3600" b="1" dirty="0">
                <a:blipFill>
                  <a:blip r:embed="rId3"/>
                  <a:stretch>
                    <a:fillRect/>
                  </a:stretch>
                </a:blipFill>
                <a:latin typeface="造字工房朗宋（非商用）常规体" pitchFamily="50" charset="-122"/>
                <a:ea typeface="造字工房朗宋（非商用）常规体" pitchFamily="50" charset="-122"/>
                <a:sym typeface="+mn-ea"/>
              </a:rPr>
              <a:t>总结与反思</a:t>
            </a:r>
            <a:endParaRPr lang="zh-CN" altLang="en-US" sz="3600" b="1" dirty="0">
              <a:blipFill>
                <a:blip r:embed="rId3"/>
                <a:stretch>
                  <a:fillRect/>
                </a:stretch>
              </a:blipFill>
              <a:latin typeface="微软雅黑" panose="020B0503020204020204" pitchFamily="34" charset="-122"/>
              <a:ea typeface="微软雅黑" panose="020B0503020204020204" pitchFamily="34" charset="-122"/>
            </a:endParaRPr>
          </a:p>
        </p:txBody>
      </p:sp>
      <p:sp>
        <p:nvSpPr>
          <p:cNvPr id="109" name="文本框 108"/>
          <p:cNvSpPr txBox="1"/>
          <p:nvPr/>
        </p:nvSpPr>
        <p:spPr>
          <a:xfrm>
            <a:off x="1508577" y="1129391"/>
            <a:ext cx="1402080" cy="460375"/>
          </a:xfrm>
          <a:prstGeom prst="rect">
            <a:avLst/>
          </a:prstGeom>
          <a:noFill/>
        </p:spPr>
        <p:txBody>
          <a:bodyPr wrap="none" rtlCol="0">
            <a:spAutoFit/>
          </a:bodyPr>
          <a:lstStyle/>
          <a:p>
            <a:pPr algn="l"/>
            <a:r>
              <a:rPr lang="zh-CN" altLang="en-US" sz="2400" dirty="0">
                <a:blipFill>
                  <a:blip r:embed="rId3"/>
                  <a:stretch>
                    <a:fillRect/>
                  </a:stretch>
                </a:blipFill>
                <a:latin typeface="微软雅黑" panose="020B0503020204020204" pitchFamily="34" charset="-122"/>
                <a:ea typeface="微软雅黑" panose="020B0503020204020204" pitchFamily="34" charset="-122"/>
                <a:sym typeface="+mn-ea"/>
              </a:rPr>
              <a:t>数据总结</a:t>
            </a:r>
            <a:endParaRPr lang="zh-CN" altLang="en-US" sz="2400" dirty="0">
              <a:blipFill>
                <a:blip r:embed="rId3"/>
                <a:stretch>
                  <a:fillRect/>
                </a:stretch>
              </a:blipFill>
              <a:latin typeface="微软雅黑" panose="020B0503020204020204" pitchFamily="34" charset="-122"/>
              <a:ea typeface="微软雅黑" panose="020B0503020204020204" pitchFamily="34" charset="-122"/>
            </a:endParaRPr>
          </a:p>
        </p:txBody>
      </p:sp>
      <p:sp>
        <p:nvSpPr>
          <p:cNvPr id="110" name="矩形 109"/>
          <p:cNvSpPr/>
          <p:nvPr/>
        </p:nvSpPr>
        <p:spPr>
          <a:xfrm flipH="1">
            <a:off x="1214111" y="697591"/>
            <a:ext cx="108000" cy="432000"/>
          </a:xfrm>
          <a:prstGeom prst="rect">
            <a:avLst/>
          </a:prstGeom>
          <a:blipFill>
            <a:blip r:embed="rId4"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5"/>
                <a:stretch>
                  <a:fillRect/>
                </a:stretch>
              </a:blipFill>
            </a:endParaRPr>
          </a:p>
        </p:txBody>
      </p:sp>
      <p:pic>
        <p:nvPicPr>
          <p:cNvPr id="3" name="图片 2"/>
          <p:cNvPicPr>
            <a:picLocks noChangeAspect="1"/>
          </p:cNvPicPr>
          <p:nvPr/>
        </p:nvPicPr>
        <p:blipFill>
          <a:blip r:embed="rId6"/>
          <a:stretch>
            <a:fillRect/>
          </a:stretch>
        </p:blipFill>
        <p:spPr>
          <a:xfrm>
            <a:off x="1707342" y="1589766"/>
            <a:ext cx="8867688" cy="4717516"/>
          </a:xfrm>
          <a:prstGeom prst="rect">
            <a:avLst/>
          </a:prstGeom>
        </p:spPr>
      </p:pic>
      <p:sp>
        <p:nvSpPr>
          <p:cNvPr id="4" name="文本框 3"/>
          <p:cNvSpPr txBox="1"/>
          <p:nvPr/>
        </p:nvSpPr>
        <p:spPr>
          <a:xfrm>
            <a:off x="7145655" y="1940560"/>
            <a:ext cx="4739005" cy="507127"/>
          </a:xfrm>
          <a:prstGeom prst="rect">
            <a:avLst/>
          </a:prstGeom>
          <a:noFill/>
        </p:spPr>
        <p:txBody>
          <a:bodyPr wrap="square" rtlCol="0">
            <a:spAutoFit/>
          </a:bodyPr>
          <a:lstStyle/>
          <a:p>
            <a:pPr fontAlgn="auto">
              <a:lnSpc>
                <a:spcPct val="150000"/>
              </a:lnSpc>
            </a:pPr>
            <a:r>
              <a:rPr lang="en-US" altLang="zh-CN" sz="2000" dirty="0">
                <a:solidFill>
                  <a:schemeClr val="bg1"/>
                </a:solidFill>
              </a:rPr>
              <a:t>    </a:t>
            </a:r>
            <a:endParaRPr lang="zh-CN" altLang="en-US" sz="2000" dirty="0">
              <a:solidFill>
                <a:schemeClr val="bg1"/>
              </a:solidFill>
            </a:endParaRPr>
          </a:p>
        </p:txBody>
      </p:sp>
    </p:spTree>
    <p:extLst>
      <p:ext uri="{BB962C8B-B14F-4D97-AF65-F5344CB8AC3E}">
        <p14:creationId xmlns:p14="http://schemas.microsoft.com/office/powerpoint/2010/main" val="297667082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1000"/>
                                        <p:tgtEl>
                                          <p:spTgt spid="108"/>
                                        </p:tgtEl>
                                      </p:cBhvr>
                                    </p:animEffect>
                                    <p:anim calcmode="lin" valueType="num">
                                      <p:cBhvr>
                                        <p:cTn id="8" dur="1000" fill="hold"/>
                                        <p:tgtEl>
                                          <p:spTgt spid="108"/>
                                        </p:tgtEl>
                                        <p:attrNameLst>
                                          <p:attrName>ppt_x</p:attrName>
                                        </p:attrNameLst>
                                      </p:cBhvr>
                                      <p:tavLst>
                                        <p:tav tm="0">
                                          <p:val>
                                            <p:strVal val="#ppt_x"/>
                                          </p:val>
                                        </p:tav>
                                        <p:tav tm="100000">
                                          <p:val>
                                            <p:strVal val="#ppt_x"/>
                                          </p:val>
                                        </p:tav>
                                      </p:tavLst>
                                    </p:anim>
                                    <p:anim calcmode="lin" valueType="num">
                                      <p:cBhvr>
                                        <p:cTn id="9" dur="1000" fill="hold"/>
                                        <p:tgtEl>
                                          <p:spTgt spid="108"/>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09"/>
                                        </p:tgtEl>
                                        <p:attrNameLst>
                                          <p:attrName>style.visibility</p:attrName>
                                        </p:attrNameLst>
                                      </p:cBhvr>
                                      <p:to>
                                        <p:strVal val="visible"/>
                                      </p:to>
                                    </p:set>
                                    <p:animEffect transition="in" filter="fade">
                                      <p:cBhvr>
                                        <p:cTn id="12" dur="1000"/>
                                        <p:tgtEl>
                                          <p:spTgt spid="109"/>
                                        </p:tgtEl>
                                      </p:cBhvr>
                                    </p:animEffect>
                                    <p:anim calcmode="lin" valueType="num">
                                      <p:cBhvr>
                                        <p:cTn id="13" dur="1000" fill="hold"/>
                                        <p:tgtEl>
                                          <p:spTgt spid="109"/>
                                        </p:tgtEl>
                                        <p:attrNameLst>
                                          <p:attrName>ppt_x</p:attrName>
                                        </p:attrNameLst>
                                      </p:cBhvr>
                                      <p:tavLst>
                                        <p:tav tm="0">
                                          <p:val>
                                            <p:strVal val="#ppt_x"/>
                                          </p:val>
                                        </p:tav>
                                        <p:tav tm="100000">
                                          <p:val>
                                            <p:strVal val="#ppt_x"/>
                                          </p:val>
                                        </p:tav>
                                      </p:tavLst>
                                    </p:anim>
                                    <p:anim calcmode="lin" valueType="num">
                                      <p:cBhvr>
                                        <p:cTn id="14" dur="1000" fill="hold"/>
                                        <p:tgtEl>
                                          <p:spTgt spid="109"/>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110"/>
                                        </p:tgtEl>
                                        <p:attrNameLst>
                                          <p:attrName>style.visibility</p:attrName>
                                        </p:attrNameLst>
                                      </p:cBhvr>
                                      <p:to>
                                        <p:strVal val="visible"/>
                                      </p:to>
                                    </p:set>
                                    <p:animEffect transition="in" filter="fade">
                                      <p:cBhvr>
                                        <p:cTn id="17" dur="1000"/>
                                        <p:tgtEl>
                                          <p:spTgt spid="110"/>
                                        </p:tgtEl>
                                      </p:cBhvr>
                                    </p:animEffect>
                                    <p:anim calcmode="lin" valueType="num">
                                      <p:cBhvr>
                                        <p:cTn id="18" dur="1000" fill="hold"/>
                                        <p:tgtEl>
                                          <p:spTgt spid="110"/>
                                        </p:tgtEl>
                                        <p:attrNameLst>
                                          <p:attrName>ppt_x</p:attrName>
                                        </p:attrNameLst>
                                      </p:cBhvr>
                                      <p:tavLst>
                                        <p:tav tm="0">
                                          <p:val>
                                            <p:strVal val="#ppt_x"/>
                                          </p:val>
                                        </p:tav>
                                        <p:tav tm="100000">
                                          <p:val>
                                            <p:strVal val="#ppt_x"/>
                                          </p:val>
                                        </p:tav>
                                      </p:tavLst>
                                    </p:anim>
                                    <p:anim calcmode="lin" valueType="num">
                                      <p:cBhvr>
                                        <p:cTn id="19" dur="1000" fill="hold"/>
                                        <p:tgtEl>
                                          <p:spTgt spid="1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p:bldP spid="1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3383280" cy="645160"/>
          </a:xfrm>
          <a:prstGeom prst="rect">
            <a:avLst/>
          </a:prstGeom>
          <a:noFill/>
        </p:spPr>
        <p:txBody>
          <a:bodyPr wrap="none" rtlCol="0">
            <a:spAutoFit/>
          </a:bodyPr>
          <a:lstStyle/>
          <a:p>
            <a:pPr algn="l"/>
            <a:r>
              <a:rPr lang="zh-CN" altLang="en-US" sz="3600" dirty="0">
                <a:blipFill>
                  <a:blip r:embed="rId3"/>
                  <a:stretch>
                    <a:fillRect/>
                  </a:stretch>
                </a:blipFill>
                <a:latin typeface="方正正大黑简体" panose="02000000000000000000" pitchFamily="2" charset="-122"/>
                <a:ea typeface="方正正大黑简体" panose="02000000000000000000" pitchFamily="2" charset="-122"/>
                <a:sym typeface="+mn-ea"/>
              </a:rPr>
              <a:t>研究成果及结论</a:t>
            </a:r>
            <a:endParaRPr lang="zh-CN" altLang="en-US" sz="3600" b="1" dirty="0">
              <a:blipFill>
                <a:blip r:embed="rId4"/>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602557" y="1189716"/>
            <a:ext cx="1402080" cy="460375"/>
          </a:xfrm>
          <a:prstGeom prst="rect">
            <a:avLst/>
          </a:prstGeom>
          <a:noFill/>
        </p:spPr>
        <p:txBody>
          <a:bodyPr wrap="none" rtlCol="0">
            <a:spAutoFit/>
          </a:bodyPr>
          <a:lstStyle/>
          <a:p>
            <a:r>
              <a:rPr lang="zh-CN" altLang="en-US" sz="2400" dirty="0">
                <a:blipFill>
                  <a:blip r:embed="rId4"/>
                  <a:stretch>
                    <a:fillRect/>
                  </a:stretch>
                </a:blipFill>
                <a:latin typeface="微软雅黑" panose="020B0503020204020204" pitchFamily="34" charset="-122"/>
                <a:ea typeface="微软雅黑" panose="020B0503020204020204" pitchFamily="34" charset="-122"/>
              </a:rPr>
              <a:t>研究结果</a:t>
            </a:r>
          </a:p>
        </p:txBody>
      </p:sp>
      <p:sp>
        <p:nvSpPr>
          <p:cNvPr id="9" name="矩形 8"/>
          <p:cNvSpPr/>
          <p:nvPr/>
        </p:nvSpPr>
        <p:spPr>
          <a:xfrm flipH="1">
            <a:off x="1214111" y="697591"/>
            <a:ext cx="108000" cy="432000"/>
          </a:xfrm>
          <a:prstGeom prst="rect">
            <a:avLst/>
          </a:prstGeom>
          <a:blipFill>
            <a:blip r:embed="rId5"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6"/>
                <a:stretch>
                  <a:fillRect/>
                </a:stretch>
              </a:blipFill>
            </a:endParaRPr>
          </a:p>
        </p:txBody>
      </p:sp>
      <p:grpSp>
        <p:nvGrpSpPr>
          <p:cNvPr id="2" name="组合 1"/>
          <p:cNvGrpSpPr/>
          <p:nvPr/>
        </p:nvGrpSpPr>
        <p:grpSpPr>
          <a:xfrm>
            <a:off x="1321957" y="2583477"/>
            <a:ext cx="4071256" cy="2460951"/>
            <a:chOff x="4945267" y="2497117"/>
            <a:chExt cx="4071256" cy="2460951"/>
          </a:xfrm>
        </p:grpSpPr>
        <p:sp>
          <p:nvSpPr>
            <p:cNvPr id="11" name="Freeform 55"/>
            <p:cNvSpPr/>
            <p:nvPr/>
          </p:nvSpPr>
          <p:spPr bwMode="auto">
            <a:xfrm>
              <a:off x="4945267" y="2658407"/>
              <a:ext cx="2849563" cy="1717675"/>
            </a:xfrm>
            <a:custGeom>
              <a:avLst/>
              <a:gdLst>
                <a:gd name="T0" fmla="*/ 396 w 670"/>
                <a:gd name="T1" fmla="*/ 0 h 402"/>
                <a:gd name="T2" fmla="*/ 261 w 670"/>
                <a:gd name="T3" fmla="*/ 99 h 402"/>
                <a:gd name="T4" fmla="*/ 224 w 670"/>
                <a:gd name="T5" fmla="*/ 93 h 402"/>
                <a:gd name="T6" fmla="*/ 124 w 670"/>
                <a:gd name="T7" fmla="*/ 163 h 402"/>
                <a:gd name="T8" fmla="*/ 119 w 670"/>
                <a:gd name="T9" fmla="*/ 163 h 402"/>
                <a:gd name="T10" fmla="*/ 0 w 670"/>
                <a:gd name="T11" fmla="*/ 283 h 402"/>
                <a:gd name="T12" fmla="*/ 119 w 670"/>
                <a:gd name="T13" fmla="*/ 402 h 402"/>
                <a:gd name="T14" fmla="*/ 551 w 670"/>
                <a:gd name="T15" fmla="*/ 402 h 402"/>
                <a:gd name="T16" fmla="*/ 670 w 670"/>
                <a:gd name="T17" fmla="*/ 283 h 402"/>
                <a:gd name="T18" fmla="*/ 551 w 670"/>
                <a:gd name="T19" fmla="*/ 163 h 402"/>
                <a:gd name="T20" fmla="*/ 535 w 670"/>
                <a:gd name="T21" fmla="*/ 163 h 402"/>
                <a:gd name="T22" fmla="*/ 537 w 670"/>
                <a:gd name="T23" fmla="*/ 141 h 402"/>
                <a:gd name="T24" fmla="*/ 396 w 670"/>
                <a:gd name="T25"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0" h="402">
                  <a:moveTo>
                    <a:pt x="396" y="0"/>
                  </a:moveTo>
                  <a:cubicBezTo>
                    <a:pt x="332" y="0"/>
                    <a:pt x="278" y="42"/>
                    <a:pt x="261" y="99"/>
                  </a:cubicBezTo>
                  <a:cubicBezTo>
                    <a:pt x="249" y="95"/>
                    <a:pt x="237" y="93"/>
                    <a:pt x="224" y="93"/>
                  </a:cubicBezTo>
                  <a:cubicBezTo>
                    <a:pt x="178" y="93"/>
                    <a:pt x="138" y="122"/>
                    <a:pt x="124" y="163"/>
                  </a:cubicBezTo>
                  <a:cubicBezTo>
                    <a:pt x="119" y="163"/>
                    <a:pt x="119" y="163"/>
                    <a:pt x="119" y="163"/>
                  </a:cubicBezTo>
                  <a:cubicBezTo>
                    <a:pt x="53" y="163"/>
                    <a:pt x="0" y="217"/>
                    <a:pt x="0" y="283"/>
                  </a:cubicBezTo>
                  <a:cubicBezTo>
                    <a:pt x="0" y="349"/>
                    <a:pt x="53" y="402"/>
                    <a:pt x="119" y="402"/>
                  </a:cubicBezTo>
                  <a:cubicBezTo>
                    <a:pt x="551" y="402"/>
                    <a:pt x="551" y="402"/>
                    <a:pt x="551" y="402"/>
                  </a:cubicBezTo>
                  <a:cubicBezTo>
                    <a:pt x="617" y="402"/>
                    <a:pt x="670" y="349"/>
                    <a:pt x="670" y="283"/>
                  </a:cubicBezTo>
                  <a:cubicBezTo>
                    <a:pt x="670" y="217"/>
                    <a:pt x="617" y="163"/>
                    <a:pt x="551" y="163"/>
                  </a:cubicBezTo>
                  <a:cubicBezTo>
                    <a:pt x="535" y="163"/>
                    <a:pt x="535" y="163"/>
                    <a:pt x="535" y="163"/>
                  </a:cubicBezTo>
                  <a:cubicBezTo>
                    <a:pt x="536" y="156"/>
                    <a:pt x="537" y="149"/>
                    <a:pt x="537" y="141"/>
                  </a:cubicBezTo>
                  <a:cubicBezTo>
                    <a:pt x="537" y="63"/>
                    <a:pt x="474" y="0"/>
                    <a:pt x="396" y="0"/>
                  </a:cubicBezTo>
                </a:path>
              </a:pathLst>
            </a:custGeom>
            <a:blipFill>
              <a:blip r:embed="rId7"/>
              <a:stretch>
                <a:fillRect/>
              </a:stretch>
            </a:blipFill>
            <a:ln>
              <a:noFill/>
            </a:ln>
          </p:spPr>
          <p:txBody>
            <a:bodyPr vert="horz" wrap="square" lIns="91440" tIns="45720" rIns="91440" bIns="45720" numCol="1" anchor="t" anchorCtr="0" compatLnSpc="1"/>
            <a:lstStyle/>
            <a:p>
              <a:endParaRPr lang="zh-CN" altLang="en-US"/>
            </a:p>
          </p:txBody>
        </p:sp>
        <p:sp>
          <p:nvSpPr>
            <p:cNvPr id="5" name="矩形 4"/>
            <p:cNvSpPr/>
            <p:nvPr/>
          </p:nvSpPr>
          <p:spPr>
            <a:xfrm>
              <a:off x="5629747" y="3469967"/>
              <a:ext cx="1605280" cy="521970"/>
            </a:xfrm>
            <a:prstGeom prst="rect">
              <a:avLst/>
            </a:prstGeom>
          </p:spPr>
          <p:txBody>
            <a:bodyPr wrap="none">
              <a:spAutoFit/>
            </a:bodyPr>
            <a:lstStyle/>
            <a:p>
              <a:r>
                <a:rPr lang="zh-CN" altLang="en-US" sz="2800" dirty="0">
                  <a:solidFill>
                    <a:schemeClr val="bg1">
                      <a:lumMod val="95000"/>
                    </a:schemeClr>
                  </a:solidFill>
                </a:rPr>
                <a:t>研究结果</a:t>
              </a:r>
            </a:p>
          </p:txBody>
        </p:sp>
        <p:cxnSp>
          <p:nvCxnSpPr>
            <p:cNvPr id="10" name="直接箭头连接符 9"/>
            <p:cNvCxnSpPr/>
            <p:nvPr/>
          </p:nvCxnSpPr>
          <p:spPr>
            <a:xfrm flipV="1">
              <a:off x="7584314" y="2497117"/>
              <a:ext cx="1001548" cy="70956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7584314" y="4248506"/>
              <a:ext cx="1001548" cy="70956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p:nvPr/>
          </p:nvCxnSpPr>
          <p:spPr>
            <a:xfrm>
              <a:off x="7751459" y="3719259"/>
              <a:ext cx="1265064"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文本框 29"/>
          <p:cNvSpPr txBox="1"/>
          <p:nvPr/>
        </p:nvSpPr>
        <p:spPr>
          <a:xfrm>
            <a:off x="4962525" y="2188845"/>
            <a:ext cx="6216650" cy="732155"/>
          </a:xfrm>
          <a:prstGeom prst="rect">
            <a:avLst/>
          </a:prstGeom>
          <a:noFill/>
        </p:spPr>
        <p:txBody>
          <a:bodyPr wrap="square" rtlCol="0">
            <a:spAutoFit/>
          </a:bodyPr>
          <a:lstStyle/>
          <a:p>
            <a:pPr algn="just">
              <a:lnSpc>
                <a:spcPts val="2500"/>
              </a:lnSpc>
            </a:pPr>
            <a:r>
              <a:rPr lang="en-US" altLang="zh-CN" sz="1600" dirty="0">
                <a:solidFill>
                  <a:schemeClr val="bg1">
                    <a:lumMod val="95000"/>
                  </a:schemeClr>
                </a:solidFill>
                <a:latin typeface="微软雅黑" panose="020B0503020204020204" pitchFamily="34" charset="-122"/>
                <a:ea typeface="微软雅黑" panose="020B0503020204020204" pitchFamily="34" charset="-122"/>
              </a:rPr>
              <a:t>       1.</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虽然使用组合模式需要用户理解递归，但是这对符合模式的使用似乎没有造成什么影响</a:t>
            </a:r>
          </a:p>
        </p:txBody>
      </p:sp>
      <p:sp>
        <p:nvSpPr>
          <p:cNvPr id="31" name="文本框 30"/>
          <p:cNvSpPr txBox="1"/>
          <p:nvPr/>
        </p:nvSpPr>
        <p:spPr>
          <a:xfrm>
            <a:off x="5001260" y="4705985"/>
            <a:ext cx="6177915" cy="732155"/>
          </a:xfrm>
          <a:prstGeom prst="rect">
            <a:avLst/>
          </a:prstGeom>
          <a:noFill/>
        </p:spPr>
        <p:txBody>
          <a:bodyPr wrap="square" rtlCol="0">
            <a:spAutoFit/>
          </a:bodyPr>
          <a:lstStyle/>
          <a:p>
            <a:pPr algn="just">
              <a:lnSpc>
                <a:spcPts val="2500"/>
              </a:lnSpc>
            </a:pPr>
            <a:r>
              <a:rPr lang="en-US" altLang="zh-CN" sz="1600" dirty="0">
                <a:solidFill>
                  <a:schemeClr val="bg1">
                    <a:lumMod val="95000"/>
                  </a:schemeClr>
                </a:solidFill>
                <a:latin typeface="微软雅黑" panose="020B0503020204020204" pitchFamily="34" charset="-122"/>
                <a:ea typeface="微软雅黑" panose="020B0503020204020204" pitchFamily="34" charset="-122"/>
              </a:rPr>
              <a:t>       3.</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访问者模式的复杂性限制了它的使用，但是如果使用的好，访问者模式可以有效的帮助系统维护。</a:t>
            </a:r>
          </a:p>
        </p:txBody>
      </p:sp>
      <p:sp>
        <p:nvSpPr>
          <p:cNvPr id="32" name="文本框 31"/>
          <p:cNvSpPr txBox="1"/>
          <p:nvPr/>
        </p:nvSpPr>
        <p:spPr>
          <a:xfrm>
            <a:off x="5393055" y="3451860"/>
            <a:ext cx="5785485" cy="732155"/>
          </a:xfrm>
          <a:prstGeom prst="rect">
            <a:avLst/>
          </a:prstGeom>
          <a:noFill/>
        </p:spPr>
        <p:txBody>
          <a:bodyPr wrap="square" rtlCol="0">
            <a:spAutoFit/>
          </a:bodyPr>
          <a:lstStyle/>
          <a:p>
            <a:pPr algn="just">
              <a:lnSpc>
                <a:spcPts val="2500"/>
              </a:lnSpc>
            </a:pPr>
            <a:r>
              <a:rPr lang="en-US" altLang="zh-CN" sz="1600" dirty="0">
                <a:solidFill>
                  <a:schemeClr val="bg1">
                    <a:lumMod val="95000"/>
                  </a:schemeClr>
                </a:solidFill>
                <a:latin typeface="微软雅黑" panose="020B0503020204020204" pitchFamily="34" charset="-122"/>
                <a:ea typeface="微软雅黑" panose="020B0503020204020204" pitchFamily="34" charset="-122"/>
              </a:rPr>
              <a:t>       2.</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观察者模式的使用除了可能产生过于复杂的设计之外，几乎没有其他问题。</a:t>
            </a:r>
          </a:p>
        </p:txBody>
      </p:sp>
    </p:spTree>
  </p:cSld>
  <p:clrMapOvr>
    <a:masterClrMapping/>
  </p:clrMapOvr>
  <mc:AlternateContent xmlns:mc="http://schemas.openxmlformats.org/markup-compatibility/2006" xmlns:p14="http://schemas.microsoft.com/office/powerpoint/2010/main">
    <mc:Choice Requires="p14">
      <p:transition spd="slow">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1000" fill="hold"/>
                                        <p:tgtEl>
                                          <p:spTgt spid="2"/>
                                        </p:tgtEl>
                                        <p:attrNameLst>
                                          <p:attrName>ppt_y</p:attrName>
                                        </p:attrNameLst>
                                      </p:cBhvr>
                                      <p:tavLst>
                                        <p:tav tm="0">
                                          <p:val>
                                            <p:strVal val="#ppt_y+.1"/>
                                          </p:val>
                                        </p:tav>
                                        <p:tav tm="100000">
                                          <p:val>
                                            <p:strVal val="#ppt_y"/>
                                          </p:val>
                                        </p:tav>
                                      </p:tavLst>
                                    </p:anim>
                                  </p:childTnLst>
                                </p:cTn>
                              </p:par>
                              <p:par>
                                <p:cTn id="25" presetID="41" presetClass="entr" presetSubtype="0" fill="hold" grpId="0" nodeType="withEffect">
                                  <p:stCondLst>
                                    <p:cond delay="0"/>
                                  </p:stCondLst>
                                  <p:iterate type="lt">
                                    <p:tmPct val="10000"/>
                                  </p:iterate>
                                  <p:childTnLst>
                                    <p:set>
                                      <p:cBhvr>
                                        <p:cTn id="26" dur="1" fill="hold">
                                          <p:stCondLst>
                                            <p:cond delay="0"/>
                                          </p:stCondLst>
                                        </p:cTn>
                                        <p:tgtEl>
                                          <p:spTgt spid="30"/>
                                        </p:tgtEl>
                                        <p:attrNameLst>
                                          <p:attrName>style.visibility</p:attrName>
                                        </p:attrNameLst>
                                      </p:cBhvr>
                                      <p:to>
                                        <p:strVal val="visible"/>
                                      </p:to>
                                    </p:set>
                                    <p:anim calcmode="lin" valueType="num">
                                      <p:cBhvr>
                                        <p:cTn id="27" dur="500" fill="hold"/>
                                        <p:tgtEl>
                                          <p:spTgt spid="30"/>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30"/>
                                        </p:tgtEl>
                                        <p:attrNameLst>
                                          <p:attrName>ppt_y</p:attrName>
                                        </p:attrNameLst>
                                      </p:cBhvr>
                                      <p:tavLst>
                                        <p:tav tm="0">
                                          <p:val>
                                            <p:strVal val="#ppt_y"/>
                                          </p:val>
                                        </p:tav>
                                        <p:tav tm="100000">
                                          <p:val>
                                            <p:strVal val="#ppt_y"/>
                                          </p:val>
                                        </p:tav>
                                      </p:tavLst>
                                    </p:anim>
                                    <p:anim calcmode="lin" valueType="num">
                                      <p:cBhvr>
                                        <p:cTn id="29" dur="500" fill="hold"/>
                                        <p:tgtEl>
                                          <p:spTgt spid="30"/>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30"/>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30"/>
                                        </p:tgtEl>
                                      </p:cBhvr>
                                    </p:animEffect>
                                  </p:childTnLst>
                                </p:cTn>
                              </p:par>
                              <p:par>
                                <p:cTn id="32" presetID="41" presetClass="entr" presetSubtype="0" fill="hold" grpId="0" nodeType="withEffect">
                                  <p:stCondLst>
                                    <p:cond delay="0"/>
                                  </p:stCondLst>
                                  <p:iterate type="lt">
                                    <p:tmPct val="10000"/>
                                  </p:iterate>
                                  <p:childTnLst>
                                    <p:set>
                                      <p:cBhvr>
                                        <p:cTn id="33" dur="1" fill="hold">
                                          <p:stCondLst>
                                            <p:cond delay="0"/>
                                          </p:stCondLst>
                                        </p:cTn>
                                        <p:tgtEl>
                                          <p:spTgt spid="32"/>
                                        </p:tgtEl>
                                        <p:attrNameLst>
                                          <p:attrName>style.visibility</p:attrName>
                                        </p:attrNameLst>
                                      </p:cBhvr>
                                      <p:to>
                                        <p:strVal val="visible"/>
                                      </p:to>
                                    </p:set>
                                    <p:anim calcmode="lin" valueType="num">
                                      <p:cBhvr>
                                        <p:cTn id="34"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35" dur="500" fill="hold"/>
                                        <p:tgtEl>
                                          <p:spTgt spid="32"/>
                                        </p:tgtEl>
                                        <p:attrNameLst>
                                          <p:attrName>ppt_y</p:attrName>
                                        </p:attrNameLst>
                                      </p:cBhvr>
                                      <p:tavLst>
                                        <p:tav tm="0">
                                          <p:val>
                                            <p:strVal val="#ppt_y"/>
                                          </p:val>
                                        </p:tav>
                                        <p:tav tm="100000">
                                          <p:val>
                                            <p:strVal val="#ppt_y"/>
                                          </p:val>
                                        </p:tav>
                                      </p:tavLst>
                                    </p:anim>
                                    <p:anim calcmode="lin" valueType="num">
                                      <p:cBhvr>
                                        <p:cTn id="36"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37"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38" dur="500" tmFilter="0,0; .5, 1; 1, 1"/>
                                        <p:tgtEl>
                                          <p:spTgt spid="32"/>
                                        </p:tgtEl>
                                      </p:cBhvr>
                                    </p:animEffect>
                                  </p:childTnLst>
                                </p:cTn>
                              </p:par>
                              <p:par>
                                <p:cTn id="39" presetID="41" presetClass="entr" presetSubtype="0" fill="hold" grpId="0" nodeType="withEffect">
                                  <p:stCondLst>
                                    <p:cond delay="0"/>
                                  </p:stCondLst>
                                  <p:iterate type="lt">
                                    <p:tmPct val="10000"/>
                                  </p:iterate>
                                  <p:childTnLst>
                                    <p:set>
                                      <p:cBhvr>
                                        <p:cTn id="40" dur="1" fill="hold">
                                          <p:stCondLst>
                                            <p:cond delay="0"/>
                                          </p:stCondLst>
                                        </p:cTn>
                                        <p:tgtEl>
                                          <p:spTgt spid="31"/>
                                        </p:tgtEl>
                                        <p:attrNameLst>
                                          <p:attrName>style.visibility</p:attrName>
                                        </p:attrNameLst>
                                      </p:cBhvr>
                                      <p:to>
                                        <p:strVal val="visible"/>
                                      </p:to>
                                    </p:set>
                                    <p:anim calcmode="lin" valueType="num">
                                      <p:cBhvr>
                                        <p:cTn id="41"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42" dur="500" fill="hold"/>
                                        <p:tgtEl>
                                          <p:spTgt spid="31"/>
                                        </p:tgtEl>
                                        <p:attrNameLst>
                                          <p:attrName>ppt_y</p:attrName>
                                        </p:attrNameLst>
                                      </p:cBhvr>
                                      <p:tavLst>
                                        <p:tav tm="0">
                                          <p:val>
                                            <p:strVal val="#ppt_y"/>
                                          </p:val>
                                        </p:tav>
                                        <p:tav tm="100000">
                                          <p:val>
                                            <p:strVal val="#ppt_y"/>
                                          </p:val>
                                        </p:tav>
                                      </p:tavLst>
                                    </p:anim>
                                    <p:anim calcmode="lin" valueType="num">
                                      <p:cBhvr>
                                        <p:cTn id="43"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44"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45" dur="500" tmFilter="0,0; .5, 1; 1, 1"/>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P spid="30" grpId="0"/>
      <p:bldP spid="31" grpId="0"/>
      <p:bldP spid="3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3383280" cy="645160"/>
          </a:xfrm>
          <a:prstGeom prst="rect">
            <a:avLst/>
          </a:prstGeom>
          <a:noFill/>
        </p:spPr>
        <p:txBody>
          <a:bodyPr wrap="none" rtlCol="0">
            <a:spAutoFit/>
          </a:bodyPr>
          <a:lstStyle/>
          <a:p>
            <a:pPr algn="l"/>
            <a:r>
              <a:rPr lang="zh-CN" altLang="en-US" sz="3600" dirty="0">
                <a:blipFill>
                  <a:blip r:embed="rId3"/>
                  <a:stretch>
                    <a:fillRect/>
                  </a:stretch>
                </a:blipFill>
                <a:latin typeface="方正正大黑简体" panose="02000000000000000000" pitchFamily="2" charset="-122"/>
                <a:ea typeface="方正正大黑简体" panose="02000000000000000000" pitchFamily="2" charset="-122"/>
                <a:sym typeface="+mn-ea"/>
              </a:rPr>
              <a:t>研究成果及结论</a:t>
            </a:r>
            <a:endParaRPr lang="zh-CN" altLang="en-US" sz="3600" b="1" dirty="0">
              <a:blipFill>
                <a:blip r:embed="rId4"/>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602557" y="1189716"/>
            <a:ext cx="2316480" cy="460375"/>
          </a:xfrm>
          <a:prstGeom prst="rect">
            <a:avLst/>
          </a:prstGeom>
          <a:noFill/>
        </p:spPr>
        <p:txBody>
          <a:bodyPr wrap="none" rtlCol="0">
            <a:spAutoFit/>
          </a:bodyPr>
          <a:lstStyle/>
          <a:p>
            <a:r>
              <a:rPr lang="zh-CN" altLang="en-US" sz="2400" dirty="0">
                <a:blipFill>
                  <a:blip r:embed="rId4"/>
                  <a:stretch>
                    <a:fillRect/>
                  </a:stretch>
                </a:blipFill>
                <a:latin typeface="微软雅黑" panose="020B0503020204020204" pitchFamily="34" charset="-122"/>
                <a:ea typeface="微软雅黑" panose="020B0503020204020204" pitchFamily="34" charset="-122"/>
              </a:rPr>
              <a:t>实用性调查结果</a:t>
            </a:r>
          </a:p>
        </p:txBody>
      </p:sp>
      <p:sp>
        <p:nvSpPr>
          <p:cNvPr id="9" name="矩形 8"/>
          <p:cNvSpPr/>
          <p:nvPr/>
        </p:nvSpPr>
        <p:spPr>
          <a:xfrm flipH="1">
            <a:off x="1214111" y="697591"/>
            <a:ext cx="108000" cy="432000"/>
          </a:xfrm>
          <a:prstGeom prst="rect">
            <a:avLst/>
          </a:prstGeom>
          <a:blipFill>
            <a:blip r:embed="rId5"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6"/>
                <a:stretch>
                  <a:fillRect/>
                </a:stretch>
              </a:blipFill>
            </a:endParaRPr>
          </a:p>
        </p:txBody>
      </p:sp>
      <p:grpSp>
        <p:nvGrpSpPr>
          <p:cNvPr id="2" name="组合 1"/>
          <p:cNvGrpSpPr/>
          <p:nvPr/>
        </p:nvGrpSpPr>
        <p:grpSpPr>
          <a:xfrm>
            <a:off x="1321957" y="2048172"/>
            <a:ext cx="3904251" cy="3008956"/>
            <a:chOff x="4945267" y="1949112"/>
            <a:chExt cx="3904251" cy="3008956"/>
          </a:xfrm>
        </p:grpSpPr>
        <p:sp>
          <p:nvSpPr>
            <p:cNvPr id="11" name="Freeform 55"/>
            <p:cNvSpPr/>
            <p:nvPr/>
          </p:nvSpPr>
          <p:spPr bwMode="auto">
            <a:xfrm>
              <a:off x="4945267" y="2658407"/>
              <a:ext cx="2849563" cy="1717675"/>
            </a:xfrm>
            <a:custGeom>
              <a:avLst/>
              <a:gdLst>
                <a:gd name="T0" fmla="*/ 396 w 670"/>
                <a:gd name="T1" fmla="*/ 0 h 402"/>
                <a:gd name="T2" fmla="*/ 261 w 670"/>
                <a:gd name="T3" fmla="*/ 99 h 402"/>
                <a:gd name="T4" fmla="*/ 224 w 670"/>
                <a:gd name="T5" fmla="*/ 93 h 402"/>
                <a:gd name="T6" fmla="*/ 124 w 670"/>
                <a:gd name="T7" fmla="*/ 163 h 402"/>
                <a:gd name="T8" fmla="*/ 119 w 670"/>
                <a:gd name="T9" fmla="*/ 163 h 402"/>
                <a:gd name="T10" fmla="*/ 0 w 670"/>
                <a:gd name="T11" fmla="*/ 283 h 402"/>
                <a:gd name="T12" fmla="*/ 119 w 670"/>
                <a:gd name="T13" fmla="*/ 402 h 402"/>
                <a:gd name="T14" fmla="*/ 551 w 670"/>
                <a:gd name="T15" fmla="*/ 402 h 402"/>
                <a:gd name="T16" fmla="*/ 670 w 670"/>
                <a:gd name="T17" fmla="*/ 283 h 402"/>
                <a:gd name="T18" fmla="*/ 551 w 670"/>
                <a:gd name="T19" fmla="*/ 163 h 402"/>
                <a:gd name="T20" fmla="*/ 535 w 670"/>
                <a:gd name="T21" fmla="*/ 163 h 402"/>
                <a:gd name="T22" fmla="*/ 537 w 670"/>
                <a:gd name="T23" fmla="*/ 141 h 402"/>
                <a:gd name="T24" fmla="*/ 396 w 670"/>
                <a:gd name="T25"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0" h="402">
                  <a:moveTo>
                    <a:pt x="396" y="0"/>
                  </a:moveTo>
                  <a:cubicBezTo>
                    <a:pt x="332" y="0"/>
                    <a:pt x="278" y="42"/>
                    <a:pt x="261" y="99"/>
                  </a:cubicBezTo>
                  <a:cubicBezTo>
                    <a:pt x="249" y="95"/>
                    <a:pt x="237" y="93"/>
                    <a:pt x="224" y="93"/>
                  </a:cubicBezTo>
                  <a:cubicBezTo>
                    <a:pt x="178" y="93"/>
                    <a:pt x="138" y="122"/>
                    <a:pt x="124" y="163"/>
                  </a:cubicBezTo>
                  <a:cubicBezTo>
                    <a:pt x="119" y="163"/>
                    <a:pt x="119" y="163"/>
                    <a:pt x="119" y="163"/>
                  </a:cubicBezTo>
                  <a:cubicBezTo>
                    <a:pt x="53" y="163"/>
                    <a:pt x="0" y="217"/>
                    <a:pt x="0" y="283"/>
                  </a:cubicBezTo>
                  <a:cubicBezTo>
                    <a:pt x="0" y="349"/>
                    <a:pt x="53" y="402"/>
                    <a:pt x="119" y="402"/>
                  </a:cubicBezTo>
                  <a:cubicBezTo>
                    <a:pt x="551" y="402"/>
                    <a:pt x="551" y="402"/>
                    <a:pt x="551" y="402"/>
                  </a:cubicBezTo>
                  <a:cubicBezTo>
                    <a:pt x="617" y="402"/>
                    <a:pt x="670" y="349"/>
                    <a:pt x="670" y="283"/>
                  </a:cubicBezTo>
                  <a:cubicBezTo>
                    <a:pt x="670" y="217"/>
                    <a:pt x="617" y="163"/>
                    <a:pt x="551" y="163"/>
                  </a:cubicBezTo>
                  <a:cubicBezTo>
                    <a:pt x="535" y="163"/>
                    <a:pt x="535" y="163"/>
                    <a:pt x="535" y="163"/>
                  </a:cubicBezTo>
                  <a:cubicBezTo>
                    <a:pt x="536" y="156"/>
                    <a:pt x="537" y="149"/>
                    <a:pt x="537" y="141"/>
                  </a:cubicBezTo>
                  <a:cubicBezTo>
                    <a:pt x="537" y="63"/>
                    <a:pt x="474" y="0"/>
                    <a:pt x="396" y="0"/>
                  </a:cubicBezTo>
                </a:path>
              </a:pathLst>
            </a:custGeom>
            <a:blipFill>
              <a:blip r:embed="rId7"/>
              <a:stretch>
                <a:fillRect/>
              </a:stretch>
            </a:blipFill>
            <a:ln>
              <a:noFill/>
            </a:ln>
          </p:spPr>
          <p:txBody>
            <a:bodyPr vert="horz" wrap="square" lIns="91440" tIns="45720" rIns="91440" bIns="45720" numCol="1" anchor="t" anchorCtr="0" compatLnSpc="1"/>
            <a:lstStyle/>
            <a:p>
              <a:endParaRPr lang="zh-CN" altLang="en-US"/>
            </a:p>
          </p:txBody>
        </p:sp>
        <p:sp>
          <p:nvSpPr>
            <p:cNvPr id="5" name="矩形 4"/>
            <p:cNvSpPr/>
            <p:nvPr/>
          </p:nvSpPr>
          <p:spPr>
            <a:xfrm>
              <a:off x="5629747" y="3469967"/>
              <a:ext cx="1605280" cy="521970"/>
            </a:xfrm>
            <a:prstGeom prst="rect">
              <a:avLst/>
            </a:prstGeom>
          </p:spPr>
          <p:txBody>
            <a:bodyPr wrap="none">
              <a:spAutoFit/>
            </a:bodyPr>
            <a:lstStyle/>
            <a:p>
              <a:r>
                <a:rPr lang="zh-CN" altLang="en-US" sz="2800" dirty="0">
                  <a:solidFill>
                    <a:schemeClr val="bg1">
                      <a:lumMod val="95000"/>
                    </a:schemeClr>
                  </a:solidFill>
                </a:rPr>
                <a:t>研究结果</a:t>
              </a:r>
            </a:p>
          </p:txBody>
        </p:sp>
        <p:cxnSp>
          <p:nvCxnSpPr>
            <p:cNvPr id="10" name="直接箭头连接符 9"/>
            <p:cNvCxnSpPr/>
            <p:nvPr/>
          </p:nvCxnSpPr>
          <p:spPr>
            <a:xfrm flipV="1">
              <a:off x="7472554" y="1949112"/>
              <a:ext cx="1001548" cy="70956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a:off x="7584314" y="4248506"/>
              <a:ext cx="1001548" cy="70956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p:nvPr/>
          </p:nvCxnSpPr>
          <p:spPr>
            <a:xfrm>
              <a:off x="7584454" y="3095054"/>
              <a:ext cx="1265064"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文本框 29"/>
          <p:cNvSpPr txBox="1"/>
          <p:nvPr/>
        </p:nvSpPr>
        <p:spPr>
          <a:xfrm>
            <a:off x="4850765" y="1767840"/>
            <a:ext cx="6216650" cy="411480"/>
          </a:xfrm>
          <a:prstGeom prst="rect">
            <a:avLst/>
          </a:prstGeom>
          <a:noFill/>
        </p:spPr>
        <p:txBody>
          <a:bodyPr wrap="square" rtlCol="0">
            <a:spAutoFit/>
          </a:bodyPr>
          <a:lstStyle/>
          <a:p>
            <a:pPr algn="just">
              <a:lnSpc>
                <a:spcPts val="2500"/>
              </a:lnSpc>
            </a:pPr>
            <a:r>
              <a:rPr lang="en-US" altLang="zh-CN" sz="2000" dirty="0">
                <a:solidFill>
                  <a:schemeClr val="bg1">
                    <a:lumMod val="95000"/>
                  </a:schemeClr>
                </a:solidFill>
                <a:latin typeface="微软雅黑" panose="020B0503020204020204" pitchFamily="34" charset="-122"/>
                <a:ea typeface="微软雅黑" panose="020B0503020204020204" pitchFamily="34" charset="-122"/>
              </a:rPr>
              <a:t>       1.</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组合模式和观察者模式的使用价值最高。</a:t>
            </a:r>
          </a:p>
        </p:txBody>
      </p:sp>
      <p:sp>
        <p:nvSpPr>
          <p:cNvPr id="31" name="文本框 30"/>
          <p:cNvSpPr txBox="1"/>
          <p:nvPr/>
        </p:nvSpPr>
        <p:spPr>
          <a:xfrm>
            <a:off x="5393055" y="3634105"/>
            <a:ext cx="6177915" cy="732155"/>
          </a:xfrm>
          <a:prstGeom prst="rect">
            <a:avLst/>
          </a:prstGeom>
          <a:noFill/>
        </p:spPr>
        <p:txBody>
          <a:bodyPr wrap="square" rtlCol="0">
            <a:spAutoFit/>
          </a:bodyPr>
          <a:lstStyle/>
          <a:p>
            <a:pPr algn="just">
              <a:lnSpc>
                <a:spcPts val="2500"/>
              </a:lnSpc>
            </a:pPr>
            <a:r>
              <a:rPr lang="en-US" altLang="zh-CN" sz="2000" dirty="0">
                <a:solidFill>
                  <a:schemeClr val="bg1">
                    <a:lumMod val="95000"/>
                  </a:schemeClr>
                </a:solidFill>
                <a:latin typeface="微软雅黑" panose="020B0503020204020204" pitchFamily="34" charset="-122"/>
                <a:ea typeface="微软雅黑" panose="020B0503020204020204" pitchFamily="34" charset="-122"/>
              </a:rPr>
              <a:t>       3.</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享元模式、解释器模式、原型模式、备忘录模式被认为没有实际用途。</a:t>
            </a:r>
          </a:p>
        </p:txBody>
      </p:sp>
      <p:sp>
        <p:nvSpPr>
          <p:cNvPr id="32" name="文本框 31"/>
          <p:cNvSpPr txBox="1"/>
          <p:nvPr/>
        </p:nvSpPr>
        <p:spPr>
          <a:xfrm>
            <a:off x="5197475" y="2988310"/>
            <a:ext cx="5785485" cy="411480"/>
          </a:xfrm>
          <a:prstGeom prst="rect">
            <a:avLst/>
          </a:prstGeom>
          <a:noFill/>
        </p:spPr>
        <p:txBody>
          <a:bodyPr wrap="square" rtlCol="0">
            <a:spAutoFit/>
          </a:bodyPr>
          <a:lstStyle/>
          <a:p>
            <a:pPr algn="just">
              <a:lnSpc>
                <a:spcPts val="2500"/>
              </a:lnSpc>
            </a:pPr>
            <a:r>
              <a:rPr lang="en-US" altLang="zh-CN" sz="2000" dirty="0">
                <a:solidFill>
                  <a:schemeClr val="bg1">
                    <a:lumMod val="95000"/>
                  </a:schemeClr>
                </a:solidFill>
                <a:latin typeface="微软雅黑" panose="020B0503020204020204" pitchFamily="34" charset="-122"/>
                <a:ea typeface="微软雅黑" panose="020B0503020204020204" pitchFamily="34" charset="-122"/>
              </a:rPr>
              <a:t>       2.</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访问者模式的有效性取决于使用的好坏。</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cxnSp>
        <p:nvCxnSpPr>
          <p:cNvPr id="3" name="直接箭头连接符 2"/>
          <p:cNvCxnSpPr/>
          <p:nvPr/>
        </p:nvCxnSpPr>
        <p:spPr>
          <a:xfrm>
            <a:off x="4128149" y="3999929"/>
            <a:ext cx="1265064"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962525" y="4774565"/>
            <a:ext cx="6390005" cy="706755"/>
          </a:xfrm>
          <a:prstGeom prst="rect">
            <a:avLst/>
          </a:prstGeom>
          <a:noFill/>
        </p:spPr>
        <p:txBody>
          <a:bodyPr wrap="square" rtlCol="0" anchor="t">
            <a:spAutoFit/>
          </a:bodyPr>
          <a:lstStyle/>
          <a:p>
            <a:r>
              <a:rPr lang="en-US" altLang="zh-CN" sz="2000">
                <a:solidFill>
                  <a:schemeClr val="bg1"/>
                </a:solidFill>
                <a:latin typeface="微软雅黑" panose="020B0503020204020204" pitchFamily="34" charset="-122"/>
                <a:ea typeface="微软雅黑" panose="020B0503020204020204" pitchFamily="34" charset="-122"/>
              </a:rPr>
              <a:t>       4.</a:t>
            </a:r>
            <a:r>
              <a:rPr lang="zh-CN" altLang="en-US" sz="2000">
                <a:solidFill>
                  <a:schemeClr val="bg1"/>
                </a:solidFill>
                <a:latin typeface="微软雅黑" panose="020B0503020204020204" pitchFamily="34" charset="-122"/>
                <a:ea typeface="微软雅黑" panose="020B0503020204020204" pitchFamily="34" charset="-122"/>
              </a:rPr>
              <a:t>有一些模式没有得到正面投票，例如责任链模式，被认为仅用于专门目的。</a:t>
            </a:r>
          </a:p>
        </p:txBody>
      </p:sp>
    </p:spTree>
  </p:cSld>
  <p:clrMapOvr>
    <a:masterClrMapping/>
  </p:clrMapOvr>
  <mc:AlternateContent xmlns:mc="http://schemas.openxmlformats.org/markup-compatibility/2006" xmlns:p14="http://schemas.microsoft.com/office/powerpoint/2010/main">
    <mc:Choice Requires="p14">
      <p:transition spd="slow">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1000" fill="hold"/>
                                        <p:tgtEl>
                                          <p:spTgt spid="2"/>
                                        </p:tgtEl>
                                        <p:attrNameLst>
                                          <p:attrName>ppt_y</p:attrName>
                                        </p:attrNameLst>
                                      </p:cBhvr>
                                      <p:tavLst>
                                        <p:tav tm="0">
                                          <p:val>
                                            <p:strVal val="#ppt_y+.1"/>
                                          </p:val>
                                        </p:tav>
                                        <p:tav tm="100000">
                                          <p:val>
                                            <p:strVal val="#ppt_y"/>
                                          </p:val>
                                        </p:tav>
                                      </p:tavLst>
                                    </p:anim>
                                  </p:childTnLst>
                                </p:cTn>
                              </p:par>
                              <p:par>
                                <p:cTn id="25" presetID="41" presetClass="entr" presetSubtype="0" fill="hold" grpId="0" nodeType="withEffect">
                                  <p:stCondLst>
                                    <p:cond delay="0"/>
                                  </p:stCondLst>
                                  <p:iterate type="lt">
                                    <p:tmPct val="10000"/>
                                  </p:iterate>
                                  <p:childTnLst>
                                    <p:set>
                                      <p:cBhvr>
                                        <p:cTn id="26" dur="1" fill="hold">
                                          <p:stCondLst>
                                            <p:cond delay="0"/>
                                          </p:stCondLst>
                                        </p:cTn>
                                        <p:tgtEl>
                                          <p:spTgt spid="30"/>
                                        </p:tgtEl>
                                        <p:attrNameLst>
                                          <p:attrName>style.visibility</p:attrName>
                                        </p:attrNameLst>
                                      </p:cBhvr>
                                      <p:to>
                                        <p:strVal val="visible"/>
                                      </p:to>
                                    </p:set>
                                    <p:anim calcmode="lin" valueType="num">
                                      <p:cBhvr>
                                        <p:cTn id="27" dur="500" fill="hold"/>
                                        <p:tgtEl>
                                          <p:spTgt spid="30"/>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30"/>
                                        </p:tgtEl>
                                        <p:attrNameLst>
                                          <p:attrName>ppt_y</p:attrName>
                                        </p:attrNameLst>
                                      </p:cBhvr>
                                      <p:tavLst>
                                        <p:tav tm="0">
                                          <p:val>
                                            <p:strVal val="#ppt_y"/>
                                          </p:val>
                                        </p:tav>
                                        <p:tav tm="100000">
                                          <p:val>
                                            <p:strVal val="#ppt_y"/>
                                          </p:val>
                                        </p:tav>
                                      </p:tavLst>
                                    </p:anim>
                                    <p:anim calcmode="lin" valueType="num">
                                      <p:cBhvr>
                                        <p:cTn id="29" dur="500" fill="hold"/>
                                        <p:tgtEl>
                                          <p:spTgt spid="30"/>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30"/>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30"/>
                                        </p:tgtEl>
                                      </p:cBhvr>
                                    </p:animEffect>
                                  </p:childTnLst>
                                </p:cTn>
                              </p:par>
                              <p:par>
                                <p:cTn id="32" presetID="41" presetClass="entr" presetSubtype="0" fill="hold" grpId="0" nodeType="withEffect">
                                  <p:stCondLst>
                                    <p:cond delay="0"/>
                                  </p:stCondLst>
                                  <p:iterate type="lt">
                                    <p:tmPct val="10000"/>
                                  </p:iterate>
                                  <p:childTnLst>
                                    <p:set>
                                      <p:cBhvr>
                                        <p:cTn id="33" dur="1" fill="hold">
                                          <p:stCondLst>
                                            <p:cond delay="0"/>
                                          </p:stCondLst>
                                        </p:cTn>
                                        <p:tgtEl>
                                          <p:spTgt spid="32"/>
                                        </p:tgtEl>
                                        <p:attrNameLst>
                                          <p:attrName>style.visibility</p:attrName>
                                        </p:attrNameLst>
                                      </p:cBhvr>
                                      <p:to>
                                        <p:strVal val="visible"/>
                                      </p:to>
                                    </p:set>
                                    <p:anim calcmode="lin" valueType="num">
                                      <p:cBhvr>
                                        <p:cTn id="34"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35" dur="500" fill="hold"/>
                                        <p:tgtEl>
                                          <p:spTgt spid="32"/>
                                        </p:tgtEl>
                                        <p:attrNameLst>
                                          <p:attrName>ppt_y</p:attrName>
                                        </p:attrNameLst>
                                      </p:cBhvr>
                                      <p:tavLst>
                                        <p:tav tm="0">
                                          <p:val>
                                            <p:strVal val="#ppt_y"/>
                                          </p:val>
                                        </p:tav>
                                        <p:tav tm="100000">
                                          <p:val>
                                            <p:strVal val="#ppt_y"/>
                                          </p:val>
                                        </p:tav>
                                      </p:tavLst>
                                    </p:anim>
                                    <p:anim calcmode="lin" valueType="num">
                                      <p:cBhvr>
                                        <p:cTn id="36"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37"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38" dur="500" tmFilter="0,0; .5, 1; 1, 1"/>
                                        <p:tgtEl>
                                          <p:spTgt spid="32"/>
                                        </p:tgtEl>
                                      </p:cBhvr>
                                    </p:animEffect>
                                  </p:childTnLst>
                                </p:cTn>
                              </p:par>
                              <p:par>
                                <p:cTn id="39" presetID="41" presetClass="entr" presetSubtype="0" fill="hold" grpId="0" nodeType="withEffect">
                                  <p:stCondLst>
                                    <p:cond delay="0"/>
                                  </p:stCondLst>
                                  <p:iterate type="lt">
                                    <p:tmPct val="10000"/>
                                  </p:iterate>
                                  <p:childTnLst>
                                    <p:set>
                                      <p:cBhvr>
                                        <p:cTn id="40" dur="1" fill="hold">
                                          <p:stCondLst>
                                            <p:cond delay="0"/>
                                          </p:stCondLst>
                                        </p:cTn>
                                        <p:tgtEl>
                                          <p:spTgt spid="31"/>
                                        </p:tgtEl>
                                        <p:attrNameLst>
                                          <p:attrName>style.visibility</p:attrName>
                                        </p:attrNameLst>
                                      </p:cBhvr>
                                      <p:to>
                                        <p:strVal val="visible"/>
                                      </p:to>
                                    </p:set>
                                    <p:anim calcmode="lin" valueType="num">
                                      <p:cBhvr>
                                        <p:cTn id="41"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42" dur="500" fill="hold"/>
                                        <p:tgtEl>
                                          <p:spTgt spid="31"/>
                                        </p:tgtEl>
                                        <p:attrNameLst>
                                          <p:attrName>ppt_y</p:attrName>
                                        </p:attrNameLst>
                                      </p:cBhvr>
                                      <p:tavLst>
                                        <p:tav tm="0">
                                          <p:val>
                                            <p:strVal val="#ppt_y"/>
                                          </p:val>
                                        </p:tav>
                                        <p:tav tm="100000">
                                          <p:val>
                                            <p:strVal val="#ppt_y"/>
                                          </p:val>
                                        </p:tav>
                                      </p:tavLst>
                                    </p:anim>
                                    <p:anim calcmode="lin" valueType="num">
                                      <p:cBhvr>
                                        <p:cTn id="43"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44"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45" dur="500" tmFilter="0,0; .5, 1; 1, 1"/>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ldLvl="0" animBg="1"/>
      <p:bldP spid="30" grpId="0"/>
      <p:bldP spid="31" grpId="0"/>
      <p:bldP spid="3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3383280" cy="645160"/>
          </a:xfrm>
          <a:prstGeom prst="rect">
            <a:avLst/>
          </a:prstGeom>
          <a:noFill/>
        </p:spPr>
        <p:txBody>
          <a:bodyPr wrap="none" rtlCol="0">
            <a:spAutoFit/>
          </a:bodyPr>
          <a:lstStyle/>
          <a:p>
            <a:pPr algn="l"/>
            <a:r>
              <a:rPr lang="zh-CN" altLang="en-US" sz="3600" dirty="0">
                <a:blipFill>
                  <a:blip r:embed="rId3"/>
                  <a:stretch>
                    <a:fillRect/>
                  </a:stretch>
                </a:blipFill>
                <a:latin typeface="方正正大黑简体" panose="02000000000000000000" pitchFamily="2" charset="-122"/>
                <a:ea typeface="方正正大黑简体" panose="02000000000000000000" pitchFamily="2" charset="-122"/>
                <a:sym typeface="+mn-ea"/>
              </a:rPr>
              <a:t>研究成果及结论</a:t>
            </a:r>
            <a:endParaRPr lang="zh-CN" altLang="en-US" sz="3600" b="1" dirty="0">
              <a:blipFill>
                <a:blip r:embed="rId4"/>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602557" y="1189716"/>
            <a:ext cx="2011680" cy="460375"/>
          </a:xfrm>
          <a:prstGeom prst="rect">
            <a:avLst/>
          </a:prstGeom>
          <a:noFill/>
        </p:spPr>
        <p:txBody>
          <a:bodyPr wrap="none" rtlCol="0">
            <a:spAutoFit/>
          </a:bodyPr>
          <a:lstStyle/>
          <a:p>
            <a:pPr algn="l"/>
            <a:r>
              <a:rPr lang="zh-CN" altLang="en-US" sz="2400" dirty="0">
                <a:blipFill>
                  <a:blip r:embed="rId4"/>
                  <a:stretch>
                    <a:fillRect/>
                  </a:stretch>
                </a:blipFill>
                <a:latin typeface="微软雅黑" panose="020B0503020204020204" pitchFamily="34" charset="-122"/>
                <a:ea typeface="微软雅黑" panose="020B0503020204020204" pitchFamily="34" charset="-122"/>
                <a:sym typeface="+mn-ea"/>
              </a:rPr>
              <a:t>案例对比分析</a:t>
            </a:r>
            <a:endParaRPr lang="zh-CN" altLang="en-US" sz="2400" dirty="0">
              <a:blipFill>
                <a:blip r:embed="rId4"/>
                <a:stretch>
                  <a:fillRect/>
                </a:stretch>
              </a:blipFill>
              <a:latin typeface="微软雅黑" panose="020B0503020204020204" pitchFamily="34" charset="-122"/>
              <a:ea typeface="微软雅黑" panose="020B0503020204020204" pitchFamily="34" charset="-122"/>
            </a:endParaRPr>
          </a:p>
        </p:txBody>
      </p:sp>
      <p:sp>
        <p:nvSpPr>
          <p:cNvPr id="9" name="矩形 8"/>
          <p:cNvSpPr/>
          <p:nvPr/>
        </p:nvSpPr>
        <p:spPr>
          <a:xfrm flipH="1">
            <a:off x="1214111" y="697591"/>
            <a:ext cx="108000" cy="432000"/>
          </a:xfrm>
          <a:prstGeom prst="rect">
            <a:avLst/>
          </a:prstGeom>
          <a:blipFill>
            <a:blip r:embed="rId5"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6"/>
                <a:stretch>
                  <a:fillRect/>
                </a:stretch>
              </a:blipFill>
            </a:endParaRPr>
          </a:p>
        </p:txBody>
      </p:sp>
      <p:sp>
        <p:nvSpPr>
          <p:cNvPr id="6" name="饼形 5"/>
          <p:cNvSpPr/>
          <p:nvPr/>
        </p:nvSpPr>
        <p:spPr>
          <a:xfrm>
            <a:off x="4629150" y="2495550"/>
            <a:ext cx="2210435" cy="2000250"/>
          </a:xfrm>
          <a:prstGeom prst="pie">
            <a:avLst>
              <a:gd name="adj1" fmla="val 21440128"/>
              <a:gd name="adj2" fmla="val 10944018"/>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饼形 11"/>
          <p:cNvSpPr/>
          <p:nvPr/>
        </p:nvSpPr>
        <p:spPr>
          <a:xfrm rot="5400000">
            <a:off x="4629150" y="2390775"/>
            <a:ext cx="2209800" cy="2209800"/>
          </a:xfrm>
          <a:prstGeom prst="pie">
            <a:avLst>
              <a:gd name="adj1" fmla="val 5505835"/>
              <a:gd name="adj2" fmla="val 16009970"/>
            </a:avLst>
          </a:prstGeom>
          <a:blipFill>
            <a:blip r:embed="rId8"/>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文本框 12"/>
          <p:cNvSpPr txBox="1"/>
          <p:nvPr/>
        </p:nvSpPr>
        <p:spPr>
          <a:xfrm>
            <a:off x="1515495" y="3973778"/>
            <a:ext cx="3342255" cy="681355"/>
          </a:xfrm>
          <a:prstGeom prst="rect">
            <a:avLst/>
          </a:prstGeom>
          <a:noFill/>
        </p:spPr>
        <p:txBody>
          <a:bodyPr wrap="square" rtlCol="0">
            <a:spAutoFit/>
          </a:bodyPr>
          <a:lstStyle/>
          <a:p>
            <a:pPr>
              <a:lnSpc>
                <a:spcPts val="2300"/>
              </a:lnSpc>
            </a:pPr>
            <a:r>
              <a:rPr lang="en-US" altLang="zh-CN" dirty="0">
                <a:solidFill>
                  <a:schemeClr val="bg1"/>
                </a:solidFill>
                <a:latin typeface="方正中等线简体" panose="03000509000000000000" pitchFamily="65" charset="-122"/>
                <a:ea typeface="方正中等线简体" panose="03000509000000000000" pitchFamily="65" charset="-122"/>
              </a:rPr>
              <a:t>1.</a:t>
            </a:r>
            <a:r>
              <a:rPr lang="zh-CN" altLang="en-US" dirty="0">
                <a:solidFill>
                  <a:schemeClr val="bg1"/>
                </a:solidFill>
                <a:latin typeface="方正中等线简体" panose="03000509000000000000" pitchFamily="65" charset="-122"/>
                <a:ea typeface="方正中等线简体" panose="03000509000000000000" pitchFamily="65" charset="-122"/>
              </a:rPr>
              <a:t>符合单一职责原则</a:t>
            </a:r>
          </a:p>
          <a:p>
            <a:pPr>
              <a:lnSpc>
                <a:spcPts val="2300"/>
              </a:lnSpc>
            </a:pPr>
            <a:r>
              <a:rPr lang="en-US" altLang="zh-CN" dirty="0">
                <a:solidFill>
                  <a:schemeClr val="bg1"/>
                </a:solidFill>
                <a:latin typeface="方正中等线简体" panose="03000509000000000000" pitchFamily="65" charset="-122"/>
                <a:ea typeface="方正中等线简体" panose="03000509000000000000" pitchFamily="65" charset="-122"/>
              </a:rPr>
              <a:t>2.</a:t>
            </a:r>
            <a:r>
              <a:rPr lang="zh-CN" altLang="en-US" dirty="0">
                <a:solidFill>
                  <a:schemeClr val="bg1"/>
                </a:solidFill>
                <a:latin typeface="方正中等线简体" panose="03000509000000000000" pitchFamily="65" charset="-122"/>
                <a:ea typeface="方正中等线简体" panose="03000509000000000000" pitchFamily="65" charset="-122"/>
              </a:rPr>
              <a:t>扩展性良好</a:t>
            </a:r>
          </a:p>
        </p:txBody>
      </p:sp>
      <p:sp>
        <p:nvSpPr>
          <p:cNvPr id="14" name="矩形 13"/>
          <p:cNvSpPr/>
          <p:nvPr/>
        </p:nvSpPr>
        <p:spPr>
          <a:xfrm>
            <a:off x="1515495" y="3497808"/>
            <a:ext cx="2272490" cy="47561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3000"/>
              </a:lnSpc>
            </a:pPr>
            <a:r>
              <a:rPr lang="zh-CN" altLang="en-US" sz="2400" dirty="0">
                <a:blipFill>
                  <a:blip r:embed="rId7"/>
                  <a:stretch>
                    <a:fillRect/>
                  </a:stretch>
                </a:blipFill>
                <a:latin typeface="微软雅黑" panose="020B0503020204020204" pitchFamily="34" charset="-122"/>
                <a:ea typeface="微软雅黑" panose="020B0503020204020204" pitchFamily="34" charset="-122"/>
                <a:sym typeface="Wingdings 2" panose="05020102010507070707"/>
              </a:rPr>
              <a:t>优点</a:t>
            </a:r>
          </a:p>
        </p:txBody>
      </p:sp>
      <p:sp>
        <p:nvSpPr>
          <p:cNvPr id="33" name="文本框 32"/>
          <p:cNvSpPr txBox="1"/>
          <p:nvPr/>
        </p:nvSpPr>
        <p:spPr>
          <a:xfrm>
            <a:off x="7858745" y="3761053"/>
            <a:ext cx="3476006" cy="681355"/>
          </a:xfrm>
          <a:prstGeom prst="rect">
            <a:avLst/>
          </a:prstGeom>
          <a:noFill/>
        </p:spPr>
        <p:txBody>
          <a:bodyPr wrap="square" rtlCol="0">
            <a:spAutoFit/>
          </a:bodyPr>
          <a:lstStyle/>
          <a:p>
            <a:pPr>
              <a:lnSpc>
                <a:spcPts val="2300"/>
              </a:lnSpc>
            </a:pPr>
            <a:r>
              <a:rPr lang="en-US" altLang="zh-CN" dirty="0">
                <a:solidFill>
                  <a:schemeClr val="bg1">
                    <a:lumMod val="95000"/>
                  </a:schemeClr>
                </a:solidFill>
                <a:latin typeface="方正中等线简体" panose="03000509000000000000" pitchFamily="65" charset="-122"/>
                <a:ea typeface="方正中等线简体" panose="03000509000000000000" pitchFamily="65" charset="-122"/>
              </a:rPr>
              <a:t>1.</a:t>
            </a:r>
            <a:r>
              <a:rPr lang="zh-CN" altLang="en-US" dirty="0">
                <a:solidFill>
                  <a:schemeClr val="bg1">
                    <a:lumMod val="95000"/>
                  </a:schemeClr>
                </a:solidFill>
                <a:latin typeface="方正中等线简体" panose="03000509000000000000" pitchFamily="65" charset="-122"/>
                <a:ea typeface="方正中等线简体" panose="03000509000000000000" pitchFamily="65" charset="-122"/>
              </a:rPr>
              <a:t>实现相对困难</a:t>
            </a:r>
          </a:p>
          <a:p>
            <a:pPr>
              <a:lnSpc>
                <a:spcPts val="2300"/>
              </a:lnSpc>
            </a:pPr>
            <a:r>
              <a:rPr lang="en-US" altLang="zh-CN" dirty="0">
                <a:solidFill>
                  <a:schemeClr val="bg1">
                    <a:lumMod val="95000"/>
                  </a:schemeClr>
                </a:solidFill>
                <a:latin typeface="方正中等线简体" panose="03000509000000000000" pitchFamily="65" charset="-122"/>
                <a:ea typeface="方正中等线简体" panose="03000509000000000000" pitchFamily="65" charset="-122"/>
              </a:rPr>
              <a:t>2.</a:t>
            </a:r>
            <a:r>
              <a:rPr lang="zh-CN" altLang="en-US" dirty="0">
                <a:solidFill>
                  <a:schemeClr val="bg1">
                    <a:lumMod val="95000"/>
                  </a:schemeClr>
                </a:solidFill>
                <a:latin typeface="方正中等线简体" panose="03000509000000000000" pitchFamily="65" charset="-122"/>
                <a:ea typeface="方正中等线简体" panose="03000509000000000000" pitchFamily="65" charset="-122"/>
              </a:rPr>
              <a:t>可能会破坏封装</a:t>
            </a:r>
          </a:p>
        </p:txBody>
      </p:sp>
      <p:sp>
        <p:nvSpPr>
          <p:cNvPr id="34" name="矩形 33"/>
          <p:cNvSpPr/>
          <p:nvPr/>
        </p:nvSpPr>
        <p:spPr>
          <a:xfrm>
            <a:off x="7858744" y="3307308"/>
            <a:ext cx="2272490" cy="47561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3000"/>
              </a:lnSpc>
            </a:pPr>
            <a:r>
              <a:rPr lang="zh-CN" altLang="en-US" sz="2400" dirty="0">
                <a:blipFill>
                  <a:blip r:embed="rId8"/>
                  <a:stretch>
                    <a:fillRect/>
                  </a:stretch>
                </a:blipFill>
                <a:latin typeface="微软雅黑" panose="020B0503020204020204" pitchFamily="34" charset="-122"/>
                <a:ea typeface="微软雅黑" panose="020B0503020204020204" pitchFamily="34" charset="-122"/>
                <a:sym typeface="Wingdings 2" panose="05020102010507070707"/>
              </a:rPr>
              <a:t>缺点</a:t>
            </a:r>
          </a:p>
        </p:txBody>
      </p:sp>
      <p:sp>
        <p:nvSpPr>
          <p:cNvPr id="15" name="文本框 14"/>
          <p:cNvSpPr txBox="1"/>
          <p:nvPr/>
        </p:nvSpPr>
        <p:spPr>
          <a:xfrm>
            <a:off x="1524000" y="2590800"/>
            <a:ext cx="1221105" cy="922020"/>
          </a:xfrm>
          <a:prstGeom prst="rect">
            <a:avLst/>
          </a:prstGeom>
          <a:noFill/>
        </p:spPr>
        <p:txBody>
          <a:bodyPr wrap="none" rtlCol="0">
            <a:spAutoFit/>
          </a:bodyPr>
          <a:lstStyle/>
          <a:p>
            <a:r>
              <a:rPr lang="en-US" altLang="zh-CN" sz="5400" b="1" dirty="0">
                <a:blipFill>
                  <a:blip r:embed="rId7"/>
                  <a:stretch>
                    <a:fillRect/>
                  </a:stretch>
                </a:blipFill>
              </a:rPr>
              <a:t>51%</a:t>
            </a:r>
            <a:endParaRPr lang="zh-CN" altLang="en-US" sz="5400" b="1" dirty="0">
              <a:blipFill>
                <a:blip r:embed="rId7"/>
                <a:stretch>
                  <a:fillRect/>
                </a:stretch>
              </a:blipFill>
            </a:endParaRPr>
          </a:p>
        </p:txBody>
      </p:sp>
      <p:sp>
        <p:nvSpPr>
          <p:cNvPr id="35" name="文本框 34"/>
          <p:cNvSpPr txBox="1"/>
          <p:nvPr/>
        </p:nvSpPr>
        <p:spPr>
          <a:xfrm>
            <a:off x="7791450" y="2514600"/>
            <a:ext cx="1221105" cy="922020"/>
          </a:xfrm>
          <a:prstGeom prst="rect">
            <a:avLst/>
          </a:prstGeom>
          <a:noFill/>
        </p:spPr>
        <p:txBody>
          <a:bodyPr wrap="none" rtlCol="0">
            <a:spAutoFit/>
          </a:bodyPr>
          <a:lstStyle/>
          <a:p>
            <a:r>
              <a:rPr lang="en-US" altLang="zh-CN" sz="5400" b="1" dirty="0">
                <a:blipFill>
                  <a:blip r:embed="rId8"/>
                  <a:stretch>
                    <a:fillRect/>
                  </a:stretch>
                </a:blipFill>
              </a:rPr>
              <a:t>49%</a:t>
            </a:r>
            <a:endParaRPr lang="zh-CN" altLang="en-US" sz="5400" b="1" dirty="0">
              <a:blipFill>
                <a:blip r:embed="rId8"/>
                <a:stretch>
                  <a:fillRect/>
                </a:stretch>
              </a:blipFill>
            </a:endParaRPr>
          </a:p>
        </p:txBody>
      </p:sp>
      <p:sp>
        <p:nvSpPr>
          <p:cNvPr id="36" name="文本框 35"/>
          <p:cNvSpPr txBox="1"/>
          <p:nvPr/>
        </p:nvSpPr>
        <p:spPr>
          <a:xfrm>
            <a:off x="2448945" y="5231078"/>
            <a:ext cx="7952355" cy="681355"/>
          </a:xfrm>
          <a:prstGeom prst="rect">
            <a:avLst/>
          </a:prstGeom>
          <a:noFill/>
        </p:spPr>
        <p:txBody>
          <a:bodyPr wrap="square" rtlCol="0">
            <a:spAutoFit/>
          </a:bodyPr>
          <a:lstStyle/>
          <a:p>
            <a:pPr>
              <a:lnSpc>
                <a:spcPts val="2300"/>
              </a:lnSpc>
            </a:pPr>
            <a:r>
              <a:rPr lang="zh-CN" altLang="en-US" dirty="0">
                <a:solidFill>
                  <a:schemeClr val="bg1">
                    <a:lumMod val="95000"/>
                  </a:schemeClr>
                </a:solidFill>
                <a:latin typeface="方正中等线简体" panose="03000509000000000000" pitchFamily="65" charset="-122"/>
                <a:ea typeface="方正中等线简体" panose="03000509000000000000" pitchFamily="65" charset="-122"/>
              </a:rPr>
              <a:t>与访问者模式一样，门面模式和单例模式的投票也是矛盾的。作者进行了第二次调查，以澄清这三种模式的哪些特点造成了这种分歧。</a:t>
            </a:r>
          </a:p>
        </p:txBody>
      </p:sp>
      <p:sp>
        <p:nvSpPr>
          <p:cNvPr id="16" name="文本框 15"/>
          <p:cNvSpPr txBox="1"/>
          <p:nvPr/>
        </p:nvSpPr>
        <p:spPr>
          <a:xfrm>
            <a:off x="4613910" y="1861185"/>
            <a:ext cx="2240280" cy="368300"/>
          </a:xfrm>
          <a:prstGeom prst="rect">
            <a:avLst/>
          </a:prstGeom>
          <a:noFill/>
        </p:spPr>
        <p:txBody>
          <a:bodyPr wrap="none" rtlCol="0" anchor="t">
            <a:spAutoFit/>
          </a:bodyPr>
          <a:lstStyle/>
          <a:p>
            <a:pPr algn="l"/>
            <a:r>
              <a:rPr lang="zh-CN" altLang="en-US" dirty="0">
                <a:blipFill>
                  <a:blip r:embed="rId4"/>
                  <a:stretch>
                    <a:fillRect/>
                  </a:stretch>
                </a:blipFill>
                <a:latin typeface="微软雅黑" panose="020B0503020204020204" pitchFamily="34" charset="-122"/>
                <a:ea typeface="微软雅黑" panose="020B0503020204020204" pitchFamily="34" charset="-122"/>
                <a:sym typeface="+mn-ea"/>
              </a:rPr>
              <a:t>访问者模式投票占比</a:t>
            </a: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9"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0-#ppt_w/2"/>
                                          </p:val>
                                        </p:tav>
                                        <p:tav tm="100000">
                                          <p:val>
                                            <p:strVal val="#ppt_x"/>
                                          </p:val>
                                        </p:tav>
                                      </p:tavLst>
                                    </p:anim>
                                    <p:anim calcmode="lin" valueType="num">
                                      <p:cBhvr additive="base">
                                        <p:cTn id="25"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9"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0-#ppt_w/2"/>
                                          </p:val>
                                        </p:tav>
                                        <p:tav tm="100000">
                                          <p:val>
                                            <p:strVal val="#ppt_x"/>
                                          </p:val>
                                        </p:tav>
                                      </p:tavLst>
                                    </p:anim>
                                    <p:anim calcmode="lin" valueType="num">
                                      <p:cBhvr additive="base">
                                        <p:cTn id="31" dur="500" fill="hold"/>
                                        <p:tgtEl>
                                          <p:spTgt spid="15"/>
                                        </p:tgtEl>
                                        <p:attrNameLst>
                                          <p:attrName>ppt_y</p:attrName>
                                        </p:attrNameLst>
                                      </p:cBhvr>
                                      <p:tavLst>
                                        <p:tav tm="0">
                                          <p:val>
                                            <p:strVal val="0-#ppt_h/2"/>
                                          </p:val>
                                        </p:tav>
                                        <p:tav tm="100000">
                                          <p:val>
                                            <p:strVal val="#ppt_y"/>
                                          </p:val>
                                        </p:tav>
                                      </p:tavLst>
                                    </p:anim>
                                  </p:childTnLst>
                                </p:cTn>
                              </p:par>
                              <p:par>
                                <p:cTn id="32" presetID="2" presetClass="entr" presetSubtype="9" fill="hold" grpId="0" nodeType="withEffect">
                                  <p:stCondLst>
                                    <p:cond delay="0"/>
                                  </p:stCondLst>
                                  <p:childTnLst>
                                    <p:set>
                                      <p:cBhvr>
                                        <p:cTn id="33" dur="1" fill="hold">
                                          <p:stCondLst>
                                            <p:cond delay="0"/>
                                          </p:stCondLst>
                                        </p:cTn>
                                        <p:tgtEl>
                                          <p:spTgt spid="35"/>
                                        </p:tgtEl>
                                        <p:attrNameLst>
                                          <p:attrName>style.visibility</p:attrName>
                                        </p:attrNameLst>
                                      </p:cBhvr>
                                      <p:to>
                                        <p:strVal val="visible"/>
                                      </p:to>
                                    </p:set>
                                    <p:anim calcmode="lin" valueType="num">
                                      <p:cBhvr additive="base">
                                        <p:cTn id="34" dur="500" fill="hold"/>
                                        <p:tgtEl>
                                          <p:spTgt spid="35"/>
                                        </p:tgtEl>
                                        <p:attrNameLst>
                                          <p:attrName>ppt_x</p:attrName>
                                        </p:attrNameLst>
                                      </p:cBhvr>
                                      <p:tavLst>
                                        <p:tav tm="0">
                                          <p:val>
                                            <p:strVal val="0-#ppt_w/2"/>
                                          </p:val>
                                        </p:tav>
                                        <p:tav tm="100000">
                                          <p:val>
                                            <p:strVal val="#ppt_x"/>
                                          </p:val>
                                        </p:tav>
                                      </p:tavLst>
                                    </p:anim>
                                    <p:anim calcmode="lin" valueType="num">
                                      <p:cBhvr additive="base">
                                        <p:cTn id="35" dur="500" fill="hold"/>
                                        <p:tgtEl>
                                          <p:spTgt spid="35"/>
                                        </p:tgtEl>
                                        <p:attrNameLst>
                                          <p:attrName>ppt_y</p:attrName>
                                        </p:attrNameLst>
                                      </p:cBhvr>
                                      <p:tavLst>
                                        <p:tav tm="0">
                                          <p:val>
                                            <p:strVal val="0-#ppt_h/2"/>
                                          </p:val>
                                        </p:tav>
                                        <p:tav tm="100000">
                                          <p:val>
                                            <p:strVal val="#ppt_y"/>
                                          </p:val>
                                        </p:tav>
                                      </p:tavLst>
                                    </p:anim>
                                  </p:childTnLst>
                                </p:cTn>
                              </p:par>
                              <p:par>
                                <p:cTn id="36" presetID="22" presetClass="entr" presetSubtype="8" fill="hold" grpId="0" nodeType="withEffect">
                                  <p:stCondLst>
                                    <p:cond delay="0"/>
                                  </p:stCondLst>
                                  <p:iterate type="wd">
                                    <p:tmPct val="0"/>
                                  </p:iterate>
                                  <p:childTnLst>
                                    <p:set>
                                      <p:cBhvr>
                                        <p:cTn id="37" dur="1" fill="hold">
                                          <p:stCondLst>
                                            <p:cond delay="0"/>
                                          </p:stCondLst>
                                        </p:cTn>
                                        <p:tgtEl>
                                          <p:spTgt spid="13"/>
                                        </p:tgtEl>
                                        <p:attrNameLst>
                                          <p:attrName>style.visibility</p:attrName>
                                        </p:attrNameLst>
                                      </p:cBhvr>
                                      <p:to>
                                        <p:strVal val="visible"/>
                                      </p:to>
                                    </p:set>
                                    <p:animEffect transition="in" filter="wipe(left)">
                                      <p:cBhvr>
                                        <p:cTn id="38" dur="500"/>
                                        <p:tgtEl>
                                          <p:spTgt spid="13"/>
                                        </p:tgtEl>
                                      </p:cBhvr>
                                    </p:animEffect>
                                  </p:childTnLst>
                                </p:cTn>
                              </p:par>
                            </p:childTnLst>
                          </p:cTn>
                        </p:par>
                      </p:childTnLst>
                    </p:cTn>
                  </p:par>
                  <p:par>
                    <p:cTn id="39" fill="hold">
                      <p:stCondLst>
                        <p:cond delay="indefinite"/>
                      </p:stCondLst>
                      <p:childTnLst>
                        <p:par>
                          <p:cTn id="40" fill="hold">
                            <p:stCondLst>
                              <p:cond delay="0"/>
                            </p:stCondLst>
                            <p:childTnLst>
                              <p:par>
                                <p:cTn id="41" presetID="41" presetClass="entr" presetSubtype="0" fill="hold" grpId="1" nodeType="clickEffect">
                                  <p:stCondLst>
                                    <p:cond delay="0"/>
                                  </p:stCondLst>
                                  <p:iterate type="wd">
                                    <p:tmPct val="10000"/>
                                  </p:iterate>
                                  <p:childTnLst>
                                    <p:set>
                                      <p:cBhvr>
                                        <p:cTn id="42" dur="1" fill="hold">
                                          <p:stCondLst>
                                            <p:cond delay="0"/>
                                          </p:stCondLst>
                                        </p:cTn>
                                        <p:tgtEl>
                                          <p:spTgt spid="13"/>
                                        </p:tgtEl>
                                        <p:attrNameLst>
                                          <p:attrName>style.visibility</p:attrName>
                                        </p:attrNameLst>
                                      </p:cBhvr>
                                      <p:to>
                                        <p:strVal val="visible"/>
                                      </p:to>
                                    </p:set>
                                    <p:anim calcmode="lin" valueType="num">
                                      <p:cBhvr>
                                        <p:cTn id="43"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44" dur="500" fill="hold"/>
                                        <p:tgtEl>
                                          <p:spTgt spid="13"/>
                                        </p:tgtEl>
                                        <p:attrNameLst>
                                          <p:attrName>ppt_y</p:attrName>
                                        </p:attrNameLst>
                                      </p:cBhvr>
                                      <p:tavLst>
                                        <p:tav tm="0">
                                          <p:val>
                                            <p:strVal val="#ppt_y"/>
                                          </p:val>
                                        </p:tav>
                                        <p:tav tm="100000">
                                          <p:val>
                                            <p:strVal val="#ppt_y"/>
                                          </p:val>
                                        </p:tav>
                                      </p:tavLst>
                                    </p:anim>
                                    <p:anim calcmode="lin" valueType="num">
                                      <p:cBhvr>
                                        <p:cTn id="45"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46"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47" dur="500" tmFilter="0,0; .5, 1; 1, 1"/>
                                        <p:tgtEl>
                                          <p:spTgt spid="13"/>
                                        </p:tgtEl>
                                      </p:cBhvr>
                                    </p:animEffect>
                                  </p:childTnLst>
                                </p:cTn>
                              </p:par>
                              <p:par>
                                <p:cTn id="48" presetID="41" presetClass="entr" presetSubtype="0" fill="hold" grpId="0" nodeType="withEffect">
                                  <p:stCondLst>
                                    <p:cond delay="0"/>
                                  </p:stCondLst>
                                  <p:iterate type="wd">
                                    <p:tmPct val="10000"/>
                                  </p:iterate>
                                  <p:childTnLst>
                                    <p:set>
                                      <p:cBhvr>
                                        <p:cTn id="49" dur="1" fill="hold">
                                          <p:stCondLst>
                                            <p:cond delay="0"/>
                                          </p:stCondLst>
                                        </p:cTn>
                                        <p:tgtEl>
                                          <p:spTgt spid="14"/>
                                        </p:tgtEl>
                                        <p:attrNameLst>
                                          <p:attrName>style.visibility</p:attrName>
                                        </p:attrNameLst>
                                      </p:cBhvr>
                                      <p:to>
                                        <p:strVal val="visible"/>
                                      </p:to>
                                    </p:set>
                                    <p:anim calcmode="lin" valueType="num">
                                      <p:cBhvr>
                                        <p:cTn id="50"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51" dur="500" fill="hold"/>
                                        <p:tgtEl>
                                          <p:spTgt spid="14"/>
                                        </p:tgtEl>
                                        <p:attrNameLst>
                                          <p:attrName>ppt_y</p:attrName>
                                        </p:attrNameLst>
                                      </p:cBhvr>
                                      <p:tavLst>
                                        <p:tav tm="0">
                                          <p:val>
                                            <p:strVal val="#ppt_y"/>
                                          </p:val>
                                        </p:tav>
                                        <p:tav tm="100000">
                                          <p:val>
                                            <p:strVal val="#ppt_y"/>
                                          </p:val>
                                        </p:tav>
                                      </p:tavLst>
                                    </p:anim>
                                    <p:anim calcmode="lin" valueType="num">
                                      <p:cBhvr>
                                        <p:cTn id="52"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53"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54" dur="500" tmFilter="0,0; .5, 1; 1, 1"/>
                                        <p:tgtEl>
                                          <p:spTgt spid="14"/>
                                        </p:tgtEl>
                                      </p:cBhvr>
                                    </p:animEffect>
                                  </p:childTnLst>
                                </p:cTn>
                              </p:par>
                              <p:par>
                                <p:cTn id="55" presetID="22" presetClass="entr" presetSubtype="8" fill="hold" grpId="0" nodeType="withEffect">
                                  <p:stCondLst>
                                    <p:cond delay="0"/>
                                  </p:stCondLst>
                                  <p:iterate type="wd">
                                    <p:tmPct val="0"/>
                                  </p:iterate>
                                  <p:childTnLst>
                                    <p:set>
                                      <p:cBhvr>
                                        <p:cTn id="56" dur="1" fill="hold">
                                          <p:stCondLst>
                                            <p:cond delay="0"/>
                                          </p:stCondLst>
                                        </p:cTn>
                                        <p:tgtEl>
                                          <p:spTgt spid="33"/>
                                        </p:tgtEl>
                                        <p:attrNameLst>
                                          <p:attrName>style.visibility</p:attrName>
                                        </p:attrNameLst>
                                      </p:cBhvr>
                                      <p:to>
                                        <p:strVal val="visible"/>
                                      </p:to>
                                    </p:set>
                                    <p:animEffect transition="in" filter="wipe(left)">
                                      <p:cBhvr>
                                        <p:cTn id="57" dur="500"/>
                                        <p:tgtEl>
                                          <p:spTgt spid="33"/>
                                        </p:tgtEl>
                                      </p:cBhvr>
                                    </p:animEffect>
                                  </p:childTnLst>
                                </p:cTn>
                              </p:par>
                            </p:childTnLst>
                          </p:cTn>
                        </p:par>
                      </p:childTnLst>
                    </p:cTn>
                  </p:par>
                  <p:par>
                    <p:cTn id="58" fill="hold">
                      <p:stCondLst>
                        <p:cond delay="indefinite"/>
                      </p:stCondLst>
                      <p:childTnLst>
                        <p:par>
                          <p:cTn id="59" fill="hold">
                            <p:stCondLst>
                              <p:cond delay="0"/>
                            </p:stCondLst>
                            <p:childTnLst>
                              <p:par>
                                <p:cTn id="60" presetID="41" presetClass="entr" presetSubtype="0" fill="hold" grpId="1" nodeType="clickEffect">
                                  <p:stCondLst>
                                    <p:cond delay="0"/>
                                  </p:stCondLst>
                                  <p:iterate type="wd">
                                    <p:tmPct val="10000"/>
                                  </p:iterate>
                                  <p:childTnLst>
                                    <p:set>
                                      <p:cBhvr>
                                        <p:cTn id="61" dur="1" fill="hold">
                                          <p:stCondLst>
                                            <p:cond delay="0"/>
                                          </p:stCondLst>
                                        </p:cTn>
                                        <p:tgtEl>
                                          <p:spTgt spid="33"/>
                                        </p:tgtEl>
                                        <p:attrNameLst>
                                          <p:attrName>style.visibility</p:attrName>
                                        </p:attrNameLst>
                                      </p:cBhvr>
                                      <p:to>
                                        <p:strVal val="visible"/>
                                      </p:to>
                                    </p:set>
                                    <p:anim calcmode="lin" valueType="num">
                                      <p:cBhvr>
                                        <p:cTn id="62"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63" dur="500" fill="hold"/>
                                        <p:tgtEl>
                                          <p:spTgt spid="33"/>
                                        </p:tgtEl>
                                        <p:attrNameLst>
                                          <p:attrName>ppt_y</p:attrName>
                                        </p:attrNameLst>
                                      </p:cBhvr>
                                      <p:tavLst>
                                        <p:tav tm="0">
                                          <p:val>
                                            <p:strVal val="#ppt_y"/>
                                          </p:val>
                                        </p:tav>
                                        <p:tav tm="100000">
                                          <p:val>
                                            <p:strVal val="#ppt_y"/>
                                          </p:val>
                                        </p:tav>
                                      </p:tavLst>
                                    </p:anim>
                                    <p:anim calcmode="lin" valueType="num">
                                      <p:cBhvr>
                                        <p:cTn id="64"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65"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66" dur="500" tmFilter="0,0; .5, 1; 1, 1"/>
                                        <p:tgtEl>
                                          <p:spTgt spid="33"/>
                                        </p:tgtEl>
                                      </p:cBhvr>
                                    </p:animEffect>
                                  </p:childTnLst>
                                </p:cTn>
                              </p:par>
                              <p:par>
                                <p:cTn id="67" presetID="41" presetClass="entr" presetSubtype="0" fill="hold" grpId="0" nodeType="withEffect">
                                  <p:stCondLst>
                                    <p:cond delay="0"/>
                                  </p:stCondLst>
                                  <p:iterate type="wd">
                                    <p:tmPct val="10000"/>
                                  </p:iterate>
                                  <p:childTnLst>
                                    <p:set>
                                      <p:cBhvr>
                                        <p:cTn id="68" dur="1" fill="hold">
                                          <p:stCondLst>
                                            <p:cond delay="0"/>
                                          </p:stCondLst>
                                        </p:cTn>
                                        <p:tgtEl>
                                          <p:spTgt spid="34"/>
                                        </p:tgtEl>
                                        <p:attrNameLst>
                                          <p:attrName>style.visibility</p:attrName>
                                        </p:attrNameLst>
                                      </p:cBhvr>
                                      <p:to>
                                        <p:strVal val="visible"/>
                                      </p:to>
                                    </p:set>
                                    <p:anim calcmode="lin" valueType="num">
                                      <p:cBhvr>
                                        <p:cTn id="69"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70" dur="500" fill="hold"/>
                                        <p:tgtEl>
                                          <p:spTgt spid="34"/>
                                        </p:tgtEl>
                                        <p:attrNameLst>
                                          <p:attrName>ppt_y</p:attrName>
                                        </p:attrNameLst>
                                      </p:cBhvr>
                                      <p:tavLst>
                                        <p:tav tm="0">
                                          <p:val>
                                            <p:strVal val="#ppt_y"/>
                                          </p:val>
                                        </p:tav>
                                        <p:tav tm="100000">
                                          <p:val>
                                            <p:strVal val="#ppt_y"/>
                                          </p:val>
                                        </p:tav>
                                      </p:tavLst>
                                    </p:anim>
                                    <p:anim calcmode="lin" valueType="num">
                                      <p:cBhvr>
                                        <p:cTn id="71"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72"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73" dur="500" tmFilter="0,0; .5, 1; 1, 1"/>
                                        <p:tgtEl>
                                          <p:spTgt spid="34"/>
                                        </p:tgtEl>
                                      </p:cBhvr>
                                    </p:animEffect>
                                  </p:childTnLst>
                                </p:cTn>
                              </p:par>
                              <p:par>
                                <p:cTn id="74" presetID="22" presetClass="entr" presetSubtype="8" fill="hold" grpId="0" nodeType="withEffect">
                                  <p:stCondLst>
                                    <p:cond delay="0"/>
                                  </p:stCondLst>
                                  <p:iterate type="wd">
                                    <p:tmPct val="0"/>
                                  </p:iterate>
                                  <p:childTnLst>
                                    <p:set>
                                      <p:cBhvr>
                                        <p:cTn id="75" dur="1" fill="hold">
                                          <p:stCondLst>
                                            <p:cond delay="0"/>
                                          </p:stCondLst>
                                        </p:cTn>
                                        <p:tgtEl>
                                          <p:spTgt spid="36"/>
                                        </p:tgtEl>
                                        <p:attrNameLst>
                                          <p:attrName>style.visibility</p:attrName>
                                        </p:attrNameLst>
                                      </p:cBhvr>
                                      <p:to>
                                        <p:strVal val="visible"/>
                                      </p:to>
                                    </p:set>
                                    <p:animEffect transition="in" filter="wipe(left)">
                                      <p:cBhvr>
                                        <p:cTn id="76" dur="500"/>
                                        <p:tgtEl>
                                          <p:spTgt spid="36"/>
                                        </p:tgtEl>
                                      </p:cBhvr>
                                    </p:animEffect>
                                  </p:childTnLst>
                                </p:cTn>
                              </p:par>
                            </p:childTnLst>
                          </p:cTn>
                        </p:par>
                      </p:childTnLst>
                    </p:cTn>
                  </p:par>
                  <p:par>
                    <p:cTn id="77" fill="hold">
                      <p:stCondLst>
                        <p:cond delay="indefinite"/>
                      </p:stCondLst>
                      <p:childTnLst>
                        <p:par>
                          <p:cTn id="78" fill="hold">
                            <p:stCondLst>
                              <p:cond delay="0"/>
                            </p:stCondLst>
                            <p:childTnLst>
                              <p:par>
                                <p:cTn id="79" presetID="41" presetClass="entr" presetSubtype="0" fill="hold" grpId="1" nodeType="clickEffect">
                                  <p:stCondLst>
                                    <p:cond delay="0"/>
                                  </p:stCondLst>
                                  <p:iterate type="wd">
                                    <p:tmPct val="10000"/>
                                  </p:iterate>
                                  <p:childTnLst>
                                    <p:set>
                                      <p:cBhvr>
                                        <p:cTn id="80" dur="1" fill="hold">
                                          <p:stCondLst>
                                            <p:cond delay="0"/>
                                          </p:stCondLst>
                                        </p:cTn>
                                        <p:tgtEl>
                                          <p:spTgt spid="36"/>
                                        </p:tgtEl>
                                        <p:attrNameLst>
                                          <p:attrName>style.visibility</p:attrName>
                                        </p:attrNameLst>
                                      </p:cBhvr>
                                      <p:to>
                                        <p:strVal val="visible"/>
                                      </p:to>
                                    </p:set>
                                    <p:anim calcmode="lin" valueType="num">
                                      <p:cBhvr>
                                        <p:cTn id="81" dur="500" fill="hold"/>
                                        <p:tgtEl>
                                          <p:spTgt spid="36"/>
                                        </p:tgtEl>
                                        <p:attrNameLst>
                                          <p:attrName>ppt_x</p:attrName>
                                        </p:attrNameLst>
                                      </p:cBhvr>
                                      <p:tavLst>
                                        <p:tav tm="0">
                                          <p:val>
                                            <p:strVal val="#ppt_x"/>
                                          </p:val>
                                        </p:tav>
                                        <p:tav tm="50000">
                                          <p:val>
                                            <p:strVal val="#ppt_x+.1"/>
                                          </p:val>
                                        </p:tav>
                                        <p:tav tm="100000">
                                          <p:val>
                                            <p:strVal val="#ppt_x"/>
                                          </p:val>
                                        </p:tav>
                                      </p:tavLst>
                                    </p:anim>
                                    <p:anim calcmode="lin" valueType="num">
                                      <p:cBhvr>
                                        <p:cTn id="82" dur="500" fill="hold"/>
                                        <p:tgtEl>
                                          <p:spTgt spid="36"/>
                                        </p:tgtEl>
                                        <p:attrNameLst>
                                          <p:attrName>ppt_y</p:attrName>
                                        </p:attrNameLst>
                                      </p:cBhvr>
                                      <p:tavLst>
                                        <p:tav tm="0">
                                          <p:val>
                                            <p:strVal val="#ppt_y"/>
                                          </p:val>
                                        </p:tav>
                                        <p:tav tm="100000">
                                          <p:val>
                                            <p:strVal val="#ppt_y"/>
                                          </p:val>
                                        </p:tav>
                                      </p:tavLst>
                                    </p:anim>
                                    <p:anim calcmode="lin" valueType="num">
                                      <p:cBhvr>
                                        <p:cTn id="83" dur="500" fill="hold"/>
                                        <p:tgtEl>
                                          <p:spTgt spid="36"/>
                                        </p:tgtEl>
                                        <p:attrNameLst>
                                          <p:attrName>ppt_h</p:attrName>
                                        </p:attrNameLst>
                                      </p:cBhvr>
                                      <p:tavLst>
                                        <p:tav tm="0">
                                          <p:val>
                                            <p:strVal val="#ppt_h/10"/>
                                          </p:val>
                                        </p:tav>
                                        <p:tav tm="50000">
                                          <p:val>
                                            <p:strVal val="#ppt_h+.01"/>
                                          </p:val>
                                        </p:tav>
                                        <p:tav tm="100000">
                                          <p:val>
                                            <p:strVal val="#ppt_h"/>
                                          </p:val>
                                        </p:tav>
                                      </p:tavLst>
                                    </p:anim>
                                    <p:anim calcmode="lin" valueType="num">
                                      <p:cBhvr>
                                        <p:cTn id="84" dur="500" fill="hold"/>
                                        <p:tgtEl>
                                          <p:spTgt spid="36"/>
                                        </p:tgtEl>
                                        <p:attrNameLst>
                                          <p:attrName>ppt_w</p:attrName>
                                        </p:attrNameLst>
                                      </p:cBhvr>
                                      <p:tavLst>
                                        <p:tav tm="0">
                                          <p:val>
                                            <p:strVal val="#ppt_w/10"/>
                                          </p:val>
                                        </p:tav>
                                        <p:tav tm="50000">
                                          <p:val>
                                            <p:strVal val="#ppt_w+.01"/>
                                          </p:val>
                                        </p:tav>
                                        <p:tav tm="100000">
                                          <p:val>
                                            <p:strVal val="#ppt_w"/>
                                          </p:val>
                                        </p:tav>
                                      </p:tavLst>
                                    </p:anim>
                                    <p:animEffect transition="in" filter="fade">
                                      <p:cBhvr>
                                        <p:cTn id="85" dur="500" tmFilter="0,0; .5, 1; 1, 1"/>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ldLvl="0" animBg="1"/>
      <p:bldP spid="12" grpId="0" bldLvl="0" animBg="1"/>
      <p:bldP spid="13" grpId="0"/>
      <p:bldP spid="13" grpId="1"/>
      <p:bldP spid="14" grpId="0"/>
      <p:bldP spid="33" grpId="0"/>
      <p:bldP spid="33" grpId="1"/>
      <p:bldP spid="34" grpId="0"/>
      <p:bldP spid="15" grpId="0"/>
      <p:bldP spid="35" grpId="0"/>
      <p:bldP spid="36" grpId="0"/>
      <p:bldP spid="36"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3383280" cy="645160"/>
          </a:xfrm>
          <a:prstGeom prst="rect">
            <a:avLst/>
          </a:prstGeom>
          <a:noFill/>
        </p:spPr>
        <p:txBody>
          <a:bodyPr wrap="none" rtlCol="0">
            <a:spAutoFit/>
          </a:bodyPr>
          <a:lstStyle/>
          <a:p>
            <a:pPr algn="l"/>
            <a:r>
              <a:rPr lang="zh-CN" altLang="en-US" sz="3600" dirty="0">
                <a:blipFill>
                  <a:blip r:embed="rId3"/>
                  <a:stretch>
                    <a:fillRect/>
                  </a:stretch>
                </a:blipFill>
                <a:latin typeface="方正正大黑简体" panose="02000000000000000000" pitchFamily="2" charset="-122"/>
                <a:ea typeface="方正正大黑简体" panose="02000000000000000000" pitchFamily="2" charset="-122"/>
                <a:sym typeface="+mn-ea"/>
              </a:rPr>
              <a:t>研究成果及结论</a:t>
            </a:r>
            <a:endParaRPr lang="zh-CN" altLang="en-US" sz="3600" b="1" dirty="0">
              <a:blipFill>
                <a:blip r:embed="rId4"/>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602557" y="1189716"/>
            <a:ext cx="2011680" cy="460375"/>
          </a:xfrm>
          <a:prstGeom prst="rect">
            <a:avLst/>
          </a:prstGeom>
          <a:noFill/>
        </p:spPr>
        <p:txBody>
          <a:bodyPr wrap="none" rtlCol="0">
            <a:spAutoFit/>
          </a:bodyPr>
          <a:lstStyle/>
          <a:p>
            <a:pPr algn="l"/>
            <a:r>
              <a:rPr lang="zh-CN" altLang="en-US" sz="2400" dirty="0">
                <a:blipFill>
                  <a:blip r:embed="rId4"/>
                  <a:stretch>
                    <a:fillRect/>
                  </a:stretch>
                </a:blipFill>
                <a:latin typeface="微软雅黑" panose="020B0503020204020204" pitchFamily="34" charset="-122"/>
                <a:ea typeface="微软雅黑" panose="020B0503020204020204" pitchFamily="34" charset="-122"/>
                <a:sym typeface="+mn-ea"/>
              </a:rPr>
              <a:t>案例对比分析</a:t>
            </a:r>
            <a:endParaRPr lang="zh-CN" altLang="en-US" sz="2400" dirty="0">
              <a:blipFill>
                <a:blip r:embed="rId4"/>
                <a:stretch>
                  <a:fillRect/>
                </a:stretch>
              </a:blipFill>
              <a:latin typeface="微软雅黑" panose="020B0503020204020204" pitchFamily="34" charset="-122"/>
              <a:ea typeface="微软雅黑" panose="020B0503020204020204" pitchFamily="34" charset="-122"/>
            </a:endParaRPr>
          </a:p>
        </p:txBody>
      </p:sp>
      <p:sp>
        <p:nvSpPr>
          <p:cNvPr id="9" name="矩形 8"/>
          <p:cNvSpPr/>
          <p:nvPr/>
        </p:nvSpPr>
        <p:spPr>
          <a:xfrm flipH="1">
            <a:off x="1214111" y="697591"/>
            <a:ext cx="108000" cy="432000"/>
          </a:xfrm>
          <a:prstGeom prst="rect">
            <a:avLst/>
          </a:prstGeom>
          <a:blipFill>
            <a:blip r:embed="rId5"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6"/>
                <a:stretch>
                  <a:fillRect/>
                </a:stretch>
              </a:blipFill>
            </a:endParaRPr>
          </a:p>
        </p:txBody>
      </p:sp>
      <p:grpSp>
        <p:nvGrpSpPr>
          <p:cNvPr id="24" name="组合 23"/>
          <p:cNvGrpSpPr/>
          <p:nvPr/>
        </p:nvGrpSpPr>
        <p:grpSpPr>
          <a:xfrm>
            <a:off x="6823075" y="1999720"/>
            <a:ext cx="4035425" cy="3852862"/>
            <a:chOff x="6670675" y="1785938"/>
            <a:chExt cx="4035425" cy="3852862"/>
          </a:xfrm>
        </p:grpSpPr>
        <p:sp>
          <p:nvSpPr>
            <p:cNvPr id="25" name="Freeform 5"/>
            <p:cNvSpPr/>
            <p:nvPr/>
          </p:nvSpPr>
          <p:spPr bwMode="auto">
            <a:xfrm>
              <a:off x="6670675" y="1785938"/>
              <a:ext cx="2690813" cy="2508250"/>
            </a:xfrm>
            <a:custGeom>
              <a:avLst/>
              <a:gdLst>
                <a:gd name="T0" fmla="*/ 5931 w 11863"/>
                <a:gd name="T1" fmla="*/ 5839 h 11062"/>
                <a:gd name="T2" fmla="*/ 5983 w 11863"/>
                <a:gd name="T3" fmla="*/ 5837 h 11062"/>
                <a:gd name="T4" fmla="*/ 6285 w 11863"/>
                <a:gd name="T5" fmla="*/ 5418 h 11062"/>
                <a:gd name="T6" fmla="*/ 6648 w 11863"/>
                <a:gd name="T7" fmla="*/ 5055 h 11062"/>
                <a:gd name="T8" fmla="*/ 7069 w 11863"/>
                <a:gd name="T9" fmla="*/ 4753 h 11062"/>
                <a:gd name="T10" fmla="*/ 7535 w 11863"/>
                <a:gd name="T11" fmla="*/ 4523 h 11062"/>
                <a:gd name="T12" fmla="*/ 8042 w 11863"/>
                <a:gd name="T13" fmla="*/ 4372 h 11062"/>
                <a:gd name="T14" fmla="*/ 8580 w 11863"/>
                <a:gd name="T15" fmla="*/ 4307 h 11062"/>
                <a:gd name="T16" fmla="*/ 9081 w 11863"/>
                <a:gd name="T17" fmla="*/ 4329 h 11062"/>
                <a:gd name="T18" fmla="*/ 9548 w 11863"/>
                <a:gd name="T19" fmla="*/ 4423 h 11062"/>
                <a:gd name="T20" fmla="*/ 9988 w 11863"/>
                <a:gd name="T21" fmla="*/ 4583 h 11062"/>
                <a:gd name="T22" fmla="*/ 10394 w 11863"/>
                <a:gd name="T23" fmla="*/ 4804 h 11062"/>
                <a:gd name="T24" fmla="*/ 10762 w 11863"/>
                <a:gd name="T25" fmla="*/ 5079 h 11062"/>
                <a:gd name="T26" fmla="*/ 11085 w 11863"/>
                <a:gd name="T27" fmla="*/ 5405 h 11062"/>
                <a:gd name="T28" fmla="*/ 11304 w 11863"/>
                <a:gd name="T29" fmla="*/ 5690 h 11062"/>
                <a:gd name="T30" fmla="*/ 11416 w 11863"/>
                <a:gd name="T31" fmla="*/ 5867 h 11062"/>
                <a:gd name="T32" fmla="*/ 11516 w 11863"/>
                <a:gd name="T33" fmla="*/ 6053 h 11062"/>
                <a:gd name="T34" fmla="*/ 11604 w 11863"/>
                <a:gd name="T35" fmla="*/ 6245 h 11062"/>
                <a:gd name="T36" fmla="*/ 11680 w 11863"/>
                <a:gd name="T37" fmla="*/ 6444 h 11062"/>
                <a:gd name="T38" fmla="*/ 11742 w 11863"/>
                <a:gd name="T39" fmla="*/ 6650 h 11062"/>
                <a:gd name="T40" fmla="*/ 11790 w 11863"/>
                <a:gd name="T41" fmla="*/ 6860 h 11062"/>
                <a:gd name="T42" fmla="*/ 11827 w 11863"/>
                <a:gd name="T43" fmla="*/ 6573 h 11062"/>
                <a:gd name="T44" fmla="*/ 11852 w 11863"/>
                <a:gd name="T45" fmla="*/ 6282 h 11062"/>
                <a:gd name="T46" fmla="*/ 11862 w 11863"/>
                <a:gd name="T47" fmla="*/ 5987 h 11062"/>
                <a:gd name="T48" fmla="*/ 11807 w 11863"/>
                <a:gd name="T49" fmla="*/ 5119 h 11062"/>
                <a:gd name="T50" fmla="*/ 11593 w 11863"/>
                <a:gd name="T51" fmla="*/ 4157 h 11062"/>
                <a:gd name="T52" fmla="*/ 11229 w 11863"/>
                <a:gd name="T53" fmla="*/ 3260 h 11062"/>
                <a:gd name="T54" fmla="*/ 10730 w 11863"/>
                <a:gd name="T55" fmla="*/ 2443 h 11062"/>
                <a:gd name="T56" fmla="*/ 10108 w 11863"/>
                <a:gd name="T57" fmla="*/ 1719 h 11062"/>
                <a:gd name="T58" fmla="*/ 9380 w 11863"/>
                <a:gd name="T59" fmla="*/ 1105 h 11062"/>
                <a:gd name="T60" fmla="*/ 8731 w 11863"/>
                <a:gd name="T61" fmla="*/ 701 h 11062"/>
                <a:gd name="T62" fmla="*/ 8305 w 11863"/>
                <a:gd name="T63" fmla="*/ 493 h 11062"/>
                <a:gd name="T64" fmla="*/ 7860 w 11863"/>
                <a:gd name="T65" fmla="*/ 320 h 11062"/>
                <a:gd name="T66" fmla="*/ 7399 w 11863"/>
                <a:gd name="T67" fmla="*/ 182 h 11062"/>
                <a:gd name="T68" fmla="*/ 6922 w 11863"/>
                <a:gd name="T69" fmla="*/ 82 h 11062"/>
                <a:gd name="T70" fmla="*/ 6433 w 11863"/>
                <a:gd name="T71" fmla="*/ 21 h 11062"/>
                <a:gd name="T72" fmla="*/ 5931 w 11863"/>
                <a:gd name="T73" fmla="*/ 0 h 11062"/>
                <a:gd name="T74" fmla="*/ 4450 w 11863"/>
                <a:gd name="T75" fmla="*/ 187 h 11062"/>
                <a:gd name="T76" fmla="*/ 3104 w 11863"/>
                <a:gd name="T77" fmla="*/ 716 h 11062"/>
                <a:gd name="T78" fmla="*/ 1944 w 11863"/>
                <a:gd name="T79" fmla="*/ 1540 h 11062"/>
                <a:gd name="T80" fmla="*/ 1013 w 11863"/>
                <a:gd name="T81" fmla="*/ 2614 h 11062"/>
                <a:gd name="T82" fmla="*/ 360 w 11863"/>
                <a:gd name="T83" fmla="*/ 3890 h 11062"/>
                <a:gd name="T84" fmla="*/ 31 w 11863"/>
                <a:gd name="T85" fmla="*/ 5321 h 11062"/>
                <a:gd name="T86" fmla="*/ 31 w 11863"/>
                <a:gd name="T87" fmla="*/ 6536 h 11062"/>
                <a:gd name="T88" fmla="*/ 215 w 11863"/>
                <a:gd name="T89" fmla="*/ 7511 h 11062"/>
                <a:gd name="T90" fmla="*/ 549 w 11863"/>
                <a:gd name="T91" fmla="*/ 8422 h 11062"/>
                <a:gd name="T92" fmla="*/ 1023 w 11863"/>
                <a:gd name="T93" fmla="*/ 9256 h 11062"/>
                <a:gd name="T94" fmla="*/ 1621 w 11863"/>
                <a:gd name="T95" fmla="*/ 9999 h 11062"/>
                <a:gd name="T96" fmla="*/ 2329 w 11863"/>
                <a:gd name="T97" fmla="*/ 10636 h 11062"/>
                <a:gd name="T98" fmla="*/ 2969 w 11863"/>
                <a:gd name="T99" fmla="*/ 10856 h 11062"/>
                <a:gd name="T100" fmla="*/ 3087 w 11863"/>
                <a:gd name="T101" fmla="*/ 9862 h 11062"/>
                <a:gd name="T102" fmla="*/ 3364 w 11863"/>
                <a:gd name="T103" fmla="*/ 8922 h 11062"/>
                <a:gd name="T104" fmla="*/ 3783 w 11863"/>
                <a:gd name="T105" fmla="*/ 8057 h 11062"/>
                <a:gd name="T106" fmla="*/ 4334 w 11863"/>
                <a:gd name="T107" fmla="*/ 7275 h 11062"/>
                <a:gd name="T108" fmla="*/ 4999 w 11863"/>
                <a:gd name="T109" fmla="*/ 6594 h 11062"/>
                <a:gd name="T110" fmla="*/ 5766 w 11863"/>
                <a:gd name="T111" fmla="*/ 6026 h 1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863" h="11062">
                  <a:moveTo>
                    <a:pt x="5931" y="5927"/>
                  </a:moveTo>
                  <a:lnTo>
                    <a:pt x="5931" y="5888"/>
                  </a:lnTo>
                  <a:lnTo>
                    <a:pt x="5931" y="5860"/>
                  </a:lnTo>
                  <a:lnTo>
                    <a:pt x="5931" y="5844"/>
                  </a:lnTo>
                  <a:lnTo>
                    <a:pt x="5931" y="5839"/>
                  </a:lnTo>
                  <a:lnTo>
                    <a:pt x="5931" y="5844"/>
                  </a:lnTo>
                  <a:lnTo>
                    <a:pt x="5931" y="5860"/>
                  </a:lnTo>
                  <a:lnTo>
                    <a:pt x="5931" y="5888"/>
                  </a:lnTo>
                  <a:lnTo>
                    <a:pt x="5931" y="5927"/>
                  </a:lnTo>
                  <a:lnTo>
                    <a:pt x="5983" y="5837"/>
                  </a:lnTo>
                  <a:lnTo>
                    <a:pt x="6038" y="5749"/>
                  </a:lnTo>
                  <a:lnTo>
                    <a:pt x="6096" y="5664"/>
                  </a:lnTo>
                  <a:lnTo>
                    <a:pt x="6156" y="5580"/>
                  </a:lnTo>
                  <a:lnTo>
                    <a:pt x="6219" y="5498"/>
                  </a:lnTo>
                  <a:lnTo>
                    <a:pt x="6285" y="5418"/>
                  </a:lnTo>
                  <a:lnTo>
                    <a:pt x="6352" y="5341"/>
                  </a:lnTo>
                  <a:lnTo>
                    <a:pt x="6423" y="5266"/>
                  </a:lnTo>
                  <a:lnTo>
                    <a:pt x="6496" y="5193"/>
                  </a:lnTo>
                  <a:lnTo>
                    <a:pt x="6572" y="5122"/>
                  </a:lnTo>
                  <a:lnTo>
                    <a:pt x="6648" y="5055"/>
                  </a:lnTo>
                  <a:lnTo>
                    <a:pt x="6728" y="4989"/>
                  </a:lnTo>
                  <a:lnTo>
                    <a:pt x="6811" y="4926"/>
                  </a:lnTo>
                  <a:lnTo>
                    <a:pt x="6894" y="4866"/>
                  </a:lnTo>
                  <a:lnTo>
                    <a:pt x="6980" y="4808"/>
                  </a:lnTo>
                  <a:lnTo>
                    <a:pt x="7069" y="4753"/>
                  </a:lnTo>
                  <a:lnTo>
                    <a:pt x="7158" y="4701"/>
                  </a:lnTo>
                  <a:lnTo>
                    <a:pt x="7250" y="4652"/>
                  </a:lnTo>
                  <a:lnTo>
                    <a:pt x="7343" y="4607"/>
                  </a:lnTo>
                  <a:lnTo>
                    <a:pt x="7438" y="4563"/>
                  </a:lnTo>
                  <a:lnTo>
                    <a:pt x="7535" y="4523"/>
                  </a:lnTo>
                  <a:lnTo>
                    <a:pt x="7634" y="4487"/>
                  </a:lnTo>
                  <a:lnTo>
                    <a:pt x="7734" y="4453"/>
                  </a:lnTo>
                  <a:lnTo>
                    <a:pt x="7835" y="4422"/>
                  </a:lnTo>
                  <a:lnTo>
                    <a:pt x="7937" y="4396"/>
                  </a:lnTo>
                  <a:lnTo>
                    <a:pt x="8042" y="4372"/>
                  </a:lnTo>
                  <a:lnTo>
                    <a:pt x="8147" y="4352"/>
                  </a:lnTo>
                  <a:lnTo>
                    <a:pt x="8253" y="4336"/>
                  </a:lnTo>
                  <a:lnTo>
                    <a:pt x="8361" y="4322"/>
                  </a:lnTo>
                  <a:lnTo>
                    <a:pt x="8470" y="4313"/>
                  </a:lnTo>
                  <a:lnTo>
                    <a:pt x="8580" y="4307"/>
                  </a:lnTo>
                  <a:lnTo>
                    <a:pt x="8690" y="4306"/>
                  </a:lnTo>
                  <a:lnTo>
                    <a:pt x="8789" y="4307"/>
                  </a:lnTo>
                  <a:lnTo>
                    <a:pt x="8887" y="4311"/>
                  </a:lnTo>
                  <a:lnTo>
                    <a:pt x="8985" y="4319"/>
                  </a:lnTo>
                  <a:lnTo>
                    <a:pt x="9081" y="4329"/>
                  </a:lnTo>
                  <a:lnTo>
                    <a:pt x="9176" y="4342"/>
                  </a:lnTo>
                  <a:lnTo>
                    <a:pt x="9271" y="4359"/>
                  </a:lnTo>
                  <a:lnTo>
                    <a:pt x="9364" y="4378"/>
                  </a:lnTo>
                  <a:lnTo>
                    <a:pt x="9456" y="4399"/>
                  </a:lnTo>
                  <a:lnTo>
                    <a:pt x="9548" y="4423"/>
                  </a:lnTo>
                  <a:lnTo>
                    <a:pt x="9639" y="4450"/>
                  </a:lnTo>
                  <a:lnTo>
                    <a:pt x="9728" y="4480"/>
                  </a:lnTo>
                  <a:lnTo>
                    <a:pt x="9816" y="4511"/>
                  </a:lnTo>
                  <a:lnTo>
                    <a:pt x="9902" y="4546"/>
                  </a:lnTo>
                  <a:lnTo>
                    <a:pt x="9988" y="4583"/>
                  </a:lnTo>
                  <a:lnTo>
                    <a:pt x="10071" y="4622"/>
                  </a:lnTo>
                  <a:lnTo>
                    <a:pt x="10155" y="4665"/>
                  </a:lnTo>
                  <a:lnTo>
                    <a:pt x="10236" y="4709"/>
                  </a:lnTo>
                  <a:lnTo>
                    <a:pt x="10316" y="4756"/>
                  </a:lnTo>
                  <a:lnTo>
                    <a:pt x="10394" y="4804"/>
                  </a:lnTo>
                  <a:lnTo>
                    <a:pt x="10471" y="4855"/>
                  </a:lnTo>
                  <a:lnTo>
                    <a:pt x="10546" y="4908"/>
                  </a:lnTo>
                  <a:lnTo>
                    <a:pt x="10620" y="4964"/>
                  </a:lnTo>
                  <a:lnTo>
                    <a:pt x="10692" y="5020"/>
                  </a:lnTo>
                  <a:lnTo>
                    <a:pt x="10762" y="5079"/>
                  </a:lnTo>
                  <a:lnTo>
                    <a:pt x="10830" y="5141"/>
                  </a:lnTo>
                  <a:lnTo>
                    <a:pt x="10897" y="5204"/>
                  </a:lnTo>
                  <a:lnTo>
                    <a:pt x="10961" y="5269"/>
                  </a:lnTo>
                  <a:lnTo>
                    <a:pt x="11024" y="5336"/>
                  </a:lnTo>
                  <a:lnTo>
                    <a:pt x="11085" y="5405"/>
                  </a:lnTo>
                  <a:lnTo>
                    <a:pt x="11143" y="5475"/>
                  </a:lnTo>
                  <a:lnTo>
                    <a:pt x="11200" y="5547"/>
                  </a:lnTo>
                  <a:lnTo>
                    <a:pt x="11256" y="5622"/>
                  </a:lnTo>
                  <a:lnTo>
                    <a:pt x="11279" y="5656"/>
                  </a:lnTo>
                  <a:lnTo>
                    <a:pt x="11304" y="5690"/>
                  </a:lnTo>
                  <a:lnTo>
                    <a:pt x="11327" y="5725"/>
                  </a:lnTo>
                  <a:lnTo>
                    <a:pt x="11349" y="5760"/>
                  </a:lnTo>
                  <a:lnTo>
                    <a:pt x="11373" y="5796"/>
                  </a:lnTo>
                  <a:lnTo>
                    <a:pt x="11394" y="5832"/>
                  </a:lnTo>
                  <a:lnTo>
                    <a:pt x="11416" y="5867"/>
                  </a:lnTo>
                  <a:lnTo>
                    <a:pt x="11437" y="5904"/>
                  </a:lnTo>
                  <a:lnTo>
                    <a:pt x="11457" y="5940"/>
                  </a:lnTo>
                  <a:lnTo>
                    <a:pt x="11477" y="5978"/>
                  </a:lnTo>
                  <a:lnTo>
                    <a:pt x="11497" y="6015"/>
                  </a:lnTo>
                  <a:lnTo>
                    <a:pt x="11516" y="6053"/>
                  </a:lnTo>
                  <a:lnTo>
                    <a:pt x="11535" y="6091"/>
                  </a:lnTo>
                  <a:lnTo>
                    <a:pt x="11553" y="6129"/>
                  </a:lnTo>
                  <a:lnTo>
                    <a:pt x="11571" y="6167"/>
                  </a:lnTo>
                  <a:lnTo>
                    <a:pt x="11587" y="6206"/>
                  </a:lnTo>
                  <a:lnTo>
                    <a:pt x="11604" y="6245"/>
                  </a:lnTo>
                  <a:lnTo>
                    <a:pt x="11621" y="6284"/>
                  </a:lnTo>
                  <a:lnTo>
                    <a:pt x="11636" y="6324"/>
                  </a:lnTo>
                  <a:lnTo>
                    <a:pt x="11651" y="6364"/>
                  </a:lnTo>
                  <a:lnTo>
                    <a:pt x="11665" y="6404"/>
                  </a:lnTo>
                  <a:lnTo>
                    <a:pt x="11680" y="6444"/>
                  </a:lnTo>
                  <a:lnTo>
                    <a:pt x="11693" y="6485"/>
                  </a:lnTo>
                  <a:lnTo>
                    <a:pt x="11706" y="6525"/>
                  </a:lnTo>
                  <a:lnTo>
                    <a:pt x="11718" y="6566"/>
                  </a:lnTo>
                  <a:lnTo>
                    <a:pt x="11730" y="6607"/>
                  </a:lnTo>
                  <a:lnTo>
                    <a:pt x="11742" y="6650"/>
                  </a:lnTo>
                  <a:lnTo>
                    <a:pt x="11752" y="6691"/>
                  </a:lnTo>
                  <a:lnTo>
                    <a:pt x="11763" y="6733"/>
                  </a:lnTo>
                  <a:lnTo>
                    <a:pt x="11772" y="6775"/>
                  </a:lnTo>
                  <a:lnTo>
                    <a:pt x="11781" y="6817"/>
                  </a:lnTo>
                  <a:lnTo>
                    <a:pt x="11790" y="6860"/>
                  </a:lnTo>
                  <a:lnTo>
                    <a:pt x="11799" y="6803"/>
                  </a:lnTo>
                  <a:lnTo>
                    <a:pt x="11806" y="6746"/>
                  </a:lnTo>
                  <a:lnTo>
                    <a:pt x="11814" y="6688"/>
                  </a:lnTo>
                  <a:lnTo>
                    <a:pt x="11821" y="6631"/>
                  </a:lnTo>
                  <a:lnTo>
                    <a:pt x="11827" y="6573"/>
                  </a:lnTo>
                  <a:lnTo>
                    <a:pt x="11834" y="6515"/>
                  </a:lnTo>
                  <a:lnTo>
                    <a:pt x="11840" y="6457"/>
                  </a:lnTo>
                  <a:lnTo>
                    <a:pt x="11844" y="6398"/>
                  </a:lnTo>
                  <a:lnTo>
                    <a:pt x="11849" y="6341"/>
                  </a:lnTo>
                  <a:lnTo>
                    <a:pt x="11852" y="6282"/>
                  </a:lnTo>
                  <a:lnTo>
                    <a:pt x="11855" y="6223"/>
                  </a:lnTo>
                  <a:lnTo>
                    <a:pt x="11857" y="6164"/>
                  </a:lnTo>
                  <a:lnTo>
                    <a:pt x="11860" y="6105"/>
                  </a:lnTo>
                  <a:lnTo>
                    <a:pt x="11862" y="6046"/>
                  </a:lnTo>
                  <a:lnTo>
                    <a:pt x="11862" y="5987"/>
                  </a:lnTo>
                  <a:lnTo>
                    <a:pt x="11863" y="5927"/>
                  </a:lnTo>
                  <a:lnTo>
                    <a:pt x="11860" y="5723"/>
                  </a:lnTo>
                  <a:lnTo>
                    <a:pt x="11849" y="5519"/>
                  </a:lnTo>
                  <a:lnTo>
                    <a:pt x="11832" y="5318"/>
                  </a:lnTo>
                  <a:lnTo>
                    <a:pt x="11807" y="5119"/>
                  </a:lnTo>
                  <a:lnTo>
                    <a:pt x="11777" y="4922"/>
                  </a:lnTo>
                  <a:lnTo>
                    <a:pt x="11741" y="4727"/>
                  </a:lnTo>
                  <a:lnTo>
                    <a:pt x="11697" y="4535"/>
                  </a:lnTo>
                  <a:lnTo>
                    <a:pt x="11648" y="4344"/>
                  </a:lnTo>
                  <a:lnTo>
                    <a:pt x="11593" y="4157"/>
                  </a:lnTo>
                  <a:lnTo>
                    <a:pt x="11532" y="3971"/>
                  </a:lnTo>
                  <a:lnTo>
                    <a:pt x="11465" y="3789"/>
                  </a:lnTo>
                  <a:lnTo>
                    <a:pt x="11391" y="3609"/>
                  </a:lnTo>
                  <a:lnTo>
                    <a:pt x="11314" y="3433"/>
                  </a:lnTo>
                  <a:lnTo>
                    <a:pt x="11229" y="3260"/>
                  </a:lnTo>
                  <a:lnTo>
                    <a:pt x="11139" y="3089"/>
                  </a:lnTo>
                  <a:lnTo>
                    <a:pt x="11045" y="2922"/>
                  </a:lnTo>
                  <a:lnTo>
                    <a:pt x="10944" y="2759"/>
                  </a:lnTo>
                  <a:lnTo>
                    <a:pt x="10840" y="2598"/>
                  </a:lnTo>
                  <a:lnTo>
                    <a:pt x="10730" y="2443"/>
                  </a:lnTo>
                  <a:lnTo>
                    <a:pt x="10614" y="2290"/>
                  </a:lnTo>
                  <a:lnTo>
                    <a:pt x="10495" y="2142"/>
                  </a:lnTo>
                  <a:lnTo>
                    <a:pt x="10371" y="1996"/>
                  </a:lnTo>
                  <a:lnTo>
                    <a:pt x="10242" y="1856"/>
                  </a:lnTo>
                  <a:lnTo>
                    <a:pt x="10108" y="1719"/>
                  </a:lnTo>
                  <a:lnTo>
                    <a:pt x="9970" y="1587"/>
                  </a:lnTo>
                  <a:lnTo>
                    <a:pt x="9829" y="1459"/>
                  </a:lnTo>
                  <a:lnTo>
                    <a:pt x="9683" y="1337"/>
                  </a:lnTo>
                  <a:lnTo>
                    <a:pt x="9533" y="1218"/>
                  </a:lnTo>
                  <a:lnTo>
                    <a:pt x="9380" y="1105"/>
                  </a:lnTo>
                  <a:lnTo>
                    <a:pt x="9223" y="996"/>
                  </a:lnTo>
                  <a:lnTo>
                    <a:pt x="9062" y="892"/>
                  </a:lnTo>
                  <a:lnTo>
                    <a:pt x="8897" y="794"/>
                  </a:lnTo>
                  <a:lnTo>
                    <a:pt x="8815" y="747"/>
                  </a:lnTo>
                  <a:lnTo>
                    <a:pt x="8731" y="701"/>
                  </a:lnTo>
                  <a:lnTo>
                    <a:pt x="8648" y="657"/>
                  </a:lnTo>
                  <a:lnTo>
                    <a:pt x="8563" y="615"/>
                  </a:lnTo>
                  <a:lnTo>
                    <a:pt x="8478" y="572"/>
                  </a:lnTo>
                  <a:lnTo>
                    <a:pt x="8392" y="532"/>
                  </a:lnTo>
                  <a:lnTo>
                    <a:pt x="8305" y="493"/>
                  </a:lnTo>
                  <a:lnTo>
                    <a:pt x="8217" y="457"/>
                  </a:lnTo>
                  <a:lnTo>
                    <a:pt x="8130" y="420"/>
                  </a:lnTo>
                  <a:lnTo>
                    <a:pt x="8041" y="386"/>
                  </a:lnTo>
                  <a:lnTo>
                    <a:pt x="7951" y="352"/>
                  </a:lnTo>
                  <a:lnTo>
                    <a:pt x="7860" y="320"/>
                  </a:lnTo>
                  <a:lnTo>
                    <a:pt x="7769" y="290"/>
                  </a:lnTo>
                  <a:lnTo>
                    <a:pt x="7677" y="261"/>
                  </a:lnTo>
                  <a:lnTo>
                    <a:pt x="7585" y="233"/>
                  </a:lnTo>
                  <a:lnTo>
                    <a:pt x="7492" y="208"/>
                  </a:lnTo>
                  <a:lnTo>
                    <a:pt x="7399" y="182"/>
                  </a:lnTo>
                  <a:lnTo>
                    <a:pt x="7304" y="160"/>
                  </a:lnTo>
                  <a:lnTo>
                    <a:pt x="7210" y="138"/>
                  </a:lnTo>
                  <a:lnTo>
                    <a:pt x="7114" y="118"/>
                  </a:lnTo>
                  <a:lnTo>
                    <a:pt x="7019" y="99"/>
                  </a:lnTo>
                  <a:lnTo>
                    <a:pt x="6922" y="82"/>
                  </a:lnTo>
                  <a:lnTo>
                    <a:pt x="6825" y="67"/>
                  </a:lnTo>
                  <a:lnTo>
                    <a:pt x="6727" y="53"/>
                  </a:lnTo>
                  <a:lnTo>
                    <a:pt x="6629" y="41"/>
                  </a:lnTo>
                  <a:lnTo>
                    <a:pt x="6532" y="30"/>
                  </a:lnTo>
                  <a:lnTo>
                    <a:pt x="6433" y="21"/>
                  </a:lnTo>
                  <a:lnTo>
                    <a:pt x="6334" y="13"/>
                  </a:lnTo>
                  <a:lnTo>
                    <a:pt x="6233" y="8"/>
                  </a:lnTo>
                  <a:lnTo>
                    <a:pt x="6133" y="3"/>
                  </a:lnTo>
                  <a:lnTo>
                    <a:pt x="6032" y="1"/>
                  </a:lnTo>
                  <a:lnTo>
                    <a:pt x="5931" y="0"/>
                  </a:lnTo>
                  <a:lnTo>
                    <a:pt x="5626" y="8"/>
                  </a:lnTo>
                  <a:lnTo>
                    <a:pt x="5325" y="31"/>
                  </a:lnTo>
                  <a:lnTo>
                    <a:pt x="5028" y="68"/>
                  </a:lnTo>
                  <a:lnTo>
                    <a:pt x="4737" y="120"/>
                  </a:lnTo>
                  <a:lnTo>
                    <a:pt x="4450" y="187"/>
                  </a:lnTo>
                  <a:lnTo>
                    <a:pt x="4168" y="267"/>
                  </a:lnTo>
                  <a:lnTo>
                    <a:pt x="3892" y="360"/>
                  </a:lnTo>
                  <a:lnTo>
                    <a:pt x="3623" y="466"/>
                  </a:lnTo>
                  <a:lnTo>
                    <a:pt x="3360" y="585"/>
                  </a:lnTo>
                  <a:lnTo>
                    <a:pt x="3104" y="716"/>
                  </a:lnTo>
                  <a:lnTo>
                    <a:pt x="2856" y="858"/>
                  </a:lnTo>
                  <a:lnTo>
                    <a:pt x="2616" y="1012"/>
                  </a:lnTo>
                  <a:lnTo>
                    <a:pt x="2383" y="1178"/>
                  </a:lnTo>
                  <a:lnTo>
                    <a:pt x="2159" y="1354"/>
                  </a:lnTo>
                  <a:lnTo>
                    <a:pt x="1944" y="1540"/>
                  </a:lnTo>
                  <a:lnTo>
                    <a:pt x="1737" y="1736"/>
                  </a:lnTo>
                  <a:lnTo>
                    <a:pt x="1541" y="1942"/>
                  </a:lnTo>
                  <a:lnTo>
                    <a:pt x="1355" y="2157"/>
                  </a:lnTo>
                  <a:lnTo>
                    <a:pt x="1179" y="2381"/>
                  </a:lnTo>
                  <a:lnTo>
                    <a:pt x="1013" y="2614"/>
                  </a:lnTo>
                  <a:lnTo>
                    <a:pt x="859" y="2854"/>
                  </a:lnTo>
                  <a:lnTo>
                    <a:pt x="716" y="3102"/>
                  </a:lnTo>
                  <a:lnTo>
                    <a:pt x="585" y="3358"/>
                  </a:lnTo>
                  <a:lnTo>
                    <a:pt x="466" y="3621"/>
                  </a:lnTo>
                  <a:lnTo>
                    <a:pt x="360" y="3890"/>
                  </a:lnTo>
                  <a:lnTo>
                    <a:pt x="267" y="4164"/>
                  </a:lnTo>
                  <a:lnTo>
                    <a:pt x="187" y="4447"/>
                  </a:lnTo>
                  <a:lnTo>
                    <a:pt x="120" y="4733"/>
                  </a:lnTo>
                  <a:lnTo>
                    <a:pt x="68" y="5025"/>
                  </a:lnTo>
                  <a:lnTo>
                    <a:pt x="31" y="5321"/>
                  </a:lnTo>
                  <a:lnTo>
                    <a:pt x="8" y="5623"/>
                  </a:lnTo>
                  <a:lnTo>
                    <a:pt x="0" y="5927"/>
                  </a:lnTo>
                  <a:lnTo>
                    <a:pt x="3" y="6133"/>
                  </a:lnTo>
                  <a:lnTo>
                    <a:pt x="13" y="6335"/>
                  </a:lnTo>
                  <a:lnTo>
                    <a:pt x="31" y="6536"/>
                  </a:lnTo>
                  <a:lnTo>
                    <a:pt x="54" y="6736"/>
                  </a:lnTo>
                  <a:lnTo>
                    <a:pt x="85" y="6933"/>
                  </a:lnTo>
                  <a:lnTo>
                    <a:pt x="121" y="7127"/>
                  </a:lnTo>
                  <a:lnTo>
                    <a:pt x="165" y="7321"/>
                  </a:lnTo>
                  <a:lnTo>
                    <a:pt x="215" y="7511"/>
                  </a:lnTo>
                  <a:lnTo>
                    <a:pt x="269" y="7699"/>
                  </a:lnTo>
                  <a:lnTo>
                    <a:pt x="330" y="7883"/>
                  </a:lnTo>
                  <a:lnTo>
                    <a:pt x="398" y="8067"/>
                  </a:lnTo>
                  <a:lnTo>
                    <a:pt x="470" y="8246"/>
                  </a:lnTo>
                  <a:lnTo>
                    <a:pt x="549" y="8422"/>
                  </a:lnTo>
                  <a:lnTo>
                    <a:pt x="634" y="8596"/>
                  </a:lnTo>
                  <a:lnTo>
                    <a:pt x="723" y="8766"/>
                  </a:lnTo>
                  <a:lnTo>
                    <a:pt x="819" y="8932"/>
                  </a:lnTo>
                  <a:lnTo>
                    <a:pt x="919" y="9096"/>
                  </a:lnTo>
                  <a:lnTo>
                    <a:pt x="1023" y="9256"/>
                  </a:lnTo>
                  <a:lnTo>
                    <a:pt x="1133" y="9413"/>
                  </a:lnTo>
                  <a:lnTo>
                    <a:pt x="1248" y="9565"/>
                  </a:lnTo>
                  <a:lnTo>
                    <a:pt x="1368" y="9714"/>
                  </a:lnTo>
                  <a:lnTo>
                    <a:pt x="1492" y="9858"/>
                  </a:lnTo>
                  <a:lnTo>
                    <a:pt x="1621" y="9999"/>
                  </a:lnTo>
                  <a:lnTo>
                    <a:pt x="1755" y="10135"/>
                  </a:lnTo>
                  <a:lnTo>
                    <a:pt x="1892" y="10267"/>
                  </a:lnTo>
                  <a:lnTo>
                    <a:pt x="2034" y="10395"/>
                  </a:lnTo>
                  <a:lnTo>
                    <a:pt x="2180" y="10518"/>
                  </a:lnTo>
                  <a:lnTo>
                    <a:pt x="2329" y="10636"/>
                  </a:lnTo>
                  <a:lnTo>
                    <a:pt x="2483" y="10751"/>
                  </a:lnTo>
                  <a:lnTo>
                    <a:pt x="2640" y="10860"/>
                  </a:lnTo>
                  <a:lnTo>
                    <a:pt x="2801" y="10963"/>
                  </a:lnTo>
                  <a:lnTo>
                    <a:pt x="2966" y="11062"/>
                  </a:lnTo>
                  <a:lnTo>
                    <a:pt x="2969" y="10856"/>
                  </a:lnTo>
                  <a:lnTo>
                    <a:pt x="2979" y="10654"/>
                  </a:lnTo>
                  <a:lnTo>
                    <a:pt x="2996" y="10453"/>
                  </a:lnTo>
                  <a:lnTo>
                    <a:pt x="3021" y="10253"/>
                  </a:lnTo>
                  <a:lnTo>
                    <a:pt x="3051" y="10056"/>
                  </a:lnTo>
                  <a:lnTo>
                    <a:pt x="3087" y="9862"/>
                  </a:lnTo>
                  <a:lnTo>
                    <a:pt x="3131" y="9668"/>
                  </a:lnTo>
                  <a:lnTo>
                    <a:pt x="3180" y="9478"/>
                  </a:lnTo>
                  <a:lnTo>
                    <a:pt x="3235" y="9290"/>
                  </a:lnTo>
                  <a:lnTo>
                    <a:pt x="3296" y="9106"/>
                  </a:lnTo>
                  <a:lnTo>
                    <a:pt x="3364" y="8922"/>
                  </a:lnTo>
                  <a:lnTo>
                    <a:pt x="3436" y="8743"/>
                  </a:lnTo>
                  <a:lnTo>
                    <a:pt x="3515" y="8567"/>
                  </a:lnTo>
                  <a:lnTo>
                    <a:pt x="3599" y="8393"/>
                  </a:lnTo>
                  <a:lnTo>
                    <a:pt x="3689" y="8223"/>
                  </a:lnTo>
                  <a:lnTo>
                    <a:pt x="3783" y="8057"/>
                  </a:lnTo>
                  <a:lnTo>
                    <a:pt x="3884" y="7893"/>
                  </a:lnTo>
                  <a:lnTo>
                    <a:pt x="3989" y="7733"/>
                  </a:lnTo>
                  <a:lnTo>
                    <a:pt x="4099" y="7576"/>
                  </a:lnTo>
                  <a:lnTo>
                    <a:pt x="4214" y="7424"/>
                  </a:lnTo>
                  <a:lnTo>
                    <a:pt x="4334" y="7275"/>
                  </a:lnTo>
                  <a:lnTo>
                    <a:pt x="4459" y="7131"/>
                  </a:lnTo>
                  <a:lnTo>
                    <a:pt x="4586" y="6990"/>
                  </a:lnTo>
                  <a:lnTo>
                    <a:pt x="4720" y="6854"/>
                  </a:lnTo>
                  <a:lnTo>
                    <a:pt x="4858" y="6722"/>
                  </a:lnTo>
                  <a:lnTo>
                    <a:pt x="4999" y="6594"/>
                  </a:lnTo>
                  <a:lnTo>
                    <a:pt x="5145" y="6471"/>
                  </a:lnTo>
                  <a:lnTo>
                    <a:pt x="5295" y="6353"/>
                  </a:lnTo>
                  <a:lnTo>
                    <a:pt x="5448" y="6238"/>
                  </a:lnTo>
                  <a:lnTo>
                    <a:pt x="5606" y="6129"/>
                  </a:lnTo>
                  <a:lnTo>
                    <a:pt x="5766" y="6026"/>
                  </a:lnTo>
                  <a:lnTo>
                    <a:pt x="5931" y="5927"/>
                  </a:lnTo>
                  <a:close/>
                </a:path>
              </a:pathLst>
            </a:custGeom>
            <a:blipFill>
              <a:blip r:embed="rId7"/>
              <a:stretch>
                <a:fillRect/>
              </a:stretch>
            </a:blipFill>
            <a:ln>
              <a:noFill/>
            </a:ln>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26" name="Freeform 6"/>
            <p:cNvSpPr/>
            <p:nvPr/>
          </p:nvSpPr>
          <p:spPr bwMode="auto">
            <a:xfrm>
              <a:off x="8524875" y="1785938"/>
              <a:ext cx="2181225" cy="2687637"/>
            </a:xfrm>
            <a:custGeom>
              <a:avLst/>
              <a:gdLst>
                <a:gd name="T0" fmla="*/ 7288 w 9617"/>
                <a:gd name="T1" fmla="*/ 10636 h 11854"/>
                <a:gd name="T2" fmla="*/ 7996 w 9617"/>
                <a:gd name="T3" fmla="*/ 9999 h 11854"/>
                <a:gd name="T4" fmla="*/ 8594 w 9617"/>
                <a:gd name="T5" fmla="*/ 9256 h 11854"/>
                <a:gd name="T6" fmla="*/ 9068 w 9617"/>
                <a:gd name="T7" fmla="*/ 8422 h 11854"/>
                <a:gd name="T8" fmla="*/ 9402 w 9617"/>
                <a:gd name="T9" fmla="*/ 7511 h 11854"/>
                <a:gd name="T10" fmla="*/ 9586 w 9617"/>
                <a:gd name="T11" fmla="*/ 6536 h 11854"/>
                <a:gd name="T12" fmla="*/ 9586 w 9617"/>
                <a:gd name="T13" fmla="*/ 5321 h 11854"/>
                <a:gd name="T14" fmla="*/ 9257 w 9617"/>
                <a:gd name="T15" fmla="*/ 3890 h 11854"/>
                <a:gd name="T16" fmla="*/ 8604 w 9617"/>
                <a:gd name="T17" fmla="*/ 2614 h 11854"/>
                <a:gd name="T18" fmla="*/ 7673 w 9617"/>
                <a:gd name="T19" fmla="*/ 1540 h 11854"/>
                <a:gd name="T20" fmla="*/ 6513 w 9617"/>
                <a:gd name="T21" fmla="*/ 716 h 11854"/>
                <a:gd name="T22" fmla="*/ 5167 w 9617"/>
                <a:gd name="T23" fmla="*/ 187 h 11854"/>
                <a:gd name="T24" fmla="*/ 3686 w 9617"/>
                <a:gd name="T25" fmla="*/ 0 h 11854"/>
                <a:gd name="T26" fmla="*/ 3184 w 9617"/>
                <a:gd name="T27" fmla="*/ 21 h 11854"/>
                <a:gd name="T28" fmla="*/ 2695 w 9617"/>
                <a:gd name="T29" fmla="*/ 82 h 11854"/>
                <a:gd name="T30" fmla="*/ 2218 w 9617"/>
                <a:gd name="T31" fmla="*/ 182 h 11854"/>
                <a:gd name="T32" fmla="*/ 1757 w 9617"/>
                <a:gd name="T33" fmla="*/ 320 h 11854"/>
                <a:gd name="T34" fmla="*/ 1312 w 9617"/>
                <a:gd name="T35" fmla="*/ 493 h 11854"/>
                <a:gd name="T36" fmla="*/ 886 w 9617"/>
                <a:gd name="T37" fmla="*/ 701 h 11854"/>
                <a:gd name="T38" fmla="*/ 1203 w 9617"/>
                <a:gd name="T39" fmla="*/ 1105 h 11854"/>
                <a:gd name="T40" fmla="*/ 1931 w 9617"/>
                <a:gd name="T41" fmla="*/ 1719 h 11854"/>
                <a:gd name="T42" fmla="*/ 2553 w 9617"/>
                <a:gd name="T43" fmla="*/ 2443 h 11854"/>
                <a:gd name="T44" fmla="*/ 3052 w 9617"/>
                <a:gd name="T45" fmla="*/ 3260 h 11854"/>
                <a:gd name="T46" fmla="*/ 3416 w 9617"/>
                <a:gd name="T47" fmla="*/ 4157 h 11854"/>
                <a:gd name="T48" fmla="*/ 3630 w 9617"/>
                <a:gd name="T49" fmla="*/ 5119 h 11854"/>
                <a:gd name="T50" fmla="*/ 3685 w 9617"/>
                <a:gd name="T51" fmla="*/ 5987 h 11854"/>
                <a:gd name="T52" fmla="*/ 3675 w 9617"/>
                <a:gd name="T53" fmla="*/ 6282 h 11854"/>
                <a:gd name="T54" fmla="*/ 3650 w 9617"/>
                <a:gd name="T55" fmla="*/ 6573 h 11854"/>
                <a:gd name="T56" fmla="*/ 3613 w 9617"/>
                <a:gd name="T57" fmla="*/ 6860 h 11854"/>
                <a:gd name="T58" fmla="*/ 3662 w 9617"/>
                <a:gd name="T59" fmla="*/ 7231 h 11854"/>
                <a:gd name="T60" fmla="*/ 3659 w 9617"/>
                <a:gd name="T61" fmla="*/ 7709 h 11854"/>
                <a:gd name="T62" fmla="*/ 3554 w 9617"/>
                <a:gd name="T63" fmla="*/ 8309 h 11854"/>
                <a:gd name="T64" fmla="*/ 3340 w 9617"/>
                <a:gd name="T65" fmla="*/ 8863 h 11854"/>
                <a:gd name="T66" fmla="*/ 3030 w 9617"/>
                <a:gd name="T67" fmla="*/ 9363 h 11854"/>
                <a:gd name="T68" fmla="*/ 2636 w 9617"/>
                <a:gd name="T69" fmla="*/ 9794 h 11854"/>
                <a:gd name="T70" fmla="*/ 2168 w 9617"/>
                <a:gd name="T71" fmla="*/ 10145 h 11854"/>
                <a:gd name="T72" fmla="*/ 1639 w 9617"/>
                <a:gd name="T73" fmla="*/ 10406 h 11854"/>
                <a:gd name="T74" fmla="*/ 1303 w 9617"/>
                <a:gd name="T75" fmla="*/ 10514 h 11854"/>
                <a:gd name="T76" fmla="*/ 951 w 9617"/>
                <a:gd name="T77" fmla="*/ 10583 h 11854"/>
                <a:gd name="T78" fmla="*/ 588 w 9617"/>
                <a:gd name="T79" fmla="*/ 10612 h 11854"/>
                <a:gd name="T80" fmla="*/ 254 w 9617"/>
                <a:gd name="T81" fmla="*/ 10603 h 11854"/>
                <a:gd name="T82" fmla="*/ 86 w 9617"/>
                <a:gd name="T83" fmla="*/ 10638 h 11854"/>
                <a:gd name="T84" fmla="*/ 533 w 9617"/>
                <a:gd name="T85" fmla="*/ 10948 h 11854"/>
                <a:gd name="T86" fmla="*/ 969 w 9617"/>
                <a:gd name="T87" fmla="*/ 11197 h 11854"/>
                <a:gd name="T88" fmla="*/ 1400 w 9617"/>
                <a:gd name="T89" fmla="*/ 11399 h 11854"/>
                <a:gd name="T90" fmla="*/ 1848 w 9617"/>
                <a:gd name="T91" fmla="*/ 11564 h 11854"/>
                <a:gd name="T92" fmla="*/ 2313 w 9617"/>
                <a:gd name="T93" fmla="*/ 11695 h 11854"/>
                <a:gd name="T94" fmla="*/ 2792 w 9617"/>
                <a:gd name="T95" fmla="*/ 11788 h 11854"/>
                <a:gd name="T96" fmla="*/ 3283 w 9617"/>
                <a:gd name="T97" fmla="*/ 11841 h 11854"/>
                <a:gd name="T98" fmla="*/ 3787 w 9617"/>
                <a:gd name="T99" fmla="*/ 11854 h 11854"/>
                <a:gd name="T100" fmla="*/ 4285 w 9617"/>
                <a:gd name="T101" fmla="*/ 11825 h 11854"/>
                <a:gd name="T102" fmla="*/ 4773 w 9617"/>
                <a:gd name="T103" fmla="*/ 11755 h 11854"/>
                <a:gd name="T104" fmla="*/ 5246 w 9617"/>
                <a:gd name="T105" fmla="*/ 11648 h 11854"/>
                <a:gd name="T106" fmla="*/ 5705 w 9617"/>
                <a:gd name="T107" fmla="*/ 11502 h 11854"/>
                <a:gd name="T108" fmla="*/ 6146 w 9617"/>
                <a:gd name="T109" fmla="*/ 11322 h 11854"/>
                <a:gd name="T110" fmla="*/ 6569 w 9617"/>
                <a:gd name="T111" fmla="*/ 11109 h 1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17" h="11854">
                  <a:moveTo>
                    <a:pt x="6651" y="11062"/>
                  </a:moveTo>
                  <a:lnTo>
                    <a:pt x="6816" y="10963"/>
                  </a:lnTo>
                  <a:lnTo>
                    <a:pt x="6977" y="10860"/>
                  </a:lnTo>
                  <a:lnTo>
                    <a:pt x="7134" y="10751"/>
                  </a:lnTo>
                  <a:lnTo>
                    <a:pt x="7288" y="10636"/>
                  </a:lnTo>
                  <a:lnTo>
                    <a:pt x="7437" y="10518"/>
                  </a:lnTo>
                  <a:lnTo>
                    <a:pt x="7583" y="10395"/>
                  </a:lnTo>
                  <a:lnTo>
                    <a:pt x="7725" y="10267"/>
                  </a:lnTo>
                  <a:lnTo>
                    <a:pt x="7862" y="10135"/>
                  </a:lnTo>
                  <a:lnTo>
                    <a:pt x="7996" y="9999"/>
                  </a:lnTo>
                  <a:lnTo>
                    <a:pt x="8125" y="9858"/>
                  </a:lnTo>
                  <a:lnTo>
                    <a:pt x="8249" y="9714"/>
                  </a:lnTo>
                  <a:lnTo>
                    <a:pt x="8369" y="9565"/>
                  </a:lnTo>
                  <a:lnTo>
                    <a:pt x="8484" y="9413"/>
                  </a:lnTo>
                  <a:lnTo>
                    <a:pt x="8594" y="9256"/>
                  </a:lnTo>
                  <a:lnTo>
                    <a:pt x="8698" y="9096"/>
                  </a:lnTo>
                  <a:lnTo>
                    <a:pt x="8798" y="8932"/>
                  </a:lnTo>
                  <a:lnTo>
                    <a:pt x="8894" y="8766"/>
                  </a:lnTo>
                  <a:lnTo>
                    <a:pt x="8983" y="8596"/>
                  </a:lnTo>
                  <a:lnTo>
                    <a:pt x="9068" y="8422"/>
                  </a:lnTo>
                  <a:lnTo>
                    <a:pt x="9147" y="8246"/>
                  </a:lnTo>
                  <a:lnTo>
                    <a:pt x="9219" y="8067"/>
                  </a:lnTo>
                  <a:lnTo>
                    <a:pt x="9287" y="7883"/>
                  </a:lnTo>
                  <a:lnTo>
                    <a:pt x="9348" y="7699"/>
                  </a:lnTo>
                  <a:lnTo>
                    <a:pt x="9402" y="7511"/>
                  </a:lnTo>
                  <a:lnTo>
                    <a:pt x="9452" y="7321"/>
                  </a:lnTo>
                  <a:lnTo>
                    <a:pt x="9496" y="7127"/>
                  </a:lnTo>
                  <a:lnTo>
                    <a:pt x="9532" y="6933"/>
                  </a:lnTo>
                  <a:lnTo>
                    <a:pt x="9563" y="6736"/>
                  </a:lnTo>
                  <a:lnTo>
                    <a:pt x="9586" y="6536"/>
                  </a:lnTo>
                  <a:lnTo>
                    <a:pt x="9604" y="6335"/>
                  </a:lnTo>
                  <a:lnTo>
                    <a:pt x="9614" y="6133"/>
                  </a:lnTo>
                  <a:lnTo>
                    <a:pt x="9617" y="5927"/>
                  </a:lnTo>
                  <a:lnTo>
                    <a:pt x="9609" y="5623"/>
                  </a:lnTo>
                  <a:lnTo>
                    <a:pt x="9586" y="5321"/>
                  </a:lnTo>
                  <a:lnTo>
                    <a:pt x="9549" y="5025"/>
                  </a:lnTo>
                  <a:lnTo>
                    <a:pt x="9497" y="4733"/>
                  </a:lnTo>
                  <a:lnTo>
                    <a:pt x="9430" y="4447"/>
                  </a:lnTo>
                  <a:lnTo>
                    <a:pt x="9350" y="4164"/>
                  </a:lnTo>
                  <a:lnTo>
                    <a:pt x="9257" y="3890"/>
                  </a:lnTo>
                  <a:lnTo>
                    <a:pt x="9151" y="3621"/>
                  </a:lnTo>
                  <a:lnTo>
                    <a:pt x="9032" y="3358"/>
                  </a:lnTo>
                  <a:lnTo>
                    <a:pt x="8901" y="3102"/>
                  </a:lnTo>
                  <a:lnTo>
                    <a:pt x="8758" y="2854"/>
                  </a:lnTo>
                  <a:lnTo>
                    <a:pt x="8604" y="2614"/>
                  </a:lnTo>
                  <a:lnTo>
                    <a:pt x="8438" y="2381"/>
                  </a:lnTo>
                  <a:lnTo>
                    <a:pt x="8262" y="2157"/>
                  </a:lnTo>
                  <a:lnTo>
                    <a:pt x="8076" y="1942"/>
                  </a:lnTo>
                  <a:lnTo>
                    <a:pt x="7880" y="1736"/>
                  </a:lnTo>
                  <a:lnTo>
                    <a:pt x="7673" y="1540"/>
                  </a:lnTo>
                  <a:lnTo>
                    <a:pt x="7458" y="1354"/>
                  </a:lnTo>
                  <a:lnTo>
                    <a:pt x="7234" y="1178"/>
                  </a:lnTo>
                  <a:lnTo>
                    <a:pt x="7001" y="1012"/>
                  </a:lnTo>
                  <a:lnTo>
                    <a:pt x="6761" y="858"/>
                  </a:lnTo>
                  <a:lnTo>
                    <a:pt x="6513" y="716"/>
                  </a:lnTo>
                  <a:lnTo>
                    <a:pt x="6257" y="585"/>
                  </a:lnTo>
                  <a:lnTo>
                    <a:pt x="5994" y="466"/>
                  </a:lnTo>
                  <a:lnTo>
                    <a:pt x="5725" y="360"/>
                  </a:lnTo>
                  <a:lnTo>
                    <a:pt x="5449" y="267"/>
                  </a:lnTo>
                  <a:lnTo>
                    <a:pt x="5167" y="187"/>
                  </a:lnTo>
                  <a:lnTo>
                    <a:pt x="4880" y="120"/>
                  </a:lnTo>
                  <a:lnTo>
                    <a:pt x="4589" y="68"/>
                  </a:lnTo>
                  <a:lnTo>
                    <a:pt x="4292" y="31"/>
                  </a:lnTo>
                  <a:lnTo>
                    <a:pt x="3991" y="8"/>
                  </a:lnTo>
                  <a:lnTo>
                    <a:pt x="3686" y="0"/>
                  </a:lnTo>
                  <a:lnTo>
                    <a:pt x="3585" y="1"/>
                  </a:lnTo>
                  <a:lnTo>
                    <a:pt x="3484" y="3"/>
                  </a:lnTo>
                  <a:lnTo>
                    <a:pt x="3384" y="8"/>
                  </a:lnTo>
                  <a:lnTo>
                    <a:pt x="3283" y="13"/>
                  </a:lnTo>
                  <a:lnTo>
                    <a:pt x="3184" y="21"/>
                  </a:lnTo>
                  <a:lnTo>
                    <a:pt x="3085" y="30"/>
                  </a:lnTo>
                  <a:lnTo>
                    <a:pt x="2988" y="41"/>
                  </a:lnTo>
                  <a:lnTo>
                    <a:pt x="2890" y="53"/>
                  </a:lnTo>
                  <a:lnTo>
                    <a:pt x="2792" y="67"/>
                  </a:lnTo>
                  <a:lnTo>
                    <a:pt x="2695" y="82"/>
                  </a:lnTo>
                  <a:lnTo>
                    <a:pt x="2598" y="99"/>
                  </a:lnTo>
                  <a:lnTo>
                    <a:pt x="2503" y="118"/>
                  </a:lnTo>
                  <a:lnTo>
                    <a:pt x="2407" y="138"/>
                  </a:lnTo>
                  <a:lnTo>
                    <a:pt x="2313" y="160"/>
                  </a:lnTo>
                  <a:lnTo>
                    <a:pt x="2218" y="182"/>
                  </a:lnTo>
                  <a:lnTo>
                    <a:pt x="2125" y="208"/>
                  </a:lnTo>
                  <a:lnTo>
                    <a:pt x="2032" y="233"/>
                  </a:lnTo>
                  <a:lnTo>
                    <a:pt x="1940" y="261"/>
                  </a:lnTo>
                  <a:lnTo>
                    <a:pt x="1848" y="290"/>
                  </a:lnTo>
                  <a:lnTo>
                    <a:pt x="1757" y="320"/>
                  </a:lnTo>
                  <a:lnTo>
                    <a:pt x="1666" y="352"/>
                  </a:lnTo>
                  <a:lnTo>
                    <a:pt x="1576" y="386"/>
                  </a:lnTo>
                  <a:lnTo>
                    <a:pt x="1487" y="420"/>
                  </a:lnTo>
                  <a:lnTo>
                    <a:pt x="1400" y="457"/>
                  </a:lnTo>
                  <a:lnTo>
                    <a:pt x="1312" y="493"/>
                  </a:lnTo>
                  <a:lnTo>
                    <a:pt x="1225" y="532"/>
                  </a:lnTo>
                  <a:lnTo>
                    <a:pt x="1139" y="572"/>
                  </a:lnTo>
                  <a:lnTo>
                    <a:pt x="1054" y="615"/>
                  </a:lnTo>
                  <a:lnTo>
                    <a:pt x="969" y="657"/>
                  </a:lnTo>
                  <a:lnTo>
                    <a:pt x="886" y="701"/>
                  </a:lnTo>
                  <a:lnTo>
                    <a:pt x="802" y="747"/>
                  </a:lnTo>
                  <a:lnTo>
                    <a:pt x="720" y="794"/>
                  </a:lnTo>
                  <a:lnTo>
                    <a:pt x="885" y="892"/>
                  </a:lnTo>
                  <a:lnTo>
                    <a:pt x="1046" y="996"/>
                  </a:lnTo>
                  <a:lnTo>
                    <a:pt x="1203" y="1105"/>
                  </a:lnTo>
                  <a:lnTo>
                    <a:pt x="1356" y="1218"/>
                  </a:lnTo>
                  <a:lnTo>
                    <a:pt x="1506" y="1337"/>
                  </a:lnTo>
                  <a:lnTo>
                    <a:pt x="1652" y="1459"/>
                  </a:lnTo>
                  <a:lnTo>
                    <a:pt x="1793" y="1587"/>
                  </a:lnTo>
                  <a:lnTo>
                    <a:pt x="1931" y="1719"/>
                  </a:lnTo>
                  <a:lnTo>
                    <a:pt x="2065" y="1856"/>
                  </a:lnTo>
                  <a:lnTo>
                    <a:pt x="2194" y="1996"/>
                  </a:lnTo>
                  <a:lnTo>
                    <a:pt x="2318" y="2142"/>
                  </a:lnTo>
                  <a:lnTo>
                    <a:pt x="2437" y="2290"/>
                  </a:lnTo>
                  <a:lnTo>
                    <a:pt x="2553" y="2443"/>
                  </a:lnTo>
                  <a:lnTo>
                    <a:pt x="2663" y="2598"/>
                  </a:lnTo>
                  <a:lnTo>
                    <a:pt x="2767" y="2759"/>
                  </a:lnTo>
                  <a:lnTo>
                    <a:pt x="2868" y="2922"/>
                  </a:lnTo>
                  <a:lnTo>
                    <a:pt x="2962" y="3089"/>
                  </a:lnTo>
                  <a:lnTo>
                    <a:pt x="3052" y="3260"/>
                  </a:lnTo>
                  <a:lnTo>
                    <a:pt x="3137" y="3433"/>
                  </a:lnTo>
                  <a:lnTo>
                    <a:pt x="3214" y="3609"/>
                  </a:lnTo>
                  <a:lnTo>
                    <a:pt x="3288" y="3789"/>
                  </a:lnTo>
                  <a:lnTo>
                    <a:pt x="3355" y="3971"/>
                  </a:lnTo>
                  <a:lnTo>
                    <a:pt x="3416" y="4157"/>
                  </a:lnTo>
                  <a:lnTo>
                    <a:pt x="3471" y="4344"/>
                  </a:lnTo>
                  <a:lnTo>
                    <a:pt x="3520" y="4535"/>
                  </a:lnTo>
                  <a:lnTo>
                    <a:pt x="3564" y="4727"/>
                  </a:lnTo>
                  <a:lnTo>
                    <a:pt x="3600" y="4922"/>
                  </a:lnTo>
                  <a:lnTo>
                    <a:pt x="3630" y="5119"/>
                  </a:lnTo>
                  <a:lnTo>
                    <a:pt x="3655" y="5318"/>
                  </a:lnTo>
                  <a:lnTo>
                    <a:pt x="3672" y="5519"/>
                  </a:lnTo>
                  <a:lnTo>
                    <a:pt x="3683" y="5723"/>
                  </a:lnTo>
                  <a:lnTo>
                    <a:pt x="3686" y="5927"/>
                  </a:lnTo>
                  <a:lnTo>
                    <a:pt x="3685" y="5987"/>
                  </a:lnTo>
                  <a:lnTo>
                    <a:pt x="3685" y="6046"/>
                  </a:lnTo>
                  <a:lnTo>
                    <a:pt x="3683" y="6105"/>
                  </a:lnTo>
                  <a:lnTo>
                    <a:pt x="3680" y="6164"/>
                  </a:lnTo>
                  <a:lnTo>
                    <a:pt x="3678" y="6223"/>
                  </a:lnTo>
                  <a:lnTo>
                    <a:pt x="3675" y="6282"/>
                  </a:lnTo>
                  <a:lnTo>
                    <a:pt x="3672" y="6341"/>
                  </a:lnTo>
                  <a:lnTo>
                    <a:pt x="3667" y="6398"/>
                  </a:lnTo>
                  <a:lnTo>
                    <a:pt x="3663" y="6457"/>
                  </a:lnTo>
                  <a:lnTo>
                    <a:pt x="3657" y="6515"/>
                  </a:lnTo>
                  <a:lnTo>
                    <a:pt x="3650" y="6573"/>
                  </a:lnTo>
                  <a:lnTo>
                    <a:pt x="3644" y="6631"/>
                  </a:lnTo>
                  <a:lnTo>
                    <a:pt x="3637" y="6688"/>
                  </a:lnTo>
                  <a:lnTo>
                    <a:pt x="3629" y="6746"/>
                  </a:lnTo>
                  <a:lnTo>
                    <a:pt x="3622" y="6803"/>
                  </a:lnTo>
                  <a:lnTo>
                    <a:pt x="3613" y="6860"/>
                  </a:lnTo>
                  <a:lnTo>
                    <a:pt x="3626" y="6933"/>
                  </a:lnTo>
                  <a:lnTo>
                    <a:pt x="3637" y="7006"/>
                  </a:lnTo>
                  <a:lnTo>
                    <a:pt x="3647" y="7081"/>
                  </a:lnTo>
                  <a:lnTo>
                    <a:pt x="3655" y="7155"/>
                  </a:lnTo>
                  <a:lnTo>
                    <a:pt x="3662" y="7231"/>
                  </a:lnTo>
                  <a:lnTo>
                    <a:pt x="3666" y="7306"/>
                  </a:lnTo>
                  <a:lnTo>
                    <a:pt x="3668" y="7383"/>
                  </a:lnTo>
                  <a:lnTo>
                    <a:pt x="3669" y="7459"/>
                  </a:lnTo>
                  <a:lnTo>
                    <a:pt x="3667" y="7584"/>
                  </a:lnTo>
                  <a:lnTo>
                    <a:pt x="3659" y="7709"/>
                  </a:lnTo>
                  <a:lnTo>
                    <a:pt x="3647" y="7832"/>
                  </a:lnTo>
                  <a:lnTo>
                    <a:pt x="3630" y="7953"/>
                  </a:lnTo>
                  <a:lnTo>
                    <a:pt x="3609" y="8073"/>
                  </a:lnTo>
                  <a:lnTo>
                    <a:pt x="3584" y="8192"/>
                  </a:lnTo>
                  <a:lnTo>
                    <a:pt x="3554" y="8309"/>
                  </a:lnTo>
                  <a:lnTo>
                    <a:pt x="3519" y="8423"/>
                  </a:lnTo>
                  <a:lnTo>
                    <a:pt x="3480" y="8537"/>
                  </a:lnTo>
                  <a:lnTo>
                    <a:pt x="3438" y="8648"/>
                  </a:lnTo>
                  <a:lnTo>
                    <a:pt x="3391" y="8757"/>
                  </a:lnTo>
                  <a:lnTo>
                    <a:pt x="3340" y="8863"/>
                  </a:lnTo>
                  <a:lnTo>
                    <a:pt x="3286" y="8968"/>
                  </a:lnTo>
                  <a:lnTo>
                    <a:pt x="3227" y="9070"/>
                  </a:lnTo>
                  <a:lnTo>
                    <a:pt x="3164" y="9170"/>
                  </a:lnTo>
                  <a:lnTo>
                    <a:pt x="3099" y="9268"/>
                  </a:lnTo>
                  <a:lnTo>
                    <a:pt x="3030" y="9363"/>
                  </a:lnTo>
                  <a:lnTo>
                    <a:pt x="2958" y="9455"/>
                  </a:lnTo>
                  <a:lnTo>
                    <a:pt x="2882" y="9544"/>
                  </a:lnTo>
                  <a:lnTo>
                    <a:pt x="2803" y="9629"/>
                  </a:lnTo>
                  <a:lnTo>
                    <a:pt x="2721" y="9713"/>
                  </a:lnTo>
                  <a:lnTo>
                    <a:pt x="2636" y="9794"/>
                  </a:lnTo>
                  <a:lnTo>
                    <a:pt x="2548" y="9870"/>
                  </a:lnTo>
                  <a:lnTo>
                    <a:pt x="2457" y="9944"/>
                  </a:lnTo>
                  <a:lnTo>
                    <a:pt x="2364" y="10015"/>
                  </a:lnTo>
                  <a:lnTo>
                    <a:pt x="2267" y="10082"/>
                  </a:lnTo>
                  <a:lnTo>
                    <a:pt x="2168" y="10145"/>
                  </a:lnTo>
                  <a:lnTo>
                    <a:pt x="2067" y="10205"/>
                  </a:lnTo>
                  <a:lnTo>
                    <a:pt x="1963" y="10262"/>
                  </a:lnTo>
                  <a:lnTo>
                    <a:pt x="1858" y="10314"/>
                  </a:lnTo>
                  <a:lnTo>
                    <a:pt x="1749" y="10362"/>
                  </a:lnTo>
                  <a:lnTo>
                    <a:pt x="1639" y="10406"/>
                  </a:lnTo>
                  <a:lnTo>
                    <a:pt x="1573" y="10431"/>
                  </a:lnTo>
                  <a:lnTo>
                    <a:pt x="1506" y="10454"/>
                  </a:lnTo>
                  <a:lnTo>
                    <a:pt x="1440" y="10475"/>
                  </a:lnTo>
                  <a:lnTo>
                    <a:pt x="1372" y="10495"/>
                  </a:lnTo>
                  <a:lnTo>
                    <a:pt x="1303" y="10514"/>
                  </a:lnTo>
                  <a:lnTo>
                    <a:pt x="1234" y="10531"/>
                  </a:lnTo>
                  <a:lnTo>
                    <a:pt x="1164" y="10546"/>
                  </a:lnTo>
                  <a:lnTo>
                    <a:pt x="1094" y="10559"/>
                  </a:lnTo>
                  <a:lnTo>
                    <a:pt x="1022" y="10572"/>
                  </a:lnTo>
                  <a:lnTo>
                    <a:pt x="951" y="10583"/>
                  </a:lnTo>
                  <a:lnTo>
                    <a:pt x="880" y="10592"/>
                  </a:lnTo>
                  <a:lnTo>
                    <a:pt x="808" y="10600"/>
                  </a:lnTo>
                  <a:lnTo>
                    <a:pt x="734" y="10605"/>
                  </a:lnTo>
                  <a:lnTo>
                    <a:pt x="661" y="10610"/>
                  </a:lnTo>
                  <a:lnTo>
                    <a:pt x="588" y="10612"/>
                  </a:lnTo>
                  <a:lnTo>
                    <a:pt x="513" y="10613"/>
                  </a:lnTo>
                  <a:lnTo>
                    <a:pt x="449" y="10613"/>
                  </a:lnTo>
                  <a:lnTo>
                    <a:pt x="383" y="10611"/>
                  </a:lnTo>
                  <a:lnTo>
                    <a:pt x="319" y="10607"/>
                  </a:lnTo>
                  <a:lnTo>
                    <a:pt x="254" y="10603"/>
                  </a:lnTo>
                  <a:lnTo>
                    <a:pt x="190" y="10596"/>
                  </a:lnTo>
                  <a:lnTo>
                    <a:pt x="126" y="10590"/>
                  </a:lnTo>
                  <a:lnTo>
                    <a:pt x="63" y="10581"/>
                  </a:lnTo>
                  <a:lnTo>
                    <a:pt x="0" y="10572"/>
                  </a:lnTo>
                  <a:lnTo>
                    <a:pt x="86" y="10638"/>
                  </a:lnTo>
                  <a:lnTo>
                    <a:pt x="173" y="10704"/>
                  </a:lnTo>
                  <a:lnTo>
                    <a:pt x="261" y="10767"/>
                  </a:lnTo>
                  <a:lnTo>
                    <a:pt x="351" y="10830"/>
                  </a:lnTo>
                  <a:lnTo>
                    <a:pt x="441" y="10890"/>
                  </a:lnTo>
                  <a:lnTo>
                    <a:pt x="533" y="10948"/>
                  </a:lnTo>
                  <a:lnTo>
                    <a:pt x="625" y="11006"/>
                  </a:lnTo>
                  <a:lnTo>
                    <a:pt x="720" y="11062"/>
                  </a:lnTo>
                  <a:lnTo>
                    <a:pt x="802" y="11109"/>
                  </a:lnTo>
                  <a:lnTo>
                    <a:pt x="886" y="11154"/>
                  </a:lnTo>
                  <a:lnTo>
                    <a:pt x="969" y="11197"/>
                  </a:lnTo>
                  <a:lnTo>
                    <a:pt x="1054" y="11241"/>
                  </a:lnTo>
                  <a:lnTo>
                    <a:pt x="1139" y="11282"/>
                  </a:lnTo>
                  <a:lnTo>
                    <a:pt x="1225" y="11322"/>
                  </a:lnTo>
                  <a:lnTo>
                    <a:pt x="1312" y="11361"/>
                  </a:lnTo>
                  <a:lnTo>
                    <a:pt x="1400" y="11399"/>
                  </a:lnTo>
                  <a:lnTo>
                    <a:pt x="1487" y="11434"/>
                  </a:lnTo>
                  <a:lnTo>
                    <a:pt x="1576" y="11469"/>
                  </a:lnTo>
                  <a:lnTo>
                    <a:pt x="1666" y="11502"/>
                  </a:lnTo>
                  <a:lnTo>
                    <a:pt x="1757" y="11534"/>
                  </a:lnTo>
                  <a:lnTo>
                    <a:pt x="1848" y="11564"/>
                  </a:lnTo>
                  <a:lnTo>
                    <a:pt x="1940" y="11594"/>
                  </a:lnTo>
                  <a:lnTo>
                    <a:pt x="2032" y="11621"/>
                  </a:lnTo>
                  <a:lnTo>
                    <a:pt x="2125" y="11648"/>
                  </a:lnTo>
                  <a:lnTo>
                    <a:pt x="2218" y="11672"/>
                  </a:lnTo>
                  <a:lnTo>
                    <a:pt x="2313" y="11695"/>
                  </a:lnTo>
                  <a:lnTo>
                    <a:pt x="2407" y="11716"/>
                  </a:lnTo>
                  <a:lnTo>
                    <a:pt x="2503" y="11736"/>
                  </a:lnTo>
                  <a:lnTo>
                    <a:pt x="2598" y="11755"/>
                  </a:lnTo>
                  <a:lnTo>
                    <a:pt x="2695" y="11772"/>
                  </a:lnTo>
                  <a:lnTo>
                    <a:pt x="2792" y="11788"/>
                  </a:lnTo>
                  <a:lnTo>
                    <a:pt x="2890" y="11802"/>
                  </a:lnTo>
                  <a:lnTo>
                    <a:pt x="2988" y="11814"/>
                  </a:lnTo>
                  <a:lnTo>
                    <a:pt x="3085" y="11825"/>
                  </a:lnTo>
                  <a:lnTo>
                    <a:pt x="3184" y="11834"/>
                  </a:lnTo>
                  <a:lnTo>
                    <a:pt x="3283" y="11841"/>
                  </a:lnTo>
                  <a:lnTo>
                    <a:pt x="3384" y="11848"/>
                  </a:lnTo>
                  <a:lnTo>
                    <a:pt x="3484" y="11851"/>
                  </a:lnTo>
                  <a:lnTo>
                    <a:pt x="3585" y="11854"/>
                  </a:lnTo>
                  <a:lnTo>
                    <a:pt x="3686" y="11854"/>
                  </a:lnTo>
                  <a:lnTo>
                    <a:pt x="3787" y="11854"/>
                  </a:lnTo>
                  <a:lnTo>
                    <a:pt x="3887" y="11851"/>
                  </a:lnTo>
                  <a:lnTo>
                    <a:pt x="3987" y="11848"/>
                  </a:lnTo>
                  <a:lnTo>
                    <a:pt x="4088" y="11841"/>
                  </a:lnTo>
                  <a:lnTo>
                    <a:pt x="4186" y="11834"/>
                  </a:lnTo>
                  <a:lnTo>
                    <a:pt x="4285" y="11825"/>
                  </a:lnTo>
                  <a:lnTo>
                    <a:pt x="4384" y="11814"/>
                  </a:lnTo>
                  <a:lnTo>
                    <a:pt x="4482" y="11802"/>
                  </a:lnTo>
                  <a:lnTo>
                    <a:pt x="4579" y="11788"/>
                  </a:lnTo>
                  <a:lnTo>
                    <a:pt x="4677" y="11772"/>
                  </a:lnTo>
                  <a:lnTo>
                    <a:pt x="4773" y="11755"/>
                  </a:lnTo>
                  <a:lnTo>
                    <a:pt x="4868" y="11736"/>
                  </a:lnTo>
                  <a:lnTo>
                    <a:pt x="4964" y="11716"/>
                  </a:lnTo>
                  <a:lnTo>
                    <a:pt x="5058" y="11695"/>
                  </a:lnTo>
                  <a:lnTo>
                    <a:pt x="5153" y="11672"/>
                  </a:lnTo>
                  <a:lnTo>
                    <a:pt x="5246" y="11648"/>
                  </a:lnTo>
                  <a:lnTo>
                    <a:pt x="5340" y="11621"/>
                  </a:lnTo>
                  <a:lnTo>
                    <a:pt x="5432" y="11594"/>
                  </a:lnTo>
                  <a:lnTo>
                    <a:pt x="5523" y="11564"/>
                  </a:lnTo>
                  <a:lnTo>
                    <a:pt x="5614" y="11534"/>
                  </a:lnTo>
                  <a:lnTo>
                    <a:pt x="5705" y="11502"/>
                  </a:lnTo>
                  <a:lnTo>
                    <a:pt x="5795" y="11469"/>
                  </a:lnTo>
                  <a:lnTo>
                    <a:pt x="5884" y="11434"/>
                  </a:lnTo>
                  <a:lnTo>
                    <a:pt x="5971" y="11399"/>
                  </a:lnTo>
                  <a:lnTo>
                    <a:pt x="6059" y="11361"/>
                  </a:lnTo>
                  <a:lnTo>
                    <a:pt x="6146" y="11322"/>
                  </a:lnTo>
                  <a:lnTo>
                    <a:pt x="6233" y="11282"/>
                  </a:lnTo>
                  <a:lnTo>
                    <a:pt x="6317" y="11241"/>
                  </a:lnTo>
                  <a:lnTo>
                    <a:pt x="6402" y="11197"/>
                  </a:lnTo>
                  <a:lnTo>
                    <a:pt x="6486" y="11154"/>
                  </a:lnTo>
                  <a:lnTo>
                    <a:pt x="6569" y="11109"/>
                  </a:lnTo>
                  <a:lnTo>
                    <a:pt x="6651" y="11062"/>
                  </a:lnTo>
                  <a:close/>
                </a:path>
              </a:pathLst>
            </a:custGeom>
            <a:blipFill>
              <a:blip r:embed="rId4"/>
              <a:stretch>
                <a:fillRect/>
              </a:stretch>
            </a:blipFill>
            <a:ln>
              <a:noFill/>
            </a:ln>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28" name="Freeform 7"/>
            <p:cNvSpPr/>
            <p:nvPr/>
          </p:nvSpPr>
          <p:spPr bwMode="auto">
            <a:xfrm>
              <a:off x="7343775" y="3130550"/>
              <a:ext cx="2689225" cy="2508250"/>
            </a:xfrm>
            <a:custGeom>
              <a:avLst/>
              <a:gdLst>
                <a:gd name="T0" fmla="*/ 5652 w 11862"/>
                <a:gd name="T1" fmla="*/ 4963 h 11062"/>
                <a:gd name="T2" fmla="*/ 5297 w 11862"/>
                <a:gd name="T3" fmla="*/ 4711 h 11062"/>
                <a:gd name="T4" fmla="*/ 4800 w 11862"/>
                <a:gd name="T5" fmla="*/ 4548 h 11062"/>
                <a:gd name="T6" fmla="*/ 4287 w 11862"/>
                <a:gd name="T7" fmla="*/ 4340 h 11062"/>
                <a:gd name="T8" fmla="*/ 3824 w 11862"/>
                <a:gd name="T9" fmla="*/ 4050 h 11062"/>
                <a:gd name="T10" fmla="*/ 3419 w 11862"/>
                <a:gd name="T11" fmla="*/ 3686 h 11062"/>
                <a:gd name="T12" fmla="*/ 3082 w 11862"/>
                <a:gd name="T13" fmla="*/ 3257 h 11062"/>
                <a:gd name="T14" fmla="*/ 2823 w 11862"/>
                <a:gd name="T15" fmla="*/ 2773 h 11062"/>
                <a:gd name="T16" fmla="*/ 2649 w 11862"/>
                <a:gd name="T17" fmla="*/ 2244 h 11062"/>
                <a:gd name="T18" fmla="*/ 2572 w 11862"/>
                <a:gd name="T19" fmla="*/ 1678 h 11062"/>
                <a:gd name="T20" fmla="*/ 2572 w 11862"/>
                <a:gd name="T21" fmla="*/ 1377 h 11062"/>
                <a:gd name="T22" fmla="*/ 2589 w 11862"/>
                <a:gd name="T23" fmla="*/ 1173 h 11062"/>
                <a:gd name="T24" fmla="*/ 2618 w 11862"/>
                <a:gd name="T25" fmla="*/ 973 h 11062"/>
                <a:gd name="T26" fmla="*/ 2660 w 11862"/>
                <a:gd name="T27" fmla="*/ 776 h 11062"/>
                <a:gd name="T28" fmla="*/ 2714 w 11862"/>
                <a:gd name="T29" fmla="*/ 585 h 11062"/>
                <a:gd name="T30" fmla="*/ 2779 w 11862"/>
                <a:gd name="T31" fmla="*/ 399 h 11062"/>
                <a:gd name="T32" fmla="*/ 2855 w 11862"/>
                <a:gd name="T33" fmla="*/ 218 h 11062"/>
                <a:gd name="T34" fmla="*/ 2942 w 11862"/>
                <a:gd name="T35" fmla="*/ 43 h 11062"/>
                <a:gd name="T36" fmla="*/ 2482 w 11862"/>
                <a:gd name="T37" fmla="*/ 311 h 11062"/>
                <a:gd name="T38" fmla="*/ 1892 w 11862"/>
                <a:gd name="T39" fmla="*/ 795 h 11062"/>
                <a:gd name="T40" fmla="*/ 1368 w 11862"/>
                <a:gd name="T41" fmla="*/ 1348 h 11062"/>
                <a:gd name="T42" fmla="*/ 918 w 11862"/>
                <a:gd name="T43" fmla="*/ 1966 h 11062"/>
                <a:gd name="T44" fmla="*/ 549 w 11862"/>
                <a:gd name="T45" fmla="*/ 2640 h 11062"/>
                <a:gd name="T46" fmla="*/ 269 w 11862"/>
                <a:gd name="T47" fmla="*/ 3363 h 11062"/>
                <a:gd name="T48" fmla="*/ 85 w 11862"/>
                <a:gd name="T49" fmla="*/ 4129 h 11062"/>
                <a:gd name="T50" fmla="*/ 3 w 11862"/>
                <a:gd name="T51" fmla="*/ 4929 h 11062"/>
                <a:gd name="T52" fmla="*/ 68 w 11862"/>
                <a:gd name="T53" fmla="*/ 6037 h 11062"/>
                <a:gd name="T54" fmla="*/ 359 w 11862"/>
                <a:gd name="T55" fmla="*/ 7172 h 11062"/>
                <a:gd name="T56" fmla="*/ 859 w 11862"/>
                <a:gd name="T57" fmla="*/ 8208 h 11062"/>
                <a:gd name="T58" fmla="*/ 1540 w 11862"/>
                <a:gd name="T59" fmla="*/ 9120 h 11062"/>
                <a:gd name="T60" fmla="*/ 2382 w 11862"/>
                <a:gd name="T61" fmla="*/ 9884 h 11062"/>
                <a:gd name="T62" fmla="*/ 3360 w 11862"/>
                <a:gd name="T63" fmla="*/ 10477 h 11062"/>
                <a:gd name="T64" fmla="*/ 4449 w 11862"/>
                <a:gd name="T65" fmla="*/ 10875 h 11062"/>
                <a:gd name="T66" fmla="*/ 5626 w 11862"/>
                <a:gd name="T67" fmla="*/ 11054 h 11062"/>
                <a:gd name="T68" fmla="*/ 6834 w 11862"/>
                <a:gd name="T69" fmla="*/ 10994 h 11062"/>
                <a:gd name="T70" fmla="*/ 7971 w 11862"/>
                <a:gd name="T71" fmla="*/ 10702 h 11062"/>
                <a:gd name="T72" fmla="*/ 9006 w 11862"/>
                <a:gd name="T73" fmla="*/ 10204 h 11062"/>
                <a:gd name="T74" fmla="*/ 9919 w 11862"/>
                <a:gd name="T75" fmla="*/ 9522 h 11062"/>
                <a:gd name="T76" fmla="*/ 10684 w 11862"/>
                <a:gd name="T77" fmla="*/ 8681 h 11062"/>
                <a:gd name="T78" fmla="*/ 11277 w 11862"/>
                <a:gd name="T79" fmla="*/ 7704 h 11062"/>
                <a:gd name="T80" fmla="*/ 11675 w 11862"/>
                <a:gd name="T81" fmla="*/ 6615 h 11062"/>
                <a:gd name="T82" fmla="*/ 11854 w 11862"/>
                <a:gd name="T83" fmla="*/ 5439 h 11062"/>
                <a:gd name="T84" fmla="*/ 11613 w 11862"/>
                <a:gd name="T85" fmla="*/ 5270 h 11062"/>
                <a:gd name="T86" fmla="*/ 11270 w 11862"/>
                <a:gd name="T87" fmla="*/ 5434 h 11062"/>
                <a:gd name="T88" fmla="*/ 10916 w 11862"/>
                <a:gd name="T89" fmla="*/ 5575 h 11062"/>
                <a:gd name="T90" fmla="*/ 10551 w 11862"/>
                <a:gd name="T91" fmla="*/ 5694 h 11062"/>
                <a:gd name="T92" fmla="*/ 10175 w 11862"/>
                <a:gd name="T93" fmla="*/ 5789 h 11062"/>
                <a:gd name="T94" fmla="*/ 9790 w 11862"/>
                <a:gd name="T95" fmla="*/ 5861 h 11062"/>
                <a:gd name="T96" fmla="*/ 9397 w 11862"/>
                <a:gd name="T97" fmla="*/ 5907 h 11062"/>
                <a:gd name="T98" fmla="*/ 8998 w 11862"/>
                <a:gd name="T99" fmla="*/ 5927 h 11062"/>
                <a:gd name="T100" fmla="*/ 8595 w 11862"/>
                <a:gd name="T101" fmla="*/ 5921 h 11062"/>
                <a:gd name="T102" fmla="*/ 8199 w 11862"/>
                <a:gd name="T103" fmla="*/ 5887 h 11062"/>
                <a:gd name="T104" fmla="*/ 7809 w 11862"/>
                <a:gd name="T105" fmla="*/ 5828 h 11062"/>
                <a:gd name="T106" fmla="*/ 7429 w 11862"/>
                <a:gd name="T107" fmla="*/ 5745 h 11062"/>
                <a:gd name="T108" fmla="*/ 7059 w 11862"/>
                <a:gd name="T109" fmla="*/ 5637 h 11062"/>
                <a:gd name="T110" fmla="*/ 6698 w 11862"/>
                <a:gd name="T111" fmla="*/ 5507 h 11062"/>
                <a:gd name="T112" fmla="*/ 6350 w 11862"/>
                <a:gd name="T113" fmla="*/ 5355 h 11062"/>
                <a:gd name="T114" fmla="*/ 6013 w 11862"/>
                <a:gd name="T115" fmla="*/ 5182 h 1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862" h="11062">
                  <a:moveTo>
                    <a:pt x="5931" y="5135"/>
                  </a:moveTo>
                  <a:lnTo>
                    <a:pt x="5836" y="5079"/>
                  </a:lnTo>
                  <a:lnTo>
                    <a:pt x="5744" y="5021"/>
                  </a:lnTo>
                  <a:lnTo>
                    <a:pt x="5652" y="4963"/>
                  </a:lnTo>
                  <a:lnTo>
                    <a:pt x="5562" y="4903"/>
                  </a:lnTo>
                  <a:lnTo>
                    <a:pt x="5472" y="4840"/>
                  </a:lnTo>
                  <a:lnTo>
                    <a:pt x="5384" y="4777"/>
                  </a:lnTo>
                  <a:lnTo>
                    <a:pt x="5297" y="4711"/>
                  </a:lnTo>
                  <a:lnTo>
                    <a:pt x="5211" y="4645"/>
                  </a:lnTo>
                  <a:lnTo>
                    <a:pt x="5071" y="4618"/>
                  </a:lnTo>
                  <a:lnTo>
                    <a:pt x="4935" y="4586"/>
                  </a:lnTo>
                  <a:lnTo>
                    <a:pt x="4800" y="4548"/>
                  </a:lnTo>
                  <a:lnTo>
                    <a:pt x="4668" y="4505"/>
                  </a:lnTo>
                  <a:lnTo>
                    <a:pt x="4538" y="4456"/>
                  </a:lnTo>
                  <a:lnTo>
                    <a:pt x="4411" y="4400"/>
                  </a:lnTo>
                  <a:lnTo>
                    <a:pt x="4287" y="4340"/>
                  </a:lnTo>
                  <a:lnTo>
                    <a:pt x="4166" y="4275"/>
                  </a:lnTo>
                  <a:lnTo>
                    <a:pt x="4048" y="4205"/>
                  </a:lnTo>
                  <a:lnTo>
                    <a:pt x="3934" y="4129"/>
                  </a:lnTo>
                  <a:lnTo>
                    <a:pt x="3824" y="4050"/>
                  </a:lnTo>
                  <a:lnTo>
                    <a:pt x="3717" y="3965"/>
                  </a:lnTo>
                  <a:lnTo>
                    <a:pt x="3613" y="3876"/>
                  </a:lnTo>
                  <a:lnTo>
                    <a:pt x="3514" y="3782"/>
                  </a:lnTo>
                  <a:lnTo>
                    <a:pt x="3419" y="3686"/>
                  </a:lnTo>
                  <a:lnTo>
                    <a:pt x="3328" y="3584"/>
                  </a:lnTo>
                  <a:lnTo>
                    <a:pt x="3242" y="3479"/>
                  </a:lnTo>
                  <a:lnTo>
                    <a:pt x="3160" y="3370"/>
                  </a:lnTo>
                  <a:lnTo>
                    <a:pt x="3082" y="3257"/>
                  </a:lnTo>
                  <a:lnTo>
                    <a:pt x="3009" y="3141"/>
                  </a:lnTo>
                  <a:lnTo>
                    <a:pt x="2942" y="3021"/>
                  </a:lnTo>
                  <a:lnTo>
                    <a:pt x="2879" y="2899"/>
                  </a:lnTo>
                  <a:lnTo>
                    <a:pt x="2823" y="2773"/>
                  </a:lnTo>
                  <a:lnTo>
                    <a:pt x="2770" y="2645"/>
                  </a:lnTo>
                  <a:lnTo>
                    <a:pt x="2725" y="2514"/>
                  </a:lnTo>
                  <a:lnTo>
                    <a:pt x="2684" y="2380"/>
                  </a:lnTo>
                  <a:lnTo>
                    <a:pt x="2649" y="2244"/>
                  </a:lnTo>
                  <a:lnTo>
                    <a:pt x="2620" y="2105"/>
                  </a:lnTo>
                  <a:lnTo>
                    <a:pt x="2598" y="1965"/>
                  </a:lnTo>
                  <a:lnTo>
                    <a:pt x="2582" y="1823"/>
                  </a:lnTo>
                  <a:lnTo>
                    <a:pt x="2572" y="1678"/>
                  </a:lnTo>
                  <a:lnTo>
                    <a:pt x="2569" y="1532"/>
                  </a:lnTo>
                  <a:lnTo>
                    <a:pt x="2569" y="1481"/>
                  </a:lnTo>
                  <a:lnTo>
                    <a:pt x="2570" y="1428"/>
                  </a:lnTo>
                  <a:lnTo>
                    <a:pt x="2572" y="1377"/>
                  </a:lnTo>
                  <a:lnTo>
                    <a:pt x="2576" y="1325"/>
                  </a:lnTo>
                  <a:lnTo>
                    <a:pt x="2579" y="1274"/>
                  </a:lnTo>
                  <a:lnTo>
                    <a:pt x="2584" y="1224"/>
                  </a:lnTo>
                  <a:lnTo>
                    <a:pt x="2589" y="1173"/>
                  </a:lnTo>
                  <a:lnTo>
                    <a:pt x="2595" y="1123"/>
                  </a:lnTo>
                  <a:lnTo>
                    <a:pt x="2602" y="1072"/>
                  </a:lnTo>
                  <a:lnTo>
                    <a:pt x="2610" y="1022"/>
                  </a:lnTo>
                  <a:lnTo>
                    <a:pt x="2618" y="973"/>
                  </a:lnTo>
                  <a:lnTo>
                    <a:pt x="2628" y="923"/>
                  </a:lnTo>
                  <a:lnTo>
                    <a:pt x="2638" y="874"/>
                  </a:lnTo>
                  <a:lnTo>
                    <a:pt x="2648" y="825"/>
                  </a:lnTo>
                  <a:lnTo>
                    <a:pt x="2660" y="776"/>
                  </a:lnTo>
                  <a:lnTo>
                    <a:pt x="2672" y="728"/>
                  </a:lnTo>
                  <a:lnTo>
                    <a:pt x="2685" y="680"/>
                  </a:lnTo>
                  <a:lnTo>
                    <a:pt x="2699" y="633"/>
                  </a:lnTo>
                  <a:lnTo>
                    <a:pt x="2714" y="585"/>
                  </a:lnTo>
                  <a:lnTo>
                    <a:pt x="2729" y="538"/>
                  </a:lnTo>
                  <a:lnTo>
                    <a:pt x="2745" y="491"/>
                  </a:lnTo>
                  <a:lnTo>
                    <a:pt x="2761" y="445"/>
                  </a:lnTo>
                  <a:lnTo>
                    <a:pt x="2779" y="399"/>
                  </a:lnTo>
                  <a:lnTo>
                    <a:pt x="2797" y="352"/>
                  </a:lnTo>
                  <a:lnTo>
                    <a:pt x="2816" y="308"/>
                  </a:lnTo>
                  <a:lnTo>
                    <a:pt x="2835" y="262"/>
                  </a:lnTo>
                  <a:lnTo>
                    <a:pt x="2855" y="218"/>
                  </a:lnTo>
                  <a:lnTo>
                    <a:pt x="2876" y="174"/>
                  </a:lnTo>
                  <a:lnTo>
                    <a:pt x="2897" y="130"/>
                  </a:lnTo>
                  <a:lnTo>
                    <a:pt x="2919" y="86"/>
                  </a:lnTo>
                  <a:lnTo>
                    <a:pt x="2942" y="43"/>
                  </a:lnTo>
                  <a:lnTo>
                    <a:pt x="2965" y="0"/>
                  </a:lnTo>
                  <a:lnTo>
                    <a:pt x="2800" y="99"/>
                  </a:lnTo>
                  <a:lnTo>
                    <a:pt x="2640" y="202"/>
                  </a:lnTo>
                  <a:lnTo>
                    <a:pt x="2482" y="311"/>
                  </a:lnTo>
                  <a:lnTo>
                    <a:pt x="2329" y="426"/>
                  </a:lnTo>
                  <a:lnTo>
                    <a:pt x="2179" y="544"/>
                  </a:lnTo>
                  <a:lnTo>
                    <a:pt x="2033" y="667"/>
                  </a:lnTo>
                  <a:lnTo>
                    <a:pt x="1892" y="795"/>
                  </a:lnTo>
                  <a:lnTo>
                    <a:pt x="1754" y="927"/>
                  </a:lnTo>
                  <a:lnTo>
                    <a:pt x="1620" y="1063"/>
                  </a:lnTo>
                  <a:lnTo>
                    <a:pt x="1493" y="1204"/>
                  </a:lnTo>
                  <a:lnTo>
                    <a:pt x="1368" y="1348"/>
                  </a:lnTo>
                  <a:lnTo>
                    <a:pt x="1248" y="1497"/>
                  </a:lnTo>
                  <a:lnTo>
                    <a:pt x="1133" y="1649"/>
                  </a:lnTo>
                  <a:lnTo>
                    <a:pt x="1023" y="1806"/>
                  </a:lnTo>
                  <a:lnTo>
                    <a:pt x="918" y="1966"/>
                  </a:lnTo>
                  <a:lnTo>
                    <a:pt x="817" y="2130"/>
                  </a:lnTo>
                  <a:lnTo>
                    <a:pt x="723" y="2296"/>
                  </a:lnTo>
                  <a:lnTo>
                    <a:pt x="633" y="2466"/>
                  </a:lnTo>
                  <a:lnTo>
                    <a:pt x="549" y="2640"/>
                  </a:lnTo>
                  <a:lnTo>
                    <a:pt x="470" y="2816"/>
                  </a:lnTo>
                  <a:lnTo>
                    <a:pt x="398" y="2995"/>
                  </a:lnTo>
                  <a:lnTo>
                    <a:pt x="330" y="3179"/>
                  </a:lnTo>
                  <a:lnTo>
                    <a:pt x="269" y="3363"/>
                  </a:lnTo>
                  <a:lnTo>
                    <a:pt x="214" y="3551"/>
                  </a:lnTo>
                  <a:lnTo>
                    <a:pt x="165" y="3741"/>
                  </a:lnTo>
                  <a:lnTo>
                    <a:pt x="121" y="3935"/>
                  </a:lnTo>
                  <a:lnTo>
                    <a:pt x="85" y="4129"/>
                  </a:lnTo>
                  <a:lnTo>
                    <a:pt x="55" y="4326"/>
                  </a:lnTo>
                  <a:lnTo>
                    <a:pt x="30" y="4526"/>
                  </a:lnTo>
                  <a:lnTo>
                    <a:pt x="13" y="4727"/>
                  </a:lnTo>
                  <a:lnTo>
                    <a:pt x="3" y="4929"/>
                  </a:lnTo>
                  <a:lnTo>
                    <a:pt x="0" y="5135"/>
                  </a:lnTo>
                  <a:lnTo>
                    <a:pt x="8" y="5439"/>
                  </a:lnTo>
                  <a:lnTo>
                    <a:pt x="30" y="5741"/>
                  </a:lnTo>
                  <a:lnTo>
                    <a:pt x="68" y="6037"/>
                  </a:lnTo>
                  <a:lnTo>
                    <a:pt x="120" y="6329"/>
                  </a:lnTo>
                  <a:lnTo>
                    <a:pt x="187" y="6615"/>
                  </a:lnTo>
                  <a:lnTo>
                    <a:pt x="266" y="6898"/>
                  </a:lnTo>
                  <a:lnTo>
                    <a:pt x="359" y="7172"/>
                  </a:lnTo>
                  <a:lnTo>
                    <a:pt x="466" y="7441"/>
                  </a:lnTo>
                  <a:lnTo>
                    <a:pt x="585" y="7704"/>
                  </a:lnTo>
                  <a:lnTo>
                    <a:pt x="715" y="7960"/>
                  </a:lnTo>
                  <a:lnTo>
                    <a:pt x="859" y="8208"/>
                  </a:lnTo>
                  <a:lnTo>
                    <a:pt x="1013" y="8448"/>
                  </a:lnTo>
                  <a:lnTo>
                    <a:pt x="1178" y="8681"/>
                  </a:lnTo>
                  <a:lnTo>
                    <a:pt x="1355" y="8905"/>
                  </a:lnTo>
                  <a:lnTo>
                    <a:pt x="1540" y="9120"/>
                  </a:lnTo>
                  <a:lnTo>
                    <a:pt x="1737" y="9326"/>
                  </a:lnTo>
                  <a:lnTo>
                    <a:pt x="1943" y="9522"/>
                  </a:lnTo>
                  <a:lnTo>
                    <a:pt x="2159" y="9708"/>
                  </a:lnTo>
                  <a:lnTo>
                    <a:pt x="2382" y="9884"/>
                  </a:lnTo>
                  <a:lnTo>
                    <a:pt x="2615" y="10050"/>
                  </a:lnTo>
                  <a:lnTo>
                    <a:pt x="2856" y="10204"/>
                  </a:lnTo>
                  <a:lnTo>
                    <a:pt x="3104" y="10346"/>
                  </a:lnTo>
                  <a:lnTo>
                    <a:pt x="3360" y="10477"/>
                  </a:lnTo>
                  <a:lnTo>
                    <a:pt x="3622" y="10596"/>
                  </a:lnTo>
                  <a:lnTo>
                    <a:pt x="3891" y="10702"/>
                  </a:lnTo>
                  <a:lnTo>
                    <a:pt x="4167" y="10795"/>
                  </a:lnTo>
                  <a:lnTo>
                    <a:pt x="4449" y="10875"/>
                  </a:lnTo>
                  <a:lnTo>
                    <a:pt x="4735" y="10942"/>
                  </a:lnTo>
                  <a:lnTo>
                    <a:pt x="5028" y="10994"/>
                  </a:lnTo>
                  <a:lnTo>
                    <a:pt x="5325" y="11031"/>
                  </a:lnTo>
                  <a:lnTo>
                    <a:pt x="5626" y="11054"/>
                  </a:lnTo>
                  <a:lnTo>
                    <a:pt x="5931" y="11062"/>
                  </a:lnTo>
                  <a:lnTo>
                    <a:pt x="6236" y="11054"/>
                  </a:lnTo>
                  <a:lnTo>
                    <a:pt x="6537" y="11031"/>
                  </a:lnTo>
                  <a:lnTo>
                    <a:pt x="6834" y="10994"/>
                  </a:lnTo>
                  <a:lnTo>
                    <a:pt x="7127" y="10942"/>
                  </a:lnTo>
                  <a:lnTo>
                    <a:pt x="7413" y="10875"/>
                  </a:lnTo>
                  <a:lnTo>
                    <a:pt x="7695" y="10795"/>
                  </a:lnTo>
                  <a:lnTo>
                    <a:pt x="7971" y="10702"/>
                  </a:lnTo>
                  <a:lnTo>
                    <a:pt x="8240" y="10596"/>
                  </a:lnTo>
                  <a:lnTo>
                    <a:pt x="8502" y="10477"/>
                  </a:lnTo>
                  <a:lnTo>
                    <a:pt x="8758" y="10346"/>
                  </a:lnTo>
                  <a:lnTo>
                    <a:pt x="9006" y="10204"/>
                  </a:lnTo>
                  <a:lnTo>
                    <a:pt x="9247" y="10050"/>
                  </a:lnTo>
                  <a:lnTo>
                    <a:pt x="9480" y="9884"/>
                  </a:lnTo>
                  <a:lnTo>
                    <a:pt x="9703" y="9708"/>
                  </a:lnTo>
                  <a:lnTo>
                    <a:pt x="9919" y="9522"/>
                  </a:lnTo>
                  <a:lnTo>
                    <a:pt x="10125" y="9326"/>
                  </a:lnTo>
                  <a:lnTo>
                    <a:pt x="10322" y="9120"/>
                  </a:lnTo>
                  <a:lnTo>
                    <a:pt x="10507" y="8905"/>
                  </a:lnTo>
                  <a:lnTo>
                    <a:pt x="10684" y="8681"/>
                  </a:lnTo>
                  <a:lnTo>
                    <a:pt x="10849" y="8448"/>
                  </a:lnTo>
                  <a:lnTo>
                    <a:pt x="11003" y="8208"/>
                  </a:lnTo>
                  <a:lnTo>
                    <a:pt x="11147" y="7960"/>
                  </a:lnTo>
                  <a:lnTo>
                    <a:pt x="11277" y="7704"/>
                  </a:lnTo>
                  <a:lnTo>
                    <a:pt x="11396" y="7441"/>
                  </a:lnTo>
                  <a:lnTo>
                    <a:pt x="11503" y="7172"/>
                  </a:lnTo>
                  <a:lnTo>
                    <a:pt x="11596" y="6898"/>
                  </a:lnTo>
                  <a:lnTo>
                    <a:pt x="11675" y="6615"/>
                  </a:lnTo>
                  <a:lnTo>
                    <a:pt x="11742" y="6329"/>
                  </a:lnTo>
                  <a:lnTo>
                    <a:pt x="11794" y="6037"/>
                  </a:lnTo>
                  <a:lnTo>
                    <a:pt x="11832" y="5741"/>
                  </a:lnTo>
                  <a:lnTo>
                    <a:pt x="11854" y="5439"/>
                  </a:lnTo>
                  <a:lnTo>
                    <a:pt x="11862" y="5135"/>
                  </a:lnTo>
                  <a:lnTo>
                    <a:pt x="11780" y="5182"/>
                  </a:lnTo>
                  <a:lnTo>
                    <a:pt x="11697" y="5227"/>
                  </a:lnTo>
                  <a:lnTo>
                    <a:pt x="11613" y="5270"/>
                  </a:lnTo>
                  <a:lnTo>
                    <a:pt x="11528" y="5314"/>
                  </a:lnTo>
                  <a:lnTo>
                    <a:pt x="11444" y="5355"/>
                  </a:lnTo>
                  <a:lnTo>
                    <a:pt x="11357" y="5395"/>
                  </a:lnTo>
                  <a:lnTo>
                    <a:pt x="11270" y="5434"/>
                  </a:lnTo>
                  <a:lnTo>
                    <a:pt x="11182" y="5472"/>
                  </a:lnTo>
                  <a:lnTo>
                    <a:pt x="11095" y="5507"/>
                  </a:lnTo>
                  <a:lnTo>
                    <a:pt x="11006" y="5542"/>
                  </a:lnTo>
                  <a:lnTo>
                    <a:pt x="10916" y="5575"/>
                  </a:lnTo>
                  <a:lnTo>
                    <a:pt x="10825" y="5607"/>
                  </a:lnTo>
                  <a:lnTo>
                    <a:pt x="10734" y="5637"/>
                  </a:lnTo>
                  <a:lnTo>
                    <a:pt x="10643" y="5667"/>
                  </a:lnTo>
                  <a:lnTo>
                    <a:pt x="10551" y="5694"/>
                  </a:lnTo>
                  <a:lnTo>
                    <a:pt x="10457" y="5721"/>
                  </a:lnTo>
                  <a:lnTo>
                    <a:pt x="10364" y="5745"/>
                  </a:lnTo>
                  <a:lnTo>
                    <a:pt x="10269" y="5768"/>
                  </a:lnTo>
                  <a:lnTo>
                    <a:pt x="10175" y="5789"/>
                  </a:lnTo>
                  <a:lnTo>
                    <a:pt x="10079" y="5809"/>
                  </a:lnTo>
                  <a:lnTo>
                    <a:pt x="9984" y="5828"/>
                  </a:lnTo>
                  <a:lnTo>
                    <a:pt x="9888" y="5845"/>
                  </a:lnTo>
                  <a:lnTo>
                    <a:pt x="9790" y="5861"/>
                  </a:lnTo>
                  <a:lnTo>
                    <a:pt x="9693" y="5875"/>
                  </a:lnTo>
                  <a:lnTo>
                    <a:pt x="9595" y="5887"/>
                  </a:lnTo>
                  <a:lnTo>
                    <a:pt x="9496" y="5898"/>
                  </a:lnTo>
                  <a:lnTo>
                    <a:pt x="9397" y="5907"/>
                  </a:lnTo>
                  <a:lnTo>
                    <a:pt x="9299" y="5914"/>
                  </a:lnTo>
                  <a:lnTo>
                    <a:pt x="9198" y="5921"/>
                  </a:lnTo>
                  <a:lnTo>
                    <a:pt x="9098" y="5924"/>
                  </a:lnTo>
                  <a:lnTo>
                    <a:pt x="8998" y="5927"/>
                  </a:lnTo>
                  <a:lnTo>
                    <a:pt x="8897" y="5927"/>
                  </a:lnTo>
                  <a:lnTo>
                    <a:pt x="8796" y="5927"/>
                  </a:lnTo>
                  <a:lnTo>
                    <a:pt x="8695" y="5924"/>
                  </a:lnTo>
                  <a:lnTo>
                    <a:pt x="8595" y="5921"/>
                  </a:lnTo>
                  <a:lnTo>
                    <a:pt x="8494" y="5914"/>
                  </a:lnTo>
                  <a:lnTo>
                    <a:pt x="8395" y="5907"/>
                  </a:lnTo>
                  <a:lnTo>
                    <a:pt x="8296" y="5898"/>
                  </a:lnTo>
                  <a:lnTo>
                    <a:pt x="8199" y="5887"/>
                  </a:lnTo>
                  <a:lnTo>
                    <a:pt x="8101" y="5875"/>
                  </a:lnTo>
                  <a:lnTo>
                    <a:pt x="8003" y="5861"/>
                  </a:lnTo>
                  <a:lnTo>
                    <a:pt x="7906" y="5845"/>
                  </a:lnTo>
                  <a:lnTo>
                    <a:pt x="7809" y="5828"/>
                  </a:lnTo>
                  <a:lnTo>
                    <a:pt x="7714" y="5809"/>
                  </a:lnTo>
                  <a:lnTo>
                    <a:pt x="7618" y="5789"/>
                  </a:lnTo>
                  <a:lnTo>
                    <a:pt x="7524" y="5768"/>
                  </a:lnTo>
                  <a:lnTo>
                    <a:pt x="7429" y="5745"/>
                  </a:lnTo>
                  <a:lnTo>
                    <a:pt x="7336" y="5721"/>
                  </a:lnTo>
                  <a:lnTo>
                    <a:pt x="7243" y="5694"/>
                  </a:lnTo>
                  <a:lnTo>
                    <a:pt x="7151" y="5667"/>
                  </a:lnTo>
                  <a:lnTo>
                    <a:pt x="7059" y="5637"/>
                  </a:lnTo>
                  <a:lnTo>
                    <a:pt x="6968" y="5607"/>
                  </a:lnTo>
                  <a:lnTo>
                    <a:pt x="6877" y="5575"/>
                  </a:lnTo>
                  <a:lnTo>
                    <a:pt x="6787" y="5542"/>
                  </a:lnTo>
                  <a:lnTo>
                    <a:pt x="6698" y="5507"/>
                  </a:lnTo>
                  <a:lnTo>
                    <a:pt x="6611" y="5472"/>
                  </a:lnTo>
                  <a:lnTo>
                    <a:pt x="6523" y="5434"/>
                  </a:lnTo>
                  <a:lnTo>
                    <a:pt x="6436" y="5395"/>
                  </a:lnTo>
                  <a:lnTo>
                    <a:pt x="6350" y="5355"/>
                  </a:lnTo>
                  <a:lnTo>
                    <a:pt x="6265" y="5314"/>
                  </a:lnTo>
                  <a:lnTo>
                    <a:pt x="6180" y="5270"/>
                  </a:lnTo>
                  <a:lnTo>
                    <a:pt x="6097" y="5227"/>
                  </a:lnTo>
                  <a:lnTo>
                    <a:pt x="6013" y="5182"/>
                  </a:lnTo>
                  <a:lnTo>
                    <a:pt x="5931" y="5135"/>
                  </a:lnTo>
                  <a:close/>
                </a:path>
              </a:pathLst>
            </a:custGeom>
            <a:blipFill>
              <a:blip r:embed="rId8"/>
              <a:stretch>
                <a:fillRect/>
              </a:stretch>
            </a:blipFill>
            <a:ln>
              <a:noFill/>
            </a:ln>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29" name="Freeform 8"/>
            <p:cNvSpPr/>
            <p:nvPr/>
          </p:nvSpPr>
          <p:spPr bwMode="auto">
            <a:xfrm>
              <a:off x="7926388" y="2762250"/>
              <a:ext cx="1430338" cy="1430337"/>
            </a:xfrm>
            <a:custGeom>
              <a:avLst/>
              <a:gdLst>
                <a:gd name="T0" fmla="*/ 373 w 6311"/>
                <a:gd name="T1" fmla="*/ 1664 h 6307"/>
                <a:gd name="T2" fmla="*/ 286 w 6311"/>
                <a:gd name="T3" fmla="*/ 1839 h 6307"/>
                <a:gd name="T4" fmla="*/ 210 w 6311"/>
                <a:gd name="T5" fmla="*/ 2020 h 6307"/>
                <a:gd name="T6" fmla="*/ 145 w 6311"/>
                <a:gd name="T7" fmla="*/ 2206 h 6307"/>
                <a:gd name="T8" fmla="*/ 91 w 6311"/>
                <a:gd name="T9" fmla="*/ 2397 h 6307"/>
                <a:gd name="T10" fmla="*/ 49 w 6311"/>
                <a:gd name="T11" fmla="*/ 2594 h 6307"/>
                <a:gd name="T12" fmla="*/ 20 w 6311"/>
                <a:gd name="T13" fmla="*/ 2794 h 6307"/>
                <a:gd name="T14" fmla="*/ 3 w 6311"/>
                <a:gd name="T15" fmla="*/ 2998 h 6307"/>
                <a:gd name="T16" fmla="*/ 3 w 6311"/>
                <a:gd name="T17" fmla="*/ 3299 h 6307"/>
                <a:gd name="T18" fmla="*/ 80 w 6311"/>
                <a:gd name="T19" fmla="*/ 3865 h 6307"/>
                <a:gd name="T20" fmla="*/ 254 w 6311"/>
                <a:gd name="T21" fmla="*/ 4394 h 6307"/>
                <a:gd name="T22" fmla="*/ 513 w 6311"/>
                <a:gd name="T23" fmla="*/ 4878 h 6307"/>
                <a:gd name="T24" fmla="*/ 850 w 6311"/>
                <a:gd name="T25" fmla="*/ 5307 h 6307"/>
                <a:gd name="T26" fmla="*/ 1255 w 6311"/>
                <a:gd name="T27" fmla="*/ 5671 h 6307"/>
                <a:gd name="T28" fmla="*/ 1718 w 6311"/>
                <a:gd name="T29" fmla="*/ 5961 h 6307"/>
                <a:gd name="T30" fmla="*/ 2231 w 6311"/>
                <a:gd name="T31" fmla="*/ 6169 h 6307"/>
                <a:gd name="T32" fmla="*/ 2705 w 6311"/>
                <a:gd name="T33" fmla="*/ 6275 h 6307"/>
                <a:gd name="T34" fmla="*/ 2961 w 6311"/>
                <a:gd name="T35" fmla="*/ 6301 h 6307"/>
                <a:gd name="T36" fmla="*/ 3230 w 6311"/>
                <a:gd name="T37" fmla="*/ 6306 h 6307"/>
                <a:gd name="T38" fmla="*/ 3522 w 6311"/>
                <a:gd name="T39" fmla="*/ 6286 h 6307"/>
                <a:gd name="T40" fmla="*/ 3806 w 6311"/>
                <a:gd name="T41" fmla="*/ 6240 h 6307"/>
                <a:gd name="T42" fmla="*/ 4082 w 6311"/>
                <a:gd name="T43" fmla="*/ 6169 h 6307"/>
                <a:gd name="T44" fmla="*/ 4391 w 6311"/>
                <a:gd name="T45" fmla="*/ 6056 h 6307"/>
                <a:gd name="T46" fmla="*/ 4810 w 6311"/>
                <a:gd name="T47" fmla="*/ 5839 h 6307"/>
                <a:gd name="T48" fmla="*/ 5190 w 6311"/>
                <a:gd name="T49" fmla="*/ 5564 h 6307"/>
                <a:gd name="T50" fmla="*/ 5524 w 6311"/>
                <a:gd name="T51" fmla="*/ 5238 h 6307"/>
                <a:gd name="T52" fmla="*/ 5806 w 6311"/>
                <a:gd name="T53" fmla="*/ 4864 h 6307"/>
                <a:gd name="T54" fmla="*/ 6033 w 6311"/>
                <a:gd name="T55" fmla="*/ 4451 h 6307"/>
                <a:gd name="T56" fmla="*/ 6196 w 6311"/>
                <a:gd name="T57" fmla="*/ 4003 h 6307"/>
                <a:gd name="T58" fmla="*/ 6289 w 6311"/>
                <a:gd name="T59" fmla="*/ 3526 h 6307"/>
                <a:gd name="T60" fmla="*/ 6310 w 6311"/>
                <a:gd name="T61" fmla="*/ 3077 h 6307"/>
                <a:gd name="T62" fmla="*/ 6289 w 6311"/>
                <a:gd name="T63" fmla="*/ 2775 h 6307"/>
                <a:gd name="T64" fmla="*/ 6246 w 6311"/>
                <a:gd name="T65" fmla="*/ 2511 h 6307"/>
                <a:gd name="T66" fmla="*/ 6207 w 6311"/>
                <a:gd name="T67" fmla="*/ 2344 h 6307"/>
                <a:gd name="T68" fmla="*/ 6158 w 6311"/>
                <a:gd name="T69" fmla="*/ 2179 h 6307"/>
                <a:gd name="T70" fmla="*/ 6101 w 6311"/>
                <a:gd name="T71" fmla="*/ 2018 h 6307"/>
                <a:gd name="T72" fmla="*/ 6036 w 6311"/>
                <a:gd name="T73" fmla="*/ 1861 h 6307"/>
                <a:gd name="T74" fmla="*/ 5962 w 6311"/>
                <a:gd name="T75" fmla="*/ 1709 h 6307"/>
                <a:gd name="T76" fmla="*/ 5881 w 6311"/>
                <a:gd name="T77" fmla="*/ 1561 h 6307"/>
                <a:gd name="T78" fmla="*/ 5792 w 6311"/>
                <a:gd name="T79" fmla="*/ 1419 h 6307"/>
                <a:gd name="T80" fmla="*/ 5665 w 6311"/>
                <a:gd name="T81" fmla="*/ 1241 h 6307"/>
                <a:gd name="T82" fmla="*/ 5426 w 6311"/>
                <a:gd name="T83" fmla="*/ 963 h 6307"/>
                <a:gd name="T84" fmla="*/ 5157 w 6311"/>
                <a:gd name="T85" fmla="*/ 714 h 6307"/>
                <a:gd name="T86" fmla="*/ 4859 w 6311"/>
                <a:gd name="T87" fmla="*/ 498 h 6307"/>
                <a:gd name="T88" fmla="*/ 4536 w 6311"/>
                <a:gd name="T89" fmla="*/ 316 h 6307"/>
                <a:gd name="T90" fmla="*/ 4193 w 6311"/>
                <a:gd name="T91" fmla="*/ 174 h 6307"/>
                <a:gd name="T92" fmla="*/ 3829 w 6311"/>
                <a:gd name="T93" fmla="*/ 72 h 6307"/>
                <a:gd name="T94" fmla="*/ 3450 w 6311"/>
                <a:gd name="T95" fmla="*/ 13 h 6307"/>
                <a:gd name="T96" fmla="*/ 3045 w 6311"/>
                <a:gd name="T97" fmla="*/ 1 h 6307"/>
                <a:gd name="T98" fmla="*/ 2612 w 6311"/>
                <a:gd name="T99" fmla="*/ 46 h 6307"/>
                <a:gd name="T100" fmla="*/ 2199 w 6311"/>
                <a:gd name="T101" fmla="*/ 147 h 6307"/>
                <a:gd name="T102" fmla="*/ 1808 w 6311"/>
                <a:gd name="T103" fmla="*/ 301 h 6307"/>
                <a:gd name="T104" fmla="*/ 1445 w 6311"/>
                <a:gd name="T105" fmla="*/ 502 h 6307"/>
                <a:gd name="T106" fmla="*/ 1113 w 6311"/>
                <a:gd name="T107" fmla="*/ 749 h 6307"/>
                <a:gd name="T108" fmla="*/ 817 w 6311"/>
                <a:gd name="T109" fmla="*/ 1035 h 6307"/>
                <a:gd name="T110" fmla="*/ 561 w 6311"/>
                <a:gd name="T111" fmla="*/ 1358 h 6307"/>
                <a:gd name="T112" fmla="*/ 396 w 6311"/>
                <a:gd name="T113" fmla="*/ 1621 h 6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11" h="6307">
                  <a:moveTo>
                    <a:pt x="396" y="1621"/>
                  </a:moveTo>
                  <a:lnTo>
                    <a:pt x="396" y="1621"/>
                  </a:lnTo>
                  <a:lnTo>
                    <a:pt x="396" y="1621"/>
                  </a:lnTo>
                  <a:lnTo>
                    <a:pt x="373" y="1664"/>
                  </a:lnTo>
                  <a:lnTo>
                    <a:pt x="350" y="1707"/>
                  </a:lnTo>
                  <a:lnTo>
                    <a:pt x="328" y="1751"/>
                  </a:lnTo>
                  <a:lnTo>
                    <a:pt x="307" y="1795"/>
                  </a:lnTo>
                  <a:lnTo>
                    <a:pt x="286" y="1839"/>
                  </a:lnTo>
                  <a:lnTo>
                    <a:pt x="266" y="1883"/>
                  </a:lnTo>
                  <a:lnTo>
                    <a:pt x="247" y="1929"/>
                  </a:lnTo>
                  <a:lnTo>
                    <a:pt x="228" y="1973"/>
                  </a:lnTo>
                  <a:lnTo>
                    <a:pt x="210" y="2020"/>
                  </a:lnTo>
                  <a:lnTo>
                    <a:pt x="192" y="2066"/>
                  </a:lnTo>
                  <a:lnTo>
                    <a:pt x="176" y="2112"/>
                  </a:lnTo>
                  <a:lnTo>
                    <a:pt x="160" y="2159"/>
                  </a:lnTo>
                  <a:lnTo>
                    <a:pt x="145" y="2206"/>
                  </a:lnTo>
                  <a:lnTo>
                    <a:pt x="130" y="2254"/>
                  </a:lnTo>
                  <a:lnTo>
                    <a:pt x="116" y="2301"/>
                  </a:lnTo>
                  <a:lnTo>
                    <a:pt x="103" y="2349"/>
                  </a:lnTo>
                  <a:lnTo>
                    <a:pt x="91" y="2397"/>
                  </a:lnTo>
                  <a:lnTo>
                    <a:pt x="79" y="2446"/>
                  </a:lnTo>
                  <a:lnTo>
                    <a:pt x="69" y="2495"/>
                  </a:lnTo>
                  <a:lnTo>
                    <a:pt x="59" y="2544"/>
                  </a:lnTo>
                  <a:lnTo>
                    <a:pt x="49" y="2594"/>
                  </a:lnTo>
                  <a:lnTo>
                    <a:pt x="41" y="2643"/>
                  </a:lnTo>
                  <a:lnTo>
                    <a:pt x="33" y="2693"/>
                  </a:lnTo>
                  <a:lnTo>
                    <a:pt x="26" y="2744"/>
                  </a:lnTo>
                  <a:lnTo>
                    <a:pt x="20" y="2794"/>
                  </a:lnTo>
                  <a:lnTo>
                    <a:pt x="15" y="2845"/>
                  </a:lnTo>
                  <a:lnTo>
                    <a:pt x="10" y="2895"/>
                  </a:lnTo>
                  <a:lnTo>
                    <a:pt x="7" y="2946"/>
                  </a:lnTo>
                  <a:lnTo>
                    <a:pt x="3" y="2998"/>
                  </a:lnTo>
                  <a:lnTo>
                    <a:pt x="1" y="3049"/>
                  </a:lnTo>
                  <a:lnTo>
                    <a:pt x="0" y="3102"/>
                  </a:lnTo>
                  <a:lnTo>
                    <a:pt x="0" y="3153"/>
                  </a:lnTo>
                  <a:lnTo>
                    <a:pt x="3" y="3299"/>
                  </a:lnTo>
                  <a:lnTo>
                    <a:pt x="13" y="3444"/>
                  </a:lnTo>
                  <a:lnTo>
                    <a:pt x="29" y="3586"/>
                  </a:lnTo>
                  <a:lnTo>
                    <a:pt x="51" y="3726"/>
                  </a:lnTo>
                  <a:lnTo>
                    <a:pt x="80" y="3865"/>
                  </a:lnTo>
                  <a:lnTo>
                    <a:pt x="115" y="4001"/>
                  </a:lnTo>
                  <a:lnTo>
                    <a:pt x="156" y="4135"/>
                  </a:lnTo>
                  <a:lnTo>
                    <a:pt x="201" y="4266"/>
                  </a:lnTo>
                  <a:lnTo>
                    <a:pt x="254" y="4394"/>
                  </a:lnTo>
                  <a:lnTo>
                    <a:pt x="310" y="4520"/>
                  </a:lnTo>
                  <a:lnTo>
                    <a:pt x="373" y="4642"/>
                  </a:lnTo>
                  <a:lnTo>
                    <a:pt x="440" y="4762"/>
                  </a:lnTo>
                  <a:lnTo>
                    <a:pt x="513" y="4878"/>
                  </a:lnTo>
                  <a:lnTo>
                    <a:pt x="591" y="4991"/>
                  </a:lnTo>
                  <a:lnTo>
                    <a:pt x="673" y="5100"/>
                  </a:lnTo>
                  <a:lnTo>
                    <a:pt x="759" y="5205"/>
                  </a:lnTo>
                  <a:lnTo>
                    <a:pt x="850" y="5307"/>
                  </a:lnTo>
                  <a:lnTo>
                    <a:pt x="945" y="5403"/>
                  </a:lnTo>
                  <a:lnTo>
                    <a:pt x="1044" y="5497"/>
                  </a:lnTo>
                  <a:lnTo>
                    <a:pt x="1148" y="5586"/>
                  </a:lnTo>
                  <a:lnTo>
                    <a:pt x="1255" y="5671"/>
                  </a:lnTo>
                  <a:lnTo>
                    <a:pt x="1365" y="5750"/>
                  </a:lnTo>
                  <a:lnTo>
                    <a:pt x="1479" y="5826"/>
                  </a:lnTo>
                  <a:lnTo>
                    <a:pt x="1597" y="5896"/>
                  </a:lnTo>
                  <a:lnTo>
                    <a:pt x="1718" y="5961"/>
                  </a:lnTo>
                  <a:lnTo>
                    <a:pt x="1842" y="6021"/>
                  </a:lnTo>
                  <a:lnTo>
                    <a:pt x="1969" y="6077"/>
                  </a:lnTo>
                  <a:lnTo>
                    <a:pt x="2099" y="6126"/>
                  </a:lnTo>
                  <a:lnTo>
                    <a:pt x="2231" y="6169"/>
                  </a:lnTo>
                  <a:lnTo>
                    <a:pt x="2366" y="6207"/>
                  </a:lnTo>
                  <a:lnTo>
                    <a:pt x="2502" y="6239"/>
                  </a:lnTo>
                  <a:lnTo>
                    <a:pt x="2642" y="6266"/>
                  </a:lnTo>
                  <a:lnTo>
                    <a:pt x="2705" y="6275"/>
                  </a:lnTo>
                  <a:lnTo>
                    <a:pt x="2768" y="6284"/>
                  </a:lnTo>
                  <a:lnTo>
                    <a:pt x="2832" y="6290"/>
                  </a:lnTo>
                  <a:lnTo>
                    <a:pt x="2896" y="6297"/>
                  </a:lnTo>
                  <a:lnTo>
                    <a:pt x="2961" y="6301"/>
                  </a:lnTo>
                  <a:lnTo>
                    <a:pt x="3025" y="6305"/>
                  </a:lnTo>
                  <a:lnTo>
                    <a:pt x="3091" y="6307"/>
                  </a:lnTo>
                  <a:lnTo>
                    <a:pt x="3155" y="6307"/>
                  </a:lnTo>
                  <a:lnTo>
                    <a:pt x="3230" y="6306"/>
                  </a:lnTo>
                  <a:lnTo>
                    <a:pt x="3303" y="6304"/>
                  </a:lnTo>
                  <a:lnTo>
                    <a:pt x="3376" y="6299"/>
                  </a:lnTo>
                  <a:lnTo>
                    <a:pt x="3450" y="6294"/>
                  </a:lnTo>
                  <a:lnTo>
                    <a:pt x="3522" y="6286"/>
                  </a:lnTo>
                  <a:lnTo>
                    <a:pt x="3593" y="6277"/>
                  </a:lnTo>
                  <a:lnTo>
                    <a:pt x="3664" y="6266"/>
                  </a:lnTo>
                  <a:lnTo>
                    <a:pt x="3736" y="6253"/>
                  </a:lnTo>
                  <a:lnTo>
                    <a:pt x="3806" y="6240"/>
                  </a:lnTo>
                  <a:lnTo>
                    <a:pt x="3876" y="6225"/>
                  </a:lnTo>
                  <a:lnTo>
                    <a:pt x="3945" y="6208"/>
                  </a:lnTo>
                  <a:lnTo>
                    <a:pt x="4014" y="6189"/>
                  </a:lnTo>
                  <a:lnTo>
                    <a:pt x="4082" y="6169"/>
                  </a:lnTo>
                  <a:lnTo>
                    <a:pt x="4148" y="6148"/>
                  </a:lnTo>
                  <a:lnTo>
                    <a:pt x="4215" y="6125"/>
                  </a:lnTo>
                  <a:lnTo>
                    <a:pt x="4281" y="6100"/>
                  </a:lnTo>
                  <a:lnTo>
                    <a:pt x="4391" y="6056"/>
                  </a:lnTo>
                  <a:lnTo>
                    <a:pt x="4500" y="6008"/>
                  </a:lnTo>
                  <a:lnTo>
                    <a:pt x="4605" y="5956"/>
                  </a:lnTo>
                  <a:lnTo>
                    <a:pt x="4709" y="5899"/>
                  </a:lnTo>
                  <a:lnTo>
                    <a:pt x="4810" y="5839"/>
                  </a:lnTo>
                  <a:lnTo>
                    <a:pt x="4909" y="5776"/>
                  </a:lnTo>
                  <a:lnTo>
                    <a:pt x="5006" y="5709"/>
                  </a:lnTo>
                  <a:lnTo>
                    <a:pt x="5099" y="5638"/>
                  </a:lnTo>
                  <a:lnTo>
                    <a:pt x="5190" y="5564"/>
                  </a:lnTo>
                  <a:lnTo>
                    <a:pt x="5278" y="5488"/>
                  </a:lnTo>
                  <a:lnTo>
                    <a:pt x="5363" y="5407"/>
                  </a:lnTo>
                  <a:lnTo>
                    <a:pt x="5445" y="5323"/>
                  </a:lnTo>
                  <a:lnTo>
                    <a:pt x="5524" y="5238"/>
                  </a:lnTo>
                  <a:lnTo>
                    <a:pt x="5600" y="5149"/>
                  </a:lnTo>
                  <a:lnTo>
                    <a:pt x="5672" y="5057"/>
                  </a:lnTo>
                  <a:lnTo>
                    <a:pt x="5741" y="4962"/>
                  </a:lnTo>
                  <a:lnTo>
                    <a:pt x="5806" y="4864"/>
                  </a:lnTo>
                  <a:lnTo>
                    <a:pt x="5869" y="4764"/>
                  </a:lnTo>
                  <a:lnTo>
                    <a:pt x="5928" y="4662"/>
                  </a:lnTo>
                  <a:lnTo>
                    <a:pt x="5982" y="4557"/>
                  </a:lnTo>
                  <a:lnTo>
                    <a:pt x="6033" y="4451"/>
                  </a:lnTo>
                  <a:lnTo>
                    <a:pt x="6080" y="4342"/>
                  </a:lnTo>
                  <a:lnTo>
                    <a:pt x="6122" y="4231"/>
                  </a:lnTo>
                  <a:lnTo>
                    <a:pt x="6161" y="4117"/>
                  </a:lnTo>
                  <a:lnTo>
                    <a:pt x="6196" y="4003"/>
                  </a:lnTo>
                  <a:lnTo>
                    <a:pt x="6226" y="3886"/>
                  </a:lnTo>
                  <a:lnTo>
                    <a:pt x="6251" y="3767"/>
                  </a:lnTo>
                  <a:lnTo>
                    <a:pt x="6272" y="3647"/>
                  </a:lnTo>
                  <a:lnTo>
                    <a:pt x="6289" y="3526"/>
                  </a:lnTo>
                  <a:lnTo>
                    <a:pt x="6301" y="3403"/>
                  </a:lnTo>
                  <a:lnTo>
                    <a:pt x="6309" y="3278"/>
                  </a:lnTo>
                  <a:lnTo>
                    <a:pt x="6311" y="3153"/>
                  </a:lnTo>
                  <a:lnTo>
                    <a:pt x="6310" y="3077"/>
                  </a:lnTo>
                  <a:lnTo>
                    <a:pt x="6308" y="3000"/>
                  </a:lnTo>
                  <a:lnTo>
                    <a:pt x="6304" y="2925"/>
                  </a:lnTo>
                  <a:lnTo>
                    <a:pt x="6297" y="2849"/>
                  </a:lnTo>
                  <a:lnTo>
                    <a:pt x="6289" y="2775"/>
                  </a:lnTo>
                  <a:lnTo>
                    <a:pt x="6279" y="2700"/>
                  </a:lnTo>
                  <a:lnTo>
                    <a:pt x="6268" y="2627"/>
                  </a:lnTo>
                  <a:lnTo>
                    <a:pt x="6255" y="2554"/>
                  </a:lnTo>
                  <a:lnTo>
                    <a:pt x="6246" y="2511"/>
                  </a:lnTo>
                  <a:lnTo>
                    <a:pt x="6237" y="2469"/>
                  </a:lnTo>
                  <a:lnTo>
                    <a:pt x="6228" y="2427"/>
                  </a:lnTo>
                  <a:lnTo>
                    <a:pt x="6217" y="2385"/>
                  </a:lnTo>
                  <a:lnTo>
                    <a:pt x="6207" y="2344"/>
                  </a:lnTo>
                  <a:lnTo>
                    <a:pt x="6195" y="2301"/>
                  </a:lnTo>
                  <a:lnTo>
                    <a:pt x="6183" y="2260"/>
                  </a:lnTo>
                  <a:lnTo>
                    <a:pt x="6171" y="2219"/>
                  </a:lnTo>
                  <a:lnTo>
                    <a:pt x="6158" y="2179"/>
                  </a:lnTo>
                  <a:lnTo>
                    <a:pt x="6145" y="2138"/>
                  </a:lnTo>
                  <a:lnTo>
                    <a:pt x="6130" y="2098"/>
                  </a:lnTo>
                  <a:lnTo>
                    <a:pt x="6116" y="2058"/>
                  </a:lnTo>
                  <a:lnTo>
                    <a:pt x="6101" y="2018"/>
                  </a:lnTo>
                  <a:lnTo>
                    <a:pt x="6086" y="1978"/>
                  </a:lnTo>
                  <a:lnTo>
                    <a:pt x="6069" y="1939"/>
                  </a:lnTo>
                  <a:lnTo>
                    <a:pt x="6052" y="1900"/>
                  </a:lnTo>
                  <a:lnTo>
                    <a:pt x="6036" y="1861"/>
                  </a:lnTo>
                  <a:lnTo>
                    <a:pt x="6018" y="1823"/>
                  </a:lnTo>
                  <a:lnTo>
                    <a:pt x="6000" y="1785"/>
                  </a:lnTo>
                  <a:lnTo>
                    <a:pt x="5981" y="1747"/>
                  </a:lnTo>
                  <a:lnTo>
                    <a:pt x="5962" y="1709"/>
                  </a:lnTo>
                  <a:lnTo>
                    <a:pt x="5942" y="1672"/>
                  </a:lnTo>
                  <a:lnTo>
                    <a:pt x="5922" y="1634"/>
                  </a:lnTo>
                  <a:lnTo>
                    <a:pt x="5902" y="1598"/>
                  </a:lnTo>
                  <a:lnTo>
                    <a:pt x="5881" y="1561"/>
                  </a:lnTo>
                  <a:lnTo>
                    <a:pt x="5859" y="1526"/>
                  </a:lnTo>
                  <a:lnTo>
                    <a:pt x="5838" y="1490"/>
                  </a:lnTo>
                  <a:lnTo>
                    <a:pt x="5814" y="1454"/>
                  </a:lnTo>
                  <a:lnTo>
                    <a:pt x="5792" y="1419"/>
                  </a:lnTo>
                  <a:lnTo>
                    <a:pt x="5769" y="1384"/>
                  </a:lnTo>
                  <a:lnTo>
                    <a:pt x="5744" y="1350"/>
                  </a:lnTo>
                  <a:lnTo>
                    <a:pt x="5721" y="1316"/>
                  </a:lnTo>
                  <a:lnTo>
                    <a:pt x="5665" y="1241"/>
                  </a:lnTo>
                  <a:lnTo>
                    <a:pt x="5608" y="1169"/>
                  </a:lnTo>
                  <a:lnTo>
                    <a:pt x="5550" y="1099"/>
                  </a:lnTo>
                  <a:lnTo>
                    <a:pt x="5489" y="1030"/>
                  </a:lnTo>
                  <a:lnTo>
                    <a:pt x="5426" y="963"/>
                  </a:lnTo>
                  <a:lnTo>
                    <a:pt x="5362" y="898"/>
                  </a:lnTo>
                  <a:lnTo>
                    <a:pt x="5295" y="835"/>
                  </a:lnTo>
                  <a:lnTo>
                    <a:pt x="5227" y="773"/>
                  </a:lnTo>
                  <a:lnTo>
                    <a:pt x="5157" y="714"/>
                  </a:lnTo>
                  <a:lnTo>
                    <a:pt x="5085" y="658"/>
                  </a:lnTo>
                  <a:lnTo>
                    <a:pt x="5011" y="602"/>
                  </a:lnTo>
                  <a:lnTo>
                    <a:pt x="4936" y="549"/>
                  </a:lnTo>
                  <a:lnTo>
                    <a:pt x="4859" y="498"/>
                  </a:lnTo>
                  <a:lnTo>
                    <a:pt x="4781" y="450"/>
                  </a:lnTo>
                  <a:lnTo>
                    <a:pt x="4701" y="403"/>
                  </a:lnTo>
                  <a:lnTo>
                    <a:pt x="4620" y="359"/>
                  </a:lnTo>
                  <a:lnTo>
                    <a:pt x="4536" y="316"/>
                  </a:lnTo>
                  <a:lnTo>
                    <a:pt x="4453" y="277"/>
                  </a:lnTo>
                  <a:lnTo>
                    <a:pt x="4367" y="240"/>
                  </a:lnTo>
                  <a:lnTo>
                    <a:pt x="4281" y="205"/>
                  </a:lnTo>
                  <a:lnTo>
                    <a:pt x="4193" y="174"/>
                  </a:lnTo>
                  <a:lnTo>
                    <a:pt x="4104" y="144"/>
                  </a:lnTo>
                  <a:lnTo>
                    <a:pt x="4013" y="117"/>
                  </a:lnTo>
                  <a:lnTo>
                    <a:pt x="3921" y="93"/>
                  </a:lnTo>
                  <a:lnTo>
                    <a:pt x="3829" y="72"/>
                  </a:lnTo>
                  <a:lnTo>
                    <a:pt x="3736" y="53"/>
                  </a:lnTo>
                  <a:lnTo>
                    <a:pt x="3641" y="36"/>
                  </a:lnTo>
                  <a:lnTo>
                    <a:pt x="3546" y="23"/>
                  </a:lnTo>
                  <a:lnTo>
                    <a:pt x="3450" y="13"/>
                  </a:lnTo>
                  <a:lnTo>
                    <a:pt x="3352" y="5"/>
                  </a:lnTo>
                  <a:lnTo>
                    <a:pt x="3254" y="1"/>
                  </a:lnTo>
                  <a:lnTo>
                    <a:pt x="3155" y="0"/>
                  </a:lnTo>
                  <a:lnTo>
                    <a:pt x="3045" y="1"/>
                  </a:lnTo>
                  <a:lnTo>
                    <a:pt x="2935" y="7"/>
                  </a:lnTo>
                  <a:lnTo>
                    <a:pt x="2826" y="16"/>
                  </a:lnTo>
                  <a:lnTo>
                    <a:pt x="2718" y="30"/>
                  </a:lnTo>
                  <a:lnTo>
                    <a:pt x="2612" y="46"/>
                  </a:lnTo>
                  <a:lnTo>
                    <a:pt x="2507" y="66"/>
                  </a:lnTo>
                  <a:lnTo>
                    <a:pt x="2402" y="90"/>
                  </a:lnTo>
                  <a:lnTo>
                    <a:pt x="2300" y="116"/>
                  </a:lnTo>
                  <a:lnTo>
                    <a:pt x="2199" y="147"/>
                  </a:lnTo>
                  <a:lnTo>
                    <a:pt x="2099" y="181"/>
                  </a:lnTo>
                  <a:lnTo>
                    <a:pt x="2000" y="217"/>
                  </a:lnTo>
                  <a:lnTo>
                    <a:pt x="1903" y="257"/>
                  </a:lnTo>
                  <a:lnTo>
                    <a:pt x="1808" y="301"/>
                  </a:lnTo>
                  <a:lnTo>
                    <a:pt x="1715" y="346"/>
                  </a:lnTo>
                  <a:lnTo>
                    <a:pt x="1623" y="395"/>
                  </a:lnTo>
                  <a:lnTo>
                    <a:pt x="1534" y="447"/>
                  </a:lnTo>
                  <a:lnTo>
                    <a:pt x="1445" y="502"/>
                  </a:lnTo>
                  <a:lnTo>
                    <a:pt x="1359" y="560"/>
                  </a:lnTo>
                  <a:lnTo>
                    <a:pt x="1276" y="620"/>
                  </a:lnTo>
                  <a:lnTo>
                    <a:pt x="1193" y="683"/>
                  </a:lnTo>
                  <a:lnTo>
                    <a:pt x="1113" y="749"/>
                  </a:lnTo>
                  <a:lnTo>
                    <a:pt x="1037" y="816"/>
                  </a:lnTo>
                  <a:lnTo>
                    <a:pt x="961" y="887"/>
                  </a:lnTo>
                  <a:lnTo>
                    <a:pt x="888" y="960"/>
                  </a:lnTo>
                  <a:lnTo>
                    <a:pt x="817" y="1035"/>
                  </a:lnTo>
                  <a:lnTo>
                    <a:pt x="750" y="1112"/>
                  </a:lnTo>
                  <a:lnTo>
                    <a:pt x="684" y="1192"/>
                  </a:lnTo>
                  <a:lnTo>
                    <a:pt x="621" y="1274"/>
                  </a:lnTo>
                  <a:lnTo>
                    <a:pt x="561" y="1358"/>
                  </a:lnTo>
                  <a:lnTo>
                    <a:pt x="503" y="1443"/>
                  </a:lnTo>
                  <a:lnTo>
                    <a:pt x="448" y="1531"/>
                  </a:lnTo>
                  <a:lnTo>
                    <a:pt x="396" y="1621"/>
                  </a:lnTo>
                  <a:lnTo>
                    <a:pt x="396" y="1621"/>
                  </a:lnTo>
                  <a:close/>
                </a:path>
              </a:pathLst>
            </a:custGeom>
            <a:solidFill>
              <a:schemeClr val="tx1">
                <a:lumMod val="95000"/>
                <a:lumOff val="5000"/>
              </a:schemeClr>
            </a:solidFill>
            <a:ln>
              <a:noFill/>
            </a:ln>
          </p:spPr>
          <p:txBody>
            <a:bodyPr vert="horz" wrap="square" lIns="91440" tIns="45720" rIns="91440" bIns="45720" numCol="1" anchor="t" anchorCtr="0" compatLnSpc="1"/>
            <a:lstStyle/>
            <a:p>
              <a:endParaRPr lang="zh-CN" altLang="en-US">
                <a:solidFill>
                  <a:schemeClr val="tx1">
                    <a:lumMod val="85000"/>
                    <a:lumOff val="15000"/>
                  </a:schemeClr>
                </a:solidFill>
              </a:endParaRPr>
            </a:p>
          </p:txBody>
        </p:sp>
      </p:grpSp>
      <p:sp>
        <p:nvSpPr>
          <p:cNvPr id="62" name="圆角矩形 61"/>
          <p:cNvSpPr/>
          <p:nvPr/>
        </p:nvSpPr>
        <p:spPr>
          <a:xfrm>
            <a:off x="1344385" y="3390687"/>
            <a:ext cx="622300" cy="628650"/>
          </a:xfrm>
          <a:prstGeom prst="roundRect">
            <a:avLst/>
          </a:prstGeom>
          <a:blipFill>
            <a:blip r:embed="rId7"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95000"/>
                </a:schemeClr>
              </a:solidFill>
            </a:endParaRPr>
          </a:p>
        </p:txBody>
      </p:sp>
      <p:sp>
        <p:nvSpPr>
          <p:cNvPr id="64" name="圆角矩形 63"/>
          <p:cNvSpPr/>
          <p:nvPr/>
        </p:nvSpPr>
        <p:spPr>
          <a:xfrm>
            <a:off x="1344385" y="4798236"/>
            <a:ext cx="622300" cy="628650"/>
          </a:xfrm>
          <a:prstGeom prst="roundRect">
            <a:avLst/>
          </a:prstGeom>
          <a:blipFill>
            <a:blip r:embed="rId9"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95000"/>
                </a:schemeClr>
              </a:solidFill>
            </a:endParaRPr>
          </a:p>
        </p:txBody>
      </p:sp>
      <p:grpSp>
        <p:nvGrpSpPr>
          <p:cNvPr id="65" name="组合 64"/>
          <p:cNvGrpSpPr/>
          <p:nvPr/>
        </p:nvGrpSpPr>
        <p:grpSpPr>
          <a:xfrm>
            <a:off x="1496669" y="4974417"/>
            <a:ext cx="317732" cy="276288"/>
            <a:chOff x="8437563" y="3354388"/>
            <a:chExt cx="255588" cy="222250"/>
          </a:xfrm>
          <a:solidFill>
            <a:schemeClr val="bg1"/>
          </a:solidFill>
        </p:grpSpPr>
        <p:sp>
          <p:nvSpPr>
            <p:cNvPr id="66" name="Freeform 17"/>
            <p:cNvSpPr/>
            <p:nvPr/>
          </p:nvSpPr>
          <p:spPr bwMode="auto">
            <a:xfrm>
              <a:off x="8475663" y="3448051"/>
              <a:ext cx="50800" cy="90488"/>
            </a:xfrm>
            <a:custGeom>
              <a:avLst/>
              <a:gdLst>
                <a:gd name="T0" fmla="*/ 1 w 12"/>
                <a:gd name="T1" fmla="*/ 21 h 21"/>
                <a:gd name="T2" fmla="*/ 11 w 12"/>
                <a:gd name="T3" fmla="*/ 21 h 21"/>
                <a:gd name="T4" fmla="*/ 12 w 12"/>
                <a:gd name="T5" fmla="*/ 20 h 21"/>
                <a:gd name="T6" fmla="*/ 12 w 12"/>
                <a:gd name="T7" fmla="*/ 1 h 21"/>
                <a:gd name="T8" fmla="*/ 11 w 12"/>
                <a:gd name="T9" fmla="*/ 0 h 21"/>
                <a:gd name="T10" fmla="*/ 1 w 12"/>
                <a:gd name="T11" fmla="*/ 0 h 21"/>
                <a:gd name="T12" fmla="*/ 0 w 12"/>
                <a:gd name="T13" fmla="*/ 1 h 21"/>
                <a:gd name="T14" fmla="*/ 0 w 12"/>
                <a:gd name="T15" fmla="*/ 20 h 21"/>
                <a:gd name="T16" fmla="*/ 1 w 12"/>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1">
                  <a:moveTo>
                    <a:pt x="1" y="21"/>
                  </a:moveTo>
                  <a:cubicBezTo>
                    <a:pt x="11" y="21"/>
                    <a:pt x="11" y="21"/>
                    <a:pt x="11" y="21"/>
                  </a:cubicBezTo>
                  <a:cubicBezTo>
                    <a:pt x="12" y="21"/>
                    <a:pt x="12" y="21"/>
                    <a:pt x="12" y="20"/>
                  </a:cubicBezTo>
                  <a:cubicBezTo>
                    <a:pt x="12" y="1"/>
                    <a:pt x="12" y="1"/>
                    <a:pt x="12" y="1"/>
                  </a:cubicBezTo>
                  <a:cubicBezTo>
                    <a:pt x="12" y="0"/>
                    <a:pt x="12" y="0"/>
                    <a:pt x="11" y="0"/>
                  </a:cubicBezTo>
                  <a:cubicBezTo>
                    <a:pt x="1" y="0"/>
                    <a:pt x="1" y="0"/>
                    <a:pt x="1" y="0"/>
                  </a:cubicBezTo>
                  <a:cubicBezTo>
                    <a:pt x="0" y="0"/>
                    <a:pt x="0" y="0"/>
                    <a:pt x="0" y="1"/>
                  </a:cubicBezTo>
                  <a:cubicBezTo>
                    <a:pt x="0" y="20"/>
                    <a:pt x="0" y="20"/>
                    <a:pt x="0" y="20"/>
                  </a:cubicBezTo>
                  <a:cubicBezTo>
                    <a:pt x="0" y="21"/>
                    <a:pt x="0" y="21"/>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67" name="Freeform 18"/>
            <p:cNvSpPr/>
            <p:nvPr/>
          </p:nvSpPr>
          <p:spPr bwMode="auto">
            <a:xfrm>
              <a:off x="8551863" y="3414713"/>
              <a:ext cx="50800" cy="123825"/>
            </a:xfrm>
            <a:custGeom>
              <a:avLst/>
              <a:gdLst>
                <a:gd name="T0" fmla="*/ 1 w 12"/>
                <a:gd name="T1" fmla="*/ 29 h 29"/>
                <a:gd name="T2" fmla="*/ 11 w 12"/>
                <a:gd name="T3" fmla="*/ 29 h 29"/>
                <a:gd name="T4" fmla="*/ 12 w 12"/>
                <a:gd name="T5" fmla="*/ 28 h 29"/>
                <a:gd name="T6" fmla="*/ 12 w 12"/>
                <a:gd name="T7" fmla="*/ 1 h 29"/>
                <a:gd name="T8" fmla="*/ 11 w 12"/>
                <a:gd name="T9" fmla="*/ 0 h 29"/>
                <a:gd name="T10" fmla="*/ 1 w 12"/>
                <a:gd name="T11" fmla="*/ 0 h 29"/>
                <a:gd name="T12" fmla="*/ 0 w 12"/>
                <a:gd name="T13" fmla="*/ 1 h 29"/>
                <a:gd name="T14" fmla="*/ 0 w 12"/>
                <a:gd name="T15" fmla="*/ 28 h 29"/>
                <a:gd name="T16" fmla="*/ 1 w 12"/>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9">
                  <a:moveTo>
                    <a:pt x="1" y="29"/>
                  </a:moveTo>
                  <a:cubicBezTo>
                    <a:pt x="11" y="29"/>
                    <a:pt x="11" y="29"/>
                    <a:pt x="11" y="29"/>
                  </a:cubicBezTo>
                  <a:cubicBezTo>
                    <a:pt x="11" y="29"/>
                    <a:pt x="12" y="29"/>
                    <a:pt x="12" y="28"/>
                  </a:cubicBezTo>
                  <a:cubicBezTo>
                    <a:pt x="12" y="1"/>
                    <a:pt x="12" y="1"/>
                    <a:pt x="12" y="1"/>
                  </a:cubicBezTo>
                  <a:cubicBezTo>
                    <a:pt x="12" y="0"/>
                    <a:pt x="11" y="0"/>
                    <a:pt x="11" y="0"/>
                  </a:cubicBezTo>
                  <a:cubicBezTo>
                    <a:pt x="1" y="0"/>
                    <a:pt x="1" y="0"/>
                    <a:pt x="1" y="0"/>
                  </a:cubicBezTo>
                  <a:cubicBezTo>
                    <a:pt x="0" y="0"/>
                    <a:pt x="0" y="0"/>
                    <a:pt x="0" y="1"/>
                  </a:cubicBezTo>
                  <a:cubicBezTo>
                    <a:pt x="0" y="28"/>
                    <a:pt x="0" y="28"/>
                    <a:pt x="0" y="28"/>
                  </a:cubicBezTo>
                  <a:cubicBezTo>
                    <a:pt x="0" y="29"/>
                    <a:pt x="0" y="29"/>
                    <a:pt x="1"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68" name="Freeform 19"/>
            <p:cNvSpPr/>
            <p:nvPr/>
          </p:nvSpPr>
          <p:spPr bwMode="auto">
            <a:xfrm>
              <a:off x="8624888" y="3384551"/>
              <a:ext cx="55563" cy="153988"/>
            </a:xfrm>
            <a:custGeom>
              <a:avLst/>
              <a:gdLst>
                <a:gd name="T0" fmla="*/ 2 w 13"/>
                <a:gd name="T1" fmla="*/ 36 h 36"/>
                <a:gd name="T2" fmla="*/ 12 w 13"/>
                <a:gd name="T3" fmla="*/ 36 h 36"/>
                <a:gd name="T4" fmla="*/ 13 w 13"/>
                <a:gd name="T5" fmla="*/ 35 h 36"/>
                <a:gd name="T6" fmla="*/ 13 w 13"/>
                <a:gd name="T7" fmla="*/ 1 h 36"/>
                <a:gd name="T8" fmla="*/ 12 w 13"/>
                <a:gd name="T9" fmla="*/ 0 h 36"/>
                <a:gd name="T10" fmla="*/ 2 w 13"/>
                <a:gd name="T11" fmla="*/ 0 h 36"/>
                <a:gd name="T12" fmla="*/ 0 w 13"/>
                <a:gd name="T13" fmla="*/ 1 h 36"/>
                <a:gd name="T14" fmla="*/ 0 w 13"/>
                <a:gd name="T15" fmla="*/ 35 h 36"/>
                <a:gd name="T16" fmla="*/ 2 w 13"/>
                <a:gd name="T1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36">
                  <a:moveTo>
                    <a:pt x="2" y="36"/>
                  </a:moveTo>
                  <a:cubicBezTo>
                    <a:pt x="12" y="36"/>
                    <a:pt x="12" y="36"/>
                    <a:pt x="12" y="36"/>
                  </a:cubicBezTo>
                  <a:cubicBezTo>
                    <a:pt x="12" y="36"/>
                    <a:pt x="13" y="36"/>
                    <a:pt x="13" y="35"/>
                  </a:cubicBezTo>
                  <a:cubicBezTo>
                    <a:pt x="13" y="1"/>
                    <a:pt x="13" y="1"/>
                    <a:pt x="13" y="1"/>
                  </a:cubicBezTo>
                  <a:cubicBezTo>
                    <a:pt x="13" y="1"/>
                    <a:pt x="12" y="0"/>
                    <a:pt x="12" y="0"/>
                  </a:cubicBezTo>
                  <a:cubicBezTo>
                    <a:pt x="2" y="0"/>
                    <a:pt x="2" y="0"/>
                    <a:pt x="2" y="0"/>
                  </a:cubicBezTo>
                  <a:cubicBezTo>
                    <a:pt x="1" y="0"/>
                    <a:pt x="0" y="1"/>
                    <a:pt x="0" y="1"/>
                  </a:cubicBezTo>
                  <a:cubicBezTo>
                    <a:pt x="0" y="35"/>
                    <a:pt x="0" y="35"/>
                    <a:pt x="0"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69" name="Freeform 20"/>
            <p:cNvSpPr/>
            <p:nvPr/>
          </p:nvSpPr>
          <p:spPr bwMode="auto">
            <a:xfrm>
              <a:off x="8437563" y="3354388"/>
              <a:ext cx="255588" cy="222250"/>
            </a:xfrm>
            <a:custGeom>
              <a:avLst/>
              <a:gdLst>
                <a:gd name="T0" fmla="*/ 57 w 60"/>
                <a:gd name="T1" fmla="*/ 47 h 52"/>
                <a:gd name="T2" fmla="*/ 5 w 60"/>
                <a:gd name="T3" fmla="*/ 47 h 52"/>
                <a:gd name="T4" fmla="*/ 5 w 60"/>
                <a:gd name="T5" fmla="*/ 2 h 52"/>
                <a:gd name="T6" fmla="*/ 2 w 60"/>
                <a:gd name="T7" fmla="*/ 0 h 52"/>
                <a:gd name="T8" fmla="*/ 0 w 60"/>
                <a:gd name="T9" fmla="*/ 2 h 52"/>
                <a:gd name="T10" fmla="*/ 0 w 60"/>
                <a:gd name="T11" fmla="*/ 47 h 52"/>
                <a:gd name="T12" fmla="*/ 5 w 60"/>
                <a:gd name="T13" fmla="*/ 52 h 52"/>
                <a:gd name="T14" fmla="*/ 57 w 60"/>
                <a:gd name="T15" fmla="*/ 52 h 52"/>
                <a:gd name="T16" fmla="*/ 60 w 60"/>
                <a:gd name="T17" fmla="*/ 49 h 52"/>
                <a:gd name="T18" fmla="*/ 57 w 60"/>
                <a:gd name="T19"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52">
                  <a:moveTo>
                    <a:pt x="57" y="47"/>
                  </a:moveTo>
                  <a:cubicBezTo>
                    <a:pt x="5" y="47"/>
                    <a:pt x="5" y="47"/>
                    <a:pt x="5" y="47"/>
                  </a:cubicBezTo>
                  <a:cubicBezTo>
                    <a:pt x="5" y="47"/>
                    <a:pt x="5" y="2"/>
                    <a:pt x="5" y="2"/>
                  </a:cubicBezTo>
                  <a:cubicBezTo>
                    <a:pt x="5" y="1"/>
                    <a:pt x="4" y="0"/>
                    <a:pt x="2" y="0"/>
                  </a:cubicBezTo>
                  <a:cubicBezTo>
                    <a:pt x="1" y="0"/>
                    <a:pt x="0" y="1"/>
                    <a:pt x="0" y="2"/>
                  </a:cubicBezTo>
                  <a:cubicBezTo>
                    <a:pt x="0" y="47"/>
                    <a:pt x="0" y="47"/>
                    <a:pt x="0" y="47"/>
                  </a:cubicBezTo>
                  <a:cubicBezTo>
                    <a:pt x="0" y="50"/>
                    <a:pt x="2" y="52"/>
                    <a:pt x="5" y="52"/>
                  </a:cubicBezTo>
                  <a:cubicBezTo>
                    <a:pt x="57" y="52"/>
                    <a:pt x="57" y="52"/>
                    <a:pt x="57" y="52"/>
                  </a:cubicBezTo>
                  <a:cubicBezTo>
                    <a:pt x="58" y="52"/>
                    <a:pt x="60" y="51"/>
                    <a:pt x="60" y="49"/>
                  </a:cubicBezTo>
                  <a:cubicBezTo>
                    <a:pt x="60" y="48"/>
                    <a:pt x="58" y="47"/>
                    <a:pt x="57"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grpSp>
        <p:nvGrpSpPr>
          <p:cNvPr id="75" name="组合 74"/>
          <p:cNvGrpSpPr/>
          <p:nvPr/>
        </p:nvGrpSpPr>
        <p:grpSpPr>
          <a:xfrm>
            <a:off x="1448866" y="3518567"/>
            <a:ext cx="412459" cy="333519"/>
            <a:chOff x="10066338" y="2365376"/>
            <a:chExt cx="331788" cy="268288"/>
          </a:xfrm>
          <a:solidFill>
            <a:schemeClr val="bg1"/>
          </a:solidFill>
        </p:grpSpPr>
        <p:sp>
          <p:nvSpPr>
            <p:cNvPr id="76" name="Freeform 31"/>
            <p:cNvSpPr>
              <a:spLocks noEditPoints="1"/>
            </p:cNvSpPr>
            <p:nvPr/>
          </p:nvSpPr>
          <p:spPr bwMode="auto">
            <a:xfrm>
              <a:off x="10066338" y="2425701"/>
              <a:ext cx="209550" cy="207963"/>
            </a:xfrm>
            <a:custGeom>
              <a:avLst/>
              <a:gdLst>
                <a:gd name="T0" fmla="*/ 42 w 49"/>
                <a:gd name="T1" fmla="*/ 13 h 49"/>
                <a:gd name="T2" fmla="*/ 45 w 49"/>
                <a:gd name="T3" fmla="*/ 10 h 49"/>
                <a:gd name="T4" fmla="*/ 39 w 49"/>
                <a:gd name="T5" fmla="*/ 4 h 49"/>
                <a:gd name="T6" fmla="*/ 36 w 49"/>
                <a:gd name="T7" fmla="*/ 8 h 49"/>
                <a:gd name="T8" fmla="*/ 29 w 49"/>
                <a:gd name="T9" fmla="*/ 5 h 49"/>
                <a:gd name="T10" fmla="*/ 29 w 49"/>
                <a:gd name="T11" fmla="*/ 0 h 49"/>
                <a:gd name="T12" fmla="*/ 21 w 49"/>
                <a:gd name="T13" fmla="*/ 0 h 49"/>
                <a:gd name="T14" fmla="*/ 21 w 49"/>
                <a:gd name="T15" fmla="*/ 5 h 49"/>
                <a:gd name="T16" fmla="*/ 14 w 49"/>
                <a:gd name="T17" fmla="*/ 8 h 49"/>
                <a:gd name="T18" fmla="*/ 10 w 49"/>
                <a:gd name="T19" fmla="*/ 4 h 49"/>
                <a:gd name="T20" fmla="*/ 5 w 49"/>
                <a:gd name="T21" fmla="*/ 10 h 49"/>
                <a:gd name="T22" fmla="*/ 8 w 49"/>
                <a:gd name="T23" fmla="*/ 13 h 49"/>
                <a:gd name="T24" fmla="*/ 5 w 49"/>
                <a:gd name="T25" fmla="*/ 21 h 49"/>
                <a:gd name="T26" fmla="*/ 0 w 49"/>
                <a:gd name="T27" fmla="*/ 21 h 49"/>
                <a:gd name="T28" fmla="*/ 0 w 49"/>
                <a:gd name="T29" fmla="*/ 29 h 49"/>
                <a:gd name="T30" fmla="*/ 5 w 49"/>
                <a:gd name="T31" fmla="*/ 29 h 49"/>
                <a:gd name="T32" fmla="*/ 8 w 49"/>
                <a:gd name="T33" fmla="*/ 36 h 49"/>
                <a:gd name="T34" fmla="*/ 5 w 49"/>
                <a:gd name="T35" fmla="*/ 39 h 49"/>
                <a:gd name="T36" fmla="*/ 10 w 49"/>
                <a:gd name="T37" fmla="*/ 45 h 49"/>
                <a:gd name="T38" fmla="*/ 14 w 49"/>
                <a:gd name="T39" fmla="*/ 42 h 49"/>
                <a:gd name="T40" fmla="*/ 21 w 49"/>
                <a:gd name="T41" fmla="*/ 45 h 49"/>
                <a:gd name="T42" fmla="*/ 21 w 49"/>
                <a:gd name="T43" fmla="*/ 49 h 49"/>
                <a:gd name="T44" fmla="*/ 29 w 49"/>
                <a:gd name="T45" fmla="*/ 49 h 49"/>
                <a:gd name="T46" fmla="*/ 29 w 49"/>
                <a:gd name="T47" fmla="*/ 45 h 49"/>
                <a:gd name="T48" fmla="*/ 36 w 49"/>
                <a:gd name="T49" fmla="*/ 42 h 49"/>
                <a:gd name="T50" fmla="*/ 39 w 49"/>
                <a:gd name="T51" fmla="*/ 45 h 49"/>
                <a:gd name="T52" fmla="*/ 45 w 49"/>
                <a:gd name="T53" fmla="*/ 39 h 49"/>
                <a:gd name="T54" fmla="*/ 42 w 49"/>
                <a:gd name="T55" fmla="*/ 36 h 49"/>
                <a:gd name="T56" fmla="*/ 45 w 49"/>
                <a:gd name="T57" fmla="*/ 29 h 49"/>
                <a:gd name="T58" fmla="*/ 49 w 49"/>
                <a:gd name="T59" fmla="*/ 29 h 49"/>
                <a:gd name="T60" fmla="*/ 49 w 49"/>
                <a:gd name="T61" fmla="*/ 21 h 49"/>
                <a:gd name="T62" fmla="*/ 45 w 49"/>
                <a:gd name="T63" fmla="*/ 21 h 49"/>
                <a:gd name="T64" fmla="*/ 42 w 49"/>
                <a:gd name="T65" fmla="*/ 13 h 49"/>
                <a:gd name="T66" fmla="*/ 34 w 49"/>
                <a:gd name="T67" fmla="*/ 34 h 49"/>
                <a:gd name="T68" fmla="*/ 25 w 49"/>
                <a:gd name="T69" fmla="*/ 38 h 49"/>
                <a:gd name="T70" fmla="*/ 16 w 49"/>
                <a:gd name="T71" fmla="*/ 34 h 49"/>
                <a:gd name="T72" fmla="*/ 12 w 49"/>
                <a:gd name="T73" fmla="*/ 25 h 49"/>
                <a:gd name="T74" fmla="*/ 16 w 49"/>
                <a:gd name="T75" fmla="*/ 15 h 49"/>
                <a:gd name="T76" fmla="*/ 25 w 49"/>
                <a:gd name="T77" fmla="*/ 12 h 49"/>
                <a:gd name="T78" fmla="*/ 34 w 49"/>
                <a:gd name="T79" fmla="*/ 15 h 49"/>
                <a:gd name="T80" fmla="*/ 38 w 49"/>
                <a:gd name="T81" fmla="*/ 25 h 49"/>
                <a:gd name="T82" fmla="*/ 34 w 49"/>
                <a:gd name="T83" fmla="*/ 3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49">
                  <a:moveTo>
                    <a:pt x="42" y="13"/>
                  </a:moveTo>
                  <a:cubicBezTo>
                    <a:pt x="45" y="10"/>
                    <a:pt x="45" y="10"/>
                    <a:pt x="45" y="10"/>
                  </a:cubicBezTo>
                  <a:cubicBezTo>
                    <a:pt x="39" y="4"/>
                    <a:pt x="39" y="4"/>
                    <a:pt x="39" y="4"/>
                  </a:cubicBezTo>
                  <a:cubicBezTo>
                    <a:pt x="36" y="8"/>
                    <a:pt x="36" y="8"/>
                    <a:pt x="36" y="8"/>
                  </a:cubicBezTo>
                  <a:cubicBezTo>
                    <a:pt x="34" y="6"/>
                    <a:pt x="31" y="5"/>
                    <a:pt x="29" y="5"/>
                  </a:cubicBezTo>
                  <a:cubicBezTo>
                    <a:pt x="29" y="0"/>
                    <a:pt x="29" y="0"/>
                    <a:pt x="29" y="0"/>
                  </a:cubicBezTo>
                  <a:cubicBezTo>
                    <a:pt x="21" y="0"/>
                    <a:pt x="21" y="0"/>
                    <a:pt x="21" y="0"/>
                  </a:cubicBezTo>
                  <a:cubicBezTo>
                    <a:pt x="21" y="5"/>
                    <a:pt x="21" y="5"/>
                    <a:pt x="21" y="5"/>
                  </a:cubicBezTo>
                  <a:cubicBezTo>
                    <a:pt x="18" y="5"/>
                    <a:pt x="16" y="6"/>
                    <a:pt x="14" y="8"/>
                  </a:cubicBezTo>
                  <a:cubicBezTo>
                    <a:pt x="10" y="4"/>
                    <a:pt x="10" y="4"/>
                    <a:pt x="10" y="4"/>
                  </a:cubicBezTo>
                  <a:cubicBezTo>
                    <a:pt x="5" y="10"/>
                    <a:pt x="5" y="10"/>
                    <a:pt x="5" y="10"/>
                  </a:cubicBezTo>
                  <a:cubicBezTo>
                    <a:pt x="8" y="13"/>
                    <a:pt x="8" y="13"/>
                    <a:pt x="8" y="13"/>
                  </a:cubicBezTo>
                  <a:cubicBezTo>
                    <a:pt x="6" y="15"/>
                    <a:pt x="5" y="18"/>
                    <a:pt x="5" y="21"/>
                  </a:cubicBezTo>
                  <a:cubicBezTo>
                    <a:pt x="0" y="21"/>
                    <a:pt x="0" y="21"/>
                    <a:pt x="0" y="21"/>
                  </a:cubicBezTo>
                  <a:cubicBezTo>
                    <a:pt x="0" y="29"/>
                    <a:pt x="0" y="29"/>
                    <a:pt x="0" y="29"/>
                  </a:cubicBezTo>
                  <a:cubicBezTo>
                    <a:pt x="5" y="29"/>
                    <a:pt x="5" y="29"/>
                    <a:pt x="5" y="29"/>
                  </a:cubicBezTo>
                  <a:cubicBezTo>
                    <a:pt x="5" y="31"/>
                    <a:pt x="6" y="34"/>
                    <a:pt x="8" y="36"/>
                  </a:cubicBezTo>
                  <a:cubicBezTo>
                    <a:pt x="5" y="39"/>
                    <a:pt x="5" y="39"/>
                    <a:pt x="5" y="39"/>
                  </a:cubicBezTo>
                  <a:cubicBezTo>
                    <a:pt x="10" y="45"/>
                    <a:pt x="10" y="45"/>
                    <a:pt x="10" y="45"/>
                  </a:cubicBezTo>
                  <a:cubicBezTo>
                    <a:pt x="14" y="42"/>
                    <a:pt x="14" y="42"/>
                    <a:pt x="14" y="42"/>
                  </a:cubicBezTo>
                  <a:cubicBezTo>
                    <a:pt x="16" y="43"/>
                    <a:pt x="18" y="44"/>
                    <a:pt x="21" y="45"/>
                  </a:cubicBezTo>
                  <a:cubicBezTo>
                    <a:pt x="21" y="49"/>
                    <a:pt x="21" y="49"/>
                    <a:pt x="21" y="49"/>
                  </a:cubicBezTo>
                  <a:cubicBezTo>
                    <a:pt x="29" y="49"/>
                    <a:pt x="29" y="49"/>
                    <a:pt x="29" y="49"/>
                  </a:cubicBezTo>
                  <a:cubicBezTo>
                    <a:pt x="29" y="45"/>
                    <a:pt x="29" y="45"/>
                    <a:pt x="29" y="45"/>
                  </a:cubicBezTo>
                  <a:cubicBezTo>
                    <a:pt x="32" y="44"/>
                    <a:pt x="34" y="43"/>
                    <a:pt x="36" y="42"/>
                  </a:cubicBezTo>
                  <a:cubicBezTo>
                    <a:pt x="39" y="45"/>
                    <a:pt x="39" y="45"/>
                    <a:pt x="39" y="45"/>
                  </a:cubicBezTo>
                  <a:cubicBezTo>
                    <a:pt x="45" y="39"/>
                    <a:pt x="45" y="39"/>
                    <a:pt x="45" y="39"/>
                  </a:cubicBezTo>
                  <a:cubicBezTo>
                    <a:pt x="42" y="36"/>
                    <a:pt x="42" y="36"/>
                    <a:pt x="42" y="36"/>
                  </a:cubicBezTo>
                  <a:cubicBezTo>
                    <a:pt x="43" y="34"/>
                    <a:pt x="44" y="31"/>
                    <a:pt x="45" y="29"/>
                  </a:cubicBezTo>
                  <a:cubicBezTo>
                    <a:pt x="49" y="29"/>
                    <a:pt x="49" y="29"/>
                    <a:pt x="49" y="29"/>
                  </a:cubicBezTo>
                  <a:cubicBezTo>
                    <a:pt x="49" y="21"/>
                    <a:pt x="49" y="21"/>
                    <a:pt x="49" y="21"/>
                  </a:cubicBezTo>
                  <a:cubicBezTo>
                    <a:pt x="45" y="21"/>
                    <a:pt x="45" y="21"/>
                    <a:pt x="45" y="21"/>
                  </a:cubicBezTo>
                  <a:cubicBezTo>
                    <a:pt x="44" y="18"/>
                    <a:pt x="43" y="15"/>
                    <a:pt x="42" y="13"/>
                  </a:cubicBezTo>
                  <a:close/>
                  <a:moveTo>
                    <a:pt x="34" y="34"/>
                  </a:moveTo>
                  <a:cubicBezTo>
                    <a:pt x="32" y="36"/>
                    <a:pt x="28" y="38"/>
                    <a:pt x="25" y="38"/>
                  </a:cubicBezTo>
                  <a:cubicBezTo>
                    <a:pt x="21" y="38"/>
                    <a:pt x="18" y="36"/>
                    <a:pt x="16" y="34"/>
                  </a:cubicBezTo>
                  <a:cubicBezTo>
                    <a:pt x="13" y="32"/>
                    <a:pt x="12" y="28"/>
                    <a:pt x="12" y="25"/>
                  </a:cubicBezTo>
                  <a:cubicBezTo>
                    <a:pt x="12" y="21"/>
                    <a:pt x="13" y="18"/>
                    <a:pt x="16" y="15"/>
                  </a:cubicBezTo>
                  <a:cubicBezTo>
                    <a:pt x="18" y="13"/>
                    <a:pt x="21" y="12"/>
                    <a:pt x="25" y="12"/>
                  </a:cubicBezTo>
                  <a:cubicBezTo>
                    <a:pt x="28" y="12"/>
                    <a:pt x="32" y="13"/>
                    <a:pt x="34" y="15"/>
                  </a:cubicBezTo>
                  <a:cubicBezTo>
                    <a:pt x="36" y="18"/>
                    <a:pt x="38" y="21"/>
                    <a:pt x="38" y="25"/>
                  </a:cubicBezTo>
                  <a:cubicBezTo>
                    <a:pt x="38" y="28"/>
                    <a:pt x="36" y="32"/>
                    <a:pt x="34"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77" name="Freeform 32"/>
            <p:cNvSpPr>
              <a:spLocks noEditPoints="1"/>
            </p:cNvSpPr>
            <p:nvPr/>
          </p:nvSpPr>
          <p:spPr bwMode="auto">
            <a:xfrm>
              <a:off x="10253663" y="2365376"/>
              <a:ext cx="144463" cy="144463"/>
            </a:xfrm>
            <a:custGeom>
              <a:avLst/>
              <a:gdLst>
                <a:gd name="T0" fmla="*/ 31 w 34"/>
                <a:gd name="T1" fmla="*/ 16 h 34"/>
                <a:gd name="T2" fmla="*/ 29 w 34"/>
                <a:gd name="T3" fmla="*/ 11 h 34"/>
                <a:gd name="T4" fmla="*/ 32 w 34"/>
                <a:gd name="T5" fmla="*/ 9 h 34"/>
                <a:gd name="T6" fmla="*/ 28 w 34"/>
                <a:gd name="T7" fmla="*/ 4 h 34"/>
                <a:gd name="T8" fmla="*/ 26 w 34"/>
                <a:gd name="T9" fmla="*/ 6 h 34"/>
                <a:gd name="T10" fmla="*/ 21 w 34"/>
                <a:gd name="T11" fmla="*/ 4 h 34"/>
                <a:gd name="T12" fmla="*/ 21 w 34"/>
                <a:gd name="T13" fmla="*/ 1 h 34"/>
                <a:gd name="T14" fmla="*/ 16 w 34"/>
                <a:gd name="T15" fmla="*/ 0 h 34"/>
                <a:gd name="T16" fmla="*/ 16 w 34"/>
                <a:gd name="T17" fmla="*/ 4 h 34"/>
                <a:gd name="T18" fmla="*/ 11 w 34"/>
                <a:gd name="T19" fmla="*/ 5 h 34"/>
                <a:gd name="T20" fmla="*/ 8 w 34"/>
                <a:gd name="T21" fmla="*/ 3 h 34"/>
                <a:gd name="T22" fmla="*/ 4 w 34"/>
                <a:gd name="T23" fmla="*/ 6 h 34"/>
                <a:gd name="T24" fmla="*/ 6 w 34"/>
                <a:gd name="T25" fmla="*/ 9 h 34"/>
                <a:gd name="T26" fmla="*/ 4 w 34"/>
                <a:gd name="T27" fmla="*/ 13 h 34"/>
                <a:gd name="T28" fmla="*/ 1 w 34"/>
                <a:gd name="T29" fmla="*/ 13 h 34"/>
                <a:gd name="T30" fmla="*/ 0 w 34"/>
                <a:gd name="T31" fmla="*/ 18 h 34"/>
                <a:gd name="T32" fmla="*/ 3 w 34"/>
                <a:gd name="T33" fmla="*/ 19 h 34"/>
                <a:gd name="T34" fmla="*/ 5 w 34"/>
                <a:gd name="T35" fmla="*/ 24 h 34"/>
                <a:gd name="T36" fmla="*/ 3 w 34"/>
                <a:gd name="T37" fmla="*/ 26 h 34"/>
                <a:gd name="T38" fmla="*/ 6 w 34"/>
                <a:gd name="T39" fmla="*/ 30 h 34"/>
                <a:gd name="T40" fmla="*/ 8 w 34"/>
                <a:gd name="T41" fmla="*/ 28 h 34"/>
                <a:gd name="T42" fmla="*/ 13 w 34"/>
                <a:gd name="T43" fmla="*/ 30 h 34"/>
                <a:gd name="T44" fmla="*/ 13 w 34"/>
                <a:gd name="T45" fmla="*/ 33 h 34"/>
                <a:gd name="T46" fmla="*/ 18 w 34"/>
                <a:gd name="T47" fmla="*/ 34 h 34"/>
                <a:gd name="T48" fmla="*/ 19 w 34"/>
                <a:gd name="T49" fmla="*/ 31 h 34"/>
                <a:gd name="T50" fmla="*/ 24 w 34"/>
                <a:gd name="T51" fmla="*/ 29 h 34"/>
                <a:gd name="T52" fmla="*/ 26 w 34"/>
                <a:gd name="T53" fmla="*/ 32 h 34"/>
                <a:gd name="T54" fmla="*/ 30 w 34"/>
                <a:gd name="T55" fmla="*/ 28 h 34"/>
                <a:gd name="T56" fmla="*/ 28 w 34"/>
                <a:gd name="T57" fmla="*/ 26 h 34"/>
                <a:gd name="T58" fmla="*/ 30 w 34"/>
                <a:gd name="T59" fmla="*/ 21 h 34"/>
                <a:gd name="T60" fmla="*/ 33 w 34"/>
                <a:gd name="T61" fmla="*/ 21 h 34"/>
                <a:gd name="T62" fmla="*/ 34 w 34"/>
                <a:gd name="T63" fmla="*/ 16 h 34"/>
                <a:gd name="T64" fmla="*/ 31 w 34"/>
                <a:gd name="T65" fmla="*/ 16 h 34"/>
                <a:gd name="T66" fmla="*/ 23 w 34"/>
                <a:gd name="T67" fmla="*/ 24 h 34"/>
                <a:gd name="T68" fmla="*/ 16 w 34"/>
                <a:gd name="T69" fmla="*/ 26 h 34"/>
                <a:gd name="T70" fmla="*/ 10 w 34"/>
                <a:gd name="T71" fmla="*/ 23 h 34"/>
                <a:gd name="T72" fmla="*/ 8 w 34"/>
                <a:gd name="T73" fmla="*/ 16 h 34"/>
                <a:gd name="T74" fmla="*/ 11 w 34"/>
                <a:gd name="T75" fmla="*/ 10 h 34"/>
                <a:gd name="T76" fmla="*/ 18 w 34"/>
                <a:gd name="T77" fmla="*/ 8 h 34"/>
                <a:gd name="T78" fmla="*/ 24 w 34"/>
                <a:gd name="T79" fmla="*/ 12 h 34"/>
                <a:gd name="T80" fmla="*/ 26 w 34"/>
                <a:gd name="T81" fmla="*/ 18 h 34"/>
                <a:gd name="T82" fmla="*/ 23 w 34"/>
                <a:gd name="T83"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4">
                  <a:moveTo>
                    <a:pt x="31" y="16"/>
                  </a:moveTo>
                  <a:cubicBezTo>
                    <a:pt x="30" y="14"/>
                    <a:pt x="30" y="12"/>
                    <a:pt x="29" y="11"/>
                  </a:cubicBezTo>
                  <a:cubicBezTo>
                    <a:pt x="32" y="9"/>
                    <a:pt x="32" y="9"/>
                    <a:pt x="32" y="9"/>
                  </a:cubicBezTo>
                  <a:cubicBezTo>
                    <a:pt x="28" y="4"/>
                    <a:pt x="28" y="4"/>
                    <a:pt x="28" y="4"/>
                  </a:cubicBezTo>
                  <a:cubicBezTo>
                    <a:pt x="26" y="6"/>
                    <a:pt x="26" y="6"/>
                    <a:pt x="26" y="6"/>
                  </a:cubicBezTo>
                  <a:cubicBezTo>
                    <a:pt x="24" y="5"/>
                    <a:pt x="23" y="5"/>
                    <a:pt x="21" y="4"/>
                  </a:cubicBezTo>
                  <a:cubicBezTo>
                    <a:pt x="21" y="1"/>
                    <a:pt x="21" y="1"/>
                    <a:pt x="21" y="1"/>
                  </a:cubicBezTo>
                  <a:cubicBezTo>
                    <a:pt x="16" y="0"/>
                    <a:pt x="16" y="0"/>
                    <a:pt x="16" y="0"/>
                  </a:cubicBezTo>
                  <a:cubicBezTo>
                    <a:pt x="16" y="4"/>
                    <a:pt x="16" y="4"/>
                    <a:pt x="16" y="4"/>
                  </a:cubicBezTo>
                  <a:cubicBezTo>
                    <a:pt x="14" y="4"/>
                    <a:pt x="12" y="4"/>
                    <a:pt x="11" y="5"/>
                  </a:cubicBezTo>
                  <a:cubicBezTo>
                    <a:pt x="8" y="3"/>
                    <a:pt x="8" y="3"/>
                    <a:pt x="8" y="3"/>
                  </a:cubicBezTo>
                  <a:cubicBezTo>
                    <a:pt x="4" y="6"/>
                    <a:pt x="4" y="6"/>
                    <a:pt x="4" y="6"/>
                  </a:cubicBezTo>
                  <a:cubicBezTo>
                    <a:pt x="6" y="9"/>
                    <a:pt x="6" y="9"/>
                    <a:pt x="6" y="9"/>
                  </a:cubicBezTo>
                  <a:cubicBezTo>
                    <a:pt x="5" y="10"/>
                    <a:pt x="4" y="12"/>
                    <a:pt x="4" y="13"/>
                  </a:cubicBezTo>
                  <a:cubicBezTo>
                    <a:pt x="1" y="13"/>
                    <a:pt x="1" y="13"/>
                    <a:pt x="1" y="13"/>
                  </a:cubicBezTo>
                  <a:cubicBezTo>
                    <a:pt x="0" y="18"/>
                    <a:pt x="0" y="18"/>
                    <a:pt x="0" y="18"/>
                  </a:cubicBezTo>
                  <a:cubicBezTo>
                    <a:pt x="3" y="19"/>
                    <a:pt x="3" y="19"/>
                    <a:pt x="3" y="19"/>
                  </a:cubicBezTo>
                  <a:cubicBezTo>
                    <a:pt x="4" y="21"/>
                    <a:pt x="4" y="22"/>
                    <a:pt x="5" y="24"/>
                  </a:cubicBezTo>
                  <a:cubicBezTo>
                    <a:pt x="3" y="26"/>
                    <a:pt x="3" y="26"/>
                    <a:pt x="3" y="26"/>
                  </a:cubicBezTo>
                  <a:cubicBezTo>
                    <a:pt x="6" y="30"/>
                    <a:pt x="6" y="30"/>
                    <a:pt x="6" y="30"/>
                  </a:cubicBezTo>
                  <a:cubicBezTo>
                    <a:pt x="8" y="28"/>
                    <a:pt x="8" y="28"/>
                    <a:pt x="8" y="28"/>
                  </a:cubicBezTo>
                  <a:cubicBezTo>
                    <a:pt x="10" y="29"/>
                    <a:pt x="11" y="30"/>
                    <a:pt x="13" y="30"/>
                  </a:cubicBezTo>
                  <a:cubicBezTo>
                    <a:pt x="13" y="33"/>
                    <a:pt x="13" y="33"/>
                    <a:pt x="13" y="33"/>
                  </a:cubicBezTo>
                  <a:cubicBezTo>
                    <a:pt x="18" y="34"/>
                    <a:pt x="18" y="34"/>
                    <a:pt x="18" y="34"/>
                  </a:cubicBezTo>
                  <a:cubicBezTo>
                    <a:pt x="19" y="31"/>
                    <a:pt x="19" y="31"/>
                    <a:pt x="19" y="31"/>
                  </a:cubicBezTo>
                  <a:cubicBezTo>
                    <a:pt x="20" y="31"/>
                    <a:pt x="22" y="30"/>
                    <a:pt x="24" y="29"/>
                  </a:cubicBezTo>
                  <a:cubicBezTo>
                    <a:pt x="26" y="32"/>
                    <a:pt x="26" y="32"/>
                    <a:pt x="26" y="32"/>
                  </a:cubicBezTo>
                  <a:cubicBezTo>
                    <a:pt x="30" y="28"/>
                    <a:pt x="30" y="28"/>
                    <a:pt x="30" y="28"/>
                  </a:cubicBezTo>
                  <a:cubicBezTo>
                    <a:pt x="28" y="26"/>
                    <a:pt x="28" y="26"/>
                    <a:pt x="28" y="26"/>
                  </a:cubicBezTo>
                  <a:cubicBezTo>
                    <a:pt x="29" y="24"/>
                    <a:pt x="30" y="23"/>
                    <a:pt x="30" y="21"/>
                  </a:cubicBezTo>
                  <a:cubicBezTo>
                    <a:pt x="33" y="21"/>
                    <a:pt x="33" y="21"/>
                    <a:pt x="33" y="21"/>
                  </a:cubicBezTo>
                  <a:cubicBezTo>
                    <a:pt x="34" y="16"/>
                    <a:pt x="34" y="16"/>
                    <a:pt x="34" y="16"/>
                  </a:cubicBezTo>
                  <a:lnTo>
                    <a:pt x="31" y="16"/>
                  </a:lnTo>
                  <a:close/>
                  <a:moveTo>
                    <a:pt x="23" y="24"/>
                  </a:moveTo>
                  <a:cubicBezTo>
                    <a:pt x="21" y="25"/>
                    <a:pt x="19" y="26"/>
                    <a:pt x="16" y="26"/>
                  </a:cubicBezTo>
                  <a:cubicBezTo>
                    <a:pt x="14" y="26"/>
                    <a:pt x="12" y="25"/>
                    <a:pt x="10" y="23"/>
                  </a:cubicBezTo>
                  <a:cubicBezTo>
                    <a:pt x="9" y="21"/>
                    <a:pt x="8" y="19"/>
                    <a:pt x="8" y="16"/>
                  </a:cubicBezTo>
                  <a:cubicBezTo>
                    <a:pt x="8" y="14"/>
                    <a:pt x="10" y="12"/>
                    <a:pt x="11" y="10"/>
                  </a:cubicBezTo>
                  <a:cubicBezTo>
                    <a:pt x="13" y="9"/>
                    <a:pt x="15" y="8"/>
                    <a:pt x="18" y="8"/>
                  </a:cubicBezTo>
                  <a:cubicBezTo>
                    <a:pt x="20" y="9"/>
                    <a:pt x="22" y="10"/>
                    <a:pt x="24" y="12"/>
                  </a:cubicBezTo>
                  <a:cubicBezTo>
                    <a:pt x="25" y="13"/>
                    <a:pt x="26" y="16"/>
                    <a:pt x="26" y="18"/>
                  </a:cubicBezTo>
                  <a:cubicBezTo>
                    <a:pt x="26" y="20"/>
                    <a:pt x="24" y="23"/>
                    <a:pt x="23"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78" name="Freeform 33"/>
            <p:cNvSpPr>
              <a:spLocks noEditPoints="1"/>
            </p:cNvSpPr>
            <p:nvPr/>
          </p:nvSpPr>
          <p:spPr bwMode="auto">
            <a:xfrm>
              <a:off x="10275888" y="2519363"/>
              <a:ext cx="92075" cy="93663"/>
            </a:xfrm>
            <a:custGeom>
              <a:avLst/>
              <a:gdLst>
                <a:gd name="T0" fmla="*/ 20 w 22"/>
                <a:gd name="T1" fmla="*/ 10 h 22"/>
                <a:gd name="T2" fmla="*/ 19 w 22"/>
                <a:gd name="T3" fmla="*/ 6 h 22"/>
                <a:gd name="T4" fmla="*/ 21 w 22"/>
                <a:gd name="T5" fmla="*/ 5 h 22"/>
                <a:gd name="T6" fmla="*/ 18 w 22"/>
                <a:gd name="T7" fmla="*/ 2 h 22"/>
                <a:gd name="T8" fmla="*/ 17 w 22"/>
                <a:gd name="T9" fmla="*/ 4 h 22"/>
                <a:gd name="T10" fmla="*/ 14 w 22"/>
                <a:gd name="T11" fmla="*/ 2 h 22"/>
                <a:gd name="T12" fmla="*/ 14 w 22"/>
                <a:gd name="T13" fmla="*/ 0 h 22"/>
                <a:gd name="T14" fmla="*/ 10 w 22"/>
                <a:gd name="T15" fmla="*/ 0 h 22"/>
                <a:gd name="T16" fmla="*/ 10 w 22"/>
                <a:gd name="T17" fmla="*/ 2 h 22"/>
                <a:gd name="T18" fmla="*/ 7 w 22"/>
                <a:gd name="T19" fmla="*/ 3 h 22"/>
                <a:gd name="T20" fmla="*/ 5 w 22"/>
                <a:gd name="T21" fmla="*/ 1 h 22"/>
                <a:gd name="T22" fmla="*/ 2 w 22"/>
                <a:gd name="T23" fmla="*/ 4 h 22"/>
                <a:gd name="T24" fmla="*/ 4 w 22"/>
                <a:gd name="T25" fmla="*/ 5 h 22"/>
                <a:gd name="T26" fmla="*/ 2 w 22"/>
                <a:gd name="T27" fmla="*/ 8 h 22"/>
                <a:gd name="T28" fmla="*/ 0 w 22"/>
                <a:gd name="T29" fmla="*/ 8 h 22"/>
                <a:gd name="T30" fmla="*/ 0 w 22"/>
                <a:gd name="T31" fmla="*/ 12 h 22"/>
                <a:gd name="T32" fmla="*/ 2 w 22"/>
                <a:gd name="T33" fmla="*/ 12 h 22"/>
                <a:gd name="T34" fmla="*/ 3 w 22"/>
                <a:gd name="T35" fmla="*/ 15 h 22"/>
                <a:gd name="T36" fmla="*/ 1 w 22"/>
                <a:gd name="T37" fmla="*/ 17 h 22"/>
                <a:gd name="T38" fmla="*/ 4 w 22"/>
                <a:gd name="T39" fmla="*/ 20 h 22"/>
                <a:gd name="T40" fmla="*/ 5 w 22"/>
                <a:gd name="T41" fmla="*/ 18 h 22"/>
                <a:gd name="T42" fmla="*/ 8 w 22"/>
                <a:gd name="T43" fmla="*/ 20 h 22"/>
                <a:gd name="T44" fmla="*/ 8 w 22"/>
                <a:gd name="T45" fmla="*/ 22 h 22"/>
                <a:gd name="T46" fmla="*/ 12 w 22"/>
                <a:gd name="T47" fmla="*/ 22 h 22"/>
                <a:gd name="T48" fmla="*/ 12 w 22"/>
                <a:gd name="T49" fmla="*/ 20 h 22"/>
                <a:gd name="T50" fmla="*/ 15 w 22"/>
                <a:gd name="T51" fmla="*/ 19 h 22"/>
                <a:gd name="T52" fmla="*/ 17 w 22"/>
                <a:gd name="T53" fmla="*/ 21 h 22"/>
                <a:gd name="T54" fmla="*/ 20 w 22"/>
                <a:gd name="T55" fmla="*/ 18 h 22"/>
                <a:gd name="T56" fmla="*/ 18 w 22"/>
                <a:gd name="T57" fmla="*/ 17 h 22"/>
                <a:gd name="T58" fmla="*/ 20 w 22"/>
                <a:gd name="T59" fmla="*/ 14 h 22"/>
                <a:gd name="T60" fmla="*/ 22 w 22"/>
                <a:gd name="T61" fmla="*/ 14 h 22"/>
                <a:gd name="T62" fmla="*/ 22 w 22"/>
                <a:gd name="T63" fmla="*/ 10 h 22"/>
                <a:gd name="T64" fmla="*/ 20 w 22"/>
                <a:gd name="T65" fmla="*/ 10 h 22"/>
                <a:gd name="T66" fmla="*/ 15 w 22"/>
                <a:gd name="T67" fmla="*/ 15 h 22"/>
                <a:gd name="T68" fmla="*/ 10 w 22"/>
                <a:gd name="T69" fmla="*/ 17 h 22"/>
                <a:gd name="T70" fmla="*/ 6 w 22"/>
                <a:gd name="T71" fmla="*/ 15 h 22"/>
                <a:gd name="T72" fmla="*/ 5 w 22"/>
                <a:gd name="T73" fmla="*/ 10 h 22"/>
                <a:gd name="T74" fmla="*/ 7 w 22"/>
                <a:gd name="T75" fmla="*/ 6 h 22"/>
                <a:gd name="T76" fmla="*/ 11 w 22"/>
                <a:gd name="T77" fmla="*/ 5 h 22"/>
                <a:gd name="T78" fmla="*/ 15 w 22"/>
                <a:gd name="T79" fmla="*/ 7 h 22"/>
                <a:gd name="T80" fmla="*/ 17 w 22"/>
                <a:gd name="T81" fmla="*/ 11 h 22"/>
                <a:gd name="T82" fmla="*/ 15 w 22"/>
                <a:gd name="T83" fmla="*/ 1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22">
                  <a:moveTo>
                    <a:pt x="20" y="10"/>
                  </a:moveTo>
                  <a:cubicBezTo>
                    <a:pt x="20" y="9"/>
                    <a:pt x="20" y="7"/>
                    <a:pt x="19" y="6"/>
                  </a:cubicBezTo>
                  <a:cubicBezTo>
                    <a:pt x="21" y="5"/>
                    <a:pt x="21" y="5"/>
                    <a:pt x="21" y="5"/>
                  </a:cubicBezTo>
                  <a:cubicBezTo>
                    <a:pt x="18" y="2"/>
                    <a:pt x="18" y="2"/>
                    <a:pt x="18" y="2"/>
                  </a:cubicBezTo>
                  <a:cubicBezTo>
                    <a:pt x="17" y="4"/>
                    <a:pt x="17" y="4"/>
                    <a:pt x="17" y="4"/>
                  </a:cubicBezTo>
                  <a:cubicBezTo>
                    <a:pt x="16" y="3"/>
                    <a:pt x="15" y="2"/>
                    <a:pt x="14" y="2"/>
                  </a:cubicBezTo>
                  <a:cubicBezTo>
                    <a:pt x="14" y="0"/>
                    <a:pt x="14" y="0"/>
                    <a:pt x="14" y="0"/>
                  </a:cubicBezTo>
                  <a:cubicBezTo>
                    <a:pt x="10" y="0"/>
                    <a:pt x="10" y="0"/>
                    <a:pt x="10" y="0"/>
                  </a:cubicBezTo>
                  <a:cubicBezTo>
                    <a:pt x="10" y="2"/>
                    <a:pt x="10" y="2"/>
                    <a:pt x="10" y="2"/>
                  </a:cubicBezTo>
                  <a:cubicBezTo>
                    <a:pt x="9" y="2"/>
                    <a:pt x="8" y="2"/>
                    <a:pt x="7" y="3"/>
                  </a:cubicBezTo>
                  <a:cubicBezTo>
                    <a:pt x="5" y="1"/>
                    <a:pt x="5" y="1"/>
                    <a:pt x="5" y="1"/>
                  </a:cubicBezTo>
                  <a:cubicBezTo>
                    <a:pt x="2" y="4"/>
                    <a:pt x="2" y="4"/>
                    <a:pt x="2" y="4"/>
                  </a:cubicBezTo>
                  <a:cubicBezTo>
                    <a:pt x="4" y="5"/>
                    <a:pt x="4" y="5"/>
                    <a:pt x="4" y="5"/>
                  </a:cubicBezTo>
                  <a:cubicBezTo>
                    <a:pt x="3" y="6"/>
                    <a:pt x="2" y="7"/>
                    <a:pt x="2" y="8"/>
                  </a:cubicBezTo>
                  <a:cubicBezTo>
                    <a:pt x="0" y="8"/>
                    <a:pt x="0" y="8"/>
                    <a:pt x="0" y="8"/>
                  </a:cubicBezTo>
                  <a:cubicBezTo>
                    <a:pt x="0" y="12"/>
                    <a:pt x="0" y="12"/>
                    <a:pt x="0" y="12"/>
                  </a:cubicBezTo>
                  <a:cubicBezTo>
                    <a:pt x="2" y="12"/>
                    <a:pt x="2" y="12"/>
                    <a:pt x="2" y="12"/>
                  </a:cubicBezTo>
                  <a:cubicBezTo>
                    <a:pt x="2" y="13"/>
                    <a:pt x="2" y="14"/>
                    <a:pt x="3" y="15"/>
                  </a:cubicBezTo>
                  <a:cubicBezTo>
                    <a:pt x="1" y="17"/>
                    <a:pt x="1" y="17"/>
                    <a:pt x="1" y="17"/>
                  </a:cubicBezTo>
                  <a:cubicBezTo>
                    <a:pt x="4" y="20"/>
                    <a:pt x="4" y="20"/>
                    <a:pt x="4" y="20"/>
                  </a:cubicBezTo>
                  <a:cubicBezTo>
                    <a:pt x="5" y="18"/>
                    <a:pt x="5" y="18"/>
                    <a:pt x="5" y="18"/>
                  </a:cubicBezTo>
                  <a:cubicBezTo>
                    <a:pt x="6" y="19"/>
                    <a:pt x="7" y="19"/>
                    <a:pt x="8" y="20"/>
                  </a:cubicBezTo>
                  <a:cubicBezTo>
                    <a:pt x="8" y="22"/>
                    <a:pt x="8" y="22"/>
                    <a:pt x="8" y="22"/>
                  </a:cubicBezTo>
                  <a:cubicBezTo>
                    <a:pt x="12" y="22"/>
                    <a:pt x="12" y="22"/>
                    <a:pt x="12" y="22"/>
                  </a:cubicBezTo>
                  <a:cubicBezTo>
                    <a:pt x="12" y="20"/>
                    <a:pt x="12" y="20"/>
                    <a:pt x="12" y="20"/>
                  </a:cubicBezTo>
                  <a:cubicBezTo>
                    <a:pt x="13" y="20"/>
                    <a:pt x="14" y="20"/>
                    <a:pt x="15" y="19"/>
                  </a:cubicBezTo>
                  <a:cubicBezTo>
                    <a:pt x="17" y="21"/>
                    <a:pt x="17" y="21"/>
                    <a:pt x="17" y="21"/>
                  </a:cubicBezTo>
                  <a:cubicBezTo>
                    <a:pt x="20" y="18"/>
                    <a:pt x="20" y="18"/>
                    <a:pt x="20" y="18"/>
                  </a:cubicBezTo>
                  <a:cubicBezTo>
                    <a:pt x="18" y="17"/>
                    <a:pt x="18" y="17"/>
                    <a:pt x="18" y="17"/>
                  </a:cubicBezTo>
                  <a:cubicBezTo>
                    <a:pt x="19" y="16"/>
                    <a:pt x="20" y="15"/>
                    <a:pt x="20" y="14"/>
                  </a:cubicBezTo>
                  <a:cubicBezTo>
                    <a:pt x="22" y="14"/>
                    <a:pt x="22" y="14"/>
                    <a:pt x="22" y="14"/>
                  </a:cubicBezTo>
                  <a:cubicBezTo>
                    <a:pt x="22" y="10"/>
                    <a:pt x="22" y="10"/>
                    <a:pt x="22" y="10"/>
                  </a:cubicBezTo>
                  <a:lnTo>
                    <a:pt x="20" y="10"/>
                  </a:lnTo>
                  <a:close/>
                  <a:moveTo>
                    <a:pt x="15" y="15"/>
                  </a:moveTo>
                  <a:cubicBezTo>
                    <a:pt x="14" y="16"/>
                    <a:pt x="12" y="17"/>
                    <a:pt x="10" y="17"/>
                  </a:cubicBezTo>
                  <a:cubicBezTo>
                    <a:pt x="9" y="17"/>
                    <a:pt x="7" y="16"/>
                    <a:pt x="6" y="15"/>
                  </a:cubicBezTo>
                  <a:cubicBezTo>
                    <a:pt x="5" y="14"/>
                    <a:pt x="5" y="12"/>
                    <a:pt x="5" y="10"/>
                  </a:cubicBezTo>
                  <a:cubicBezTo>
                    <a:pt x="5" y="9"/>
                    <a:pt x="6" y="7"/>
                    <a:pt x="7" y="6"/>
                  </a:cubicBezTo>
                  <a:cubicBezTo>
                    <a:pt x="8" y="5"/>
                    <a:pt x="10" y="5"/>
                    <a:pt x="11" y="5"/>
                  </a:cubicBezTo>
                  <a:cubicBezTo>
                    <a:pt x="13" y="5"/>
                    <a:pt x="15" y="6"/>
                    <a:pt x="15" y="7"/>
                  </a:cubicBezTo>
                  <a:cubicBezTo>
                    <a:pt x="16" y="8"/>
                    <a:pt x="17" y="10"/>
                    <a:pt x="17" y="11"/>
                  </a:cubicBezTo>
                  <a:cubicBezTo>
                    <a:pt x="17" y="13"/>
                    <a:pt x="16" y="15"/>
                    <a:pt x="15"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sp>
        <p:nvSpPr>
          <p:cNvPr id="79" name="文本框 78"/>
          <p:cNvSpPr txBox="1"/>
          <p:nvPr/>
        </p:nvSpPr>
        <p:spPr>
          <a:xfrm>
            <a:off x="2197100" y="3344639"/>
            <a:ext cx="4371357" cy="975995"/>
          </a:xfrm>
          <a:prstGeom prst="rect">
            <a:avLst/>
          </a:prstGeom>
          <a:noFill/>
        </p:spPr>
        <p:txBody>
          <a:bodyPr wrap="square" rtlCol="0">
            <a:spAutoFit/>
          </a:bodyPr>
          <a:lstStyle/>
          <a:p>
            <a:pPr algn="just">
              <a:lnSpc>
                <a:spcPts val="2300"/>
              </a:lnSpc>
            </a:pPr>
            <a:r>
              <a:rPr lang="zh-CN" altLang="en-US" dirty="0">
                <a:solidFill>
                  <a:schemeClr val="bg1">
                    <a:lumMod val="95000"/>
                  </a:schemeClr>
                </a:solidFill>
                <a:latin typeface="方正中等线简体" panose="03000509000000000000" pitchFamily="65" charset="-122"/>
                <a:ea typeface="方正中等线简体" panose="03000509000000000000" pitchFamily="65" charset="-122"/>
              </a:rPr>
              <a:t>单例模式被认为只有专门的用途，往往表现在面向对象系统中存储全局变量的一种方法的替代作用上。</a:t>
            </a:r>
          </a:p>
        </p:txBody>
      </p:sp>
      <p:sp>
        <p:nvSpPr>
          <p:cNvPr id="80" name="矩形 79"/>
          <p:cNvSpPr/>
          <p:nvPr/>
        </p:nvSpPr>
        <p:spPr>
          <a:xfrm>
            <a:off x="2522220" y="3004639"/>
            <a:ext cx="1203960" cy="386080"/>
          </a:xfrm>
          <a:prstGeom prst="rect">
            <a:avLst/>
          </a:prstGeom>
        </p:spPr>
        <p:txBody>
          <a:bodyPr wrap="none">
            <a:spAutoFit/>
          </a:bodyPr>
          <a:lstStyle/>
          <a:p>
            <a:pPr algn="just">
              <a:lnSpc>
                <a:spcPts val="2300"/>
              </a:lnSpc>
            </a:pPr>
            <a:r>
              <a:rPr lang="zh-CN" altLang="en-US" sz="2000" b="1" dirty="0">
                <a:solidFill>
                  <a:schemeClr val="bg1">
                    <a:lumMod val="95000"/>
                  </a:schemeClr>
                </a:solidFill>
                <a:latin typeface="方正中等线简体" panose="03000509000000000000" pitchFamily="65" charset="-122"/>
                <a:ea typeface="方正中等线简体" panose="03000509000000000000" pitchFamily="65" charset="-122"/>
              </a:rPr>
              <a:t>单例模式 </a:t>
            </a:r>
            <a:endParaRPr lang="en-US" altLang="zh-CN" sz="2000" b="1" dirty="0">
              <a:solidFill>
                <a:schemeClr val="bg1">
                  <a:lumMod val="95000"/>
                </a:schemeClr>
              </a:solidFill>
              <a:latin typeface="方正中等线简体" panose="03000509000000000000" pitchFamily="65" charset="-122"/>
              <a:ea typeface="方正中等线简体" panose="03000509000000000000" pitchFamily="65" charset="-122"/>
            </a:endParaRPr>
          </a:p>
        </p:txBody>
      </p:sp>
      <p:grpSp>
        <p:nvGrpSpPr>
          <p:cNvPr id="99" name="组合 98"/>
          <p:cNvGrpSpPr/>
          <p:nvPr/>
        </p:nvGrpSpPr>
        <p:grpSpPr>
          <a:xfrm>
            <a:off x="1344295" y="1753235"/>
            <a:ext cx="5224145" cy="1021080"/>
            <a:chOff x="2117" y="2761"/>
            <a:chExt cx="8227" cy="1608"/>
          </a:xfrm>
        </p:grpSpPr>
        <p:sp>
          <p:nvSpPr>
            <p:cNvPr id="63" name="圆角矩形 62"/>
            <p:cNvSpPr/>
            <p:nvPr/>
          </p:nvSpPr>
          <p:spPr>
            <a:xfrm>
              <a:off x="2117" y="2835"/>
              <a:ext cx="980" cy="990"/>
            </a:xfrm>
            <a:prstGeom prst="roundRect">
              <a:avLst/>
            </a:prstGeom>
            <a:blipFill>
              <a:blip r:embed="rId8"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95000"/>
                  </a:schemeClr>
                </a:solidFill>
              </a:endParaRPr>
            </a:p>
          </p:txBody>
        </p:sp>
        <p:grpSp>
          <p:nvGrpSpPr>
            <p:cNvPr id="70" name="组合 69"/>
            <p:cNvGrpSpPr/>
            <p:nvPr/>
          </p:nvGrpSpPr>
          <p:grpSpPr>
            <a:xfrm>
              <a:off x="2338" y="3055"/>
              <a:ext cx="550" cy="550"/>
              <a:chOff x="9526588" y="3333751"/>
              <a:chExt cx="280988" cy="280987"/>
            </a:xfrm>
            <a:solidFill>
              <a:schemeClr val="bg1"/>
            </a:solidFill>
          </p:grpSpPr>
          <p:sp>
            <p:nvSpPr>
              <p:cNvPr id="71" name="Freeform 21"/>
              <p:cNvSpPr/>
              <p:nvPr/>
            </p:nvSpPr>
            <p:spPr bwMode="auto">
              <a:xfrm>
                <a:off x="9658351" y="3333751"/>
                <a:ext cx="149225" cy="153988"/>
              </a:xfrm>
              <a:custGeom>
                <a:avLst/>
                <a:gdLst>
                  <a:gd name="T0" fmla="*/ 32 w 35"/>
                  <a:gd name="T1" fmla="*/ 0 h 36"/>
                  <a:gd name="T2" fmla="*/ 9 w 35"/>
                  <a:gd name="T3" fmla="*/ 2 h 36"/>
                  <a:gd name="T4" fmla="*/ 8 w 35"/>
                  <a:gd name="T5" fmla="*/ 4 h 36"/>
                  <a:gd name="T6" fmla="*/ 12 w 35"/>
                  <a:gd name="T7" fmla="*/ 8 h 36"/>
                  <a:gd name="T8" fmla="*/ 9 w 35"/>
                  <a:gd name="T9" fmla="*/ 10 h 36"/>
                  <a:gd name="T10" fmla="*/ 9 w 35"/>
                  <a:gd name="T11" fmla="*/ 10 h 36"/>
                  <a:gd name="T12" fmla="*/ 1 w 35"/>
                  <a:gd name="T13" fmla="*/ 19 h 36"/>
                  <a:gd name="T14" fmla="*/ 1 w 35"/>
                  <a:gd name="T15" fmla="*/ 24 h 36"/>
                  <a:gd name="T16" fmla="*/ 11 w 35"/>
                  <a:gd name="T17" fmla="*/ 34 h 36"/>
                  <a:gd name="T18" fmla="*/ 16 w 35"/>
                  <a:gd name="T19" fmla="*/ 34 h 36"/>
                  <a:gd name="T20" fmla="*/ 22 w 35"/>
                  <a:gd name="T21" fmla="*/ 29 h 36"/>
                  <a:gd name="T22" fmla="*/ 27 w 35"/>
                  <a:gd name="T23" fmla="*/ 23 h 36"/>
                  <a:gd name="T24" fmla="*/ 31 w 35"/>
                  <a:gd name="T25" fmla="*/ 27 h 36"/>
                  <a:gd name="T26" fmla="*/ 33 w 35"/>
                  <a:gd name="T27" fmla="*/ 26 h 36"/>
                  <a:gd name="T28" fmla="*/ 35 w 35"/>
                  <a:gd name="T29" fmla="*/ 3 h 36"/>
                  <a:gd name="T30" fmla="*/ 32 w 35"/>
                  <a:gd name="T3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6">
                    <a:moveTo>
                      <a:pt x="32" y="0"/>
                    </a:moveTo>
                    <a:cubicBezTo>
                      <a:pt x="9" y="2"/>
                      <a:pt x="9" y="2"/>
                      <a:pt x="9" y="2"/>
                    </a:cubicBezTo>
                    <a:cubicBezTo>
                      <a:pt x="8" y="2"/>
                      <a:pt x="7" y="3"/>
                      <a:pt x="8" y="4"/>
                    </a:cubicBezTo>
                    <a:cubicBezTo>
                      <a:pt x="8" y="4"/>
                      <a:pt x="12" y="8"/>
                      <a:pt x="12" y="8"/>
                    </a:cubicBezTo>
                    <a:cubicBezTo>
                      <a:pt x="9" y="10"/>
                      <a:pt x="9" y="10"/>
                      <a:pt x="9" y="10"/>
                    </a:cubicBezTo>
                    <a:cubicBezTo>
                      <a:pt x="9" y="10"/>
                      <a:pt x="9" y="10"/>
                      <a:pt x="9" y="10"/>
                    </a:cubicBezTo>
                    <a:cubicBezTo>
                      <a:pt x="1" y="19"/>
                      <a:pt x="1" y="19"/>
                      <a:pt x="1" y="19"/>
                    </a:cubicBezTo>
                    <a:cubicBezTo>
                      <a:pt x="0" y="20"/>
                      <a:pt x="0" y="22"/>
                      <a:pt x="1" y="24"/>
                    </a:cubicBezTo>
                    <a:cubicBezTo>
                      <a:pt x="11" y="34"/>
                      <a:pt x="11" y="34"/>
                      <a:pt x="11" y="34"/>
                    </a:cubicBezTo>
                    <a:cubicBezTo>
                      <a:pt x="13" y="36"/>
                      <a:pt x="15" y="36"/>
                      <a:pt x="16" y="34"/>
                    </a:cubicBezTo>
                    <a:cubicBezTo>
                      <a:pt x="22" y="29"/>
                      <a:pt x="22" y="29"/>
                      <a:pt x="22" y="29"/>
                    </a:cubicBezTo>
                    <a:cubicBezTo>
                      <a:pt x="22" y="29"/>
                      <a:pt x="27" y="23"/>
                      <a:pt x="27" y="23"/>
                    </a:cubicBezTo>
                    <a:cubicBezTo>
                      <a:pt x="31" y="27"/>
                      <a:pt x="31" y="27"/>
                      <a:pt x="31" y="27"/>
                    </a:cubicBezTo>
                    <a:cubicBezTo>
                      <a:pt x="32" y="28"/>
                      <a:pt x="33" y="27"/>
                      <a:pt x="33" y="26"/>
                    </a:cubicBezTo>
                    <a:cubicBezTo>
                      <a:pt x="35" y="3"/>
                      <a:pt x="35" y="3"/>
                      <a:pt x="35" y="3"/>
                    </a:cubicBezTo>
                    <a:cubicBezTo>
                      <a:pt x="35" y="2"/>
                      <a:pt x="34" y="0"/>
                      <a:pt x="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72" name="Freeform 22"/>
              <p:cNvSpPr/>
              <p:nvPr/>
            </p:nvSpPr>
            <p:spPr bwMode="auto">
              <a:xfrm>
                <a:off x="9526588" y="3389313"/>
                <a:ext cx="225425" cy="225425"/>
              </a:xfrm>
              <a:custGeom>
                <a:avLst/>
                <a:gdLst>
                  <a:gd name="T0" fmla="*/ 40 w 53"/>
                  <a:gd name="T1" fmla="*/ 36 h 53"/>
                  <a:gd name="T2" fmla="*/ 31 w 53"/>
                  <a:gd name="T3" fmla="*/ 35 h 53"/>
                  <a:gd name="T4" fmla="*/ 18 w 53"/>
                  <a:gd name="T5" fmla="*/ 22 h 53"/>
                  <a:gd name="T6" fmla="*/ 17 w 53"/>
                  <a:gd name="T7" fmla="*/ 13 h 53"/>
                  <a:gd name="T8" fmla="*/ 18 w 53"/>
                  <a:gd name="T9" fmla="*/ 13 h 53"/>
                  <a:gd name="T10" fmla="*/ 5 w 53"/>
                  <a:gd name="T11" fmla="*/ 0 h 53"/>
                  <a:gd name="T12" fmla="*/ 5 w 53"/>
                  <a:gd name="T13" fmla="*/ 1 h 53"/>
                  <a:gd name="T14" fmla="*/ 13 w 53"/>
                  <a:gd name="T15" fmla="*/ 29 h 53"/>
                  <a:gd name="T16" fmla="*/ 24 w 53"/>
                  <a:gd name="T17" fmla="*/ 40 h 53"/>
                  <a:gd name="T18" fmla="*/ 52 w 53"/>
                  <a:gd name="T19" fmla="*/ 48 h 53"/>
                  <a:gd name="T20" fmla="*/ 53 w 53"/>
                  <a:gd name="T21" fmla="*/ 48 h 53"/>
                  <a:gd name="T22" fmla="*/ 40 w 53"/>
                  <a:gd name="T23" fmla="*/ 35 h 53"/>
                  <a:gd name="T24" fmla="*/ 40 w 53"/>
                  <a:gd name="T25" fmla="*/ 3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 h="53">
                    <a:moveTo>
                      <a:pt x="40" y="36"/>
                    </a:moveTo>
                    <a:cubicBezTo>
                      <a:pt x="37" y="38"/>
                      <a:pt x="33" y="38"/>
                      <a:pt x="31" y="35"/>
                    </a:cubicBezTo>
                    <a:cubicBezTo>
                      <a:pt x="18" y="22"/>
                      <a:pt x="18" y="22"/>
                      <a:pt x="18" y="22"/>
                    </a:cubicBezTo>
                    <a:cubicBezTo>
                      <a:pt x="15" y="20"/>
                      <a:pt x="15" y="15"/>
                      <a:pt x="17" y="13"/>
                    </a:cubicBezTo>
                    <a:cubicBezTo>
                      <a:pt x="18" y="13"/>
                      <a:pt x="18" y="13"/>
                      <a:pt x="18" y="13"/>
                    </a:cubicBezTo>
                    <a:cubicBezTo>
                      <a:pt x="5" y="0"/>
                      <a:pt x="5" y="0"/>
                      <a:pt x="5" y="0"/>
                    </a:cubicBezTo>
                    <a:cubicBezTo>
                      <a:pt x="5" y="1"/>
                      <a:pt x="5" y="1"/>
                      <a:pt x="5" y="1"/>
                    </a:cubicBezTo>
                    <a:cubicBezTo>
                      <a:pt x="0" y="6"/>
                      <a:pt x="3" y="19"/>
                      <a:pt x="13" y="29"/>
                    </a:cubicBezTo>
                    <a:cubicBezTo>
                      <a:pt x="24" y="40"/>
                      <a:pt x="24" y="40"/>
                      <a:pt x="24" y="40"/>
                    </a:cubicBezTo>
                    <a:cubicBezTo>
                      <a:pt x="34" y="50"/>
                      <a:pt x="47" y="53"/>
                      <a:pt x="52" y="48"/>
                    </a:cubicBezTo>
                    <a:cubicBezTo>
                      <a:pt x="52" y="48"/>
                      <a:pt x="52" y="48"/>
                      <a:pt x="53" y="48"/>
                    </a:cubicBezTo>
                    <a:cubicBezTo>
                      <a:pt x="40" y="35"/>
                      <a:pt x="40" y="35"/>
                      <a:pt x="40" y="35"/>
                    </a:cubicBezTo>
                    <a:lnTo>
                      <a:pt x="40"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73" name="Freeform 23"/>
              <p:cNvSpPr/>
              <p:nvPr/>
            </p:nvSpPr>
            <p:spPr bwMode="auto">
              <a:xfrm>
                <a:off x="9704388" y="3516313"/>
                <a:ext cx="68263" cy="68263"/>
              </a:xfrm>
              <a:custGeom>
                <a:avLst/>
                <a:gdLst>
                  <a:gd name="T0" fmla="*/ 6 w 16"/>
                  <a:gd name="T1" fmla="*/ 1 h 16"/>
                  <a:gd name="T2" fmla="*/ 3 w 16"/>
                  <a:gd name="T3" fmla="*/ 1 h 16"/>
                  <a:gd name="T4" fmla="*/ 0 w 16"/>
                  <a:gd name="T5" fmla="*/ 3 h 16"/>
                  <a:gd name="T6" fmla="*/ 13 w 16"/>
                  <a:gd name="T7" fmla="*/ 16 h 16"/>
                  <a:gd name="T8" fmla="*/ 15 w 16"/>
                  <a:gd name="T9" fmla="*/ 13 h 16"/>
                  <a:gd name="T10" fmla="*/ 15 w 16"/>
                  <a:gd name="T11" fmla="*/ 10 h 16"/>
                  <a:gd name="T12" fmla="*/ 6 w 16"/>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6" y="1"/>
                    </a:moveTo>
                    <a:cubicBezTo>
                      <a:pt x="5" y="0"/>
                      <a:pt x="4" y="0"/>
                      <a:pt x="3" y="1"/>
                    </a:cubicBezTo>
                    <a:cubicBezTo>
                      <a:pt x="0" y="3"/>
                      <a:pt x="0" y="3"/>
                      <a:pt x="0" y="3"/>
                    </a:cubicBezTo>
                    <a:cubicBezTo>
                      <a:pt x="13" y="16"/>
                      <a:pt x="13" y="16"/>
                      <a:pt x="13" y="16"/>
                    </a:cubicBezTo>
                    <a:cubicBezTo>
                      <a:pt x="15" y="13"/>
                      <a:pt x="15" y="13"/>
                      <a:pt x="15" y="13"/>
                    </a:cubicBezTo>
                    <a:cubicBezTo>
                      <a:pt x="16" y="12"/>
                      <a:pt x="16" y="11"/>
                      <a:pt x="15" y="10"/>
                    </a:cubicBezTo>
                    <a:lnTo>
                      <a:pt x="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74" name="Freeform 24"/>
              <p:cNvSpPr/>
              <p:nvPr/>
            </p:nvSpPr>
            <p:spPr bwMode="auto">
              <a:xfrm>
                <a:off x="9556751" y="3367088"/>
                <a:ext cx="66675" cy="68263"/>
              </a:xfrm>
              <a:custGeom>
                <a:avLst/>
                <a:gdLst>
                  <a:gd name="T0" fmla="*/ 15 w 16"/>
                  <a:gd name="T1" fmla="*/ 13 h 16"/>
                  <a:gd name="T2" fmla="*/ 15 w 16"/>
                  <a:gd name="T3" fmla="*/ 10 h 16"/>
                  <a:gd name="T4" fmla="*/ 6 w 16"/>
                  <a:gd name="T5" fmla="*/ 1 h 16"/>
                  <a:gd name="T6" fmla="*/ 3 w 16"/>
                  <a:gd name="T7" fmla="*/ 1 h 16"/>
                  <a:gd name="T8" fmla="*/ 0 w 16"/>
                  <a:gd name="T9" fmla="*/ 3 h 16"/>
                  <a:gd name="T10" fmla="*/ 13 w 16"/>
                  <a:gd name="T11" fmla="*/ 16 h 16"/>
                  <a:gd name="T12" fmla="*/ 15 w 16"/>
                  <a:gd name="T13" fmla="*/ 13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5" y="13"/>
                    </a:moveTo>
                    <a:cubicBezTo>
                      <a:pt x="16" y="12"/>
                      <a:pt x="16" y="11"/>
                      <a:pt x="15" y="10"/>
                    </a:cubicBezTo>
                    <a:cubicBezTo>
                      <a:pt x="6" y="1"/>
                      <a:pt x="6" y="1"/>
                      <a:pt x="6" y="1"/>
                    </a:cubicBezTo>
                    <a:cubicBezTo>
                      <a:pt x="5" y="0"/>
                      <a:pt x="4" y="0"/>
                      <a:pt x="3" y="1"/>
                    </a:cubicBezTo>
                    <a:cubicBezTo>
                      <a:pt x="0" y="3"/>
                      <a:pt x="0" y="3"/>
                      <a:pt x="0" y="3"/>
                    </a:cubicBezTo>
                    <a:cubicBezTo>
                      <a:pt x="13" y="16"/>
                      <a:pt x="13" y="16"/>
                      <a:pt x="13" y="16"/>
                    </a:cubicBezTo>
                    <a:lnTo>
                      <a:pt x="15"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sp>
          <p:nvSpPr>
            <p:cNvPr id="81" name="文本框 80"/>
            <p:cNvSpPr txBox="1"/>
            <p:nvPr/>
          </p:nvSpPr>
          <p:spPr>
            <a:xfrm>
              <a:off x="3460" y="3297"/>
              <a:ext cx="6884" cy="1073"/>
            </a:xfrm>
            <a:prstGeom prst="rect">
              <a:avLst/>
            </a:prstGeom>
            <a:noFill/>
          </p:spPr>
          <p:txBody>
            <a:bodyPr wrap="square" rtlCol="0">
              <a:spAutoFit/>
            </a:bodyPr>
            <a:lstStyle/>
            <a:p>
              <a:pPr algn="just">
                <a:lnSpc>
                  <a:spcPts val="2300"/>
                </a:lnSpc>
              </a:pPr>
              <a:r>
                <a:rPr lang="zh-CN" altLang="en-US" dirty="0">
                  <a:solidFill>
                    <a:schemeClr val="bg1">
                      <a:lumMod val="95000"/>
                    </a:schemeClr>
                  </a:solidFill>
                  <a:latin typeface="方正中等线简体" panose="03000509000000000000" pitchFamily="65" charset="-122"/>
                  <a:ea typeface="方正中等线简体" panose="03000509000000000000" pitchFamily="65" charset="-122"/>
                </a:rPr>
                <a:t>访问者模式被认为只对某些目的有用，人们担心试用它会受到约束，或者碰到问题。</a:t>
              </a:r>
            </a:p>
          </p:txBody>
        </p:sp>
        <p:sp>
          <p:nvSpPr>
            <p:cNvPr id="82" name="矩形 81"/>
            <p:cNvSpPr/>
            <p:nvPr/>
          </p:nvSpPr>
          <p:spPr>
            <a:xfrm>
              <a:off x="3771" y="2761"/>
              <a:ext cx="2298" cy="608"/>
            </a:xfrm>
            <a:prstGeom prst="rect">
              <a:avLst/>
            </a:prstGeom>
          </p:spPr>
          <p:txBody>
            <a:bodyPr wrap="none">
              <a:spAutoFit/>
            </a:bodyPr>
            <a:lstStyle/>
            <a:p>
              <a:pPr algn="just">
                <a:lnSpc>
                  <a:spcPts val="2300"/>
                </a:lnSpc>
              </a:pPr>
              <a:r>
                <a:rPr lang="zh-CN" altLang="en-US" sz="2000" b="1" dirty="0">
                  <a:solidFill>
                    <a:schemeClr val="bg1">
                      <a:lumMod val="95000"/>
                    </a:schemeClr>
                  </a:solidFill>
                  <a:latin typeface="方正中等线简体" panose="03000509000000000000" pitchFamily="65" charset="-122"/>
                  <a:ea typeface="方正中等线简体" panose="03000509000000000000" pitchFamily="65" charset="-122"/>
                </a:rPr>
                <a:t>访问者模式 </a:t>
              </a:r>
              <a:endParaRPr lang="en-US" altLang="zh-CN" sz="2000" b="1" dirty="0">
                <a:solidFill>
                  <a:schemeClr val="bg1">
                    <a:lumMod val="95000"/>
                  </a:schemeClr>
                </a:solidFill>
                <a:latin typeface="方正中等线简体" panose="03000509000000000000" pitchFamily="65" charset="-122"/>
                <a:ea typeface="方正中等线简体" panose="03000509000000000000" pitchFamily="65" charset="-122"/>
              </a:endParaRPr>
            </a:p>
          </p:txBody>
        </p:sp>
      </p:grpSp>
      <p:sp>
        <p:nvSpPr>
          <p:cNvPr id="83" name="文本框 82"/>
          <p:cNvSpPr txBox="1"/>
          <p:nvPr/>
        </p:nvSpPr>
        <p:spPr>
          <a:xfrm>
            <a:off x="2197100" y="5105044"/>
            <a:ext cx="4371357" cy="681355"/>
          </a:xfrm>
          <a:prstGeom prst="rect">
            <a:avLst/>
          </a:prstGeom>
          <a:noFill/>
        </p:spPr>
        <p:txBody>
          <a:bodyPr wrap="square" rtlCol="0">
            <a:spAutoFit/>
          </a:bodyPr>
          <a:lstStyle/>
          <a:p>
            <a:pPr algn="just">
              <a:lnSpc>
                <a:spcPts val="2300"/>
              </a:lnSpc>
            </a:pPr>
            <a:r>
              <a:rPr lang="zh-CN" altLang="en-US" dirty="0">
                <a:solidFill>
                  <a:schemeClr val="bg1">
                    <a:lumMod val="95000"/>
                  </a:schemeClr>
                </a:solidFill>
                <a:latin typeface="方正中等线简体" panose="03000509000000000000" pitchFamily="65" charset="-122"/>
                <a:ea typeface="方正中等线简体" panose="03000509000000000000" pitchFamily="65" charset="-122"/>
              </a:rPr>
              <a:t>门面模式的争议要小得多，但一些受访者担心它可能会限制系统维护。</a:t>
            </a:r>
          </a:p>
        </p:txBody>
      </p:sp>
      <p:sp>
        <p:nvSpPr>
          <p:cNvPr id="84" name="矩形 83"/>
          <p:cNvSpPr/>
          <p:nvPr/>
        </p:nvSpPr>
        <p:spPr>
          <a:xfrm>
            <a:off x="2522220" y="4765044"/>
            <a:ext cx="1203960" cy="386080"/>
          </a:xfrm>
          <a:prstGeom prst="rect">
            <a:avLst/>
          </a:prstGeom>
        </p:spPr>
        <p:txBody>
          <a:bodyPr wrap="none">
            <a:spAutoFit/>
          </a:bodyPr>
          <a:lstStyle/>
          <a:p>
            <a:pPr algn="just">
              <a:lnSpc>
                <a:spcPts val="2300"/>
              </a:lnSpc>
            </a:pPr>
            <a:r>
              <a:rPr lang="zh-CN" altLang="en-US" sz="2000" b="1" dirty="0">
                <a:solidFill>
                  <a:schemeClr val="bg1">
                    <a:lumMod val="95000"/>
                  </a:schemeClr>
                </a:solidFill>
                <a:latin typeface="方正中等线简体" panose="03000509000000000000" pitchFamily="65" charset="-122"/>
                <a:ea typeface="方正中等线简体" panose="03000509000000000000" pitchFamily="65" charset="-122"/>
              </a:rPr>
              <a:t>门面模式 </a:t>
            </a:r>
            <a:endParaRPr lang="en-US" altLang="zh-CN" sz="2000" b="1" dirty="0">
              <a:solidFill>
                <a:schemeClr val="bg1">
                  <a:lumMod val="95000"/>
                </a:schemeClr>
              </a:solidFill>
              <a:latin typeface="方正中等线简体" panose="03000509000000000000" pitchFamily="65" charset="-122"/>
              <a:ea typeface="方正中等线简体" panose="03000509000000000000" pitchFamily="65" charset="-122"/>
            </a:endParaRPr>
          </a:p>
        </p:txBody>
      </p:sp>
      <p:grpSp>
        <p:nvGrpSpPr>
          <p:cNvPr id="85" name="组合 84"/>
          <p:cNvGrpSpPr/>
          <p:nvPr/>
        </p:nvGrpSpPr>
        <p:grpSpPr>
          <a:xfrm>
            <a:off x="7537669" y="2411279"/>
            <a:ext cx="783423" cy="633485"/>
            <a:chOff x="10066338" y="2365376"/>
            <a:chExt cx="331788" cy="268288"/>
          </a:xfrm>
          <a:solidFill>
            <a:schemeClr val="bg1"/>
          </a:solidFill>
        </p:grpSpPr>
        <p:sp>
          <p:nvSpPr>
            <p:cNvPr id="86" name="Freeform 31"/>
            <p:cNvSpPr>
              <a:spLocks noEditPoints="1"/>
            </p:cNvSpPr>
            <p:nvPr/>
          </p:nvSpPr>
          <p:spPr bwMode="auto">
            <a:xfrm>
              <a:off x="10066338" y="2425701"/>
              <a:ext cx="209550" cy="207963"/>
            </a:xfrm>
            <a:custGeom>
              <a:avLst/>
              <a:gdLst>
                <a:gd name="T0" fmla="*/ 42 w 49"/>
                <a:gd name="T1" fmla="*/ 13 h 49"/>
                <a:gd name="T2" fmla="*/ 45 w 49"/>
                <a:gd name="T3" fmla="*/ 10 h 49"/>
                <a:gd name="T4" fmla="*/ 39 w 49"/>
                <a:gd name="T5" fmla="*/ 4 h 49"/>
                <a:gd name="T6" fmla="*/ 36 w 49"/>
                <a:gd name="T7" fmla="*/ 8 h 49"/>
                <a:gd name="T8" fmla="*/ 29 w 49"/>
                <a:gd name="T9" fmla="*/ 5 h 49"/>
                <a:gd name="T10" fmla="*/ 29 w 49"/>
                <a:gd name="T11" fmla="*/ 0 h 49"/>
                <a:gd name="T12" fmla="*/ 21 w 49"/>
                <a:gd name="T13" fmla="*/ 0 h 49"/>
                <a:gd name="T14" fmla="*/ 21 w 49"/>
                <a:gd name="T15" fmla="*/ 5 h 49"/>
                <a:gd name="T16" fmla="*/ 14 w 49"/>
                <a:gd name="T17" fmla="*/ 8 h 49"/>
                <a:gd name="T18" fmla="*/ 10 w 49"/>
                <a:gd name="T19" fmla="*/ 4 h 49"/>
                <a:gd name="T20" fmla="*/ 5 w 49"/>
                <a:gd name="T21" fmla="*/ 10 h 49"/>
                <a:gd name="T22" fmla="*/ 8 w 49"/>
                <a:gd name="T23" fmla="*/ 13 h 49"/>
                <a:gd name="T24" fmla="*/ 5 w 49"/>
                <a:gd name="T25" fmla="*/ 21 h 49"/>
                <a:gd name="T26" fmla="*/ 0 w 49"/>
                <a:gd name="T27" fmla="*/ 21 h 49"/>
                <a:gd name="T28" fmla="*/ 0 w 49"/>
                <a:gd name="T29" fmla="*/ 29 h 49"/>
                <a:gd name="T30" fmla="*/ 5 w 49"/>
                <a:gd name="T31" fmla="*/ 29 h 49"/>
                <a:gd name="T32" fmla="*/ 8 w 49"/>
                <a:gd name="T33" fmla="*/ 36 h 49"/>
                <a:gd name="T34" fmla="*/ 5 w 49"/>
                <a:gd name="T35" fmla="*/ 39 h 49"/>
                <a:gd name="T36" fmla="*/ 10 w 49"/>
                <a:gd name="T37" fmla="*/ 45 h 49"/>
                <a:gd name="T38" fmla="*/ 14 w 49"/>
                <a:gd name="T39" fmla="*/ 42 h 49"/>
                <a:gd name="T40" fmla="*/ 21 w 49"/>
                <a:gd name="T41" fmla="*/ 45 h 49"/>
                <a:gd name="T42" fmla="*/ 21 w 49"/>
                <a:gd name="T43" fmla="*/ 49 h 49"/>
                <a:gd name="T44" fmla="*/ 29 w 49"/>
                <a:gd name="T45" fmla="*/ 49 h 49"/>
                <a:gd name="T46" fmla="*/ 29 w 49"/>
                <a:gd name="T47" fmla="*/ 45 h 49"/>
                <a:gd name="T48" fmla="*/ 36 w 49"/>
                <a:gd name="T49" fmla="*/ 42 h 49"/>
                <a:gd name="T50" fmla="*/ 39 w 49"/>
                <a:gd name="T51" fmla="*/ 45 h 49"/>
                <a:gd name="T52" fmla="*/ 45 w 49"/>
                <a:gd name="T53" fmla="*/ 39 h 49"/>
                <a:gd name="T54" fmla="*/ 42 w 49"/>
                <a:gd name="T55" fmla="*/ 36 h 49"/>
                <a:gd name="T56" fmla="*/ 45 w 49"/>
                <a:gd name="T57" fmla="*/ 29 h 49"/>
                <a:gd name="T58" fmla="*/ 49 w 49"/>
                <a:gd name="T59" fmla="*/ 29 h 49"/>
                <a:gd name="T60" fmla="*/ 49 w 49"/>
                <a:gd name="T61" fmla="*/ 21 h 49"/>
                <a:gd name="T62" fmla="*/ 45 w 49"/>
                <a:gd name="T63" fmla="*/ 21 h 49"/>
                <a:gd name="T64" fmla="*/ 42 w 49"/>
                <a:gd name="T65" fmla="*/ 13 h 49"/>
                <a:gd name="T66" fmla="*/ 34 w 49"/>
                <a:gd name="T67" fmla="*/ 34 h 49"/>
                <a:gd name="T68" fmla="*/ 25 w 49"/>
                <a:gd name="T69" fmla="*/ 38 h 49"/>
                <a:gd name="T70" fmla="*/ 16 w 49"/>
                <a:gd name="T71" fmla="*/ 34 h 49"/>
                <a:gd name="T72" fmla="*/ 12 w 49"/>
                <a:gd name="T73" fmla="*/ 25 h 49"/>
                <a:gd name="T74" fmla="*/ 16 w 49"/>
                <a:gd name="T75" fmla="*/ 15 h 49"/>
                <a:gd name="T76" fmla="*/ 25 w 49"/>
                <a:gd name="T77" fmla="*/ 12 h 49"/>
                <a:gd name="T78" fmla="*/ 34 w 49"/>
                <a:gd name="T79" fmla="*/ 15 h 49"/>
                <a:gd name="T80" fmla="*/ 38 w 49"/>
                <a:gd name="T81" fmla="*/ 25 h 49"/>
                <a:gd name="T82" fmla="*/ 34 w 49"/>
                <a:gd name="T83" fmla="*/ 3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49">
                  <a:moveTo>
                    <a:pt x="42" y="13"/>
                  </a:moveTo>
                  <a:cubicBezTo>
                    <a:pt x="45" y="10"/>
                    <a:pt x="45" y="10"/>
                    <a:pt x="45" y="10"/>
                  </a:cubicBezTo>
                  <a:cubicBezTo>
                    <a:pt x="39" y="4"/>
                    <a:pt x="39" y="4"/>
                    <a:pt x="39" y="4"/>
                  </a:cubicBezTo>
                  <a:cubicBezTo>
                    <a:pt x="36" y="8"/>
                    <a:pt x="36" y="8"/>
                    <a:pt x="36" y="8"/>
                  </a:cubicBezTo>
                  <a:cubicBezTo>
                    <a:pt x="34" y="6"/>
                    <a:pt x="31" y="5"/>
                    <a:pt x="29" y="5"/>
                  </a:cubicBezTo>
                  <a:cubicBezTo>
                    <a:pt x="29" y="0"/>
                    <a:pt x="29" y="0"/>
                    <a:pt x="29" y="0"/>
                  </a:cubicBezTo>
                  <a:cubicBezTo>
                    <a:pt x="21" y="0"/>
                    <a:pt x="21" y="0"/>
                    <a:pt x="21" y="0"/>
                  </a:cubicBezTo>
                  <a:cubicBezTo>
                    <a:pt x="21" y="5"/>
                    <a:pt x="21" y="5"/>
                    <a:pt x="21" y="5"/>
                  </a:cubicBezTo>
                  <a:cubicBezTo>
                    <a:pt x="18" y="5"/>
                    <a:pt x="16" y="6"/>
                    <a:pt x="14" y="8"/>
                  </a:cubicBezTo>
                  <a:cubicBezTo>
                    <a:pt x="10" y="4"/>
                    <a:pt x="10" y="4"/>
                    <a:pt x="10" y="4"/>
                  </a:cubicBezTo>
                  <a:cubicBezTo>
                    <a:pt x="5" y="10"/>
                    <a:pt x="5" y="10"/>
                    <a:pt x="5" y="10"/>
                  </a:cubicBezTo>
                  <a:cubicBezTo>
                    <a:pt x="8" y="13"/>
                    <a:pt x="8" y="13"/>
                    <a:pt x="8" y="13"/>
                  </a:cubicBezTo>
                  <a:cubicBezTo>
                    <a:pt x="6" y="15"/>
                    <a:pt x="5" y="18"/>
                    <a:pt x="5" y="21"/>
                  </a:cubicBezTo>
                  <a:cubicBezTo>
                    <a:pt x="0" y="21"/>
                    <a:pt x="0" y="21"/>
                    <a:pt x="0" y="21"/>
                  </a:cubicBezTo>
                  <a:cubicBezTo>
                    <a:pt x="0" y="29"/>
                    <a:pt x="0" y="29"/>
                    <a:pt x="0" y="29"/>
                  </a:cubicBezTo>
                  <a:cubicBezTo>
                    <a:pt x="5" y="29"/>
                    <a:pt x="5" y="29"/>
                    <a:pt x="5" y="29"/>
                  </a:cubicBezTo>
                  <a:cubicBezTo>
                    <a:pt x="5" y="31"/>
                    <a:pt x="6" y="34"/>
                    <a:pt x="8" y="36"/>
                  </a:cubicBezTo>
                  <a:cubicBezTo>
                    <a:pt x="5" y="39"/>
                    <a:pt x="5" y="39"/>
                    <a:pt x="5" y="39"/>
                  </a:cubicBezTo>
                  <a:cubicBezTo>
                    <a:pt x="10" y="45"/>
                    <a:pt x="10" y="45"/>
                    <a:pt x="10" y="45"/>
                  </a:cubicBezTo>
                  <a:cubicBezTo>
                    <a:pt x="14" y="42"/>
                    <a:pt x="14" y="42"/>
                    <a:pt x="14" y="42"/>
                  </a:cubicBezTo>
                  <a:cubicBezTo>
                    <a:pt x="16" y="43"/>
                    <a:pt x="18" y="44"/>
                    <a:pt x="21" y="45"/>
                  </a:cubicBezTo>
                  <a:cubicBezTo>
                    <a:pt x="21" y="49"/>
                    <a:pt x="21" y="49"/>
                    <a:pt x="21" y="49"/>
                  </a:cubicBezTo>
                  <a:cubicBezTo>
                    <a:pt x="29" y="49"/>
                    <a:pt x="29" y="49"/>
                    <a:pt x="29" y="49"/>
                  </a:cubicBezTo>
                  <a:cubicBezTo>
                    <a:pt x="29" y="45"/>
                    <a:pt x="29" y="45"/>
                    <a:pt x="29" y="45"/>
                  </a:cubicBezTo>
                  <a:cubicBezTo>
                    <a:pt x="32" y="44"/>
                    <a:pt x="34" y="43"/>
                    <a:pt x="36" y="42"/>
                  </a:cubicBezTo>
                  <a:cubicBezTo>
                    <a:pt x="39" y="45"/>
                    <a:pt x="39" y="45"/>
                    <a:pt x="39" y="45"/>
                  </a:cubicBezTo>
                  <a:cubicBezTo>
                    <a:pt x="45" y="39"/>
                    <a:pt x="45" y="39"/>
                    <a:pt x="45" y="39"/>
                  </a:cubicBezTo>
                  <a:cubicBezTo>
                    <a:pt x="42" y="36"/>
                    <a:pt x="42" y="36"/>
                    <a:pt x="42" y="36"/>
                  </a:cubicBezTo>
                  <a:cubicBezTo>
                    <a:pt x="43" y="34"/>
                    <a:pt x="44" y="31"/>
                    <a:pt x="45" y="29"/>
                  </a:cubicBezTo>
                  <a:cubicBezTo>
                    <a:pt x="49" y="29"/>
                    <a:pt x="49" y="29"/>
                    <a:pt x="49" y="29"/>
                  </a:cubicBezTo>
                  <a:cubicBezTo>
                    <a:pt x="49" y="21"/>
                    <a:pt x="49" y="21"/>
                    <a:pt x="49" y="21"/>
                  </a:cubicBezTo>
                  <a:cubicBezTo>
                    <a:pt x="45" y="21"/>
                    <a:pt x="45" y="21"/>
                    <a:pt x="45" y="21"/>
                  </a:cubicBezTo>
                  <a:cubicBezTo>
                    <a:pt x="44" y="18"/>
                    <a:pt x="43" y="15"/>
                    <a:pt x="42" y="13"/>
                  </a:cubicBezTo>
                  <a:close/>
                  <a:moveTo>
                    <a:pt x="34" y="34"/>
                  </a:moveTo>
                  <a:cubicBezTo>
                    <a:pt x="32" y="36"/>
                    <a:pt x="28" y="38"/>
                    <a:pt x="25" y="38"/>
                  </a:cubicBezTo>
                  <a:cubicBezTo>
                    <a:pt x="21" y="38"/>
                    <a:pt x="18" y="36"/>
                    <a:pt x="16" y="34"/>
                  </a:cubicBezTo>
                  <a:cubicBezTo>
                    <a:pt x="13" y="32"/>
                    <a:pt x="12" y="28"/>
                    <a:pt x="12" y="25"/>
                  </a:cubicBezTo>
                  <a:cubicBezTo>
                    <a:pt x="12" y="21"/>
                    <a:pt x="13" y="18"/>
                    <a:pt x="16" y="15"/>
                  </a:cubicBezTo>
                  <a:cubicBezTo>
                    <a:pt x="18" y="13"/>
                    <a:pt x="21" y="12"/>
                    <a:pt x="25" y="12"/>
                  </a:cubicBezTo>
                  <a:cubicBezTo>
                    <a:pt x="28" y="12"/>
                    <a:pt x="32" y="13"/>
                    <a:pt x="34" y="15"/>
                  </a:cubicBezTo>
                  <a:cubicBezTo>
                    <a:pt x="36" y="18"/>
                    <a:pt x="38" y="21"/>
                    <a:pt x="38" y="25"/>
                  </a:cubicBezTo>
                  <a:cubicBezTo>
                    <a:pt x="38" y="28"/>
                    <a:pt x="36" y="32"/>
                    <a:pt x="34"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87" name="Freeform 32"/>
            <p:cNvSpPr>
              <a:spLocks noEditPoints="1"/>
            </p:cNvSpPr>
            <p:nvPr/>
          </p:nvSpPr>
          <p:spPr bwMode="auto">
            <a:xfrm>
              <a:off x="10253663" y="2365376"/>
              <a:ext cx="144463" cy="144463"/>
            </a:xfrm>
            <a:custGeom>
              <a:avLst/>
              <a:gdLst>
                <a:gd name="T0" fmla="*/ 31 w 34"/>
                <a:gd name="T1" fmla="*/ 16 h 34"/>
                <a:gd name="T2" fmla="*/ 29 w 34"/>
                <a:gd name="T3" fmla="*/ 11 h 34"/>
                <a:gd name="T4" fmla="*/ 32 w 34"/>
                <a:gd name="T5" fmla="*/ 9 h 34"/>
                <a:gd name="T6" fmla="*/ 28 w 34"/>
                <a:gd name="T7" fmla="*/ 4 h 34"/>
                <a:gd name="T8" fmla="*/ 26 w 34"/>
                <a:gd name="T9" fmla="*/ 6 h 34"/>
                <a:gd name="T10" fmla="*/ 21 w 34"/>
                <a:gd name="T11" fmla="*/ 4 h 34"/>
                <a:gd name="T12" fmla="*/ 21 w 34"/>
                <a:gd name="T13" fmla="*/ 1 h 34"/>
                <a:gd name="T14" fmla="*/ 16 w 34"/>
                <a:gd name="T15" fmla="*/ 0 h 34"/>
                <a:gd name="T16" fmla="*/ 16 w 34"/>
                <a:gd name="T17" fmla="*/ 4 h 34"/>
                <a:gd name="T18" fmla="*/ 11 w 34"/>
                <a:gd name="T19" fmla="*/ 5 h 34"/>
                <a:gd name="T20" fmla="*/ 8 w 34"/>
                <a:gd name="T21" fmla="*/ 3 h 34"/>
                <a:gd name="T22" fmla="*/ 4 w 34"/>
                <a:gd name="T23" fmla="*/ 6 h 34"/>
                <a:gd name="T24" fmla="*/ 6 w 34"/>
                <a:gd name="T25" fmla="*/ 9 h 34"/>
                <a:gd name="T26" fmla="*/ 4 w 34"/>
                <a:gd name="T27" fmla="*/ 13 h 34"/>
                <a:gd name="T28" fmla="*/ 1 w 34"/>
                <a:gd name="T29" fmla="*/ 13 h 34"/>
                <a:gd name="T30" fmla="*/ 0 w 34"/>
                <a:gd name="T31" fmla="*/ 18 h 34"/>
                <a:gd name="T32" fmla="*/ 3 w 34"/>
                <a:gd name="T33" fmla="*/ 19 h 34"/>
                <a:gd name="T34" fmla="*/ 5 w 34"/>
                <a:gd name="T35" fmla="*/ 24 h 34"/>
                <a:gd name="T36" fmla="*/ 3 w 34"/>
                <a:gd name="T37" fmla="*/ 26 h 34"/>
                <a:gd name="T38" fmla="*/ 6 w 34"/>
                <a:gd name="T39" fmla="*/ 30 h 34"/>
                <a:gd name="T40" fmla="*/ 8 w 34"/>
                <a:gd name="T41" fmla="*/ 28 h 34"/>
                <a:gd name="T42" fmla="*/ 13 w 34"/>
                <a:gd name="T43" fmla="*/ 30 h 34"/>
                <a:gd name="T44" fmla="*/ 13 w 34"/>
                <a:gd name="T45" fmla="*/ 33 h 34"/>
                <a:gd name="T46" fmla="*/ 18 w 34"/>
                <a:gd name="T47" fmla="*/ 34 h 34"/>
                <a:gd name="T48" fmla="*/ 19 w 34"/>
                <a:gd name="T49" fmla="*/ 31 h 34"/>
                <a:gd name="T50" fmla="*/ 24 w 34"/>
                <a:gd name="T51" fmla="*/ 29 h 34"/>
                <a:gd name="T52" fmla="*/ 26 w 34"/>
                <a:gd name="T53" fmla="*/ 32 h 34"/>
                <a:gd name="T54" fmla="*/ 30 w 34"/>
                <a:gd name="T55" fmla="*/ 28 h 34"/>
                <a:gd name="T56" fmla="*/ 28 w 34"/>
                <a:gd name="T57" fmla="*/ 26 h 34"/>
                <a:gd name="T58" fmla="*/ 30 w 34"/>
                <a:gd name="T59" fmla="*/ 21 h 34"/>
                <a:gd name="T60" fmla="*/ 33 w 34"/>
                <a:gd name="T61" fmla="*/ 21 h 34"/>
                <a:gd name="T62" fmla="*/ 34 w 34"/>
                <a:gd name="T63" fmla="*/ 16 h 34"/>
                <a:gd name="T64" fmla="*/ 31 w 34"/>
                <a:gd name="T65" fmla="*/ 16 h 34"/>
                <a:gd name="T66" fmla="*/ 23 w 34"/>
                <a:gd name="T67" fmla="*/ 24 h 34"/>
                <a:gd name="T68" fmla="*/ 16 w 34"/>
                <a:gd name="T69" fmla="*/ 26 h 34"/>
                <a:gd name="T70" fmla="*/ 10 w 34"/>
                <a:gd name="T71" fmla="*/ 23 h 34"/>
                <a:gd name="T72" fmla="*/ 8 w 34"/>
                <a:gd name="T73" fmla="*/ 16 h 34"/>
                <a:gd name="T74" fmla="*/ 11 w 34"/>
                <a:gd name="T75" fmla="*/ 10 h 34"/>
                <a:gd name="T76" fmla="*/ 18 w 34"/>
                <a:gd name="T77" fmla="*/ 8 h 34"/>
                <a:gd name="T78" fmla="*/ 24 w 34"/>
                <a:gd name="T79" fmla="*/ 12 h 34"/>
                <a:gd name="T80" fmla="*/ 26 w 34"/>
                <a:gd name="T81" fmla="*/ 18 h 34"/>
                <a:gd name="T82" fmla="*/ 23 w 34"/>
                <a:gd name="T83"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4">
                  <a:moveTo>
                    <a:pt x="31" y="16"/>
                  </a:moveTo>
                  <a:cubicBezTo>
                    <a:pt x="30" y="14"/>
                    <a:pt x="30" y="12"/>
                    <a:pt x="29" y="11"/>
                  </a:cubicBezTo>
                  <a:cubicBezTo>
                    <a:pt x="32" y="9"/>
                    <a:pt x="32" y="9"/>
                    <a:pt x="32" y="9"/>
                  </a:cubicBezTo>
                  <a:cubicBezTo>
                    <a:pt x="28" y="4"/>
                    <a:pt x="28" y="4"/>
                    <a:pt x="28" y="4"/>
                  </a:cubicBezTo>
                  <a:cubicBezTo>
                    <a:pt x="26" y="6"/>
                    <a:pt x="26" y="6"/>
                    <a:pt x="26" y="6"/>
                  </a:cubicBezTo>
                  <a:cubicBezTo>
                    <a:pt x="24" y="5"/>
                    <a:pt x="23" y="5"/>
                    <a:pt x="21" y="4"/>
                  </a:cubicBezTo>
                  <a:cubicBezTo>
                    <a:pt x="21" y="1"/>
                    <a:pt x="21" y="1"/>
                    <a:pt x="21" y="1"/>
                  </a:cubicBezTo>
                  <a:cubicBezTo>
                    <a:pt x="16" y="0"/>
                    <a:pt x="16" y="0"/>
                    <a:pt x="16" y="0"/>
                  </a:cubicBezTo>
                  <a:cubicBezTo>
                    <a:pt x="16" y="4"/>
                    <a:pt x="16" y="4"/>
                    <a:pt x="16" y="4"/>
                  </a:cubicBezTo>
                  <a:cubicBezTo>
                    <a:pt x="14" y="4"/>
                    <a:pt x="12" y="4"/>
                    <a:pt x="11" y="5"/>
                  </a:cubicBezTo>
                  <a:cubicBezTo>
                    <a:pt x="8" y="3"/>
                    <a:pt x="8" y="3"/>
                    <a:pt x="8" y="3"/>
                  </a:cubicBezTo>
                  <a:cubicBezTo>
                    <a:pt x="4" y="6"/>
                    <a:pt x="4" y="6"/>
                    <a:pt x="4" y="6"/>
                  </a:cubicBezTo>
                  <a:cubicBezTo>
                    <a:pt x="6" y="9"/>
                    <a:pt x="6" y="9"/>
                    <a:pt x="6" y="9"/>
                  </a:cubicBezTo>
                  <a:cubicBezTo>
                    <a:pt x="5" y="10"/>
                    <a:pt x="4" y="12"/>
                    <a:pt x="4" y="13"/>
                  </a:cubicBezTo>
                  <a:cubicBezTo>
                    <a:pt x="1" y="13"/>
                    <a:pt x="1" y="13"/>
                    <a:pt x="1" y="13"/>
                  </a:cubicBezTo>
                  <a:cubicBezTo>
                    <a:pt x="0" y="18"/>
                    <a:pt x="0" y="18"/>
                    <a:pt x="0" y="18"/>
                  </a:cubicBezTo>
                  <a:cubicBezTo>
                    <a:pt x="3" y="19"/>
                    <a:pt x="3" y="19"/>
                    <a:pt x="3" y="19"/>
                  </a:cubicBezTo>
                  <a:cubicBezTo>
                    <a:pt x="4" y="21"/>
                    <a:pt x="4" y="22"/>
                    <a:pt x="5" y="24"/>
                  </a:cubicBezTo>
                  <a:cubicBezTo>
                    <a:pt x="3" y="26"/>
                    <a:pt x="3" y="26"/>
                    <a:pt x="3" y="26"/>
                  </a:cubicBezTo>
                  <a:cubicBezTo>
                    <a:pt x="6" y="30"/>
                    <a:pt x="6" y="30"/>
                    <a:pt x="6" y="30"/>
                  </a:cubicBezTo>
                  <a:cubicBezTo>
                    <a:pt x="8" y="28"/>
                    <a:pt x="8" y="28"/>
                    <a:pt x="8" y="28"/>
                  </a:cubicBezTo>
                  <a:cubicBezTo>
                    <a:pt x="10" y="29"/>
                    <a:pt x="11" y="30"/>
                    <a:pt x="13" y="30"/>
                  </a:cubicBezTo>
                  <a:cubicBezTo>
                    <a:pt x="13" y="33"/>
                    <a:pt x="13" y="33"/>
                    <a:pt x="13" y="33"/>
                  </a:cubicBezTo>
                  <a:cubicBezTo>
                    <a:pt x="18" y="34"/>
                    <a:pt x="18" y="34"/>
                    <a:pt x="18" y="34"/>
                  </a:cubicBezTo>
                  <a:cubicBezTo>
                    <a:pt x="19" y="31"/>
                    <a:pt x="19" y="31"/>
                    <a:pt x="19" y="31"/>
                  </a:cubicBezTo>
                  <a:cubicBezTo>
                    <a:pt x="20" y="31"/>
                    <a:pt x="22" y="30"/>
                    <a:pt x="24" y="29"/>
                  </a:cubicBezTo>
                  <a:cubicBezTo>
                    <a:pt x="26" y="32"/>
                    <a:pt x="26" y="32"/>
                    <a:pt x="26" y="32"/>
                  </a:cubicBezTo>
                  <a:cubicBezTo>
                    <a:pt x="30" y="28"/>
                    <a:pt x="30" y="28"/>
                    <a:pt x="30" y="28"/>
                  </a:cubicBezTo>
                  <a:cubicBezTo>
                    <a:pt x="28" y="26"/>
                    <a:pt x="28" y="26"/>
                    <a:pt x="28" y="26"/>
                  </a:cubicBezTo>
                  <a:cubicBezTo>
                    <a:pt x="29" y="24"/>
                    <a:pt x="30" y="23"/>
                    <a:pt x="30" y="21"/>
                  </a:cubicBezTo>
                  <a:cubicBezTo>
                    <a:pt x="33" y="21"/>
                    <a:pt x="33" y="21"/>
                    <a:pt x="33" y="21"/>
                  </a:cubicBezTo>
                  <a:cubicBezTo>
                    <a:pt x="34" y="16"/>
                    <a:pt x="34" y="16"/>
                    <a:pt x="34" y="16"/>
                  </a:cubicBezTo>
                  <a:lnTo>
                    <a:pt x="31" y="16"/>
                  </a:lnTo>
                  <a:close/>
                  <a:moveTo>
                    <a:pt x="23" y="24"/>
                  </a:moveTo>
                  <a:cubicBezTo>
                    <a:pt x="21" y="25"/>
                    <a:pt x="19" y="26"/>
                    <a:pt x="16" y="26"/>
                  </a:cubicBezTo>
                  <a:cubicBezTo>
                    <a:pt x="14" y="26"/>
                    <a:pt x="12" y="25"/>
                    <a:pt x="10" y="23"/>
                  </a:cubicBezTo>
                  <a:cubicBezTo>
                    <a:pt x="9" y="21"/>
                    <a:pt x="8" y="19"/>
                    <a:pt x="8" y="16"/>
                  </a:cubicBezTo>
                  <a:cubicBezTo>
                    <a:pt x="8" y="14"/>
                    <a:pt x="10" y="12"/>
                    <a:pt x="11" y="10"/>
                  </a:cubicBezTo>
                  <a:cubicBezTo>
                    <a:pt x="13" y="9"/>
                    <a:pt x="15" y="8"/>
                    <a:pt x="18" y="8"/>
                  </a:cubicBezTo>
                  <a:cubicBezTo>
                    <a:pt x="20" y="9"/>
                    <a:pt x="22" y="10"/>
                    <a:pt x="24" y="12"/>
                  </a:cubicBezTo>
                  <a:cubicBezTo>
                    <a:pt x="25" y="13"/>
                    <a:pt x="26" y="16"/>
                    <a:pt x="26" y="18"/>
                  </a:cubicBezTo>
                  <a:cubicBezTo>
                    <a:pt x="26" y="20"/>
                    <a:pt x="24" y="23"/>
                    <a:pt x="23"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88" name="Freeform 33"/>
            <p:cNvSpPr>
              <a:spLocks noEditPoints="1"/>
            </p:cNvSpPr>
            <p:nvPr/>
          </p:nvSpPr>
          <p:spPr bwMode="auto">
            <a:xfrm>
              <a:off x="10275888" y="2519363"/>
              <a:ext cx="92075" cy="93663"/>
            </a:xfrm>
            <a:custGeom>
              <a:avLst/>
              <a:gdLst>
                <a:gd name="T0" fmla="*/ 20 w 22"/>
                <a:gd name="T1" fmla="*/ 10 h 22"/>
                <a:gd name="T2" fmla="*/ 19 w 22"/>
                <a:gd name="T3" fmla="*/ 6 h 22"/>
                <a:gd name="T4" fmla="*/ 21 w 22"/>
                <a:gd name="T5" fmla="*/ 5 h 22"/>
                <a:gd name="T6" fmla="*/ 18 w 22"/>
                <a:gd name="T7" fmla="*/ 2 h 22"/>
                <a:gd name="T8" fmla="*/ 17 w 22"/>
                <a:gd name="T9" fmla="*/ 4 h 22"/>
                <a:gd name="T10" fmla="*/ 14 w 22"/>
                <a:gd name="T11" fmla="*/ 2 h 22"/>
                <a:gd name="T12" fmla="*/ 14 w 22"/>
                <a:gd name="T13" fmla="*/ 0 h 22"/>
                <a:gd name="T14" fmla="*/ 10 w 22"/>
                <a:gd name="T15" fmla="*/ 0 h 22"/>
                <a:gd name="T16" fmla="*/ 10 w 22"/>
                <a:gd name="T17" fmla="*/ 2 h 22"/>
                <a:gd name="T18" fmla="*/ 7 w 22"/>
                <a:gd name="T19" fmla="*/ 3 h 22"/>
                <a:gd name="T20" fmla="*/ 5 w 22"/>
                <a:gd name="T21" fmla="*/ 1 h 22"/>
                <a:gd name="T22" fmla="*/ 2 w 22"/>
                <a:gd name="T23" fmla="*/ 4 h 22"/>
                <a:gd name="T24" fmla="*/ 4 w 22"/>
                <a:gd name="T25" fmla="*/ 5 h 22"/>
                <a:gd name="T26" fmla="*/ 2 w 22"/>
                <a:gd name="T27" fmla="*/ 8 h 22"/>
                <a:gd name="T28" fmla="*/ 0 w 22"/>
                <a:gd name="T29" fmla="*/ 8 h 22"/>
                <a:gd name="T30" fmla="*/ 0 w 22"/>
                <a:gd name="T31" fmla="*/ 12 h 22"/>
                <a:gd name="T32" fmla="*/ 2 w 22"/>
                <a:gd name="T33" fmla="*/ 12 h 22"/>
                <a:gd name="T34" fmla="*/ 3 w 22"/>
                <a:gd name="T35" fmla="*/ 15 h 22"/>
                <a:gd name="T36" fmla="*/ 1 w 22"/>
                <a:gd name="T37" fmla="*/ 17 h 22"/>
                <a:gd name="T38" fmla="*/ 4 w 22"/>
                <a:gd name="T39" fmla="*/ 20 h 22"/>
                <a:gd name="T40" fmla="*/ 5 w 22"/>
                <a:gd name="T41" fmla="*/ 18 h 22"/>
                <a:gd name="T42" fmla="*/ 8 w 22"/>
                <a:gd name="T43" fmla="*/ 20 h 22"/>
                <a:gd name="T44" fmla="*/ 8 w 22"/>
                <a:gd name="T45" fmla="*/ 22 h 22"/>
                <a:gd name="T46" fmla="*/ 12 w 22"/>
                <a:gd name="T47" fmla="*/ 22 h 22"/>
                <a:gd name="T48" fmla="*/ 12 w 22"/>
                <a:gd name="T49" fmla="*/ 20 h 22"/>
                <a:gd name="T50" fmla="*/ 15 w 22"/>
                <a:gd name="T51" fmla="*/ 19 h 22"/>
                <a:gd name="T52" fmla="*/ 17 w 22"/>
                <a:gd name="T53" fmla="*/ 21 h 22"/>
                <a:gd name="T54" fmla="*/ 20 w 22"/>
                <a:gd name="T55" fmla="*/ 18 h 22"/>
                <a:gd name="T56" fmla="*/ 18 w 22"/>
                <a:gd name="T57" fmla="*/ 17 h 22"/>
                <a:gd name="T58" fmla="*/ 20 w 22"/>
                <a:gd name="T59" fmla="*/ 14 h 22"/>
                <a:gd name="T60" fmla="*/ 22 w 22"/>
                <a:gd name="T61" fmla="*/ 14 h 22"/>
                <a:gd name="T62" fmla="*/ 22 w 22"/>
                <a:gd name="T63" fmla="*/ 10 h 22"/>
                <a:gd name="T64" fmla="*/ 20 w 22"/>
                <a:gd name="T65" fmla="*/ 10 h 22"/>
                <a:gd name="T66" fmla="*/ 15 w 22"/>
                <a:gd name="T67" fmla="*/ 15 h 22"/>
                <a:gd name="T68" fmla="*/ 10 w 22"/>
                <a:gd name="T69" fmla="*/ 17 h 22"/>
                <a:gd name="T70" fmla="*/ 6 w 22"/>
                <a:gd name="T71" fmla="*/ 15 h 22"/>
                <a:gd name="T72" fmla="*/ 5 w 22"/>
                <a:gd name="T73" fmla="*/ 10 h 22"/>
                <a:gd name="T74" fmla="*/ 7 w 22"/>
                <a:gd name="T75" fmla="*/ 6 h 22"/>
                <a:gd name="T76" fmla="*/ 11 w 22"/>
                <a:gd name="T77" fmla="*/ 5 h 22"/>
                <a:gd name="T78" fmla="*/ 15 w 22"/>
                <a:gd name="T79" fmla="*/ 7 h 22"/>
                <a:gd name="T80" fmla="*/ 17 w 22"/>
                <a:gd name="T81" fmla="*/ 11 h 22"/>
                <a:gd name="T82" fmla="*/ 15 w 22"/>
                <a:gd name="T83" fmla="*/ 1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22">
                  <a:moveTo>
                    <a:pt x="20" y="10"/>
                  </a:moveTo>
                  <a:cubicBezTo>
                    <a:pt x="20" y="9"/>
                    <a:pt x="20" y="7"/>
                    <a:pt x="19" y="6"/>
                  </a:cubicBezTo>
                  <a:cubicBezTo>
                    <a:pt x="21" y="5"/>
                    <a:pt x="21" y="5"/>
                    <a:pt x="21" y="5"/>
                  </a:cubicBezTo>
                  <a:cubicBezTo>
                    <a:pt x="18" y="2"/>
                    <a:pt x="18" y="2"/>
                    <a:pt x="18" y="2"/>
                  </a:cubicBezTo>
                  <a:cubicBezTo>
                    <a:pt x="17" y="4"/>
                    <a:pt x="17" y="4"/>
                    <a:pt x="17" y="4"/>
                  </a:cubicBezTo>
                  <a:cubicBezTo>
                    <a:pt x="16" y="3"/>
                    <a:pt x="15" y="2"/>
                    <a:pt x="14" y="2"/>
                  </a:cubicBezTo>
                  <a:cubicBezTo>
                    <a:pt x="14" y="0"/>
                    <a:pt x="14" y="0"/>
                    <a:pt x="14" y="0"/>
                  </a:cubicBezTo>
                  <a:cubicBezTo>
                    <a:pt x="10" y="0"/>
                    <a:pt x="10" y="0"/>
                    <a:pt x="10" y="0"/>
                  </a:cubicBezTo>
                  <a:cubicBezTo>
                    <a:pt x="10" y="2"/>
                    <a:pt x="10" y="2"/>
                    <a:pt x="10" y="2"/>
                  </a:cubicBezTo>
                  <a:cubicBezTo>
                    <a:pt x="9" y="2"/>
                    <a:pt x="8" y="2"/>
                    <a:pt x="7" y="3"/>
                  </a:cubicBezTo>
                  <a:cubicBezTo>
                    <a:pt x="5" y="1"/>
                    <a:pt x="5" y="1"/>
                    <a:pt x="5" y="1"/>
                  </a:cubicBezTo>
                  <a:cubicBezTo>
                    <a:pt x="2" y="4"/>
                    <a:pt x="2" y="4"/>
                    <a:pt x="2" y="4"/>
                  </a:cubicBezTo>
                  <a:cubicBezTo>
                    <a:pt x="4" y="5"/>
                    <a:pt x="4" y="5"/>
                    <a:pt x="4" y="5"/>
                  </a:cubicBezTo>
                  <a:cubicBezTo>
                    <a:pt x="3" y="6"/>
                    <a:pt x="2" y="7"/>
                    <a:pt x="2" y="8"/>
                  </a:cubicBezTo>
                  <a:cubicBezTo>
                    <a:pt x="0" y="8"/>
                    <a:pt x="0" y="8"/>
                    <a:pt x="0" y="8"/>
                  </a:cubicBezTo>
                  <a:cubicBezTo>
                    <a:pt x="0" y="12"/>
                    <a:pt x="0" y="12"/>
                    <a:pt x="0" y="12"/>
                  </a:cubicBezTo>
                  <a:cubicBezTo>
                    <a:pt x="2" y="12"/>
                    <a:pt x="2" y="12"/>
                    <a:pt x="2" y="12"/>
                  </a:cubicBezTo>
                  <a:cubicBezTo>
                    <a:pt x="2" y="13"/>
                    <a:pt x="2" y="14"/>
                    <a:pt x="3" y="15"/>
                  </a:cubicBezTo>
                  <a:cubicBezTo>
                    <a:pt x="1" y="17"/>
                    <a:pt x="1" y="17"/>
                    <a:pt x="1" y="17"/>
                  </a:cubicBezTo>
                  <a:cubicBezTo>
                    <a:pt x="4" y="20"/>
                    <a:pt x="4" y="20"/>
                    <a:pt x="4" y="20"/>
                  </a:cubicBezTo>
                  <a:cubicBezTo>
                    <a:pt x="5" y="18"/>
                    <a:pt x="5" y="18"/>
                    <a:pt x="5" y="18"/>
                  </a:cubicBezTo>
                  <a:cubicBezTo>
                    <a:pt x="6" y="19"/>
                    <a:pt x="7" y="19"/>
                    <a:pt x="8" y="20"/>
                  </a:cubicBezTo>
                  <a:cubicBezTo>
                    <a:pt x="8" y="22"/>
                    <a:pt x="8" y="22"/>
                    <a:pt x="8" y="22"/>
                  </a:cubicBezTo>
                  <a:cubicBezTo>
                    <a:pt x="12" y="22"/>
                    <a:pt x="12" y="22"/>
                    <a:pt x="12" y="22"/>
                  </a:cubicBezTo>
                  <a:cubicBezTo>
                    <a:pt x="12" y="20"/>
                    <a:pt x="12" y="20"/>
                    <a:pt x="12" y="20"/>
                  </a:cubicBezTo>
                  <a:cubicBezTo>
                    <a:pt x="13" y="20"/>
                    <a:pt x="14" y="20"/>
                    <a:pt x="15" y="19"/>
                  </a:cubicBezTo>
                  <a:cubicBezTo>
                    <a:pt x="17" y="21"/>
                    <a:pt x="17" y="21"/>
                    <a:pt x="17" y="21"/>
                  </a:cubicBezTo>
                  <a:cubicBezTo>
                    <a:pt x="20" y="18"/>
                    <a:pt x="20" y="18"/>
                    <a:pt x="20" y="18"/>
                  </a:cubicBezTo>
                  <a:cubicBezTo>
                    <a:pt x="18" y="17"/>
                    <a:pt x="18" y="17"/>
                    <a:pt x="18" y="17"/>
                  </a:cubicBezTo>
                  <a:cubicBezTo>
                    <a:pt x="19" y="16"/>
                    <a:pt x="20" y="15"/>
                    <a:pt x="20" y="14"/>
                  </a:cubicBezTo>
                  <a:cubicBezTo>
                    <a:pt x="22" y="14"/>
                    <a:pt x="22" y="14"/>
                    <a:pt x="22" y="14"/>
                  </a:cubicBezTo>
                  <a:cubicBezTo>
                    <a:pt x="22" y="10"/>
                    <a:pt x="22" y="10"/>
                    <a:pt x="22" y="10"/>
                  </a:cubicBezTo>
                  <a:lnTo>
                    <a:pt x="20" y="10"/>
                  </a:lnTo>
                  <a:close/>
                  <a:moveTo>
                    <a:pt x="15" y="15"/>
                  </a:moveTo>
                  <a:cubicBezTo>
                    <a:pt x="14" y="16"/>
                    <a:pt x="12" y="17"/>
                    <a:pt x="10" y="17"/>
                  </a:cubicBezTo>
                  <a:cubicBezTo>
                    <a:pt x="9" y="17"/>
                    <a:pt x="7" y="16"/>
                    <a:pt x="6" y="15"/>
                  </a:cubicBezTo>
                  <a:cubicBezTo>
                    <a:pt x="5" y="14"/>
                    <a:pt x="5" y="12"/>
                    <a:pt x="5" y="10"/>
                  </a:cubicBezTo>
                  <a:cubicBezTo>
                    <a:pt x="5" y="9"/>
                    <a:pt x="6" y="7"/>
                    <a:pt x="7" y="6"/>
                  </a:cubicBezTo>
                  <a:cubicBezTo>
                    <a:pt x="8" y="5"/>
                    <a:pt x="10" y="5"/>
                    <a:pt x="11" y="5"/>
                  </a:cubicBezTo>
                  <a:cubicBezTo>
                    <a:pt x="13" y="5"/>
                    <a:pt x="15" y="6"/>
                    <a:pt x="15" y="7"/>
                  </a:cubicBezTo>
                  <a:cubicBezTo>
                    <a:pt x="16" y="8"/>
                    <a:pt x="17" y="10"/>
                    <a:pt x="17" y="11"/>
                  </a:cubicBezTo>
                  <a:cubicBezTo>
                    <a:pt x="17" y="13"/>
                    <a:pt x="16" y="15"/>
                    <a:pt x="15"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grpSp>
        <p:nvGrpSpPr>
          <p:cNvPr id="89" name="组合 88"/>
          <p:cNvGrpSpPr/>
          <p:nvPr/>
        </p:nvGrpSpPr>
        <p:grpSpPr>
          <a:xfrm>
            <a:off x="8307375" y="4747559"/>
            <a:ext cx="637232" cy="637230"/>
            <a:chOff x="9526588" y="3333751"/>
            <a:chExt cx="280988" cy="280987"/>
          </a:xfrm>
          <a:solidFill>
            <a:schemeClr val="bg1"/>
          </a:solidFill>
        </p:grpSpPr>
        <p:sp>
          <p:nvSpPr>
            <p:cNvPr id="90" name="Freeform 21"/>
            <p:cNvSpPr/>
            <p:nvPr/>
          </p:nvSpPr>
          <p:spPr bwMode="auto">
            <a:xfrm>
              <a:off x="9658351" y="3333751"/>
              <a:ext cx="149225" cy="153988"/>
            </a:xfrm>
            <a:custGeom>
              <a:avLst/>
              <a:gdLst>
                <a:gd name="T0" fmla="*/ 32 w 35"/>
                <a:gd name="T1" fmla="*/ 0 h 36"/>
                <a:gd name="T2" fmla="*/ 9 w 35"/>
                <a:gd name="T3" fmla="*/ 2 h 36"/>
                <a:gd name="T4" fmla="*/ 8 w 35"/>
                <a:gd name="T5" fmla="*/ 4 h 36"/>
                <a:gd name="T6" fmla="*/ 12 w 35"/>
                <a:gd name="T7" fmla="*/ 8 h 36"/>
                <a:gd name="T8" fmla="*/ 9 w 35"/>
                <a:gd name="T9" fmla="*/ 10 h 36"/>
                <a:gd name="T10" fmla="*/ 9 w 35"/>
                <a:gd name="T11" fmla="*/ 10 h 36"/>
                <a:gd name="T12" fmla="*/ 1 w 35"/>
                <a:gd name="T13" fmla="*/ 19 h 36"/>
                <a:gd name="T14" fmla="*/ 1 w 35"/>
                <a:gd name="T15" fmla="*/ 24 h 36"/>
                <a:gd name="T16" fmla="*/ 11 w 35"/>
                <a:gd name="T17" fmla="*/ 34 h 36"/>
                <a:gd name="T18" fmla="*/ 16 w 35"/>
                <a:gd name="T19" fmla="*/ 34 h 36"/>
                <a:gd name="T20" fmla="*/ 22 w 35"/>
                <a:gd name="T21" fmla="*/ 29 h 36"/>
                <a:gd name="T22" fmla="*/ 27 w 35"/>
                <a:gd name="T23" fmla="*/ 23 h 36"/>
                <a:gd name="T24" fmla="*/ 31 w 35"/>
                <a:gd name="T25" fmla="*/ 27 h 36"/>
                <a:gd name="T26" fmla="*/ 33 w 35"/>
                <a:gd name="T27" fmla="*/ 26 h 36"/>
                <a:gd name="T28" fmla="*/ 35 w 35"/>
                <a:gd name="T29" fmla="*/ 3 h 36"/>
                <a:gd name="T30" fmla="*/ 32 w 35"/>
                <a:gd name="T3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6">
                  <a:moveTo>
                    <a:pt x="32" y="0"/>
                  </a:moveTo>
                  <a:cubicBezTo>
                    <a:pt x="9" y="2"/>
                    <a:pt x="9" y="2"/>
                    <a:pt x="9" y="2"/>
                  </a:cubicBezTo>
                  <a:cubicBezTo>
                    <a:pt x="8" y="2"/>
                    <a:pt x="7" y="3"/>
                    <a:pt x="8" y="4"/>
                  </a:cubicBezTo>
                  <a:cubicBezTo>
                    <a:pt x="8" y="4"/>
                    <a:pt x="12" y="8"/>
                    <a:pt x="12" y="8"/>
                  </a:cubicBezTo>
                  <a:cubicBezTo>
                    <a:pt x="9" y="10"/>
                    <a:pt x="9" y="10"/>
                    <a:pt x="9" y="10"/>
                  </a:cubicBezTo>
                  <a:cubicBezTo>
                    <a:pt x="9" y="10"/>
                    <a:pt x="9" y="10"/>
                    <a:pt x="9" y="10"/>
                  </a:cubicBezTo>
                  <a:cubicBezTo>
                    <a:pt x="1" y="19"/>
                    <a:pt x="1" y="19"/>
                    <a:pt x="1" y="19"/>
                  </a:cubicBezTo>
                  <a:cubicBezTo>
                    <a:pt x="0" y="20"/>
                    <a:pt x="0" y="22"/>
                    <a:pt x="1" y="24"/>
                  </a:cubicBezTo>
                  <a:cubicBezTo>
                    <a:pt x="11" y="34"/>
                    <a:pt x="11" y="34"/>
                    <a:pt x="11" y="34"/>
                  </a:cubicBezTo>
                  <a:cubicBezTo>
                    <a:pt x="13" y="36"/>
                    <a:pt x="15" y="36"/>
                    <a:pt x="16" y="34"/>
                  </a:cubicBezTo>
                  <a:cubicBezTo>
                    <a:pt x="22" y="29"/>
                    <a:pt x="22" y="29"/>
                    <a:pt x="22" y="29"/>
                  </a:cubicBezTo>
                  <a:cubicBezTo>
                    <a:pt x="22" y="29"/>
                    <a:pt x="27" y="23"/>
                    <a:pt x="27" y="23"/>
                  </a:cubicBezTo>
                  <a:cubicBezTo>
                    <a:pt x="31" y="27"/>
                    <a:pt x="31" y="27"/>
                    <a:pt x="31" y="27"/>
                  </a:cubicBezTo>
                  <a:cubicBezTo>
                    <a:pt x="32" y="28"/>
                    <a:pt x="33" y="27"/>
                    <a:pt x="33" y="26"/>
                  </a:cubicBezTo>
                  <a:cubicBezTo>
                    <a:pt x="35" y="3"/>
                    <a:pt x="35" y="3"/>
                    <a:pt x="35" y="3"/>
                  </a:cubicBezTo>
                  <a:cubicBezTo>
                    <a:pt x="35" y="2"/>
                    <a:pt x="34" y="0"/>
                    <a:pt x="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91" name="Freeform 22"/>
            <p:cNvSpPr/>
            <p:nvPr/>
          </p:nvSpPr>
          <p:spPr bwMode="auto">
            <a:xfrm>
              <a:off x="9526588" y="3389313"/>
              <a:ext cx="225425" cy="225425"/>
            </a:xfrm>
            <a:custGeom>
              <a:avLst/>
              <a:gdLst>
                <a:gd name="T0" fmla="*/ 40 w 53"/>
                <a:gd name="T1" fmla="*/ 36 h 53"/>
                <a:gd name="T2" fmla="*/ 31 w 53"/>
                <a:gd name="T3" fmla="*/ 35 h 53"/>
                <a:gd name="T4" fmla="*/ 18 w 53"/>
                <a:gd name="T5" fmla="*/ 22 h 53"/>
                <a:gd name="T6" fmla="*/ 17 w 53"/>
                <a:gd name="T7" fmla="*/ 13 h 53"/>
                <a:gd name="T8" fmla="*/ 18 w 53"/>
                <a:gd name="T9" fmla="*/ 13 h 53"/>
                <a:gd name="T10" fmla="*/ 5 w 53"/>
                <a:gd name="T11" fmla="*/ 0 h 53"/>
                <a:gd name="T12" fmla="*/ 5 w 53"/>
                <a:gd name="T13" fmla="*/ 1 h 53"/>
                <a:gd name="T14" fmla="*/ 13 w 53"/>
                <a:gd name="T15" fmla="*/ 29 h 53"/>
                <a:gd name="T16" fmla="*/ 24 w 53"/>
                <a:gd name="T17" fmla="*/ 40 h 53"/>
                <a:gd name="T18" fmla="*/ 52 w 53"/>
                <a:gd name="T19" fmla="*/ 48 h 53"/>
                <a:gd name="T20" fmla="*/ 53 w 53"/>
                <a:gd name="T21" fmla="*/ 48 h 53"/>
                <a:gd name="T22" fmla="*/ 40 w 53"/>
                <a:gd name="T23" fmla="*/ 35 h 53"/>
                <a:gd name="T24" fmla="*/ 40 w 53"/>
                <a:gd name="T25" fmla="*/ 3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 h="53">
                  <a:moveTo>
                    <a:pt x="40" y="36"/>
                  </a:moveTo>
                  <a:cubicBezTo>
                    <a:pt x="37" y="38"/>
                    <a:pt x="33" y="38"/>
                    <a:pt x="31" y="35"/>
                  </a:cubicBezTo>
                  <a:cubicBezTo>
                    <a:pt x="18" y="22"/>
                    <a:pt x="18" y="22"/>
                    <a:pt x="18" y="22"/>
                  </a:cubicBezTo>
                  <a:cubicBezTo>
                    <a:pt x="15" y="20"/>
                    <a:pt x="15" y="15"/>
                    <a:pt x="17" y="13"/>
                  </a:cubicBezTo>
                  <a:cubicBezTo>
                    <a:pt x="18" y="13"/>
                    <a:pt x="18" y="13"/>
                    <a:pt x="18" y="13"/>
                  </a:cubicBezTo>
                  <a:cubicBezTo>
                    <a:pt x="5" y="0"/>
                    <a:pt x="5" y="0"/>
                    <a:pt x="5" y="0"/>
                  </a:cubicBezTo>
                  <a:cubicBezTo>
                    <a:pt x="5" y="1"/>
                    <a:pt x="5" y="1"/>
                    <a:pt x="5" y="1"/>
                  </a:cubicBezTo>
                  <a:cubicBezTo>
                    <a:pt x="0" y="6"/>
                    <a:pt x="3" y="19"/>
                    <a:pt x="13" y="29"/>
                  </a:cubicBezTo>
                  <a:cubicBezTo>
                    <a:pt x="24" y="40"/>
                    <a:pt x="24" y="40"/>
                    <a:pt x="24" y="40"/>
                  </a:cubicBezTo>
                  <a:cubicBezTo>
                    <a:pt x="34" y="50"/>
                    <a:pt x="47" y="53"/>
                    <a:pt x="52" y="48"/>
                  </a:cubicBezTo>
                  <a:cubicBezTo>
                    <a:pt x="52" y="48"/>
                    <a:pt x="52" y="48"/>
                    <a:pt x="53" y="48"/>
                  </a:cubicBezTo>
                  <a:cubicBezTo>
                    <a:pt x="40" y="35"/>
                    <a:pt x="40" y="35"/>
                    <a:pt x="40" y="35"/>
                  </a:cubicBezTo>
                  <a:lnTo>
                    <a:pt x="40"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92" name="Freeform 23"/>
            <p:cNvSpPr/>
            <p:nvPr/>
          </p:nvSpPr>
          <p:spPr bwMode="auto">
            <a:xfrm>
              <a:off x="9704388" y="3516313"/>
              <a:ext cx="68263" cy="68263"/>
            </a:xfrm>
            <a:custGeom>
              <a:avLst/>
              <a:gdLst>
                <a:gd name="T0" fmla="*/ 6 w 16"/>
                <a:gd name="T1" fmla="*/ 1 h 16"/>
                <a:gd name="T2" fmla="*/ 3 w 16"/>
                <a:gd name="T3" fmla="*/ 1 h 16"/>
                <a:gd name="T4" fmla="*/ 0 w 16"/>
                <a:gd name="T5" fmla="*/ 3 h 16"/>
                <a:gd name="T6" fmla="*/ 13 w 16"/>
                <a:gd name="T7" fmla="*/ 16 h 16"/>
                <a:gd name="T8" fmla="*/ 15 w 16"/>
                <a:gd name="T9" fmla="*/ 13 h 16"/>
                <a:gd name="T10" fmla="*/ 15 w 16"/>
                <a:gd name="T11" fmla="*/ 10 h 16"/>
                <a:gd name="T12" fmla="*/ 6 w 16"/>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6" y="1"/>
                  </a:moveTo>
                  <a:cubicBezTo>
                    <a:pt x="5" y="0"/>
                    <a:pt x="4" y="0"/>
                    <a:pt x="3" y="1"/>
                  </a:cubicBezTo>
                  <a:cubicBezTo>
                    <a:pt x="0" y="3"/>
                    <a:pt x="0" y="3"/>
                    <a:pt x="0" y="3"/>
                  </a:cubicBezTo>
                  <a:cubicBezTo>
                    <a:pt x="13" y="16"/>
                    <a:pt x="13" y="16"/>
                    <a:pt x="13" y="16"/>
                  </a:cubicBezTo>
                  <a:cubicBezTo>
                    <a:pt x="15" y="13"/>
                    <a:pt x="15" y="13"/>
                    <a:pt x="15" y="13"/>
                  </a:cubicBezTo>
                  <a:cubicBezTo>
                    <a:pt x="16" y="12"/>
                    <a:pt x="16" y="11"/>
                    <a:pt x="15" y="10"/>
                  </a:cubicBezTo>
                  <a:lnTo>
                    <a:pt x="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93" name="Freeform 24"/>
            <p:cNvSpPr/>
            <p:nvPr/>
          </p:nvSpPr>
          <p:spPr bwMode="auto">
            <a:xfrm>
              <a:off x="9556751" y="3367088"/>
              <a:ext cx="66675" cy="68263"/>
            </a:xfrm>
            <a:custGeom>
              <a:avLst/>
              <a:gdLst>
                <a:gd name="T0" fmla="*/ 15 w 16"/>
                <a:gd name="T1" fmla="*/ 13 h 16"/>
                <a:gd name="T2" fmla="*/ 15 w 16"/>
                <a:gd name="T3" fmla="*/ 10 h 16"/>
                <a:gd name="T4" fmla="*/ 6 w 16"/>
                <a:gd name="T5" fmla="*/ 1 h 16"/>
                <a:gd name="T6" fmla="*/ 3 w 16"/>
                <a:gd name="T7" fmla="*/ 1 h 16"/>
                <a:gd name="T8" fmla="*/ 0 w 16"/>
                <a:gd name="T9" fmla="*/ 3 h 16"/>
                <a:gd name="T10" fmla="*/ 13 w 16"/>
                <a:gd name="T11" fmla="*/ 16 h 16"/>
                <a:gd name="T12" fmla="*/ 15 w 16"/>
                <a:gd name="T13" fmla="*/ 13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5" y="13"/>
                  </a:moveTo>
                  <a:cubicBezTo>
                    <a:pt x="16" y="12"/>
                    <a:pt x="16" y="11"/>
                    <a:pt x="15" y="10"/>
                  </a:cubicBezTo>
                  <a:cubicBezTo>
                    <a:pt x="6" y="1"/>
                    <a:pt x="6" y="1"/>
                    <a:pt x="6" y="1"/>
                  </a:cubicBezTo>
                  <a:cubicBezTo>
                    <a:pt x="5" y="0"/>
                    <a:pt x="4" y="0"/>
                    <a:pt x="3" y="1"/>
                  </a:cubicBezTo>
                  <a:cubicBezTo>
                    <a:pt x="0" y="3"/>
                    <a:pt x="0" y="3"/>
                    <a:pt x="0" y="3"/>
                  </a:cubicBezTo>
                  <a:cubicBezTo>
                    <a:pt x="13" y="16"/>
                    <a:pt x="13" y="16"/>
                    <a:pt x="13" y="16"/>
                  </a:cubicBezTo>
                  <a:lnTo>
                    <a:pt x="15"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grpSp>
        <p:nvGrpSpPr>
          <p:cNvPr id="94" name="组合 93"/>
          <p:cNvGrpSpPr/>
          <p:nvPr/>
        </p:nvGrpSpPr>
        <p:grpSpPr>
          <a:xfrm>
            <a:off x="9826392" y="2934411"/>
            <a:ext cx="670157" cy="582744"/>
            <a:chOff x="8437563" y="3354388"/>
            <a:chExt cx="255588" cy="222250"/>
          </a:xfrm>
          <a:solidFill>
            <a:schemeClr val="bg1"/>
          </a:solidFill>
        </p:grpSpPr>
        <p:sp>
          <p:nvSpPr>
            <p:cNvPr id="95" name="Freeform 17"/>
            <p:cNvSpPr/>
            <p:nvPr/>
          </p:nvSpPr>
          <p:spPr bwMode="auto">
            <a:xfrm>
              <a:off x="8475663" y="3448051"/>
              <a:ext cx="50800" cy="90488"/>
            </a:xfrm>
            <a:custGeom>
              <a:avLst/>
              <a:gdLst>
                <a:gd name="T0" fmla="*/ 1 w 12"/>
                <a:gd name="T1" fmla="*/ 21 h 21"/>
                <a:gd name="T2" fmla="*/ 11 w 12"/>
                <a:gd name="T3" fmla="*/ 21 h 21"/>
                <a:gd name="T4" fmla="*/ 12 w 12"/>
                <a:gd name="T5" fmla="*/ 20 h 21"/>
                <a:gd name="T6" fmla="*/ 12 w 12"/>
                <a:gd name="T7" fmla="*/ 1 h 21"/>
                <a:gd name="T8" fmla="*/ 11 w 12"/>
                <a:gd name="T9" fmla="*/ 0 h 21"/>
                <a:gd name="T10" fmla="*/ 1 w 12"/>
                <a:gd name="T11" fmla="*/ 0 h 21"/>
                <a:gd name="T12" fmla="*/ 0 w 12"/>
                <a:gd name="T13" fmla="*/ 1 h 21"/>
                <a:gd name="T14" fmla="*/ 0 w 12"/>
                <a:gd name="T15" fmla="*/ 20 h 21"/>
                <a:gd name="T16" fmla="*/ 1 w 12"/>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1">
                  <a:moveTo>
                    <a:pt x="1" y="21"/>
                  </a:moveTo>
                  <a:cubicBezTo>
                    <a:pt x="11" y="21"/>
                    <a:pt x="11" y="21"/>
                    <a:pt x="11" y="21"/>
                  </a:cubicBezTo>
                  <a:cubicBezTo>
                    <a:pt x="12" y="21"/>
                    <a:pt x="12" y="21"/>
                    <a:pt x="12" y="20"/>
                  </a:cubicBezTo>
                  <a:cubicBezTo>
                    <a:pt x="12" y="1"/>
                    <a:pt x="12" y="1"/>
                    <a:pt x="12" y="1"/>
                  </a:cubicBezTo>
                  <a:cubicBezTo>
                    <a:pt x="12" y="0"/>
                    <a:pt x="12" y="0"/>
                    <a:pt x="11" y="0"/>
                  </a:cubicBezTo>
                  <a:cubicBezTo>
                    <a:pt x="1" y="0"/>
                    <a:pt x="1" y="0"/>
                    <a:pt x="1" y="0"/>
                  </a:cubicBezTo>
                  <a:cubicBezTo>
                    <a:pt x="0" y="0"/>
                    <a:pt x="0" y="0"/>
                    <a:pt x="0" y="1"/>
                  </a:cubicBezTo>
                  <a:cubicBezTo>
                    <a:pt x="0" y="20"/>
                    <a:pt x="0" y="20"/>
                    <a:pt x="0" y="20"/>
                  </a:cubicBezTo>
                  <a:cubicBezTo>
                    <a:pt x="0" y="21"/>
                    <a:pt x="0" y="21"/>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96" name="Freeform 18"/>
            <p:cNvSpPr/>
            <p:nvPr/>
          </p:nvSpPr>
          <p:spPr bwMode="auto">
            <a:xfrm>
              <a:off x="8551863" y="3414713"/>
              <a:ext cx="50800" cy="123825"/>
            </a:xfrm>
            <a:custGeom>
              <a:avLst/>
              <a:gdLst>
                <a:gd name="T0" fmla="*/ 1 w 12"/>
                <a:gd name="T1" fmla="*/ 29 h 29"/>
                <a:gd name="T2" fmla="*/ 11 w 12"/>
                <a:gd name="T3" fmla="*/ 29 h 29"/>
                <a:gd name="T4" fmla="*/ 12 w 12"/>
                <a:gd name="T5" fmla="*/ 28 h 29"/>
                <a:gd name="T6" fmla="*/ 12 w 12"/>
                <a:gd name="T7" fmla="*/ 1 h 29"/>
                <a:gd name="T8" fmla="*/ 11 w 12"/>
                <a:gd name="T9" fmla="*/ 0 h 29"/>
                <a:gd name="T10" fmla="*/ 1 w 12"/>
                <a:gd name="T11" fmla="*/ 0 h 29"/>
                <a:gd name="T12" fmla="*/ 0 w 12"/>
                <a:gd name="T13" fmla="*/ 1 h 29"/>
                <a:gd name="T14" fmla="*/ 0 w 12"/>
                <a:gd name="T15" fmla="*/ 28 h 29"/>
                <a:gd name="T16" fmla="*/ 1 w 12"/>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9">
                  <a:moveTo>
                    <a:pt x="1" y="29"/>
                  </a:moveTo>
                  <a:cubicBezTo>
                    <a:pt x="11" y="29"/>
                    <a:pt x="11" y="29"/>
                    <a:pt x="11" y="29"/>
                  </a:cubicBezTo>
                  <a:cubicBezTo>
                    <a:pt x="11" y="29"/>
                    <a:pt x="12" y="29"/>
                    <a:pt x="12" y="28"/>
                  </a:cubicBezTo>
                  <a:cubicBezTo>
                    <a:pt x="12" y="1"/>
                    <a:pt x="12" y="1"/>
                    <a:pt x="12" y="1"/>
                  </a:cubicBezTo>
                  <a:cubicBezTo>
                    <a:pt x="12" y="0"/>
                    <a:pt x="11" y="0"/>
                    <a:pt x="11" y="0"/>
                  </a:cubicBezTo>
                  <a:cubicBezTo>
                    <a:pt x="1" y="0"/>
                    <a:pt x="1" y="0"/>
                    <a:pt x="1" y="0"/>
                  </a:cubicBezTo>
                  <a:cubicBezTo>
                    <a:pt x="0" y="0"/>
                    <a:pt x="0" y="0"/>
                    <a:pt x="0" y="1"/>
                  </a:cubicBezTo>
                  <a:cubicBezTo>
                    <a:pt x="0" y="28"/>
                    <a:pt x="0" y="28"/>
                    <a:pt x="0" y="28"/>
                  </a:cubicBezTo>
                  <a:cubicBezTo>
                    <a:pt x="0" y="29"/>
                    <a:pt x="0" y="29"/>
                    <a:pt x="1"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97" name="Freeform 19"/>
            <p:cNvSpPr/>
            <p:nvPr/>
          </p:nvSpPr>
          <p:spPr bwMode="auto">
            <a:xfrm>
              <a:off x="8624888" y="3384551"/>
              <a:ext cx="55563" cy="153988"/>
            </a:xfrm>
            <a:custGeom>
              <a:avLst/>
              <a:gdLst>
                <a:gd name="T0" fmla="*/ 2 w 13"/>
                <a:gd name="T1" fmla="*/ 36 h 36"/>
                <a:gd name="T2" fmla="*/ 12 w 13"/>
                <a:gd name="T3" fmla="*/ 36 h 36"/>
                <a:gd name="T4" fmla="*/ 13 w 13"/>
                <a:gd name="T5" fmla="*/ 35 h 36"/>
                <a:gd name="T6" fmla="*/ 13 w 13"/>
                <a:gd name="T7" fmla="*/ 1 h 36"/>
                <a:gd name="T8" fmla="*/ 12 w 13"/>
                <a:gd name="T9" fmla="*/ 0 h 36"/>
                <a:gd name="T10" fmla="*/ 2 w 13"/>
                <a:gd name="T11" fmla="*/ 0 h 36"/>
                <a:gd name="T12" fmla="*/ 0 w 13"/>
                <a:gd name="T13" fmla="*/ 1 h 36"/>
                <a:gd name="T14" fmla="*/ 0 w 13"/>
                <a:gd name="T15" fmla="*/ 35 h 36"/>
                <a:gd name="T16" fmla="*/ 2 w 13"/>
                <a:gd name="T1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36">
                  <a:moveTo>
                    <a:pt x="2" y="36"/>
                  </a:moveTo>
                  <a:cubicBezTo>
                    <a:pt x="12" y="36"/>
                    <a:pt x="12" y="36"/>
                    <a:pt x="12" y="36"/>
                  </a:cubicBezTo>
                  <a:cubicBezTo>
                    <a:pt x="12" y="36"/>
                    <a:pt x="13" y="36"/>
                    <a:pt x="13" y="35"/>
                  </a:cubicBezTo>
                  <a:cubicBezTo>
                    <a:pt x="13" y="1"/>
                    <a:pt x="13" y="1"/>
                    <a:pt x="13" y="1"/>
                  </a:cubicBezTo>
                  <a:cubicBezTo>
                    <a:pt x="13" y="1"/>
                    <a:pt x="12" y="0"/>
                    <a:pt x="12" y="0"/>
                  </a:cubicBezTo>
                  <a:cubicBezTo>
                    <a:pt x="2" y="0"/>
                    <a:pt x="2" y="0"/>
                    <a:pt x="2" y="0"/>
                  </a:cubicBezTo>
                  <a:cubicBezTo>
                    <a:pt x="1" y="0"/>
                    <a:pt x="0" y="1"/>
                    <a:pt x="0" y="1"/>
                  </a:cubicBezTo>
                  <a:cubicBezTo>
                    <a:pt x="0" y="35"/>
                    <a:pt x="0" y="35"/>
                    <a:pt x="0"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98" name="Freeform 20"/>
            <p:cNvSpPr/>
            <p:nvPr/>
          </p:nvSpPr>
          <p:spPr bwMode="auto">
            <a:xfrm>
              <a:off x="8437563" y="3354388"/>
              <a:ext cx="255588" cy="222250"/>
            </a:xfrm>
            <a:custGeom>
              <a:avLst/>
              <a:gdLst>
                <a:gd name="T0" fmla="*/ 57 w 60"/>
                <a:gd name="T1" fmla="*/ 47 h 52"/>
                <a:gd name="T2" fmla="*/ 5 w 60"/>
                <a:gd name="T3" fmla="*/ 47 h 52"/>
                <a:gd name="T4" fmla="*/ 5 w 60"/>
                <a:gd name="T5" fmla="*/ 2 h 52"/>
                <a:gd name="T6" fmla="*/ 2 w 60"/>
                <a:gd name="T7" fmla="*/ 0 h 52"/>
                <a:gd name="T8" fmla="*/ 0 w 60"/>
                <a:gd name="T9" fmla="*/ 2 h 52"/>
                <a:gd name="T10" fmla="*/ 0 w 60"/>
                <a:gd name="T11" fmla="*/ 47 h 52"/>
                <a:gd name="T12" fmla="*/ 5 w 60"/>
                <a:gd name="T13" fmla="*/ 52 h 52"/>
                <a:gd name="T14" fmla="*/ 57 w 60"/>
                <a:gd name="T15" fmla="*/ 52 h 52"/>
                <a:gd name="T16" fmla="*/ 60 w 60"/>
                <a:gd name="T17" fmla="*/ 49 h 52"/>
                <a:gd name="T18" fmla="*/ 57 w 60"/>
                <a:gd name="T19"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52">
                  <a:moveTo>
                    <a:pt x="57" y="47"/>
                  </a:moveTo>
                  <a:cubicBezTo>
                    <a:pt x="5" y="47"/>
                    <a:pt x="5" y="47"/>
                    <a:pt x="5" y="47"/>
                  </a:cubicBezTo>
                  <a:cubicBezTo>
                    <a:pt x="5" y="47"/>
                    <a:pt x="5" y="2"/>
                    <a:pt x="5" y="2"/>
                  </a:cubicBezTo>
                  <a:cubicBezTo>
                    <a:pt x="5" y="1"/>
                    <a:pt x="4" y="0"/>
                    <a:pt x="2" y="0"/>
                  </a:cubicBezTo>
                  <a:cubicBezTo>
                    <a:pt x="1" y="0"/>
                    <a:pt x="0" y="1"/>
                    <a:pt x="0" y="2"/>
                  </a:cubicBezTo>
                  <a:cubicBezTo>
                    <a:pt x="0" y="47"/>
                    <a:pt x="0" y="47"/>
                    <a:pt x="0" y="47"/>
                  </a:cubicBezTo>
                  <a:cubicBezTo>
                    <a:pt x="0" y="50"/>
                    <a:pt x="2" y="52"/>
                    <a:pt x="5" y="52"/>
                  </a:cubicBezTo>
                  <a:cubicBezTo>
                    <a:pt x="57" y="52"/>
                    <a:pt x="57" y="52"/>
                    <a:pt x="57" y="52"/>
                  </a:cubicBezTo>
                  <a:cubicBezTo>
                    <a:pt x="58" y="52"/>
                    <a:pt x="60" y="51"/>
                    <a:pt x="60" y="49"/>
                  </a:cubicBezTo>
                  <a:cubicBezTo>
                    <a:pt x="60" y="48"/>
                    <a:pt x="58" y="47"/>
                    <a:pt x="57"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spTree>
  </p:cSld>
  <p:clrMapOvr>
    <a:masterClrMapping/>
  </p:clrMapOvr>
  <mc:AlternateContent xmlns:mc="http://schemas.openxmlformats.org/markup-compatibility/2006" xmlns:p14="http://schemas.microsoft.com/office/powerpoint/2010/main">
    <mc:Choice Requires="p14">
      <p:transition spd="slow">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wipe(left)">
                                      <p:cBhvr>
                                        <p:cTn id="24" dur="500"/>
                                        <p:tgtEl>
                                          <p:spTgt spid="24"/>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wipe(left)">
                                      <p:cBhvr>
                                        <p:cTn id="27" dur="500"/>
                                        <p:tgtEl>
                                          <p:spTgt spid="62"/>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64"/>
                                        </p:tgtEl>
                                        <p:attrNameLst>
                                          <p:attrName>style.visibility</p:attrName>
                                        </p:attrNameLst>
                                      </p:cBhvr>
                                      <p:to>
                                        <p:strVal val="visible"/>
                                      </p:to>
                                    </p:set>
                                    <p:animEffect transition="in" filter="wipe(left)">
                                      <p:cBhvr>
                                        <p:cTn id="30" dur="500"/>
                                        <p:tgtEl>
                                          <p:spTgt spid="64"/>
                                        </p:tgtEl>
                                      </p:cBhvr>
                                    </p:animEffect>
                                  </p:childTnLst>
                                </p:cTn>
                              </p:par>
                              <p:par>
                                <p:cTn id="31" presetID="22" presetClass="entr" presetSubtype="8" fill="hold" nodeType="withEffect">
                                  <p:stCondLst>
                                    <p:cond delay="0"/>
                                  </p:stCondLst>
                                  <p:childTnLst>
                                    <p:set>
                                      <p:cBhvr>
                                        <p:cTn id="32" dur="1" fill="hold">
                                          <p:stCondLst>
                                            <p:cond delay="0"/>
                                          </p:stCondLst>
                                        </p:cTn>
                                        <p:tgtEl>
                                          <p:spTgt spid="65"/>
                                        </p:tgtEl>
                                        <p:attrNameLst>
                                          <p:attrName>style.visibility</p:attrName>
                                        </p:attrNameLst>
                                      </p:cBhvr>
                                      <p:to>
                                        <p:strVal val="visible"/>
                                      </p:to>
                                    </p:set>
                                    <p:animEffect transition="in" filter="wipe(left)">
                                      <p:cBhvr>
                                        <p:cTn id="33" dur="500"/>
                                        <p:tgtEl>
                                          <p:spTgt spid="65"/>
                                        </p:tgtEl>
                                      </p:cBhvr>
                                    </p:animEffect>
                                  </p:childTnLst>
                                </p:cTn>
                              </p:par>
                              <p:par>
                                <p:cTn id="34" presetID="22" presetClass="entr" presetSubtype="8" fill="hold" nodeType="withEffect">
                                  <p:stCondLst>
                                    <p:cond delay="0"/>
                                  </p:stCondLst>
                                  <p:childTnLst>
                                    <p:set>
                                      <p:cBhvr>
                                        <p:cTn id="35" dur="1" fill="hold">
                                          <p:stCondLst>
                                            <p:cond delay="0"/>
                                          </p:stCondLst>
                                        </p:cTn>
                                        <p:tgtEl>
                                          <p:spTgt spid="75"/>
                                        </p:tgtEl>
                                        <p:attrNameLst>
                                          <p:attrName>style.visibility</p:attrName>
                                        </p:attrNameLst>
                                      </p:cBhvr>
                                      <p:to>
                                        <p:strVal val="visible"/>
                                      </p:to>
                                    </p:set>
                                    <p:animEffect transition="in" filter="wipe(left)">
                                      <p:cBhvr>
                                        <p:cTn id="36" dur="500"/>
                                        <p:tgtEl>
                                          <p:spTgt spid="75"/>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79"/>
                                        </p:tgtEl>
                                        <p:attrNameLst>
                                          <p:attrName>style.visibility</p:attrName>
                                        </p:attrNameLst>
                                      </p:cBhvr>
                                      <p:to>
                                        <p:strVal val="visible"/>
                                      </p:to>
                                    </p:set>
                                    <p:animEffect transition="in" filter="wipe(left)">
                                      <p:cBhvr>
                                        <p:cTn id="39" dur="500"/>
                                        <p:tgtEl>
                                          <p:spTgt spid="79"/>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80"/>
                                        </p:tgtEl>
                                        <p:attrNameLst>
                                          <p:attrName>style.visibility</p:attrName>
                                        </p:attrNameLst>
                                      </p:cBhvr>
                                      <p:to>
                                        <p:strVal val="visible"/>
                                      </p:to>
                                    </p:set>
                                    <p:animEffect transition="in" filter="wipe(left)">
                                      <p:cBhvr>
                                        <p:cTn id="42" dur="500"/>
                                        <p:tgtEl>
                                          <p:spTgt spid="80"/>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83"/>
                                        </p:tgtEl>
                                        <p:attrNameLst>
                                          <p:attrName>style.visibility</p:attrName>
                                        </p:attrNameLst>
                                      </p:cBhvr>
                                      <p:to>
                                        <p:strVal val="visible"/>
                                      </p:to>
                                    </p:set>
                                    <p:animEffect transition="in" filter="wipe(left)">
                                      <p:cBhvr>
                                        <p:cTn id="45" dur="500"/>
                                        <p:tgtEl>
                                          <p:spTgt spid="83"/>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84"/>
                                        </p:tgtEl>
                                        <p:attrNameLst>
                                          <p:attrName>style.visibility</p:attrName>
                                        </p:attrNameLst>
                                      </p:cBhvr>
                                      <p:to>
                                        <p:strVal val="visible"/>
                                      </p:to>
                                    </p:set>
                                    <p:animEffect transition="in" filter="wipe(left)">
                                      <p:cBhvr>
                                        <p:cTn id="48" dur="500"/>
                                        <p:tgtEl>
                                          <p:spTgt spid="84"/>
                                        </p:tgtEl>
                                      </p:cBhvr>
                                    </p:animEffect>
                                  </p:childTnLst>
                                </p:cTn>
                              </p:par>
                              <p:par>
                                <p:cTn id="49" presetID="22" presetClass="entr" presetSubtype="8" fill="hold" nodeType="withEffect">
                                  <p:stCondLst>
                                    <p:cond delay="0"/>
                                  </p:stCondLst>
                                  <p:childTnLst>
                                    <p:set>
                                      <p:cBhvr>
                                        <p:cTn id="50" dur="1" fill="hold">
                                          <p:stCondLst>
                                            <p:cond delay="0"/>
                                          </p:stCondLst>
                                        </p:cTn>
                                        <p:tgtEl>
                                          <p:spTgt spid="85"/>
                                        </p:tgtEl>
                                        <p:attrNameLst>
                                          <p:attrName>style.visibility</p:attrName>
                                        </p:attrNameLst>
                                      </p:cBhvr>
                                      <p:to>
                                        <p:strVal val="visible"/>
                                      </p:to>
                                    </p:set>
                                    <p:animEffect transition="in" filter="wipe(left)">
                                      <p:cBhvr>
                                        <p:cTn id="51" dur="500"/>
                                        <p:tgtEl>
                                          <p:spTgt spid="85"/>
                                        </p:tgtEl>
                                      </p:cBhvr>
                                    </p:animEffect>
                                  </p:childTnLst>
                                </p:cTn>
                              </p:par>
                              <p:par>
                                <p:cTn id="52" presetID="22" presetClass="entr" presetSubtype="8" fill="hold" nodeType="withEffect">
                                  <p:stCondLst>
                                    <p:cond delay="0"/>
                                  </p:stCondLst>
                                  <p:childTnLst>
                                    <p:set>
                                      <p:cBhvr>
                                        <p:cTn id="53" dur="1" fill="hold">
                                          <p:stCondLst>
                                            <p:cond delay="0"/>
                                          </p:stCondLst>
                                        </p:cTn>
                                        <p:tgtEl>
                                          <p:spTgt spid="89"/>
                                        </p:tgtEl>
                                        <p:attrNameLst>
                                          <p:attrName>style.visibility</p:attrName>
                                        </p:attrNameLst>
                                      </p:cBhvr>
                                      <p:to>
                                        <p:strVal val="visible"/>
                                      </p:to>
                                    </p:set>
                                    <p:animEffect transition="in" filter="wipe(left)">
                                      <p:cBhvr>
                                        <p:cTn id="54" dur="500"/>
                                        <p:tgtEl>
                                          <p:spTgt spid="89"/>
                                        </p:tgtEl>
                                      </p:cBhvr>
                                    </p:animEffect>
                                  </p:childTnLst>
                                </p:cTn>
                              </p:par>
                              <p:par>
                                <p:cTn id="55" presetID="22" presetClass="entr" presetSubtype="8" fill="hold" nodeType="withEffect">
                                  <p:stCondLst>
                                    <p:cond delay="0"/>
                                  </p:stCondLst>
                                  <p:childTnLst>
                                    <p:set>
                                      <p:cBhvr>
                                        <p:cTn id="56" dur="1" fill="hold">
                                          <p:stCondLst>
                                            <p:cond delay="0"/>
                                          </p:stCondLst>
                                        </p:cTn>
                                        <p:tgtEl>
                                          <p:spTgt spid="94"/>
                                        </p:tgtEl>
                                        <p:attrNameLst>
                                          <p:attrName>style.visibility</p:attrName>
                                        </p:attrNameLst>
                                      </p:cBhvr>
                                      <p:to>
                                        <p:strVal val="visible"/>
                                      </p:to>
                                    </p:set>
                                    <p:animEffect transition="in" filter="wipe(left)">
                                      <p:cBhvr>
                                        <p:cTn id="57"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ldLvl="0" animBg="1"/>
      <p:bldP spid="62" grpId="0" bldLvl="0" animBg="1"/>
      <p:bldP spid="64" grpId="0" bldLvl="0" animBg="1"/>
      <p:bldP spid="79" grpId="0"/>
      <p:bldP spid="80" grpId="0"/>
      <p:bldP spid="83" grpId="0"/>
      <p:bldP spid="8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5536963" y="1817563"/>
            <a:ext cx="5784180" cy="922020"/>
          </a:xfrm>
          <a:prstGeom prst="rect">
            <a:avLst/>
          </a:prstGeom>
          <a:noFill/>
        </p:spPr>
        <p:txBody>
          <a:bodyPr wrap="square" rtlCol="0">
            <a:spAutoFit/>
          </a:bodyPr>
          <a:lstStyle/>
          <a:p>
            <a:r>
              <a:rPr lang="zh-CN" altLang="en-US" sz="5400" b="1" dirty="0">
                <a:blipFill>
                  <a:blip r:embed="rId3"/>
                  <a:stretch>
                    <a:fillRect/>
                  </a:stretch>
                </a:blipFill>
                <a:latin typeface="造字工房朗宋（非商用）常规体" pitchFamily="50" charset="-122"/>
                <a:ea typeface="造字工房朗宋（非商用）常规体" pitchFamily="50" charset="-122"/>
              </a:rPr>
              <a:t>总结与反思</a:t>
            </a:r>
          </a:p>
        </p:txBody>
      </p:sp>
      <p:sp>
        <p:nvSpPr>
          <p:cNvPr id="13" name="文本框 12"/>
          <p:cNvSpPr txBox="1"/>
          <p:nvPr/>
        </p:nvSpPr>
        <p:spPr>
          <a:xfrm>
            <a:off x="5528623" y="2941781"/>
            <a:ext cx="2773680" cy="1116965"/>
          </a:xfrm>
          <a:prstGeom prst="rect">
            <a:avLst/>
          </a:prstGeom>
          <a:noFill/>
        </p:spPr>
        <p:txBody>
          <a:bodyPr wrap="none" rtlCol="0">
            <a:spAutoFit/>
          </a:bodyPr>
          <a:lstStyle/>
          <a:p>
            <a:pPr>
              <a:lnSpc>
                <a:spcPts val="4000"/>
              </a:lnSpc>
            </a:pPr>
            <a:r>
              <a:rPr lang="en-US" altLang="zh-CN" sz="2400" dirty="0">
                <a:blipFill>
                  <a:blip r:embed="rId3"/>
                  <a:stretch>
                    <a:fillRect/>
                  </a:stretch>
                </a:blipFill>
              </a:rPr>
              <a:t>※ </a:t>
            </a:r>
            <a:r>
              <a:rPr lang="zh-CN" altLang="en-US" sz="2400" dirty="0">
                <a:blipFill>
                  <a:blip r:embed="rId3"/>
                  <a:stretch>
                    <a:fillRect/>
                  </a:stretch>
                </a:blipFill>
              </a:rPr>
              <a:t>数据总结</a:t>
            </a:r>
            <a:endParaRPr lang="en-US" altLang="zh-CN" sz="2400" dirty="0">
              <a:blipFill>
                <a:blip r:embed="rId3"/>
                <a:stretch>
                  <a:fillRect/>
                </a:stretch>
              </a:blipFill>
            </a:endParaRPr>
          </a:p>
          <a:p>
            <a:pPr>
              <a:lnSpc>
                <a:spcPts val="4000"/>
              </a:lnSpc>
            </a:pPr>
            <a:r>
              <a:rPr lang="en-US" altLang="zh-CN" sz="2400" dirty="0">
                <a:blipFill>
                  <a:blip r:embed="rId3"/>
                  <a:stretch>
                    <a:fillRect/>
                  </a:stretch>
                </a:blipFill>
              </a:rPr>
              <a:t>※ </a:t>
            </a:r>
            <a:r>
              <a:rPr lang="zh-CN" altLang="en-US" sz="2400" dirty="0">
                <a:blipFill>
                  <a:blip r:embed="rId3"/>
                  <a:stretch>
                    <a:fillRect/>
                  </a:stretch>
                </a:blipFill>
              </a:rPr>
              <a:t>关键问题的答案</a:t>
            </a:r>
          </a:p>
        </p:txBody>
      </p:sp>
      <p:grpSp>
        <p:nvGrpSpPr>
          <p:cNvPr id="14" name="组合 13"/>
          <p:cNvGrpSpPr/>
          <p:nvPr/>
        </p:nvGrpSpPr>
        <p:grpSpPr>
          <a:xfrm flipV="1">
            <a:off x="5343937" y="2743198"/>
            <a:ext cx="4695414" cy="95251"/>
            <a:chOff x="2804139" y="4450981"/>
            <a:chExt cx="7078926" cy="223552"/>
          </a:xfrm>
          <a:solidFill>
            <a:srgbClr val="C84E96"/>
          </a:solidFill>
        </p:grpSpPr>
        <p:sp>
          <p:nvSpPr>
            <p:cNvPr id="15"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grpFill/>
            <a:ln>
              <a:noFill/>
            </a:ln>
          </p:spPr>
          <p:txBody>
            <a:bodyPr vert="horz" wrap="square" lIns="68580" tIns="34290" rIns="68580" bIns="34290" numCol="1" anchor="t" anchorCtr="0" compatLnSpc="1"/>
            <a:lstStyle/>
            <a:p>
              <a:endParaRPr lang="zh-CN" altLang="en-US" sz="1350"/>
            </a:p>
          </p:txBody>
        </p:sp>
        <p:sp>
          <p:nvSpPr>
            <p:cNvPr id="16"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grpFill/>
            <a:ln>
              <a:noFill/>
            </a:ln>
          </p:spPr>
          <p:txBody>
            <a:bodyPr vert="horz" wrap="square" lIns="68580" tIns="34290" rIns="68580" bIns="34290" numCol="1" anchor="t" anchorCtr="0" compatLnSpc="1"/>
            <a:lstStyle/>
            <a:p>
              <a:endParaRPr lang="zh-CN" altLang="en-US" sz="1350"/>
            </a:p>
          </p:txBody>
        </p:sp>
      </p:grpSp>
      <p:pic>
        <p:nvPicPr>
          <p:cNvPr id="118" name="图片 117"/>
          <p:cNvPicPr>
            <a:picLocks noChangeAspect="1"/>
          </p:cNvPicPr>
          <p:nvPr/>
        </p:nvPicPr>
        <p:blipFill>
          <a:blip r:embed="rId4" cstate="screen"/>
          <a:stretch>
            <a:fillRect/>
          </a:stretch>
        </p:blipFill>
        <p:spPr>
          <a:xfrm>
            <a:off x="-344129" y="1795090"/>
            <a:ext cx="5948516" cy="5446368"/>
          </a:xfrm>
          <a:prstGeom prst="rect">
            <a:avLst/>
          </a:prstGeom>
        </p:spPr>
      </p:pic>
      <p:grpSp>
        <p:nvGrpSpPr>
          <p:cNvPr id="10" name="组合 9"/>
          <p:cNvGrpSpPr/>
          <p:nvPr/>
        </p:nvGrpSpPr>
        <p:grpSpPr>
          <a:xfrm>
            <a:off x="4389438" y="1654397"/>
            <a:ext cx="963611" cy="1278726"/>
            <a:chOff x="5761038" y="2984500"/>
            <a:chExt cx="669925" cy="889000"/>
          </a:xfrm>
          <a:solidFill>
            <a:srgbClr val="C84E96"/>
          </a:solidFill>
        </p:grpSpPr>
        <p:sp>
          <p:nvSpPr>
            <p:cNvPr id="11" name="Freeform 21"/>
            <p:cNvSpPr>
              <a:spLocks noEditPoints="1"/>
            </p:cNvSpPr>
            <p:nvPr/>
          </p:nvSpPr>
          <p:spPr bwMode="auto">
            <a:xfrm>
              <a:off x="5903913" y="3079750"/>
              <a:ext cx="409575" cy="685800"/>
            </a:xfrm>
            <a:custGeom>
              <a:avLst/>
              <a:gdLst>
                <a:gd name="T0" fmla="*/ 70 w 95"/>
                <a:gd name="T1" fmla="*/ 100 h 160"/>
                <a:gd name="T2" fmla="*/ 32 w 95"/>
                <a:gd name="T3" fmla="*/ 35 h 160"/>
                <a:gd name="T4" fmla="*/ 25 w 95"/>
                <a:gd name="T5" fmla="*/ 66 h 160"/>
                <a:gd name="T6" fmla="*/ 25 w 95"/>
                <a:gd name="T7" fmla="*/ 62 h 160"/>
                <a:gd name="T8" fmla="*/ 19 w 95"/>
                <a:gd name="T9" fmla="*/ 88 h 160"/>
                <a:gd name="T10" fmla="*/ 17 w 95"/>
                <a:gd name="T11" fmla="*/ 88 h 160"/>
                <a:gd name="T12" fmla="*/ 23 w 95"/>
                <a:gd name="T13" fmla="*/ 79 h 160"/>
                <a:gd name="T14" fmla="*/ 43 w 95"/>
                <a:gd name="T15" fmla="*/ 105 h 160"/>
                <a:gd name="T16" fmla="*/ 30 w 95"/>
                <a:gd name="T17" fmla="*/ 41 h 160"/>
                <a:gd name="T18" fmla="*/ 34 w 95"/>
                <a:gd name="T19" fmla="*/ 47 h 160"/>
                <a:gd name="T20" fmla="*/ 26 w 95"/>
                <a:gd name="T21" fmla="*/ 70 h 160"/>
                <a:gd name="T22" fmla="*/ 24 w 95"/>
                <a:gd name="T23" fmla="*/ 7 h 160"/>
                <a:gd name="T24" fmla="*/ 61 w 95"/>
                <a:gd name="T25" fmla="*/ 34 h 160"/>
                <a:gd name="T26" fmla="*/ 86 w 95"/>
                <a:gd name="T27" fmla="*/ 58 h 160"/>
                <a:gd name="T28" fmla="*/ 82 w 95"/>
                <a:gd name="T29" fmla="*/ 124 h 160"/>
                <a:gd name="T30" fmla="*/ 66 w 95"/>
                <a:gd name="T31" fmla="*/ 145 h 160"/>
                <a:gd name="T32" fmla="*/ 23 w 95"/>
                <a:gd name="T33" fmla="*/ 159 h 160"/>
                <a:gd name="T34" fmla="*/ 5 w 95"/>
                <a:gd name="T35" fmla="*/ 107 h 160"/>
                <a:gd name="T36" fmla="*/ 26 w 95"/>
                <a:gd name="T37" fmla="*/ 99 h 160"/>
                <a:gd name="T38" fmla="*/ 20 w 95"/>
                <a:gd name="T39" fmla="*/ 136 h 160"/>
                <a:gd name="T40" fmla="*/ 42 w 95"/>
                <a:gd name="T41" fmla="*/ 136 h 160"/>
                <a:gd name="T42" fmla="*/ 67 w 95"/>
                <a:gd name="T43" fmla="*/ 108 h 160"/>
                <a:gd name="T44" fmla="*/ 75 w 95"/>
                <a:gd name="T45" fmla="*/ 97 h 160"/>
                <a:gd name="T46" fmla="*/ 73 w 95"/>
                <a:gd name="T47" fmla="*/ 68 h 160"/>
                <a:gd name="T48" fmla="*/ 52 w 95"/>
                <a:gd name="T49" fmla="*/ 41 h 160"/>
                <a:gd name="T50" fmla="*/ 69 w 95"/>
                <a:gd name="T51" fmla="*/ 72 h 160"/>
                <a:gd name="T52" fmla="*/ 65 w 95"/>
                <a:gd name="T53" fmla="*/ 79 h 160"/>
                <a:gd name="T54" fmla="*/ 54 w 95"/>
                <a:gd name="T55" fmla="*/ 55 h 160"/>
                <a:gd name="T56" fmla="*/ 39 w 95"/>
                <a:gd name="T57" fmla="*/ 32 h 160"/>
                <a:gd name="T58" fmla="*/ 27 w 95"/>
                <a:gd name="T59" fmla="*/ 28 h 160"/>
                <a:gd name="T60" fmla="*/ 34 w 95"/>
                <a:gd name="T61" fmla="*/ 51 h 160"/>
                <a:gd name="T62" fmla="*/ 35 w 95"/>
                <a:gd name="T63" fmla="*/ 58 h 160"/>
                <a:gd name="T64" fmla="*/ 27 w 95"/>
                <a:gd name="T65" fmla="*/ 47 h 160"/>
                <a:gd name="T66" fmla="*/ 27 w 95"/>
                <a:gd name="T67" fmla="*/ 54 h 160"/>
                <a:gd name="T68" fmla="*/ 45 w 95"/>
                <a:gd name="T69" fmla="*/ 26 h 160"/>
                <a:gd name="T70" fmla="*/ 79 w 95"/>
                <a:gd name="T71" fmla="*/ 58 h 160"/>
                <a:gd name="T72" fmla="*/ 45 w 95"/>
                <a:gd name="T73" fmla="*/ 21 h 160"/>
                <a:gd name="T74" fmla="*/ 47 w 95"/>
                <a:gd name="T75" fmla="*/ 18 h 160"/>
                <a:gd name="T76" fmla="*/ 32 w 95"/>
                <a:gd name="T77" fmla="*/ 48 h 160"/>
                <a:gd name="T78" fmla="*/ 25 w 95"/>
                <a:gd name="T79" fmla="*/ 41 h 160"/>
                <a:gd name="T80" fmla="*/ 26 w 95"/>
                <a:gd name="T81" fmla="*/ 34 h 160"/>
                <a:gd name="T82" fmla="*/ 27 w 95"/>
                <a:gd name="T83" fmla="*/ 31 h 160"/>
                <a:gd name="T84" fmla="*/ 24 w 95"/>
                <a:gd name="T85" fmla="*/ 20 h 160"/>
                <a:gd name="T86" fmla="*/ 43 w 95"/>
                <a:gd name="T87" fmla="*/ 38 h 160"/>
                <a:gd name="T88" fmla="*/ 48 w 95"/>
                <a:gd name="T89" fmla="*/ 47 h 160"/>
                <a:gd name="T90" fmla="*/ 55 w 95"/>
                <a:gd name="T91" fmla="*/ 53 h 160"/>
                <a:gd name="T92" fmla="*/ 23 w 95"/>
                <a:gd name="T93" fmla="*/ 134 h 160"/>
                <a:gd name="T94" fmla="*/ 26 w 95"/>
                <a:gd name="T95" fmla="*/ 146 h 160"/>
                <a:gd name="T96" fmla="*/ 55 w 95"/>
                <a:gd name="T97" fmla="*/ 135 h 160"/>
                <a:gd name="T98" fmla="*/ 65 w 95"/>
                <a:gd name="T99" fmla="*/ 120 h 160"/>
                <a:gd name="T100" fmla="*/ 93 w 95"/>
                <a:gd name="T101" fmla="*/ 74 h 160"/>
                <a:gd name="T102" fmla="*/ 71 w 95"/>
                <a:gd name="T103" fmla="*/ 37 h 160"/>
                <a:gd name="T104" fmla="*/ 35 w 95"/>
                <a:gd name="T105" fmla="*/ 135 h 160"/>
                <a:gd name="T106" fmla="*/ 27 w 95"/>
                <a:gd name="T107" fmla="*/ 131 h 160"/>
                <a:gd name="T108" fmla="*/ 52 w 95"/>
                <a:gd name="T109" fmla="*/ 22 h 160"/>
                <a:gd name="T110" fmla="*/ 40 w 95"/>
                <a:gd name="T111" fmla="*/ 18 h 160"/>
                <a:gd name="T112" fmla="*/ 4 w 95"/>
                <a:gd name="T113" fmla="*/ 82 h 160"/>
                <a:gd name="T114" fmla="*/ 8 w 95"/>
                <a:gd name="T115" fmla="*/ 22 h 160"/>
                <a:gd name="T116" fmla="*/ 13 w 95"/>
                <a:gd name="T117" fmla="*/ 9 h 160"/>
                <a:gd name="T118" fmla="*/ 13 w 95"/>
                <a:gd name="T119" fmla="*/ 57 h 160"/>
                <a:gd name="T120" fmla="*/ 13 w 95"/>
                <a:gd name="T121" fmla="*/ 12 h 160"/>
                <a:gd name="T122" fmla="*/ 2 w 95"/>
                <a:gd name="T123" fmla="*/ 8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5" h="160">
                  <a:moveTo>
                    <a:pt x="68" y="98"/>
                  </a:moveTo>
                  <a:cubicBezTo>
                    <a:pt x="67" y="97"/>
                    <a:pt x="67" y="97"/>
                    <a:pt x="67" y="97"/>
                  </a:cubicBezTo>
                  <a:cubicBezTo>
                    <a:pt x="67" y="97"/>
                    <a:pt x="67" y="97"/>
                    <a:pt x="67" y="97"/>
                  </a:cubicBezTo>
                  <a:cubicBezTo>
                    <a:pt x="67" y="97"/>
                    <a:pt x="67" y="97"/>
                    <a:pt x="67" y="97"/>
                  </a:cubicBezTo>
                  <a:cubicBezTo>
                    <a:pt x="68" y="97"/>
                    <a:pt x="68" y="97"/>
                    <a:pt x="68" y="98"/>
                  </a:cubicBezTo>
                  <a:moveTo>
                    <a:pt x="69" y="99"/>
                  </a:moveTo>
                  <a:cubicBezTo>
                    <a:pt x="69" y="99"/>
                    <a:pt x="69" y="99"/>
                    <a:pt x="68" y="99"/>
                  </a:cubicBezTo>
                  <a:cubicBezTo>
                    <a:pt x="68" y="99"/>
                    <a:pt x="69" y="99"/>
                    <a:pt x="69" y="99"/>
                  </a:cubicBezTo>
                  <a:cubicBezTo>
                    <a:pt x="69" y="99"/>
                    <a:pt x="69" y="98"/>
                    <a:pt x="70" y="98"/>
                  </a:cubicBezTo>
                  <a:cubicBezTo>
                    <a:pt x="70" y="99"/>
                    <a:pt x="69" y="99"/>
                    <a:pt x="69" y="99"/>
                  </a:cubicBezTo>
                  <a:moveTo>
                    <a:pt x="67" y="97"/>
                  </a:moveTo>
                  <a:cubicBezTo>
                    <a:pt x="67" y="98"/>
                    <a:pt x="67" y="98"/>
                    <a:pt x="67" y="98"/>
                  </a:cubicBezTo>
                  <a:cubicBezTo>
                    <a:pt x="66" y="98"/>
                    <a:pt x="66" y="97"/>
                    <a:pt x="67" y="97"/>
                  </a:cubicBezTo>
                  <a:moveTo>
                    <a:pt x="69" y="105"/>
                  </a:moveTo>
                  <a:cubicBezTo>
                    <a:pt x="69" y="105"/>
                    <a:pt x="68" y="105"/>
                    <a:pt x="69" y="104"/>
                  </a:cubicBezTo>
                  <a:cubicBezTo>
                    <a:pt x="69" y="104"/>
                    <a:pt x="68" y="104"/>
                    <a:pt x="68" y="104"/>
                  </a:cubicBezTo>
                  <a:cubicBezTo>
                    <a:pt x="68" y="103"/>
                    <a:pt x="68" y="103"/>
                    <a:pt x="68" y="103"/>
                  </a:cubicBezTo>
                  <a:cubicBezTo>
                    <a:pt x="69" y="102"/>
                    <a:pt x="69" y="103"/>
                    <a:pt x="68" y="103"/>
                  </a:cubicBezTo>
                  <a:cubicBezTo>
                    <a:pt x="69" y="103"/>
                    <a:pt x="69" y="103"/>
                    <a:pt x="70" y="103"/>
                  </a:cubicBezTo>
                  <a:cubicBezTo>
                    <a:pt x="70" y="103"/>
                    <a:pt x="69" y="103"/>
                    <a:pt x="69" y="103"/>
                  </a:cubicBezTo>
                  <a:cubicBezTo>
                    <a:pt x="69" y="102"/>
                    <a:pt x="70" y="102"/>
                    <a:pt x="71" y="102"/>
                  </a:cubicBezTo>
                  <a:cubicBezTo>
                    <a:pt x="70" y="101"/>
                    <a:pt x="71" y="101"/>
                    <a:pt x="71" y="101"/>
                  </a:cubicBezTo>
                  <a:cubicBezTo>
                    <a:pt x="72" y="102"/>
                    <a:pt x="70" y="102"/>
                    <a:pt x="70" y="103"/>
                  </a:cubicBezTo>
                  <a:cubicBezTo>
                    <a:pt x="70" y="103"/>
                    <a:pt x="70" y="102"/>
                    <a:pt x="71" y="103"/>
                  </a:cubicBezTo>
                  <a:cubicBezTo>
                    <a:pt x="70" y="103"/>
                    <a:pt x="70" y="104"/>
                    <a:pt x="69" y="103"/>
                  </a:cubicBezTo>
                  <a:cubicBezTo>
                    <a:pt x="69" y="104"/>
                    <a:pt x="70" y="105"/>
                    <a:pt x="70" y="105"/>
                  </a:cubicBezTo>
                  <a:cubicBezTo>
                    <a:pt x="70" y="105"/>
                    <a:pt x="69" y="105"/>
                    <a:pt x="69" y="105"/>
                  </a:cubicBezTo>
                  <a:cubicBezTo>
                    <a:pt x="70" y="106"/>
                    <a:pt x="70" y="105"/>
                    <a:pt x="71" y="106"/>
                  </a:cubicBezTo>
                  <a:cubicBezTo>
                    <a:pt x="70" y="106"/>
                    <a:pt x="71" y="106"/>
                    <a:pt x="70" y="107"/>
                  </a:cubicBezTo>
                  <a:cubicBezTo>
                    <a:pt x="70" y="107"/>
                    <a:pt x="70" y="107"/>
                    <a:pt x="70" y="107"/>
                  </a:cubicBezTo>
                  <a:cubicBezTo>
                    <a:pt x="70" y="107"/>
                    <a:pt x="70" y="107"/>
                    <a:pt x="70" y="107"/>
                  </a:cubicBezTo>
                  <a:cubicBezTo>
                    <a:pt x="69" y="106"/>
                    <a:pt x="68" y="106"/>
                    <a:pt x="68" y="105"/>
                  </a:cubicBezTo>
                  <a:cubicBezTo>
                    <a:pt x="68" y="106"/>
                    <a:pt x="69" y="106"/>
                    <a:pt x="69" y="106"/>
                  </a:cubicBezTo>
                  <a:cubicBezTo>
                    <a:pt x="70" y="106"/>
                    <a:pt x="70" y="106"/>
                    <a:pt x="70" y="106"/>
                  </a:cubicBezTo>
                  <a:cubicBezTo>
                    <a:pt x="69" y="106"/>
                    <a:pt x="69" y="106"/>
                    <a:pt x="68" y="105"/>
                  </a:cubicBezTo>
                  <a:cubicBezTo>
                    <a:pt x="68" y="105"/>
                    <a:pt x="68" y="105"/>
                    <a:pt x="69" y="105"/>
                  </a:cubicBezTo>
                  <a:moveTo>
                    <a:pt x="67" y="100"/>
                  </a:moveTo>
                  <a:cubicBezTo>
                    <a:pt x="66" y="100"/>
                    <a:pt x="66" y="99"/>
                    <a:pt x="66" y="99"/>
                  </a:cubicBezTo>
                  <a:cubicBezTo>
                    <a:pt x="67" y="99"/>
                    <a:pt x="67" y="100"/>
                    <a:pt x="67" y="100"/>
                  </a:cubicBezTo>
                  <a:moveTo>
                    <a:pt x="66" y="102"/>
                  </a:moveTo>
                  <a:cubicBezTo>
                    <a:pt x="66" y="102"/>
                    <a:pt x="66" y="102"/>
                    <a:pt x="66" y="102"/>
                  </a:cubicBezTo>
                  <a:cubicBezTo>
                    <a:pt x="66" y="102"/>
                    <a:pt x="67" y="102"/>
                    <a:pt x="67" y="102"/>
                  </a:cubicBezTo>
                  <a:cubicBezTo>
                    <a:pt x="67" y="101"/>
                    <a:pt x="67" y="102"/>
                    <a:pt x="67" y="102"/>
                  </a:cubicBezTo>
                  <a:cubicBezTo>
                    <a:pt x="67" y="102"/>
                    <a:pt x="67" y="103"/>
                    <a:pt x="66" y="102"/>
                  </a:cubicBezTo>
                  <a:moveTo>
                    <a:pt x="66" y="101"/>
                  </a:moveTo>
                  <a:cubicBezTo>
                    <a:pt x="66" y="100"/>
                    <a:pt x="66" y="100"/>
                    <a:pt x="66" y="100"/>
                  </a:cubicBezTo>
                  <a:cubicBezTo>
                    <a:pt x="67" y="100"/>
                    <a:pt x="66" y="101"/>
                    <a:pt x="67" y="101"/>
                  </a:cubicBezTo>
                  <a:cubicBezTo>
                    <a:pt x="67" y="101"/>
                    <a:pt x="66" y="101"/>
                    <a:pt x="66" y="101"/>
                  </a:cubicBezTo>
                  <a:moveTo>
                    <a:pt x="69" y="100"/>
                  </a:moveTo>
                  <a:cubicBezTo>
                    <a:pt x="69" y="99"/>
                    <a:pt x="70" y="100"/>
                    <a:pt x="69" y="100"/>
                  </a:cubicBezTo>
                  <a:cubicBezTo>
                    <a:pt x="70" y="100"/>
                    <a:pt x="69" y="99"/>
                    <a:pt x="70" y="99"/>
                  </a:cubicBezTo>
                  <a:cubicBezTo>
                    <a:pt x="70" y="100"/>
                    <a:pt x="70" y="100"/>
                    <a:pt x="70" y="100"/>
                  </a:cubicBezTo>
                  <a:cubicBezTo>
                    <a:pt x="69" y="100"/>
                    <a:pt x="70" y="100"/>
                    <a:pt x="69" y="100"/>
                  </a:cubicBezTo>
                  <a:cubicBezTo>
                    <a:pt x="69" y="100"/>
                    <a:pt x="70" y="100"/>
                    <a:pt x="69" y="100"/>
                  </a:cubicBezTo>
                  <a:moveTo>
                    <a:pt x="69" y="97"/>
                  </a:moveTo>
                  <a:cubicBezTo>
                    <a:pt x="70" y="97"/>
                    <a:pt x="70" y="98"/>
                    <a:pt x="69" y="98"/>
                  </a:cubicBezTo>
                  <a:cubicBezTo>
                    <a:pt x="69" y="98"/>
                    <a:pt x="69" y="97"/>
                    <a:pt x="69" y="97"/>
                  </a:cubicBezTo>
                  <a:moveTo>
                    <a:pt x="35" y="29"/>
                  </a:moveTo>
                  <a:cubicBezTo>
                    <a:pt x="34" y="28"/>
                    <a:pt x="34" y="29"/>
                    <a:pt x="34" y="28"/>
                  </a:cubicBezTo>
                  <a:cubicBezTo>
                    <a:pt x="34" y="28"/>
                    <a:pt x="34" y="27"/>
                    <a:pt x="34" y="29"/>
                  </a:cubicBezTo>
                  <a:cubicBezTo>
                    <a:pt x="35" y="29"/>
                    <a:pt x="34" y="27"/>
                    <a:pt x="34" y="27"/>
                  </a:cubicBezTo>
                  <a:cubicBezTo>
                    <a:pt x="35" y="28"/>
                    <a:pt x="35" y="27"/>
                    <a:pt x="35" y="28"/>
                  </a:cubicBezTo>
                  <a:cubicBezTo>
                    <a:pt x="35" y="28"/>
                    <a:pt x="35" y="29"/>
                    <a:pt x="36" y="29"/>
                  </a:cubicBezTo>
                  <a:cubicBezTo>
                    <a:pt x="36" y="30"/>
                    <a:pt x="36" y="29"/>
                    <a:pt x="36" y="30"/>
                  </a:cubicBezTo>
                  <a:cubicBezTo>
                    <a:pt x="36" y="30"/>
                    <a:pt x="36" y="29"/>
                    <a:pt x="35" y="29"/>
                  </a:cubicBezTo>
                  <a:cubicBezTo>
                    <a:pt x="35" y="29"/>
                    <a:pt x="35" y="29"/>
                    <a:pt x="35" y="29"/>
                  </a:cubicBezTo>
                  <a:cubicBezTo>
                    <a:pt x="35" y="31"/>
                    <a:pt x="35" y="29"/>
                    <a:pt x="35" y="29"/>
                  </a:cubicBezTo>
                  <a:cubicBezTo>
                    <a:pt x="36" y="31"/>
                    <a:pt x="37" y="31"/>
                    <a:pt x="37" y="31"/>
                  </a:cubicBezTo>
                  <a:cubicBezTo>
                    <a:pt x="38" y="31"/>
                    <a:pt x="38" y="31"/>
                    <a:pt x="39" y="32"/>
                  </a:cubicBezTo>
                  <a:cubicBezTo>
                    <a:pt x="37" y="32"/>
                    <a:pt x="35" y="31"/>
                    <a:pt x="33" y="30"/>
                  </a:cubicBezTo>
                  <a:cubicBezTo>
                    <a:pt x="33" y="28"/>
                    <a:pt x="35" y="31"/>
                    <a:pt x="35" y="29"/>
                  </a:cubicBezTo>
                  <a:moveTo>
                    <a:pt x="33" y="33"/>
                  </a:moveTo>
                  <a:cubicBezTo>
                    <a:pt x="34" y="35"/>
                    <a:pt x="33" y="34"/>
                    <a:pt x="33" y="34"/>
                  </a:cubicBezTo>
                  <a:cubicBezTo>
                    <a:pt x="33" y="35"/>
                    <a:pt x="33" y="34"/>
                    <a:pt x="33" y="34"/>
                  </a:cubicBezTo>
                  <a:cubicBezTo>
                    <a:pt x="31" y="31"/>
                    <a:pt x="33" y="33"/>
                    <a:pt x="33" y="33"/>
                  </a:cubicBezTo>
                  <a:moveTo>
                    <a:pt x="35" y="35"/>
                  </a:moveTo>
                  <a:cubicBezTo>
                    <a:pt x="35" y="35"/>
                    <a:pt x="34" y="34"/>
                    <a:pt x="34" y="34"/>
                  </a:cubicBezTo>
                  <a:cubicBezTo>
                    <a:pt x="34" y="33"/>
                    <a:pt x="34" y="34"/>
                    <a:pt x="34" y="34"/>
                  </a:cubicBezTo>
                  <a:cubicBezTo>
                    <a:pt x="35" y="36"/>
                    <a:pt x="34" y="34"/>
                    <a:pt x="34" y="34"/>
                  </a:cubicBezTo>
                  <a:cubicBezTo>
                    <a:pt x="33" y="33"/>
                    <a:pt x="33" y="33"/>
                    <a:pt x="33" y="33"/>
                  </a:cubicBezTo>
                  <a:cubicBezTo>
                    <a:pt x="34" y="33"/>
                    <a:pt x="34" y="32"/>
                    <a:pt x="35" y="33"/>
                  </a:cubicBezTo>
                  <a:cubicBezTo>
                    <a:pt x="35" y="33"/>
                    <a:pt x="36" y="34"/>
                    <a:pt x="36" y="33"/>
                  </a:cubicBezTo>
                  <a:cubicBezTo>
                    <a:pt x="36" y="34"/>
                    <a:pt x="36" y="34"/>
                    <a:pt x="36" y="35"/>
                  </a:cubicBezTo>
                  <a:cubicBezTo>
                    <a:pt x="37" y="36"/>
                    <a:pt x="37" y="36"/>
                    <a:pt x="37" y="36"/>
                  </a:cubicBezTo>
                  <a:cubicBezTo>
                    <a:pt x="38" y="38"/>
                    <a:pt x="36" y="35"/>
                    <a:pt x="37" y="37"/>
                  </a:cubicBezTo>
                  <a:cubicBezTo>
                    <a:pt x="37" y="38"/>
                    <a:pt x="36" y="35"/>
                    <a:pt x="36" y="35"/>
                  </a:cubicBezTo>
                  <a:cubicBezTo>
                    <a:pt x="36" y="35"/>
                    <a:pt x="36" y="34"/>
                    <a:pt x="36" y="34"/>
                  </a:cubicBezTo>
                  <a:cubicBezTo>
                    <a:pt x="35" y="34"/>
                    <a:pt x="35" y="34"/>
                    <a:pt x="35" y="34"/>
                  </a:cubicBezTo>
                  <a:cubicBezTo>
                    <a:pt x="35" y="34"/>
                    <a:pt x="35" y="32"/>
                    <a:pt x="35" y="33"/>
                  </a:cubicBezTo>
                  <a:cubicBezTo>
                    <a:pt x="34" y="33"/>
                    <a:pt x="35" y="33"/>
                    <a:pt x="35" y="34"/>
                  </a:cubicBezTo>
                  <a:cubicBezTo>
                    <a:pt x="35" y="35"/>
                    <a:pt x="35" y="34"/>
                    <a:pt x="36" y="35"/>
                  </a:cubicBezTo>
                  <a:cubicBezTo>
                    <a:pt x="36" y="35"/>
                    <a:pt x="36" y="35"/>
                    <a:pt x="36" y="35"/>
                  </a:cubicBezTo>
                  <a:cubicBezTo>
                    <a:pt x="36" y="36"/>
                    <a:pt x="36" y="35"/>
                    <a:pt x="37" y="36"/>
                  </a:cubicBezTo>
                  <a:cubicBezTo>
                    <a:pt x="36" y="36"/>
                    <a:pt x="35" y="35"/>
                    <a:pt x="35" y="35"/>
                  </a:cubicBezTo>
                  <a:moveTo>
                    <a:pt x="34" y="34"/>
                  </a:moveTo>
                  <a:cubicBezTo>
                    <a:pt x="35" y="34"/>
                    <a:pt x="35" y="35"/>
                    <a:pt x="35" y="35"/>
                  </a:cubicBezTo>
                  <a:cubicBezTo>
                    <a:pt x="35" y="34"/>
                    <a:pt x="34" y="33"/>
                    <a:pt x="34" y="34"/>
                  </a:cubicBezTo>
                  <a:moveTo>
                    <a:pt x="70" y="99"/>
                  </a:moveTo>
                  <a:cubicBezTo>
                    <a:pt x="70" y="98"/>
                    <a:pt x="71" y="99"/>
                    <a:pt x="71" y="98"/>
                  </a:cubicBezTo>
                  <a:cubicBezTo>
                    <a:pt x="72" y="98"/>
                    <a:pt x="72" y="99"/>
                    <a:pt x="71" y="99"/>
                  </a:cubicBezTo>
                  <a:cubicBezTo>
                    <a:pt x="71" y="99"/>
                    <a:pt x="72" y="100"/>
                    <a:pt x="71" y="100"/>
                  </a:cubicBezTo>
                  <a:cubicBezTo>
                    <a:pt x="70" y="100"/>
                    <a:pt x="71" y="100"/>
                    <a:pt x="71" y="99"/>
                  </a:cubicBezTo>
                  <a:cubicBezTo>
                    <a:pt x="71" y="99"/>
                    <a:pt x="70" y="99"/>
                    <a:pt x="70" y="99"/>
                  </a:cubicBezTo>
                  <a:moveTo>
                    <a:pt x="32" y="35"/>
                  </a:moveTo>
                  <a:cubicBezTo>
                    <a:pt x="32" y="35"/>
                    <a:pt x="30" y="33"/>
                    <a:pt x="31" y="33"/>
                  </a:cubicBezTo>
                  <a:cubicBezTo>
                    <a:pt x="31" y="34"/>
                    <a:pt x="32" y="34"/>
                    <a:pt x="32" y="35"/>
                  </a:cubicBezTo>
                  <a:moveTo>
                    <a:pt x="32" y="32"/>
                  </a:moveTo>
                  <a:cubicBezTo>
                    <a:pt x="31" y="32"/>
                    <a:pt x="31" y="32"/>
                    <a:pt x="31" y="32"/>
                  </a:cubicBezTo>
                  <a:cubicBezTo>
                    <a:pt x="30" y="31"/>
                    <a:pt x="31" y="31"/>
                    <a:pt x="32" y="32"/>
                  </a:cubicBezTo>
                  <a:moveTo>
                    <a:pt x="68" y="96"/>
                  </a:moveTo>
                  <a:cubicBezTo>
                    <a:pt x="67" y="97"/>
                    <a:pt x="67" y="97"/>
                    <a:pt x="67" y="97"/>
                  </a:cubicBezTo>
                  <a:cubicBezTo>
                    <a:pt x="66" y="97"/>
                    <a:pt x="66" y="97"/>
                    <a:pt x="66" y="97"/>
                  </a:cubicBezTo>
                  <a:cubicBezTo>
                    <a:pt x="67" y="96"/>
                    <a:pt x="67" y="96"/>
                    <a:pt x="67" y="96"/>
                  </a:cubicBezTo>
                  <a:cubicBezTo>
                    <a:pt x="67" y="97"/>
                    <a:pt x="67" y="96"/>
                    <a:pt x="68" y="96"/>
                  </a:cubicBezTo>
                  <a:moveTo>
                    <a:pt x="38" y="37"/>
                  </a:moveTo>
                  <a:cubicBezTo>
                    <a:pt x="38" y="38"/>
                    <a:pt x="38" y="38"/>
                    <a:pt x="38" y="39"/>
                  </a:cubicBezTo>
                  <a:cubicBezTo>
                    <a:pt x="38" y="39"/>
                    <a:pt x="37" y="39"/>
                    <a:pt x="36" y="38"/>
                  </a:cubicBezTo>
                  <a:cubicBezTo>
                    <a:pt x="37" y="37"/>
                    <a:pt x="38" y="39"/>
                    <a:pt x="38" y="38"/>
                  </a:cubicBezTo>
                  <a:cubicBezTo>
                    <a:pt x="38" y="38"/>
                    <a:pt x="38" y="37"/>
                    <a:pt x="38" y="37"/>
                  </a:cubicBezTo>
                  <a:moveTo>
                    <a:pt x="58" y="63"/>
                  </a:moveTo>
                  <a:cubicBezTo>
                    <a:pt x="57" y="63"/>
                    <a:pt x="57" y="63"/>
                    <a:pt x="56" y="62"/>
                  </a:cubicBezTo>
                  <a:cubicBezTo>
                    <a:pt x="57" y="61"/>
                    <a:pt x="57" y="62"/>
                    <a:pt x="57" y="62"/>
                  </a:cubicBezTo>
                  <a:cubicBezTo>
                    <a:pt x="57" y="63"/>
                    <a:pt x="58" y="63"/>
                    <a:pt x="58" y="63"/>
                  </a:cubicBezTo>
                  <a:moveTo>
                    <a:pt x="67" y="106"/>
                  </a:moveTo>
                  <a:cubicBezTo>
                    <a:pt x="67" y="105"/>
                    <a:pt x="66" y="106"/>
                    <a:pt x="66" y="105"/>
                  </a:cubicBezTo>
                  <a:cubicBezTo>
                    <a:pt x="66" y="105"/>
                    <a:pt x="66" y="105"/>
                    <a:pt x="65" y="105"/>
                  </a:cubicBezTo>
                  <a:cubicBezTo>
                    <a:pt x="65" y="105"/>
                    <a:pt x="66" y="105"/>
                    <a:pt x="66" y="105"/>
                  </a:cubicBezTo>
                  <a:cubicBezTo>
                    <a:pt x="66" y="105"/>
                    <a:pt x="66" y="104"/>
                    <a:pt x="67" y="104"/>
                  </a:cubicBezTo>
                  <a:cubicBezTo>
                    <a:pt x="67" y="105"/>
                    <a:pt x="66" y="105"/>
                    <a:pt x="66" y="105"/>
                  </a:cubicBezTo>
                  <a:cubicBezTo>
                    <a:pt x="66" y="105"/>
                    <a:pt x="67" y="105"/>
                    <a:pt x="67" y="105"/>
                  </a:cubicBezTo>
                  <a:cubicBezTo>
                    <a:pt x="67" y="105"/>
                    <a:pt x="67" y="106"/>
                    <a:pt x="68" y="106"/>
                  </a:cubicBezTo>
                  <a:cubicBezTo>
                    <a:pt x="67" y="106"/>
                    <a:pt x="68" y="107"/>
                    <a:pt x="67" y="107"/>
                  </a:cubicBezTo>
                  <a:cubicBezTo>
                    <a:pt x="67" y="107"/>
                    <a:pt x="67" y="107"/>
                    <a:pt x="67" y="107"/>
                  </a:cubicBezTo>
                  <a:cubicBezTo>
                    <a:pt x="67" y="106"/>
                    <a:pt x="67" y="106"/>
                    <a:pt x="67" y="106"/>
                  </a:cubicBezTo>
                  <a:moveTo>
                    <a:pt x="40" y="40"/>
                  </a:moveTo>
                  <a:cubicBezTo>
                    <a:pt x="40" y="41"/>
                    <a:pt x="40" y="40"/>
                    <a:pt x="40" y="39"/>
                  </a:cubicBezTo>
                  <a:cubicBezTo>
                    <a:pt x="40" y="39"/>
                    <a:pt x="40" y="40"/>
                    <a:pt x="40" y="40"/>
                  </a:cubicBezTo>
                  <a:cubicBezTo>
                    <a:pt x="40" y="39"/>
                    <a:pt x="40" y="40"/>
                    <a:pt x="39" y="40"/>
                  </a:cubicBezTo>
                  <a:cubicBezTo>
                    <a:pt x="39" y="40"/>
                    <a:pt x="39" y="41"/>
                    <a:pt x="39" y="39"/>
                  </a:cubicBezTo>
                  <a:cubicBezTo>
                    <a:pt x="39" y="40"/>
                    <a:pt x="39" y="39"/>
                    <a:pt x="39" y="39"/>
                  </a:cubicBezTo>
                  <a:cubicBezTo>
                    <a:pt x="40" y="39"/>
                    <a:pt x="40" y="40"/>
                    <a:pt x="40" y="40"/>
                  </a:cubicBezTo>
                  <a:moveTo>
                    <a:pt x="24" y="78"/>
                  </a:moveTo>
                  <a:cubicBezTo>
                    <a:pt x="23" y="78"/>
                    <a:pt x="22" y="76"/>
                    <a:pt x="23" y="76"/>
                  </a:cubicBezTo>
                  <a:cubicBezTo>
                    <a:pt x="23" y="77"/>
                    <a:pt x="23" y="77"/>
                    <a:pt x="23" y="77"/>
                  </a:cubicBezTo>
                  <a:cubicBezTo>
                    <a:pt x="23" y="77"/>
                    <a:pt x="24" y="77"/>
                    <a:pt x="24" y="77"/>
                  </a:cubicBezTo>
                  <a:cubicBezTo>
                    <a:pt x="24" y="76"/>
                    <a:pt x="22" y="76"/>
                    <a:pt x="23" y="76"/>
                  </a:cubicBezTo>
                  <a:cubicBezTo>
                    <a:pt x="23" y="76"/>
                    <a:pt x="24" y="76"/>
                    <a:pt x="24" y="77"/>
                  </a:cubicBezTo>
                  <a:cubicBezTo>
                    <a:pt x="24" y="77"/>
                    <a:pt x="24" y="77"/>
                    <a:pt x="24" y="78"/>
                  </a:cubicBezTo>
                  <a:moveTo>
                    <a:pt x="26" y="65"/>
                  </a:moveTo>
                  <a:cubicBezTo>
                    <a:pt x="25" y="65"/>
                    <a:pt x="25" y="64"/>
                    <a:pt x="26" y="65"/>
                  </a:cubicBezTo>
                  <a:cubicBezTo>
                    <a:pt x="26" y="65"/>
                    <a:pt x="25" y="65"/>
                    <a:pt x="26" y="65"/>
                  </a:cubicBezTo>
                  <a:cubicBezTo>
                    <a:pt x="26" y="65"/>
                    <a:pt x="26" y="65"/>
                    <a:pt x="27" y="65"/>
                  </a:cubicBezTo>
                  <a:cubicBezTo>
                    <a:pt x="27" y="65"/>
                    <a:pt x="26" y="66"/>
                    <a:pt x="27" y="66"/>
                  </a:cubicBezTo>
                  <a:cubicBezTo>
                    <a:pt x="27" y="66"/>
                    <a:pt x="27" y="67"/>
                    <a:pt x="26" y="67"/>
                  </a:cubicBezTo>
                  <a:cubicBezTo>
                    <a:pt x="26" y="67"/>
                    <a:pt x="26" y="66"/>
                    <a:pt x="26" y="66"/>
                  </a:cubicBezTo>
                  <a:cubicBezTo>
                    <a:pt x="26" y="66"/>
                    <a:pt x="25" y="66"/>
                    <a:pt x="25" y="66"/>
                  </a:cubicBezTo>
                  <a:cubicBezTo>
                    <a:pt x="25" y="66"/>
                    <a:pt x="26" y="66"/>
                    <a:pt x="26" y="65"/>
                  </a:cubicBezTo>
                  <a:moveTo>
                    <a:pt x="22" y="67"/>
                  </a:moveTo>
                  <a:cubicBezTo>
                    <a:pt x="21" y="67"/>
                    <a:pt x="22" y="66"/>
                    <a:pt x="22" y="65"/>
                  </a:cubicBezTo>
                  <a:cubicBezTo>
                    <a:pt x="22" y="65"/>
                    <a:pt x="23" y="66"/>
                    <a:pt x="24" y="66"/>
                  </a:cubicBezTo>
                  <a:cubicBezTo>
                    <a:pt x="24" y="66"/>
                    <a:pt x="23" y="66"/>
                    <a:pt x="22" y="66"/>
                  </a:cubicBezTo>
                  <a:cubicBezTo>
                    <a:pt x="22" y="66"/>
                    <a:pt x="23" y="66"/>
                    <a:pt x="23" y="66"/>
                  </a:cubicBezTo>
                  <a:cubicBezTo>
                    <a:pt x="23" y="66"/>
                    <a:pt x="23" y="67"/>
                    <a:pt x="23" y="66"/>
                  </a:cubicBezTo>
                  <a:cubicBezTo>
                    <a:pt x="24" y="67"/>
                    <a:pt x="24" y="67"/>
                    <a:pt x="24" y="66"/>
                  </a:cubicBezTo>
                  <a:cubicBezTo>
                    <a:pt x="24" y="66"/>
                    <a:pt x="24" y="66"/>
                    <a:pt x="24" y="66"/>
                  </a:cubicBezTo>
                  <a:cubicBezTo>
                    <a:pt x="24" y="66"/>
                    <a:pt x="25" y="66"/>
                    <a:pt x="25" y="65"/>
                  </a:cubicBezTo>
                  <a:cubicBezTo>
                    <a:pt x="25" y="66"/>
                    <a:pt x="25" y="66"/>
                    <a:pt x="25" y="66"/>
                  </a:cubicBezTo>
                  <a:cubicBezTo>
                    <a:pt x="25" y="67"/>
                    <a:pt x="25" y="67"/>
                    <a:pt x="25" y="68"/>
                  </a:cubicBezTo>
                  <a:cubicBezTo>
                    <a:pt x="24" y="68"/>
                    <a:pt x="24" y="67"/>
                    <a:pt x="24" y="67"/>
                  </a:cubicBezTo>
                  <a:cubicBezTo>
                    <a:pt x="24" y="67"/>
                    <a:pt x="24" y="67"/>
                    <a:pt x="24" y="67"/>
                  </a:cubicBezTo>
                  <a:cubicBezTo>
                    <a:pt x="24" y="67"/>
                    <a:pt x="24" y="67"/>
                    <a:pt x="24" y="68"/>
                  </a:cubicBezTo>
                  <a:cubicBezTo>
                    <a:pt x="24" y="68"/>
                    <a:pt x="24" y="68"/>
                    <a:pt x="25" y="68"/>
                  </a:cubicBezTo>
                  <a:cubicBezTo>
                    <a:pt x="25" y="69"/>
                    <a:pt x="24" y="68"/>
                    <a:pt x="24" y="69"/>
                  </a:cubicBezTo>
                  <a:cubicBezTo>
                    <a:pt x="24" y="69"/>
                    <a:pt x="25" y="69"/>
                    <a:pt x="24" y="70"/>
                  </a:cubicBezTo>
                  <a:cubicBezTo>
                    <a:pt x="24" y="70"/>
                    <a:pt x="23" y="69"/>
                    <a:pt x="23" y="69"/>
                  </a:cubicBezTo>
                  <a:cubicBezTo>
                    <a:pt x="23" y="68"/>
                    <a:pt x="23" y="68"/>
                    <a:pt x="22" y="68"/>
                  </a:cubicBezTo>
                  <a:cubicBezTo>
                    <a:pt x="21" y="67"/>
                    <a:pt x="23" y="68"/>
                    <a:pt x="23" y="67"/>
                  </a:cubicBezTo>
                  <a:cubicBezTo>
                    <a:pt x="22" y="67"/>
                    <a:pt x="22" y="67"/>
                    <a:pt x="22" y="67"/>
                  </a:cubicBezTo>
                  <a:moveTo>
                    <a:pt x="27" y="76"/>
                  </a:moveTo>
                  <a:cubicBezTo>
                    <a:pt x="27" y="76"/>
                    <a:pt x="26" y="76"/>
                    <a:pt x="26" y="77"/>
                  </a:cubicBezTo>
                  <a:cubicBezTo>
                    <a:pt x="26" y="77"/>
                    <a:pt x="27" y="77"/>
                    <a:pt x="26" y="77"/>
                  </a:cubicBezTo>
                  <a:cubicBezTo>
                    <a:pt x="26" y="78"/>
                    <a:pt x="26" y="78"/>
                    <a:pt x="26" y="78"/>
                  </a:cubicBezTo>
                  <a:cubicBezTo>
                    <a:pt x="24" y="78"/>
                    <a:pt x="26" y="77"/>
                    <a:pt x="26" y="76"/>
                  </a:cubicBezTo>
                  <a:cubicBezTo>
                    <a:pt x="26" y="76"/>
                    <a:pt x="26" y="76"/>
                    <a:pt x="27" y="76"/>
                  </a:cubicBezTo>
                  <a:moveTo>
                    <a:pt x="26" y="74"/>
                  </a:moveTo>
                  <a:cubicBezTo>
                    <a:pt x="27" y="74"/>
                    <a:pt x="27" y="75"/>
                    <a:pt x="26" y="75"/>
                  </a:cubicBezTo>
                  <a:cubicBezTo>
                    <a:pt x="27" y="75"/>
                    <a:pt x="27" y="75"/>
                    <a:pt x="27" y="76"/>
                  </a:cubicBezTo>
                  <a:cubicBezTo>
                    <a:pt x="27" y="75"/>
                    <a:pt x="26" y="75"/>
                    <a:pt x="26" y="76"/>
                  </a:cubicBezTo>
                  <a:cubicBezTo>
                    <a:pt x="24" y="75"/>
                    <a:pt x="26" y="75"/>
                    <a:pt x="26" y="74"/>
                  </a:cubicBezTo>
                  <a:cubicBezTo>
                    <a:pt x="26" y="74"/>
                    <a:pt x="26" y="74"/>
                    <a:pt x="26" y="74"/>
                  </a:cubicBezTo>
                  <a:moveTo>
                    <a:pt x="26" y="61"/>
                  </a:moveTo>
                  <a:cubicBezTo>
                    <a:pt x="26" y="61"/>
                    <a:pt x="26" y="61"/>
                    <a:pt x="26" y="61"/>
                  </a:cubicBezTo>
                  <a:cubicBezTo>
                    <a:pt x="25" y="61"/>
                    <a:pt x="25" y="61"/>
                    <a:pt x="25" y="60"/>
                  </a:cubicBezTo>
                  <a:cubicBezTo>
                    <a:pt x="25" y="60"/>
                    <a:pt x="25" y="61"/>
                    <a:pt x="26" y="61"/>
                  </a:cubicBezTo>
                  <a:moveTo>
                    <a:pt x="23" y="60"/>
                  </a:moveTo>
                  <a:cubicBezTo>
                    <a:pt x="22" y="61"/>
                    <a:pt x="22" y="61"/>
                    <a:pt x="22" y="61"/>
                  </a:cubicBezTo>
                  <a:cubicBezTo>
                    <a:pt x="22" y="61"/>
                    <a:pt x="23" y="61"/>
                    <a:pt x="23" y="62"/>
                  </a:cubicBezTo>
                  <a:cubicBezTo>
                    <a:pt x="22" y="62"/>
                    <a:pt x="22" y="62"/>
                    <a:pt x="22" y="62"/>
                  </a:cubicBezTo>
                  <a:cubicBezTo>
                    <a:pt x="21" y="61"/>
                    <a:pt x="21" y="60"/>
                    <a:pt x="23" y="60"/>
                  </a:cubicBezTo>
                  <a:moveTo>
                    <a:pt x="22" y="62"/>
                  </a:moveTo>
                  <a:cubicBezTo>
                    <a:pt x="23" y="62"/>
                    <a:pt x="22" y="63"/>
                    <a:pt x="22" y="63"/>
                  </a:cubicBezTo>
                  <a:cubicBezTo>
                    <a:pt x="23" y="63"/>
                    <a:pt x="22" y="64"/>
                    <a:pt x="23" y="65"/>
                  </a:cubicBezTo>
                  <a:cubicBezTo>
                    <a:pt x="21" y="65"/>
                    <a:pt x="22" y="64"/>
                    <a:pt x="22" y="64"/>
                  </a:cubicBezTo>
                  <a:cubicBezTo>
                    <a:pt x="22" y="63"/>
                    <a:pt x="21" y="62"/>
                    <a:pt x="22" y="62"/>
                  </a:cubicBezTo>
                  <a:moveTo>
                    <a:pt x="23" y="62"/>
                  </a:moveTo>
                  <a:cubicBezTo>
                    <a:pt x="24" y="62"/>
                    <a:pt x="23" y="62"/>
                    <a:pt x="24" y="62"/>
                  </a:cubicBezTo>
                  <a:cubicBezTo>
                    <a:pt x="24" y="62"/>
                    <a:pt x="24" y="62"/>
                    <a:pt x="24" y="62"/>
                  </a:cubicBezTo>
                  <a:cubicBezTo>
                    <a:pt x="25" y="62"/>
                    <a:pt x="25" y="63"/>
                    <a:pt x="25" y="62"/>
                  </a:cubicBezTo>
                  <a:cubicBezTo>
                    <a:pt x="26" y="62"/>
                    <a:pt x="25" y="63"/>
                    <a:pt x="25" y="63"/>
                  </a:cubicBezTo>
                  <a:cubicBezTo>
                    <a:pt x="25" y="63"/>
                    <a:pt x="25" y="63"/>
                    <a:pt x="25" y="63"/>
                  </a:cubicBezTo>
                  <a:cubicBezTo>
                    <a:pt x="25" y="63"/>
                    <a:pt x="24" y="63"/>
                    <a:pt x="24" y="63"/>
                  </a:cubicBezTo>
                  <a:cubicBezTo>
                    <a:pt x="24" y="64"/>
                    <a:pt x="24" y="64"/>
                    <a:pt x="24" y="64"/>
                  </a:cubicBezTo>
                  <a:cubicBezTo>
                    <a:pt x="24" y="64"/>
                    <a:pt x="24" y="65"/>
                    <a:pt x="23" y="64"/>
                  </a:cubicBezTo>
                  <a:cubicBezTo>
                    <a:pt x="23" y="64"/>
                    <a:pt x="23" y="63"/>
                    <a:pt x="24" y="63"/>
                  </a:cubicBezTo>
                  <a:cubicBezTo>
                    <a:pt x="24" y="63"/>
                    <a:pt x="25" y="63"/>
                    <a:pt x="24" y="62"/>
                  </a:cubicBezTo>
                  <a:cubicBezTo>
                    <a:pt x="24" y="62"/>
                    <a:pt x="24" y="63"/>
                    <a:pt x="23" y="63"/>
                  </a:cubicBezTo>
                  <a:cubicBezTo>
                    <a:pt x="23" y="62"/>
                    <a:pt x="24" y="62"/>
                    <a:pt x="23" y="62"/>
                  </a:cubicBezTo>
                  <a:moveTo>
                    <a:pt x="26" y="78"/>
                  </a:moveTo>
                  <a:cubicBezTo>
                    <a:pt x="26" y="78"/>
                    <a:pt x="26" y="78"/>
                    <a:pt x="26" y="78"/>
                  </a:cubicBezTo>
                  <a:cubicBezTo>
                    <a:pt x="27" y="79"/>
                    <a:pt x="26" y="80"/>
                    <a:pt x="26" y="81"/>
                  </a:cubicBezTo>
                  <a:cubicBezTo>
                    <a:pt x="26" y="82"/>
                    <a:pt x="26" y="81"/>
                    <a:pt x="26" y="81"/>
                  </a:cubicBezTo>
                  <a:cubicBezTo>
                    <a:pt x="26" y="80"/>
                    <a:pt x="25" y="79"/>
                    <a:pt x="26" y="78"/>
                  </a:cubicBezTo>
                  <a:moveTo>
                    <a:pt x="27" y="63"/>
                  </a:moveTo>
                  <a:cubicBezTo>
                    <a:pt x="27" y="63"/>
                    <a:pt x="28" y="63"/>
                    <a:pt x="28" y="64"/>
                  </a:cubicBezTo>
                  <a:cubicBezTo>
                    <a:pt x="27" y="63"/>
                    <a:pt x="26" y="64"/>
                    <a:pt x="26" y="63"/>
                  </a:cubicBezTo>
                  <a:cubicBezTo>
                    <a:pt x="26" y="63"/>
                    <a:pt x="26" y="64"/>
                    <a:pt x="25" y="64"/>
                  </a:cubicBezTo>
                  <a:cubicBezTo>
                    <a:pt x="26" y="63"/>
                    <a:pt x="26" y="63"/>
                    <a:pt x="26" y="62"/>
                  </a:cubicBezTo>
                  <a:cubicBezTo>
                    <a:pt x="27" y="62"/>
                    <a:pt x="26" y="62"/>
                    <a:pt x="27" y="62"/>
                  </a:cubicBezTo>
                  <a:cubicBezTo>
                    <a:pt x="27" y="62"/>
                    <a:pt x="26" y="62"/>
                    <a:pt x="27" y="63"/>
                  </a:cubicBezTo>
                  <a:moveTo>
                    <a:pt x="29" y="63"/>
                  </a:moveTo>
                  <a:cubicBezTo>
                    <a:pt x="30" y="63"/>
                    <a:pt x="29" y="64"/>
                    <a:pt x="29" y="64"/>
                  </a:cubicBezTo>
                  <a:cubicBezTo>
                    <a:pt x="29" y="65"/>
                    <a:pt x="30" y="65"/>
                    <a:pt x="29" y="65"/>
                  </a:cubicBezTo>
                  <a:cubicBezTo>
                    <a:pt x="29" y="65"/>
                    <a:pt x="28" y="64"/>
                    <a:pt x="28" y="64"/>
                  </a:cubicBezTo>
                  <a:cubicBezTo>
                    <a:pt x="29" y="64"/>
                    <a:pt x="29" y="64"/>
                    <a:pt x="29" y="63"/>
                  </a:cubicBezTo>
                  <a:moveTo>
                    <a:pt x="24" y="73"/>
                  </a:moveTo>
                  <a:cubicBezTo>
                    <a:pt x="24" y="74"/>
                    <a:pt x="25" y="74"/>
                    <a:pt x="25" y="74"/>
                  </a:cubicBezTo>
                  <a:cubicBezTo>
                    <a:pt x="25" y="74"/>
                    <a:pt x="24" y="74"/>
                    <a:pt x="24" y="74"/>
                  </a:cubicBezTo>
                  <a:cubicBezTo>
                    <a:pt x="23" y="74"/>
                    <a:pt x="22" y="74"/>
                    <a:pt x="22" y="74"/>
                  </a:cubicBezTo>
                  <a:cubicBezTo>
                    <a:pt x="23" y="74"/>
                    <a:pt x="23" y="74"/>
                    <a:pt x="24" y="74"/>
                  </a:cubicBezTo>
                  <a:cubicBezTo>
                    <a:pt x="24" y="74"/>
                    <a:pt x="23" y="73"/>
                    <a:pt x="22" y="73"/>
                  </a:cubicBezTo>
                  <a:cubicBezTo>
                    <a:pt x="22" y="73"/>
                    <a:pt x="22" y="73"/>
                    <a:pt x="23" y="73"/>
                  </a:cubicBezTo>
                  <a:cubicBezTo>
                    <a:pt x="23" y="73"/>
                    <a:pt x="23" y="73"/>
                    <a:pt x="23" y="73"/>
                  </a:cubicBezTo>
                  <a:cubicBezTo>
                    <a:pt x="23" y="73"/>
                    <a:pt x="23" y="73"/>
                    <a:pt x="24" y="73"/>
                  </a:cubicBezTo>
                  <a:cubicBezTo>
                    <a:pt x="24" y="73"/>
                    <a:pt x="23" y="73"/>
                    <a:pt x="24" y="72"/>
                  </a:cubicBezTo>
                  <a:cubicBezTo>
                    <a:pt x="24" y="72"/>
                    <a:pt x="25" y="72"/>
                    <a:pt x="25" y="73"/>
                  </a:cubicBezTo>
                  <a:cubicBezTo>
                    <a:pt x="25" y="73"/>
                    <a:pt x="24" y="73"/>
                    <a:pt x="24" y="73"/>
                  </a:cubicBezTo>
                  <a:moveTo>
                    <a:pt x="25" y="91"/>
                  </a:moveTo>
                  <a:cubicBezTo>
                    <a:pt x="25" y="91"/>
                    <a:pt x="25" y="92"/>
                    <a:pt x="25" y="93"/>
                  </a:cubicBezTo>
                  <a:cubicBezTo>
                    <a:pt x="24" y="92"/>
                    <a:pt x="25" y="92"/>
                    <a:pt x="25" y="91"/>
                  </a:cubicBezTo>
                  <a:moveTo>
                    <a:pt x="20" y="85"/>
                  </a:moveTo>
                  <a:cubicBezTo>
                    <a:pt x="20" y="85"/>
                    <a:pt x="20" y="86"/>
                    <a:pt x="20" y="86"/>
                  </a:cubicBezTo>
                  <a:cubicBezTo>
                    <a:pt x="19" y="86"/>
                    <a:pt x="19" y="85"/>
                    <a:pt x="20" y="85"/>
                  </a:cubicBezTo>
                  <a:cubicBezTo>
                    <a:pt x="19" y="85"/>
                    <a:pt x="19" y="84"/>
                    <a:pt x="19" y="84"/>
                  </a:cubicBezTo>
                  <a:cubicBezTo>
                    <a:pt x="18" y="85"/>
                    <a:pt x="19" y="86"/>
                    <a:pt x="19" y="86"/>
                  </a:cubicBezTo>
                  <a:cubicBezTo>
                    <a:pt x="19" y="86"/>
                    <a:pt x="18" y="86"/>
                    <a:pt x="18" y="86"/>
                  </a:cubicBezTo>
                  <a:cubicBezTo>
                    <a:pt x="19" y="86"/>
                    <a:pt x="19" y="86"/>
                    <a:pt x="19" y="87"/>
                  </a:cubicBezTo>
                  <a:cubicBezTo>
                    <a:pt x="19" y="87"/>
                    <a:pt x="19" y="87"/>
                    <a:pt x="19" y="87"/>
                  </a:cubicBezTo>
                  <a:cubicBezTo>
                    <a:pt x="19" y="87"/>
                    <a:pt x="19" y="88"/>
                    <a:pt x="19" y="88"/>
                  </a:cubicBezTo>
                  <a:cubicBezTo>
                    <a:pt x="19" y="89"/>
                    <a:pt x="18" y="88"/>
                    <a:pt x="18" y="89"/>
                  </a:cubicBezTo>
                  <a:cubicBezTo>
                    <a:pt x="18" y="89"/>
                    <a:pt x="19" y="89"/>
                    <a:pt x="19" y="88"/>
                  </a:cubicBezTo>
                  <a:cubicBezTo>
                    <a:pt x="19" y="89"/>
                    <a:pt x="19" y="89"/>
                    <a:pt x="19" y="90"/>
                  </a:cubicBezTo>
                  <a:cubicBezTo>
                    <a:pt x="18" y="89"/>
                    <a:pt x="18" y="89"/>
                    <a:pt x="18" y="89"/>
                  </a:cubicBezTo>
                  <a:cubicBezTo>
                    <a:pt x="18" y="89"/>
                    <a:pt x="18" y="89"/>
                    <a:pt x="18" y="89"/>
                  </a:cubicBezTo>
                  <a:cubicBezTo>
                    <a:pt x="18" y="89"/>
                    <a:pt x="18" y="89"/>
                    <a:pt x="18" y="90"/>
                  </a:cubicBezTo>
                  <a:cubicBezTo>
                    <a:pt x="17" y="90"/>
                    <a:pt x="18" y="91"/>
                    <a:pt x="17" y="91"/>
                  </a:cubicBezTo>
                  <a:cubicBezTo>
                    <a:pt x="17" y="91"/>
                    <a:pt x="17" y="91"/>
                    <a:pt x="17" y="90"/>
                  </a:cubicBezTo>
                  <a:cubicBezTo>
                    <a:pt x="16" y="90"/>
                    <a:pt x="16" y="91"/>
                    <a:pt x="16" y="91"/>
                  </a:cubicBezTo>
                  <a:cubicBezTo>
                    <a:pt x="16" y="90"/>
                    <a:pt x="16" y="89"/>
                    <a:pt x="16" y="88"/>
                  </a:cubicBezTo>
                  <a:cubicBezTo>
                    <a:pt x="16" y="87"/>
                    <a:pt x="16" y="87"/>
                    <a:pt x="16" y="87"/>
                  </a:cubicBezTo>
                  <a:cubicBezTo>
                    <a:pt x="16" y="87"/>
                    <a:pt x="16" y="87"/>
                    <a:pt x="16" y="87"/>
                  </a:cubicBezTo>
                  <a:cubicBezTo>
                    <a:pt x="16" y="87"/>
                    <a:pt x="16" y="87"/>
                    <a:pt x="16" y="87"/>
                  </a:cubicBezTo>
                  <a:cubicBezTo>
                    <a:pt x="16" y="87"/>
                    <a:pt x="16" y="86"/>
                    <a:pt x="16" y="86"/>
                  </a:cubicBezTo>
                  <a:cubicBezTo>
                    <a:pt x="16" y="86"/>
                    <a:pt x="16" y="86"/>
                    <a:pt x="16" y="85"/>
                  </a:cubicBezTo>
                  <a:cubicBezTo>
                    <a:pt x="17" y="84"/>
                    <a:pt x="16" y="84"/>
                    <a:pt x="16" y="83"/>
                  </a:cubicBezTo>
                  <a:cubicBezTo>
                    <a:pt x="17" y="83"/>
                    <a:pt x="17" y="82"/>
                    <a:pt x="17" y="81"/>
                  </a:cubicBezTo>
                  <a:cubicBezTo>
                    <a:pt x="17" y="81"/>
                    <a:pt x="17" y="81"/>
                    <a:pt x="17" y="81"/>
                  </a:cubicBezTo>
                  <a:cubicBezTo>
                    <a:pt x="17" y="80"/>
                    <a:pt x="18" y="79"/>
                    <a:pt x="17" y="78"/>
                  </a:cubicBezTo>
                  <a:cubicBezTo>
                    <a:pt x="18" y="78"/>
                    <a:pt x="18" y="78"/>
                    <a:pt x="18" y="78"/>
                  </a:cubicBezTo>
                  <a:cubicBezTo>
                    <a:pt x="19" y="78"/>
                    <a:pt x="18" y="79"/>
                    <a:pt x="19" y="79"/>
                  </a:cubicBezTo>
                  <a:cubicBezTo>
                    <a:pt x="19" y="78"/>
                    <a:pt x="18" y="78"/>
                    <a:pt x="18" y="77"/>
                  </a:cubicBezTo>
                  <a:cubicBezTo>
                    <a:pt x="19" y="77"/>
                    <a:pt x="18" y="75"/>
                    <a:pt x="19" y="74"/>
                  </a:cubicBezTo>
                  <a:cubicBezTo>
                    <a:pt x="19" y="74"/>
                    <a:pt x="19" y="74"/>
                    <a:pt x="19" y="74"/>
                  </a:cubicBezTo>
                  <a:cubicBezTo>
                    <a:pt x="20" y="74"/>
                    <a:pt x="20" y="73"/>
                    <a:pt x="20" y="73"/>
                  </a:cubicBezTo>
                  <a:cubicBezTo>
                    <a:pt x="21" y="73"/>
                    <a:pt x="20" y="74"/>
                    <a:pt x="20" y="74"/>
                  </a:cubicBezTo>
                  <a:cubicBezTo>
                    <a:pt x="20" y="75"/>
                    <a:pt x="20" y="75"/>
                    <a:pt x="20" y="75"/>
                  </a:cubicBezTo>
                  <a:cubicBezTo>
                    <a:pt x="20" y="76"/>
                    <a:pt x="20" y="76"/>
                    <a:pt x="20" y="76"/>
                  </a:cubicBezTo>
                  <a:cubicBezTo>
                    <a:pt x="20" y="76"/>
                    <a:pt x="20" y="76"/>
                    <a:pt x="20" y="76"/>
                  </a:cubicBezTo>
                  <a:cubicBezTo>
                    <a:pt x="20" y="76"/>
                    <a:pt x="20" y="77"/>
                    <a:pt x="20" y="77"/>
                  </a:cubicBezTo>
                  <a:cubicBezTo>
                    <a:pt x="20" y="77"/>
                    <a:pt x="20" y="78"/>
                    <a:pt x="20" y="78"/>
                  </a:cubicBezTo>
                  <a:cubicBezTo>
                    <a:pt x="19" y="78"/>
                    <a:pt x="19" y="77"/>
                    <a:pt x="19" y="78"/>
                  </a:cubicBezTo>
                  <a:cubicBezTo>
                    <a:pt x="19" y="78"/>
                    <a:pt x="19" y="78"/>
                    <a:pt x="20" y="78"/>
                  </a:cubicBezTo>
                  <a:cubicBezTo>
                    <a:pt x="20" y="78"/>
                    <a:pt x="20" y="79"/>
                    <a:pt x="21" y="79"/>
                  </a:cubicBezTo>
                  <a:cubicBezTo>
                    <a:pt x="20" y="80"/>
                    <a:pt x="20" y="81"/>
                    <a:pt x="20" y="82"/>
                  </a:cubicBezTo>
                  <a:cubicBezTo>
                    <a:pt x="20" y="82"/>
                    <a:pt x="20" y="83"/>
                    <a:pt x="21" y="83"/>
                  </a:cubicBezTo>
                  <a:cubicBezTo>
                    <a:pt x="21" y="83"/>
                    <a:pt x="21" y="84"/>
                    <a:pt x="21" y="84"/>
                  </a:cubicBezTo>
                  <a:cubicBezTo>
                    <a:pt x="20" y="84"/>
                    <a:pt x="20" y="84"/>
                    <a:pt x="20" y="84"/>
                  </a:cubicBezTo>
                  <a:cubicBezTo>
                    <a:pt x="20" y="85"/>
                    <a:pt x="20" y="85"/>
                    <a:pt x="20" y="85"/>
                  </a:cubicBezTo>
                  <a:moveTo>
                    <a:pt x="20" y="80"/>
                  </a:moveTo>
                  <a:cubicBezTo>
                    <a:pt x="20" y="80"/>
                    <a:pt x="20" y="80"/>
                    <a:pt x="20" y="80"/>
                  </a:cubicBezTo>
                  <a:cubicBezTo>
                    <a:pt x="21" y="80"/>
                    <a:pt x="20" y="79"/>
                    <a:pt x="20" y="79"/>
                  </a:cubicBezTo>
                  <a:cubicBezTo>
                    <a:pt x="20" y="79"/>
                    <a:pt x="19" y="79"/>
                    <a:pt x="19" y="79"/>
                  </a:cubicBezTo>
                  <a:cubicBezTo>
                    <a:pt x="19" y="80"/>
                    <a:pt x="20" y="79"/>
                    <a:pt x="20" y="80"/>
                  </a:cubicBezTo>
                  <a:moveTo>
                    <a:pt x="19" y="81"/>
                  </a:moveTo>
                  <a:cubicBezTo>
                    <a:pt x="20" y="80"/>
                    <a:pt x="19" y="80"/>
                    <a:pt x="19" y="80"/>
                  </a:cubicBezTo>
                  <a:cubicBezTo>
                    <a:pt x="19" y="80"/>
                    <a:pt x="19" y="80"/>
                    <a:pt x="19" y="80"/>
                  </a:cubicBezTo>
                  <a:cubicBezTo>
                    <a:pt x="19" y="80"/>
                    <a:pt x="18" y="80"/>
                    <a:pt x="18" y="80"/>
                  </a:cubicBezTo>
                  <a:cubicBezTo>
                    <a:pt x="19" y="80"/>
                    <a:pt x="19" y="81"/>
                    <a:pt x="19" y="81"/>
                  </a:cubicBezTo>
                  <a:moveTo>
                    <a:pt x="19" y="82"/>
                  </a:moveTo>
                  <a:cubicBezTo>
                    <a:pt x="20" y="82"/>
                    <a:pt x="20" y="81"/>
                    <a:pt x="20" y="81"/>
                  </a:cubicBezTo>
                  <a:cubicBezTo>
                    <a:pt x="19" y="81"/>
                    <a:pt x="19" y="81"/>
                    <a:pt x="19" y="81"/>
                  </a:cubicBezTo>
                  <a:cubicBezTo>
                    <a:pt x="19" y="81"/>
                    <a:pt x="19" y="81"/>
                    <a:pt x="19" y="82"/>
                  </a:cubicBezTo>
                  <a:moveTo>
                    <a:pt x="17" y="88"/>
                  </a:moveTo>
                  <a:cubicBezTo>
                    <a:pt x="17" y="88"/>
                    <a:pt x="16" y="88"/>
                    <a:pt x="16" y="88"/>
                  </a:cubicBezTo>
                  <a:cubicBezTo>
                    <a:pt x="16" y="88"/>
                    <a:pt x="16" y="89"/>
                    <a:pt x="17" y="89"/>
                  </a:cubicBezTo>
                  <a:cubicBezTo>
                    <a:pt x="17" y="88"/>
                    <a:pt x="17" y="88"/>
                    <a:pt x="17" y="88"/>
                  </a:cubicBezTo>
                  <a:moveTo>
                    <a:pt x="18" y="83"/>
                  </a:moveTo>
                  <a:cubicBezTo>
                    <a:pt x="18" y="83"/>
                    <a:pt x="19" y="82"/>
                    <a:pt x="18" y="82"/>
                  </a:cubicBezTo>
                  <a:cubicBezTo>
                    <a:pt x="18" y="82"/>
                    <a:pt x="17" y="84"/>
                    <a:pt x="18" y="83"/>
                  </a:cubicBezTo>
                  <a:moveTo>
                    <a:pt x="20" y="84"/>
                  </a:moveTo>
                  <a:cubicBezTo>
                    <a:pt x="21" y="84"/>
                    <a:pt x="20" y="83"/>
                    <a:pt x="19" y="82"/>
                  </a:cubicBezTo>
                  <a:cubicBezTo>
                    <a:pt x="19" y="83"/>
                    <a:pt x="20" y="83"/>
                    <a:pt x="20" y="84"/>
                  </a:cubicBezTo>
                  <a:moveTo>
                    <a:pt x="31" y="34"/>
                  </a:moveTo>
                  <a:cubicBezTo>
                    <a:pt x="31" y="34"/>
                    <a:pt x="31" y="34"/>
                    <a:pt x="31" y="35"/>
                  </a:cubicBezTo>
                  <a:cubicBezTo>
                    <a:pt x="32" y="35"/>
                    <a:pt x="32" y="35"/>
                    <a:pt x="32" y="35"/>
                  </a:cubicBezTo>
                  <a:cubicBezTo>
                    <a:pt x="32" y="35"/>
                    <a:pt x="32" y="35"/>
                    <a:pt x="32" y="35"/>
                  </a:cubicBezTo>
                  <a:cubicBezTo>
                    <a:pt x="32" y="35"/>
                    <a:pt x="32" y="35"/>
                    <a:pt x="32" y="35"/>
                  </a:cubicBezTo>
                  <a:cubicBezTo>
                    <a:pt x="31" y="35"/>
                    <a:pt x="31" y="34"/>
                    <a:pt x="31" y="34"/>
                  </a:cubicBezTo>
                  <a:cubicBezTo>
                    <a:pt x="31" y="34"/>
                    <a:pt x="31" y="33"/>
                    <a:pt x="30" y="32"/>
                  </a:cubicBezTo>
                  <a:cubicBezTo>
                    <a:pt x="30" y="32"/>
                    <a:pt x="31" y="33"/>
                    <a:pt x="31" y="34"/>
                  </a:cubicBezTo>
                  <a:moveTo>
                    <a:pt x="21" y="105"/>
                  </a:moveTo>
                  <a:cubicBezTo>
                    <a:pt x="20" y="105"/>
                    <a:pt x="21" y="104"/>
                    <a:pt x="21" y="104"/>
                  </a:cubicBezTo>
                  <a:cubicBezTo>
                    <a:pt x="21" y="103"/>
                    <a:pt x="21" y="105"/>
                    <a:pt x="21" y="105"/>
                  </a:cubicBezTo>
                  <a:moveTo>
                    <a:pt x="23" y="78"/>
                  </a:moveTo>
                  <a:cubicBezTo>
                    <a:pt x="24" y="79"/>
                    <a:pt x="23" y="78"/>
                    <a:pt x="23" y="79"/>
                  </a:cubicBezTo>
                  <a:cubicBezTo>
                    <a:pt x="22" y="78"/>
                    <a:pt x="23" y="78"/>
                    <a:pt x="23" y="78"/>
                  </a:cubicBezTo>
                  <a:cubicBezTo>
                    <a:pt x="23" y="77"/>
                    <a:pt x="23" y="78"/>
                    <a:pt x="23" y="78"/>
                  </a:cubicBezTo>
                  <a:moveTo>
                    <a:pt x="21" y="79"/>
                  </a:moveTo>
                  <a:cubicBezTo>
                    <a:pt x="20" y="79"/>
                    <a:pt x="21" y="78"/>
                    <a:pt x="20" y="78"/>
                  </a:cubicBezTo>
                  <a:cubicBezTo>
                    <a:pt x="21" y="78"/>
                    <a:pt x="21" y="78"/>
                    <a:pt x="20" y="77"/>
                  </a:cubicBezTo>
                  <a:cubicBezTo>
                    <a:pt x="21" y="78"/>
                    <a:pt x="21" y="78"/>
                    <a:pt x="21" y="79"/>
                  </a:cubicBezTo>
                  <a:moveTo>
                    <a:pt x="26" y="82"/>
                  </a:moveTo>
                  <a:cubicBezTo>
                    <a:pt x="26" y="83"/>
                    <a:pt x="26" y="83"/>
                    <a:pt x="26" y="83"/>
                  </a:cubicBezTo>
                  <a:cubicBezTo>
                    <a:pt x="26" y="83"/>
                    <a:pt x="26" y="83"/>
                    <a:pt x="25" y="83"/>
                  </a:cubicBezTo>
                  <a:cubicBezTo>
                    <a:pt x="25" y="83"/>
                    <a:pt x="25" y="83"/>
                    <a:pt x="25" y="83"/>
                  </a:cubicBezTo>
                  <a:cubicBezTo>
                    <a:pt x="25" y="83"/>
                    <a:pt x="26" y="83"/>
                    <a:pt x="26" y="83"/>
                  </a:cubicBezTo>
                  <a:cubicBezTo>
                    <a:pt x="26" y="83"/>
                    <a:pt x="25" y="84"/>
                    <a:pt x="25" y="84"/>
                  </a:cubicBezTo>
                  <a:cubicBezTo>
                    <a:pt x="26" y="84"/>
                    <a:pt x="26" y="84"/>
                    <a:pt x="26" y="84"/>
                  </a:cubicBezTo>
                  <a:cubicBezTo>
                    <a:pt x="25" y="84"/>
                    <a:pt x="26" y="85"/>
                    <a:pt x="26" y="85"/>
                  </a:cubicBezTo>
                  <a:cubicBezTo>
                    <a:pt x="25" y="85"/>
                    <a:pt x="26" y="85"/>
                    <a:pt x="25" y="85"/>
                  </a:cubicBezTo>
                  <a:cubicBezTo>
                    <a:pt x="25" y="85"/>
                    <a:pt x="25" y="84"/>
                    <a:pt x="25" y="84"/>
                  </a:cubicBezTo>
                  <a:cubicBezTo>
                    <a:pt x="25" y="84"/>
                    <a:pt x="25" y="84"/>
                    <a:pt x="25" y="84"/>
                  </a:cubicBezTo>
                  <a:cubicBezTo>
                    <a:pt x="25" y="84"/>
                    <a:pt x="25" y="83"/>
                    <a:pt x="25" y="83"/>
                  </a:cubicBezTo>
                  <a:cubicBezTo>
                    <a:pt x="25" y="83"/>
                    <a:pt x="25" y="82"/>
                    <a:pt x="26" y="82"/>
                  </a:cubicBezTo>
                  <a:moveTo>
                    <a:pt x="66" y="108"/>
                  </a:moveTo>
                  <a:cubicBezTo>
                    <a:pt x="65" y="108"/>
                    <a:pt x="65" y="107"/>
                    <a:pt x="65" y="107"/>
                  </a:cubicBezTo>
                  <a:cubicBezTo>
                    <a:pt x="66" y="107"/>
                    <a:pt x="66" y="108"/>
                    <a:pt x="66" y="108"/>
                  </a:cubicBezTo>
                  <a:moveTo>
                    <a:pt x="24" y="81"/>
                  </a:moveTo>
                  <a:cubicBezTo>
                    <a:pt x="24" y="82"/>
                    <a:pt x="23" y="82"/>
                    <a:pt x="24" y="83"/>
                  </a:cubicBezTo>
                  <a:cubicBezTo>
                    <a:pt x="24" y="83"/>
                    <a:pt x="23" y="83"/>
                    <a:pt x="23" y="83"/>
                  </a:cubicBezTo>
                  <a:cubicBezTo>
                    <a:pt x="23" y="84"/>
                    <a:pt x="24" y="84"/>
                    <a:pt x="23" y="85"/>
                  </a:cubicBezTo>
                  <a:cubicBezTo>
                    <a:pt x="23" y="84"/>
                    <a:pt x="23" y="84"/>
                    <a:pt x="23" y="83"/>
                  </a:cubicBezTo>
                  <a:cubicBezTo>
                    <a:pt x="23" y="83"/>
                    <a:pt x="23" y="81"/>
                    <a:pt x="24" y="81"/>
                  </a:cubicBezTo>
                  <a:moveTo>
                    <a:pt x="24" y="81"/>
                  </a:moveTo>
                  <a:cubicBezTo>
                    <a:pt x="22" y="81"/>
                    <a:pt x="24" y="80"/>
                    <a:pt x="23" y="79"/>
                  </a:cubicBezTo>
                  <a:cubicBezTo>
                    <a:pt x="24" y="79"/>
                    <a:pt x="23" y="79"/>
                    <a:pt x="24" y="79"/>
                  </a:cubicBezTo>
                  <a:cubicBezTo>
                    <a:pt x="25" y="79"/>
                    <a:pt x="23" y="80"/>
                    <a:pt x="24" y="81"/>
                  </a:cubicBezTo>
                  <a:moveTo>
                    <a:pt x="21" y="82"/>
                  </a:moveTo>
                  <a:cubicBezTo>
                    <a:pt x="21" y="82"/>
                    <a:pt x="21" y="82"/>
                    <a:pt x="21" y="83"/>
                  </a:cubicBezTo>
                  <a:cubicBezTo>
                    <a:pt x="20" y="83"/>
                    <a:pt x="21" y="82"/>
                    <a:pt x="21" y="82"/>
                  </a:cubicBezTo>
                  <a:cubicBezTo>
                    <a:pt x="21" y="81"/>
                    <a:pt x="21" y="81"/>
                    <a:pt x="21" y="80"/>
                  </a:cubicBezTo>
                  <a:cubicBezTo>
                    <a:pt x="22" y="80"/>
                    <a:pt x="21" y="82"/>
                    <a:pt x="21" y="82"/>
                  </a:cubicBezTo>
                  <a:moveTo>
                    <a:pt x="40" y="106"/>
                  </a:moveTo>
                  <a:cubicBezTo>
                    <a:pt x="39" y="105"/>
                    <a:pt x="37" y="105"/>
                    <a:pt x="37" y="104"/>
                  </a:cubicBezTo>
                  <a:cubicBezTo>
                    <a:pt x="37" y="104"/>
                    <a:pt x="37" y="104"/>
                    <a:pt x="36" y="103"/>
                  </a:cubicBezTo>
                  <a:cubicBezTo>
                    <a:pt x="36" y="103"/>
                    <a:pt x="36" y="103"/>
                    <a:pt x="36" y="102"/>
                  </a:cubicBezTo>
                  <a:cubicBezTo>
                    <a:pt x="36" y="102"/>
                    <a:pt x="36" y="102"/>
                    <a:pt x="35" y="101"/>
                  </a:cubicBezTo>
                  <a:cubicBezTo>
                    <a:pt x="36" y="99"/>
                    <a:pt x="35" y="98"/>
                    <a:pt x="36" y="97"/>
                  </a:cubicBezTo>
                  <a:cubicBezTo>
                    <a:pt x="36" y="97"/>
                    <a:pt x="36" y="97"/>
                    <a:pt x="36" y="97"/>
                  </a:cubicBezTo>
                  <a:cubicBezTo>
                    <a:pt x="37" y="97"/>
                    <a:pt x="37" y="97"/>
                    <a:pt x="37" y="96"/>
                  </a:cubicBezTo>
                  <a:cubicBezTo>
                    <a:pt x="37" y="96"/>
                    <a:pt x="38" y="96"/>
                    <a:pt x="38" y="95"/>
                  </a:cubicBezTo>
                  <a:cubicBezTo>
                    <a:pt x="37" y="96"/>
                    <a:pt x="36" y="96"/>
                    <a:pt x="36" y="96"/>
                  </a:cubicBezTo>
                  <a:cubicBezTo>
                    <a:pt x="36" y="96"/>
                    <a:pt x="36" y="95"/>
                    <a:pt x="36" y="95"/>
                  </a:cubicBezTo>
                  <a:cubicBezTo>
                    <a:pt x="37" y="95"/>
                    <a:pt x="37" y="94"/>
                    <a:pt x="37" y="95"/>
                  </a:cubicBezTo>
                  <a:cubicBezTo>
                    <a:pt x="37" y="95"/>
                    <a:pt x="38" y="94"/>
                    <a:pt x="37" y="94"/>
                  </a:cubicBezTo>
                  <a:cubicBezTo>
                    <a:pt x="37" y="94"/>
                    <a:pt x="37" y="95"/>
                    <a:pt x="36" y="94"/>
                  </a:cubicBezTo>
                  <a:cubicBezTo>
                    <a:pt x="36" y="94"/>
                    <a:pt x="36" y="94"/>
                    <a:pt x="36" y="94"/>
                  </a:cubicBezTo>
                  <a:cubicBezTo>
                    <a:pt x="36" y="95"/>
                    <a:pt x="37" y="94"/>
                    <a:pt x="37" y="93"/>
                  </a:cubicBezTo>
                  <a:cubicBezTo>
                    <a:pt x="36" y="93"/>
                    <a:pt x="37" y="93"/>
                    <a:pt x="36" y="94"/>
                  </a:cubicBezTo>
                  <a:cubicBezTo>
                    <a:pt x="36" y="94"/>
                    <a:pt x="36" y="93"/>
                    <a:pt x="36" y="92"/>
                  </a:cubicBezTo>
                  <a:cubicBezTo>
                    <a:pt x="36" y="92"/>
                    <a:pt x="36" y="92"/>
                    <a:pt x="37" y="92"/>
                  </a:cubicBezTo>
                  <a:cubicBezTo>
                    <a:pt x="36" y="92"/>
                    <a:pt x="37" y="91"/>
                    <a:pt x="38" y="91"/>
                  </a:cubicBezTo>
                  <a:cubicBezTo>
                    <a:pt x="38" y="91"/>
                    <a:pt x="38" y="92"/>
                    <a:pt x="40" y="93"/>
                  </a:cubicBezTo>
                  <a:cubicBezTo>
                    <a:pt x="39" y="93"/>
                    <a:pt x="39" y="93"/>
                    <a:pt x="39" y="93"/>
                  </a:cubicBezTo>
                  <a:cubicBezTo>
                    <a:pt x="39" y="93"/>
                    <a:pt x="40" y="93"/>
                    <a:pt x="40" y="93"/>
                  </a:cubicBezTo>
                  <a:cubicBezTo>
                    <a:pt x="40" y="93"/>
                    <a:pt x="40" y="94"/>
                    <a:pt x="40" y="94"/>
                  </a:cubicBezTo>
                  <a:cubicBezTo>
                    <a:pt x="39" y="94"/>
                    <a:pt x="40" y="94"/>
                    <a:pt x="40" y="93"/>
                  </a:cubicBezTo>
                  <a:cubicBezTo>
                    <a:pt x="39" y="93"/>
                    <a:pt x="39" y="94"/>
                    <a:pt x="40" y="95"/>
                  </a:cubicBezTo>
                  <a:cubicBezTo>
                    <a:pt x="40" y="95"/>
                    <a:pt x="39" y="95"/>
                    <a:pt x="39" y="95"/>
                  </a:cubicBezTo>
                  <a:cubicBezTo>
                    <a:pt x="39" y="96"/>
                    <a:pt x="39" y="96"/>
                    <a:pt x="40" y="96"/>
                  </a:cubicBezTo>
                  <a:cubicBezTo>
                    <a:pt x="40" y="96"/>
                    <a:pt x="40" y="95"/>
                    <a:pt x="40" y="95"/>
                  </a:cubicBezTo>
                  <a:cubicBezTo>
                    <a:pt x="40" y="95"/>
                    <a:pt x="40" y="95"/>
                    <a:pt x="40" y="95"/>
                  </a:cubicBezTo>
                  <a:cubicBezTo>
                    <a:pt x="40" y="95"/>
                    <a:pt x="40" y="94"/>
                    <a:pt x="40" y="94"/>
                  </a:cubicBezTo>
                  <a:cubicBezTo>
                    <a:pt x="41" y="95"/>
                    <a:pt x="41" y="97"/>
                    <a:pt x="41" y="98"/>
                  </a:cubicBezTo>
                  <a:cubicBezTo>
                    <a:pt x="40" y="98"/>
                    <a:pt x="39" y="98"/>
                    <a:pt x="38" y="98"/>
                  </a:cubicBezTo>
                  <a:cubicBezTo>
                    <a:pt x="38" y="98"/>
                    <a:pt x="39" y="98"/>
                    <a:pt x="38" y="99"/>
                  </a:cubicBezTo>
                  <a:cubicBezTo>
                    <a:pt x="39" y="99"/>
                    <a:pt x="39" y="98"/>
                    <a:pt x="40" y="99"/>
                  </a:cubicBezTo>
                  <a:cubicBezTo>
                    <a:pt x="40" y="99"/>
                    <a:pt x="40" y="99"/>
                    <a:pt x="40" y="99"/>
                  </a:cubicBezTo>
                  <a:cubicBezTo>
                    <a:pt x="41" y="99"/>
                    <a:pt x="41" y="99"/>
                    <a:pt x="41" y="98"/>
                  </a:cubicBezTo>
                  <a:cubicBezTo>
                    <a:pt x="41" y="99"/>
                    <a:pt x="41" y="100"/>
                    <a:pt x="41" y="101"/>
                  </a:cubicBezTo>
                  <a:cubicBezTo>
                    <a:pt x="41" y="101"/>
                    <a:pt x="41" y="100"/>
                    <a:pt x="41" y="100"/>
                  </a:cubicBezTo>
                  <a:cubicBezTo>
                    <a:pt x="40" y="101"/>
                    <a:pt x="41" y="101"/>
                    <a:pt x="41" y="101"/>
                  </a:cubicBezTo>
                  <a:cubicBezTo>
                    <a:pt x="41" y="101"/>
                    <a:pt x="41" y="101"/>
                    <a:pt x="42" y="101"/>
                  </a:cubicBezTo>
                  <a:cubicBezTo>
                    <a:pt x="42" y="102"/>
                    <a:pt x="42" y="103"/>
                    <a:pt x="42" y="104"/>
                  </a:cubicBezTo>
                  <a:cubicBezTo>
                    <a:pt x="42" y="103"/>
                    <a:pt x="42" y="103"/>
                    <a:pt x="42" y="104"/>
                  </a:cubicBezTo>
                  <a:cubicBezTo>
                    <a:pt x="41" y="104"/>
                    <a:pt x="42" y="104"/>
                    <a:pt x="43" y="104"/>
                  </a:cubicBezTo>
                  <a:cubicBezTo>
                    <a:pt x="43" y="104"/>
                    <a:pt x="43" y="105"/>
                    <a:pt x="43" y="105"/>
                  </a:cubicBezTo>
                  <a:cubicBezTo>
                    <a:pt x="42" y="105"/>
                    <a:pt x="41" y="105"/>
                    <a:pt x="40" y="106"/>
                  </a:cubicBezTo>
                  <a:moveTo>
                    <a:pt x="38" y="95"/>
                  </a:moveTo>
                  <a:cubicBezTo>
                    <a:pt x="39" y="95"/>
                    <a:pt x="39" y="94"/>
                    <a:pt x="38" y="94"/>
                  </a:cubicBezTo>
                  <a:cubicBezTo>
                    <a:pt x="38" y="94"/>
                    <a:pt x="38" y="95"/>
                    <a:pt x="38" y="95"/>
                  </a:cubicBezTo>
                  <a:moveTo>
                    <a:pt x="38" y="98"/>
                  </a:moveTo>
                  <a:cubicBezTo>
                    <a:pt x="39" y="97"/>
                    <a:pt x="39" y="97"/>
                    <a:pt x="40" y="97"/>
                  </a:cubicBezTo>
                  <a:cubicBezTo>
                    <a:pt x="40" y="97"/>
                    <a:pt x="39" y="97"/>
                    <a:pt x="39" y="97"/>
                  </a:cubicBezTo>
                  <a:cubicBezTo>
                    <a:pt x="39" y="97"/>
                    <a:pt x="40" y="96"/>
                    <a:pt x="38" y="96"/>
                  </a:cubicBezTo>
                  <a:cubicBezTo>
                    <a:pt x="38" y="96"/>
                    <a:pt x="39" y="96"/>
                    <a:pt x="39" y="96"/>
                  </a:cubicBezTo>
                  <a:cubicBezTo>
                    <a:pt x="38" y="97"/>
                    <a:pt x="37" y="97"/>
                    <a:pt x="38" y="98"/>
                  </a:cubicBezTo>
                  <a:moveTo>
                    <a:pt x="39" y="101"/>
                  </a:moveTo>
                  <a:cubicBezTo>
                    <a:pt x="40" y="100"/>
                    <a:pt x="39" y="100"/>
                    <a:pt x="39" y="100"/>
                  </a:cubicBezTo>
                  <a:cubicBezTo>
                    <a:pt x="39" y="100"/>
                    <a:pt x="39" y="99"/>
                    <a:pt x="39" y="99"/>
                  </a:cubicBezTo>
                  <a:cubicBezTo>
                    <a:pt x="38" y="99"/>
                    <a:pt x="39" y="100"/>
                    <a:pt x="38" y="100"/>
                  </a:cubicBezTo>
                  <a:cubicBezTo>
                    <a:pt x="39" y="100"/>
                    <a:pt x="39" y="100"/>
                    <a:pt x="39" y="101"/>
                  </a:cubicBezTo>
                  <a:moveTo>
                    <a:pt x="38" y="100"/>
                  </a:moveTo>
                  <a:cubicBezTo>
                    <a:pt x="37" y="100"/>
                    <a:pt x="37" y="101"/>
                    <a:pt x="37" y="101"/>
                  </a:cubicBezTo>
                  <a:cubicBezTo>
                    <a:pt x="38" y="101"/>
                    <a:pt x="38" y="101"/>
                    <a:pt x="38" y="100"/>
                  </a:cubicBezTo>
                  <a:moveTo>
                    <a:pt x="40" y="102"/>
                  </a:moveTo>
                  <a:cubicBezTo>
                    <a:pt x="40" y="101"/>
                    <a:pt x="39" y="101"/>
                    <a:pt x="39" y="101"/>
                  </a:cubicBezTo>
                  <a:cubicBezTo>
                    <a:pt x="39" y="101"/>
                    <a:pt x="39" y="101"/>
                    <a:pt x="39" y="102"/>
                  </a:cubicBezTo>
                  <a:lnTo>
                    <a:pt x="40" y="102"/>
                  </a:lnTo>
                  <a:close/>
                  <a:moveTo>
                    <a:pt x="40" y="102"/>
                  </a:moveTo>
                  <a:cubicBezTo>
                    <a:pt x="40" y="102"/>
                    <a:pt x="39" y="102"/>
                    <a:pt x="39" y="102"/>
                  </a:cubicBezTo>
                  <a:cubicBezTo>
                    <a:pt x="39" y="102"/>
                    <a:pt x="41" y="103"/>
                    <a:pt x="40" y="102"/>
                  </a:cubicBezTo>
                  <a:moveTo>
                    <a:pt x="41" y="104"/>
                  </a:moveTo>
                  <a:cubicBezTo>
                    <a:pt x="41" y="104"/>
                    <a:pt x="42" y="104"/>
                    <a:pt x="41" y="104"/>
                  </a:cubicBezTo>
                  <a:cubicBezTo>
                    <a:pt x="41" y="104"/>
                    <a:pt x="40" y="104"/>
                    <a:pt x="40" y="105"/>
                  </a:cubicBezTo>
                  <a:cubicBezTo>
                    <a:pt x="41" y="105"/>
                    <a:pt x="41" y="104"/>
                    <a:pt x="41" y="104"/>
                  </a:cubicBezTo>
                  <a:moveTo>
                    <a:pt x="31" y="41"/>
                  </a:moveTo>
                  <a:cubicBezTo>
                    <a:pt x="31" y="41"/>
                    <a:pt x="31" y="40"/>
                    <a:pt x="32" y="41"/>
                  </a:cubicBezTo>
                  <a:cubicBezTo>
                    <a:pt x="32" y="41"/>
                    <a:pt x="31" y="41"/>
                    <a:pt x="31" y="41"/>
                  </a:cubicBezTo>
                  <a:cubicBezTo>
                    <a:pt x="31" y="41"/>
                    <a:pt x="31" y="41"/>
                    <a:pt x="31" y="41"/>
                  </a:cubicBezTo>
                  <a:moveTo>
                    <a:pt x="32" y="42"/>
                  </a:moveTo>
                  <a:cubicBezTo>
                    <a:pt x="32" y="42"/>
                    <a:pt x="33" y="43"/>
                    <a:pt x="32" y="43"/>
                  </a:cubicBezTo>
                  <a:cubicBezTo>
                    <a:pt x="32" y="42"/>
                    <a:pt x="33" y="43"/>
                    <a:pt x="32" y="42"/>
                  </a:cubicBezTo>
                  <a:moveTo>
                    <a:pt x="32" y="45"/>
                  </a:moveTo>
                  <a:cubicBezTo>
                    <a:pt x="32" y="45"/>
                    <a:pt x="30" y="42"/>
                    <a:pt x="32" y="44"/>
                  </a:cubicBezTo>
                  <a:cubicBezTo>
                    <a:pt x="32" y="43"/>
                    <a:pt x="31" y="43"/>
                    <a:pt x="31" y="42"/>
                  </a:cubicBezTo>
                  <a:cubicBezTo>
                    <a:pt x="31" y="43"/>
                    <a:pt x="31" y="43"/>
                    <a:pt x="31" y="43"/>
                  </a:cubicBezTo>
                  <a:cubicBezTo>
                    <a:pt x="32" y="43"/>
                    <a:pt x="32" y="43"/>
                    <a:pt x="32" y="43"/>
                  </a:cubicBezTo>
                  <a:cubicBezTo>
                    <a:pt x="32" y="44"/>
                    <a:pt x="32" y="44"/>
                    <a:pt x="32" y="44"/>
                  </a:cubicBezTo>
                  <a:cubicBezTo>
                    <a:pt x="32" y="44"/>
                    <a:pt x="31" y="44"/>
                    <a:pt x="32" y="45"/>
                  </a:cubicBezTo>
                  <a:cubicBezTo>
                    <a:pt x="33" y="45"/>
                    <a:pt x="32" y="45"/>
                    <a:pt x="32" y="45"/>
                  </a:cubicBezTo>
                  <a:moveTo>
                    <a:pt x="31" y="40"/>
                  </a:moveTo>
                  <a:cubicBezTo>
                    <a:pt x="32" y="40"/>
                    <a:pt x="31" y="39"/>
                    <a:pt x="31" y="39"/>
                  </a:cubicBezTo>
                  <a:cubicBezTo>
                    <a:pt x="32" y="40"/>
                    <a:pt x="31" y="40"/>
                    <a:pt x="32" y="41"/>
                  </a:cubicBezTo>
                  <a:cubicBezTo>
                    <a:pt x="32" y="41"/>
                    <a:pt x="31" y="40"/>
                    <a:pt x="31" y="39"/>
                  </a:cubicBezTo>
                  <a:cubicBezTo>
                    <a:pt x="30" y="38"/>
                    <a:pt x="31" y="41"/>
                    <a:pt x="31" y="40"/>
                  </a:cubicBezTo>
                  <a:cubicBezTo>
                    <a:pt x="30" y="38"/>
                    <a:pt x="30" y="38"/>
                    <a:pt x="30" y="38"/>
                  </a:cubicBezTo>
                  <a:cubicBezTo>
                    <a:pt x="31" y="39"/>
                    <a:pt x="31" y="40"/>
                    <a:pt x="31" y="40"/>
                  </a:cubicBezTo>
                  <a:moveTo>
                    <a:pt x="30" y="41"/>
                  </a:moveTo>
                  <a:cubicBezTo>
                    <a:pt x="30" y="41"/>
                    <a:pt x="30" y="40"/>
                    <a:pt x="30" y="40"/>
                  </a:cubicBezTo>
                  <a:cubicBezTo>
                    <a:pt x="31" y="41"/>
                    <a:pt x="31" y="42"/>
                    <a:pt x="31" y="43"/>
                  </a:cubicBezTo>
                  <a:cubicBezTo>
                    <a:pt x="30" y="42"/>
                    <a:pt x="31" y="42"/>
                    <a:pt x="31" y="41"/>
                  </a:cubicBezTo>
                  <a:cubicBezTo>
                    <a:pt x="30" y="41"/>
                    <a:pt x="31" y="42"/>
                    <a:pt x="30" y="41"/>
                  </a:cubicBezTo>
                  <a:moveTo>
                    <a:pt x="28" y="67"/>
                  </a:moveTo>
                  <a:cubicBezTo>
                    <a:pt x="29" y="67"/>
                    <a:pt x="29" y="67"/>
                    <a:pt x="29" y="67"/>
                  </a:cubicBezTo>
                  <a:cubicBezTo>
                    <a:pt x="30" y="67"/>
                    <a:pt x="29" y="68"/>
                    <a:pt x="28" y="68"/>
                  </a:cubicBezTo>
                  <a:lnTo>
                    <a:pt x="28" y="67"/>
                  </a:lnTo>
                  <a:close/>
                  <a:moveTo>
                    <a:pt x="30" y="37"/>
                  </a:moveTo>
                  <a:cubicBezTo>
                    <a:pt x="31" y="38"/>
                    <a:pt x="30" y="37"/>
                    <a:pt x="30" y="38"/>
                  </a:cubicBezTo>
                  <a:cubicBezTo>
                    <a:pt x="30" y="37"/>
                    <a:pt x="30" y="38"/>
                    <a:pt x="29" y="36"/>
                  </a:cubicBezTo>
                  <a:cubicBezTo>
                    <a:pt x="30" y="37"/>
                    <a:pt x="29" y="36"/>
                    <a:pt x="30" y="37"/>
                  </a:cubicBezTo>
                  <a:moveTo>
                    <a:pt x="33" y="38"/>
                  </a:moveTo>
                  <a:cubicBezTo>
                    <a:pt x="34" y="39"/>
                    <a:pt x="34" y="40"/>
                    <a:pt x="33" y="39"/>
                  </a:cubicBezTo>
                  <a:cubicBezTo>
                    <a:pt x="32" y="38"/>
                    <a:pt x="33" y="39"/>
                    <a:pt x="33" y="39"/>
                  </a:cubicBezTo>
                  <a:cubicBezTo>
                    <a:pt x="33" y="39"/>
                    <a:pt x="33" y="38"/>
                    <a:pt x="33" y="38"/>
                  </a:cubicBezTo>
                  <a:moveTo>
                    <a:pt x="30" y="43"/>
                  </a:moveTo>
                  <a:cubicBezTo>
                    <a:pt x="30" y="43"/>
                    <a:pt x="32" y="44"/>
                    <a:pt x="31" y="45"/>
                  </a:cubicBezTo>
                  <a:cubicBezTo>
                    <a:pt x="31" y="44"/>
                    <a:pt x="31" y="44"/>
                    <a:pt x="30" y="43"/>
                  </a:cubicBezTo>
                  <a:cubicBezTo>
                    <a:pt x="30" y="42"/>
                    <a:pt x="29" y="41"/>
                    <a:pt x="30" y="42"/>
                  </a:cubicBezTo>
                  <a:cubicBezTo>
                    <a:pt x="30" y="42"/>
                    <a:pt x="31" y="44"/>
                    <a:pt x="30" y="43"/>
                  </a:cubicBezTo>
                  <a:moveTo>
                    <a:pt x="34" y="40"/>
                  </a:moveTo>
                  <a:cubicBezTo>
                    <a:pt x="34" y="41"/>
                    <a:pt x="34" y="41"/>
                    <a:pt x="34" y="42"/>
                  </a:cubicBezTo>
                  <a:cubicBezTo>
                    <a:pt x="34" y="42"/>
                    <a:pt x="34" y="42"/>
                    <a:pt x="34" y="42"/>
                  </a:cubicBezTo>
                  <a:cubicBezTo>
                    <a:pt x="34" y="42"/>
                    <a:pt x="34" y="41"/>
                    <a:pt x="34" y="41"/>
                  </a:cubicBezTo>
                  <a:cubicBezTo>
                    <a:pt x="33" y="40"/>
                    <a:pt x="33" y="40"/>
                    <a:pt x="34" y="40"/>
                  </a:cubicBezTo>
                  <a:moveTo>
                    <a:pt x="31" y="38"/>
                  </a:moveTo>
                  <a:cubicBezTo>
                    <a:pt x="31" y="38"/>
                    <a:pt x="31" y="38"/>
                    <a:pt x="31" y="38"/>
                  </a:cubicBezTo>
                  <a:cubicBezTo>
                    <a:pt x="31" y="37"/>
                    <a:pt x="31" y="38"/>
                    <a:pt x="31" y="38"/>
                  </a:cubicBezTo>
                  <a:cubicBezTo>
                    <a:pt x="31" y="37"/>
                    <a:pt x="31" y="37"/>
                    <a:pt x="30" y="36"/>
                  </a:cubicBezTo>
                  <a:cubicBezTo>
                    <a:pt x="30" y="36"/>
                    <a:pt x="31" y="37"/>
                    <a:pt x="31" y="37"/>
                  </a:cubicBezTo>
                  <a:cubicBezTo>
                    <a:pt x="31" y="37"/>
                    <a:pt x="31" y="37"/>
                    <a:pt x="31" y="38"/>
                  </a:cubicBezTo>
                  <a:moveTo>
                    <a:pt x="31" y="34"/>
                  </a:moveTo>
                  <a:cubicBezTo>
                    <a:pt x="31" y="35"/>
                    <a:pt x="31" y="35"/>
                    <a:pt x="31" y="35"/>
                  </a:cubicBezTo>
                  <a:cubicBezTo>
                    <a:pt x="33" y="37"/>
                    <a:pt x="31" y="36"/>
                    <a:pt x="32" y="37"/>
                  </a:cubicBezTo>
                  <a:cubicBezTo>
                    <a:pt x="32" y="36"/>
                    <a:pt x="31" y="35"/>
                    <a:pt x="31" y="36"/>
                  </a:cubicBezTo>
                  <a:cubicBezTo>
                    <a:pt x="31" y="36"/>
                    <a:pt x="31" y="36"/>
                    <a:pt x="32" y="37"/>
                  </a:cubicBezTo>
                  <a:cubicBezTo>
                    <a:pt x="32" y="37"/>
                    <a:pt x="32" y="37"/>
                    <a:pt x="32" y="37"/>
                  </a:cubicBezTo>
                  <a:cubicBezTo>
                    <a:pt x="31" y="36"/>
                    <a:pt x="31" y="36"/>
                    <a:pt x="31" y="36"/>
                  </a:cubicBezTo>
                  <a:cubicBezTo>
                    <a:pt x="30" y="35"/>
                    <a:pt x="30" y="34"/>
                    <a:pt x="30" y="35"/>
                  </a:cubicBezTo>
                  <a:cubicBezTo>
                    <a:pt x="30" y="34"/>
                    <a:pt x="30" y="33"/>
                    <a:pt x="30" y="33"/>
                  </a:cubicBezTo>
                  <a:cubicBezTo>
                    <a:pt x="30" y="34"/>
                    <a:pt x="30" y="34"/>
                    <a:pt x="30" y="34"/>
                  </a:cubicBezTo>
                  <a:cubicBezTo>
                    <a:pt x="31" y="35"/>
                    <a:pt x="31" y="35"/>
                    <a:pt x="31" y="36"/>
                  </a:cubicBezTo>
                  <a:cubicBezTo>
                    <a:pt x="31" y="35"/>
                    <a:pt x="30" y="33"/>
                    <a:pt x="30" y="32"/>
                  </a:cubicBezTo>
                  <a:cubicBezTo>
                    <a:pt x="31" y="34"/>
                    <a:pt x="30" y="33"/>
                    <a:pt x="30" y="32"/>
                  </a:cubicBezTo>
                  <a:cubicBezTo>
                    <a:pt x="30" y="33"/>
                    <a:pt x="30" y="33"/>
                    <a:pt x="31" y="34"/>
                  </a:cubicBezTo>
                  <a:cubicBezTo>
                    <a:pt x="31" y="35"/>
                    <a:pt x="30" y="34"/>
                    <a:pt x="31" y="34"/>
                  </a:cubicBezTo>
                  <a:moveTo>
                    <a:pt x="34" y="43"/>
                  </a:moveTo>
                  <a:cubicBezTo>
                    <a:pt x="34" y="43"/>
                    <a:pt x="34" y="44"/>
                    <a:pt x="34" y="44"/>
                  </a:cubicBezTo>
                  <a:cubicBezTo>
                    <a:pt x="34" y="44"/>
                    <a:pt x="34" y="44"/>
                    <a:pt x="34" y="44"/>
                  </a:cubicBezTo>
                  <a:cubicBezTo>
                    <a:pt x="34" y="44"/>
                    <a:pt x="34" y="44"/>
                    <a:pt x="34" y="44"/>
                  </a:cubicBezTo>
                  <a:cubicBezTo>
                    <a:pt x="34" y="45"/>
                    <a:pt x="34" y="46"/>
                    <a:pt x="34" y="47"/>
                  </a:cubicBezTo>
                  <a:cubicBezTo>
                    <a:pt x="33" y="45"/>
                    <a:pt x="34" y="45"/>
                    <a:pt x="34" y="45"/>
                  </a:cubicBezTo>
                  <a:cubicBezTo>
                    <a:pt x="34" y="45"/>
                    <a:pt x="33" y="44"/>
                    <a:pt x="34" y="44"/>
                  </a:cubicBezTo>
                  <a:cubicBezTo>
                    <a:pt x="33" y="44"/>
                    <a:pt x="33" y="44"/>
                    <a:pt x="33" y="44"/>
                  </a:cubicBezTo>
                  <a:cubicBezTo>
                    <a:pt x="32" y="43"/>
                    <a:pt x="33" y="44"/>
                    <a:pt x="34" y="44"/>
                  </a:cubicBezTo>
                  <a:cubicBezTo>
                    <a:pt x="33" y="43"/>
                    <a:pt x="34" y="43"/>
                    <a:pt x="33" y="42"/>
                  </a:cubicBezTo>
                  <a:cubicBezTo>
                    <a:pt x="34" y="42"/>
                    <a:pt x="34" y="42"/>
                    <a:pt x="34" y="43"/>
                  </a:cubicBezTo>
                  <a:moveTo>
                    <a:pt x="29" y="68"/>
                  </a:moveTo>
                  <a:cubicBezTo>
                    <a:pt x="30" y="68"/>
                    <a:pt x="30" y="69"/>
                    <a:pt x="29" y="70"/>
                  </a:cubicBezTo>
                  <a:cubicBezTo>
                    <a:pt x="29" y="70"/>
                    <a:pt x="30" y="69"/>
                    <a:pt x="29" y="68"/>
                  </a:cubicBezTo>
                  <a:moveTo>
                    <a:pt x="22" y="70"/>
                  </a:moveTo>
                  <a:cubicBezTo>
                    <a:pt x="22" y="70"/>
                    <a:pt x="23" y="69"/>
                    <a:pt x="23" y="69"/>
                  </a:cubicBezTo>
                  <a:cubicBezTo>
                    <a:pt x="24" y="69"/>
                    <a:pt x="23" y="70"/>
                    <a:pt x="23" y="70"/>
                  </a:cubicBezTo>
                  <a:cubicBezTo>
                    <a:pt x="23" y="70"/>
                    <a:pt x="23" y="71"/>
                    <a:pt x="23" y="71"/>
                  </a:cubicBezTo>
                  <a:cubicBezTo>
                    <a:pt x="23" y="71"/>
                    <a:pt x="22" y="72"/>
                    <a:pt x="23" y="72"/>
                  </a:cubicBezTo>
                  <a:cubicBezTo>
                    <a:pt x="22" y="72"/>
                    <a:pt x="22" y="72"/>
                    <a:pt x="22" y="73"/>
                  </a:cubicBezTo>
                  <a:cubicBezTo>
                    <a:pt x="21" y="72"/>
                    <a:pt x="22" y="72"/>
                    <a:pt x="22" y="71"/>
                  </a:cubicBezTo>
                  <a:cubicBezTo>
                    <a:pt x="23" y="71"/>
                    <a:pt x="22" y="70"/>
                    <a:pt x="22" y="70"/>
                  </a:cubicBezTo>
                  <a:moveTo>
                    <a:pt x="27" y="69"/>
                  </a:moveTo>
                  <a:cubicBezTo>
                    <a:pt x="26" y="69"/>
                    <a:pt x="27" y="68"/>
                    <a:pt x="26" y="68"/>
                  </a:cubicBezTo>
                  <a:cubicBezTo>
                    <a:pt x="26" y="68"/>
                    <a:pt x="26" y="68"/>
                    <a:pt x="27" y="68"/>
                  </a:cubicBezTo>
                  <a:cubicBezTo>
                    <a:pt x="27" y="68"/>
                    <a:pt x="28" y="68"/>
                    <a:pt x="27" y="69"/>
                  </a:cubicBezTo>
                  <a:moveTo>
                    <a:pt x="27" y="68"/>
                  </a:moveTo>
                  <a:cubicBezTo>
                    <a:pt x="27" y="68"/>
                    <a:pt x="25" y="68"/>
                    <a:pt x="25" y="68"/>
                  </a:cubicBezTo>
                  <a:cubicBezTo>
                    <a:pt x="26" y="67"/>
                    <a:pt x="26" y="68"/>
                    <a:pt x="27" y="68"/>
                  </a:cubicBezTo>
                  <a:cubicBezTo>
                    <a:pt x="27" y="68"/>
                    <a:pt x="27" y="68"/>
                    <a:pt x="27" y="68"/>
                  </a:cubicBezTo>
                  <a:moveTo>
                    <a:pt x="22" y="68"/>
                  </a:moveTo>
                  <a:cubicBezTo>
                    <a:pt x="22" y="69"/>
                    <a:pt x="22" y="69"/>
                    <a:pt x="22" y="69"/>
                  </a:cubicBezTo>
                  <a:cubicBezTo>
                    <a:pt x="22" y="70"/>
                    <a:pt x="21" y="68"/>
                    <a:pt x="22" y="68"/>
                  </a:cubicBezTo>
                  <a:moveTo>
                    <a:pt x="36" y="52"/>
                  </a:moveTo>
                  <a:cubicBezTo>
                    <a:pt x="36" y="53"/>
                    <a:pt x="36" y="52"/>
                    <a:pt x="36" y="53"/>
                  </a:cubicBezTo>
                  <a:cubicBezTo>
                    <a:pt x="34" y="52"/>
                    <a:pt x="36" y="53"/>
                    <a:pt x="35" y="52"/>
                  </a:cubicBezTo>
                  <a:cubicBezTo>
                    <a:pt x="34" y="51"/>
                    <a:pt x="35" y="52"/>
                    <a:pt x="36" y="52"/>
                  </a:cubicBezTo>
                  <a:moveTo>
                    <a:pt x="36" y="61"/>
                  </a:moveTo>
                  <a:cubicBezTo>
                    <a:pt x="36" y="62"/>
                    <a:pt x="35" y="63"/>
                    <a:pt x="35" y="64"/>
                  </a:cubicBezTo>
                  <a:cubicBezTo>
                    <a:pt x="35" y="65"/>
                    <a:pt x="36" y="65"/>
                    <a:pt x="36" y="65"/>
                  </a:cubicBezTo>
                  <a:cubicBezTo>
                    <a:pt x="35" y="65"/>
                    <a:pt x="35" y="65"/>
                    <a:pt x="35" y="65"/>
                  </a:cubicBezTo>
                  <a:cubicBezTo>
                    <a:pt x="35" y="64"/>
                    <a:pt x="35" y="64"/>
                    <a:pt x="35" y="64"/>
                  </a:cubicBezTo>
                  <a:cubicBezTo>
                    <a:pt x="35" y="64"/>
                    <a:pt x="35" y="64"/>
                    <a:pt x="35" y="63"/>
                  </a:cubicBezTo>
                  <a:cubicBezTo>
                    <a:pt x="35" y="63"/>
                    <a:pt x="35" y="63"/>
                    <a:pt x="35" y="63"/>
                  </a:cubicBezTo>
                  <a:cubicBezTo>
                    <a:pt x="35" y="62"/>
                    <a:pt x="35" y="62"/>
                    <a:pt x="36" y="61"/>
                  </a:cubicBezTo>
                  <a:moveTo>
                    <a:pt x="24" y="71"/>
                  </a:moveTo>
                  <a:cubicBezTo>
                    <a:pt x="23" y="71"/>
                    <a:pt x="23" y="70"/>
                    <a:pt x="23" y="70"/>
                  </a:cubicBezTo>
                  <a:cubicBezTo>
                    <a:pt x="24" y="70"/>
                    <a:pt x="24" y="70"/>
                    <a:pt x="24" y="71"/>
                  </a:cubicBezTo>
                  <a:moveTo>
                    <a:pt x="27" y="72"/>
                  </a:moveTo>
                  <a:cubicBezTo>
                    <a:pt x="27" y="73"/>
                    <a:pt x="27" y="73"/>
                    <a:pt x="26" y="73"/>
                  </a:cubicBezTo>
                  <a:cubicBezTo>
                    <a:pt x="24" y="73"/>
                    <a:pt x="26" y="71"/>
                    <a:pt x="26" y="70"/>
                  </a:cubicBezTo>
                  <a:cubicBezTo>
                    <a:pt x="26" y="70"/>
                    <a:pt x="25" y="70"/>
                    <a:pt x="25" y="70"/>
                  </a:cubicBezTo>
                  <a:cubicBezTo>
                    <a:pt x="26" y="70"/>
                    <a:pt x="25" y="69"/>
                    <a:pt x="25" y="69"/>
                  </a:cubicBezTo>
                  <a:cubicBezTo>
                    <a:pt x="25" y="68"/>
                    <a:pt x="25" y="68"/>
                    <a:pt x="26" y="68"/>
                  </a:cubicBezTo>
                  <a:cubicBezTo>
                    <a:pt x="26" y="69"/>
                    <a:pt x="25" y="69"/>
                    <a:pt x="26" y="70"/>
                  </a:cubicBezTo>
                  <a:cubicBezTo>
                    <a:pt x="26" y="70"/>
                    <a:pt x="27" y="70"/>
                    <a:pt x="27" y="71"/>
                  </a:cubicBezTo>
                  <a:cubicBezTo>
                    <a:pt x="26" y="71"/>
                    <a:pt x="26" y="70"/>
                    <a:pt x="26" y="70"/>
                  </a:cubicBezTo>
                  <a:cubicBezTo>
                    <a:pt x="26" y="71"/>
                    <a:pt x="25" y="72"/>
                    <a:pt x="27" y="72"/>
                  </a:cubicBezTo>
                  <a:moveTo>
                    <a:pt x="33" y="70"/>
                  </a:moveTo>
                  <a:cubicBezTo>
                    <a:pt x="34" y="70"/>
                    <a:pt x="34" y="71"/>
                    <a:pt x="34" y="72"/>
                  </a:cubicBezTo>
                  <a:cubicBezTo>
                    <a:pt x="34" y="72"/>
                    <a:pt x="35" y="73"/>
                    <a:pt x="33" y="73"/>
                  </a:cubicBezTo>
                  <a:cubicBezTo>
                    <a:pt x="33" y="72"/>
                    <a:pt x="33" y="71"/>
                    <a:pt x="33" y="70"/>
                  </a:cubicBezTo>
                  <a:moveTo>
                    <a:pt x="28" y="133"/>
                  </a:moveTo>
                  <a:cubicBezTo>
                    <a:pt x="29" y="133"/>
                    <a:pt x="29" y="134"/>
                    <a:pt x="29" y="134"/>
                  </a:cubicBezTo>
                  <a:cubicBezTo>
                    <a:pt x="29" y="135"/>
                    <a:pt x="28" y="134"/>
                    <a:pt x="28" y="133"/>
                  </a:cubicBezTo>
                  <a:moveTo>
                    <a:pt x="29" y="14"/>
                  </a:moveTo>
                  <a:cubicBezTo>
                    <a:pt x="30" y="15"/>
                    <a:pt x="29" y="14"/>
                    <a:pt x="28" y="14"/>
                  </a:cubicBezTo>
                  <a:cubicBezTo>
                    <a:pt x="28" y="13"/>
                    <a:pt x="29" y="14"/>
                    <a:pt x="29" y="14"/>
                  </a:cubicBezTo>
                  <a:moveTo>
                    <a:pt x="29" y="15"/>
                  </a:moveTo>
                  <a:cubicBezTo>
                    <a:pt x="30" y="16"/>
                    <a:pt x="30" y="16"/>
                    <a:pt x="30" y="16"/>
                  </a:cubicBezTo>
                  <a:cubicBezTo>
                    <a:pt x="31" y="17"/>
                    <a:pt x="29" y="16"/>
                    <a:pt x="29" y="15"/>
                  </a:cubicBezTo>
                  <a:moveTo>
                    <a:pt x="28" y="12"/>
                  </a:moveTo>
                  <a:cubicBezTo>
                    <a:pt x="27" y="11"/>
                    <a:pt x="28" y="12"/>
                    <a:pt x="29" y="12"/>
                  </a:cubicBezTo>
                  <a:cubicBezTo>
                    <a:pt x="29" y="13"/>
                    <a:pt x="28" y="13"/>
                    <a:pt x="28" y="12"/>
                  </a:cubicBezTo>
                  <a:moveTo>
                    <a:pt x="39" y="20"/>
                  </a:moveTo>
                  <a:cubicBezTo>
                    <a:pt x="39" y="19"/>
                    <a:pt x="40" y="20"/>
                    <a:pt x="41" y="20"/>
                  </a:cubicBezTo>
                  <a:cubicBezTo>
                    <a:pt x="41" y="21"/>
                    <a:pt x="40" y="20"/>
                    <a:pt x="39" y="20"/>
                  </a:cubicBezTo>
                  <a:moveTo>
                    <a:pt x="26" y="9"/>
                  </a:moveTo>
                  <a:cubicBezTo>
                    <a:pt x="25" y="9"/>
                    <a:pt x="24" y="9"/>
                    <a:pt x="23" y="8"/>
                  </a:cubicBezTo>
                  <a:cubicBezTo>
                    <a:pt x="23" y="7"/>
                    <a:pt x="22" y="8"/>
                    <a:pt x="22" y="7"/>
                  </a:cubicBezTo>
                  <a:cubicBezTo>
                    <a:pt x="23" y="8"/>
                    <a:pt x="23" y="7"/>
                    <a:pt x="24" y="8"/>
                  </a:cubicBezTo>
                  <a:cubicBezTo>
                    <a:pt x="24" y="8"/>
                    <a:pt x="24" y="8"/>
                    <a:pt x="24" y="8"/>
                  </a:cubicBezTo>
                  <a:cubicBezTo>
                    <a:pt x="24" y="9"/>
                    <a:pt x="25" y="9"/>
                    <a:pt x="25" y="9"/>
                  </a:cubicBezTo>
                  <a:cubicBezTo>
                    <a:pt x="25" y="9"/>
                    <a:pt x="25" y="8"/>
                    <a:pt x="25" y="8"/>
                  </a:cubicBezTo>
                  <a:cubicBezTo>
                    <a:pt x="26" y="9"/>
                    <a:pt x="26" y="8"/>
                    <a:pt x="27" y="9"/>
                  </a:cubicBezTo>
                  <a:cubicBezTo>
                    <a:pt x="27" y="9"/>
                    <a:pt x="27" y="9"/>
                    <a:pt x="27" y="9"/>
                  </a:cubicBezTo>
                  <a:cubicBezTo>
                    <a:pt x="27" y="8"/>
                    <a:pt x="28" y="9"/>
                    <a:pt x="28" y="9"/>
                  </a:cubicBezTo>
                  <a:cubicBezTo>
                    <a:pt x="28" y="10"/>
                    <a:pt x="27" y="9"/>
                    <a:pt x="28" y="10"/>
                  </a:cubicBezTo>
                  <a:cubicBezTo>
                    <a:pt x="27" y="11"/>
                    <a:pt x="26" y="9"/>
                    <a:pt x="27" y="9"/>
                  </a:cubicBezTo>
                  <a:cubicBezTo>
                    <a:pt x="27" y="9"/>
                    <a:pt x="26" y="9"/>
                    <a:pt x="26" y="9"/>
                  </a:cubicBezTo>
                  <a:moveTo>
                    <a:pt x="25" y="14"/>
                  </a:moveTo>
                  <a:cubicBezTo>
                    <a:pt x="25" y="13"/>
                    <a:pt x="26" y="15"/>
                    <a:pt x="27" y="15"/>
                  </a:cubicBezTo>
                  <a:cubicBezTo>
                    <a:pt x="27" y="16"/>
                    <a:pt x="26" y="14"/>
                    <a:pt x="25" y="14"/>
                  </a:cubicBezTo>
                  <a:moveTo>
                    <a:pt x="42" y="17"/>
                  </a:moveTo>
                  <a:cubicBezTo>
                    <a:pt x="42" y="18"/>
                    <a:pt x="42" y="18"/>
                    <a:pt x="42" y="18"/>
                  </a:cubicBezTo>
                  <a:cubicBezTo>
                    <a:pt x="43" y="18"/>
                    <a:pt x="43" y="18"/>
                    <a:pt x="43" y="18"/>
                  </a:cubicBezTo>
                  <a:cubicBezTo>
                    <a:pt x="43" y="18"/>
                    <a:pt x="43" y="18"/>
                    <a:pt x="44" y="19"/>
                  </a:cubicBezTo>
                  <a:cubicBezTo>
                    <a:pt x="44" y="19"/>
                    <a:pt x="44" y="19"/>
                    <a:pt x="43" y="20"/>
                  </a:cubicBezTo>
                  <a:cubicBezTo>
                    <a:pt x="43" y="19"/>
                    <a:pt x="43" y="19"/>
                    <a:pt x="43" y="19"/>
                  </a:cubicBezTo>
                  <a:cubicBezTo>
                    <a:pt x="43" y="18"/>
                    <a:pt x="43" y="20"/>
                    <a:pt x="42" y="19"/>
                  </a:cubicBezTo>
                  <a:cubicBezTo>
                    <a:pt x="42" y="17"/>
                    <a:pt x="41" y="18"/>
                    <a:pt x="41" y="17"/>
                  </a:cubicBezTo>
                  <a:cubicBezTo>
                    <a:pt x="41" y="16"/>
                    <a:pt x="41" y="16"/>
                    <a:pt x="42" y="16"/>
                  </a:cubicBezTo>
                  <a:cubicBezTo>
                    <a:pt x="42" y="17"/>
                    <a:pt x="42" y="17"/>
                    <a:pt x="42" y="17"/>
                  </a:cubicBezTo>
                  <a:moveTo>
                    <a:pt x="24" y="10"/>
                  </a:moveTo>
                  <a:cubicBezTo>
                    <a:pt x="24" y="11"/>
                    <a:pt x="23" y="9"/>
                    <a:pt x="22" y="10"/>
                  </a:cubicBezTo>
                  <a:cubicBezTo>
                    <a:pt x="22" y="9"/>
                    <a:pt x="23" y="10"/>
                    <a:pt x="24" y="10"/>
                  </a:cubicBezTo>
                  <a:moveTo>
                    <a:pt x="24" y="7"/>
                  </a:moveTo>
                  <a:cubicBezTo>
                    <a:pt x="24" y="6"/>
                    <a:pt x="25" y="7"/>
                    <a:pt x="25" y="7"/>
                  </a:cubicBezTo>
                  <a:cubicBezTo>
                    <a:pt x="25" y="8"/>
                    <a:pt x="25" y="7"/>
                    <a:pt x="24" y="7"/>
                  </a:cubicBezTo>
                  <a:moveTo>
                    <a:pt x="45" y="18"/>
                  </a:moveTo>
                  <a:cubicBezTo>
                    <a:pt x="46" y="18"/>
                    <a:pt x="46" y="17"/>
                    <a:pt x="46" y="18"/>
                  </a:cubicBezTo>
                  <a:cubicBezTo>
                    <a:pt x="46" y="19"/>
                    <a:pt x="46" y="18"/>
                    <a:pt x="45" y="18"/>
                  </a:cubicBezTo>
                  <a:moveTo>
                    <a:pt x="50" y="21"/>
                  </a:moveTo>
                  <a:cubicBezTo>
                    <a:pt x="50" y="21"/>
                    <a:pt x="50" y="21"/>
                    <a:pt x="50" y="21"/>
                  </a:cubicBezTo>
                  <a:cubicBezTo>
                    <a:pt x="50" y="20"/>
                    <a:pt x="50" y="20"/>
                    <a:pt x="51" y="20"/>
                  </a:cubicBezTo>
                  <a:cubicBezTo>
                    <a:pt x="51" y="21"/>
                    <a:pt x="50" y="21"/>
                    <a:pt x="50" y="21"/>
                  </a:cubicBezTo>
                  <a:moveTo>
                    <a:pt x="24" y="14"/>
                  </a:moveTo>
                  <a:cubicBezTo>
                    <a:pt x="22" y="13"/>
                    <a:pt x="21" y="13"/>
                    <a:pt x="19" y="12"/>
                  </a:cubicBezTo>
                  <a:cubicBezTo>
                    <a:pt x="18" y="12"/>
                    <a:pt x="19" y="12"/>
                    <a:pt x="20" y="12"/>
                  </a:cubicBezTo>
                  <a:cubicBezTo>
                    <a:pt x="21" y="13"/>
                    <a:pt x="23" y="13"/>
                    <a:pt x="25" y="14"/>
                  </a:cubicBezTo>
                  <a:cubicBezTo>
                    <a:pt x="25" y="14"/>
                    <a:pt x="25" y="14"/>
                    <a:pt x="24" y="14"/>
                  </a:cubicBezTo>
                  <a:moveTo>
                    <a:pt x="58" y="26"/>
                  </a:moveTo>
                  <a:cubicBezTo>
                    <a:pt x="59" y="26"/>
                    <a:pt x="58" y="27"/>
                    <a:pt x="58" y="27"/>
                  </a:cubicBezTo>
                  <a:cubicBezTo>
                    <a:pt x="57" y="27"/>
                    <a:pt x="58" y="26"/>
                    <a:pt x="58" y="26"/>
                  </a:cubicBezTo>
                  <a:moveTo>
                    <a:pt x="67" y="30"/>
                  </a:moveTo>
                  <a:cubicBezTo>
                    <a:pt x="68" y="30"/>
                    <a:pt x="68" y="30"/>
                    <a:pt x="68" y="31"/>
                  </a:cubicBezTo>
                  <a:cubicBezTo>
                    <a:pt x="67" y="31"/>
                    <a:pt x="67" y="30"/>
                    <a:pt x="67" y="30"/>
                  </a:cubicBezTo>
                  <a:moveTo>
                    <a:pt x="60" y="24"/>
                  </a:moveTo>
                  <a:cubicBezTo>
                    <a:pt x="61" y="24"/>
                    <a:pt x="63" y="25"/>
                    <a:pt x="64" y="27"/>
                  </a:cubicBezTo>
                  <a:cubicBezTo>
                    <a:pt x="64" y="28"/>
                    <a:pt x="65" y="27"/>
                    <a:pt x="65" y="27"/>
                  </a:cubicBezTo>
                  <a:cubicBezTo>
                    <a:pt x="65" y="28"/>
                    <a:pt x="65" y="28"/>
                    <a:pt x="65" y="28"/>
                  </a:cubicBezTo>
                  <a:cubicBezTo>
                    <a:pt x="65" y="29"/>
                    <a:pt x="66" y="29"/>
                    <a:pt x="67" y="29"/>
                  </a:cubicBezTo>
                  <a:cubicBezTo>
                    <a:pt x="66" y="30"/>
                    <a:pt x="67" y="31"/>
                    <a:pt x="67" y="31"/>
                  </a:cubicBezTo>
                  <a:cubicBezTo>
                    <a:pt x="66" y="32"/>
                    <a:pt x="65" y="30"/>
                    <a:pt x="65" y="29"/>
                  </a:cubicBezTo>
                  <a:cubicBezTo>
                    <a:pt x="65" y="30"/>
                    <a:pt x="63" y="30"/>
                    <a:pt x="63" y="29"/>
                  </a:cubicBezTo>
                  <a:cubicBezTo>
                    <a:pt x="63" y="28"/>
                    <a:pt x="64" y="29"/>
                    <a:pt x="64" y="29"/>
                  </a:cubicBezTo>
                  <a:cubicBezTo>
                    <a:pt x="64" y="28"/>
                    <a:pt x="63" y="29"/>
                    <a:pt x="63" y="29"/>
                  </a:cubicBezTo>
                  <a:cubicBezTo>
                    <a:pt x="63" y="28"/>
                    <a:pt x="62" y="28"/>
                    <a:pt x="62" y="28"/>
                  </a:cubicBezTo>
                  <a:cubicBezTo>
                    <a:pt x="62" y="28"/>
                    <a:pt x="63" y="27"/>
                    <a:pt x="62" y="27"/>
                  </a:cubicBezTo>
                  <a:cubicBezTo>
                    <a:pt x="62" y="27"/>
                    <a:pt x="62" y="27"/>
                    <a:pt x="62" y="27"/>
                  </a:cubicBezTo>
                  <a:cubicBezTo>
                    <a:pt x="61" y="27"/>
                    <a:pt x="61" y="27"/>
                    <a:pt x="61" y="27"/>
                  </a:cubicBezTo>
                  <a:cubicBezTo>
                    <a:pt x="61" y="26"/>
                    <a:pt x="61" y="27"/>
                    <a:pt x="60" y="26"/>
                  </a:cubicBezTo>
                  <a:cubicBezTo>
                    <a:pt x="60" y="26"/>
                    <a:pt x="60" y="25"/>
                    <a:pt x="60" y="25"/>
                  </a:cubicBezTo>
                  <a:cubicBezTo>
                    <a:pt x="60" y="25"/>
                    <a:pt x="61" y="24"/>
                    <a:pt x="60" y="24"/>
                  </a:cubicBezTo>
                  <a:moveTo>
                    <a:pt x="61" y="25"/>
                  </a:moveTo>
                  <a:cubicBezTo>
                    <a:pt x="62" y="25"/>
                    <a:pt x="61" y="27"/>
                    <a:pt x="62" y="26"/>
                  </a:cubicBezTo>
                  <a:cubicBezTo>
                    <a:pt x="62" y="25"/>
                    <a:pt x="62" y="25"/>
                    <a:pt x="61" y="25"/>
                  </a:cubicBezTo>
                  <a:cubicBezTo>
                    <a:pt x="61" y="25"/>
                    <a:pt x="61" y="25"/>
                    <a:pt x="61" y="25"/>
                  </a:cubicBezTo>
                  <a:moveTo>
                    <a:pt x="45" y="22"/>
                  </a:moveTo>
                  <a:cubicBezTo>
                    <a:pt x="44" y="23"/>
                    <a:pt x="44" y="22"/>
                    <a:pt x="43" y="22"/>
                  </a:cubicBezTo>
                  <a:cubicBezTo>
                    <a:pt x="43" y="21"/>
                    <a:pt x="44" y="22"/>
                    <a:pt x="45" y="22"/>
                  </a:cubicBezTo>
                  <a:moveTo>
                    <a:pt x="45" y="21"/>
                  </a:moveTo>
                  <a:cubicBezTo>
                    <a:pt x="45" y="21"/>
                    <a:pt x="43" y="20"/>
                    <a:pt x="43" y="20"/>
                  </a:cubicBezTo>
                  <a:cubicBezTo>
                    <a:pt x="43" y="19"/>
                    <a:pt x="44" y="21"/>
                    <a:pt x="45" y="21"/>
                  </a:cubicBezTo>
                  <a:moveTo>
                    <a:pt x="66" y="38"/>
                  </a:moveTo>
                  <a:cubicBezTo>
                    <a:pt x="67" y="38"/>
                    <a:pt x="66" y="39"/>
                    <a:pt x="67" y="39"/>
                  </a:cubicBezTo>
                  <a:cubicBezTo>
                    <a:pt x="67" y="40"/>
                    <a:pt x="66" y="39"/>
                    <a:pt x="66" y="38"/>
                  </a:cubicBezTo>
                  <a:moveTo>
                    <a:pt x="61" y="34"/>
                  </a:moveTo>
                  <a:cubicBezTo>
                    <a:pt x="62" y="34"/>
                    <a:pt x="62" y="35"/>
                    <a:pt x="63" y="35"/>
                  </a:cubicBezTo>
                  <a:cubicBezTo>
                    <a:pt x="64" y="36"/>
                    <a:pt x="66" y="38"/>
                    <a:pt x="65" y="37"/>
                  </a:cubicBezTo>
                  <a:cubicBezTo>
                    <a:pt x="64" y="36"/>
                    <a:pt x="62" y="34"/>
                    <a:pt x="61" y="34"/>
                  </a:cubicBezTo>
                  <a:moveTo>
                    <a:pt x="76" y="82"/>
                  </a:moveTo>
                  <a:cubicBezTo>
                    <a:pt x="75" y="83"/>
                    <a:pt x="76" y="81"/>
                    <a:pt x="76" y="81"/>
                  </a:cubicBezTo>
                  <a:cubicBezTo>
                    <a:pt x="76" y="81"/>
                    <a:pt x="77" y="82"/>
                    <a:pt x="76" y="82"/>
                  </a:cubicBezTo>
                  <a:cubicBezTo>
                    <a:pt x="76" y="82"/>
                    <a:pt x="76" y="82"/>
                    <a:pt x="76" y="82"/>
                  </a:cubicBezTo>
                  <a:moveTo>
                    <a:pt x="76" y="85"/>
                  </a:moveTo>
                  <a:cubicBezTo>
                    <a:pt x="76" y="84"/>
                    <a:pt x="76" y="84"/>
                    <a:pt x="76" y="83"/>
                  </a:cubicBezTo>
                  <a:cubicBezTo>
                    <a:pt x="77" y="83"/>
                    <a:pt x="77" y="85"/>
                    <a:pt x="76" y="85"/>
                  </a:cubicBezTo>
                  <a:moveTo>
                    <a:pt x="74" y="86"/>
                  </a:moveTo>
                  <a:cubicBezTo>
                    <a:pt x="74" y="86"/>
                    <a:pt x="73" y="86"/>
                    <a:pt x="73" y="86"/>
                  </a:cubicBezTo>
                  <a:cubicBezTo>
                    <a:pt x="73" y="85"/>
                    <a:pt x="73" y="85"/>
                    <a:pt x="73" y="85"/>
                  </a:cubicBezTo>
                  <a:cubicBezTo>
                    <a:pt x="74" y="85"/>
                    <a:pt x="73" y="86"/>
                    <a:pt x="74" y="86"/>
                  </a:cubicBezTo>
                  <a:moveTo>
                    <a:pt x="18" y="12"/>
                  </a:moveTo>
                  <a:cubicBezTo>
                    <a:pt x="18" y="13"/>
                    <a:pt x="17" y="13"/>
                    <a:pt x="16" y="13"/>
                  </a:cubicBezTo>
                  <a:cubicBezTo>
                    <a:pt x="16" y="12"/>
                    <a:pt x="17" y="12"/>
                    <a:pt x="18" y="12"/>
                  </a:cubicBezTo>
                  <a:moveTo>
                    <a:pt x="67" y="32"/>
                  </a:moveTo>
                  <a:cubicBezTo>
                    <a:pt x="68" y="30"/>
                    <a:pt x="69" y="32"/>
                    <a:pt x="70" y="33"/>
                  </a:cubicBezTo>
                  <a:cubicBezTo>
                    <a:pt x="70" y="34"/>
                    <a:pt x="70" y="33"/>
                    <a:pt x="70" y="33"/>
                  </a:cubicBezTo>
                  <a:cubicBezTo>
                    <a:pt x="71" y="33"/>
                    <a:pt x="71" y="34"/>
                    <a:pt x="71" y="35"/>
                  </a:cubicBezTo>
                  <a:cubicBezTo>
                    <a:pt x="71" y="35"/>
                    <a:pt x="71" y="35"/>
                    <a:pt x="71" y="35"/>
                  </a:cubicBezTo>
                  <a:cubicBezTo>
                    <a:pt x="72" y="35"/>
                    <a:pt x="73" y="36"/>
                    <a:pt x="73" y="36"/>
                  </a:cubicBezTo>
                  <a:cubicBezTo>
                    <a:pt x="73" y="36"/>
                    <a:pt x="73" y="37"/>
                    <a:pt x="74" y="36"/>
                  </a:cubicBezTo>
                  <a:cubicBezTo>
                    <a:pt x="74" y="37"/>
                    <a:pt x="75" y="38"/>
                    <a:pt x="75" y="39"/>
                  </a:cubicBezTo>
                  <a:cubicBezTo>
                    <a:pt x="75" y="39"/>
                    <a:pt x="74" y="40"/>
                    <a:pt x="75" y="40"/>
                  </a:cubicBezTo>
                  <a:cubicBezTo>
                    <a:pt x="76" y="40"/>
                    <a:pt x="75" y="39"/>
                    <a:pt x="76" y="39"/>
                  </a:cubicBezTo>
                  <a:cubicBezTo>
                    <a:pt x="76" y="39"/>
                    <a:pt x="76" y="39"/>
                    <a:pt x="76" y="40"/>
                  </a:cubicBezTo>
                  <a:cubicBezTo>
                    <a:pt x="77" y="41"/>
                    <a:pt x="77" y="42"/>
                    <a:pt x="78" y="43"/>
                  </a:cubicBezTo>
                  <a:cubicBezTo>
                    <a:pt x="78" y="43"/>
                    <a:pt x="78" y="43"/>
                    <a:pt x="78" y="43"/>
                  </a:cubicBezTo>
                  <a:cubicBezTo>
                    <a:pt x="79" y="43"/>
                    <a:pt x="79" y="44"/>
                    <a:pt x="79" y="45"/>
                  </a:cubicBezTo>
                  <a:cubicBezTo>
                    <a:pt x="80" y="45"/>
                    <a:pt x="80" y="45"/>
                    <a:pt x="81" y="46"/>
                  </a:cubicBezTo>
                  <a:cubicBezTo>
                    <a:pt x="80" y="46"/>
                    <a:pt x="80" y="46"/>
                    <a:pt x="80" y="46"/>
                  </a:cubicBezTo>
                  <a:cubicBezTo>
                    <a:pt x="80" y="46"/>
                    <a:pt x="81" y="46"/>
                    <a:pt x="81" y="47"/>
                  </a:cubicBezTo>
                  <a:cubicBezTo>
                    <a:pt x="81" y="47"/>
                    <a:pt x="81" y="47"/>
                    <a:pt x="81" y="47"/>
                  </a:cubicBezTo>
                  <a:cubicBezTo>
                    <a:pt x="82" y="47"/>
                    <a:pt x="81" y="47"/>
                    <a:pt x="81" y="47"/>
                  </a:cubicBezTo>
                  <a:cubicBezTo>
                    <a:pt x="81" y="47"/>
                    <a:pt x="81" y="48"/>
                    <a:pt x="82" y="48"/>
                  </a:cubicBezTo>
                  <a:cubicBezTo>
                    <a:pt x="82" y="49"/>
                    <a:pt x="82" y="49"/>
                    <a:pt x="82" y="49"/>
                  </a:cubicBezTo>
                  <a:cubicBezTo>
                    <a:pt x="82" y="49"/>
                    <a:pt x="82" y="50"/>
                    <a:pt x="82" y="50"/>
                  </a:cubicBezTo>
                  <a:cubicBezTo>
                    <a:pt x="82" y="50"/>
                    <a:pt x="83" y="50"/>
                    <a:pt x="83" y="50"/>
                  </a:cubicBezTo>
                  <a:cubicBezTo>
                    <a:pt x="83" y="50"/>
                    <a:pt x="83" y="50"/>
                    <a:pt x="83" y="51"/>
                  </a:cubicBezTo>
                  <a:cubicBezTo>
                    <a:pt x="83" y="51"/>
                    <a:pt x="83" y="51"/>
                    <a:pt x="83" y="51"/>
                  </a:cubicBezTo>
                  <a:cubicBezTo>
                    <a:pt x="83" y="51"/>
                    <a:pt x="83" y="52"/>
                    <a:pt x="84" y="52"/>
                  </a:cubicBezTo>
                  <a:cubicBezTo>
                    <a:pt x="84" y="52"/>
                    <a:pt x="84" y="52"/>
                    <a:pt x="84" y="52"/>
                  </a:cubicBezTo>
                  <a:cubicBezTo>
                    <a:pt x="84" y="52"/>
                    <a:pt x="84" y="53"/>
                    <a:pt x="85" y="54"/>
                  </a:cubicBezTo>
                  <a:cubicBezTo>
                    <a:pt x="85" y="54"/>
                    <a:pt x="85" y="54"/>
                    <a:pt x="85" y="55"/>
                  </a:cubicBezTo>
                  <a:cubicBezTo>
                    <a:pt x="85" y="55"/>
                    <a:pt x="85" y="55"/>
                    <a:pt x="85" y="56"/>
                  </a:cubicBezTo>
                  <a:cubicBezTo>
                    <a:pt x="85" y="56"/>
                    <a:pt x="86" y="55"/>
                    <a:pt x="86" y="55"/>
                  </a:cubicBezTo>
                  <a:cubicBezTo>
                    <a:pt x="86" y="56"/>
                    <a:pt x="86" y="56"/>
                    <a:pt x="86" y="57"/>
                  </a:cubicBezTo>
                  <a:cubicBezTo>
                    <a:pt x="86" y="57"/>
                    <a:pt x="86" y="57"/>
                    <a:pt x="86" y="56"/>
                  </a:cubicBezTo>
                  <a:cubicBezTo>
                    <a:pt x="85" y="57"/>
                    <a:pt x="85" y="56"/>
                    <a:pt x="84" y="57"/>
                  </a:cubicBezTo>
                  <a:cubicBezTo>
                    <a:pt x="84" y="57"/>
                    <a:pt x="85" y="57"/>
                    <a:pt x="85" y="57"/>
                  </a:cubicBezTo>
                  <a:cubicBezTo>
                    <a:pt x="85" y="58"/>
                    <a:pt x="85" y="57"/>
                    <a:pt x="86" y="57"/>
                  </a:cubicBezTo>
                  <a:cubicBezTo>
                    <a:pt x="86" y="57"/>
                    <a:pt x="86" y="57"/>
                    <a:pt x="86" y="57"/>
                  </a:cubicBezTo>
                  <a:cubicBezTo>
                    <a:pt x="86" y="57"/>
                    <a:pt x="86" y="58"/>
                    <a:pt x="86" y="58"/>
                  </a:cubicBezTo>
                  <a:cubicBezTo>
                    <a:pt x="87" y="58"/>
                    <a:pt x="86" y="59"/>
                    <a:pt x="87" y="58"/>
                  </a:cubicBezTo>
                  <a:cubicBezTo>
                    <a:pt x="87" y="59"/>
                    <a:pt x="87" y="59"/>
                    <a:pt x="87" y="59"/>
                  </a:cubicBezTo>
                  <a:cubicBezTo>
                    <a:pt x="87" y="59"/>
                    <a:pt x="87" y="59"/>
                    <a:pt x="87" y="59"/>
                  </a:cubicBezTo>
                  <a:cubicBezTo>
                    <a:pt x="87" y="60"/>
                    <a:pt x="87" y="61"/>
                    <a:pt x="88" y="61"/>
                  </a:cubicBezTo>
                  <a:cubicBezTo>
                    <a:pt x="88" y="62"/>
                    <a:pt x="88" y="62"/>
                    <a:pt x="88" y="63"/>
                  </a:cubicBezTo>
                  <a:cubicBezTo>
                    <a:pt x="88" y="63"/>
                    <a:pt x="88" y="62"/>
                    <a:pt x="88" y="62"/>
                  </a:cubicBezTo>
                  <a:cubicBezTo>
                    <a:pt x="89" y="62"/>
                    <a:pt x="88" y="63"/>
                    <a:pt x="89" y="63"/>
                  </a:cubicBezTo>
                  <a:cubicBezTo>
                    <a:pt x="89" y="64"/>
                    <a:pt x="90" y="63"/>
                    <a:pt x="90" y="63"/>
                  </a:cubicBezTo>
                  <a:cubicBezTo>
                    <a:pt x="90" y="64"/>
                    <a:pt x="91" y="64"/>
                    <a:pt x="91" y="64"/>
                  </a:cubicBezTo>
                  <a:cubicBezTo>
                    <a:pt x="91" y="64"/>
                    <a:pt x="91" y="65"/>
                    <a:pt x="91" y="65"/>
                  </a:cubicBezTo>
                  <a:cubicBezTo>
                    <a:pt x="92" y="66"/>
                    <a:pt x="92" y="69"/>
                    <a:pt x="93" y="71"/>
                  </a:cubicBezTo>
                  <a:cubicBezTo>
                    <a:pt x="93" y="71"/>
                    <a:pt x="94" y="72"/>
                    <a:pt x="93" y="72"/>
                  </a:cubicBezTo>
                  <a:cubicBezTo>
                    <a:pt x="93" y="72"/>
                    <a:pt x="93" y="72"/>
                    <a:pt x="93" y="72"/>
                  </a:cubicBezTo>
                  <a:cubicBezTo>
                    <a:pt x="94" y="75"/>
                    <a:pt x="94" y="76"/>
                    <a:pt x="94" y="78"/>
                  </a:cubicBezTo>
                  <a:cubicBezTo>
                    <a:pt x="93" y="77"/>
                    <a:pt x="94" y="76"/>
                    <a:pt x="93" y="76"/>
                  </a:cubicBezTo>
                  <a:cubicBezTo>
                    <a:pt x="92" y="75"/>
                    <a:pt x="93" y="76"/>
                    <a:pt x="93" y="77"/>
                  </a:cubicBezTo>
                  <a:cubicBezTo>
                    <a:pt x="93" y="77"/>
                    <a:pt x="93" y="77"/>
                    <a:pt x="93" y="77"/>
                  </a:cubicBezTo>
                  <a:cubicBezTo>
                    <a:pt x="93" y="78"/>
                    <a:pt x="93" y="78"/>
                    <a:pt x="93" y="78"/>
                  </a:cubicBezTo>
                  <a:cubicBezTo>
                    <a:pt x="93" y="79"/>
                    <a:pt x="93" y="80"/>
                    <a:pt x="94" y="81"/>
                  </a:cubicBezTo>
                  <a:cubicBezTo>
                    <a:pt x="94" y="82"/>
                    <a:pt x="94" y="84"/>
                    <a:pt x="93" y="85"/>
                  </a:cubicBezTo>
                  <a:cubicBezTo>
                    <a:pt x="94" y="85"/>
                    <a:pt x="94" y="86"/>
                    <a:pt x="94" y="87"/>
                  </a:cubicBezTo>
                  <a:cubicBezTo>
                    <a:pt x="94" y="88"/>
                    <a:pt x="94" y="89"/>
                    <a:pt x="93" y="89"/>
                  </a:cubicBezTo>
                  <a:cubicBezTo>
                    <a:pt x="94" y="90"/>
                    <a:pt x="94" y="91"/>
                    <a:pt x="93" y="92"/>
                  </a:cubicBezTo>
                  <a:cubicBezTo>
                    <a:pt x="93" y="93"/>
                    <a:pt x="94" y="94"/>
                    <a:pt x="94" y="95"/>
                  </a:cubicBezTo>
                  <a:cubicBezTo>
                    <a:pt x="94" y="96"/>
                    <a:pt x="93" y="97"/>
                    <a:pt x="93" y="98"/>
                  </a:cubicBezTo>
                  <a:cubicBezTo>
                    <a:pt x="93" y="99"/>
                    <a:pt x="92" y="100"/>
                    <a:pt x="93" y="101"/>
                  </a:cubicBezTo>
                  <a:cubicBezTo>
                    <a:pt x="92" y="101"/>
                    <a:pt x="93" y="102"/>
                    <a:pt x="93" y="102"/>
                  </a:cubicBezTo>
                  <a:cubicBezTo>
                    <a:pt x="93" y="103"/>
                    <a:pt x="93" y="103"/>
                    <a:pt x="92" y="103"/>
                  </a:cubicBezTo>
                  <a:cubicBezTo>
                    <a:pt x="92" y="104"/>
                    <a:pt x="92" y="105"/>
                    <a:pt x="92" y="106"/>
                  </a:cubicBezTo>
                  <a:cubicBezTo>
                    <a:pt x="92" y="107"/>
                    <a:pt x="92" y="108"/>
                    <a:pt x="91" y="108"/>
                  </a:cubicBezTo>
                  <a:cubicBezTo>
                    <a:pt x="91" y="109"/>
                    <a:pt x="92" y="109"/>
                    <a:pt x="92" y="109"/>
                  </a:cubicBezTo>
                  <a:cubicBezTo>
                    <a:pt x="92" y="110"/>
                    <a:pt x="91" y="110"/>
                    <a:pt x="91" y="110"/>
                  </a:cubicBezTo>
                  <a:cubicBezTo>
                    <a:pt x="91" y="111"/>
                    <a:pt x="91" y="112"/>
                    <a:pt x="91" y="112"/>
                  </a:cubicBezTo>
                  <a:cubicBezTo>
                    <a:pt x="91" y="112"/>
                    <a:pt x="91" y="113"/>
                    <a:pt x="91" y="113"/>
                  </a:cubicBezTo>
                  <a:cubicBezTo>
                    <a:pt x="91" y="113"/>
                    <a:pt x="90" y="113"/>
                    <a:pt x="90" y="114"/>
                  </a:cubicBezTo>
                  <a:cubicBezTo>
                    <a:pt x="90" y="114"/>
                    <a:pt x="89" y="114"/>
                    <a:pt x="88" y="115"/>
                  </a:cubicBezTo>
                  <a:cubicBezTo>
                    <a:pt x="88" y="115"/>
                    <a:pt x="88" y="114"/>
                    <a:pt x="86" y="114"/>
                  </a:cubicBezTo>
                  <a:cubicBezTo>
                    <a:pt x="86" y="114"/>
                    <a:pt x="86" y="115"/>
                    <a:pt x="86" y="115"/>
                  </a:cubicBezTo>
                  <a:cubicBezTo>
                    <a:pt x="86" y="115"/>
                    <a:pt x="86" y="115"/>
                    <a:pt x="87" y="116"/>
                  </a:cubicBezTo>
                  <a:cubicBezTo>
                    <a:pt x="87" y="116"/>
                    <a:pt x="86" y="116"/>
                    <a:pt x="85" y="116"/>
                  </a:cubicBezTo>
                  <a:cubicBezTo>
                    <a:pt x="85" y="116"/>
                    <a:pt x="86" y="117"/>
                    <a:pt x="85" y="117"/>
                  </a:cubicBezTo>
                  <a:cubicBezTo>
                    <a:pt x="85" y="117"/>
                    <a:pt x="85" y="117"/>
                    <a:pt x="84" y="117"/>
                  </a:cubicBezTo>
                  <a:cubicBezTo>
                    <a:pt x="84" y="117"/>
                    <a:pt x="85" y="118"/>
                    <a:pt x="84" y="118"/>
                  </a:cubicBezTo>
                  <a:cubicBezTo>
                    <a:pt x="84" y="118"/>
                    <a:pt x="84" y="118"/>
                    <a:pt x="84" y="118"/>
                  </a:cubicBezTo>
                  <a:cubicBezTo>
                    <a:pt x="83" y="118"/>
                    <a:pt x="83" y="119"/>
                    <a:pt x="83" y="119"/>
                  </a:cubicBezTo>
                  <a:cubicBezTo>
                    <a:pt x="83" y="119"/>
                    <a:pt x="83" y="119"/>
                    <a:pt x="83" y="119"/>
                  </a:cubicBezTo>
                  <a:cubicBezTo>
                    <a:pt x="83" y="120"/>
                    <a:pt x="82" y="121"/>
                    <a:pt x="82" y="121"/>
                  </a:cubicBezTo>
                  <a:cubicBezTo>
                    <a:pt x="82" y="121"/>
                    <a:pt x="82" y="121"/>
                    <a:pt x="82" y="121"/>
                  </a:cubicBezTo>
                  <a:cubicBezTo>
                    <a:pt x="82" y="122"/>
                    <a:pt x="82" y="122"/>
                    <a:pt x="82" y="123"/>
                  </a:cubicBezTo>
                  <a:cubicBezTo>
                    <a:pt x="82" y="123"/>
                    <a:pt x="81" y="122"/>
                    <a:pt x="81" y="123"/>
                  </a:cubicBezTo>
                  <a:cubicBezTo>
                    <a:pt x="81" y="123"/>
                    <a:pt x="81" y="123"/>
                    <a:pt x="81" y="123"/>
                  </a:cubicBezTo>
                  <a:cubicBezTo>
                    <a:pt x="82" y="123"/>
                    <a:pt x="82" y="123"/>
                    <a:pt x="82" y="124"/>
                  </a:cubicBezTo>
                  <a:cubicBezTo>
                    <a:pt x="82" y="124"/>
                    <a:pt x="82" y="124"/>
                    <a:pt x="82" y="124"/>
                  </a:cubicBezTo>
                  <a:cubicBezTo>
                    <a:pt x="81" y="124"/>
                    <a:pt x="82" y="124"/>
                    <a:pt x="82" y="125"/>
                  </a:cubicBezTo>
                  <a:cubicBezTo>
                    <a:pt x="81" y="125"/>
                    <a:pt x="79" y="124"/>
                    <a:pt x="81" y="125"/>
                  </a:cubicBezTo>
                  <a:cubicBezTo>
                    <a:pt x="81" y="125"/>
                    <a:pt x="81" y="125"/>
                    <a:pt x="81" y="125"/>
                  </a:cubicBezTo>
                  <a:cubicBezTo>
                    <a:pt x="81" y="125"/>
                    <a:pt x="82" y="125"/>
                    <a:pt x="82" y="125"/>
                  </a:cubicBezTo>
                  <a:cubicBezTo>
                    <a:pt x="82" y="126"/>
                    <a:pt x="82" y="126"/>
                    <a:pt x="82" y="127"/>
                  </a:cubicBezTo>
                  <a:cubicBezTo>
                    <a:pt x="81" y="126"/>
                    <a:pt x="82" y="126"/>
                    <a:pt x="82" y="126"/>
                  </a:cubicBezTo>
                  <a:cubicBezTo>
                    <a:pt x="81" y="126"/>
                    <a:pt x="81" y="127"/>
                    <a:pt x="81" y="128"/>
                  </a:cubicBezTo>
                  <a:cubicBezTo>
                    <a:pt x="81" y="128"/>
                    <a:pt x="81" y="129"/>
                    <a:pt x="80" y="129"/>
                  </a:cubicBezTo>
                  <a:cubicBezTo>
                    <a:pt x="80" y="129"/>
                    <a:pt x="80" y="129"/>
                    <a:pt x="79" y="129"/>
                  </a:cubicBezTo>
                  <a:cubicBezTo>
                    <a:pt x="79" y="129"/>
                    <a:pt x="80" y="130"/>
                    <a:pt x="79" y="130"/>
                  </a:cubicBezTo>
                  <a:cubicBezTo>
                    <a:pt x="79" y="130"/>
                    <a:pt x="79" y="130"/>
                    <a:pt x="79" y="130"/>
                  </a:cubicBezTo>
                  <a:cubicBezTo>
                    <a:pt x="78" y="129"/>
                    <a:pt x="78" y="130"/>
                    <a:pt x="77" y="129"/>
                  </a:cubicBezTo>
                  <a:cubicBezTo>
                    <a:pt x="77" y="129"/>
                    <a:pt x="76" y="129"/>
                    <a:pt x="76" y="130"/>
                  </a:cubicBezTo>
                  <a:cubicBezTo>
                    <a:pt x="77" y="130"/>
                    <a:pt x="77" y="130"/>
                    <a:pt x="77" y="129"/>
                  </a:cubicBezTo>
                  <a:cubicBezTo>
                    <a:pt x="77" y="130"/>
                    <a:pt x="79" y="130"/>
                    <a:pt x="78" y="131"/>
                  </a:cubicBezTo>
                  <a:cubicBezTo>
                    <a:pt x="78" y="131"/>
                    <a:pt x="78" y="130"/>
                    <a:pt x="77" y="130"/>
                  </a:cubicBezTo>
                  <a:cubicBezTo>
                    <a:pt x="77" y="131"/>
                    <a:pt x="78" y="131"/>
                    <a:pt x="77" y="131"/>
                  </a:cubicBezTo>
                  <a:cubicBezTo>
                    <a:pt x="77" y="131"/>
                    <a:pt x="77" y="131"/>
                    <a:pt x="78" y="132"/>
                  </a:cubicBezTo>
                  <a:cubicBezTo>
                    <a:pt x="77" y="132"/>
                    <a:pt x="77" y="132"/>
                    <a:pt x="76" y="133"/>
                  </a:cubicBezTo>
                  <a:cubicBezTo>
                    <a:pt x="76" y="133"/>
                    <a:pt x="76" y="132"/>
                    <a:pt x="75" y="132"/>
                  </a:cubicBezTo>
                  <a:cubicBezTo>
                    <a:pt x="75" y="133"/>
                    <a:pt x="75" y="133"/>
                    <a:pt x="75" y="133"/>
                  </a:cubicBezTo>
                  <a:cubicBezTo>
                    <a:pt x="76" y="133"/>
                    <a:pt x="76" y="133"/>
                    <a:pt x="76" y="133"/>
                  </a:cubicBezTo>
                  <a:cubicBezTo>
                    <a:pt x="77" y="133"/>
                    <a:pt x="76" y="134"/>
                    <a:pt x="76" y="134"/>
                  </a:cubicBezTo>
                  <a:cubicBezTo>
                    <a:pt x="77" y="134"/>
                    <a:pt x="76" y="134"/>
                    <a:pt x="77" y="133"/>
                  </a:cubicBezTo>
                  <a:cubicBezTo>
                    <a:pt x="78" y="134"/>
                    <a:pt x="76" y="134"/>
                    <a:pt x="76" y="135"/>
                  </a:cubicBezTo>
                  <a:cubicBezTo>
                    <a:pt x="76" y="135"/>
                    <a:pt x="76" y="135"/>
                    <a:pt x="75" y="134"/>
                  </a:cubicBezTo>
                  <a:cubicBezTo>
                    <a:pt x="75" y="136"/>
                    <a:pt x="74" y="135"/>
                    <a:pt x="73" y="135"/>
                  </a:cubicBezTo>
                  <a:cubicBezTo>
                    <a:pt x="73" y="135"/>
                    <a:pt x="73" y="135"/>
                    <a:pt x="73" y="135"/>
                  </a:cubicBezTo>
                  <a:cubicBezTo>
                    <a:pt x="74" y="136"/>
                    <a:pt x="75" y="135"/>
                    <a:pt x="76" y="136"/>
                  </a:cubicBezTo>
                  <a:cubicBezTo>
                    <a:pt x="75" y="136"/>
                    <a:pt x="75" y="136"/>
                    <a:pt x="74" y="136"/>
                  </a:cubicBezTo>
                  <a:cubicBezTo>
                    <a:pt x="74" y="136"/>
                    <a:pt x="74" y="137"/>
                    <a:pt x="74" y="137"/>
                  </a:cubicBezTo>
                  <a:cubicBezTo>
                    <a:pt x="74" y="137"/>
                    <a:pt x="74" y="137"/>
                    <a:pt x="73" y="137"/>
                  </a:cubicBezTo>
                  <a:cubicBezTo>
                    <a:pt x="73" y="137"/>
                    <a:pt x="73" y="137"/>
                    <a:pt x="73" y="138"/>
                  </a:cubicBezTo>
                  <a:cubicBezTo>
                    <a:pt x="72" y="138"/>
                    <a:pt x="72" y="138"/>
                    <a:pt x="72" y="138"/>
                  </a:cubicBezTo>
                  <a:cubicBezTo>
                    <a:pt x="71" y="138"/>
                    <a:pt x="72" y="138"/>
                    <a:pt x="72" y="139"/>
                  </a:cubicBezTo>
                  <a:cubicBezTo>
                    <a:pt x="73" y="139"/>
                    <a:pt x="73" y="139"/>
                    <a:pt x="73" y="138"/>
                  </a:cubicBezTo>
                  <a:cubicBezTo>
                    <a:pt x="73" y="139"/>
                    <a:pt x="72" y="139"/>
                    <a:pt x="71" y="139"/>
                  </a:cubicBezTo>
                  <a:cubicBezTo>
                    <a:pt x="71" y="139"/>
                    <a:pt x="70" y="139"/>
                    <a:pt x="70" y="140"/>
                  </a:cubicBezTo>
                  <a:cubicBezTo>
                    <a:pt x="71" y="140"/>
                    <a:pt x="72" y="139"/>
                    <a:pt x="72" y="140"/>
                  </a:cubicBezTo>
                  <a:cubicBezTo>
                    <a:pt x="72" y="140"/>
                    <a:pt x="71" y="140"/>
                    <a:pt x="71" y="140"/>
                  </a:cubicBezTo>
                  <a:cubicBezTo>
                    <a:pt x="71" y="140"/>
                    <a:pt x="71" y="140"/>
                    <a:pt x="71" y="140"/>
                  </a:cubicBezTo>
                  <a:cubicBezTo>
                    <a:pt x="71" y="141"/>
                    <a:pt x="71" y="141"/>
                    <a:pt x="72" y="141"/>
                  </a:cubicBezTo>
                  <a:cubicBezTo>
                    <a:pt x="72" y="141"/>
                    <a:pt x="72" y="140"/>
                    <a:pt x="72" y="140"/>
                  </a:cubicBezTo>
                  <a:cubicBezTo>
                    <a:pt x="73" y="140"/>
                    <a:pt x="72" y="141"/>
                    <a:pt x="71" y="141"/>
                  </a:cubicBezTo>
                  <a:cubicBezTo>
                    <a:pt x="71" y="141"/>
                    <a:pt x="71" y="141"/>
                    <a:pt x="70" y="140"/>
                  </a:cubicBezTo>
                  <a:cubicBezTo>
                    <a:pt x="70" y="141"/>
                    <a:pt x="69" y="142"/>
                    <a:pt x="68" y="142"/>
                  </a:cubicBezTo>
                  <a:cubicBezTo>
                    <a:pt x="68" y="142"/>
                    <a:pt x="69" y="142"/>
                    <a:pt x="70" y="142"/>
                  </a:cubicBezTo>
                  <a:cubicBezTo>
                    <a:pt x="69" y="143"/>
                    <a:pt x="69" y="143"/>
                    <a:pt x="68" y="143"/>
                  </a:cubicBezTo>
                  <a:cubicBezTo>
                    <a:pt x="68" y="143"/>
                    <a:pt x="67" y="143"/>
                    <a:pt x="67" y="144"/>
                  </a:cubicBezTo>
                  <a:cubicBezTo>
                    <a:pt x="66" y="144"/>
                    <a:pt x="66" y="143"/>
                    <a:pt x="66" y="144"/>
                  </a:cubicBezTo>
                  <a:cubicBezTo>
                    <a:pt x="65" y="144"/>
                    <a:pt x="66" y="145"/>
                    <a:pt x="66" y="145"/>
                  </a:cubicBezTo>
                  <a:cubicBezTo>
                    <a:pt x="65" y="145"/>
                    <a:pt x="64" y="146"/>
                    <a:pt x="63" y="146"/>
                  </a:cubicBezTo>
                  <a:cubicBezTo>
                    <a:pt x="63" y="146"/>
                    <a:pt x="64" y="146"/>
                    <a:pt x="63" y="146"/>
                  </a:cubicBezTo>
                  <a:cubicBezTo>
                    <a:pt x="63" y="147"/>
                    <a:pt x="64" y="147"/>
                    <a:pt x="63" y="147"/>
                  </a:cubicBezTo>
                  <a:cubicBezTo>
                    <a:pt x="64" y="148"/>
                    <a:pt x="64" y="148"/>
                    <a:pt x="64" y="148"/>
                  </a:cubicBezTo>
                  <a:cubicBezTo>
                    <a:pt x="63" y="147"/>
                    <a:pt x="63" y="146"/>
                    <a:pt x="62" y="147"/>
                  </a:cubicBezTo>
                  <a:cubicBezTo>
                    <a:pt x="62" y="147"/>
                    <a:pt x="63" y="147"/>
                    <a:pt x="63" y="147"/>
                  </a:cubicBezTo>
                  <a:cubicBezTo>
                    <a:pt x="62" y="148"/>
                    <a:pt x="62" y="149"/>
                    <a:pt x="62" y="149"/>
                  </a:cubicBezTo>
                  <a:cubicBezTo>
                    <a:pt x="61" y="149"/>
                    <a:pt x="60" y="149"/>
                    <a:pt x="60" y="149"/>
                  </a:cubicBezTo>
                  <a:cubicBezTo>
                    <a:pt x="59" y="149"/>
                    <a:pt x="60" y="150"/>
                    <a:pt x="60" y="150"/>
                  </a:cubicBezTo>
                  <a:cubicBezTo>
                    <a:pt x="59" y="151"/>
                    <a:pt x="59" y="150"/>
                    <a:pt x="59" y="150"/>
                  </a:cubicBezTo>
                  <a:cubicBezTo>
                    <a:pt x="59" y="150"/>
                    <a:pt x="59" y="150"/>
                    <a:pt x="58" y="149"/>
                  </a:cubicBezTo>
                  <a:cubicBezTo>
                    <a:pt x="58" y="150"/>
                    <a:pt x="58" y="150"/>
                    <a:pt x="58" y="150"/>
                  </a:cubicBezTo>
                  <a:cubicBezTo>
                    <a:pt x="58" y="150"/>
                    <a:pt x="58" y="151"/>
                    <a:pt x="58" y="151"/>
                  </a:cubicBezTo>
                  <a:cubicBezTo>
                    <a:pt x="58" y="151"/>
                    <a:pt x="57" y="151"/>
                    <a:pt x="56" y="152"/>
                  </a:cubicBezTo>
                  <a:cubicBezTo>
                    <a:pt x="56" y="152"/>
                    <a:pt x="56" y="151"/>
                    <a:pt x="56" y="151"/>
                  </a:cubicBezTo>
                  <a:cubicBezTo>
                    <a:pt x="55" y="150"/>
                    <a:pt x="55" y="151"/>
                    <a:pt x="54" y="152"/>
                  </a:cubicBezTo>
                  <a:cubicBezTo>
                    <a:pt x="54" y="151"/>
                    <a:pt x="53" y="151"/>
                    <a:pt x="54" y="150"/>
                  </a:cubicBezTo>
                  <a:cubicBezTo>
                    <a:pt x="54" y="150"/>
                    <a:pt x="53" y="150"/>
                    <a:pt x="53" y="150"/>
                  </a:cubicBezTo>
                  <a:cubicBezTo>
                    <a:pt x="53" y="151"/>
                    <a:pt x="53" y="151"/>
                    <a:pt x="54" y="152"/>
                  </a:cubicBezTo>
                  <a:cubicBezTo>
                    <a:pt x="53" y="152"/>
                    <a:pt x="53" y="153"/>
                    <a:pt x="53" y="153"/>
                  </a:cubicBezTo>
                  <a:cubicBezTo>
                    <a:pt x="52" y="153"/>
                    <a:pt x="53" y="154"/>
                    <a:pt x="53" y="154"/>
                  </a:cubicBezTo>
                  <a:cubicBezTo>
                    <a:pt x="52" y="154"/>
                    <a:pt x="51" y="154"/>
                    <a:pt x="51" y="154"/>
                  </a:cubicBezTo>
                  <a:cubicBezTo>
                    <a:pt x="50" y="155"/>
                    <a:pt x="49" y="155"/>
                    <a:pt x="49" y="155"/>
                  </a:cubicBezTo>
                  <a:cubicBezTo>
                    <a:pt x="48" y="155"/>
                    <a:pt x="48" y="155"/>
                    <a:pt x="48" y="156"/>
                  </a:cubicBezTo>
                  <a:cubicBezTo>
                    <a:pt x="47" y="156"/>
                    <a:pt x="47" y="156"/>
                    <a:pt x="46" y="156"/>
                  </a:cubicBezTo>
                  <a:cubicBezTo>
                    <a:pt x="46" y="156"/>
                    <a:pt x="46" y="156"/>
                    <a:pt x="46" y="156"/>
                  </a:cubicBezTo>
                  <a:cubicBezTo>
                    <a:pt x="46" y="156"/>
                    <a:pt x="45" y="156"/>
                    <a:pt x="45" y="156"/>
                  </a:cubicBezTo>
                  <a:cubicBezTo>
                    <a:pt x="45" y="156"/>
                    <a:pt x="45" y="157"/>
                    <a:pt x="45" y="157"/>
                  </a:cubicBezTo>
                  <a:cubicBezTo>
                    <a:pt x="44" y="158"/>
                    <a:pt x="45" y="157"/>
                    <a:pt x="45" y="158"/>
                  </a:cubicBezTo>
                  <a:cubicBezTo>
                    <a:pt x="44" y="159"/>
                    <a:pt x="44" y="156"/>
                    <a:pt x="43" y="158"/>
                  </a:cubicBezTo>
                  <a:cubicBezTo>
                    <a:pt x="43" y="157"/>
                    <a:pt x="43" y="157"/>
                    <a:pt x="43" y="157"/>
                  </a:cubicBezTo>
                  <a:cubicBezTo>
                    <a:pt x="43" y="157"/>
                    <a:pt x="42" y="158"/>
                    <a:pt x="42" y="157"/>
                  </a:cubicBezTo>
                  <a:cubicBezTo>
                    <a:pt x="42" y="157"/>
                    <a:pt x="42" y="158"/>
                    <a:pt x="42" y="158"/>
                  </a:cubicBezTo>
                  <a:cubicBezTo>
                    <a:pt x="40" y="158"/>
                    <a:pt x="39" y="158"/>
                    <a:pt x="38" y="159"/>
                  </a:cubicBezTo>
                  <a:cubicBezTo>
                    <a:pt x="38" y="158"/>
                    <a:pt x="39" y="159"/>
                    <a:pt x="39" y="158"/>
                  </a:cubicBezTo>
                  <a:cubicBezTo>
                    <a:pt x="39" y="157"/>
                    <a:pt x="36" y="160"/>
                    <a:pt x="38" y="159"/>
                  </a:cubicBezTo>
                  <a:cubicBezTo>
                    <a:pt x="38" y="160"/>
                    <a:pt x="37" y="159"/>
                    <a:pt x="36" y="160"/>
                  </a:cubicBezTo>
                  <a:cubicBezTo>
                    <a:pt x="36" y="159"/>
                    <a:pt x="36" y="159"/>
                    <a:pt x="36" y="159"/>
                  </a:cubicBezTo>
                  <a:cubicBezTo>
                    <a:pt x="36" y="159"/>
                    <a:pt x="36" y="159"/>
                    <a:pt x="36" y="159"/>
                  </a:cubicBezTo>
                  <a:cubicBezTo>
                    <a:pt x="36" y="159"/>
                    <a:pt x="35" y="159"/>
                    <a:pt x="35" y="159"/>
                  </a:cubicBezTo>
                  <a:cubicBezTo>
                    <a:pt x="34" y="159"/>
                    <a:pt x="34" y="159"/>
                    <a:pt x="34" y="160"/>
                  </a:cubicBezTo>
                  <a:cubicBezTo>
                    <a:pt x="33" y="160"/>
                    <a:pt x="33" y="159"/>
                    <a:pt x="32" y="159"/>
                  </a:cubicBezTo>
                  <a:cubicBezTo>
                    <a:pt x="32" y="160"/>
                    <a:pt x="33" y="160"/>
                    <a:pt x="33" y="160"/>
                  </a:cubicBezTo>
                  <a:cubicBezTo>
                    <a:pt x="33" y="160"/>
                    <a:pt x="32" y="160"/>
                    <a:pt x="31" y="159"/>
                  </a:cubicBezTo>
                  <a:cubicBezTo>
                    <a:pt x="31" y="160"/>
                    <a:pt x="31" y="160"/>
                    <a:pt x="30" y="160"/>
                  </a:cubicBezTo>
                  <a:cubicBezTo>
                    <a:pt x="30" y="160"/>
                    <a:pt x="30" y="160"/>
                    <a:pt x="30" y="159"/>
                  </a:cubicBezTo>
                  <a:cubicBezTo>
                    <a:pt x="30" y="159"/>
                    <a:pt x="29" y="160"/>
                    <a:pt x="28" y="160"/>
                  </a:cubicBezTo>
                  <a:cubicBezTo>
                    <a:pt x="28" y="160"/>
                    <a:pt x="28" y="160"/>
                    <a:pt x="27" y="160"/>
                  </a:cubicBezTo>
                  <a:cubicBezTo>
                    <a:pt x="27" y="160"/>
                    <a:pt x="27" y="160"/>
                    <a:pt x="27" y="160"/>
                  </a:cubicBezTo>
                  <a:cubicBezTo>
                    <a:pt x="26" y="160"/>
                    <a:pt x="26" y="160"/>
                    <a:pt x="25" y="160"/>
                  </a:cubicBezTo>
                  <a:cubicBezTo>
                    <a:pt x="24" y="160"/>
                    <a:pt x="24" y="160"/>
                    <a:pt x="24" y="160"/>
                  </a:cubicBezTo>
                  <a:cubicBezTo>
                    <a:pt x="24" y="159"/>
                    <a:pt x="23" y="159"/>
                    <a:pt x="23" y="159"/>
                  </a:cubicBezTo>
                  <a:cubicBezTo>
                    <a:pt x="23" y="159"/>
                    <a:pt x="22" y="160"/>
                    <a:pt x="22" y="159"/>
                  </a:cubicBezTo>
                  <a:cubicBezTo>
                    <a:pt x="22" y="159"/>
                    <a:pt x="21" y="159"/>
                    <a:pt x="21" y="159"/>
                  </a:cubicBezTo>
                  <a:cubicBezTo>
                    <a:pt x="21" y="159"/>
                    <a:pt x="21" y="159"/>
                    <a:pt x="21" y="159"/>
                  </a:cubicBezTo>
                  <a:cubicBezTo>
                    <a:pt x="20" y="159"/>
                    <a:pt x="20" y="157"/>
                    <a:pt x="19" y="159"/>
                  </a:cubicBezTo>
                  <a:cubicBezTo>
                    <a:pt x="18" y="158"/>
                    <a:pt x="17" y="158"/>
                    <a:pt x="16" y="158"/>
                  </a:cubicBezTo>
                  <a:cubicBezTo>
                    <a:pt x="16" y="158"/>
                    <a:pt x="15" y="157"/>
                    <a:pt x="15" y="157"/>
                  </a:cubicBezTo>
                  <a:cubicBezTo>
                    <a:pt x="15" y="157"/>
                    <a:pt x="15" y="157"/>
                    <a:pt x="15" y="157"/>
                  </a:cubicBezTo>
                  <a:cubicBezTo>
                    <a:pt x="15" y="156"/>
                    <a:pt x="14" y="157"/>
                    <a:pt x="14" y="156"/>
                  </a:cubicBezTo>
                  <a:cubicBezTo>
                    <a:pt x="14" y="156"/>
                    <a:pt x="14" y="156"/>
                    <a:pt x="13" y="156"/>
                  </a:cubicBezTo>
                  <a:cubicBezTo>
                    <a:pt x="12" y="155"/>
                    <a:pt x="11" y="154"/>
                    <a:pt x="9" y="153"/>
                  </a:cubicBezTo>
                  <a:cubicBezTo>
                    <a:pt x="8" y="152"/>
                    <a:pt x="7" y="151"/>
                    <a:pt x="6" y="150"/>
                  </a:cubicBezTo>
                  <a:cubicBezTo>
                    <a:pt x="6" y="150"/>
                    <a:pt x="6" y="149"/>
                    <a:pt x="7" y="149"/>
                  </a:cubicBezTo>
                  <a:cubicBezTo>
                    <a:pt x="6" y="149"/>
                    <a:pt x="5" y="148"/>
                    <a:pt x="4" y="147"/>
                  </a:cubicBezTo>
                  <a:cubicBezTo>
                    <a:pt x="4" y="146"/>
                    <a:pt x="3" y="145"/>
                    <a:pt x="3" y="144"/>
                  </a:cubicBezTo>
                  <a:cubicBezTo>
                    <a:pt x="3" y="143"/>
                    <a:pt x="2" y="144"/>
                    <a:pt x="2" y="144"/>
                  </a:cubicBezTo>
                  <a:cubicBezTo>
                    <a:pt x="3" y="143"/>
                    <a:pt x="3" y="143"/>
                    <a:pt x="3" y="142"/>
                  </a:cubicBezTo>
                  <a:cubicBezTo>
                    <a:pt x="2" y="143"/>
                    <a:pt x="3" y="143"/>
                    <a:pt x="2" y="143"/>
                  </a:cubicBezTo>
                  <a:cubicBezTo>
                    <a:pt x="2" y="143"/>
                    <a:pt x="2" y="142"/>
                    <a:pt x="2" y="142"/>
                  </a:cubicBezTo>
                  <a:cubicBezTo>
                    <a:pt x="2" y="142"/>
                    <a:pt x="2" y="142"/>
                    <a:pt x="1" y="142"/>
                  </a:cubicBezTo>
                  <a:cubicBezTo>
                    <a:pt x="1" y="141"/>
                    <a:pt x="1" y="140"/>
                    <a:pt x="0" y="138"/>
                  </a:cubicBezTo>
                  <a:cubicBezTo>
                    <a:pt x="2" y="138"/>
                    <a:pt x="2" y="138"/>
                    <a:pt x="3" y="138"/>
                  </a:cubicBezTo>
                  <a:cubicBezTo>
                    <a:pt x="3" y="137"/>
                    <a:pt x="3" y="137"/>
                    <a:pt x="2" y="137"/>
                  </a:cubicBezTo>
                  <a:cubicBezTo>
                    <a:pt x="2" y="137"/>
                    <a:pt x="3" y="136"/>
                    <a:pt x="4" y="136"/>
                  </a:cubicBezTo>
                  <a:cubicBezTo>
                    <a:pt x="3" y="135"/>
                    <a:pt x="4" y="134"/>
                    <a:pt x="3" y="133"/>
                  </a:cubicBezTo>
                  <a:cubicBezTo>
                    <a:pt x="3" y="133"/>
                    <a:pt x="4" y="133"/>
                    <a:pt x="4" y="132"/>
                  </a:cubicBezTo>
                  <a:cubicBezTo>
                    <a:pt x="4" y="132"/>
                    <a:pt x="3" y="132"/>
                    <a:pt x="3" y="132"/>
                  </a:cubicBezTo>
                  <a:cubicBezTo>
                    <a:pt x="3" y="131"/>
                    <a:pt x="4" y="131"/>
                    <a:pt x="4" y="130"/>
                  </a:cubicBezTo>
                  <a:cubicBezTo>
                    <a:pt x="4" y="130"/>
                    <a:pt x="5" y="130"/>
                    <a:pt x="4" y="129"/>
                  </a:cubicBezTo>
                  <a:cubicBezTo>
                    <a:pt x="4" y="129"/>
                    <a:pt x="4" y="131"/>
                    <a:pt x="4" y="130"/>
                  </a:cubicBezTo>
                  <a:cubicBezTo>
                    <a:pt x="3" y="129"/>
                    <a:pt x="4" y="129"/>
                    <a:pt x="4" y="129"/>
                  </a:cubicBezTo>
                  <a:cubicBezTo>
                    <a:pt x="4" y="128"/>
                    <a:pt x="3" y="128"/>
                    <a:pt x="3" y="128"/>
                  </a:cubicBezTo>
                  <a:cubicBezTo>
                    <a:pt x="3" y="127"/>
                    <a:pt x="4" y="127"/>
                    <a:pt x="4" y="127"/>
                  </a:cubicBezTo>
                  <a:cubicBezTo>
                    <a:pt x="4" y="126"/>
                    <a:pt x="4" y="125"/>
                    <a:pt x="4" y="124"/>
                  </a:cubicBezTo>
                  <a:cubicBezTo>
                    <a:pt x="4" y="123"/>
                    <a:pt x="4" y="122"/>
                    <a:pt x="4" y="121"/>
                  </a:cubicBezTo>
                  <a:cubicBezTo>
                    <a:pt x="4" y="121"/>
                    <a:pt x="4" y="121"/>
                    <a:pt x="3" y="121"/>
                  </a:cubicBezTo>
                  <a:cubicBezTo>
                    <a:pt x="4" y="120"/>
                    <a:pt x="4" y="118"/>
                    <a:pt x="3" y="116"/>
                  </a:cubicBezTo>
                  <a:cubicBezTo>
                    <a:pt x="3" y="116"/>
                    <a:pt x="3" y="116"/>
                    <a:pt x="4" y="116"/>
                  </a:cubicBezTo>
                  <a:cubicBezTo>
                    <a:pt x="4" y="115"/>
                    <a:pt x="3" y="115"/>
                    <a:pt x="3" y="115"/>
                  </a:cubicBezTo>
                  <a:cubicBezTo>
                    <a:pt x="3" y="115"/>
                    <a:pt x="4" y="115"/>
                    <a:pt x="4" y="115"/>
                  </a:cubicBezTo>
                  <a:cubicBezTo>
                    <a:pt x="4" y="115"/>
                    <a:pt x="4" y="114"/>
                    <a:pt x="4" y="114"/>
                  </a:cubicBezTo>
                  <a:cubicBezTo>
                    <a:pt x="4" y="114"/>
                    <a:pt x="3" y="113"/>
                    <a:pt x="3" y="113"/>
                  </a:cubicBezTo>
                  <a:cubicBezTo>
                    <a:pt x="3" y="113"/>
                    <a:pt x="3" y="113"/>
                    <a:pt x="3" y="114"/>
                  </a:cubicBezTo>
                  <a:cubicBezTo>
                    <a:pt x="3" y="114"/>
                    <a:pt x="3" y="113"/>
                    <a:pt x="3" y="112"/>
                  </a:cubicBezTo>
                  <a:cubicBezTo>
                    <a:pt x="4" y="113"/>
                    <a:pt x="4" y="112"/>
                    <a:pt x="4" y="113"/>
                  </a:cubicBezTo>
                  <a:cubicBezTo>
                    <a:pt x="5" y="112"/>
                    <a:pt x="4" y="112"/>
                    <a:pt x="4" y="112"/>
                  </a:cubicBezTo>
                  <a:cubicBezTo>
                    <a:pt x="4" y="112"/>
                    <a:pt x="3" y="112"/>
                    <a:pt x="3" y="112"/>
                  </a:cubicBezTo>
                  <a:cubicBezTo>
                    <a:pt x="3" y="111"/>
                    <a:pt x="4" y="112"/>
                    <a:pt x="4" y="111"/>
                  </a:cubicBezTo>
                  <a:cubicBezTo>
                    <a:pt x="4" y="111"/>
                    <a:pt x="3" y="111"/>
                    <a:pt x="3" y="111"/>
                  </a:cubicBezTo>
                  <a:cubicBezTo>
                    <a:pt x="3" y="111"/>
                    <a:pt x="4" y="110"/>
                    <a:pt x="3" y="110"/>
                  </a:cubicBezTo>
                  <a:cubicBezTo>
                    <a:pt x="3" y="110"/>
                    <a:pt x="3" y="109"/>
                    <a:pt x="3" y="109"/>
                  </a:cubicBezTo>
                  <a:cubicBezTo>
                    <a:pt x="4" y="109"/>
                    <a:pt x="4" y="109"/>
                    <a:pt x="5" y="109"/>
                  </a:cubicBezTo>
                  <a:cubicBezTo>
                    <a:pt x="5" y="108"/>
                    <a:pt x="5" y="107"/>
                    <a:pt x="5" y="107"/>
                  </a:cubicBezTo>
                  <a:cubicBezTo>
                    <a:pt x="5" y="106"/>
                    <a:pt x="5" y="106"/>
                    <a:pt x="5" y="106"/>
                  </a:cubicBezTo>
                  <a:cubicBezTo>
                    <a:pt x="5" y="106"/>
                    <a:pt x="5" y="105"/>
                    <a:pt x="5" y="105"/>
                  </a:cubicBezTo>
                  <a:cubicBezTo>
                    <a:pt x="5" y="105"/>
                    <a:pt x="5" y="104"/>
                    <a:pt x="5" y="104"/>
                  </a:cubicBezTo>
                  <a:cubicBezTo>
                    <a:pt x="5" y="104"/>
                    <a:pt x="5" y="104"/>
                    <a:pt x="5" y="104"/>
                  </a:cubicBezTo>
                  <a:cubicBezTo>
                    <a:pt x="5" y="104"/>
                    <a:pt x="5" y="103"/>
                    <a:pt x="4" y="104"/>
                  </a:cubicBezTo>
                  <a:cubicBezTo>
                    <a:pt x="5" y="103"/>
                    <a:pt x="4" y="103"/>
                    <a:pt x="4" y="103"/>
                  </a:cubicBezTo>
                  <a:cubicBezTo>
                    <a:pt x="4" y="103"/>
                    <a:pt x="4" y="103"/>
                    <a:pt x="4" y="103"/>
                  </a:cubicBezTo>
                  <a:cubicBezTo>
                    <a:pt x="4" y="103"/>
                    <a:pt x="4" y="103"/>
                    <a:pt x="4" y="103"/>
                  </a:cubicBezTo>
                  <a:cubicBezTo>
                    <a:pt x="4" y="103"/>
                    <a:pt x="4" y="103"/>
                    <a:pt x="4" y="103"/>
                  </a:cubicBezTo>
                  <a:cubicBezTo>
                    <a:pt x="4" y="103"/>
                    <a:pt x="4" y="102"/>
                    <a:pt x="4" y="102"/>
                  </a:cubicBezTo>
                  <a:cubicBezTo>
                    <a:pt x="3" y="102"/>
                    <a:pt x="3" y="102"/>
                    <a:pt x="3" y="102"/>
                  </a:cubicBezTo>
                  <a:cubicBezTo>
                    <a:pt x="3" y="103"/>
                    <a:pt x="3" y="103"/>
                    <a:pt x="3" y="103"/>
                  </a:cubicBezTo>
                  <a:cubicBezTo>
                    <a:pt x="3" y="103"/>
                    <a:pt x="4" y="103"/>
                    <a:pt x="4" y="102"/>
                  </a:cubicBezTo>
                  <a:cubicBezTo>
                    <a:pt x="4" y="102"/>
                    <a:pt x="5" y="102"/>
                    <a:pt x="5" y="102"/>
                  </a:cubicBezTo>
                  <a:cubicBezTo>
                    <a:pt x="6" y="102"/>
                    <a:pt x="5" y="102"/>
                    <a:pt x="5" y="102"/>
                  </a:cubicBezTo>
                  <a:cubicBezTo>
                    <a:pt x="6" y="102"/>
                    <a:pt x="8" y="101"/>
                    <a:pt x="8" y="101"/>
                  </a:cubicBezTo>
                  <a:cubicBezTo>
                    <a:pt x="8" y="101"/>
                    <a:pt x="8" y="102"/>
                    <a:pt x="8" y="102"/>
                  </a:cubicBezTo>
                  <a:cubicBezTo>
                    <a:pt x="7" y="102"/>
                    <a:pt x="8" y="102"/>
                    <a:pt x="8" y="102"/>
                  </a:cubicBezTo>
                  <a:cubicBezTo>
                    <a:pt x="7" y="102"/>
                    <a:pt x="7" y="103"/>
                    <a:pt x="7" y="103"/>
                  </a:cubicBezTo>
                  <a:cubicBezTo>
                    <a:pt x="6" y="103"/>
                    <a:pt x="7" y="103"/>
                    <a:pt x="6" y="104"/>
                  </a:cubicBezTo>
                  <a:cubicBezTo>
                    <a:pt x="6" y="104"/>
                    <a:pt x="6" y="104"/>
                    <a:pt x="6" y="104"/>
                  </a:cubicBezTo>
                  <a:cubicBezTo>
                    <a:pt x="5" y="104"/>
                    <a:pt x="6" y="105"/>
                    <a:pt x="6" y="105"/>
                  </a:cubicBezTo>
                  <a:cubicBezTo>
                    <a:pt x="7" y="105"/>
                    <a:pt x="7" y="105"/>
                    <a:pt x="8" y="105"/>
                  </a:cubicBezTo>
                  <a:cubicBezTo>
                    <a:pt x="8" y="105"/>
                    <a:pt x="10" y="105"/>
                    <a:pt x="10" y="105"/>
                  </a:cubicBezTo>
                  <a:cubicBezTo>
                    <a:pt x="11" y="105"/>
                    <a:pt x="11" y="105"/>
                    <a:pt x="12" y="105"/>
                  </a:cubicBezTo>
                  <a:cubicBezTo>
                    <a:pt x="13" y="105"/>
                    <a:pt x="13" y="105"/>
                    <a:pt x="14" y="105"/>
                  </a:cubicBezTo>
                  <a:cubicBezTo>
                    <a:pt x="14" y="105"/>
                    <a:pt x="15" y="105"/>
                    <a:pt x="15" y="105"/>
                  </a:cubicBezTo>
                  <a:cubicBezTo>
                    <a:pt x="15" y="105"/>
                    <a:pt x="15" y="105"/>
                    <a:pt x="15" y="105"/>
                  </a:cubicBezTo>
                  <a:cubicBezTo>
                    <a:pt x="15" y="105"/>
                    <a:pt x="16" y="105"/>
                    <a:pt x="16" y="105"/>
                  </a:cubicBezTo>
                  <a:cubicBezTo>
                    <a:pt x="17" y="105"/>
                    <a:pt x="17" y="105"/>
                    <a:pt x="17" y="105"/>
                  </a:cubicBezTo>
                  <a:cubicBezTo>
                    <a:pt x="17" y="105"/>
                    <a:pt x="17" y="105"/>
                    <a:pt x="18" y="105"/>
                  </a:cubicBezTo>
                  <a:cubicBezTo>
                    <a:pt x="18" y="105"/>
                    <a:pt x="18" y="106"/>
                    <a:pt x="18" y="106"/>
                  </a:cubicBezTo>
                  <a:cubicBezTo>
                    <a:pt x="18" y="106"/>
                    <a:pt x="19" y="106"/>
                    <a:pt x="19" y="106"/>
                  </a:cubicBezTo>
                  <a:cubicBezTo>
                    <a:pt x="19" y="106"/>
                    <a:pt x="19" y="106"/>
                    <a:pt x="19" y="106"/>
                  </a:cubicBezTo>
                  <a:cubicBezTo>
                    <a:pt x="19" y="106"/>
                    <a:pt x="19" y="107"/>
                    <a:pt x="20" y="107"/>
                  </a:cubicBezTo>
                  <a:cubicBezTo>
                    <a:pt x="20" y="107"/>
                    <a:pt x="20" y="107"/>
                    <a:pt x="20" y="107"/>
                  </a:cubicBezTo>
                  <a:cubicBezTo>
                    <a:pt x="20" y="107"/>
                    <a:pt x="20" y="108"/>
                    <a:pt x="20" y="108"/>
                  </a:cubicBezTo>
                  <a:cubicBezTo>
                    <a:pt x="20" y="107"/>
                    <a:pt x="20" y="107"/>
                    <a:pt x="20" y="107"/>
                  </a:cubicBezTo>
                  <a:cubicBezTo>
                    <a:pt x="20" y="107"/>
                    <a:pt x="20" y="107"/>
                    <a:pt x="21" y="107"/>
                  </a:cubicBezTo>
                  <a:cubicBezTo>
                    <a:pt x="20" y="106"/>
                    <a:pt x="20" y="105"/>
                    <a:pt x="19" y="104"/>
                  </a:cubicBezTo>
                  <a:cubicBezTo>
                    <a:pt x="19" y="103"/>
                    <a:pt x="19" y="103"/>
                    <a:pt x="19" y="103"/>
                  </a:cubicBezTo>
                  <a:cubicBezTo>
                    <a:pt x="20" y="103"/>
                    <a:pt x="21" y="104"/>
                    <a:pt x="22" y="104"/>
                  </a:cubicBezTo>
                  <a:cubicBezTo>
                    <a:pt x="22" y="103"/>
                    <a:pt x="24" y="104"/>
                    <a:pt x="24" y="104"/>
                  </a:cubicBezTo>
                  <a:cubicBezTo>
                    <a:pt x="24" y="103"/>
                    <a:pt x="24" y="103"/>
                    <a:pt x="24" y="103"/>
                  </a:cubicBezTo>
                  <a:cubicBezTo>
                    <a:pt x="25" y="103"/>
                    <a:pt x="25" y="103"/>
                    <a:pt x="26" y="103"/>
                  </a:cubicBezTo>
                  <a:cubicBezTo>
                    <a:pt x="26" y="102"/>
                    <a:pt x="26" y="102"/>
                    <a:pt x="26" y="101"/>
                  </a:cubicBezTo>
                  <a:cubicBezTo>
                    <a:pt x="25" y="101"/>
                    <a:pt x="25" y="101"/>
                    <a:pt x="25" y="100"/>
                  </a:cubicBezTo>
                  <a:cubicBezTo>
                    <a:pt x="25" y="100"/>
                    <a:pt x="26" y="100"/>
                    <a:pt x="26" y="100"/>
                  </a:cubicBezTo>
                  <a:cubicBezTo>
                    <a:pt x="26" y="99"/>
                    <a:pt x="26" y="99"/>
                    <a:pt x="26" y="99"/>
                  </a:cubicBezTo>
                  <a:cubicBezTo>
                    <a:pt x="25" y="100"/>
                    <a:pt x="25" y="100"/>
                    <a:pt x="25" y="100"/>
                  </a:cubicBezTo>
                  <a:cubicBezTo>
                    <a:pt x="25" y="99"/>
                    <a:pt x="24" y="99"/>
                    <a:pt x="25" y="98"/>
                  </a:cubicBezTo>
                  <a:cubicBezTo>
                    <a:pt x="25" y="98"/>
                    <a:pt x="24" y="99"/>
                    <a:pt x="26" y="99"/>
                  </a:cubicBezTo>
                  <a:cubicBezTo>
                    <a:pt x="26" y="96"/>
                    <a:pt x="26" y="96"/>
                    <a:pt x="26" y="96"/>
                  </a:cubicBezTo>
                  <a:cubicBezTo>
                    <a:pt x="26" y="95"/>
                    <a:pt x="26" y="95"/>
                    <a:pt x="26" y="95"/>
                  </a:cubicBezTo>
                  <a:cubicBezTo>
                    <a:pt x="26" y="94"/>
                    <a:pt x="26" y="94"/>
                    <a:pt x="26" y="94"/>
                  </a:cubicBezTo>
                  <a:cubicBezTo>
                    <a:pt x="26" y="94"/>
                    <a:pt x="26" y="94"/>
                    <a:pt x="26" y="94"/>
                  </a:cubicBezTo>
                  <a:cubicBezTo>
                    <a:pt x="25" y="94"/>
                    <a:pt x="25" y="94"/>
                    <a:pt x="25" y="94"/>
                  </a:cubicBezTo>
                  <a:cubicBezTo>
                    <a:pt x="26" y="94"/>
                    <a:pt x="26" y="94"/>
                    <a:pt x="26" y="94"/>
                  </a:cubicBezTo>
                  <a:cubicBezTo>
                    <a:pt x="26" y="94"/>
                    <a:pt x="26" y="94"/>
                    <a:pt x="26" y="94"/>
                  </a:cubicBezTo>
                  <a:cubicBezTo>
                    <a:pt x="26" y="94"/>
                    <a:pt x="26" y="94"/>
                    <a:pt x="26" y="94"/>
                  </a:cubicBezTo>
                  <a:cubicBezTo>
                    <a:pt x="26" y="94"/>
                    <a:pt x="26" y="94"/>
                    <a:pt x="26" y="94"/>
                  </a:cubicBezTo>
                  <a:cubicBezTo>
                    <a:pt x="26" y="94"/>
                    <a:pt x="26" y="94"/>
                    <a:pt x="26" y="94"/>
                  </a:cubicBezTo>
                  <a:cubicBezTo>
                    <a:pt x="27" y="94"/>
                    <a:pt x="27" y="94"/>
                    <a:pt x="28" y="94"/>
                  </a:cubicBezTo>
                  <a:cubicBezTo>
                    <a:pt x="28" y="94"/>
                    <a:pt x="29" y="94"/>
                    <a:pt x="28" y="95"/>
                  </a:cubicBezTo>
                  <a:cubicBezTo>
                    <a:pt x="29" y="95"/>
                    <a:pt x="29" y="95"/>
                    <a:pt x="29" y="94"/>
                  </a:cubicBezTo>
                  <a:cubicBezTo>
                    <a:pt x="29" y="94"/>
                    <a:pt x="29" y="95"/>
                    <a:pt x="29" y="95"/>
                  </a:cubicBezTo>
                  <a:cubicBezTo>
                    <a:pt x="29" y="96"/>
                    <a:pt x="29" y="99"/>
                    <a:pt x="28" y="99"/>
                  </a:cubicBezTo>
                  <a:cubicBezTo>
                    <a:pt x="28" y="100"/>
                    <a:pt x="29" y="100"/>
                    <a:pt x="29" y="101"/>
                  </a:cubicBezTo>
                  <a:cubicBezTo>
                    <a:pt x="28" y="101"/>
                    <a:pt x="29" y="100"/>
                    <a:pt x="28" y="100"/>
                  </a:cubicBezTo>
                  <a:cubicBezTo>
                    <a:pt x="28" y="100"/>
                    <a:pt x="28" y="100"/>
                    <a:pt x="28" y="100"/>
                  </a:cubicBezTo>
                  <a:cubicBezTo>
                    <a:pt x="28" y="101"/>
                    <a:pt x="28" y="101"/>
                    <a:pt x="28" y="101"/>
                  </a:cubicBezTo>
                  <a:cubicBezTo>
                    <a:pt x="29" y="103"/>
                    <a:pt x="28" y="104"/>
                    <a:pt x="28" y="105"/>
                  </a:cubicBezTo>
                  <a:cubicBezTo>
                    <a:pt x="28" y="104"/>
                    <a:pt x="28" y="106"/>
                    <a:pt x="28" y="106"/>
                  </a:cubicBezTo>
                  <a:cubicBezTo>
                    <a:pt x="28" y="107"/>
                    <a:pt x="28" y="108"/>
                    <a:pt x="28" y="109"/>
                  </a:cubicBezTo>
                  <a:cubicBezTo>
                    <a:pt x="28" y="111"/>
                    <a:pt x="26" y="114"/>
                    <a:pt x="27" y="116"/>
                  </a:cubicBezTo>
                  <a:cubicBezTo>
                    <a:pt x="27" y="116"/>
                    <a:pt x="27" y="116"/>
                    <a:pt x="27" y="116"/>
                  </a:cubicBezTo>
                  <a:cubicBezTo>
                    <a:pt x="27" y="116"/>
                    <a:pt x="26" y="116"/>
                    <a:pt x="26" y="116"/>
                  </a:cubicBezTo>
                  <a:cubicBezTo>
                    <a:pt x="26" y="116"/>
                    <a:pt x="27" y="116"/>
                    <a:pt x="27" y="117"/>
                  </a:cubicBezTo>
                  <a:cubicBezTo>
                    <a:pt x="27" y="117"/>
                    <a:pt x="26" y="117"/>
                    <a:pt x="26" y="117"/>
                  </a:cubicBezTo>
                  <a:cubicBezTo>
                    <a:pt x="26" y="118"/>
                    <a:pt x="27" y="118"/>
                    <a:pt x="26" y="118"/>
                  </a:cubicBezTo>
                  <a:cubicBezTo>
                    <a:pt x="26" y="118"/>
                    <a:pt x="26" y="119"/>
                    <a:pt x="26" y="118"/>
                  </a:cubicBezTo>
                  <a:cubicBezTo>
                    <a:pt x="26" y="119"/>
                    <a:pt x="27" y="119"/>
                    <a:pt x="26" y="119"/>
                  </a:cubicBezTo>
                  <a:cubicBezTo>
                    <a:pt x="26" y="119"/>
                    <a:pt x="26" y="119"/>
                    <a:pt x="26" y="119"/>
                  </a:cubicBezTo>
                  <a:cubicBezTo>
                    <a:pt x="25" y="119"/>
                    <a:pt x="26" y="120"/>
                    <a:pt x="25" y="120"/>
                  </a:cubicBezTo>
                  <a:cubicBezTo>
                    <a:pt x="25" y="120"/>
                    <a:pt x="25" y="120"/>
                    <a:pt x="25" y="120"/>
                  </a:cubicBezTo>
                  <a:cubicBezTo>
                    <a:pt x="24" y="121"/>
                    <a:pt x="25" y="122"/>
                    <a:pt x="25" y="122"/>
                  </a:cubicBezTo>
                  <a:cubicBezTo>
                    <a:pt x="25" y="122"/>
                    <a:pt x="25" y="122"/>
                    <a:pt x="25" y="122"/>
                  </a:cubicBezTo>
                  <a:cubicBezTo>
                    <a:pt x="24" y="123"/>
                    <a:pt x="25" y="124"/>
                    <a:pt x="25" y="124"/>
                  </a:cubicBezTo>
                  <a:cubicBezTo>
                    <a:pt x="24" y="124"/>
                    <a:pt x="24" y="124"/>
                    <a:pt x="24" y="124"/>
                  </a:cubicBezTo>
                  <a:cubicBezTo>
                    <a:pt x="24" y="124"/>
                    <a:pt x="24" y="125"/>
                    <a:pt x="25" y="125"/>
                  </a:cubicBezTo>
                  <a:cubicBezTo>
                    <a:pt x="25" y="125"/>
                    <a:pt x="24" y="125"/>
                    <a:pt x="24" y="125"/>
                  </a:cubicBezTo>
                  <a:cubicBezTo>
                    <a:pt x="24" y="125"/>
                    <a:pt x="24" y="125"/>
                    <a:pt x="25" y="125"/>
                  </a:cubicBezTo>
                  <a:cubicBezTo>
                    <a:pt x="24" y="126"/>
                    <a:pt x="24" y="127"/>
                    <a:pt x="25" y="127"/>
                  </a:cubicBezTo>
                  <a:cubicBezTo>
                    <a:pt x="25" y="127"/>
                    <a:pt x="25" y="127"/>
                    <a:pt x="24" y="127"/>
                  </a:cubicBezTo>
                  <a:cubicBezTo>
                    <a:pt x="25" y="128"/>
                    <a:pt x="26" y="130"/>
                    <a:pt x="25" y="132"/>
                  </a:cubicBezTo>
                  <a:cubicBezTo>
                    <a:pt x="26" y="132"/>
                    <a:pt x="26" y="132"/>
                    <a:pt x="26" y="132"/>
                  </a:cubicBezTo>
                  <a:cubicBezTo>
                    <a:pt x="26" y="132"/>
                    <a:pt x="26" y="133"/>
                    <a:pt x="26" y="134"/>
                  </a:cubicBezTo>
                  <a:cubicBezTo>
                    <a:pt x="25" y="134"/>
                    <a:pt x="25" y="134"/>
                    <a:pt x="25" y="134"/>
                  </a:cubicBezTo>
                  <a:cubicBezTo>
                    <a:pt x="26" y="134"/>
                    <a:pt x="27" y="134"/>
                    <a:pt x="26" y="135"/>
                  </a:cubicBezTo>
                  <a:cubicBezTo>
                    <a:pt x="25" y="136"/>
                    <a:pt x="26" y="135"/>
                    <a:pt x="26" y="135"/>
                  </a:cubicBezTo>
                  <a:cubicBezTo>
                    <a:pt x="25" y="135"/>
                    <a:pt x="25" y="135"/>
                    <a:pt x="25" y="135"/>
                  </a:cubicBezTo>
                  <a:cubicBezTo>
                    <a:pt x="24" y="135"/>
                    <a:pt x="24" y="136"/>
                    <a:pt x="24" y="136"/>
                  </a:cubicBezTo>
                  <a:cubicBezTo>
                    <a:pt x="24" y="136"/>
                    <a:pt x="22" y="137"/>
                    <a:pt x="22" y="137"/>
                  </a:cubicBezTo>
                  <a:cubicBezTo>
                    <a:pt x="21" y="138"/>
                    <a:pt x="21" y="136"/>
                    <a:pt x="20" y="136"/>
                  </a:cubicBezTo>
                  <a:cubicBezTo>
                    <a:pt x="21" y="136"/>
                    <a:pt x="20" y="136"/>
                    <a:pt x="21" y="135"/>
                  </a:cubicBezTo>
                  <a:cubicBezTo>
                    <a:pt x="21" y="135"/>
                    <a:pt x="21" y="135"/>
                    <a:pt x="21" y="135"/>
                  </a:cubicBezTo>
                  <a:cubicBezTo>
                    <a:pt x="20" y="135"/>
                    <a:pt x="20" y="136"/>
                    <a:pt x="20" y="136"/>
                  </a:cubicBezTo>
                  <a:cubicBezTo>
                    <a:pt x="19" y="136"/>
                    <a:pt x="20" y="135"/>
                    <a:pt x="20" y="134"/>
                  </a:cubicBezTo>
                  <a:cubicBezTo>
                    <a:pt x="21" y="134"/>
                    <a:pt x="21" y="134"/>
                    <a:pt x="21" y="133"/>
                  </a:cubicBezTo>
                  <a:cubicBezTo>
                    <a:pt x="21" y="133"/>
                    <a:pt x="20" y="133"/>
                    <a:pt x="21" y="133"/>
                  </a:cubicBezTo>
                  <a:cubicBezTo>
                    <a:pt x="21" y="133"/>
                    <a:pt x="21" y="133"/>
                    <a:pt x="20" y="133"/>
                  </a:cubicBezTo>
                  <a:cubicBezTo>
                    <a:pt x="20" y="133"/>
                    <a:pt x="21" y="134"/>
                    <a:pt x="20" y="134"/>
                  </a:cubicBezTo>
                  <a:cubicBezTo>
                    <a:pt x="20" y="134"/>
                    <a:pt x="20" y="133"/>
                    <a:pt x="20" y="132"/>
                  </a:cubicBezTo>
                  <a:cubicBezTo>
                    <a:pt x="20" y="132"/>
                    <a:pt x="19" y="133"/>
                    <a:pt x="19" y="133"/>
                  </a:cubicBezTo>
                  <a:cubicBezTo>
                    <a:pt x="19" y="133"/>
                    <a:pt x="19" y="133"/>
                    <a:pt x="19" y="134"/>
                  </a:cubicBezTo>
                  <a:cubicBezTo>
                    <a:pt x="18" y="134"/>
                    <a:pt x="18" y="134"/>
                    <a:pt x="18" y="134"/>
                  </a:cubicBezTo>
                  <a:cubicBezTo>
                    <a:pt x="17" y="135"/>
                    <a:pt x="17" y="135"/>
                    <a:pt x="17" y="135"/>
                  </a:cubicBezTo>
                  <a:cubicBezTo>
                    <a:pt x="17" y="135"/>
                    <a:pt x="18" y="134"/>
                    <a:pt x="18" y="134"/>
                  </a:cubicBezTo>
                  <a:cubicBezTo>
                    <a:pt x="18" y="135"/>
                    <a:pt x="18" y="134"/>
                    <a:pt x="19" y="134"/>
                  </a:cubicBezTo>
                  <a:cubicBezTo>
                    <a:pt x="19" y="134"/>
                    <a:pt x="19" y="135"/>
                    <a:pt x="19" y="135"/>
                  </a:cubicBezTo>
                  <a:cubicBezTo>
                    <a:pt x="18" y="135"/>
                    <a:pt x="18" y="135"/>
                    <a:pt x="18" y="135"/>
                  </a:cubicBezTo>
                  <a:cubicBezTo>
                    <a:pt x="17" y="136"/>
                    <a:pt x="18" y="135"/>
                    <a:pt x="19" y="135"/>
                  </a:cubicBezTo>
                  <a:cubicBezTo>
                    <a:pt x="19" y="136"/>
                    <a:pt x="18" y="137"/>
                    <a:pt x="18" y="137"/>
                  </a:cubicBezTo>
                  <a:cubicBezTo>
                    <a:pt x="18" y="137"/>
                    <a:pt x="19" y="136"/>
                    <a:pt x="19" y="137"/>
                  </a:cubicBezTo>
                  <a:cubicBezTo>
                    <a:pt x="19" y="137"/>
                    <a:pt x="19" y="137"/>
                    <a:pt x="19" y="138"/>
                  </a:cubicBezTo>
                  <a:cubicBezTo>
                    <a:pt x="18" y="138"/>
                    <a:pt x="18" y="138"/>
                    <a:pt x="18" y="138"/>
                  </a:cubicBezTo>
                  <a:cubicBezTo>
                    <a:pt x="18" y="138"/>
                    <a:pt x="19" y="138"/>
                    <a:pt x="19" y="138"/>
                  </a:cubicBezTo>
                  <a:cubicBezTo>
                    <a:pt x="20" y="139"/>
                    <a:pt x="20" y="141"/>
                    <a:pt x="21" y="143"/>
                  </a:cubicBezTo>
                  <a:cubicBezTo>
                    <a:pt x="21" y="143"/>
                    <a:pt x="22" y="142"/>
                    <a:pt x="22" y="142"/>
                  </a:cubicBezTo>
                  <a:cubicBezTo>
                    <a:pt x="22" y="142"/>
                    <a:pt x="22" y="141"/>
                    <a:pt x="22" y="141"/>
                  </a:cubicBezTo>
                  <a:cubicBezTo>
                    <a:pt x="23" y="141"/>
                    <a:pt x="24" y="139"/>
                    <a:pt x="24" y="139"/>
                  </a:cubicBezTo>
                  <a:cubicBezTo>
                    <a:pt x="24" y="139"/>
                    <a:pt x="24" y="139"/>
                    <a:pt x="24" y="139"/>
                  </a:cubicBezTo>
                  <a:cubicBezTo>
                    <a:pt x="25" y="139"/>
                    <a:pt x="25" y="139"/>
                    <a:pt x="25" y="139"/>
                  </a:cubicBezTo>
                  <a:cubicBezTo>
                    <a:pt x="24" y="140"/>
                    <a:pt x="23" y="141"/>
                    <a:pt x="23" y="141"/>
                  </a:cubicBezTo>
                  <a:cubicBezTo>
                    <a:pt x="24" y="140"/>
                    <a:pt x="23" y="140"/>
                    <a:pt x="24" y="139"/>
                  </a:cubicBezTo>
                  <a:cubicBezTo>
                    <a:pt x="24" y="141"/>
                    <a:pt x="25" y="140"/>
                    <a:pt x="26" y="140"/>
                  </a:cubicBezTo>
                  <a:cubicBezTo>
                    <a:pt x="26" y="139"/>
                    <a:pt x="25" y="140"/>
                    <a:pt x="25" y="140"/>
                  </a:cubicBezTo>
                  <a:cubicBezTo>
                    <a:pt x="25" y="139"/>
                    <a:pt x="25" y="138"/>
                    <a:pt x="25" y="138"/>
                  </a:cubicBezTo>
                  <a:cubicBezTo>
                    <a:pt x="26" y="138"/>
                    <a:pt x="27" y="137"/>
                    <a:pt x="27" y="136"/>
                  </a:cubicBezTo>
                  <a:cubicBezTo>
                    <a:pt x="27" y="136"/>
                    <a:pt x="27" y="136"/>
                    <a:pt x="27" y="136"/>
                  </a:cubicBezTo>
                  <a:cubicBezTo>
                    <a:pt x="28" y="136"/>
                    <a:pt x="28" y="136"/>
                    <a:pt x="28" y="136"/>
                  </a:cubicBezTo>
                  <a:cubicBezTo>
                    <a:pt x="29" y="136"/>
                    <a:pt x="28" y="136"/>
                    <a:pt x="28" y="136"/>
                  </a:cubicBezTo>
                  <a:cubicBezTo>
                    <a:pt x="28" y="137"/>
                    <a:pt x="29" y="136"/>
                    <a:pt x="29" y="137"/>
                  </a:cubicBezTo>
                  <a:cubicBezTo>
                    <a:pt x="29" y="137"/>
                    <a:pt x="29" y="137"/>
                    <a:pt x="29" y="137"/>
                  </a:cubicBezTo>
                  <a:cubicBezTo>
                    <a:pt x="30" y="137"/>
                    <a:pt x="30" y="137"/>
                    <a:pt x="30" y="137"/>
                  </a:cubicBezTo>
                  <a:cubicBezTo>
                    <a:pt x="30" y="137"/>
                    <a:pt x="31" y="137"/>
                    <a:pt x="31" y="138"/>
                  </a:cubicBezTo>
                  <a:cubicBezTo>
                    <a:pt x="32" y="138"/>
                    <a:pt x="32" y="138"/>
                    <a:pt x="33" y="138"/>
                  </a:cubicBezTo>
                  <a:cubicBezTo>
                    <a:pt x="33" y="138"/>
                    <a:pt x="33" y="138"/>
                    <a:pt x="33" y="137"/>
                  </a:cubicBezTo>
                  <a:cubicBezTo>
                    <a:pt x="34" y="137"/>
                    <a:pt x="33" y="138"/>
                    <a:pt x="33" y="138"/>
                  </a:cubicBezTo>
                  <a:cubicBezTo>
                    <a:pt x="34" y="138"/>
                    <a:pt x="34" y="138"/>
                    <a:pt x="34" y="137"/>
                  </a:cubicBezTo>
                  <a:cubicBezTo>
                    <a:pt x="34" y="137"/>
                    <a:pt x="34" y="138"/>
                    <a:pt x="34" y="138"/>
                  </a:cubicBezTo>
                  <a:cubicBezTo>
                    <a:pt x="34" y="139"/>
                    <a:pt x="35" y="138"/>
                    <a:pt x="35" y="138"/>
                  </a:cubicBezTo>
                  <a:cubicBezTo>
                    <a:pt x="35" y="138"/>
                    <a:pt x="35" y="138"/>
                    <a:pt x="35" y="137"/>
                  </a:cubicBezTo>
                  <a:cubicBezTo>
                    <a:pt x="35" y="138"/>
                    <a:pt x="36" y="138"/>
                    <a:pt x="36" y="138"/>
                  </a:cubicBezTo>
                  <a:cubicBezTo>
                    <a:pt x="36" y="138"/>
                    <a:pt x="37" y="137"/>
                    <a:pt x="37" y="137"/>
                  </a:cubicBezTo>
                  <a:cubicBezTo>
                    <a:pt x="38" y="137"/>
                    <a:pt x="40" y="137"/>
                    <a:pt x="42" y="136"/>
                  </a:cubicBezTo>
                  <a:cubicBezTo>
                    <a:pt x="42" y="136"/>
                    <a:pt x="43" y="135"/>
                    <a:pt x="43" y="135"/>
                  </a:cubicBezTo>
                  <a:cubicBezTo>
                    <a:pt x="43" y="135"/>
                    <a:pt x="44" y="135"/>
                    <a:pt x="44" y="134"/>
                  </a:cubicBezTo>
                  <a:cubicBezTo>
                    <a:pt x="44" y="134"/>
                    <a:pt x="44" y="134"/>
                    <a:pt x="44" y="133"/>
                  </a:cubicBezTo>
                  <a:cubicBezTo>
                    <a:pt x="44" y="134"/>
                    <a:pt x="45" y="133"/>
                    <a:pt x="45" y="133"/>
                  </a:cubicBezTo>
                  <a:cubicBezTo>
                    <a:pt x="46" y="133"/>
                    <a:pt x="47" y="133"/>
                    <a:pt x="47" y="132"/>
                  </a:cubicBezTo>
                  <a:cubicBezTo>
                    <a:pt x="47" y="132"/>
                    <a:pt x="47" y="133"/>
                    <a:pt x="47" y="133"/>
                  </a:cubicBezTo>
                  <a:cubicBezTo>
                    <a:pt x="47" y="133"/>
                    <a:pt x="48" y="132"/>
                    <a:pt x="48" y="132"/>
                  </a:cubicBezTo>
                  <a:cubicBezTo>
                    <a:pt x="48" y="132"/>
                    <a:pt x="48" y="132"/>
                    <a:pt x="48" y="132"/>
                  </a:cubicBezTo>
                  <a:cubicBezTo>
                    <a:pt x="49" y="132"/>
                    <a:pt x="48" y="131"/>
                    <a:pt x="49" y="131"/>
                  </a:cubicBezTo>
                  <a:cubicBezTo>
                    <a:pt x="49" y="131"/>
                    <a:pt x="50" y="131"/>
                    <a:pt x="50" y="131"/>
                  </a:cubicBezTo>
                  <a:cubicBezTo>
                    <a:pt x="50" y="131"/>
                    <a:pt x="50" y="131"/>
                    <a:pt x="50" y="130"/>
                  </a:cubicBezTo>
                  <a:cubicBezTo>
                    <a:pt x="50" y="130"/>
                    <a:pt x="50" y="131"/>
                    <a:pt x="50" y="130"/>
                  </a:cubicBezTo>
                  <a:cubicBezTo>
                    <a:pt x="50" y="130"/>
                    <a:pt x="50" y="130"/>
                    <a:pt x="51" y="130"/>
                  </a:cubicBezTo>
                  <a:cubicBezTo>
                    <a:pt x="51" y="129"/>
                    <a:pt x="52" y="129"/>
                    <a:pt x="52" y="128"/>
                  </a:cubicBezTo>
                  <a:cubicBezTo>
                    <a:pt x="53" y="128"/>
                    <a:pt x="52" y="128"/>
                    <a:pt x="52" y="128"/>
                  </a:cubicBezTo>
                  <a:cubicBezTo>
                    <a:pt x="53" y="128"/>
                    <a:pt x="53" y="128"/>
                    <a:pt x="53" y="128"/>
                  </a:cubicBezTo>
                  <a:cubicBezTo>
                    <a:pt x="53" y="128"/>
                    <a:pt x="53" y="128"/>
                    <a:pt x="53" y="128"/>
                  </a:cubicBezTo>
                  <a:cubicBezTo>
                    <a:pt x="53" y="128"/>
                    <a:pt x="53" y="128"/>
                    <a:pt x="53" y="128"/>
                  </a:cubicBezTo>
                  <a:cubicBezTo>
                    <a:pt x="52" y="127"/>
                    <a:pt x="53" y="127"/>
                    <a:pt x="53" y="128"/>
                  </a:cubicBezTo>
                  <a:cubicBezTo>
                    <a:pt x="53" y="127"/>
                    <a:pt x="53" y="127"/>
                    <a:pt x="54" y="127"/>
                  </a:cubicBezTo>
                  <a:cubicBezTo>
                    <a:pt x="54" y="127"/>
                    <a:pt x="54" y="126"/>
                    <a:pt x="54" y="126"/>
                  </a:cubicBezTo>
                  <a:cubicBezTo>
                    <a:pt x="54" y="126"/>
                    <a:pt x="54" y="126"/>
                    <a:pt x="55" y="126"/>
                  </a:cubicBezTo>
                  <a:cubicBezTo>
                    <a:pt x="55" y="126"/>
                    <a:pt x="56" y="125"/>
                    <a:pt x="56" y="124"/>
                  </a:cubicBezTo>
                  <a:cubicBezTo>
                    <a:pt x="56" y="124"/>
                    <a:pt x="56" y="124"/>
                    <a:pt x="56" y="123"/>
                  </a:cubicBezTo>
                  <a:cubicBezTo>
                    <a:pt x="57" y="123"/>
                    <a:pt x="57" y="123"/>
                    <a:pt x="57" y="123"/>
                  </a:cubicBezTo>
                  <a:cubicBezTo>
                    <a:pt x="57" y="123"/>
                    <a:pt x="57" y="123"/>
                    <a:pt x="57" y="122"/>
                  </a:cubicBezTo>
                  <a:cubicBezTo>
                    <a:pt x="58" y="122"/>
                    <a:pt x="58" y="122"/>
                    <a:pt x="58" y="122"/>
                  </a:cubicBezTo>
                  <a:cubicBezTo>
                    <a:pt x="58" y="122"/>
                    <a:pt x="59" y="122"/>
                    <a:pt x="59" y="122"/>
                  </a:cubicBezTo>
                  <a:cubicBezTo>
                    <a:pt x="59" y="122"/>
                    <a:pt x="59" y="121"/>
                    <a:pt x="59" y="121"/>
                  </a:cubicBezTo>
                  <a:cubicBezTo>
                    <a:pt x="59" y="121"/>
                    <a:pt x="59" y="121"/>
                    <a:pt x="59" y="121"/>
                  </a:cubicBezTo>
                  <a:cubicBezTo>
                    <a:pt x="59" y="121"/>
                    <a:pt x="59" y="121"/>
                    <a:pt x="59" y="121"/>
                  </a:cubicBezTo>
                  <a:cubicBezTo>
                    <a:pt x="59" y="121"/>
                    <a:pt x="60" y="121"/>
                    <a:pt x="60" y="120"/>
                  </a:cubicBezTo>
                  <a:cubicBezTo>
                    <a:pt x="60" y="120"/>
                    <a:pt x="60" y="119"/>
                    <a:pt x="61" y="119"/>
                  </a:cubicBezTo>
                  <a:cubicBezTo>
                    <a:pt x="61" y="118"/>
                    <a:pt x="61" y="117"/>
                    <a:pt x="61" y="117"/>
                  </a:cubicBezTo>
                  <a:cubicBezTo>
                    <a:pt x="61" y="117"/>
                    <a:pt x="62" y="117"/>
                    <a:pt x="62" y="117"/>
                  </a:cubicBezTo>
                  <a:cubicBezTo>
                    <a:pt x="62" y="115"/>
                    <a:pt x="62" y="114"/>
                    <a:pt x="63" y="113"/>
                  </a:cubicBezTo>
                  <a:cubicBezTo>
                    <a:pt x="63" y="113"/>
                    <a:pt x="64" y="113"/>
                    <a:pt x="64" y="112"/>
                  </a:cubicBezTo>
                  <a:cubicBezTo>
                    <a:pt x="64" y="112"/>
                    <a:pt x="64" y="113"/>
                    <a:pt x="63" y="113"/>
                  </a:cubicBezTo>
                  <a:cubicBezTo>
                    <a:pt x="63" y="112"/>
                    <a:pt x="64" y="111"/>
                    <a:pt x="65" y="112"/>
                  </a:cubicBezTo>
                  <a:cubicBezTo>
                    <a:pt x="64" y="111"/>
                    <a:pt x="64" y="111"/>
                    <a:pt x="64" y="111"/>
                  </a:cubicBezTo>
                  <a:cubicBezTo>
                    <a:pt x="64" y="111"/>
                    <a:pt x="64" y="110"/>
                    <a:pt x="65" y="110"/>
                  </a:cubicBezTo>
                  <a:cubicBezTo>
                    <a:pt x="65" y="110"/>
                    <a:pt x="65" y="110"/>
                    <a:pt x="65" y="110"/>
                  </a:cubicBezTo>
                  <a:cubicBezTo>
                    <a:pt x="65" y="110"/>
                    <a:pt x="66" y="110"/>
                    <a:pt x="65" y="111"/>
                  </a:cubicBezTo>
                  <a:cubicBezTo>
                    <a:pt x="66" y="111"/>
                    <a:pt x="65" y="110"/>
                    <a:pt x="66" y="110"/>
                  </a:cubicBezTo>
                  <a:cubicBezTo>
                    <a:pt x="66" y="110"/>
                    <a:pt x="66" y="110"/>
                    <a:pt x="67" y="111"/>
                  </a:cubicBezTo>
                  <a:cubicBezTo>
                    <a:pt x="67" y="110"/>
                    <a:pt x="66" y="110"/>
                    <a:pt x="67" y="110"/>
                  </a:cubicBezTo>
                  <a:cubicBezTo>
                    <a:pt x="67" y="110"/>
                    <a:pt x="68" y="110"/>
                    <a:pt x="68" y="110"/>
                  </a:cubicBezTo>
                  <a:cubicBezTo>
                    <a:pt x="67" y="109"/>
                    <a:pt x="66" y="110"/>
                    <a:pt x="65" y="110"/>
                  </a:cubicBezTo>
                  <a:cubicBezTo>
                    <a:pt x="65" y="109"/>
                    <a:pt x="65" y="109"/>
                    <a:pt x="65" y="109"/>
                  </a:cubicBezTo>
                  <a:cubicBezTo>
                    <a:pt x="65" y="109"/>
                    <a:pt x="66" y="109"/>
                    <a:pt x="66" y="109"/>
                  </a:cubicBezTo>
                  <a:cubicBezTo>
                    <a:pt x="66" y="108"/>
                    <a:pt x="65" y="108"/>
                    <a:pt x="65" y="108"/>
                  </a:cubicBezTo>
                  <a:cubicBezTo>
                    <a:pt x="64" y="108"/>
                    <a:pt x="66" y="108"/>
                    <a:pt x="67" y="108"/>
                  </a:cubicBezTo>
                  <a:cubicBezTo>
                    <a:pt x="66" y="108"/>
                    <a:pt x="66" y="107"/>
                    <a:pt x="65" y="107"/>
                  </a:cubicBezTo>
                  <a:cubicBezTo>
                    <a:pt x="65" y="107"/>
                    <a:pt x="65" y="107"/>
                    <a:pt x="65" y="106"/>
                  </a:cubicBezTo>
                  <a:cubicBezTo>
                    <a:pt x="66" y="106"/>
                    <a:pt x="66" y="106"/>
                    <a:pt x="67" y="106"/>
                  </a:cubicBezTo>
                  <a:cubicBezTo>
                    <a:pt x="67" y="106"/>
                    <a:pt x="66" y="107"/>
                    <a:pt x="66" y="106"/>
                  </a:cubicBezTo>
                  <a:cubicBezTo>
                    <a:pt x="66" y="106"/>
                    <a:pt x="66" y="107"/>
                    <a:pt x="65" y="107"/>
                  </a:cubicBezTo>
                  <a:cubicBezTo>
                    <a:pt x="66" y="107"/>
                    <a:pt x="66" y="106"/>
                    <a:pt x="67" y="107"/>
                  </a:cubicBezTo>
                  <a:cubicBezTo>
                    <a:pt x="67" y="107"/>
                    <a:pt x="67" y="107"/>
                    <a:pt x="66" y="107"/>
                  </a:cubicBezTo>
                  <a:cubicBezTo>
                    <a:pt x="67" y="108"/>
                    <a:pt x="67" y="107"/>
                    <a:pt x="68" y="107"/>
                  </a:cubicBezTo>
                  <a:cubicBezTo>
                    <a:pt x="68" y="107"/>
                    <a:pt x="67" y="106"/>
                    <a:pt x="68" y="106"/>
                  </a:cubicBezTo>
                  <a:cubicBezTo>
                    <a:pt x="69" y="107"/>
                    <a:pt x="70" y="108"/>
                    <a:pt x="70" y="108"/>
                  </a:cubicBezTo>
                  <a:cubicBezTo>
                    <a:pt x="71" y="108"/>
                    <a:pt x="70" y="109"/>
                    <a:pt x="70" y="109"/>
                  </a:cubicBezTo>
                  <a:cubicBezTo>
                    <a:pt x="70" y="109"/>
                    <a:pt x="70" y="109"/>
                    <a:pt x="69" y="109"/>
                  </a:cubicBezTo>
                  <a:cubicBezTo>
                    <a:pt x="69" y="109"/>
                    <a:pt x="71" y="110"/>
                    <a:pt x="70" y="110"/>
                  </a:cubicBezTo>
                  <a:cubicBezTo>
                    <a:pt x="70" y="111"/>
                    <a:pt x="70" y="110"/>
                    <a:pt x="70" y="110"/>
                  </a:cubicBezTo>
                  <a:cubicBezTo>
                    <a:pt x="69" y="110"/>
                    <a:pt x="70" y="111"/>
                    <a:pt x="70" y="111"/>
                  </a:cubicBezTo>
                  <a:cubicBezTo>
                    <a:pt x="70" y="111"/>
                    <a:pt x="69" y="111"/>
                    <a:pt x="69" y="112"/>
                  </a:cubicBezTo>
                  <a:cubicBezTo>
                    <a:pt x="69" y="112"/>
                    <a:pt x="70" y="112"/>
                    <a:pt x="70" y="112"/>
                  </a:cubicBezTo>
                  <a:cubicBezTo>
                    <a:pt x="70" y="112"/>
                    <a:pt x="70" y="113"/>
                    <a:pt x="69" y="112"/>
                  </a:cubicBezTo>
                  <a:cubicBezTo>
                    <a:pt x="69" y="113"/>
                    <a:pt x="70" y="112"/>
                    <a:pt x="70" y="112"/>
                  </a:cubicBezTo>
                  <a:cubicBezTo>
                    <a:pt x="70" y="113"/>
                    <a:pt x="70" y="113"/>
                    <a:pt x="70" y="114"/>
                  </a:cubicBezTo>
                  <a:cubicBezTo>
                    <a:pt x="71" y="114"/>
                    <a:pt x="70" y="113"/>
                    <a:pt x="70" y="113"/>
                  </a:cubicBezTo>
                  <a:cubicBezTo>
                    <a:pt x="71" y="113"/>
                    <a:pt x="71" y="113"/>
                    <a:pt x="72" y="113"/>
                  </a:cubicBezTo>
                  <a:cubicBezTo>
                    <a:pt x="72" y="113"/>
                    <a:pt x="71" y="112"/>
                    <a:pt x="72" y="112"/>
                  </a:cubicBezTo>
                  <a:cubicBezTo>
                    <a:pt x="72" y="112"/>
                    <a:pt x="72" y="112"/>
                    <a:pt x="72" y="111"/>
                  </a:cubicBezTo>
                  <a:cubicBezTo>
                    <a:pt x="72" y="111"/>
                    <a:pt x="72" y="111"/>
                    <a:pt x="72" y="111"/>
                  </a:cubicBezTo>
                  <a:cubicBezTo>
                    <a:pt x="72" y="111"/>
                    <a:pt x="73" y="110"/>
                    <a:pt x="73" y="110"/>
                  </a:cubicBezTo>
                  <a:cubicBezTo>
                    <a:pt x="73" y="109"/>
                    <a:pt x="73" y="110"/>
                    <a:pt x="72" y="110"/>
                  </a:cubicBezTo>
                  <a:cubicBezTo>
                    <a:pt x="72" y="109"/>
                    <a:pt x="73" y="108"/>
                    <a:pt x="72" y="108"/>
                  </a:cubicBezTo>
                  <a:cubicBezTo>
                    <a:pt x="73" y="108"/>
                    <a:pt x="73" y="108"/>
                    <a:pt x="73" y="107"/>
                  </a:cubicBezTo>
                  <a:cubicBezTo>
                    <a:pt x="74" y="108"/>
                    <a:pt x="72" y="108"/>
                    <a:pt x="73" y="108"/>
                  </a:cubicBezTo>
                  <a:cubicBezTo>
                    <a:pt x="74" y="108"/>
                    <a:pt x="75" y="108"/>
                    <a:pt x="76" y="107"/>
                  </a:cubicBezTo>
                  <a:cubicBezTo>
                    <a:pt x="75" y="107"/>
                    <a:pt x="75" y="107"/>
                    <a:pt x="74" y="108"/>
                  </a:cubicBezTo>
                  <a:cubicBezTo>
                    <a:pt x="74" y="107"/>
                    <a:pt x="75" y="107"/>
                    <a:pt x="73" y="106"/>
                  </a:cubicBezTo>
                  <a:cubicBezTo>
                    <a:pt x="73" y="106"/>
                    <a:pt x="74" y="106"/>
                    <a:pt x="74" y="106"/>
                  </a:cubicBezTo>
                  <a:cubicBezTo>
                    <a:pt x="73" y="106"/>
                    <a:pt x="74" y="105"/>
                    <a:pt x="74" y="105"/>
                  </a:cubicBezTo>
                  <a:cubicBezTo>
                    <a:pt x="74" y="105"/>
                    <a:pt x="74" y="105"/>
                    <a:pt x="74" y="105"/>
                  </a:cubicBezTo>
                  <a:cubicBezTo>
                    <a:pt x="75" y="105"/>
                    <a:pt x="75" y="105"/>
                    <a:pt x="75" y="105"/>
                  </a:cubicBezTo>
                  <a:cubicBezTo>
                    <a:pt x="76" y="104"/>
                    <a:pt x="75" y="104"/>
                    <a:pt x="74" y="104"/>
                  </a:cubicBezTo>
                  <a:cubicBezTo>
                    <a:pt x="74" y="104"/>
                    <a:pt x="74" y="103"/>
                    <a:pt x="75" y="103"/>
                  </a:cubicBezTo>
                  <a:cubicBezTo>
                    <a:pt x="76" y="103"/>
                    <a:pt x="74" y="103"/>
                    <a:pt x="75" y="104"/>
                  </a:cubicBezTo>
                  <a:cubicBezTo>
                    <a:pt x="76" y="104"/>
                    <a:pt x="75" y="103"/>
                    <a:pt x="75" y="103"/>
                  </a:cubicBezTo>
                  <a:cubicBezTo>
                    <a:pt x="75" y="102"/>
                    <a:pt x="75" y="103"/>
                    <a:pt x="74" y="103"/>
                  </a:cubicBezTo>
                  <a:cubicBezTo>
                    <a:pt x="75" y="102"/>
                    <a:pt x="75" y="102"/>
                    <a:pt x="75" y="101"/>
                  </a:cubicBezTo>
                  <a:cubicBezTo>
                    <a:pt x="75" y="101"/>
                    <a:pt x="74" y="102"/>
                    <a:pt x="75" y="102"/>
                  </a:cubicBezTo>
                  <a:cubicBezTo>
                    <a:pt x="76" y="102"/>
                    <a:pt x="75" y="101"/>
                    <a:pt x="75" y="101"/>
                  </a:cubicBezTo>
                  <a:cubicBezTo>
                    <a:pt x="74" y="101"/>
                    <a:pt x="75" y="100"/>
                    <a:pt x="75" y="99"/>
                  </a:cubicBezTo>
                  <a:cubicBezTo>
                    <a:pt x="76" y="99"/>
                    <a:pt x="75" y="100"/>
                    <a:pt x="75" y="100"/>
                  </a:cubicBezTo>
                  <a:cubicBezTo>
                    <a:pt x="76" y="100"/>
                    <a:pt x="76" y="99"/>
                    <a:pt x="76" y="99"/>
                  </a:cubicBezTo>
                  <a:cubicBezTo>
                    <a:pt x="76" y="99"/>
                    <a:pt x="77" y="98"/>
                    <a:pt x="76" y="97"/>
                  </a:cubicBezTo>
                  <a:cubicBezTo>
                    <a:pt x="76" y="97"/>
                    <a:pt x="76" y="98"/>
                    <a:pt x="76" y="99"/>
                  </a:cubicBezTo>
                  <a:cubicBezTo>
                    <a:pt x="75" y="99"/>
                    <a:pt x="76" y="98"/>
                    <a:pt x="76" y="98"/>
                  </a:cubicBezTo>
                  <a:cubicBezTo>
                    <a:pt x="76" y="97"/>
                    <a:pt x="76" y="97"/>
                    <a:pt x="75" y="97"/>
                  </a:cubicBezTo>
                  <a:cubicBezTo>
                    <a:pt x="76" y="96"/>
                    <a:pt x="76" y="95"/>
                    <a:pt x="76" y="94"/>
                  </a:cubicBezTo>
                  <a:cubicBezTo>
                    <a:pt x="76" y="94"/>
                    <a:pt x="76" y="94"/>
                    <a:pt x="76" y="94"/>
                  </a:cubicBezTo>
                  <a:cubicBezTo>
                    <a:pt x="76" y="94"/>
                    <a:pt x="76" y="94"/>
                    <a:pt x="77" y="94"/>
                  </a:cubicBezTo>
                  <a:cubicBezTo>
                    <a:pt x="76" y="93"/>
                    <a:pt x="77" y="92"/>
                    <a:pt x="77" y="91"/>
                  </a:cubicBezTo>
                  <a:cubicBezTo>
                    <a:pt x="77" y="91"/>
                    <a:pt x="77" y="91"/>
                    <a:pt x="78" y="91"/>
                  </a:cubicBezTo>
                  <a:cubicBezTo>
                    <a:pt x="78" y="91"/>
                    <a:pt x="78" y="91"/>
                    <a:pt x="78" y="91"/>
                  </a:cubicBezTo>
                  <a:cubicBezTo>
                    <a:pt x="78" y="91"/>
                    <a:pt x="77" y="91"/>
                    <a:pt x="77" y="91"/>
                  </a:cubicBezTo>
                  <a:cubicBezTo>
                    <a:pt x="77" y="91"/>
                    <a:pt x="77" y="90"/>
                    <a:pt x="77" y="89"/>
                  </a:cubicBezTo>
                  <a:cubicBezTo>
                    <a:pt x="76" y="89"/>
                    <a:pt x="76" y="89"/>
                    <a:pt x="76" y="90"/>
                  </a:cubicBezTo>
                  <a:cubicBezTo>
                    <a:pt x="76" y="89"/>
                    <a:pt x="76" y="89"/>
                    <a:pt x="76" y="88"/>
                  </a:cubicBezTo>
                  <a:cubicBezTo>
                    <a:pt x="76" y="89"/>
                    <a:pt x="77" y="88"/>
                    <a:pt x="77" y="88"/>
                  </a:cubicBezTo>
                  <a:cubicBezTo>
                    <a:pt x="78" y="88"/>
                    <a:pt x="77" y="88"/>
                    <a:pt x="77" y="89"/>
                  </a:cubicBezTo>
                  <a:cubicBezTo>
                    <a:pt x="78" y="89"/>
                    <a:pt x="78" y="88"/>
                    <a:pt x="78" y="88"/>
                  </a:cubicBezTo>
                  <a:cubicBezTo>
                    <a:pt x="78" y="87"/>
                    <a:pt x="77" y="88"/>
                    <a:pt x="76" y="88"/>
                  </a:cubicBezTo>
                  <a:cubicBezTo>
                    <a:pt x="77" y="87"/>
                    <a:pt x="77" y="87"/>
                    <a:pt x="77" y="86"/>
                  </a:cubicBezTo>
                  <a:cubicBezTo>
                    <a:pt x="78" y="86"/>
                    <a:pt x="78" y="86"/>
                    <a:pt x="78" y="86"/>
                  </a:cubicBezTo>
                  <a:cubicBezTo>
                    <a:pt x="78" y="86"/>
                    <a:pt x="77" y="85"/>
                    <a:pt x="77" y="85"/>
                  </a:cubicBezTo>
                  <a:cubicBezTo>
                    <a:pt x="77" y="85"/>
                    <a:pt x="77" y="84"/>
                    <a:pt x="78" y="84"/>
                  </a:cubicBezTo>
                  <a:cubicBezTo>
                    <a:pt x="78" y="84"/>
                    <a:pt x="79" y="84"/>
                    <a:pt x="79" y="84"/>
                  </a:cubicBezTo>
                  <a:cubicBezTo>
                    <a:pt x="78" y="83"/>
                    <a:pt x="78" y="84"/>
                    <a:pt x="77" y="84"/>
                  </a:cubicBezTo>
                  <a:cubicBezTo>
                    <a:pt x="77" y="84"/>
                    <a:pt x="78" y="84"/>
                    <a:pt x="77" y="83"/>
                  </a:cubicBezTo>
                  <a:cubicBezTo>
                    <a:pt x="77" y="83"/>
                    <a:pt x="77" y="83"/>
                    <a:pt x="77" y="83"/>
                  </a:cubicBezTo>
                  <a:cubicBezTo>
                    <a:pt x="76" y="83"/>
                    <a:pt x="77" y="83"/>
                    <a:pt x="77" y="82"/>
                  </a:cubicBezTo>
                  <a:cubicBezTo>
                    <a:pt x="77" y="82"/>
                    <a:pt x="77" y="82"/>
                    <a:pt x="77" y="81"/>
                  </a:cubicBezTo>
                  <a:cubicBezTo>
                    <a:pt x="76" y="81"/>
                    <a:pt x="77" y="81"/>
                    <a:pt x="76" y="80"/>
                  </a:cubicBezTo>
                  <a:cubicBezTo>
                    <a:pt x="77" y="80"/>
                    <a:pt x="77" y="80"/>
                    <a:pt x="77" y="80"/>
                  </a:cubicBezTo>
                  <a:cubicBezTo>
                    <a:pt x="77" y="80"/>
                    <a:pt x="76" y="80"/>
                    <a:pt x="77" y="80"/>
                  </a:cubicBezTo>
                  <a:cubicBezTo>
                    <a:pt x="77" y="79"/>
                    <a:pt x="77" y="80"/>
                    <a:pt x="78" y="80"/>
                  </a:cubicBezTo>
                  <a:cubicBezTo>
                    <a:pt x="78" y="79"/>
                    <a:pt x="77" y="80"/>
                    <a:pt x="77" y="79"/>
                  </a:cubicBezTo>
                  <a:cubicBezTo>
                    <a:pt x="76" y="79"/>
                    <a:pt x="77" y="80"/>
                    <a:pt x="76" y="80"/>
                  </a:cubicBezTo>
                  <a:cubicBezTo>
                    <a:pt x="76" y="80"/>
                    <a:pt x="75" y="79"/>
                    <a:pt x="76" y="79"/>
                  </a:cubicBezTo>
                  <a:cubicBezTo>
                    <a:pt x="76" y="79"/>
                    <a:pt x="76" y="79"/>
                    <a:pt x="76" y="79"/>
                  </a:cubicBezTo>
                  <a:cubicBezTo>
                    <a:pt x="77" y="79"/>
                    <a:pt x="77" y="79"/>
                    <a:pt x="77" y="78"/>
                  </a:cubicBezTo>
                  <a:cubicBezTo>
                    <a:pt x="77" y="77"/>
                    <a:pt x="77" y="78"/>
                    <a:pt x="76" y="78"/>
                  </a:cubicBezTo>
                  <a:cubicBezTo>
                    <a:pt x="76" y="78"/>
                    <a:pt x="76" y="77"/>
                    <a:pt x="76" y="77"/>
                  </a:cubicBezTo>
                  <a:cubicBezTo>
                    <a:pt x="77" y="77"/>
                    <a:pt x="77" y="77"/>
                    <a:pt x="77" y="77"/>
                  </a:cubicBezTo>
                  <a:cubicBezTo>
                    <a:pt x="77" y="76"/>
                    <a:pt x="77" y="76"/>
                    <a:pt x="77" y="76"/>
                  </a:cubicBezTo>
                  <a:cubicBezTo>
                    <a:pt x="77" y="75"/>
                    <a:pt x="78" y="75"/>
                    <a:pt x="77" y="75"/>
                  </a:cubicBezTo>
                  <a:cubicBezTo>
                    <a:pt x="77" y="76"/>
                    <a:pt x="76" y="76"/>
                    <a:pt x="76" y="76"/>
                  </a:cubicBezTo>
                  <a:cubicBezTo>
                    <a:pt x="75" y="76"/>
                    <a:pt x="76" y="77"/>
                    <a:pt x="76" y="77"/>
                  </a:cubicBezTo>
                  <a:cubicBezTo>
                    <a:pt x="75" y="77"/>
                    <a:pt x="75" y="77"/>
                    <a:pt x="75" y="76"/>
                  </a:cubicBezTo>
                  <a:cubicBezTo>
                    <a:pt x="75" y="76"/>
                    <a:pt x="75" y="75"/>
                    <a:pt x="75" y="75"/>
                  </a:cubicBezTo>
                  <a:cubicBezTo>
                    <a:pt x="76" y="75"/>
                    <a:pt x="76" y="75"/>
                    <a:pt x="76" y="75"/>
                  </a:cubicBezTo>
                  <a:cubicBezTo>
                    <a:pt x="76" y="74"/>
                    <a:pt x="75" y="74"/>
                    <a:pt x="75" y="74"/>
                  </a:cubicBezTo>
                  <a:cubicBezTo>
                    <a:pt x="75" y="74"/>
                    <a:pt x="75" y="74"/>
                    <a:pt x="75" y="74"/>
                  </a:cubicBezTo>
                  <a:cubicBezTo>
                    <a:pt x="75" y="74"/>
                    <a:pt x="75" y="74"/>
                    <a:pt x="75" y="74"/>
                  </a:cubicBezTo>
                  <a:cubicBezTo>
                    <a:pt x="75" y="73"/>
                    <a:pt x="76" y="73"/>
                    <a:pt x="75" y="72"/>
                  </a:cubicBezTo>
                  <a:cubicBezTo>
                    <a:pt x="75" y="72"/>
                    <a:pt x="75" y="72"/>
                    <a:pt x="76" y="72"/>
                  </a:cubicBezTo>
                  <a:cubicBezTo>
                    <a:pt x="76" y="71"/>
                    <a:pt x="75" y="70"/>
                    <a:pt x="75" y="69"/>
                  </a:cubicBezTo>
                  <a:cubicBezTo>
                    <a:pt x="74" y="70"/>
                    <a:pt x="74" y="69"/>
                    <a:pt x="74" y="68"/>
                  </a:cubicBezTo>
                  <a:cubicBezTo>
                    <a:pt x="73" y="69"/>
                    <a:pt x="74" y="69"/>
                    <a:pt x="74" y="70"/>
                  </a:cubicBezTo>
                  <a:cubicBezTo>
                    <a:pt x="73" y="70"/>
                    <a:pt x="73" y="69"/>
                    <a:pt x="73" y="68"/>
                  </a:cubicBezTo>
                  <a:cubicBezTo>
                    <a:pt x="73" y="68"/>
                    <a:pt x="74" y="68"/>
                    <a:pt x="74" y="68"/>
                  </a:cubicBezTo>
                  <a:cubicBezTo>
                    <a:pt x="74" y="68"/>
                    <a:pt x="74" y="68"/>
                    <a:pt x="75" y="68"/>
                  </a:cubicBezTo>
                  <a:cubicBezTo>
                    <a:pt x="75" y="67"/>
                    <a:pt x="74" y="68"/>
                    <a:pt x="74" y="68"/>
                  </a:cubicBezTo>
                  <a:cubicBezTo>
                    <a:pt x="73" y="67"/>
                    <a:pt x="75" y="67"/>
                    <a:pt x="74" y="67"/>
                  </a:cubicBezTo>
                  <a:cubicBezTo>
                    <a:pt x="74" y="66"/>
                    <a:pt x="73" y="67"/>
                    <a:pt x="73" y="67"/>
                  </a:cubicBezTo>
                  <a:cubicBezTo>
                    <a:pt x="74" y="66"/>
                    <a:pt x="72" y="66"/>
                    <a:pt x="73" y="66"/>
                  </a:cubicBezTo>
                  <a:cubicBezTo>
                    <a:pt x="73" y="65"/>
                    <a:pt x="72" y="65"/>
                    <a:pt x="72" y="64"/>
                  </a:cubicBezTo>
                  <a:cubicBezTo>
                    <a:pt x="71" y="64"/>
                    <a:pt x="72" y="65"/>
                    <a:pt x="72" y="65"/>
                  </a:cubicBezTo>
                  <a:cubicBezTo>
                    <a:pt x="71" y="66"/>
                    <a:pt x="72" y="65"/>
                    <a:pt x="71" y="64"/>
                  </a:cubicBezTo>
                  <a:cubicBezTo>
                    <a:pt x="71" y="64"/>
                    <a:pt x="71" y="64"/>
                    <a:pt x="71" y="64"/>
                  </a:cubicBezTo>
                  <a:cubicBezTo>
                    <a:pt x="71" y="63"/>
                    <a:pt x="71" y="64"/>
                    <a:pt x="71" y="64"/>
                  </a:cubicBezTo>
                  <a:cubicBezTo>
                    <a:pt x="72" y="64"/>
                    <a:pt x="72" y="64"/>
                    <a:pt x="72" y="63"/>
                  </a:cubicBezTo>
                  <a:cubicBezTo>
                    <a:pt x="72" y="63"/>
                    <a:pt x="73" y="63"/>
                    <a:pt x="73" y="63"/>
                  </a:cubicBezTo>
                  <a:cubicBezTo>
                    <a:pt x="73" y="62"/>
                    <a:pt x="72" y="63"/>
                    <a:pt x="71" y="63"/>
                  </a:cubicBezTo>
                  <a:cubicBezTo>
                    <a:pt x="71" y="63"/>
                    <a:pt x="71" y="64"/>
                    <a:pt x="70" y="63"/>
                  </a:cubicBezTo>
                  <a:cubicBezTo>
                    <a:pt x="70" y="63"/>
                    <a:pt x="70" y="63"/>
                    <a:pt x="71" y="63"/>
                  </a:cubicBezTo>
                  <a:cubicBezTo>
                    <a:pt x="70" y="63"/>
                    <a:pt x="70" y="62"/>
                    <a:pt x="70" y="62"/>
                  </a:cubicBezTo>
                  <a:cubicBezTo>
                    <a:pt x="71" y="61"/>
                    <a:pt x="70" y="62"/>
                    <a:pt x="71" y="62"/>
                  </a:cubicBezTo>
                  <a:cubicBezTo>
                    <a:pt x="72" y="61"/>
                    <a:pt x="71" y="61"/>
                    <a:pt x="71" y="61"/>
                  </a:cubicBezTo>
                  <a:cubicBezTo>
                    <a:pt x="71" y="61"/>
                    <a:pt x="70" y="61"/>
                    <a:pt x="70" y="61"/>
                  </a:cubicBezTo>
                  <a:cubicBezTo>
                    <a:pt x="70" y="62"/>
                    <a:pt x="70" y="61"/>
                    <a:pt x="69" y="61"/>
                  </a:cubicBezTo>
                  <a:cubicBezTo>
                    <a:pt x="69" y="61"/>
                    <a:pt x="68" y="61"/>
                    <a:pt x="69" y="60"/>
                  </a:cubicBezTo>
                  <a:cubicBezTo>
                    <a:pt x="68" y="60"/>
                    <a:pt x="68" y="59"/>
                    <a:pt x="67" y="58"/>
                  </a:cubicBezTo>
                  <a:cubicBezTo>
                    <a:pt x="67" y="58"/>
                    <a:pt x="67" y="58"/>
                    <a:pt x="67" y="57"/>
                  </a:cubicBezTo>
                  <a:cubicBezTo>
                    <a:pt x="67" y="57"/>
                    <a:pt x="66" y="57"/>
                    <a:pt x="66" y="57"/>
                  </a:cubicBezTo>
                  <a:cubicBezTo>
                    <a:pt x="65" y="55"/>
                    <a:pt x="64" y="55"/>
                    <a:pt x="64" y="53"/>
                  </a:cubicBezTo>
                  <a:cubicBezTo>
                    <a:pt x="64" y="53"/>
                    <a:pt x="63" y="54"/>
                    <a:pt x="63" y="53"/>
                  </a:cubicBezTo>
                  <a:cubicBezTo>
                    <a:pt x="63" y="53"/>
                    <a:pt x="64" y="53"/>
                    <a:pt x="63" y="53"/>
                  </a:cubicBezTo>
                  <a:cubicBezTo>
                    <a:pt x="64" y="52"/>
                    <a:pt x="64" y="52"/>
                    <a:pt x="64" y="52"/>
                  </a:cubicBezTo>
                  <a:cubicBezTo>
                    <a:pt x="64" y="53"/>
                    <a:pt x="64" y="54"/>
                    <a:pt x="65" y="54"/>
                  </a:cubicBezTo>
                  <a:cubicBezTo>
                    <a:pt x="65" y="53"/>
                    <a:pt x="64" y="53"/>
                    <a:pt x="65" y="53"/>
                  </a:cubicBezTo>
                  <a:cubicBezTo>
                    <a:pt x="65" y="52"/>
                    <a:pt x="65" y="52"/>
                    <a:pt x="65" y="52"/>
                  </a:cubicBezTo>
                  <a:cubicBezTo>
                    <a:pt x="65" y="52"/>
                    <a:pt x="65" y="52"/>
                    <a:pt x="65" y="51"/>
                  </a:cubicBezTo>
                  <a:cubicBezTo>
                    <a:pt x="64" y="52"/>
                    <a:pt x="65" y="52"/>
                    <a:pt x="64" y="52"/>
                  </a:cubicBezTo>
                  <a:cubicBezTo>
                    <a:pt x="64" y="52"/>
                    <a:pt x="63" y="52"/>
                    <a:pt x="63" y="52"/>
                  </a:cubicBezTo>
                  <a:cubicBezTo>
                    <a:pt x="63" y="53"/>
                    <a:pt x="62" y="52"/>
                    <a:pt x="63" y="51"/>
                  </a:cubicBezTo>
                  <a:cubicBezTo>
                    <a:pt x="61" y="51"/>
                    <a:pt x="61" y="50"/>
                    <a:pt x="61" y="49"/>
                  </a:cubicBezTo>
                  <a:cubicBezTo>
                    <a:pt x="60" y="48"/>
                    <a:pt x="58" y="47"/>
                    <a:pt x="58" y="47"/>
                  </a:cubicBezTo>
                  <a:cubicBezTo>
                    <a:pt x="57" y="47"/>
                    <a:pt x="58" y="46"/>
                    <a:pt x="58" y="46"/>
                  </a:cubicBezTo>
                  <a:cubicBezTo>
                    <a:pt x="57" y="46"/>
                    <a:pt x="57" y="45"/>
                    <a:pt x="57" y="45"/>
                  </a:cubicBezTo>
                  <a:cubicBezTo>
                    <a:pt x="57" y="45"/>
                    <a:pt x="57" y="46"/>
                    <a:pt x="57" y="45"/>
                  </a:cubicBezTo>
                  <a:cubicBezTo>
                    <a:pt x="57" y="45"/>
                    <a:pt x="57" y="45"/>
                    <a:pt x="57" y="45"/>
                  </a:cubicBezTo>
                  <a:cubicBezTo>
                    <a:pt x="58" y="45"/>
                    <a:pt x="58" y="45"/>
                    <a:pt x="58" y="45"/>
                  </a:cubicBezTo>
                  <a:cubicBezTo>
                    <a:pt x="58" y="45"/>
                    <a:pt x="58" y="46"/>
                    <a:pt x="59" y="45"/>
                  </a:cubicBezTo>
                  <a:cubicBezTo>
                    <a:pt x="59" y="45"/>
                    <a:pt x="58" y="45"/>
                    <a:pt x="58" y="45"/>
                  </a:cubicBezTo>
                  <a:cubicBezTo>
                    <a:pt x="58" y="45"/>
                    <a:pt x="59" y="44"/>
                    <a:pt x="59" y="44"/>
                  </a:cubicBezTo>
                  <a:cubicBezTo>
                    <a:pt x="58" y="44"/>
                    <a:pt x="59" y="44"/>
                    <a:pt x="58" y="45"/>
                  </a:cubicBezTo>
                  <a:cubicBezTo>
                    <a:pt x="58" y="44"/>
                    <a:pt x="58" y="43"/>
                    <a:pt x="57" y="43"/>
                  </a:cubicBezTo>
                  <a:cubicBezTo>
                    <a:pt x="57" y="43"/>
                    <a:pt x="58" y="44"/>
                    <a:pt x="58" y="44"/>
                  </a:cubicBezTo>
                  <a:cubicBezTo>
                    <a:pt x="57" y="45"/>
                    <a:pt x="57" y="45"/>
                    <a:pt x="56" y="45"/>
                  </a:cubicBezTo>
                  <a:cubicBezTo>
                    <a:pt x="55" y="45"/>
                    <a:pt x="55" y="44"/>
                    <a:pt x="54" y="42"/>
                  </a:cubicBezTo>
                  <a:cubicBezTo>
                    <a:pt x="54" y="43"/>
                    <a:pt x="53" y="42"/>
                    <a:pt x="52" y="41"/>
                  </a:cubicBezTo>
                  <a:cubicBezTo>
                    <a:pt x="52" y="42"/>
                    <a:pt x="52" y="43"/>
                    <a:pt x="52" y="43"/>
                  </a:cubicBezTo>
                  <a:cubicBezTo>
                    <a:pt x="52" y="44"/>
                    <a:pt x="52" y="43"/>
                    <a:pt x="52" y="43"/>
                  </a:cubicBezTo>
                  <a:cubicBezTo>
                    <a:pt x="51" y="44"/>
                    <a:pt x="52" y="44"/>
                    <a:pt x="52" y="44"/>
                  </a:cubicBezTo>
                  <a:cubicBezTo>
                    <a:pt x="52" y="44"/>
                    <a:pt x="52" y="44"/>
                    <a:pt x="53" y="45"/>
                  </a:cubicBezTo>
                  <a:cubicBezTo>
                    <a:pt x="53" y="45"/>
                    <a:pt x="53" y="44"/>
                    <a:pt x="53" y="44"/>
                  </a:cubicBezTo>
                  <a:cubicBezTo>
                    <a:pt x="53" y="44"/>
                    <a:pt x="53" y="45"/>
                    <a:pt x="53" y="45"/>
                  </a:cubicBezTo>
                  <a:cubicBezTo>
                    <a:pt x="54" y="45"/>
                    <a:pt x="53" y="45"/>
                    <a:pt x="54" y="45"/>
                  </a:cubicBezTo>
                  <a:cubicBezTo>
                    <a:pt x="54" y="46"/>
                    <a:pt x="55" y="45"/>
                    <a:pt x="55" y="47"/>
                  </a:cubicBezTo>
                  <a:cubicBezTo>
                    <a:pt x="55" y="47"/>
                    <a:pt x="55" y="48"/>
                    <a:pt x="55" y="48"/>
                  </a:cubicBezTo>
                  <a:cubicBezTo>
                    <a:pt x="55" y="48"/>
                    <a:pt x="56" y="47"/>
                    <a:pt x="56" y="48"/>
                  </a:cubicBezTo>
                  <a:cubicBezTo>
                    <a:pt x="56" y="47"/>
                    <a:pt x="56" y="47"/>
                    <a:pt x="56" y="47"/>
                  </a:cubicBezTo>
                  <a:cubicBezTo>
                    <a:pt x="55" y="47"/>
                    <a:pt x="56" y="47"/>
                    <a:pt x="56" y="47"/>
                  </a:cubicBezTo>
                  <a:cubicBezTo>
                    <a:pt x="56" y="48"/>
                    <a:pt x="56" y="48"/>
                    <a:pt x="56" y="48"/>
                  </a:cubicBezTo>
                  <a:cubicBezTo>
                    <a:pt x="57" y="48"/>
                    <a:pt x="56" y="48"/>
                    <a:pt x="56" y="48"/>
                  </a:cubicBezTo>
                  <a:cubicBezTo>
                    <a:pt x="57" y="47"/>
                    <a:pt x="56" y="48"/>
                    <a:pt x="57" y="48"/>
                  </a:cubicBezTo>
                  <a:cubicBezTo>
                    <a:pt x="57" y="48"/>
                    <a:pt x="58" y="48"/>
                    <a:pt x="58" y="49"/>
                  </a:cubicBezTo>
                  <a:cubicBezTo>
                    <a:pt x="58" y="50"/>
                    <a:pt x="57" y="49"/>
                    <a:pt x="57" y="49"/>
                  </a:cubicBezTo>
                  <a:cubicBezTo>
                    <a:pt x="57" y="50"/>
                    <a:pt x="58" y="50"/>
                    <a:pt x="58" y="50"/>
                  </a:cubicBezTo>
                  <a:cubicBezTo>
                    <a:pt x="59" y="51"/>
                    <a:pt x="58" y="51"/>
                    <a:pt x="59" y="52"/>
                  </a:cubicBezTo>
                  <a:cubicBezTo>
                    <a:pt x="60" y="51"/>
                    <a:pt x="59" y="51"/>
                    <a:pt x="59" y="51"/>
                  </a:cubicBezTo>
                  <a:cubicBezTo>
                    <a:pt x="60" y="51"/>
                    <a:pt x="60" y="53"/>
                    <a:pt x="61" y="53"/>
                  </a:cubicBezTo>
                  <a:cubicBezTo>
                    <a:pt x="61" y="53"/>
                    <a:pt x="61" y="53"/>
                    <a:pt x="61" y="53"/>
                  </a:cubicBezTo>
                  <a:cubicBezTo>
                    <a:pt x="62" y="53"/>
                    <a:pt x="61" y="54"/>
                    <a:pt x="61" y="54"/>
                  </a:cubicBezTo>
                  <a:cubicBezTo>
                    <a:pt x="61" y="54"/>
                    <a:pt x="62" y="54"/>
                    <a:pt x="62" y="54"/>
                  </a:cubicBezTo>
                  <a:cubicBezTo>
                    <a:pt x="62" y="54"/>
                    <a:pt x="62" y="55"/>
                    <a:pt x="62" y="55"/>
                  </a:cubicBezTo>
                  <a:cubicBezTo>
                    <a:pt x="62" y="55"/>
                    <a:pt x="62" y="55"/>
                    <a:pt x="63" y="55"/>
                  </a:cubicBezTo>
                  <a:cubicBezTo>
                    <a:pt x="63" y="56"/>
                    <a:pt x="64" y="57"/>
                    <a:pt x="64" y="58"/>
                  </a:cubicBezTo>
                  <a:cubicBezTo>
                    <a:pt x="64" y="58"/>
                    <a:pt x="64" y="58"/>
                    <a:pt x="64" y="58"/>
                  </a:cubicBezTo>
                  <a:cubicBezTo>
                    <a:pt x="65" y="58"/>
                    <a:pt x="65" y="58"/>
                    <a:pt x="65" y="58"/>
                  </a:cubicBezTo>
                  <a:cubicBezTo>
                    <a:pt x="65" y="59"/>
                    <a:pt x="65" y="59"/>
                    <a:pt x="65" y="60"/>
                  </a:cubicBezTo>
                  <a:cubicBezTo>
                    <a:pt x="65" y="60"/>
                    <a:pt x="66" y="60"/>
                    <a:pt x="66" y="60"/>
                  </a:cubicBezTo>
                  <a:cubicBezTo>
                    <a:pt x="66" y="60"/>
                    <a:pt x="66" y="61"/>
                    <a:pt x="67" y="62"/>
                  </a:cubicBezTo>
                  <a:cubicBezTo>
                    <a:pt x="67" y="62"/>
                    <a:pt x="67" y="63"/>
                    <a:pt x="67" y="64"/>
                  </a:cubicBezTo>
                  <a:cubicBezTo>
                    <a:pt x="66" y="65"/>
                    <a:pt x="65" y="65"/>
                    <a:pt x="65" y="65"/>
                  </a:cubicBezTo>
                  <a:cubicBezTo>
                    <a:pt x="65" y="66"/>
                    <a:pt x="65" y="67"/>
                    <a:pt x="66" y="68"/>
                  </a:cubicBezTo>
                  <a:cubicBezTo>
                    <a:pt x="66" y="68"/>
                    <a:pt x="66" y="68"/>
                    <a:pt x="66" y="68"/>
                  </a:cubicBezTo>
                  <a:cubicBezTo>
                    <a:pt x="67" y="68"/>
                    <a:pt x="67" y="68"/>
                    <a:pt x="66" y="69"/>
                  </a:cubicBezTo>
                  <a:cubicBezTo>
                    <a:pt x="67" y="69"/>
                    <a:pt x="67" y="68"/>
                    <a:pt x="67" y="68"/>
                  </a:cubicBezTo>
                  <a:cubicBezTo>
                    <a:pt x="67" y="67"/>
                    <a:pt x="66" y="68"/>
                    <a:pt x="66" y="67"/>
                  </a:cubicBezTo>
                  <a:cubicBezTo>
                    <a:pt x="67" y="67"/>
                    <a:pt x="67" y="67"/>
                    <a:pt x="67" y="68"/>
                  </a:cubicBezTo>
                  <a:cubicBezTo>
                    <a:pt x="68" y="68"/>
                    <a:pt x="68" y="68"/>
                    <a:pt x="68" y="67"/>
                  </a:cubicBezTo>
                  <a:cubicBezTo>
                    <a:pt x="68" y="67"/>
                    <a:pt x="68" y="68"/>
                    <a:pt x="68" y="68"/>
                  </a:cubicBezTo>
                  <a:cubicBezTo>
                    <a:pt x="68" y="68"/>
                    <a:pt x="68" y="68"/>
                    <a:pt x="67" y="68"/>
                  </a:cubicBezTo>
                  <a:cubicBezTo>
                    <a:pt x="67" y="68"/>
                    <a:pt x="67" y="69"/>
                    <a:pt x="67" y="69"/>
                  </a:cubicBezTo>
                  <a:cubicBezTo>
                    <a:pt x="67" y="69"/>
                    <a:pt x="67" y="69"/>
                    <a:pt x="67" y="69"/>
                  </a:cubicBezTo>
                  <a:cubicBezTo>
                    <a:pt x="67" y="70"/>
                    <a:pt x="68" y="69"/>
                    <a:pt x="68" y="70"/>
                  </a:cubicBezTo>
                  <a:cubicBezTo>
                    <a:pt x="67" y="70"/>
                    <a:pt x="67" y="71"/>
                    <a:pt x="66" y="71"/>
                  </a:cubicBezTo>
                  <a:cubicBezTo>
                    <a:pt x="67" y="71"/>
                    <a:pt x="67" y="70"/>
                    <a:pt x="68" y="71"/>
                  </a:cubicBezTo>
                  <a:cubicBezTo>
                    <a:pt x="68" y="71"/>
                    <a:pt x="68" y="71"/>
                    <a:pt x="67" y="71"/>
                  </a:cubicBezTo>
                  <a:cubicBezTo>
                    <a:pt x="68" y="71"/>
                    <a:pt x="67" y="72"/>
                    <a:pt x="68" y="72"/>
                  </a:cubicBezTo>
                  <a:cubicBezTo>
                    <a:pt x="69" y="72"/>
                    <a:pt x="67" y="72"/>
                    <a:pt x="68" y="71"/>
                  </a:cubicBezTo>
                  <a:cubicBezTo>
                    <a:pt x="69" y="71"/>
                    <a:pt x="68" y="72"/>
                    <a:pt x="69" y="72"/>
                  </a:cubicBezTo>
                  <a:cubicBezTo>
                    <a:pt x="69" y="72"/>
                    <a:pt x="69" y="72"/>
                    <a:pt x="69" y="72"/>
                  </a:cubicBezTo>
                  <a:cubicBezTo>
                    <a:pt x="70" y="73"/>
                    <a:pt x="70" y="74"/>
                    <a:pt x="69" y="74"/>
                  </a:cubicBezTo>
                  <a:cubicBezTo>
                    <a:pt x="70" y="74"/>
                    <a:pt x="69" y="75"/>
                    <a:pt x="69" y="76"/>
                  </a:cubicBezTo>
                  <a:cubicBezTo>
                    <a:pt x="70" y="76"/>
                    <a:pt x="70" y="76"/>
                    <a:pt x="70" y="76"/>
                  </a:cubicBezTo>
                  <a:cubicBezTo>
                    <a:pt x="71" y="75"/>
                    <a:pt x="70" y="75"/>
                    <a:pt x="70" y="75"/>
                  </a:cubicBezTo>
                  <a:cubicBezTo>
                    <a:pt x="71" y="75"/>
                    <a:pt x="71" y="75"/>
                    <a:pt x="71" y="76"/>
                  </a:cubicBezTo>
                  <a:cubicBezTo>
                    <a:pt x="71" y="76"/>
                    <a:pt x="71" y="77"/>
                    <a:pt x="71" y="77"/>
                  </a:cubicBezTo>
                  <a:cubicBezTo>
                    <a:pt x="70" y="78"/>
                    <a:pt x="71" y="77"/>
                    <a:pt x="70" y="77"/>
                  </a:cubicBezTo>
                  <a:cubicBezTo>
                    <a:pt x="70" y="77"/>
                    <a:pt x="71" y="78"/>
                    <a:pt x="71" y="78"/>
                  </a:cubicBezTo>
                  <a:cubicBezTo>
                    <a:pt x="71" y="78"/>
                    <a:pt x="71" y="78"/>
                    <a:pt x="71" y="79"/>
                  </a:cubicBezTo>
                  <a:cubicBezTo>
                    <a:pt x="72" y="79"/>
                    <a:pt x="71" y="78"/>
                    <a:pt x="72" y="78"/>
                  </a:cubicBezTo>
                  <a:cubicBezTo>
                    <a:pt x="72" y="79"/>
                    <a:pt x="71" y="80"/>
                    <a:pt x="72" y="79"/>
                  </a:cubicBezTo>
                  <a:cubicBezTo>
                    <a:pt x="72" y="80"/>
                    <a:pt x="72" y="80"/>
                    <a:pt x="71" y="81"/>
                  </a:cubicBezTo>
                  <a:cubicBezTo>
                    <a:pt x="71" y="81"/>
                    <a:pt x="71" y="81"/>
                    <a:pt x="72" y="81"/>
                  </a:cubicBezTo>
                  <a:cubicBezTo>
                    <a:pt x="72" y="81"/>
                    <a:pt x="71" y="81"/>
                    <a:pt x="72" y="81"/>
                  </a:cubicBezTo>
                  <a:cubicBezTo>
                    <a:pt x="73" y="82"/>
                    <a:pt x="72" y="82"/>
                    <a:pt x="71" y="82"/>
                  </a:cubicBezTo>
                  <a:cubicBezTo>
                    <a:pt x="72" y="83"/>
                    <a:pt x="72" y="82"/>
                    <a:pt x="73" y="82"/>
                  </a:cubicBezTo>
                  <a:cubicBezTo>
                    <a:pt x="72" y="83"/>
                    <a:pt x="73" y="84"/>
                    <a:pt x="72" y="84"/>
                  </a:cubicBezTo>
                  <a:cubicBezTo>
                    <a:pt x="73" y="85"/>
                    <a:pt x="73" y="85"/>
                    <a:pt x="73" y="85"/>
                  </a:cubicBezTo>
                  <a:cubicBezTo>
                    <a:pt x="72" y="85"/>
                    <a:pt x="73" y="85"/>
                    <a:pt x="72" y="85"/>
                  </a:cubicBezTo>
                  <a:cubicBezTo>
                    <a:pt x="72" y="85"/>
                    <a:pt x="73" y="86"/>
                    <a:pt x="73" y="86"/>
                  </a:cubicBezTo>
                  <a:cubicBezTo>
                    <a:pt x="74" y="86"/>
                    <a:pt x="73" y="86"/>
                    <a:pt x="73" y="86"/>
                  </a:cubicBezTo>
                  <a:cubicBezTo>
                    <a:pt x="73" y="87"/>
                    <a:pt x="73" y="86"/>
                    <a:pt x="74" y="86"/>
                  </a:cubicBezTo>
                  <a:cubicBezTo>
                    <a:pt x="74" y="88"/>
                    <a:pt x="74" y="89"/>
                    <a:pt x="74" y="90"/>
                  </a:cubicBezTo>
                  <a:cubicBezTo>
                    <a:pt x="74" y="90"/>
                    <a:pt x="74" y="90"/>
                    <a:pt x="74" y="90"/>
                  </a:cubicBezTo>
                  <a:cubicBezTo>
                    <a:pt x="74" y="91"/>
                    <a:pt x="74" y="91"/>
                    <a:pt x="74" y="91"/>
                  </a:cubicBezTo>
                  <a:cubicBezTo>
                    <a:pt x="74" y="92"/>
                    <a:pt x="74" y="92"/>
                    <a:pt x="74" y="92"/>
                  </a:cubicBezTo>
                  <a:cubicBezTo>
                    <a:pt x="74" y="92"/>
                    <a:pt x="74" y="93"/>
                    <a:pt x="74" y="94"/>
                  </a:cubicBezTo>
                  <a:cubicBezTo>
                    <a:pt x="74" y="95"/>
                    <a:pt x="73" y="96"/>
                    <a:pt x="71" y="97"/>
                  </a:cubicBezTo>
                  <a:cubicBezTo>
                    <a:pt x="70" y="96"/>
                    <a:pt x="70" y="96"/>
                    <a:pt x="69" y="97"/>
                  </a:cubicBezTo>
                  <a:cubicBezTo>
                    <a:pt x="69" y="97"/>
                    <a:pt x="69" y="96"/>
                    <a:pt x="69" y="96"/>
                  </a:cubicBezTo>
                  <a:cubicBezTo>
                    <a:pt x="68" y="96"/>
                    <a:pt x="67" y="96"/>
                    <a:pt x="67" y="96"/>
                  </a:cubicBezTo>
                  <a:cubicBezTo>
                    <a:pt x="67" y="96"/>
                    <a:pt x="66" y="96"/>
                    <a:pt x="65" y="95"/>
                  </a:cubicBezTo>
                  <a:cubicBezTo>
                    <a:pt x="65" y="95"/>
                    <a:pt x="65" y="95"/>
                    <a:pt x="65" y="95"/>
                  </a:cubicBezTo>
                  <a:cubicBezTo>
                    <a:pt x="65" y="94"/>
                    <a:pt x="65" y="94"/>
                    <a:pt x="65" y="93"/>
                  </a:cubicBezTo>
                  <a:cubicBezTo>
                    <a:pt x="66" y="93"/>
                    <a:pt x="66" y="92"/>
                    <a:pt x="66" y="91"/>
                  </a:cubicBezTo>
                  <a:cubicBezTo>
                    <a:pt x="66" y="91"/>
                    <a:pt x="66" y="91"/>
                    <a:pt x="66" y="91"/>
                  </a:cubicBezTo>
                  <a:cubicBezTo>
                    <a:pt x="67" y="91"/>
                    <a:pt x="66" y="90"/>
                    <a:pt x="66" y="90"/>
                  </a:cubicBezTo>
                  <a:cubicBezTo>
                    <a:pt x="66" y="90"/>
                    <a:pt x="67" y="90"/>
                    <a:pt x="67" y="89"/>
                  </a:cubicBezTo>
                  <a:cubicBezTo>
                    <a:pt x="67" y="89"/>
                    <a:pt x="66" y="89"/>
                    <a:pt x="67" y="88"/>
                  </a:cubicBezTo>
                  <a:cubicBezTo>
                    <a:pt x="67" y="88"/>
                    <a:pt x="66" y="88"/>
                    <a:pt x="66" y="88"/>
                  </a:cubicBezTo>
                  <a:cubicBezTo>
                    <a:pt x="66" y="88"/>
                    <a:pt x="66" y="88"/>
                    <a:pt x="66" y="87"/>
                  </a:cubicBezTo>
                  <a:cubicBezTo>
                    <a:pt x="66" y="87"/>
                    <a:pt x="67" y="87"/>
                    <a:pt x="67" y="87"/>
                  </a:cubicBezTo>
                  <a:cubicBezTo>
                    <a:pt x="67" y="87"/>
                    <a:pt x="66" y="87"/>
                    <a:pt x="66" y="87"/>
                  </a:cubicBezTo>
                  <a:cubicBezTo>
                    <a:pt x="66" y="86"/>
                    <a:pt x="66" y="86"/>
                    <a:pt x="66" y="86"/>
                  </a:cubicBezTo>
                  <a:cubicBezTo>
                    <a:pt x="66" y="86"/>
                    <a:pt x="66" y="86"/>
                    <a:pt x="66" y="85"/>
                  </a:cubicBezTo>
                  <a:cubicBezTo>
                    <a:pt x="66" y="85"/>
                    <a:pt x="66" y="85"/>
                    <a:pt x="66" y="84"/>
                  </a:cubicBezTo>
                  <a:cubicBezTo>
                    <a:pt x="66" y="84"/>
                    <a:pt x="66" y="84"/>
                    <a:pt x="66" y="84"/>
                  </a:cubicBezTo>
                  <a:cubicBezTo>
                    <a:pt x="66" y="83"/>
                    <a:pt x="66" y="82"/>
                    <a:pt x="65" y="81"/>
                  </a:cubicBezTo>
                  <a:cubicBezTo>
                    <a:pt x="66" y="81"/>
                    <a:pt x="66" y="81"/>
                    <a:pt x="67" y="81"/>
                  </a:cubicBezTo>
                  <a:cubicBezTo>
                    <a:pt x="66" y="81"/>
                    <a:pt x="66" y="81"/>
                    <a:pt x="65" y="81"/>
                  </a:cubicBezTo>
                  <a:cubicBezTo>
                    <a:pt x="65" y="80"/>
                    <a:pt x="65" y="80"/>
                    <a:pt x="65" y="79"/>
                  </a:cubicBezTo>
                  <a:cubicBezTo>
                    <a:pt x="65" y="79"/>
                    <a:pt x="65" y="79"/>
                    <a:pt x="66" y="79"/>
                  </a:cubicBezTo>
                  <a:cubicBezTo>
                    <a:pt x="66" y="79"/>
                    <a:pt x="65" y="79"/>
                    <a:pt x="65" y="79"/>
                  </a:cubicBezTo>
                  <a:cubicBezTo>
                    <a:pt x="64" y="78"/>
                    <a:pt x="65" y="79"/>
                    <a:pt x="65" y="78"/>
                  </a:cubicBezTo>
                  <a:cubicBezTo>
                    <a:pt x="65" y="78"/>
                    <a:pt x="65" y="78"/>
                    <a:pt x="65" y="78"/>
                  </a:cubicBezTo>
                  <a:cubicBezTo>
                    <a:pt x="64" y="78"/>
                    <a:pt x="64" y="78"/>
                    <a:pt x="64" y="78"/>
                  </a:cubicBezTo>
                  <a:cubicBezTo>
                    <a:pt x="65" y="77"/>
                    <a:pt x="65" y="78"/>
                    <a:pt x="65" y="77"/>
                  </a:cubicBezTo>
                  <a:cubicBezTo>
                    <a:pt x="65" y="77"/>
                    <a:pt x="65" y="77"/>
                    <a:pt x="65" y="77"/>
                  </a:cubicBezTo>
                  <a:cubicBezTo>
                    <a:pt x="65" y="77"/>
                    <a:pt x="64" y="78"/>
                    <a:pt x="64" y="77"/>
                  </a:cubicBezTo>
                  <a:cubicBezTo>
                    <a:pt x="64" y="77"/>
                    <a:pt x="65" y="77"/>
                    <a:pt x="65" y="77"/>
                  </a:cubicBezTo>
                  <a:cubicBezTo>
                    <a:pt x="65" y="76"/>
                    <a:pt x="66" y="76"/>
                    <a:pt x="65" y="76"/>
                  </a:cubicBezTo>
                  <a:cubicBezTo>
                    <a:pt x="65" y="76"/>
                    <a:pt x="64" y="76"/>
                    <a:pt x="64" y="76"/>
                  </a:cubicBezTo>
                  <a:cubicBezTo>
                    <a:pt x="64" y="76"/>
                    <a:pt x="64" y="76"/>
                    <a:pt x="63" y="76"/>
                  </a:cubicBezTo>
                  <a:cubicBezTo>
                    <a:pt x="64" y="76"/>
                    <a:pt x="64" y="76"/>
                    <a:pt x="64" y="76"/>
                  </a:cubicBezTo>
                  <a:cubicBezTo>
                    <a:pt x="64" y="75"/>
                    <a:pt x="64" y="75"/>
                    <a:pt x="63" y="75"/>
                  </a:cubicBezTo>
                  <a:cubicBezTo>
                    <a:pt x="63" y="75"/>
                    <a:pt x="63" y="74"/>
                    <a:pt x="64" y="74"/>
                  </a:cubicBezTo>
                  <a:cubicBezTo>
                    <a:pt x="64" y="74"/>
                    <a:pt x="63" y="74"/>
                    <a:pt x="64" y="73"/>
                  </a:cubicBezTo>
                  <a:cubicBezTo>
                    <a:pt x="64" y="73"/>
                    <a:pt x="63" y="74"/>
                    <a:pt x="63" y="73"/>
                  </a:cubicBezTo>
                  <a:cubicBezTo>
                    <a:pt x="63" y="73"/>
                    <a:pt x="63" y="73"/>
                    <a:pt x="63" y="74"/>
                  </a:cubicBezTo>
                  <a:cubicBezTo>
                    <a:pt x="63" y="74"/>
                    <a:pt x="62" y="73"/>
                    <a:pt x="63" y="73"/>
                  </a:cubicBezTo>
                  <a:cubicBezTo>
                    <a:pt x="63" y="72"/>
                    <a:pt x="62" y="73"/>
                    <a:pt x="62" y="72"/>
                  </a:cubicBezTo>
                  <a:cubicBezTo>
                    <a:pt x="63" y="72"/>
                    <a:pt x="63" y="72"/>
                    <a:pt x="63" y="72"/>
                  </a:cubicBezTo>
                  <a:cubicBezTo>
                    <a:pt x="62" y="72"/>
                    <a:pt x="62" y="72"/>
                    <a:pt x="62" y="72"/>
                  </a:cubicBezTo>
                  <a:cubicBezTo>
                    <a:pt x="62" y="72"/>
                    <a:pt x="62" y="71"/>
                    <a:pt x="63" y="71"/>
                  </a:cubicBezTo>
                  <a:cubicBezTo>
                    <a:pt x="62" y="71"/>
                    <a:pt x="62" y="70"/>
                    <a:pt x="62" y="70"/>
                  </a:cubicBezTo>
                  <a:cubicBezTo>
                    <a:pt x="62" y="70"/>
                    <a:pt x="61" y="71"/>
                    <a:pt x="61" y="71"/>
                  </a:cubicBezTo>
                  <a:cubicBezTo>
                    <a:pt x="60" y="70"/>
                    <a:pt x="61" y="69"/>
                    <a:pt x="61" y="69"/>
                  </a:cubicBezTo>
                  <a:cubicBezTo>
                    <a:pt x="61" y="68"/>
                    <a:pt x="62" y="68"/>
                    <a:pt x="62" y="67"/>
                  </a:cubicBezTo>
                  <a:cubicBezTo>
                    <a:pt x="62" y="66"/>
                    <a:pt x="62" y="67"/>
                    <a:pt x="62" y="67"/>
                  </a:cubicBezTo>
                  <a:cubicBezTo>
                    <a:pt x="61" y="67"/>
                    <a:pt x="61" y="67"/>
                    <a:pt x="60" y="67"/>
                  </a:cubicBezTo>
                  <a:cubicBezTo>
                    <a:pt x="60" y="67"/>
                    <a:pt x="60" y="67"/>
                    <a:pt x="59" y="67"/>
                  </a:cubicBezTo>
                  <a:cubicBezTo>
                    <a:pt x="58" y="66"/>
                    <a:pt x="58" y="65"/>
                    <a:pt x="57" y="64"/>
                  </a:cubicBezTo>
                  <a:cubicBezTo>
                    <a:pt x="58" y="63"/>
                    <a:pt x="58" y="64"/>
                    <a:pt x="58" y="64"/>
                  </a:cubicBezTo>
                  <a:cubicBezTo>
                    <a:pt x="58" y="65"/>
                    <a:pt x="58" y="65"/>
                    <a:pt x="59" y="65"/>
                  </a:cubicBezTo>
                  <a:cubicBezTo>
                    <a:pt x="59" y="65"/>
                    <a:pt x="59" y="65"/>
                    <a:pt x="59" y="64"/>
                  </a:cubicBezTo>
                  <a:cubicBezTo>
                    <a:pt x="59" y="64"/>
                    <a:pt x="58" y="64"/>
                    <a:pt x="58" y="64"/>
                  </a:cubicBezTo>
                  <a:cubicBezTo>
                    <a:pt x="58" y="64"/>
                    <a:pt x="58" y="64"/>
                    <a:pt x="58" y="64"/>
                  </a:cubicBezTo>
                  <a:cubicBezTo>
                    <a:pt x="58" y="63"/>
                    <a:pt x="58" y="63"/>
                    <a:pt x="58" y="62"/>
                  </a:cubicBezTo>
                  <a:cubicBezTo>
                    <a:pt x="58" y="62"/>
                    <a:pt x="58" y="63"/>
                    <a:pt x="58" y="62"/>
                  </a:cubicBezTo>
                  <a:cubicBezTo>
                    <a:pt x="57" y="62"/>
                    <a:pt x="57" y="62"/>
                    <a:pt x="57" y="62"/>
                  </a:cubicBezTo>
                  <a:cubicBezTo>
                    <a:pt x="58" y="61"/>
                    <a:pt x="58" y="61"/>
                    <a:pt x="58" y="61"/>
                  </a:cubicBezTo>
                  <a:cubicBezTo>
                    <a:pt x="58" y="61"/>
                    <a:pt x="58" y="61"/>
                    <a:pt x="57" y="61"/>
                  </a:cubicBezTo>
                  <a:cubicBezTo>
                    <a:pt x="57" y="61"/>
                    <a:pt x="57" y="61"/>
                    <a:pt x="56" y="61"/>
                  </a:cubicBezTo>
                  <a:cubicBezTo>
                    <a:pt x="56" y="60"/>
                    <a:pt x="55" y="60"/>
                    <a:pt x="55" y="59"/>
                  </a:cubicBezTo>
                  <a:cubicBezTo>
                    <a:pt x="56" y="59"/>
                    <a:pt x="56" y="60"/>
                    <a:pt x="56" y="61"/>
                  </a:cubicBezTo>
                  <a:cubicBezTo>
                    <a:pt x="57" y="60"/>
                    <a:pt x="57" y="60"/>
                    <a:pt x="58" y="60"/>
                  </a:cubicBezTo>
                  <a:cubicBezTo>
                    <a:pt x="58" y="60"/>
                    <a:pt x="57" y="60"/>
                    <a:pt x="57" y="60"/>
                  </a:cubicBezTo>
                  <a:cubicBezTo>
                    <a:pt x="57" y="59"/>
                    <a:pt x="56" y="60"/>
                    <a:pt x="56" y="59"/>
                  </a:cubicBezTo>
                  <a:cubicBezTo>
                    <a:pt x="56" y="59"/>
                    <a:pt x="56" y="59"/>
                    <a:pt x="57" y="58"/>
                  </a:cubicBezTo>
                  <a:cubicBezTo>
                    <a:pt x="56" y="58"/>
                    <a:pt x="56" y="58"/>
                    <a:pt x="55" y="57"/>
                  </a:cubicBezTo>
                  <a:cubicBezTo>
                    <a:pt x="55" y="57"/>
                    <a:pt x="55" y="57"/>
                    <a:pt x="54" y="56"/>
                  </a:cubicBezTo>
                  <a:cubicBezTo>
                    <a:pt x="54" y="56"/>
                    <a:pt x="55" y="56"/>
                    <a:pt x="55" y="55"/>
                  </a:cubicBezTo>
                  <a:cubicBezTo>
                    <a:pt x="55" y="55"/>
                    <a:pt x="54" y="56"/>
                    <a:pt x="54" y="55"/>
                  </a:cubicBezTo>
                  <a:cubicBezTo>
                    <a:pt x="54" y="55"/>
                    <a:pt x="55" y="55"/>
                    <a:pt x="55" y="55"/>
                  </a:cubicBezTo>
                  <a:cubicBezTo>
                    <a:pt x="56" y="54"/>
                    <a:pt x="55" y="54"/>
                    <a:pt x="54" y="55"/>
                  </a:cubicBezTo>
                  <a:cubicBezTo>
                    <a:pt x="54" y="55"/>
                    <a:pt x="54" y="55"/>
                    <a:pt x="54" y="55"/>
                  </a:cubicBezTo>
                  <a:cubicBezTo>
                    <a:pt x="54" y="54"/>
                    <a:pt x="53" y="54"/>
                    <a:pt x="53" y="53"/>
                  </a:cubicBezTo>
                  <a:cubicBezTo>
                    <a:pt x="52" y="53"/>
                    <a:pt x="52" y="53"/>
                    <a:pt x="52" y="53"/>
                  </a:cubicBezTo>
                  <a:cubicBezTo>
                    <a:pt x="52" y="53"/>
                    <a:pt x="52" y="52"/>
                    <a:pt x="52" y="52"/>
                  </a:cubicBezTo>
                  <a:cubicBezTo>
                    <a:pt x="51" y="52"/>
                    <a:pt x="51" y="51"/>
                    <a:pt x="50" y="51"/>
                  </a:cubicBezTo>
                  <a:cubicBezTo>
                    <a:pt x="50" y="51"/>
                    <a:pt x="50" y="51"/>
                    <a:pt x="50" y="51"/>
                  </a:cubicBezTo>
                  <a:cubicBezTo>
                    <a:pt x="50" y="51"/>
                    <a:pt x="50" y="51"/>
                    <a:pt x="50" y="51"/>
                  </a:cubicBezTo>
                  <a:cubicBezTo>
                    <a:pt x="50" y="50"/>
                    <a:pt x="50" y="51"/>
                    <a:pt x="50" y="50"/>
                  </a:cubicBezTo>
                  <a:cubicBezTo>
                    <a:pt x="50" y="49"/>
                    <a:pt x="50" y="50"/>
                    <a:pt x="50" y="49"/>
                  </a:cubicBezTo>
                  <a:cubicBezTo>
                    <a:pt x="50" y="49"/>
                    <a:pt x="50" y="50"/>
                    <a:pt x="50" y="49"/>
                  </a:cubicBezTo>
                  <a:cubicBezTo>
                    <a:pt x="50" y="49"/>
                    <a:pt x="50" y="48"/>
                    <a:pt x="50" y="48"/>
                  </a:cubicBezTo>
                  <a:cubicBezTo>
                    <a:pt x="50" y="49"/>
                    <a:pt x="49" y="49"/>
                    <a:pt x="49" y="50"/>
                  </a:cubicBezTo>
                  <a:cubicBezTo>
                    <a:pt x="49" y="49"/>
                    <a:pt x="49" y="49"/>
                    <a:pt x="49" y="48"/>
                  </a:cubicBezTo>
                  <a:cubicBezTo>
                    <a:pt x="49" y="49"/>
                    <a:pt x="48" y="48"/>
                    <a:pt x="48" y="48"/>
                  </a:cubicBezTo>
                  <a:cubicBezTo>
                    <a:pt x="48" y="47"/>
                    <a:pt x="48" y="47"/>
                    <a:pt x="48" y="46"/>
                  </a:cubicBezTo>
                  <a:cubicBezTo>
                    <a:pt x="48" y="46"/>
                    <a:pt x="48" y="47"/>
                    <a:pt x="48" y="47"/>
                  </a:cubicBezTo>
                  <a:cubicBezTo>
                    <a:pt x="48" y="47"/>
                    <a:pt x="47" y="47"/>
                    <a:pt x="47" y="46"/>
                  </a:cubicBezTo>
                  <a:cubicBezTo>
                    <a:pt x="46" y="46"/>
                    <a:pt x="46" y="45"/>
                    <a:pt x="45" y="44"/>
                  </a:cubicBezTo>
                  <a:cubicBezTo>
                    <a:pt x="45" y="44"/>
                    <a:pt x="45" y="45"/>
                    <a:pt x="45" y="44"/>
                  </a:cubicBezTo>
                  <a:cubicBezTo>
                    <a:pt x="45" y="44"/>
                    <a:pt x="45" y="44"/>
                    <a:pt x="45" y="44"/>
                  </a:cubicBezTo>
                  <a:cubicBezTo>
                    <a:pt x="44" y="44"/>
                    <a:pt x="44" y="43"/>
                    <a:pt x="44" y="43"/>
                  </a:cubicBezTo>
                  <a:cubicBezTo>
                    <a:pt x="44" y="44"/>
                    <a:pt x="43" y="42"/>
                    <a:pt x="42" y="42"/>
                  </a:cubicBezTo>
                  <a:cubicBezTo>
                    <a:pt x="42" y="41"/>
                    <a:pt x="42" y="41"/>
                    <a:pt x="42" y="40"/>
                  </a:cubicBezTo>
                  <a:cubicBezTo>
                    <a:pt x="41" y="40"/>
                    <a:pt x="42" y="42"/>
                    <a:pt x="41" y="42"/>
                  </a:cubicBezTo>
                  <a:cubicBezTo>
                    <a:pt x="41" y="41"/>
                    <a:pt x="41" y="41"/>
                    <a:pt x="41" y="39"/>
                  </a:cubicBezTo>
                  <a:cubicBezTo>
                    <a:pt x="40" y="39"/>
                    <a:pt x="41" y="41"/>
                    <a:pt x="40" y="39"/>
                  </a:cubicBezTo>
                  <a:cubicBezTo>
                    <a:pt x="40" y="39"/>
                    <a:pt x="41" y="39"/>
                    <a:pt x="40" y="39"/>
                  </a:cubicBezTo>
                  <a:cubicBezTo>
                    <a:pt x="40" y="38"/>
                    <a:pt x="40" y="40"/>
                    <a:pt x="40" y="39"/>
                  </a:cubicBezTo>
                  <a:cubicBezTo>
                    <a:pt x="39" y="38"/>
                    <a:pt x="40" y="38"/>
                    <a:pt x="40" y="38"/>
                  </a:cubicBezTo>
                  <a:cubicBezTo>
                    <a:pt x="39" y="36"/>
                    <a:pt x="40" y="38"/>
                    <a:pt x="39" y="38"/>
                  </a:cubicBezTo>
                  <a:cubicBezTo>
                    <a:pt x="39" y="37"/>
                    <a:pt x="39" y="38"/>
                    <a:pt x="39" y="37"/>
                  </a:cubicBezTo>
                  <a:cubicBezTo>
                    <a:pt x="39" y="38"/>
                    <a:pt x="39" y="39"/>
                    <a:pt x="39" y="39"/>
                  </a:cubicBezTo>
                  <a:cubicBezTo>
                    <a:pt x="38" y="38"/>
                    <a:pt x="38" y="37"/>
                    <a:pt x="38" y="37"/>
                  </a:cubicBezTo>
                  <a:cubicBezTo>
                    <a:pt x="38" y="37"/>
                    <a:pt x="38" y="37"/>
                    <a:pt x="39" y="37"/>
                  </a:cubicBezTo>
                  <a:cubicBezTo>
                    <a:pt x="38" y="35"/>
                    <a:pt x="38" y="36"/>
                    <a:pt x="38" y="36"/>
                  </a:cubicBezTo>
                  <a:cubicBezTo>
                    <a:pt x="37" y="35"/>
                    <a:pt x="37" y="35"/>
                    <a:pt x="37" y="34"/>
                  </a:cubicBezTo>
                  <a:cubicBezTo>
                    <a:pt x="37" y="34"/>
                    <a:pt x="37" y="35"/>
                    <a:pt x="37" y="35"/>
                  </a:cubicBezTo>
                  <a:cubicBezTo>
                    <a:pt x="37" y="35"/>
                    <a:pt x="36" y="34"/>
                    <a:pt x="36" y="33"/>
                  </a:cubicBezTo>
                  <a:cubicBezTo>
                    <a:pt x="36" y="33"/>
                    <a:pt x="37" y="33"/>
                    <a:pt x="38" y="35"/>
                  </a:cubicBezTo>
                  <a:cubicBezTo>
                    <a:pt x="38" y="35"/>
                    <a:pt x="38" y="34"/>
                    <a:pt x="38" y="34"/>
                  </a:cubicBezTo>
                  <a:cubicBezTo>
                    <a:pt x="38" y="34"/>
                    <a:pt x="39" y="34"/>
                    <a:pt x="39" y="35"/>
                  </a:cubicBezTo>
                  <a:cubicBezTo>
                    <a:pt x="40" y="35"/>
                    <a:pt x="39" y="34"/>
                    <a:pt x="39" y="34"/>
                  </a:cubicBezTo>
                  <a:cubicBezTo>
                    <a:pt x="40" y="34"/>
                    <a:pt x="41" y="36"/>
                    <a:pt x="41" y="34"/>
                  </a:cubicBezTo>
                  <a:cubicBezTo>
                    <a:pt x="41" y="36"/>
                    <a:pt x="42" y="36"/>
                    <a:pt x="43" y="35"/>
                  </a:cubicBezTo>
                  <a:cubicBezTo>
                    <a:pt x="43" y="36"/>
                    <a:pt x="43" y="36"/>
                    <a:pt x="44" y="37"/>
                  </a:cubicBezTo>
                  <a:cubicBezTo>
                    <a:pt x="43" y="35"/>
                    <a:pt x="43" y="35"/>
                    <a:pt x="43" y="35"/>
                  </a:cubicBezTo>
                  <a:cubicBezTo>
                    <a:pt x="43" y="33"/>
                    <a:pt x="43" y="35"/>
                    <a:pt x="43" y="35"/>
                  </a:cubicBezTo>
                  <a:cubicBezTo>
                    <a:pt x="44" y="35"/>
                    <a:pt x="43" y="34"/>
                    <a:pt x="43" y="33"/>
                  </a:cubicBezTo>
                  <a:cubicBezTo>
                    <a:pt x="43" y="33"/>
                    <a:pt x="42" y="34"/>
                    <a:pt x="42" y="34"/>
                  </a:cubicBezTo>
                  <a:cubicBezTo>
                    <a:pt x="41" y="33"/>
                    <a:pt x="40" y="33"/>
                    <a:pt x="39" y="32"/>
                  </a:cubicBezTo>
                  <a:cubicBezTo>
                    <a:pt x="39" y="32"/>
                    <a:pt x="39" y="30"/>
                    <a:pt x="39" y="30"/>
                  </a:cubicBezTo>
                  <a:cubicBezTo>
                    <a:pt x="39" y="29"/>
                    <a:pt x="38" y="30"/>
                    <a:pt x="38" y="29"/>
                  </a:cubicBezTo>
                  <a:cubicBezTo>
                    <a:pt x="38" y="30"/>
                    <a:pt x="38" y="30"/>
                    <a:pt x="39" y="30"/>
                  </a:cubicBezTo>
                  <a:cubicBezTo>
                    <a:pt x="39" y="31"/>
                    <a:pt x="38" y="31"/>
                    <a:pt x="38" y="31"/>
                  </a:cubicBezTo>
                  <a:cubicBezTo>
                    <a:pt x="38" y="30"/>
                    <a:pt x="37" y="29"/>
                    <a:pt x="37" y="29"/>
                  </a:cubicBezTo>
                  <a:cubicBezTo>
                    <a:pt x="37" y="28"/>
                    <a:pt x="38" y="31"/>
                    <a:pt x="37" y="30"/>
                  </a:cubicBezTo>
                  <a:cubicBezTo>
                    <a:pt x="37" y="29"/>
                    <a:pt x="37" y="29"/>
                    <a:pt x="36" y="28"/>
                  </a:cubicBezTo>
                  <a:cubicBezTo>
                    <a:pt x="36" y="28"/>
                    <a:pt x="36" y="29"/>
                    <a:pt x="37" y="29"/>
                  </a:cubicBezTo>
                  <a:cubicBezTo>
                    <a:pt x="37" y="29"/>
                    <a:pt x="36" y="29"/>
                    <a:pt x="36" y="29"/>
                  </a:cubicBezTo>
                  <a:cubicBezTo>
                    <a:pt x="36" y="28"/>
                    <a:pt x="36" y="28"/>
                    <a:pt x="35" y="27"/>
                  </a:cubicBezTo>
                  <a:cubicBezTo>
                    <a:pt x="35" y="26"/>
                    <a:pt x="35" y="28"/>
                    <a:pt x="34" y="27"/>
                  </a:cubicBezTo>
                  <a:cubicBezTo>
                    <a:pt x="34" y="27"/>
                    <a:pt x="33" y="25"/>
                    <a:pt x="33" y="25"/>
                  </a:cubicBezTo>
                  <a:cubicBezTo>
                    <a:pt x="33" y="25"/>
                    <a:pt x="32" y="26"/>
                    <a:pt x="33" y="27"/>
                  </a:cubicBezTo>
                  <a:cubicBezTo>
                    <a:pt x="32" y="27"/>
                    <a:pt x="32" y="27"/>
                    <a:pt x="33" y="29"/>
                  </a:cubicBezTo>
                  <a:cubicBezTo>
                    <a:pt x="33" y="29"/>
                    <a:pt x="32" y="28"/>
                    <a:pt x="32" y="28"/>
                  </a:cubicBezTo>
                  <a:cubicBezTo>
                    <a:pt x="32" y="27"/>
                    <a:pt x="32" y="27"/>
                    <a:pt x="32" y="27"/>
                  </a:cubicBezTo>
                  <a:cubicBezTo>
                    <a:pt x="32" y="26"/>
                    <a:pt x="31" y="26"/>
                    <a:pt x="31" y="25"/>
                  </a:cubicBezTo>
                  <a:cubicBezTo>
                    <a:pt x="31" y="26"/>
                    <a:pt x="31" y="26"/>
                    <a:pt x="30" y="25"/>
                  </a:cubicBezTo>
                  <a:cubicBezTo>
                    <a:pt x="29" y="24"/>
                    <a:pt x="30" y="24"/>
                    <a:pt x="30" y="24"/>
                  </a:cubicBezTo>
                  <a:cubicBezTo>
                    <a:pt x="30" y="24"/>
                    <a:pt x="30" y="24"/>
                    <a:pt x="29" y="23"/>
                  </a:cubicBezTo>
                  <a:cubicBezTo>
                    <a:pt x="29" y="23"/>
                    <a:pt x="29" y="23"/>
                    <a:pt x="29" y="23"/>
                  </a:cubicBezTo>
                  <a:cubicBezTo>
                    <a:pt x="29" y="23"/>
                    <a:pt x="29" y="23"/>
                    <a:pt x="29" y="24"/>
                  </a:cubicBezTo>
                  <a:cubicBezTo>
                    <a:pt x="29" y="24"/>
                    <a:pt x="29" y="24"/>
                    <a:pt x="29" y="24"/>
                  </a:cubicBezTo>
                  <a:cubicBezTo>
                    <a:pt x="29" y="24"/>
                    <a:pt x="29" y="24"/>
                    <a:pt x="28" y="24"/>
                  </a:cubicBezTo>
                  <a:cubicBezTo>
                    <a:pt x="29" y="25"/>
                    <a:pt x="29" y="26"/>
                    <a:pt x="30" y="26"/>
                  </a:cubicBezTo>
                  <a:cubicBezTo>
                    <a:pt x="29" y="26"/>
                    <a:pt x="30" y="26"/>
                    <a:pt x="30" y="26"/>
                  </a:cubicBezTo>
                  <a:cubicBezTo>
                    <a:pt x="31" y="28"/>
                    <a:pt x="32" y="28"/>
                    <a:pt x="32" y="30"/>
                  </a:cubicBezTo>
                  <a:cubicBezTo>
                    <a:pt x="32" y="29"/>
                    <a:pt x="31" y="29"/>
                    <a:pt x="30" y="29"/>
                  </a:cubicBezTo>
                  <a:cubicBezTo>
                    <a:pt x="29" y="28"/>
                    <a:pt x="29" y="28"/>
                    <a:pt x="28" y="28"/>
                  </a:cubicBezTo>
                  <a:cubicBezTo>
                    <a:pt x="28" y="28"/>
                    <a:pt x="28" y="28"/>
                    <a:pt x="28" y="28"/>
                  </a:cubicBezTo>
                  <a:cubicBezTo>
                    <a:pt x="28" y="28"/>
                    <a:pt x="27" y="28"/>
                    <a:pt x="27" y="28"/>
                  </a:cubicBezTo>
                  <a:cubicBezTo>
                    <a:pt x="27" y="27"/>
                    <a:pt x="27" y="27"/>
                    <a:pt x="27" y="27"/>
                  </a:cubicBezTo>
                  <a:cubicBezTo>
                    <a:pt x="27" y="27"/>
                    <a:pt x="27" y="27"/>
                    <a:pt x="27" y="27"/>
                  </a:cubicBezTo>
                  <a:cubicBezTo>
                    <a:pt x="27" y="27"/>
                    <a:pt x="27" y="27"/>
                    <a:pt x="27" y="26"/>
                  </a:cubicBezTo>
                  <a:cubicBezTo>
                    <a:pt x="27" y="26"/>
                    <a:pt x="26" y="26"/>
                    <a:pt x="26" y="26"/>
                  </a:cubicBezTo>
                  <a:cubicBezTo>
                    <a:pt x="26" y="26"/>
                    <a:pt x="27" y="26"/>
                    <a:pt x="27" y="26"/>
                  </a:cubicBezTo>
                  <a:cubicBezTo>
                    <a:pt x="27" y="27"/>
                    <a:pt x="27" y="27"/>
                    <a:pt x="27" y="27"/>
                  </a:cubicBezTo>
                  <a:cubicBezTo>
                    <a:pt x="28" y="27"/>
                    <a:pt x="30" y="28"/>
                    <a:pt x="31" y="28"/>
                  </a:cubicBezTo>
                  <a:cubicBezTo>
                    <a:pt x="30" y="27"/>
                    <a:pt x="30" y="27"/>
                    <a:pt x="29" y="26"/>
                  </a:cubicBezTo>
                  <a:cubicBezTo>
                    <a:pt x="28" y="25"/>
                    <a:pt x="30" y="27"/>
                    <a:pt x="29" y="27"/>
                  </a:cubicBezTo>
                  <a:cubicBezTo>
                    <a:pt x="29" y="27"/>
                    <a:pt x="28" y="26"/>
                    <a:pt x="28" y="26"/>
                  </a:cubicBezTo>
                  <a:cubicBezTo>
                    <a:pt x="27" y="25"/>
                    <a:pt x="28" y="27"/>
                    <a:pt x="28" y="27"/>
                  </a:cubicBezTo>
                  <a:cubicBezTo>
                    <a:pt x="28" y="27"/>
                    <a:pt x="28" y="26"/>
                    <a:pt x="28" y="26"/>
                  </a:cubicBezTo>
                  <a:cubicBezTo>
                    <a:pt x="27" y="26"/>
                    <a:pt x="28" y="26"/>
                    <a:pt x="28" y="26"/>
                  </a:cubicBezTo>
                  <a:cubicBezTo>
                    <a:pt x="27" y="26"/>
                    <a:pt x="27" y="26"/>
                    <a:pt x="26" y="26"/>
                  </a:cubicBezTo>
                  <a:cubicBezTo>
                    <a:pt x="26" y="26"/>
                    <a:pt x="26" y="26"/>
                    <a:pt x="26" y="26"/>
                  </a:cubicBezTo>
                  <a:cubicBezTo>
                    <a:pt x="26" y="26"/>
                    <a:pt x="26" y="26"/>
                    <a:pt x="26" y="26"/>
                  </a:cubicBezTo>
                  <a:cubicBezTo>
                    <a:pt x="26" y="26"/>
                    <a:pt x="26" y="26"/>
                    <a:pt x="26" y="26"/>
                  </a:cubicBezTo>
                  <a:cubicBezTo>
                    <a:pt x="26" y="26"/>
                    <a:pt x="26" y="26"/>
                    <a:pt x="26" y="26"/>
                  </a:cubicBezTo>
                  <a:cubicBezTo>
                    <a:pt x="26" y="26"/>
                    <a:pt x="26" y="26"/>
                    <a:pt x="26" y="27"/>
                  </a:cubicBezTo>
                  <a:cubicBezTo>
                    <a:pt x="26" y="27"/>
                    <a:pt x="26" y="26"/>
                    <a:pt x="26" y="26"/>
                  </a:cubicBezTo>
                  <a:cubicBezTo>
                    <a:pt x="26" y="27"/>
                    <a:pt x="26" y="27"/>
                    <a:pt x="27" y="28"/>
                  </a:cubicBezTo>
                  <a:cubicBezTo>
                    <a:pt x="27" y="28"/>
                    <a:pt x="26" y="27"/>
                    <a:pt x="26" y="27"/>
                  </a:cubicBezTo>
                  <a:cubicBezTo>
                    <a:pt x="26" y="27"/>
                    <a:pt x="27" y="28"/>
                    <a:pt x="27" y="29"/>
                  </a:cubicBezTo>
                  <a:cubicBezTo>
                    <a:pt x="27" y="30"/>
                    <a:pt x="28" y="32"/>
                    <a:pt x="28" y="32"/>
                  </a:cubicBezTo>
                  <a:cubicBezTo>
                    <a:pt x="28" y="33"/>
                    <a:pt x="28" y="32"/>
                    <a:pt x="28" y="32"/>
                  </a:cubicBezTo>
                  <a:cubicBezTo>
                    <a:pt x="28" y="32"/>
                    <a:pt x="27" y="32"/>
                    <a:pt x="27" y="32"/>
                  </a:cubicBezTo>
                  <a:cubicBezTo>
                    <a:pt x="27" y="32"/>
                    <a:pt x="28" y="33"/>
                    <a:pt x="28" y="33"/>
                  </a:cubicBezTo>
                  <a:cubicBezTo>
                    <a:pt x="28" y="33"/>
                    <a:pt x="27" y="33"/>
                    <a:pt x="28" y="34"/>
                  </a:cubicBezTo>
                  <a:cubicBezTo>
                    <a:pt x="28" y="34"/>
                    <a:pt x="28" y="34"/>
                    <a:pt x="27" y="34"/>
                  </a:cubicBezTo>
                  <a:cubicBezTo>
                    <a:pt x="28" y="35"/>
                    <a:pt x="27" y="36"/>
                    <a:pt x="28" y="37"/>
                  </a:cubicBezTo>
                  <a:cubicBezTo>
                    <a:pt x="27" y="36"/>
                    <a:pt x="27" y="36"/>
                    <a:pt x="27" y="36"/>
                  </a:cubicBezTo>
                  <a:cubicBezTo>
                    <a:pt x="27" y="35"/>
                    <a:pt x="27" y="35"/>
                    <a:pt x="27" y="34"/>
                  </a:cubicBezTo>
                  <a:cubicBezTo>
                    <a:pt x="27" y="34"/>
                    <a:pt x="26" y="33"/>
                    <a:pt x="26" y="33"/>
                  </a:cubicBezTo>
                  <a:cubicBezTo>
                    <a:pt x="25" y="32"/>
                    <a:pt x="27" y="34"/>
                    <a:pt x="27" y="35"/>
                  </a:cubicBezTo>
                  <a:cubicBezTo>
                    <a:pt x="26" y="34"/>
                    <a:pt x="27" y="36"/>
                    <a:pt x="26" y="34"/>
                  </a:cubicBezTo>
                  <a:cubicBezTo>
                    <a:pt x="26" y="35"/>
                    <a:pt x="27" y="35"/>
                    <a:pt x="27" y="36"/>
                  </a:cubicBezTo>
                  <a:cubicBezTo>
                    <a:pt x="27" y="37"/>
                    <a:pt x="27" y="36"/>
                    <a:pt x="27" y="37"/>
                  </a:cubicBezTo>
                  <a:cubicBezTo>
                    <a:pt x="27" y="38"/>
                    <a:pt x="27" y="37"/>
                    <a:pt x="27" y="37"/>
                  </a:cubicBezTo>
                  <a:cubicBezTo>
                    <a:pt x="28" y="38"/>
                    <a:pt x="28" y="38"/>
                    <a:pt x="28" y="39"/>
                  </a:cubicBezTo>
                  <a:cubicBezTo>
                    <a:pt x="28" y="39"/>
                    <a:pt x="28" y="40"/>
                    <a:pt x="28" y="40"/>
                  </a:cubicBezTo>
                  <a:cubicBezTo>
                    <a:pt x="28" y="40"/>
                    <a:pt x="27" y="40"/>
                    <a:pt x="27" y="40"/>
                  </a:cubicBezTo>
                  <a:cubicBezTo>
                    <a:pt x="27" y="40"/>
                    <a:pt x="28" y="40"/>
                    <a:pt x="28" y="40"/>
                  </a:cubicBezTo>
                  <a:cubicBezTo>
                    <a:pt x="28" y="41"/>
                    <a:pt x="27" y="40"/>
                    <a:pt x="28" y="41"/>
                  </a:cubicBezTo>
                  <a:cubicBezTo>
                    <a:pt x="28" y="42"/>
                    <a:pt x="28" y="41"/>
                    <a:pt x="28" y="41"/>
                  </a:cubicBezTo>
                  <a:cubicBezTo>
                    <a:pt x="28" y="41"/>
                    <a:pt x="28" y="42"/>
                    <a:pt x="28" y="42"/>
                  </a:cubicBezTo>
                  <a:cubicBezTo>
                    <a:pt x="28" y="42"/>
                    <a:pt x="28" y="42"/>
                    <a:pt x="28" y="41"/>
                  </a:cubicBezTo>
                  <a:cubicBezTo>
                    <a:pt x="27" y="41"/>
                    <a:pt x="27" y="41"/>
                    <a:pt x="27" y="41"/>
                  </a:cubicBezTo>
                  <a:cubicBezTo>
                    <a:pt x="27" y="41"/>
                    <a:pt x="27" y="42"/>
                    <a:pt x="28" y="42"/>
                  </a:cubicBezTo>
                  <a:cubicBezTo>
                    <a:pt x="27" y="42"/>
                    <a:pt x="27" y="42"/>
                    <a:pt x="28" y="43"/>
                  </a:cubicBezTo>
                  <a:cubicBezTo>
                    <a:pt x="28" y="44"/>
                    <a:pt x="27" y="42"/>
                    <a:pt x="28" y="42"/>
                  </a:cubicBezTo>
                  <a:cubicBezTo>
                    <a:pt x="28" y="43"/>
                    <a:pt x="28" y="43"/>
                    <a:pt x="28" y="43"/>
                  </a:cubicBezTo>
                  <a:cubicBezTo>
                    <a:pt x="29" y="44"/>
                    <a:pt x="29" y="43"/>
                    <a:pt x="30" y="44"/>
                  </a:cubicBezTo>
                  <a:cubicBezTo>
                    <a:pt x="29" y="43"/>
                    <a:pt x="30" y="43"/>
                    <a:pt x="30" y="44"/>
                  </a:cubicBezTo>
                  <a:cubicBezTo>
                    <a:pt x="31" y="44"/>
                    <a:pt x="29" y="43"/>
                    <a:pt x="30" y="44"/>
                  </a:cubicBezTo>
                  <a:cubicBezTo>
                    <a:pt x="31" y="45"/>
                    <a:pt x="31" y="44"/>
                    <a:pt x="30" y="44"/>
                  </a:cubicBezTo>
                  <a:cubicBezTo>
                    <a:pt x="31" y="44"/>
                    <a:pt x="32" y="46"/>
                    <a:pt x="32" y="45"/>
                  </a:cubicBezTo>
                  <a:cubicBezTo>
                    <a:pt x="33" y="47"/>
                    <a:pt x="31" y="46"/>
                    <a:pt x="33" y="47"/>
                  </a:cubicBezTo>
                  <a:cubicBezTo>
                    <a:pt x="33" y="47"/>
                    <a:pt x="33" y="47"/>
                    <a:pt x="33" y="47"/>
                  </a:cubicBezTo>
                  <a:cubicBezTo>
                    <a:pt x="33" y="46"/>
                    <a:pt x="33" y="46"/>
                    <a:pt x="32" y="45"/>
                  </a:cubicBezTo>
                  <a:cubicBezTo>
                    <a:pt x="32" y="45"/>
                    <a:pt x="33" y="46"/>
                    <a:pt x="34" y="47"/>
                  </a:cubicBezTo>
                  <a:cubicBezTo>
                    <a:pt x="34" y="46"/>
                    <a:pt x="33" y="46"/>
                    <a:pt x="34" y="46"/>
                  </a:cubicBezTo>
                  <a:cubicBezTo>
                    <a:pt x="35" y="48"/>
                    <a:pt x="34" y="47"/>
                    <a:pt x="34" y="48"/>
                  </a:cubicBezTo>
                  <a:cubicBezTo>
                    <a:pt x="34" y="48"/>
                    <a:pt x="34" y="48"/>
                    <a:pt x="33" y="47"/>
                  </a:cubicBezTo>
                  <a:cubicBezTo>
                    <a:pt x="33" y="47"/>
                    <a:pt x="34" y="48"/>
                    <a:pt x="34" y="48"/>
                  </a:cubicBezTo>
                  <a:cubicBezTo>
                    <a:pt x="34" y="49"/>
                    <a:pt x="35" y="49"/>
                    <a:pt x="35" y="49"/>
                  </a:cubicBezTo>
                  <a:cubicBezTo>
                    <a:pt x="35" y="49"/>
                    <a:pt x="35" y="50"/>
                    <a:pt x="37" y="51"/>
                  </a:cubicBezTo>
                  <a:cubicBezTo>
                    <a:pt x="37" y="51"/>
                    <a:pt x="36" y="51"/>
                    <a:pt x="36" y="51"/>
                  </a:cubicBezTo>
                  <a:cubicBezTo>
                    <a:pt x="36" y="51"/>
                    <a:pt x="36" y="52"/>
                    <a:pt x="36" y="52"/>
                  </a:cubicBezTo>
                  <a:cubicBezTo>
                    <a:pt x="36" y="51"/>
                    <a:pt x="35" y="51"/>
                    <a:pt x="35" y="51"/>
                  </a:cubicBezTo>
                  <a:cubicBezTo>
                    <a:pt x="34" y="50"/>
                    <a:pt x="36" y="52"/>
                    <a:pt x="34" y="51"/>
                  </a:cubicBezTo>
                  <a:cubicBezTo>
                    <a:pt x="34" y="51"/>
                    <a:pt x="35" y="52"/>
                    <a:pt x="36" y="52"/>
                  </a:cubicBezTo>
                  <a:cubicBezTo>
                    <a:pt x="36" y="52"/>
                    <a:pt x="36" y="52"/>
                    <a:pt x="36" y="52"/>
                  </a:cubicBezTo>
                  <a:cubicBezTo>
                    <a:pt x="35" y="51"/>
                    <a:pt x="35" y="52"/>
                    <a:pt x="34" y="51"/>
                  </a:cubicBezTo>
                  <a:cubicBezTo>
                    <a:pt x="35" y="52"/>
                    <a:pt x="36" y="53"/>
                    <a:pt x="36" y="53"/>
                  </a:cubicBezTo>
                  <a:cubicBezTo>
                    <a:pt x="36" y="53"/>
                    <a:pt x="35" y="53"/>
                    <a:pt x="35" y="53"/>
                  </a:cubicBezTo>
                  <a:cubicBezTo>
                    <a:pt x="35" y="53"/>
                    <a:pt x="35" y="53"/>
                    <a:pt x="35" y="53"/>
                  </a:cubicBezTo>
                  <a:cubicBezTo>
                    <a:pt x="35" y="53"/>
                    <a:pt x="36" y="53"/>
                    <a:pt x="36" y="54"/>
                  </a:cubicBezTo>
                  <a:cubicBezTo>
                    <a:pt x="36" y="54"/>
                    <a:pt x="36" y="54"/>
                    <a:pt x="35" y="54"/>
                  </a:cubicBezTo>
                  <a:cubicBezTo>
                    <a:pt x="36" y="54"/>
                    <a:pt x="36" y="54"/>
                    <a:pt x="36" y="55"/>
                  </a:cubicBezTo>
                  <a:cubicBezTo>
                    <a:pt x="36" y="55"/>
                    <a:pt x="35" y="54"/>
                    <a:pt x="35" y="55"/>
                  </a:cubicBezTo>
                  <a:cubicBezTo>
                    <a:pt x="36" y="55"/>
                    <a:pt x="36" y="55"/>
                    <a:pt x="36" y="55"/>
                  </a:cubicBezTo>
                  <a:cubicBezTo>
                    <a:pt x="36" y="55"/>
                    <a:pt x="35" y="56"/>
                    <a:pt x="36" y="56"/>
                  </a:cubicBezTo>
                  <a:cubicBezTo>
                    <a:pt x="36" y="56"/>
                    <a:pt x="35" y="56"/>
                    <a:pt x="35" y="56"/>
                  </a:cubicBezTo>
                  <a:cubicBezTo>
                    <a:pt x="35" y="56"/>
                    <a:pt x="35" y="56"/>
                    <a:pt x="36" y="56"/>
                  </a:cubicBezTo>
                  <a:cubicBezTo>
                    <a:pt x="35" y="57"/>
                    <a:pt x="35" y="57"/>
                    <a:pt x="36" y="58"/>
                  </a:cubicBezTo>
                  <a:cubicBezTo>
                    <a:pt x="35" y="57"/>
                    <a:pt x="34" y="57"/>
                    <a:pt x="35" y="58"/>
                  </a:cubicBezTo>
                  <a:cubicBezTo>
                    <a:pt x="35" y="58"/>
                    <a:pt x="35" y="58"/>
                    <a:pt x="35" y="58"/>
                  </a:cubicBezTo>
                  <a:cubicBezTo>
                    <a:pt x="36" y="58"/>
                    <a:pt x="35" y="58"/>
                    <a:pt x="35" y="58"/>
                  </a:cubicBezTo>
                  <a:cubicBezTo>
                    <a:pt x="35" y="58"/>
                    <a:pt x="36" y="58"/>
                    <a:pt x="35" y="58"/>
                  </a:cubicBezTo>
                  <a:cubicBezTo>
                    <a:pt x="34" y="58"/>
                    <a:pt x="35" y="58"/>
                    <a:pt x="34" y="57"/>
                  </a:cubicBezTo>
                  <a:cubicBezTo>
                    <a:pt x="34" y="57"/>
                    <a:pt x="34" y="57"/>
                    <a:pt x="34" y="57"/>
                  </a:cubicBezTo>
                  <a:cubicBezTo>
                    <a:pt x="35" y="57"/>
                    <a:pt x="34" y="56"/>
                    <a:pt x="35" y="56"/>
                  </a:cubicBezTo>
                  <a:cubicBezTo>
                    <a:pt x="34" y="56"/>
                    <a:pt x="34" y="56"/>
                    <a:pt x="34" y="56"/>
                  </a:cubicBezTo>
                  <a:cubicBezTo>
                    <a:pt x="34" y="56"/>
                    <a:pt x="35" y="56"/>
                    <a:pt x="35" y="56"/>
                  </a:cubicBezTo>
                  <a:cubicBezTo>
                    <a:pt x="35" y="56"/>
                    <a:pt x="36" y="56"/>
                    <a:pt x="36" y="55"/>
                  </a:cubicBezTo>
                  <a:cubicBezTo>
                    <a:pt x="34" y="55"/>
                    <a:pt x="35" y="56"/>
                    <a:pt x="33" y="55"/>
                  </a:cubicBezTo>
                  <a:cubicBezTo>
                    <a:pt x="34" y="55"/>
                    <a:pt x="34" y="55"/>
                    <a:pt x="35" y="55"/>
                  </a:cubicBezTo>
                  <a:cubicBezTo>
                    <a:pt x="36" y="55"/>
                    <a:pt x="35" y="55"/>
                    <a:pt x="34" y="55"/>
                  </a:cubicBezTo>
                  <a:cubicBezTo>
                    <a:pt x="34" y="54"/>
                    <a:pt x="34" y="54"/>
                    <a:pt x="35" y="55"/>
                  </a:cubicBezTo>
                  <a:cubicBezTo>
                    <a:pt x="35" y="54"/>
                    <a:pt x="35" y="54"/>
                    <a:pt x="35" y="54"/>
                  </a:cubicBezTo>
                  <a:cubicBezTo>
                    <a:pt x="35" y="54"/>
                    <a:pt x="34" y="54"/>
                    <a:pt x="34" y="54"/>
                  </a:cubicBezTo>
                  <a:cubicBezTo>
                    <a:pt x="34" y="54"/>
                    <a:pt x="35" y="54"/>
                    <a:pt x="34" y="54"/>
                  </a:cubicBezTo>
                  <a:cubicBezTo>
                    <a:pt x="34" y="53"/>
                    <a:pt x="34" y="53"/>
                    <a:pt x="33" y="53"/>
                  </a:cubicBezTo>
                  <a:cubicBezTo>
                    <a:pt x="34" y="54"/>
                    <a:pt x="33" y="54"/>
                    <a:pt x="34" y="54"/>
                  </a:cubicBezTo>
                  <a:cubicBezTo>
                    <a:pt x="34" y="54"/>
                    <a:pt x="33" y="54"/>
                    <a:pt x="34" y="54"/>
                  </a:cubicBezTo>
                  <a:cubicBezTo>
                    <a:pt x="33" y="54"/>
                    <a:pt x="33" y="54"/>
                    <a:pt x="33" y="54"/>
                  </a:cubicBezTo>
                  <a:cubicBezTo>
                    <a:pt x="32" y="54"/>
                    <a:pt x="33" y="54"/>
                    <a:pt x="33" y="54"/>
                  </a:cubicBezTo>
                  <a:cubicBezTo>
                    <a:pt x="33" y="54"/>
                    <a:pt x="33" y="54"/>
                    <a:pt x="33" y="54"/>
                  </a:cubicBezTo>
                  <a:cubicBezTo>
                    <a:pt x="33" y="54"/>
                    <a:pt x="33" y="55"/>
                    <a:pt x="33" y="55"/>
                  </a:cubicBezTo>
                  <a:cubicBezTo>
                    <a:pt x="33" y="55"/>
                    <a:pt x="34" y="55"/>
                    <a:pt x="34" y="55"/>
                  </a:cubicBezTo>
                  <a:cubicBezTo>
                    <a:pt x="34" y="56"/>
                    <a:pt x="33" y="55"/>
                    <a:pt x="33" y="56"/>
                  </a:cubicBezTo>
                  <a:cubicBezTo>
                    <a:pt x="33" y="56"/>
                    <a:pt x="34" y="56"/>
                    <a:pt x="34" y="56"/>
                  </a:cubicBezTo>
                  <a:cubicBezTo>
                    <a:pt x="34" y="56"/>
                    <a:pt x="33" y="56"/>
                    <a:pt x="32" y="56"/>
                  </a:cubicBezTo>
                  <a:cubicBezTo>
                    <a:pt x="33" y="57"/>
                    <a:pt x="33" y="57"/>
                    <a:pt x="34" y="58"/>
                  </a:cubicBezTo>
                  <a:cubicBezTo>
                    <a:pt x="33" y="57"/>
                    <a:pt x="33" y="58"/>
                    <a:pt x="33" y="58"/>
                  </a:cubicBezTo>
                  <a:cubicBezTo>
                    <a:pt x="33" y="58"/>
                    <a:pt x="33" y="58"/>
                    <a:pt x="34" y="58"/>
                  </a:cubicBezTo>
                  <a:cubicBezTo>
                    <a:pt x="34" y="58"/>
                    <a:pt x="34" y="58"/>
                    <a:pt x="34" y="58"/>
                  </a:cubicBezTo>
                  <a:cubicBezTo>
                    <a:pt x="34" y="59"/>
                    <a:pt x="34" y="59"/>
                    <a:pt x="34" y="59"/>
                  </a:cubicBezTo>
                  <a:cubicBezTo>
                    <a:pt x="34" y="59"/>
                    <a:pt x="34" y="58"/>
                    <a:pt x="34" y="58"/>
                  </a:cubicBezTo>
                  <a:cubicBezTo>
                    <a:pt x="33" y="58"/>
                    <a:pt x="33" y="58"/>
                    <a:pt x="33" y="59"/>
                  </a:cubicBezTo>
                  <a:cubicBezTo>
                    <a:pt x="33" y="59"/>
                    <a:pt x="33" y="59"/>
                    <a:pt x="33" y="59"/>
                  </a:cubicBezTo>
                  <a:cubicBezTo>
                    <a:pt x="34" y="59"/>
                    <a:pt x="34" y="59"/>
                    <a:pt x="34" y="59"/>
                  </a:cubicBezTo>
                  <a:cubicBezTo>
                    <a:pt x="34" y="59"/>
                    <a:pt x="34" y="59"/>
                    <a:pt x="34" y="59"/>
                  </a:cubicBezTo>
                  <a:cubicBezTo>
                    <a:pt x="35" y="59"/>
                    <a:pt x="35" y="59"/>
                    <a:pt x="35" y="59"/>
                  </a:cubicBezTo>
                  <a:cubicBezTo>
                    <a:pt x="35" y="59"/>
                    <a:pt x="35" y="58"/>
                    <a:pt x="35" y="58"/>
                  </a:cubicBezTo>
                  <a:cubicBezTo>
                    <a:pt x="35" y="58"/>
                    <a:pt x="35" y="58"/>
                    <a:pt x="35" y="59"/>
                  </a:cubicBezTo>
                  <a:cubicBezTo>
                    <a:pt x="35" y="58"/>
                    <a:pt x="35" y="58"/>
                    <a:pt x="35" y="58"/>
                  </a:cubicBezTo>
                  <a:cubicBezTo>
                    <a:pt x="36" y="58"/>
                    <a:pt x="35" y="58"/>
                    <a:pt x="36" y="59"/>
                  </a:cubicBezTo>
                  <a:cubicBezTo>
                    <a:pt x="36" y="59"/>
                    <a:pt x="36" y="60"/>
                    <a:pt x="35" y="61"/>
                  </a:cubicBezTo>
                  <a:cubicBezTo>
                    <a:pt x="35" y="61"/>
                    <a:pt x="34" y="61"/>
                    <a:pt x="34" y="61"/>
                  </a:cubicBezTo>
                  <a:cubicBezTo>
                    <a:pt x="33" y="62"/>
                    <a:pt x="34" y="62"/>
                    <a:pt x="33" y="63"/>
                  </a:cubicBezTo>
                  <a:cubicBezTo>
                    <a:pt x="33" y="63"/>
                    <a:pt x="33" y="63"/>
                    <a:pt x="32" y="62"/>
                  </a:cubicBezTo>
                  <a:cubicBezTo>
                    <a:pt x="32" y="63"/>
                    <a:pt x="33" y="63"/>
                    <a:pt x="33" y="63"/>
                  </a:cubicBezTo>
                  <a:cubicBezTo>
                    <a:pt x="33" y="64"/>
                    <a:pt x="32" y="64"/>
                    <a:pt x="33" y="64"/>
                  </a:cubicBezTo>
                  <a:cubicBezTo>
                    <a:pt x="33" y="65"/>
                    <a:pt x="34" y="64"/>
                    <a:pt x="33" y="64"/>
                  </a:cubicBezTo>
                  <a:cubicBezTo>
                    <a:pt x="35" y="64"/>
                    <a:pt x="33" y="64"/>
                    <a:pt x="33" y="65"/>
                  </a:cubicBezTo>
                  <a:cubicBezTo>
                    <a:pt x="33" y="65"/>
                    <a:pt x="34" y="65"/>
                    <a:pt x="34" y="65"/>
                  </a:cubicBezTo>
                  <a:cubicBezTo>
                    <a:pt x="34" y="66"/>
                    <a:pt x="33" y="65"/>
                    <a:pt x="33" y="66"/>
                  </a:cubicBezTo>
                  <a:cubicBezTo>
                    <a:pt x="34" y="66"/>
                    <a:pt x="33" y="66"/>
                    <a:pt x="34" y="66"/>
                  </a:cubicBezTo>
                  <a:cubicBezTo>
                    <a:pt x="34" y="67"/>
                    <a:pt x="34" y="68"/>
                    <a:pt x="34" y="67"/>
                  </a:cubicBezTo>
                  <a:cubicBezTo>
                    <a:pt x="34" y="68"/>
                    <a:pt x="33" y="68"/>
                    <a:pt x="34" y="69"/>
                  </a:cubicBezTo>
                  <a:cubicBezTo>
                    <a:pt x="33" y="69"/>
                    <a:pt x="33" y="69"/>
                    <a:pt x="33" y="68"/>
                  </a:cubicBezTo>
                  <a:cubicBezTo>
                    <a:pt x="33" y="69"/>
                    <a:pt x="34" y="69"/>
                    <a:pt x="34" y="69"/>
                  </a:cubicBezTo>
                  <a:cubicBezTo>
                    <a:pt x="33" y="69"/>
                    <a:pt x="34" y="69"/>
                    <a:pt x="34" y="70"/>
                  </a:cubicBezTo>
                  <a:cubicBezTo>
                    <a:pt x="33" y="70"/>
                    <a:pt x="33" y="70"/>
                    <a:pt x="33" y="70"/>
                  </a:cubicBezTo>
                  <a:cubicBezTo>
                    <a:pt x="33" y="67"/>
                    <a:pt x="32" y="66"/>
                    <a:pt x="32" y="63"/>
                  </a:cubicBezTo>
                  <a:cubicBezTo>
                    <a:pt x="32" y="63"/>
                    <a:pt x="32" y="63"/>
                    <a:pt x="32" y="63"/>
                  </a:cubicBezTo>
                  <a:cubicBezTo>
                    <a:pt x="31" y="63"/>
                    <a:pt x="31" y="62"/>
                    <a:pt x="31" y="62"/>
                  </a:cubicBezTo>
                  <a:cubicBezTo>
                    <a:pt x="31" y="62"/>
                    <a:pt x="32" y="62"/>
                    <a:pt x="32" y="61"/>
                  </a:cubicBezTo>
                  <a:cubicBezTo>
                    <a:pt x="32" y="61"/>
                    <a:pt x="32" y="61"/>
                    <a:pt x="32" y="61"/>
                  </a:cubicBezTo>
                  <a:cubicBezTo>
                    <a:pt x="32" y="61"/>
                    <a:pt x="32" y="61"/>
                    <a:pt x="32" y="60"/>
                  </a:cubicBezTo>
                  <a:cubicBezTo>
                    <a:pt x="34" y="61"/>
                    <a:pt x="32" y="62"/>
                    <a:pt x="33" y="62"/>
                  </a:cubicBezTo>
                  <a:cubicBezTo>
                    <a:pt x="34" y="61"/>
                    <a:pt x="34" y="60"/>
                    <a:pt x="34" y="59"/>
                  </a:cubicBezTo>
                  <a:cubicBezTo>
                    <a:pt x="35" y="59"/>
                    <a:pt x="35" y="60"/>
                    <a:pt x="35" y="60"/>
                  </a:cubicBezTo>
                  <a:cubicBezTo>
                    <a:pt x="35" y="59"/>
                    <a:pt x="34" y="59"/>
                    <a:pt x="33" y="59"/>
                  </a:cubicBezTo>
                  <a:cubicBezTo>
                    <a:pt x="33" y="60"/>
                    <a:pt x="34" y="60"/>
                    <a:pt x="34" y="60"/>
                  </a:cubicBezTo>
                  <a:cubicBezTo>
                    <a:pt x="33" y="60"/>
                    <a:pt x="32" y="60"/>
                    <a:pt x="31" y="61"/>
                  </a:cubicBezTo>
                  <a:cubicBezTo>
                    <a:pt x="31" y="60"/>
                    <a:pt x="31" y="59"/>
                    <a:pt x="31" y="58"/>
                  </a:cubicBezTo>
                  <a:cubicBezTo>
                    <a:pt x="31" y="58"/>
                    <a:pt x="31" y="57"/>
                    <a:pt x="31" y="57"/>
                  </a:cubicBezTo>
                  <a:cubicBezTo>
                    <a:pt x="31" y="57"/>
                    <a:pt x="31" y="56"/>
                    <a:pt x="31" y="55"/>
                  </a:cubicBezTo>
                  <a:cubicBezTo>
                    <a:pt x="31" y="55"/>
                    <a:pt x="30" y="55"/>
                    <a:pt x="30" y="55"/>
                  </a:cubicBezTo>
                  <a:cubicBezTo>
                    <a:pt x="31" y="55"/>
                    <a:pt x="31" y="55"/>
                    <a:pt x="32" y="55"/>
                  </a:cubicBezTo>
                  <a:cubicBezTo>
                    <a:pt x="32" y="54"/>
                    <a:pt x="32" y="55"/>
                    <a:pt x="32" y="54"/>
                  </a:cubicBezTo>
                  <a:cubicBezTo>
                    <a:pt x="31" y="54"/>
                    <a:pt x="31" y="54"/>
                    <a:pt x="31" y="54"/>
                  </a:cubicBezTo>
                  <a:cubicBezTo>
                    <a:pt x="31" y="54"/>
                    <a:pt x="31" y="54"/>
                    <a:pt x="32" y="55"/>
                  </a:cubicBezTo>
                  <a:cubicBezTo>
                    <a:pt x="30" y="55"/>
                    <a:pt x="30" y="54"/>
                    <a:pt x="30" y="53"/>
                  </a:cubicBezTo>
                  <a:cubicBezTo>
                    <a:pt x="30" y="53"/>
                    <a:pt x="31" y="53"/>
                    <a:pt x="31" y="53"/>
                  </a:cubicBezTo>
                  <a:cubicBezTo>
                    <a:pt x="31" y="53"/>
                    <a:pt x="31" y="53"/>
                    <a:pt x="30" y="53"/>
                  </a:cubicBezTo>
                  <a:cubicBezTo>
                    <a:pt x="30" y="52"/>
                    <a:pt x="30" y="51"/>
                    <a:pt x="30" y="50"/>
                  </a:cubicBezTo>
                  <a:cubicBezTo>
                    <a:pt x="30" y="49"/>
                    <a:pt x="30" y="48"/>
                    <a:pt x="30" y="48"/>
                  </a:cubicBezTo>
                  <a:cubicBezTo>
                    <a:pt x="30" y="47"/>
                    <a:pt x="29" y="47"/>
                    <a:pt x="29" y="46"/>
                  </a:cubicBezTo>
                  <a:cubicBezTo>
                    <a:pt x="29" y="46"/>
                    <a:pt x="29" y="45"/>
                    <a:pt x="29" y="44"/>
                  </a:cubicBezTo>
                  <a:cubicBezTo>
                    <a:pt x="28" y="44"/>
                    <a:pt x="28" y="45"/>
                    <a:pt x="27" y="44"/>
                  </a:cubicBezTo>
                  <a:cubicBezTo>
                    <a:pt x="27" y="45"/>
                    <a:pt x="27" y="45"/>
                    <a:pt x="26" y="45"/>
                  </a:cubicBezTo>
                  <a:cubicBezTo>
                    <a:pt x="27" y="46"/>
                    <a:pt x="27" y="46"/>
                    <a:pt x="28" y="47"/>
                  </a:cubicBezTo>
                  <a:cubicBezTo>
                    <a:pt x="28" y="48"/>
                    <a:pt x="28" y="47"/>
                    <a:pt x="29" y="48"/>
                  </a:cubicBezTo>
                  <a:cubicBezTo>
                    <a:pt x="29" y="49"/>
                    <a:pt x="27" y="47"/>
                    <a:pt x="27" y="47"/>
                  </a:cubicBezTo>
                  <a:cubicBezTo>
                    <a:pt x="27" y="47"/>
                    <a:pt x="27" y="47"/>
                    <a:pt x="27" y="47"/>
                  </a:cubicBezTo>
                  <a:cubicBezTo>
                    <a:pt x="27" y="48"/>
                    <a:pt x="28" y="48"/>
                    <a:pt x="28" y="48"/>
                  </a:cubicBezTo>
                  <a:cubicBezTo>
                    <a:pt x="28" y="49"/>
                    <a:pt x="27" y="47"/>
                    <a:pt x="28" y="47"/>
                  </a:cubicBezTo>
                  <a:cubicBezTo>
                    <a:pt x="28" y="48"/>
                    <a:pt x="28" y="48"/>
                    <a:pt x="29" y="48"/>
                  </a:cubicBezTo>
                  <a:cubicBezTo>
                    <a:pt x="28" y="49"/>
                    <a:pt x="29" y="50"/>
                    <a:pt x="29" y="52"/>
                  </a:cubicBezTo>
                  <a:cubicBezTo>
                    <a:pt x="28" y="52"/>
                    <a:pt x="29" y="51"/>
                    <a:pt x="28" y="51"/>
                  </a:cubicBezTo>
                  <a:cubicBezTo>
                    <a:pt x="27" y="50"/>
                    <a:pt x="27" y="51"/>
                    <a:pt x="27" y="51"/>
                  </a:cubicBezTo>
                  <a:cubicBezTo>
                    <a:pt x="27" y="51"/>
                    <a:pt x="28" y="52"/>
                    <a:pt x="28" y="52"/>
                  </a:cubicBezTo>
                  <a:cubicBezTo>
                    <a:pt x="27" y="51"/>
                    <a:pt x="27" y="52"/>
                    <a:pt x="27" y="52"/>
                  </a:cubicBezTo>
                  <a:cubicBezTo>
                    <a:pt x="28" y="52"/>
                    <a:pt x="28" y="52"/>
                    <a:pt x="28" y="52"/>
                  </a:cubicBezTo>
                  <a:cubicBezTo>
                    <a:pt x="27" y="52"/>
                    <a:pt x="27" y="53"/>
                    <a:pt x="27" y="53"/>
                  </a:cubicBezTo>
                  <a:cubicBezTo>
                    <a:pt x="28" y="53"/>
                    <a:pt x="27" y="53"/>
                    <a:pt x="28" y="53"/>
                  </a:cubicBezTo>
                  <a:cubicBezTo>
                    <a:pt x="28" y="53"/>
                    <a:pt x="28" y="53"/>
                    <a:pt x="27" y="53"/>
                  </a:cubicBezTo>
                  <a:cubicBezTo>
                    <a:pt x="28" y="53"/>
                    <a:pt x="28" y="54"/>
                    <a:pt x="28" y="54"/>
                  </a:cubicBezTo>
                  <a:cubicBezTo>
                    <a:pt x="28" y="54"/>
                    <a:pt x="28" y="54"/>
                    <a:pt x="29" y="54"/>
                  </a:cubicBezTo>
                  <a:cubicBezTo>
                    <a:pt x="29" y="54"/>
                    <a:pt x="29" y="54"/>
                    <a:pt x="29" y="54"/>
                  </a:cubicBezTo>
                  <a:cubicBezTo>
                    <a:pt x="29" y="54"/>
                    <a:pt x="29" y="54"/>
                    <a:pt x="29" y="55"/>
                  </a:cubicBezTo>
                  <a:cubicBezTo>
                    <a:pt x="29" y="55"/>
                    <a:pt x="29" y="56"/>
                    <a:pt x="29" y="56"/>
                  </a:cubicBezTo>
                  <a:cubicBezTo>
                    <a:pt x="28" y="56"/>
                    <a:pt x="29" y="56"/>
                    <a:pt x="29" y="55"/>
                  </a:cubicBezTo>
                  <a:cubicBezTo>
                    <a:pt x="28" y="55"/>
                    <a:pt x="28" y="56"/>
                    <a:pt x="28" y="56"/>
                  </a:cubicBezTo>
                  <a:cubicBezTo>
                    <a:pt x="28" y="56"/>
                    <a:pt x="27" y="56"/>
                    <a:pt x="27" y="56"/>
                  </a:cubicBezTo>
                  <a:cubicBezTo>
                    <a:pt x="27" y="57"/>
                    <a:pt x="28" y="56"/>
                    <a:pt x="29" y="56"/>
                  </a:cubicBezTo>
                  <a:cubicBezTo>
                    <a:pt x="29" y="57"/>
                    <a:pt x="27" y="57"/>
                    <a:pt x="26" y="57"/>
                  </a:cubicBezTo>
                  <a:cubicBezTo>
                    <a:pt x="26" y="57"/>
                    <a:pt x="26" y="58"/>
                    <a:pt x="26" y="58"/>
                  </a:cubicBezTo>
                  <a:cubicBezTo>
                    <a:pt x="26" y="58"/>
                    <a:pt x="27" y="58"/>
                    <a:pt x="27" y="58"/>
                  </a:cubicBezTo>
                  <a:cubicBezTo>
                    <a:pt x="27" y="59"/>
                    <a:pt x="26" y="59"/>
                    <a:pt x="26" y="60"/>
                  </a:cubicBezTo>
                  <a:cubicBezTo>
                    <a:pt x="25" y="60"/>
                    <a:pt x="25" y="60"/>
                    <a:pt x="24" y="60"/>
                  </a:cubicBezTo>
                  <a:cubicBezTo>
                    <a:pt x="24" y="60"/>
                    <a:pt x="23" y="59"/>
                    <a:pt x="23" y="59"/>
                  </a:cubicBezTo>
                  <a:cubicBezTo>
                    <a:pt x="23" y="59"/>
                    <a:pt x="23" y="59"/>
                    <a:pt x="23" y="59"/>
                  </a:cubicBezTo>
                  <a:cubicBezTo>
                    <a:pt x="22" y="59"/>
                    <a:pt x="22" y="59"/>
                    <a:pt x="22" y="59"/>
                  </a:cubicBezTo>
                  <a:cubicBezTo>
                    <a:pt x="22" y="59"/>
                    <a:pt x="22" y="59"/>
                    <a:pt x="22" y="59"/>
                  </a:cubicBezTo>
                  <a:cubicBezTo>
                    <a:pt x="23" y="59"/>
                    <a:pt x="22" y="58"/>
                    <a:pt x="22" y="58"/>
                  </a:cubicBezTo>
                  <a:cubicBezTo>
                    <a:pt x="23" y="58"/>
                    <a:pt x="23" y="58"/>
                    <a:pt x="23" y="59"/>
                  </a:cubicBezTo>
                  <a:cubicBezTo>
                    <a:pt x="23" y="58"/>
                    <a:pt x="24" y="59"/>
                    <a:pt x="24" y="59"/>
                  </a:cubicBezTo>
                  <a:cubicBezTo>
                    <a:pt x="25" y="59"/>
                    <a:pt x="24" y="58"/>
                    <a:pt x="24" y="58"/>
                  </a:cubicBezTo>
                  <a:cubicBezTo>
                    <a:pt x="25" y="58"/>
                    <a:pt x="25" y="58"/>
                    <a:pt x="26" y="58"/>
                  </a:cubicBezTo>
                  <a:cubicBezTo>
                    <a:pt x="26" y="58"/>
                    <a:pt x="25" y="58"/>
                    <a:pt x="25" y="57"/>
                  </a:cubicBezTo>
                  <a:cubicBezTo>
                    <a:pt x="24" y="57"/>
                    <a:pt x="24" y="58"/>
                    <a:pt x="24" y="58"/>
                  </a:cubicBezTo>
                  <a:cubicBezTo>
                    <a:pt x="24" y="58"/>
                    <a:pt x="23" y="57"/>
                    <a:pt x="24" y="57"/>
                  </a:cubicBezTo>
                  <a:cubicBezTo>
                    <a:pt x="24" y="57"/>
                    <a:pt x="23" y="57"/>
                    <a:pt x="23" y="56"/>
                  </a:cubicBezTo>
                  <a:cubicBezTo>
                    <a:pt x="24" y="56"/>
                    <a:pt x="25" y="56"/>
                    <a:pt x="25" y="56"/>
                  </a:cubicBezTo>
                  <a:cubicBezTo>
                    <a:pt x="25" y="55"/>
                    <a:pt x="25" y="56"/>
                    <a:pt x="26" y="56"/>
                  </a:cubicBezTo>
                  <a:cubicBezTo>
                    <a:pt x="26" y="56"/>
                    <a:pt x="25" y="55"/>
                    <a:pt x="25" y="55"/>
                  </a:cubicBezTo>
                  <a:cubicBezTo>
                    <a:pt x="26" y="55"/>
                    <a:pt x="26" y="55"/>
                    <a:pt x="26" y="55"/>
                  </a:cubicBezTo>
                  <a:cubicBezTo>
                    <a:pt x="26" y="55"/>
                    <a:pt x="27" y="55"/>
                    <a:pt x="28" y="55"/>
                  </a:cubicBezTo>
                  <a:cubicBezTo>
                    <a:pt x="28" y="55"/>
                    <a:pt x="27" y="55"/>
                    <a:pt x="27" y="55"/>
                  </a:cubicBezTo>
                  <a:cubicBezTo>
                    <a:pt x="28" y="55"/>
                    <a:pt x="28" y="55"/>
                    <a:pt x="29" y="55"/>
                  </a:cubicBezTo>
                  <a:cubicBezTo>
                    <a:pt x="29" y="55"/>
                    <a:pt x="28" y="55"/>
                    <a:pt x="28" y="54"/>
                  </a:cubicBezTo>
                  <a:cubicBezTo>
                    <a:pt x="28" y="54"/>
                    <a:pt x="29" y="55"/>
                    <a:pt x="28" y="54"/>
                  </a:cubicBezTo>
                  <a:cubicBezTo>
                    <a:pt x="28" y="54"/>
                    <a:pt x="28" y="54"/>
                    <a:pt x="27" y="53"/>
                  </a:cubicBezTo>
                  <a:cubicBezTo>
                    <a:pt x="27" y="53"/>
                    <a:pt x="28" y="54"/>
                    <a:pt x="27" y="54"/>
                  </a:cubicBezTo>
                  <a:cubicBezTo>
                    <a:pt x="27" y="54"/>
                    <a:pt x="27" y="54"/>
                    <a:pt x="27" y="54"/>
                  </a:cubicBezTo>
                  <a:cubicBezTo>
                    <a:pt x="26" y="54"/>
                    <a:pt x="26" y="54"/>
                    <a:pt x="26" y="54"/>
                  </a:cubicBezTo>
                  <a:cubicBezTo>
                    <a:pt x="26" y="54"/>
                    <a:pt x="26" y="54"/>
                    <a:pt x="25" y="54"/>
                  </a:cubicBezTo>
                  <a:cubicBezTo>
                    <a:pt x="25" y="54"/>
                    <a:pt x="25" y="54"/>
                    <a:pt x="25" y="54"/>
                  </a:cubicBezTo>
                  <a:cubicBezTo>
                    <a:pt x="25" y="54"/>
                    <a:pt x="25" y="54"/>
                    <a:pt x="26" y="54"/>
                  </a:cubicBezTo>
                  <a:cubicBezTo>
                    <a:pt x="26" y="54"/>
                    <a:pt x="26" y="53"/>
                    <a:pt x="25" y="53"/>
                  </a:cubicBezTo>
                  <a:cubicBezTo>
                    <a:pt x="24" y="53"/>
                    <a:pt x="24" y="54"/>
                    <a:pt x="24" y="54"/>
                  </a:cubicBezTo>
                  <a:cubicBezTo>
                    <a:pt x="24" y="54"/>
                    <a:pt x="24" y="54"/>
                    <a:pt x="24" y="54"/>
                  </a:cubicBezTo>
                  <a:cubicBezTo>
                    <a:pt x="23" y="54"/>
                    <a:pt x="23" y="54"/>
                    <a:pt x="22" y="53"/>
                  </a:cubicBezTo>
                  <a:cubicBezTo>
                    <a:pt x="22" y="53"/>
                    <a:pt x="22" y="53"/>
                    <a:pt x="22" y="53"/>
                  </a:cubicBezTo>
                  <a:cubicBezTo>
                    <a:pt x="22" y="54"/>
                    <a:pt x="22" y="54"/>
                    <a:pt x="22" y="54"/>
                  </a:cubicBezTo>
                  <a:cubicBezTo>
                    <a:pt x="21" y="54"/>
                    <a:pt x="21" y="53"/>
                    <a:pt x="21" y="52"/>
                  </a:cubicBezTo>
                  <a:cubicBezTo>
                    <a:pt x="21" y="51"/>
                    <a:pt x="21" y="50"/>
                    <a:pt x="21" y="50"/>
                  </a:cubicBezTo>
                  <a:cubicBezTo>
                    <a:pt x="21" y="50"/>
                    <a:pt x="21" y="51"/>
                    <a:pt x="21" y="51"/>
                  </a:cubicBezTo>
                  <a:cubicBezTo>
                    <a:pt x="22" y="50"/>
                    <a:pt x="21" y="50"/>
                    <a:pt x="21" y="50"/>
                  </a:cubicBezTo>
                  <a:cubicBezTo>
                    <a:pt x="21" y="49"/>
                    <a:pt x="22" y="49"/>
                    <a:pt x="22" y="49"/>
                  </a:cubicBezTo>
                  <a:cubicBezTo>
                    <a:pt x="21" y="49"/>
                    <a:pt x="21" y="49"/>
                    <a:pt x="21" y="48"/>
                  </a:cubicBezTo>
                  <a:cubicBezTo>
                    <a:pt x="21" y="48"/>
                    <a:pt x="21" y="48"/>
                    <a:pt x="21" y="48"/>
                  </a:cubicBezTo>
                  <a:cubicBezTo>
                    <a:pt x="21" y="47"/>
                    <a:pt x="20" y="46"/>
                    <a:pt x="21" y="46"/>
                  </a:cubicBezTo>
                  <a:cubicBezTo>
                    <a:pt x="22" y="47"/>
                    <a:pt x="23" y="48"/>
                    <a:pt x="22" y="48"/>
                  </a:cubicBezTo>
                  <a:cubicBezTo>
                    <a:pt x="23" y="49"/>
                    <a:pt x="23" y="48"/>
                    <a:pt x="23" y="47"/>
                  </a:cubicBezTo>
                  <a:cubicBezTo>
                    <a:pt x="23" y="47"/>
                    <a:pt x="23" y="47"/>
                    <a:pt x="22" y="47"/>
                  </a:cubicBezTo>
                  <a:cubicBezTo>
                    <a:pt x="22" y="46"/>
                    <a:pt x="22" y="46"/>
                    <a:pt x="22" y="46"/>
                  </a:cubicBezTo>
                  <a:cubicBezTo>
                    <a:pt x="22" y="46"/>
                    <a:pt x="22" y="45"/>
                    <a:pt x="21" y="45"/>
                  </a:cubicBezTo>
                  <a:cubicBezTo>
                    <a:pt x="21" y="45"/>
                    <a:pt x="22" y="46"/>
                    <a:pt x="21" y="46"/>
                  </a:cubicBezTo>
                  <a:cubicBezTo>
                    <a:pt x="20" y="44"/>
                    <a:pt x="21" y="44"/>
                    <a:pt x="21" y="43"/>
                  </a:cubicBezTo>
                  <a:cubicBezTo>
                    <a:pt x="21" y="42"/>
                    <a:pt x="20" y="42"/>
                    <a:pt x="20" y="42"/>
                  </a:cubicBezTo>
                  <a:cubicBezTo>
                    <a:pt x="20" y="41"/>
                    <a:pt x="20" y="40"/>
                    <a:pt x="20" y="39"/>
                  </a:cubicBezTo>
                  <a:cubicBezTo>
                    <a:pt x="20" y="37"/>
                    <a:pt x="20" y="36"/>
                    <a:pt x="20" y="35"/>
                  </a:cubicBezTo>
                  <a:cubicBezTo>
                    <a:pt x="20" y="35"/>
                    <a:pt x="21" y="36"/>
                    <a:pt x="21" y="36"/>
                  </a:cubicBezTo>
                  <a:cubicBezTo>
                    <a:pt x="21" y="36"/>
                    <a:pt x="20" y="35"/>
                    <a:pt x="20" y="35"/>
                  </a:cubicBezTo>
                  <a:cubicBezTo>
                    <a:pt x="22" y="37"/>
                    <a:pt x="20" y="34"/>
                    <a:pt x="20" y="34"/>
                  </a:cubicBezTo>
                  <a:cubicBezTo>
                    <a:pt x="20" y="33"/>
                    <a:pt x="20" y="33"/>
                    <a:pt x="20" y="33"/>
                  </a:cubicBezTo>
                  <a:cubicBezTo>
                    <a:pt x="20" y="32"/>
                    <a:pt x="19" y="31"/>
                    <a:pt x="20" y="31"/>
                  </a:cubicBezTo>
                  <a:cubicBezTo>
                    <a:pt x="20" y="31"/>
                    <a:pt x="19" y="30"/>
                    <a:pt x="20" y="30"/>
                  </a:cubicBezTo>
                  <a:cubicBezTo>
                    <a:pt x="21" y="30"/>
                    <a:pt x="21" y="31"/>
                    <a:pt x="21" y="31"/>
                  </a:cubicBezTo>
                  <a:cubicBezTo>
                    <a:pt x="22" y="32"/>
                    <a:pt x="22" y="32"/>
                    <a:pt x="22" y="31"/>
                  </a:cubicBezTo>
                  <a:cubicBezTo>
                    <a:pt x="21" y="30"/>
                    <a:pt x="21" y="30"/>
                    <a:pt x="20" y="30"/>
                  </a:cubicBezTo>
                  <a:cubicBezTo>
                    <a:pt x="20" y="26"/>
                    <a:pt x="19" y="23"/>
                    <a:pt x="19" y="20"/>
                  </a:cubicBezTo>
                  <a:cubicBezTo>
                    <a:pt x="20" y="19"/>
                    <a:pt x="20" y="18"/>
                    <a:pt x="20" y="18"/>
                  </a:cubicBezTo>
                  <a:cubicBezTo>
                    <a:pt x="21" y="17"/>
                    <a:pt x="21" y="17"/>
                    <a:pt x="21" y="17"/>
                  </a:cubicBezTo>
                  <a:cubicBezTo>
                    <a:pt x="21" y="17"/>
                    <a:pt x="21" y="17"/>
                    <a:pt x="21" y="17"/>
                  </a:cubicBezTo>
                  <a:cubicBezTo>
                    <a:pt x="21" y="17"/>
                    <a:pt x="21" y="17"/>
                    <a:pt x="21" y="17"/>
                  </a:cubicBezTo>
                  <a:cubicBezTo>
                    <a:pt x="21" y="17"/>
                    <a:pt x="21" y="17"/>
                    <a:pt x="21" y="17"/>
                  </a:cubicBezTo>
                  <a:cubicBezTo>
                    <a:pt x="21" y="17"/>
                    <a:pt x="21" y="17"/>
                    <a:pt x="21" y="17"/>
                  </a:cubicBezTo>
                  <a:cubicBezTo>
                    <a:pt x="23" y="17"/>
                    <a:pt x="23" y="17"/>
                    <a:pt x="23" y="17"/>
                  </a:cubicBezTo>
                  <a:cubicBezTo>
                    <a:pt x="25" y="18"/>
                    <a:pt x="28" y="19"/>
                    <a:pt x="30" y="20"/>
                  </a:cubicBezTo>
                  <a:cubicBezTo>
                    <a:pt x="32" y="20"/>
                    <a:pt x="33" y="21"/>
                    <a:pt x="34" y="21"/>
                  </a:cubicBezTo>
                  <a:cubicBezTo>
                    <a:pt x="34" y="21"/>
                    <a:pt x="34" y="21"/>
                    <a:pt x="34" y="21"/>
                  </a:cubicBezTo>
                  <a:cubicBezTo>
                    <a:pt x="35" y="21"/>
                    <a:pt x="36" y="22"/>
                    <a:pt x="37" y="23"/>
                  </a:cubicBezTo>
                  <a:cubicBezTo>
                    <a:pt x="37" y="23"/>
                    <a:pt x="38" y="23"/>
                    <a:pt x="38" y="23"/>
                  </a:cubicBezTo>
                  <a:cubicBezTo>
                    <a:pt x="39" y="23"/>
                    <a:pt x="41" y="25"/>
                    <a:pt x="42" y="25"/>
                  </a:cubicBezTo>
                  <a:cubicBezTo>
                    <a:pt x="43" y="25"/>
                    <a:pt x="44" y="25"/>
                    <a:pt x="45" y="26"/>
                  </a:cubicBezTo>
                  <a:cubicBezTo>
                    <a:pt x="46" y="26"/>
                    <a:pt x="46" y="27"/>
                    <a:pt x="47" y="28"/>
                  </a:cubicBezTo>
                  <a:cubicBezTo>
                    <a:pt x="47" y="27"/>
                    <a:pt x="46" y="27"/>
                    <a:pt x="46" y="27"/>
                  </a:cubicBezTo>
                  <a:cubicBezTo>
                    <a:pt x="47" y="28"/>
                    <a:pt x="48" y="28"/>
                    <a:pt x="50" y="29"/>
                  </a:cubicBezTo>
                  <a:cubicBezTo>
                    <a:pt x="50" y="29"/>
                    <a:pt x="49" y="29"/>
                    <a:pt x="49" y="29"/>
                  </a:cubicBezTo>
                  <a:cubicBezTo>
                    <a:pt x="50" y="30"/>
                    <a:pt x="50" y="28"/>
                    <a:pt x="50" y="29"/>
                  </a:cubicBezTo>
                  <a:cubicBezTo>
                    <a:pt x="50" y="29"/>
                    <a:pt x="50" y="30"/>
                    <a:pt x="50" y="30"/>
                  </a:cubicBezTo>
                  <a:cubicBezTo>
                    <a:pt x="50" y="30"/>
                    <a:pt x="51" y="30"/>
                    <a:pt x="51" y="30"/>
                  </a:cubicBezTo>
                  <a:cubicBezTo>
                    <a:pt x="51" y="31"/>
                    <a:pt x="52" y="30"/>
                    <a:pt x="52" y="31"/>
                  </a:cubicBezTo>
                  <a:cubicBezTo>
                    <a:pt x="53" y="31"/>
                    <a:pt x="53" y="31"/>
                    <a:pt x="53" y="32"/>
                  </a:cubicBezTo>
                  <a:cubicBezTo>
                    <a:pt x="53" y="32"/>
                    <a:pt x="54" y="31"/>
                    <a:pt x="55" y="32"/>
                  </a:cubicBezTo>
                  <a:cubicBezTo>
                    <a:pt x="55" y="33"/>
                    <a:pt x="55" y="33"/>
                    <a:pt x="55" y="33"/>
                  </a:cubicBezTo>
                  <a:cubicBezTo>
                    <a:pt x="55" y="33"/>
                    <a:pt x="56" y="33"/>
                    <a:pt x="56" y="34"/>
                  </a:cubicBezTo>
                  <a:cubicBezTo>
                    <a:pt x="56" y="34"/>
                    <a:pt x="58" y="34"/>
                    <a:pt x="58" y="35"/>
                  </a:cubicBezTo>
                  <a:cubicBezTo>
                    <a:pt x="59" y="35"/>
                    <a:pt x="59" y="35"/>
                    <a:pt x="59" y="35"/>
                  </a:cubicBezTo>
                  <a:cubicBezTo>
                    <a:pt x="59" y="36"/>
                    <a:pt x="59" y="35"/>
                    <a:pt x="59" y="36"/>
                  </a:cubicBezTo>
                  <a:cubicBezTo>
                    <a:pt x="60" y="36"/>
                    <a:pt x="59" y="36"/>
                    <a:pt x="59" y="36"/>
                  </a:cubicBezTo>
                  <a:cubicBezTo>
                    <a:pt x="60" y="36"/>
                    <a:pt x="60" y="36"/>
                    <a:pt x="60" y="37"/>
                  </a:cubicBezTo>
                  <a:cubicBezTo>
                    <a:pt x="61" y="37"/>
                    <a:pt x="61" y="38"/>
                    <a:pt x="62" y="39"/>
                  </a:cubicBezTo>
                  <a:cubicBezTo>
                    <a:pt x="62" y="39"/>
                    <a:pt x="62" y="39"/>
                    <a:pt x="63" y="39"/>
                  </a:cubicBezTo>
                  <a:cubicBezTo>
                    <a:pt x="63" y="39"/>
                    <a:pt x="63" y="39"/>
                    <a:pt x="63" y="40"/>
                  </a:cubicBezTo>
                  <a:cubicBezTo>
                    <a:pt x="63" y="40"/>
                    <a:pt x="64" y="40"/>
                    <a:pt x="64" y="41"/>
                  </a:cubicBezTo>
                  <a:cubicBezTo>
                    <a:pt x="64" y="41"/>
                    <a:pt x="65" y="41"/>
                    <a:pt x="65" y="41"/>
                  </a:cubicBezTo>
                  <a:cubicBezTo>
                    <a:pt x="65" y="41"/>
                    <a:pt x="65" y="42"/>
                    <a:pt x="65" y="42"/>
                  </a:cubicBezTo>
                  <a:cubicBezTo>
                    <a:pt x="66" y="43"/>
                    <a:pt x="67" y="43"/>
                    <a:pt x="68" y="44"/>
                  </a:cubicBezTo>
                  <a:cubicBezTo>
                    <a:pt x="68" y="45"/>
                    <a:pt x="68" y="45"/>
                    <a:pt x="68" y="45"/>
                  </a:cubicBezTo>
                  <a:cubicBezTo>
                    <a:pt x="69" y="46"/>
                    <a:pt x="70" y="46"/>
                    <a:pt x="70" y="47"/>
                  </a:cubicBezTo>
                  <a:cubicBezTo>
                    <a:pt x="70" y="47"/>
                    <a:pt x="70" y="47"/>
                    <a:pt x="70" y="47"/>
                  </a:cubicBezTo>
                  <a:cubicBezTo>
                    <a:pt x="71" y="48"/>
                    <a:pt x="71" y="48"/>
                    <a:pt x="72" y="49"/>
                  </a:cubicBezTo>
                  <a:cubicBezTo>
                    <a:pt x="72" y="49"/>
                    <a:pt x="72" y="50"/>
                    <a:pt x="71" y="50"/>
                  </a:cubicBezTo>
                  <a:cubicBezTo>
                    <a:pt x="72" y="50"/>
                    <a:pt x="72" y="50"/>
                    <a:pt x="72" y="50"/>
                  </a:cubicBezTo>
                  <a:cubicBezTo>
                    <a:pt x="73" y="51"/>
                    <a:pt x="74" y="50"/>
                    <a:pt x="74" y="52"/>
                  </a:cubicBezTo>
                  <a:cubicBezTo>
                    <a:pt x="74" y="52"/>
                    <a:pt x="74" y="52"/>
                    <a:pt x="74" y="53"/>
                  </a:cubicBezTo>
                  <a:cubicBezTo>
                    <a:pt x="74" y="53"/>
                    <a:pt x="74" y="53"/>
                    <a:pt x="73" y="54"/>
                  </a:cubicBezTo>
                  <a:cubicBezTo>
                    <a:pt x="74" y="54"/>
                    <a:pt x="74" y="54"/>
                    <a:pt x="75" y="54"/>
                  </a:cubicBezTo>
                  <a:cubicBezTo>
                    <a:pt x="75" y="54"/>
                    <a:pt x="74" y="55"/>
                    <a:pt x="75" y="55"/>
                  </a:cubicBezTo>
                  <a:cubicBezTo>
                    <a:pt x="75" y="55"/>
                    <a:pt x="76" y="55"/>
                    <a:pt x="76" y="55"/>
                  </a:cubicBezTo>
                  <a:cubicBezTo>
                    <a:pt x="76" y="55"/>
                    <a:pt x="76" y="56"/>
                    <a:pt x="76" y="56"/>
                  </a:cubicBezTo>
                  <a:cubicBezTo>
                    <a:pt x="77" y="57"/>
                    <a:pt x="77" y="57"/>
                    <a:pt x="77" y="58"/>
                  </a:cubicBezTo>
                  <a:cubicBezTo>
                    <a:pt x="77" y="58"/>
                    <a:pt x="77" y="58"/>
                    <a:pt x="77" y="59"/>
                  </a:cubicBezTo>
                  <a:cubicBezTo>
                    <a:pt x="78" y="60"/>
                    <a:pt x="79" y="61"/>
                    <a:pt x="78" y="62"/>
                  </a:cubicBezTo>
                  <a:cubicBezTo>
                    <a:pt x="79" y="62"/>
                    <a:pt x="79" y="62"/>
                    <a:pt x="79" y="62"/>
                  </a:cubicBezTo>
                  <a:cubicBezTo>
                    <a:pt x="79" y="63"/>
                    <a:pt x="80" y="63"/>
                    <a:pt x="80" y="65"/>
                  </a:cubicBezTo>
                  <a:cubicBezTo>
                    <a:pt x="81" y="64"/>
                    <a:pt x="81" y="65"/>
                    <a:pt x="81" y="66"/>
                  </a:cubicBezTo>
                  <a:cubicBezTo>
                    <a:pt x="82" y="66"/>
                    <a:pt x="82" y="65"/>
                    <a:pt x="82" y="65"/>
                  </a:cubicBezTo>
                  <a:cubicBezTo>
                    <a:pt x="82" y="65"/>
                    <a:pt x="81" y="65"/>
                    <a:pt x="81" y="65"/>
                  </a:cubicBezTo>
                  <a:cubicBezTo>
                    <a:pt x="81" y="65"/>
                    <a:pt x="81" y="64"/>
                    <a:pt x="81" y="64"/>
                  </a:cubicBezTo>
                  <a:cubicBezTo>
                    <a:pt x="81" y="64"/>
                    <a:pt x="81" y="64"/>
                    <a:pt x="81" y="64"/>
                  </a:cubicBezTo>
                  <a:cubicBezTo>
                    <a:pt x="80" y="63"/>
                    <a:pt x="81" y="63"/>
                    <a:pt x="81" y="63"/>
                  </a:cubicBezTo>
                  <a:cubicBezTo>
                    <a:pt x="80" y="62"/>
                    <a:pt x="80" y="62"/>
                    <a:pt x="80" y="61"/>
                  </a:cubicBezTo>
                  <a:cubicBezTo>
                    <a:pt x="80" y="61"/>
                    <a:pt x="80" y="61"/>
                    <a:pt x="80" y="61"/>
                  </a:cubicBezTo>
                  <a:cubicBezTo>
                    <a:pt x="80" y="60"/>
                    <a:pt x="80" y="60"/>
                    <a:pt x="80" y="60"/>
                  </a:cubicBezTo>
                  <a:cubicBezTo>
                    <a:pt x="79" y="59"/>
                    <a:pt x="79" y="59"/>
                    <a:pt x="79" y="58"/>
                  </a:cubicBezTo>
                  <a:cubicBezTo>
                    <a:pt x="79" y="58"/>
                    <a:pt x="79" y="57"/>
                    <a:pt x="78" y="56"/>
                  </a:cubicBezTo>
                  <a:cubicBezTo>
                    <a:pt x="78" y="56"/>
                    <a:pt x="78" y="56"/>
                    <a:pt x="79" y="56"/>
                  </a:cubicBezTo>
                  <a:cubicBezTo>
                    <a:pt x="79" y="56"/>
                    <a:pt x="78" y="55"/>
                    <a:pt x="79" y="55"/>
                  </a:cubicBezTo>
                  <a:cubicBezTo>
                    <a:pt x="79" y="55"/>
                    <a:pt x="79" y="55"/>
                    <a:pt x="78" y="55"/>
                  </a:cubicBezTo>
                  <a:cubicBezTo>
                    <a:pt x="78" y="55"/>
                    <a:pt x="78" y="56"/>
                    <a:pt x="78" y="56"/>
                  </a:cubicBezTo>
                  <a:cubicBezTo>
                    <a:pt x="77" y="56"/>
                    <a:pt x="77" y="55"/>
                    <a:pt x="77" y="54"/>
                  </a:cubicBezTo>
                  <a:cubicBezTo>
                    <a:pt x="77" y="53"/>
                    <a:pt x="76" y="54"/>
                    <a:pt x="77" y="53"/>
                  </a:cubicBezTo>
                  <a:cubicBezTo>
                    <a:pt x="77" y="53"/>
                    <a:pt x="77" y="53"/>
                    <a:pt x="77" y="53"/>
                  </a:cubicBezTo>
                  <a:cubicBezTo>
                    <a:pt x="78" y="53"/>
                    <a:pt x="78" y="53"/>
                    <a:pt x="78" y="53"/>
                  </a:cubicBezTo>
                  <a:cubicBezTo>
                    <a:pt x="78" y="54"/>
                    <a:pt x="78" y="54"/>
                    <a:pt x="78" y="54"/>
                  </a:cubicBezTo>
                  <a:cubicBezTo>
                    <a:pt x="78" y="54"/>
                    <a:pt x="78" y="54"/>
                    <a:pt x="77" y="54"/>
                  </a:cubicBezTo>
                  <a:cubicBezTo>
                    <a:pt x="77" y="54"/>
                    <a:pt x="78" y="54"/>
                    <a:pt x="78" y="55"/>
                  </a:cubicBezTo>
                  <a:cubicBezTo>
                    <a:pt x="79" y="55"/>
                    <a:pt x="77" y="54"/>
                    <a:pt x="79" y="54"/>
                  </a:cubicBezTo>
                  <a:cubicBezTo>
                    <a:pt x="78" y="53"/>
                    <a:pt x="77" y="53"/>
                    <a:pt x="77" y="52"/>
                  </a:cubicBezTo>
                  <a:cubicBezTo>
                    <a:pt x="76" y="52"/>
                    <a:pt x="77" y="53"/>
                    <a:pt x="76" y="53"/>
                  </a:cubicBezTo>
                  <a:cubicBezTo>
                    <a:pt x="76" y="53"/>
                    <a:pt x="75" y="52"/>
                    <a:pt x="76" y="51"/>
                  </a:cubicBezTo>
                  <a:cubicBezTo>
                    <a:pt x="76" y="51"/>
                    <a:pt x="77" y="52"/>
                    <a:pt x="77" y="51"/>
                  </a:cubicBezTo>
                  <a:cubicBezTo>
                    <a:pt x="77" y="51"/>
                    <a:pt x="76" y="52"/>
                    <a:pt x="76" y="51"/>
                  </a:cubicBezTo>
                  <a:cubicBezTo>
                    <a:pt x="77" y="50"/>
                    <a:pt x="76" y="50"/>
                    <a:pt x="76" y="50"/>
                  </a:cubicBezTo>
                  <a:cubicBezTo>
                    <a:pt x="75" y="50"/>
                    <a:pt x="75" y="51"/>
                    <a:pt x="76" y="51"/>
                  </a:cubicBezTo>
                  <a:cubicBezTo>
                    <a:pt x="75" y="51"/>
                    <a:pt x="75" y="50"/>
                    <a:pt x="75" y="50"/>
                  </a:cubicBezTo>
                  <a:cubicBezTo>
                    <a:pt x="76" y="50"/>
                    <a:pt x="75" y="49"/>
                    <a:pt x="76" y="49"/>
                  </a:cubicBezTo>
                  <a:cubicBezTo>
                    <a:pt x="75" y="49"/>
                    <a:pt x="75" y="50"/>
                    <a:pt x="75" y="50"/>
                  </a:cubicBezTo>
                  <a:cubicBezTo>
                    <a:pt x="74" y="49"/>
                    <a:pt x="75" y="49"/>
                    <a:pt x="75" y="48"/>
                  </a:cubicBezTo>
                  <a:cubicBezTo>
                    <a:pt x="75" y="48"/>
                    <a:pt x="75" y="49"/>
                    <a:pt x="75" y="49"/>
                  </a:cubicBezTo>
                  <a:cubicBezTo>
                    <a:pt x="74" y="48"/>
                    <a:pt x="73" y="47"/>
                    <a:pt x="73" y="47"/>
                  </a:cubicBezTo>
                  <a:cubicBezTo>
                    <a:pt x="72" y="46"/>
                    <a:pt x="71" y="45"/>
                    <a:pt x="71" y="44"/>
                  </a:cubicBezTo>
                  <a:cubicBezTo>
                    <a:pt x="71" y="44"/>
                    <a:pt x="71" y="43"/>
                    <a:pt x="70" y="43"/>
                  </a:cubicBezTo>
                  <a:cubicBezTo>
                    <a:pt x="70" y="43"/>
                    <a:pt x="69" y="42"/>
                    <a:pt x="69" y="42"/>
                  </a:cubicBezTo>
                  <a:cubicBezTo>
                    <a:pt x="69" y="41"/>
                    <a:pt x="68" y="41"/>
                    <a:pt x="68" y="40"/>
                  </a:cubicBezTo>
                  <a:cubicBezTo>
                    <a:pt x="69" y="40"/>
                    <a:pt x="69" y="41"/>
                    <a:pt x="69" y="42"/>
                  </a:cubicBezTo>
                  <a:cubicBezTo>
                    <a:pt x="70" y="42"/>
                    <a:pt x="71" y="43"/>
                    <a:pt x="71" y="43"/>
                  </a:cubicBezTo>
                  <a:cubicBezTo>
                    <a:pt x="72" y="43"/>
                    <a:pt x="71" y="43"/>
                    <a:pt x="72" y="42"/>
                  </a:cubicBezTo>
                  <a:cubicBezTo>
                    <a:pt x="72" y="42"/>
                    <a:pt x="72" y="41"/>
                    <a:pt x="72" y="41"/>
                  </a:cubicBezTo>
                  <a:cubicBezTo>
                    <a:pt x="72" y="42"/>
                    <a:pt x="72" y="42"/>
                    <a:pt x="72" y="42"/>
                  </a:cubicBezTo>
                  <a:cubicBezTo>
                    <a:pt x="71" y="43"/>
                    <a:pt x="71" y="42"/>
                    <a:pt x="71" y="41"/>
                  </a:cubicBezTo>
                  <a:cubicBezTo>
                    <a:pt x="70" y="41"/>
                    <a:pt x="71" y="42"/>
                    <a:pt x="70" y="42"/>
                  </a:cubicBezTo>
                  <a:cubicBezTo>
                    <a:pt x="70" y="41"/>
                    <a:pt x="69" y="40"/>
                    <a:pt x="69" y="40"/>
                  </a:cubicBezTo>
                  <a:cubicBezTo>
                    <a:pt x="68" y="39"/>
                    <a:pt x="68" y="39"/>
                    <a:pt x="67" y="38"/>
                  </a:cubicBezTo>
                  <a:cubicBezTo>
                    <a:pt x="67" y="38"/>
                    <a:pt x="66" y="37"/>
                    <a:pt x="66" y="37"/>
                  </a:cubicBezTo>
                  <a:cubicBezTo>
                    <a:pt x="65" y="36"/>
                    <a:pt x="64" y="34"/>
                    <a:pt x="63" y="34"/>
                  </a:cubicBezTo>
                  <a:cubicBezTo>
                    <a:pt x="62" y="33"/>
                    <a:pt x="61" y="32"/>
                    <a:pt x="60" y="31"/>
                  </a:cubicBezTo>
                  <a:cubicBezTo>
                    <a:pt x="60" y="31"/>
                    <a:pt x="59" y="30"/>
                    <a:pt x="59" y="30"/>
                  </a:cubicBezTo>
                  <a:cubicBezTo>
                    <a:pt x="59" y="30"/>
                    <a:pt x="58" y="30"/>
                    <a:pt x="58" y="29"/>
                  </a:cubicBezTo>
                  <a:cubicBezTo>
                    <a:pt x="58" y="29"/>
                    <a:pt x="57" y="27"/>
                    <a:pt x="57" y="28"/>
                  </a:cubicBezTo>
                  <a:cubicBezTo>
                    <a:pt x="57" y="27"/>
                    <a:pt x="56" y="27"/>
                    <a:pt x="56" y="27"/>
                  </a:cubicBezTo>
                  <a:cubicBezTo>
                    <a:pt x="56" y="26"/>
                    <a:pt x="56" y="27"/>
                    <a:pt x="56" y="27"/>
                  </a:cubicBezTo>
                  <a:cubicBezTo>
                    <a:pt x="55" y="27"/>
                    <a:pt x="54" y="26"/>
                    <a:pt x="53" y="26"/>
                  </a:cubicBezTo>
                  <a:cubicBezTo>
                    <a:pt x="53" y="26"/>
                    <a:pt x="52" y="25"/>
                    <a:pt x="51" y="24"/>
                  </a:cubicBezTo>
                  <a:cubicBezTo>
                    <a:pt x="50" y="23"/>
                    <a:pt x="48" y="22"/>
                    <a:pt x="47" y="22"/>
                  </a:cubicBezTo>
                  <a:cubicBezTo>
                    <a:pt x="47" y="22"/>
                    <a:pt x="47" y="22"/>
                    <a:pt x="47" y="22"/>
                  </a:cubicBezTo>
                  <a:cubicBezTo>
                    <a:pt x="46" y="22"/>
                    <a:pt x="46" y="22"/>
                    <a:pt x="45" y="21"/>
                  </a:cubicBezTo>
                  <a:cubicBezTo>
                    <a:pt x="45" y="20"/>
                    <a:pt x="46" y="21"/>
                    <a:pt x="46" y="20"/>
                  </a:cubicBezTo>
                  <a:cubicBezTo>
                    <a:pt x="45" y="20"/>
                    <a:pt x="44" y="21"/>
                    <a:pt x="44" y="20"/>
                  </a:cubicBezTo>
                  <a:cubicBezTo>
                    <a:pt x="44" y="18"/>
                    <a:pt x="45" y="20"/>
                    <a:pt x="45" y="19"/>
                  </a:cubicBezTo>
                  <a:cubicBezTo>
                    <a:pt x="45" y="19"/>
                    <a:pt x="45" y="20"/>
                    <a:pt x="46" y="20"/>
                  </a:cubicBezTo>
                  <a:cubicBezTo>
                    <a:pt x="46" y="20"/>
                    <a:pt x="46" y="20"/>
                    <a:pt x="46" y="20"/>
                  </a:cubicBezTo>
                  <a:cubicBezTo>
                    <a:pt x="47" y="20"/>
                    <a:pt x="46" y="19"/>
                    <a:pt x="46" y="19"/>
                  </a:cubicBezTo>
                  <a:cubicBezTo>
                    <a:pt x="47" y="19"/>
                    <a:pt x="47" y="18"/>
                    <a:pt x="47" y="17"/>
                  </a:cubicBezTo>
                  <a:cubicBezTo>
                    <a:pt x="47" y="16"/>
                    <a:pt x="46" y="17"/>
                    <a:pt x="45" y="16"/>
                  </a:cubicBezTo>
                  <a:cubicBezTo>
                    <a:pt x="45" y="15"/>
                    <a:pt x="46" y="16"/>
                    <a:pt x="46" y="16"/>
                  </a:cubicBezTo>
                  <a:cubicBezTo>
                    <a:pt x="46" y="16"/>
                    <a:pt x="46" y="15"/>
                    <a:pt x="46" y="16"/>
                  </a:cubicBezTo>
                  <a:cubicBezTo>
                    <a:pt x="47" y="16"/>
                    <a:pt x="48" y="16"/>
                    <a:pt x="49" y="16"/>
                  </a:cubicBezTo>
                  <a:cubicBezTo>
                    <a:pt x="49" y="17"/>
                    <a:pt x="49" y="19"/>
                    <a:pt x="48" y="19"/>
                  </a:cubicBezTo>
                  <a:cubicBezTo>
                    <a:pt x="48" y="19"/>
                    <a:pt x="49" y="20"/>
                    <a:pt x="49" y="20"/>
                  </a:cubicBezTo>
                  <a:cubicBezTo>
                    <a:pt x="49" y="20"/>
                    <a:pt x="48" y="20"/>
                    <a:pt x="48" y="21"/>
                  </a:cubicBezTo>
                  <a:cubicBezTo>
                    <a:pt x="49" y="21"/>
                    <a:pt x="49" y="21"/>
                    <a:pt x="49" y="20"/>
                  </a:cubicBezTo>
                  <a:cubicBezTo>
                    <a:pt x="50" y="20"/>
                    <a:pt x="49" y="21"/>
                    <a:pt x="50" y="21"/>
                  </a:cubicBezTo>
                  <a:cubicBezTo>
                    <a:pt x="50" y="22"/>
                    <a:pt x="49" y="20"/>
                    <a:pt x="49" y="21"/>
                  </a:cubicBezTo>
                  <a:cubicBezTo>
                    <a:pt x="48" y="21"/>
                    <a:pt x="47" y="19"/>
                    <a:pt x="47" y="20"/>
                  </a:cubicBezTo>
                  <a:cubicBezTo>
                    <a:pt x="46" y="21"/>
                    <a:pt x="48" y="21"/>
                    <a:pt x="47" y="22"/>
                  </a:cubicBezTo>
                  <a:cubicBezTo>
                    <a:pt x="48" y="21"/>
                    <a:pt x="49" y="22"/>
                    <a:pt x="49" y="22"/>
                  </a:cubicBezTo>
                  <a:cubicBezTo>
                    <a:pt x="49" y="22"/>
                    <a:pt x="50" y="22"/>
                    <a:pt x="50" y="23"/>
                  </a:cubicBezTo>
                  <a:cubicBezTo>
                    <a:pt x="51" y="23"/>
                    <a:pt x="52" y="24"/>
                    <a:pt x="53" y="25"/>
                  </a:cubicBezTo>
                  <a:cubicBezTo>
                    <a:pt x="54" y="25"/>
                    <a:pt x="55" y="25"/>
                    <a:pt x="55" y="26"/>
                  </a:cubicBezTo>
                  <a:cubicBezTo>
                    <a:pt x="56" y="26"/>
                    <a:pt x="56" y="26"/>
                    <a:pt x="57" y="26"/>
                  </a:cubicBezTo>
                  <a:cubicBezTo>
                    <a:pt x="57" y="27"/>
                    <a:pt x="57" y="27"/>
                    <a:pt x="57" y="27"/>
                  </a:cubicBezTo>
                  <a:cubicBezTo>
                    <a:pt x="57" y="28"/>
                    <a:pt x="57" y="27"/>
                    <a:pt x="58" y="27"/>
                  </a:cubicBezTo>
                  <a:cubicBezTo>
                    <a:pt x="58" y="27"/>
                    <a:pt x="59" y="28"/>
                    <a:pt x="59" y="28"/>
                  </a:cubicBezTo>
                  <a:cubicBezTo>
                    <a:pt x="59" y="28"/>
                    <a:pt x="59" y="27"/>
                    <a:pt x="59" y="27"/>
                  </a:cubicBezTo>
                  <a:cubicBezTo>
                    <a:pt x="59" y="27"/>
                    <a:pt x="60" y="28"/>
                    <a:pt x="61" y="28"/>
                  </a:cubicBezTo>
                  <a:cubicBezTo>
                    <a:pt x="61" y="28"/>
                    <a:pt x="61" y="29"/>
                    <a:pt x="62" y="30"/>
                  </a:cubicBezTo>
                  <a:cubicBezTo>
                    <a:pt x="62" y="30"/>
                    <a:pt x="62" y="30"/>
                    <a:pt x="62" y="29"/>
                  </a:cubicBezTo>
                  <a:cubicBezTo>
                    <a:pt x="63" y="30"/>
                    <a:pt x="63" y="31"/>
                    <a:pt x="64" y="31"/>
                  </a:cubicBezTo>
                  <a:cubicBezTo>
                    <a:pt x="64" y="31"/>
                    <a:pt x="64" y="31"/>
                    <a:pt x="64" y="31"/>
                  </a:cubicBezTo>
                  <a:cubicBezTo>
                    <a:pt x="65" y="31"/>
                    <a:pt x="64" y="31"/>
                    <a:pt x="64" y="30"/>
                  </a:cubicBezTo>
                  <a:cubicBezTo>
                    <a:pt x="65" y="31"/>
                    <a:pt x="65" y="31"/>
                    <a:pt x="65" y="32"/>
                  </a:cubicBezTo>
                  <a:cubicBezTo>
                    <a:pt x="66" y="32"/>
                    <a:pt x="65" y="31"/>
                    <a:pt x="66" y="31"/>
                  </a:cubicBezTo>
                  <a:cubicBezTo>
                    <a:pt x="66" y="32"/>
                    <a:pt x="65" y="33"/>
                    <a:pt x="66" y="34"/>
                  </a:cubicBezTo>
                  <a:cubicBezTo>
                    <a:pt x="66" y="33"/>
                    <a:pt x="66" y="33"/>
                    <a:pt x="67" y="33"/>
                  </a:cubicBezTo>
                  <a:cubicBezTo>
                    <a:pt x="67" y="34"/>
                    <a:pt x="68" y="33"/>
                    <a:pt x="68" y="33"/>
                  </a:cubicBezTo>
                  <a:cubicBezTo>
                    <a:pt x="68" y="33"/>
                    <a:pt x="67" y="34"/>
                    <a:pt x="67" y="34"/>
                  </a:cubicBezTo>
                  <a:cubicBezTo>
                    <a:pt x="67" y="34"/>
                    <a:pt x="68" y="34"/>
                    <a:pt x="68" y="34"/>
                  </a:cubicBezTo>
                  <a:cubicBezTo>
                    <a:pt x="68" y="33"/>
                    <a:pt x="68" y="35"/>
                    <a:pt x="69" y="34"/>
                  </a:cubicBezTo>
                  <a:cubicBezTo>
                    <a:pt x="69" y="34"/>
                    <a:pt x="67" y="33"/>
                    <a:pt x="68" y="32"/>
                  </a:cubicBezTo>
                  <a:cubicBezTo>
                    <a:pt x="68" y="32"/>
                    <a:pt x="68" y="33"/>
                    <a:pt x="67" y="33"/>
                  </a:cubicBezTo>
                  <a:lnTo>
                    <a:pt x="67" y="32"/>
                  </a:lnTo>
                  <a:close/>
                  <a:moveTo>
                    <a:pt x="48" y="16"/>
                  </a:moveTo>
                  <a:cubicBezTo>
                    <a:pt x="48" y="17"/>
                    <a:pt x="48" y="18"/>
                    <a:pt x="48" y="18"/>
                  </a:cubicBezTo>
                  <a:cubicBezTo>
                    <a:pt x="48" y="17"/>
                    <a:pt x="48" y="17"/>
                    <a:pt x="48" y="17"/>
                  </a:cubicBezTo>
                  <a:lnTo>
                    <a:pt x="48" y="16"/>
                  </a:lnTo>
                  <a:close/>
                  <a:moveTo>
                    <a:pt x="48" y="20"/>
                  </a:moveTo>
                  <a:cubicBezTo>
                    <a:pt x="48" y="20"/>
                    <a:pt x="48" y="20"/>
                    <a:pt x="48" y="20"/>
                  </a:cubicBezTo>
                  <a:cubicBezTo>
                    <a:pt x="48" y="19"/>
                    <a:pt x="48" y="18"/>
                    <a:pt x="47" y="18"/>
                  </a:cubicBezTo>
                  <a:cubicBezTo>
                    <a:pt x="47" y="19"/>
                    <a:pt x="48" y="19"/>
                    <a:pt x="48" y="20"/>
                  </a:cubicBezTo>
                  <a:moveTo>
                    <a:pt x="61" y="30"/>
                  </a:moveTo>
                  <a:cubicBezTo>
                    <a:pt x="60" y="29"/>
                    <a:pt x="61" y="28"/>
                    <a:pt x="60" y="28"/>
                  </a:cubicBezTo>
                  <a:cubicBezTo>
                    <a:pt x="60" y="28"/>
                    <a:pt x="60" y="29"/>
                    <a:pt x="60" y="29"/>
                  </a:cubicBezTo>
                  <a:cubicBezTo>
                    <a:pt x="60" y="29"/>
                    <a:pt x="61" y="30"/>
                    <a:pt x="61" y="30"/>
                  </a:cubicBezTo>
                  <a:moveTo>
                    <a:pt x="24" y="56"/>
                  </a:moveTo>
                  <a:cubicBezTo>
                    <a:pt x="25" y="57"/>
                    <a:pt x="25" y="57"/>
                    <a:pt x="26" y="57"/>
                  </a:cubicBezTo>
                  <a:cubicBezTo>
                    <a:pt x="26" y="57"/>
                    <a:pt x="25" y="57"/>
                    <a:pt x="25" y="57"/>
                  </a:cubicBezTo>
                  <a:cubicBezTo>
                    <a:pt x="26" y="57"/>
                    <a:pt x="26" y="57"/>
                    <a:pt x="26" y="57"/>
                  </a:cubicBezTo>
                  <a:cubicBezTo>
                    <a:pt x="26" y="57"/>
                    <a:pt x="25" y="57"/>
                    <a:pt x="24" y="56"/>
                  </a:cubicBezTo>
                  <a:moveTo>
                    <a:pt x="25" y="50"/>
                  </a:moveTo>
                  <a:cubicBezTo>
                    <a:pt x="25" y="50"/>
                    <a:pt x="25" y="50"/>
                    <a:pt x="25" y="50"/>
                  </a:cubicBezTo>
                  <a:cubicBezTo>
                    <a:pt x="25" y="49"/>
                    <a:pt x="25" y="49"/>
                    <a:pt x="24" y="49"/>
                  </a:cubicBezTo>
                  <a:cubicBezTo>
                    <a:pt x="24" y="49"/>
                    <a:pt x="25" y="50"/>
                    <a:pt x="25" y="50"/>
                  </a:cubicBezTo>
                  <a:moveTo>
                    <a:pt x="23" y="49"/>
                  </a:moveTo>
                  <a:cubicBezTo>
                    <a:pt x="22" y="49"/>
                    <a:pt x="22" y="49"/>
                    <a:pt x="21" y="48"/>
                  </a:cubicBezTo>
                  <a:cubicBezTo>
                    <a:pt x="21" y="48"/>
                    <a:pt x="23" y="50"/>
                    <a:pt x="23" y="49"/>
                  </a:cubicBezTo>
                  <a:moveTo>
                    <a:pt x="24" y="52"/>
                  </a:moveTo>
                  <a:cubicBezTo>
                    <a:pt x="23" y="52"/>
                    <a:pt x="23" y="51"/>
                    <a:pt x="23" y="52"/>
                  </a:cubicBezTo>
                  <a:cubicBezTo>
                    <a:pt x="24" y="52"/>
                    <a:pt x="23" y="53"/>
                    <a:pt x="24" y="53"/>
                  </a:cubicBezTo>
                  <a:cubicBezTo>
                    <a:pt x="24" y="53"/>
                    <a:pt x="24" y="53"/>
                    <a:pt x="24" y="52"/>
                  </a:cubicBezTo>
                  <a:moveTo>
                    <a:pt x="26" y="53"/>
                  </a:moveTo>
                  <a:cubicBezTo>
                    <a:pt x="26" y="53"/>
                    <a:pt x="26" y="53"/>
                    <a:pt x="26" y="53"/>
                  </a:cubicBezTo>
                  <a:cubicBezTo>
                    <a:pt x="27" y="53"/>
                    <a:pt x="27" y="53"/>
                    <a:pt x="27" y="53"/>
                  </a:cubicBezTo>
                  <a:cubicBezTo>
                    <a:pt x="26" y="53"/>
                    <a:pt x="26" y="53"/>
                    <a:pt x="26" y="53"/>
                  </a:cubicBezTo>
                  <a:moveTo>
                    <a:pt x="23" y="51"/>
                  </a:moveTo>
                  <a:cubicBezTo>
                    <a:pt x="23" y="51"/>
                    <a:pt x="23" y="51"/>
                    <a:pt x="22" y="51"/>
                  </a:cubicBezTo>
                  <a:cubicBezTo>
                    <a:pt x="22" y="51"/>
                    <a:pt x="22" y="51"/>
                    <a:pt x="22" y="51"/>
                  </a:cubicBezTo>
                  <a:cubicBezTo>
                    <a:pt x="22" y="51"/>
                    <a:pt x="23" y="52"/>
                    <a:pt x="23" y="51"/>
                  </a:cubicBezTo>
                  <a:moveTo>
                    <a:pt x="26" y="50"/>
                  </a:moveTo>
                  <a:cubicBezTo>
                    <a:pt x="26" y="50"/>
                    <a:pt x="27" y="51"/>
                    <a:pt x="26" y="51"/>
                  </a:cubicBezTo>
                  <a:cubicBezTo>
                    <a:pt x="26" y="51"/>
                    <a:pt x="26" y="51"/>
                    <a:pt x="26" y="51"/>
                  </a:cubicBezTo>
                  <a:cubicBezTo>
                    <a:pt x="25" y="51"/>
                    <a:pt x="25" y="51"/>
                    <a:pt x="25" y="51"/>
                  </a:cubicBezTo>
                  <a:cubicBezTo>
                    <a:pt x="25" y="51"/>
                    <a:pt x="24" y="51"/>
                    <a:pt x="24" y="51"/>
                  </a:cubicBezTo>
                  <a:cubicBezTo>
                    <a:pt x="24" y="51"/>
                    <a:pt x="25" y="52"/>
                    <a:pt x="25" y="52"/>
                  </a:cubicBezTo>
                  <a:cubicBezTo>
                    <a:pt x="26" y="52"/>
                    <a:pt x="27" y="52"/>
                    <a:pt x="27" y="52"/>
                  </a:cubicBezTo>
                  <a:cubicBezTo>
                    <a:pt x="27" y="52"/>
                    <a:pt x="27" y="52"/>
                    <a:pt x="27" y="52"/>
                  </a:cubicBezTo>
                  <a:cubicBezTo>
                    <a:pt x="26" y="52"/>
                    <a:pt x="25" y="52"/>
                    <a:pt x="25" y="52"/>
                  </a:cubicBezTo>
                  <a:cubicBezTo>
                    <a:pt x="26" y="51"/>
                    <a:pt x="26" y="51"/>
                    <a:pt x="27" y="52"/>
                  </a:cubicBezTo>
                  <a:cubicBezTo>
                    <a:pt x="27" y="51"/>
                    <a:pt x="27" y="50"/>
                    <a:pt x="26" y="50"/>
                  </a:cubicBezTo>
                  <a:moveTo>
                    <a:pt x="31" y="52"/>
                  </a:moveTo>
                  <a:cubicBezTo>
                    <a:pt x="31" y="52"/>
                    <a:pt x="31" y="52"/>
                    <a:pt x="32" y="53"/>
                  </a:cubicBezTo>
                  <a:cubicBezTo>
                    <a:pt x="31" y="52"/>
                    <a:pt x="32" y="52"/>
                    <a:pt x="32" y="52"/>
                  </a:cubicBezTo>
                  <a:lnTo>
                    <a:pt x="31" y="52"/>
                  </a:lnTo>
                  <a:close/>
                  <a:moveTo>
                    <a:pt x="34" y="52"/>
                  </a:moveTo>
                  <a:cubicBezTo>
                    <a:pt x="34" y="52"/>
                    <a:pt x="34" y="52"/>
                    <a:pt x="35" y="53"/>
                  </a:cubicBezTo>
                  <a:cubicBezTo>
                    <a:pt x="35" y="53"/>
                    <a:pt x="35" y="52"/>
                    <a:pt x="34" y="52"/>
                  </a:cubicBezTo>
                  <a:moveTo>
                    <a:pt x="32" y="49"/>
                  </a:moveTo>
                  <a:cubicBezTo>
                    <a:pt x="32" y="50"/>
                    <a:pt x="31" y="49"/>
                    <a:pt x="31" y="50"/>
                  </a:cubicBezTo>
                  <a:cubicBezTo>
                    <a:pt x="33" y="51"/>
                    <a:pt x="32" y="50"/>
                    <a:pt x="32" y="50"/>
                  </a:cubicBezTo>
                  <a:cubicBezTo>
                    <a:pt x="32" y="49"/>
                    <a:pt x="32" y="50"/>
                    <a:pt x="32" y="49"/>
                  </a:cubicBezTo>
                  <a:moveTo>
                    <a:pt x="32" y="48"/>
                  </a:moveTo>
                  <a:cubicBezTo>
                    <a:pt x="31" y="47"/>
                    <a:pt x="33" y="49"/>
                    <a:pt x="32" y="49"/>
                  </a:cubicBezTo>
                  <a:cubicBezTo>
                    <a:pt x="33" y="50"/>
                    <a:pt x="32" y="48"/>
                    <a:pt x="32" y="48"/>
                  </a:cubicBezTo>
                  <a:moveTo>
                    <a:pt x="35" y="50"/>
                  </a:moveTo>
                  <a:cubicBezTo>
                    <a:pt x="34" y="50"/>
                    <a:pt x="33" y="50"/>
                    <a:pt x="34" y="51"/>
                  </a:cubicBezTo>
                  <a:cubicBezTo>
                    <a:pt x="34" y="50"/>
                    <a:pt x="35" y="51"/>
                    <a:pt x="35" y="50"/>
                  </a:cubicBezTo>
                  <a:moveTo>
                    <a:pt x="23" y="46"/>
                  </a:moveTo>
                  <a:cubicBezTo>
                    <a:pt x="23" y="46"/>
                    <a:pt x="23" y="46"/>
                    <a:pt x="23" y="46"/>
                  </a:cubicBezTo>
                  <a:cubicBezTo>
                    <a:pt x="22" y="45"/>
                    <a:pt x="22" y="46"/>
                    <a:pt x="22" y="46"/>
                  </a:cubicBezTo>
                  <a:cubicBezTo>
                    <a:pt x="23" y="46"/>
                    <a:pt x="23" y="47"/>
                    <a:pt x="23" y="46"/>
                  </a:cubicBezTo>
                  <a:moveTo>
                    <a:pt x="28" y="49"/>
                  </a:moveTo>
                  <a:cubicBezTo>
                    <a:pt x="27" y="48"/>
                    <a:pt x="27" y="49"/>
                    <a:pt x="27" y="49"/>
                  </a:cubicBezTo>
                  <a:cubicBezTo>
                    <a:pt x="26" y="49"/>
                    <a:pt x="26" y="49"/>
                    <a:pt x="26" y="49"/>
                  </a:cubicBezTo>
                  <a:cubicBezTo>
                    <a:pt x="28" y="50"/>
                    <a:pt x="28" y="49"/>
                    <a:pt x="28" y="49"/>
                  </a:cubicBezTo>
                  <a:moveTo>
                    <a:pt x="26" y="48"/>
                  </a:moveTo>
                  <a:cubicBezTo>
                    <a:pt x="26" y="48"/>
                    <a:pt x="26" y="48"/>
                    <a:pt x="25" y="48"/>
                  </a:cubicBezTo>
                  <a:cubicBezTo>
                    <a:pt x="25" y="48"/>
                    <a:pt x="25" y="48"/>
                    <a:pt x="26" y="49"/>
                  </a:cubicBezTo>
                  <a:cubicBezTo>
                    <a:pt x="26" y="48"/>
                    <a:pt x="26" y="48"/>
                    <a:pt x="27" y="49"/>
                  </a:cubicBezTo>
                  <a:cubicBezTo>
                    <a:pt x="27" y="49"/>
                    <a:pt x="26" y="48"/>
                    <a:pt x="26" y="48"/>
                  </a:cubicBezTo>
                  <a:moveTo>
                    <a:pt x="22" y="45"/>
                  </a:moveTo>
                  <a:cubicBezTo>
                    <a:pt x="23" y="45"/>
                    <a:pt x="24" y="46"/>
                    <a:pt x="24" y="45"/>
                  </a:cubicBezTo>
                  <a:cubicBezTo>
                    <a:pt x="23" y="44"/>
                    <a:pt x="23" y="45"/>
                    <a:pt x="23" y="45"/>
                  </a:cubicBezTo>
                  <a:cubicBezTo>
                    <a:pt x="22" y="45"/>
                    <a:pt x="22" y="44"/>
                    <a:pt x="22" y="44"/>
                  </a:cubicBezTo>
                  <a:cubicBezTo>
                    <a:pt x="22" y="44"/>
                    <a:pt x="21" y="43"/>
                    <a:pt x="21" y="44"/>
                  </a:cubicBezTo>
                  <a:cubicBezTo>
                    <a:pt x="23" y="45"/>
                    <a:pt x="22" y="45"/>
                    <a:pt x="22" y="45"/>
                  </a:cubicBezTo>
                  <a:moveTo>
                    <a:pt x="24" y="43"/>
                  </a:moveTo>
                  <a:cubicBezTo>
                    <a:pt x="26" y="44"/>
                    <a:pt x="24" y="44"/>
                    <a:pt x="25" y="44"/>
                  </a:cubicBezTo>
                  <a:cubicBezTo>
                    <a:pt x="25" y="45"/>
                    <a:pt x="25" y="45"/>
                    <a:pt x="26" y="46"/>
                  </a:cubicBezTo>
                  <a:cubicBezTo>
                    <a:pt x="25" y="46"/>
                    <a:pt x="25" y="46"/>
                    <a:pt x="24" y="46"/>
                  </a:cubicBezTo>
                  <a:cubicBezTo>
                    <a:pt x="25" y="47"/>
                    <a:pt x="25" y="47"/>
                    <a:pt x="25" y="47"/>
                  </a:cubicBezTo>
                  <a:cubicBezTo>
                    <a:pt x="25" y="46"/>
                    <a:pt x="25" y="46"/>
                    <a:pt x="26" y="47"/>
                  </a:cubicBezTo>
                  <a:cubicBezTo>
                    <a:pt x="26" y="46"/>
                    <a:pt x="26" y="45"/>
                    <a:pt x="26" y="44"/>
                  </a:cubicBezTo>
                  <a:cubicBezTo>
                    <a:pt x="25" y="44"/>
                    <a:pt x="25" y="43"/>
                    <a:pt x="24" y="43"/>
                  </a:cubicBezTo>
                  <a:moveTo>
                    <a:pt x="20" y="38"/>
                  </a:moveTo>
                  <a:cubicBezTo>
                    <a:pt x="21" y="39"/>
                    <a:pt x="21" y="40"/>
                    <a:pt x="21" y="41"/>
                  </a:cubicBezTo>
                  <a:cubicBezTo>
                    <a:pt x="21" y="41"/>
                    <a:pt x="21" y="42"/>
                    <a:pt x="21" y="43"/>
                  </a:cubicBezTo>
                  <a:cubicBezTo>
                    <a:pt x="21" y="43"/>
                    <a:pt x="22" y="43"/>
                    <a:pt x="22" y="43"/>
                  </a:cubicBezTo>
                  <a:cubicBezTo>
                    <a:pt x="22" y="43"/>
                    <a:pt x="22" y="42"/>
                    <a:pt x="22" y="42"/>
                  </a:cubicBezTo>
                  <a:cubicBezTo>
                    <a:pt x="21" y="42"/>
                    <a:pt x="22" y="43"/>
                    <a:pt x="21" y="42"/>
                  </a:cubicBezTo>
                  <a:cubicBezTo>
                    <a:pt x="21" y="42"/>
                    <a:pt x="21" y="41"/>
                    <a:pt x="22" y="41"/>
                  </a:cubicBezTo>
                  <a:cubicBezTo>
                    <a:pt x="22" y="43"/>
                    <a:pt x="23" y="42"/>
                    <a:pt x="23" y="43"/>
                  </a:cubicBezTo>
                  <a:cubicBezTo>
                    <a:pt x="23" y="44"/>
                    <a:pt x="23" y="44"/>
                    <a:pt x="23" y="44"/>
                  </a:cubicBezTo>
                  <a:cubicBezTo>
                    <a:pt x="24" y="44"/>
                    <a:pt x="24" y="44"/>
                    <a:pt x="24" y="44"/>
                  </a:cubicBezTo>
                  <a:cubicBezTo>
                    <a:pt x="25" y="44"/>
                    <a:pt x="25" y="45"/>
                    <a:pt x="25" y="45"/>
                  </a:cubicBezTo>
                  <a:cubicBezTo>
                    <a:pt x="25" y="44"/>
                    <a:pt x="24" y="43"/>
                    <a:pt x="24" y="43"/>
                  </a:cubicBezTo>
                  <a:cubicBezTo>
                    <a:pt x="23" y="42"/>
                    <a:pt x="22" y="42"/>
                    <a:pt x="22" y="41"/>
                  </a:cubicBezTo>
                  <a:cubicBezTo>
                    <a:pt x="22" y="42"/>
                    <a:pt x="21" y="41"/>
                    <a:pt x="21" y="40"/>
                  </a:cubicBezTo>
                  <a:cubicBezTo>
                    <a:pt x="23" y="41"/>
                    <a:pt x="22" y="40"/>
                    <a:pt x="23" y="40"/>
                  </a:cubicBezTo>
                  <a:cubicBezTo>
                    <a:pt x="22" y="39"/>
                    <a:pt x="22" y="39"/>
                    <a:pt x="22" y="39"/>
                  </a:cubicBezTo>
                  <a:cubicBezTo>
                    <a:pt x="22" y="40"/>
                    <a:pt x="22" y="40"/>
                    <a:pt x="21" y="40"/>
                  </a:cubicBezTo>
                  <a:cubicBezTo>
                    <a:pt x="21" y="39"/>
                    <a:pt x="22" y="39"/>
                    <a:pt x="20" y="38"/>
                  </a:cubicBezTo>
                  <a:moveTo>
                    <a:pt x="25" y="41"/>
                  </a:moveTo>
                  <a:cubicBezTo>
                    <a:pt x="25" y="41"/>
                    <a:pt x="25" y="41"/>
                    <a:pt x="25" y="41"/>
                  </a:cubicBezTo>
                  <a:cubicBezTo>
                    <a:pt x="24" y="40"/>
                    <a:pt x="24" y="41"/>
                    <a:pt x="25" y="41"/>
                  </a:cubicBezTo>
                  <a:moveTo>
                    <a:pt x="23" y="38"/>
                  </a:moveTo>
                  <a:cubicBezTo>
                    <a:pt x="22" y="39"/>
                    <a:pt x="23" y="39"/>
                    <a:pt x="23" y="39"/>
                  </a:cubicBezTo>
                  <a:cubicBezTo>
                    <a:pt x="23" y="40"/>
                    <a:pt x="23" y="40"/>
                    <a:pt x="24" y="41"/>
                  </a:cubicBezTo>
                  <a:cubicBezTo>
                    <a:pt x="24" y="40"/>
                    <a:pt x="23" y="39"/>
                    <a:pt x="24" y="39"/>
                  </a:cubicBezTo>
                  <a:cubicBezTo>
                    <a:pt x="23" y="39"/>
                    <a:pt x="23" y="39"/>
                    <a:pt x="23" y="38"/>
                  </a:cubicBezTo>
                  <a:moveTo>
                    <a:pt x="21" y="36"/>
                  </a:moveTo>
                  <a:cubicBezTo>
                    <a:pt x="21" y="36"/>
                    <a:pt x="20" y="36"/>
                    <a:pt x="21" y="37"/>
                  </a:cubicBezTo>
                  <a:cubicBezTo>
                    <a:pt x="21" y="37"/>
                    <a:pt x="21" y="37"/>
                    <a:pt x="22" y="37"/>
                  </a:cubicBezTo>
                  <a:cubicBezTo>
                    <a:pt x="22" y="37"/>
                    <a:pt x="22" y="36"/>
                    <a:pt x="21" y="36"/>
                  </a:cubicBezTo>
                  <a:moveTo>
                    <a:pt x="22" y="35"/>
                  </a:moveTo>
                  <a:cubicBezTo>
                    <a:pt x="21" y="34"/>
                    <a:pt x="23" y="36"/>
                    <a:pt x="22" y="35"/>
                  </a:cubicBezTo>
                  <a:cubicBezTo>
                    <a:pt x="22" y="35"/>
                    <a:pt x="21" y="34"/>
                    <a:pt x="22" y="34"/>
                  </a:cubicBezTo>
                  <a:cubicBezTo>
                    <a:pt x="21" y="33"/>
                    <a:pt x="22" y="34"/>
                    <a:pt x="21" y="33"/>
                  </a:cubicBezTo>
                  <a:cubicBezTo>
                    <a:pt x="21" y="33"/>
                    <a:pt x="22" y="33"/>
                    <a:pt x="21" y="32"/>
                  </a:cubicBezTo>
                  <a:cubicBezTo>
                    <a:pt x="21" y="33"/>
                    <a:pt x="20" y="32"/>
                    <a:pt x="20" y="33"/>
                  </a:cubicBezTo>
                  <a:cubicBezTo>
                    <a:pt x="21" y="34"/>
                    <a:pt x="21" y="35"/>
                    <a:pt x="21" y="36"/>
                  </a:cubicBezTo>
                  <a:cubicBezTo>
                    <a:pt x="22" y="36"/>
                    <a:pt x="22" y="36"/>
                    <a:pt x="22" y="37"/>
                  </a:cubicBezTo>
                  <a:cubicBezTo>
                    <a:pt x="23" y="38"/>
                    <a:pt x="23" y="37"/>
                    <a:pt x="22" y="36"/>
                  </a:cubicBezTo>
                  <a:cubicBezTo>
                    <a:pt x="22" y="36"/>
                    <a:pt x="23" y="37"/>
                    <a:pt x="22" y="36"/>
                  </a:cubicBezTo>
                  <a:cubicBezTo>
                    <a:pt x="22" y="36"/>
                    <a:pt x="22" y="36"/>
                    <a:pt x="22" y="35"/>
                  </a:cubicBezTo>
                  <a:moveTo>
                    <a:pt x="24" y="35"/>
                  </a:moveTo>
                  <a:cubicBezTo>
                    <a:pt x="23" y="35"/>
                    <a:pt x="23" y="35"/>
                    <a:pt x="23" y="36"/>
                  </a:cubicBezTo>
                  <a:cubicBezTo>
                    <a:pt x="24" y="37"/>
                    <a:pt x="24" y="36"/>
                    <a:pt x="24" y="37"/>
                  </a:cubicBezTo>
                  <a:cubicBezTo>
                    <a:pt x="25" y="37"/>
                    <a:pt x="24" y="37"/>
                    <a:pt x="24" y="37"/>
                  </a:cubicBezTo>
                  <a:cubicBezTo>
                    <a:pt x="25" y="38"/>
                    <a:pt x="24" y="38"/>
                    <a:pt x="25" y="38"/>
                  </a:cubicBezTo>
                  <a:cubicBezTo>
                    <a:pt x="25" y="38"/>
                    <a:pt x="25" y="37"/>
                    <a:pt x="24" y="36"/>
                  </a:cubicBezTo>
                  <a:cubicBezTo>
                    <a:pt x="24" y="37"/>
                    <a:pt x="24" y="36"/>
                    <a:pt x="24" y="35"/>
                  </a:cubicBezTo>
                  <a:moveTo>
                    <a:pt x="22" y="33"/>
                  </a:moveTo>
                  <a:cubicBezTo>
                    <a:pt x="23" y="33"/>
                    <a:pt x="25" y="35"/>
                    <a:pt x="24" y="34"/>
                  </a:cubicBezTo>
                  <a:cubicBezTo>
                    <a:pt x="24" y="34"/>
                    <a:pt x="23" y="34"/>
                    <a:pt x="23" y="33"/>
                  </a:cubicBezTo>
                  <a:cubicBezTo>
                    <a:pt x="23" y="33"/>
                    <a:pt x="23" y="33"/>
                    <a:pt x="22" y="32"/>
                  </a:cubicBezTo>
                  <a:cubicBezTo>
                    <a:pt x="22" y="32"/>
                    <a:pt x="22" y="33"/>
                    <a:pt x="22" y="33"/>
                  </a:cubicBezTo>
                  <a:cubicBezTo>
                    <a:pt x="22" y="33"/>
                    <a:pt x="22" y="34"/>
                    <a:pt x="22" y="34"/>
                  </a:cubicBezTo>
                  <a:lnTo>
                    <a:pt x="22" y="33"/>
                  </a:lnTo>
                  <a:close/>
                  <a:moveTo>
                    <a:pt x="25" y="37"/>
                  </a:moveTo>
                  <a:cubicBezTo>
                    <a:pt x="26" y="37"/>
                    <a:pt x="26" y="37"/>
                    <a:pt x="26" y="36"/>
                  </a:cubicBezTo>
                  <a:cubicBezTo>
                    <a:pt x="25" y="36"/>
                    <a:pt x="25" y="36"/>
                    <a:pt x="25" y="37"/>
                  </a:cubicBezTo>
                  <a:moveTo>
                    <a:pt x="26" y="37"/>
                  </a:moveTo>
                  <a:cubicBezTo>
                    <a:pt x="26" y="37"/>
                    <a:pt x="27" y="38"/>
                    <a:pt x="27" y="38"/>
                  </a:cubicBezTo>
                  <a:cubicBezTo>
                    <a:pt x="27" y="38"/>
                    <a:pt x="26" y="38"/>
                    <a:pt x="26" y="38"/>
                  </a:cubicBezTo>
                  <a:cubicBezTo>
                    <a:pt x="27" y="38"/>
                    <a:pt x="27" y="39"/>
                    <a:pt x="27" y="39"/>
                  </a:cubicBezTo>
                  <a:cubicBezTo>
                    <a:pt x="27" y="38"/>
                    <a:pt x="28" y="39"/>
                    <a:pt x="28" y="38"/>
                  </a:cubicBezTo>
                  <a:cubicBezTo>
                    <a:pt x="27" y="38"/>
                    <a:pt x="27" y="38"/>
                    <a:pt x="26" y="37"/>
                  </a:cubicBezTo>
                  <a:moveTo>
                    <a:pt x="24" y="33"/>
                  </a:moveTo>
                  <a:cubicBezTo>
                    <a:pt x="23" y="32"/>
                    <a:pt x="23" y="33"/>
                    <a:pt x="23" y="33"/>
                  </a:cubicBezTo>
                  <a:cubicBezTo>
                    <a:pt x="23" y="32"/>
                    <a:pt x="24" y="34"/>
                    <a:pt x="24" y="33"/>
                  </a:cubicBezTo>
                  <a:moveTo>
                    <a:pt x="26" y="35"/>
                  </a:moveTo>
                  <a:cubicBezTo>
                    <a:pt x="26" y="35"/>
                    <a:pt x="25" y="35"/>
                    <a:pt x="26" y="35"/>
                  </a:cubicBezTo>
                  <a:cubicBezTo>
                    <a:pt x="26" y="37"/>
                    <a:pt x="27" y="36"/>
                    <a:pt x="26" y="35"/>
                  </a:cubicBezTo>
                  <a:moveTo>
                    <a:pt x="26" y="33"/>
                  </a:moveTo>
                  <a:cubicBezTo>
                    <a:pt x="25" y="33"/>
                    <a:pt x="25" y="33"/>
                    <a:pt x="26" y="34"/>
                  </a:cubicBezTo>
                  <a:cubicBezTo>
                    <a:pt x="26" y="34"/>
                    <a:pt x="26" y="34"/>
                    <a:pt x="26" y="33"/>
                  </a:cubicBezTo>
                  <a:moveTo>
                    <a:pt x="23" y="29"/>
                  </a:moveTo>
                  <a:cubicBezTo>
                    <a:pt x="23" y="29"/>
                    <a:pt x="22" y="28"/>
                    <a:pt x="22" y="29"/>
                  </a:cubicBezTo>
                  <a:cubicBezTo>
                    <a:pt x="23" y="29"/>
                    <a:pt x="24" y="31"/>
                    <a:pt x="23" y="29"/>
                  </a:cubicBezTo>
                  <a:moveTo>
                    <a:pt x="21" y="26"/>
                  </a:moveTo>
                  <a:cubicBezTo>
                    <a:pt x="20" y="25"/>
                    <a:pt x="20" y="27"/>
                    <a:pt x="20" y="27"/>
                  </a:cubicBezTo>
                  <a:cubicBezTo>
                    <a:pt x="21" y="29"/>
                    <a:pt x="20" y="27"/>
                    <a:pt x="21" y="28"/>
                  </a:cubicBezTo>
                  <a:cubicBezTo>
                    <a:pt x="21" y="28"/>
                    <a:pt x="22" y="29"/>
                    <a:pt x="22" y="28"/>
                  </a:cubicBezTo>
                  <a:cubicBezTo>
                    <a:pt x="22" y="28"/>
                    <a:pt x="21" y="27"/>
                    <a:pt x="21" y="27"/>
                  </a:cubicBezTo>
                  <a:cubicBezTo>
                    <a:pt x="21" y="27"/>
                    <a:pt x="21" y="27"/>
                    <a:pt x="21" y="26"/>
                  </a:cubicBezTo>
                  <a:moveTo>
                    <a:pt x="21" y="21"/>
                  </a:moveTo>
                  <a:cubicBezTo>
                    <a:pt x="21" y="20"/>
                    <a:pt x="22" y="21"/>
                    <a:pt x="22" y="20"/>
                  </a:cubicBezTo>
                  <a:cubicBezTo>
                    <a:pt x="21" y="19"/>
                    <a:pt x="21" y="20"/>
                    <a:pt x="21" y="21"/>
                  </a:cubicBezTo>
                  <a:moveTo>
                    <a:pt x="26" y="33"/>
                  </a:moveTo>
                  <a:cubicBezTo>
                    <a:pt x="26" y="32"/>
                    <a:pt x="26" y="32"/>
                    <a:pt x="26" y="32"/>
                  </a:cubicBezTo>
                  <a:cubicBezTo>
                    <a:pt x="26" y="32"/>
                    <a:pt x="27" y="33"/>
                    <a:pt x="27" y="34"/>
                  </a:cubicBezTo>
                  <a:cubicBezTo>
                    <a:pt x="27" y="34"/>
                    <a:pt x="27" y="34"/>
                    <a:pt x="27" y="34"/>
                  </a:cubicBezTo>
                  <a:cubicBezTo>
                    <a:pt x="26" y="33"/>
                    <a:pt x="27" y="33"/>
                    <a:pt x="26" y="33"/>
                  </a:cubicBezTo>
                  <a:moveTo>
                    <a:pt x="21" y="25"/>
                  </a:moveTo>
                  <a:cubicBezTo>
                    <a:pt x="20" y="24"/>
                    <a:pt x="20" y="25"/>
                    <a:pt x="20" y="24"/>
                  </a:cubicBezTo>
                  <a:cubicBezTo>
                    <a:pt x="20" y="25"/>
                    <a:pt x="21" y="25"/>
                    <a:pt x="21" y="26"/>
                  </a:cubicBezTo>
                  <a:lnTo>
                    <a:pt x="21" y="25"/>
                  </a:lnTo>
                  <a:close/>
                  <a:moveTo>
                    <a:pt x="26" y="30"/>
                  </a:moveTo>
                  <a:cubicBezTo>
                    <a:pt x="26" y="31"/>
                    <a:pt x="26" y="32"/>
                    <a:pt x="27" y="32"/>
                  </a:cubicBezTo>
                  <a:cubicBezTo>
                    <a:pt x="26" y="32"/>
                    <a:pt x="26" y="31"/>
                    <a:pt x="26" y="31"/>
                  </a:cubicBezTo>
                  <a:cubicBezTo>
                    <a:pt x="25" y="30"/>
                    <a:pt x="26" y="32"/>
                    <a:pt x="27" y="33"/>
                  </a:cubicBezTo>
                  <a:cubicBezTo>
                    <a:pt x="27" y="33"/>
                    <a:pt x="26" y="31"/>
                    <a:pt x="27" y="32"/>
                  </a:cubicBezTo>
                  <a:cubicBezTo>
                    <a:pt x="27" y="31"/>
                    <a:pt x="27" y="31"/>
                    <a:pt x="26" y="30"/>
                  </a:cubicBezTo>
                  <a:moveTo>
                    <a:pt x="22" y="25"/>
                  </a:moveTo>
                  <a:cubicBezTo>
                    <a:pt x="22" y="23"/>
                    <a:pt x="21" y="25"/>
                    <a:pt x="22" y="26"/>
                  </a:cubicBezTo>
                  <a:cubicBezTo>
                    <a:pt x="22" y="26"/>
                    <a:pt x="22" y="26"/>
                    <a:pt x="22" y="25"/>
                  </a:cubicBezTo>
                  <a:moveTo>
                    <a:pt x="23" y="24"/>
                  </a:moveTo>
                  <a:cubicBezTo>
                    <a:pt x="21" y="22"/>
                    <a:pt x="21" y="22"/>
                    <a:pt x="21" y="22"/>
                  </a:cubicBezTo>
                  <a:cubicBezTo>
                    <a:pt x="21" y="21"/>
                    <a:pt x="21" y="21"/>
                    <a:pt x="21" y="21"/>
                  </a:cubicBezTo>
                  <a:cubicBezTo>
                    <a:pt x="21" y="21"/>
                    <a:pt x="21" y="21"/>
                    <a:pt x="20" y="21"/>
                  </a:cubicBezTo>
                  <a:cubicBezTo>
                    <a:pt x="22" y="23"/>
                    <a:pt x="21" y="21"/>
                    <a:pt x="22" y="23"/>
                  </a:cubicBezTo>
                  <a:cubicBezTo>
                    <a:pt x="22" y="23"/>
                    <a:pt x="22" y="24"/>
                    <a:pt x="22" y="24"/>
                  </a:cubicBezTo>
                  <a:cubicBezTo>
                    <a:pt x="22" y="24"/>
                    <a:pt x="22" y="23"/>
                    <a:pt x="22" y="23"/>
                  </a:cubicBezTo>
                  <a:cubicBezTo>
                    <a:pt x="21" y="22"/>
                    <a:pt x="20" y="23"/>
                    <a:pt x="21" y="25"/>
                  </a:cubicBezTo>
                  <a:cubicBezTo>
                    <a:pt x="21" y="24"/>
                    <a:pt x="22" y="24"/>
                    <a:pt x="22" y="24"/>
                  </a:cubicBezTo>
                  <a:cubicBezTo>
                    <a:pt x="23" y="25"/>
                    <a:pt x="22" y="25"/>
                    <a:pt x="23" y="26"/>
                  </a:cubicBezTo>
                  <a:cubicBezTo>
                    <a:pt x="23" y="26"/>
                    <a:pt x="23" y="26"/>
                    <a:pt x="23" y="25"/>
                  </a:cubicBezTo>
                  <a:cubicBezTo>
                    <a:pt x="23" y="25"/>
                    <a:pt x="22" y="24"/>
                    <a:pt x="23" y="24"/>
                  </a:cubicBezTo>
                  <a:moveTo>
                    <a:pt x="26" y="27"/>
                  </a:moveTo>
                  <a:cubicBezTo>
                    <a:pt x="26" y="28"/>
                    <a:pt x="26" y="27"/>
                    <a:pt x="26" y="27"/>
                  </a:cubicBezTo>
                  <a:cubicBezTo>
                    <a:pt x="26" y="28"/>
                    <a:pt x="26" y="28"/>
                    <a:pt x="26" y="28"/>
                  </a:cubicBezTo>
                  <a:cubicBezTo>
                    <a:pt x="26" y="28"/>
                    <a:pt x="26" y="29"/>
                    <a:pt x="26" y="29"/>
                  </a:cubicBezTo>
                  <a:cubicBezTo>
                    <a:pt x="26" y="27"/>
                    <a:pt x="26" y="27"/>
                    <a:pt x="25" y="27"/>
                  </a:cubicBezTo>
                  <a:cubicBezTo>
                    <a:pt x="25" y="27"/>
                    <a:pt x="25" y="27"/>
                    <a:pt x="25" y="28"/>
                  </a:cubicBezTo>
                  <a:cubicBezTo>
                    <a:pt x="25" y="28"/>
                    <a:pt x="26" y="28"/>
                    <a:pt x="26" y="28"/>
                  </a:cubicBezTo>
                  <a:cubicBezTo>
                    <a:pt x="26" y="29"/>
                    <a:pt x="25" y="27"/>
                    <a:pt x="25" y="27"/>
                  </a:cubicBezTo>
                  <a:cubicBezTo>
                    <a:pt x="26" y="29"/>
                    <a:pt x="26" y="30"/>
                    <a:pt x="27" y="31"/>
                  </a:cubicBezTo>
                  <a:cubicBezTo>
                    <a:pt x="27" y="30"/>
                    <a:pt x="27" y="31"/>
                    <a:pt x="27" y="31"/>
                  </a:cubicBezTo>
                  <a:cubicBezTo>
                    <a:pt x="27" y="30"/>
                    <a:pt x="27" y="30"/>
                    <a:pt x="27" y="30"/>
                  </a:cubicBezTo>
                  <a:cubicBezTo>
                    <a:pt x="27" y="29"/>
                    <a:pt x="28" y="31"/>
                    <a:pt x="27" y="30"/>
                  </a:cubicBezTo>
                  <a:cubicBezTo>
                    <a:pt x="27" y="29"/>
                    <a:pt x="27" y="28"/>
                    <a:pt x="26" y="27"/>
                  </a:cubicBezTo>
                  <a:moveTo>
                    <a:pt x="25" y="25"/>
                  </a:moveTo>
                  <a:cubicBezTo>
                    <a:pt x="24" y="25"/>
                    <a:pt x="24" y="24"/>
                    <a:pt x="24" y="24"/>
                  </a:cubicBezTo>
                  <a:cubicBezTo>
                    <a:pt x="24" y="24"/>
                    <a:pt x="24" y="24"/>
                    <a:pt x="24" y="25"/>
                  </a:cubicBezTo>
                  <a:cubicBezTo>
                    <a:pt x="23" y="24"/>
                    <a:pt x="24" y="24"/>
                    <a:pt x="23" y="23"/>
                  </a:cubicBezTo>
                  <a:cubicBezTo>
                    <a:pt x="23" y="23"/>
                    <a:pt x="24" y="25"/>
                    <a:pt x="24" y="25"/>
                  </a:cubicBezTo>
                  <a:cubicBezTo>
                    <a:pt x="23" y="24"/>
                    <a:pt x="23" y="24"/>
                    <a:pt x="24" y="24"/>
                  </a:cubicBezTo>
                  <a:cubicBezTo>
                    <a:pt x="24" y="25"/>
                    <a:pt x="24" y="25"/>
                    <a:pt x="24" y="25"/>
                  </a:cubicBezTo>
                  <a:cubicBezTo>
                    <a:pt x="24" y="26"/>
                    <a:pt x="24" y="26"/>
                    <a:pt x="24" y="26"/>
                  </a:cubicBezTo>
                  <a:cubicBezTo>
                    <a:pt x="25" y="27"/>
                    <a:pt x="24" y="26"/>
                    <a:pt x="24" y="25"/>
                  </a:cubicBezTo>
                  <a:cubicBezTo>
                    <a:pt x="25" y="27"/>
                    <a:pt x="25" y="25"/>
                    <a:pt x="25" y="25"/>
                  </a:cubicBezTo>
                  <a:cubicBezTo>
                    <a:pt x="24" y="24"/>
                    <a:pt x="25" y="25"/>
                    <a:pt x="25" y="25"/>
                  </a:cubicBezTo>
                  <a:moveTo>
                    <a:pt x="23" y="21"/>
                  </a:moveTo>
                  <a:cubicBezTo>
                    <a:pt x="23" y="21"/>
                    <a:pt x="23" y="21"/>
                    <a:pt x="22" y="21"/>
                  </a:cubicBezTo>
                  <a:cubicBezTo>
                    <a:pt x="23" y="20"/>
                    <a:pt x="23" y="20"/>
                    <a:pt x="23" y="20"/>
                  </a:cubicBezTo>
                  <a:cubicBezTo>
                    <a:pt x="22" y="19"/>
                    <a:pt x="22" y="19"/>
                    <a:pt x="22" y="19"/>
                  </a:cubicBezTo>
                  <a:cubicBezTo>
                    <a:pt x="22" y="19"/>
                    <a:pt x="22" y="18"/>
                    <a:pt x="22" y="18"/>
                  </a:cubicBezTo>
                  <a:cubicBezTo>
                    <a:pt x="22" y="18"/>
                    <a:pt x="22" y="18"/>
                    <a:pt x="22" y="18"/>
                  </a:cubicBezTo>
                  <a:cubicBezTo>
                    <a:pt x="22" y="18"/>
                    <a:pt x="22" y="18"/>
                    <a:pt x="22" y="18"/>
                  </a:cubicBezTo>
                  <a:cubicBezTo>
                    <a:pt x="22" y="18"/>
                    <a:pt x="22" y="18"/>
                    <a:pt x="22" y="18"/>
                  </a:cubicBezTo>
                  <a:cubicBezTo>
                    <a:pt x="22" y="18"/>
                    <a:pt x="22" y="18"/>
                    <a:pt x="22" y="18"/>
                  </a:cubicBezTo>
                  <a:cubicBezTo>
                    <a:pt x="22" y="19"/>
                    <a:pt x="22" y="19"/>
                    <a:pt x="22" y="19"/>
                  </a:cubicBezTo>
                  <a:cubicBezTo>
                    <a:pt x="22" y="19"/>
                    <a:pt x="22" y="20"/>
                    <a:pt x="22" y="20"/>
                  </a:cubicBezTo>
                  <a:cubicBezTo>
                    <a:pt x="22" y="21"/>
                    <a:pt x="22" y="21"/>
                    <a:pt x="23" y="21"/>
                  </a:cubicBezTo>
                  <a:cubicBezTo>
                    <a:pt x="23" y="21"/>
                    <a:pt x="23" y="22"/>
                    <a:pt x="23" y="22"/>
                  </a:cubicBezTo>
                  <a:cubicBezTo>
                    <a:pt x="23" y="22"/>
                    <a:pt x="23" y="22"/>
                    <a:pt x="23" y="22"/>
                  </a:cubicBezTo>
                  <a:cubicBezTo>
                    <a:pt x="23" y="22"/>
                    <a:pt x="24" y="23"/>
                    <a:pt x="24" y="23"/>
                  </a:cubicBezTo>
                  <a:cubicBezTo>
                    <a:pt x="23" y="21"/>
                    <a:pt x="23" y="21"/>
                    <a:pt x="23" y="21"/>
                  </a:cubicBezTo>
                  <a:moveTo>
                    <a:pt x="25" y="23"/>
                  </a:moveTo>
                  <a:cubicBezTo>
                    <a:pt x="25" y="23"/>
                    <a:pt x="25" y="23"/>
                    <a:pt x="25" y="23"/>
                  </a:cubicBezTo>
                  <a:cubicBezTo>
                    <a:pt x="24" y="22"/>
                    <a:pt x="24" y="23"/>
                    <a:pt x="24" y="23"/>
                  </a:cubicBezTo>
                  <a:cubicBezTo>
                    <a:pt x="25" y="24"/>
                    <a:pt x="25" y="24"/>
                    <a:pt x="25" y="24"/>
                  </a:cubicBezTo>
                  <a:cubicBezTo>
                    <a:pt x="25" y="24"/>
                    <a:pt x="25" y="24"/>
                    <a:pt x="25" y="24"/>
                  </a:cubicBezTo>
                  <a:cubicBezTo>
                    <a:pt x="25" y="24"/>
                    <a:pt x="25" y="24"/>
                    <a:pt x="25" y="24"/>
                  </a:cubicBezTo>
                  <a:cubicBezTo>
                    <a:pt x="25" y="24"/>
                    <a:pt x="25" y="24"/>
                    <a:pt x="25" y="24"/>
                  </a:cubicBezTo>
                  <a:cubicBezTo>
                    <a:pt x="25" y="24"/>
                    <a:pt x="25" y="24"/>
                    <a:pt x="25" y="24"/>
                  </a:cubicBezTo>
                  <a:cubicBezTo>
                    <a:pt x="25" y="24"/>
                    <a:pt x="26" y="24"/>
                    <a:pt x="25" y="23"/>
                  </a:cubicBezTo>
                  <a:moveTo>
                    <a:pt x="25" y="22"/>
                  </a:moveTo>
                  <a:cubicBezTo>
                    <a:pt x="25" y="22"/>
                    <a:pt x="25" y="22"/>
                    <a:pt x="25" y="22"/>
                  </a:cubicBezTo>
                  <a:cubicBezTo>
                    <a:pt x="26" y="22"/>
                    <a:pt x="26" y="23"/>
                    <a:pt x="26" y="23"/>
                  </a:cubicBezTo>
                  <a:cubicBezTo>
                    <a:pt x="26" y="23"/>
                    <a:pt x="27" y="23"/>
                    <a:pt x="26" y="22"/>
                  </a:cubicBezTo>
                  <a:cubicBezTo>
                    <a:pt x="26" y="22"/>
                    <a:pt x="26" y="22"/>
                    <a:pt x="25" y="22"/>
                  </a:cubicBezTo>
                  <a:cubicBezTo>
                    <a:pt x="26" y="22"/>
                    <a:pt x="25" y="21"/>
                    <a:pt x="25" y="21"/>
                  </a:cubicBezTo>
                  <a:cubicBezTo>
                    <a:pt x="26" y="21"/>
                    <a:pt x="26" y="22"/>
                    <a:pt x="27" y="22"/>
                  </a:cubicBezTo>
                  <a:cubicBezTo>
                    <a:pt x="26" y="20"/>
                    <a:pt x="25" y="21"/>
                    <a:pt x="24" y="20"/>
                  </a:cubicBezTo>
                  <a:cubicBezTo>
                    <a:pt x="24" y="20"/>
                    <a:pt x="24" y="20"/>
                    <a:pt x="24" y="19"/>
                  </a:cubicBezTo>
                  <a:cubicBezTo>
                    <a:pt x="23" y="19"/>
                    <a:pt x="24" y="19"/>
                    <a:pt x="23" y="19"/>
                  </a:cubicBezTo>
                  <a:cubicBezTo>
                    <a:pt x="24" y="20"/>
                    <a:pt x="24" y="19"/>
                    <a:pt x="24" y="20"/>
                  </a:cubicBezTo>
                  <a:cubicBezTo>
                    <a:pt x="24" y="20"/>
                    <a:pt x="24" y="20"/>
                    <a:pt x="24" y="20"/>
                  </a:cubicBezTo>
                  <a:cubicBezTo>
                    <a:pt x="24" y="21"/>
                    <a:pt x="24" y="21"/>
                    <a:pt x="25" y="21"/>
                  </a:cubicBezTo>
                  <a:cubicBezTo>
                    <a:pt x="25" y="22"/>
                    <a:pt x="25" y="22"/>
                    <a:pt x="25" y="22"/>
                  </a:cubicBezTo>
                  <a:cubicBezTo>
                    <a:pt x="25" y="22"/>
                    <a:pt x="25" y="22"/>
                    <a:pt x="25" y="22"/>
                  </a:cubicBezTo>
                  <a:moveTo>
                    <a:pt x="28" y="24"/>
                  </a:moveTo>
                  <a:cubicBezTo>
                    <a:pt x="27" y="23"/>
                    <a:pt x="28" y="24"/>
                    <a:pt x="28" y="24"/>
                  </a:cubicBezTo>
                  <a:cubicBezTo>
                    <a:pt x="27" y="25"/>
                    <a:pt x="26" y="23"/>
                    <a:pt x="26" y="23"/>
                  </a:cubicBezTo>
                  <a:cubicBezTo>
                    <a:pt x="26" y="24"/>
                    <a:pt x="27" y="25"/>
                    <a:pt x="27" y="25"/>
                  </a:cubicBezTo>
                  <a:cubicBezTo>
                    <a:pt x="27" y="24"/>
                    <a:pt x="28" y="25"/>
                    <a:pt x="29" y="25"/>
                  </a:cubicBezTo>
                  <a:lnTo>
                    <a:pt x="28" y="24"/>
                  </a:lnTo>
                  <a:close/>
                  <a:moveTo>
                    <a:pt x="32" y="26"/>
                  </a:moveTo>
                  <a:cubicBezTo>
                    <a:pt x="32" y="25"/>
                    <a:pt x="32" y="25"/>
                    <a:pt x="31" y="25"/>
                  </a:cubicBezTo>
                  <a:cubicBezTo>
                    <a:pt x="31" y="25"/>
                    <a:pt x="31" y="25"/>
                    <a:pt x="31" y="26"/>
                  </a:cubicBezTo>
                  <a:cubicBezTo>
                    <a:pt x="32" y="26"/>
                    <a:pt x="32" y="26"/>
                    <a:pt x="32" y="26"/>
                  </a:cubicBezTo>
                  <a:moveTo>
                    <a:pt x="32" y="24"/>
                  </a:moveTo>
                  <a:cubicBezTo>
                    <a:pt x="32" y="24"/>
                    <a:pt x="31" y="23"/>
                    <a:pt x="32" y="23"/>
                  </a:cubicBezTo>
                  <a:cubicBezTo>
                    <a:pt x="32" y="24"/>
                    <a:pt x="33" y="24"/>
                    <a:pt x="32" y="24"/>
                  </a:cubicBezTo>
                  <a:moveTo>
                    <a:pt x="35" y="23"/>
                  </a:moveTo>
                  <a:cubicBezTo>
                    <a:pt x="35" y="22"/>
                    <a:pt x="35" y="23"/>
                    <a:pt x="34" y="23"/>
                  </a:cubicBezTo>
                  <a:cubicBezTo>
                    <a:pt x="35" y="24"/>
                    <a:pt x="35" y="24"/>
                    <a:pt x="35" y="23"/>
                  </a:cubicBezTo>
                  <a:moveTo>
                    <a:pt x="36" y="26"/>
                  </a:moveTo>
                  <a:cubicBezTo>
                    <a:pt x="36" y="25"/>
                    <a:pt x="35" y="24"/>
                    <a:pt x="35" y="25"/>
                  </a:cubicBezTo>
                  <a:cubicBezTo>
                    <a:pt x="35" y="25"/>
                    <a:pt x="36" y="26"/>
                    <a:pt x="36" y="26"/>
                  </a:cubicBezTo>
                  <a:moveTo>
                    <a:pt x="40" y="32"/>
                  </a:moveTo>
                  <a:cubicBezTo>
                    <a:pt x="39" y="32"/>
                    <a:pt x="39" y="31"/>
                    <a:pt x="39" y="31"/>
                  </a:cubicBezTo>
                  <a:cubicBezTo>
                    <a:pt x="39" y="32"/>
                    <a:pt x="39" y="32"/>
                    <a:pt x="39" y="32"/>
                  </a:cubicBezTo>
                  <a:cubicBezTo>
                    <a:pt x="39" y="32"/>
                    <a:pt x="40" y="32"/>
                    <a:pt x="40" y="32"/>
                  </a:cubicBezTo>
                  <a:moveTo>
                    <a:pt x="40" y="31"/>
                  </a:moveTo>
                  <a:cubicBezTo>
                    <a:pt x="40" y="30"/>
                    <a:pt x="39" y="30"/>
                    <a:pt x="40" y="32"/>
                  </a:cubicBezTo>
                  <a:cubicBezTo>
                    <a:pt x="40" y="32"/>
                    <a:pt x="40" y="33"/>
                    <a:pt x="40" y="32"/>
                  </a:cubicBezTo>
                  <a:cubicBezTo>
                    <a:pt x="40" y="32"/>
                    <a:pt x="40" y="32"/>
                    <a:pt x="40" y="32"/>
                  </a:cubicBezTo>
                  <a:cubicBezTo>
                    <a:pt x="40" y="32"/>
                    <a:pt x="40" y="31"/>
                    <a:pt x="40" y="31"/>
                  </a:cubicBezTo>
                  <a:moveTo>
                    <a:pt x="42" y="33"/>
                  </a:moveTo>
                  <a:cubicBezTo>
                    <a:pt x="42" y="32"/>
                    <a:pt x="42" y="33"/>
                    <a:pt x="41" y="33"/>
                  </a:cubicBezTo>
                  <a:cubicBezTo>
                    <a:pt x="41" y="33"/>
                    <a:pt x="41" y="31"/>
                    <a:pt x="41" y="33"/>
                  </a:cubicBezTo>
                  <a:cubicBezTo>
                    <a:pt x="41" y="33"/>
                    <a:pt x="42" y="34"/>
                    <a:pt x="42" y="33"/>
                  </a:cubicBezTo>
                  <a:moveTo>
                    <a:pt x="43" y="30"/>
                  </a:moveTo>
                  <a:cubicBezTo>
                    <a:pt x="43" y="29"/>
                    <a:pt x="42" y="29"/>
                    <a:pt x="42" y="30"/>
                  </a:cubicBezTo>
                  <a:cubicBezTo>
                    <a:pt x="42" y="30"/>
                    <a:pt x="43" y="31"/>
                    <a:pt x="43" y="30"/>
                  </a:cubicBezTo>
                  <a:moveTo>
                    <a:pt x="38" y="35"/>
                  </a:moveTo>
                  <a:cubicBezTo>
                    <a:pt x="38" y="35"/>
                    <a:pt x="37" y="34"/>
                    <a:pt x="37" y="34"/>
                  </a:cubicBezTo>
                  <a:cubicBezTo>
                    <a:pt x="38" y="36"/>
                    <a:pt x="38" y="36"/>
                    <a:pt x="38" y="35"/>
                  </a:cubicBezTo>
                  <a:moveTo>
                    <a:pt x="39" y="36"/>
                  </a:moveTo>
                  <a:cubicBezTo>
                    <a:pt x="39" y="36"/>
                    <a:pt x="38" y="34"/>
                    <a:pt x="39" y="35"/>
                  </a:cubicBezTo>
                  <a:cubicBezTo>
                    <a:pt x="39" y="36"/>
                    <a:pt x="39" y="36"/>
                    <a:pt x="39" y="37"/>
                  </a:cubicBezTo>
                  <a:cubicBezTo>
                    <a:pt x="39" y="37"/>
                    <a:pt x="39" y="37"/>
                    <a:pt x="39" y="36"/>
                  </a:cubicBezTo>
                  <a:moveTo>
                    <a:pt x="41" y="40"/>
                  </a:moveTo>
                  <a:cubicBezTo>
                    <a:pt x="41" y="39"/>
                    <a:pt x="41" y="38"/>
                    <a:pt x="40" y="38"/>
                  </a:cubicBezTo>
                  <a:cubicBezTo>
                    <a:pt x="41" y="39"/>
                    <a:pt x="41" y="39"/>
                    <a:pt x="41" y="40"/>
                  </a:cubicBezTo>
                  <a:moveTo>
                    <a:pt x="41" y="38"/>
                  </a:moveTo>
                  <a:cubicBezTo>
                    <a:pt x="40" y="37"/>
                    <a:pt x="41" y="36"/>
                    <a:pt x="40" y="36"/>
                  </a:cubicBezTo>
                  <a:cubicBezTo>
                    <a:pt x="40" y="37"/>
                    <a:pt x="41" y="39"/>
                    <a:pt x="41" y="38"/>
                  </a:cubicBezTo>
                  <a:moveTo>
                    <a:pt x="43" y="38"/>
                  </a:moveTo>
                  <a:cubicBezTo>
                    <a:pt x="43" y="38"/>
                    <a:pt x="43" y="39"/>
                    <a:pt x="44" y="39"/>
                  </a:cubicBezTo>
                  <a:cubicBezTo>
                    <a:pt x="44" y="39"/>
                    <a:pt x="44" y="39"/>
                    <a:pt x="44" y="39"/>
                  </a:cubicBezTo>
                  <a:cubicBezTo>
                    <a:pt x="44" y="38"/>
                    <a:pt x="43" y="37"/>
                    <a:pt x="43" y="38"/>
                  </a:cubicBezTo>
                  <a:moveTo>
                    <a:pt x="44" y="43"/>
                  </a:moveTo>
                  <a:cubicBezTo>
                    <a:pt x="44" y="43"/>
                    <a:pt x="44" y="42"/>
                    <a:pt x="44" y="42"/>
                  </a:cubicBezTo>
                  <a:cubicBezTo>
                    <a:pt x="44" y="42"/>
                    <a:pt x="44" y="41"/>
                    <a:pt x="44" y="41"/>
                  </a:cubicBezTo>
                  <a:cubicBezTo>
                    <a:pt x="44" y="41"/>
                    <a:pt x="44" y="41"/>
                    <a:pt x="44" y="40"/>
                  </a:cubicBezTo>
                  <a:cubicBezTo>
                    <a:pt x="44" y="40"/>
                    <a:pt x="43" y="40"/>
                    <a:pt x="43" y="40"/>
                  </a:cubicBezTo>
                  <a:cubicBezTo>
                    <a:pt x="43" y="40"/>
                    <a:pt x="42" y="38"/>
                    <a:pt x="42" y="38"/>
                  </a:cubicBezTo>
                  <a:cubicBezTo>
                    <a:pt x="42" y="38"/>
                    <a:pt x="43" y="37"/>
                    <a:pt x="42" y="37"/>
                  </a:cubicBezTo>
                  <a:cubicBezTo>
                    <a:pt x="42" y="38"/>
                    <a:pt x="42" y="37"/>
                    <a:pt x="42" y="38"/>
                  </a:cubicBezTo>
                  <a:cubicBezTo>
                    <a:pt x="42" y="38"/>
                    <a:pt x="42" y="39"/>
                    <a:pt x="42" y="39"/>
                  </a:cubicBezTo>
                  <a:cubicBezTo>
                    <a:pt x="42" y="39"/>
                    <a:pt x="42" y="40"/>
                    <a:pt x="42" y="39"/>
                  </a:cubicBezTo>
                  <a:cubicBezTo>
                    <a:pt x="42" y="39"/>
                    <a:pt x="42" y="39"/>
                    <a:pt x="42" y="39"/>
                  </a:cubicBezTo>
                  <a:cubicBezTo>
                    <a:pt x="42" y="38"/>
                    <a:pt x="41" y="38"/>
                    <a:pt x="41" y="37"/>
                  </a:cubicBezTo>
                  <a:cubicBezTo>
                    <a:pt x="41" y="37"/>
                    <a:pt x="41" y="36"/>
                    <a:pt x="41" y="36"/>
                  </a:cubicBezTo>
                  <a:cubicBezTo>
                    <a:pt x="41" y="37"/>
                    <a:pt x="41" y="36"/>
                    <a:pt x="41" y="38"/>
                  </a:cubicBezTo>
                  <a:cubicBezTo>
                    <a:pt x="41" y="38"/>
                    <a:pt x="41" y="37"/>
                    <a:pt x="42" y="38"/>
                  </a:cubicBezTo>
                  <a:cubicBezTo>
                    <a:pt x="42" y="40"/>
                    <a:pt x="42" y="41"/>
                    <a:pt x="42" y="42"/>
                  </a:cubicBezTo>
                  <a:cubicBezTo>
                    <a:pt x="42" y="42"/>
                    <a:pt x="42" y="42"/>
                    <a:pt x="42" y="42"/>
                  </a:cubicBezTo>
                  <a:cubicBezTo>
                    <a:pt x="42" y="41"/>
                    <a:pt x="42" y="40"/>
                    <a:pt x="42" y="40"/>
                  </a:cubicBezTo>
                  <a:cubicBezTo>
                    <a:pt x="42" y="40"/>
                    <a:pt x="42" y="40"/>
                    <a:pt x="42" y="41"/>
                  </a:cubicBezTo>
                  <a:cubicBezTo>
                    <a:pt x="42" y="41"/>
                    <a:pt x="42" y="41"/>
                    <a:pt x="42" y="41"/>
                  </a:cubicBezTo>
                  <a:cubicBezTo>
                    <a:pt x="43" y="42"/>
                    <a:pt x="43" y="41"/>
                    <a:pt x="43" y="42"/>
                  </a:cubicBezTo>
                  <a:cubicBezTo>
                    <a:pt x="43" y="42"/>
                    <a:pt x="43" y="43"/>
                    <a:pt x="43" y="41"/>
                  </a:cubicBezTo>
                  <a:cubicBezTo>
                    <a:pt x="43" y="41"/>
                    <a:pt x="43" y="40"/>
                    <a:pt x="42" y="40"/>
                  </a:cubicBezTo>
                  <a:cubicBezTo>
                    <a:pt x="42" y="39"/>
                    <a:pt x="43" y="41"/>
                    <a:pt x="43" y="41"/>
                  </a:cubicBezTo>
                  <a:cubicBezTo>
                    <a:pt x="43" y="41"/>
                    <a:pt x="44" y="41"/>
                    <a:pt x="44" y="41"/>
                  </a:cubicBezTo>
                  <a:cubicBezTo>
                    <a:pt x="44" y="42"/>
                    <a:pt x="43" y="41"/>
                    <a:pt x="44" y="42"/>
                  </a:cubicBezTo>
                  <a:cubicBezTo>
                    <a:pt x="44" y="42"/>
                    <a:pt x="44" y="43"/>
                    <a:pt x="44" y="43"/>
                  </a:cubicBezTo>
                  <a:moveTo>
                    <a:pt x="46" y="37"/>
                  </a:moveTo>
                  <a:cubicBezTo>
                    <a:pt x="46" y="36"/>
                    <a:pt x="45" y="34"/>
                    <a:pt x="45" y="34"/>
                  </a:cubicBezTo>
                  <a:cubicBezTo>
                    <a:pt x="45" y="35"/>
                    <a:pt x="45" y="35"/>
                    <a:pt x="45" y="35"/>
                  </a:cubicBezTo>
                  <a:cubicBezTo>
                    <a:pt x="45" y="36"/>
                    <a:pt x="45" y="35"/>
                    <a:pt x="45" y="35"/>
                  </a:cubicBezTo>
                  <a:cubicBezTo>
                    <a:pt x="45" y="34"/>
                    <a:pt x="44" y="34"/>
                    <a:pt x="44" y="34"/>
                  </a:cubicBezTo>
                  <a:cubicBezTo>
                    <a:pt x="44" y="33"/>
                    <a:pt x="44" y="34"/>
                    <a:pt x="43" y="33"/>
                  </a:cubicBezTo>
                  <a:cubicBezTo>
                    <a:pt x="44" y="35"/>
                    <a:pt x="44" y="34"/>
                    <a:pt x="44" y="35"/>
                  </a:cubicBezTo>
                  <a:lnTo>
                    <a:pt x="46" y="37"/>
                  </a:lnTo>
                  <a:close/>
                  <a:moveTo>
                    <a:pt x="49" y="37"/>
                  </a:moveTo>
                  <a:cubicBezTo>
                    <a:pt x="48" y="37"/>
                    <a:pt x="48" y="37"/>
                    <a:pt x="48" y="37"/>
                  </a:cubicBezTo>
                  <a:cubicBezTo>
                    <a:pt x="48" y="36"/>
                    <a:pt x="48" y="37"/>
                    <a:pt x="48" y="36"/>
                  </a:cubicBezTo>
                  <a:cubicBezTo>
                    <a:pt x="48" y="36"/>
                    <a:pt x="48" y="36"/>
                    <a:pt x="48" y="36"/>
                  </a:cubicBezTo>
                  <a:cubicBezTo>
                    <a:pt x="48" y="36"/>
                    <a:pt x="48" y="36"/>
                    <a:pt x="48" y="36"/>
                  </a:cubicBezTo>
                  <a:cubicBezTo>
                    <a:pt x="48" y="36"/>
                    <a:pt x="48" y="37"/>
                    <a:pt x="48" y="37"/>
                  </a:cubicBezTo>
                  <a:cubicBezTo>
                    <a:pt x="48" y="35"/>
                    <a:pt x="47" y="36"/>
                    <a:pt x="47" y="36"/>
                  </a:cubicBezTo>
                  <a:cubicBezTo>
                    <a:pt x="47" y="35"/>
                    <a:pt x="47" y="35"/>
                    <a:pt x="47" y="35"/>
                  </a:cubicBezTo>
                  <a:cubicBezTo>
                    <a:pt x="46" y="36"/>
                    <a:pt x="46" y="33"/>
                    <a:pt x="46" y="35"/>
                  </a:cubicBezTo>
                  <a:cubicBezTo>
                    <a:pt x="46" y="35"/>
                    <a:pt x="46" y="36"/>
                    <a:pt x="46" y="37"/>
                  </a:cubicBezTo>
                  <a:cubicBezTo>
                    <a:pt x="46" y="37"/>
                    <a:pt x="47" y="37"/>
                    <a:pt x="47" y="36"/>
                  </a:cubicBezTo>
                  <a:cubicBezTo>
                    <a:pt x="48" y="37"/>
                    <a:pt x="48" y="39"/>
                    <a:pt x="49" y="37"/>
                  </a:cubicBezTo>
                  <a:moveTo>
                    <a:pt x="49" y="47"/>
                  </a:moveTo>
                  <a:cubicBezTo>
                    <a:pt x="48" y="47"/>
                    <a:pt x="49" y="47"/>
                    <a:pt x="48" y="47"/>
                  </a:cubicBezTo>
                  <a:cubicBezTo>
                    <a:pt x="48" y="48"/>
                    <a:pt x="48" y="47"/>
                    <a:pt x="49" y="48"/>
                  </a:cubicBezTo>
                  <a:lnTo>
                    <a:pt x="49" y="47"/>
                  </a:lnTo>
                  <a:close/>
                  <a:moveTo>
                    <a:pt x="51" y="42"/>
                  </a:moveTo>
                  <a:cubicBezTo>
                    <a:pt x="51" y="42"/>
                    <a:pt x="50" y="42"/>
                    <a:pt x="50" y="42"/>
                  </a:cubicBezTo>
                  <a:cubicBezTo>
                    <a:pt x="50" y="42"/>
                    <a:pt x="51" y="43"/>
                    <a:pt x="51" y="42"/>
                  </a:cubicBezTo>
                  <a:moveTo>
                    <a:pt x="52" y="40"/>
                  </a:moveTo>
                  <a:cubicBezTo>
                    <a:pt x="51" y="39"/>
                    <a:pt x="52" y="39"/>
                    <a:pt x="52" y="38"/>
                  </a:cubicBezTo>
                  <a:cubicBezTo>
                    <a:pt x="51" y="38"/>
                    <a:pt x="51" y="38"/>
                    <a:pt x="51" y="38"/>
                  </a:cubicBezTo>
                  <a:cubicBezTo>
                    <a:pt x="50" y="38"/>
                    <a:pt x="50" y="39"/>
                    <a:pt x="50" y="39"/>
                  </a:cubicBezTo>
                  <a:cubicBezTo>
                    <a:pt x="50" y="38"/>
                    <a:pt x="50" y="37"/>
                    <a:pt x="50" y="37"/>
                  </a:cubicBezTo>
                  <a:cubicBezTo>
                    <a:pt x="49" y="37"/>
                    <a:pt x="49" y="37"/>
                    <a:pt x="49" y="38"/>
                  </a:cubicBezTo>
                  <a:cubicBezTo>
                    <a:pt x="49" y="38"/>
                    <a:pt x="50" y="39"/>
                    <a:pt x="50" y="38"/>
                  </a:cubicBezTo>
                  <a:cubicBezTo>
                    <a:pt x="50" y="38"/>
                    <a:pt x="50" y="39"/>
                    <a:pt x="50" y="39"/>
                  </a:cubicBezTo>
                  <a:cubicBezTo>
                    <a:pt x="51" y="38"/>
                    <a:pt x="51" y="40"/>
                    <a:pt x="52" y="40"/>
                  </a:cubicBezTo>
                  <a:moveTo>
                    <a:pt x="52" y="39"/>
                  </a:moveTo>
                  <a:cubicBezTo>
                    <a:pt x="52" y="39"/>
                    <a:pt x="52" y="39"/>
                    <a:pt x="52" y="39"/>
                  </a:cubicBezTo>
                  <a:cubicBezTo>
                    <a:pt x="52" y="39"/>
                    <a:pt x="52" y="40"/>
                    <a:pt x="52" y="40"/>
                  </a:cubicBezTo>
                  <a:cubicBezTo>
                    <a:pt x="52" y="40"/>
                    <a:pt x="53" y="38"/>
                    <a:pt x="52" y="39"/>
                  </a:cubicBezTo>
                  <a:moveTo>
                    <a:pt x="66" y="93"/>
                  </a:moveTo>
                  <a:cubicBezTo>
                    <a:pt x="66" y="93"/>
                    <a:pt x="66" y="93"/>
                    <a:pt x="66" y="93"/>
                  </a:cubicBezTo>
                  <a:cubicBezTo>
                    <a:pt x="67" y="93"/>
                    <a:pt x="68" y="94"/>
                    <a:pt x="68" y="93"/>
                  </a:cubicBezTo>
                  <a:cubicBezTo>
                    <a:pt x="67" y="93"/>
                    <a:pt x="67" y="93"/>
                    <a:pt x="66" y="93"/>
                  </a:cubicBezTo>
                  <a:moveTo>
                    <a:pt x="73" y="87"/>
                  </a:moveTo>
                  <a:cubicBezTo>
                    <a:pt x="73" y="87"/>
                    <a:pt x="73" y="88"/>
                    <a:pt x="73" y="88"/>
                  </a:cubicBezTo>
                  <a:cubicBezTo>
                    <a:pt x="73" y="88"/>
                    <a:pt x="73" y="87"/>
                    <a:pt x="73" y="87"/>
                  </a:cubicBezTo>
                  <a:moveTo>
                    <a:pt x="66" y="82"/>
                  </a:moveTo>
                  <a:cubicBezTo>
                    <a:pt x="66" y="82"/>
                    <a:pt x="66" y="82"/>
                    <a:pt x="66" y="82"/>
                  </a:cubicBezTo>
                  <a:cubicBezTo>
                    <a:pt x="67" y="82"/>
                    <a:pt x="67" y="81"/>
                    <a:pt x="66" y="82"/>
                  </a:cubicBezTo>
                  <a:moveTo>
                    <a:pt x="66" y="80"/>
                  </a:moveTo>
                  <a:cubicBezTo>
                    <a:pt x="66" y="80"/>
                    <a:pt x="65" y="81"/>
                    <a:pt x="66" y="81"/>
                  </a:cubicBezTo>
                  <a:cubicBezTo>
                    <a:pt x="66" y="81"/>
                    <a:pt x="67" y="80"/>
                    <a:pt x="66" y="80"/>
                  </a:cubicBezTo>
                  <a:moveTo>
                    <a:pt x="63" y="69"/>
                  </a:moveTo>
                  <a:cubicBezTo>
                    <a:pt x="63" y="69"/>
                    <a:pt x="64" y="69"/>
                    <a:pt x="64" y="69"/>
                  </a:cubicBezTo>
                  <a:cubicBezTo>
                    <a:pt x="64" y="68"/>
                    <a:pt x="64" y="68"/>
                    <a:pt x="64" y="68"/>
                  </a:cubicBezTo>
                  <a:cubicBezTo>
                    <a:pt x="63" y="68"/>
                    <a:pt x="63" y="69"/>
                    <a:pt x="63" y="69"/>
                  </a:cubicBezTo>
                  <a:moveTo>
                    <a:pt x="65" y="61"/>
                  </a:moveTo>
                  <a:cubicBezTo>
                    <a:pt x="65" y="62"/>
                    <a:pt x="64" y="62"/>
                    <a:pt x="65" y="62"/>
                  </a:cubicBezTo>
                  <a:cubicBezTo>
                    <a:pt x="66" y="62"/>
                    <a:pt x="65" y="62"/>
                    <a:pt x="66" y="62"/>
                  </a:cubicBezTo>
                  <a:cubicBezTo>
                    <a:pt x="66" y="61"/>
                    <a:pt x="66" y="61"/>
                    <a:pt x="65" y="61"/>
                  </a:cubicBezTo>
                  <a:moveTo>
                    <a:pt x="59" y="63"/>
                  </a:moveTo>
                  <a:cubicBezTo>
                    <a:pt x="59" y="63"/>
                    <a:pt x="58" y="63"/>
                    <a:pt x="58" y="63"/>
                  </a:cubicBezTo>
                  <a:cubicBezTo>
                    <a:pt x="59" y="63"/>
                    <a:pt x="59" y="63"/>
                    <a:pt x="59" y="62"/>
                  </a:cubicBezTo>
                  <a:cubicBezTo>
                    <a:pt x="60" y="62"/>
                    <a:pt x="60" y="63"/>
                    <a:pt x="60" y="62"/>
                  </a:cubicBezTo>
                  <a:cubicBezTo>
                    <a:pt x="60" y="61"/>
                    <a:pt x="60" y="62"/>
                    <a:pt x="59" y="63"/>
                  </a:cubicBezTo>
                  <a:moveTo>
                    <a:pt x="56" y="56"/>
                  </a:moveTo>
                  <a:cubicBezTo>
                    <a:pt x="56" y="57"/>
                    <a:pt x="56" y="57"/>
                    <a:pt x="56" y="57"/>
                  </a:cubicBezTo>
                  <a:cubicBezTo>
                    <a:pt x="56" y="56"/>
                    <a:pt x="56" y="56"/>
                    <a:pt x="56" y="56"/>
                  </a:cubicBezTo>
                  <a:moveTo>
                    <a:pt x="57" y="51"/>
                  </a:moveTo>
                  <a:cubicBezTo>
                    <a:pt x="58" y="51"/>
                    <a:pt x="58" y="51"/>
                    <a:pt x="58" y="51"/>
                  </a:cubicBezTo>
                  <a:cubicBezTo>
                    <a:pt x="59" y="51"/>
                    <a:pt x="58" y="50"/>
                    <a:pt x="57" y="51"/>
                  </a:cubicBezTo>
                  <a:moveTo>
                    <a:pt x="54" y="52"/>
                  </a:moveTo>
                  <a:cubicBezTo>
                    <a:pt x="54" y="53"/>
                    <a:pt x="54" y="53"/>
                    <a:pt x="55" y="53"/>
                  </a:cubicBezTo>
                  <a:cubicBezTo>
                    <a:pt x="54" y="52"/>
                    <a:pt x="54" y="52"/>
                    <a:pt x="54" y="52"/>
                  </a:cubicBezTo>
                  <a:moveTo>
                    <a:pt x="53" y="51"/>
                  </a:moveTo>
                  <a:cubicBezTo>
                    <a:pt x="54" y="51"/>
                    <a:pt x="54" y="51"/>
                    <a:pt x="55" y="50"/>
                  </a:cubicBezTo>
                  <a:cubicBezTo>
                    <a:pt x="54" y="50"/>
                    <a:pt x="54" y="49"/>
                    <a:pt x="53" y="51"/>
                  </a:cubicBezTo>
                  <a:moveTo>
                    <a:pt x="54" y="46"/>
                  </a:moveTo>
                  <a:cubicBezTo>
                    <a:pt x="54" y="47"/>
                    <a:pt x="54" y="47"/>
                    <a:pt x="54" y="47"/>
                  </a:cubicBezTo>
                  <a:cubicBezTo>
                    <a:pt x="55" y="46"/>
                    <a:pt x="55" y="46"/>
                    <a:pt x="54" y="46"/>
                  </a:cubicBezTo>
                  <a:moveTo>
                    <a:pt x="51" y="49"/>
                  </a:moveTo>
                  <a:cubicBezTo>
                    <a:pt x="50" y="50"/>
                    <a:pt x="51" y="50"/>
                    <a:pt x="51" y="51"/>
                  </a:cubicBezTo>
                  <a:cubicBezTo>
                    <a:pt x="51" y="50"/>
                    <a:pt x="51" y="50"/>
                    <a:pt x="51" y="50"/>
                  </a:cubicBezTo>
                  <a:cubicBezTo>
                    <a:pt x="51" y="50"/>
                    <a:pt x="51" y="48"/>
                    <a:pt x="51" y="49"/>
                  </a:cubicBezTo>
                  <a:moveTo>
                    <a:pt x="53" y="41"/>
                  </a:moveTo>
                  <a:cubicBezTo>
                    <a:pt x="53" y="41"/>
                    <a:pt x="54" y="41"/>
                    <a:pt x="54" y="40"/>
                  </a:cubicBezTo>
                  <a:cubicBezTo>
                    <a:pt x="54" y="40"/>
                    <a:pt x="54" y="39"/>
                    <a:pt x="53" y="40"/>
                  </a:cubicBezTo>
                  <a:cubicBezTo>
                    <a:pt x="53" y="40"/>
                    <a:pt x="53" y="41"/>
                    <a:pt x="53" y="41"/>
                  </a:cubicBezTo>
                  <a:moveTo>
                    <a:pt x="55" y="42"/>
                  </a:moveTo>
                  <a:cubicBezTo>
                    <a:pt x="56" y="42"/>
                    <a:pt x="55" y="42"/>
                    <a:pt x="55" y="41"/>
                  </a:cubicBezTo>
                  <a:cubicBezTo>
                    <a:pt x="55" y="41"/>
                    <a:pt x="55" y="41"/>
                    <a:pt x="54" y="41"/>
                  </a:cubicBezTo>
                  <a:cubicBezTo>
                    <a:pt x="55" y="41"/>
                    <a:pt x="55" y="40"/>
                    <a:pt x="55" y="40"/>
                  </a:cubicBezTo>
                  <a:cubicBezTo>
                    <a:pt x="54" y="41"/>
                    <a:pt x="55" y="41"/>
                    <a:pt x="54" y="41"/>
                  </a:cubicBezTo>
                  <a:cubicBezTo>
                    <a:pt x="54" y="41"/>
                    <a:pt x="54" y="41"/>
                    <a:pt x="53" y="42"/>
                  </a:cubicBezTo>
                  <a:cubicBezTo>
                    <a:pt x="54" y="42"/>
                    <a:pt x="55" y="42"/>
                    <a:pt x="55" y="42"/>
                  </a:cubicBezTo>
                  <a:moveTo>
                    <a:pt x="60" y="48"/>
                  </a:moveTo>
                  <a:cubicBezTo>
                    <a:pt x="60" y="48"/>
                    <a:pt x="60" y="47"/>
                    <a:pt x="60" y="47"/>
                  </a:cubicBezTo>
                  <a:cubicBezTo>
                    <a:pt x="60" y="47"/>
                    <a:pt x="60" y="47"/>
                    <a:pt x="60" y="47"/>
                  </a:cubicBezTo>
                  <a:cubicBezTo>
                    <a:pt x="59" y="47"/>
                    <a:pt x="60" y="48"/>
                    <a:pt x="60" y="48"/>
                  </a:cubicBezTo>
                  <a:moveTo>
                    <a:pt x="62" y="49"/>
                  </a:moveTo>
                  <a:cubicBezTo>
                    <a:pt x="62" y="49"/>
                    <a:pt x="62" y="49"/>
                    <a:pt x="61" y="49"/>
                  </a:cubicBezTo>
                  <a:cubicBezTo>
                    <a:pt x="61" y="49"/>
                    <a:pt x="61" y="50"/>
                    <a:pt x="61" y="50"/>
                  </a:cubicBezTo>
                  <a:lnTo>
                    <a:pt x="62" y="49"/>
                  </a:lnTo>
                  <a:close/>
                  <a:moveTo>
                    <a:pt x="62" y="50"/>
                  </a:moveTo>
                  <a:cubicBezTo>
                    <a:pt x="63" y="50"/>
                    <a:pt x="64" y="49"/>
                    <a:pt x="63" y="49"/>
                  </a:cubicBezTo>
                  <a:cubicBezTo>
                    <a:pt x="62" y="49"/>
                    <a:pt x="63" y="49"/>
                    <a:pt x="62" y="50"/>
                  </a:cubicBezTo>
                  <a:cubicBezTo>
                    <a:pt x="63" y="50"/>
                    <a:pt x="62" y="50"/>
                    <a:pt x="62" y="50"/>
                  </a:cubicBezTo>
                  <a:close/>
                  <a:moveTo>
                    <a:pt x="69" y="58"/>
                  </a:moveTo>
                  <a:cubicBezTo>
                    <a:pt x="69" y="57"/>
                    <a:pt x="68" y="57"/>
                    <a:pt x="68" y="57"/>
                  </a:cubicBezTo>
                  <a:cubicBezTo>
                    <a:pt x="68" y="57"/>
                    <a:pt x="68" y="58"/>
                    <a:pt x="68" y="58"/>
                  </a:cubicBezTo>
                  <a:lnTo>
                    <a:pt x="69" y="58"/>
                  </a:lnTo>
                  <a:close/>
                  <a:moveTo>
                    <a:pt x="70" y="108"/>
                  </a:moveTo>
                  <a:cubicBezTo>
                    <a:pt x="69" y="108"/>
                    <a:pt x="69" y="108"/>
                    <a:pt x="69" y="107"/>
                  </a:cubicBezTo>
                  <a:cubicBezTo>
                    <a:pt x="69" y="107"/>
                    <a:pt x="68" y="107"/>
                    <a:pt x="68" y="107"/>
                  </a:cubicBezTo>
                  <a:cubicBezTo>
                    <a:pt x="68" y="108"/>
                    <a:pt x="69" y="109"/>
                    <a:pt x="70" y="108"/>
                  </a:cubicBezTo>
                  <a:moveTo>
                    <a:pt x="69" y="111"/>
                  </a:moveTo>
                  <a:cubicBezTo>
                    <a:pt x="69" y="111"/>
                    <a:pt x="69" y="111"/>
                    <a:pt x="69" y="111"/>
                  </a:cubicBezTo>
                  <a:cubicBezTo>
                    <a:pt x="70" y="111"/>
                    <a:pt x="69" y="111"/>
                    <a:pt x="69" y="110"/>
                  </a:cubicBezTo>
                  <a:cubicBezTo>
                    <a:pt x="69" y="110"/>
                    <a:pt x="68" y="111"/>
                    <a:pt x="69" y="111"/>
                  </a:cubicBezTo>
                  <a:moveTo>
                    <a:pt x="22" y="135"/>
                  </a:moveTo>
                  <a:cubicBezTo>
                    <a:pt x="22" y="136"/>
                    <a:pt x="21" y="137"/>
                    <a:pt x="22" y="136"/>
                  </a:cubicBezTo>
                  <a:cubicBezTo>
                    <a:pt x="22" y="136"/>
                    <a:pt x="23" y="135"/>
                    <a:pt x="22" y="135"/>
                  </a:cubicBezTo>
                  <a:moveTo>
                    <a:pt x="23" y="132"/>
                  </a:moveTo>
                  <a:cubicBezTo>
                    <a:pt x="24" y="133"/>
                    <a:pt x="23" y="133"/>
                    <a:pt x="23" y="133"/>
                  </a:cubicBezTo>
                  <a:cubicBezTo>
                    <a:pt x="23" y="134"/>
                    <a:pt x="23" y="133"/>
                    <a:pt x="23" y="134"/>
                  </a:cubicBezTo>
                  <a:cubicBezTo>
                    <a:pt x="24" y="133"/>
                    <a:pt x="24" y="132"/>
                    <a:pt x="24" y="132"/>
                  </a:cubicBezTo>
                  <a:cubicBezTo>
                    <a:pt x="24" y="132"/>
                    <a:pt x="23" y="133"/>
                    <a:pt x="24" y="133"/>
                  </a:cubicBezTo>
                  <a:cubicBezTo>
                    <a:pt x="24" y="132"/>
                    <a:pt x="24" y="132"/>
                    <a:pt x="23" y="132"/>
                  </a:cubicBezTo>
                  <a:moveTo>
                    <a:pt x="22" y="131"/>
                  </a:moveTo>
                  <a:cubicBezTo>
                    <a:pt x="21" y="132"/>
                    <a:pt x="21" y="132"/>
                    <a:pt x="21" y="132"/>
                  </a:cubicBezTo>
                  <a:cubicBezTo>
                    <a:pt x="21" y="132"/>
                    <a:pt x="22" y="132"/>
                    <a:pt x="22" y="131"/>
                  </a:cubicBezTo>
                  <a:moveTo>
                    <a:pt x="24" y="101"/>
                  </a:moveTo>
                  <a:cubicBezTo>
                    <a:pt x="24" y="101"/>
                    <a:pt x="23" y="101"/>
                    <a:pt x="23" y="101"/>
                  </a:cubicBezTo>
                  <a:lnTo>
                    <a:pt x="24" y="101"/>
                  </a:lnTo>
                  <a:close/>
                  <a:moveTo>
                    <a:pt x="24" y="96"/>
                  </a:moveTo>
                  <a:cubicBezTo>
                    <a:pt x="25" y="96"/>
                    <a:pt x="25" y="96"/>
                    <a:pt x="25" y="97"/>
                  </a:cubicBezTo>
                  <a:cubicBezTo>
                    <a:pt x="24" y="97"/>
                    <a:pt x="24" y="97"/>
                    <a:pt x="24" y="96"/>
                  </a:cubicBezTo>
                  <a:moveTo>
                    <a:pt x="5" y="102"/>
                  </a:moveTo>
                  <a:cubicBezTo>
                    <a:pt x="5" y="102"/>
                    <a:pt x="6" y="101"/>
                    <a:pt x="6" y="101"/>
                  </a:cubicBezTo>
                  <a:cubicBezTo>
                    <a:pt x="6" y="101"/>
                    <a:pt x="6" y="102"/>
                    <a:pt x="5" y="102"/>
                  </a:cubicBezTo>
                  <a:cubicBezTo>
                    <a:pt x="5" y="102"/>
                    <a:pt x="5" y="102"/>
                    <a:pt x="5" y="102"/>
                  </a:cubicBezTo>
                  <a:moveTo>
                    <a:pt x="4" y="103"/>
                  </a:moveTo>
                  <a:cubicBezTo>
                    <a:pt x="4" y="103"/>
                    <a:pt x="4" y="103"/>
                    <a:pt x="5" y="102"/>
                  </a:cubicBezTo>
                  <a:cubicBezTo>
                    <a:pt x="5" y="102"/>
                    <a:pt x="6" y="102"/>
                    <a:pt x="6" y="102"/>
                  </a:cubicBezTo>
                  <a:cubicBezTo>
                    <a:pt x="6" y="102"/>
                    <a:pt x="5" y="102"/>
                    <a:pt x="5" y="102"/>
                  </a:cubicBezTo>
                  <a:cubicBezTo>
                    <a:pt x="5" y="102"/>
                    <a:pt x="5" y="102"/>
                    <a:pt x="4" y="102"/>
                  </a:cubicBezTo>
                  <a:cubicBezTo>
                    <a:pt x="5" y="102"/>
                    <a:pt x="4" y="103"/>
                    <a:pt x="4" y="103"/>
                  </a:cubicBezTo>
                  <a:moveTo>
                    <a:pt x="28" y="99"/>
                  </a:moveTo>
                  <a:cubicBezTo>
                    <a:pt x="28" y="98"/>
                    <a:pt x="29" y="97"/>
                    <a:pt x="28" y="97"/>
                  </a:cubicBezTo>
                  <a:cubicBezTo>
                    <a:pt x="27" y="97"/>
                    <a:pt x="28" y="97"/>
                    <a:pt x="28" y="98"/>
                  </a:cubicBezTo>
                  <a:cubicBezTo>
                    <a:pt x="27" y="98"/>
                    <a:pt x="27" y="98"/>
                    <a:pt x="27" y="98"/>
                  </a:cubicBezTo>
                  <a:cubicBezTo>
                    <a:pt x="28" y="98"/>
                    <a:pt x="27" y="99"/>
                    <a:pt x="28" y="99"/>
                  </a:cubicBezTo>
                  <a:moveTo>
                    <a:pt x="6" y="103"/>
                  </a:moveTo>
                  <a:cubicBezTo>
                    <a:pt x="6" y="103"/>
                    <a:pt x="5" y="103"/>
                    <a:pt x="5" y="103"/>
                  </a:cubicBezTo>
                  <a:cubicBezTo>
                    <a:pt x="5" y="103"/>
                    <a:pt x="6" y="103"/>
                    <a:pt x="5" y="103"/>
                  </a:cubicBezTo>
                  <a:cubicBezTo>
                    <a:pt x="6" y="103"/>
                    <a:pt x="6" y="103"/>
                    <a:pt x="6" y="103"/>
                  </a:cubicBezTo>
                  <a:moveTo>
                    <a:pt x="7" y="103"/>
                  </a:moveTo>
                  <a:cubicBezTo>
                    <a:pt x="7" y="103"/>
                    <a:pt x="7" y="103"/>
                    <a:pt x="6" y="103"/>
                  </a:cubicBezTo>
                  <a:cubicBezTo>
                    <a:pt x="5" y="103"/>
                    <a:pt x="7" y="103"/>
                    <a:pt x="7" y="103"/>
                  </a:cubicBezTo>
                  <a:moveTo>
                    <a:pt x="27" y="112"/>
                  </a:moveTo>
                  <a:cubicBezTo>
                    <a:pt x="26" y="112"/>
                    <a:pt x="26" y="112"/>
                    <a:pt x="26" y="113"/>
                  </a:cubicBezTo>
                  <a:cubicBezTo>
                    <a:pt x="26" y="113"/>
                    <a:pt x="27" y="112"/>
                    <a:pt x="27" y="112"/>
                  </a:cubicBezTo>
                  <a:moveTo>
                    <a:pt x="18" y="122"/>
                  </a:moveTo>
                  <a:cubicBezTo>
                    <a:pt x="17" y="122"/>
                    <a:pt x="17" y="122"/>
                    <a:pt x="17" y="122"/>
                  </a:cubicBezTo>
                  <a:cubicBezTo>
                    <a:pt x="17" y="123"/>
                    <a:pt x="17" y="123"/>
                    <a:pt x="17" y="123"/>
                  </a:cubicBezTo>
                  <a:cubicBezTo>
                    <a:pt x="17" y="123"/>
                    <a:pt x="18" y="123"/>
                    <a:pt x="18" y="122"/>
                  </a:cubicBezTo>
                  <a:moveTo>
                    <a:pt x="19" y="141"/>
                  </a:moveTo>
                  <a:cubicBezTo>
                    <a:pt x="19" y="140"/>
                    <a:pt x="19" y="140"/>
                    <a:pt x="19" y="140"/>
                  </a:cubicBezTo>
                  <a:cubicBezTo>
                    <a:pt x="19" y="140"/>
                    <a:pt x="19" y="141"/>
                    <a:pt x="19" y="141"/>
                  </a:cubicBezTo>
                  <a:moveTo>
                    <a:pt x="19" y="144"/>
                  </a:moveTo>
                  <a:cubicBezTo>
                    <a:pt x="19" y="143"/>
                    <a:pt x="20" y="143"/>
                    <a:pt x="19" y="143"/>
                  </a:cubicBezTo>
                  <a:cubicBezTo>
                    <a:pt x="19" y="143"/>
                    <a:pt x="19" y="144"/>
                    <a:pt x="19" y="144"/>
                  </a:cubicBezTo>
                  <a:moveTo>
                    <a:pt x="23" y="142"/>
                  </a:moveTo>
                  <a:cubicBezTo>
                    <a:pt x="22" y="143"/>
                    <a:pt x="23" y="143"/>
                    <a:pt x="24" y="142"/>
                  </a:cubicBezTo>
                  <a:cubicBezTo>
                    <a:pt x="23" y="142"/>
                    <a:pt x="23" y="141"/>
                    <a:pt x="23" y="142"/>
                  </a:cubicBezTo>
                  <a:moveTo>
                    <a:pt x="26" y="147"/>
                  </a:moveTo>
                  <a:cubicBezTo>
                    <a:pt x="25" y="147"/>
                    <a:pt x="26" y="146"/>
                    <a:pt x="26" y="146"/>
                  </a:cubicBezTo>
                  <a:cubicBezTo>
                    <a:pt x="25" y="146"/>
                    <a:pt x="25" y="146"/>
                    <a:pt x="24" y="146"/>
                  </a:cubicBezTo>
                  <a:cubicBezTo>
                    <a:pt x="24" y="146"/>
                    <a:pt x="24" y="146"/>
                    <a:pt x="24" y="145"/>
                  </a:cubicBezTo>
                  <a:cubicBezTo>
                    <a:pt x="23" y="146"/>
                    <a:pt x="22" y="145"/>
                    <a:pt x="21" y="144"/>
                  </a:cubicBezTo>
                  <a:cubicBezTo>
                    <a:pt x="21" y="145"/>
                    <a:pt x="21" y="144"/>
                    <a:pt x="21" y="144"/>
                  </a:cubicBezTo>
                  <a:cubicBezTo>
                    <a:pt x="21" y="144"/>
                    <a:pt x="21" y="144"/>
                    <a:pt x="22" y="144"/>
                  </a:cubicBezTo>
                  <a:cubicBezTo>
                    <a:pt x="21" y="145"/>
                    <a:pt x="21" y="145"/>
                    <a:pt x="22" y="146"/>
                  </a:cubicBezTo>
                  <a:cubicBezTo>
                    <a:pt x="22" y="146"/>
                    <a:pt x="22" y="146"/>
                    <a:pt x="22" y="146"/>
                  </a:cubicBezTo>
                  <a:cubicBezTo>
                    <a:pt x="23" y="146"/>
                    <a:pt x="23" y="147"/>
                    <a:pt x="23" y="147"/>
                  </a:cubicBezTo>
                  <a:cubicBezTo>
                    <a:pt x="23" y="147"/>
                    <a:pt x="24" y="147"/>
                    <a:pt x="24" y="147"/>
                  </a:cubicBezTo>
                  <a:cubicBezTo>
                    <a:pt x="24" y="147"/>
                    <a:pt x="25" y="148"/>
                    <a:pt x="26" y="147"/>
                  </a:cubicBezTo>
                  <a:moveTo>
                    <a:pt x="44" y="144"/>
                  </a:moveTo>
                  <a:cubicBezTo>
                    <a:pt x="44" y="144"/>
                    <a:pt x="43" y="143"/>
                    <a:pt x="43" y="143"/>
                  </a:cubicBezTo>
                  <a:cubicBezTo>
                    <a:pt x="43" y="143"/>
                    <a:pt x="43" y="144"/>
                    <a:pt x="42" y="144"/>
                  </a:cubicBezTo>
                  <a:cubicBezTo>
                    <a:pt x="42" y="144"/>
                    <a:pt x="42" y="144"/>
                    <a:pt x="42" y="144"/>
                  </a:cubicBezTo>
                  <a:cubicBezTo>
                    <a:pt x="42" y="144"/>
                    <a:pt x="42" y="144"/>
                    <a:pt x="42" y="144"/>
                  </a:cubicBezTo>
                  <a:cubicBezTo>
                    <a:pt x="41" y="144"/>
                    <a:pt x="41" y="145"/>
                    <a:pt x="41" y="146"/>
                  </a:cubicBezTo>
                  <a:cubicBezTo>
                    <a:pt x="41" y="146"/>
                    <a:pt x="42" y="145"/>
                    <a:pt x="43" y="144"/>
                  </a:cubicBezTo>
                  <a:cubicBezTo>
                    <a:pt x="43" y="144"/>
                    <a:pt x="44" y="145"/>
                    <a:pt x="44" y="144"/>
                  </a:cubicBezTo>
                  <a:moveTo>
                    <a:pt x="56" y="126"/>
                  </a:moveTo>
                  <a:cubicBezTo>
                    <a:pt x="55" y="126"/>
                    <a:pt x="55" y="126"/>
                    <a:pt x="55" y="126"/>
                  </a:cubicBezTo>
                  <a:cubicBezTo>
                    <a:pt x="56" y="127"/>
                    <a:pt x="56" y="126"/>
                    <a:pt x="56" y="126"/>
                  </a:cubicBezTo>
                  <a:moveTo>
                    <a:pt x="55" y="129"/>
                  </a:moveTo>
                  <a:cubicBezTo>
                    <a:pt x="56" y="129"/>
                    <a:pt x="55" y="128"/>
                    <a:pt x="54" y="128"/>
                  </a:cubicBezTo>
                  <a:cubicBezTo>
                    <a:pt x="55" y="128"/>
                    <a:pt x="54" y="128"/>
                    <a:pt x="55" y="129"/>
                  </a:cubicBezTo>
                  <a:moveTo>
                    <a:pt x="56" y="129"/>
                  </a:moveTo>
                  <a:cubicBezTo>
                    <a:pt x="56" y="129"/>
                    <a:pt x="56" y="129"/>
                    <a:pt x="55" y="129"/>
                  </a:cubicBezTo>
                  <a:cubicBezTo>
                    <a:pt x="55" y="130"/>
                    <a:pt x="57" y="130"/>
                    <a:pt x="56" y="129"/>
                  </a:cubicBezTo>
                  <a:moveTo>
                    <a:pt x="44" y="143"/>
                  </a:moveTo>
                  <a:cubicBezTo>
                    <a:pt x="44" y="143"/>
                    <a:pt x="45" y="143"/>
                    <a:pt x="45" y="144"/>
                  </a:cubicBezTo>
                  <a:cubicBezTo>
                    <a:pt x="45" y="144"/>
                    <a:pt x="45" y="144"/>
                    <a:pt x="45" y="145"/>
                  </a:cubicBezTo>
                  <a:cubicBezTo>
                    <a:pt x="45" y="144"/>
                    <a:pt x="45" y="143"/>
                    <a:pt x="44" y="143"/>
                  </a:cubicBezTo>
                  <a:moveTo>
                    <a:pt x="58" y="150"/>
                  </a:moveTo>
                  <a:cubicBezTo>
                    <a:pt x="57" y="150"/>
                    <a:pt x="57" y="151"/>
                    <a:pt x="56" y="151"/>
                  </a:cubicBezTo>
                  <a:cubicBezTo>
                    <a:pt x="57" y="151"/>
                    <a:pt x="58" y="151"/>
                    <a:pt x="58" y="150"/>
                  </a:cubicBezTo>
                  <a:moveTo>
                    <a:pt x="62" y="147"/>
                  </a:moveTo>
                  <a:cubicBezTo>
                    <a:pt x="62" y="148"/>
                    <a:pt x="61" y="147"/>
                    <a:pt x="61" y="147"/>
                  </a:cubicBezTo>
                  <a:cubicBezTo>
                    <a:pt x="61" y="148"/>
                    <a:pt x="61" y="148"/>
                    <a:pt x="61" y="149"/>
                  </a:cubicBezTo>
                  <a:cubicBezTo>
                    <a:pt x="61" y="148"/>
                    <a:pt x="62" y="148"/>
                    <a:pt x="62" y="147"/>
                  </a:cubicBezTo>
                  <a:moveTo>
                    <a:pt x="70" y="140"/>
                  </a:moveTo>
                  <a:cubicBezTo>
                    <a:pt x="69" y="140"/>
                    <a:pt x="69" y="141"/>
                    <a:pt x="69" y="141"/>
                  </a:cubicBezTo>
                  <a:cubicBezTo>
                    <a:pt x="70" y="141"/>
                    <a:pt x="70" y="141"/>
                    <a:pt x="70" y="140"/>
                  </a:cubicBezTo>
                  <a:moveTo>
                    <a:pt x="60" y="131"/>
                  </a:moveTo>
                  <a:cubicBezTo>
                    <a:pt x="59" y="131"/>
                    <a:pt x="60" y="131"/>
                    <a:pt x="59" y="132"/>
                  </a:cubicBezTo>
                  <a:cubicBezTo>
                    <a:pt x="59" y="131"/>
                    <a:pt x="59" y="132"/>
                    <a:pt x="59" y="132"/>
                  </a:cubicBezTo>
                  <a:cubicBezTo>
                    <a:pt x="58" y="132"/>
                    <a:pt x="58" y="132"/>
                    <a:pt x="58" y="132"/>
                  </a:cubicBezTo>
                  <a:cubicBezTo>
                    <a:pt x="58" y="133"/>
                    <a:pt x="57" y="133"/>
                    <a:pt x="58" y="133"/>
                  </a:cubicBezTo>
                  <a:cubicBezTo>
                    <a:pt x="58" y="133"/>
                    <a:pt x="57" y="134"/>
                    <a:pt x="57" y="133"/>
                  </a:cubicBezTo>
                  <a:cubicBezTo>
                    <a:pt x="57" y="133"/>
                    <a:pt x="58" y="133"/>
                    <a:pt x="57" y="133"/>
                  </a:cubicBezTo>
                  <a:cubicBezTo>
                    <a:pt x="57" y="133"/>
                    <a:pt x="57" y="133"/>
                    <a:pt x="57" y="133"/>
                  </a:cubicBezTo>
                  <a:cubicBezTo>
                    <a:pt x="57" y="133"/>
                    <a:pt x="57" y="135"/>
                    <a:pt x="56" y="134"/>
                  </a:cubicBezTo>
                  <a:cubicBezTo>
                    <a:pt x="56" y="134"/>
                    <a:pt x="56" y="134"/>
                    <a:pt x="56" y="134"/>
                  </a:cubicBezTo>
                  <a:cubicBezTo>
                    <a:pt x="56" y="135"/>
                    <a:pt x="55" y="133"/>
                    <a:pt x="55" y="135"/>
                  </a:cubicBezTo>
                  <a:cubicBezTo>
                    <a:pt x="55" y="135"/>
                    <a:pt x="56" y="134"/>
                    <a:pt x="56" y="135"/>
                  </a:cubicBezTo>
                  <a:cubicBezTo>
                    <a:pt x="55" y="135"/>
                    <a:pt x="55" y="135"/>
                    <a:pt x="55" y="136"/>
                  </a:cubicBezTo>
                  <a:cubicBezTo>
                    <a:pt x="55" y="136"/>
                    <a:pt x="54" y="135"/>
                    <a:pt x="54" y="135"/>
                  </a:cubicBezTo>
                  <a:cubicBezTo>
                    <a:pt x="54" y="135"/>
                    <a:pt x="53" y="136"/>
                    <a:pt x="53" y="136"/>
                  </a:cubicBezTo>
                  <a:cubicBezTo>
                    <a:pt x="53" y="136"/>
                    <a:pt x="53" y="135"/>
                    <a:pt x="53" y="135"/>
                  </a:cubicBezTo>
                  <a:cubicBezTo>
                    <a:pt x="53" y="135"/>
                    <a:pt x="53" y="136"/>
                    <a:pt x="52" y="136"/>
                  </a:cubicBezTo>
                  <a:cubicBezTo>
                    <a:pt x="52" y="136"/>
                    <a:pt x="52" y="135"/>
                    <a:pt x="52" y="135"/>
                  </a:cubicBezTo>
                  <a:cubicBezTo>
                    <a:pt x="52" y="136"/>
                    <a:pt x="52" y="136"/>
                    <a:pt x="53" y="136"/>
                  </a:cubicBezTo>
                  <a:cubicBezTo>
                    <a:pt x="52" y="137"/>
                    <a:pt x="53" y="137"/>
                    <a:pt x="53" y="138"/>
                  </a:cubicBezTo>
                  <a:cubicBezTo>
                    <a:pt x="52" y="138"/>
                    <a:pt x="52" y="137"/>
                    <a:pt x="52" y="138"/>
                  </a:cubicBezTo>
                  <a:cubicBezTo>
                    <a:pt x="52" y="138"/>
                    <a:pt x="52" y="138"/>
                    <a:pt x="52" y="139"/>
                  </a:cubicBezTo>
                  <a:cubicBezTo>
                    <a:pt x="51" y="139"/>
                    <a:pt x="50" y="140"/>
                    <a:pt x="49" y="140"/>
                  </a:cubicBezTo>
                  <a:cubicBezTo>
                    <a:pt x="49" y="140"/>
                    <a:pt x="49" y="140"/>
                    <a:pt x="49" y="141"/>
                  </a:cubicBezTo>
                  <a:cubicBezTo>
                    <a:pt x="47" y="142"/>
                    <a:pt x="47" y="142"/>
                    <a:pt x="45" y="142"/>
                  </a:cubicBezTo>
                  <a:cubicBezTo>
                    <a:pt x="45" y="144"/>
                    <a:pt x="46" y="143"/>
                    <a:pt x="47" y="142"/>
                  </a:cubicBezTo>
                  <a:cubicBezTo>
                    <a:pt x="47" y="142"/>
                    <a:pt x="48" y="142"/>
                    <a:pt x="48" y="142"/>
                  </a:cubicBezTo>
                  <a:cubicBezTo>
                    <a:pt x="49" y="142"/>
                    <a:pt x="49" y="142"/>
                    <a:pt x="49" y="142"/>
                  </a:cubicBezTo>
                  <a:cubicBezTo>
                    <a:pt x="49" y="142"/>
                    <a:pt x="49" y="141"/>
                    <a:pt x="49" y="141"/>
                  </a:cubicBezTo>
                  <a:cubicBezTo>
                    <a:pt x="51" y="141"/>
                    <a:pt x="51" y="140"/>
                    <a:pt x="52" y="139"/>
                  </a:cubicBezTo>
                  <a:cubicBezTo>
                    <a:pt x="52" y="140"/>
                    <a:pt x="52" y="140"/>
                    <a:pt x="53" y="140"/>
                  </a:cubicBezTo>
                  <a:cubicBezTo>
                    <a:pt x="52" y="140"/>
                    <a:pt x="53" y="139"/>
                    <a:pt x="53" y="139"/>
                  </a:cubicBezTo>
                  <a:cubicBezTo>
                    <a:pt x="54" y="138"/>
                    <a:pt x="54" y="137"/>
                    <a:pt x="55" y="138"/>
                  </a:cubicBezTo>
                  <a:cubicBezTo>
                    <a:pt x="55" y="137"/>
                    <a:pt x="56" y="137"/>
                    <a:pt x="57" y="137"/>
                  </a:cubicBezTo>
                  <a:cubicBezTo>
                    <a:pt x="56" y="136"/>
                    <a:pt x="57" y="136"/>
                    <a:pt x="57" y="135"/>
                  </a:cubicBezTo>
                  <a:cubicBezTo>
                    <a:pt x="57" y="136"/>
                    <a:pt x="57" y="136"/>
                    <a:pt x="57" y="136"/>
                  </a:cubicBezTo>
                  <a:cubicBezTo>
                    <a:pt x="57" y="136"/>
                    <a:pt x="58" y="136"/>
                    <a:pt x="58" y="136"/>
                  </a:cubicBezTo>
                  <a:cubicBezTo>
                    <a:pt x="58" y="135"/>
                    <a:pt x="58" y="136"/>
                    <a:pt x="57" y="135"/>
                  </a:cubicBezTo>
                  <a:cubicBezTo>
                    <a:pt x="57" y="135"/>
                    <a:pt x="58" y="135"/>
                    <a:pt x="58" y="134"/>
                  </a:cubicBezTo>
                  <a:cubicBezTo>
                    <a:pt x="58" y="134"/>
                    <a:pt x="58" y="134"/>
                    <a:pt x="58" y="134"/>
                  </a:cubicBezTo>
                  <a:cubicBezTo>
                    <a:pt x="58" y="135"/>
                    <a:pt x="58" y="134"/>
                    <a:pt x="58" y="134"/>
                  </a:cubicBezTo>
                  <a:cubicBezTo>
                    <a:pt x="59" y="133"/>
                    <a:pt x="59" y="133"/>
                    <a:pt x="59" y="133"/>
                  </a:cubicBezTo>
                  <a:cubicBezTo>
                    <a:pt x="59" y="133"/>
                    <a:pt x="60" y="133"/>
                    <a:pt x="60" y="133"/>
                  </a:cubicBezTo>
                  <a:cubicBezTo>
                    <a:pt x="60" y="133"/>
                    <a:pt x="60" y="133"/>
                    <a:pt x="60" y="132"/>
                  </a:cubicBezTo>
                  <a:cubicBezTo>
                    <a:pt x="61" y="132"/>
                    <a:pt x="61" y="131"/>
                    <a:pt x="62" y="132"/>
                  </a:cubicBezTo>
                  <a:cubicBezTo>
                    <a:pt x="62" y="132"/>
                    <a:pt x="62" y="132"/>
                    <a:pt x="62" y="132"/>
                  </a:cubicBezTo>
                  <a:cubicBezTo>
                    <a:pt x="62" y="132"/>
                    <a:pt x="62" y="131"/>
                    <a:pt x="62" y="131"/>
                  </a:cubicBezTo>
                  <a:cubicBezTo>
                    <a:pt x="62" y="131"/>
                    <a:pt x="63" y="131"/>
                    <a:pt x="62" y="130"/>
                  </a:cubicBezTo>
                  <a:cubicBezTo>
                    <a:pt x="62" y="131"/>
                    <a:pt x="62" y="131"/>
                    <a:pt x="61" y="131"/>
                  </a:cubicBezTo>
                  <a:cubicBezTo>
                    <a:pt x="61" y="131"/>
                    <a:pt x="61" y="130"/>
                    <a:pt x="62" y="130"/>
                  </a:cubicBezTo>
                  <a:cubicBezTo>
                    <a:pt x="62" y="129"/>
                    <a:pt x="62" y="130"/>
                    <a:pt x="62" y="130"/>
                  </a:cubicBezTo>
                  <a:cubicBezTo>
                    <a:pt x="62" y="128"/>
                    <a:pt x="59" y="130"/>
                    <a:pt x="60" y="131"/>
                  </a:cubicBezTo>
                  <a:moveTo>
                    <a:pt x="64" y="125"/>
                  </a:moveTo>
                  <a:cubicBezTo>
                    <a:pt x="64" y="126"/>
                    <a:pt x="65" y="126"/>
                    <a:pt x="65" y="125"/>
                  </a:cubicBezTo>
                  <a:cubicBezTo>
                    <a:pt x="64" y="125"/>
                    <a:pt x="64" y="125"/>
                    <a:pt x="64" y="125"/>
                  </a:cubicBezTo>
                  <a:moveTo>
                    <a:pt x="62" y="119"/>
                  </a:moveTo>
                  <a:cubicBezTo>
                    <a:pt x="62" y="119"/>
                    <a:pt x="61" y="120"/>
                    <a:pt x="61" y="120"/>
                  </a:cubicBezTo>
                  <a:cubicBezTo>
                    <a:pt x="61" y="120"/>
                    <a:pt x="63" y="120"/>
                    <a:pt x="62" y="120"/>
                  </a:cubicBezTo>
                  <a:cubicBezTo>
                    <a:pt x="62" y="120"/>
                    <a:pt x="62" y="120"/>
                    <a:pt x="62" y="120"/>
                  </a:cubicBezTo>
                  <a:cubicBezTo>
                    <a:pt x="62" y="120"/>
                    <a:pt x="62" y="119"/>
                    <a:pt x="62" y="119"/>
                  </a:cubicBezTo>
                  <a:moveTo>
                    <a:pt x="65" y="120"/>
                  </a:moveTo>
                  <a:cubicBezTo>
                    <a:pt x="64" y="120"/>
                    <a:pt x="64" y="120"/>
                    <a:pt x="64" y="121"/>
                  </a:cubicBezTo>
                  <a:cubicBezTo>
                    <a:pt x="65" y="121"/>
                    <a:pt x="65" y="120"/>
                    <a:pt x="65" y="120"/>
                  </a:cubicBezTo>
                  <a:moveTo>
                    <a:pt x="66" y="120"/>
                  </a:moveTo>
                  <a:cubicBezTo>
                    <a:pt x="65" y="120"/>
                    <a:pt x="65" y="120"/>
                    <a:pt x="65" y="120"/>
                  </a:cubicBezTo>
                  <a:cubicBezTo>
                    <a:pt x="66" y="121"/>
                    <a:pt x="66" y="120"/>
                    <a:pt x="66" y="120"/>
                  </a:cubicBezTo>
                  <a:moveTo>
                    <a:pt x="78" y="128"/>
                  </a:moveTo>
                  <a:cubicBezTo>
                    <a:pt x="77" y="128"/>
                    <a:pt x="78" y="129"/>
                    <a:pt x="78" y="129"/>
                  </a:cubicBezTo>
                  <a:cubicBezTo>
                    <a:pt x="79" y="129"/>
                    <a:pt x="79" y="128"/>
                    <a:pt x="78" y="128"/>
                  </a:cubicBezTo>
                  <a:moveTo>
                    <a:pt x="80" y="128"/>
                  </a:moveTo>
                  <a:cubicBezTo>
                    <a:pt x="80" y="129"/>
                    <a:pt x="81" y="128"/>
                    <a:pt x="81" y="128"/>
                  </a:cubicBezTo>
                  <a:cubicBezTo>
                    <a:pt x="80" y="127"/>
                    <a:pt x="80" y="128"/>
                    <a:pt x="80" y="128"/>
                  </a:cubicBezTo>
                  <a:moveTo>
                    <a:pt x="80" y="125"/>
                  </a:moveTo>
                  <a:cubicBezTo>
                    <a:pt x="79" y="126"/>
                    <a:pt x="79" y="126"/>
                    <a:pt x="80" y="126"/>
                  </a:cubicBezTo>
                  <a:cubicBezTo>
                    <a:pt x="80" y="126"/>
                    <a:pt x="81" y="126"/>
                    <a:pt x="80" y="125"/>
                  </a:cubicBezTo>
                  <a:moveTo>
                    <a:pt x="70" y="118"/>
                  </a:moveTo>
                  <a:cubicBezTo>
                    <a:pt x="69" y="118"/>
                    <a:pt x="70" y="118"/>
                    <a:pt x="70" y="118"/>
                  </a:cubicBezTo>
                  <a:cubicBezTo>
                    <a:pt x="69" y="119"/>
                    <a:pt x="68" y="119"/>
                    <a:pt x="69" y="120"/>
                  </a:cubicBezTo>
                  <a:cubicBezTo>
                    <a:pt x="69" y="120"/>
                    <a:pt x="69" y="119"/>
                    <a:pt x="70" y="119"/>
                  </a:cubicBezTo>
                  <a:cubicBezTo>
                    <a:pt x="70" y="119"/>
                    <a:pt x="70" y="119"/>
                    <a:pt x="70" y="119"/>
                  </a:cubicBezTo>
                  <a:cubicBezTo>
                    <a:pt x="70" y="119"/>
                    <a:pt x="71" y="118"/>
                    <a:pt x="70" y="118"/>
                  </a:cubicBezTo>
                  <a:moveTo>
                    <a:pt x="81" y="123"/>
                  </a:moveTo>
                  <a:cubicBezTo>
                    <a:pt x="81" y="124"/>
                    <a:pt x="80" y="124"/>
                    <a:pt x="80" y="124"/>
                  </a:cubicBezTo>
                  <a:cubicBezTo>
                    <a:pt x="81" y="124"/>
                    <a:pt x="81" y="124"/>
                    <a:pt x="81" y="124"/>
                  </a:cubicBezTo>
                  <a:cubicBezTo>
                    <a:pt x="81" y="124"/>
                    <a:pt x="81" y="124"/>
                    <a:pt x="81" y="123"/>
                  </a:cubicBezTo>
                  <a:moveTo>
                    <a:pt x="71" y="113"/>
                  </a:moveTo>
                  <a:cubicBezTo>
                    <a:pt x="71" y="114"/>
                    <a:pt x="70" y="114"/>
                    <a:pt x="71" y="115"/>
                  </a:cubicBezTo>
                  <a:cubicBezTo>
                    <a:pt x="71" y="115"/>
                    <a:pt x="72" y="115"/>
                    <a:pt x="72" y="114"/>
                  </a:cubicBezTo>
                  <a:cubicBezTo>
                    <a:pt x="72" y="114"/>
                    <a:pt x="72" y="114"/>
                    <a:pt x="71" y="114"/>
                  </a:cubicBezTo>
                  <a:cubicBezTo>
                    <a:pt x="72" y="114"/>
                    <a:pt x="71" y="114"/>
                    <a:pt x="71" y="113"/>
                  </a:cubicBezTo>
                  <a:moveTo>
                    <a:pt x="73" y="113"/>
                  </a:moveTo>
                  <a:cubicBezTo>
                    <a:pt x="73" y="113"/>
                    <a:pt x="74" y="113"/>
                    <a:pt x="74" y="114"/>
                  </a:cubicBezTo>
                  <a:cubicBezTo>
                    <a:pt x="74" y="113"/>
                    <a:pt x="74" y="113"/>
                    <a:pt x="73" y="113"/>
                  </a:cubicBezTo>
                  <a:moveTo>
                    <a:pt x="77" y="105"/>
                  </a:moveTo>
                  <a:cubicBezTo>
                    <a:pt x="76" y="106"/>
                    <a:pt x="76" y="106"/>
                    <a:pt x="76" y="105"/>
                  </a:cubicBezTo>
                  <a:cubicBezTo>
                    <a:pt x="76" y="106"/>
                    <a:pt x="76" y="107"/>
                    <a:pt x="76" y="106"/>
                  </a:cubicBezTo>
                  <a:cubicBezTo>
                    <a:pt x="75" y="106"/>
                    <a:pt x="76" y="106"/>
                    <a:pt x="75" y="106"/>
                  </a:cubicBezTo>
                  <a:cubicBezTo>
                    <a:pt x="74" y="106"/>
                    <a:pt x="75" y="106"/>
                    <a:pt x="75" y="107"/>
                  </a:cubicBezTo>
                  <a:cubicBezTo>
                    <a:pt x="76" y="107"/>
                    <a:pt x="76" y="107"/>
                    <a:pt x="77" y="107"/>
                  </a:cubicBezTo>
                  <a:cubicBezTo>
                    <a:pt x="76" y="106"/>
                    <a:pt x="77" y="106"/>
                    <a:pt x="77" y="105"/>
                  </a:cubicBezTo>
                  <a:moveTo>
                    <a:pt x="77" y="97"/>
                  </a:moveTo>
                  <a:cubicBezTo>
                    <a:pt x="77" y="97"/>
                    <a:pt x="76" y="97"/>
                    <a:pt x="76" y="97"/>
                  </a:cubicBezTo>
                  <a:cubicBezTo>
                    <a:pt x="77" y="97"/>
                    <a:pt x="77" y="97"/>
                    <a:pt x="77" y="97"/>
                  </a:cubicBezTo>
                  <a:cubicBezTo>
                    <a:pt x="77" y="97"/>
                    <a:pt x="77" y="97"/>
                    <a:pt x="77" y="97"/>
                  </a:cubicBezTo>
                  <a:moveTo>
                    <a:pt x="77" y="95"/>
                  </a:moveTo>
                  <a:cubicBezTo>
                    <a:pt x="77" y="95"/>
                    <a:pt x="76" y="95"/>
                    <a:pt x="76" y="95"/>
                  </a:cubicBezTo>
                  <a:cubicBezTo>
                    <a:pt x="77" y="95"/>
                    <a:pt x="77" y="95"/>
                    <a:pt x="77" y="95"/>
                  </a:cubicBezTo>
                  <a:cubicBezTo>
                    <a:pt x="78" y="96"/>
                    <a:pt x="76" y="96"/>
                    <a:pt x="77" y="96"/>
                  </a:cubicBezTo>
                  <a:cubicBezTo>
                    <a:pt x="78" y="96"/>
                    <a:pt x="77" y="96"/>
                    <a:pt x="78" y="95"/>
                  </a:cubicBezTo>
                  <a:cubicBezTo>
                    <a:pt x="77" y="95"/>
                    <a:pt x="77" y="95"/>
                    <a:pt x="77" y="95"/>
                  </a:cubicBezTo>
                  <a:cubicBezTo>
                    <a:pt x="77" y="95"/>
                    <a:pt x="77" y="95"/>
                    <a:pt x="77" y="95"/>
                  </a:cubicBezTo>
                  <a:cubicBezTo>
                    <a:pt x="77" y="94"/>
                    <a:pt x="77" y="94"/>
                    <a:pt x="77" y="95"/>
                  </a:cubicBezTo>
                  <a:moveTo>
                    <a:pt x="92" y="73"/>
                  </a:moveTo>
                  <a:cubicBezTo>
                    <a:pt x="92" y="73"/>
                    <a:pt x="92" y="74"/>
                    <a:pt x="93" y="74"/>
                  </a:cubicBezTo>
                  <a:cubicBezTo>
                    <a:pt x="93" y="74"/>
                    <a:pt x="93" y="74"/>
                    <a:pt x="93" y="74"/>
                  </a:cubicBezTo>
                  <a:cubicBezTo>
                    <a:pt x="93" y="73"/>
                    <a:pt x="94" y="72"/>
                    <a:pt x="92" y="73"/>
                  </a:cubicBezTo>
                  <a:moveTo>
                    <a:pt x="91" y="72"/>
                  </a:moveTo>
                  <a:cubicBezTo>
                    <a:pt x="91" y="72"/>
                    <a:pt x="91" y="73"/>
                    <a:pt x="92" y="73"/>
                  </a:cubicBezTo>
                  <a:cubicBezTo>
                    <a:pt x="92" y="72"/>
                    <a:pt x="92" y="72"/>
                    <a:pt x="92" y="72"/>
                  </a:cubicBezTo>
                  <a:cubicBezTo>
                    <a:pt x="92" y="72"/>
                    <a:pt x="92" y="72"/>
                    <a:pt x="91" y="72"/>
                  </a:cubicBezTo>
                  <a:moveTo>
                    <a:pt x="91" y="70"/>
                  </a:moveTo>
                  <a:cubicBezTo>
                    <a:pt x="91" y="70"/>
                    <a:pt x="91" y="71"/>
                    <a:pt x="92" y="71"/>
                  </a:cubicBezTo>
                  <a:cubicBezTo>
                    <a:pt x="92" y="70"/>
                    <a:pt x="92" y="70"/>
                    <a:pt x="91" y="70"/>
                  </a:cubicBezTo>
                  <a:moveTo>
                    <a:pt x="82" y="69"/>
                  </a:moveTo>
                  <a:cubicBezTo>
                    <a:pt x="82" y="69"/>
                    <a:pt x="82" y="70"/>
                    <a:pt x="83" y="70"/>
                  </a:cubicBezTo>
                  <a:cubicBezTo>
                    <a:pt x="83" y="69"/>
                    <a:pt x="83" y="69"/>
                    <a:pt x="82" y="69"/>
                  </a:cubicBezTo>
                  <a:moveTo>
                    <a:pt x="90" y="66"/>
                  </a:moveTo>
                  <a:cubicBezTo>
                    <a:pt x="90" y="66"/>
                    <a:pt x="90" y="66"/>
                    <a:pt x="91" y="66"/>
                  </a:cubicBezTo>
                  <a:cubicBezTo>
                    <a:pt x="91" y="66"/>
                    <a:pt x="91" y="65"/>
                    <a:pt x="90" y="66"/>
                  </a:cubicBezTo>
                  <a:moveTo>
                    <a:pt x="79" y="57"/>
                  </a:moveTo>
                  <a:cubicBezTo>
                    <a:pt x="79" y="58"/>
                    <a:pt x="79" y="58"/>
                    <a:pt x="80" y="58"/>
                  </a:cubicBezTo>
                  <a:cubicBezTo>
                    <a:pt x="80" y="58"/>
                    <a:pt x="80" y="58"/>
                    <a:pt x="80" y="57"/>
                  </a:cubicBezTo>
                  <a:cubicBezTo>
                    <a:pt x="80" y="58"/>
                    <a:pt x="80" y="57"/>
                    <a:pt x="79" y="57"/>
                  </a:cubicBezTo>
                  <a:moveTo>
                    <a:pt x="79" y="56"/>
                  </a:moveTo>
                  <a:cubicBezTo>
                    <a:pt x="79" y="56"/>
                    <a:pt x="78" y="57"/>
                    <a:pt x="79" y="57"/>
                  </a:cubicBezTo>
                  <a:cubicBezTo>
                    <a:pt x="80" y="56"/>
                    <a:pt x="79" y="57"/>
                    <a:pt x="80" y="57"/>
                  </a:cubicBezTo>
                  <a:cubicBezTo>
                    <a:pt x="81" y="57"/>
                    <a:pt x="80" y="56"/>
                    <a:pt x="79" y="56"/>
                  </a:cubicBezTo>
                  <a:moveTo>
                    <a:pt x="79" y="48"/>
                  </a:moveTo>
                  <a:cubicBezTo>
                    <a:pt x="79" y="48"/>
                    <a:pt x="79" y="49"/>
                    <a:pt x="80" y="49"/>
                  </a:cubicBezTo>
                  <a:cubicBezTo>
                    <a:pt x="79" y="49"/>
                    <a:pt x="80" y="48"/>
                    <a:pt x="79" y="48"/>
                  </a:cubicBezTo>
                  <a:moveTo>
                    <a:pt x="75" y="43"/>
                  </a:moveTo>
                  <a:cubicBezTo>
                    <a:pt x="76" y="42"/>
                    <a:pt x="76" y="42"/>
                    <a:pt x="76" y="43"/>
                  </a:cubicBezTo>
                  <a:cubicBezTo>
                    <a:pt x="77" y="42"/>
                    <a:pt x="77" y="42"/>
                    <a:pt x="77" y="42"/>
                  </a:cubicBezTo>
                  <a:cubicBezTo>
                    <a:pt x="77" y="42"/>
                    <a:pt x="76" y="42"/>
                    <a:pt x="76" y="41"/>
                  </a:cubicBezTo>
                  <a:cubicBezTo>
                    <a:pt x="75" y="42"/>
                    <a:pt x="75" y="42"/>
                    <a:pt x="75" y="43"/>
                  </a:cubicBezTo>
                  <a:moveTo>
                    <a:pt x="76" y="41"/>
                  </a:moveTo>
                  <a:cubicBezTo>
                    <a:pt x="75" y="41"/>
                    <a:pt x="75" y="41"/>
                    <a:pt x="75" y="42"/>
                  </a:cubicBezTo>
                  <a:cubicBezTo>
                    <a:pt x="75" y="41"/>
                    <a:pt x="76" y="41"/>
                    <a:pt x="76" y="41"/>
                  </a:cubicBezTo>
                  <a:moveTo>
                    <a:pt x="71" y="44"/>
                  </a:moveTo>
                  <a:cubicBezTo>
                    <a:pt x="72" y="44"/>
                    <a:pt x="72" y="45"/>
                    <a:pt x="73" y="45"/>
                  </a:cubicBezTo>
                  <a:cubicBezTo>
                    <a:pt x="74" y="44"/>
                    <a:pt x="73" y="45"/>
                    <a:pt x="73" y="44"/>
                  </a:cubicBezTo>
                  <a:cubicBezTo>
                    <a:pt x="73" y="44"/>
                    <a:pt x="72" y="43"/>
                    <a:pt x="71" y="44"/>
                  </a:cubicBezTo>
                  <a:moveTo>
                    <a:pt x="69" y="38"/>
                  </a:moveTo>
                  <a:cubicBezTo>
                    <a:pt x="69" y="38"/>
                    <a:pt x="69" y="38"/>
                    <a:pt x="68" y="38"/>
                  </a:cubicBezTo>
                  <a:cubicBezTo>
                    <a:pt x="69" y="38"/>
                    <a:pt x="68" y="39"/>
                    <a:pt x="69" y="39"/>
                  </a:cubicBezTo>
                  <a:lnTo>
                    <a:pt x="69" y="38"/>
                  </a:lnTo>
                  <a:close/>
                  <a:moveTo>
                    <a:pt x="71" y="38"/>
                  </a:moveTo>
                  <a:cubicBezTo>
                    <a:pt x="71" y="38"/>
                    <a:pt x="72" y="38"/>
                    <a:pt x="72" y="38"/>
                  </a:cubicBezTo>
                  <a:cubicBezTo>
                    <a:pt x="72" y="38"/>
                    <a:pt x="73" y="37"/>
                    <a:pt x="73" y="37"/>
                  </a:cubicBezTo>
                  <a:cubicBezTo>
                    <a:pt x="73" y="38"/>
                    <a:pt x="72" y="38"/>
                    <a:pt x="71" y="38"/>
                  </a:cubicBezTo>
                  <a:moveTo>
                    <a:pt x="70" y="35"/>
                  </a:moveTo>
                  <a:cubicBezTo>
                    <a:pt x="70" y="35"/>
                    <a:pt x="71" y="36"/>
                    <a:pt x="71" y="36"/>
                  </a:cubicBezTo>
                  <a:cubicBezTo>
                    <a:pt x="71" y="35"/>
                    <a:pt x="70" y="34"/>
                    <a:pt x="70" y="35"/>
                  </a:cubicBezTo>
                  <a:moveTo>
                    <a:pt x="69" y="35"/>
                  </a:moveTo>
                  <a:cubicBezTo>
                    <a:pt x="69" y="35"/>
                    <a:pt x="69" y="36"/>
                    <a:pt x="70" y="36"/>
                  </a:cubicBezTo>
                  <a:cubicBezTo>
                    <a:pt x="70" y="36"/>
                    <a:pt x="70" y="36"/>
                    <a:pt x="70" y="37"/>
                  </a:cubicBezTo>
                  <a:cubicBezTo>
                    <a:pt x="71" y="37"/>
                    <a:pt x="71" y="37"/>
                    <a:pt x="71" y="37"/>
                  </a:cubicBezTo>
                  <a:cubicBezTo>
                    <a:pt x="71" y="37"/>
                    <a:pt x="71" y="37"/>
                    <a:pt x="72" y="37"/>
                  </a:cubicBezTo>
                  <a:cubicBezTo>
                    <a:pt x="71" y="37"/>
                    <a:pt x="71" y="36"/>
                    <a:pt x="71" y="36"/>
                  </a:cubicBezTo>
                  <a:cubicBezTo>
                    <a:pt x="70" y="36"/>
                    <a:pt x="70" y="36"/>
                    <a:pt x="69" y="35"/>
                  </a:cubicBezTo>
                  <a:moveTo>
                    <a:pt x="53" y="136"/>
                  </a:moveTo>
                  <a:cubicBezTo>
                    <a:pt x="54" y="137"/>
                    <a:pt x="54" y="137"/>
                    <a:pt x="53" y="137"/>
                  </a:cubicBezTo>
                  <a:cubicBezTo>
                    <a:pt x="53" y="137"/>
                    <a:pt x="53" y="137"/>
                    <a:pt x="53" y="137"/>
                  </a:cubicBezTo>
                  <a:cubicBezTo>
                    <a:pt x="53" y="136"/>
                    <a:pt x="53" y="136"/>
                    <a:pt x="53" y="136"/>
                  </a:cubicBezTo>
                  <a:cubicBezTo>
                    <a:pt x="53" y="136"/>
                    <a:pt x="53" y="136"/>
                    <a:pt x="53" y="136"/>
                  </a:cubicBezTo>
                  <a:moveTo>
                    <a:pt x="29" y="53"/>
                  </a:moveTo>
                  <a:cubicBezTo>
                    <a:pt x="28" y="52"/>
                    <a:pt x="28" y="52"/>
                    <a:pt x="29" y="52"/>
                  </a:cubicBezTo>
                  <a:cubicBezTo>
                    <a:pt x="29" y="52"/>
                    <a:pt x="29" y="53"/>
                    <a:pt x="29" y="53"/>
                  </a:cubicBezTo>
                  <a:moveTo>
                    <a:pt x="76" y="92"/>
                  </a:moveTo>
                  <a:cubicBezTo>
                    <a:pt x="76" y="92"/>
                    <a:pt x="75" y="91"/>
                    <a:pt x="76" y="90"/>
                  </a:cubicBezTo>
                  <a:cubicBezTo>
                    <a:pt x="77" y="90"/>
                    <a:pt x="76" y="90"/>
                    <a:pt x="76" y="91"/>
                  </a:cubicBezTo>
                  <a:cubicBezTo>
                    <a:pt x="77" y="91"/>
                    <a:pt x="76" y="92"/>
                    <a:pt x="76" y="92"/>
                  </a:cubicBezTo>
                  <a:moveTo>
                    <a:pt x="75" y="72"/>
                  </a:moveTo>
                  <a:cubicBezTo>
                    <a:pt x="74" y="72"/>
                    <a:pt x="74" y="72"/>
                    <a:pt x="74" y="71"/>
                  </a:cubicBezTo>
                  <a:cubicBezTo>
                    <a:pt x="74" y="71"/>
                    <a:pt x="75" y="72"/>
                    <a:pt x="75" y="72"/>
                  </a:cubicBezTo>
                  <a:moveTo>
                    <a:pt x="15" y="28"/>
                  </a:moveTo>
                  <a:cubicBezTo>
                    <a:pt x="14" y="26"/>
                    <a:pt x="14" y="26"/>
                    <a:pt x="14" y="25"/>
                  </a:cubicBezTo>
                  <a:cubicBezTo>
                    <a:pt x="15" y="24"/>
                    <a:pt x="14" y="23"/>
                    <a:pt x="15" y="24"/>
                  </a:cubicBezTo>
                  <a:cubicBezTo>
                    <a:pt x="14" y="25"/>
                    <a:pt x="15" y="27"/>
                    <a:pt x="15" y="28"/>
                  </a:cubicBezTo>
                  <a:moveTo>
                    <a:pt x="23" y="55"/>
                  </a:moveTo>
                  <a:cubicBezTo>
                    <a:pt x="23" y="55"/>
                    <a:pt x="22" y="55"/>
                    <a:pt x="23" y="55"/>
                  </a:cubicBezTo>
                  <a:cubicBezTo>
                    <a:pt x="23" y="55"/>
                    <a:pt x="24" y="55"/>
                    <a:pt x="25" y="55"/>
                  </a:cubicBezTo>
                  <a:cubicBezTo>
                    <a:pt x="24" y="55"/>
                    <a:pt x="24" y="55"/>
                    <a:pt x="23" y="55"/>
                  </a:cubicBezTo>
                  <a:moveTo>
                    <a:pt x="14" y="32"/>
                  </a:moveTo>
                  <a:cubicBezTo>
                    <a:pt x="14" y="31"/>
                    <a:pt x="14" y="30"/>
                    <a:pt x="14" y="29"/>
                  </a:cubicBezTo>
                  <a:cubicBezTo>
                    <a:pt x="15" y="30"/>
                    <a:pt x="14" y="31"/>
                    <a:pt x="14" y="32"/>
                  </a:cubicBezTo>
                  <a:moveTo>
                    <a:pt x="15" y="14"/>
                  </a:moveTo>
                  <a:cubicBezTo>
                    <a:pt x="15" y="15"/>
                    <a:pt x="15" y="17"/>
                    <a:pt x="15" y="18"/>
                  </a:cubicBezTo>
                  <a:cubicBezTo>
                    <a:pt x="14" y="15"/>
                    <a:pt x="15" y="15"/>
                    <a:pt x="15" y="13"/>
                  </a:cubicBezTo>
                  <a:cubicBezTo>
                    <a:pt x="15" y="13"/>
                    <a:pt x="16" y="13"/>
                    <a:pt x="16" y="13"/>
                  </a:cubicBezTo>
                  <a:cubicBezTo>
                    <a:pt x="16" y="13"/>
                    <a:pt x="16" y="14"/>
                    <a:pt x="15" y="14"/>
                  </a:cubicBezTo>
                  <a:cubicBezTo>
                    <a:pt x="15" y="14"/>
                    <a:pt x="15" y="14"/>
                    <a:pt x="15" y="14"/>
                  </a:cubicBezTo>
                  <a:moveTo>
                    <a:pt x="21" y="56"/>
                  </a:moveTo>
                  <a:cubicBezTo>
                    <a:pt x="22" y="54"/>
                    <a:pt x="22" y="54"/>
                    <a:pt x="22" y="54"/>
                  </a:cubicBezTo>
                  <a:cubicBezTo>
                    <a:pt x="22" y="55"/>
                    <a:pt x="23" y="56"/>
                    <a:pt x="21" y="56"/>
                  </a:cubicBezTo>
                  <a:moveTo>
                    <a:pt x="22" y="60"/>
                  </a:moveTo>
                  <a:cubicBezTo>
                    <a:pt x="21" y="60"/>
                    <a:pt x="21" y="60"/>
                    <a:pt x="22" y="60"/>
                  </a:cubicBezTo>
                  <a:cubicBezTo>
                    <a:pt x="22" y="60"/>
                    <a:pt x="22" y="60"/>
                    <a:pt x="22" y="60"/>
                  </a:cubicBezTo>
                  <a:moveTo>
                    <a:pt x="22" y="58"/>
                  </a:moveTo>
                  <a:cubicBezTo>
                    <a:pt x="21" y="57"/>
                    <a:pt x="22" y="57"/>
                    <a:pt x="22" y="56"/>
                  </a:cubicBezTo>
                  <a:cubicBezTo>
                    <a:pt x="22" y="57"/>
                    <a:pt x="22" y="57"/>
                    <a:pt x="22" y="58"/>
                  </a:cubicBezTo>
                  <a:cubicBezTo>
                    <a:pt x="22" y="58"/>
                    <a:pt x="22" y="58"/>
                    <a:pt x="22" y="58"/>
                  </a:cubicBezTo>
                  <a:moveTo>
                    <a:pt x="28" y="47"/>
                  </a:moveTo>
                  <a:cubicBezTo>
                    <a:pt x="28" y="46"/>
                    <a:pt x="27" y="46"/>
                    <a:pt x="27" y="45"/>
                  </a:cubicBezTo>
                  <a:cubicBezTo>
                    <a:pt x="29" y="46"/>
                    <a:pt x="27" y="45"/>
                    <a:pt x="28" y="45"/>
                  </a:cubicBezTo>
                  <a:cubicBezTo>
                    <a:pt x="28" y="45"/>
                    <a:pt x="28" y="45"/>
                    <a:pt x="29" y="45"/>
                  </a:cubicBezTo>
                  <a:cubicBezTo>
                    <a:pt x="28" y="45"/>
                    <a:pt x="29" y="46"/>
                    <a:pt x="28" y="46"/>
                  </a:cubicBezTo>
                  <a:cubicBezTo>
                    <a:pt x="28" y="46"/>
                    <a:pt x="29" y="48"/>
                    <a:pt x="28" y="47"/>
                  </a:cubicBezTo>
                  <a:moveTo>
                    <a:pt x="35" y="135"/>
                  </a:moveTo>
                  <a:cubicBezTo>
                    <a:pt x="36" y="135"/>
                    <a:pt x="36" y="135"/>
                    <a:pt x="37" y="135"/>
                  </a:cubicBezTo>
                  <a:cubicBezTo>
                    <a:pt x="36" y="136"/>
                    <a:pt x="35" y="136"/>
                    <a:pt x="35" y="136"/>
                  </a:cubicBezTo>
                  <a:cubicBezTo>
                    <a:pt x="35" y="136"/>
                    <a:pt x="35" y="136"/>
                    <a:pt x="35" y="135"/>
                  </a:cubicBezTo>
                  <a:moveTo>
                    <a:pt x="91" y="115"/>
                  </a:moveTo>
                  <a:cubicBezTo>
                    <a:pt x="90" y="115"/>
                    <a:pt x="90" y="115"/>
                    <a:pt x="90" y="116"/>
                  </a:cubicBezTo>
                  <a:cubicBezTo>
                    <a:pt x="90" y="116"/>
                    <a:pt x="90" y="114"/>
                    <a:pt x="91" y="115"/>
                  </a:cubicBezTo>
                  <a:moveTo>
                    <a:pt x="2" y="131"/>
                  </a:moveTo>
                  <a:cubicBezTo>
                    <a:pt x="2" y="131"/>
                    <a:pt x="1" y="130"/>
                    <a:pt x="2" y="130"/>
                  </a:cubicBezTo>
                  <a:cubicBezTo>
                    <a:pt x="2" y="130"/>
                    <a:pt x="2" y="129"/>
                    <a:pt x="2" y="129"/>
                  </a:cubicBezTo>
                  <a:cubicBezTo>
                    <a:pt x="2" y="130"/>
                    <a:pt x="2" y="130"/>
                    <a:pt x="2" y="131"/>
                  </a:cubicBezTo>
                  <a:moveTo>
                    <a:pt x="87" y="123"/>
                  </a:moveTo>
                  <a:cubicBezTo>
                    <a:pt x="87" y="123"/>
                    <a:pt x="87" y="124"/>
                    <a:pt x="86" y="124"/>
                  </a:cubicBezTo>
                  <a:cubicBezTo>
                    <a:pt x="86" y="125"/>
                    <a:pt x="86" y="126"/>
                    <a:pt x="85" y="126"/>
                  </a:cubicBezTo>
                  <a:cubicBezTo>
                    <a:pt x="86" y="125"/>
                    <a:pt x="86" y="122"/>
                    <a:pt x="87" y="123"/>
                  </a:cubicBezTo>
                  <a:moveTo>
                    <a:pt x="52" y="155"/>
                  </a:moveTo>
                  <a:cubicBezTo>
                    <a:pt x="53" y="156"/>
                    <a:pt x="50" y="156"/>
                    <a:pt x="50" y="156"/>
                  </a:cubicBezTo>
                  <a:cubicBezTo>
                    <a:pt x="50" y="156"/>
                    <a:pt x="49" y="156"/>
                    <a:pt x="49" y="156"/>
                  </a:cubicBezTo>
                  <a:cubicBezTo>
                    <a:pt x="49" y="155"/>
                    <a:pt x="52" y="156"/>
                    <a:pt x="52" y="155"/>
                  </a:cubicBezTo>
                  <a:moveTo>
                    <a:pt x="79" y="131"/>
                  </a:moveTo>
                  <a:cubicBezTo>
                    <a:pt x="79" y="132"/>
                    <a:pt x="79" y="132"/>
                    <a:pt x="78" y="132"/>
                  </a:cubicBezTo>
                  <a:cubicBezTo>
                    <a:pt x="78" y="131"/>
                    <a:pt x="79" y="131"/>
                    <a:pt x="79" y="131"/>
                  </a:cubicBezTo>
                  <a:moveTo>
                    <a:pt x="86" y="121"/>
                  </a:moveTo>
                  <a:cubicBezTo>
                    <a:pt x="86" y="121"/>
                    <a:pt x="85" y="121"/>
                    <a:pt x="86" y="122"/>
                  </a:cubicBezTo>
                  <a:cubicBezTo>
                    <a:pt x="85" y="122"/>
                    <a:pt x="85" y="123"/>
                    <a:pt x="85" y="122"/>
                  </a:cubicBezTo>
                  <a:cubicBezTo>
                    <a:pt x="85" y="122"/>
                    <a:pt x="86" y="122"/>
                    <a:pt x="86" y="121"/>
                  </a:cubicBezTo>
                  <a:moveTo>
                    <a:pt x="88" y="116"/>
                  </a:moveTo>
                  <a:cubicBezTo>
                    <a:pt x="88" y="116"/>
                    <a:pt x="87" y="116"/>
                    <a:pt x="87" y="117"/>
                  </a:cubicBezTo>
                  <a:cubicBezTo>
                    <a:pt x="87" y="117"/>
                    <a:pt x="87" y="115"/>
                    <a:pt x="88" y="116"/>
                  </a:cubicBezTo>
                  <a:moveTo>
                    <a:pt x="85" y="121"/>
                  </a:moveTo>
                  <a:cubicBezTo>
                    <a:pt x="84" y="121"/>
                    <a:pt x="84" y="122"/>
                    <a:pt x="83" y="121"/>
                  </a:cubicBezTo>
                  <a:cubicBezTo>
                    <a:pt x="84" y="121"/>
                    <a:pt x="84" y="120"/>
                    <a:pt x="85" y="121"/>
                  </a:cubicBezTo>
                  <a:moveTo>
                    <a:pt x="83" y="122"/>
                  </a:moveTo>
                  <a:cubicBezTo>
                    <a:pt x="84" y="123"/>
                    <a:pt x="83" y="122"/>
                    <a:pt x="84" y="123"/>
                  </a:cubicBezTo>
                  <a:cubicBezTo>
                    <a:pt x="84" y="123"/>
                    <a:pt x="83" y="123"/>
                    <a:pt x="83" y="123"/>
                  </a:cubicBezTo>
                  <a:cubicBezTo>
                    <a:pt x="83" y="123"/>
                    <a:pt x="83" y="123"/>
                    <a:pt x="83" y="122"/>
                  </a:cubicBezTo>
                  <a:moveTo>
                    <a:pt x="30" y="135"/>
                  </a:moveTo>
                  <a:cubicBezTo>
                    <a:pt x="31" y="134"/>
                    <a:pt x="31" y="135"/>
                    <a:pt x="32" y="135"/>
                  </a:cubicBezTo>
                  <a:cubicBezTo>
                    <a:pt x="32" y="135"/>
                    <a:pt x="33" y="135"/>
                    <a:pt x="34" y="136"/>
                  </a:cubicBezTo>
                  <a:cubicBezTo>
                    <a:pt x="34" y="136"/>
                    <a:pt x="35" y="135"/>
                    <a:pt x="34" y="136"/>
                  </a:cubicBezTo>
                  <a:cubicBezTo>
                    <a:pt x="34" y="135"/>
                    <a:pt x="33" y="136"/>
                    <a:pt x="32" y="136"/>
                  </a:cubicBezTo>
                  <a:cubicBezTo>
                    <a:pt x="32" y="136"/>
                    <a:pt x="31" y="135"/>
                    <a:pt x="30" y="135"/>
                  </a:cubicBezTo>
                  <a:moveTo>
                    <a:pt x="38" y="135"/>
                  </a:moveTo>
                  <a:cubicBezTo>
                    <a:pt x="38" y="135"/>
                    <a:pt x="39" y="135"/>
                    <a:pt x="39" y="135"/>
                  </a:cubicBezTo>
                  <a:cubicBezTo>
                    <a:pt x="39" y="136"/>
                    <a:pt x="38" y="136"/>
                    <a:pt x="38" y="135"/>
                  </a:cubicBezTo>
                  <a:moveTo>
                    <a:pt x="43" y="134"/>
                  </a:moveTo>
                  <a:cubicBezTo>
                    <a:pt x="43" y="134"/>
                    <a:pt x="43" y="134"/>
                    <a:pt x="44" y="134"/>
                  </a:cubicBezTo>
                  <a:cubicBezTo>
                    <a:pt x="44" y="135"/>
                    <a:pt x="43" y="134"/>
                    <a:pt x="43" y="134"/>
                  </a:cubicBezTo>
                  <a:moveTo>
                    <a:pt x="39" y="135"/>
                  </a:moveTo>
                  <a:cubicBezTo>
                    <a:pt x="39" y="134"/>
                    <a:pt x="40" y="135"/>
                    <a:pt x="40" y="135"/>
                  </a:cubicBezTo>
                  <a:cubicBezTo>
                    <a:pt x="40" y="136"/>
                    <a:pt x="40" y="135"/>
                    <a:pt x="39" y="135"/>
                  </a:cubicBezTo>
                  <a:moveTo>
                    <a:pt x="27" y="130"/>
                  </a:moveTo>
                  <a:cubicBezTo>
                    <a:pt x="27" y="130"/>
                    <a:pt x="27" y="130"/>
                    <a:pt x="27" y="131"/>
                  </a:cubicBezTo>
                  <a:cubicBezTo>
                    <a:pt x="26" y="131"/>
                    <a:pt x="27" y="130"/>
                    <a:pt x="27" y="130"/>
                  </a:cubicBezTo>
                  <a:moveTo>
                    <a:pt x="26" y="123"/>
                  </a:moveTo>
                  <a:cubicBezTo>
                    <a:pt x="27" y="123"/>
                    <a:pt x="26" y="123"/>
                    <a:pt x="26" y="123"/>
                  </a:cubicBezTo>
                  <a:cubicBezTo>
                    <a:pt x="26" y="124"/>
                    <a:pt x="26" y="125"/>
                    <a:pt x="26" y="126"/>
                  </a:cubicBezTo>
                  <a:cubicBezTo>
                    <a:pt x="25" y="126"/>
                    <a:pt x="26" y="125"/>
                    <a:pt x="26" y="125"/>
                  </a:cubicBezTo>
                  <a:cubicBezTo>
                    <a:pt x="26" y="124"/>
                    <a:pt x="26" y="124"/>
                    <a:pt x="26" y="123"/>
                  </a:cubicBezTo>
                  <a:moveTo>
                    <a:pt x="29" y="135"/>
                  </a:moveTo>
                  <a:cubicBezTo>
                    <a:pt x="30" y="134"/>
                    <a:pt x="31" y="135"/>
                    <a:pt x="30" y="135"/>
                  </a:cubicBezTo>
                  <a:cubicBezTo>
                    <a:pt x="30" y="135"/>
                    <a:pt x="30" y="135"/>
                    <a:pt x="29" y="135"/>
                  </a:cubicBezTo>
                  <a:moveTo>
                    <a:pt x="27" y="131"/>
                  </a:moveTo>
                  <a:cubicBezTo>
                    <a:pt x="27" y="131"/>
                    <a:pt x="27" y="131"/>
                    <a:pt x="27" y="131"/>
                  </a:cubicBezTo>
                  <a:cubicBezTo>
                    <a:pt x="27" y="132"/>
                    <a:pt x="27" y="131"/>
                    <a:pt x="27" y="131"/>
                  </a:cubicBezTo>
                  <a:moveTo>
                    <a:pt x="94" y="98"/>
                  </a:moveTo>
                  <a:cubicBezTo>
                    <a:pt x="95" y="99"/>
                    <a:pt x="94" y="100"/>
                    <a:pt x="94" y="100"/>
                  </a:cubicBezTo>
                  <a:cubicBezTo>
                    <a:pt x="93" y="100"/>
                    <a:pt x="94" y="99"/>
                    <a:pt x="94" y="98"/>
                  </a:cubicBezTo>
                  <a:moveTo>
                    <a:pt x="41" y="16"/>
                  </a:moveTo>
                  <a:cubicBezTo>
                    <a:pt x="41" y="15"/>
                    <a:pt x="42" y="15"/>
                    <a:pt x="42" y="15"/>
                  </a:cubicBezTo>
                  <a:cubicBezTo>
                    <a:pt x="42" y="15"/>
                    <a:pt x="42" y="15"/>
                    <a:pt x="42" y="14"/>
                  </a:cubicBezTo>
                  <a:cubicBezTo>
                    <a:pt x="42" y="14"/>
                    <a:pt x="42" y="15"/>
                    <a:pt x="43" y="15"/>
                  </a:cubicBezTo>
                  <a:cubicBezTo>
                    <a:pt x="42" y="16"/>
                    <a:pt x="42" y="16"/>
                    <a:pt x="41" y="16"/>
                  </a:cubicBezTo>
                  <a:moveTo>
                    <a:pt x="37" y="13"/>
                  </a:moveTo>
                  <a:cubicBezTo>
                    <a:pt x="36" y="12"/>
                    <a:pt x="37" y="13"/>
                    <a:pt x="38" y="13"/>
                  </a:cubicBezTo>
                  <a:cubicBezTo>
                    <a:pt x="38" y="14"/>
                    <a:pt x="37" y="13"/>
                    <a:pt x="37" y="13"/>
                  </a:cubicBezTo>
                  <a:moveTo>
                    <a:pt x="43" y="12"/>
                  </a:moveTo>
                  <a:cubicBezTo>
                    <a:pt x="43" y="13"/>
                    <a:pt x="44" y="13"/>
                    <a:pt x="44" y="14"/>
                  </a:cubicBezTo>
                  <a:cubicBezTo>
                    <a:pt x="44" y="13"/>
                    <a:pt x="43" y="13"/>
                    <a:pt x="43" y="12"/>
                  </a:cubicBezTo>
                  <a:moveTo>
                    <a:pt x="38" y="11"/>
                  </a:moveTo>
                  <a:cubicBezTo>
                    <a:pt x="38" y="10"/>
                    <a:pt x="39" y="12"/>
                    <a:pt x="40" y="12"/>
                  </a:cubicBezTo>
                  <a:cubicBezTo>
                    <a:pt x="40" y="12"/>
                    <a:pt x="40" y="12"/>
                    <a:pt x="41" y="12"/>
                  </a:cubicBezTo>
                  <a:cubicBezTo>
                    <a:pt x="40" y="13"/>
                    <a:pt x="39" y="12"/>
                    <a:pt x="38" y="11"/>
                  </a:cubicBezTo>
                  <a:moveTo>
                    <a:pt x="43" y="15"/>
                  </a:moveTo>
                  <a:cubicBezTo>
                    <a:pt x="43" y="14"/>
                    <a:pt x="43" y="15"/>
                    <a:pt x="44" y="15"/>
                  </a:cubicBezTo>
                  <a:cubicBezTo>
                    <a:pt x="44" y="15"/>
                    <a:pt x="44" y="14"/>
                    <a:pt x="44" y="14"/>
                  </a:cubicBezTo>
                  <a:cubicBezTo>
                    <a:pt x="44" y="14"/>
                    <a:pt x="44" y="15"/>
                    <a:pt x="44" y="15"/>
                  </a:cubicBezTo>
                  <a:cubicBezTo>
                    <a:pt x="45" y="15"/>
                    <a:pt x="45" y="14"/>
                    <a:pt x="46" y="15"/>
                  </a:cubicBezTo>
                  <a:cubicBezTo>
                    <a:pt x="46" y="15"/>
                    <a:pt x="45" y="15"/>
                    <a:pt x="45" y="15"/>
                  </a:cubicBezTo>
                  <a:cubicBezTo>
                    <a:pt x="45" y="16"/>
                    <a:pt x="44" y="16"/>
                    <a:pt x="45" y="16"/>
                  </a:cubicBezTo>
                  <a:cubicBezTo>
                    <a:pt x="45" y="17"/>
                    <a:pt x="45" y="16"/>
                    <a:pt x="44" y="16"/>
                  </a:cubicBezTo>
                  <a:cubicBezTo>
                    <a:pt x="44" y="16"/>
                    <a:pt x="44" y="16"/>
                    <a:pt x="44" y="16"/>
                  </a:cubicBezTo>
                  <a:cubicBezTo>
                    <a:pt x="44" y="16"/>
                    <a:pt x="43" y="15"/>
                    <a:pt x="43" y="15"/>
                  </a:cubicBezTo>
                  <a:cubicBezTo>
                    <a:pt x="43" y="15"/>
                    <a:pt x="43" y="15"/>
                    <a:pt x="43" y="15"/>
                  </a:cubicBezTo>
                  <a:moveTo>
                    <a:pt x="54" y="20"/>
                  </a:moveTo>
                  <a:cubicBezTo>
                    <a:pt x="55" y="21"/>
                    <a:pt x="55" y="20"/>
                    <a:pt x="56" y="21"/>
                  </a:cubicBezTo>
                  <a:cubicBezTo>
                    <a:pt x="56" y="22"/>
                    <a:pt x="56" y="22"/>
                    <a:pt x="57" y="22"/>
                  </a:cubicBezTo>
                  <a:cubicBezTo>
                    <a:pt x="56" y="23"/>
                    <a:pt x="55" y="22"/>
                    <a:pt x="54" y="21"/>
                  </a:cubicBezTo>
                  <a:cubicBezTo>
                    <a:pt x="54" y="22"/>
                    <a:pt x="54" y="22"/>
                    <a:pt x="54" y="22"/>
                  </a:cubicBezTo>
                  <a:cubicBezTo>
                    <a:pt x="54" y="22"/>
                    <a:pt x="55" y="23"/>
                    <a:pt x="56" y="23"/>
                  </a:cubicBezTo>
                  <a:cubicBezTo>
                    <a:pt x="56" y="24"/>
                    <a:pt x="57" y="25"/>
                    <a:pt x="56" y="26"/>
                  </a:cubicBezTo>
                  <a:cubicBezTo>
                    <a:pt x="56" y="25"/>
                    <a:pt x="56" y="24"/>
                    <a:pt x="55" y="24"/>
                  </a:cubicBezTo>
                  <a:cubicBezTo>
                    <a:pt x="55" y="23"/>
                    <a:pt x="54" y="24"/>
                    <a:pt x="55" y="24"/>
                  </a:cubicBezTo>
                  <a:cubicBezTo>
                    <a:pt x="53" y="24"/>
                    <a:pt x="52" y="22"/>
                    <a:pt x="50" y="22"/>
                  </a:cubicBezTo>
                  <a:cubicBezTo>
                    <a:pt x="51" y="21"/>
                    <a:pt x="52" y="22"/>
                    <a:pt x="52" y="22"/>
                  </a:cubicBezTo>
                  <a:cubicBezTo>
                    <a:pt x="52" y="21"/>
                    <a:pt x="52" y="20"/>
                    <a:pt x="52" y="21"/>
                  </a:cubicBezTo>
                  <a:cubicBezTo>
                    <a:pt x="51" y="20"/>
                    <a:pt x="52" y="21"/>
                    <a:pt x="53" y="21"/>
                  </a:cubicBezTo>
                  <a:cubicBezTo>
                    <a:pt x="53" y="22"/>
                    <a:pt x="53" y="22"/>
                    <a:pt x="52" y="22"/>
                  </a:cubicBezTo>
                  <a:cubicBezTo>
                    <a:pt x="53" y="23"/>
                    <a:pt x="53" y="23"/>
                    <a:pt x="54" y="24"/>
                  </a:cubicBezTo>
                  <a:cubicBezTo>
                    <a:pt x="54" y="23"/>
                    <a:pt x="53" y="23"/>
                    <a:pt x="53" y="22"/>
                  </a:cubicBezTo>
                  <a:cubicBezTo>
                    <a:pt x="53" y="22"/>
                    <a:pt x="54" y="22"/>
                    <a:pt x="54" y="22"/>
                  </a:cubicBezTo>
                  <a:cubicBezTo>
                    <a:pt x="54" y="22"/>
                    <a:pt x="53" y="22"/>
                    <a:pt x="53" y="21"/>
                  </a:cubicBezTo>
                  <a:cubicBezTo>
                    <a:pt x="53" y="21"/>
                    <a:pt x="54" y="21"/>
                    <a:pt x="54" y="20"/>
                  </a:cubicBezTo>
                  <a:moveTo>
                    <a:pt x="42" y="10"/>
                  </a:moveTo>
                  <a:cubicBezTo>
                    <a:pt x="43" y="10"/>
                    <a:pt x="44" y="10"/>
                    <a:pt x="45" y="10"/>
                  </a:cubicBezTo>
                  <a:cubicBezTo>
                    <a:pt x="45" y="10"/>
                    <a:pt x="45" y="10"/>
                    <a:pt x="46" y="10"/>
                  </a:cubicBezTo>
                  <a:cubicBezTo>
                    <a:pt x="47" y="10"/>
                    <a:pt x="49" y="11"/>
                    <a:pt x="51" y="12"/>
                  </a:cubicBezTo>
                  <a:cubicBezTo>
                    <a:pt x="52" y="12"/>
                    <a:pt x="52" y="13"/>
                    <a:pt x="52" y="13"/>
                  </a:cubicBezTo>
                  <a:cubicBezTo>
                    <a:pt x="52" y="14"/>
                    <a:pt x="51" y="13"/>
                    <a:pt x="51" y="15"/>
                  </a:cubicBezTo>
                  <a:cubicBezTo>
                    <a:pt x="50" y="15"/>
                    <a:pt x="50" y="14"/>
                    <a:pt x="50" y="14"/>
                  </a:cubicBezTo>
                  <a:cubicBezTo>
                    <a:pt x="49" y="15"/>
                    <a:pt x="51" y="15"/>
                    <a:pt x="52" y="16"/>
                  </a:cubicBezTo>
                  <a:cubicBezTo>
                    <a:pt x="51" y="16"/>
                    <a:pt x="51" y="16"/>
                    <a:pt x="51" y="17"/>
                  </a:cubicBezTo>
                  <a:cubicBezTo>
                    <a:pt x="50" y="15"/>
                    <a:pt x="49" y="15"/>
                    <a:pt x="47" y="15"/>
                  </a:cubicBezTo>
                  <a:cubicBezTo>
                    <a:pt x="47" y="14"/>
                    <a:pt x="48" y="14"/>
                    <a:pt x="48" y="14"/>
                  </a:cubicBezTo>
                  <a:cubicBezTo>
                    <a:pt x="48" y="14"/>
                    <a:pt x="49" y="14"/>
                    <a:pt x="49" y="13"/>
                  </a:cubicBezTo>
                  <a:cubicBezTo>
                    <a:pt x="48" y="12"/>
                    <a:pt x="48" y="13"/>
                    <a:pt x="48" y="13"/>
                  </a:cubicBezTo>
                  <a:cubicBezTo>
                    <a:pt x="46" y="12"/>
                    <a:pt x="45" y="11"/>
                    <a:pt x="43" y="11"/>
                  </a:cubicBezTo>
                  <a:cubicBezTo>
                    <a:pt x="43" y="11"/>
                    <a:pt x="43" y="10"/>
                    <a:pt x="42" y="10"/>
                  </a:cubicBezTo>
                  <a:moveTo>
                    <a:pt x="47" y="12"/>
                  </a:moveTo>
                  <a:cubicBezTo>
                    <a:pt x="47" y="12"/>
                    <a:pt x="47" y="12"/>
                    <a:pt x="47" y="12"/>
                  </a:cubicBezTo>
                  <a:cubicBezTo>
                    <a:pt x="47" y="11"/>
                    <a:pt x="46" y="11"/>
                    <a:pt x="46" y="11"/>
                  </a:cubicBezTo>
                  <a:cubicBezTo>
                    <a:pt x="44" y="10"/>
                    <a:pt x="46" y="11"/>
                    <a:pt x="47" y="12"/>
                  </a:cubicBezTo>
                  <a:moveTo>
                    <a:pt x="52" y="19"/>
                  </a:moveTo>
                  <a:cubicBezTo>
                    <a:pt x="52" y="19"/>
                    <a:pt x="52" y="19"/>
                    <a:pt x="51" y="19"/>
                  </a:cubicBezTo>
                  <a:cubicBezTo>
                    <a:pt x="51" y="20"/>
                    <a:pt x="52" y="20"/>
                    <a:pt x="53" y="20"/>
                  </a:cubicBezTo>
                  <a:cubicBezTo>
                    <a:pt x="53" y="20"/>
                    <a:pt x="52" y="20"/>
                    <a:pt x="52" y="19"/>
                  </a:cubicBezTo>
                  <a:cubicBezTo>
                    <a:pt x="52" y="19"/>
                    <a:pt x="53" y="19"/>
                    <a:pt x="52" y="18"/>
                  </a:cubicBezTo>
                  <a:cubicBezTo>
                    <a:pt x="53" y="18"/>
                    <a:pt x="53" y="18"/>
                    <a:pt x="53" y="19"/>
                  </a:cubicBezTo>
                  <a:cubicBezTo>
                    <a:pt x="53" y="19"/>
                    <a:pt x="53" y="19"/>
                    <a:pt x="53" y="19"/>
                  </a:cubicBezTo>
                  <a:cubicBezTo>
                    <a:pt x="53" y="19"/>
                    <a:pt x="54" y="19"/>
                    <a:pt x="54" y="20"/>
                  </a:cubicBezTo>
                  <a:cubicBezTo>
                    <a:pt x="54" y="20"/>
                    <a:pt x="54" y="20"/>
                    <a:pt x="54" y="20"/>
                  </a:cubicBezTo>
                  <a:cubicBezTo>
                    <a:pt x="53" y="20"/>
                    <a:pt x="52" y="20"/>
                    <a:pt x="51" y="20"/>
                  </a:cubicBezTo>
                  <a:cubicBezTo>
                    <a:pt x="51" y="19"/>
                    <a:pt x="51" y="19"/>
                    <a:pt x="51" y="19"/>
                  </a:cubicBezTo>
                  <a:cubicBezTo>
                    <a:pt x="50" y="19"/>
                    <a:pt x="50" y="20"/>
                    <a:pt x="50" y="19"/>
                  </a:cubicBezTo>
                  <a:cubicBezTo>
                    <a:pt x="50" y="19"/>
                    <a:pt x="50" y="18"/>
                    <a:pt x="49" y="18"/>
                  </a:cubicBezTo>
                  <a:cubicBezTo>
                    <a:pt x="49" y="16"/>
                    <a:pt x="50" y="18"/>
                    <a:pt x="51" y="18"/>
                  </a:cubicBezTo>
                  <a:cubicBezTo>
                    <a:pt x="51" y="18"/>
                    <a:pt x="51" y="18"/>
                    <a:pt x="51" y="19"/>
                  </a:cubicBezTo>
                  <a:cubicBezTo>
                    <a:pt x="51" y="19"/>
                    <a:pt x="51" y="18"/>
                    <a:pt x="52" y="19"/>
                  </a:cubicBezTo>
                  <a:moveTo>
                    <a:pt x="36" y="15"/>
                  </a:moveTo>
                  <a:cubicBezTo>
                    <a:pt x="36" y="14"/>
                    <a:pt x="37" y="15"/>
                    <a:pt x="37" y="14"/>
                  </a:cubicBezTo>
                  <a:cubicBezTo>
                    <a:pt x="37" y="15"/>
                    <a:pt x="38" y="15"/>
                    <a:pt x="38" y="15"/>
                  </a:cubicBezTo>
                  <a:cubicBezTo>
                    <a:pt x="39" y="15"/>
                    <a:pt x="40" y="16"/>
                    <a:pt x="40" y="17"/>
                  </a:cubicBezTo>
                  <a:cubicBezTo>
                    <a:pt x="40" y="17"/>
                    <a:pt x="39" y="16"/>
                    <a:pt x="39" y="16"/>
                  </a:cubicBezTo>
                  <a:cubicBezTo>
                    <a:pt x="39" y="17"/>
                    <a:pt x="39" y="17"/>
                    <a:pt x="39" y="17"/>
                  </a:cubicBezTo>
                  <a:cubicBezTo>
                    <a:pt x="40" y="18"/>
                    <a:pt x="40" y="17"/>
                    <a:pt x="41" y="18"/>
                  </a:cubicBezTo>
                  <a:cubicBezTo>
                    <a:pt x="41" y="19"/>
                    <a:pt x="41" y="18"/>
                    <a:pt x="40" y="18"/>
                  </a:cubicBezTo>
                  <a:cubicBezTo>
                    <a:pt x="40" y="18"/>
                    <a:pt x="40" y="18"/>
                    <a:pt x="40" y="18"/>
                  </a:cubicBezTo>
                  <a:cubicBezTo>
                    <a:pt x="39" y="18"/>
                    <a:pt x="38" y="18"/>
                    <a:pt x="37" y="18"/>
                  </a:cubicBezTo>
                  <a:cubicBezTo>
                    <a:pt x="37" y="17"/>
                    <a:pt x="37" y="17"/>
                    <a:pt x="37" y="16"/>
                  </a:cubicBezTo>
                  <a:cubicBezTo>
                    <a:pt x="37" y="17"/>
                    <a:pt x="39" y="18"/>
                    <a:pt x="39" y="18"/>
                  </a:cubicBezTo>
                  <a:cubicBezTo>
                    <a:pt x="39" y="17"/>
                    <a:pt x="39" y="16"/>
                    <a:pt x="38" y="16"/>
                  </a:cubicBezTo>
                  <a:cubicBezTo>
                    <a:pt x="38" y="16"/>
                    <a:pt x="38" y="17"/>
                    <a:pt x="39" y="17"/>
                  </a:cubicBezTo>
                  <a:cubicBezTo>
                    <a:pt x="38" y="17"/>
                    <a:pt x="37" y="15"/>
                    <a:pt x="36" y="15"/>
                  </a:cubicBezTo>
                  <a:moveTo>
                    <a:pt x="57" y="22"/>
                  </a:moveTo>
                  <a:cubicBezTo>
                    <a:pt x="58" y="21"/>
                    <a:pt x="57" y="23"/>
                    <a:pt x="59" y="24"/>
                  </a:cubicBezTo>
                  <a:cubicBezTo>
                    <a:pt x="58" y="23"/>
                    <a:pt x="59" y="22"/>
                    <a:pt x="59" y="23"/>
                  </a:cubicBezTo>
                  <a:cubicBezTo>
                    <a:pt x="59" y="24"/>
                    <a:pt x="60" y="24"/>
                    <a:pt x="60" y="25"/>
                  </a:cubicBezTo>
                  <a:cubicBezTo>
                    <a:pt x="60" y="25"/>
                    <a:pt x="59" y="25"/>
                    <a:pt x="60" y="26"/>
                  </a:cubicBezTo>
                  <a:cubicBezTo>
                    <a:pt x="59" y="26"/>
                    <a:pt x="59" y="25"/>
                    <a:pt x="58" y="25"/>
                  </a:cubicBezTo>
                  <a:cubicBezTo>
                    <a:pt x="59" y="24"/>
                    <a:pt x="59" y="25"/>
                    <a:pt x="59" y="24"/>
                  </a:cubicBezTo>
                  <a:cubicBezTo>
                    <a:pt x="59" y="24"/>
                    <a:pt x="59" y="24"/>
                    <a:pt x="59" y="24"/>
                  </a:cubicBezTo>
                  <a:cubicBezTo>
                    <a:pt x="58" y="23"/>
                    <a:pt x="58" y="23"/>
                    <a:pt x="58" y="23"/>
                  </a:cubicBezTo>
                  <a:cubicBezTo>
                    <a:pt x="57" y="23"/>
                    <a:pt x="58" y="25"/>
                    <a:pt x="57" y="24"/>
                  </a:cubicBezTo>
                  <a:cubicBezTo>
                    <a:pt x="57" y="23"/>
                    <a:pt x="58" y="23"/>
                    <a:pt x="57" y="22"/>
                  </a:cubicBezTo>
                  <a:moveTo>
                    <a:pt x="30" y="10"/>
                  </a:moveTo>
                  <a:cubicBezTo>
                    <a:pt x="29" y="10"/>
                    <a:pt x="29" y="9"/>
                    <a:pt x="29" y="9"/>
                  </a:cubicBezTo>
                  <a:cubicBezTo>
                    <a:pt x="28" y="8"/>
                    <a:pt x="30" y="9"/>
                    <a:pt x="30" y="10"/>
                  </a:cubicBezTo>
                  <a:moveTo>
                    <a:pt x="21" y="99"/>
                  </a:moveTo>
                  <a:cubicBezTo>
                    <a:pt x="22" y="100"/>
                    <a:pt x="21" y="101"/>
                    <a:pt x="22" y="101"/>
                  </a:cubicBezTo>
                  <a:cubicBezTo>
                    <a:pt x="21" y="101"/>
                    <a:pt x="22" y="100"/>
                    <a:pt x="21" y="99"/>
                  </a:cubicBezTo>
                  <a:moveTo>
                    <a:pt x="30" y="11"/>
                  </a:moveTo>
                  <a:cubicBezTo>
                    <a:pt x="30" y="10"/>
                    <a:pt x="31" y="10"/>
                    <a:pt x="31" y="9"/>
                  </a:cubicBezTo>
                  <a:cubicBezTo>
                    <a:pt x="31" y="10"/>
                    <a:pt x="32" y="10"/>
                    <a:pt x="32" y="11"/>
                  </a:cubicBezTo>
                  <a:cubicBezTo>
                    <a:pt x="32" y="10"/>
                    <a:pt x="31" y="10"/>
                    <a:pt x="31" y="10"/>
                  </a:cubicBezTo>
                  <a:cubicBezTo>
                    <a:pt x="31" y="11"/>
                    <a:pt x="31" y="11"/>
                    <a:pt x="31" y="11"/>
                  </a:cubicBezTo>
                  <a:cubicBezTo>
                    <a:pt x="31" y="11"/>
                    <a:pt x="31" y="11"/>
                    <a:pt x="30" y="11"/>
                  </a:cubicBezTo>
                  <a:moveTo>
                    <a:pt x="8" y="101"/>
                  </a:moveTo>
                  <a:cubicBezTo>
                    <a:pt x="8" y="101"/>
                    <a:pt x="8" y="100"/>
                    <a:pt x="8" y="100"/>
                  </a:cubicBezTo>
                  <a:cubicBezTo>
                    <a:pt x="7" y="100"/>
                    <a:pt x="7" y="100"/>
                    <a:pt x="7" y="100"/>
                  </a:cubicBezTo>
                  <a:cubicBezTo>
                    <a:pt x="7" y="99"/>
                    <a:pt x="7" y="99"/>
                    <a:pt x="7" y="98"/>
                  </a:cubicBezTo>
                  <a:cubicBezTo>
                    <a:pt x="7" y="97"/>
                    <a:pt x="6" y="96"/>
                    <a:pt x="6" y="95"/>
                  </a:cubicBezTo>
                  <a:cubicBezTo>
                    <a:pt x="6" y="95"/>
                    <a:pt x="7" y="95"/>
                    <a:pt x="7" y="95"/>
                  </a:cubicBezTo>
                  <a:cubicBezTo>
                    <a:pt x="7" y="93"/>
                    <a:pt x="6" y="92"/>
                    <a:pt x="6" y="90"/>
                  </a:cubicBezTo>
                  <a:cubicBezTo>
                    <a:pt x="6" y="90"/>
                    <a:pt x="6" y="90"/>
                    <a:pt x="6" y="89"/>
                  </a:cubicBezTo>
                  <a:cubicBezTo>
                    <a:pt x="6" y="89"/>
                    <a:pt x="6" y="89"/>
                    <a:pt x="6" y="89"/>
                  </a:cubicBezTo>
                  <a:cubicBezTo>
                    <a:pt x="6" y="88"/>
                    <a:pt x="6" y="88"/>
                    <a:pt x="6" y="88"/>
                  </a:cubicBezTo>
                  <a:cubicBezTo>
                    <a:pt x="6" y="87"/>
                    <a:pt x="6" y="86"/>
                    <a:pt x="6" y="85"/>
                  </a:cubicBezTo>
                  <a:cubicBezTo>
                    <a:pt x="7" y="85"/>
                    <a:pt x="7" y="84"/>
                    <a:pt x="8" y="85"/>
                  </a:cubicBezTo>
                  <a:cubicBezTo>
                    <a:pt x="7" y="84"/>
                    <a:pt x="7" y="85"/>
                    <a:pt x="6" y="84"/>
                  </a:cubicBezTo>
                  <a:cubicBezTo>
                    <a:pt x="6" y="83"/>
                    <a:pt x="6" y="83"/>
                    <a:pt x="6" y="82"/>
                  </a:cubicBezTo>
                  <a:cubicBezTo>
                    <a:pt x="5" y="82"/>
                    <a:pt x="6" y="82"/>
                    <a:pt x="6" y="82"/>
                  </a:cubicBezTo>
                  <a:cubicBezTo>
                    <a:pt x="6" y="81"/>
                    <a:pt x="5" y="81"/>
                    <a:pt x="6" y="81"/>
                  </a:cubicBezTo>
                  <a:cubicBezTo>
                    <a:pt x="4" y="81"/>
                    <a:pt x="6" y="80"/>
                    <a:pt x="5" y="80"/>
                  </a:cubicBezTo>
                  <a:cubicBezTo>
                    <a:pt x="5" y="80"/>
                    <a:pt x="4" y="80"/>
                    <a:pt x="4" y="80"/>
                  </a:cubicBezTo>
                  <a:cubicBezTo>
                    <a:pt x="4" y="81"/>
                    <a:pt x="5" y="80"/>
                    <a:pt x="5" y="81"/>
                  </a:cubicBezTo>
                  <a:cubicBezTo>
                    <a:pt x="5" y="81"/>
                    <a:pt x="5" y="81"/>
                    <a:pt x="5" y="82"/>
                  </a:cubicBezTo>
                  <a:cubicBezTo>
                    <a:pt x="4" y="82"/>
                    <a:pt x="4" y="82"/>
                    <a:pt x="4" y="82"/>
                  </a:cubicBezTo>
                  <a:cubicBezTo>
                    <a:pt x="4" y="82"/>
                    <a:pt x="5" y="82"/>
                    <a:pt x="5" y="83"/>
                  </a:cubicBezTo>
                  <a:cubicBezTo>
                    <a:pt x="5" y="83"/>
                    <a:pt x="5" y="82"/>
                    <a:pt x="4" y="82"/>
                  </a:cubicBezTo>
                  <a:cubicBezTo>
                    <a:pt x="4" y="83"/>
                    <a:pt x="5" y="83"/>
                    <a:pt x="5" y="84"/>
                  </a:cubicBezTo>
                  <a:cubicBezTo>
                    <a:pt x="5" y="84"/>
                    <a:pt x="6" y="84"/>
                    <a:pt x="5" y="85"/>
                  </a:cubicBezTo>
                  <a:cubicBezTo>
                    <a:pt x="5" y="85"/>
                    <a:pt x="5" y="85"/>
                    <a:pt x="5" y="84"/>
                  </a:cubicBezTo>
                  <a:cubicBezTo>
                    <a:pt x="4" y="84"/>
                    <a:pt x="4" y="85"/>
                    <a:pt x="4" y="85"/>
                  </a:cubicBezTo>
                  <a:cubicBezTo>
                    <a:pt x="4" y="85"/>
                    <a:pt x="4" y="85"/>
                    <a:pt x="4" y="85"/>
                  </a:cubicBezTo>
                  <a:cubicBezTo>
                    <a:pt x="5" y="85"/>
                    <a:pt x="4" y="85"/>
                    <a:pt x="5" y="85"/>
                  </a:cubicBezTo>
                  <a:cubicBezTo>
                    <a:pt x="5" y="85"/>
                    <a:pt x="6" y="86"/>
                    <a:pt x="5" y="86"/>
                  </a:cubicBezTo>
                  <a:cubicBezTo>
                    <a:pt x="4" y="86"/>
                    <a:pt x="5" y="86"/>
                    <a:pt x="5" y="85"/>
                  </a:cubicBezTo>
                  <a:cubicBezTo>
                    <a:pt x="4" y="85"/>
                    <a:pt x="4" y="85"/>
                    <a:pt x="4" y="85"/>
                  </a:cubicBezTo>
                  <a:cubicBezTo>
                    <a:pt x="3" y="86"/>
                    <a:pt x="3" y="86"/>
                    <a:pt x="3" y="87"/>
                  </a:cubicBezTo>
                  <a:cubicBezTo>
                    <a:pt x="4" y="87"/>
                    <a:pt x="3" y="86"/>
                    <a:pt x="4" y="86"/>
                  </a:cubicBezTo>
                  <a:cubicBezTo>
                    <a:pt x="5" y="86"/>
                    <a:pt x="4" y="86"/>
                    <a:pt x="5" y="87"/>
                  </a:cubicBezTo>
                  <a:cubicBezTo>
                    <a:pt x="5" y="87"/>
                    <a:pt x="5" y="87"/>
                    <a:pt x="4" y="87"/>
                  </a:cubicBezTo>
                  <a:cubicBezTo>
                    <a:pt x="3" y="87"/>
                    <a:pt x="3" y="87"/>
                    <a:pt x="3" y="88"/>
                  </a:cubicBezTo>
                  <a:cubicBezTo>
                    <a:pt x="2" y="88"/>
                    <a:pt x="1" y="87"/>
                    <a:pt x="2" y="87"/>
                  </a:cubicBezTo>
                  <a:cubicBezTo>
                    <a:pt x="2" y="86"/>
                    <a:pt x="1" y="87"/>
                    <a:pt x="1" y="87"/>
                  </a:cubicBezTo>
                  <a:cubicBezTo>
                    <a:pt x="0" y="86"/>
                    <a:pt x="1" y="86"/>
                    <a:pt x="1" y="86"/>
                  </a:cubicBezTo>
                  <a:cubicBezTo>
                    <a:pt x="1" y="86"/>
                    <a:pt x="1" y="85"/>
                    <a:pt x="1" y="85"/>
                  </a:cubicBezTo>
                  <a:cubicBezTo>
                    <a:pt x="1" y="85"/>
                    <a:pt x="1" y="84"/>
                    <a:pt x="1" y="83"/>
                  </a:cubicBezTo>
                  <a:cubicBezTo>
                    <a:pt x="1" y="83"/>
                    <a:pt x="1" y="83"/>
                    <a:pt x="1" y="82"/>
                  </a:cubicBezTo>
                  <a:cubicBezTo>
                    <a:pt x="1" y="81"/>
                    <a:pt x="2" y="80"/>
                    <a:pt x="2" y="79"/>
                  </a:cubicBezTo>
                  <a:cubicBezTo>
                    <a:pt x="2" y="79"/>
                    <a:pt x="2" y="78"/>
                    <a:pt x="2" y="78"/>
                  </a:cubicBezTo>
                  <a:cubicBezTo>
                    <a:pt x="3" y="75"/>
                    <a:pt x="3" y="73"/>
                    <a:pt x="4" y="71"/>
                  </a:cubicBezTo>
                  <a:cubicBezTo>
                    <a:pt x="4" y="70"/>
                    <a:pt x="4" y="70"/>
                    <a:pt x="5" y="70"/>
                  </a:cubicBezTo>
                  <a:cubicBezTo>
                    <a:pt x="5" y="70"/>
                    <a:pt x="5" y="69"/>
                    <a:pt x="5" y="68"/>
                  </a:cubicBezTo>
                  <a:cubicBezTo>
                    <a:pt x="5" y="68"/>
                    <a:pt x="5" y="68"/>
                    <a:pt x="5" y="67"/>
                  </a:cubicBezTo>
                  <a:cubicBezTo>
                    <a:pt x="5" y="67"/>
                    <a:pt x="6" y="67"/>
                    <a:pt x="6" y="67"/>
                  </a:cubicBezTo>
                  <a:cubicBezTo>
                    <a:pt x="5" y="66"/>
                    <a:pt x="6" y="65"/>
                    <a:pt x="6" y="64"/>
                  </a:cubicBezTo>
                  <a:cubicBezTo>
                    <a:pt x="6" y="64"/>
                    <a:pt x="7" y="64"/>
                    <a:pt x="6" y="65"/>
                  </a:cubicBezTo>
                  <a:cubicBezTo>
                    <a:pt x="7" y="64"/>
                    <a:pt x="6" y="63"/>
                    <a:pt x="6" y="63"/>
                  </a:cubicBezTo>
                  <a:cubicBezTo>
                    <a:pt x="6" y="63"/>
                    <a:pt x="6" y="62"/>
                    <a:pt x="7" y="62"/>
                  </a:cubicBezTo>
                  <a:cubicBezTo>
                    <a:pt x="6" y="61"/>
                    <a:pt x="8" y="60"/>
                    <a:pt x="7" y="60"/>
                  </a:cubicBezTo>
                  <a:cubicBezTo>
                    <a:pt x="7" y="59"/>
                    <a:pt x="7" y="59"/>
                    <a:pt x="7" y="59"/>
                  </a:cubicBezTo>
                  <a:cubicBezTo>
                    <a:pt x="7" y="59"/>
                    <a:pt x="7" y="59"/>
                    <a:pt x="7" y="59"/>
                  </a:cubicBezTo>
                  <a:cubicBezTo>
                    <a:pt x="7" y="59"/>
                    <a:pt x="7" y="58"/>
                    <a:pt x="8" y="58"/>
                  </a:cubicBezTo>
                  <a:cubicBezTo>
                    <a:pt x="8" y="58"/>
                    <a:pt x="8" y="57"/>
                    <a:pt x="8" y="57"/>
                  </a:cubicBezTo>
                  <a:cubicBezTo>
                    <a:pt x="8" y="56"/>
                    <a:pt x="8" y="56"/>
                    <a:pt x="8" y="55"/>
                  </a:cubicBezTo>
                  <a:cubicBezTo>
                    <a:pt x="8" y="55"/>
                    <a:pt x="8" y="54"/>
                    <a:pt x="8" y="54"/>
                  </a:cubicBezTo>
                  <a:cubicBezTo>
                    <a:pt x="8" y="54"/>
                    <a:pt x="8" y="54"/>
                    <a:pt x="8" y="54"/>
                  </a:cubicBezTo>
                  <a:cubicBezTo>
                    <a:pt x="8" y="52"/>
                    <a:pt x="8" y="51"/>
                    <a:pt x="9" y="50"/>
                  </a:cubicBezTo>
                  <a:cubicBezTo>
                    <a:pt x="9" y="50"/>
                    <a:pt x="8" y="50"/>
                    <a:pt x="8" y="50"/>
                  </a:cubicBezTo>
                  <a:cubicBezTo>
                    <a:pt x="9" y="49"/>
                    <a:pt x="8" y="48"/>
                    <a:pt x="9" y="48"/>
                  </a:cubicBezTo>
                  <a:cubicBezTo>
                    <a:pt x="9" y="48"/>
                    <a:pt x="8" y="48"/>
                    <a:pt x="8" y="47"/>
                  </a:cubicBezTo>
                  <a:cubicBezTo>
                    <a:pt x="9" y="47"/>
                    <a:pt x="9" y="46"/>
                    <a:pt x="9" y="44"/>
                  </a:cubicBezTo>
                  <a:cubicBezTo>
                    <a:pt x="9" y="44"/>
                    <a:pt x="9" y="42"/>
                    <a:pt x="9" y="42"/>
                  </a:cubicBezTo>
                  <a:cubicBezTo>
                    <a:pt x="8" y="41"/>
                    <a:pt x="8" y="41"/>
                    <a:pt x="8" y="40"/>
                  </a:cubicBezTo>
                  <a:cubicBezTo>
                    <a:pt x="8" y="38"/>
                    <a:pt x="8" y="36"/>
                    <a:pt x="8" y="35"/>
                  </a:cubicBezTo>
                  <a:cubicBezTo>
                    <a:pt x="8" y="33"/>
                    <a:pt x="7" y="31"/>
                    <a:pt x="8" y="31"/>
                  </a:cubicBezTo>
                  <a:cubicBezTo>
                    <a:pt x="8" y="30"/>
                    <a:pt x="8" y="30"/>
                    <a:pt x="8" y="29"/>
                  </a:cubicBezTo>
                  <a:cubicBezTo>
                    <a:pt x="8" y="29"/>
                    <a:pt x="8" y="29"/>
                    <a:pt x="8" y="28"/>
                  </a:cubicBezTo>
                  <a:cubicBezTo>
                    <a:pt x="8" y="28"/>
                    <a:pt x="7" y="27"/>
                    <a:pt x="7" y="26"/>
                  </a:cubicBezTo>
                  <a:cubicBezTo>
                    <a:pt x="7" y="24"/>
                    <a:pt x="8" y="23"/>
                    <a:pt x="8" y="22"/>
                  </a:cubicBezTo>
                  <a:cubicBezTo>
                    <a:pt x="8" y="21"/>
                    <a:pt x="7" y="21"/>
                    <a:pt x="7" y="20"/>
                  </a:cubicBezTo>
                  <a:cubicBezTo>
                    <a:pt x="7" y="20"/>
                    <a:pt x="8" y="20"/>
                    <a:pt x="8" y="19"/>
                  </a:cubicBezTo>
                  <a:cubicBezTo>
                    <a:pt x="8" y="19"/>
                    <a:pt x="7" y="18"/>
                    <a:pt x="7" y="18"/>
                  </a:cubicBezTo>
                  <a:cubicBezTo>
                    <a:pt x="7" y="18"/>
                    <a:pt x="7" y="18"/>
                    <a:pt x="7" y="17"/>
                  </a:cubicBezTo>
                  <a:cubicBezTo>
                    <a:pt x="7" y="17"/>
                    <a:pt x="7" y="16"/>
                    <a:pt x="7" y="16"/>
                  </a:cubicBezTo>
                  <a:cubicBezTo>
                    <a:pt x="7" y="14"/>
                    <a:pt x="7" y="12"/>
                    <a:pt x="7" y="10"/>
                  </a:cubicBezTo>
                  <a:cubicBezTo>
                    <a:pt x="7" y="9"/>
                    <a:pt x="7" y="10"/>
                    <a:pt x="7" y="9"/>
                  </a:cubicBezTo>
                  <a:cubicBezTo>
                    <a:pt x="7" y="8"/>
                    <a:pt x="6" y="6"/>
                    <a:pt x="7" y="5"/>
                  </a:cubicBezTo>
                  <a:cubicBezTo>
                    <a:pt x="6" y="3"/>
                    <a:pt x="7" y="3"/>
                    <a:pt x="7" y="1"/>
                  </a:cubicBezTo>
                  <a:cubicBezTo>
                    <a:pt x="7" y="1"/>
                    <a:pt x="7" y="1"/>
                    <a:pt x="7" y="1"/>
                  </a:cubicBezTo>
                  <a:cubicBezTo>
                    <a:pt x="7" y="2"/>
                    <a:pt x="7" y="1"/>
                    <a:pt x="7" y="2"/>
                  </a:cubicBezTo>
                  <a:cubicBezTo>
                    <a:pt x="7" y="2"/>
                    <a:pt x="7" y="2"/>
                    <a:pt x="7" y="2"/>
                  </a:cubicBezTo>
                  <a:cubicBezTo>
                    <a:pt x="7" y="2"/>
                    <a:pt x="7" y="2"/>
                    <a:pt x="7" y="2"/>
                  </a:cubicBezTo>
                  <a:cubicBezTo>
                    <a:pt x="8" y="2"/>
                    <a:pt x="7" y="2"/>
                    <a:pt x="7" y="1"/>
                  </a:cubicBezTo>
                  <a:cubicBezTo>
                    <a:pt x="8" y="2"/>
                    <a:pt x="8" y="1"/>
                    <a:pt x="9" y="2"/>
                  </a:cubicBezTo>
                  <a:cubicBezTo>
                    <a:pt x="9" y="2"/>
                    <a:pt x="8" y="1"/>
                    <a:pt x="9" y="1"/>
                  </a:cubicBezTo>
                  <a:cubicBezTo>
                    <a:pt x="10" y="0"/>
                    <a:pt x="10" y="1"/>
                    <a:pt x="11" y="1"/>
                  </a:cubicBezTo>
                  <a:cubicBezTo>
                    <a:pt x="11" y="1"/>
                    <a:pt x="12" y="1"/>
                    <a:pt x="12" y="1"/>
                  </a:cubicBezTo>
                  <a:cubicBezTo>
                    <a:pt x="12" y="1"/>
                    <a:pt x="12" y="1"/>
                    <a:pt x="13" y="1"/>
                  </a:cubicBezTo>
                  <a:cubicBezTo>
                    <a:pt x="13" y="1"/>
                    <a:pt x="14" y="2"/>
                    <a:pt x="14" y="2"/>
                  </a:cubicBezTo>
                  <a:cubicBezTo>
                    <a:pt x="14" y="2"/>
                    <a:pt x="15" y="1"/>
                    <a:pt x="15" y="1"/>
                  </a:cubicBezTo>
                  <a:cubicBezTo>
                    <a:pt x="16" y="2"/>
                    <a:pt x="18" y="3"/>
                    <a:pt x="19" y="3"/>
                  </a:cubicBezTo>
                  <a:cubicBezTo>
                    <a:pt x="20" y="3"/>
                    <a:pt x="20" y="3"/>
                    <a:pt x="21" y="3"/>
                  </a:cubicBezTo>
                  <a:cubicBezTo>
                    <a:pt x="21" y="3"/>
                    <a:pt x="22" y="4"/>
                    <a:pt x="22" y="4"/>
                  </a:cubicBezTo>
                  <a:cubicBezTo>
                    <a:pt x="22" y="4"/>
                    <a:pt x="23" y="4"/>
                    <a:pt x="23" y="4"/>
                  </a:cubicBezTo>
                  <a:cubicBezTo>
                    <a:pt x="25" y="5"/>
                    <a:pt x="27" y="6"/>
                    <a:pt x="28" y="6"/>
                  </a:cubicBezTo>
                  <a:cubicBezTo>
                    <a:pt x="29" y="7"/>
                    <a:pt x="28" y="6"/>
                    <a:pt x="27" y="6"/>
                  </a:cubicBezTo>
                  <a:cubicBezTo>
                    <a:pt x="27" y="6"/>
                    <a:pt x="26" y="7"/>
                    <a:pt x="25" y="6"/>
                  </a:cubicBezTo>
                  <a:cubicBezTo>
                    <a:pt x="25" y="5"/>
                    <a:pt x="25" y="7"/>
                    <a:pt x="25" y="6"/>
                  </a:cubicBezTo>
                  <a:cubicBezTo>
                    <a:pt x="24" y="6"/>
                    <a:pt x="24" y="5"/>
                    <a:pt x="24" y="5"/>
                  </a:cubicBezTo>
                  <a:cubicBezTo>
                    <a:pt x="24" y="6"/>
                    <a:pt x="24" y="6"/>
                    <a:pt x="23" y="5"/>
                  </a:cubicBezTo>
                  <a:cubicBezTo>
                    <a:pt x="23" y="6"/>
                    <a:pt x="24" y="6"/>
                    <a:pt x="24" y="7"/>
                  </a:cubicBezTo>
                  <a:cubicBezTo>
                    <a:pt x="23" y="7"/>
                    <a:pt x="22" y="6"/>
                    <a:pt x="21" y="6"/>
                  </a:cubicBezTo>
                  <a:cubicBezTo>
                    <a:pt x="21" y="7"/>
                    <a:pt x="22" y="7"/>
                    <a:pt x="22" y="8"/>
                  </a:cubicBezTo>
                  <a:cubicBezTo>
                    <a:pt x="21" y="7"/>
                    <a:pt x="21" y="9"/>
                    <a:pt x="19" y="7"/>
                  </a:cubicBezTo>
                  <a:cubicBezTo>
                    <a:pt x="18" y="7"/>
                    <a:pt x="18" y="7"/>
                    <a:pt x="19" y="8"/>
                  </a:cubicBezTo>
                  <a:cubicBezTo>
                    <a:pt x="19" y="8"/>
                    <a:pt x="18" y="7"/>
                    <a:pt x="18" y="7"/>
                  </a:cubicBezTo>
                  <a:cubicBezTo>
                    <a:pt x="18" y="7"/>
                    <a:pt x="18" y="7"/>
                    <a:pt x="18" y="6"/>
                  </a:cubicBezTo>
                  <a:cubicBezTo>
                    <a:pt x="17" y="6"/>
                    <a:pt x="17" y="6"/>
                    <a:pt x="16" y="6"/>
                  </a:cubicBezTo>
                  <a:cubicBezTo>
                    <a:pt x="16" y="6"/>
                    <a:pt x="16" y="6"/>
                    <a:pt x="15" y="6"/>
                  </a:cubicBezTo>
                  <a:cubicBezTo>
                    <a:pt x="15" y="6"/>
                    <a:pt x="14" y="6"/>
                    <a:pt x="14" y="6"/>
                  </a:cubicBezTo>
                  <a:cubicBezTo>
                    <a:pt x="14" y="6"/>
                    <a:pt x="14" y="6"/>
                    <a:pt x="15" y="6"/>
                  </a:cubicBezTo>
                  <a:cubicBezTo>
                    <a:pt x="14" y="6"/>
                    <a:pt x="14" y="7"/>
                    <a:pt x="12" y="6"/>
                  </a:cubicBezTo>
                  <a:cubicBezTo>
                    <a:pt x="12" y="6"/>
                    <a:pt x="13" y="8"/>
                    <a:pt x="12" y="8"/>
                  </a:cubicBezTo>
                  <a:cubicBezTo>
                    <a:pt x="12" y="7"/>
                    <a:pt x="11" y="7"/>
                    <a:pt x="11" y="7"/>
                  </a:cubicBezTo>
                  <a:cubicBezTo>
                    <a:pt x="11" y="7"/>
                    <a:pt x="11" y="7"/>
                    <a:pt x="11" y="8"/>
                  </a:cubicBezTo>
                  <a:cubicBezTo>
                    <a:pt x="11" y="8"/>
                    <a:pt x="11" y="8"/>
                    <a:pt x="11" y="8"/>
                  </a:cubicBezTo>
                  <a:cubicBezTo>
                    <a:pt x="11" y="8"/>
                    <a:pt x="11" y="8"/>
                    <a:pt x="11" y="9"/>
                  </a:cubicBezTo>
                  <a:cubicBezTo>
                    <a:pt x="12" y="9"/>
                    <a:pt x="12" y="9"/>
                    <a:pt x="12" y="9"/>
                  </a:cubicBezTo>
                  <a:cubicBezTo>
                    <a:pt x="12" y="9"/>
                    <a:pt x="12" y="8"/>
                    <a:pt x="12" y="8"/>
                  </a:cubicBezTo>
                  <a:cubicBezTo>
                    <a:pt x="13" y="9"/>
                    <a:pt x="13" y="10"/>
                    <a:pt x="13" y="10"/>
                  </a:cubicBezTo>
                  <a:cubicBezTo>
                    <a:pt x="14" y="10"/>
                    <a:pt x="13" y="9"/>
                    <a:pt x="13" y="9"/>
                  </a:cubicBezTo>
                  <a:cubicBezTo>
                    <a:pt x="13" y="9"/>
                    <a:pt x="13" y="9"/>
                    <a:pt x="13" y="8"/>
                  </a:cubicBezTo>
                  <a:cubicBezTo>
                    <a:pt x="13" y="8"/>
                    <a:pt x="14" y="8"/>
                    <a:pt x="15" y="8"/>
                  </a:cubicBezTo>
                  <a:cubicBezTo>
                    <a:pt x="15" y="8"/>
                    <a:pt x="15" y="8"/>
                    <a:pt x="15" y="8"/>
                  </a:cubicBezTo>
                  <a:cubicBezTo>
                    <a:pt x="16" y="8"/>
                    <a:pt x="16" y="8"/>
                    <a:pt x="16" y="8"/>
                  </a:cubicBezTo>
                  <a:cubicBezTo>
                    <a:pt x="16" y="8"/>
                    <a:pt x="16" y="8"/>
                    <a:pt x="16" y="8"/>
                  </a:cubicBezTo>
                  <a:cubicBezTo>
                    <a:pt x="18" y="8"/>
                    <a:pt x="20" y="9"/>
                    <a:pt x="22" y="10"/>
                  </a:cubicBezTo>
                  <a:cubicBezTo>
                    <a:pt x="23" y="10"/>
                    <a:pt x="22" y="10"/>
                    <a:pt x="23" y="11"/>
                  </a:cubicBezTo>
                  <a:cubicBezTo>
                    <a:pt x="24" y="11"/>
                    <a:pt x="25" y="11"/>
                    <a:pt x="26" y="12"/>
                  </a:cubicBezTo>
                  <a:cubicBezTo>
                    <a:pt x="26" y="12"/>
                    <a:pt x="26" y="11"/>
                    <a:pt x="26" y="11"/>
                  </a:cubicBezTo>
                  <a:cubicBezTo>
                    <a:pt x="27" y="12"/>
                    <a:pt x="27" y="12"/>
                    <a:pt x="27" y="13"/>
                  </a:cubicBezTo>
                  <a:cubicBezTo>
                    <a:pt x="28" y="13"/>
                    <a:pt x="28" y="13"/>
                    <a:pt x="27" y="12"/>
                  </a:cubicBezTo>
                  <a:cubicBezTo>
                    <a:pt x="28" y="12"/>
                    <a:pt x="28" y="13"/>
                    <a:pt x="28" y="13"/>
                  </a:cubicBezTo>
                  <a:cubicBezTo>
                    <a:pt x="28" y="14"/>
                    <a:pt x="28" y="14"/>
                    <a:pt x="28" y="14"/>
                  </a:cubicBezTo>
                  <a:cubicBezTo>
                    <a:pt x="27" y="14"/>
                    <a:pt x="27" y="14"/>
                    <a:pt x="26" y="13"/>
                  </a:cubicBezTo>
                  <a:cubicBezTo>
                    <a:pt x="25" y="12"/>
                    <a:pt x="27" y="13"/>
                    <a:pt x="26" y="13"/>
                  </a:cubicBezTo>
                  <a:cubicBezTo>
                    <a:pt x="25" y="12"/>
                    <a:pt x="25" y="12"/>
                    <a:pt x="26" y="13"/>
                  </a:cubicBezTo>
                  <a:cubicBezTo>
                    <a:pt x="25" y="13"/>
                    <a:pt x="25" y="14"/>
                    <a:pt x="24" y="13"/>
                  </a:cubicBezTo>
                  <a:cubicBezTo>
                    <a:pt x="24" y="12"/>
                    <a:pt x="24" y="12"/>
                    <a:pt x="24" y="12"/>
                  </a:cubicBezTo>
                  <a:cubicBezTo>
                    <a:pt x="24" y="12"/>
                    <a:pt x="23" y="12"/>
                    <a:pt x="24" y="13"/>
                  </a:cubicBezTo>
                  <a:cubicBezTo>
                    <a:pt x="23" y="12"/>
                    <a:pt x="21" y="12"/>
                    <a:pt x="20" y="12"/>
                  </a:cubicBezTo>
                  <a:cubicBezTo>
                    <a:pt x="20" y="11"/>
                    <a:pt x="19" y="11"/>
                    <a:pt x="19" y="10"/>
                  </a:cubicBezTo>
                  <a:cubicBezTo>
                    <a:pt x="18" y="10"/>
                    <a:pt x="19" y="11"/>
                    <a:pt x="19" y="11"/>
                  </a:cubicBezTo>
                  <a:cubicBezTo>
                    <a:pt x="18" y="11"/>
                    <a:pt x="18" y="11"/>
                    <a:pt x="18" y="11"/>
                  </a:cubicBezTo>
                  <a:cubicBezTo>
                    <a:pt x="17" y="10"/>
                    <a:pt x="17" y="10"/>
                    <a:pt x="17" y="10"/>
                  </a:cubicBezTo>
                  <a:cubicBezTo>
                    <a:pt x="17" y="10"/>
                    <a:pt x="17" y="10"/>
                    <a:pt x="17" y="10"/>
                  </a:cubicBezTo>
                  <a:cubicBezTo>
                    <a:pt x="17" y="10"/>
                    <a:pt x="17" y="10"/>
                    <a:pt x="17" y="10"/>
                  </a:cubicBezTo>
                  <a:cubicBezTo>
                    <a:pt x="17" y="10"/>
                    <a:pt x="17" y="10"/>
                    <a:pt x="17" y="10"/>
                  </a:cubicBezTo>
                  <a:cubicBezTo>
                    <a:pt x="17" y="11"/>
                    <a:pt x="17" y="11"/>
                    <a:pt x="16" y="11"/>
                  </a:cubicBezTo>
                  <a:cubicBezTo>
                    <a:pt x="16" y="11"/>
                    <a:pt x="16" y="11"/>
                    <a:pt x="15" y="11"/>
                  </a:cubicBezTo>
                  <a:cubicBezTo>
                    <a:pt x="14" y="10"/>
                    <a:pt x="15" y="10"/>
                    <a:pt x="15" y="10"/>
                  </a:cubicBezTo>
                  <a:cubicBezTo>
                    <a:pt x="14" y="9"/>
                    <a:pt x="15" y="11"/>
                    <a:pt x="15" y="12"/>
                  </a:cubicBezTo>
                  <a:cubicBezTo>
                    <a:pt x="14" y="12"/>
                    <a:pt x="14" y="12"/>
                    <a:pt x="14" y="12"/>
                  </a:cubicBezTo>
                  <a:cubicBezTo>
                    <a:pt x="14" y="13"/>
                    <a:pt x="14" y="15"/>
                    <a:pt x="14" y="17"/>
                  </a:cubicBezTo>
                  <a:cubicBezTo>
                    <a:pt x="13" y="17"/>
                    <a:pt x="14" y="18"/>
                    <a:pt x="13" y="16"/>
                  </a:cubicBezTo>
                  <a:cubicBezTo>
                    <a:pt x="13" y="17"/>
                    <a:pt x="14" y="18"/>
                    <a:pt x="14" y="18"/>
                  </a:cubicBezTo>
                  <a:cubicBezTo>
                    <a:pt x="13" y="19"/>
                    <a:pt x="13" y="21"/>
                    <a:pt x="13" y="23"/>
                  </a:cubicBezTo>
                  <a:cubicBezTo>
                    <a:pt x="14" y="24"/>
                    <a:pt x="14" y="25"/>
                    <a:pt x="14" y="26"/>
                  </a:cubicBezTo>
                  <a:cubicBezTo>
                    <a:pt x="14" y="27"/>
                    <a:pt x="13" y="27"/>
                    <a:pt x="13" y="28"/>
                  </a:cubicBezTo>
                  <a:cubicBezTo>
                    <a:pt x="13" y="28"/>
                    <a:pt x="14" y="29"/>
                    <a:pt x="14" y="29"/>
                  </a:cubicBezTo>
                  <a:cubicBezTo>
                    <a:pt x="14" y="29"/>
                    <a:pt x="13" y="29"/>
                    <a:pt x="13" y="29"/>
                  </a:cubicBezTo>
                  <a:cubicBezTo>
                    <a:pt x="13" y="30"/>
                    <a:pt x="13" y="32"/>
                    <a:pt x="14" y="33"/>
                  </a:cubicBezTo>
                  <a:cubicBezTo>
                    <a:pt x="14" y="33"/>
                    <a:pt x="14" y="33"/>
                    <a:pt x="14" y="33"/>
                  </a:cubicBezTo>
                  <a:cubicBezTo>
                    <a:pt x="14" y="34"/>
                    <a:pt x="14" y="34"/>
                    <a:pt x="14" y="35"/>
                  </a:cubicBezTo>
                  <a:cubicBezTo>
                    <a:pt x="14" y="36"/>
                    <a:pt x="13" y="35"/>
                    <a:pt x="14" y="36"/>
                  </a:cubicBezTo>
                  <a:cubicBezTo>
                    <a:pt x="14" y="37"/>
                    <a:pt x="13" y="37"/>
                    <a:pt x="14" y="37"/>
                  </a:cubicBezTo>
                  <a:cubicBezTo>
                    <a:pt x="14" y="38"/>
                    <a:pt x="14" y="37"/>
                    <a:pt x="14" y="37"/>
                  </a:cubicBezTo>
                  <a:cubicBezTo>
                    <a:pt x="15" y="38"/>
                    <a:pt x="14" y="38"/>
                    <a:pt x="14" y="38"/>
                  </a:cubicBezTo>
                  <a:cubicBezTo>
                    <a:pt x="14" y="41"/>
                    <a:pt x="14" y="44"/>
                    <a:pt x="14" y="47"/>
                  </a:cubicBezTo>
                  <a:cubicBezTo>
                    <a:pt x="14" y="48"/>
                    <a:pt x="14" y="50"/>
                    <a:pt x="14" y="51"/>
                  </a:cubicBezTo>
                  <a:cubicBezTo>
                    <a:pt x="14" y="52"/>
                    <a:pt x="13" y="52"/>
                    <a:pt x="13" y="52"/>
                  </a:cubicBezTo>
                  <a:cubicBezTo>
                    <a:pt x="13" y="53"/>
                    <a:pt x="14" y="54"/>
                    <a:pt x="13" y="55"/>
                  </a:cubicBezTo>
                  <a:cubicBezTo>
                    <a:pt x="14" y="55"/>
                    <a:pt x="14" y="57"/>
                    <a:pt x="13" y="57"/>
                  </a:cubicBezTo>
                  <a:cubicBezTo>
                    <a:pt x="13" y="57"/>
                    <a:pt x="13" y="57"/>
                    <a:pt x="13" y="57"/>
                  </a:cubicBezTo>
                  <a:cubicBezTo>
                    <a:pt x="13" y="57"/>
                    <a:pt x="13" y="58"/>
                    <a:pt x="13" y="58"/>
                  </a:cubicBezTo>
                  <a:cubicBezTo>
                    <a:pt x="13" y="58"/>
                    <a:pt x="13" y="58"/>
                    <a:pt x="13" y="59"/>
                  </a:cubicBezTo>
                  <a:cubicBezTo>
                    <a:pt x="13" y="59"/>
                    <a:pt x="13" y="59"/>
                    <a:pt x="13" y="58"/>
                  </a:cubicBezTo>
                  <a:cubicBezTo>
                    <a:pt x="14" y="59"/>
                    <a:pt x="13" y="60"/>
                    <a:pt x="13" y="61"/>
                  </a:cubicBezTo>
                  <a:cubicBezTo>
                    <a:pt x="12" y="62"/>
                    <a:pt x="12" y="62"/>
                    <a:pt x="12" y="63"/>
                  </a:cubicBezTo>
                  <a:cubicBezTo>
                    <a:pt x="12" y="63"/>
                    <a:pt x="12" y="62"/>
                    <a:pt x="13" y="63"/>
                  </a:cubicBezTo>
                  <a:cubicBezTo>
                    <a:pt x="13" y="64"/>
                    <a:pt x="14" y="64"/>
                    <a:pt x="13" y="65"/>
                  </a:cubicBezTo>
                  <a:cubicBezTo>
                    <a:pt x="13" y="65"/>
                    <a:pt x="13" y="66"/>
                    <a:pt x="13" y="66"/>
                  </a:cubicBezTo>
                  <a:cubicBezTo>
                    <a:pt x="12" y="66"/>
                    <a:pt x="12" y="66"/>
                    <a:pt x="12" y="66"/>
                  </a:cubicBezTo>
                  <a:cubicBezTo>
                    <a:pt x="12" y="66"/>
                    <a:pt x="12" y="67"/>
                    <a:pt x="13" y="67"/>
                  </a:cubicBezTo>
                  <a:cubicBezTo>
                    <a:pt x="13" y="67"/>
                    <a:pt x="13" y="67"/>
                    <a:pt x="13" y="67"/>
                  </a:cubicBezTo>
                  <a:cubicBezTo>
                    <a:pt x="13" y="68"/>
                    <a:pt x="13" y="69"/>
                    <a:pt x="13" y="70"/>
                  </a:cubicBezTo>
                  <a:cubicBezTo>
                    <a:pt x="12" y="70"/>
                    <a:pt x="12" y="71"/>
                    <a:pt x="12" y="71"/>
                  </a:cubicBezTo>
                  <a:cubicBezTo>
                    <a:pt x="13" y="71"/>
                    <a:pt x="12" y="71"/>
                    <a:pt x="13" y="71"/>
                  </a:cubicBezTo>
                  <a:cubicBezTo>
                    <a:pt x="13" y="72"/>
                    <a:pt x="12" y="74"/>
                    <a:pt x="12" y="75"/>
                  </a:cubicBezTo>
                  <a:cubicBezTo>
                    <a:pt x="12" y="75"/>
                    <a:pt x="12" y="75"/>
                    <a:pt x="12" y="75"/>
                  </a:cubicBezTo>
                  <a:cubicBezTo>
                    <a:pt x="12" y="75"/>
                    <a:pt x="12" y="75"/>
                    <a:pt x="12" y="75"/>
                  </a:cubicBezTo>
                  <a:cubicBezTo>
                    <a:pt x="12" y="76"/>
                    <a:pt x="12" y="77"/>
                    <a:pt x="12" y="77"/>
                  </a:cubicBezTo>
                  <a:cubicBezTo>
                    <a:pt x="12" y="78"/>
                    <a:pt x="12" y="80"/>
                    <a:pt x="12" y="81"/>
                  </a:cubicBezTo>
                  <a:cubicBezTo>
                    <a:pt x="11" y="81"/>
                    <a:pt x="12" y="81"/>
                    <a:pt x="12" y="82"/>
                  </a:cubicBezTo>
                  <a:cubicBezTo>
                    <a:pt x="12" y="83"/>
                    <a:pt x="11" y="85"/>
                    <a:pt x="11" y="87"/>
                  </a:cubicBezTo>
                  <a:cubicBezTo>
                    <a:pt x="11" y="87"/>
                    <a:pt x="12" y="88"/>
                    <a:pt x="12" y="88"/>
                  </a:cubicBezTo>
                  <a:cubicBezTo>
                    <a:pt x="12" y="89"/>
                    <a:pt x="11" y="90"/>
                    <a:pt x="11" y="91"/>
                  </a:cubicBezTo>
                  <a:cubicBezTo>
                    <a:pt x="11" y="92"/>
                    <a:pt x="11" y="93"/>
                    <a:pt x="11" y="94"/>
                  </a:cubicBezTo>
                  <a:cubicBezTo>
                    <a:pt x="11" y="95"/>
                    <a:pt x="11" y="95"/>
                    <a:pt x="11" y="95"/>
                  </a:cubicBezTo>
                  <a:cubicBezTo>
                    <a:pt x="11" y="95"/>
                    <a:pt x="11" y="95"/>
                    <a:pt x="11" y="95"/>
                  </a:cubicBezTo>
                  <a:cubicBezTo>
                    <a:pt x="11" y="96"/>
                    <a:pt x="11" y="96"/>
                    <a:pt x="11" y="97"/>
                  </a:cubicBezTo>
                  <a:cubicBezTo>
                    <a:pt x="11" y="98"/>
                    <a:pt x="11" y="99"/>
                    <a:pt x="11" y="100"/>
                  </a:cubicBezTo>
                  <a:cubicBezTo>
                    <a:pt x="11" y="100"/>
                    <a:pt x="11" y="100"/>
                    <a:pt x="10" y="100"/>
                  </a:cubicBezTo>
                  <a:cubicBezTo>
                    <a:pt x="10" y="99"/>
                    <a:pt x="10" y="99"/>
                    <a:pt x="10" y="99"/>
                  </a:cubicBezTo>
                  <a:cubicBezTo>
                    <a:pt x="10" y="99"/>
                    <a:pt x="9" y="99"/>
                    <a:pt x="9" y="99"/>
                  </a:cubicBezTo>
                  <a:cubicBezTo>
                    <a:pt x="9" y="99"/>
                    <a:pt x="9" y="99"/>
                    <a:pt x="9" y="99"/>
                  </a:cubicBezTo>
                  <a:cubicBezTo>
                    <a:pt x="9" y="100"/>
                    <a:pt x="9" y="99"/>
                    <a:pt x="9" y="100"/>
                  </a:cubicBezTo>
                  <a:cubicBezTo>
                    <a:pt x="9" y="100"/>
                    <a:pt x="9" y="100"/>
                    <a:pt x="9" y="100"/>
                  </a:cubicBezTo>
                  <a:cubicBezTo>
                    <a:pt x="9" y="100"/>
                    <a:pt x="8" y="100"/>
                    <a:pt x="8" y="101"/>
                  </a:cubicBezTo>
                  <a:moveTo>
                    <a:pt x="15" y="10"/>
                  </a:moveTo>
                  <a:cubicBezTo>
                    <a:pt x="15" y="10"/>
                    <a:pt x="16" y="11"/>
                    <a:pt x="16" y="10"/>
                  </a:cubicBezTo>
                  <a:cubicBezTo>
                    <a:pt x="16" y="10"/>
                    <a:pt x="14" y="8"/>
                    <a:pt x="15" y="10"/>
                  </a:cubicBezTo>
                  <a:moveTo>
                    <a:pt x="20" y="6"/>
                  </a:moveTo>
                  <a:cubicBezTo>
                    <a:pt x="20" y="7"/>
                    <a:pt x="21" y="7"/>
                    <a:pt x="21" y="7"/>
                  </a:cubicBezTo>
                  <a:cubicBezTo>
                    <a:pt x="21" y="6"/>
                    <a:pt x="19" y="5"/>
                    <a:pt x="19" y="5"/>
                  </a:cubicBezTo>
                  <a:cubicBezTo>
                    <a:pt x="20" y="6"/>
                    <a:pt x="19" y="6"/>
                    <a:pt x="20" y="6"/>
                  </a:cubicBezTo>
                  <a:moveTo>
                    <a:pt x="16" y="2"/>
                  </a:moveTo>
                  <a:cubicBezTo>
                    <a:pt x="16" y="3"/>
                    <a:pt x="18" y="4"/>
                    <a:pt x="18" y="3"/>
                  </a:cubicBezTo>
                  <a:cubicBezTo>
                    <a:pt x="17" y="3"/>
                    <a:pt x="16" y="2"/>
                    <a:pt x="16" y="2"/>
                  </a:cubicBezTo>
                  <a:moveTo>
                    <a:pt x="10" y="2"/>
                  </a:moveTo>
                  <a:cubicBezTo>
                    <a:pt x="10" y="2"/>
                    <a:pt x="11" y="3"/>
                    <a:pt x="11" y="1"/>
                  </a:cubicBezTo>
                  <a:cubicBezTo>
                    <a:pt x="11" y="2"/>
                    <a:pt x="10" y="1"/>
                    <a:pt x="10" y="2"/>
                  </a:cubicBezTo>
                  <a:moveTo>
                    <a:pt x="13" y="12"/>
                  </a:moveTo>
                  <a:cubicBezTo>
                    <a:pt x="13" y="12"/>
                    <a:pt x="12" y="10"/>
                    <a:pt x="12" y="10"/>
                  </a:cubicBezTo>
                  <a:cubicBezTo>
                    <a:pt x="13" y="11"/>
                    <a:pt x="12" y="11"/>
                    <a:pt x="13" y="12"/>
                  </a:cubicBezTo>
                  <a:moveTo>
                    <a:pt x="8" y="23"/>
                  </a:moveTo>
                  <a:cubicBezTo>
                    <a:pt x="9" y="22"/>
                    <a:pt x="9" y="22"/>
                    <a:pt x="8" y="21"/>
                  </a:cubicBezTo>
                  <a:cubicBezTo>
                    <a:pt x="8" y="21"/>
                    <a:pt x="8" y="22"/>
                    <a:pt x="8" y="23"/>
                  </a:cubicBezTo>
                  <a:moveTo>
                    <a:pt x="9" y="31"/>
                  </a:moveTo>
                  <a:cubicBezTo>
                    <a:pt x="10" y="32"/>
                    <a:pt x="9" y="30"/>
                    <a:pt x="9" y="30"/>
                  </a:cubicBezTo>
                  <a:cubicBezTo>
                    <a:pt x="9" y="31"/>
                    <a:pt x="8" y="32"/>
                    <a:pt x="8" y="32"/>
                  </a:cubicBezTo>
                  <a:cubicBezTo>
                    <a:pt x="9" y="33"/>
                    <a:pt x="9" y="32"/>
                    <a:pt x="9" y="31"/>
                  </a:cubicBezTo>
                  <a:moveTo>
                    <a:pt x="10" y="60"/>
                  </a:moveTo>
                  <a:cubicBezTo>
                    <a:pt x="10" y="60"/>
                    <a:pt x="10" y="60"/>
                    <a:pt x="10" y="59"/>
                  </a:cubicBezTo>
                  <a:cubicBezTo>
                    <a:pt x="10" y="60"/>
                    <a:pt x="10" y="60"/>
                    <a:pt x="10" y="60"/>
                  </a:cubicBezTo>
                  <a:moveTo>
                    <a:pt x="13" y="61"/>
                  </a:moveTo>
                  <a:cubicBezTo>
                    <a:pt x="12" y="61"/>
                    <a:pt x="14" y="59"/>
                    <a:pt x="12" y="59"/>
                  </a:cubicBezTo>
                  <a:cubicBezTo>
                    <a:pt x="12" y="60"/>
                    <a:pt x="12" y="59"/>
                    <a:pt x="13" y="60"/>
                  </a:cubicBezTo>
                  <a:cubicBezTo>
                    <a:pt x="13" y="60"/>
                    <a:pt x="11" y="61"/>
                    <a:pt x="13" y="61"/>
                  </a:cubicBezTo>
                  <a:moveTo>
                    <a:pt x="13" y="64"/>
                  </a:moveTo>
                  <a:cubicBezTo>
                    <a:pt x="13" y="64"/>
                    <a:pt x="13" y="63"/>
                    <a:pt x="12" y="63"/>
                  </a:cubicBezTo>
                  <a:cubicBezTo>
                    <a:pt x="12" y="64"/>
                    <a:pt x="12" y="64"/>
                    <a:pt x="13" y="64"/>
                  </a:cubicBezTo>
                  <a:moveTo>
                    <a:pt x="12" y="65"/>
                  </a:moveTo>
                  <a:cubicBezTo>
                    <a:pt x="12" y="65"/>
                    <a:pt x="12" y="65"/>
                    <a:pt x="12" y="65"/>
                  </a:cubicBezTo>
                  <a:cubicBezTo>
                    <a:pt x="13" y="66"/>
                    <a:pt x="13" y="65"/>
                    <a:pt x="12" y="65"/>
                  </a:cubicBezTo>
                  <a:moveTo>
                    <a:pt x="6" y="70"/>
                  </a:moveTo>
                  <a:cubicBezTo>
                    <a:pt x="6" y="70"/>
                    <a:pt x="6" y="70"/>
                    <a:pt x="6" y="70"/>
                  </a:cubicBezTo>
                  <a:cubicBezTo>
                    <a:pt x="5" y="70"/>
                    <a:pt x="5" y="71"/>
                    <a:pt x="6" y="70"/>
                  </a:cubicBezTo>
                  <a:moveTo>
                    <a:pt x="6" y="73"/>
                  </a:moveTo>
                  <a:cubicBezTo>
                    <a:pt x="6" y="72"/>
                    <a:pt x="7" y="72"/>
                    <a:pt x="7" y="72"/>
                  </a:cubicBezTo>
                  <a:cubicBezTo>
                    <a:pt x="6" y="71"/>
                    <a:pt x="6" y="72"/>
                    <a:pt x="6" y="72"/>
                  </a:cubicBezTo>
                  <a:cubicBezTo>
                    <a:pt x="5" y="72"/>
                    <a:pt x="6" y="72"/>
                    <a:pt x="5" y="72"/>
                  </a:cubicBezTo>
                  <a:cubicBezTo>
                    <a:pt x="5" y="72"/>
                    <a:pt x="5" y="72"/>
                    <a:pt x="6" y="73"/>
                  </a:cubicBezTo>
                  <a:moveTo>
                    <a:pt x="3" y="77"/>
                  </a:moveTo>
                  <a:cubicBezTo>
                    <a:pt x="3" y="78"/>
                    <a:pt x="3" y="78"/>
                    <a:pt x="3" y="78"/>
                  </a:cubicBezTo>
                  <a:cubicBezTo>
                    <a:pt x="4" y="78"/>
                    <a:pt x="4" y="77"/>
                    <a:pt x="3" y="77"/>
                  </a:cubicBezTo>
                  <a:moveTo>
                    <a:pt x="5" y="78"/>
                  </a:moveTo>
                  <a:cubicBezTo>
                    <a:pt x="5" y="78"/>
                    <a:pt x="5" y="77"/>
                    <a:pt x="5" y="77"/>
                  </a:cubicBezTo>
                  <a:cubicBezTo>
                    <a:pt x="5" y="77"/>
                    <a:pt x="5" y="77"/>
                    <a:pt x="4" y="78"/>
                  </a:cubicBezTo>
                  <a:cubicBezTo>
                    <a:pt x="4" y="78"/>
                    <a:pt x="5" y="78"/>
                    <a:pt x="5" y="78"/>
                  </a:cubicBezTo>
                  <a:moveTo>
                    <a:pt x="3" y="86"/>
                  </a:moveTo>
                  <a:cubicBezTo>
                    <a:pt x="2" y="86"/>
                    <a:pt x="1" y="86"/>
                    <a:pt x="1" y="86"/>
                  </a:cubicBezTo>
                  <a:cubicBezTo>
                    <a:pt x="2" y="87"/>
                    <a:pt x="2" y="86"/>
                    <a:pt x="2" y="86"/>
                  </a:cubicBezTo>
                  <a:cubicBezTo>
                    <a:pt x="2" y="86"/>
                    <a:pt x="2" y="86"/>
                    <a:pt x="3" y="86"/>
                  </a:cubicBezTo>
                  <a:cubicBezTo>
                    <a:pt x="2" y="86"/>
                    <a:pt x="3" y="86"/>
                    <a:pt x="3" y="86"/>
                  </a:cubicBezTo>
                  <a:cubicBezTo>
                    <a:pt x="3" y="85"/>
                    <a:pt x="3" y="85"/>
                    <a:pt x="3" y="85"/>
                  </a:cubicBezTo>
                  <a:cubicBezTo>
                    <a:pt x="2" y="85"/>
                    <a:pt x="3" y="85"/>
                    <a:pt x="3" y="86"/>
                  </a:cubicBezTo>
                  <a:moveTo>
                    <a:pt x="2" y="85"/>
                  </a:moveTo>
                  <a:cubicBezTo>
                    <a:pt x="2" y="84"/>
                    <a:pt x="2" y="84"/>
                    <a:pt x="2" y="84"/>
                  </a:cubicBezTo>
                  <a:cubicBezTo>
                    <a:pt x="1" y="84"/>
                    <a:pt x="1" y="85"/>
                    <a:pt x="2" y="85"/>
                  </a:cubicBezTo>
                  <a:moveTo>
                    <a:pt x="4" y="83"/>
                  </a:moveTo>
                  <a:cubicBezTo>
                    <a:pt x="3" y="83"/>
                    <a:pt x="4" y="84"/>
                    <a:pt x="3" y="84"/>
                  </a:cubicBezTo>
                  <a:cubicBezTo>
                    <a:pt x="3" y="84"/>
                    <a:pt x="3" y="85"/>
                    <a:pt x="3" y="85"/>
                  </a:cubicBezTo>
                  <a:cubicBezTo>
                    <a:pt x="4" y="84"/>
                    <a:pt x="3" y="84"/>
                    <a:pt x="4" y="83"/>
                  </a:cubicBezTo>
                  <a:moveTo>
                    <a:pt x="2" y="82"/>
                  </a:moveTo>
                  <a:cubicBezTo>
                    <a:pt x="1" y="82"/>
                    <a:pt x="2" y="82"/>
                    <a:pt x="2" y="83"/>
                  </a:cubicBezTo>
                  <a:cubicBezTo>
                    <a:pt x="2" y="83"/>
                    <a:pt x="1" y="83"/>
                    <a:pt x="2" y="84"/>
                  </a:cubicBezTo>
                  <a:cubicBezTo>
                    <a:pt x="3" y="83"/>
                    <a:pt x="3" y="82"/>
                    <a:pt x="2" y="82"/>
                  </a:cubicBezTo>
                  <a:moveTo>
                    <a:pt x="2" y="80"/>
                  </a:moveTo>
                  <a:cubicBezTo>
                    <a:pt x="3" y="80"/>
                    <a:pt x="3" y="80"/>
                    <a:pt x="3" y="81"/>
                  </a:cubicBezTo>
                  <a:cubicBezTo>
                    <a:pt x="3" y="80"/>
                    <a:pt x="3" y="80"/>
                    <a:pt x="2" y="80"/>
                  </a:cubicBezTo>
                  <a:moveTo>
                    <a:pt x="9" y="95"/>
                  </a:moveTo>
                  <a:cubicBezTo>
                    <a:pt x="9" y="95"/>
                    <a:pt x="10" y="95"/>
                    <a:pt x="10" y="95"/>
                  </a:cubicBezTo>
                  <a:cubicBezTo>
                    <a:pt x="9" y="95"/>
                    <a:pt x="9" y="95"/>
                    <a:pt x="8" y="95"/>
                  </a:cubicBezTo>
                  <a:cubicBezTo>
                    <a:pt x="8" y="95"/>
                    <a:pt x="9" y="95"/>
                    <a:pt x="9" y="95"/>
                  </a:cubicBezTo>
                  <a:moveTo>
                    <a:pt x="10" y="98"/>
                  </a:moveTo>
                  <a:cubicBezTo>
                    <a:pt x="10" y="97"/>
                    <a:pt x="10" y="97"/>
                    <a:pt x="11" y="97"/>
                  </a:cubicBezTo>
                  <a:cubicBezTo>
                    <a:pt x="11" y="97"/>
                    <a:pt x="11" y="98"/>
                    <a:pt x="11" y="97"/>
                  </a:cubicBezTo>
                  <a:cubicBezTo>
                    <a:pt x="10" y="97"/>
                    <a:pt x="11" y="97"/>
                    <a:pt x="11" y="96"/>
                  </a:cubicBezTo>
                  <a:cubicBezTo>
                    <a:pt x="10" y="96"/>
                    <a:pt x="10" y="97"/>
                    <a:pt x="10" y="97"/>
                  </a:cubicBezTo>
                  <a:cubicBezTo>
                    <a:pt x="10" y="97"/>
                    <a:pt x="10" y="97"/>
                    <a:pt x="10" y="98"/>
                  </a:cubicBezTo>
                  <a:moveTo>
                    <a:pt x="34" y="14"/>
                  </a:moveTo>
                  <a:cubicBezTo>
                    <a:pt x="34" y="14"/>
                    <a:pt x="34" y="14"/>
                    <a:pt x="35" y="14"/>
                  </a:cubicBezTo>
                  <a:cubicBezTo>
                    <a:pt x="36" y="14"/>
                    <a:pt x="36" y="15"/>
                    <a:pt x="37" y="16"/>
                  </a:cubicBezTo>
                  <a:cubicBezTo>
                    <a:pt x="37" y="17"/>
                    <a:pt x="36" y="17"/>
                    <a:pt x="35" y="17"/>
                  </a:cubicBezTo>
                  <a:cubicBezTo>
                    <a:pt x="35" y="16"/>
                    <a:pt x="36" y="16"/>
                    <a:pt x="36" y="16"/>
                  </a:cubicBezTo>
                  <a:cubicBezTo>
                    <a:pt x="36" y="15"/>
                    <a:pt x="36" y="15"/>
                    <a:pt x="35" y="15"/>
                  </a:cubicBezTo>
                  <a:cubicBezTo>
                    <a:pt x="35" y="16"/>
                    <a:pt x="34" y="17"/>
                    <a:pt x="33" y="15"/>
                  </a:cubicBezTo>
                  <a:cubicBezTo>
                    <a:pt x="33" y="15"/>
                    <a:pt x="34" y="16"/>
                    <a:pt x="34" y="15"/>
                  </a:cubicBezTo>
                  <a:cubicBezTo>
                    <a:pt x="33" y="14"/>
                    <a:pt x="32" y="15"/>
                    <a:pt x="31" y="14"/>
                  </a:cubicBezTo>
                  <a:cubicBezTo>
                    <a:pt x="31" y="15"/>
                    <a:pt x="31" y="15"/>
                    <a:pt x="31" y="15"/>
                  </a:cubicBezTo>
                  <a:cubicBezTo>
                    <a:pt x="32" y="15"/>
                    <a:pt x="32" y="15"/>
                    <a:pt x="33" y="15"/>
                  </a:cubicBezTo>
                  <a:cubicBezTo>
                    <a:pt x="34" y="17"/>
                    <a:pt x="31" y="16"/>
                    <a:pt x="31" y="15"/>
                  </a:cubicBezTo>
                  <a:cubicBezTo>
                    <a:pt x="31" y="15"/>
                    <a:pt x="30" y="15"/>
                    <a:pt x="30" y="14"/>
                  </a:cubicBezTo>
                  <a:cubicBezTo>
                    <a:pt x="30" y="14"/>
                    <a:pt x="30" y="14"/>
                    <a:pt x="30" y="14"/>
                  </a:cubicBezTo>
                  <a:cubicBezTo>
                    <a:pt x="30" y="14"/>
                    <a:pt x="30" y="15"/>
                    <a:pt x="31" y="15"/>
                  </a:cubicBezTo>
                  <a:cubicBezTo>
                    <a:pt x="31" y="15"/>
                    <a:pt x="31" y="14"/>
                    <a:pt x="31" y="14"/>
                  </a:cubicBezTo>
                  <a:cubicBezTo>
                    <a:pt x="31" y="13"/>
                    <a:pt x="30" y="13"/>
                    <a:pt x="30" y="13"/>
                  </a:cubicBezTo>
                  <a:cubicBezTo>
                    <a:pt x="30" y="12"/>
                    <a:pt x="31" y="12"/>
                    <a:pt x="31" y="12"/>
                  </a:cubicBezTo>
                  <a:cubicBezTo>
                    <a:pt x="32" y="13"/>
                    <a:pt x="33" y="14"/>
                    <a:pt x="34" y="14"/>
                  </a:cubicBezTo>
                  <a:moveTo>
                    <a:pt x="32" y="10"/>
                  </a:moveTo>
                  <a:cubicBezTo>
                    <a:pt x="33" y="10"/>
                    <a:pt x="33" y="10"/>
                    <a:pt x="33" y="10"/>
                  </a:cubicBezTo>
                  <a:cubicBezTo>
                    <a:pt x="33" y="11"/>
                    <a:pt x="33" y="11"/>
                    <a:pt x="34" y="12"/>
                  </a:cubicBezTo>
                  <a:cubicBezTo>
                    <a:pt x="33" y="12"/>
                    <a:pt x="33" y="11"/>
                    <a:pt x="32" y="10"/>
                  </a:cubicBezTo>
                  <a:moveTo>
                    <a:pt x="30" y="11"/>
                  </a:moveTo>
                  <a:cubicBezTo>
                    <a:pt x="29" y="10"/>
                    <a:pt x="29" y="11"/>
                    <a:pt x="28" y="10"/>
                  </a:cubicBezTo>
                  <a:cubicBezTo>
                    <a:pt x="28" y="10"/>
                    <a:pt x="30" y="10"/>
                    <a:pt x="30" y="11"/>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22"/>
            <p:cNvSpPr>
              <a:spLocks noEditPoints="1"/>
            </p:cNvSpPr>
            <p:nvPr/>
          </p:nvSpPr>
          <p:spPr bwMode="auto">
            <a:xfrm>
              <a:off x="5761038" y="2984500"/>
              <a:ext cx="669925" cy="889000"/>
            </a:xfrm>
            <a:custGeom>
              <a:avLst/>
              <a:gdLst>
                <a:gd name="T0" fmla="*/ 104 w 155"/>
                <a:gd name="T1" fmla="*/ 25 h 207"/>
                <a:gd name="T2" fmla="*/ 106 w 155"/>
                <a:gd name="T3" fmla="*/ 26 h 207"/>
                <a:gd name="T4" fmla="*/ 55 w 155"/>
                <a:gd name="T5" fmla="*/ 198 h 207"/>
                <a:gd name="T6" fmla="*/ 61 w 155"/>
                <a:gd name="T7" fmla="*/ 193 h 207"/>
                <a:gd name="T8" fmla="*/ 29 w 155"/>
                <a:gd name="T9" fmla="*/ 184 h 207"/>
                <a:gd name="T10" fmla="*/ 36 w 155"/>
                <a:gd name="T11" fmla="*/ 188 h 207"/>
                <a:gd name="T12" fmla="*/ 29 w 155"/>
                <a:gd name="T13" fmla="*/ 190 h 207"/>
                <a:gd name="T14" fmla="*/ 3 w 155"/>
                <a:gd name="T15" fmla="*/ 178 h 207"/>
                <a:gd name="T16" fmla="*/ 2 w 155"/>
                <a:gd name="T17" fmla="*/ 160 h 207"/>
                <a:gd name="T18" fmla="*/ 119 w 155"/>
                <a:gd name="T19" fmla="*/ 180 h 207"/>
                <a:gd name="T20" fmla="*/ 91 w 155"/>
                <a:gd name="T21" fmla="*/ 203 h 207"/>
                <a:gd name="T22" fmla="*/ 113 w 155"/>
                <a:gd name="T23" fmla="*/ 155 h 207"/>
                <a:gd name="T24" fmla="*/ 127 w 155"/>
                <a:gd name="T25" fmla="*/ 121 h 207"/>
                <a:gd name="T26" fmla="*/ 127 w 155"/>
                <a:gd name="T27" fmla="*/ 105 h 207"/>
                <a:gd name="T28" fmla="*/ 95 w 155"/>
                <a:gd name="T29" fmla="*/ 48 h 207"/>
                <a:gd name="T30" fmla="*/ 58 w 155"/>
                <a:gd name="T31" fmla="*/ 23 h 207"/>
                <a:gd name="T32" fmla="*/ 42 w 155"/>
                <a:gd name="T33" fmla="*/ 28 h 207"/>
                <a:gd name="T34" fmla="*/ 38 w 155"/>
                <a:gd name="T35" fmla="*/ 87 h 207"/>
                <a:gd name="T36" fmla="*/ 27 w 155"/>
                <a:gd name="T37" fmla="*/ 159 h 207"/>
                <a:gd name="T38" fmla="*/ 18 w 155"/>
                <a:gd name="T39" fmla="*/ 89 h 207"/>
                <a:gd name="T40" fmla="*/ 17 w 155"/>
                <a:gd name="T41" fmla="*/ 55 h 207"/>
                <a:gd name="T42" fmla="*/ 75 w 155"/>
                <a:gd name="T43" fmla="*/ 5 h 207"/>
                <a:gd name="T44" fmla="*/ 94 w 155"/>
                <a:gd name="T45" fmla="*/ 24 h 207"/>
                <a:gd name="T46" fmla="*/ 127 w 155"/>
                <a:gd name="T47" fmla="*/ 57 h 207"/>
                <a:gd name="T48" fmla="*/ 143 w 155"/>
                <a:gd name="T49" fmla="*/ 101 h 207"/>
                <a:gd name="T50" fmla="*/ 145 w 155"/>
                <a:gd name="T51" fmla="*/ 89 h 207"/>
                <a:gd name="T52" fmla="*/ 111 w 155"/>
                <a:gd name="T53" fmla="*/ 28 h 207"/>
                <a:gd name="T54" fmla="*/ 152 w 155"/>
                <a:gd name="T55" fmla="*/ 79 h 207"/>
                <a:gd name="T56" fmla="*/ 135 w 155"/>
                <a:gd name="T57" fmla="*/ 162 h 207"/>
                <a:gd name="T58" fmla="*/ 118 w 155"/>
                <a:gd name="T59" fmla="*/ 175 h 207"/>
                <a:gd name="T60" fmla="*/ 104 w 155"/>
                <a:gd name="T61" fmla="*/ 195 h 207"/>
                <a:gd name="T62" fmla="*/ 78 w 155"/>
                <a:gd name="T63" fmla="*/ 204 h 207"/>
                <a:gd name="T64" fmla="*/ 79 w 155"/>
                <a:gd name="T65" fmla="*/ 201 h 207"/>
                <a:gd name="T66" fmla="*/ 68 w 155"/>
                <a:gd name="T67" fmla="*/ 195 h 207"/>
                <a:gd name="T68" fmla="*/ 99 w 155"/>
                <a:gd name="T69" fmla="*/ 182 h 207"/>
                <a:gd name="T70" fmla="*/ 131 w 155"/>
                <a:gd name="T71" fmla="*/ 79 h 207"/>
                <a:gd name="T72" fmla="*/ 131 w 155"/>
                <a:gd name="T73" fmla="*/ 123 h 207"/>
                <a:gd name="T74" fmla="*/ 128 w 155"/>
                <a:gd name="T75" fmla="*/ 114 h 207"/>
                <a:gd name="T76" fmla="*/ 82 w 155"/>
                <a:gd name="T77" fmla="*/ 201 h 207"/>
                <a:gd name="T78" fmla="*/ 88 w 155"/>
                <a:gd name="T79" fmla="*/ 191 h 207"/>
                <a:gd name="T80" fmla="*/ 101 w 155"/>
                <a:gd name="T81" fmla="*/ 188 h 207"/>
                <a:gd name="T82" fmla="*/ 108 w 155"/>
                <a:gd name="T83" fmla="*/ 177 h 207"/>
                <a:gd name="T84" fmla="*/ 117 w 155"/>
                <a:gd name="T85" fmla="*/ 172 h 207"/>
                <a:gd name="T86" fmla="*/ 139 w 155"/>
                <a:gd name="T87" fmla="*/ 150 h 207"/>
                <a:gd name="T88" fmla="*/ 148 w 155"/>
                <a:gd name="T89" fmla="*/ 135 h 207"/>
                <a:gd name="T90" fmla="*/ 150 w 155"/>
                <a:gd name="T91" fmla="*/ 116 h 207"/>
                <a:gd name="T92" fmla="*/ 18 w 155"/>
                <a:gd name="T93" fmla="*/ 73 h 207"/>
                <a:gd name="T94" fmla="*/ 26 w 155"/>
                <a:gd name="T95" fmla="*/ 56 h 207"/>
                <a:gd name="T96" fmla="*/ 44 w 155"/>
                <a:gd name="T97" fmla="*/ 7 h 207"/>
                <a:gd name="T98" fmla="*/ 62 w 155"/>
                <a:gd name="T99" fmla="*/ 8 h 207"/>
                <a:gd name="T100" fmla="*/ 109 w 155"/>
                <a:gd name="T101" fmla="*/ 37 h 207"/>
                <a:gd name="T102" fmla="*/ 129 w 155"/>
                <a:gd name="T103" fmla="*/ 110 h 207"/>
                <a:gd name="T104" fmla="*/ 89 w 155"/>
                <a:gd name="T105" fmla="*/ 195 h 207"/>
                <a:gd name="T106" fmla="*/ 20 w 155"/>
                <a:gd name="T107" fmla="*/ 21 h 207"/>
                <a:gd name="T108" fmla="*/ 125 w 155"/>
                <a:gd name="T109" fmla="*/ 131 h 207"/>
                <a:gd name="T110" fmla="*/ 120 w 155"/>
                <a:gd name="T111" fmla="*/ 147 h 207"/>
                <a:gd name="T112" fmla="*/ 40 w 155"/>
                <a:gd name="T113" fmla="*/ 176 h 207"/>
                <a:gd name="T114" fmla="*/ 77 w 155"/>
                <a:gd name="T115" fmla="*/ 178 h 207"/>
                <a:gd name="T116" fmla="*/ 103 w 155"/>
                <a:gd name="T117" fmla="*/ 169 h 207"/>
                <a:gd name="T118" fmla="*/ 72 w 155"/>
                <a:gd name="T119" fmla="*/ 184 h 207"/>
                <a:gd name="T120" fmla="*/ 102 w 155"/>
                <a:gd name="T121" fmla="*/ 165 h 207"/>
                <a:gd name="T122" fmla="*/ 42 w 155"/>
                <a:gd name="T123" fmla="*/ 17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 h="207">
                  <a:moveTo>
                    <a:pt x="109" y="25"/>
                  </a:moveTo>
                  <a:cubicBezTo>
                    <a:pt x="109" y="25"/>
                    <a:pt x="110" y="26"/>
                    <a:pt x="110" y="25"/>
                  </a:cubicBezTo>
                  <a:cubicBezTo>
                    <a:pt x="111" y="25"/>
                    <a:pt x="111" y="25"/>
                    <a:pt x="111" y="25"/>
                  </a:cubicBezTo>
                  <a:cubicBezTo>
                    <a:pt x="110" y="26"/>
                    <a:pt x="109" y="25"/>
                    <a:pt x="110" y="26"/>
                  </a:cubicBezTo>
                  <a:cubicBezTo>
                    <a:pt x="110" y="26"/>
                    <a:pt x="109" y="26"/>
                    <a:pt x="109" y="25"/>
                  </a:cubicBezTo>
                  <a:moveTo>
                    <a:pt x="105" y="25"/>
                  </a:moveTo>
                  <a:cubicBezTo>
                    <a:pt x="106" y="24"/>
                    <a:pt x="106" y="25"/>
                    <a:pt x="106" y="25"/>
                  </a:cubicBezTo>
                  <a:cubicBezTo>
                    <a:pt x="107" y="25"/>
                    <a:pt x="106" y="25"/>
                    <a:pt x="106" y="25"/>
                  </a:cubicBezTo>
                  <a:cubicBezTo>
                    <a:pt x="106" y="26"/>
                    <a:pt x="108" y="26"/>
                    <a:pt x="107" y="26"/>
                  </a:cubicBezTo>
                  <a:cubicBezTo>
                    <a:pt x="106" y="26"/>
                    <a:pt x="106" y="25"/>
                    <a:pt x="105" y="25"/>
                  </a:cubicBezTo>
                  <a:moveTo>
                    <a:pt x="109" y="25"/>
                  </a:moveTo>
                  <a:cubicBezTo>
                    <a:pt x="108" y="24"/>
                    <a:pt x="108" y="24"/>
                    <a:pt x="108" y="24"/>
                  </a:cubicBezTo>
                  <a:cubicBezTo>
                    <a:pt x="109" y="24"/>
                    <a:pt x="110" y="24"/>
                    <a:pt x="109" y="25"/>
                  </a:cubicBezTo>
                  <a:moveTo>
                    <a:pt x="96" y="19"/>
                  </a:moveTo>
                  <a:cubicBezTo>
                    <a:pt x="97" y="19"/>
                    <a:pt x="97" y="19"/>
                    <a:pt x="98" y="20"/>
                  </a:cubicBezTo>
                  <a:cubicBezTo>
                    <a:pt x="98" y="20"/>
                    <a:pt x="98" y="19"/>
                    <a:pt x="99" y="19"/>
                  </a:cubicBezTo>
                  <a:cubicBezTo>
                    <a:pt x="99" y="20"/>
                    <a:pt x="100" y="20"/>
                    <a:pt x="100" y="21"/>
                  </a:cubicBezTo>
                  <a:cubicBezTo>
                    <a:pt x="101" y="21"/>
                    <a:pt x="100" y="21"/>
                    <a:pt x="100" y="21"/>
                  </a:cubicBezTo>
                  <a:cubicBezTo>
                    <a:pt x="99" y="21"/>
                    <a:pt x="100" y="21"/>
                    <a:pt x="100" y="22"/>
                  </a:cubicBezTo>
                  <a:cubicBezTo>
                    <a:pt x="100" y="22"/>
                    <a:pt x="100" y="21"/>
                    <a:pt x="101" y="22"/>
                  </a:cubicBezTo>
                  <a:cubicBezTo>
                    <a:pt x="102" y="22"/>
                    <a:pt x="101" y="23"/>
                    <a:pt x="101" y="24"/>
                  </a:cubicBezTo>
                  <a:cubicBezTo>
                    <a:pt x="102" y="24"/>
                    <a:pt x="103" y="25"/>
                    <a:pt x="103" y="25"/>
                  </a:cubicBezTo>
                  <a:cubicBezTo>
                    <a:pt x="101" y="25"/>
                    <a:pt x="101" y="23"/>
                    <a:pt x="100" y="22"/>
                  </a:cubicBezTo>
                  <a:cubicBezTo>
                    <a:pt x="100" y="23"/>
                    <a:pt x="100" y="23"/>
                    <a:pt x="100" y="23"/>
                  </a:cubicBezTo>
                  <a:cubicBezTo>
                    <a:pt x="99" y="23"/>
                    <a:pt x="99" y="22"/>
                    <a:pt x="99" y="21"/>
                  </a:cubicBezTo>
                  <a:cubicBezTo>
                    <a:pt x="98" y="20"/>
                    <a:pt x="97" y="21"/>
                    <a:pt x="96" y="20"/>
                  </a:cubicBezTo>
                  <a:cubicBezTo>
                    <a:pt x="96" y="20"/>
                    <a:pt x="96" y="19"/>
                    <a:pt x="96" y="19"/>
                  </a:cubicBezTo>
                  <a:cubicBezTo>
                    <a:pt x="95" y="20"/>
                    <a:pt x="96" y="20"/>
                    <a:pt x="95" y="21"/>
                  </a:cubicBezTo>
                  <a:cubicBezTo>
                    <a:pt x="95" y="20"/>
                    <a:pt x="94" y="20"/>
                    <a:pt x="94" y="20"/>
                  </a:cubicBezTo>
                  <a:cubicBezTo>
                    <a:pt x="94" y="20"/>
                    <a:pt x="94" y="19"/>
                    <a:pt x="93" y="19"/>
                  </a:cubicBezTo>
                  <a:cubicBezTo>
                    <a:pt x="93" y="19"/>
                    <a:pt x="93" y="19"/>
                    <a:pt x="93" y="19"/>
                  </a:cubicBezTo>
                  <a:cubicBezTo>
                    <a:pt x="94" y="19"/>
                    <a:pt x="95" y="17"/>
                    <a:pt x="96" y="18"/>
                  </a:cubicBezTo>
                  <a:cubicBezTo>
                    <a:pt x="96" y="18"/>
                    <a:pt x="95" y="19"/>
                    <a:pt x="95" y="19"/>
                  </a:cubicBezTo>
                  <a:cubicBezTo>
                    <a:pt x="94" y="19"/>
                    <a:pt x="95" y="19"/>
                    <a:pt x="95" y="20"/>
                  </a:cubicBezTo>
                  <a:cubicBezTo>
                    <a:pt x="96" y="19"/>
                    <a:pt x="96" y="19"/>
                    <a:pt x="96" y="18"/>
                  </a:cubicBezTo>
                  <a:cubicBezTo>
                    <a:pt x="97" y="19"/>
                    <a:pt x="97" y="19"/>
                    <a:pt x="96" y="19"/>
                  </a:cubicBezTo>
                  <a:moveTo>
                    <a:pt x="105" y="22"/>
                  </a:moveTo>
                  <a:cubicBezTo>
                    <a:pt x="106" y="21"/>
                    <a:pt x="107" y="22"/>
                    <a:pt x="107" y="22"/>
                  </a:cubicBezTo>
                  <a:cubicBezTo>
                    <a:pt x="106" y="23"/>
                    <a:pt x="106" y="22"/>
                    <a:pt x="105" y="22"/>
                  </a:cubicBezTo>
                  <a:moveTo>
                    <a:pt x="101" y="19"/>
                  </a:moveTo>
                  <a:cubicBezTo>
                    <a:pt x="102" y="19"/>
                    <a:pt x="102" y="19"/>
                    <a:pt x="102" y="19"/>
                  </a:cubicBezTo>
                  <a:cubicBezTo>
                    <a:pt x="102" y="19"/>
                    <a:pt x="102" y="20"/>
                    <a:pt x="102" y="20"/>
                  </a:cubicBezTo>
                  <a:cubicBezTo>
                    <a:pt x="104" y="22"/>
                    <a:pt x="102" y="20"/>
                    <a:pt x="101" y="20"/>
                  </a:cubicBezTo>
                  <a:cubicBezTo>
                    <a:pt x="101" y="20"/>
                    <a:pt x="101" y="19"/>
                    <a:pt x="101" y="19"/>
                  </a:cubicBezTo>
                  <a:moveTo>
                    <a:pt x="104" y="20"/>
                  </a:moveTo>
                  <a:cubicBezTo>
                    <a:pt x="105" y="21"/>
                    <a:pt x="105" y="21"/>
                    <a:pt x="105" y="21"/>
                  </a:cubicBezTo>
                  <a:cubicBezTo>
                    <a:pt x="105" y="21"/>
                    <a:pt x="104" y="21"/>
                    <a:pt x="104" y="22"/>
                  </a:cubicBezTo>
                  <a:cubicBezTo>
                    <a:pt x="103" y="21"/>
                    <a:pt x="104" y="20"/>
                    <a:pt x="104" y="20"/>
                  </a:cubicBezTo>
                  <a:moveTo>
                    <a:pt x="105" y="24"/>
                  </a:moveTo>
                  <a:cubicBezTo>
                    <a:pt x="106" y="25"/>
                    <a:pt x="105" y="25"/>
                    <a:pt x="104" y="24"/>
                  </a:cubicBezTo>
                  <a:cubicBezTo>
                    <a:pt x="104" y="25"/>
                    <a:pt x="106" y="25"/>
                    <a:pt x="106" y="26"/>
                  </a:cubicBezTo>
                  <a:cubicBezTo>
                    <a:pt x="105" y="26"/>
                    <a:pt x="105" y="25"/>
                    <a:pt x="104" y="25"/>
                  </a:cubicBezTo>
                  <a:cubicBezTo>
                    <a:pt x="104" y="25"/>
                    <a:pt x="104" y="24"/>
                    <a:pt x="104" y="24"/>
                  </a:cubicBezTo>
                  <a:cubicBezTo>
                    <a:pt x="105" y="24"/>
                    <a:pt x="104" y="25"/>
                    <a:pt x="105" y="24"/>
                  </a:cubicBezTo>
                  <a:moveTo>
                    <a:pt x="109" y="27"/>
                  </a:moveTo>
                  <a:cubicBezTo>
                    <a:pt x="109" y="28"/>
                    <a:pt x="107" y="27"/>
                    <a:pt x="108" y="26"/>
                  </a:cubicBezTo>
                  <a:cubicBezTo>
                    <a:pt x="108" y="27"/>
                    <a:pt x="109" y="27"/>
                    <a:pt x="109" y="27"/>
                  </a:cubicBezTo>
                  <a:moveTo>
                    <a:pt x="127" y="164"/>
                  </a:moveTo>
                  <a:cubicBezTo>
                    <a:pt x="126" y="163"/>
                    <a:pt x="126" y="165"/>
                    <a:pt x="126" y="165"/>
                  </a:cubicBezTo>
                  <a:cubicBezTo>
                    <a:pt x="126" y="164"/>
                    <a:pt x="126" y="164"/>
                    <a:pt x="127" y="164"/>
                  </a:cubicBezTo>
                  <a:cubicBezTo>
                    <a:pt x="127" y="164"/>
                    <a:pt x="126" y="163"/>
                    <a:pt x="126" y="163"/>
                  </a:cubicBezTo>
                  <a:cubicBezTo>
                    <a:pt x="127" y="163"/>
                    <a:pt x="127" y="162"/>
                    <a:pt x="127" y="162"/>
                  </a:cubicBezTo>
                  <a:cubicBezTo>
                    <a:pt x="127" y="161"/>
                    <a:pt x="128" y="162"/>
                    <a:pt x="128" y="162"/>
                  </a:cubicBezTo>
                  <a:cubicBezTo>
                    <a:pt x="128" y="162"/>
                    <a:pt x="129" y="160"/>
                    <a:pt x="129" y="161"/>
                  </a:cubicBezTo>
                  <a:cubicBezTo>
                    <a:pt x="129" y="162"/>
                    <a:pt x="128" y="162"/>
                    <a:pt x="127" y="162"/>
                  </a:cubicBezTo>
                  <a:cubicBezTo>
                    <a:pt x="127" y="163"/>
                    <a:pt x="127" y="163"/>
                    <a:pt x="127" y="164"/>
                  </a:cubicBezTo>
                  <a:cubicBezTo>
                    <a:pt x="128" y="164"/>
                    <a:pt x="127" y="163"/>
                    <a:pt x="128" y="162"/>
                  </a:cubicBezTo>
                  <a:cubicBezTo>
                    <a:pt x="129" y="163"/>
                    <a:pt x="130" y="159"/>
                    <a:pt x="132" y="158"/>
                  </a:cubicBezTo>
                  <a:cubicBezTo>
                    <a:pt x="131" y="159"/>
                    <a:pt x="130" y="161"/>
                    <a:pt x="129" y="163"/>
                  </a:cubicBezTo>
                  <a:cubicBezTo>
                    <a:pt x="128" y="164"/>
                    <a:pt x="128" y="164"/>
                    <a:pt x="127" y="165"/>
                  </a:cubicBezTo>
                  <a:cubicBezTo>
                    <a:pt x="127" y="166"/>
                    <a:pt x="126" y="167"/>
                    <a:pt x="126" y="167"/>
                  </a:cubicBezTo>
                  <a:cubicBezTo>
                    <a:pt x="125" y="166"/>
                    <a:pt x="127" y="165"/>
                    <a:pt x="127" y="164"/>
                  </a:cubicBezTo>
                  <a:moveTo>
                    <a:pt x="125" y="172"/>
                  </a:moveTo>
                  <a:cubicBezTo>
                    <a:pt x="126" y="173"/>
                    <a:pt x="124" y="173"/>
                    <a:pt x="124" y="174"/>
                  </a:cubicBezTo>
                  <a:cubicBezTo>
                    <a:pt x="124" y="175"/>
                    <a:pt x="124" y="175"/>
                    <a:pt x="124" y="175"/>
                  </a:cubicBezTo>
                  <a:cubicBezTo>
                    <a:pt x="122" y="174"/>
                    <a:pt x="125" y="172"/>
                    <a:pt x="125" y="172"/>
                  </a:cubicBezTo>
                  <a:moveTo>
                    <a:pt x="127" y="171"/>
                  </a:moveTo>
                  <a:cubicBezTo>
                    <a:pt x="127" y="171"/>
                    <a:pt x="127" y="170"/>
                    <a:pt x="126" y="171"/>
                  </a:cubicBezTo>
                  <a:cubicBezTo>
                    <a:pt x="126" y="171"/>
                    <a:pt x="126" y="171"/>
                    <a:pt x="127" y="171"/>
                  </a:cubicBezTo>
                  <a:cubicBezTo>
                    <a:pt x="127" y="172"/>
                    <a:pt x="126" y="172"/>
                    <a:pt x="125" y="173"/>
                  </a:cubicBezTo>
                  <a:cubicBezTo>
                    <a:pt x="125" y="172"/>
                    <a:pt x="125" y="172"/>
                    <a:pt x="125" y="172"/>
                  </a:cubicBezTo>
                  <a:cubicBezTo>
                    <a:pt x="126" y="171"/>
                    <a:pt x="126" y="169"/>
                    <a:pt x="127" y="168"/>
                  </a:cubicBezTo>
                  <a:cubicBezTo>
                    <a:pt x="128" y="167"/>
                    <a:pt x="129" y="167"/>
                    <a:pt x="129" y="166"/>
                  </a:cubicBezTo>
                  <a:cubicBezTo>
                    <a:pt x="129" y="166"/>
                    <a:pt x="129" y="166"/>
                    <a:pt x="129" y="167"/>
                  </a:cubicBezTo>
                  <a:cubicBezTo>
                    <a:pt x="130" y="167"/>
                    <a:pt x="130" y="166"/>
                    <a:pt x="131" y="165"/>
                  </a:cubicBezTo>
                  <a:cubicBezTo>
                    <a:pt x="132" y="166"/>
                    <a:pt x="130" y="167"/>
                    <a:pt x="131" y="167"/>
                  </a:cubicBezTo>
                  <a:cubicBezTo>
                    <a:pt x="131" y="168"/>
                    <a:pt x="130" y="167"/>
                    <a:pt x="129" y="167"/>
                  </a:cubicBezTo>
                  <a:cubicBezTo>
                    <a:pt x="129" y="168"/>
                    <a:pt x="129" y="167"/>
                    <a:pt x="128" y="167"/>
                  </a:cubicBezTo>
                  <a:cubicBezTo>
                    <a:pt x="128" y="168"/>
                    <a:pt x="128" y="168"/>
                    <a:pt x="128" y="168"/>
                  </a:cubicBezTo>
                  <a:cubicBezTo>
                    <a:pt x="128" y="168"/>
                    <a:pt x="127" y="168"/>
                    <a:pt x="127" y="168"/>
                  </a:cubicBezTo>
                  <a:cubicBezTo>
                    <a:pt x="127" y="169"/>
                    <a:pt x="127" y="169"/>
                    <a:pt x="128" y="169"/>
                  </a:cubicBezTo>
                  <a:cubicBezTo>
                    <a:pt x="128" y="169"/>
                    <a:pt x="128" y="168"/>
                    <a:pt x="129" y="168"/>
                  </a:cubicBezTo>
                  <a:cubicBezTo>
                    <a:pt x="129" y="168"/>
                    <a:pt x="129" y="169"/>
                    <a:pt x="129" y="168"/>
                  </a:cubicBezTo>
                  <a:cubicBezTo>
                    <a:pt x="129" y="168"/>
                    <a:pt x="129" y="167"/>
                    <a:pt x="130" y="168"/>
                  </a:cubicBezTo>
                  <a:cubicBezTo>
                    <a:pt x="129" y="169"/>
                    <a:pt x="128" y="170"/>
                    <a:pt x="127" y="171"/>
                  </a:cubicBezTo>
                  <a:moveTo>
                    <a:pt x="127" y="170"/>
                  </a:moveTo>
                  <a:cubicBezTo>
                    <a:pt x="127" y="170"/>
                    <a:pt x="128" y="170"/>
                    <a:pt x="128" y="169"/>
                  </a:cubicBezTo>
                  <a:cubicBezTo>
                    <a:pt x="127" y="169"/>
                    <a:pt x="126" y="170"/>
                    <a:pt x="127" y="170"/>
                  </a:cubicBezTo>
                  <a:moveTo>
                    <a:pt x="106" y="26"/>
                  </a:moveTo>
                  <a:cubicBezTo>
                    <a:pt x="107" y="27"/>
                    <a:pt x="106" y="28"/>
                    <a:pt x="107" y="28"/>
                  </a:cubicBezTo>
                  <a:cubicBezTo>
                    <a:pt x="106" y="28"/>
                    <a:pt x="106" y="28"/>
                    <a:pt x="106" y="27"/>
                  </a:cubicBezTo>
                  <a:cubicBezTo>
                    <a:pt x="105" y="27"/>
                    <a:pt x="104" y="27"/>
                    <a:pt x="104" y="26"/>
                  </a:cubicBezTo>
                  <a:cubicBezTo>
                    <a:pt x="104" y="25"/>
                    <a:pt x="104" y="26"/>
                    <a:pt x="105" y="27"/>
                  </a:cubicBezTo>
                  <a:cubicBezTo>
                    <a:pt x="105" y="27"/>
                    <a:pt x="105" y="26"/>
                    <a:pt x="106" y="26"/>
                  </a:cubicBezTo>
                  <a:moveTo>
                    <a:pt x="123" y="177"/>
                  </a:moveTo>
                  <a:cubicBezTo>
                    <a:pt x="122" y="178"/>
                    <a:pt x="121" y="178"/>
                    <a:pt x="122" y="177"/>
                  </a:cubicBezTo>
                  <a:cubicBezTo>
                    <a:pt x="122" y="178"/>
                    <a:pt x="122" y="176"/>
                    <a:pt x="123" y="177"/>
                  </a:cubicBezTo>
                  <a:moveTo>
                    <a:pt x="123" y="174"/>
                  </a:moveTo>
                  <a:cubicBezTo>
                    <a:pt x="122" y="175"/>
                    <a:pt x="122" y="175"/>
                    <a:pt x="122" y="175"/>
                  </a:cubicBezTo>
                  <a:cubicBezTo>
                    <a:pt x="121" y="175"/>
                    <a:pt x="123" y="173"/>
                    <a:pt x="123" y="174"/>
                  </a:cubicBezTo>
                  <a:moveTo>
                    <a:pt x="111" y="27"/>
                  </a:moveTo>
                  <a:cubicBezTo>
                    <a:pt x="110" y="26"/>
                    <a:pt x="110" y="26"/>
                    <a:pt x="110" y="26"/>
                  </a:cubicBezTo>
                  <a:cubicBezTo>
                    <a:pt x="111" y="25"/>
                    <a:pt x="111" y="25"/>
                    <a:pt x="111" y="25"/>
                  </a:cubicBezTo>
                  <a:cubicBezTo>
                    <a:pt x="111" y="26"/>
                    <a:pt x="111" y="26"/>
                    <a:pt x="111" y="26"/>
                  </a:cubicBezTo>
                  <a:cubicBezTo>
                    <a:pt x="111" y="26"/>
                    <a:pt x="111" y="26"/>
                    <a:pt x="111" y="27"/>
                  </a:cubicBezTo>
                  <a:moveTo>
                    <a:pt x="132" y="165"/>
                  </a:moveTo>
                  <a:cubicBezTo>
                    <a:pt x="133" y="166"/>
                    <a:pt x="132" y="167"/>
                    <a:pt x="132" y="167"/>
                  </a:cubicBezTo>
                  <a:cubicBezTo>
                    <a:pt x="132" y="168"/>
                    <a:pt x="131" y="169"/>
                    <a:pt x="131" y="169"/>
                  </a:cubicBezTo>
                  <a:cubicBezTo>
                    <a:pt x="130" y="170"/>
                    <a:pt x="130" y="171"/>
                    <a:pt x="129" y="171"/>
                  </a:cubicBezTo>
                  <a:cubicBezTo>
                    <a:pt x="129" y="170"/>
                    <a:pt x="130" y="170"/>
                    <a:pt x="130" y="169"/>
                  </a:cubicBezTo>
                  <a:cubicBezTo>
                    <a:pt x="131" y="168"/>
                    <a:pt x="131" y="168"/>
                    <a:pt x="132" y="167"/>
                  </a:cubicBezTo>
                  <a:cubicBezTo>
                    <a:pt x="132" y="166"/>
                    <a:pt x="132" y="166"/>
                    <a:pt x="132" y="165"/>
                  </a:cubicBezTo>
                  <a:moveTo>
                    <a:pt x="153" y="89"/>
                  </a:moveTo>
                  <a:cubicBezTo>
                    <a:pt x="154" y="89"/>
                    <a:pt x="154" y="91"/>
                    <a:pt x="154" y="93"/>
                  </a:cubicBezTo>
                  <a:cubicBezTo>
                    <a:pt x="153" y="93"/>
                    <a:pt x="154" y="92"/>
                    <a:pt x="154" y="91"/>
                  </a:cubicBezTo>
                  <a:cubicBezTo>
                    <a:pt x="154" y="90"/>
                    <a:pt x="153" y="90"/>
                    <a:pt x="153" y="89"/>
                  </a:cubicBezTo>
                  <a:moveTo>
                    <a:pt x="95" y="17"/>
                  </a:moveTo>
                  <a:cubicBezTo>
                    <a:pt x="96" y="17"/>
                    <a:pt x="95" y="16"/>
                    <a:pt x="96" y="16"/>
                  </a:cubicBezTo>
                  <a:cubicBezTo>
                    <a:pt x="96" y="16"/>
                    <a:pt x="96" y="16"/>
                    <a:pt x="96" y="15"/>
                  </a:cubicBezTo>
                  <a:cubicBezTo>
                    <a:pt x="97" y="16"/>
                    <a:pt x="97" y="16"/>
                    <a:pt x="97" y="16"/>
                  </a:cubicBezTo>
                  <a:cubicBezTo>
                    <a:pt x="97" y="17"/>
                    <a:pt x="98" y="17"/>
                    <a:pt x="98" y="18"/>
                  </a:cubicBezTo>
                  <a:cubicBezTo>
                    <a:pt x="97" y="17"/>
                    <a:pt x="97" y="17"/>
                    <a:pt x="97" y="17"/>
                  </a:cubicBezTo>
                  <a:cubicBezTo>
                    <a:pt x="97" y="16"/>
                    <a:pt x="96" y="17"/>
                    <a:pt x="97" y="17"/>
                  </a:cubicBezTo>
                  <a:cubicBezTo>
                    <a:pt x="96" y="18"/>
                    <a:pt x="96" y="17"/>
                    <a:pt x="95" y="18"/>
                  </a:cubicBezTo>
                  <a:cubicBezTo>
                    <a:pt x="95" y="16"/>
                    <a:pt x="94" y="17"/>
                    <a:pt x="94" y="16"/>
                  </a:cubicBezTo>
                  <a:cubicBezTo>
                    <a:pt x="94" y="16"/>
                    <a:pt x="94" y="16"/>
                    <a:pt x="94" y="16"/>
                  </a:cubicBezTo>
                  <a:cubicBezTo>
                    <a:pt x="94" y="16"/>
                    <a:pt x="95" y="16"/>
                    <a:pt x="95" y="17"/>
                  </a:cubicBezTo>
                  <a:moveTo>
                    <a:pt x="135" y="162"/>
                  </a:moveTo>
                  <a:cubicBezTo>
                    <a:pt x="136" y="163"/>
                    <a:pt x="135" y="163"/>
                    <a:pt x="135" y="163"/>
                  </a:cubicBezTo>
                  <a:cubicBezTo>
                    <a:pt x="135" y="163"/>
                    <a:pt x="135" y="163"/>
                    <a:pt x="135" y="164"/>
                  </a:cubicBezTo>
                  <a:cubicBezTo>
                    <a:pt x="134" y="164"/>
                    <a:pt x="135" y="165"/>
                    <a:pt x="134" y="165"/>
                  </a:cubicBezTo>
                  <a:cubicBezTo>
                    <a:pt x="134" y="165"/>
                    <a:pt x="134" y="166"/>
                    <a:pt x="133" y="166"/>
                  </a:cubicBezTo>
                  <a:cubicBezTo>
                    <a:pt x="134" y="165"/>
                    <a:pt x="134" y="164"/>
                    <a:pt x="134" y="163"/>
                  </a:cubicBezTo>
                  <a:cubicBezTo>
                    <a:pt x="134" y="163"/>
                    <a:pt x="135" y="163"/>
                    <a:pt x="135" y="162"/>
                  </a:cubicBezTo>
                  <a:moveTo>
                    <a:pt x="37" y="193"/>
                  </a:moveTo>
                  <a:cubicBezTo>
                    <a:pt x="37" y="192"/>
                    <a:pt x="40" y="192"/>
                    <a:pt x="39" y="193"/>
                  </a:cubicBezTo>
                  <a:cubicBezTo>
                    <a:pt x="39" y="193"/>
                    <a:pt x="39" y="193"/>
                    <a:pt x="38" y="193"/>
                  </a:cubicBezTo>
                  <a:cubicBezTo>
                    <a:pt x="38" y="193"/>
                    <a:pt x="38" y="193"/>
                    <a:pt x="39" y="193"/>
                  </a:cubicBezTo>
                  <a:cubicBezTo>
                    <a:pt x="40" y="194"/>
                    <a:pt x="39" y="192"/>
                    <a:pt x="40" y="192"/>
                  </a:cubicBezTo>
                  <a:cubicBezTo>
                    <a:pt x="40" y="193"/>
                    <a:pt x="39" y="194"/>
                    <a:pt x="38" y="194"/>
                  </a:cubicBezTo>
                  <a:cubicBezTo>
                    <a:pt x="38" y="194"/>
                    <a:pt x="38" y="193"/>
                    <a:pt x="37" y="193"/>
                  </a:cubicBezTo>
                  <a:moveTo>
                    <a:pt x="56" y="196"/>
                  </a:moveTo>
                  <a:cubicBezTo>
                    <a:pt x="56" y="196"/>
                    <a:pt x="57" y="196"/>
                    <a:pt x="57" y="197"/>
                  </a:cubicBezTo>
                  <a:cubicBezTo>
                    <a:pt x="57" y="197"/>
                    <a:pt x="57" y="196"/>
                    <a:pt x="56" y="196"/>
                  </a:cubicBezTo>
                  <a:cubicBezTo>
                    <a:pt x="56" y="197"/>
                    <a:pt x="57" y="197"/>
                    <a:pt x="57" y="198"/>
                  </a:cubicBezTo>
                  <a:cubicBezTo>
                    <a:pt x="56" y="198"/>
                    <a:pt x="55" y="197"/>
                    <a:pt x="55" y="198"/>
                  </a:cubicBezTo>
                  <a:cubicBezTo>
                    <a:pt x="55" y="198"/>
                    <a:pt x="54" y="197"/>
                    <a:pt x="54" y="197"/>
                  </a:cubicBezTo>
                  <a:cubicBezTo>
                    <a:pt x="54" y="197"/>
                    <a:pt x="55" y="197"/>
                    <a:pt x="55" y="197"/>
                  </a:cubicBezTo>
                  <a:cubicBezTo>
                    <a:pt x="55" y="197"/>
                    <a:pt x="55" y="196"/>
                    <a:pt x="55" y="196"/>
                  </a:cubicBezTo>
                  <a:cubicBezTo>
                    <a:pt x="55" y="196"/>
                    <a:pt x="56" y="196"/>
                    <a:pt x="56" y="196"/>
                  </a:cubicBezTo>
                  <a:moveTo>
                    <a:pt x="53" y="193"/>
                  </a:moveTo>
                  <a:cubicBezTo>
                    <a:pt x="54" y="192"/>
                    <a:pt x="55" y="193"/>
                    <a:pt x="56" y="193"/>
                  </a:cubicBezTo>
                  <a:cubicBezTo>
                    <a:pt x="56" y="193"/>
                    <a:pt x="56" y="194"/>
                    <a:pt x="56" y="195"/>
                  </a:cubicBezTo>
                  <a:cubicBezTo>
                    <a:pt x="55" y="195"/>
                    <a:pt x="55" y="194"/>
                    <a:pt x="55" y="193"/>
                  </a:cubicBezTo>
                  <a:cubicBezTo>
                    <a:pt x="55" y="193"/>
                    <a:pt x="55" y="194"/>
                    <a:pt x="55" y="194"/>
                  </a:cubicBezTo>
                  <a:cubicBezTo>
                    <a:pt x="55" y="194"/>
                    <a:pt x="54" y="194"/>
                    <a:pt x="54" y="194"/>
                  </a:cubicBezTo>
                  <a:cubicBezTo>
                    <a:pt x="54" y="194"/>
                    <a:pt x="54" y="195"/>
                    <a:pt x="54" y="195"/>
                  </a:cubicBezTo>
                  <a:cubicBezTo>
                    <a:pt x="55" y="195"/>
                    <a:pt x="55" y="195"/>
                    <a:pt x="55" y="195"/>
                  </a:cubicBezTo>
                  <a:cubicBezTo>
                    <a:pt x="55" y="195"/>
                    <a:pt x="56" y="196"/>
                    <a:pt x="56" y="196"/>
                  </a:cubicBezTo>
                  <a:cubicBezTo>
                    <a:pt x="56" y="196"/>
                    <a:pt x="55" y="196"/>
                    <a:pt x="55" y="195"/>
                  </a:cubicBezTo>
                  <a:cubicBezTo>
                    <a:pt x="53" y="195"/>
                    <a:pt x="53" y="196"/>
                    <a:pt x="52" y="196"/>
                  </a:cubicBezTo>
                  <a:cubicBezTo>
                    <a:pt x="52" y="195"/>
                    <a:pt x="53" y="195"/>
                    <a:pt x="54" y="195"/>
                  </a:cubicBezTo>
                  <a:cubicBezTo>
                    <a:pt x="54" y="194"/>
                    <a:pt x="54" y="194"/>
                    <a:pt x="54" y="194"/>
                  </a:cubicBezTo>
                  <a:cubicBezTo>
                    <a:pt x="53" y="194"/>
                    <a:pt x="53" y="195"/>
                    <a:pt x="52" y="194"/>
                  </a:cubicBezTo>
                  <a:cubicBezTo>
                    <a:pt x="52" y="194"/>
                    <a:pt x="52" y="195"/>
                    <a:pt x="52" y="195"/>
                  </a:cubicBezTo>
                  <a:cubicBezTo>
                    <a:pt x="51" y="195"/>
                    <a:pt x="51" y="195"/>
                    <a:pt x="51" y="195"/>
                  </a:cubicBezTo>
                  <a:cubicBezTo>
                    <a:pt x="50" y="195"/>
                    <a:pt x="50" y="195"/>
                    <a:pt x="49" y="195"/>
                  </a:cubicBezTo>
                  <a:cubicBezTo>
                    <a:pt x="50" y="194"/>
                    <a:pt x="50" y="194"/>
                    <a:pt x="51" y="194"/>
                  </a:cubicBezTo>
                  <a:cubicBezTo>
                    <a:pt x="52" y="194"/>
                    <a:pt x="52" y="193"/>
                    <a:pt x="52" y="192"/>
                  </a:cubicBezTo>
                  <a:cubicBezTo>
                    <a:pt x="53" y="192"/>
                    <a:pt x="52" y="194"/>
                    <a:pt x="53" y="193"/>
                  </a:cubicBezTo>
                  <a:cubicBezTo>
                    <a:pt x="53" y="193"/>
                    <a:pt x="53" y="193"/>
                    <a:pt x="53" y="193"/>
                  </a:cubicBezTo>
                  <a:moveTo>
                    <a:pt x="40" y="197"/>
                  </a:moveTo>
                  <a:cubicBezTo>
                    <a:pt x="39" y="197"/>
                    <a:pt x="39" y="196"/>
                    <a:pt x="39" y="196"/>
                  </a:cubicBezTo>
                  <a:cubicBezTo>
                    <a:pt x="38" y="196"/>
                    <a:pt x="38" y="196"/>
                    <a:pt x="38" y="196"/>
                  </a:cubicBezTo>
                  <a:cubicBezTo>
                    <a:pt x="37" y="196"/>
                    <a:pt x="37" y="195"/>
                    <a:pt x="36" y="195"/>
                  </a:cubicBezTo>
                  <a:cubicBezTo>
                    <a:pt x="37" y="194"/>
                    <a:pt x="37" y="195"/>
                    <a:pt x="38" y="195"/>
                  </a:cubicBezTo>
                  <a:cubicBezTo>
                    <a:pt x="38" y="195"/>
                    <a:pt x="38" y="196"/>
                    <a:pt x="39" y="195"/>
                  </a:cubicBezTo>
                  <a:cubicBezTo>
                    <a:pt x="39" y="196"/>
                    <a:pt x="39" y="196"/>
                    <a:pt x="40" y="197"/>
                  </a:cubicBezTo>
                  <a:moveTo>
                    <a:pt x="43" y="196"/>
                  </a:moveTo>
                  <a:cubicBezTo>
                    <a:pt x="43" y="197"/>
                    <a:pt x="42" y="197"/>
                    <a:pt x="42" y="196"/>
                  </a:cubicBezTo>
                  <a:cubicBezTo>
                    <a:pt x="41" y="197"/>
                    <a:pt x="41" y="197"/>
                    <a:pt x="40" y="197"/>
                  </a:cubicBezTo>
                  <a:cubicBezTo>
                    <a:pt x="41" y="197"/>
                    <a:pt x="41" y="196"/>
                    <a:pt x="40" y="195"/>
                  </a:cubicBezTo>
                  <a:cubicBezTo>
                    <a:pt x="41" y="194"/>
                    <a:pt x="42" y="196"/>
                    <a:pt x="43" y="196"/>
                  </a:cubicBezTo>
                  <a:cubicBezTo>
                    <a:pt x="43" y="196"/>
                    <a:pt x="43" y="196"/>
                    <a:pt x="43" y="196"/>
                  </a:cubicBezTo>
                  <a:moveTo>
                    <a:pt x="63" y="197"/>
                  </a:moveTo>
                  <a:cubicBezTo>
                    <a:pt x="63" y="197"/>
                    <a:pt x="63" y="197"/>
                    <a:pt x="63" y="197"/>
                  </a:cubicBezTo>
                  <a:cubicBezTo>
                    <a:pt x="63" y="196"/>
                    <a:pt x="63" y="196"/>
                    <a:pt x="64" y="196"/>
                  </a:cubicBezTo>
                  <a:cubicBezTo>
                    <a:pt x="64" y="196"/>
                    <a:pt x="63" y="196"/>
                    <a:pt x="63" y="197"/>
                  </a:cubicBezTo>
                  <a:moveTo>
                    <a:pt x="63" y="194"/>
                  </a:moveTo>
                  <a:cubicBezTo>
                    <a:pt x="63" y="194"/>
                    <a:pt x="63" y="193"/>
                    <a:pt x="62" y="193"/>
                  </a:cubicBezTo>
                  <a:cubicBezTo>
                    <a:pt x="62" y="193"/>
                    <a:pt x="62" y="194"/>
                    <a:pt x="62" y="194"/>
                  </a:cubicBezTo>
                  <a:cubicBezTo>
                    <a:pt x="62" y="193"/>
                    <a:pt x="62" y="193"/>
                    <a:pt x="61" y="193"/>
                  </a:cubicBezTo>
                  <a:cubicBezTo>
                    <a:pt x="62" y="193"/>
                    <a:pt x="63" y="192"/>
                    <a:pt x="63" y="194"/>
                  </a:cubicBezTo>
                  <a:moveTo>
                    <a:pt x="61" y="193"/>
                  </a:moveTo>
                  <a:cubicBezTo>
                    <a:pt x="61" y="194"/>
                    <a:pt x="60" y="193"/>
                    <a:pt x="59" y="193"/>
                  </a:cubicBezTo>
                  <a:cubicBezTo>
                    <a:pt x="60" y="194"/>
                    <a:pt x="58" y="193"/>
                    <a:pt x="57" y="193"/>
                  </a:cubicBezTo>
                  <a:cubicBezTo>
                    <a:pt x="57" y="192"/>
                    <a:pt x="58" y="193"/>
                    <a:pt x="59" y="193"/>
                  </a:cubicBezTo>
                  <a:cubicBezTo>
                    <a:pt x="60" y="193"/>
                    <a:pt x="61" y="192"/>
                    <a:pt x="61" y="193"/>
                  </a:cubicBezTo>
                  <a:moveTo>
                    <a:pt x="62" y="194"/>
                  </a:moveTo>
                  <a:cubicBezTo>
                    <a:pt x="62" y="195"/>
                    <a:pt x="61" y="194"/>
                    <a:pt x="61" y="195"/>
                  </a:cubicBezTo>
                  <a:cubicBezTo>
                    <a:pt x="61" y="195"/>
                    <a:pt x="61" y="195"/>
                    <a:pt x="61" y="195"/>
                  </a:cubicBezTo>
                  <a:cubicBezTo>
                    <a:pt x="61" y="196"/>
                    <a:pt x="60" y="196"/>
                    <a:pt x="61" y="196"/>
                  </a:cubicBezTo>
                  <a:cubicBezTo>
                    <a:pt x="61" y="197"/>
                    <a:pt x="60" y="196"/>
                    <a:pt x="60" y="196"/>
                  </a:cubicBezTo>
                  <a:cubicBezTo>
                    <a:pt x="60" y="196"/>
                    <a:pt x="59" y="196"/>
                    <a:pt x="59" y="196"/>
                  </a:cubicBezTo>
                  <a:cubicBezTo>
                    <a:pt x="59" y="196"/>
                    <a:pt x="59" y="195"/>
                    <a:pt x="59" y="195"/>
                  </a:cubicBezTo>
                  <a:cubicBezTo>
                    <a:pt x="59" y="195"/>
                    <a:pt x="58" y="195"/>
                    <a:pt x="58" y="195"/>
                  </a:cubicBezTo>
                  <a:cubicBezTo>
                    <a:pt x="58" y="194"/>
                    <a:pt x="57" y="195"/>
                    <a:pt x="58" y="194"/>
                  </a:cubicBezTo>
                  <a:cubicBezTo>
                    <a:pt x="58" y="194"/>
                    <a:pt x="59" y="194"/>
                    <a:pt x="59" y="195"/>
                  </a:cubicBezTo>
                  <a:cubicBezTo>
                    <a:pt x="60" y="195"/>
                    <a:pt x="60" y="196"/>
                    <a:pt x="61" y="195"/>
                  </a:cubicBezTo>
                  <a:cubicBezTo>
                    <a:pt x="60" y="195"/>
                    <a:pt x="59" y="195"/>
                    <a:pt x="60" y="194"/>
                  </a:cubicBezTo>
                  <a:cubicBezTo>
                    <a:pt x="61" y="194"/>
                    <a:pt x="61" y="195"/>
                    <a:pt x="62" y="194"/>
                  </a:cubicBezTo>
                  <a:moveTo>
                    <a:pt x="37" y="195"/>
                  </a:moveTo>
                  <a:cubicBezTo>
                    <a:pt x="37" y="196"/>
                    <a:pt x="37" y="196"/>
                    <a:pt x="36" y="196"/>
                  </a:cubicBezTo>
                  <a:cubicBezTo>
                    <a:pt x="35" y="196"/>
                    <a:pt x="33" y="195"/>
                    <a:pt x="31" y="194"/>
                  </a:cubicBezTo>
                  <a:cubicBezTo>
                    <a:pt x="30" y="194"/>
                    <a:pt x="31" y="194"/>
                    <a:pt x="31" y="194"/>
                  </a:cubicBezTo>
                  <a:cubicBezTo>
                    <a:pt x="33" y="195"/>
                    <a:pt x="35" y="195"/>
                    <a:pt x="37" y="195"/>
                  </a:cubicBezTo>
                  <a:moveTo>
                    <a:pt x="60" y="198"/>
                  </a:moveTo>
                  <a:cubicBezTo>
                    <a:pt x="59" y="198"/>
                    <a:pt x="60" y="199"/>
                    <a:pt x="59" y="199"/>
                  </a:cubicBezTo>
                  <a:cubicBezTo>
                    <a:pt x="59" y="198"/>
                    <a:pt x="58" y="197"/>
                    <a:pt x="59" y="197"/>
                  </a:cubicBezTo>
                  <a:cubicBezTo>
                    <a:pt x="59" y="197"/>
                    <a:pt x="58" y="197"/>
                    <a:pt x="58" y="196"/>
                  </a:cubicBezTo>
                  <a:cubicBezTo>
                    <a:pt x="59" y="197"/>
                    <a:pt x="60" y="196"/>
                    <a:pt x="62" y="197"/>
                  </a:cubicBezTo>
                  <a:cubicBezTo>
                    <a:pt x="61" y="198"/>
                    <a:pt x="62" y="197"/>
                    <a:pt x="62" y="198"/>
                  </a:cubicBezTo>
                  <a:cubicBezTo>
                    <a:pt x="61" y="198"/>
                    <a:pt x="61" y="197"/>
                    <a:pt x="60" y="198"/>
                  </a:cubicBezTo>
                  <a:moveTo>
                    <a:pt x="59" y="200"/>
                  </a:moveTo>
                  <a:cubicBezTo>
                    <a:pt x="60" y="201"/>
                    <a:pt x="58" y="200"/>
                    <a:pt x="58" y="200"/>
                  </a:cubicBezTo>
                  <a:cubicBezTo>
                    <a:pt x="57" y="200"/>
                    <a:pt x="57" y="201"/>
                    <a:pt x="56" y="200"/>
                  </a:cubicBezTo>
                  <a:cubicBezTo>
                    <a:pt x="57" y="200"/>
                    <a:pt x="58" y="199"/>
                    <a:pt x="59" y="199"/>
                  </a:cubicBezTo>
                  <a:cubicBezTo>
                    <a:pt x="58" y="200"/>
                    <a:pt x="58" y="200"/>
                    <a:pt x="59" y="200"/>
                  </a:cubicBezTo>
                  <a:moveTo>
                    <a:pt x="44" y="194"/>
                  </a:moveTo>
                  <a:cubicBezTo>
                    <a:pt x="43" y="194"/>
                    <a:pt x="43" y="195"/>
                    <a:pt x="43" y="195"/>
                  </a:cubicBezTo>
                  <a:cubicBezTo>
                    <a:pt x="42" y="195"/>
                    <a:pt x="43" y="194"/>
                    <a:pt x="42" y="194"/>
                  </a:cubicBezTo>
                  <a:cubicBezTo>
                    <a:pt x="43" y="193"/>
                    <a:pt x="42" y="192"/>
                    <a:pt x="43" y="192"/>
                  </a:cubicBezTo>
                  <a:cubicBezTo>
                    <a:pt x="43" y="193"/>
                    <a:pt x="43" y="193"/>
                    <a:pt x="43" y="194"/>
                  </a:cubicBezTo>
                  <a:cubicBezTo>
                    <a:pt x="44" y="194"/>
                    <a:pt x="44" y="193"/>
                    <a:pt x="44" y="193"/>
                  </a:cubicBezTo>
                  <a:cubicBezTo>
                    <a:pt x="44" y="192"/>
                    <a:pt x="44" y="193"/>
                    <a:pt x="44" y="193"/>
                  </a:cubicBezTo>
                  <a:cubicBezTo>
                    <a:pt x="44" y="193"/>
                    <a:pt x="44" y="193"/>
                    <a:pt x="44" y="193"/>
                  </a:cubicBezTo>
                  <a:cubicBezTo>
                    <a:pt x="45" y="194"/>
                    <a:pt x="44" y="193"/>
                    <a:pt x="44" y="194"/>
                  </a:cubicBezTo>
                  <a:cubicBezTo>
                    <a:pt x="45" y="194"/>
                    <a:pt x="45" y="193"/>
                    <a:pt x="46" y="194"/>
                  </a:cubicBezTo>
                  <a:cubicBezTo>
                    <a:pt x="46" y="195"/>
                    <a:pt x="45" y="195"/>
                    <a:pt x="45" y="195"/>
                  </a:cubicBezTo>
                  <a:cubicBezTo>
                    <a:pt x="44" y="195"/>
                    <a:pt x="44" y="195"/>
                    <a:pt x="44" y="194"/>
                  </a:cubicBezTo>
                  <a:moveTo>
                    <a:pt x="20" y="182"/>
                  </a:moveTo>
                  <a:cubicBezTo>
                    <a:pt x="19" y="182"/>
                    <a:pt x="19" y="180"/>
                    <a:pt x="19" y="179"/>
                  </a:cubicBezTo>
                  <a:cubicBezTo>
                    <a:pt x="20" y="179"/>
                    <a:pt x="19" y="181"/>
                    <a:pt x="20" y="182"/>
                  </a:cubicBezTo>
                  <a:moveTo>
                    <a:pt x="28" y="186"/>
                  </a:moveTo>
                  <a:cubicBezTo>
                    <a:pt x="29" y="186"/>
                    <a:pt x="28" y="185"/>
                    <a:pt x="28" y="185"/>
                  </a:cubicBezTo>
                  <a:cubicBezTo>
                    <a:pt x="28" y="184"/>
                    <a:pt x="29" y="185"/>
                    <a:pt x="29" y="186"/>
                  </a:cubicBezTo>
                  <a:cubicBezTo>
                    <a:pt x="29" y="185"/>
                    <a:pt x="30" y="186"/>
                    <a:pt x="30" y="186"/>
                  </a:cubicBezTo>
                  <a:cubicBezTo>
                    <a:pt x="30" y="185"/>
                    <a:pt x="30" y="185"/>
                    <a:pt x="29" y="185"/>
                  </a:cubicBezTo>
                  <a:cubicBezTo>
                    <a:pt x="29" y="185"/>
                    <a:pt x="29" y="185"/>
                    <a:pt x="28" y="185"/>
                  </a:cubicBezTo>
                  <a:cubicBezTo>
                    <a:pt x="29" y="185"/>
                    <a:pt x="29" y="184"/>
                    <a:pt x="29" y="184"/>
                  </a:cubicBezTo>
                  <a:cubicBezTo>
                    <a:pt x="28" y="184"/>
                    <a:pt x="28" y="184"/>
                    <a:pt x="28" y="184"/>
                  </a:cubicBezTo>
                  <a:cubicBezTo>
                    <a:pt x="27" y="184"/>
                    <a:pt x="27" y="184"/>
                    <a:pt x="28" y="183"/>
                  </a:cubicBezTo>
                  <a:cubicBezTo>
                    <a:pt x="27" y="183"/>
                    <a:pt x="27" y="183"/>
                    <a:pt x="27" y="182"/>
                  </a:cubicBezTo>
                  <a:cubicBezTo>
                    <a:pt x="26" y="182"/>
                    <a:pt x="28" y="182"/>
                    <a:pt x="27" y="181"/>
                  </a:cubicBezTo>
                  <a:cubicBezTo>
                    <a:pt x="27" y="181"/>
                    <a:pt x="27" y="182"/>
                    <a:pt x="27" y="182"/>
                  </a:cubicBezTo>
                  <a:cubicBezTo>
                    <a:pt x="26" y="182"/>
                    <a:pt x="26" y="181"/>
                    <a:pt x="26" y="181"/>
                  </a:cubicBezTo>
                  <a:cubicBezTo>
                    <a:pt x="26" y="181"/>
                    <a:pt x="27" y="181"/>
                    <a:pt x="27" y="181"/>
                  </a:cubicBezTo>
                  <a:cubicBezTo>
                    <a:pt x="27" y="181"/>
                    <a:pt x="27" y="181"/>
                    <a:pt x="27" y="181"/>
                  </a:cubicBezTo>
                  <a:cubicBezTo>
                    <a:pt x="27" y="180"/>
                    <a:pt x="27" y="180"/>
                    <a:pt x="26" y="180"/>
                  </a:cubicBezTo>
                  <a:cubicBezTo>
                    <a:pt x="27" y="180"/>
                    <a:pt x="27" y="178"/>
                    <a:pt x="27" y="178"/>
                  </a:cubicBezTo>
                  <a:cubicBezTo>
                    <a:pt x="27" y="178"/>
                    <a:pt x="27" y="178"/>
                    <a:pt x="28" y="179"/>
                  </a:cubicBezTo>
                  <a:cubicBezTo>
                    <a:pt x="28" y="179"/>
                    <a:pt x="28" y="178"/>
                    <a:pt x="28" y="178"/>
                  </a:cubicBezTo>
                  <a:cubicBezTo>
                    <a:pt x="28" y="178"/>
                    <a:pt x="28" y="179"/>
                    <a:pt x="29" y="179"/>
                  </a:cubicBezTo>
                  <a:cubicBezTo>
                    <a:pt x="29" y="180"/>
                    <a:pt x="30" y="180"/>
                    <a:pt x="30" y="181"/>
                  </a:cubicBezTo>
                  <a:cubicBezTo>
                    <a:pt x="30" y="181"/>
                    <a:pt x="30" y="181"/>
                    <a:pt x="29" y="181"/>
                  </a:cubicBezTo>
                  <a:cubicBezTo>
                    <a:pt x="30" y="181"/>
                    <a:pt x="30" y="181"/>
                    <a:pt x="30" y="181"/>
                  </a:cubicBezTo>
                  <a:cubicBezTo>
                    <a:pt x="30" y="181"/>
                    <a:pt x="30" y="182"/>
                    <a:pt x="30" y="182"/>
                  </a:cubicBezTo>
                  <a:cubicBezTo>
                    <a:pt x="30" y="182"/>
                    <a:pt x="30" y="182"/>
                    <a:pt x="31" y="182"/>
                  </a:cubicBezTo>
                  <a:cubicBezTo>
                    <a:pt x="31" y="182"/>
                    <a:pt x="31" y="183"/>
                    <a:pt x="31" y="183"/>
                  </a:cubicBezTo>
                  <a:cubicBezTo>
                    <a:pt x="32" y="184"/>
                    <a:pt x="32" y="184"/>
                    <a:pt x="33" y="184"/>
                  </a:cubicBezTo>
                  <a:cubicBezTo>
                    <a:pt x="33" y="185"/>
                    <a:pt x="34" y="186"/>
                    <a:pt x="34" y="186"/>
                  </a:cubicBezTo>
                  <a:cubicBezTo>
                    <a:pt x="34" y="186"/>
                    <a:pt x="35" y="186"/>
                    <a:pt x="35" y="186"/>
                  </a:cubicBezTo>
                  <a:cubicBezTo>
                    <a:pt x="36" y="186"/>
                    <a:pt x="36" y="188"/>
                    <a:pt x="38" y="187"/>
                  </a:cubicBezTo>
                  <a:cubicBezTo>
                    <a:pt x="38" y="187"/>
                    <a:pt x="38" y="187"/>
                    <a:pt x="38" y="188"/>
                  </a:cubicBezTo>
                  <a:cubicBezTo>
                    <a:pt x="38" y="188"/>
                    <a:pt x="37" y="187"/>
                    <a:pt x="37" y="188"/>
                  </a:cubicBezTo>
                  <a:cubicBezTo>
                    <a:pt x="38" y="188"/>
                    <a:pt x="38" y="188"/>
                    <a:pt x="39" y="187"/>
                  </a:cubicBezTo>
                  <a:cubicBezTo>
                    <a:pt x="39" y="188"/>
                    <a:pt x="40" y="188"/>
                    <a:pt x="40" y="188"/>
                  </a:cubicBezTo>
                  <a:cubicBezTo>
                    <a:pt x="41" y="188"/>
                    <a:pt x="42" y="188"/>
                    <a:pt x="42" y="189"/>
                  </a:cubicBezTo>
                  <a:cubicBezTo>
                    <a:pt x="43" y="189"/>
                    <a:pt x="43" y="189"/>
                    <a:pt x="43" y="190"/>
                  </a:cubicBezTo>
                  <a:cubicBezTo>
                    <a:pt x="44" y="190"/>
                    <a:pt x="44" y="190"/>
                    <a:pt x="45" y="191"/>
                  </a:cubicBezTo>
                  <a:cubicBezTo>
                    <a:pt x="44" y="192"/>
                    <a:pt x="43" y="191"/>
                    <a:pt x="43" y="191"/>
                  </a:cubicBezTo>
                  <a:cubicBezTo>
                    <a:pt x="42" y="190"/>
                    <a:pt x="41" y="190"/>
                    <a:pt x="41" y="190"/>
                  </a:cubicBezTo>
                  <a:cubicBezTo>
                    <a:pt x="41" y="190"/>
                    <a:pt x="40" y="190"/>
                    <a:pt x="40" y="190"/>
                  </a:cubicBezTo>
                  <a:cubicBezTo>
                    <a:pt x="40" y="190"/>
                    <a:pt x="40" y="190"/>
                    <a:pt x="40" y="190"/>
                  </a:cubicBezTo>
                  <a:cubicBezTo>
                    <a:pt x="40" y="190"/>
                    <a:pt x="39" y="190"/>
                    <a:pt x="39" y="190"/>
                  </a:cubicBezTo>
                  <a:cubicBezTo>
                    <a:pt x="38" y="190"/>
                    <a:pt x="38" y="189"/>
                    <a:pt x="37" y="190"/>
                  </a:cubicBezTo>
                  <a:cubicBezTo>
                    <a:pt x="37" y="189"/>
                    <a:pt x="38" y="189"/>
                    <a:pt x="38" y="189"/>
                  </a:cubicBezTo>
                  <a:cubicBezTo>
                    <a:pt x="37" y="189"/>
                    <a:pt x="38" y="189"/>
                    <a:pt x="37" y="189"/>
                  </a:cubicBezTo>
                  <a:cubicBezTo>
                    <a:pt x="37" y="189"/>
                    <a:pt x="36" y="189"/>
                    <a:pt x="36" y="190"/>
                  </a:cubicBezTo>
                  <a:cubicBezTo>
                    <a:pt x="35" y="189"/>
                    <a:pt x="33" y="189"/>
                    <a:pt x="33" y="188"/>
                  </a:cubicBezTo>
                  <a:cubicBezTo>
                    <a:pt x="32" y="188"/>
                    <a:pt x="31" y="188"/>
                    <a:pt x="30" y="188"/>
                  </a:cubicBezTo>
                  <a:cubicBezTo>
                    <a:pt x="30" y="188"/>
                    <a:pt x="30" y="188"/>
                    <a:pt x="29" y="187"/>
                  </a:cubicBezTo>
                  <a:cubicBezTo>
                    <a:pt x="30" y="186"/>
                    <a:pt x="30" y="186"/>
                    <a:pt x="30" y="186"/>
                  </a:cubicBezTo>
                  <a:cubicBezTo>
                    <a:pt x="29" y="186"/>
                    <a:pt x="29" y="186"/>
                    <a:pt x="28" y="186"/>
                  </a:cubicBezTo>
                  <a:moveTo>
                    <a:pt x="35" y="189"/>
                  </a:moveTo>
                  <a:cubicBezTo>
                    <a:pt x="35" y="189"/>
                    <a:pt x="35" y="189"/>
                    <a:pt x="35" y="189"/>
                  </a:cubicBezTo>
                  <a:cubicBezTo>
                    <a:pt x="35" y="190"/>
                    <a:pt x="35" y="189"/>
                    <a:pt x="36" y="189"/>
                  </a:cubicBezTo>
                  <a:cubicBezTo>
                    <a:pt x="36" y="189"/>
                    <a:pt x="36" y="188"/>
                    <a:pt x="36" y="188"/>
                  </a:cubicBezTo>
                  <a:cubicBezTo>
                    <a:pt x="36" y="188"/>
                    <a:pt x="36" y="189"/>
                    <a:pt x="35" y="189"/>
                  </a:cubicBezTo>
                  <a:moveTo>
                    <a:pt x="34" y="188"/>
                  </a:moveTo>
                  <a:cubicBezTo>
                    <a:pt x="35" y="189"/>
                    <a:pt x="35" y="188"/>
                    <a:pt x="35" y="188"/>
                  </a:cubicBezTo>
                  <a:cubicBezTo>
                    <a:pt x="35" y="188"/>
                    <a:pt x="36" y="188"/>
                    <a:pt x="36" y="188"/>
                  </a:cubicBezTo>
                  <a:cubicBezTo>
                    <a:pt x="35" y="188"/>
                    <a:pt x="36" y="187"/>
                    <a:pt x="35" y="187"/>
                  </a:cubicBezTo>
                  <a:cubicBezTo>
                    <a:pt x="35" y="188"/>
                    <a:pt x="35" y="188"/>
                    <a:pt x="34" y="188"/>
                  </a:cubicBezTo>
                  <a:moveTo>
                    <a:pt x="33" y="187"/>
                  </a:moveTo>
                  <a:cubicBezTo>
                    <a:pt x="33" y="188"/>
                    <a:pt x="34" y="188"/>
                    <a:pt x="34" y="189"/>
                  </a:cubicBezTo>
                  <a:cubicBezTo>
                    <a:pt x="34" y="188"/>
                    <a:pt x="34" y="188"/>
                    <a:pt x="34" y="187"/>
                  </a:cubicBezTo>
                  <a:cubicBezTo>
                    <a:pt x="34" y="187"/>
                    <a:pt x="34" y="188"/>
                    <a:pt x="33" y="187"/>
                  </a:cubicBezTo>
                  <a:moveTo>
                    <a:pt x="29" y="181"/>
                  </a:moveTo>
                  <a:cubicBezTo>
                    <a:pt x="29" y="181"/>
                    <a:pt x="29" y="181"/>
                    <a:pt x="29" y="181"/>
                  </a:cubicBezTo>
                  <a:cubicBezTo>
                    <a:pt x="29" y="180"/>
                    <a:pt x="29" y="180"/>
                    <a:pt x="28" y="180"/>
                  </a:cubicBezTo>
                  <a:cubicBezTo>
                    <a:pt x="28" y="181"/>
                    <a:pt x="28" y="181"/>
                    <a:pt x="29" y="181"/>
                  </a:cubicBezTo>
                  <a:moveTo>
                    <a:pt x="32" y="186"/>
                  </a:moveTo>
                  <a:cubicBezTo>
                    <a:pt x="32" y="186"/>
                    <a:pt x="33" y="187"/>
                    <a:pt x="33" y="186"/>
                  </a:cubicBezTo>
                  <a:cubicBezTo>
                    <a:pt x="33" y="186"/>
                    <a:pt x="33" y="186"/>
                    <a:pt x="32" y="186"/>
                  </a:cubicBezTo>
                  <a:cubicBezTo>
                    <a:pt x="32" y="185"/>
                    <a:pt x="32" y="185"/>
                    <a:pt x="32" y="186"/>
                  </a:cubicBezTo>
                  <a:moveTo>
                    <a:pt x="30" y="187"/>
                  </a:moveTo>
                  <a:cubicBezTo>
                    <a:pt x="29" y="187"/>
                    <a:pt x="30" y="188"/>
                    <a:pt x="31" y="188"/>
                  </a:cubicBezTo>
                  <a:cubicBezTo>
                    <a:pt x="31" y="188"/>
                    <a:pt x="32" y="187"/>
                    <a:pt x="32" y="187"/>
                  </a:cubicBezTo>
                  <a:cubicBezTo>
                    <a:pt x="32" y="186"/>
                    <a:pt x="31" y="188"/>
                    <a:pt x="30" y="187"/>
                  </a:cubicBezTo>
                  <a:moveTo>
                    <a:pt x="121" y="178"/>
                  </a:moveTo>
                  <a:cubicBezTo>
                    <a:pt x="121" y="178"/>
                    <a:pt x="122" y="179"/>
                    <a:pt x="121" y="179"/>
                  </a:cubicBezTo>
                  <a:cubicBezTo>
                    <a:pt x="121" y="179"/>
                    <a:pt x="121" y="178"/>
                    <a:pt x="120" y="177"/>
                  </a:cubicBezTo>
                  <a:cubicBezTo>
                    <a:pt x="121" y="177"/>
                    <a:pt x="121" y="177"/>
                    <a:pt x="121" y="178"/>
                  </a:cubicBezTo>
                  <a:moveTo>
                    <a:pt x="22" y="159"/>
                  </a:moveTo>
                  <a:cubicBezTo>
                    <a:pt x="23" y="159"/>
                    <a:pt x="22" y="160"/>
                    <a:pt x="22" y="161"/>
                  </a:cubicBezTo>
                  <a:cubicBezTo>
                    <a:pt x="22" y="161"/>
                    <a:pt x="22" y="160"/>
                    <a:pt x="22" y="159"/>
                  </a:cubicBezTo>
                  <a:moveTo>
                    <a:pt x="37" y="193"/>
                  </a:moveTo>
                  <a:cubicBezTo>
                    <a:pt x="36" y="193"/>
                    <a:pt x="37" y="192"/>
                    <a:pt x="36" y="192"/>
                  </a:cubicBezTo>
                  <a:cubicBezTo>
                    <a:pt x="36" y="191"/>
                    <a:pt x="37" y="193"/>
                    <a:pt x="37" y="192"/>
                  </a:cubicBezTo>
                  <a:cubicBezTo>
                    <a:pt x="38" y="193"/>
                    <a:pt x="37" y="192"/>
                    <a:pt x="37" y="193"/>
                  </a:cubicBezTo>
                  <a:moveTo>
                    <a:pt x="36" y="190"/>
                  </a:moveTo>
                  <a:cubicBezTo>
                    <a:pt x="36" y="190"/>
                    <a:pt x="37" y="190"/>
                    <a:pt x="37" y="190"/>
                  </a:cubicBezTo>
                  <a:cubicBezTo>
                    <a:pt x="37" y="190"/>
                    <a:pt x="38" y="190"/>
                    <a:pt x="38" y="190"/>
                  </a:cubicBezTo>
                  <a:cubicBezTo>
                    <a:pt x="38" y="191"/>
                    <a:pt x="37" y="190"/>
                    <a:pt x="36" y="190"/>
                  </a:cubicBezTo>
                  <a:moveTo>
                    <a:pt x="29" y="193"/>
                  </a:moveTo>
                  <a:cubicBezTo>
                    <a:pt x="29" y="193"/>
                    <a:pt x="28" y="193"/>
                    <a:pt x="28" y="193"/>
                  </a:cubicBezTo>
                  <a:cubicBezTo>
                    <a:pt x="28" y="193"/>
                    <a:pt x="28" y="193"/>
                    <a:pt x="29" y="192"/>
                  </a:cubicBezTo>
                  <a:cubicBezTo>
                    <a:pt x="28" y="192"/>
                    <a:pt x="28" y="192"/>
                    <a:pt x="28" y="192"/>
                  </a:cubicBezTo>
                  <a:cubicBezTo>
                    <a:pt x="28" y="192"/>
                    <a:pt x="28" y="192"/>
                    <a:pt x="28" y="192"/>
                  </a:cubicBezTo>
                  <a:cubicBezTo>
                    <a:pt x="27" y="193"/>
                    <a:pt x="27" y="192"/>
                    <a:pt x="27" y="192"/>
                  </a:cubicBezTo>
                  <a:cubicBezTo>
                    <a:pt x="27" y="192"/>
                    <a:pt x="27" y="192"/>
                    <a:pt x="26" y="192"/>
                  </a:cubicBezTo>
                  <a:cubicBezTo>
                    <a:pt x="27" y="191"/>
                    <a:pt x="26" y="191"/>
                    <a:pt x="25" y="191"/>
                  </a:cubicBezTo>
                  <a:cubicBezTo>
                    <a:pt x="25" y="190"/>
                    <a:pt x="26" y="191"/>
                    <a:pt x="26" y="190"/>
                  </a:cubicBezTo>
                  <a:cubicBezTo>
                    <a:pt x="26" y="190"/>
                    <a:pt x="27" y="191"/>
                    <a:pt x="27" y="191"/>
                  </a:cubicBezTo>
                  <a:cubicBezTo>
                    <a:pt x="27" y="191"/>
                    <a:pt x="27" y="191"/>
                    <a:pt x="27" y="191"/>
                  </a:cubicBezTo>
                  <a:cubicBezTo>
                    <a:pt x="28" y="191"/>
                    <a:pt x="28" y="192"/>
                    <a:pt x="29" y="192"/>
                  </a:cubicBezTo>
                  <a:cubicBezTo>
                    <a:pt x="29" y="193"/>
                    <a:pt x="29" y="193"/>
                    <a:pt x="29" y="193"/>
                  </a:cubicBezTo>
                  <a:moveTo>
                    <a:pt x="92" y="14"/>
                  </a:moveTo>
                  <a:cubicBezTo>
                    <a:pt x="92" y="13"/>
                    <a:pt x="93" y="13"/>
                    <a:pt x="93" y="14"/>
                  </a:cubicBezTo>
                  <a:cubicBezTo>
                    <a:pt x="93" y="14"/>
                    <a:pt x="92" y="14"/>
                    <a:pt x="92" y="14"/>
                  </a:cubicBezTo>
                  <a:moveTo>
                    <a:pt x="32" y="192"/>
                  </a:moveTo>
                  <a:cubicBezTo>
                    <a:pt x="31" y="192"/>
                    <a:pt x="31" y="190"/>
                    <a:pt x="30" y="191"/>
                  </a:cubicBezTo>
                  <a:cubicBezTo>
                    <a:pt x="29" y="191"/>
                    <a:pt x="29" y="190"/>
                    <a:pt x="29" y="190"/>
                  </a:cubicBezTo>
                  <a:cubicBezTo>
                    <a:pt x="28" y="190"/>
                    <a:pt x="27" y="190"/>
                    <a:pt x="27" y="189"/>
                  </a:cubicBezTo>
                  <a:cubicBezTo>
                    <a:pt x="27" y="189"/>
                    <a:pt x="28" y="189"/>
                    <a:pt x="29" y="190"/>
                  </a:cubicBezTo>
                  <a:cubicBezTo>
                    <a:pt x="30" y="190"/>
                    <a:pt x="32" y="191"/>
                    <a:pt x="32" y="192"/>
                  </a:cubicBezTo>
                  <a:moveTo>
                    <a:pt x="32" y="192"/>
                  </a:moveTo>
                  <a:cubicBezTo>
                    <a:pt x="33" y="191"/>
                    <a:pt x="33" y="191"/>
                    <a:pt x="34" y="191"/>
                  </a:cubicBezTo>
                  <a:cubicBezTo>
                    <a:pt x="34" y="192"/>
                    <a:pt x="35" y="192"/>
                    <a:pt x="35" y="192"/>
                  </a:cubicBezTo>
                  <a:cubicBezTo>
                    <a:pt x="35" y="193"/>
                    <a:pt x="35" y="192"/>
                    <a:pt x="36" y="193"/>
                  </a:cubicBezTo>
                  <a:cubicBezTo>
                    <a:pt x="35" y="193"/>
                    <a:pt x="35" y="193"/>
                    <a:pt x="34" y="193"/>
                  </a:cubicBezTo>
                  <a:cubicBezTo>
                    <a:pt x="34" y="192"/>
                    <a:pt x="33" y="192"/>
                    <a:pt x="32" y="192"/>
                  </a:cubicBezTo>
                  <a:moveTo>
                    <a:pt x="32" y="189"/>
                  </a:moveTo>
                  <a:cubicBezTo>
                    <a:pt x="31" y="189"/>
                    <a:pt x="31" y="189"/>
                    <a:pt x="31" y="189"/>
                  </a:cubicBezTo>
                  <a:cubicBezTo>
                    <a:pt x="31" y="188"/>
                    <a:pt x="32" y="189"/>
                    <a:pt x="32" y="189"/>
                  </a:cubicBezTo>
                  <a:cubicBezTo>
                    <a:pt x="32" y="189"/>
                    <a:pt x="33" y="189"/>
                    <a:pt x="33" y="190"/>
                  </a:cubicBezTo>
                  <a:cubicBezTo>
                    <a:pt x="34" y="190"/>
                    <a:pt x="34" y="190"/>
                    <a:pt x="35" y="190"/>
                  </a:cubicBezTo>
                  <a:cubicBezTo>
                    <a:pt x="35" y="191"/>
                    <a:pt x="32" y="190"/>
                    <a:pt x="32" y="189"/>
                  </a:cubicBezTo>
                  <a:moveTo>
                    <a:pt x="3" y="158"/>
                  </a:moveTo>
                  <a:cubicBezTo>
                    <a:pt x="4" y="159"/>
                    <a:pt x="6" y="159"/>
                    <a:pt x="6" y="160"/>
                  </a:cubicBezTo>
                  <a:cubicBezTo>
                    <a:pt x="7" y="161"/>
                    <a:pt x="6" y="161"/>
                    <a:pt x="7" y="162"/>
                  </a:cubicBezTo>
                  <a:cubicBezTo>
                    <a:pt x="7" y="162"/>
                    <a:pt x="7" y="163"/>
                    <a:pt x="7" y="164"/>
                  </a:cubicBezTo>
                  <a:cubicBezTo>
                    <a:pt x="7" y="165"/>
                    <a:pt x="7" y="165"/>
                    <a:pt x="7" y="165"/>
                  </a:cubicBezTo>
                  <a:cubicBezTo>
                    <a:pt x="7" y="167"/>
                    <a:pt x="7" y="169"/>
                    <a:pt x="7" y="170"/>
                  </a:cubicBezTo>
                  <a:cubicBezTo>
                    <a:pt x="7" y="172"/>
                    <a:pt x="7" y="173"/>
                    <a:pt x="7" y="175"/>
                  </a:cubicBezTo>
                  <a:cubicBezTo>
                    <a:pt x="7" y="175"/>
                    <a:pt x="7" y="174"/>
                    <a:pt x="7" y="174"/>
                  </a:cubicBezTo>
                  <a:cubicBezTo>
                    <a:pt x="6" y="174"/>
                    <a:pt x="6" y="175"/>
                    <a:pt x="7" y="176"/>
                  </a:cubicBezTo>
                  <a:cubicBezTo>
                    <a:pt x="6" y="176"/>
                    <a:pt x="5" y="178"/>
                    <a:pt x="6" y="179"/>
                  </a:cubicBezTo>
                  <a:cubicBezTo>
                    <a:pt x="6" y="178"/>
                    <a:pt x="7" y="177"/>
                    <a:pt x="7" y="176"/>
                  </a:cubicBezTo>
                  <a:cubicBezTo>
                    <a:pt x="8" y="177"/>
                    <a:pt x="7" y="178"/>
                    <a:pt x="8" y="180"/>
                  </a:cubicBezTo>
                  <a:cubicBezTo>
                    <a:pt x="7" y="179"/>
                    <a:pt x="7" y="181"/>
                    <a:pt x="7" y="179"/>
                  </a:cubicBezTo>
                  <a:cubicBezTo>
                    <a:pt x="6" y="180"/>
                    <a:pt x="6" y="181"/>
                    <a:pt x="7" y="182"/>
                  </a:cubicBezTo>
                  <a:cubicBezTo>
                    <a:pt x="8" y="181"/>
                    <a:pt x="7" y="180"/>
                    <a:pt x="8" y="180"/>
                  </a:cubicBezTo>
                  <a:cubicBezTo>
                    <a:pt x="9" y="182"/>
                    <a:pt x="9" y="182"/>
                    <a:pt x="9" y="182"/>
                  </a:cubicBezTo>
                  <a:cubicBezTo>
                    <a:pt x="8" y="180"/>
                    <a:pt x="7" y="183"/>
                    <a:pt x="8" y="184"/>
                  </a:cubicBezTo>
                  <a:cubicBezTo>
                    <a:pt x="8" y="184"/>
                    <a:pt x="8" y="183"/>
                    <a:pt x="8" y="183"/>
                  </a:cubicBezTo>
                  <a:cubicBezTo>
                    <a:pt x="8" y="182"/>
                    <a:pt x="8" y="183"/>
                    <a:pt x="8" y="183"/>
                  </a:cubicBezTo>
                  <a:cubicBezTo>
                    <a:pt x="9" y="184"/>
                    <a:pt x="9" y="185"/>
                    <a:pt x="9" y="185"/>
                  </a:cubicBezTo>
                  <a:cubicBezTo>
                    <a:pt x="9" y="186"/>
                    <a:pt x="9" y="186"/>
                    <a:pt x="9" y="186"/>
                  </a:cubicBezTo>
                  <a:cubicBezTo>
                    <a:pt x="10" y="187"/>
                    <a:pt x="9" y="189"/>
                    <a:pt x="9" y="190"/>
                  </a:cubicBezTo>
                  <a:cubicBezTo>
                    <a:pt x="9" y="190"/>
                    <a:pt x="9" y="190"/>
                    <a:pt x="9" y="189"/>
                  </a:cubicBezTo>
                  <a:cubicBezTo>
                    <a:pt x="8" y="189"/>
                    <a:pt x="8" y="188"/>
                    <a:pt x="8" y="188"/>
                  </a:cubicBezTo>
                  <a:cubicBezTo>
                    <a:pt x="7" y="187"/>
                    <a:pt x="7" y="187"/>
                    <a:pt x="6" y="187"/>
                  </a:cubicBezTo>
                  <a:cubicBezTo>
                    <a:pt x="6" y="186"/>
                    <a:pt x="6" y="186"/>
                    <a:pt x="6" y="186"/>
                  </a:cubicBezTo>
                  <a:cubicBezTo>
                    <a:pt x="6" y="185"/>
                    <a:pt x="6" y="187"/>
                    <a:pt x="5" y="186"/>
                  </a:cubicBezTo>
                  <a:cubicBezTo>
                    <a:pt x="5" y="185"/>
                    <a:pt x="4" y="185"/>
                    <a:pt x="4" y="183"/>
                  </a:cubicBezTo>
                  <a:cubicBezTo>
                    <a:pt x="5" y="183"/>
                    <a:pt x="5" y="184"/>
                    <a:pt x="5" y="185"/>
                  </a:cubicBezTo>
                  <a:cubicBezTo>
                    <a:pt x="6" y="185"/>
                    <a:pt x="5" y="182"/>
                    <a:pt x="4" y="181"/>
                  </a:cubicBezTo>
                  <a:cubicBezTo>
                    <a:pt x="4" y="180"/>
                    <a:pt x="5" y="180"/>
                    <a:pt x="5" y="179"/>
                  </a:cubicBezTo>
                  <a:cubicBezTo>
                    <a:pt x="4" y="178"/>
                    <a:pt x="4" y="178"/>
                    <a:pt x="4" y="178"/>
                  </a:cubicBezTo>
                  <a:cubicBezTo>
                    <a:pt x="3" y="178"/>
                    <a:pt x="4" y="179"/>
                    <a:pt x="4" y="179"/>
                  </a:cubicBezTo>
                  <a:cubicBezTo>
                    <a:pt x="4" y="180"/>
                    <a:pt x="3" y="180"/>
                    <a:pt x="3" y="180"/>
                  </a:cubicBezTo>
                  <a:cubicBezTo>
                    <a:pt x="3" y="181"/>
                    <a:pt x="4" y="182"/>
                    <a:pt x="4" y="184"/>
                  </a:cubicBezTo>
                  <a:cubicBezTo>
                    <a:pt x="4" y="183"/>
                    <a:pt x="4" y="182"/>
                    <a:pt x="3" y="181"/>
                  </a:cubicBezTo>
                  <a:cubicBezTo>
                    <a:pt x="3" y="180"/>
                    <a:pt x="3" y="179"/>
                    <a:pt x="3" y="178"/>
                  </a:cubicBezTo>
                  <a:cubicBezTo>
                    <a:pt x="3" y="177"/>
                    <a:pt x="2" y="176"/>
                    <a:pt x="2" y="175"/>
                  </a:cubicBezTo>
                  <a:cubicBezTo>
                    <a:pt x="2" y="174"/>
                    <a:pt x="2" y="173"/>
                    <a:pt x="2" y="173"/>
                  </a:cubicBezTo>
                  <a:cubicBezTo>
                    <a:pt x="3" y="173"/>
                    <a:pt x="4" y="173"/>
                    <a:pt x="5" y="173"/>
                  </a:cubicBezTo>
                  <a:cubicBezTo>
                    <a:pt x="5" y="172"/>
                    <a:pt x="4" y="172"/>
                    <a:pt x="4" y="171"/>
                  </a:cubicBezTo>
                  <a:cubicBezTo>
                    <a:pt x="4" y="170"/>
                    <a:pt x="4" y="172"/>
                    <a:pt x="3" y="171"/>
                  </a:cubicBezTo>
                  <a:cubicBezTo>
                    <a:pt x="3" y="170"/>
                    <a:pt x="3" y="170"/>
                    <a:pt x="3" y="169"/>
                  </a:cubicBezTo>
                  <a:cubicBezTo>
                    <a:pt x="3" y="169"/>
                    <a:pt x="2" y="170"/>
                    <a:pt x="2" y="170"/>
                  </a:cubicBezTo>
                  <a:cubicBezTo>
                    <a:pt x="2" y="170"/>
                    <a:pt x="2" y="171"/>
                    <a:pt x="2" y="172"/>
                  </a:cubicBezTo>
                  <a:cubicBezTo>
                    <a:pt x="2" y="171"/>
                    <a:pt x="2" y="171"/>
                    <a:pt x="2" y="171"/>
                  </a:cubicBezTo>
                  <a:cubicBezTo>
                    <a:pt x="2" y="170"/>
                    <a:pt x="2" y="170"/>
                    <a:pt x="2" y="169"/>
                  </a:cubicBezTo>
                  <a:cubicBezTo>
                    <a:pt x="2" y="169"/>
                    <a:pt x="2" y="168"/>
                    <a:pt x="1" y="167"/>
                  </a:cubicBezTo>
                  <a:cubicBezTo>
                    <a:pt x="2" y="167"/>
                    <a:pt x="2" y="167"/>
                    <a:pt x="2" y="167"/>
                  </a:cubicBezTo>
                  <a:cubicBezTo>
                    <a:pt x="2" y="167"/>
                    <a:pt x="2" y="166"/>
                    <a:pt x="2" y="166"/>
                  </a:cubicBezTo>
                  <a:cubicBezTo>
                    <a:pt x="2" y="166"/>
                    <a:pt x="1" y="166"/>
                    <a:pt x="1" y="166"/>
                  </a:cubicBezTo>
                  <a:cubicBezTo>
                    <a:pt x="1" y="165"/>
                    <a:pt x="1" y="163"/>
                    <a:pt x="1" y="162"/>
                  </a:cubicBezTo>
                  <a:cubicBezTo>
                    <a:pt x="1" y="162"/>
                    <a:pt x="1" y="162"/>
                    <a:pt x="1" y="161"/>
                  </a:cubicBezTo>
                  <a:cubicBezTo>
                    <a:pt x="2" y="161"/>
                    <a:pt x="1" y="160"/>
                    <a:pt x="0" y="161"/>
                  </a:cubicBezTo>
                  <a:cubicBezTo>
                    <a:pt x="0" y="161"/>
                    <a:pt x="0" y="160"/>
                    <a:pt x="0" y="159"/>
                  </a:cubicBezTo>
                  <a:cubicBezTo>
                    <a:pt x="1" y="159"/>
                    <a:pt x="3" y="159"/>
                    <a:pt x="3" y="158"/>
                  </a:cubicBezTo>
                  <a:moveTo>
                    <a:pt x="6" y="180"/>
                  </a:moveTo>
                  <a:cubicBezTo>
                    <a:pt x="5" y="180"/>
                    <a:pt x="5" y="180"/>
                    <a:pt x="5" y="181"/>
                  </a:cubicBezTo>
                  <a:cubicBezTo>
                    <a:pt x="5" y="182"/>
                    <a:pt x="5" y="183"/>
                    <a:pt x="6" y="183"/>
                  </a:cubicBezTo>
                  <a:cubicBezTo>
                    <a:pt x="6" y="182"/>
                    <a:pt x="5" y="181"/>
                    <a:pt x="6" y="180"/>
                  </a:cubicBezTo>
                  <a:moveTo>
                    <a:pt x="5" y="173"/>
                  </a:moveTo>
                  <a:cubicBezTo>
                    <a:pt x="5" y="173"/>
                    <a:pt x="4" y="173"/>
                    <a:pt x="4" y="174"/>
                  </a:cubicBezTo>
                  <a:cubicBezTo>
                    <a:pt x="4" y="174"/>
                    <a:pt x="4" y="174"/>
                    <a:pt x="3" y="174"/>
                  </a:cubicBezTo>
                  <a:cubicBezTo>
                    <a:pt x="3" y="176"/>
                    <a:pt x="4" y="174"/>
                    <a:pt x="4" y="175"/>
                  </a:cubicBezTo>
                  <a:cubicBezTo>
                    <a:pt x="4" y="175"/>
                    <a:pt x="4" y="176"/>
                    <a:pt x="4" y="177"/>
                  </a:cubicBezTo>
                  <a:cubicBezTo>
                    <a:pt x="4" y="178"/>
                    <a:pt x="5" y="179"/>
                    <a:pt x="5" y="178"/>
                  </a:cubicBezTo>
                  <a:cubicBezTo>
                    <a:pt x="5" y="177"/>
                    <a:pt x="5" y="178"/>
                    <a:pt x="5" y="177"/>
                  </a:cubicBezTo>
                  <a:cubicBezTo>
                    <a:pt x="5" y="176"/>
                    <a:pt x="5" y="175"/>
                    <a:pt x="5" y="175"/>
                  </a:cubicBezTo>
                  <a:cubicBezTo>
                    <a:pt x="5" y="174"/>
                    <a:pt x="5" y="174"/>
                    <a:pt x="5" y="174"/>
                  </a:cubicBezTo>
                  <a:cubicBezTo>
                    <a:pt x="5" y="173"/>
                    <a:pt x="5" y="173"/>
                    <a:pt x="5" y="173"/>
                  </a:cubicBezTo>
                  <a:moveTo>
                    <a:pt x="4" y="166"/>
                  </a:moveTo>
                  <a:cubicBezTo>
                    <a:pt x="3" y="167"/>
                    <a:pt x="4" y="168"/>
                    <a:pt x="4" y="168"/>
                  </a:cubicBezTo>
                  <a:cubicBezTo>
                    <a:pt x="4" y="169"/>
                    <a:pt x="3" y="170"/>
                    <a:pt x="4" y="170"/>
                  </a:cubicBezTo>
                  <a:cubicBezTo>
                    <a:pt x="5" y="170"/>
                    <a:pt x="4" y="168"/>
                    <a:pt x="5" y="168"/>
                  </a:cubicBezTo>
                  <a:cubicBezTo>
                    <a:pt x="4" y="168"/>
                    <a:pt x="4" y="167"/>
                    <a:pt x="4" y="166"/>
                  </a:cubicBezTo>
                  <a:moveTo>
                    <a:pt x="5" y="167"/>
                  </a:moveTo>
                  <a:cubicBezTo>
                    <a:pt x="6" y="167"/>
                    <a:pt x="6" y="166"/>
                    <a:pt x="6" y="166"/>
                  </a:cubicBezTo>
                  <a:cubicBezTo>
                    <a:pt x="5" y="166"/>
                    <a:pt x="5" y="166"/>
                    <a:pt x="5" y="167"/>
                  </a:cubicBezTo>
                  <a:moveTo>
                    <a:pt x="3" y="165"/>
                  </a:moveTo>
                  <a:cubicBezTo>
                    <a:pt x="3" y="166"/>
                    <a:pt x="3" y="166"/>
                    <a:pt x="4" y="166"/>
                  </a:cubicBezTo>
                  <a:cubicBezTo>
                    <a:pt x="4" y="166"/>
                    <a:pt x="4" y="166"/>
                    <a:pt x="4" y="165"/>
                  </a:cubicBezTo>
                  <a:lnTo>
                    <a:pt x="3" y="165"/>
                  </a:lnTo>
                  <a:close/>
                  <a:moveTo>
                    <a:pt x="2" y="164"/>
                  </a:moveTo>
                  <a:cubicBezTo>
                    <a:pt x="3" y="164"/>
                    <a:pt x="4" y="165"/>
                    <a:pt x="4" y="164"/>
                  </a:cubicBezTo>
                  <a:cubicBezTo>
                    <a:pt x="4" y="164"/>
                    <a:pt x="2" y="163"/>
                    <a:pt x="2" y="164"/>
                  </a:cubicBezTo>
                  <a:moveTo>
                    <a:pt x="2" y="160"/>
                  </a:moveTo>
                  <a:cubicBezTo>
                    <a:pt x="2" y="160"/>
                    <a:pt x="2" y="160"/>
                    <a:pt x="2" y="161"/>
                  </a:cubicBezTo>
                  <a:cubicBezTo>
                    <a:pt x="2" y="161"/>
                    <a:pt x="3" y="160"/>
                    <a:pt x="3" y="160"/>
                  </a:cubicBezTo>
                  <a:cubicBezTo>
                    <a:pt x="2" y="159"/>
                    <a:pt x="2" y="160"/>
                    <a:pt x="2" y="160"/>
                  </a:cubicBezTo>
                  <a:moveTo>
                    <a:pt x="107" y="190"/>
                  </a:moveTo>
                  <a:cubicBezTo>
                    <a:pt x="108" y="189"/>
                    <a:pt x="109" y="188"/>
                    <a:pt x="109" y="189"/>
                  </a:cubicBezTo>
                  <a:cubicBezTo>
                    <a:pt x="108" y="190"/>
                    <a:pt x="108" y="190"/>
                    <a:pt x="107" y="190"/>
                  </a:cubicBezTo>
                  <a:cubicBezTo>
                    <a:pt x="107" y="190"/>
                    <a:pt x="107" y="190"/>
                    <a:pt x="107" y="190"/>
                  </a:cubicBezTo>
                  <a:moveTo>
                    <a:pt x="108" y="190"/>
                  </a:moveTo>
                  <a:cubicBezTo>
                    <a:pt x="109" y="190"/>
                    <a:pt x="108" y="192"/>
                    <a:pt x="107" y="191"/>
                  </a:cubicBezTo>
                  <a:cubicBezTo>
                    <a:pt x="107" y="191"/>
                    <a:pt x="109" y="191"/>
                    <a:pt x="108" y="190"/>
                  </a:cubicBezTo>
                  <a:moveTo>
                    <a:pt x="101" y="195"/>
                  </a:moveTo>
                  <a:cubicBezTo>
                    <a:pt x="101" y="194"/>
                    <a:pt x="102" y="192"/>
                    <a:pt x="104" y="193"/>
                  </a:cubicBezTo>
                  <a:cubicBezTo>
                    <a:pt x="104" y="192"/>
                    <a:pt x="104" y="192"/>
                    <a:pt x="105" y="192"/>
                  </a:cubicBezTo>
                  <a:cubicBezTo>
                    <a:pt x="105" y="192"/>
                    <a:pt x="105" y="192"/>
                    <a:pt x="105" y="192"/>
                  </a:cubicBezTo>
                  <a:cubicBezTo>
                    <a:pt x="105" y="192"/>
                    <a:pt x="105" y="192"/>
                    <a:pt x="105" y="192"/>
                  </a:cubicBezTo>
                  <a:cubicBezTo>
                    <a:pt x="105" y="193"/>
                    <a:pt x="102" y="193"/>
                    <a:pt x="103" y="194"/>
                  </a:cubicBezTo>
                  <a:cubicBezTo>
                    <a:pt x="102" y="195"/>
                    <a:pt x="102" y="194"/>
                    <a:pt x="101" y="195"/>
                  </a:cubicBezTo>
                  <a:moveTo>
                    <a:pt x="110" y="188"/>
                  </a:moveTo>
                  <a:cubicBezTo>
                    <a:pt x="111" y="188"/>
                    <a:pt x="110" y="187"/>
                    <a:pt x="111" y="187"/>
                  </a:cubicBezTo>
                  <a:cubicBezTo>
                    <a:pt x="112" y="187"/>
                    <a:pt x="111" y="188"/>
                    <a:pt x="111" y="189"/>
                  </a:cubicBezTo>
                  <a:cubicBezTo>
                    <a:pt x="110" y="189"/>
                    <a:pt x="109" y="189"/>
                    <a:pt x="109" y="188"/>
                  </a:cubicBezTo>
                  <a:cubicBezTo>
                    <a:pt x="109" y="187"/>
                    <a:pt x="109" y="189"/>
                    <a:pt x="108" y="189"/>
                  </a:cubicBezTo>
                  <a:cubicBezTo>
                    <a:pt x="108" y="188"/>
                    <a:pt x="109" y="187"/>
                    <a:pt x="109" y="187"/>
                  </a:cubicBezTo>
                  <a:cubicBezTo>
                    <a:pt x="110" y="188"/>
                    <a:pt x="110" y="188"/>
                    <a:pt x="110" y="188"/>
                  </a:cubicBezTo>
                  <a:moveTo>
                    <a:pt x="103" y="191"/>
                  </a:moveTo>
                  <a:cubicBezTo>
                    <a:pt x="104" y="190"/>
                    <a:pt x="104" y="190"/>
                    <a:pt x="105" y="190"/>
                  </a:cubicBezTo>
                  <a:cubicBezTo>
                    <a:pt x="105" y="190"/>
                    <a:pt x="106" y="189"/>
                    <a:pt x="107" y="189"/>
                  </a:cubicBezTo>
                  <a:cubicBezTo>
                    <a:pt x="107" y="190"/>
                    <a:pt x="107" y="191"/>
                    <a:pt x="105" y="192"/>
                  </a:cubicBezTo>
                  <a:cubicBezTo>
                    <a:pt x="105" y="191"/>
                    <a:pt x="106" y="191"/>
                    <a:pt x="106" y="190"/>
                  </a:cubicBezTo>
                  <a:cubicBezTo>
                    <a:pt x="105" y="190"/>
                    <a:pt x="104" y="192"/>
                    <a:pt x="103" y="191"/>
                  </a:cubicBezTo>
                  <a:moveTo>
                    <a:pt x="53" y="199"/>
                  </a:moveTo>
                  <a:cubicBezTo>
                    <a:pt x="53" y="200"/>
                    <a:pt x="53" y="200"/>
                    <a:pt x="53" y="200"/>
                  </a:cubicBezTo>
                  <a:cubicBezTo>
                    <a:pt x="53" y="201"/>
                    <a:pt x="52" y="200"/>
                    <a:pt x="52" y="199"/>
                  </a:cubicBezTo>
                  <a:lnTo>
                    <a:pt x="53" y="199"/>
                  </a:lnTo>
                  <a:close/>
                  <a:moveTo>
                    <a:pt x="112" y="185"/>
                  </a:moveTo>
                  <a:cubicBezTo>
                    <a:pt x="112" y="186"/>
                    <a:pt x="111" y="186"/>
                    <a:pt x="111" y="187"/>
                  </a:cubicBezTo>
                  <a:cubicBezTo>
                    <a:pt x="110" y="186"/>
                    <a:pt x="111" y="186"/>
                    <a:pt x="111" y="185"/>
                  </a:cubicBezTo>
                  <a:cubicBezTo>
                    <a:pt x="111" y="185"/>
                    <a:pt x="112" y="184"/>
                    <a:pt x="112" y="185"/>
                  </a:cubicBezTo>
                  <a:moveTo>
                    <a:pt x="122" y="181"/>
                  </a:moveTo>
                  <a:cubicBezTo>
                    <a:pt x="122" y="181"/>
                    <a:pt x="120" y="183"/>
                    <a:pt x="119" y="183"/>
                  </a:cubicBezTo>
                  <a:cubicBezTo>
                    <a:pt x="118" y="183"/>
                    <a:pt x="120" y="183"/>
                    <a:pt x="120" y="183"/>
                  </a:cubicBezTo>
                  <a:cubicBezTo>
                    <a:pt x="120" y="182"/>
                    <a:pt x="121" y="181"/>
                    <a:pt x="122" y="181"/>
                  </a:cubicBezTo>
                  <a:moveTo>
                    <a:pt x="101" y="192"/>
                  </a:moveTo>
                  <a:cubicBezTo>
                    <a:pt x="100" y="193"/>
                    <a:pt x="102" y="194"/>
                    <a:pt x="100" y="194"/>
                  </a:cubicBezTo>
                  <a:cubicBezTo>
                    <a:pt x="100" y="194"/>
                    <a:pt x="100" y="193"/>
                    <a:pt x="100" y="192"/>
                  </a:cubicBezTo>
                  <a:cubicBezTo>
                    <a:pt x="101" y="192"/>
                    <a:pt x="102" y="191"/>
                    <a:pt x="102" y="192"/>
                  </a:cubicBezTo>
                  <a:cubicBezTo>
                    <a:pt x="102" y="192"/>
                    <a:pt x="101" y="193"/>
                    <a:pt x="101" y="192"/>
                  </a:cubicBezTo>
                  <a:moveTo>
                    <a:pt x="119" y="184"/>
                  </a:moveTo>
                  <a:cubicBezTo>
                    <a:pt x="119" y="185"/>
                    <a:pt x="117" y="186"/>
                    <a:pt x="116" y="187"/>
                  </a:cubicBezTo>
                  <a:cubicBezTo>
                    <a:pt x="117" y="186"/>
                    <a:pt x="118" y="185"/>
                    <a:pt x="119" y="184"/>
                  </a:cubicBezTo>
                  <a:moveTo>
                    <a:pt x="115" y="184"/>
                  </a:moveTo>
                  <a:cubicBezTo>
                    <a:pt x="114" y="185"/>
                    <a:pt x="115" y="185"/>
                    <a:pt x="114" y="185"/>
                  </a:cubicBezTo>
                  <a:cubicBezTo>
                    <a:pt x="113" y="185"/>
                    <a:pt x="114" y="184"/>
                    <a:pt x="114" y="184"/>
                  </a:cubicBezTo>
                  <a:cubicBezTo>
                    <a:pt x="114" y="184"/>
                    <a:pt x="115" y="184"/>
                    <a:pt x="115" y="184"/>
                  </a:cubicBezTo>
                  <a:moveTo>
                    <a:pt x="119" y="180"/>
                  </a:moveTo>
                  <a:cubicBezTo>
                    <a:pt x="120" y="180"/>
                    <a:pt x="120" y="180"/>
                    <a:pt x="121" y="179"/>
                  </a:cubicBezTo>
                  <a:cubicBezTo>
                    <a:pt x="121" y="181"/>
                    <a:pt x="119" y="181"/>
                    <a:pt x="119" y="182"/>
                  </a:cubicBezTo>
                  <a:cubicBezTo>
                    <a:pt x="118" y="182"/>
                    <a:pt x="118" y="181"/>
                    <a:pt x="118" y="182"/>
                  </a:cubicBezTo>
                  <a:cubicBezTo>
                    <a:pt x="117" y="182"/>
                    <a:pt x="118" y="182"/>
                    <a:pt x="118" y="182"/>
                  </a:cubicBezTo>
                  <a:cubicBezTo>
                    <a:pt x="118" y="182"/>
                    <a:pt x="118" y="183"/>
                    <a:pt x="117" y="183"/>
                  </a:cubicBezTo>
                  <a:cubicBezTo>
                    <a:pt x="117" y="183"/>
                    <a:pt x="117" y="182"/>
                    <a:pt x="117" y="182"/>
                  </a:cubicBezTo>
                  <a:cubicBezTo>
                    <a:pt x="116" y="182"/>
                    <a:pt x="117" y="181"/>
                    <a:pt x="118" y="181"/>
                  </a:cubicBezTo>
                  <a:cubicBezTo>
                    <a:pt x="118" y="181"/>
                    <a:pt x="117" y="180"/>
                    <a:pt x="118" y="180"/>
                  </a:cubicBezTo>
                  <a:cubicBezTo>
                    <a:pt x="118" y="180"/>
                    <a:pt x="118" y="180"/>
                    <a:pt x="118" y="181"/>
                  </a:cubicBezTo>
                  <a:cubicBezTo>
                    <a:pt x="118" y="181"/>
                    <a:pt x="118" y="181"/>
                    <a:pt x="118" y="181"/>
                  </a:cubicBezTo>
                  <a:cubicBezTo>
                    <a:pt x="119" y="180"/>
                    <a:pt x="118" y="179"/>
                    <a:pt x="119" y="178"/>
                  </a:cubicBezTo>
                  <a:cubicBezTo>
                    <a:pt x="120" y="180"/>
                    <a:pt x="120" y="178"/>
                    <a:pt x="120" y="178"/>
                  </a:cubicBezTo>
                  <a:cubicBezTo>
                    <a:pt x="120" y="178"/>
                    <a:pt x="120" y="178"/>
                    <a:pt x="121" y="179"/>
                  </a:cubicBezTo>
                  <a:cubicBezTo>
                    <a:pt x="120" y="179"/>
                    <a:pt x="120" y="179"/>
                    <a:pt x="119" y="180"/>
                  </a:cubicBezTo>
                  <a:moveTo>
                    <a:pt x="115" y="189"/>
                  </a:moveTo>
                  <a:cubicBezTo>
                    <a:pt x="114" y="189"/>
                    <a:pt x="113" y="190"/>
                    <a:pt x="113" y="190"/>
                  </a:cubicBezTo>
                  <a:cubicBezTo>
                    <a:pt x="112" y="191"/>
                    <a:pt x="112" y="190"/>
                    <a:pt x="112" y="191"/>
                  </a:cubicBezTo>
                  <a:cubicBezTo>
                    <a:pt x="111" y="191"/>
                    <a:pt x="111" y="191"/>
                    <a:pt x="111" y="191"/>
                  </a:cubicBezTo>
                  <a:cubicBezTo>
                    <a:pt x="110" y="192"/>
                    <a:pt x="109" y="193"/>
                    <a:pt x="108" y="193"/>
                  </a:cubicBezTo>
                  <a:cubicBezTo>
                    <a:pt x="107" y="194"/>
                    <a:pt x="106" y="195"/>
                    <a:pt x="105" y="195"/>
                  </a:cubicBezTo>
                  <a:cubicBezTo>
                    <a:pt x="104" y="194"/>
                    <a:pt x="106" y="194"/>
                    <a:pt x="106" y="194"/>
                  </a:cubicBezTo>
                  <a:cubicBezTo>
                    <a:pt x="107" y="193"/>
                    <a:pt x="107" y="192"/>
                    <a:pt x="108" y="192"/>
                  </a:cubicBezTo>
                  <a:cubicBezTo>
                    <a:pt x="108" y="192"/>
                    <a:pt x="108" y="192"/>
                    <a:pt x="108" y="192"/>
                  </a:cubicBezTo>
                  <a:cubicBezTo>
                    <a:pt x="107" y="191"/>
                    <a:pt x="109" y="192"/>
                    <a:pt x="109" y="192"/>
                  </a:cubicBezTo>
                  <a:cubicBezTo>
                    <a:pt x="110" y="191"/>
                    <a:pt x="112" y="190"/>
                    <a:pt x="113" y="189"/>
                  </a:cubicBezTo>
                  <a:cubicBezTo>
                    <a:pt x="113" y="189"/>
                    <a:pt x="114" y="188"/>
                    <a:pt x="115" y="189"/>
                  </a:cubicBezTo>
                  <a:moveTo>
                    <a:pt x="51" y="200"/>
                  </a:moveTo>
                  <a:cubicBezTo>
                    <a:pt x="52" y="200"/>
                    <a:pt x="50" y="200"/>
                    <a:pt x="49" y="200"/>
                  </a:cubicBezTo>
                  <a:cubicBezTo>
                    <a:pt x="50" y="199"/>
                    <a:pt x="51" y="200"/>
                    <a:pt x="51" y="200"/>
                  </a:cubicBezTo>
                  <a:moveTo>
                    <a:pt x="49" y="193"/>
                  </a:moveTo>
                  <a:cubicBezTo>
                    <a:pt x="50" y="193"/>
                    <a:pt x="50" y="194"/>
                    <a:pt x="51" y="194"/>
                  </a:cubicBezTo>
                  <a:cubicBezTo>
                    <a:pt x="51" y="195"/>
                    <a:pt x="49" y="193"/>
                    <a:pt x="49" y="193"/>
                  </a:cubicBezTo>
                  <a:cubicBezTo>
                    <a:pt x="49" y="193"/>
                    <a:pt x="48" y="193"/>
                    <a:pt x="47" y="193"/>
                  </a:cubicBezTo>
                  <a:cubicBezTo>
                    <a:pt x="47" y="193"/>
                    <a:pt x="46" y="193"/>
                    <a:pt x="46" y="193"/>
                  </a:cubicBezTo>
                  <a:cubicBezTo>
                    <a:pt x="46" y="193"/>
                    <a:pt x="45" y="192"/>
                    <a:pt x="45" y="192"/>
                  </a:cubicBezTo>
                  <a:cubicBezTo>
                    <a:pt x="46" y="192"/>
                    <a:pt x="46" y="193"/>
                    <a:pt x="47" y="193"/>
                  </a:cubicBezTo>
                  <a:cubicBezTo>
                    <a:pt x="48" y="193"/>
                    <a:pt x="49" y="193"/>
                    <a:pt x="49" y="193"/>
                  </a:cubicBezTo>
                  <a:moveTo>
                    <a:pt x="51" y="198"/>
                  </a:moveTo>
                  <a:cubicBezTo>
                    <a:pt x="51" y="197"/>
                    <a:pt x="52" y="198"/>
                    <a:pt x="51" y="197"/>
                  </a:cubicBezTo>
                  <a:cubicBezTo>
                    <a:pt x="52" y="197"/>
                    <a:pt x="52" y="197"/>
                    <a:pt x="52" y="197"/>
                  </a:cubicBezTo>
                  <a:cubicBezTo>
                    <a:pt x="52" y="197"/>
                    <a:pt x="52" y="198"/>
                    <a:pt x="51" y="198"/>
                  </a:cubicBezTo>
                  <a:moveTo>
                    <a:pt x="52" y="197"/>
                  </a:moveTo>
                  <a:cubicBezTo>
                    <a:pt x="53" y="197"/>
                    <a:pt x="52" y="196"/>
                    <a:pt x="53" y="196"/>
                  </a:cubicBezTo>
                  <a:cubicBezTo>
                    <a:pt x="53" y="197"/>
                    <a:pt x="52" y="197"/>
                    <a:pt x="53" y="197"/>
                  </a:cubicBezTo>
                  <a:cubicBezTo>
                    <a:pt x="53" y="198"/>
                    <a:pt x="52" y="198"/>
                    <a:pt x="52" y="197"/>
                  </a:cubicBezTo>
                  <a:moveTo>
                    <a:pt x="51" y="193"/>
                  </a:moveTo>
                  <a:cubicBezTo>
                    <a:pt x="51" y="193"/>
                    <a:pt x="51" y="192"/>
                    <a:pt x="50" y="193"/>
                  </a:cubicBezTo>
                  <a:cubicBezTo>
                    <a:pt x="49" y="192"/>
                    <a:pt x="52" y="192"/>
                    <a:pt x="51" y="193"/>
                  </a:cubicBezTo>
                  <a:moveTo>
                    <a:pt x="91" y="203"/>
                  </a:moveTo>
                  <a:cubicBezTo>
                    <a:pt x="90" y="203"/>
                    <a:pt x="90" y="203"/>
                    <a:pt x="89" y="203"/>
                  </a:cubicBezTo>
                  <a:cubicBezTo>
                    <a:pt x="89" y="202"/>
                    <a:pt x="91" y="203"/>
                    <a:pt x="90" y="202"/>
                  </a:cubicBezTo>
                  <a:cubicBezTo>
                    <a:pt x="91" y="201"/>
                    <a:pt x="91" y="203"/>
                    <a:pt x="91" y="203"/>
                  </a:cubicBezTo>
                  <a:moveTo>
                    <a:pt x="63" y="207"/>
                  </a:moveTo>
                  <a:cubicBezTo>
                    <a:pt x="62" y="207"/>
                    <a:pt x="62" y="207"/>
                    <a:pt x="61" y="207"/>
                  </a:cubicBezTo>
                  <a:cubicBezTo>
                    <a:pt x="61" y="207"/>
                    <a:pt x="61" y="207"/>
                    <a:pt x="61" y="207"/>
                  </a:cubicBezTo>
                  <a:cubicBezTo>
                    <a:pt x="61" y="207"/>
                    <a:pt x="60" y="207"/>
                    <a:pt x="60" y="207"/>
                  </a:cubicBezTo>
                  <a:cubicBezTo>
                    <a:pt x="60" y="207"/>
                    <a:pt x="59" y="206"/>
                    <a:pt x="58" y="206"/>
                  </a:cubicBezTo>
                  <a:cubicBezTo>
                    <a:pt x="57" y="206"/>
                    <a:pt x="57" y="207"/>
                    <a:pt x="56" y="207"/>
                  </a:cubicBezTo>
                  <a:cubicBezTo>
                    <a:pt x="56" y="206"/>
                    <a:pt x="57" y="206"/>
                    <a:pt x="57" y="206"/>
                  </a:cubicBezTo>
                  <a:cubicBezTo>
                    <a:pt x="58" y="206"/>
                    <a:pt x="58" y="206"/>
                    <a:pt x="59" y="206"/>
                  </a:cubicBezTo>
                  <a:cubicBezTo>
                    <a:pt x="59" y="206"/>
                    <a:pt x="59" y="206"/>
                    <a:pt x="59" y="206"/>
                  </a:cubicBezTo>
                  <a:cubicBezTo>
                    <a:pt x="59" y="206"/>
                    <a:pt x="60" y="206"/>
                    <a:pt x="60" y="206"/>
                  </a:cubicBezTo>
                  <a:cubicBezTo>
                    <a:pt x="61" y="206"/>
                    <a:pt x="61" y="206"/>
                    <a:pt x="61" y="206"/>
                  </a:cubicBezTo>
                  <a:cubicBezTo>
                    <a:pt x="62" y="206"/>
                    <a:pt x="62" y="206"/>
                    <a:pt x="63" y="207"/>
                  </a:cubicBezTo>
                  <a:moveTo>
                    <a:pt x="48" y="194"/>
                  </a:moveTo>
                  <a:cubicBezTo>
                    <a:pt x="48" y="194"/>
                    <a:pt x="49" y="194"/>
                    <a:pt x="49" y="194"/>
                  </a:cubicBezTo>
                  <a:cubicBezTo>
                    <a:pt x="49" y="195"/>
                    <a:pt x="48" y="195"/>
                    <a:pt x="48" y="194"/>
                  </a:cubicBezTo>
                  <a:moveTo>
                    <a:pt x="45" y="198"/>
                  </a:moveTo>
                  <a:cubicBezTo>
                    <a:pt x="45" y="197"/>
                    <a:pt x="44" y="197"/>
                    <a:pt x="44" y="197"/>
                  </a:cubicBezTo>
                  <a:cubicBezTo>
                    <a:pt x="45" y="195"/>
                    <a:pt x="47" y="196"/>
                    <a:pt x="48" y="196"/>
                  </a:cubicBezTo>
                  <a:cubicBezTo>
                    <a:pt x="49" y="196"/>
                    <a:pt x="49" y="196"/>
                    <a:pt x="49" y="195"/>
                  </a:cubicBezTo>
                  <a:cubicBezTo>
                    <a:pt x="49" y="196"/>
                    <a:pt x="50" y="196"/>
                    <a:pt x="51" y="195"/>
                  </a:cubicBezTo>
                  <a:cubicBezTo>
                    <a:pt x="52" y="195"/>
                    <a:pt x="51" y="196"/>
                    <a:pt x="52" y="196"/>
                  </a:cubicBezTo>
                  <a:cubicBezTo>
                    <a:pt x="51" y="197"/>
                    <a:pt x="50" y="196"/>
                    <a:pt x="49" y="196"/>
                  </a:cubicBezTo>
                  <a:cubicBezTo>
                    <a:pt x="49" y="197"/>
                    <a:pt x="49" y="197"/>
                    <a:pt x="48" y="197"/>
                  </a:cubicBezTo>
                  <a:cubicBezTo>
                    <a:pt x="48" y="197"/>
                    <a:pt x="48" y="197"/>
                    <a:pt x="48" y="197"/>
                  </a:cubicBezTo>
                  <a:cubicBezTo>
                    <a:pt x="47" y="197"/>
                    <a:pt x="46" y="196"/>
                    <a:pt x="45" y="198"/>
                  </a:cubicBezTo>
                  <a:moveTo>
                    <a:pt x="49" y="204"/>
                  </a:moveTo>
                  <a:cubicBezTo>
                    <a:pt x="48" y="205"/>
                    <a:pt x="48" y="205"/>
                    <a:pt x="47" y="204"/>
                  </a:cubicBezTo>
                  <a:cubicBezTo>
                    <a:pt x="46" y="205"/>
                    <a:pt x="44" y="205"/>
                    <a:pt x="45" y="204"/>
                  </a:cubicBezTo>
                  <a:cubicBezTo>
                    <a:pt x="46" y="204"/>
                    <a:pt x="48" y="203"/>
                    <a:pt x="49" y="204"/>
                  </a:cubicBezTo>
                  <a:moveTo>
                    <a:pt x="16" y="65"/>
                  </a:moveTo>
                  <a:cubicBezTo>
                    <a:pt x="15" y="64"/>
                    <a:pt x="16" y="62"/>
                    <a:pt x="15" y="61"/>
                  </a:cubicBezTo>
                  <a:cubicBezTo>
                    <a:pt x="16" y="62"/>
                    <a:pt x="16" y="64"/>
                    <a:pt x="16" y="65"/>
                  </a:cubicBezTo>
                  <a:moveTo>
                    <a:pt x="117" y="157"/>
                  </a:moveTo>
                  <a:cubicBezTo>
                    <a:pt x="118" y="157"/>
                    <a:pt x="117" y="158"/>
                    <a:pt x="117" y="158"/>
                  </a:cubicBezTo>
                  <a:cubicBezTo>
                    <a:pt x="116" y="157"/>
                    <a:pt x="117" y="157"/>
                    <a:pt x="117" y="157"/>
                  </a:cubicBezTo>
                  <a:moveTo>
                    <a:pt x="117" y="159"/>
                  </a:moveTo>
                  <a:cubicBezTo>
                    <a:pt x="118" y="157"/>
                    <a:pt x="118" y="157"/>
                    <a:pt x="118" y="157"/>
                  </a:cubicBezTo>
                  <a:cubicBezTo>
                    <a:pt x="119" y="158"/>
                    <a:pt x="118" y="159"/>
                    <a:pt x="117" y="159"/>
                  </a:cubicBezTo>
                  <a:moveTo>
                    <a:pt x="115" y="157"/>
                  </a:moveTo>
                  <a:cubicBezTo>
                    <a:pt x="115" y="157"/>
                    <a:pt x="115" y="157"/>
                    <a:pt x="116" y="156"/>
                  </a:cubicBezTo>
                  <a:cubicBezTo>
                    <a:pt x="116" y="157"/>
                    <a:pt x="116" y="157"/>
                    <a:pt x="115" y="157"/>
                  </a:cubicBezTo>
                  <a:moveTo>
                    <a:pt x="124" y="148"/>
                  </a:moveTo>
                  <a:cubicBezTo>
                    <a:pt x="124" y="148"/>
                    <a:pt x="124" y="147"/>
                    <a:pt x="125" y="147"/>
                  </a:cubicBezTo>
                  <a:cubicBezTo>
                    <a:pt x="125" y="147"/>
                    <a:pt x="124" y="147"/>
                    <a:pt x="124" y="148"/>
                  </a:cubicBezTo>
                  <a:moveTo>
                    <a:pt x="113" y="156"/>
                  </a:moveTo>
                  <a:cubicBezTo>
                    <a:pt x="113" y="158"/>
                    <a:pt x="112" y="158"/>
                    <a:pt x="111" y="159"/>
                  </a:cubicBezTo>
                  <a:cubicBezTo>
                    <a:pt x="111" y="158"/>
                    <a:pt x="111" y="159"/>
                    <a:pt x="110" y="158"/>
                  </a:cubicBezTo>
                  <a:cubicBezTo>
                    <a:pt x="111" y="158"/>
                    <a:pt x="111" y="158"/>
                    <a:pt x="112" y="157"/>
                  </a:cubicBezTo>
                  <a:cubicBezTo>
                    <a:pt x="112" y="157"/>
                    <a:pt x="112" y="158"/>
                    <a:pt x="112" y="158"/>
                  </a:cubicBezTo>
                  <a:cubicBezTo>
                    <a:pt x="112" y="158"/>
                    <a:pt x="112" y="157"/>
                    <a:pt x="113" y="157"/>
                  </a:cubicBezTo>
                  <a:cubicBezTo>
                    <a:pt x="113" y="156"/>
                    <a:pt x="112" y="157"/>
                    <a:pt x="112" y="156"/>
                  </a:cubicBezTo>
                  <a:cubicBezTo>
                    <a:pt x="113" y="156"/>
                    <a:pt x="112" y="155"/>
                    <a:pt x="113" y="155"/>
                  </a:cubicBezTo>
                  <a:cubicBezTo>
                    <a:pt x="113" y="155"/>
                    <a:pt x="113" y="155"/>
                    <a:pt x="113" y="155"/>
                  </a:cubicBezTo>
                  <a:cubicBezTo>
                    <a:pt x="112" y="154"/>
                    <a:pt x="113" y="155"/>
                    <a:pt x="114" y="154"/>
                  </a:cubicBezTo>
                  <a:cubicBezTo>
                    <a:pt x="114" y="155"/>
                    <a:pt x="113" y="156"/>
                    <a:pt x="114" y="155"/>
                  </a:cubicBezTo>
                  <a:cubicBezTo>
                    <a:pt x="114" y="156"/>
                    <a:pt x="113" y="156"/>
                    <a:pt x="113" y="155"/>
                  </a:cubicBezTo>
                  <a:cubicBezTo>
                    <a:pt x="113" y="156"/>
                    <a:pt x="113" y="156"/>
                    <a:pt x="113" y="156"/>
                  </a:cubicBezTo>
                  <a:moveTo>
                    <a:pt x="115" y="163"/>
                  </a:moveTo>
                  <a:cubicBezTo>
                    <a:pt x="115" y="162"/>
                    <a:pt x="116" y="161"/>
                    <a:pt x="116" y="160"/>
                  </a:cubicBezTo>
                  <a:cubicBezTo>
                    <a:pt x="117" y="161"/>
                    <a:pt x="115" y="162"/>
                    <a:pt x="115" y="163"/>
                  </a:cubicBezTo>
                  <a:moveTo>
                    <a:pt x="122" y="144"/>
                  </a:moveTo>
                  <a:cubicBezTo>
                    <a:pt x="123" y="144"/>
                    <a:pt x="123" y="144"/>
                    <a:pt x="123" y="143"/>
                  </a:cubicBezTo>
                  <a:cubicBezTo>
                    <a:pt x="123" y="143"/>
                    <a:pt x="123" y="143"/>
                    <a:pt x="123" y="143"/>
                  </a:cubicBezTo>
                  <a:cubicBezTo>
                    <a:pt x="123" y="142"/>
                    <a:pt x="124" y="142"/>
                    <a:pt x="124" y="142"/>
                  </a:cubicBezTo>
                  <a:cubicBezTo>
                    <a:pt x="124" y="142"/>
                    <a:pt x="124" y="142"/>
                    <a:pt x="125" y="143"/>
                  </a:cubicBezTo>
                  <a:cubicBezTo>
                    <a:pt x="124" y="143"/>
                    <a:pt x="124" y="142"/>
                    <a:pt x="124" y="142"/>
                  </a:cubicBezTo>
                  <a:cubicBezTo>
                    <a:pt x="124" y="143"/>
                    <a:pt x="124" y="143"/>
                    <a:pt x="124" y="144"/>
                  </a:cubicBezTo>
                  <a:cubicBezTo>
                    <a:pt x="122" y="144"/>
                    <a:pt x="123" y="144"/>
                    <a:pt x="122" y="145"/>
                  </a:cubicBezTo>
                  <a:cubicBezTo>
                    <a:pt x="121" y="144"/>
                    <a:pt x="122" y="144"/>
                    <a:pt x="122" y="143"/>
                  </a:cubicBezTo>
                  <a:cubicBezTo>
                    <a:pt x="122" y="143"/>
                    <a:pt x="122" y="143"/>
                    <a:pt x="122" y="144"/>
                  </a:cubicBezTo>
                  <a:moveTo>
                    <a:pt x="113" y="160"/>
                  </a:moveTo>
                  <a:cubicBezTo>
                    <a:pt x="113" y="160"/>
                    <a:pt x="112" y="160"/>
                    <a:pt x="111" y="161"/>
                  </a:cubicBezTo>
                  <a:cubicBezTo>
                    <a:pt x="111" y="161"/>
                    <a:pt x="112" y="160"/>
                    <a:pt x="113" y="160"/>
                  </a:cubicBezTo>
                  <a:moveTo>
                    <a:pt x="111" y="156"/>
                  </a:moveTo>
                  <a:cubicBezTo>
                    <a:pt x="110" y="156"/>
                    <a:pt x="111" y="156"/>
                    <a:pt x="111" y="155"/>
                  </a:cubicBezTo>
                  <a:cubicBezTo>
                    <a:pt x="112" y="156"/>
                    <a:pt x="111" y="156"/>
                    <a:pt x="111" y="156"/>
                  </a:cubicBezTo>
                  <a:moveTo>
                    <a:pt x="123" y="140"/>
                  </a:moveTo>
                  <a:cubicBezTo>
                    <a:pt x="123" y="139"/>
                    <a:pt x="123" y="139"/>
                    <a:pt x="123" y="138"/>
                  </a:cubicBezTo>
                  <a:cubicBezTo>
                    <a:pt x="124" y="139"/>
                    <a:pt x="123" y="139"/>
                    <a:pt x="123" y="140"/>
                  </a:cubicBezTo>
                  <a:moveTo>
                    <a:pt x="125" y="135"/>
                  </a:moveTo>
                  <a:cubicBezTo>
                    <a:pt x="125" y="135"/>
                    <a:pt x="125" y="135"/>
                    <a:pt x="125" y="135"/>
                  </a:cubicBezTo>
                  <a:cubicBezTo>
                    <a:pt x="125" y="135"/>
                    <a:pt x="124" y="134"/>
                    <a:pt x="125" y="134"/>
                  </a:cubicBezTo>
                  <a:cubicBezTo>
                    <a:pt x="125" y="134"/>
                    <a:pt x="125" y="134"/>
                    <a:pt x="125" y="135"/>
                  </a:cubicBezTo>
                  <a:moveTo>
                    <a:pt x="115" y="163"/>
                  </a:moveTo>
                  <a:cubicBezTo>
                    <a:pt x="114" y="164"/>
                    <a:pt x="113" y="165"/>
                    <a:pt x="113" y="166"/>
                  </a:cubicBezTo>
                  <a:cubicBezTo>
                    <a:pt x="112" y="166"/>
                    <a:pt x="111" y="167"/>
                    <a:pt x="110" y="168"/>
                  </a:cubicBezTo>
                  <a:cubicBezTo>
                    <a:pt x="110" y="168"/>
                    <a:pt x="111" y="167"/>
                    <a:pt x="111" y="167"/>
                  </a:cubicBezTo>
                  <a:cubicBezTo>
                    <a:pt x="111" y="166"/>
                    <a:pt x="112" y="165"/>
                    <a:pt x="113" y="165"/>
                  </a:cubicBezTo>
                  <a:cubicBezTo>
                    <a:pt x="113" y="164"/>
                    <a:pt x="114" y="163"/>
                    <a:pt x="115" y="163"/>
                  </a:cubicBezTo>
                  <a:cubicBezTo>
                    <a:pt x="115" y="163"/>
                    <a:pt x="115" y="163"/>
                    <a:pt x="115" y="163"/>
                  </a:cubicBezTo>
                  <a:moveTo>
                    <a:pt x="127" y="127"/>
                  </a:moveTo>
                  <a:cubicBezTo>
                    <a:pt x="127" y="126"/>
                    <a:pt x="128" y="126"/>
                    <a:pt x="128" y="126"/>
                  </a:cubicBezTo>
                  <a:cubicBezTo>
                    <a:pt x="128" y="127"/>
                    <a:pt x="127" y="126"/>
                    <a:pt x="127" y="127"/>
                  </a:cubicBezTo>
                  <a:moveTo>
                    <a:pt x="125" y="117"/>
                  </a:moveTo>
                  <a:cubicBezTo>
                    <a:pt x="125" y="117"/>
                    <a:pt x="126" y="117"/>
                    <a:pt x="126" y="117"/>
                  </a:cubicBezTo>
                  <a:cubicBezTo>
                    <a:pt x="126" y="117"/>
                    <a:pt x="126" y="117"/>
                    <a:pt x="125" y="117"/>
                  </a:cubicBezTo>
                  <a:moveTo>
                    <a:pt x="124" y="125"/>
                  </a:moveTo>
                  <a:cubicBezTo>
                    <a:pt x="124" y="124"/>
                    <a:pt x="125" y="122"/>
                    <a:pt x="125" y="121"/>
                  </a:cubicBezTo>
                  <a:cubicBezTo>
                    <a:pt x="126" y="120"/>
                    <a:pt x="125" y="121"/>
                    <a:pt x="125" y="120"/>
                  </a:cubicBezTo>
                  <a:cubicBezTo>
                    <a:pt x="125" y="120"/>
                    <a:pt x="125" y="120"/>
                    <a:pt x="125" y="120"/>
                  </a:cubicBezTo>
                  <a:cubicBezTo>
                    <a:pt x="126" y="119"/>
                    <a:pt x="125" y="119"/>
                    <a:pt x="125" y="118"/>
                  </a:cubicBezTo>
                  <a:cubicBezTo>
                    <a:pt x="127" y="118"/>
                    <a:pt x="127" y="118"/>
                    <a:pt x="127" y="117"/>
                  </a:cubicBezTo>
                  <a:cubicBezTo>
                    <a:pt x="128" y="118"/>
                    <a:pt x="127" y="119"/>
                    <a:pt x="126" y="119"/>
                  </a:cubicBezTo>
                  <a:cubicBezTo>
                    <a:pt x="127" y="119"/>
                    <a:pt x="128" y="120"/>
                    <a:pt x="127" y="121"/>
                  </a:cubicBezTo>
                  <a:cubicBezTo>
                    <a:pt x="127" y="121"/>
                    <a:pt x="127" y="120"/>
                    <a:pt x="127" y="120"/>
                  </a:cubicBezTo>
                  <a:cubicBezTo>
                    <a:pt x="126" y="120"/>
                    <a:pt x="127" y="121"/>
                    <a:pt x="127" y="121"/>
                  </a:cubicBezTo>
                  <a:cubicBezTo>
                    <a:pt x="127" y="121"/>
                    <a:pt x="127" y="122"/>
                    <a:pt x="127" y="122"/>
                  </a:cubicBezTo>
                  <a:cubicBezTo>
                    <a:pt x="127" y="122"/>
                    <a:pt x="126" y="122"/>
                    <a:pt x="126" y="122"/>
                  </a:cubicBezTo>
                  <a:cubicBezTo>
                    <a:pt x="126" y="122"/>
                    <a:pt x="127" y="123"/>
                    <a:pt x="127" y="123"/>
                  </a:cubicBezTo>
                  <a:cubicBezTo>
                    <a:pt x="127" y="123"/>
                    <a:pt x="126" y="123"/>
                    <a:pt x="126" y="123"/>
                  </a:cubicBezTo>
                  <a:cubicBezTo>
                    <a:pt x="126" y="123"/>
                    <a:pt x="127" y="124"/>
                    <a:pt x="126" y="124"/>
                  </a:cubicBezTo>
                  <a:cubicBezTo>
                    <a:pt x="126" y="124"/>
                    <a:pt x="126" y="124"/>
                    <a:pt x="126" y="125"/>
                  </a:cubicBezTo>
                  <a:cubicBezTo>
                    <a:pt x="125" y="125"/>
                    <a:pt x="125" y="124"/>
                    <a:pt x="124" y="125"/>
                  </a:cubicBezTo>
                  <a:moveTo>
                    <a:pt x="125" y="124"/>
                  </a:moveTo>
                  <a:cubicBezTo>
                    <a:pt x="125" y="123"/>
                    <a:pt x="127" y="123"/>
                    <a:pt x="125" y="123"/>
                  </a:cubicBezTo>
                  <a:cubicBezTo>
                    <a:pt x="125" y="123"/>
                    <a:pt x="125" y="124"/>
                    <a:pt x="125" y="124"/>
                  </a:cubicBezTo>
                  <a:moveTo>
                    <a:pt x="127" y="142"/>
                  </a:moveTo>
                  <a:cubicBezTo>
                    <a:pt x="127" y="142"/>
                    <a:pt x="127" y="143"/>
                    <a:pt x="126" y="143"/>
                  </a:cubicBezTo>
                  <a:cubicBezTo>
                    <a:pt x="126" y="143"/>
                    <a:pt x="126" y="142"/>
                    <a:pt x="127" y="142"/>
                  </a:cubicBezTo>
                  <a:moveTo>
                    <a:pt x="125" y="141"/>
                  </a:moveTo>
                  <a:cubicBezTo>
                    <a:pt x="126" y="142"/>
                    <a:pt x="125" y="143"/>
                    <a:pt x="125" y="144"/>
                  </a:cubicBezTo>
                  <a:cubicBezTo>
                    <a:pt x="124" y="143"/>
                    <a:pt x="125" y="142"/>
                    <a:pt x="125" y="141"/>
                  </a:cubicBezTo>
                  <a:moveTo>
                    <a:pt x="133" y="114"/>
                  </a:moveTo>
                  <a:cubicBezTo>
                    <a:pt x="132" y="114"/>
                    <a:pt x="133" y="113"/>
                    <a:pt x="133" y="112"/>
                  </a:cubicBezTo>
                  <a:cubicBezTo>
                    <a:pt x="133" y="112"/>
                    <a:pt x="133" y="114"/>
                    <a:pt x="133" y="114"/>
                  </a:cubicBezTo>
                  <a:moveTo>
                    <a:pt x="132" y="121"/>
                  </a:moveTo>
                  <a:cubicBezTo>
                    <a:pt x="132" y="120"/>
                    <a:pt x="132" y="119"/>
                    <a:pt x="132" y="118"/>
                  </a:cubicBezTo>
                  <a:cubicBezTo>
                    <a:pt x="133" y="117"/>
                    <a:pt x="133" y="114"/>
                    <a:pt x="133" y="116"/>
                  </a:cubicBezTo>
                  <a:cubicBezTo>
                    <a:pt x="133" y="117"/>
                    <a:pt x="133" y="120"/>
                    <a:pt x="132" y="121"/>
                  </a:cubicBezTo>
                  <a:moveTo>
                    <a:pt x="122" y="51"/>
                  </a:moveTo>
                  <a:cubicBezTo>
                    <a:pt x="123" y="50"/>
                    <a:pt x="124" y="52"/>
                    <a:pt x="124" y="53"/>
                  </a:cubicBezTo>
                  <a:cubicBezTo>
                    <a:pt x="124" y="53"/>
                    <a:pt x="123" y="52"/>
                    <a:pt x="123" y="51"/>
                  </a:cubicBezTo>
                  <a:cubicBezTo>
                    <a:pt x="123" y="51"/>
                    <a:pt x="123" y="51"/>
                    <a:pt x="122" y="51"/>
                  </a:cubicBezTo>
                  <a:moveTo>
                    <a:pt x="121" y="48"/>
                  </a:moveTo>
                  <a:cubicBezTo>
                    <a:pt x="121" y="49"/>
                    <a:pt x="122" y="49"/>
                    <a:pt x="122" y="50"/>
                  </a:cubicBezTo>
                  <a:cubicBezTo>
                    <a:pt x="122" y="50"/>
                    <a:pt x="120" y="49"/>
                    <a:pt x="121" y="48"/>
                  </a:cubicBezTo>
                  <a:moveTo>
                    <a:pt x="121" y="45"/>
                  </a:moveTo>
                  <a:cubicBezTo>
                    <a:pt x="121" y="45"/>
                    <a:pt x="122" y="45"/>
                    <a:pt x="122" y="45"/>
                  </a:cubicBezTo>
                  <a:cubicBezTo>
                    <a:pt x="123" y="45"/>
                    <a:pt x="122" y="45"/>
                    <a:pt x="123" y="46"/>
                  </a:cubicBezTo>
                  <a:cubicBezTo>
                    <a:pt x="122" y="46"/>
                    <a:pt x="122" y="45"/>
                    <a:pt x="121" y="45"/>
                  </a:cubicBezTo>
                  <a:moveTo>
                    <a:pt x="109" y="169"/>
                  </a:moveTo>
                  <a:cubicBezTo>
                    <a:pt x="109" y="169"/>
                    <a:pt x="109" y="170"/>
                    <a:pt x="108" y="170"/>
                  </a:cubicBezTo>
                  <a:cubicBezTo>
                    <a:pt x="108" y="170"/>
                    <a:pt x="107" y="171"/>
                    <a:pt x="107" y="171"/>
                  </a:cubicBezTo>
                  <a:cubicBezTo>
                    <a:pt x="107" y="170"/>
                    <a:pt x="107" y="170"/>
                    <a:pt x="108" y="169"/>
                  </a:cubicBezTo>
                  <a:cubicBezTo>
                    <a:pt x="108" y="169"/>
                    <a:pt x="109" y="169"/>
                    <a:pt x="109" y="169"/>
                  </a:cubicBezTo>
                  <a:moveTo>
                    <a:pt x="128" y="117"/>
                  </a:moveTo>
                  <a:cubicBezTo>
                    <a:pt x="125" y="117"/>
                    <a:pt x="126" y="115"/>
                    <a:pt x="127" y="114"/>
                  </a:cubicBezTo>
                  <a:cubicBezTo>
                    <a:pt x="127" y="114"/>
                    <a:pt x="126" y="114"/>
                    <a:pt x="126" y="114"/>
                  </a:cubicBezTo>
                  <a:cubicBezTo>
                    <a:pt x="125" y="114"/>
                    <a:pt x="127" y="113"/>
                    <a:pt x="127" y="112"/>
                  </a:cubicBezTo>
                  <a:cubicBezTo>
                    <a:pt x="127" y="112"/>
                    <a:pt x="127" y="112"/>
                    <a:pt x="127" y="112"/>
                  </a:cubicBezTo>
                  <a:cubicBezTo>
                    <a:pt x="126" y="112"/>
                    <a:pt x="126" y="111"/>
                    <a:pt x="127" y="110"/>
                  </a:cubicBezTo>
                  <a:cubicBezTo>
                    <a:pt x="127" y="110"/>
                    <a:pt x="127" y="109"/>
                    <a:pt x="126" y="109"/>
                  </a:cubicBezTo>
                  <a:cubicBezTo>
                    <a:pt x="127" y="109"/>
                    <a:pt x="126" y="108"/>
                    <a:pt x="126" y="107"/>
                  </a:cubicBezTo>
                  <a:cubicBezTo>
                    <a:pt x="127" y="106"/>
                    <a:pt x="128" y="106"/>
                    <a:pt x="128" y="105"/>
                  </a:cubicBezTo>
                  <a:cubicBezTo>
                    <a:pt x="127" y="105"/>
                    <a:pt x="127" y="106"/>
                    <a:pt x="126" y="106"/>
                  </a:cubicBezTo>
                  <a:cubicBezTo>
                    <a:pt x="126" y="105"/>
                    <a:pt x="126" y="105"/>
                    <a:pt x="127" y="105"/>
                  </a:cubicBezTo>
                  <a:cubicBezTo>
                    <a:pt x="126" y="104"/>
                    <a:pt x="127" y="102"/>
                    <a:pt x="126" y="101"/>
                  </a:cubicBezTo>
                  <a:cubicBezTo>
                    <a:pt x="126" y="101"/>
                    <a:pt x="126" y="101"/>
                    <a:pt x="127" y="101"/>
                  </a:cubicBezTo>
                  <a:cubicBezTo>
                    <a:pt x="126" y="100"/>
                    <a:pt x="126" y="99"/>
                    <a:pt x="126" y="98"/>
                  </a:cubicBezTo>
                  <a:cubicBezTo>
                    <a:pt x="125" y="98"/>
                    <a:pt x="126" y="97"/>
                    <a:pt x="125" y="97"/>
                  </a:cubicBezTo>
                  <a:cubicBezTo>
                    <a:pt x="126" y="97"/>
                    <a:pt x="126" y="97"/>
                    <a:pt x="126" y="97"/>
                  </a:cubicBezTo>
                  <a:cubicBezTo>
                    <a:pt x="127" y="97"/>
                    <a:pt x="125" y="96"/>
                    <a:pt x="126" y="96"/>
                  </a:cubicBezTo>
                  <a:cubicBezTo>
                    <a:pt x="126" y="95"/>
                    <a:pt x="126" y="95"/>
                    <a:pt x="126" y="96"/>
                  </a:cubicBezTo>
                  <a:cubicBezTo>
                    <a:pt x="125" y="96"/>
                    <a:pt x="126" y="95"/>
                    <a:pt x="126" y="95"/>
                  </a:cubicBezTo>
                  <a:cubicBezTo>
                    <a:pt x="126" y="95"/>
                    <a:pt x="126" y="94"/>
                    <a:pt x="126" y="94"/>
                  </a:cubicBezTo>
                  <a:cubicBezTo>
                    <a:pt x="126" y="94"/>
                    <a:pt x="125" y="93"/>
                    <a:pt x="125" y="93"/>
                  </a:cubicBezTo>
                  <a:cubicBezTo>
                    <a:pt x="125" y="93"/>
                    <a:pt x="126" y="92"/>
                    <a:pt x="126" y="92"/>
                  </a:cubicBezTo>
                  <a:cubicBezTo>
                    <a:pt x="126" y="92"/>
                    <a:pt x="125" y="92"/>
                    <a:pt x="125" y="92"/>
                  </a:cubicBezTo>
                  <a:cubicBezTo>
                    <a:pt x="125" y="92"/>
                    <a:pt x="125" y="91"/>
                    <a:pt x="125" y="91"/>
                  </a:cubicBezTo>
                  <a:cubicBezTo>
                    <a:pt x="125" y="91"/>
                    <a:pt x="125" y="91"/>
                    <a:pt x="125" y="91"/>
                  </a:cubicBezTo>
                  <a:cubicBezTo>
                    <a:pt x="125" y="90"/>
                    <a:pt x="125" y="90"/>
                    <a:pt x="125" y="89"/>
                  </a:cubicBezTo>
                  <a:cubicBezTo>
                    <a:pt x="125" y="89"/>
                    <a:pt x="124" y="90"/>
                    <a:pt x="124" y="90"/>
                  </a:cubicBezTo>
                  <a:cubicBezTo>
                    <a:pt x="124" y="89"/>
                    <a:pt x="124" y="89"/>
                    <a:pt x="124" y="88"/>
                  </a:cubicBezTo>
                  <a:cubicBezTo>
                    <a:pt x="124" y="88"/>
                    <a:pt x="124" y="88"/>
                    <a:pt x="124" y="87"/>
                  </a:cubicBezTo>
                  <a:cubicBezTo>
                    <a:pt x="124" y="87"/>
                    <a:pt x="124" y="87"/>
                    <a:pt x="124" y="86"/>
                  </a:cubicBezTo>
                  <a:cubicBezTo>
                    <a:pt x="124" y="86"/>
                    <a:pt x="124" y="86"/>
                    <a:pt x="124" y="85"/>
                  </a:cubicBezTo>
                  <a:cubicBezTo>
                    <a:pt x="124" y="85"/>
                    <a:pt x="123" y="86"/>
                    <a:pt x="123" y="85"/>
                  </a:cubicBezTo>
                  <a:cubicBezTo>
                    <a:pt x="123" y="85"/>
                    <a:pt x="123" y="84"/>
                    <a:pt x="123" y="84"/>
                  </a:cubicBezTo>
                  <a:cubicBezTo>
                    <a:pt x="123" y="84"/>
                    <a:pt x="123" y="84"/>
                    <a:pt x="123" y="85"/>
                  </a:cubicBezTo>
                  <a:cubicBezTo>
                    <a:pt x="124" y="84"/>
                    <a:pt x="124" y="85"/>
                    <a:pt x="125" y="84"/>
                  </a:cubicBezTo>
                  <a:cubicBezTo>
                    <a:pt x="125" y="84"/>
                    <a:pt x="125" y="84"/>
                    <a:pt x="125" y="84"/>
                  </a:cubicBezTo>
                  <a:cubicBezTo>
                    <a:pt x="124" y="83"/>
                    <a:pt x="124" y="84"/>
                    <a:pt x="124" y="84"/>
                  </a:cubicBezTo>
                  <a:cubicBezTo>
                    <a:pt x="123" y="84"/>
                    <a:pt x="124" y="84"/>
                    <a:pt x="123" y="83"/>
                  </a:cubicBezTo>
                  <a:cubicBezTo>
                    <a:pt x="123" y="83"/>
                    <a:pt x="123" y="83"/>
                    <a:pt x="123" y="83"/>
                  </a:cubicBezTo>
                  <a:cubicBezTo>
                    <a:pt x="123" y="83"/>
                    <a:pt x="123" y="82"/>
                    <a:pt x="122" y="82"/>
                  </a:cubicBezTo>
                  <a:cubicBezTo>
                    <a:pt x="122" y="82"/>
                    <a:pt x="123" y="82"/>
                    <a:pt x="122" y="82"/>
                  </a:cubicBezTo>
                  <a:cubicBezTo>
                    <a:pt x="122" y="81"/>
                    <a:pt x="122" y="81"/>
                    <a:pt x="122" y="81"/>
                  </a:cubicBezTo>
                  <a:cubicBezTo>
                    <a:pt x="122" y="81"/>
                    <a:pt x="122" y="80"/>
                    <a:pt x="121" y="79"/>
                  </a:cubicBezTo>
                  <a:cubicBezTo>
                    <a:pt x="121" y="79"/>
                    <a:pt x="122" y="78"/>
                    <a:pt x="121" y="78"/>
                  </a:cubicBezTo>
                  <a:cubicBezTo>
                    <a:pt x="121" y="78"/>
                    <a:pt x="121" y="78"/>
                    <a:pt x="121" y="78"/>
                  </a:cubicBezTo>
                  <a:cubicBezTo>
                    <a:pt x="121" y="78"/>
                    <a:pt x="121" y="78"/>
                    <a:pt x="120" y="77"/>
                  </a:cubicBezTo>
                  <a:cubicBezTo>
                    <a:pt x="120" y="77"/>
                    <a:pt x="119" y="78"/>
                    <a:pt x="119" y="78"/>
                  </a:cubicBezTo>
                  <a:cubicBezTo>
                    <a:pt x="119" y="77"/>
                    <a:pt x="118" y="77"/>
                    <a:pt x="118" y="77"/>
                  </a:cubicBezTo>
                  <a:cubicBezTo>
                    <a:pt x="118" y="77"/>
                    <a:pt x="118" y="76"/>
                    <a:pt x="118" y="76"/>
                  </a:cubicBezTo>
                  <a:cubicBezTo>
                    <a:pt x="117" y="75"/>
                    <a:pt x="116" y="73"/>
                    <a:pt x="115" y="71"/>
                  </a:cubicBezTo>
                  <a:cubicBezTo>
                    <a:pt x="115" y="71"/>
                    <a:pt x="114" y="70"/>
                    <a:pt x="114" y="70"/>
                  </a:cubicBezTo>
                  <a:cubicBezTo>
                    <a:pt x="114" y="69"/>
                    <a:pt x="114" y="70"/>
                    <a:pt x="113" y="70"/>
                  </a:cubicBezTo>
                  <a:cubicBezTo>
                    <a:pt x="112" y="68"/>
                    <a:pt x="111" y="66"/>
                    <a:pt x="111" y="65"/>
                  </a:cubicBezTo>
                  <a:cubicBezTo>
                    <a:pt x="112" y="65"/>
                    <a:pt x="111" y="66"/>
                    <a:pt x="112" y="66"/>
                  </a:cubicBezTo>
                  <a:cubicBezTo>
                    <a:pt x="113" y="66"/>
                    <a:pt x="112" y="66"/>
                    <a:pt x="112" y="65"/>
                  </a:cubicBezTo>
                  <a:cubicBezTo>
                    <a:pt x="112" y="65"/>
                    <a:pt x="112" y="65"/>
                    <a:pt x="112" y="65"/>
                  </a:cubicBezTo>
                  <a:cubicBezTo>
                    <a:pt x="112" y="64"/>
                    <a:pt x="111" y="64"/>
                    <a:pt x="111" y="64"/>
                  </a:cubicBezTo>
                  <a:cubicBezTo>
                    <a:pt x="111" y="63"/>
                    <a:pt x="110" y="62"/>
                    <a:pt x="109" y="62"/>
                  </a:cubicBezTo>
                  <a:cubicBezTo>
                    <a:pt x="108" y="60"/>
                    <a:pt x="106" y="60"/>
                    <a:pt x="106" y="58"/>
                  </a:cubicBezTo>
                  <a:cubicBezTo>
                    <a:pt x="105" y="58"/>
                    <a:pt x="104" y="56"/>
                    <a:pt x="103" y="54"/>
                  </a:cubicBezTo>
                  <a:cubicBezTo>
                    <a:pt x="102" y="55"/>
                    <a:pt x="102" y="53"/>
                    <a:pt x="101" y="52"/>
                  </a:cubicBezTo>
                  <a:cubicBezTo>
                    <a:pt x="100" y="51"/>
                    <a:pt x="99" y="51"/>
                    <a:pt x="98" y="50"/>
                  </a:cubicBezTo>
                  <a:cubicBezTo>
                    <a:pt x="97" y="49"/>
                    <a:pt x="96" y="48"/>
                    <a:pt x="95" y="48"/>
                  </a:cubicBezTo>
                  <a:cubicBezTo>
                    <a:pt x="95" y="47"/>
                    <a:pt x="94" y="46"/>
                    <a:pt x="93" y="46"/>
                  </a:cubicBezTo>
                  <a:cubicBezTo>
                    <a:pt x="93" y="45"/>
                    <a:pt x="92" y="45"/>
                    <a:pt x="92" y="45"/>
                  </a:cubicBezTo>
                  <a:cubicBezTo>
                    <a:pt x="92" y="44"/>
                    <a:pt x="92" y="44"/>
                    <a:pt x="92" y="44"/>
                  </a:cubicBezTo>
                  <a:cubicBezTo>
                    <a:pt x="91" y="43"/>
                    <a:pt x="89" y="43"/>
                    <a:pt x="88" y="42"/>
                  </a:cubicBezTo>
                  <a:cubicBezTo>
                    <a:pt x="88" y="41"/>
                    <a:pt x="87" y="41"/>
                    <a:pt x="87" y="40"/>
                  </a:cubicBezTo>
                  <a:cubicBezTo>
                    <a:pt x="86" y="40"/>
                    <a:pt x="86" y="40"/>
                    <a:pt x="86" y="40"/>
                  </a:cubicBezTo>
                  <a:cubicBezTo>
                    <a:pt x="85" y="40"/>
                    <a:pt x="85" y="39"/>
                    <a:pt x="85" y="39"/>
                  </a:cubicBezTo>
                  <a:cubicBezTo>
                    <a:pt x="84" y="39"/>
                    <a:pt x="83" y="39"/>
                    <a:pt x="83" y="38"/>
                  </a:cubicBezTo>
                  <a:cubicBezTo>
                    <a:pt x="83" y="38"/>
                    <a:pt x="83" y="38"/>
                    <a:pt x="82" y="38"/>
                  </a:cubicBezTo>
                  <a:cubicBezTo>
                    <a:pt x="82" y="38"/>
                    <a:pt x="82" y="37"/>
                    <a:pt x="81" y="37"/>
                  </a:cubicBezTo>
                  <a:cubicBezTo>
                    <a:pt x="81" y="36"/>
                    <a:pt x="81" y="35"/>
                    <a:pt x="80" y="35"/>
                  </a:cubicBezTo>
                  <a:cubicBezTo>
                    <a:pt x="80" y="34"/>
                    <a:pt x="82" y="34"/>
                    <a:pt x="82" y="33"/>
                  </a:cubicBezTo>
                  <a:cubicBezTo>
                    <a:pt x="82" y="32"/>
                    <a:pt x="81" y="32"/>
                    <a:pt x="81" y="32"/>
                  </a:cubicBezTo>
                  <a:cubicBezTo>
                    <a:pt x="81" y="32"/>
                    <a:pt x="81" y="33"/>
                    <a:pt x="80" y="33"/>
                  </a:cubicBezTo>
                  <a:cubicBezTo>
                    <a:pt x="79" y="33"/>
                    <a:pt x="80" y="32"/>
                    <a:pt x="80" y="31"/>
                  </a:cubicBezTo>
                  <a:cubicBezTo>
                    <a:pt x="79" y="31"/>
                    <a:pt x="79" y="32"/>
                    <a:pt x="79" y="31"/>
                  </a:cubicBezTo>
                  <a:cubicBezTo>
                    <a:pt x="79" y="31"/>
                    <a:pt x="79" y="31"/>
                    <a:pt x="79" y="30"/>
                  </a:cubicBezTo>
                  <a:cubicBezTo>
                    <a:pt x="78" y="30"/>
                    <a:pt x="78" y="30"/>
                    <a:pt x="78" y="30"/>
                  </a:cubicBezTo>
                  <a:cubicBezTo>
                    <a:pt x="78" y="29"/>
                    <a:pt x="78" y="29"/>
                    <a:pt x="78" y="29"/>
                  </a:cubicBezTo>
                  <a:cubicBezTo>
                    <a:pt x="77" y="29"/>
                    <a:pt x="77" y="29"/>
                    <a:pt x="77" y="28"/>
                  </a:cubicBezTo>
                  <a:cubicBezTo>
                    <a:pt x="77" y="28"/>
                    <a:pt x="77" y="28"/>
                    <a:pt x="77" y="28"/>
                  </a:cubicBezTo>
                  <a:cubicBezTo>
                    <a:pt x="76" y="28"/>
                    <a:pt x="75" y="27"/>
                    <a:pt x="75" y="27"/>
                  </a:cubicBezTo>
                  <a:cubicBezTo>
                    <a:pt x="74" y="27"/>
                    <a:pt x="74" y="27"/>
                    <a:pt x="74" y="27"/>
                  </a:cubicBezTo>
                  <a:cubicBezTo>
                    <a:pt x="73" y="27"/>
                    <a:pt x="73" y="27"/>
                    <a:pt x="72" y="27"/>
                  </a:cubicBezTo>
                  <a:cubicBezTo>
                    <a:pt x="72" y="27"/>
                    <a:pt x="73" y="26"/>
                    <a:pt x="72" y="26"/>
                  </a:cubicBezTo>
                  <a:cubicBezTo>
                    <a:pt x="72" y="26"/>
                    <a:pt x="72" y="26"/>
                    <a:pt x="72" y="26"/>
                  </a:cubicBezTo>
                  <a:cubicBezTo>
                    <a:pt x="71" y="26"/>
                    <a:pt x="72" y="27"/>
                    <a:pt x="71" y="27"/>
                  </a:cubicBezTo>
                  <a:cubicBezTo>
                    <a:pt x="71" y="27"/>
                    <a:pt x="71" y="27"/>
                    <a:pt x="71" y="27"/>
                  </a:cubicBezTo>
                  <a:cubicBezTo>
                    <a:pt x="71" y="26"/>
                    <a:pt x="71" y="27"/>
                    <a:pt x="70" y="26"/>
                  </a:cubicBezTo>
                  <a:cubicBezTo>
                    <a:pt x="70" y="26"/>
                    <a:pt x="70" y="24"/>
                    <a:pt x="69" y="25"/>
                  </a:cubicBezTo>
                  <a:cubicBezTo>
                    <a:pt x="69" y="26"/>
                    <a:pt x="70" y="26"/>
                    <a:pt x="70" y="26"/>
                  </a:cubicBezTo>
                  <a:cubicBezTo>
                    <a:pt x="70" y="26"/>
                    <a:pt x="69" y="27"/>
                    <a:pt x="69" y="27"/>
                  </a:cubicBezTo>
                  <a:cubicBezTo>
                    <a:pt x="69" y="27"/>
                    <a:pt x="69" y="27"/>
                    <a:pt x="68" y="27"/>
                  </a:cubicBezTo>
                  <a:cubicBezTo>
                    <a:pt x="68" y="26"/>
                    <a:pt x="69" y="27"/>
                    <a:pt x="69" y="26"/>
                  </a:cubicBezTo>
                  <a:cubicBezTo>
                    <a:pt x="69" y="26"/>
                    <a:pt x="67" y="26"/>
                    <a:pt x="67" y="26"/>
                  </a:cubicBezTo>
                  <a:cubicBezTo>
                    <a:pt x="66" y="26"/>
                    <a:pt x="65" y="26"/>
                    <a:pt x="65" y="25"/>
                  </a:cubicBezTo>
                  <a:cubicBezTo>
                    <a:pt x="65" y="24"/>
                    <a:pt x="65" y="25"/>
                    <a:pt x="64" y="25"/>
                  </a:cubicBezTo>
                  <a:cubicBezTo>
                    <a:pt x="64" y="24"/>
                    <a:pt x="64" y="24"/>
                    <a:pt x="65" y="24"/>
                  </a:cubicBezTo>
                  <a:cubicBezTo>
                    <a:pt x="65" y="24"/>
                    <a:pt x="64" y="23"/>
                    <a:pt x="65" y="22"/>
                  </a:cubicBezTo>
                  <a:cubicBezTo>
                    <a:pt x="65" y="22"/>
                    <a:pt x="64" y="22"/>
                    <a:pt x="63" y="22"/>
                  </a:cubicBezTo>
                  <a:cubicBezTo>
                    <a:pt x="63" y="22"/>
                    <a:pt x="64" y="22"/>
                    <a:pt x="64" y="23"/>
                  </a:cubicBezTo>
                  <a:cubicBezTo>
                    <a:pt x="64" y="23"/>
                    <a:pt x="64" y="24"/>
                    <a:pt x="63" y="24"/>
                  </a:cubicBezTo>
                  <a:cubicBezTo>
                    <a:pt x="62" y="24"/>
                    <a:pt x="63" y="24"/>
                    <a:pt x="63" y="23"/>
                  </a:cubicBezTo>
                  <a:cubicBezTo>
                    <a:pt x="63" y="23"/>
                    <a:pt x="62" y="23"/>
                    <a:pt x="62" y="23"/>
                  </a:cubicBezTo>
                  <a:cubicBezTo>
                    <a:pt x="62" y="23"/>
                    <a:pt x="62" y="23"/>
                    <a:pt x="62" y="24"/>
                  </a:cubicBezTo>
                  <a:cubicBezTo>
                    <a:pt x="62" y="23"/>
                    <a:pt x="61" y="23"/>
                    <a:pt x="60" y="23"/>
                  </a:cubicBezTo>
                  <a:cubicBezTo>
                    <a:pt x="60" y="22"/>
                    <a:pt x="61" y="22"/>
                    <a:pt x="60" y="21"/>
                  </a:cubicBezTo>
                  <a:cubicBezTo>
                    <a:pt x="60" y="21"/>
                    <a:pt x="60" y="21"/>
                    <a:pt x="60" y="22"/>
                  </a:cubicBezTo>
                  <a:cubicBezTo>
                    <a:pt x="60" y="22"/>
                    <a:pt x="60" y="22"/>
                    <a:pt x="60" y="22"/>
                  </a:cubicBezTo>
                  <a:cubicBezTo>
                    <a:pt x="60" y="23"/>
                    <a:pt x="59" y="23"/>
                    <a:pt x="59" y="23"/>
                  </a:cubicBezTo>
                  <a:cubicBezTo>
                    <a:pt x="59" y="24"/>
                    <a:pt x="60" y="23"/>
                    <a:pt x="60" y="23"/>
                  </a:cubicBezTo>
                  <a:cubicBezTo>
                    <a:pt x="60" y="24"/>
                    <a:pt x="59" y="23"/>
                    <a:pt x="58" y="23"/>
                  </a:cubicBezTo>
                  <a:cubicBezTo>
                    <a:pt x="58" y="23"/>
                    <a:pt x="58" y="23"/>
                    <a:pt x="59" y="22"/>
                  </a:cubicBezTo>
                  <a:cubicBezTo>
                    <a:pt x="57" y="23"/>
                    <a:pt x="58" y="21"/>
                    <a:pt x="57" y="21"/>
                  </a:cubicBezTo>
                  <a:cubicBezTo>
                    <a:pt x="57" y="21"/>
                    <a:pt x="57" y="21"/>
                    <a:pt x="57" y="21"/>
                  </a:cubicBezTo>
                  <a:cubicBezTo>
                    <a:pt x="57" y="22"/>
                    <a:pt x="57" y="22"/>
                    <a:pt x="57" y="23"/>
                  </a:cubicBezTo>
                  <a:cubicBezTo>
                    <a:pt x="57" y="23"/>
                    <a:pt x="57" y="23"/>
                    <a:pt x="57" y="22"/>
                  </a:cubicBezTo>
                  <a:cubicBezTo>
                    <a:pt x="56" y="22"/>
                    <a:pt x="56" y="22"/>
                    <a:pt x="56" y="23"/>
                  </a:cubicBezTo>
                  <a:cubicBezTo>
                    <a:pt x="56" y="22"/>
                    <a:pt x="56" y="22"/>
                    <a:pt x="56" y="21"/>
                  </a:cubicBezTo>
                  <a:cubicBezTo>
                    <a:pt x="55" y="21"/>
                    <a:pt x="55" y="22"/>
                    <a:pt x="54" y="21"/>
                  </a:cubicBezTo>
                  <a:cubicBezTo>
                    <a:pt x="54" y="21"/>
                    <a:pt x="54" y="21"/>
                    <a:pt x="54" y="21"/>
                  </a:cubicBezTo>
                  <a:cubicBezTo>
                    <a:pt x="53" y="21"/>
                    <a:pt x="54" y="22"/>
                    <a:pt x="53" y="22"/>
                  </a:cubicBezTo>
                  <a:cubicBezTo>
                    <a:pt x="54" y="22"/>
                    <a:pt x="54" y="22"/>
                    <a:pt x="54" y="22"/>
                  </a:cubicBezTo>
                  <a:cubicBezTo>
                    <a:pt x="54" y="23"/>
                    <a:pt x="53" y="22"/>
                    <a:pt x="53" y="21"/>
                  </a:cubicBezTo>
                  <a:cubicBezTo>
                    <a:pt x="52" y="21"/>
                    <a:pt x="52" y="21"/>
                    <a:pt x="51" y="21"/>
                  </a:cubicBezTo>
                  <a:cubicBezTo>
                    <a:pt x="51" y="21"/>
                    <a:pt x="52" y="21"/>
                    <a:pt x="52" y="21"/>
                  </a:cubicBezTo>
                  <a:cubicBezTo>
                    <a:pt x="53" y="22"/>
                    <a:pt x="53" y="22"/>
                    <a:pt x="52" y="22"/>
                  </a:cubicBezTo>
                  <a:cubicBezTo>
                    <a:pt x="52" y="22"/>
                    <a:pt x="52" y="22"/>
                    <a:pt x="52" y="22"/>
                  </a:cubicBezTo>
                  <a:cubicBezTo>
                    <a:pt x="52" y="22"/>
                    <a:pt x="52" y="22"/>
                    <a:pt x="51" y="22"/>
                  </a:cubicBezTo>
                  <a:cubicBezTo>
                    <a:pt x="51" y="22"/>
                    <a:pt x="51" y="22"/>
                    <a:pt x="51" y="23"/>
                  </a:cubicBezTo>
                  <a:cubicBezTo>
                    <a:pt x="52" y="23"/>
                    <a:pt x="52" y="23"/>
                    <a:pt x="52" y="23"/>
                  </a:cubicBezTo>
                  <a:cubicBezTo>
                    <a:pt x="52" y="23"/>
                    <a:pt x="51" y="23"/>
                    <a:pt x="51" y="23"/>
                  </a:cubicBezTo>
                  <a:cubicBezTo>
                    <a:pt x="51" y="22"/>
                    <a:pt x="51" y="22"/>
                    <a:pt x="51" y="22"/>
                  </a:cubicBezTo>
                  <a:cubicBezTo>
                    <a:pt x="50" y="22"/>
                    <a:pt x="49" y="22"/>
                    <a:pt x="49" y="21"/>
                  </a:cubicBezTo>
                  <a:cubicBezTo>
                    <a:pt x="49" y="21"/>
                    <a:pt x="49" y="22"/>
                    <a:pt x="49" y="22"/>
                  </a:cubicBezTo>
                  <a:cubicBezTo>
                    <a:pt x="49" y="22"/>
                    <a:pt x="49" y="22"/>
                    <a:pt x="49" y="22"/>
                  </a:cubicBezTo>
                  <a:cubicBezTo>
                    <a:pt x="49" y="22"/>
                    <a:pt x="49" y="22"/>
                    <a:pt x="49" y="22"/>
                  </a:cubicBezTo>
                  <a:cubicBezTo>
                    <a:pt x="49" y="22"/>
                    <a:pt x="49" y="22"/>
                    <a:pt x="48" y="22"/>
                  </a:cubicBezTo>
                  <a:cubicBezTo>
                    <a:pt x="48" y="22"/>
                    <a:pt x="48" y="21"/>
                    <a:pt x="48" y="22"/>
                  </a:cubicBezTo>
                  <a:cubicBezTo>
                    <a:pt x="47" y="22"/>
                    <a:pt x="47" y="21"/>
                    <a:pt x="47" y="21"/>
                  </a:cubicBezTo>
                  <a:cubicBezTo>
                    <a:pt x="47" y="21"/>
                    <a:pt x="47" y="22"/>
                    <a:pt x="47" y="22"/>
                  </a:cubicBezTo>
                  <a:cubicBezTo>
                    <a:pt x="46" y="22"/>
                    <a:pt x="46" y="22"/>
                    <a:pt x="45" y="21"/>
                  </a:cubicBezTo>
                  <a:cubicBezTo>
                    <a:pt x="45" y="22"/>
                    <a:pt x="45" y="22"/>
                    <a:pt x="45" y="22"/>
                  </a:cubicBezTo>
                  <a:cubicBezTo>
                    <a:pt x="45" y="22"/>
                    <a:pt x="45" y="23"/>
                    <a:pt x="45" y="23"/>
                  </a:cubicBezTo>
                  <a:cubicBezTo>
                    <a:pt x="46" y="23"/>
                    <a:pt x="46" y="23"/>
                    <a:pt x="46" y="23"/>
                  </a:cubicBezTo>
                  <a:cubicBezTo>
                    <a:pt x="45" y="23"/>
                    <a:pt x="45" y="22"/>
                    <a:pt x="45" y="22"/>
                  </a:cubicBezTo>
                  <a:cubicBezTo>
                    <a:pt x="44" y="22"/>
                    <a:pt x="45" y="22"/>
                    <a:pt x="45" y="23"/>
                  </a:cubicBezTo>
                  <a:cubicBezTo>
                    <a:pt x="45" y="23"/>
                    <a:pt x="45" y="23"/>
                    <a:pt x="45" y="23"/>
                  </a:cubicBezTo>
                  <a:cubicBezTo>
                    <a:pt x="45" y="23"/>
                    <a:pt x="45" y="23"/>
                    <a:pt x="45" y="23"/>
                  </a:cubicBezTo>
                  <a:cubicBezTo>
                    <a:pt x="44" y="24"/>
                    <a:pt x="43" y="23"/>
                    <a:pt x="43" y="23"/>
                  </a:cubicBezTo>
                  <a:cubicBezTo>
                    <a:pt x="43" y="23"/>
                    <a:pt x="44" y="24"/>
                    <a:pt x="43" y="24"/>
                  </a:cubicBezTo>
                  <a:cubicBezTo>
                    <a:pt x="43" y="24"/>
                    <a:pt x="43" y="24"/>
                    <a:pt x="43" y="24"/>
                  </a:cubicBezTo>
                  <a:cubicBezTo>
                    <a:pt x="43" y="23"/>
                    <a:pt x="43" y="24"/>
                    <a:pt x="42" y="23"/>
                  </a:cubicBezTo>
                  <a:cubicBezTo>
                    <a:pt x="42" y="24"/>
                    <a:pt x="43" y="24"/>
                    <a:pt x="43" y="25"/>
                  </a:cubicBezTo>
                  <a:cubicBezTo>
                    <a:pt x="43" y="24"/>
                    <a:pt x="42" y="25"/>
                    <a:pt x="42" y="25"/>
                  </a:cubicBezTo>
                  <a:cubicBezTo>
                    <a:pt x="42" y="25"/>
                    <a:pt x="42" y="25"/>
                    <a:pt x="41" y="24"/>
                  </a:cubicBezTo>
                  <a:cubicBezTo>
                    <a:pt x="41" y="24"/>
                    <a:pt x="41" y="25"/>
                    <a:pt x="41" y="25"/>
                  </a:cubicBezTo>
                  <a:cubicBezTo>
                    <a:pt x="40" y="25"/>
                    <a:pt x="40" y="25"/>
                    <a:pt x="40" y="24"/>
                  </a:cubicBezTo>
                  <a:cubicBezTo>
                    <a:pt x="40" y="24"/>
                    <a:pt x="40" y="24"/>
                    <a:pt x="40" y="24"/>
                  </a:cubicBezTo>
                  <a:cubicBezTo>
                    <a:pt x="39" y="25"/>
                    <a:pt x="40" y="25"/>
                    <a:pt x="41" y="25"/>
                  </a:cubicBezTo>
                  <a:cubicBezTo>
                    <a:pt x="41" y="26"/>
                    <a:pt x="41" y="26"/>
                    <a:pt x="41" y="26"/>
                  </a:cubicBezTo>
                  <a:cubicBezTo>
                    <a:pt x="41" y="26"/>
                    <a:pt x="42" y="27"/>
                    <a:pt x="42" y="27"/>
                  </a:cubicBezTo>
                  <a:cubicBezTo>
                    <a:pt x="41" y="27"/>
                    <a:pt x="41" y="28"/>
                    <a:pt x="41" y="28"/>
                  </a:cubicBezTo>
                  <a:cubicBezTo>
                    <a:pt x="41" y="28"/>
                    <a:pt x="41" y="28"/>
                    <a:pt x="42" y="28"/>
                  </a:cubicBezTo>
                  <a:cubicBezTo>
                    <a:pt x="41" y="29"/>
                    <a:pt x="41" y="29"/>
                    <a:pt x="41" y="29"/>
                  </a:cubicBezTo>
                  <a:cubicBezTo>
                    <a:pt x="41" y="29"/>
                    <a:pt x="41" y="29"/>
                    <a:pt x="41" y="29"/>
                  </a:cubicBezTo>
                  <a:cubicBezTo>
                    <a:pt x="41" y="29"/>
                    <a:pt x="41" y="29"/>
                    <a:pt x="41" y="29"/>
                  </a:cubicBezTo>
                  <a:cubicBezTo>
                    <a:pt x="41" y="29"/>
                    <a:pt x="41" y="29"/>
                    <a:pt x="41" y="29"/>
                  </a:cubicBezTo>
                  <a:cubicBezTo>
                    <a:pt x="41" y="30"/>
                    <a:pt x="41" y="30"/>
                    <a:pt x="41" y="30"/>
                  </a:cubicBezTo>
                  <a:cubicBezTo>
                    <a:pt x="41" y="30"/>
                    <a:pt x="41" y="30"/>
                    <a:pt x="41" y="30"/>
                  </a:cubicBezTo>
                  <a:cubicBezTo>
                    <a:pt x="42" y="31"/>
                    <a:pt x="41" y="30"/>
                    <a:pt x="42" y="30"/>
                  </a:cubicBezTo>
                  <a:cubicBezTo>
                    <a:pt x="43" y="31"/>
                    <a:pt x="41" y="30"/>
                    <a:pt x="41" y="31"/>
                  </a:cubicBezTo>
                  <a:cubicBezTo>
                    <a:pt x="41" y="31"/>
                    <a:pt x="41" y="31"/>
                    <a:pt x="41" y="31"/>
                  </a:cubicBezTo>
                  <a:cubicBezTo>
                    <a:pt x="40" y="32"/>
                    <a:pt x="41" y="32"/>
                    <a:pt x="40" y="32"/>
                  </a:cubicBezTo>
                  <a:cubicBezTo>
                    <a:pt x="40" y="33"/>
                    <a:pt x="41" y="33"/>
                    <a:pt x="41" y="33"/>
                  </a:cubicBezTo>
                  <a:cubicBezTo>
                    <a:pt x="40" y="34"/>
                    <a:pt x="41" y="35"/>
                    <a:pt x="41" y="36"/>
                  </a:cubicBezTo>
                  <a:cubicBezTo>
                    <a:pt x="40" y="36"/>
                    <a:pt x="41" y="35"/>
                    <a:pt x="40" y="35"/>
                  </a:cubicBezTo>
                  <a:cubicBezTo>
                    <a:pt x="39" y="35"/>
                    <a:pt x="41" y="37"/>
                    <a:pt x="41" y="36"/>
                  </a:cubicBezTo>
                  <a:cubicBezTo>
                    <a:pt x="41" y="36"/>
                    <a:pt x="41" y="37"/>
                    <a:pt x="41" y="37"/>
                  </a:cubicBezTo>
                  <a:cubicBezTo>
                    <a:pt x="40" y="37"/>
                    <a:pt x="40" y="38"/>
                    <a:pt x="40" y="38"/>
                  </a:cubicBezTo>
                  <a:cubicBezTo>
                    <a:pt x="40" y="38"/>
                    <a:pt x="40" y="38"/>
                    <a:pt x="40" y="38"/>
                  </a:cubicBezTo>
                  <a:cubicBezTo>
                    <a:pt x="41" y="38"/>
                    <a:pt x="39" y="39"/>
                    <a:pt x="40" y="40"/>
                  </a:cubicBezTo>
                  <a:cubicBezTo>
                    <a:pt x="40" y="41"/>
                    <a:pt x="39" y="40"/>
                    <a:pt x="40" y="41"/>
                  </a:cubicBezTo>
                  <a:cubicBezTo>
                    <a:pt x="40" y="41"/>
                    <a:pt x="40" y="41"/>
                    <a:pt x="40" y="41"/>
                  </a:cubicBezTo>
                  <a:cubicBezTo>
                    <a:pt x="41" y="41"/>
                    <a:pt x="40" y="42"/>
                    <a:pt x="40" y="42"/>
                  </a:cubicBezTo>
                  <a:cubicBezTo>
                    <a:pt x="40" y="42"/>
                    <a:pt x="41" y="42"/>
                    <a:pt x="40" y="43"/>
                  </a:cubicBezTo>
                  <a:cubicBezTo>
                    <a:pt x="40" y="43"/>
                    <a:pt x="40" y="43"/>
                    <a:pt x="40" y="43"/>
                  </a:cubicBezTo>
                  <a:cubicBezTo>
                    <a:pt x="39" y="44"/>
                    <a:pt x="40" y="44"/>
                    <a:pt x="40" y="45"/>
                  </a:cubicBezTo>
                  <a:cubicBezTo>
                    <a:pt x="40" y="45"/>
                    <a:pt x="40" y="45"/>
                    <a:pt x="40" y="46"/>
                  </a:cubicBezTo>
                  <a:cubicBezTo>
                    <a:pt x="40" y="46"/>
                    <a:pt x="40" y="46"/>
                    <a:pt x="40" y="46"/>
                  </a:cubicBezTo>
                  <a:cubicBezTo>
                    <a:pt x="40" y="47"/>
                    <a:pt x="40" y="47"/>
                    <a:pt x="40" y="48"/>
                  </a:cubicBezTo>
                  <a:cubicBezTo>
                    <a:pt x="40" y="49"/>
                    <a:pt x="40" y="49"/>
                    <a:pt x="39" y="50"/>
                  </a:cubicBezTo>
                  <a:cubicBezTo>
                    <a:pt x="39" y="50"/>
                    <a:pt x="40" y="51"/>
                    <a:pt x="39" y="51"/>
                  </a:cubicBezTo>
                  <a:cubicBezTo>
                    <a:pt x="39" y="51"/>
                    <a:pt x="39" y="52"/>
                    <a:pt x="39" y="52"/>
                  </a:cubicBezTo>
                  <a:cubicBezTo>
                    <a:pt x="39" y="52"/>
                    <a:pt x="39" y="53"/>
                    <a:pt x="39" y="53"/>
                  </a:cubicBezTo>
                  <a:cubicBezTo>
                    <a:pt x="39" y="53"/>
                    <a:pt x="38" y="54"/>
                    <a:pt x="40" y="54"/>
                  </a:cubicBezTo>
                  <a:cubicBezTo>
                    <a:pt x="40" y="55"/>
                    <a:pt x="40" y="56"/>
                    <a:pt x="40" y="57"/>
                  </a:cubicBezTo>
                  <a:cubicBezTo>
                    <a:pt x="40" y="57"/>
                    <a:pt x="40" y="58"/>
                    <a:pt x="40" y="58"/>
                  </a:cubicBezTo>
                  <a:cubicBezTo>
                    <a:pt x="40" y="58"/>
                    <a:pt x="39" y="58"/>
                    <a:pt x="39" y="58"/>
                  </a:cubicBezTo>
                  <a:cubicBezTo>
                    <a:pt x="39" y="59"/>
                    <a:pt x="40" y="59"/>
                    <a:pt x="39" y="59"/>
                  </a:cubicBezTo>
                  <a:cubicBezTo>
                    <a:pt x="39" y="60"/>
                    <a:pt x="40" y="60"/>
                    <a:pt x="40" y="60"/>
                  </a:cubicBezTo>
                  <a:cubicBezTo>
                    <a:pt x="40" y="63"/>
                    <a:pt x="40" y="67"/>
                    <a:pt x="40" y="69"/>
                  </a:cubicBezTo>
                  <a:cubicBezTo>
                    <a:pt x="40" y="70"/>
                    <a:pt x="40" y="70"/>
                    <a:pt x="39" y="70"/>
                  </a:cubicBezTo>
                  <a:cubicBezTo>
                    <a:pt x="41" y="72"/>
                    <a:pt x="40" y="74"/>
                    <a:pt x="41" y="76"/>
                  </a:cubicBezTo>
                  <a:cubicBezTo>
                    <a:pt x="40" y="77"/>
                    <a:pt x="42" y="77"/>
                    <a:pt x="41" y="77"/>
                  </a:cubicBezTo>
                  <a:cubicBezTo>
                    <a:pt x="40" y="77"/>
                    <a:pt x="40" y="77"/>
                    <a:pt x="40" y="78"/>
                  </a:cubicBezTo>
                  <a:cubicBezTo>
                    <a:pt x="41" y="78"/>
                    <a:pt x="41" y="77"/>
                    <a:pt x="41" y="77"/>
                  </a:cubicBezTo>
                  <a:cubicBezTo>
                    <a:pt x="41" y="78"/>
                    <a:pt x="41" y="79"/>
                    <a:pt x="41" y="79"/>
                  </a:cubicBezTo>
                  <a:cubicBezTo>
                    <a:pt x="41" y="79"/>
                    <a:pt x="41" y="79"/>
                    <a:pt x="42" y="79"/>
                  </a:cubicBezTo>
                  <a:cubicBezTo>
                    <a:pt x="42" y="81"/>
                    <a:pt x="42" y="81"/>
                    <a:pt x="42" y="83"/>
                  </a:cubicBezTo>
                  <a:cubicBezTo>
                    <a:pt x="40" y="82"/>
                    <a:pt x="40" y="82"/>
                    <a:pt x="39" y="82"/>
                  </a:cubicBezTo>
                  <a:cubicBezTo>
                    <a:pt x="39" y="82"/>
                    <a:pt x="39" y="82"/>
                    <a:pt x="40" y="82"/>
                  </a:cubicBezTo>
                  <a:cubicBezTo>
                    <a:pt x="39" y="83"/>
                    <a:pt x="38" y="83"/>
                    <a:pt x="38" y="83"/>
                  </a:cubicBezTo>
                  <a:cubicBezTo>
                    <a:pt x="38" y="84"/>
                    <a:pt x="37" y="85"/>
                    <a:pt x="38" y="86"/>
                  </a:cubicBezTo>
                  <a:cubicBezTo>
                    <a:pt x="38" y="87"/>
                    <a:pt x="38" y="86"/>
                    <a:pt x="38" y="87"/>
                  </a:cubicBezTo>
                  <a:cubicBezTo>
                    <a:pt x="38" y="87"/>
                    <a:pt x="38" y="87"/>
                    <a:pt x="38" y="87"/>
                  </a:cubicBezTo>
                  <a:cubicBezTo>
                    <a:pt x="38" y="88"/>
                    <a:pt x="38" y="88"/>
                    <a:pt x="38" y="89"/>
                  </a:cubicBezTo>
                  <a:cubicBezTo>
                    <a:pt x="37" y="89"/>
                    <a:pt x="37" y="89"/>
                    <a:pt x="37" y="90"/>
                  </a:cubicBezTo>
                  <a:cubicBezTo>
                    <a:pt x="38" y="90"/>
                    <a:pt x="38" y="88"/>
                    <a:pt x="38" y="89"/>
                  </a:cubicBezTo>
                  <a:cubicBezTo>
                    <a:pt x="38" y="90"/>
                    <a:pt x="38" y="90"/>
                    <a:pt x="38" y="90"/>
                  </a:cubicBezTo>
                  <a:cubicBezTo>
                    <a:pt x="38" y="91"/>
                    <a:pt x="38" y="91"/>
                    <a:pt x="38" y="91"/>
                  </a:cubicBezTo>
                  <a:cubicBezTo>
                    <a:pt x="38" y="92"/>
                    <a:pt x="38" y="92"/>
                    <a:pt x="38" y="92"/>
                  </a:cubicBezTo>
                  <a:cubicBezTo>
                    <a:pt x="38" y="94"/>
                    <a:pt x="38" y="96"/>
                    <a:pt x="38" y="97"/>
                  </a:cubicBezTo>
                  <a:cubicBezTo>
                    <a:pt x="38" y="97"/>
                    <a:pt x="39" y="97"/>
                    <a:pt x="39" y="97"/>
                  </a:cubicBezTo>
                  <a:cubicBezTo>
                    <a:pt x="38" y="98"/>
                    <a:pt x="39" y="100"/>
                    <a:pt x="40" y="101"/>
                  </a:cubicBezTo>
                  <a:cubicBezTo>
                    <a:pt x="40" y="102"/>
                    <a:pt x="39" y="102"/>
                    <a:pt x="39" y="102"/>
                  </a:cubicBezTo>
                  <a:cubicBezTo>
                    <a:pt x="39" y="103"/>
                    <a:pt x="40" y="103"/>
                    <a:pt x="40" y="103"/>
                  </a:cubicBezTo>
                  <a:cubicBezTo>
                    <a:pt x="40" y="103"/>
                    <a:pt x="39" y="103"/>
                    <a:pt x="39" y="103"/>
                  </a:cubicBezTo>
                  <a:cubicBezTo>
                    <a:pt x="39" y="104"/>
                    <a:pt x="39" y="105"/>
                    <a:pt x="39" y="105"/>
                  </a:cubicBezTo>
                  <a:cubicBezTo>
                    <a:pt x="40" y="105"/>
                    <a:pt x="40" y="105"/>
                    <a:pt x="40" y="106"/>
                  </a:cubicBezTo>
                  <a:cubicBezTo>
                    <a:pt x="40" y="106"/>
                    <a:pt x="40" y="105"/>
                    <a:pt x="40" y="105"/>
                  </a:cubicBezTo>
                  <a:cubicBezTo>
                    <a:pt x="40" y="105"/>
                    <a:pt x="40" y="107"/>
                    <a:pt x="40" y="107"/>
                  </a:cubicBezTo>
                  <a:cubicBezTo>
                    <a:pt x="40" y="107"/>
                    <a:pt x="39" y="108"/>
                    <a:pt x="39" y="107"/>
                  </a:cubicBezTo>
                  <a:cubicBezTo>
                    <a:pt x="38" y="107"/>
                    <a:pt x="40" y="107"/>
                    <a:pt x="39" y="108"/>
                  </a:cubicBezTo>
                  <a:cubicBezTo>
                    <a:pt x="40" y="108"/>
                    <a:pt x="40" y="107"/>
                    <a:pt x="40" y="108"/>
                  </a:cubicBezTo>
                  <a:cubicBezTo>
                    <a:pt x="40" y="109"/>
                    <a:pt x="40" y="108"/>
                    <a:pt x="39" y="108"/>
                  </a:cubicBezTo>
                  <a:cubicBezTo>
                    <a:pt x="39" y="109"/>
                    <a:pt x="40" y="109"/>
                    <a:pt x="40" y="109"/>
                  </a:cubicBezTo>
                  <a:cubicBezTo>
                    <a:pt x="40" y="109"/>
                    <a:pt x="40" y="110"/>
                    <a:pt x="41" y="110"/>
                  </a:cubicBezTo>
                  <a:cubicBezTo>
                    <a:pt x="41" y="111"/>
                    <a:pt x="40" y="112"/>
                    <a:pt x="40" y="113"/>
                  </a:cubicBezTo>
                  <a:cubicBezTo>
                    <a:pt x="39" y="113"/>
                    <a:pt x="39" y="113"/>
                    <a:pt x="39" y="113"/>
                  </a:cubicBezTo>
                  <a:cubicBezTo>
                    <a:pt x="38" y="114"/>
                    <a:pt x="38" y="116"/>
                    <a:pt x="39" y="117"/>
                  </a:cubicBezTo>
                  <a:cubicBezTo>
                    <a:pt x="39" y="117"/>
                    <a:pt x="39" y="117"/>
                    <a:pt x="39" y="117"/>
                  </a:cubicBezTo>
                  <a:cubicBezTo>
                    <a:pt x="39" y="119"/>
                    <a:pt x="38" y="121"/>
                    <a:pt x="39" y="122"/>
                  </a:cubicBezTo>
                  <a:cubicBezTo>
                    <a:pt x="39" y="123"/>
                    <a:pt x="39" y="125"/>
                    <a:pt x="40" y="125"/>
                  </a:cubicBezTo>
                  <a:cubicBezTo>
                    <a:pt x="39" y="125"/>
                    <a:pt x="40" y="126"/>
                    <a:pt x="40" y="126"/>
                  </a:cubicBezTo>
                  <a:cubicBezTo>
                    <a:pt x="40" y="127"/>
                    <a:pt x="40" y="127"/>
                    <a:pt x="40" y="128"/>
                  </a:cubicBezTo>
                  <a:cubicBezTo>
                    <a:pt x="40" y="128"/>
                    <a:pt x="40" y="128"/>
                    <a:pt x="40" y="128"/>
                  </a:cubicBezTo>
                  <a:cubicBezTo>
                    <a:pt x="40" y="129"/>
                    <a:pt x="40" y="131"/>
                    <a:pt x="40" y="131"/>
                  </a:cubicBezTo>
                  <a:cubicBezTo>
                    <a:pt x="40" y="132"/>
                    <a:pt x="40" y="134"/>
                    <a:pt x="41" y="135"/>
                  </a:cubicBezTo>
                  <a:cubicBezTo>
                    <a:pt x="41" y="136"/>
                    <a:pt x="41" y="136"/>
                    <a:pt x="41" y="137"/>
                  </a:cubicBezTo>
                  <a:cubicBezTo>
                    <a:pt x="41" y="138"/>
                    <a:pt x="41" y="139"/>
                    <a:pt x="41" y="139"/>
                  </a:cubicBezTo>
                  <a:cubicBezTo>
                    <a:pt x="41" y="139"/>
                    <a:pt x="40" y="140"/>
                    <a:pt x="40" y="140"/>
                  </a:cubicBezTo>
                  <a:cubicBezTo>
                    <a:pt x="40" y="139"/>
                    <a:pt x="39" y="139"/>
                    <a:pt x="39" y="138"/>
                  </a:cubicBezTo>
                  <a:cubicBezTo>
                    <a:pt x="38" y="139"/>
                    <a:pt x="39" y="139"/>
                    <a:pt x="39" y="140"/>
                  </a:cubicBezTo>
                  <a:cubicBezTo>
                    <a:pt x="38" y="139"/>
                    <a:pt x="37" y="139"/>
                    <a:pt x="36" y="140"/>
                  </a:cubicBezTo>
                  <a:cubicBezTo>
                    <a:pt x="36" y="140"/>
                    <a:pt x="36" y="141"/>
                    <a:pt x="37" y="141"/>
                  </a:cubicBezTo>
                  <a:cubicBezTo>
                    <a:pt x="37" y="141"/>
                    <a:pt x="36" y="142"/>
                    <a:pt x="36" y="143"/>
                  </a:cubicBezTo>
                  <a:cubicBezTo>
                    <a:pt x="37" y="144"/>
                    <a:pt x="37" y="145"/>
                    <a:pt x="37" y="145"/>
                  </a:cubicBezTo>
                  <a:cubicBezTo>
                    <a:pt x="37" y="146"/>
                    <a:pt x="37" y="148"/>
                    <a:pt x="37" y="150"/>
                  </a:cubicBezTo>
                  <a:cubicBezTo>
                    <a:pt x="38" y="150"/>
                    <a:pt x="38" y="151"/>
                    <a:pt x="38" y="151"/>
                  </a:cubicBezTo>
                  <a:cubicBezTo>
                    <a:pt x="39" y="152"/>
                    <a:pt x="38" y="154"/>
                    <a:pt x="38" y="155"/>
                  </a:cubicBezTo>
                  <a:cubicBezTo>
                    <a:pt x="37" y="155"/>
                    <a:pt x="37" y="156"/>
                    <a:pt x="36" y="156"/>
                  </a:cubicBezTo>
                  <a:cubicBezTo>
                    <a:pt x="35" y="157"/>
                    <a:pt x="34" y="157"/>
                    <a:pt x="33" y="158"/>
                  </a:cubicBezTo>
                  <a:cubicBezTo>
                    <a:pt x="32" y="158"/>
                    <a:pt x="32" y="158"/>
                    <a:pt x="32" y="159"/>
                  </a:cubicBezTo>
                  <a:cubicBezTo>
                    <a:pt x="31" y="158"/>
                    <a:pt x="30" y="159"/>
                    <a:pt x="29" y="159"/>
                  </a:cubicBezTo>
                  <a:cubicBezTo>
                    <a:pt x="29" y="159"/>
                    <a:pt x="29" y="159"/>
                    <a:pt x="29" y="159"/>
                  </a:cubicBezTo>
                  <a:cubicBezTo>
                    <a:pt x="28" y="159"/>
                    <a:pt x="28" y="159"/>
                    <a:pt x="28" y="160"/>
                  </a:cubicBezTo>
                  <a:cubicBezTo>
                    <a:pt x="28" y="159"/>
                    <a:pt x="27" y="159"/>
                    <a:pt x="27" y="159"/>
                  </a:cubicBezTo>
                  <a:cubicBezTo>
                    <a:pt x="27" y="159"/>
                    <a:pt x="27" y="159"/>
                    <a:pt x="27" y="159"/>
                  </a:cubicBezTo>
                  <a:cubicBezTo>
                    <a:pt x="26" y="159"/>
                    <a:pt x="26" y="159"/>
                    <a:pt x="26" y="159"/>
                  </a:cubicBezTo>
                  <a:cubicBezTo>
                    <a:pt x="25" y="158"/>
                    <a:pt x="26" y="158"/>
                    <a:pt x="26" y="158"/>
                  </a:cubicBezTo>
                  <a:cubicBezTo>
                    <a:pt x="25" y="158"/>
                    <a:pt x="24" y="158"/>
                    <a:pt x="24" y="158"/>
                  </a:cubicBezTo>
                  <a:cubicBezTo>
                    <a:pt x="24" y="158"/>
                    <a:pt x="25" y="157"/>
                    <a:pt x="25" y="157"/>
                  </a:cubicBezTo>
                  <a:cubicBezTo>
                    <a:pt x="24" y="157"/>
                    <a:pt x="24" y="157"/>
                    <a:pt x="23" y="156"/>
                  </a:cubicBezTo>
                  <a:cubicBezTo>
                    <a:pt x="24" y="155"/>
                    <a:pt x="23" y="155"/>
                    <a:pt x="23" y="155"/>
                  </a:cubicBezTo>
                  <a:cubicBezTo>
                    <a:pt x="23" y="154"/>
                    <a:pt x="23" y="154"/>
                    <a:pt x="23" y="154"/>
                  </a:cubicBezTo>
                  <a:cubicBezTo>
                    <a:pt x="24" y="153"/>
                    <a:pt x="24" y="151"/>
                    <a:pt x="25" y="150"/>
                  </a:cubicBezTo>
                  <a:cubicBezTo>
                    <a:pt x="25" y="149"/>
                    <a:pt x="25" y="149"/>
                    <a:pt x="25" y="149"/>
                  </a:cubicBezTo>
                  <a:cubicBezTo>
                    <a:pt x="23" y="148"/>
                    <a:pt x="23" y="149"/>
                    <a:pt x="22" y="149"/>
                  </a:cubicBezTo>
                  <a:cubicBezTo>
                    <a:pt x="21" y="148"/>
                    <a:pt x="20" y="149"/>
                    <a:pt x="19" y="149"/>
                  </a:cubicBezTo>
                  <a:cubicBezTo>
                    <a:pt x="19" y="148"/>
                    <a:pt x="19" y="148"/>
                    <a:pt x="19" y="148"/>
                  </a:cubicBezTo>
                  <a:cubicBezTo>
                    <a:pt x="19" y="148"/>
                    <a:pt x="19" y="148"/>
                    <a:pt x="18" y="148"/>
                  </a:cubicBezTo>
                  <a:cubicBezTo>
                    <a:pt x="18" y="147"/>
                    <a:pt x="18" y="147"/>
                    <a:pt x="18" y="146"/>
                  </a:cubicBezTo>
                  <a:cubicBezTo>
                    <a:pt x="19" y="146"/>
                    <a:pt x="19" y="145"/>
                    <a:pt x="19" y="145"/>
                  </a:cubicBezTo>
                  <a:cubicBezTo>
                    <a:pt x="19" y="144"/>
                    <a:pt x="19" y="145"/>
                    <a:pt x="19" y="144"/>
                  </a:cubicBezTo>
                  <a:cubicBezTo>
                    <a:pt x="19" y="143"/>
                    <a:pt x="19" y="143"/>
                    <a:pt x="19" y="143"/>
                  </a:cubicBezTo>
                  <a:cubicBezTo>
                    <a:pt x="20" y="143"/>
                    <a:pt x="20" y="143"/>
                    <a:pt x="20" y="143"/>
                  </a:cubicBezTo>
                  <a:cubicBezTo>
                    <a:pt x="19" y="143"/>
                    <a:pt x="20" y="142"/>
                    <a:pt x="19" y="142"/>
                  </a:cubicBezTo>
                  <a:cubicBezTo>
                    <a:pt x="19" y="142"/>
                    <a:pt x="20" y="143"/>
                    <a:pt x="19" y="143"/>
                  </a:cubicBezTo>
                  <a:cubicBezTo>
                    <a:pt x="19" y="136"/>
                    <a:pt x="19" y="136"/>
                    <a:pt x="19" y="136"/>
                  </a:cubicBezTo>
                  <a:cubicBezTo>
                    <a:pt x="19" y="135"/>
                    <a:pt x="18" y="135"/>
                    <a:pt x="18" y="135"/>
                  </a:cubicBezTo>
                  <a:cubicBezTo>
                    <a:pt x="18" y="135"/>
                    <a:pt x="18" y="135"/>
                    <a:pt x="17" y="135"/>
                  </a:cubicBezTo>
                  <a:cubicBezTo>
                    <a:pt x="17" y="134"/>
                    <a:pt x="16" y="134"/>
                    <a:pt x="16" y="133"/>
                  </a:cubicBezTo>
                  <a:cubicBezTo>
                    <a:pt x="16" y="133"/>
                    <a:pt x="16" y="133"/>
                    <a:pt x="16" y="134"/>
                  </a:cubicBezTo>
                  <a:cubicBezTo>
                    <a:pt x="16" y="135"/>
                    <a:pt x="15" y="133"/>
                    <a:pt x="16" y="133"/>
                  </a:cubicBezTo>
                  <a:cubicBezTo>
                    <a:pt x="16" y="132"/>
                    <a:pt x="15" y="129"/>
                    <a:pt x="16" y="128"/>
                  </a:cubicBezTo>
                  <a:cubicBezTo>
                    <a:pt x="16" y="128"/>
                    <a:pt x="15" y="128"/>
                    <a:pt x="16" y="127"/>
                  </a:cubicBezTo>
                  <a:cubicBezTo>
                    <a:pt x="16" y="127"/>
                    <a:pt x="16" y="127"/>
                    <a:pt x="16" y="127"/>
                  </a:cubicBezTo>
                  <a:cubicBezTo>
                    <a:pt x="16" y="127"/>
                    <a:pt x="16" y="127"/>
                    <a:pt x="17" y="127"/>
                  </a:cubicBezTo>
                  <a:cubicBezTo>
                    <a:pt x="17" y="127"/>
                    <a:pt x="16" y="126"/>
                    <a:pt x="16" y="126"/>
                  </a:cubicBezTo>
                  <a:cubicBezTo>
                    <a:pt x="15" y="124"/>
                    <a:pt x="16" y="123"/>
                    <a:pt x="16" y="122"/>
                  </a:cubicBezTo>
                  <a:cubicBezTo>
                    <a:pt x="17" y="123"/>
                    <a:pt x="16" y="121"/>
                    <a:pt x="16" y="121"/>
                  </a:cubicBezTo>
                  <a:cubicBezTo>
                    <a:pt x="16" y="119"/>
                    <a:pt x="16" y="118"/>
                    <a:pt x="16" y="116"/>
                  </a:cubicBezTo>
                  <a:cubicBezTo>
                    <a:pt x="16" y="113"/>
                    <a:pt x="17" y="109"/>
                    <a:pt x="16" y="107"/>
                  </a:cubicBezTo>
                  <a:cubicBezTo>
                    <a:pt x="16" y="106"/>
                    <a:pt x="16" y="107"/>
                    <a:pt x="16" y="107"/>
                  </a:cubicBezTo>
                  <a:cubicBezTo>
                    <a:pt x="16" y="106"/>
                    <a:pt x="17" y="106"/>
                    <a:pt x="17" y="106"/>
                  </a:cubicBezTo>
                  <a:cubicBezTo>
                    <a:pt x="17" y="105"/>
                    <a:pt x="16" y="106"/>
                    <a:pt x="16" y="105"/>
                  </a:cubicBezTo>
                  <a:cubicBezTo>
                    <a:pt x="16" y="105"/>
                    <a:pt x="17" y="104"/>
                    <a:pt x="17" y="104"/>
                  </a:cubicBezTo>
                  <a:cubicBezTo>
                    <a:pt x="17" y="103"/>
                    <a:pt x="16" y="103"/>
                    <a:pt x="16" y="102"/>
                  </a:cubicBezTo>
                  <a:cubicBezTo>
                    <a:pt x="16" y="102"/>
                    <a:pt x="17" y="102"/>
                    <a:pt x="17" y="102"/>
                  </a:cubicBezTo>
                  <a:cubicBezTo>
                    <a:pt x="17" y="101"/>
                    <a:pt x="16" y="101"/>
                    <a:pt x="16" y="100"/>
                  </a:cubicBezTo>
                  <a:cubicBezTo>
                    <a:pt x="17" y="100"/>
                    <a:pt x="17" y="101"/>
                    <a:pt x="17" y="101"/>
                  </a:cubicBezTo>
                  <a:cubicBezTo>
                    <a:pt x="17" y="100"/>
                    <a:pt x="17" y="100"/>
                    <a:pt x="17" y="99"/>
                  </a:cubicBezTo>
                  <a:cubicBezTo>
                    <a:pt x="17" y="99"/>
                    <a:pt x="18" y="99"/>
                    <a:pt x="18" y="99"/>
                  </a:cubicBezTo>
                  <a:cubicBezTo>
                    <a:pt x="18" y="97"/>
                    <a:pt x="17" y="95"/>
                    <a:pt x="18" y="94"/>
                  </a:cubicBezTo>
                  <a:cubicBezTo>
                    <a:pt x="17" y="94"/>
                    <a:pt x="17" y="94"/>
                    <a:pt x="17" y="94"/>
                  </a:cubicBezTo>
                  <a:cubicBezTo>
                    <a:pt x="18" y="93"/>
                    <a:pt x="17" y="91"/>
                    <a:pt x="17" y="90"/>
                  </a:cubicBezTo>
                  <a:cubicBezTo>
                    <a:pt x="18" y="90"/>
                    <a:pt x="18" y="90"/>
                    <a:pt x="18" y="90"/>
                  </a:cubicBezTo>
                  <a:cubicBezTo>
                    <a:pt x="18" y="89"/>
                    <a:pt x="18" y="89"/>
                    <a:pt x="17" y="89"/>
                  </a:cubicBezTo>
                  <a:cubicBezTo>
                    <a:pt x="17" y="88"/>
                    <a:pt x="18" y="89"/>
                    <a:pt x="18" y="89"/>
                  </a:cubicBezTo>
                  <a:cubicBezTo>
                    <a:pt x="18" y="88"/>
                    <a:pt x="18" y="88"/>
                    <a:pt x="17" y="87"/>
                  </a:cubicBezTo>
                  <a:cubicBezTo>
                    <a:pt x="18" y="86"/>
                    <a:pt x="18" y="85"/>
                    <a:pt x="17" y="84"/>
                  </a:cubicBezTo>
                  <a:cubicBezTo>
                    <a:pt x="17" y="84"/>
                    <a:pt x="17" y="84"/>
                    <a:pt x="18" y="83"/>
                  </a:cubicBezTo>
                  <a:cubicBezTo>
                    <a:pt x="16" y="80"/>
                    <a:pt x="16" y="76"/>
                    <a:pt x="17" y="72"/>
                  </a:cubicBezTo>
                  <a:cubicBezTo>
                    <a:pt x="17" y="72"/>
                    <a:pt x="17" y="71"/>
                    <a:pt x="16" y="71"/>
                  </a:cubicBezTo>
                  <a:cubicBezTo>
                    <a:pt x="17" y="70"/>
                    <a:pt x="17" y="69"/>
                    <a:pt x="17" y="68"/>
                  </a:cubicBezTo>
                  <a:cubicBezTo>
                    <a:pt x="18" y="68"/>
                    <a:pt x="18" y="68"/>
                    <a:pt x="18" y="68"/>
                  </a:cubicBezTo>
                  <a:cubicBezTo>
                    <a:pt x="18" y="67"/>
                    <a:pt x="17" y="66"/>
                    <a:pt x="18" y="65"/>
                  </a:cubicBezTo>
                  <a:cubicBezTo>
                    <a:pt x="18" y="65"/>
                    <a:pt x="18" y="66"/>
                    <a:pt x="18" y="67"/>
                  </a:cubicBezTo>
                  <a:cubicBezTo>
                    <a:pt x="18" y="67"/>
                    <a:pt x="19" y="67"/>
                    <a:pt x="19" y="68"/>
                  </a:cubicBezTo>
                  <a:cubicBezTo>
                    <a:pt x="19" y="68"/>
                    <a:pt x="19" y="68"/>
                    <a:pt x="19" y="67"/>
                  </a:cubicBezTo>
                  <a:cubicBezTo>
                    <a:pt x="19" y="68"/>
                    <a:pt x="21" y="68"/>
                    <a:pt x="21" y="68"/>
                  </a:cubicBezTo>
                  <a:cubicBezTo>
                    <a:pt x="22" y="69"/>
                    <a:pt x="21" y="70"/>
                    <a:pt x="22" y="71"/>
                  </a:cubicBezTo>
                  <a:cubicBezTo>
                    <a:pt x="22" y="72"/>
                    <a:pt x="22" y="72"/>
                    <a:pt x="21" y="72"/>
                  </a:cubicBezTo>
                  <a:cubicBezTo>
                    <a:pt x="21" y="73"/>
                    <a:pt x="21" y="73"/>
                    <a:pt x="22" y="73"/>
                  </a:cubicBezTo>
                  <a:cubicBezTo>
                    <a:pt x="22" y="73"/>
                    <a:pt x="22" y="73"/>
                    <a:pt x="22" y="72"/>
                  </a:cubicBezTo>
                  <a:cubicBezTo>
                    <a:pt x="23" y="73"/>
                    <a:pt x="22" y="74"/>
                    <a:pt x="22" y="75"/>
                  </a:cubicBezTo>
                  <a:cubicBezTo>
                    <a:pt x="21" y="75"/>
                    <a:pt x="21" y="75"/>
                    <a:pt x="21" y="75"/>
                  </a:cubicBezTo>
                  <a:cubicBezTo>
                    <a:pt x="21" y="76"/>
                    <a:pt x="22" y="76"/>
                    <a:pt x="21" y="77"/>
                  </a:cubicBezTo>
                  <a:cubicBezTo>
                    <a:pt x="21" y="76"/>
                    <a:pt x="21" y="77"/>
                    <a:pt x="21" y="77"/>
                  </a:cubicBezTo>
                  <a:cubicBezTo>
                    <a:pt x="22" y="77"/>
                    <a:pt x="21" y="75"/>
                    <a:pt x="22" y="75"/>
                  </a:cubicBezTo>
                  <a:cubicBezTo>
                    <a:pt x="22" y="76"/>
                    <a:pt x="22" y="77"/>
                    <a:pt x="22" y="78"/>
                  </a:cubicBezTo>
                  <a:cubicBezTo>
                    <a:pt x="22" y="79"/>
                    <a:pt x="23" y="78"/>
                    <a:pt x="23" y="78"/>
                  </a:cubicBezTo>
                  <a:cubicBezTo>
                    <a:pt x="23" y="78"/>
                    <a:pt x="23" y="77"/>
                    <a:pt x="23" y="77"/>
                  </a:cubicBezTo>
                  <a:cubicBezTo>
                    <a:pt x="24" y="77"/>
                    <a:pt x="24" y="77"/>
                    <a:pt x="24" y="77"/>
                  </a:cubicBezTo>
                  <a:cubicBezTo>
                    <a:pt x="25" y="77"/>
                    <a:pt x="25" y="77"/>
                    <a:pt x="25" y="76"/>
                  </a:cubicBezTo>
                  <a:cubicBezTo>
                    <a:pt x="25" y="76"/>
                    <a:pt x="24" y="77"/>
                    <a:pt x="24" y="77"/>
                  </a:cubicBezTo>
                  <a:cubicBezTo>
                    <a:pt x="24" y="76"/>
                    <a:pt x="23" y="76"/>
                    <a:pt x="23" y="76"/>
                  </a:cubicBezTo>
                  <a:cubicBezTo>
                    <a:pt x="23" y="75"/>
                    <a:pt x="23" y="75"/>
                    <a:pt x="23" y="75"/>
                  </a:cubicBezTo>
                  <a:cubicBezTo>
                    <a:pt x="24" y="75"/>
                    <a:pt x="23" y="75"/>
                    <a:pt x="23" y="76"/>
                  </a:cubicBezTo>
                  <a:cubicBezTo>
                    <a:pt x="25" y="75"/>
                    <a:pt x="23" y="75"/>
                    <a:pt x="23" y="74"/>
                  </a:cubicBezTo>
                  <a:cubicBezTo>
                    <a:pt x="23" y="73"/>
                    <a:pt x="24" y="73"/>
                    <a:pt x="24" y="73"/>
                  </a:cubicBezTo>
                  <a:cubicBezTo>
                    <a:pt x="24" y="72"/>
                    <a:pt x="23" y="72"/>
                    <a:pt x="23" y="72"/>
                  </a:cubicBezTo>
                  <a:cubicBezTo>
                    <a:pt x="23" y="71"/>
                    <a:pt x="24" y="71"/>
                    <a:pt x="25" y="71"/>
                  </a:cubicBezTo>
                  <a:cubicBezTo>
                    <a:pt x="24" y="71"/>
                    <a:pt x="24" y="71"/>
                    <a:pt x="24" y="70"/>
                  </a:cubicBezTo>
                  <a:cubicBezTo>
                    <a:pt x="23" y="68"/>
                    <a:pt x="24" y="65"/>
                    <a:pt x="24" y="63"/>
                  </a:cubicBezTo>
                  <a:cubicBezTo>
                    <a:pt x="24" y="62"/>
                    <a:pt x="23" y="62"/>
                    <a:pt x="23" y="62"/>
                  </a:cubicBezTo>
                  <a:cubicBezTo>
                    <a:pt x="23" y="62"/>
                    <a:pt x="23" y="62"/>
                    <a:pt x="23" y="63"/>
                  </a:cubicBezTo>
                  <a:cubicBezTo>
                    <a:pt x="22" y="62"/>
                    <a:pt x="21" y="63"/>
                    <a:pt x="20" y="63"/>
                  </a:cubicBezTo>
                  <a:cubicBezTo>
                    <a:pt x="20" y="63"/>
                    <a:pt x="20" y="63"/>
                    <a:pt x="20" y="63"/>
                  </a:cubicBezTo>
                  <a:cubicBezTo>
                    <a:pt x="20" y="62"/>
                    <a:pt x="20" y="62"/>
                    <a:pt x="20" y="62"/>
                  </a:cubicBezTo>
                  <a:cubicBezTo>
                    <a:pt x="21" y="63"/>
                    <a:pt x="22" y="62"/>
                    <a:pt x="22" y="62"/>
                  </a:cubicBezTo>
                  <a:cubicBezTo>
                    <a:pt x="21" y="61"/>
                    <a:pt x="22" y="62"/>
                    <a:pt x="21" y="62"/>
                  </a:cubicBezTo>
                  <a:cubicBezTo>
                    <a:pt x="22" y="61"/>
                    <a:pt x="21" y="60"/>
                    <a:pt x="21" y="60"/>
                  </a:cubicBezTo>
                  <a:cubicBezTo>
                    <a:pt x="20" y="60"/>
                    <a:pt x="21" y="61"/>
                    <a:pt x="21" y="61"/>
                  </a:cubicBezTo>
                  <a:cubicBezTo>
                    <a:pt x="20" y="62"/>
                    <a:pt x="20" y="62"/>
                    <a:pt x="19" y="63"/>
                  </a:cubicBezTo>
                  <a:cubicBezTo>
                    <a:pt x="19" y="63"/>
                    <a:pt x="18" y="62"/>
                    <a:pt x="18" y="63"/>
                  </a:cubicBezTo>
                  <a:cubicBezTo>
                    <a:pt x="18" y="62"/>
                    <a:pt x="17" y="61"/>
                    <a:pt x="17" y="61"/>
                  </a:cubicBezTo>
                  <a:cubicBezTo>
                    <a:pt x="17" y="60"/>
                    <a:pt x="17" y="60"/>
                    <a:pt x="17" y="60"/>
                  </a:cubicBezTo>
                  <a:cubicBezTo>
                    <a:pt x="18" y="59"/>
                    <a:pt x="17" y="59"/>
                    <a:pt x="17" y="58"/>
                  </a:cubicBezTo>
                  <a:cubicBezTo>
                    <a:pt x="17" y="58"/>
                    <a:pt x="18" y="58"/>
                    <a:pt x="18" y="57"/>
                  </a:cubicBezTo>
                  <a:cubicBezTo>
                    <a:pt x="18" y="57"/>
                    <a:pt x="17" y="56"/>
                    <a:pt x="17" y="55"/>
                  </a:cubicBezTo>
                  <a:cubicBezTo>
                    <a:pt x="18" y="54"/>
                    <a:pt x="18" y="51"/>
                    <a:pt x="18" y="50"/>
                  </a:cubicBezTo>
                  <a:cubicBezTo>
                    <a:pt x="18" y="49"/>
                    <a:pt x="19" y="48"/>
                    <a:pt x="18" y="48"/>
                  </a:cubicBezTo>
                  <a:cubicBezTo>
                    <a:pt x="18" y="48"/>
                    <a:pt x="18" y="48"/>
                    <a:pt x="18" y="47"/>
                  </a:cubicBezTo>
                  <a:cubicBezTo>
                    <a:pt x="19" y="47"/>
                    <a:pt x="18" y="47"/>
                    <a:pt x="18" y="47"/>
                  </a:cubicBezTo>
                  <a:cubicBezTo>
                    <a:pt x="18" y="46"/>
                    <a:pt x="19" y="47"/>
                    <a:pt x="19" y="46"/>
                  </a:cubicBezTo>
                  <a:cubicBezTo>
                    <a:pt x="19" y="45"/>
                    <a:pt x="18" y="45"/>
                    <a:pt x="19" y="44"/>
                  </a:cubicBezTo>
                  <a:cubicBezTo>
                    <a:pt x="19" y="44"/>
                    <a:pt x="19" y="44"/>
                    <a:pt x="18" y="44"/>
                  </a:cubicBezTo>
                  <a:cubicBezTo>
                    <a:pt x="19" y="43"/>
                    <a:pt x="19" y="42"/>
                    <a:pt x="19" y="41"/>
                  </a:cubicBezTo>
                  <a:cubicBezTo>
                    <a:pt x="19" y="41"/>
                    <a:pt x="19" y="40"/>
                    <a:pt x="19" y="40"/>
                  </a:cubicBezTo>
                  <a:cubicBezTo>
                    <a:pt x="19" y="38"/>
                    <a:pt x="20" y="31"/>
                    <a:pt x="21" y="27"/>
                  </a:cubicBezTo>
                  <a:cubicBezTo>
                    <a:pt x="21" y="26"/>
                    <a:pt x="20" y="26"/>
                    <a:pt x="21" y="25"/>
                  </a:cubicBezTo>
                  <a:cubicBezTo>
                    <a:pt x="21" y="24"/>
                    <a:pt x="21" y="23"/>
                    <a:pt x="21" y="22"/>
                  </a:cubicBezTo>
                  <a:cubicBezTo>
                    <a:pt x="22" y="21"/>
                    <a:pt x="22" y="20"/>
                    <a:pt x="22" y="19"/>
                  </a:cubicBezTo>
                  <a:cubicBezTo>
                    <a:pt x="21" y="21"/>
                    <a:pt x="21" y="20"/>
                    <a:pt x="21" y="19"/>
                  </a:cubicBezTo>
                  <a:cubicBezTo>
                    <a:pt x="21" y="19"/>
                    <a:pt x="21" y="19"/>
                    <a:pt x="21" y="18"/>
                  </a:cubicBezTo>
                  <a:cubicBezTo>
                    <a:pt x="22" y="17"/>
                    <a:pt x="22" y="17"/>
                    <a:pt x="22" y="16"/>
                  </a:cubicBezTo>
                  <a:cubicBezTo>
                    <a:pt x="23" y="14"/>
                    <a:pt x="24" y="12"/>
                    <a:pt x="25" y="10"/>
                  </a:cubicBezTo>
                  <a:cubicBezTo>
                    <a:pt x="25" y="10"/>
                    <a:pt x="26" y="10"/>
                    <a:pt x="26" y="10"/>
                  </a:cubicBezTo>
                  <a:cubicBezTo>
                    <a:pt x="26" y="9"/>
                    <a:pt x="26" y="9"/>
                    <a:pt x="27" y="8"/>
                  </a:cubicBezTo>
                  <a:cubicBezTo>
                    <a:pt x="27" y="8"/>
                    <a:pt x="28" y="7"/>
                    <a:pt x="28" y="7"/>
                  </a:cubicBezTo>
                  <a:cubicBezTo>
                    <a:pt x="29" y="7"/>
                    <a:pt x="29" y="6"/>
                    <a:pt x="30" y="5"/>
                  </a:cubicBezTo>
                  <a:cubicBezTo>
                    <a:pt x="30" y="5"/>
                    <a:pt x="31" y="5"/>
                    <a:pt x="31" y="5"/>
                  </a:cubicBezTo>
                  <a:cubicBezTo>
                    <a:pt x="32" y="5"/>
                    <a:pt x="32" y="4"/>
                    <a:pt x="32" y="4"/>
                  </a:cubicBezTo>
                  <a:cubicBezTo>
                    <a:pt x="32" y="4"/>
                    <a:pt x="33" y="4"/>
                    <a:pt x="33" y="4"/>
                  </a:cubicBezTo>
                  <a:cubicBezTo>
                    <a:pt x="34" y="4"/>
                    <a:pt x="34" y="4"/>
                    <a:pt x="34" y="3"/>
                  </a:cubicBezTo>
                  <a:cubicBezTo>
                    <a:pt x="35" y="3"/>
                    <a:pt x="35" y="3"/>
                    <a:pt x="35" y="3"/>
                  </a:cubicBezTo>
                  <a:cubicBezTo>
                    <a:pt x="36" y="3"/>
                    <a:pt x="37" y="2"/>
                    <a:pt x="38" y="2"/>
                  </a:cubicBezTo>
                  <a:cubicBezTo>
                    <a:pt x="39" y="2"/>
                    <a:pt x="40" y="2"/>
                    <a:pt x="41" y="1"/>
                  </a:cubicBezTo>
                  <a:cubicBezTo>
                    <a:pt x="41" y="1"/>
                    <a:pt x="41" y="1"/>
                    <a:pt x="42" y="1"/>
                  </a:cubicBezTo>
                  <a:cubicBezTo>
                    <a:pt x="42" y="1"/>
                    <a:pt x="41" y="1"/>
                    <a:pt x="41" y="2"/>
                  </a:cubicBezTo>
                  <a:cubicBezTo>
                    <a:pt x="42" y="2"/>
                    <a:pt x="42" y="1"/>
                    <a:pt x="43" y="1"/>
                  </a:cubicBezTo>
                  <a:cubicBezTo>
                    <a:pt x="43" y="1"/>
                    <a:pt x="42" y="1"/>
                    <a:pt x="42" y="1"/>
                  </a:cubicBezTo>
                  <a:cubicBezTo>
                    <a:pt x="42" y="0"/>
                    <a:pt x="43" y="1"/>
                    <a:pt x="43" y="1"/>
                  </a:cubicBezTo>
                  <a:cubicBezTo>
                    <a:pt x="44" y="1"/>
                    <a:pt x="44" y="1"/>
                    <a:pt x="45" y="1"/>
                  </a:cubicBezTo>
                  <a:cubicBezTo>
                    <a:pt x="45" y="1"/>
                    <a:pt x="47" y="0"/>
                    <a:pt x="47" y="0"/>
                  </a:cubicBezTo>
                  <a:cubicBezTo>
                    <a:pt x="47" y="0"/>
                    <a:pt x="48" y="0"/>
                    <a:pt x="48" y="0"/>
                  </a:cubicBezTo>
                  <a:cubicBezTo>
                    <a:pt x="48" y="0"/>
                    <a:pt x="48" y="0"/>
                    <a:pt x="49" y="0"/>
                  </a:cubicBezTo>
                  <a:cubicBezTo>
                    <a:pt x="49" y="0"/>
                    <a:pt x="49" y="0"/>
                    <a:pt x="49" y="0"/>
                  </a:cubicBezTo>
                  <a:cubicBezTo>
                    <a:pt x="51" y="0"/>
                    <a:pt x="53" y="0"/>
                    <a:pt x="54" y="0"/>
                  </a:cubicBezTo>
                  <a:cubicBezTo>
                    <a:pt x="55" y="0"/>
                    <a:pt x="56" y="0"/>
                    <a:pt x="56" y="0"/>
                  </a:cubicBezTo>
                  <a:cubicBezTo>
                    <a:pt x="57" y="0"/>
                    <a:pt x="57" y="0"/>
                    <a:pt x="57" y="0"/>
                  </a:cubicBezTo>
                  <a:cubicBezTo>
                    <a:pt x="58" y="1"/>
                    <a:pt x="59" y="0"/>
                    <a:pt x="59" y="1"/>
                  </a:cubicBezTo>
                  <a:cubicBezTo>
                    <a:pt x="60" y="1"/>
                    <a:pt x="60" y="1"/>
                    <a:pt x="61" y="1"/>
                  </a:cubicBezTo>
                  <a:cubicBezTo>
                    <a:pt x="61" y="2"/>
                    <a:pt x="62" y="2"/>
                    <a:pt x="62" y="2"/>
                  </a:cubicBezTo>
                  <a:cubicBezTo>
                    <a:pt x="62" y="2"/>
                    <a:pt x="63" y="2"/>
                    <a:pt x="63" y="2"/>
                  </a:cubicBezTo>
                  <a:cubicBezTo>
                    <a:pt x="63" y="2"/>
                    <a:pt x="63" y="2"/>
                    <a:pt x="64" y="2"/>
                  </a:cubicBezTo>
                  <a:cubicBezTo>
                    <a:pt x="64" y="2"/>
                    <a:pt x="64" y="2"/>
                    <a:pt x="65" y="2"/>
                  </a:cubicBezTo>
                  <a:cubicBezTo>
                    <a:pt x="65" y="2"/>
                    <a:pt x="66" y="3"/>
                    <a:pt x="66" y="3"/>
                  </a:cubicBezTo>
                  <a:cubicBezTo>
                    <a:pt x="67" y="3"/>
                    <a:pt x="69" y="3"/>
                    <a:pt x="70" y="4"/>
                  </a:cubicBezTo>
                  <a:cubicBezTo>
                    <a:pt x="70" y="4"/>
                    <a:pt x="71" y="4"/>
                    <a:pt x="72" y="4"/>
                  </a:cubicBezTo>
                  <a:cubicBezTo>
                    <a:pt x="72" y="4"/>
                    <a:pt x="73" y="4"/>
                    <a:pt x="74" y="5"/>
                  </a:cubicBezTo>
                  <a:cubicBezTo>
                    <a:pt x="74" y="5"/>
                    <a:pt x="74" y="5"/>
                    <a:pt x="75" y="5"/>
                  </a:cubicBezTo>
                  <a:cubicBezTo>
                    <a:pt x="76" y="6"/>
                    <a:pt x="77" y="6"/>
                    <a:pt x="79" y="7"/>
                  </a:cubicBezTo>
                  <a:cubicBezTo>
                    <a:pt x="80" y="7"/>
                    <a:pt x="81" y="7"/>
                    <a:pt x="82" y="8"/>
                  </a:cubicBezTo>
                  <a:cubicBezTo>
                    <a:pt x="82" y="8"/>
                    <a:pt x="83" y="9"/>
                    <a:pt x="83" y="9"/>
                  </a:cubicBezTo>
                  <a:cubicBezTo>
                    <a:pt x="83" y="9"/>
                    <a:pt x="83" y="9"/>
                    <a:pt x="83" y="9"/>
                  </a:cubicBezTo>
                  <a:cubicBezTo>
                    <a:pt x="83" y="8"/>
                    <a:pt x="86" y="9"/>
                    <a:pt x="85" y="10"/>
                  </a:cubicBezTo>
                  <a:cubicBezTo>
                    <a:pt x="85" y="10"/>
                    <a:pt x="86" y="10"/>
                    <a:pt x="86" y="11"/>
                  </a:cubicBezTo>
                  <a:cubicBezTo>
                    <a:pt x="87" y="11"/>
                    <a:pt x="88" y="10"/>
                    <a:pt x="89" y="11"/>
                  </a:cubicBezTo>
                  <a:cubicBezTo>
                    <a:pt x="88" y="12"/>
                    <a:pt x="88" y="12"/>
                    <a:pt x="88" y="11"/>
                  </a:cubicBezTo>
                  <a:cubicBezTo>
                    <a:pt x="88" y="12"/>
                    <a:pt x="88" y="12"/>
                    <a:pt x="87" y="12"/>
                  </a:cubicBezTo>
                  <a:cubicBezTo>
                    <a:pt x="87" y="13"/>
                    <a:pt x="88" y="12"/>
                    <a:pt x="88" y="12"/>
                  </a:cubicBezTo>
                  <a:cubicBezTo>
                    <a:pt x="88" y="13"/>
                    <a:pt x="87" y="13"/>
                    <a:pt x="87" y="13"/>
                  </a:cubicBezTo>
                  <a:cubicBezTo>
                    <a:pt x="88" y="14"/>
                    <a:pt x="88" y="13"/>
                    <a:pt x="88" y="14"/>
                  </a:cubicBezTo>
                  <a:cubicBezTo>
                    <a:pt x="88" y="14"/>
                    <a:pt x="88" y="15"/>
                    <a:pt x="89" y="15"/>
                  </a:cubicBezTo>
                  <a:cubicBezTo>
                    <a:pt x="89" y="14"/>
                    <a:pt x="88" y="13"/>
                    <a:pt x="89" y="12"/>
                  </a:cubicBezTo>
                  <a:cubicBezTo>
                    <a:pt x="89" y="12"/>
                    <a:pt x="90" y="13"/>
                    <a:pt x="90" y="12"/>
                  </a:cubicBezTo>
                  <a:cubicBezTo>
                    <a:pt x="91" y="13"/>
                    <a:pt x="90" y="13"/>
                    <a:pt x="90" y="14"/>
                  </a:cubicBezTo>
                  <a:cubicBezTo>
                    <a:pt x="91" y="14"/>
                    <a:pt x="92" y="13"/>
                    <a:pt x="91" y="13"/>
                  </a:cubicBezTo>
                  <a:cubicBezTo>
                    <a:pt x="92" y="12"/>
                    <a:pt x="92" y="14"/>
                    <a:pt x="91" y="15"/>
                  </a:cubicBezTo>
                  <a:cubicBezTo>
                    <a:pt x="92" y="14"/>
                    <a:pt x="93" y="15"/>
                    <a:pt x="93" y="14"/>
                  </a:cubicBezTo>
                  <a:cubicBezTo>
                    <a:pt x="94" y="14"/>
                    <a:pt x="94" y="14"/>
                    <a:pt x="94" y="14"/>
                  </a:cubicBezTo>
                  <a:cubicBezTo>
                    <a:pt x="94" y="15"/>
                    <a:pt x="95" y="15"/>
                    <a:pt x="95" y="16"/>
                  </a:cubicBezTo>
                  <a:cubicBezTo>
                    <a:pt x="94" y="16"/>
                    <a:pt x="94" y="15"/>
                    <a:pt x="95" y="15"/>
                  </a:cubicBezTo>
                  <a:cubicBezTo>
                    <a:pt x="94" y="14"/>
                    <a:pt x="94" y="14"/>
                    <a:pt x="94" y="14"/>
                  </a:cubicBezTo>
                  <a:cubicBezTo>
                    <a:pt x="93" y="15"/>
                    <a:pt x="94" y="15"/>
                    <a:pt x="94" y="16"/>
                  </a:cubicBezTo>
                  <a:cubicBezTo>
                    <a:pt x="93" y="16"/>
                    <a:pt x="93" y="16"/>
                    <a:pt x="93" y="15"/>
                  </a:cubicBezTo>
                  <a:cubicBezTo>
                    <a:pt x="92" y="16"/>
                    <a:pt x="93" y="16"/>
                    <a:pt x="93" y="17"/>
                  </a:cubicBezTo>
                  <a:cubicBezTo>
                    <a:pt x="93" y="17"/>
                    <a:pt x="94" y="17"/>
                    <a:pt x="94" y="18"/>
                  </a:cubicBezTo>
                  <a:cubicBezTo>
                    <a:pt x="94" y="19"/>
                    <a:pt x="92" y="18"/>
                    <a:pt x="92" y="19"/>
                  </a:cubicBezTo>
                  <a:cubicBezTo>
                    <a:pt x="91" y="19"/>
                    <a:pt x="91" y="18"/>
                    <a:pt x="90" y="18"/>
                  </a:cubicBezTo>
                  <a:cubicBezTo>
                    <a:pt x="91" y="18"/>
                    <a:pt x="90" y="18"/>
                    <a:pt x="90" y="17"/>
                  </a:cubicBezTo>
                  <a:cubicBezTo>
                    <a:pt x="90" y="16"/>
                    <a:pt x="89" y="18"/>
                    <a:pt x="88" y="17"/>
                  </a:cubicBezTo>
                  <a:cubicBezTo>
                    <a:pt x="88" y="17"/>
                    <a:pt x="88" y="17"/>
                    <a:pt x="88" y="17"/>
                  </a:cubicBezTo>
                  <a:cubicBezTo>
                    <a:pt x="88" y="16"/>
                    <a:pt x="88" y="17"/>
                    <a:pt x="87" y="17"/>
                  </a:cubicBezTo>
                  <a:cubicBezTo>
                    <a:pt x="86" y="17"/>
                    <a:pt x="87" y="16"/>
                    <a:pt x="86" y="15"/>
                  </a:cubicBezTo>
                  <a:cubicBezTo>
                    <a:pt x="85" y="15"/>
                    <a:pt x="86" y="16"/>
                    <a:pt x="86" y="17"/>
                  </a:cubicBezTo>
                  <a:cubicBezTo>
                    <a:pt x="86" y="16"/>
                    <a:pt x="85" y="16"/>
                    <a:pt x="85" y="16"/>
                  </a:cubicBezTo>
                  <a:cubicBezTo>
                    <a:pt x="84" y="15"/>
                    <a:pt x="85" y="16"/>
                    <a:pt x="85" y="17"/>
                  </a:cubicBezTo>
                  <a:cubicBezTo>
                    <a:pt x="84" y="17"/>
                    <a:pt x="84" y="15"/>
                    <a:pt x="83" y="16"/>
                  </a:cubicBezTo>
                  <a:cubicBezTo>
                    <a:pt x="83" y="17"/>
                    <a:pt x="84" y="16"/>
                    <a:pt x="84" y="16"/>
                  </a:cubicBezTo>
                  <a:cubicBezTo>
                    <a:pt x="84" y="17"/>
                    <a:pt x="84" y="17"/>
                    <a:pt x="84" y="18"/>
                  </a:cubicBezTo>
                  <a:cubicBezTo>
                    <a:pt x="84" y="18"/>
                    <a:pt x="85" y="17"/>
                    <a:pt x="86" y="18"/>
                  </a:cubicBezTo>
                  <a:cubicBezTo>
                    <a:pt x="86" y="19"/>
                    <a:pt x="85" y="19"/>
                    <a:pt x="86" y="19"/>
                  </a:cubicBezTo>
                  <a:cubicBezTo>
                    <a:pt x="87" y="19"/>
                    <a:pt x="87" y="19"/>
                    <a:pt x="88" y="19"/>
                  </a:cubicBezTo>
                  <a:cubicBezTo>
                    <a:pt x="88" y="20"/>
                    <a:pt x="88" y="20"/>
                    <a:pt x="89" y="21"/>
                  </a:cubicBezTo>
                  <a:cubicBezTo>
                    <a:pt x="89" y="21"/>
                    <a:pt x="88" y="20"/>
                    <a:pt x="89" y="20"/>
                  </a:cubicBezTo>
                  <a:cubicBezTo>
                    <a:pt x="90" y="20"/>
                    <a:pt x="91" y="22"/>
                    <a:pt x="92" y="21"/>
                  </a:cubicBezTo>
                  <a:cubicBezTo>
                    <a:pt x="92" y="22"/>
                    <a:pt x="92" y="22"/>
                    <a:pt x="93" y="23"/>
                  </a:cubicBezTo>
                  <a:cubicBezTo>
                    <a:pt x="92" y="24"/>
                    <a:pt x="92" y="22"/>
                    <a:pt x="91" y="22"/>
                  </a:cubicBezTo>
                  <a:cubicBezTo>
                    <a:pt x="91" y="23"/>
                    <a:pt x="92" y="24"/>
                    <a:pt x="92" y="26"/>
                  </a:cubicBezTo>
                  <a:cubicBezTo>
                    <a:pt x="93" y="25"/>
                    <a:pt x="92" y="24"/>
                    <a:pt x="92" y="24"/>
                  </a:cubicBezTo>
                  <a:cubicBezTo>
                    <a:pt x="92" y="23"/>
                    <a:pt x="93" y="25"/>
                    <a:pt x="94" y="23"/>
                  </a:cubicBezTo>
                  <a:cubicBezTo>
                    <a:pt x="94" y="23"/>
                    <a:pt x="94" y="24"/>
                    <a:pt x="94" y="24"/>
                  </a:cubicBezTo>
                  <a:cubicBezTo>
                    <a:pt x="95" y="24"/>
                    <a:pt x="96" y="25"/>
                    <a:pt x="96" y="25"/>
                  </a:cubicBezTo>
                  <a:cubicBezTo>
                    <a:pt x="96" y="26"/>
                    <a:pt x="96" y="25"/>
                    <a:pt x="95" y="25"/>
                  </a:cubicBezTo>
                  <a:cubicBezTo>
                    <a:pt x="96" y="26"/>
                    <a:pt x="96" y="26"/>
                    <a:pt x="96" y="27"/>
                  </a:cubicBezTo>
                  <a:cubicBezTo>
                    <a:pt x="97" y="27"/>
                    <a:pt x="97" y="26"/>
                    <a:pt x="97" y="26"/>
                  </a:cubicBezTo>
                  <a:cubicBezTo>
                    <a:pt x="98" y="26"/>
                    <a:pt x="99" y="27"/>
                    <a:pt x="99" y="27"/>
                  </a:cubicBezTo>
                  <a:cubicBezTo>
                    <a:pt x="98" y="28"/>
                    <a:pt x="98" y="26"/>
                    <a:pt x="97" y="27"/>
                  </a:cubicBezTo>
                  <a:cubicBezTo>
                    <a:pt x="97" y="28"/>
                    <a:pt x="98" y="27"/>
                    <a:pt x="99" y="28"/>
                  </a:cubicBezTo>
                  <a:cubicBezTo>
                    <a:pt x="99" y="28"/>
                    <a:pt x="99" y="28"/>
                    <a:pt x="99" y="27"/>
                  </a:cubicBezTo>
                  <a:cubicBezTo>
                    <a:pt x="100" y="28"/>
                    <a:pt x="100" y="28"/>
                    <a:pt x="101" y="29"/>
                  </a:cubicBezTo>
                  <a:cubicBezTo>
                    <a:pt x="101" y="30"/>
                    <a:pt x="100" y="28"/>
                    <a:pt x="99" y="28"/>
                  </a:cubicBezTo>
                  <a:cubicBezTo>
                    <a:pt x="99" y="29"/>
                    <a:pt x="101" y="29"/>
                    <a:pt x="101" y="30"/>
                  </a:cubicBezTo>
                  <a:cubicBezTo>
                    <a:pt x="101" y="28"/>
                    <a:pt x="103" y="30"/>
                    <a:pt x="103" y="31"/>
                  </a:cubicBezTo>
                  <a:cubicBezTo>
                    <a:pt x="103" y="32"/>
                    <a:pt x="102" y="30"/>
                    <a:pt x="102" y="30"/>
                  </a:cubicBezTo>
                  <a:cubicBezTo>
                    <a:pt x="101" y="31"/>
                    <a:pt x="103" y="31"/>
                    <a:pt x="104" y="31"/>
                  </a:cubicBezTo>
                  <a:cubicBezTo>
                    <a:pt x="104" y="32"/>
                    <a:pt x="105" y="34"/>
                    <a:pt x="106" y="34"/>
                  </a:cubicBezTo>
                  <a:cubicBezTo>
                    <a:pt x="106" y="33"/>
                    <a:pt x="105" y="33"/>
                    <a:pt x="104" y="32"/>
                  </a:cubicBezTo>
                  <a:cubicBezTo>
                    <a:pt x="104" y="31"/>
                    <a:pt x="105" y="32"/>
                    <a:pt x="105" y="32"/>
                  </a:cubicBezTo>
                  <a:cubicBezTo>
                    <a:pt x="106" y="33"/>
                    <a:pt x="106" y="34"/>
                    <a:pt x="107" y="34"/>
                  </a:cubicBezTo>
                  <a:cubicBezTo>
                    <a:pt x="107" y="35"/>
                    <a:pt x="108" y="35"/>
                    <a:pt x="110" y="37"/>
                  </a:cubicBezTo>
                  <a:cubicBezTo>
                    <a:pt x="110" y="37"/>
                    <a:pt x="110" y="36"/>
                    <a:pt x="110" y="37"/>
                  </a:cubicBezTo>
                  <a:cubicBezTo>
                    <a:pt x="111" y="37"/>
                    <a:pt x="110" y="37"/>
                    <a:pt x="110" y="38"/>
                  </a:cubicBezTo>
                  <a:cubicBezTo>
                    <a:pt x="112" y="38"/>
                    <a:pt x="111" y="40"/>
                    <a:pt x="113" y="41"/>
                  </a:cubicBezTo>
                  <a:cubicBezTo>
                    <a:pt x="113" y="41"/>
                    <a:pt x="112" y="41"/>
                    <a:pt x="112" y="41"/>
                  </a:cubicBezTo>
                  <a:cubicBezTo>
                    <a:pt x="112" y="41"/>
                    <a:pt x="112" y="42"/>
                    <a:pt x="112" y="42"/>
                  </a:cubicBezTo>
                  <a:cubicBezTo>
                    <a:pt x="112" y="42"/>
                    <a:pt x="113" y="41"/>
                    <a:pt x="113" y="41"/>
                  </a:cubicBezTo>
                  <a:cubicBezTo>
                    <a:pt x="114" y="41"/>
                    <a:pt x="114" y="42"/>
                    <a:pt x="115" y="43"/>
                  </a:cubicBezTo>
                  <a:cubicBezTo>
                    <a:pt x="115" y="42"/>
                    <a:pt x="115" y="42"/>
                    <a:pt x="115" y="42"/>
                  </a:cubicBezTo>
                  <a:cubicBezTo>
                    <a:pt x="116" y="42"/>
                    <a:pt x="116" y="43"/>
                    <a:pt x="117" y="43"/>
                  </a:cubicBezTo>
                  <a:cubicBezTo>
                    <a:pt x="116" y="43"/>
                    <a:pt x="116" y="44"/>
                    <a:pt x="116" y="45"/>
                  </a:cubicBezTo>
                  <a:cubicBezTo>
                    <a:pt x="115" y="45"/>
                    <a:pt x="116" y="44"/>
                    <a:pt x="115" y="44"/>
                  </a:cubicBezTo>
                  <a:cubicBezTo>
                    <a:pt x="115" y="44"/>
                    <a:pt x="115" y="45"/>
                    <a:pt x="115" y="45"/>
                  </a:cubicBezTo>
                  <a:cubicBezTo>
                    <a:pt x="116" y="46"/>
                    <a:pt x="116" y="44"/>
                    <a:pt x="117" y="44"/>
                  </a:cubicBezTo>
                  <a:cubicBezTo>
                    <a:pt x="117" y="45"/>
                    <a:pt x="117" y="45"/>
                    <a:pt x="118" y="46"/>
                  </a:cubicBezTo>
                  <a:cubicBezTo>
                    <a:pt x="118" y="47"/>
                    <a:pt x="118" y="47"/>
                    <a:pt x="118" y="47"/>
                  </a:cubicBezTo>
                  <a:cubicBezTo>
                    <a:pt x="118" y="48"/>
                    <a:pt x="119" y="47"/>
                    <a:pt x="120" y="48"/>
                  </a:cubicBezTo>
                  <a:cubicBezTo>
                    <a:pt x="119" y="49"/>
                    <a:pt x="120" y="49"/>
                    <a:pt x="120" y="49"/>
                  </a:cubicBezTo>
                  <a:cubicBezTo>
                    <a:pt x="120" y="50"/>
                    <a:pt x="119" y="50"/>
                    <a:pt x="119" y="50"/>
                  </a:cubicBezTo>
                  <a:cubicBezTo>
                    <a:pt x="120" y="51"/>
                    <a:pt x="119" y="49"/>
                    <a:pt x="120" y="49"/>
                  </a:cubicBezTo>
                  <a:cubicBezTo>
                    <a:pt x="121" y="49"/>
                    <a:pt x="120" y="50"/>
                    <a:pt x="121" y="51"/>
                  </a:cubicBezTo>
                  <a:cubicBezTo>
                    <a:pt x="121" y="51"/>
                    <a:pt x="121" y="50"/>
                    <a:pt x="121" y="50"/>
                  </a:cubicBezTo>
                  <a:cubicBezTo>
                    <a:pt x="122" y="50"/>
                    <a:pt x="121" y="51"/>
                    <a:pt x="122" y="52"/>
                  </a:cubicBezTo>
                  <a:cubicBezTo>
                    <a:pt x="122" y="52"/>
                    <a:pt x="123" y="52"/>
                    <a:pt x="123" y="53"/>
                  </a:cubicBezTo>
                  <a:cubicBezTo>
                    <a:pt x="124" y="53"/>
                    <a:pt x="124" y="54"/>
                    <a:pt x="124" y="54"/>
                  </a:cubicBezTo>
                  <a:cubicBezTo>
                    <a:pt x="124" y="54"/>
                    <a:pt x="124" y="54"/>
                    <a:pt x="124" y="54"/>
                  </a:cubicBezTo>
                  <a:cubicBezTo>
                    <a:pt x="124" y="55"/>
                    <a:pt x="125" y="54"/>
                    <a:pt x="125" y="55"/>
                  </a:cubicBezTo>
                  <a:cubicBezTo>
                    <a:pt x="124" y="56"/>
                    <a:pt x="124" y="55"/>
                    <a:pt x="124" y="55"/>
                  </a:cubicBezTo>
                  <a:cubicBezTo>
                    <a:pt x="124" y="56"/>
                    <a:pt x="124" y="55"/>
                    <a:pt x="125" y="56"/>
                  </a:cubicBezTo>
                  <a:cubicBezTo>
                    <a:pt x="125" y="55"/>
                    <a:pt x="125" y="55"/>
                    <a:pt x="126" y="54"/>
                  </a:cubicBezTo>
                  <a:cubicBezTo>
                    <a:pt x="126" y="54"/>
                    <a:pt x="126" y="55"/>
                    <a:pt x="126" y="55"/>
                  </a:cubicBezTo>
                  <a:cubicBezTo>
                    <a:pt x="126" y="55"/>
                    <a:pt x="126" y="55"/>
                    <a:pt x="126" y="55"/>
                  </a:cubicBezTo>
                  <a:cubicBezTo>
                    <a:pt x="125" y="56"/>
                    <a:pt x="125" y="57"/>
                    <a:pt x="126" y="58"/>
                  </a:cubicBezTo>
                  <a:cubicBezTo>
                    <a:pt x="126" y="58"/>
                    <a:pt x="126" y="57"/>
                    <a:pt x="127" y="57"/>
                  </a:cubicBezTo>
                  <a:cubicBezTo>
                    <a:pt x="127" y="58"/>
                    <a:pt x="127" y="58"/>
                    <a:pt x="127" y="59"/>
                  </a:cubicBezTo>
                  <a:cubicBezTo>
                    <a:pt x="127" y="59"/>
                    <a:pt x="127" y="59"/>
                    <a:pt x="127" y="59"/>
                  </a:cubicBezTo>
                  <a:cubicBezTo>
                    <a:pt x="127" y="60"/>
                    <a:pt x="127" y="60"/>
                    <a:pt x="127" y="60"/>
                  </a:cubicBezTo>
                  <a:cubicBezTo>
                    <a:pt x="127" y="61"/>
                    <a:pt x="127" y="61"/>
                    <a:pt x="128" y="61"/>
                  </a:cubicBezTo>
                  <a:cubicBezTo>
                    <a:pt x="128" y="61"/>
                    <a:pt x="128" y="59"/>
                    <a:pt x="129" y="60"/>
                  </a:cubicBezTo>
                  <a:cubicBezTo>
                    <a:pt x="129" y="60"/>
                    <a:pt x="128" y="59"/>
                    <a:pt x="128" y="58"/>
                  </a:cubicBezTo>
                  <a:cubicBezTo>
                    <a:pt x="128" y="58"/>
                    <a:pt x="129" y="59"/>
                    <a:pt x="129" y="59"/>
                  </a:cubicBezTo>
                  <a:cubicBezTo>
                    <a:pt x="129" y="60"/>
                    <a:pt x="130" y="60"/>
                    <a:pt x="130" y="61"/>
                  </a:cubicBezTo>
                  <a:cubicBezTo>
                    <a:pt x="129" y="62"/>
                    <a:pt x="129" y="62"/>
                    <a:pt x="129" y="62"/>
                  </a:cubicBezTo>
                  <a:cubicBezTo>
                    <a:pt x="130" y="62"/>
                    <a:pt x="130" y="62"/>
                    <a:pt x="131" y="62"/>
                  </a:cubicBezTo>
                  <a:cubicBezTo>
                    <a:pt x="131" y="62"/>
                    <a:pt x="131" y="63"/>
                    <a:pt x="131" y="63"/>
                  </a:cubicBezTo>
                  <a:cubicBezTo>
                    <a:pt x="131" y="63"/>
                    <a:pt x="131" y="63"/>
                    <a:pt x="130" y="63"/>
                  </a:cubicBezTo>
                  <a:cubicBezTo>
                    <a:pt x="131" y="64"/>
                    <a:pt x="131" y="64"/>
                    <a:pt x="131" y="65"/>
                  </a:cubicBezTo>
                  <a:cubicBezTo>
                    <a:pt x="131" y="65"/>
                    <a:pt x="131" y="65"/>
                    <a:pt x="131" y="65"/>
                  </a:cubicBezTo>
                  <a:cubicBezTo>
                    <a:pt x="132" y="67"/>
                    <a:pt x="132" y="68"/>
                    <a:pt x="133" y="69"/>
                  </a:cubicBezTo>
                  <a:cubicBezTo>
                    <a:pt x="134" y="69"/>
                    <a:pt x="134" y="70"/>
                    <a:pt x="135" y="71"/>
                  </a:cubicBezTo>
                  <a:cubicBezTo>
                    <a:pt x="135" y="70"/>
                    <a:pt x="134" y="70"/>
                    <a:pt x="134" y="69"/>
                  </a:cubicBezTo>
                  <a:cubicBezTo>
                    <a:pt x="135" y="69"/>
                    <a:pt x="135" y="70"/>
                    <a:pt x="136" y="71"/>
                  </a:cubicBezTo>
                  <a:cubicBezTo>
                    <a:pt x="135" y="71"/>
                    <a:pt x="135" y="71"/>
                    <a:pt x="135" y="71"/>
                  </a:cubicBezTo>
                  <a:cubicBezTo>
                    <a:pt x="135" y="72"/>
                    <a:pt x="134" y="71"/>
                    <a:pt x="134" y="72"/>
                  </a:cubicBezTo>
                  <a:cubicBezTo>
                    <a:pt x="134" y="73"/>
                    <a:pt x="134" y="71"/>
                    <a:pt x="135" y="72"/>
                  </a:cubicBezTo>
                  <a:cubicBezTo>
                    <a:pt x="136" y="73"/>
                    <a:pt x="134" y="73"/>
                    <a:pt x="135" y="74"/>
                  </a:cubicBezTo>
                  <a:cubicBezTo>
                    <a:pt x="135" y="74"/>
                    <a:pt x="136" y="73"/>
                    <a:pt x="136" y="73"/>
                  </a:cubicBezTo>
                  <a:cubicBezTo>
                    <a:pt x="136" y="74"/>
                    <a:pt x="137" y="75"/>
                    <a:pt x="136" y="75"/>
                  </a:cubicBezTo>
                  <a:cubicBezTo>
                    <a:pt x="137" y="76"/>
                    <a:pt x="137" y="77"/>
                    <a:pt x="137" y="78"/>
                  </a:cubicBezTo>
                  <a:cubicBezTo>
                    <a:pt x="139" y="78"/>
                    <a:pt x="138" y="77"/>
                    <a:pt x="138" y="76"/>
                  </a:cubicBezTo>
                  <a:cubicBezTo>
                    <a:pt x="139" y="76"/>
                    <a:pt x="138" y="77"/>
                    <a:pt x="138" y="78"/>
                  </a:cubicBezTo>
                  <a:cubicBezTo>
                    <a:pt x="139" y="78"/>
                    <a:pt x="139" y="78"/>
                    <a:pt x="139" y="79"/>
                  </a:cubicBezTo>
                  <a:cubicBezTo>
                    <a:pt x="139" y="79"/>
                    <a:pt x="138" y="79"/>
                    <a:pt x="138" y="78"/>
                  </a:cubicBezTo>
                  <a:cubicBezTo>
                    <a:pt x="138" y="78"/>
                    <a:pt x="138" y="79"/>
                    <a:pt x="138" y="79"/>
                  </a:cubicBezTo>
                  <a:cubicBezTo>
                    <a:pt x="137" y="79"/>
                    <a:pt x="137" y="79"/>
                    <a:pt x="137" y="80"/>
                  </a:cubicBezTo>
                  <a:cubicBezTo>
                    <a:pt x="137" y="80"/>
                    <a:pt x="138" y="79"/>
                    <a:pt x="138" y="80"/>
                  </a:cubicBezTo>
                  <a:cubicBezTo>
                    <a:pt x="139" y="80"/>
                    <a:pt x="139" y="79"/>
                    <a:pt x="139" y="79"/>
                  </a:cubicBezTo>
                  <a:cubicBezTo>
                    <a:pt x="140" y="80"/>
                    <a:pt x="139" y="80"/>
                    <a:pt x="139" y="80"/>
                  </a:cubicBezTo>
                  <a:cubicBezTo>
                    <a:pt x="140" y="81"/>
                    <a:pt x="140" y="81"/>
                    <a:pt x="140" y="82"/>
                  </a:cubicBezTo>
                  <a:cubicBezTo>
                    <a:pt x="139" y="83"/>
                    <a:pt x="140" y="81"/>
                    <a:pt x="139" y="82"/>
                  </a:cubicBezTo>
                  <a:cubicBezTo>
                    <a:pt x="138" y="82"/>
                    <a:pt x="139" y="82"/>
                    <a:pt x="139" y="83"/>
                  </a:cubicBezTo>
                  <a:cubicBezTo>
                    <a:pt x="139" y="84"/>
                    <a:pt x="139" y="83"/>
                    <a:pt x="139" y="83"/>
                  </a:cubicBezTo>
                  <a:cubicBezTo>
                    <a:pt x="140" y="83"/>
                    <a:pt x="139" y="84"/>
                    <a:pt x="141" y="83"/>
                  </a:cubicBezTo>
                  <a:cubicBezTo>
                    <a:pt x="141" y="84"/>
                    <a:pt x="142" y="85"/>
                    <a:pt x="141" y="85"/>
                  </a:cubicBezTo>
                  <a:cubicBezTo>
                    <a:pt x="142" y="86"/>
                    <a:pt x="142" y="88"/>
                    <a:pt x="142" y="90"/>
                  </a:cubicBezTo>
                  <a:cubicBezTo>
                    <a:pt x="143" y="91"/>
                    <a:pt x="143" y="91"/>
                    <a:pt x="142" y="91"/>
                  </a:cubicBezTo>
                  <a:cubicBezTo>
                    <a:pt x="143" y="92"/>
                    <a:pt x="143" y="92"/>
                    <a:pt x="143" y="92"/>
                  </a:cubicBezTo>
                  <a:cubicBezTo>
                    <a:pt x="143" y="95"/>
                    <a:pt x="144" y="97"/>
                    <a:pt x="144" y="99"/>
                  </a:cubicBezTo>
                  <a:cubicBezTo>
                    <a:pt x="144" y="99"/>
                    <a:pt x="144" y="99"/>
                    <a:pt x="144" y="100"/>
                  </a:cubicBezTo>
                  <a:cubicBezTo>
                    <a:pt x="145" y="100"/>
                    <a:pt x="144" y="100"/>
                    <a:pt x="144" y="101"/>
                  </a:cubicBezTo>
                  <a:cubicBezTo>
                    <a:pt x="143" y="101"/>
                    <a:pt x="143" y="100"/>
                    <a:pt x="143" y="100"/>
                  </a:cubicBezTo>
                  <a:cubicBezTo>
                    <a:pt x="143" y="100"/>
                    <a:pt x="144" y="99"/>
                    <a:pt x="143" y="98"/>
                  </a:cubicBezTo>
                  <a:cubicBezTo>
                    <a:pt x="143" y="98"/>
                    <a:pt x="143" y="99"/>
                    <a:pt x="143" y="99"/>
                  </a:cubicBezTo>
                  <a:cubicBezTo>
                    <a:pt x="143" y="100"/>
                    <a:pt x="142" y="100"/>
                    <a:pt x="142" y="100"/>
                  </a:cubicBezTo>
                  <a:cubicBezTo>
                    <a:pt x="142" y="100"/>
                    <a:pt x="142" y="101"/>
                    <a:pt x="142" y="101"/>
                  </a:cubicBezTo>
                  <a:cubicBezTo>
                    <a:pt x="143" y="101"/>
                    <a:pt x="142" y="100"/>
                    <a:pt x="143" y="101"/>
                  </a:cubicBezTo>
                  <a:cubicBezTo>
                    <a:pt x="143" y="101"/>
                    <a:pt x="144" y="102"/>
                    <a:pt x="144" y="101"/>
                  </a:cubicBezTo>
                  <a:cubicBezTo>
                    <a:pt x="145" y="101"/>
                    <a:pt x="145" y="103"/>
                    <a:pt x="144" y="103"/>
                  </a:cubicBezTo>
                  <a:cubicBezTo>
                    <a:pt x="145" y="104"/>
                    <a:pt x="145" y="104"/>
                    <a:pt x="145" y="105"/>
                  </a:cubicBezTo>
                  <a:cubicBezTo>
                    <a:pt x="145" y="106"/>
                    <a:pt x="144" y="107"/>
                    <a:pt x="144" y="108"/>
                  </a:cubicBezTo>
                  <a:cubicBezTo>
                    <a:pt x="144" y="110"/>
                    <a:pt x="145" y="113"/>
                    <a:pt x="145" y="115"/>
                  </a:cubicBezTo>
                  <a:cubicBezTo>
                    <a:pt x="145" y="115"/>
                    <a:pt x="144" y="115"/>
                    <a:pt x="144" y="116"/>
                  </a:cubicBezTo>
                  <a:cubicBezTo>
                    <a:pt x="144" y="116"/>
                    <a:pt x="144" y="117"/>
                    <a:pt x="144" y="117"/>
                  </a:cubicBezTo>
                  <a:cubicBezTo>
                    <a:pt x="144" y="117"/>
                    <a:pt x="145" y="117"/>
                    <a:pt x="144" y="118"/>
                  </a:cubicBezTo>
                  <a:cubicBezTo>
                    <a:pt x="143" y="118"/>
                    <a:pt x="144" y="117"/>
                    <a:pt x="144" y="117"/>
                  </a:cubicBezTo>
                  <a:cubicBezTo>
                    <a:pt x="144" y="117"/>
                    <a:pt x="143" y="117"/>
                    <a:pt x="143" y="117"/>
                  </a:cubicBezTo>
                  <a:cubicBezTo>
                    <a:pt x="143" y="116"/>
                    <a:pt x="144" y="115"/>
                    <a:pt x="143" y="115"/>
                  </a:cubicBezTo>
                  <a:cubicBezTo>
                    <a:pt x="142" y="115"/>
                    <a:pt x="143" y="116"/>
                    <a:pt x="143" y="116"/>
                  </a:cubicBezTo>
                  <a:cubicBezTo>
                    <a:pt x="143" y="116"/>
                    <a:pt x="141" y="116"/>
                    <a:pt x="142" y="117"/>
                  </a:cubicBezTo>
                  <a:cubicBezTo>
                    <a:pt x="142" y="117"/>
                    <a:pt x="142" y="116"/>
                    <a:pt x="143" y="116"/>
                  </a:cubicBezTo>
                  <a:cubicBezTo>
                    <a:pt x="143" y="117"/>
                    <a:pt x="142" y="119"/>
                    <a:pt x="142" y="120"/>
                  </a:cubicBezTo>
                  <a:cubicBezTo>
                    <a:pt x="143" y="120"/>
                    <a:pt x="142" y="118"/>
                    <a:pt x="143" y="118"/>
                  </a:cubicBezTo>
                  <a:cubicBezTo>
                    <a:pt x="144" y="118"/>
                    <a:pt x="143" y="119"/>
                    <a:pt x="144" y="119"/>
                  </a:cubicBezTo>
                  <a:cubicBezTo>
                    <a:pt x="144" y="120"/>
                    <a:pt x="144" y="121"/>
                    <a:pt x="144" y="122"/>
                  </a:cubicBezTo>
                  <a:cubicBezTo>
                    <a:pt x="144" y="123"/>
                    <a:pt x="143" y="124"/>
                    <a:pt x="143" y="125"/>
                  </a:cubicBezTo>
                  <a:cubicBezTo>
                    <a:pt x="143" y="125"/>
                    <a:pt x="143" y="126"/>
                    <a:pt x="143" y="127"/>
                  </a:cubicBezTo>
                  <a:cubicBezTo>
                    <a:pt x="143" y="128"/>
                    <a:pt x="143" y="128"/>
                    <a:pt x="142" y="129"/>
                  </a:cubicBezTo>
                  <a:cubicBezTo>
                    <a:pt x="143" y="129"/>
                    <a:pt x="144" y="129"/>
                    <a:pt x="144" y="128"/>
                  </a:cubicBezTo>
                  <a:cubicBezTo>
                    <a:pt x="145" y="129"/>
                    <a:pt x="144" y="129"/>
                    <a:pt x="144" y="130"/>
                  </a:cubicBezTo>
                  <a:cubicBezTo>
                    <a:pt x="145" y="130"/>
                    <a:pt x="145" y="129"/>
                    <a:pt x="145" y="129"/>
                  </a:cubicBezTo>
                  <a:cubicBezTo>
                    <a:pt x="145" y="128"/>
                    <a:pt x="145" y="127"/>
                    <a:pt x="145" y="126"/>
                  </a:cubicBezTo>
                  <a:cubicBezTo>
                    <a:pt x="145" y="126"/>
                    <a:pt x="145" y="126"/>
                    <a:pt x="145" y="126"/>
                  </a:cubicBezTo>
                  <a:cubicBezTo>
                    <a:pt x="145" y="125"/>
                    <a:pt x="145" y="125"/>
                    <a:pt x="146" y="124"/>
                  </a:cubicBezTo>
                  <a:cubicBezTo>
                    <a:pt x="146" y="124"/>
                    <a:pt x="145" y="124"/>
                    <a:pt x="145" y="124"/>
                  </a:cubicBezTo>
                  <a:cubicBezTo>
                    <a:pt x="145" y="123"/>
                    <a:pt x="146" y="122"/>
                    <a:pt x="146" y="121"/>
                  </a:cubicBezTo>
                  <a:cubicBezTo>
                    <a:pt x="146" y="120"/>
                    <a:pt x="146" y="120"/>
                    <a:pt x="146" y="119"/>
                  </a:cubicBezTo>
                  <a:cubicBezTo>
                    <a:pt x="147" y="120"/>
                    <a:pt x="147" y="118"/>
                    <a:pt x="148" y="118"/>
                  </a:cubicBezTo>
                  <a:cubicBezTo>
                    <a:pt x="148" y="117"/>
                    <a:pt x="146" y="118"/>
                    <a:pt x="147" y="117"/>
                  </a:cubicBezTo>
                  <a:cubicBezTo>
                    <a:pt x="146" y="117"/>
                    <a:pt x="146" y="117"/>
                    <a:pt x="146" y="117"/>
                  </a:cubicBezTo>
                  <a:cubicBezTo>
                    <a:pt x="146" y="118"/>
                    <a:pt x="146" y="117"/>
                    <a:pt x="146" y="117"/>
                  </a:cubicBezTo>
                  <a:cubicBezTo>
                    <a:pt x="147" y="116"/>
                    <a:pt x="147" y="116"/>
                    <a:pt x="147" y="115"/>
                  </a:cubicBezTo>
                  <a:cubicBezTo>
                    <a:pt x="146" y="115"/>
                    <a:pt x="147" y="116"/>
                    <a:pt x="147" y="116"/>
                  </a:cubicBezTo>
                  <a:cubicBezTo>
                    <a:pt x="146" y="116"/>
                    <a:pt x="146" y="115"/>
                    <a:pt x="146" y="115"/>
                  </a:cubicBezTo>
                  <a:cubicBezTo>
                    <a:pt x="146" y="114"/>
                    <a:pt x="146" y="112"/>
                    <a:pt x="146" y="111"/>
                  </a:cubicBezTo>
                  <a:cubicBezTo>
                    <a:pt x="147" y="111"/>
                    <a:pt x="147" y="111"/>
                    <a:pt x="147" y="112"/>
                  </a:cubicBezTo>
                  <a:cubicBezTo>
                    <a:pt x="148" y="111"/>
                    <a:pt x="147" y="110"/>
                    <a:pt x="146" y="110"/>
                  </a:cubicBezTo>
                  <a:cubicBezTo>
                    <a:pt x="147" y="108"/>
                    <a:pt x="148" y="108"/>
                    <a:pt x="147" y="106"/>
                  </a:cubicBezTo>
                  <a:cubicBezTo>
                    <a:pt x="147" y="106"/>
                    <a:pt x="147" y="107"/>
                    <a:pt x="147" y="108"/>
                  </a:cubicBezTo>
                  <a:cubicBezTo>
                    <a:pt x="146" y="107"/>
                    <a:pt x="146" y="106"/>
                    <a:pt x="146" y="105"/>
                  </a:cubicBezTo>
                  <a:cubicBezTo>
                    <a:pt x="147" y="104"/>
                    <a:pt x="147" y="103"/>
                    <a:pt x="147" y="102"/>
                  </a:cubicBezTo>
                  <a:cubicBezTo>
                    <a:pt x="147" y="102"/>
                    <a:pt x="146" y="102"/>
                    <a:pt x="146" y="102"/>
                  </a:cubicBezTo>
                  <a:cubicBezTo>
                    <a:pt x="146" y="101"/>
                    <a:pt x="147" y="102"/>
                    <a:pt x="147" y="102"/>
                  </a:cubicBezTo>
                  <a:cubicBezTo>
                    <a:pt x="147" y="101"/>
                    <a:pt x="146" y="101"/>
                    <a:pt x="146" y="100"/>
                  </a:cubicBezTo>
                  <a:cubicBezTo>
                    <a:pt x="146" y="99"/>
                    <a:pt x="147" y="99"/>
                    <a:pt x="147" y="98"/>
                  </a:cubicBezTo>
                  <a:cubicBezTo>
                    <a:pt x="147" y="98"/>
                    <a:pt x="146" y="98"/>
                    <a:pt x="146" y="98"/>
                  </a:cubicBezTo>
                  <a:cubicBezTo>
                    <a:pt x="146" y="96"/>
                    <a:pt x="145" y="94"/>
                    <a:pt x="145" y="92"/>
                  </a:cubicBezTo>
                  <a:cubicBezTo>
                    <a:pt x="145" y="92"/>
                    <a:pt x="145" y="92"/>
                    <a:pt x="145" y="92"/>
                  </a:cubicBezTo>
                  <a:cubicBezTo>
                    <a:pt x="145" y="92"/>
                    <a:pt x="144" y="89"/>
                    <a:pt x="145" y="89"/>
                  </a:cubicBezTo>
                  <a:cubicBezTo>
                    <a:pt x="145" y="88"/>
                    <a:pt x="144" y="88"/>
                    <a:pt x="144" y="87"/>
                  </a:cubicBezTo>
                  <a:cubicBezTo>
                    <a:pt x="144" y="85"/>
                    <a:pt x="144" y="83"/>
                    <a:pt x="143" y="80"/>
                  </a:cubicBezTo>
                  <a:cubicBezTo>
                    <a:pt x="145" y="80"/>
                    <a:pt x="145" y="79"/>
                    <a:pt x="146" y="79"/>
                  </a:cubicBezTo>
                  <a:cubicBezTo>
                    <a:pt x="145" y="77"/>
                    <a:pt x="145" y="76"/>
                    <a:pt x="144" y="74"/>
                  </a:cubicBezTo>
                  <a:cubicBezTo>
                    <a:pt x="144" y="74"/>
                    <a:pt x="144" y="74"/>
                    <a:pt x="143" y="74"/>
                  </a:cubicBezTo>
                  <a:cubicBezTo>
                    <a:pt x="143" y="73"/>
                    <a:pt x="143" y="73"/>
                    <a:pt x="143" y="72"/>
                  </a:cubicBezTo>
                  <a:cubicBezTo>
                    <a:pt x="143" y="72"/>
                    <a:pt x="142" y="73"/>
                    <a:pt x="142" y="73"/>
                  </a:cubicBezTo>
                  <a:cubicBezTo>
                    <a:pt x="143" y="74"/>
                    <a:pt x="144" y="74"/>
                    <a:pt x="143" y="75"/>
                  </a:cubicBezTo>
                  <a:cubicBezTo>
                    <a:pt x="143" y="75"/>
                    <a:pt x="142" y="74"/>
                    <a:pt x="142" y="73"/>
                  </a:cubicBezTo>
                  <a:cubicBezTo>
                    <a:pt x="142" y="73"/>
                    <a:pt x="142" y="74"/>
                    <a:pt x="142" y="74"/>
                  </a:cubicBezTo>
                  <a:cubicBezTo>
                    <a:pt x="141" y="74"/>
                    <a:pt x="141" y="74"/>
                    <a:pt x="141" y="73"/>
                  </a:cubicBezTo>
                  <a:cubicBezTo>
                    <a:pt x="142" y="73"/>
                    <a:pt x="142" y="73"/>
                    <a:pt x="142" y="73"/>
                  </a:cubicBezTo>
                  <a:cubicBezTo>
                    <a:pt x="142" y="72"/>
                    <a:pt x="142" y="72"/>
                    <a:pt x="142" y="72"/>
                  </a:cubicBezTo>
                  <a:cubicBezTo>
                    <a:pt x="142" y="71"/>
                    <a:pt x="142" y="71"/>
                    <a:pt x="142" y="71"/>
                  </a:cubicBezTo>
                  <a:cubicBezTo>
                    <a:pt x="142" y="70"/>
                    <a:pt x="141" y="71"/>
                    <a:pt x="141" y="70"/>
                  </a:cubicBezTo>
                  <a:cubicBezTo>
                    <a:pt x="142" y="69"/>
                    <a:pt x="141" y="68"/>
                    <a:pt x="142" y="68"/>
                  </a:cubicBezTo>
                  <a:cubicBezTo>
                    <a:pt x="141" y="67"/>
                    <a:pt x="141" y="68"/>
                    <a:pt x="141" y="68"/>
                  </a:cubicBezTo>
                  <a:cubicBezTo>
                    <a:pt x="140" y="67"/>
                    <a:pt x="140" y="67"/>
                    <a:pt x="141" y="67"/>
                  </a:cubicBezTo>
                  <a:cubicBezTo>
                    <a:pt x="140" y="67"/>
                    <a:pt x="141" y="65"/>
                    <a:pt x="140" y="66"/>
                  </a:cubicBezTo>
                  <a:cubicBezTo>
                    <a:pt x="139" y="66"/>
                    <a:pt x="141" y="66"/>
                    <a:pt x="140" y="67"/>
                  </a:cubicBezTo>
                  <a:cubicBezTo>
                    <a:pt x="139" y="67"/>
                    <a:pt x="139" y="66"/>
                    <a:pt x="139" y="66"/>
                  </a:cubicBezTo>
                  <a:cubicBezTo>
                    <a:pt x="139" y="65"/>
                    <a:pt x="138" y="65"/>
                    <a:pt x="138" y="65"/>
                  </a:cubicBezTo>
                  <a:cubicBezTo>
                    <a:pt x="137" y="64"/>
                    <a:pt x="136" y="62"/>
                    <a:pt x="137" y="61"/>
                  </a:cubicBezTo>
                  <a:cubicBezTo>
                    <a:pt x="136" y="61"/>
                    <a:pt x="136" y="60"/>
                    <a:pt x="135" y="59"/>
                  </a:cubicBezTo>
                  <a:cubicBezTo>
                    <a:pt x="135" y="59"/>
                    <a:pt x="134" y="58"/>
                    <a:pt x="134" y="58"/>
                  </a:cubicBezTo>
                  <a:cubicBezTo>
                    <a:pt x="134" y="60"/>
                    <a:pt x="135" y="60"/>
                    <a:pt x="135" y="61"/>
                  </a:cubicBezTo>
                  <a:cubicBezTo>
                    <a:pt x="134" y="61"/>
                    <a:pt x="134" y="60"/>
                    <a:pt x="134" y="59"/>
                  </a:cubicBezTo>
                  <a:cubicBezTo>
                    <a:pt x="133" y="59"/>
                    <a:pt x="133" y="58"/>
                    <a:pt x="132" y="57"/>
                  </a:cubicBezTo>
                  <a:cubicBezTo>
                    <a:pt x="133" y="56"/>
                    <a:pt x="133" y="57"/>
                    <a:pt x="133" y="57"/>
                  </a:cubicBezTo>
                  <a:cubicBezTo>
                    <a:pt x="133" y="56"/>
                    <a:pt x="132" y="56"/>
                    <a:pt x="132" y="56"/>
                  </a:cubicBezTo>
                  <a:cubicBezTo>
                    <a:pt x="132" y="55"/>
                    <a:pt x="131" y="55"/>
                    <a:pt x="131" y="54"/>
                  </a:cubicBezTo>
                  <a:cubicBezTo>
                    <a:pt x="130" y="54"/>
                    <a:pt x="132" y="55"/>
                    <a:pt x="131" y="55"/>
                  </a:cubicBezTo>
                  <a:cubicBezTo>
                    <a:pt x="130" y="54"/>
                    <a:pt x="130" y="53"/>
                    <a:pt x="129" y="54"/>
                  </a:cubicBezTo>
                  <a:cubicBezTo>
                    <a:pt x="129" y="53"/>
                    <a:pt x="129" y="52"/>
                    <a:pt x="129" y="51"/>
                  </a:cubicBezTo>
                  <a:cubicBezTo>
                    <a:pt x="129" y="51"/>
                    <a:pt x="128" y="51"/>
                    <a:pt x="128" y="52"/>
                  </a:cubicBezTo>
                  <a:cubicBezTo>
                    <a:pt x="127" y="51"/>
                    <a:pt x="128" y="50"/>
                    <a:pt x="127" y="51"/>
                  </a:cubicBezTo>
                  <a:cubicBezTo>
                    <a:pt x="127" y="50"/>
                    <a:pt x="127" y="50"/>
                    <a:pt x="127" y="49"/>
                  </a:cubicBezTo>
                  <a:cubicBezTo>
                    <a:pt x="127" y="49"/>
                    <a:pt x="127" y="50"/>
                    <a:pt x="126" y="50"/>
                  </a:cubicBezTo>
                  <a:cubicBezTo>
                    <a:pt x="126" y="48"/>
                    <a:pt x="125" y="48"/>
                    <a:pt x="124" y="46"/>
                  </a:cubicBezTo>
                  <a:cubicBezTo>
                    <a:pt x="124" y="46"/>
                    <a:pt x="123" y="46"/>
                    <a:pt x="123" y="46"/>
                  </a:cubicBezTo>
                  <a:cubicBezTo>
                    <a:pt x="124" y="46"/>
                    <a:pt x="123" y="45"/>
                    <a:pt x="124" y="45"/>
                  </a:cubicBezTo>
                  <a:cubicBezTo>
                    <a:pt x="123" y="45"/>
                    <a:pt x="122" y="44"/>
                    <a:pt x="122" y="44"/>
                  </a:cubicBezTo>
                  <a:cubicBezTo>
                    <a:pt x="121" y="45"/>
                    <a:pt x="122" y="44"/>
                    <a:pt x="121" y="44"/>
                  </a:cubicBezTo>
                  <a:cubicBezTo>
                    <a:pt x="121" y="43"/>
                    <a:pt x="121" y="44"/>
                    <a:pt x="120" y="44"/>
                  </a:cubicBezTo>
                  <a:cubicBezTo>
                    <a:pt x="119" y="42"/>
                    <a:pt x="118" y="41"/>
                    <a:pt x="116" y="40"/>
                  </a:cubicBezTo>
                  <a:cubicBezTo>
                    <a:pt x="116" y="40"/>
                    <a:pt x="116" y="39"/>
                    <a:pt x="116" y="39"/>
                  </a:cubicBezTo>
                  <a:cubicBezTo>
                    <a:pt x="115" y="39"/>
                    <a:pt x="115" y="39"/>
                    <a:pt x="114" y="38"/>
                  </a:cubicBezTo>
                  <a:cubicBezTo>
                    <a:pt x="114" y="38"/>
                    <a:pt x="114" y="38"/>
                    <a:pt x="114" y="37"/>
                  </a:cubicBezTo>
                  <a:cubicBezTo>
                    <a:pt x="113" y="37"/>
                    <a:pt x="113" y="36"/>
                    <a:pt x="112" y="35"/>
                  </a:cubicBezTo>
                  <a:cubicBezTo>
                    <a:pt x="110" y="34"/>
                    <a:pt x="108" y="32"/>
                    <a:pt x="109" y="30"/>
                  </a:cubicBezTo>
                  <a:cubicBezTo>
                    <a:pt x="110" y="29"/>
                    <a:pt x="110" y="29"/>
                    <a:pt x="110" y="28"/>
                  </a:cubicBezTo>
                  <a:cubicBezTo>
                    <a:pt x="110" y="28"/>
                    <a:pt x="110" y="28"/>
                    <a:pt x="111" y="28"/>
                  </a:cubicBezTo>
                  <a:cubicBezTo>
                    <a:pt x="111" y="27"/>
                    <a:pt x="112" y="27"/>
                    <a:pt x="112" y="26"/>
                  </a:cubicBezTo>
                  <a:cubicBezTo>
                    <a:pt x="112" y="27"/>
                    <a:pt x="113" y="26"/>
                    <a:pt x="114" y="26"/>
                  </a:cubicBezTo>
                  <a:cubicBezTo>
                    <a:pt x="114" y="26"/>
                    <a:pt x="114" y="27"/>
                    <a:pt x="115" y="26"/>
                  </a:cubicBezTo>
                  <a:cubicBezTo>
                    <a:pt x="115" y="27"/>
                    <a:pt x="116" y="28"/>
                    <a:pt x="117" y="29"/>
                  </a:cubicBezTo>
                  <a:cubicBezTo>
                    <a:pt x="118" y="30"/>
                    <a:pt x="119" y="31"/>
                    <a:pt x="120" y="32"/>
                  </a:cubicBezTo>
                  <a:cubicBezTo>
                    <a:pt x="120" y="32"/>
                    <a:pt x="120" y="33"/>
                    <a:pt x="120" y="33"/>
                  </a:cubicBezTo>
                  <a:cubicBezTo>
                    <a:pt x="120" y="34"/>
                    <a:pt x="121" y="34"/>
                    <a:pt x="122" y="34"/>
                  </a:cubicBezTo>
                  <a:cubicBezTo>
                    <a:pt x="122" y="35"/>
                    <a:pt x="122" y="35"/>
                    <a:pt x="122" y="35"/>
                  </a:cubicBezTo>
                  <a:cubicBezTo>
                    <a:pt x="123" y="36"/>
                    <a:pt x="124" y="36"/>
                    <a:pt x="123" y="37"/>
                  </a:cubicBezTo>
                  <a:cubicBezTo>
                    <a:pt x="124" y="37"/>
                    <a:pt x="124" y="37"/>
                    <a:pt x="124" y="37"/>
                  </a:cubicBezTo>
                  <a:cubicBezTo>
                    <a:pt x="124" y="37"/>
                    <a:pt x="125" y="38"/>
                    <a:pt x="125" y="38"/>
                  </a:cubicBezTo>
                  <a:cubicBezTo>
                    <a:pt x="126" y="39"/>
                    <a:pt x="126" y="39"/>
                    <a:pt x="126" y="39"/>
                  </a:cubicBezTo>
                  <a:cubicBezTo>
                    <a:pt x="126" y="39"/>
                    <a:pt x="126" y="39"/>
                    <a:pt x="126" y="39"/>
                  </a:cubicBezTo>
                  <a:cubicBezTo>
                    <a:pt x="127" y="40"/>
                    <a:pt x="127" y="41"/>
                    <a:pt x="127" y="41"/>
                  </a:cubicBezTo>
                  <a:cubicBezTo>
                    <a:pt x="128" y="41"/>
                    <a:pt x="128" y="41"/>
                    <a:pt x="128" y="41"/>
                  </a:cubicBezTo>
                  <a:cubicBezTo>
                    <a:pt x="129" y="42"/>
                    <a:pt x="129" y="42"/>
                    <a:pt x="130" y="43"/>
                  </a:cubicBezTo>
                  <a:cubicBezTo>
                    <a:pt x="130" y="44"/>
                    <a:pt x="130" y="44"/>
                    <a:pt x="130" y="43"/>
                  </a:cubicBezTo>
                  <a:cubicBezTo>
                    <a:pt x="131" y="45"/>
                    <a:pt x="133" y="46"/>
                    <a:pt x="134" y="48"/>
                  </a:cubicBezTo>
                  <a:cubicBezTo>
                    <a:pt x="134" y="49"/>
                    <a:pt x="133" y="48"/>
                    <a:pt x="133" y="49"/>
                  </a:cubicBezTo>
                  <a:cubicBezTo>
                    <a:pt x="134" y="50"/>
                    <a:pt x="134" y="48"/>
                    <a:pt x="134" y="49"/>
                  </a:cubicBezTo>
                  <a:cubicBezTo>
                    <a:pt x="135" y="50"/>
                    <a:pt x="136" y="51"/>
                    <a:pt x="137" y="52"/>
                  </a:cubicBezTo>
                  <a:cubicBezTo>
                    <a:pt x="137" y="52"/>
                    <a:pt x="136" y="52"/>
                    <a:pt x="136" y="52"/>
                  </a:cubicBezTo>
                  <a:cubicBezTo>
                    <a:pt x="136" y="53"/>
                    <a:pt x="137" y="53"/>
                    <a:pt x="137" y="53"/>
                  </a:cubicBezTo>
                  <a:cubicBezTo>
                    <a:pt x="138" y="53"/>
                    <a:pt x="137" y="53"/>
                    <a:pt x="137" y="53"/>
                  </a:cubicBezTo>
                  <a:cubicBezTo>
                    <a:pt x="137" y="54"/>
                    <a:pt x="138" y="54"/>
                    <a:pt x="138" y="53"/>
                  </a:cubicBezTo>
                  <a:cubicBezTo>
                    <a:pt x="139" y="55"/>
                    <a:pt x="139" y="55"/>
                    <a:pt x="139" y="55"/>
                  </a:cubicBezTo>
                  <a:cubicBezTo>
                    <a:pt x="139" y="56"/>
                    <a:pt x="139" y="55"/>
                    <a:pt x="138" y="56"/>
                  </a:cubicBezTo>
                  <a:cubicBezTo>
                    <a:pt x="139" y="56"/>
                    <a:pt x="139" y="56"/>
                    <a:pt x="139" y="56"/>
                  </a:cubicBezTo>
                  <a:cubicBezTo>
                    <a:pt x="139" y="57"/>
                    <a:pt x="139" y="55"/>
                    <a:pt x="140" y="56"/>
                  </a:cubicBezTo>
                  <a:cubicBezTo>
                    <a:pt x="140" y="57"/>
                    <a:pt x="139" y="56"/>
                    <a:pt x="139" y="57"/>
                  </a:cubicBezTo>
                  <a:cubicBezTo>
                    <a:pt x="139" y="57"/>
                    <a:pt x="139" y="57"/>
                    <a:pt x="139" y="58"/>
                  </a:cubicBezTo>
                  <a:cubicBezTo>
                    <a:pt x="140" y="58"/>
                    <a:pt x="140" y="57"/>
                    <a:pt x="141" y="57"/>
                  </a:cubicBezTo>
                  <a:cubicBezTo>
                    <a:pt x="142" y="59"/>
                    <a:pt x="142" y="59"/>
                    <a:pt x="142" y="59"/>
                  </a:cubicBezTo>
                  <a:cubicBezTo>
                    <a:pt x="142" y="59"/>
                    <a:pt x="141" y="59"/>
                    <a:pt x="141" y="59"/>
                  </a:cubicBezTo>
                  <a:cubicBezTo>
                    <a:pt x="141" y="59"/>
                    <a:pt x="142" y="60"/>
                    <a:pt x="142" y="59"/>
                  </a:cubicBezTo>
                  <a:cubicBezTo>
                    <a:pt x="143" y="61"/>
                    <a:pt x="143" y="61"/>
                    <a:pt x="143" y="62"/>
                  </a:cubicBezTo>
                  <a:cubicBezTo>
                    <a:pt x="143" y="63"/>
                    <a:pt x="144" y="63"/>
                    <a:pt x="143" y="63"/>
                  </a:cubicBezTo>
                  <a:cubicBezTo>
                    <a:pt x="144" y="64"/>
                    <a:pt x="144" y="62"/>
                    <a:pt x="144" y="64"/>
                  </a:cubicBezTo>
                  <a:cubicBezTo>
                    <a:pt x="144" y="64"/>
                    <a:pt x="145" y="63"/>
                    <a:pt x="145" y="63"/>
                  </a:cubicBezTo>
                  <a:cubicBezTo>
                    <a:pt x="145" y="63"/>
                    <a:pt x="146" y="65"/>
                    <a:pt x="145" y="65"/>
                  </a:cubicBezTo>
                  <a:cubicBezTo>
                    <a:pt x="145" y="66"/>
                    <a:pt x="146" y="65"/>
                    <a:pt x="146" y="66"/>
                  </a:cubicBezTo>
                  <a:cubicBezTo>
                    <a:pt x="146" y="67"/>
                    <a:pt x="146" y="67"/>
                    <a:pt x="146" y="67"/>
                  </a:cubicBezTo>
                  <a:cubicBezTo>
                    <a:pt x="146" y="67"/>
                    <a:pt x="146" y="67"/>
                    <a:pt x="147" y="67"/>
                  </a:cubicBezTo>
                  <a:cubicBezTo>
                    <a:pt x="147" y="68"/>
                    <a:pt x="147" y="68"/>
                    <a:pt x="146" y="69"/>
                  </a:cubicBezTo>
                  <a:cubicBezTo>
                    <a:pt x="147" y="69"/>
                    <a:pt x="147" y="69"/>
                    <a:pt x="148" y="70"/>
                  </a:cubicBezTo>
                  <a:cubicBezTo>
                    <a:pt x="148" y="70"/>
                    <a:pt x="148" y="71"/>
                    <a:pt x="148" y="71"/>
                  </a:cubicBezTo>
                  <a:cubicBezTo>
                    <a:pt x="148" y="71"/>
                    <a:pt x="148" y="70"/>
                    <a:pt x="148" y="70"/>
                  </a:cubicBezTo>
                  <a:cubicBezTo>
                    <a:pt x="149" y="71"/>
                    <a:pt x="149" y="73"/>
                    <a:pt x="150" y="75"/>
                  </a:cubicBezTo>
                  <a:cubicBezTo>
                    <a:pt x="149" y="76"/>
                    <a:pt x="148" y="76"/>
                    <a:pt x="148" y="77"/>
                  </a:cubicBezTo>
                  <a:cubicBezTo>
                    <a:pt x="148" y="78"/>
                    <a:pt x="149" y="78"/>
                    <a:pt x="149" y="78"/>
                  </a:cubicBezTo>
                  <a:cubicBezTo>
                    <a:pt x="149" y="77"/>
                    <a:pt x="150" y="79"/>
                    <a:pt x="150" y="78"/>
                  </a:cubicBezTo>
                  <a:cubicBezTo>
                    <a:pt x="151" y="78"/>
                    <a:pt x="151" y="80"/>
                    <a:pt x="152" y="79"/>
                  </a:cubicBezTo>
                  <a:cubicBezTo>
                    <a:pt x="152" y="79"/>
                    <a:pt x="152" y="80"/>
                    <a:pt x="153" y="81"/>
                  </a:cubicBezTo>
                  <a:cubicBezTo>
                    <a:pt x="153" y="82"/>
                    <a:pt x="153" y="83"/>
                    <a:pt x="153" y="84"/>
                  </a:cubicBezTo>
                  <a:cubicBezTo>
                    <a:pt x="154" y="85"/>
                    <a:pt x="154" y="87"/>
                    <a:pt x="154" y="89"/>
                  </a:cubicBezTo>
                  <a:cubicBezTo>
                    <a:pt x="153" y="89"/>
                    <a:pt x="154" y="87"/>
                    <a:pt x="153" y="86"/>
                  </a:cubicBezTo>
                  <a:cubicBezTo>
                    <a:pt x="153" y="85"/>
                    <a:pt x="153" y="84"/>
                    <a:pt x="152" y="84"/>
                  </a:cubicBezTo>
                  <a:cubicBezTo>
                    <a:pt x="152" y="84"/>
                    <a:pt x="152" y="85"/>
                    <a:pt x="152" y="85"/>
                  </a:cubicBezTo>
                  <a:cubicBezTo>
                    <a:pt x="152" y="86"/>
                    <a:pt x="153" y="86"/>
                    <a:pt x="153" y="87"/>
                  </a:cubicBezTo>
                  <a:cubicBezTo>
                    <a:pt x="153" y="87"/>
                    <a:pt x="153" y="87"/>
                    <a:pt x="153" y="87"/>
                  </a:cubicBezTo>
                  <a:cubicBezTo>
                    <a:pt x="153" y="88"/>
                    <a:pt x="153" y="89"/>
                    <a:pt x="152" y="89"/>
                  </a:cubicBezTo>
                  <a:cubicBezTo>
                    <a:pt x="152" y="90"/>
                    <a:pt x="153" y="90"/>
                    <a:pt x="153" y="90"/>
                  </a:cubicBezTo>
                  <a:cubicBezTo>
                    <a:pt x="153" y="92"/>
                    <a:pt x="153" y="92"/>
                    <a:pt x="153" y="92"/>
                  </a:cubicBezTo>
                  <a:cubicBezTo>
                    <a:pt x="153" y="92"/>
                    <a:pt x="153" y="92"/>
                    <a:pt x="152" y="92"/>
                  </a:cubicBezTo>
                  <a:cubicBezTo>
                    <a:pt x="153" y="93"/>
                    <a:pt x="153" y="92"/>
                    <a:pt x="153" y="93"/>
                  </a:cubicBezTo>
                  <a:cubicBezTo>
                    <a:pt x="153" y="93"/>
                    <a:pt x="153" y="94"/>
                    <a:pt x="154" y="94"/>
                  </a:cubicBezTo>
                  <a:cubicBezTo>
                    <a:pt x="154" y="96"/>
                    <a:pt x="155" y="98"/>
                    <a:pt x="154" y="99"/>
                  </a:cubicBezTo>
                  <a:cubicBezTo>
                    <a:pt x="154" y="98"/>
                    <a:pt x="154" y="96"/>
                    <a:pt x="154" y="95"/>
                  </a:cubicBezTo>
                  <a:cubicBezTo>
                    <a:pt x="153" y="95"/>
                    <a:pt x="153" y="94"/>
                    <a:pt x="152" y="94"/>
                  </a:cubicBezTo>
                  <a:cubicBezTo>
                    <a:pt x="152" y="95"/>
                    <a:pt x="153" y="95"/>
                    <a:pt x="153" y="95"/>
                  </a:cubicBezTo>
                  <a:cubicBezTo>
                    <a:pt x="153" y="96"/>
                    <a:pt x="154" y="97"/>
                    <a:pt x="154" y="98"/>
                  </a:cubicBezTo>
                  <a:cubicBezTo>
                    <a:pt x="153" y="98"/>
                    <a:pt x="153" y="98"/>
                    <a:pt x="153" y="98"/>
                  </a:cubicBezTo>
                  <a:cubicBezTo>
                    <a:pt x="153" y="101"/>
                    <a:pt x="153" y="103"/>
                    <a:pt x="154" y="106"/>
                  </a:cubicBezTo>
                  <a:cubicBezTo>
                    <a:pt x="153" y="106"/>
                    <a:pt x="153" y="105"/>
                    <a:pt x="153" y="106"/>
                  </a:cubicBezTo>
                  <a:cubicBezTo>
                    <a:pt x="153" y="107"/>
                    <a:pt x="154" y="105"/>
                    <a:pt x="154" y="107"/>
                  </a:cubicBezTo>
                  <a:cubicBezTo>
                    <a:pt x="153" y="108"/>
                    <a:pt x="152" y="107"/>
                    <a:pt x="152" y="106"/>
                  </a:cubicBezTo>
                  <a:cubicBezTo>
                    <a:pt x="151" y="106"/>
                    <a:pt x="152" y="108"/>
                    <a:pt x="153" y="107"/>
                  </a:cubicBezTo>
                  <a:cubicBezTo>
                    <a:pt x="153" y="108"/>
                    <a:pt x="153" y="108"/>
                    <a:pt x="153" y="108"/>
                  </a:cubicBezTo>
                  <a:cubicBezTo>
                    <a:pt x="153" y="110"/>
                    <a:pt x="153" y="113"/>
                    <a:pt x="153" y="116"/>
                  </a:cubicBezTo>
                  <a:cubicBezTo>
                    <a:pt x="152" y="119"/>
                    <a:pt x="152" y="122"/>
                    <a:pt x="152" y="125"/>
                  </a:cubicBezTo>
                  <a:cubicBezTo>
                    <a:pt x="152" y="125"/>
                    <a:pt x="152" y="125"/>
                    <a:pt x="152" y="125"/>
                  </a:cubicBezTo>
                  <a:cubicBezTo>
                    <a:pt x="152" y="126"/>
                    <a:pt x="152" y="127"/>
                    <a:pt x="152" y="128"/>
                  </a:cubicBezTo>
                  <a:cubicBezTo>
                    <a:pt x="151" y="128"/>
                    <a:pt x="152" y="127"/>
                    <a:pt x="151" y="127"/>
                  </a:cubicBezTo>
                  <a:cubicBezTo>
                    <a:pt x="150" y="128"/>
                    <a:pt x="151" y="128"/>
                    <a:pt x="150" y="128"/>
                  </a:cubicBezTo>
                  <a:cubicBezTo>
                    <a:pt x="150" y="129"/>
                    <a:pt x="151" y="128"/>
                    <a:pt x="150" y="127"/>
                  </a:cubicBezTo>
                  <a:cubicBezTo>
                    <a:pt x="150" y="128"/>
                    <a:pt x="149" y="129"/>
                    <a:pt x="149" y="130"/>
                  </a:cubicBezTo>
                  <a:cubicBezTo>
                    <a:pt x="150" y="130"/>
                    <a:pt x="150" y="131"/>
                    <a:pt x="150" y="132"/>
                  </a:cubicBezTo>
                  <a:cubicBezTo>
                    <a:pt x="150" y="133"/>
                    <a:pt x="150" y="133"/>
                    <a:pt x="149" y="133"/>
                  </a:cubicBezTo>
                  <a:cubicBezTo>
                    <a:pt x="150" y="134"/>
                    <a:pt x="149" y="136"/>
                    <a:pt x="148" y="138"/>
                  </a:cubicBezTo>
                  <a:cubicBezTo>
                    <a:pt x="148" y="138"/>
                    <a:pt x="148" y="138"/>
                    <a:pt x="147" y="138"/>
                  </a:cubicBezTo>
                  <a:cubicBezTo>
                    <a:pt x="147" y="138"/>
                    <a:pt x="147" y="139"/>
                    <a:pt x="148" y="139"/>
                  </a:cubicBezTo>
                  <a:cubicBezTo>
                    <a:pt x="147" y="140"/>
                    <a:pt x="147" y="141"/>
                    <a:pt x="146" y="142"/>
                  </a:cubicBezTo>
                  <a:cubicBezTo>
                    <a:pt x="146" y="145"/>
                    <a:pt x="144" y="146"/>
                    <a:pt x="144" y="148"/>
                  </a:cubicBezTo>
                  <a:cubicBezTo>
                    <a:pt x="143" y="149"/>
                    <a:pt x="143" y="150"/>
                    <a:pt x="143" y="150"/>
                  </a:cubicBezTo>
                  <a:cubicBezTo>
                    <a:pt x="142" y="150"/>
                    <a:pt x="143" y="151"/>
                    <a:pt x="143" y="151"/>
                  </a:cubicBezTo>
                  <a:cubicBezTo>
                    <a:pt x="142" y="152"/>
                    <a:pt x="142" y="152"/>
                    <a:pt x="141" y="152"/>
                  </a:cubicBezTo>
                  <a:cubicBezTo>
                    <a:pt x="142" y="153"/>
                    <a:pt x="141" y="154"/>
                    <a:pt x="140" y="155"/>
                  </a:cubicBezTo>
                  <a:cubicBezTo>
                    <a:pt x="140" y="156"/>
                    <a:pt x="139" y="157"/>
                    <a:pt x="138" y="159"/>
                  </a:cubicBezTo>
                  <a:cubicBezTo>
                    <a:pt x="137" y="159"/>
                    <a:pt x="138" y="158"/>
                    <a:pt x="137" y="158"/>
                  </a:cubicBezTo>
                  <a:cubicBezTo>
                    <a:pt x="137" y="159"/>
                    <a:pt x="138" y="160"/>
                    <a:pt x="137" y="161"/>
                  </a:cubicBezTo>
                  <a:cubicBezTo>
                    <a:pt x="137" y="160"/>
                    <a:pt x="137" y="160"/>
                    <a:pt x="136" y="160"/>
                  </a:cubicBezTo>
                  <a:cubicBezTo>
                    <a:pt x="136" y="160"/>
                    <a:pt x="137" y="161"/>
                    <a:pt x="135" y="161"/>
                  </a:cubicBezTo>
                  <a:cubicBezTo>
                    <a:pt x="135" y="161"/>
                    <a:pt x="136" y="160"/>
                    <a:pt x="135" y="160"/>
                  </a:cubicBezTo>
                  <a:cubicBezTo>
                    <a:pt x="135" y="160"/>
                    <a:pt x="136" y="161"/>
                    <a:pt x="135" y="162"/>
                  </a:cubicBezTo>
                  <a:cubicBezTo>
                    <a:pt x="134" y="162"/>
                    <a:pt x="134" y="161"/>
                    <a:pt x="134" y="161"/>
                  </a:cubicBezTo>
                  <a:cubicBezTo>
                    <a:pt x="133" y="161"/>
                    <a:pt x="134" y="162"/>
                    <a:pt x="134" y="162"/>
                  </a:cubicBezTo>
                  <a:cubicBezTo>
                    <a:pt x="133" y="162"/>
                    <a:pt x="133" y="163"/>
                    <a:pt x="133" y="163"/>
                  </a:cubicBezTo>
                  <a:cubicBezTo>
                    <a:pt x="133" y="164"/>
                    <a:pt x="133" y="165"/>
                    <a:pt x="133" y="166"/>
                  </a:cubicBezTo>
                  <a:cubicBezTo>
                    <a:pt x="133" y="165"/>
                    <a:pt x="132" y="165"/>
                    <a:pt x="132" y="165"/>
                  </a:cubicBezTo>
                  <a:cubicBezTo>
                    <a:pt x="132" y="164"/>
                    <a:pt x="132" y="164"/>
                    <a:pt x="133" y="164"/>
                  </a:cubicBezTo>
                  <a:cubicBezTo>
                    <a:pt x="132" y="163"/>
                    <a:pt x="131" y="165"/>
                    <a:pt x="131" y="165"/>
                  </a:cubicBezTo>
                  <a:cubicBezTo>
                    <a:pt x="131" y="165"/>
                    <a:pt x="131" y="164"/>
                    <a:pt x="130" y="164"/>
                  </a:cubicBezTo>
                  <a:cubicBezTo>
                    <a:pt x="130" y="164"/>
                    <a:pt x="130" y="165"/>
                    <a:pt x="130" y="165"/>
                  </a:cubicBezTo>
                  <a:cubicBezTo>
                    <a:pt x="130" y="166"/>
                    <a:pt x="129" y="166"/>
                    <a:pt x="129" y="166"/>
                  </a:cubicBezTo>
                  <a:cubicBezTo>
                    <a:pt x="130" y="165"/>
                    <a:pt x="130" y="162"/>
                    <a:pt x="132" y="162"/>
                  </a:cubicBezTo>
                  <a:cubicBezTo>
                    <a:pt x="132" y="161"/>
                    <a:pt x="131" y="162"/>
                    <a:pt x="131" y="161"/>
                  </a:cubicBezTo>
                  <a:cubicBezTo>
                    <a:pt x="132" y="161"/>
                    <a:pt x="132" y="159"/>
                    <a:pt x="133" y="159"/>
                  </a:cubicBezTo>
                  <a:cubicBezTo>
                    <a:pt x="133" y="159"/>
                    <a:pt x="133" y="158"/>
                    <a:pt x="133" y="158"/>
                  </a:cubicBezTo>
                  <a:cubicBezTo>
                    <a:pt x="133" y="157"/>
                    <a:pt x="135" y="157"/>
                    <a:pt x="134" y="155"/>
                  </a:cubicBezTo>
                  <a:cubicBezTo>
                    <a:pt x="135" y="155"/>
                    <a:pt x="136" y="153"/>
                    <a:pt x="136" y="152"/>
                  </a:cubicBezTo>
                  <a:cubicBezTo>
                    <a:pt x="136" y="152"/>
                    <a:pt x="137" y="151"/>
                    <a:pt x="137" y="150"/>
                  </a:cubicBezTo>
                  <a:cubicBezTo>
                    <a:pt x="136" y="150"/>
                    <a:pt x="136" y="150"/>
                    <a:pt x="136" y="151"/>
                  </a:cubicBezTo>
                  <a:cubicBezTo>
                    <a:pt x="135" y="150"/>
                    <a:pt x="136" y="150"/>
                    <a:pt x="136" y="150"/>
                  </a:cubicBezTo>
                  <a:cubicBezTo>
                    <a:pt x="136" y="149"/>
                    <a:pt x="135" y="149"/>
                    <a:pt x="135" y="149"/>
                  </a:cubicBezTo>
                  <a:cubicBezTo>
                    <a:pt x="134" y="150"/>
                    <a:pt x="135" y="151"/>
                    <a:pt x="135" y="152"/>
                  </a:cubicBezTo>
                  <a:cubicBezTo>
                    <a:pt x="134" y="153"/>
                    <a:pt x="134" y="154"/>
                    <a:pt x="133" y="155"/>
                  </a:cubicBezTo>
                  <a:cubicBezTo>
                    <a:pt x="133" y="156"/>
                    <a:pt x="132" y="157"/>
                    <a:pt x="132" y="158"/>
                  </a:cubicBezTo>
                  <a:cubicBezTo>
                    <a:pt x="132" y="157"/>
                    <a:pt x="131" y="157"/>
                    <a:pt x="131" y="156"/>
                  </a:cubicBezTo>
                  <a:cubicBezTo>
                    <a:pt x="130" y="156"/>
                    <a:pt x="130" y="157"/>
                    <a:pt x="130" y="157"/>
                  </a:cubicBezTo>
                  <a:cubicBezTo>
                    <a:pt x="130" y="157"/>
                    <a:pt x="130" y="157"/>
                    <a:pt x="131" y="157"/>
                  </a:cubicBezTo>
                  <a:cubicBezTo>
                    <a:pt x="131" y="157"/>
                    <a:pt x="130" y="158"/>
                    <a:pt x="130" y="159"/>
                  </a:cubicBezTo>
                  <a:cubicBezTo>
                    <a:pt x="130" y="159"/>
                    <a:pt x="129" y="158"/>
                    <a:pt x="129" y="158"/>
                  </a:cubicBezTo>
                  <a:cubicBezTo>
                    <a:pt x="129" y="159"/>
                    <a:pt x="130" y="159"/>
                    <a:pt x="129" y="160"/>
                  </a:cubicBezTo>
                  <a:cubicBezTo>
                    <a:pt x="129" y="159"/>
                    <a:pt x="129" y="159"/>
                    <a:pt x="128" y="159"/>
                  </a:cubicBezTo>
                  <a:cubicBezTo>
                    <a:pt x="128" y="160"/>
                    <a:pt x="128" y="160"/>
                    <a:pt x="129" y="159"/>
                  </a:cubicBezTo>
                  <a:cubicBezTo>
                    <a:pt x="129" y="160"/>
                    <a:pt x="128" y="160"/>
                    <a:pt x="129" y="160"/>
                  </a:cubicBezTo>
                  <a:cubicBezTo>
                    <a:pt x="128" y="161"/>
                    <a:pt x="128" y="161"/>
                    <a:pt x="127" y="160"/>
                  </a:cubicBezTo>
                  <a:cubicBezTo>
                    <a:pt x="126" y="161"/>
                    <a:pt x="127" y="161"/>
                    <a:pt x="126" y="162"/>
                  </a:cubicBezTo>
                  <a:cubicBezTo>
                    <a:pt x="126" y="163"/>
                    <a:pt x="125" y="162"/>
                    <a:pt x="125" y="163"/>
                  </a:cubicBezTo>
                  <a:cubicBezTo>
                    <a:pt x="124" y="163"/>
                    <a:pt x="124" y="164"/>
                    <a:pt x="125" y="164"/>
                  </a:cubicBezTo>
                  <a:cubicBezTo>
                    <a:pt x="125" y="165"/>
                    <a:pt x="125" y="166"/>
                    <a:pt x="125" y="167"/>
                  </a:cubicBezTo>
                  <a:cubicBezTo>
                    <a:pt x="125" y="167"/>
                    <a:pt x="125" y="167"/>
                    <a:pt x="124" y="167"/>
                  </a:cubicBezTo>
                  <a:cubicBezTo>
                    <a:pt x="124" y="167"/>
                    <a:pt x="124" y="167"/>
                    <a:pt x="124" y="167"/>
                  </a:cubicBezTo>
                  <a:cubicBezTo>
                    <a:pt x="124" y="166"/>
                    <a:pt x="123" y="166"/>
                    <a:pt x="123" y="167"/>
                  </a:cubicBezTo>
                  <a:cubicBezTo>
                    <a:pt x="123" y="167"/>
                    <a:pt x="123" y="167"/>
                    <a:pt x="122" y="168"/>
                  </a:cubicBezTo>
                  <a:cubicBezTo>
                    <a:pt x="121" y="167"/>
                    <a:pt x="122" y="167"/>
                    <a:pt x="121" y="167"/>
                  </a:cubicBezTo>
                  <a:cubicBezTo>
                    <a:pt x="121" y="166"/>
                    <a:pt x="121" y="167"/>
                    <a:pt x="121" y="167"/>
                  </a:cubicBezTo>
                  <a:cubicBezTo>
                    <a:pt x="121" y="168"/>
                    <a:pt x="121" y="169"/>
                    <a:pt x="120" y="169"/>
                  </a:cubicBezTo>
                  <a:cubicBezTo>
                    <a:pt x="121" y="170"/>
                    <a:pt x="121" y="170"/>
                    <a:pt x="121" y="170"/>
                  </a:cubicBezTo>
                  <a:cubicBezTo>
                    <a:pt x="121" y="169"/>
                    <a:pt x="122" y="169"/>
                    <a:pt x="122" y="168"/>
                  </a:cubicBezTo>
                  <a:cubicBezTo>
                    <a:pt x="123" y="169"/>
                    <a:pt x="124" y="168"/>
                    <a:pt x="125" y="169"/>
                  </a:cubicBezTo>
                  <a:cubicBezTo>
                    <a:pt x="124" y="169"/>
                    <a:pt x="124" y="170"/>
                    <a:pt x="123" y="171"/>
                  </a:cubicBezTo>
                  <a:cubicBezTo>
                    <a:pt x="123" y="171"/>
                    <a:pt x="122" y="172"/>
                    <a:pt x="121" y="173"/>
                  </a:cubicBezTo>
                  <a:cubicBezTo>
                    <a:pt x="121" y="173"/>
                    <a:pt x="120" y="174"/>
                    <a:pt x="120" y="175"/>
                  </a:cubicBezTo>
                  <a:cubicBezTo>
                    <a:pt x="119" y="175"/>
                    <a:pt x="118" y="176"/>
                    <a:pt x="118" y="176"/>
                  </a:cubicBezTo>
                  <a:cubicBezTo>
                    <a:pt x="117" y="175"/>
                    <a:pt x="118" y="175"/>
                    <a:pt x="118" y="175"/>
                  </a:cubicBezTo>
                  <a:cubicBezTo>
                    <a:pt x="119" y="175"/>
                    <a:pt x="119" y="174"/>
                    <a:pt x="119" y="174"/>
                  </a:cubicBezTo>
                  <a:cubicBezTo>
                    <a:pt x="120" y="174"/>
                    <a:pt x="120" y="173"/>
                    <a:pt x="121" y="173"/>
                  </a:cubicBezTo>
                  <a:cubicBezTo>
                    <a:pt x="121" y="172"/>
                    <a:pt x="122" y="171"/>
                    <a:pt x="123" y="170"/>
                  </a:cubicBezTo>
                  <a:cubicBezTo>
                    <a:pt x="122" y="170"/>
                    <a:pt x="122" y="171"/>
                    <a:pt x="121" y="171"/>
                  </a:cubicBezTo>
                  <a:cubicBezTo>
                    <a:pt x="120" y="171"/>
                    <a:pt x="121" y="172"/>
                    <a:pt x="120" y="172"/>
                  </a:cubicBezTo>
                  <a:cubicBezTo>
                    <a:pt x="120" y="173"/>
                    <a:pt x="120" y="172"/>
                    <a:pt x="120" y="172"/>
                  </a:cubicBezTo>
                  <a:cubicBezTo>
                    <a:pt x="119" y="172"/>
                    <a:pt x="120" y="173"/>
                    <a:pt x="120" y="173"/>
                  </a:cubicBezTo>
                  <a:cubicBezTo>
                    <a:pt x="120" y="173"/>
                    <a:pt x="119" y="173"/>
                    <a:pt x="119" y="173"/>
                  </a:cubicBezTo>
                  <a:cubicBezTo>
                    <a:pt x="119" y="174"/>
                    <a:pt x="119" y="174"/>
                    <a:pt x="119" y="174"/>
                  </a:cubicBezTo>
                  <a:cubicBezTo>
                    <a:pt x="118" y="175"/>
                    <a:pt x="117" y="175"/>
                    <a:pt x="117" y="176"/>
                  </a:cubicBezTo>
                  <a:cubicBezTo>
                    <a:pt x="117" y="176"/>
                    <a:pt x="116" y="176"/>
                    <a:pt x="116" y="176"/>
                  </a:cubicBezTo>
                  <a:cubicBezTo>
                    <a:pt x="116" y="177"/>
                    <a:pt x="117" y="176"/>
                    <a:pt x="117" y="177"/>
                  </a:cubicBezTo>
                  <a:cubicBezTo>
                    <a:pt x="116" y="177"/>
                    <a:pt x="116" y="177"/>
                    <a:pt x="116" y="177"/>
                  </a:cubicBezTo>
                  <a:cubicBezTo>
                    <a:pt x="115" y="177"/>
                    <a:pt x="116" y="177"/>
                    <a:pt x="116" y="178"/>
                  </a:cubicBezTo>
                  <a:cubicBezTo>
                    <a:pt x="115" y="179"/>
                    <a:pt x="114" y="181"/>
                    <a:pt x="113" y="182"/>
                  </a:cubicBezTo>
                  <a:cubicBezTo>
                    <a:pt x="113" y="182"/>
                    <a:pt x="112" y="182"/>
                    <a:pt x="112" y="182"/>
                  </a:cubicBezTo>
                  <a:cubicBezTo>
                    <a:pt x="112" y="182"/>
                    <a:pt x="111" y="182"/>
                    <a:pt x="111" y="183"/>
                  </a:cubicBezTo>
                  <a:cubicBezTo>
                    <a:pt x="111" y="183"/>
                    <a:pt x="110" y="183"/>
                    <a:pt x="110" y="184"/>
                  </a:cubicBezTo>
                  <a:cubicBezTo>
                    <a:pt x="110" y="184"/>
                    <a:pt x="110" y="184"/>
                    <a:pt x="109" y="184"/>
                  </a:cubicBezTo>
                  <a:cubicBezTo>
                    <a:pt x="109" y="185"/>
                    <a:pt x="106" y="186"/>
                    <a:pt x="105" y="187"/>
                  </a:cubicBezTo>
                  <a:cubicBezTo>
                    <a:pt x="104" y="187"/>
                    <a:pt x="105" y="187"/>
                    <a:pt x="105" y="186"/>
                  </a:cubicBezTo>
                  <a:cubicBezTo>
                    <a:pt x="106" y="186"/>
                    <a:pt x="106" y="186"/>
                    <a:pt x="107" y="185"/>
                  </a:cubicBezTo>
                  <a:cubicBezTo>
                    <a:pt x="107" y="184"/>
                    <a:pt x="107" y="184"/>
                    <a:pt x="107" y="184"/>
                  </a:cubicBezTo>
                  <a:cubicBezTo>
                    <a:pt x="106" y="183"/>
                    <a:pt x="106" y="185"/>
                    <a:pt x="106" y="185"/>
                  </a:cubicBezTo>
                  <a:cubicBezTo>
                    <a:pt x="105" y="185"/>
                    <a:pt x="104" y="186"/>
                    <a:pt x="104" y="185"/>
                  </a:cubicBezTo>
                  <a:cubicBezTo>
                    <a:pt x="104" y="186"/>
                    <a:pt x="105" y="186"/>
                    <a:pt x="104" y="187"/>
                  </a:cubicBezTo>
                  <a:cubicBezTo>
                    <a:pt x="104" y="187"/>
                    <a:pt x="104" y="187"/>
                    <a:pt x="103" y="187"/>
                  </a:cubicBezTo>
                  <a:cubicBezTo>
                    <a:pt x="104" y="188"/>
                    <a:pt x="104" y="187"/>
                    <a:pt x="104" y="187"/>
                  </a:cubicBezTo>
                  <a:cubicBezTo>
                    <a:pt x="104" y="187"/>
                    <a:pt x="104" y="188"/>
                    <a:pt x="104" y="188"/>
                  </a:cubicBezTo>
                  <a:cubicBezTo>
                    <a:pt x="104" y="188"/>
                    <a:pt x="103" y="189"/>
                    <a:pt x="103" y="189"/>
                  </a:cubicBezTo>
                  <a:cubicBezTo>
                    <a:pt x="102" y="189"/>
                    <a:pt x="102" y="190"/>
                    <a:pt x="101" y="190"/>
                  </a:cubicBezTo>
                  <a:cubicBezTo>
                    <a:pt x="101" y="190"/>
                    <a:pt x="100" y="190"/>
                    <a:pt x="100" y="190"/>
                  </a:cubicBezTo>
                  <a:cubicBezTo>
                    <a:pt x="100" y="190"/>
                    <a:pt x="100" y="190"/>
                    <a:pt x="100" y="190"/>
                  </a:cubicBezTo>
                  <a:cubicBezTo>
                    <a:pt x="100" y="191"/>
                    <a:pt x="99" y="190"/>
                    <a:pt x="99" y="191"/>
                  </a:cubicBezTo>
                  <a:cubicBezTo>
                    <a:pt x="99" y="192"/>
                    <a:pt x="98" y="191"/>
                    <a:pt x="98" y="191"/>
                  </a:cubicBezTo>
                  <a:cubicBezTo>
                    <a:pt x="98" y="191"/>
                    <a:pt x="98" y="192"/>
                    <a:pt x="97" y="192"/>
                  </a:cubicBezTo>
                  <a:cubicBezTo>
                    <a:pt x="97" y="192"/>
                    <a:pt x="97" y="191"/>
                    <a:pt x="98" y="191"/>
                  </a:cubicBezTo>
                  <a:cubicBezTo>
                    <a:pt x="97" y="191"/>
                    <a:pt x="97" y="191"/>
                    <a:pt x="97" y="191"/>
                  </a:cubicBezTo>
                  <a:cubicBezTo>
                    <a:pt x="96" y="191"/>
                    <a:pt x="96" y="191"/>
                    <a:pt x="96" y="192"/>
                  </a:cubicBezTo>
                  <a:cubicBezTo>
                    <a:pt x="96" y="192"/>
                    <a:pt x="95" y="192"/>
                    <a:pt x="95" y="193"/>
                  </a:cubicBezTo>
                  <a:cubicBezTo>
                    <a:pt x="96" y="193"/>
                    <a:pt x="96" y="192"/>
                    <a:pt x="97" y="192"/>
                  </a:cubicBezTo>
                  <a:cubicBezTo>
                    <a:pt x="97" y="192"/>
                    <a:pt x="96" y="193"/>
                    <a:pt x="96" y="193"/>
                  </a:cubicBezTo>
                  <a:cubicBezTo>
                    <a:pt x="96" y="194"/>
                    <a:pt x="97" y="193"/>
                    <a:pt x="98" y="194"/>
                  </a:cubicBezTo>
                  <a:cubicBezTo>
                    <a:pt x="98" y="193"/>
                    <a:pt x="99" y="193"/>
                    <a:pt x="100" y="193"/>
                  </a:cubicBezTo>
                  <a:cubicBezTo>
                    <a:pt x="100" y="194"/>
                    <a:pt x="98" y="193"/>
                    <a:pt x="99" y="194"/>
                  </a:cubicBezTo>
                  <a:cubicBezTo>
                    <a:pt x="99" y="194"/>
                    <a:pt x="99" y="194"/>
                    <a:pt x="99" y="194"/>
                  </a:cubicBezTo>
                  <a:cubicBezTo>
                    <a:pt x="100" y="194"/>
                    <a:pt x="99" y="196"/>
                    <a:pt x="100" y="195"/>
                  </a:cubicBezTo>
                  <a:cubicBezTo>
                    <a:pt x="101" y="196"/>
                    <a:pt x="98" y="195"/>
                    <a:pt x="99" y="196"/>
                  </a:cubicBezTo>
                  <a:cubicBezTo>
                    <a:pt x="100" y="196"/>
                    <a:pt x="100" y="197"/>
                    <a:pt x="101" y="196"/>
                  </a:cubicBezTo>
                  <a:cubicBezTo>
                    <a:pt x="102" y="195"/>
                    <a:pt x="101" y="196"/>
                    <a:pt x="101" y="195"/>
                  </a:cubicBezTo>
                  <a:cubicBezTo>
                    <a:pt x="102" y="195"/>
                    <a:pt x="102" y="195"/>
                    <a:pt x="103" y="196"/>
                  </a:cubicBezTo>
                  <a:cubicBezTo>
                    <a:pt x="103" y="195"/>
                    <a:pt x="103" y="195"/>
                    <a:pt x="104" y="195"/>
                  </a:cubicBezTo>
                  <a:cubicBezTo>
                    <a:pt x="104" y="196"/>
                    <a:pt x="103" y="196"/>
                    <a:pt x="103" y="197"/>
                  </a:cubicBezTo>
                  <a:cubicBezTo>
                    <a:pt x="102" y="197"/>
                    <a:pt x="101" y="197"/>
                    <a:pt x="100" y="198"/>
                  </a:cubicBezTo>
                  <a:cubicBezTo>
                    <a:pt x="100" y="197"/>
                    <a:pt x="101" y="197"/>
                    <a:pt x="100" y="197"/>
                  </a:cubicBezTo>
                  <a:cubicBezTo>
                    <a:pt x="99" y="197"/>
                    <a:pt x="100" y="198"/>
                    <a:pt x="99" y="198"/>
                  </a:cubicBezTo>
                  <a:cubicBezTo>
                    <a:pt x="99" y="198"/>
                    <a:pt x="99" y="198"/>
                    <a:pt x="100" y="198"/>
                  </a:cubicBezTo>
                  <a:cubicBezTo>
                    <a:pt x="99" y="199"/>
                    <a:pt x="98" y="200"/>
                    <a:pt x="99" y="201"/>
                  </a:cubicBezTo>
                  <a:cubicBezTo>
                    <a:pt x="98" y="202"/>
                    <a:pt x="98" y="201"/>
                    <a:pt x="97" y="201"/>
                  </a:cubicBezTo>
                  <a:cubicBezTo>
                    <a:pt x="96" y="201"/>
                    <a:pt x="96" y="202"/>
                    <a:pt x="95" y="202"/>
                  </a:cubicBezTo>
                  <a:cubicBezTo>
                    <a:pt x="94" y="202"/>
                    <a:pt x="95" y="201"/>
                    <a:pt x="95" y="201"/>
                  </a:cubicBezTo>
                  <a:cubicBezTo>
                    <a:pt x="94" y="200"/>
                    <a:pt x="93" y="202"/>
                    <a:pt x="92" y="201"/>
                  </a:cubicBezTo>
                  <a:cubicBezTo>
                    <a:pt x="91" y="201"/>
                    <a:pt x="92" y="202"/>
                    <a:pt x="93" y="202"/>
                  </a:cubicBezTo>
                  <a:cubicBezTo>
                    <a:pt x="93" y="203"/>
                    <a:pt x="92" y="203"/>
                    <a:pt x="92" y="203"/>
                  </a:cubicBezTo>
                  <a:cubicBezTo>
                    <a:pt x="92" y="202"/>
                    <a:pt x="91" y="202"/>
                    <a:pt x="91" y="201"/>
                  </a:cubicBezTo>
                  <a:cubicBezTo>
                    <a:pt x="90" y="202"/>
                    <a:pt x="89" y="203"/>
                    <a:pt x="88" y="204"/>
                  </a:cubicBezTo>
                  <a:cubicBezTo>
                    <a:pt x="87" y="204"/>
                    <a:pt x="87" y="203"/>
                    <a:pt x="87" y="203"/>
                  </a:cubicBezTo>
                  <a:cubicBezTo>
                    <a:pt x="86" y="203"/>
                    <a:pt x="86" y="204"/>
                    <a:pt x="86" y="204"/>
                  </a:cubicBezTo>
                  <a:cubicBezTo>
                    <a:pt x="86" y="204"/>
                    <a:pt x="87" y="204"/>
                    <a:pt x="86" y="205"/>
                  </a:cubicBezTo>
                  <a:cubicBezTo>
                    <a:pt x="86" y="205"/>
                    <a:pt x="86" y="204"/>
                    <a:pt x="85" y="204"/>
                  </a:cubicBezTo>
                  <a:cubicBezTo>
                    <a:pt x="85" y="204"/>
                    <a:pt x="84" y="205"/>
                    <a:pt x="83" y="205"/>
                  </a:cubicBezTo>
                  <a:cubicBezTo>
                    <a:pt x="82" y="205"/>
                    <a:pt x="82" y="205"/>
                    <a:pt x="81" y="205"/>
                  </a:cubicBezTo>
                  <a:cubicBezTo>
                    <a:pt x="81" y="205"/>
                    <a:pt x="82" y="205"/>
                    <a:pt x="82" y="205"/>
                  </a:cubicBezTo>
                  <a:cubicBezTo>
                    <a:pt x="82" y="206"/>
                    <a:pt x="81" y="206"/>
                    <a:pt x="80" y="206"/>
                  </a:cubicBezTo>
                  <a:cubicBezTo>
                    <a:pt x="79" y="206"/>
                    <a:pt x="77" y="206"/>
                    <a:pt x="77" y="206"/>
                  </a:cubicBezTo>
                  <a:cubicBezTo>
                    <a:pt x="76" y="206"/>
                    <a:pt x="76" y="205"/>
                    <a:pt x="76" y="205"/>
                  </a:cubicBezTo>
                  <a:cubicBezTo>
                    <a:pt x="75" y="205"/>
                    <a:pt x="76" y="206"/>
                    <a:pt x="76" y="206"/>
                  </a:cubicBezTo>
                  <a:cubicBezTo>
                    <a:pt x="74" y="206"/>
                    <a:pt x="73" y="206"/>
                    <a:pt x="71" y="207"/>
                  </a:cubicBezTo>
                  <a:cubicBezTo>
                    <a:pt x="71" y="206"/>
                    <a:pt x="71" y="205"/>
                    <a:pt x="70" y="206"/>
                  </a:cubicBezTo>
                  <a:cubicBezTo>
                    <a:pt x="70" y="206"/>
                    <a:pt x="71" y="206"/>
                    <a:pt x="71" y="206"/>
                  </a:cubicBezTo>
                  <a:cubicBezTo>
                    <a:pt x="70" y="207"/>
                    <a:pt x="70" y="206"/>
                    <a:pt x="70" y="206"/>
                  </a:cubicBezTo>
                  <a:cubicBezTo>
                    <a:pt x="70" y="206"/>
                    <a:pt x="69" y="207"/>
                    <a:pt x="68" y="206"/>
                  </a:cubicBezTo>
                  <a:cubicBezTo>
                    <a:pt x="69" y="205"/>
                    <a:pt x="70" y="206"/>
                    <a:pt x="71" y="205"/>
                  </a:cubicBezTo>
                  <a:cubicBezTo>
                    <a:pt x="72" y="205"/>
                    <a:pt x="72" y="204"/>
                    <a:pt x="73" y="204"/>
                  </a:cubicBezTo>
                  <a:cubicBezTo>
                    <a:pt x="72" y="205"/>
                    <a:pt x="73" y="205"/>
                    <a:pt x="73" y="205"/>
                  </a:cubicBezTo>
                  <a:cubicBezTo>
                    <a:pt x="74" y="205"/>
                    <a:pt x="75" y="205"/>
                    <a:pt x="75" y="205"/>
                  </a:cubicBezTo>
                  <a:cubicBezTo>
                    <a:pt x="75" y="205"/>
                    <a:pt x="76" y="204"/>
                    <a:pt x="76" y="204"/>
                  </a:cubicBezTo>
                  <a:cubicBezTo>
                    <a:pt x="76" y="204"/>
                    <a:pt x="76" y="205"/>
                    <a:pt x="77" y="206"/>
                  </a:cubicBezTo>
                  <a:cubicBezTo>
                    <a:pt x="78" y="205"/>
                    <a:pt x="78" y="206"/>
                    <a:pt x="79" y="206"/>
                  </a:cubicBezTo>
                  <a:cubicBezTo>
                    <a:pt x="79" y="204"/>
                    <a:pt x="77" y="205"/>
                    <a:pt x="78" y="203"/>
                  </a:cubicBezTo>
                  <a:cubicBezTo>
                    <a:pt x="79" y="204"/>
                    <a:pt x="79" y="204"/>
                    <a:pt x="80" y="205"/>
                  </a:cubicBezTo>
                  <a:cubicBezTo>
                    <a:pt x="81" y="205"/>
                    <a:pt x="81" y="204"/>
                    <a:pt x="80" y="204"/>
                  </a:cubicBezTo>
                  <a:cubicBezTo>
                    <a:pt x="80" y="204"/>
                    <a:pt x="80" y="204"/>
                    <a:pt x="80" y="204"/>
                  </a:cubicBezTo>
                  <a:cubicBezTo>
                    <a:pt x="81" y="204"/>
                    <a:pt x="82" y="204"/>
                    <a:pt x="82" y="205"/>
                  </a:cubicBezTo>
                  <a:cubicBezTo>
                    <a:pt x="83" y="205"/>
                    <a:pt x="83" y="203"/>
                    <a:pt x="82" y="204"/>
                  </a:cubicBezTo>
                  <a:cubicBezTo>
                    <a:pt x="82" y="203"/>
                    <a:pt x="83" y="204"/>
                    <a:pt x="83" y="203"/>
                  </a:cubicBezTo>
                  <a:cubicBezTo>
                    <a:pt x="83" y="203"/>
                    <a:pt x="83" y="203"/>
                    <a:pt x="83" y="203"/>
                  </a:cubicBezTo>
                  <a:cubicBezTo>
                    <a:pt x="83" y="203"/>
                    <a:pt x="81" y="203"/>
                    <a:pt x="82" y="204"/>
                  </a:cubicBezTo>
                  <a:cubicBezTo>
                    <a:pt x="81" y="204"/>
                    <a:pt x="81" y="203"/>
                    <a:pt x="80" y="204"/>
                  </a:cubicBezTo>
                  <a:cubicBezTo>
                    <a:pt x="80" y="203"/>
                    <a:pt x="80" y="203"/>
                    <a:pt x="80" y="203"/>
                  </a:cubicBezTo>
                  <a:cubicBezTo>
                    <a:pt x="80" y="202"/>
                    <a:pt x="80" y="203"/>
                    <a:pt x="80" y="203"/>
                  </a:cubicBezTo>
                  <a:cubicBezTo>
                    <a:pt x="79" y="203"/>
                    <a:pt x="79" y="203"/>
                    <a:pt x="79" y="203"/>
                  </a:cubicBezTo>
                  <a:cubicBezTo>
                    <a:pt x="78" y="203"/>
                    <a:pt x="78" y="203"/>
                    <a:pt x="78" y="203"/>
                  </a:cubicBezTo>
                  <a:cubicBezTo>
                    <a:pt x="77" y="203"/>
                    <a:pt x="78" y="204"/>
                    <a:pt x="78" y="204"/>
                  </a:cubicBezTo>
                  <a:cubicBezTo>
                    <a:pt x="77" y="204"/>
                    <a:pt x="76" y="204"/>
                    <a:pt x="76" y="203"/>
                  </a:cubicBezTo>
                  <a:cubicBezTo>
                    <a:pt x="75" y="203"/>
                    <a:pt x="75" y="204"/>
                    <a:pt x="75" y="205"/>
                  </a:cubicBezTo>
                  <a:cubicBezTo>
                    <a:pt x="74" y="204"/>
                    <a:pt x="74" y="204"/>
                    <a:pt x="73" y="203"/>
                  </a:cubicBezTo>
                  <a:cubicBezTo>
                    <a:pt x="73" y="204"/>
                    <a:pt x="71" y="204"/>
                    <a:pt x="70" y="205"/>
                  </a:cubicBezTo>
                  <a:cubicBezTo>
                    <a:pt x="70" y="204"/>
                    <a:pt x="69" y="204"/>
                    <a:pt x="69" y="204"/>
                  </a:cubicBezTo>
                  <a:cubicBezTo>
                    <a:pt x="68" y="204"/>
                    <a:pt x="68" y="205"/>
                    <a:pt x="67" y="205"/>
                  </a:cubicBezTo>
                  <a:cubicBezTo>
                    <a:pt x="67" y="205"/>
                    <a:pt x="67" y="205"/>
                    <a:pt x="68" y="205"/>
                  </a:cubicBezTo>
                  <a:cubicBezTo>
                    <a:pt x="67" y="204"/>
                    <a:pt x="66" y="204"/>
                    <a:pt x="66" y="205"/>
                  </a:cubicBezTo>
                  <a:cubicBezTo>
                    <a:pt x="66" y="205"/>
                    <a:pt x="67" y="205"/>
                    <a:pt x="67" y="205"/>
                  </a:cubicBezTo>
                  <a:cubicBezTo>
                    <a:pt x="67" y="206"/>
                    <a:pt x="68" y="206"/>
                    <a:pt x="68" y="206"/>
                  </a:cubicBezTo>
                  <a:cubicBezTo>
                    <a:pt x="70" y="206"/>
                    <a:pt x="70" y="206"/>
                    <a:pt x="70" y="206"/>
                  </a:cubicBezTo>
                  <a:cubicBezTo>
                    <a:pt x="69" y="207"/>
                    <a:pt x="68" y="206"/>
                    <a:pt x="67" y="207"/>
                  </a:cubicBezTo>
                  <a:cubicBezTo>
                    <a:pt x="66" y="207"/>
                    <a:pt x="64" y="207"/>
                    <a:pt x="63" y="206"/>
                  </a:cubicBezTo>
                  <a:cubicBezTo>
                    <a:pt x="63" y="206"/>
                    <a:pt x="63" y="205"/>
                    <a:pt x="63" y="205"/>
                  </a:cubicBezTo>
                  <a:cubicBezTo>
                    <a:pt x="62" y="205"/>
                    <a:pt x="62" y="205"/>
                    <a:pt x="61" y="205"/>
                  </a:cubicBezTo>
                  <a:cubicBezTo>
                    <a:pt x="61" y="205"/>
                    <a:pt x="60" y="205"/>
                    <a:pt x="60" y="204"/>
                  </a:cubicBezTo>
                  <a:cubicBezTo>
                    <a:pt x="60" y="204"/>
                    <a:pt x="60" y="204"/>
                    <a:pt x="61" y="203"/>
                  </a:cubicBezTo>
                  <a:cubicBezTo>
                    <a:pt x="60" y="203"/>
                    <a:pt x="60" y="204"/>
                    <a:pt x="59" y="204"/>
                  </a:cubicBezTo>
                  <a:cubicBezTo>
                    <a:pt x="58" y="204"/>
                    <a:pt x="59" y="203"/>
                    <a:pt x="58" y="203"/>
                  </a:cubicBezTo>
                  <a:cubicBezTo>
                    <a:pt x="57" y="203"/>
                    <a:pt x="58" y="205"/>
                    <a:pt x="58" y="204"/>
                  </a:cubicBezTo>
                  <a:cubicBezTo>
                    <a:pt x="58" y="206"/>
                    <a:pt x="58" y="204"/>
                    <a:pt x="57" y="204"/>
                  </a:cubicBezTo>
                  <a:cubicBezTo>
                    <a:pt x="56" y="204"/>
                    <a:pt x="57" y="204"/>
                    <a:pt x="56" y="205"/>
                  </a:cubicBezTo>
                  <a:cubicBezTo>
                    <a:pt x="55" y="205"/>
                    <a:pt x="57" y="204"/>
                    <a:pt x="56" y="204"/>
                  </a:cubicBezTo>
                  <a:cubicBezTo>
                    <a:pt x="56" y="204"/>
                    <a:pt x="55" y="204"/>
                    <a:pt x="55" y="205"/>
                  </a:cubicBezTo>
                  <a:cubicBezTo>
                    <a:pt x="54" y="204"/>
                    <a:pt x="53" y="205"/>
                    <a:pt x="53" y="204"/>
                  </a:cubicBezTo>
                  <a:cubicBezTo>
                    <a:pt x="53" y="204"/>
                    <a:pt x="52" y="204"/>
                    <a:pt x="51" y="204"/>
                  </a:cubicBezTo>
                  <a:cubicBezTo>
                    <a:pt x="51" y="204"/>
                    <a:pt x="51" y="204"/>
                    <a:pt x="51" y="204"/>
                  </a:cubicBezTo>
                  <a:cubicBezTo>
                    <a:pt x="51" y="203"/>
                    <a:pt x="51" y="204"/>
                    <a:pt x="51" y="205"/>
                  </a:cubicBezTo>
                  <a:cubicBezTo>
                    <a:pt x="50" y="204"/>
                    <a:pt x="50" y="205"/>
                    <a:pt x="49" y="204"/>
                  </a:cubicBezTo>
                  <a:cubicBezTo>
                    <a:pt x="49" y="204"/>
                    <a:pt x="49" y="204"/>
                    <a:pt x="50" y="203"/>
                  </a:cubicBezTo>
                  <a:cubicBezTo>
                    <a:pt x="54" y="204"/>
                    <a:pt x="56" y="203"/>
                    <a:pt x="59" y="203"/>
                  </a:cubicBezTo>
                  <a:cubicBezTo>
                    <a:pt x="60" y="203"/>
                    <a:pt x="59" y="203"/>
                    <a:pt x="59" y="203"/>
                  </a:cubicBezTo>
                  <a:cubicBezTo>
                    <a:pt x="60" y="202"/>
                    <a:pt x="61" y="202"/>
                    <a:pt x="62" y="202"/>
                  </a:cubicBezTo>
                  <a:cubicBezTo>
                    <a:pt x="62" y="202"/>
                    <a:pt x="62" y="203"/>
                    <a:pt x="62" y="203"/>
                  </a:cubicBezTo>
                  <a:cubicBezTo>
                    <a:pt x="62" y="203"/>
                    <a:pt x="63" y="203"/>
                    <a:pt x="63" y="203"/>
                  </a:cubicBezTo>
                  <a:cubicBezTo>
                    <a:pt x="63" y="203"/>
                    <a:pt x="62" y="203"/>
                    <a:pt x="64" y="203"/>
                  </a:cubicBezTo>
                  <a:cubicBezTo>
                    <a:pt x="63" y="205"/>
                    <a:pt x="62" y="203"/>
                    <a:pt x="61" y="204"/>
                  </a:cubicBezTo>
                  <a:cubicBezTo>
                    <a:pt x="62" y="205"/>
                    <a:pt x="64" y="205"/>
                    <a:pt x="66" y="206"/>
                  </a:cubicBezTo>
                  <a:cubicBezTo>
                    <a:pt x="66" y="206"/>
                    <a:pt x="65" y="206"/>
                    <a:pt x="65" y="206"/>
                  </a:cubicBezTo>
                  <a:cubicBezTo>
                    <a:pt x="66" y="206"/>
                    <a:pt x="66" y="205"/>
                    <a:pt x="66" y="204"/>
                  </a:cubicBezTo>
                  <a:cubicBezTo>
                    <a:pt x="65" y="204"/>
                    <a:pt x="65" y="205"/>
                    <a:pt x="64" y="205"/>
                  </a:cubicBezTo>
                  <a:cubicBezTo>
                    <a:pt x="64" y="204"/>
                    <a:pt x="65" y="203"/>
                    <a:pt x="64" y="202"/>
                  </a:cubicBezTo>
                  <a:cubicBezTo>
                    <a:pt x="65" y="202"/>
                    <a:pt x="66" y="202"/>
                    <a:pt x="67" y="202"/>
                  </a:cubicBezTo>
                  <a:cubicBezTo>
                    <a:pt x="68" y="202"/>
                    <a:pt x="70" y="202"/>
                    <a:pt x="71" y="202"/>
                  </a:cubicBezTo>
                  <a:cubicBezTo>
                    <a:pt x="72" y="201"/>
                    <a:pt x="73" y="202"/>
                    <a:pt x="75" y="201"/>
                  </a:cubicBezTo>
                  <a:cubicBezTo>
                    <a:pt x="75" y="201"/>
                    <a:pt x="75" y="200"/>
                    <a:pt x="76" y="201"/>
                  </a:cubicBezTo>
                  <a:cubicBezTo>
                    <a:pt x="76" y="201"/>
                    <a:pt x="76" y="202"/>
                    <a:pt x="77" y="202"/>
                  </a:cubicBezTo>
                  <a:cubicBezTo>
                    <a:pt x="78" y="202"/>
                    <a:pt x="78" y="202"/>
                    <a:pt x="79" y="202"/>
                  </a:cubicBezTo>
                  <a:cubicBezTo>
                    <a:pt x="79" y="201"/>
                    <a:pt x="79" y="201"/>
                    <a:pt x="79" y="201"/>
                  </a:cubicBezTo>
                  <a:cubicBezTo>
                    <a:pt x="78" y="201"/>
                    <a:pt x="77" y="201"/>
                    <a:pt x="77" y="202"/>
                  </a:cubicBezTo>
                  <a:cubicBezTo>
                    <a:pt x="75" y="201"/>
                    <a:pt x="78" y="200"/>
                    <a:pt x="79" y="200"/>
                  </a:cubicBezTo>
                  <a:cubicBezTo>
                    <a:pt x="79" y="200"/>
                    <a:pt x="79" y="201"/>
                    <a:pt x="79" y="201"/>
                  </a:cubicBezTo>
                  <a:cubicBezTo>
                    <a:pt x="79" y="201"/>
                    <a:pt x="80" y="200"/>
                    <a:pt x="80" y="200"/>
                  </a:cubicBezTo>
                  <a:cubicBezTo>
                    <a:pt x="81" y="200"/>
                    <a:pt x="82" y="200"/>
                    <a:pt x="83" y="199"/>
                  </a:cubicBezTo>
                  <a:cubicBezTo>
                    <a:pt x="84" y="199"/>
                    <a:pt x="84" y="199"/>
                    <a:pt x="85" y="199"/>
                  </a:cubicBezTo>
                  <a:cubicBezTo>
                    <a:pt x="85" y="198"/>
                    <a:pt x="86" y="198"/>
                    <a:pt x="86" y="198"/>
                  </a:cubicBezTo>
                  <a:cubicBezTo>
                    <a:pt x="88" y="197"/>
                    <a:pt x="89" y="197"/>
                    <a:pt x="91" y="197"/>
                  </a:cubicBezTo>
                  <a:cubicBezTo>
                    <a:pt x="91" y="196"/>
                    <a:pt x="92" y="196"/>
                    <a:pt x="92" y="195"/>
                  </a:cubicBezTo>
                  <a:cubicBezTo>
                    <a:pt x="93" y="195"/>
                    <a:pt x="94" y="195"/>
                    <a:pt x="94" y="194"/>
                  </a:cubicBezTo>
                  <a:cubicBezTo>
                    <a:pt x="94" y="193"/>
                    <a:pt x="93" y="194"/>
                    <a:pt x="93" y="193"/>
                  </a:cubicBezTo>
                  <a:cubicBezTo>
                    <a:pt x="92" y="194"/>
                    <a:pt x="90" y="194"/>
                    <a:pt x="89" y="193"/>
                  </a:cubicBezTo>
                  <a:cubicBezTo>
                    <a:pt x="90" y="194"/>
                    <a:pt x="89" y="195"/>
                    <a:pt x="88" y="195"/>
                  </a:cubicBezTo>
                  <a:cubicBezTo>
                    <a:pt x="88" y="196"/>
                    <a:pt x="89" y="196"/>
                    <a:pt x="89" y="196"/>
                  </a:cubicBezTo>
                  <a:cubicBezTo>
                    <a:pt x="87" y="197"/>
                    <a:pt x="88" y="195"/>
                    <a:pt x="88" y="194"/>
                  </a:cubicBezTo>
                  <a:cubicBezTo>
                    <a:pt x="87" y="194"/>
                    <a:pt x="87" y="195"/>
                    <a:pt x="86" y="195"/>
                  </a:cubicBezTo>
                  <a:cubicBezTo>
                    <a:pt x="85" y="195"/>
                    <a:pt x="86" y="196"/>
                    <a:pt x="86" y="196"/>
                  </a:cubicBezTo>
                  <a:cubicBezTo>
                    <a:pt x="86" y="196"/>
                    <a:pt x="87" y="195"/>
                    <a:pt x="88" y="196"/>
                  </a:cubicBezTo>
                  <a:cubicBezTo>
                    <a:pt x="87" y="196"/>
                    <a:pt x="87" y="196"/>
                    <a:pt x="87" y="197"/>
                  </a:cubicBezTo>
                  <a:cubicBezTo>
                    <a:pt x="86" y="197"/>
                    <a:pt x="85" y="197"/>
                    <a:pt x="84" y="197"/>
                  </a:cubicBezTo>
                  <a:cubicBezTo>
                    <a:pt x="83" y="198"/>
                    <a:pt x="82" y="198"/>
                    <a:pt x="81" y="198"/>
                  </a:cubicBezTo>
                  <a:cubicBezTo>
                    <a:pt x="80" y="198"/>
                    <a:pt x="82" y="198"/>
                    <a:pt x="82" y="197"/>
                  </a:cubicBezTo>
                  <a:cubicBezTo>
                    <a:pt x="82" y="197"/>
                    <a:pt x="81" y="197"/>
                    <a:pt x="80" y="197"/>
                  </a:cubicBezTo>
                  <a:cubicBezTo>
                    <a:pt x="80" y="197"/>
                    <a:pt x="80" y="198"/>
                    <a:pt x="79" y="198"/>
                  </a:cubicBezTo>
                  <a:cubicBezTo>
                    <a:pt x="80" y="197"/>
                    <a:pt x="79" y="197"/>
                    <a:pt x="79" y="197"/>
                  </a:cubicBezTo>
                  <a:cubicBezTo>
                    <a:pt x="78" y="198"/>
                    <a:pt x="79" y="198"/>
                    <a:pt x="78" y="198"/>
                  </a:cubicBezTo>
                  <a:cubicBezTo>
                    <a:pt x="78" y="197"/>
                    <a:pt x="77" y="197"/>
                    <a:pt x="76" y="197"/>
                  </a:cubicBezTo>
                  <a:cubicBezTo>
                    <a:pt x="77" y="198"/>
                    <a:pt x="78" y="197"/>
                    <a:pt x="78" y="198"/>
                  </a:cubicBezTo>
                  <a:cubicBezTo>
                    <a:pt x="77" y="199"/>
                    <a:pt x="77" y="198"/>
                    <a:pt x="76" y="198"/>
                  </a:cubicBezTo>
                  <a:cubicBezTo>
                    <a:pt x="76" y="198"/>
                    <a:pt x="76" y="198"/>
                    <a:pt x="76" y="198"/>
                  </a:cubicBezTo>
                  <a:cubicBezTo>
                    <a:pt x="76" y="199"/>
                    <a:pt x="76" y="198"/>
                    <a:pt x="77" y="199"/>
                  </a:cubicBezTo>
                  <a:cubicBezTo>
                    <a:pt x="77" y="199"/>
                    <a:pt x="76" y="199"/>
                    <a:pt x="76" y="199"/>
                  </a:cubicBezTo>
                  <a:cubicBezTo>
                    <a:pt x="75" y="199"/>
                    <a:pt x="75" y="200"/>
                    <a:pt x="75" y="200"/>
                  </a:cubicBezTo>
                  <a:cubicBezTo>
                    <a:pt x="75" y="200"/>
                    <a:pt x="74" y="200"/>
                    <a:pt x="73" y="200"/>
                  </a:cubicBezTo>
                  <a:cubicBezTo>
                    <a:pt x="73" y="200"/>
                    <a:pt x="72" y="200"/>
                    <a:pt x="71" y="200"/>
                  </a:cubicBezTo>
                  <a:cubicBezTo>
                    <a:pt x="72" y="199"/>
                    <a:pt x="72" y="200"/>
                    <a:pt x="73" y="200"/>
                  </a:cubicBezTo>
                  <a:cubicBezTo>
                    <a:pt x="73" y="199"/>
                    <a:pt x="72" y="199"/>
                    <a:pt x="72" y="199"/>
                  </a:cubicBezTo>
                  <a:cubicBezTo>
                    <a:pt x="72" y="198"/>
                    <a:pt x="71" y="198"/>
                    <a:pt x="71" y="198"/>
                  </a:cubicBezTo>
                  <a:cubicBezTo>
                    <a:pt x="70" y="198"/>
                    <a:pt x="71" y="199"/>
                    <a:pt x="71" y="199"/>
                  </a:cubicBezTo>
                  <a:cubicBezTo>
                    <a:pt x="70" y="200"/>
                    <a:pt x="70" y="198"/>
                    <a:pt x="69" y="197"/>
                  </a:cubicBezTo>
                  <a:cubicBezTo>
                    <a:pt x="68" y="197"/>
                    <a:pt x="68" y="197"/>
                    <a:pt x="67" y="197"/>
                  </a:cubicBezTo>
                  <a:cubicBezTo>
                    <a:pt x="67" y="197"/>
                    <a:pt x="67" y="198"/>
                    <a:pt x="67" y="198"/>
                  </a:cubicBezTo>
                  <a:cubicBezTo>
                    <a:pt x="65" y="198"/>
                    <a:pt x="66" y="197"/>
                    <a:pt x="64" y="197"/>
                  </a:cubicBezTo>
                  <a:cubicBezTo>
                    <a:pt x="65" y="196"/>
                    <a:pt x="64" y="196"/>
                    <a:pt x="64" y="195"/>
                  </a:cubicBezTo>
                  <a:cubicBezTo>
                    <a:pt x="65" y="195"/>
                    <a:pt x="65" y="195"/>
                    <a:pt x="66" y="194"/>
                  </a:cubicBezTo>
                  <a:cubicBezTo>
                    <a:pt x="66" y="194"/>
                    <a:pt x="65" y="194"/>
                    <a:pt x="65" y="194"/>
                  </a:cubicBezTo>
                  <a:cubicBezTo>
                    <a:pt x="65" y="194"/>
                    <a:pt x="65" y="193"/>
                    <a:pt x="65" y="193"/>
                  </a:cubicBezTo>
                  <a:cubicBezTo>
                    <a:pt x="66" y="193"/>
                    <a:pt x="66" y="193"/>
                    <a:pt x="66" y="194"/>
                  </a:cubicBezTo>
                  <a:cubicBezTo>
                    <a:pt x="66" y="194"/>
                    <a:pt x="66" y="193"/>
                    <a:pt x="67" y="193"/>
                  </a:cubicBezTo>
                  <a:cubicBezTo>
                    <a:pt x="67" y="194"/>
                    <a:pt x="67" y="194"/>
                    <a:pt x="66" y="194"/>
                  </a:cubicBezTo>
                  <a:cubicBezTo>
                    <a:pt x="66" y="194"/>
                    <a:pt x="66" y="195"/>
                    <a:pt x="66" y="195"/>
                  </a:cubicBezTo>
                  <a:cubicBezTo>
                    <a:pt x="66" y="196"/>
                    <a:pt x="67" y="195"/>
                    <a:pt x="67" y="195"/>
                  </a:cubicBezTo>
                  <a:cubicBezTo>
                    <a:pt x="67" y="196"/>
                    <a:pt x="68" y="196"/>
                    <a:pt x="67" y="197"/>
                  </a:cubicBezTo>
                  <a:cubicBezTo>
                    <a:pt x="68" y="197"/>
                    <a:pt x="68" y="196"/>
                    <a:pt x="68" y="196"/>
                  </a:cubicBezTo>
                  <a:cubicBezTo>
                    <a:pt x="68" y="195"/>
                    <a:pt x="67" y="195"/>
                    <a:pt x="68" y="195"/>
                  </a:cubicBezTo>
                  <a:cubicBezTo>
                    <a:pt x="68" y="195"/>
                    <a:pt x="69" y="194"/>
                    <a:pt x="69" y="195"/>
                  </a:cubicBezTo>
                  <a:cubicBezTo>
                    <a:pt x="69" y="194"/>
                    <a:pt x="69" y="194"/>
                    <a:pt x="70" y="194"/>
                  </a:cubicBezTo>
                  <a:cubicBezTo>
                    <a:pt x="70" y="195"/>
                    <a:pt x="70" y="196"/>
                    <a:pt x="71" y="195"/>
                  </a:cubicBezTo>
                  <a:cubicBezTo>
                    <a:pt x="72" y="196"/>
                    <a:pt x="70" y="196"/>
                    <a:pt x="71" y="197"/>
                  </a:cubicBezTo>
                  <a:cubicBezTo>
                    <a:pt x="71" y="196"/>
                    <a:pt x="71" y="196"/>
                    <a:pt x="72" y="196"/>
                  </a:cubicBezTo>
                  <a:cubicBezTo>
                    <a:pt x="72" y="196"/>
                    <a:pt x="72" y="197"/>
                    <a:pt x="73" y="197"/>
                  </a:cubicBezTo>
                  <a:cubicBezTo>
                    <a:pt x="73" y="197"/>
                    <a:pt x="72" y="198"/>
                    <a:pt x="73" y="199"/>
                  </a:cubicBezTo>
                  <a:cubicBezTo>
                    <a:pt x="73" y="198"/>
                    <a:pt x="73" y="198"/>
                    <a:pt x="74" y="198"/>
                  </a:cubicBezTo>
                  <a:cubicBezTo>
                    <a:pt x="74" y="199"/>
                    <a:pt x="73" y="198"/>
                    <a:pt x="74" y="199"/>
                  </a:cubicBezTo>
                  <a:cubicBezTo>
                    <a:pt x="75" y="200"/>
                    <a:pt x="74" y="199"/>
                    <a:pt x="74" y="198"/>
                  </a:cubicBezTo>
                  <a:cubicBezTo>
                    <a:pt x="75" y="198"/>
                    <a:pt x="75" y="199"/>
                    <a:pt x="75" y="199"/>
                  </a:cubicBezTo>
                  <a:cubicBezTo>
                    <a:pt x="76" y="199"/>
                    <a:pt x="75" y="198"/>
                    <a:pt x="76" y="198"/>
                  </a:cubicBezTo>
                  <a:cubicBezTo>
                    <a:pt x="76" y="197"/>
                    <a:pt x="76" y="198"/>
                    <a:pt x="75" y="198"/>
                  </a:cubicBezTo>
                  <a:cubicBezTo>
                    <a:pt x="75" y="197"/>
                    <a:pt x="74" y="197"/>
                    <a:pt x="74" y="197"/>
                  </a:cubicBezTo>
                  <a:cubicBezTo>
                    <a:pt x="74" y="197"/>
                    <a:pt x="74" y="197"/>
                    <a:pt x="74" y="196"/>
                  </a:cubicBezTo>
                  <a:cubicBezTo>
                    <a:pt x="74" y="196"/>
                    <a:pt x="73" y="196"/>
                    <a:pt x="73" y="196"/>
                  </a:cubicBezTo>
                  <a:cubicBezTo>
                    <a:pt x="74" y="195"/>
                    <a:pt x="74" y="195"/>
                    <a:pt x="74" y="195"/>
                  </a:cubicBezTo>
                  <a:cubicBezTo>
                    <a:pt x="74" y="196"/>
                    <a:pt x="74" y="196"/>
                    <a:pt x="74" y="196"/>
                  </a:cubicBezTo>
                  <a:cubicBezTo>
                    <a:pt x="75" y="196"/>
                    <a:pt x="75" y="196"/>
                    <a:pt x="75" y="196"/>
                  </a:cubicBezTo>
                  <a:cubicBezTo>
                    <a:pt x="75" y="194"/>
                    <a:pt x="74" y="195"/>
                    <a:pt x="73" y="195"/>
                  </a:cubicBezTo>
                  <a:cubicBezTo>
                    <a:pt x="73" y="194"/>
                    <a:pt x="74" y="194"/>
                    <a:pt x="74" y="194"/>
                  </a:cubicBezTo>
                  <a:cubicBezTo>
                    <a:pt x="73" y="194"/>
                    <a:pt x="73" y="193"/>
                    <a:pt x="74" y="193"/>
                  </a:cubicBezTo>
                  <a:cubicBezTo>
                    <a:pt x="74" y="192"/>
                    <a:pt x="73" y="192"/>
                    <a:pt x="73" y="192"/>
                  </a:cubicBezTo>
                  <a:cubicBezTo>
                    <a:pt x="73" y="192"/>
                    <a:pt x="73" y="193"/>
                    <a:pt x="72" y="192"/>
                  </a:cubicBezTo>
                  <a:cubicBezTo>
                    <a:pt x="72" y="191"/>
                    <a:pt x="74" y="192"/>
                    <a:pt x="75" y="191"/>
                  </a:cubicBezTo>
                  <a:cubicBezTo>
                    <a:pt x="76" y="191"/>
                    <a:pt x="76" y="191"/>
                    <a:pt x="77" y="191"/>
                  </a:cubicBezTo>
                  <a:cubicBezTo>
                    <a:pt x="77" y="191"/>
                    <a:pt x="76" y="191"/>
                    <a:pt x="76" y="191"/>
                  </a:cubicBezTo>
                  <a:cubicBezTo>
                    <a:pt x="77" y="192"/>
                    <a:pt x="77" y="191"/>
                    <a:pt x="77" y="191"/>
                  </a:cubicBezTo>
                  <a:cubicBezTo>
                    <a:pt x="78" y="191"/>
                    <a:pt x="78" y="191"/>
                    <a:pt x="78" y="191"/>
                  </a:cubicBezTo>
                  <a:cubicBezTo>
                    <a:pt x="79" y="191"/>
                    <a:pt x="79" y="191"/>
                    <a:pt x="79" y="190"/>
                  </a:cubicBezTo>
                  <a:cubicBezTo>
                    <a:pt x="79" y="190"/>
                    <a:pt x="80" y="191"/>
                    <a:pt x="80" y="190"/>
                  </a:cubicBezTo>
                  <a:cubicBezTo>
                    <a:pt x="81" y="190"/>
                    <a:pt x="81" y="190"/>
                    <a:pt x="82" y="190"/>
                  </a:cubicBezTo>
                  <a:cubicBezTo>
                    <a:pt x="82" y="191"/>
                    <a:pt x="82" y="192"/>
                    <a:pt x="80" y="192"/>
                  </a:cubicBezTo>
                  <a:cubicBezTo>
                    <a:pt x="80" y="193"/>
                    <a:pt x="81" y="192"/>
                    <a:pt x="82" y="192"/>
                  </a:cubicBezTo>
                  <a:cubicBezTo>
                    <a:pt x="83" y="192"/>
                    <a:pt x="82" y="192"/>
                    <a:pt x="82" y="191"/>
                  </a:cubicBezTo>
                  <a:cubicBezTo>
                    <a:pt x="83" y="191"/>
                    <a:pt x="83" y="191"/>
                    <a:pt x="83" y="191"/>
                  </a:cubicBezTo>
                  <a:cubicBezTo>
                    <a:pt x="83" y="190"/>
                    <a:pt x="84" y="190"/>
                    <a:pt x="83" y="190"/>
                  </a:cubicBezTo>
                  <a:cubicBezTo>
                    <a:pt x="83" y="189"/>
                    <a:pt x="83" y="190"/>
                    <a:pt x="82" y="190"/>
                  </a:cubicBezTo>
                  <a:cubicBezTo>
                    <a:pt x="83" y="189"/>
                    <a:pt x="84" y="189"/>
                    <a:pt x="86" y="189"/>
                  </a:cubicBezTo>
                  <a:cubicBezTo>
                    <a:pt x="86" y="189"/>
                    <a:pt x="86" y="188"/>
                    <a:pt x="86" y="188"/>
                  </a:cubicBezTo>
                  <a:cubicBezTo>
                    <a:pt x="87" y="188"/>
                    <a:pt x="88" y="187"/>
                    <a:pt x="89" y="187"/>
                  </a:cubicBezTo>
                  <a:cubicBezTo>
                    <a:pt x="90" y="186"/>
                    <a:pt x="91" y="186"/>
                    <a:pt x="91" y="186"/>
                  </a:cubicBezTo>
                  <a:cubicBezTo>
                    <a:pt x="92" y="186"/>
                    <a:pt x="93" y="185"/>
                    <a:pt x="93" y="185"/>
                  </a:cubicBezTo>
                  <a:cubicBezTo>
                    <a:pt x="93" y="185"/>
                    <a:pt x="93" y="186"/>
                    <a:pt x="93" y="186"/>
                  </a:cubicBezTo>
                  <a:cubicBezTo>
                    <a:pt x="94" y="186"/>
                    <a:pt x="94" y="185"/>
                    <a:pt x="94" y="185"/>
                  </a:cubicBezTo>
                  <a:cubicBezTo>
                    <a:pt x="94" y="187"/>
                    <a:pt x="94" y="184"/>
                    <a:pt x="96" y="184"/>
                  </a:cubicBezTo>
                  <a:cubicBezTo>
                    <a:pt x="96" y="184"/>
                    <a:pt x="95" y="184"/>
                    <a:pt x="95" y="184"/>
                  </a:cubicBezTo>
                  <a:cubicBezTo>
                    <a:pt x="96" y="183"/>
                    <a:pt x="97" y="182"/>
                    <a:pt x="98" y="183"/>
                  </a:cubicBezTo>
                  <a:cubicBezTo>
                    <a:pt x="98" y="183"/>
                    <a:pt x="98" y="182"/>
                    <a:pt x="99" y="182"/>
                  </a:cubicBezTo>
                  <a:cubicBezTo>
                    <a:pt x="99" y="183"/>
                    <a:pt x="99" y="183"/>
                    <a:pt x="98" y="183"/>
                  </a:cubicBezTo>
                  <a:cubicBezTo>
                    <a:pt x="99" y="184"/>
                    <a:pt x="99" y="184"/>
                    <a:pt x="100" y="183"/>
                  </a:cubicBezTo>
                  <a:cubicBezTo>
                    <a:pt x="100" y="183"/>
                    <a:pt x="99" y="183"/>
                    <a:pt x="99" y="182"/>
                  </a:cubicBezTo>
                  <a:cubicBezTo>
                    <a:pt x="103" y="179"/>
                    <a:pt x="107" y="176"/>
                    <a:pt x="111" y="173"/>
                  </a:cubicBezTo>
                  <a:cubicBezTo>
                    <a:pt x="114" y="169"/>
                    <a:pt x="118" y="165"/>
                    <a:pt x="121" y="161"/>
                  </a:cubicBezTo>
                  <a:cubicBezTo>
                    <a:pt x="121" y="160"/>
                    <a:pt x="122" y="159"/>
                    <a:pt x="123" y="157"/>
                  </a:cubicBezTo>
                  <a:cubicBezTo>
                    <a:pt x="123" y="157"/>
                    <a:pt x="123" y="157"/>
                    <a:pt x="123" y="157"/>
                  </a:cubicBezTo>
                  <a:cubicBezTo>
                    <a:pt x="124" y="156"/>
                    <a:pt x="125" y="155"/>
                    <a:pt x="125" y="154"/>
                  </a:cubicBezTo>
                  <a:cubicBezTo>
                    <a:pt x="126" y="153"/>
                    <a:pt x="126" y="152"/>
                    <a:pt x="126" y="152"/>
                  </a:cubicBezTo>
                  <a:cubicBezTo>
                    <a:pt x="126" y="151"/>
                    <a:pt x="127" y="151"/>
                    <a:pt x="128" y="150"/>
                  </a:cubicBezTo>
                  <a:cubicBezTo>
                    <a:pt x="128" y="149"/>
                    <a:pt x="128" y="147"/>
                    <a:pt x="129" y="147"/>
                  </a:cubicBezTo>
                  <a:cubicBezTo>
                    <a:pt x="129" y="146"/>
                    <a:pt x="129" y="144"/>
                    <a:pt x="130" y="143"/>
                  </a:cubicBezTo>
                  <a:cubicBezTo>
                    <a:pt x="130" y="142"/>
                    <a:pt x="130" y="141"/>
                    <a:pt x="131" y="141"/>
                  </a:cubicBezTo>
                  <a:cubicBezTo>
                    <a:pt x="131" y="141"/>
                    <a:pt x="131" y="141"/>
                    <a:pt x="130" y="141"/>
                  </a:cubicBezTo>
                  <a:cubicBezTo>
                    <a:pt x="131" y="139"/>
                    <a:pt x="131" y="138"/>
                    <a:pt x="132" y="136"/>
                  </a:cubicBezTo>
                  <a:cubicBezTo>
                    <a:pt x="132" y="136"/>
                    <a:pt x="132" y="137"/>
                    <a:pt x="132" y="137"/>
                  </a:cubicBezTo>
                  <a:cubicBezTo>
                    <a:pt x="133" y="136"/>
                    <a:pt x="132" y="136"/>
                    <a:pt x="132" y="136"/>
                  </a:cubicBezTo>
                  <a:cubicBezTo>
                    <a:pt x="132" y="135"/>
                    <a:pt x="133" y="136"/>
                    <a:pt x="133" y="136"/>
                  </a:cubicBezTo>
                  <a:cubicBezTo>
                    <a:pt x="133" y="135"/>
                    <a:pt x="133" y="135"/>
                    <a:pt x="133" y="134"/>
                  </a:cubicBezTo>
                  <a:cubicBezTo>
                    <a:pt x="133" y="134"/>
                    <a:pt x="133" y="133"/>
                    <a:pt x="133" y="132"/>
                  </a:cubicBezTo>
                  <a:cubicBezTo>
                    <a:pt x="133" y="132"/>
                    <a:pt x="134" y="132"/>
                    <a:pt x="134" y="131"/>
                  </a:cubicBezTo>
                  <a:cubicBezTo>
                    <a:pt x="134" y="131"/>
                    <a:pt x="134" y="131"/>
                    <a:pt x="134" y="130"/>
                  </a:cubicBezTo>
                  <a:cubicBezTo>
                    <a:pt x="134" y="130"/>
                    <a:pt x="134" y="129"/>
                    <a:pt x="134" y="129"/>
                  </a:cubicBezTo>
                  <a:cubicBezTo>
                    <a:pt x="134" y="129"/>
                    <a:pt x="135" y="128"/>
                    <a:pt x="135" y="128"/>
                  </a:cubicBezTo>
                  <a:cubicBezTo>
                    <a:pt x="135" y="128"/>
                    <a:pt x="134" y="128"/>
                    <a:pt x="135" y="127"/>
                  </a:cubicBezTo>
                  <a:cubicBezTo>
                    <a:pt x="135" y="127"/>
                    <a:pt x="135" y="126"/>
                    <a:pt x="135" y="125"/>
                  </a:cubicBezTo>
                  <a:cubicBezTo>
                    <a:pt x="135" y="125"/>
                    <a:pt x="134" y="124"/>
                    <a:pt x="134" y="124"/>
                  </a:cubicBezTo>
                  <a:cubicBezTo>
                    <a:pt x="134" y="123"/>
                    <a:pt x="135" y="123"/>
                    <a:pt x="135" y="123"/>
                  </a:cubicBezTo>
                  <a:cubicBezTo>
                    <a:pt x="135" y="122"/>
                    <a:pt x="135" y="122"/>
                    <a:pt x="135" y="122"/>
                  </a:cubicBezTo>
                  <a:cubicBezTo>
                    <a:pt x="135" y="121"/>
                    <a:pt x="135" y="122"/>
                    <a:pt x="135" y="121"/>
                  </a:cubicBezTo>
                  <a:cubicBezTo>
                    <a:pt x="135" y="121"/>
                    <a:pt x="135" y="121"/>
                    <a:pt x="135" y="121"/>
                  </a:cubicBezTo>
                  <a:cubicBezTo>
                    <a:pt x="135" y="120"/>
                    <a:pt x="136" y="118"/>
                    <a:pt x="136" y="117"/>
                  </a:cubicBezTo>
                  <a:cubicBezTo>
                    <a:pt x="136" y="117"/>
                    <a:pt x="136" y="117"/>
                    <a:pt x="136" y="116"/>
                  </a:cubicBezTo>
                  <a:cubicBezTo>
                    <a:pt x="136" y="116"/>
                    <a:pt x="136" y="116"/>
                    <a:pt x="136" y="116"/>
                  </a:cubicBezTo>
                  <a:cubicBezTo>
                    <a:pt x="136" y="115"/>
                    <a:pt x="136" y="114"/>
                    <a:pt x="136" y="114"/>
                  </a:cubicBezTo>
                  <a:cubicBezTo>
                    <a:pt x="136" y="113"/>
                    <a:pt x="136" y="113"/>
                    <a:pt x="136" y="112"/>
                  </a:cubicBezTo>
                  <a:cubicBezTo>
                    <a:pt x="136" y="112"/>
                    <a:pt x="136" y="112"/>
                    <a:pt x="136" y="111"/>
                  </a:cubicBezTo>
                  <a:cubicBezTo>
                    <a:pt x="136" y="110"/>
                    <a:pt x="136" y="108"/>
                    <a:pt x="135" y="106"/>
                  </a:cubicBezTo>
                  <a:cubicBezTo>
                    <a:pt x="135" y="106"/>
                    <a:pt x="136" y="106"/>
                    <a:pt x="136" y="106"/>
                  </a:cubicBezTo>
                  <a:cubicBezTo>
                    <a:pt x="136" y="104"/>
                    <a:pt x="135" y="103"/>
                    <a:pt x="135" y="102"/>
                  </a:cubicBezTo>
                  <a:cubicBezTo>
                    <a:pt x="135" y="102"/>
                    <a:pt x="135" y="102"/>
                    <a:pt x="136" y="102"/>
                  </a:cubicBezTo>
                  <a:cubicBezTo>
                    <a:pt x="135" y="100"/>
                    <a:pt x="135" y="99"/>
                    <a:pt x="135" y="98"/>
                  </a:cubicBezTo>
                  <a:cubicBezTo>
                    <a:pt x="135" y="98"/>
                    <a:pt x="135" y="98"/>
                    <a:pt x="136" y="98"/>
                  </a:cubicBezTo>
                  <a:cubicBezTo>
                    <a:pt x="135" y="97"/>
                    <a:pt x="135" y="97"/>
                    <a:pt x="135" y="97"/>
                  </a:cubicBezTo>
                  <a:cubicBezTo>
                    <a:pt x="135" y="97"/>
                    <a:pt x="134" y="96"/>
                    <a:pt x="134" y="96"/>
                  </a:cubicBezTo>
                  <a:cubicBezTo>
                    <a:pt x="134" y="95"/>
                    <a:pt x="134" y="95"/>
                    <a:pt x="134" y="94"/>
                  </a:cubicBezTo>
                  <a:cubicBezTo>
                    <a:pt x="134" y="93"/>
                    <a:pt x="134" y="93"/>
                    <a:pt x="134" y="92"/>
                  </a:cubicBezTo>
                  <a:cubicBezTo>
                    <a:pt x="134" y="92"/>
                    <a:pt x="134" y="92"/>
                    <a:pt x="135" y="92"/>
                  </a:cubicBezTo>
                  <a:cubicBezTo>
                    <a:pt x="135" y="91"/>
                    <a:pt x="134" y="92"/>
                    <a:pt x="134" y="91"/>
                  </a:cubicBezTo>
                  <a:cubicBezTo>
                    <a:pt x="134" y="90"/>
                    <a:pt x="134" y="90"/>
                    <a:pt x="134" y="89"/>
                  </a:cubicBezTo>
                  <a:cubicBezTo>
                    <a:pt x="134" y="89"/>
                    <a:pt x="133" y="89"/>
                    <a:pt x="133" y="89"/>
                  </a:cubicBezTo>
                  <a:cubicBezTo>
                    <a:pt x="133" y="88"/>
                    <a:pt x="132" y="87"/>
                    <a:pt x="132" y="85"/>
                  </a:cubicBezTo>
                  <a:cubicBezTo>
                    <a:pt x="132" y="85"/>
                    <a:pt x="132" y="84"/>
                    <a:pt x="132" y="84"/>
                  </a:cubicBezTo>
                  <a:cubicBezTo>
                    <a:pt x="132" y="83"/>
                    <a:pt x="132" y="82"/>
                    <a:pt x="131" y="81"/>
                  </a:cubicBezTo>
                  <a:cubicBezTo>
                    <a:pt x="131" y="81"/>
                    <a:pt x="131" y="80"/>
                    <a:pt x="131" y="79"/>
                  </a:cubicBezTo>
                  <a:cubicBezTo>
                    <a:pt x="131" y="79"/>
                    <a:pt x="131" y="79"/>
                    <a:pt x="130" y="79"/>
                  </a:cubicBezTo>
                  <a:cubicBezTo>
                    <a:pt x="130" y="78"/>
                    <a:pt x="129" y="77"/>
                    <a:pt x="129" y="76"/>
                  </a:cubicBezTo>
                  <a:cubicBezTo>
                    <a:pt x="128" y="76"/>
                    <a:pt x="128" y="75"/>
                    <a:pt x="128" y="74"/>
                  </a:cubicBezTo>
                  <a:cubicBezTo>
                    <a:pt x="127" y="74"/>
                    <a:pt x="127" y="75"/>
                    <a:pt x="127" y="75"/>
                  </a:cubicBezTo>
                  <a:cubicBezTo>
                    <a:pt x="127" y="75"/>
                    <a:pt x="128" y="75"/>
                    <a:pt x="128" y="75"/>
                  </a:cubicBezTo>
                  <a:cubicBezTo>
                    <a:pt x="128" y="76"/>
                    <a:pt x="128" y="76"/>
                    <a:pt x="128" y="76"/>
                  </a:cubicBezTo>
                  <a:cubicBezTo>
                    <a:pt x="128" y="76"/>
                    <a:pt x="128" y="76"/>
                    <a:pt x="129" y="77"/>
                  </a:cubicBezTo>
                  <a:cubicBezTo>
                    <a:pt x="129" y="77"/>
                    <a:pt x="129" y="77"/>
                    <a:pt x="129" y="78"/>
                  </a:cubicBezTo>
                  <a:cubicBezTo>
                    <a:pt x="129" y="78"/>
                    <a:pt x="129" y="79"/>
                    <a:pt x="129" y="80"/>
                  </a:cubicBezTo>
                  <a:cubicBezTo>
                    <a:pt x="129" y="80"/>
                    <a:pt x="129" y="81"/>
                    <a:pt x="129" y="81"/>
                  </a:cubicBezTo>
                  <a:cubicBezTo>
                    <a:pt x="129" y="81"/>
                    <a:pt x="130" y="81"/>
                    <a:pt x="130" y="82"/>
                  </a:cubicBezTo>
                  <a:cubicBezTo>
                    <a:pt x="130" y="83"/>
                    <a:pt x="130" y="83"/>
                    <a:pt x="130" y="84"/>
                  </a:cubicBezTo>
                  <a:cubicBezTo>
                    <a:pt x="130" y="84"/>
                    <a:pt x="131" y="85"/>
                    <a:pt x="131" y="86"/>
                  </a:cubicBezTo>
                  <a:cubicBezTo>
                    <a:pt x="131" y="87"/>
                    <a:pt x="131" y="86"/>
                    <a:pt x="130" y="86"/>
                  </a:cubicBezTo>
                  <a:cubicBezTo>
                    <a:pt x="130" y="87"/>
                    <a:pt x="131" y="88"/>
                    <a:pt x="130" y="88"/>
                  </a:cubicBezTo>
                  <a:cubicBezTo>
                    <a:pt x="130" y="88"/>
                    <a:pt x="130" y="88"/>
                    <a:pt x="131" y="88"/>
                  </a:cubicBezTo>
                  <a:cubicBezTo>
                    <a:pt x="131" y="88"/>
                    <a:pt x="131" y="87"/>
                    <a:pt x="131" y="87"/>
                  </a:cubicBezTo>
                  <a:cubicBezTo>
                    <a:pt x="132" y="87"/>
                    <a:pt x="132" y="89"/>
                    <a:pt x="132" y="90"/>
                  </a:cubicBezTo>
                  <a:cubicBezTo>
                    <a:pt x="131" y="90"/>
                    <a:pt x="133" y="90"/>
                    <a:pt x="132" y="90"/>
                  </a:cubicBezTo>
                  <a:cubicBezTo>
                    <a:pt x="132" y="91"/>
                    <a:pt x="131" y="90"/>
                    <a:pt x="131" y="90"/>
                  </a:cubicBezTo>
                  <a:cubicBezTo>
                    <a:pt x="131" y="90"/>
                    <a:pt x="131" y="90"/>
                    <a:pt x="131" y="90"/>
                  </a:cubicBezTo>
                  <a:cubicBezTo>
                    <a:pt x="131" y="90"/>
                    <a:pt x="131" y="90"/>
                    <a:pt x="131" y="89"/>
                  </a:cubicBezTo>
                  <a:cubicBezTo>
                    <a:pt x="131" y="89"/>
                    <a:pt x="131" y="90"/>
                    <a:pt x="131" y="90"/>
                  </a:cubicBezTo>
                  <a:cubicBezTo>
                    <a:pt x="132" y="89"/>
                    <a:pt x="131" y="89"/>
                    <a:pt x="131" y="88"/>
                  </a:cubicBezTo>
                  <a:cubicBezTo>
                    <a:pt x="129" y="88"/>
                    <a:pt x="131" y="89"/>
                    <a:pt x="130" y="89"/>
                  </a:cubicBezTo>
                  <a:cubicBezTo>
                    <a:pt x="130" y="90"/>
                    <a:pt x="132" y="91"/>
                    <a:pt x="131" y="92"/>
                  </a:cubicBezTo>
                  <a:cubicBezTo>
                    <a:pt x="132" y="92"/>
                    <a:pt x="131" y="91"/>
                    <a:pt x="132" y="91"/>
                  </a:cubicBezTo>
                  <a:cubicBezTo>
                    <a:pt x="133" y="92"/>
                    <a:pt x="133" y="93"/>
                    <a:pt x="132" y="93"/>
                  </a:cubicBezTo>
                  <a:cubicBezTo>
                    <a:pt x="132" y="93"/>
                    <a:pt x="132" y="92"/>
                    <a:pt x="131" y="93"/>
                  </a:cubicBezTo>
                  <a:cubicBezTo>
                    <a:pt x="131" y="93"/>
                    <a:pt x="132" y="93"/>
                    <a:pt x="132" y="93"/>
                  </a:cubicBezTo>
                  <a:cubicBezTo>
                    <a:pt x="130" y="94"/>
                    <a:pt x="131" y="95"/>
                    <a:pt x="132" y="95"/>
                  </a:cubicBezTo>
                  <a:cubicBezTo>
                    <a:pt x="132" y="95"/>
                    <a:pt x="132" y="94"/>
                    <a:pt x="132" y="94"/>
                  </a:cubicBezTo>
                  <a:cubicBezTo>
                    <a:pt x="133" y="94"/>
                    <a:pt x="132" y="95"/>
                    <a:pt x="132" y="95"/>
                  </a:cubicBezTo>
                  <a:cubicBezTo>
                    <a:pt x="131" y="95"/>
                    <a:pt x="132" y="96"/>
                    <a:pt x="131" y="96"/>
                  </a:cubicBezTo>
                  <a:cubicBezTo>
                    <a:pt x="132" y="97"/>
                    <a:pt x="132" y="96"/>
                    <a:pt x="133" y="96"/>
                  </a:cubicBezTo>
                  <a:cubicBezTo>
                    <a:pt x="132" y="97"/>
                    <a:pt x="132" y="97"/>
                    <a:pt x="132" y="97"/>
                  </a:cubicBezTo>
                  <a:cubicBezTo>
                    <a:pt x="132" y="98"/>
                    <a:pt x="132" y="97"/>
                    <a:pt x="132" y="97"/>
                  </a:cubicBezTo>
                  <a:cubicBezTo>
                    <a:pt x="133" y="98"/>
                    <a:pt x="133" y="99"/>
                    <a:pt x="133" y="100"/>
                  </a:cubicBezTo>
                  <a:cubicBezTo>
                    <a:pt x="133" y="102"/>
                    <a:pt x="133" y="103"/>
                    <a:pt x="133" y="105"/>
                  </a:cubicBezTo>
                  <a:cubicBezTo>
                    <a:pt x="133" y="105"/>
                    <a:pt x="133" y="106"/>
                    <a:pt x="133" y="106"/>
                  </a:cubicBezTo>
                  <a:cubicBezTo>
                    <a:pt x="133" y="107"/>
                    <a:pt x="133" y="110"/>
                    <a:pt x="133" y="110"/>
                  </a:cubicBezTo>
                  <a:cubicBezTo>
                    <a:pt x="132" y="110"/>
                    <a:pt x="133" y="109"/>
                    <a:pt x="133" y="108"/>
                  </a:cubicBezTo>
                  <a:cubicBezTo>
                    <a:pt x="133" y="107"/>
                    <a:pt x="133" y="106"/>
                    <a:pt x="132" y="105"/>
                  </a:cubicBezTo>
                  <a:cubicBezTo>
                    <a:pt x="132" y="105"/>
                    <a:pt x="132" y="105"/>
                    <a:pt x="131" y="105"/>
                  </a:cubicBezTo>
                  <a:cubicBezTo>
                    <a:pt x="131" y="106"/>
                    <a:pt x="130" y="106"/>
                    <a:pt x="131" y="107"/>
                  </a:cubicBezTo>
                  <a:cubicBezTo>
                    <a:pt x="131" y="106"/>
                    <a:pt x="131" y="106"/>
                    <a:pt x="131" y="105"/>
                  </a:cubicBezTo>
                  <a:cubicBezTo>
                    <a:pt x="133" y="106"/>
                    <a:pt x="131" y="107"/>
                    <a:pt x="131" y="108"/>
                  </a:cubicBezTo>
                  <a:cubicBezTo>
                    <a:pt x="132" y="108"/>
                    <a:pt x="131" y="107"/>
                    <a:pt x="132" y="107"/>
                  </a:cubicBezTo>
                  <a:cubicBezTo>
                    <a:pt x="132" y="108"/>
                    <a:pt x="132" y="109"/>
                    <a:pt x="132" y="111"/>
                  </a:cubicBezTo>
                  <a:cubicBezTo>
                    <a:pt x="132" y="112"/>
                    <a:pt x="132" y="114"/>
                    <a:pt x="132" y="115"/>
                  </a:cubicBezTo>
                  <a:cubicBezTo>
                    <a:pt x="132" y="117"/>
                    <a:pt x="131" y="118"/>
                    <a:pt x="131" y="119"/>
                  </a:cubicBezTo>
                  <a:cubicBezTo>
                    <a:pt x="131" y="121"/>
                    <a:pt x="131" y="122"/>
                    <a:pt x="131" y="123"/>
                  </a:cubicBezTo>
                  <a:cubicBezTo>
                    <a:pt x="131" y="124"/>
                    <a:pt x="130" y="124"/>
                    <a:pt x="130" y="124"/>
                  </a:cubicBezTo>
                  <a:cubicBezTo>
                    <a:pt x="130" y="125"/>
                    <a:pt x="130" y="125"/>
                    <a:pt x="130" y="126"/>
                  </a:cubicBezTo>
                  <a:cubicBezTo>
                    <a:pt x="130" y="126"/>
                    <a:pt x="129" y="127"/>
                    <a:pt x="129" y="128"/>
                  </a:cubicBezTo>
                  <a:cubicBezTo>
                    <a:pt x="129" y="128"/>
                    <a:pt x="129" y="128"/>
                    <a:pt x="129" y="128"/>
                  </a:cubicBezTo>
                  <a:cubicBezTo>
                    <a:pt x="129" y="129"/>
                    <a:pt x="129" y="129"/>
                    <a:pt x="129" y="129"/>
                  </a:cubicBezTo>
                  <a:cubicBezTo>
                    <a:pt x="129" y="130"/>
                    <a:pt x="129" y="132"/>
                    <a:pt x="128" y="134"/>
                  </a:cubicBezTo>
                  <a:cubicBezTo>
                    <a:pt x="127" y="136"/>
                    <a:pt x="127" y="137"/>
                    <a:pt x="127" y="139"/>
                  </a:cubicBezTo>
                  <a:cubicBezTo>
                    <a:pt x="126" y="139"/>
                    <a:pt x="127" y="139"/>
                    <a:pt x="126" y="139"/>
                  </a:cubicBezTo>
                  <a:cubicBezTo>
                    <a:pt x="126" y="139"/>
                    <a:pt x="126" y="140"/>
                    <a:pt x="126" y="141"/>
                  </a:cubicBezTo>
                  <a:cubicBezTo>
                    <a:pt x="125" y="141"/>
                    <a:pt x="126" y="140"/>
                    <a:pt x="125" y="140"/>
                  </a:cubicBezTo>
                  <a:cubicBezTo>
                    <a:pt x="125" y="141"/>
                    <a:pt x="125" y="142"/>
                    <a:pt x="125" y="142"/>
                  </a:cubicBezTo>
                  <a:cubicBezTo>
                    <a:pt x="124" y="141"/>
                    <a:pt x="125" y="141"/>
                    <a:pt x="124" y="141"/>
                  </a:cubicBezTo>
                  <a:cubicBezTo>
                    <a:pt x="124" y="140"/>
                    <a:pt x="125" y="140"/>
                    <a:pt x="125" y="139"/>
                  </a:cubicBezTo>
                  <a:cubicBezTo>
                    <a:pt x="125" y="139"/>
                    <a:pt x="125" y="139"/>
                    <a:pt x="125" y="139"/>
                  </a:cubicBezTo>
                  <a:cubicBezTo>
                    <a:pt x="124" y="139"/>
                    <a:pt x="124" y="139"/>
                    <a:pt x="124" y="139"/>
                  </a:cubicBezTo>
                  <a:cubicBezTo>
                    <a:pt x="124" y="138"/>
                    <a:pt x="123" y="138"/>
                    <a:pt x="122" y="138"/>
                  </a:cubicBezTo>
                  <a:cubicBezTo>
                    <a:pt x="121" y="138"/>
                    <a:pt x="122" y="139"/>
                    <a:pt x="121" y="139"/>
                  </a:cubicBezTo>
                  <a:cubicBezTo>
                    <a:pt x="121" y="139"/>
                    <a:pt x="121" y="138"/>
                    <a:pt x="121" y="138"/>
                  </a:cubicBezTo>
                  <a:cubicBezTo>
                    <a:pt x="121" y="138"/>
                    <a:pt x="121" y="138"/>
                    <a:pt x="121" y="138"/>
                  </a:cubicBezTo>
                  <a:cubicBezTo>
                    <a:pt x="121" y="137"/>
                    <a:pt x="121" y="137"/>
                    <a:pt x="122" y="136"/>
                  </a:cubicBezTo>
                  <a:cubicBezTo>
                    <a:pt x="122" y="136"/>
                    <a:pt x="123" y="136"/>
                    <a:pt x="123" y="137"/>
                  </a:cubicBezTo>
                  <a:cubicBezTo>
                    <a:pt x="124" y="137"/>
                    <a:pt x="125" y="136"/>
                    <a:pt x="124" y="136"/>
                  </a:cubicBezTo>
                  <a:cubicBezTo>
                    <a:pt x="125" y="136"/>
                    <a:pt x="125" y="137"/>
                    <a:pt x="125" y="137"/>
                  </a:cubicBezTo>
                  <a:cubicBezTo>
                    <a:pt x="125" y="136"/>
                    <a:pt x="125" y="136"/>
                    <a:pt x="125" y="136"/>
                  </a:cubicBezTo>
                  <a:cubicBezTo>
                    <a:pt x="125" y="135"/>
                    <a:pt x="126" y="136"/>
                    <a:pt x="126" y="135"/>
                  </a:cubicBezTo>
                  <a:cubicBezTo>
                    <a:pt x="126" y="136"/>
                    <a:pt x="125" y="136"/>
                    <a:pt x="126" y="137"/>
                  </a:cubicBezTo>
                  <a:cubicBezTo>
                    <a:pt x="126" y="137"/>
                    <a:pt x="124" y="138"/>
                    <a:pt x="125" y="139"/>
                  </a:cubicBezTo>
                  <a:cubicBezTo>
                    <a:pt x="126" y="139"/>
                    <a:pt x="125" y="137"/>
                    <a:pt x="126" y="138"/>
                  </a:cubicBezTo>
                  <a:cubicBezTo>
                    <a:pt x="126" y="137"/>
                    <a:pt x="126" y="137"/>
                    <a:pt x="126" y="136"/>
                  </a:cubicBezTo>
                  <a:cubicBezTo>
                    <a:pt x="126" y="136"/>
                    <a:pt x="126" y="135"/>
                    <a:pt x="127" y="136"/>
                  </a:cubicBezTo>
                  <a:cubicBezTo>
                    <a:pt x="127" y="135"/>
                    <a:pt x="127" y="134"/>
                    <a:pt x="127" y="134"/>
                  </a:cubicBezTo>
                  <a:cubicBezTo>
                    <a:pt x="127" y="133"/>
                    <a:pt x="128" y="132"/>
                    <a:pt x="128" y="132"/>
                  </a:cubicBezTo>
                  <a:cubicBezTo>
                    <a:pt x="128" y="131"/>
                    <a:pt x="128" y="130"/>
                    <a:pt x="128" y="129"/>
                  </a:cubicBezTo>
                  <a:cubicBezTo>
                    <a:pt x="128" y="129"/>
                    <a:pt x="128" y="128"/>
                    <a:pt x="128" y="127"/>
                  </a:cubicBezTo>
                  <a:cubicBezTo>
                    <a:pt x="128" y="127"/>
                    <a:pt x="128" y="128"/>
                    <a:pt x="129" y="128"/>
                  </a:cubicBezTo>
                  <a:cubicBezTo>
                    <a:pt x="129" y="127"/>
                    <a:pt x="129" y="127"/>
                    <a:pt x="128" y="127"/>
                  </a:cubicBezTo>
                  <a:cubicBezTo>
                    <a:pt x="128" y="126"/>
                    <a:pt x="129" y="125"/>
                    <a:pt x="129" y="125"/>
                  </a:cubicBezTo>
                  <a:cubicBezTo>
                    <a:pt x="128" y="125"/>
                    <a:pt x="128" y="125"/>
                    <a:pt x="128" y="125"/>
                  </a:cubicBezTo>
                  <a:cubicBezTo>
                    <a:pt x="128" y="125"/>
                    <a:pt x="128" y="124"/>
                    <a:pt x="127" y="124"/>
                  </a:cubicBezTo>
                  <a:cubicBezTo>
                    <a:pt x="128" y="123"/>
                    <a:pt x="129" y="123"/>
                    <a:pt x="129" y="122"/>
                  </a:cubicBezTo>
                  <a:cubicBezTo>
                    <a:pt x="129" y="122"/>
                    <a:pt x="128" y="122"/>
                    <a:pt x="128" y="122"/>
                  </a:cubicBezTo>
                  <a:cubicBezTo>
                    <a:pt x="128" y="121"/>
                    <a:pt x="129" y="121"/>
                    <a:pt x="129" y="120"/>
                  </a:cubicBezTo>
                  <a:cubicBezTo>
                    <a:pt x="129" y="120"/>
                    <a:pt x="128" y="120"/>
                    <a:pt x="128" y="119"/>
                  </a:cubicBezTo>
                  <a:cubicBezTo>
                    <a:pt x="128" y="119"/>
                    <a:pt x="128" y="119"/>
                    <a:pt x="128" y="119"/>
                  </a:cubicBezTo>
                  <a:cubicBezTo>
                    <a:pt x="128" y="119"/>
                    <a:pt x="128" y="118"/>
                    <a:pt x="128" y="118"/>
                  </a:cubicBezTo>
                  <a:cubicBezTo>
                    <a:pt x="128" y="117"/>
                    <a:pt x="128" y="118"/>
                    <a:pt x="128" y="118"/>
                  </a:cubicBezTo>
                  <a:cubicBezTo>
                    <a:pt x="128" y="117"/>
                    <a:pt x="129" y="118"/>
                    <a:pt x="129" y="116"/>
                  </a:cubicBezTo>
                  <a:cubicBezTo>
                    <a:pt x="129" y="116"/>
                    <a:pt x="129" y="117"/>
                    <a:pt x="128" y="117"/>
                  </a:cubicBezTo>
                  <a:cubicBezTo>
                    <a:pt x="129" y="116"/>
                    <a:pt x="128" y="116"/>
                    <a:pt x="128" y="115"/>
                  </a:cubicBezTo>
                  <a:cubicBezTo>
                    <a:pt x="128" y="116"/>
                    <a:pt x="129" y="116"/>
                    <a:pt x="129" y="116"/>
                  </a:cubicBezTo>
                  <a:cubicBezTo>
                    <a:pt x="129" y="115"/>
                    <a:pt x="128" y="115"/>
                    <a:pt x="128" y="115"/>
                  </a:cubicBezTo>
                  <a:cubicBezTo>
                    <a:pt x="128" y="115"/>
                    <a:pt x="129" y="114"/>
                    <a:pt x="128" y="114"/>
                  </a:cubicBezTo>
                  <a:cubicBezTo>
                    <a:pt x="127" y="114"/>
                    <a:pt x="128" y="116"/>
                    <a:pt x="127" y="116"/>
                  </a:cubicBezTo>
                  <a:cubicBezTo>
                    <a:pt x="127" y="116"/>
                    <a:pt x="127" y="116"/>
                    <a:pt x="128" y="116"/>
                  </a:cubicBezTo>
                  <a:lnTo>
                    <a:pt x="128" y="117"/>
                  </a:lnTo>
                  <a:close/>
                  <a:moveTo>
                    <a:pt x="121" y="137"/>
                  </a:moveTo>
                  <a:cubicBezTo>
                    <a:pt x="122" y="137"/>
                    <a:pt x="123" y="137"/>
                    <a:pt x="123" y="136"/>
                  </a:cubicBezTo>
                  <a:cubicBezTo>
                    <a:pt x="122" y="136"/>
                    <a:pt x="122" y="136"/>
                    <a:pt x="122" y="136"/>
                  </a:cubicBezTo>
                  <a:lnTo>
                    <a:pt x="121" y="137"/>
                  </a:lnTo>
                  <a:close/>
                  <a:moveTo>
                    <a:pt x="125" y="138"/>
                  </a:moveTo>
                  <a:cubicBezTo>
                    <a:pt x="125" y="137"/>
                    <a:pt x="125" y="137"/>
                    <a:pt x="125" y="137"/>
                  </a:cubicBezTo>
                  <a:cubicBezTo>
                    <a:pt x="124" y="137"/>
                    <a:pt x="123" y="137"/>
                    <a:pt x="123" y="138"/>
                  </a:cubicBezTo>
                  <a:cubicBezTo>
                    <a:pt x="124" y="138"/>
                    <a:pt x="124" y="137"/>
                    <a:pt x="125" y="138"/>
                  </a:cubicBezTo>
                  <a:moveTo>
                    <a:pt x="129" y="123"/>
                  </a:moveTo>
                  <a:cubicBezTo>
                    <a:pt x="129" y="123"/>
                    <a:pt x="128" y="123"/>
                    <a:pt x="128" y="124"/>
                  </a:cubicBezTo>
                  <a:cubicBezTo>
                    <a:pt x="129" y="124"/>
                    <a:pt x="129" y="124"/>
                    <a:pt x="129" y="124"/>
                  </a:cubicBezTo>
                  <a:cubicBezTo>
                    <a:pt x="129" y="124"/>
                    <a:pt x="130" y="123"/>
                    <a:pt x="129" y="123"/>
                  </a:cubicBezTo>
                  <a:moveTo>
                    <a:pt x="70" y="195"/>
                  </a:moveTo>
                  <a:cubicBezTo>
                    <a:pt x="69" y="196"/>
                    <a:pt x="68" y="196"/>
                    <a:pt x="68" y="197"/>
                  </a:cubicBezTo>
                  <a:cubicBezTo>
                    <a:pt x="69" y="197"/>
                    <a:pt x="69" y="196"/>
                    <a:pt x="69" y="196"/>
                  </a:cubicBezTo>
                  <a:cubicBezTo>
                    <a:pt x="69" y="196"/>
                    <a:pt x="69" y="197"/>
                    <a:pt x="70" y="197"/>
                  </a:cubicBezTo>
                  <a:cubicBezTo>
                    <a:pt x="70" y="197"/>
                    <a:pt x="70" y="196"/>
                    <a:pt x="70" y="195"/>
                  </a:cubicBezTo>
                  <a:moveTo>
                    <a:pt x="80" y="195"/>
                  </a:moveTo>
                  <a:cubicBezTo>
                    <a:pt x="81" y="195"/>
                    <a:pt x="81" y="195"/>
                    <a:pt x="81" y="195"/>
                  </a:cubicBezTo>
                  <a:cubicBezTo>
                    <a:pt x="81" y="194"/>
                    <a:pt x="81" y="194"/>
                    <a:pt x="81" y="193"/>
                  </a:cubicBezTo>
                  <a:cubicBezTo>
                    <a:pt x="80" y="193"/>
                    <a:pt x="80" y="194"/>
                    <a:pt x="80" y="195"/>
                  </a:cubicBezTo>
                  <a:moveTo>
                    <a:pt x="80" y="193"/>
                  </a:moveTo>
                  <a:cubicBezTo>
                    <a:pt x="80" y="192"/>
                    <a:pt x="80" y="191"/>
                    <a:pt x="80" y="191"/>
                  </a:cubicBezTo>
                  <a:cubicBezTo>
                    <a:pt x="80" y="191"/>
                    <a:pt x="78" y="192"/>
                    <a:pt x="80" y="193"/>
                  </a:cubicBezTo>
                  <a:moveTo>
                    <a:pt x="76" y="194"/>
                  </a:moveTo>
                  <a:cubicBezTo>
                    <a:pt x="76" y="194"/>
                    <a:pt x="76" y="193"/>
                    <a:pt x="75" y="193"/>
                  </a:cubicBezTo>
                  <a:cubicBezTo>
                    <a:pt x="76" y="194"/>
                    <a:pt x="75" y="194"/>
                    <a:pt x="75" y="194"/>
                  </a:cubicBezTo>
                  <a:cubicBezTo>
                    <a:pt x="75" y="194"/>
                    <a:pt x="75" y="195"/>
                    <a:pt x="76" y="194"/>
                  </a:cubicBezTo>
                  <a:moveTo>
                    <a:pt x="76" y="196"/>
                  </a:moveTo>
                  <a:cubicBezTo>
                    <a:pt x="76" y="196"/>
                    <a:pt x="76" y="196"/>
                    <a:pt x="76" y="197"/>
                  </a:cubicBezTo>
                  <a:cubicBezTo>
                    <a:pt x="76" y="197"/>
                    <a:pt x="76" y="197"/>
                    <a:pt x="77" y="197"/>
                  </a:cubicBezTo>
                  <a:cubicBezTo>
                    <a:pt x="77" y="196"/>
                    <a:pt x="77" y="196"/>
                    <a:pt x="76" y="196"/>
                  </a:cubicBezTo>
                  <a:moveTo>
                    <a:pt x="77" y="193"/>
                  </a:moveTo>
                  <a:cubicBezTo>
                    <a:pt x="77" y="193"/>
                    <a:pt x="77" y="193"/>
                    <a:pt x="77" y="192"/>
                  </a:cubicBezTo>
                  <a:cubicBezTo>
                    <a:pt x="77" y="192"/>
                    <a:pt x="76" y="192"/>
                    <a:pt x="76" y="192"/>
                  </a:cubicBezTo>
                  <a:cubicBezTo>
                    <a:pt x="76" y="193"/>
                    <a:pt x="76" y="193"/>
                    <a:pt x="77" y="193"/>
                  </a:cubicBezTo>
                  <a:moveTo>
                    <a:pt x="82" y="196"/>
                  </a:moveTo>
                  <a:cubicBezTo>
                    <a:pt x="81" y="195"/>
                    <a:pt x="80" y="196"/>
                    <a:pt x="79" y="196"/>
                  </a:cubicBezTo>
                  <a:cubicBezTo>
                    <a:pt x="79" y="196"/>
                    <a:pt x="79" y="196"/>
                    <a:pt x="79" y="195"/>
                  </a:cubicBezTo>
                  <a:cubicBezTo>
                    <a:pt x="79" y="195"/>
                    <a:pt x="79" y="195"/>
                    <a:pt x="79" y="195"/>
                  </a:cubicBezTo>
                  <a:cubicBezTo>
                    <a:pt x="78" y="195"/>
                    <a:pt x="78" y="194"/>
                    <a:pt x="77" y="194"/>
                  </a:cubicBezTo>
                  <a:cubicBezTo>
                    <a:pt x="77" y="194"/>
                    <a:pt x="77" y="195"/>
                    <a:pt x="77" y="195"/>
                  </a:cubicBezTo>
                  <a:cubicBezTo>
                    <a:pt x="77" y="196"/>
                    <a:pt x="77" y="197"/>
                    <a:pt x="79" y="197"/>
                  </a:cubicBezTo>
                  <a:cubicBezTo>
                    <a:pt x="79" y="196"/>
                    <a:pt x="78" y="197"/>
                    <a:pt x="78" y="197"/>
                  </a:cubicBezTo>
                  <a:cubicBezTo>
                    <a:pt x="78" y="196"/>
                    <a:pt x="77" y="196"/>
                    <a:pt x="78" y="195"/>
                  </a:cubicBezTo>
                  <a:cubicBezTo>
                    <a:pt x="78" y="195"/>
                    <a:pt x="79" y="196"/>
                    <a:pt x="79" y="197"/>
                  </a:cubicBezTo>
                  <a:cubicBezTo>
                    <a:pt x="80" y="196"/>
                    <a:pt x="81" y="196"/>
                    <a:pt x="82" y="196"/>
                  </a:cubicBezTo>
                  <a:moveTo>
                    <a:pt x="83" y="200"/>
                  </a:moveTo>
                  <a:cubicBezTo>
                    <a:pt x="82" y="200"/>
                    <a:pt x="82" y="201"/>
                    <a:pt x="82" y="201"/>
                  </a:cubicBezTo>
                  <a:cubicBezTo>
                    <a:pt x="83" y="200"/>
                    <a:pt x="82" y="201"/>
                    <a:pt x="83" y="201"/>
                  </a:cubicBezTo>
                  <a:lnTo>
                    <a:pt x="83" y="200"/>
                  </a:lnTo>
                  <a:close/>
                  <a:moveTo>
                    <a:pt x="89" y="202"/>
                  </a:moveTo>
                  <a:cubicBezTo>
                    <a:pt x="89" y="202"/>
                    <a:pt x="87" y="202"/>
                    <a:pt x="87" y="203"/>
                  </a:cubicBezTo>
                  <a:cubicBezTo>
                    <a:pt x="88" y="203"/>
                    <a:pt x="89" y="203"/>
                    <a:pt x="89" y="202"/>
                  </a:cubicBezTo>
                  <a:moveTo>
                    <a:pt x="91" y="199"/>
                  </a:moveTo>
                  <a:cubicBezTo>
                    <a:pt x="90" y="199"/>
                    <a:pt x="88" y="198"/>
                    <a:pt x="88" y="199"/>
                  </a:cubicBezTo>
                  <a:cubicBezTo>
                    <a:pt x="88" y="201"/>
                    <a:pt x="89" y="200"/>
                    <a:pt x="89" y="199"/>
                  </a:cubicBezTo>
                  <a:cubicBezTo>
                    <a:pt x="90" y="199"/>
                    <a:pt x="91" y="200"/>
                    <a:pt x="91" y="199"/>
                  </a:cubicBezTo>
                  <a:moveTo>
                    <a:pt x="94" y="197"/>
                  </a:moveTo>
                  <a:cubicBezTo>
                    <a:pt x="93" y="197"/>
                    <a:pt x="93" y="199"/>
                    <a:pt x="91" y="198"/>
                  </a:cubicBezTo>
                  <a:cubicBezTo>
                    <a:pt x="92" y="200"/>
                    <a:pt x="93" y="198"/>
                    <a:pt x="94" y="197"/>
                  </a:cubicBezTo>
                  <a:moveTo>
                    <a:pt x="96" y="200"/>
                  </a:moveTo>
                  <a:cubicBezTo>
                    <a:pt x="95" y="200"/>
                    <a:pt x="93" y="199"/>
                    <a:pt x="93" y="201"/>
                  </a:cubicBezTo>
                  <a:cubicBezTo>
                    <a:pt x="94" y="200"/>
                    <a:pt x="95" y="201"/>
                    <a:pt x="96" y="200"/>
                  </a:cubicBezTo>
                  <a:moveTo>
                    <a:pt x="84" y="192"/>
                  </a:moveTo>
                  <a:cubicBezTo>
                    <a:pt x="84" y="192"/>
                    <a:pt x="84" y="191"/>
                    <a:pt x="84" y="191"/>
                  </a:cubicBezTo>
                  <a:cubicBezTo>
                    <a:pt x="84" y="191"/>
                    <a:pt x="84" y="191"/>
                    <a:pt x="83" y="191"/>
                  </a:cubicBezTo>
                  <a:cubicBezTo>
                    <a:pt x="83" y="192"/>
                    <a:pt x="83" y="192"/>
                    <a:pt x="84" y="192"/>
                  </a:cubicBezTo>
                  <a:moveTo>
                    <a:pt x="85" y="196"/>
                  </a:moveTo>
                  <a:cubicBezTo>
                    <a:pt x="85" y="195"/>
                    <a:pt x="84" y="196"/>
                    <a:pt x="83" y="196"/>
                  </a:cubicBezTo>
                  <a:cubicBezTo>
                    <a:pt x="83" y="195"/>
                    <a:pt x="83" y="195"/>
                    <a:pt x="82" y="195"/>
                  </a:cubicBezTo>
                  <a:cubicBezTo>
                    <a:pt x="82" y="197"/>
                    <a:pt x="85" y="197"/>
                    <a:pt x="85" y="196"/>
                  </a:cubicBezTo>
                  <a:moveTo>
                    <a:pt x="85" y="194"/>
                  </a:moveTo>
                  <a:cubicBezTo>
                    <a:pt x="84" y="195"/>
                    <a:pt x="84" y="194"/>
                    <a:pt x="84" y="194"/>
                  </a:cubicBezTo>
                  <a:cubicBezTo>
                    <a:pt x="83" y="194"/>
                    <a:pt x="83" y="194"/>
                    <a:pt x="83" y="195"/>
                  </a:cubicBezTo>
                  <a:cubicBezTo>
                    <a:pt x="84" y="195"/>
                    <a:pt x="84" y="195"/>
                    <a:pt x="84" y="196"/>
                  </a:cubicBezTo>
                  <a:cubicBezTo>
                    <a:pt x="84" y="195"/>
                    <a:pt x="85" y="194"/>
                    <a:pt x="85" y="194"/>
                  </a:cubicBezTo>
                  <a:moveTo>
                    <a:pt x="84" y="191"/>
                  </a:moveTo>
                  <a:cubicBezTo>
                    <a:pt x="85" y="191"/>
                    <a:pt x="85" y="192"/>
                    <a:pt x="86" y="192"/>
                  </a:cubicBezTo>
                  <a:cubicBezTo>
                    <a:pt x="86" y="191"/>
                    <a:pt x="85" y="191"/>
                    <a:pt x="85" y="191"/>
                  </a:cubicBezTo>
                  <a:cubicBezTo>
                    <a:pt x="85" y="191"/>
                    <a:pt x="86" y="190"/>
                    <a:pt x="85" y="190"/>
                  </a:cubicBezTo>
                  <a:cubicBezTo>
                    <a:pt x="85" y="190"/>
                    <a:pt x="85" y="189"/>
                    <a:pt x="84" y="190"/>
                  </a:cubicBezTo>
                  <a:cubicBezTo>
                    <a:pt x="85" y="191"/>
                    <a:pt x="84" y="190"/>
                    <a:pt x="84" y="191"/>
                  </a:cubicBezTo>
                  <a:moveTo>
                    <a:pt x="89" y="191"/>
                  </a:moveTo>
                  <a:cubicBezTo>
                    <a:pt x="90" y="192"/>
                    <a:pt x="87" y="191"/>
                    <a:pt x="89" y="192"/>
                  </a:cubicBezTo>
                  <a:cubicBezTo>
                    <a:pt x="88" y="192"/>
                    <a:pt x="88" y="193"/>
                    <a:pt x="88" y="193"/>
                  </a:cubicBezTo>
                  <a:cubicBezTo>
                    <a:pt x="87" y="193"/>
                    <a:pt x="86" y="193"/>
                    <a:pt x="85" y="193"/>
                  </a:cubicBezTo>
                  <a:cubicBezTo>
                    <a:pt x="85" y="194"/>
                    <a:pt x="85" y="194"/>
                    <a:pt x="85" y="194"/>
                  </a:cubicBezTo>
                  <a:cubicBezTo>
                    <a:pt x="86" y="193"/>
                    <a:pt x="87" y="193"/>
                    <a:pt x="86" y="194"/>
                  </a:cubicBezTo>
                  <a:cubicBezTo>
                    <a:pt x="88" y="194"/>
                    <a:pt x="88" y="193"/>
                    <a:pt x="89" y="193"/>
                  </a:cubicBezTo>
                  <a:cubicBezTo>
                    <a:pt x="89" y="192"/>
                    <a:pt x="91" y="191"/>
                    <a:pt x="89" y="191"/>
                  </a:cubicBezTo>
                  <a:moveTo>
                    <a:pt x="90" y="187"/>
                  </a:moveTo>
                  <a:cubicBezTo>
                    <a:pt x="90" y="187"/>
                    <a:pt x="89" y="188"/>
                    <a:pt x="89" y="188"/>
                  </a:cubicBezTo>
                  <a:cubicBezTo>
                    <a:pt x="88" y="188"/>
                    <a:pt x="88" y="188"/>
                    <a:pt x="87" y="188"/>
                  </a:cubicBezTo>
                  <a:cubicBezTo>
                    <a:pt x="87" y="188"/>
                    <a:pt x="86" y="188"/>
                    <a:pt x="86" y="189"/>
                  </a:cubicBezTo>
                  <a:cubicBezTo>
                    <a:pt x="86" y="189"/>
                    <a:pt x="86" y="190"/>
                    <a:pt x="86" y="190"/>
                  </a:cubicBezTo>
                  <a:cubicBezTo>
                    <a:pt x="87" y="189"/>
                    <a:pt x="88" y="189"/>
                    <a:pt x="88" y="189"/>
                  </a:cubicBezTo>
                  <a:cubicBezTo>
                    <a:pt x="87" y="189"/>
                    <a:pt x="87" y="189"/>
                    <a:pt x="87" y="189"/>
                  </a:cubicBezTo>
                  <a:cubicBezTo>
                    <a:pt x="87" y="189"/>
                    <a:pt x="87" y="189"/>
                    <a:pt x="87" y="189"/>
                  </a:cubicBezTo>
                  <a:cubicBezTo>
                    <a:pt x="88" y="189"/>
                    <a:pt x="88" y="189"/>
                    <a:pt x="88" y="189"/>
                  </a:cubicBezTo>
                  <a:cubicBezTo>
                    <a:pt x="87" y="190"/>
                    <a:pt x="88" y="190"/>
                    <a:pt x="88" y="191"/>
                  </a:cubicBezTo>
                  <a:cubicBezTo>
                    <a:pt x="87" y="191"/>
                    <a:pt x="87" y="191"/>
                    <a:pt x="87" y="191"/>
                  </a:cubicBezTo>
                  <a:cubicBezTo>
                    <a:pt x="87" y="191"/>
                    <a:pt x="88" y="191"/>
                    <a:pt x="88" y="192"/>
                  </a:cubicBezTo>
                  <a:cubicBezTo>
                    <a:pt x="88" y="192"/>
                    <a:pt x="87" y="192"/>
                    <a:pt x="88" y="192"/>
                  </a:cubicBezTo>
                  <a:cubicBezTo>
                    <a:pt x="88" y="192"/>
                    <a:pt x="88" y="191"/>
                    <a:pt x="89" y="191"/>
                  </a:cubicBezTo>
                  <a:cubicBezTo>
                    <a:pt x="88" y="190"/>
                    <a:pt x="89" y="189"/>
                    <a:pt x="89" y="189"/>
                  </a:cubicBezTo>
                  <a:cubicBezTo>
                    <a:pt x="89" y="189"/>
                    <a:pt x="89" y="188"/>
                    <a:pt x="89" y="188"/>
                  </a:cubicBezTo>
                  <a:cubicBezTo>
                    <a:pt x="90" y="189"/>
                    <a:pt x="91" y="188"/>
                    <a:pt x="91" y="189"/>
                  </a:cubicBezTo>
                  <a:cubicBezTo>
                    <a:pt x="91" y="188"/>
                    <a:pt x="91" y="188"/>
                    <a:pt x="91" y="188"/>
                  </a:cubicBezTo>
                  <a:cubicBezTo>
                    <a:pt x="90" y="188"/>
                    <a:pt x="90" y="188"/>
                    <a:pt x="89" y="188"/>
                  </a:cubicBezTo>
                  <a:cubicBezTo>
                    <a:pt x="90" y="187"/>
                    <a:pt x="91" y="188"/>
                    <a:pt x="90" y="187"/>
                  </a:cubicBezTo>
                  <a:moveTo>
                    <a:pt x="93" y="190"/>
                  </a:moveTo>
                  <a:cubicBezTo>
                    <a:pt x="94" y="190"/>
                    <a:pt x="94" y="191"/>
                    <a:pt x="94" y="190"/>
                  </a:cubicBezTo>
                  <a:cubicBezTo>
                    <a:pt x="94" y="189"/>
                    <a:pt x="93" y="190"/>
                    <a:pt x="93" y="190"/>
                  </a:cubicBezTo>
                  <a:moveTo>
                    <a:pt x="93" y="188"/>
                  </a:moveTo>
                  <a:cubicBezTo>
                    <a:pt x="93" y="188"/>
                    <a:pt x="93" y="188"/>
                    <a:pt x="93" y="189"/>
                  </a:cubicBezTo>
                  <a:cubicBezTo>
                    <a:pt x="93" y="189"/>
                    <a:pt x="92" y="189"/>
                    <a:pt x="92" y="190"/>
                  </a:cubicBezTo>
                  <a:cubicBezTo>
                    <a:pt x="93" y="189"/>
                    <a:pt x="93" y="189"/>
                    <a:pt x="94" y="189"/>
                  </a:cubicBezTo>
                  <a:cubicBezTo>
                    <a:pt x="93" y="188"/>
                    <a:pt x="94" y="188"/>
                    <a:pt x="93" y="188"/>
                  </a:cubicBezTo>
                  <a:moveTo>
                    <a:pt x="94" y="186"/>
                  </a:moveTo>
                  <a:cubicBezTo>
                    <a:pt x="94" y="186"/>
                    <a:pt x="93" y="186"/>
                    <a:pt x="93" y="186"/>
                  </a:cubicBezTo>
                  <a:cubicBezTo>
                    <a:pt x="93" y="186"/>
                    <a:pt x="93" y="186"/>
                    <a:pt x="93" y="187"/>
                  </a:cubicBezTo>
                  <a:cubicBezTo>
                    <a:pt x="94" y="187"/>
                    <a:pt x="94" y="186"/>
                    <a:pt x="94" y="186"/>
                  </a:cubicBezTo>
                  <a:moveTo>
                    <a:pt x="96" y="186"/>
                  </a:moveTo>
                  <a:cubicBezTo>
                    <a:pt x="96" y="185"/>
                    <a:pt x="96" y="186"/>
                    <a:pt x="97" y="186"/>
                  </a:cubicBezTo>
                  <a:cubicBezTo>
                    <a:pt x="97" y="186"/>
                    <a:pt x="97" y="185"/>
                    <a:pt x="97" y="185"/>
                  </a:cubicBezTo>
                  <a:cubicBezTo>
                    <a:pt x="97" y="184"/>
                    <a:pt x="97" y="185"/>
                    <a:pt x="96" y="184"/>
                  </a:cubicBezTo>
                  <a:cubicBezTo>
                    <a:pt x="97" y="184"/>
                    <a:pt x="98" y="185"/>
                    <a:pt x="98" y="184"/>
                  </a:cubicBezTo>
                  <a:cubicBezTo>
                    <a:pt x="97" y="184"/>
                    <a:pt x="97" y="183"/>
                    <a:pt x="96" y="184"/>
                  </a:cubicBezTo>
                  <a:cubicBezTo>
                    <a:pt x="96" y="185"/>
                    <a:pt x="96" y="185"/>
                    <a:pt x="95" y="186"/>
                  </a:cubicBezTo>
                  <a:cubicBezTo>
                    <a:pt x="95" y="186"/>
                    <a:pt x="95" y="187"/>
                    <a:pt x="95" y="187"/>
                  </a:cubicBezTo>
                  <a:cubicBezTo>
                    <a:pt x="94" y="187"/>
                    <a:pt x="95" y="187"/>
                    <a:pt x="95" y="186"/>
                  </a:cubicBezTo>
                  <a:cubicBezTo>
                    <a:pt x="95" y="186"/>
                    <a:pt x="96" y="187"/>
                    <a:pt x="96" y="186"/>
                  </a:cubicBezTo>
                  <a:cubicBezTo>
                    <a:pt x="96" y="186"/>
                    <a:pt x="95" y="186"/>
                    <a:pt x="96" y="186"/>
                  </a:cubicBezTo>
                  <a:moveTo>
                    <a:pt x="99" y="186"/>
                  </a:moveTo>
                  <a:cubicBezTo>
                    <a:pt x="98" y="186"/>
                    <a:pt x="98" y="186"/>
                    <a:pt x="98" y="187"/>
                  </a:cubicBezTo>
                  <a:cubicBezTo>
                    <a:pt x="98" y="187"/>
                    <a:pt x="98" y="186"/>
                    <a:pt x="98" y="187"/>
                  </a:cubicBezTo>
                  <a:cubicBezTo>
                    <a:pt x="98" y="188"/>
                    <a:pt x="98" y="187"/>
                    <a:pt x="97" y="188"/>
                  </a:cubicBezTo>
                  <a:cubicBezTo>
                    <a:pt x="97" y="188"/>
                    <a:pt x="97" y="188"/>
                    <a:pt x="98" y="189"/>
                  </a:cubicBezTo>
                  <a:cubicBezTo>
                    <a:pt x="98" y="188"/>
                    <a:pt x="99" y="188"/>
                    <a:pt x="99" y="187"/>
                  </a:cubicBezTo>
                  <a:cubicBezTo>
                    <a:pt x="98" y="187"/>
                    <a:pt x="99" y="186"/>
                    <a:pt x="99" y="186"/>
                  </a:cubicBezTo>
                  <a:moveTo>
                    <a:pt x="99" y="184"/>
                  </a:moveTo>
                  <a:cubicBezTo>
                    <a:pt x="99" y="185"/>
                    <a:pt x="100" y="186"/>
                    <a:pt x="101" y="185"/>
                  </a:cubicBezTo>
                  <a:cubicBezTo>
                    <a:pt x="100" y="185"/>
                    <a:pt x="100" y="185"/>
                    <a:pt x="100" y="184"/>
                  </a:cubicBezTo>
                  <a:cubicBezTo>
                    <a:pt x="100" y="184"/>
                    <a:pt x="101" y="184"/>
                    <a:pt x="100" y="184"/>
                  </a:cubicBezTo>
                  <a:cubicBezTo>
                    <a:pt x="100" y="184"/>
                    <a:pt x="99" y="184"/>
                    <a:pt x="99" y="184"/>
                  </a:cubicBezTo>
                  <a:cubicBezTo>
                    <a:pt x="98" y="184"/>
                    <a:pt x="97" y="185"/>
                    <a:pt x="98" y="185"/>
                  </a:cubicBezTo>
                  <a:lnTo>
                    <a:pt x="99" y="184"/>
                  </a:lnTo>
                  <a:close/>
                  <a:moveTo>
                    <a:pt x="100" y="188"/>
                  </a:moveTo>
                  <a:cubicBezTo>
                    <a:pt x="100" y="188"/>
                    <a:pt x="102" y="187"/>
                    <a:pt x="101" y="187"/>
                  </a:cubicBezTo>
                  <a:cubicBezTo>
                    <a:pt x="101" y="187"/>
                    <a:pt x="100" y="187"/>
                    <a:pt x="100" y="188"/>
                  </a:cubicBezTo>
                  <a:moveTo>
                    <a:pt x="102" y="188"/>
                  </a:moveTo>
                  <a:cubicBezTo>
                    <a:pt x="101" y="188"/>
                    <a:pt x="102" y="188"/>
                    <a:pt x="101" y="188"/>
                  </a:cubicBezTo>
                  <a:cubicBezTo>
                    <a:pt x="101" y="189"/>
                    <a:pt x="101" y="188"/>
                    <a:pt x="101" y="188"/>
                  </a:cubicBezTo>
                  <a:cubicBezTo>
                    <a:pt x="101" y="189"/>
                    <a:pt x="101" y="189"/>
                    <a:pt x="101" y="189"/>
                  </a:cubicBezTo>
                  <a:cubicBezTo>
                    <a:pt x="102" y="189"/>
                    <a:pt x="102" y="189"/>
                    <a:pt x="103" y="189"/>
                  </a:cubicBezTo>
                  <a:cubicBezTo>
                    <a:pt x="103" y="188"/>
                    <a:pt x="102" y="188"/>
                    <a:pt x="102" y="188"/>
                  </a:cubicBezTo>
                  <a:moveTo>
                    <a:pt x="102" y="184"/>
                  </a:moveTo>
                  <a:cubicBezTo>
                    <a:pt x="102" y="184"/>
                    <a:pt x="102" y="184"/>
                    <a:pt x="101" y="184"/>
                  </a:cubicBezTo>
                  <a:cubicBezTo>
                    <a:pt x="101" y="184"/>
                    <a:pt x="101" y="185"/>
                    <a:pt x="101" y="185"/>
                  </a:cubicBezTo>
                  <a:cubicBezTo>
                    <a:pt x="101" y="184"/>
                    <a:pt x="102" y="185"/>
                    <a:pt x="102" y="184"/>
                  </a:cubicBezTo>
                  <a:moveTo>
                    <a:pt x="104" y="186"/>
                  </a:moveTo>
                  <a:cubicBezTo>
                    <a:pt x="104" y="186"/>
                    <a:pt x="103" y="186"/>
                    <a:pt x="102" y="186"/>
                  </a:cubicBezTo>
                  <a:cubicBezTo>
                    <a:pt x="103" y="187"/>
                    <a:pt x="104" y="187"/>
                    <a:pt x="104" y="186"/>
                  </a:cubicBezTo>
                  <a:moveTo>
                    <a:pt x="106" y="184"/>
                  </a:moveTo>
                  <a:cubicBezTo>
                    <a:pt x="105" y="184"/>
                    <a:pt x="104" y="184"/>
                    <a:pt x="104" y="185"/>
                  </a:cubicBezTo>
                  <a:cubicBezTo>
                    <a:pt x="105" y="185"/>
                    <a:pt x="106" y="185"/>
                    <a:pt x="106" y="184"/>
                  </a:cubicBezTo>
                  <a:moveTo>
                    <a:pt x="105" y="181"/>
                  </a:moveTo>
                  <a:cubicBezTo>
                    <a:pt x="105" y="182"/>
                    <a:pt x="104" y="181"/>
                    <a:pt x="104" y="182"/>
                  </a:cubicBezTo>
                  <a:cubicBezTo>
                    <a:pt x="104" y="182"/>
                    <a:pt x="106" y="182"/>
                    <a:pt x="105" y="181"/>
                  </a:cubicBezTo>
                  <a:moveTo>
                    <a:pt x="104" y="179"/>
                  </a:moveTo>
                  <a:cubicBezTo>
                    <a:pt x="103" y="179"/>
                    <a:pt x="102" y="180"/>
                    <a:pt x="102" y="181"/>
                  </a:cubicBezTo>
                  <a:cubicBezTo>
                    <a:pt x="102" y="182"/>
                    <a:pt x="103" y="180"/>
                    <a:pt x="103" y="181"/>
                  </a:cubicBezTo>
                  <a:cubicBezTo>
                    <a:pt x="103" y="181"/>
                    <a:pt x="103" y="182"/>
                    <a:pt x="104" y="181"/>
                  </a:cubicBezTo>
                  <a:cubicBezTo>
                    <a:pt x="103" y="181"/>
                    <a:pt x="103" y="180"/>
                    <a:pt x="103" y="180"/>
                  </a:cubicBezTo>
                  <a:cubicBezTo>
                    <a:pt x="104" y="180"/>
                    <a:pt x="104" y="180"/>
                    <a:pt x="104" y="179"/>
                  </a:cubicBezTo>
                  <a:moveTo>
                    <a:pt x="110" y="175"/>
                  </a:moveTo>
                  <a:cubicBezTo>
                    <a:pt x="111" y="174"/>
                    <a:pt x="111" y="175"/>
                    <a:pt x="112" y="174"/>
                  </a:cubicBezTo>
                  <a:cubicBezTo>
                    <a:pt x="111" y="173"/>
                    <a:pt x="110" y="174"/>
                    <a:pt x="110" y="175"/>
                  </a:cubicBezTo>
                  <a:moveTo>
                    <a:pt x="108" y="183"/>
                  </a:moveTo>
                  <a:cubicBezTo>
                    <a:pt x="108" y="183"/>
                    <a:pt x="108" y="183"/>
                    <a:pt x="108" y="183"/>
                  </a:cubicBezTo>
                  <a:cubicBezTo>
                    <a:pt x="107" y="183"/>
                    <a:pt x="108" y="184"/>
                    <a:pt x="108" y="185"/>
                  </a:cubicBezTo>
                  <a:cubicBezTo>
                    <a:pt x="109" y="184"/>
                    <a:pt x="109" y="184"/>
                    <a:pt x="109" y="184"/>
                  </a:cubicBezTo>
                  <a:cubicBezTo>
                    <a:pt x="108" y="183"/>
                    <a:pt x="108" y="184"/>
                    <a:pt x="108" y="183"/>
                  </a:cubicBezTo>
                  <a:moveTo>
                    <a:pt x="105" y="179"/>
                  </a:moveTo>
                  <a:cubicBezTo>
                    <a:pt x="105" y="179"/>
                    <a:pt x="105" y="179"/>
                    <a:pt x="104" y="179"/>
                  </a:cubicBezTo>
                  <a:cubicBezTo>
                    <a:pt x="104" y="179"/>
                    <a:pt x="104" y="179"/>
                    <a:pt x="105" y="180"/>
                  </a:cubicBezTo>
                  <a:lnTo>
                    <a:pt x="105" y="179"/>
                  </a:lnTo>
                  <a:close/>
                  <a:moveTo>
                    <a:pt x="111" y="181"/>
                  </a:moveTo>
                  <a:cubicBezTo>
                    <a:pt x="110" y="182"/>
                    <a:pt x="110" y="182"/>
                    <a:pt x="109" y="183"/>
                  </a:cubicBezTo>
                  <a:cubicBezTo>
                    <a:pt x="109" y="182"/>
                    <a:pt x="109" y="182"/>
                    <a:pt x="109" y="181"/>
                  </a:cubicBezTo>
                  <a:cubicBezTo>
                    <a:pt x="108" y="181"/>
                    <a:pt x="109" y="183"/>
                    <a:pt x="109" y="183"/>
                  </a:cubicBezTo>
                  <a:cubicBezTo>
                    <a:pt x="110" y="183"/>
                    <a:pt x="110" y="182"/>
                    <a:pt x="111" y="182"/>
                  </a:cubicBezTo>
                  <a:cubicBezTo>
                    <a:pt x="111" y="182"/>
                    <a:pt x="111" y="181"/>
                    <a:pt x="111" y="181"/>
                  </a:cubicBezTo>
                  <a:moveTo>
                    <a:pt x="108" y="178"/>
                  </a:moveTo>
                  <a:cubicBezTo>
                    <a:pt x="109" y="177"/>
                    <a:pt x="107" y="178"/>
                    <a:pt x="107" y="179"/>
                  </a:cubicBezTo>
                  <a:cubicBezTo>
                    <a:pt x="108" y="179"/>
                    <a:pt x="108" y="179"/>
                    <a:pt x="108" y="178"/>
                  </a:cubicBezTo>
                  <a:moveTo>
                    <a:pt x="110" y="177"/>
                  </a:moveTo>
                  <a:cubicBezTo>
                    <a:pt x="109" y="176"/>
                    <a:pt x="109" y="176"/>
                    <a:pt x="109" y="176"/>
                  </a:cubicBezTo>
                  <a:cubicBezTo>
                    <a:pt x="109" y="176"/>
                    <a:pt x="110" y="175"/>
                    <a:pt x="110" y="175"/>
                  </a:cubicBezTo>
                  <a:cubicBezTo>
                    <a:pt x="109" y="176"/>
                    <a:pt x="108" y="176"/>
                    <a:pt x="108" y="176"/>
                  </a:cubicBezTo>
                  <a:cubicBezTo>
                    <a:pt x="108" y="177"/>
                    <a:pt x="109" y="176"/>
                    <a:pt x="110" y="177"/>
                  </a:cubicBezTo>
                  <a:cubicBezTo>
                    <a:pt x="109" y="177"/>
                    <a:pt x="109" y="177"/>
                    <a:pt x="109" y="178"/>
                  </a:cubicBezTo>
                  <a:cubicBezTo>
                    <a:pt x="108" y="176"/>
                    <a:pt x="106" y="177"/>
                    <a:pt x="107" y="178"/>
                  </a:cubicBezTo>
                  <a:cubicBezTo>
                    <a:pt x="107" y="178"/>
                    <a:pt x="108" y="178"/>
                    <a:pt x="108" y="177"/>
                  </a:cubicBezTo>
                  <a:cubicBezTo>
                    <a:pt x="110" y="178"/>
                    <a:pt x="108" y="178"/>
                    <a:pt x="109" y="179"/>
                  </a:cubicBezTo>
                  <a:cubicBezTo>
                    <a:pt x="110" y="178"/>
                    <a:pt x="109" y="177"/>
                    <a:pt x="110" y="177"/>
                  </a:cubicBezTo>
                  <a:moveTo>
                    <a:pt x="115" y="177"/>
                  </a:moveTo>
                  <a:cubicBezTo>
                    <a:pt x="115" y="178"/>
                    <a:pt x="114" y="177"/>
                    <a:pt x="114" y="177"/>
                  </a:cubicBezTo>
                  <a:cubicBezTo>
                    <a:pt x="114" y="178"/>
                    <a:pt x="115" y="178"/>
                    <a:pt x="114" y="178"/>
                  </a:cubicBezTo>
                  <a:cubicBezTo>
                    <a:pt x="114" y="178"/>
                    <a:pt x="114" y="178"/>
                    <a:pt x="114" y="179"/>
                  </a:cubicBezTo>
                  <a:cubicBezTo>
                    <a:pt x="113" y="178"/>
                    <a:pt x="114" y="178"/>
                    <a:pt x="113" y="178"/>
                  </a:cubicBezTo>
                  <a:cubicBezTo>
                    <a:pt x="113" y="178"/>
                    <a:pt x="112" y="178"/>
                    <a:pt x="113" y="179"/>
                  </a:cubicBezTo>
                  <a:cubicBezTo>
                    <a:pt x="113" y="178"/>
                    <a:pt x="113" y="178"/>
                    <a:pt x="113" y="179"/>
                  </a:cubicBezTo>
                  <a:cubicBezTo>
                    <a:pt x="112" y="180"/>
                    <a:pt x="111" y="179"/>
                    <a:pt x="111" y="179"/>
                  </a:cubicBezTo>
                  <a:cubicBezTo>
                    <a:pt x="112" y="180"/>
                    <a:pt x="111" y="180"/>
                    <a:pt x="112" y="181"/>
                  </a:cubicBezTo>
                  <a:cubicBezTo>
                    <a:pt x="113" y="180"/>
                    <a:pt x="113" y="180"/>
                    <a:pt x="114" y="180"/>
                  </a:cubicBezTo>
                  <a:cubicBezTo>
                    <a:pt x="114" y="180"/>
                    <a:pt x="114" y="179"/>
                    <a:pt x="114" y="179"/>
                  </a:cubicBezTo>
                  <a:cubicBezTo>
                    <a:pt x="115" y="179"/>
                    <a:pt x="115" y="179"/>
                    <a:pt x="116" y="178"/>
                  </a:cubicBezTo>
                  <a:cubicBezTo>
                    <a:pt x="115" y="178"/>
                    <a:pt x="116" y="178"/>
                    <a:pt x="115" y="177"/>
                  </a:cubicBezTo>
                  <a:moveTo>
                    <a:pt x="114" y="176"/>
                  </a:moveTo>
                  <a:cubicBezTo>
                    <a:pt x="113" y="176"/>
                    <a:pt x="113" y="176"/>
                    <a:pt x="113" y="177"/>
                  </a:cubicBezTo>
                  <a:cubicBezTo>
                    <a:pt x="112" y="176"/>
                    <a:pt x="112" y="177"/>
                    <a:pt x="112" y="176"/>
                  </a:cubicBezTo>
                  <a:cubicBezTo>
                    <a:pt x="111" y="176"/>
                    <a:pt x="111" y="177"/>
                    <a:pt x="112" y="177"/>
                  </a:cubicBezTo>
                  <a:cubicBezTo>
                    <a:pt x="112" y="177"/>
                    <a:pt x="112" y="176"/>
                    <a:pt x="112" y="177"/>
                  </a:cubicBezTo>
                  <a:cubicBezTo>
                    <a:pt x="112" y="177"/>
                    <a:pt x="112" y="177"/>
                    <a:pt x="112" y="177"/>
                  </a:cubicBezTo>
                  <a:cubicBezTo>
                    <a:pt x="112" y="177"/>
                    <a:pt x="111" y="178"/>
                    <a:pt x="111" y="178"/>
                  </a:cubicBezTo>
                  <a:cubicBezTo>
                    <a:pt x="112" y="178"/>
                    <a:pt x="112" y="178"/>
                    <a:pt x="113" y="177"/>
                  </a:cubicBezTo>
                  <a:cubicBezTo>
                    <a:pt x="114" y="177"/>
                    <a:pt x="114" y="177"/>
                    <a:pt x="115" y="176"/>
                  </a:cubicBezTo>
                  <a:cubicBezTo>
                    <a:pt x="114" y="176"/>
                    <a:pt x="114" y="176"/>
                    <a:pt x="114" y="176"/>
                  </a:cubicBezTo>
                  <a:moveTo>
                    <a:pt x="114" y="173"/>
                  </a:moveTo>
                  <a:cubicBezTo>
                    <a:pt x="114" y="173"/>
                    <a:pt x="114" y="174"/>
                    <a:pt x="113" y="174"/>
                  </a:cubicBezTo>
                  <a:cubicBezTo>
                    <a:pt x="114" y="172"/>
                    <a:pt x="114" y="172"/>
                    <a:pt x="114" y="172"/>
                  </a:cubicBezTo>
                  <a:cubicBezTo>
                    <a:pt x="114" y="172"/>
                    <a:pt x="114" y="172"/>
                    <a:pt x="113" y="171"/>
                  </a:cubicBezTo>
                  <a:cubicBezTo>
                    <a:pt x="112" y="172"/>
                    <a:pt x="113" y="173"/>
                    <a:pt x="112" y="174"/>
                  </a:cubicBezTo>
                  <a:cubicBezTo>
                    <a:pt x="113" y="174"/>
                    <a:pt x="113" y="174"/>
                    <a:pt x="113" y="174"/>
                  </a:cubicBezTo>
                  <a:cubicBezTo>
                    <a:pt x="113" y="174"/>
                    <a:pt x="113" y="174"/>
                    <a:pt x="113" y="175"/>
                  </a:cubicBezTo>
                  <a:cubicBezTo>
                    <a:pt x="113" y="174"/>
                    <a:pt x="114" y="174"/>
                    <a:pt x="114" y="174"/>
                  </a:cubicBezTo>
                  <a:cubicBezTo>
                    <a:pt x="114" y="174"/>
                    <a:pt x="114" y="175"/>
                    <a:pt x="114" y="175"/>
                  </a:cubicBezTo>
                  <a:cubicBezTo>
                    <a:pt x="113" y="174"/>
                    <a:pt x="115" y="174"/>
                    <a:pt x="114" y="173"/>
                  </a:cubicBezTo>
                  <a:moveTo>
                    <a:pt x="117" y="173"/>
                  </a:moveTo>
                  <a:cubicBezTo>
                    <a:pt x="117" y="173"/>
                    <a:pt x="116" y="174"/>
                    <a:pt x="115" y="175"/>
                  </a:cubicBezTo>
                  <a:cubicBezTo>
                    <a:pt x="117" y="175"/>
                    <a:pt x="117" y="174"/>
                    <a:pt x="117" y="173"/>
                  </a:cubicBezTo>
                  <a:moveTo>
                    <a:pt x="117" y="172"/>
                  </a:moveTo>
                  <a:cubicBezTo>
                    <a:pt x="117" y="172"/>
                    <a:pt x="117" y="172"/>
                    <a:pt x="117" y="172"/>
                  </a:cubicBezTo>
                  <a:cubicBezTo>
                    <a:pt x="117" y="171"/>
                    <a:pt x="118" y="172"/>
                    <a:pt x="118" y="171"/>
                  </a:cubicBezTo>
                  <a:cubicBezTo>
                    <a:pt x="118" y="171"/>
                    <a:pt x="119" y="171"/>
                    <a:pt x="118" y="170"/>
                  </a:cubicBezTo>
                  <a:cubicBezTo>
                    <a:pt x="118" y="171"/>
                    <a:pt x="118" y="172"/>
                    <a:pt x="117" y="171"/>
                  </a:cubicBezTo>
                  <a:cubicBezTo>
                    <a:pt x="118" y="171"/>
                    <a:pt x="117" y="170"/>
                    <a:pt x="117" y="170"/>
                  </a:cubicBezTo>
                  <a:cubicBezTo>
                    <a:pt x="118" y="170"/>
                    <a:pt x="118" y="170"/>
                    <a:pt x="118" y="169"/>
                  </a:cubicBezTo>
                  <a:cubicBezTo>
                    <a:pt x="117" y="169"/>
                    <a:pt x="117" y="170"/>
                    <a:pt x="116" y="170"/>
                  </a:cubicBezTo>
                  <a:cubicBezTo>
                    <a:pt x="116" y="170"/>
                    <a:pt x="116" y="170"/>
                    <a:pt x="116" y="170"/>
                  </a:cubicBezTo>
                  <a:cubicBezTo>
                    <a:pt x="115" y="170"/>
                    <a:pt x="115" y="170"/>
                    <a:pt x="115" y="171"/>
                  </a:cubicBezTo>
                  <a:cubicBezTo>
                    <a:pt x="115" y="172"/>
                    <a:pt x="116" y="170"/>
                    <a:pt x="116" y="171"/>
                  </a:cubicBezTo>
                  <a:cubicBezTo>
                    <a:pt x="116" y="171"/>
                    <a:pt x="116" y="171"/>
                    <a:pt x="115" y="172"/>
                  </a:cubicBezTo>
                  <a:cubicBezTo>
                    <a:pt x="116" y="173"/>
                    <a:pt x="116" y="171"/>
                    <a:pt x="117" y="171"/>
                  </a:cubicBezTo>
                  <a:cubicBezTo>
                    <a:pt x="117" y="172"/>
                    <a:pt x="117" y="172"/>
                    <a:pt x="117" y="172"/>
                  </a:cubicBezTo>
                  <a:cubicBezTo>
                    <a:pt x="117" y="172"/>
                    <a:pt x="117" y="172"/>
                    <a:pt x="117" y="172"/>
                  </a:cubicBezTo>
                  <a:moveTo>
                    <a:pt x="120" y="170"/>
                  </a:moveTo>
                  <a:cubicBezTo>
                    <a:pt x="119" y="170"/>
                    <a:pt x="120" y="170"/>
                    <a:pt x="120" y="171"/>
                  </a:cubicBezTo>
                  <a:cubicBezTo>
                    <a:pt x="119" y="172"/>
                    <a:pt x="118" y="172"/>
                    <a:pt x="118" y="173"/>
                  </a:cubicBezTo>
                  <a:cubicBezTo>
                    <a:pt x="118" y="172"/>
                    <a:pt x="118" y="173"/>
                    <a:pt x="119" y="173"/>
                  </a:cubicBezTo>
                  <a:cubicBezTo>
                    <a:pt x="119" y="172"/>
                    <a:pt x="120" y="172"/>
                    <a:pt x="121" y="170"/>
                  </a:cubicBezTo>
                  <a:lnTo>
                    <a:pt x="120" y="170"/>
                  </a:lnTo>
                  <a:close/>
                  <a:moveTo>
                    <a:pt x="124" y="165"/>
                  </a:moveTo>
                  <a:cubicBezTo>
                    <a:pt x="124" y="165"/>
                    <a:pt x="124" y="165"/>
                    <a:pt x="123" y="165"/>
                  </a:cubicBezTo>
                  <a:cubicBezTo>
                    <a:pt x="123" y="165"/>
                    <a:pt x="123" y="166"/>
                    <a:pt x="123" y="166"/>
                  </a:cubicBezTo>
                  <a:cubicBezTo>
                    <a:pt x="124" y="166"/>
                    <a:pt x="124" y="166"/>
                    <a:pt x="124" y="165"/>
                  </a:cubicBezTo>
                  <a:moveTo>
                    <a:pt x="124" y="162"/>
                  </a:moveTo>
                  <a:cubicBezTo>
                    <a:pt x="124" y="162"/>
                    <a:pt x="123" y="163"/>
                    <a:pt x="123" y="163"/>
                  </a:cubicBezTo>
                  <a:cubicBezTo>
                    <a:pt x="124" y="163"/>
                    <a:pt x="124" y="162"/>
                    <a:pt x="124" y="162"/>
                  </a:cubicBezTo>
                  <a:moveTo>
                    <a:pt x="125" y="157"/>
                  </a:moveTo>
                  <a:cubicBezTo>
                    <a:pt x="124" y="157"/>
                    <a:pt x="125" y="157"/>
                    <a:pt x="124" y="158"/>
                  </a:cubicBezTo>
                  <a:cubicBezTo>
                    <a:pt x="125" y="158"/>
                    <a:pt x="126" y="157"/>
                    <a:pt x="125" y="157"/>
                  </a:cubicBezTo>
                  <a:moveTo>
                    <a:pt x="127" y="158"/>
                  </a:moveTo>
                  <a:cubicBezTo>
                    <a:pt x="127" y="158"/>
                    <a:pt x="125" y="159"/>
                    <a:pt x="126" y="160"/>
                  </a:cubicBezTo>
                  <a:cubicBezTo>
                    <a:pt x="126" y="159"/>
                    <a:pt x="127" y="159"/>
                    <a:pt x="127" y="158"/>
                  </a:cubicBezTo>
                  <a:moveTo>
                    <a:pt x="132" y="156"/>
                  </a:moveTo>
                  <a:cubicBezTo>
                    <a:pt x="132" y="156"/>
                    <a:pt x="131" y="156"/>
                    <a:pt x="131" y="156"/>
                  </a:cubicBezTo>
                  <a:cubicBezTo>
                    <a:pt x="132" y="157"/>
                    <a:pt x="132" y="157"/>
                    <a:pt x="132" y="157"/>
                  </a:cubicBezTo>
                  <a:cubicBezTo>
                    <a:pt x="132" y="156"/>
                    <a:pt x="132" y="156"/>
                    <a:pt x="132" y="156"/>
                  </a:cubicBezTo>
                  <a:moveTo>
                    <a:pt x="132" y="154"/>
                  </a:moveTo>
                  <a:cubicBezTo>
                    <a:pt x="131" y="154"/>
                    <a:pt x="131" y="155"/>
                    <a:pt x="132" y="156"/>
                  </a:cubicBezTo>
                  <a:cubicBezTo>
                    <a:pt x="132" y="156"/>
                    <a:pt x="133" y="155"/>
                    <a:pt x="133" y="155"/>
                  </a:cubicBezTo>
                  <a:cubicBezTo>
                    <a:pt x="133" y="155"/>
                    <a:pt x="132" y="155"/>
                    <a:pt x="132" y="155"/>
                  </a:cubicBezTo>
                  <a:cubicBezTo>
                    <a:pt x="133" y="154"/>
                    <a:pt x="132" y="154"/>
                    <a:pt x="132" y="154"/>
                  </a:cubicBezTo>
                  <a:moveTo>
                    <a:pt x="134" y="151"/>
                  </a:moveTo>
                  <a:cubicBezTo>
                    <a:pt x="133" y="151"/>
                    <a:pt x="134" y="152"/>
                    <a:pt x="134" y="153"/>
                  </a:cubicBezTo>
                  <a:cubicBezTo>
                    <a:pt x="134" y="153"/>
                    <a:pt x="132" y="154"/>
                    <a:pt x="133" y="154"/>
                  </a:cubicBezTo>
                  <a:cubicBezTo>
                    <a:pt x="134" y="153"/>
                    <a:pt x="135" y="152"/>
                    <a:pt x="134" y="151"/>
                  </a:cubicBezTo>
                  <a:moveTo>
                    <a:pt x="133" y="148"/>
                  </a:moveTo>
                  <a:cubicBezTo>
                    <a:pt x="132" y="149"/>
                    <a:pt x="132" y="149"/>
                    <a:pt x="132" y="150"/>
                  </a:cubicBezTo>
                  <a:cubicBezTo>
                    <a:pt x="132" y="149"/>
                    <a:pt x="133" y="149"/>
                    <a:pt x="133" y="148"/>
                  </a:cubicBezTo>
                  <a:moveTo>
                    <a:pt x="132" y="162"/>
                  </a:moveTo>
                  <a:cubicBezTo>
                    <a:pt x="131" y="163"/>
                    <a:pt x="131" y="163"/>
                    <a:pt x="130" y="164"/>
                  </a:cubicBezTo>
                  <a:cubicBezTo>
                    <a:pt x="131" y="165"/>
                    <a:pt x="132" y="163"/>
                    <a:pt x="132" y="162"/>
                  </a:cubicBezTo>
                  <a:moveTo>
                    <a:pt x="133" y="160"/>
                  </a:moveTo>
                  <a:cubicBezTo>
                    <a:pt x="133" y="161"/>
                    <a:pt x="132" y="161"/>
                    <a:pt x="132" y="162"/>
                  </a:cubicBezTo>
                  <a:cubicBezTo>
                    <a:pt x="133" y="161"/>
                    <a:pt x="133" y="161"/>
                    <a:pt x="133" y="162"/>
                  </a:cubicBezTo>
                  <a:cubicBezTo>
                    <a:pt x="133" y="162"/>
                    <a:pt x="134" y="161"/>
                    <a:pt x="133" y="160"/>
                  </a:cubicBezTo>
                  <a:moveTo>
                    <a:pt x="137" y="159"/>
                  </a:moveTo>
                  <a:cubicBezTo>
                    <a:pt x="136" y="159"/>
                    <a:pt x="135" y="158"/>
                    <a:pt x="135" y="159"/>
                  </a:cubicBezTo>
                  <a:cubicBezTo>
                    <a:pt x="136" y="160"/>
                    <a:pt x="136" y="159"/>
                    <a:pt x="137" y="159"/>
                  </a:cubicBezTo>
                  <a:moveTo>
                    <a:pt x="136" y="158"/>
                  </a:moveTo>
                  <a:cubicBezTo>
                    <a:pt x="135" y="159"/>
                    <a:pt x="135" y="156"/>
                    <a:pt x="134" y="158"/>
                  </a:cubicBezTo>
                  <a:cubicBezTo>
                    <a:pt x="135" y="158"/>
                    <a:pt x="136" y="158"/>
                    <a:pt x="136" y="158"/>
                  </a:cubicBezTo>
                  <a:moveTo>
                    <a:pt x="138" y="151"/>
                  </a:moveTo>
                  <a:cubicBezTo>
                    <a:pt x="138" y="151"/>
                    <a:pt x="139" y="151"/>
                    <a:pt x="139" y="151"/>
                  </a:cubicBezTo>
                  <a:cubicBezTo>
                    <a:pt x="139" y="151"/>
                    <a:pt x="139" y="151"/>
                    <a:pt x="139" y="150"/>
                  </a:cubicBezTo>
                  <a:cubicBezTo>
                    <a:pt x="138" y="150"/>
                    <a:pt x="138" y="151"/>
                    <a:pt x="138" y="151"/>
                  </a:cubicBezTo>
                  <a:moveTo>
                    <a:pt x="142" y="151"/>
                  </a:moveTo>
                  <a:cubicBezTo>
                    <a:pt x="142" y="151"/>
                    <a:pt x="141" y="150"/>
                    <a:pt x="141" y="151"/>
                  </a:cubicBezTo>
                  <a:cubicBezTo>
                    <a:pt x="141" y="151"/>
                    <a:pt x="140" y="151"/>
                    <a:pt x="140" y="151"/>
                  </a:cubicBezTo>
                  <a:cubicBezTo>
                    <a:pt x="140" y="151"/>
                    <a:pt x="140" y="151"/>
                    <a:pt x="140" y="151"/>
                  </a:cubicBezTo>
                  <a:cubicBezTo>
                    <a:pt x="139" y="151"/>
                    <a:pt x="139" y="153"/>
                    <a:pt x="139" y="154"/>
                  </a:cubicBezTo>
                  <a:cubicBezTo>
                    <a:pt x="138" y="154"/>
                    <a:pt x="137" y="154"/>
                    <a:pt x="137" y="155"/>
                  </a:cubicBezTo>
                  <a:cubicBezTo>
                    <a:pt x="137" y="154"/>
                    <a:pt x="137" y="153"/>
                    <a:pt x="137" y="153"/>
                  </a:cubicBezTo>
                  <a:cubicBezTo>
                    <a:pt x="137" y="154"/>
                    <a:pt x="136" y="155"/>
                    <a:pt x="137" y="156"/>
                  </a:cubicBezTo>
                  <a:cubicBezTo>
                    <a:pt x="137" y="156"/>
                    <a:pt x="137" y="155"/>
                    <a:pt x="138" y="155"/>
                  </a:cubicBezTo>
                  <a:cubicBezTo>
                    <a:pt x="137" y="156"/>
                    <a:pt x="138" y="157"/>
                    <a:pt x="137" y="156"/>
                  </a:cubicBezTo>
                  <a:cubicBezTo>
                    <a:pt x="137" y="156"/>
                    <a:pt x="137" y="156"/>
                    <a:pt x="137" y="156"/>
                  </a:cubicBezTo>
                  <a:cubicBezTo>
                    <a:pt x="137" y="156"/>
                    <a:pt x="136" y="156"/>
                    <a:pt x="136" y="156"/>
                  </a:cubicBezTo>
                  <a:cubicBezTo>
                    <a:pt x="136" y="156"/>
                    <a:pt x="135" y="156"/>
                    <a:pt x="135" y="156"/>
                  </a:cubicBezTo>
                  <a:cubicBezTo>
                    <a:pt x="136" y="156"/>
                    <a:pt x="135" y="157"/>
                    <a:pt x="136" y="157"/>
                  </a:cubicBezTo>
                  <a:cubicBezTo>
                    <a:pt x="136" y="157"/>
                    <a:pt x="136" y="156"/>
                    <a:pt x="137" y="157"/>
                  </a:cubicBezTo>
                  <a:cubicBezTo>
                    <a:pt x="137" y="157"/>
                    <a:pt x="138" y="158"/>
                    <a:pt x="138" y="158"/>
                  </a:cubicBezTo>
                  <a:cubicBezTo>
                    <a:pt x="139" y="157"/>
                    <a:pt x="139" y="157"/>
                    <a:pt x="139" y="157"/>
                  </a:cubicBezTo>
                  <a:cubicBezTo>
                    <a:pt x="138" y="157"/>
                    <a:pt x="138" y="158"/>
                    <a:pt x="138" y="157"/>
                  </a:cubicBezTo>
                  <a:cubicBezTo>
                    <a:pt x="138" y="157"/>
                    <a:pt x="138" y="156"/>
                    <a:pt x="138" y="156"/>
                  </a:cubicBezTo>
                  <a:cubicBezTo>
                    <a:pt x="138" y="156"/>
                    <a:pt x="138" y="157"/>
                    <a:pt x="138" y="157"/>
                  </a:cubicBezTo>
                  <a:cubicBezTo>
                    <a:pt x="139" y="156"/>
                    <a:pt x="139" y="156"/>
                    <a:pt x="139" y="155"/>
                  </a:cubicBezTo>
                  <a:cubicBezTo>
                    <a:pt x="140" y="155"/>
                    <a:pt x="141" y="154"/>
                    <a:pt x="140" y="154"/>
                  </a:cubicBezTo>
                  <a:cubicBezTo>
                    <a:pt x="139" y="155"/>
                    <a:pt x="138" y="155"/>
                    <a:pt x="138" y="155"/>
                  </a:cubicBezTo>
                  <a:cubicBezTo>
                    <a:pt x="137" y="154"/>
                    <a:pt x="139" y="154"/>
                    <a:pt x="139" y="154"/>
                  </a:cubicBezTo>
                  <a:cubicBezTo>
                    <a:pt x="140" y="153"/>
                    <a:pt x="140" y="152"/>
                    <a:pt x="140" y="152"/>
                  </a:cubicBezTo>
                  <a:cubicBezTo>
                    <a:pt x="141" y="152"/>
                    <a:pt x="139" y="153"/>
                    <a:pt x="141" y="153"/>
                  </a:cubicBezTo>
                  <a:cubicBezTo>
                    <a:pt x="141" y="152"/>
                    <a:pt x="141" y="152"/>
                    <a:pt x="142" y="151"/>
                  </a:cubicBezTo>
                  <a:moveTo>
                    <a:pt x="138" y="144"/>
                  </a:moveTo>
                  <a:cubicBezTo>
                    <a:pt x="137" y="144"/>
                    <a:pt x="136" y="144"/>
                    <a:pt x="136" y="145"/>
                  </a:cubicBezTo>
                  <a:cubicBezTo>
                    <a:pt x="137" y="145"/>
                    <a:pt x="137" y="145"/>
                    <a:pt x="137" y="145"/>
                  </a:cubicBezTo>
                  <a:cubicBezTo>
                    <a:pt x="137" y="146"/>
                    <a:pt x="137" y="146"/>
                    <a:pt x="137" y="147"/>
                  </a:cubicBezTo>
                  <a:cubicBezTo>
                    <a:pt x="136" y="146"/>
                    <a:pt x="136" y="147"/>
                    <a:pt x="136" y="147"/>
                  </a:cubicBezTo>
                  <a:cubicBezTo>
                    <a:pt x="135" y="148"/>
                    <a:pt x="136" y="148"/>
                    <a:pt x="135" y="148"/>
                  </a:cubicBezTo>
                  <a:cubicBezTo>
                    <a:pt x="136" y="149"/>
                    <a:pt x="136" y="149"/>
                    <a:pt x="136" y="149"/>
                  </a:cubicBezTo>
                  <a:cubicBezTo>
                    <a:pt x="137" y="148"/>
                    <a:pt x="138" y="146"/>
                    <a:pt x="138" y="144"/>
                  </a:cubicBezTo>
                  <a:moveTo>
                    <a:pt x="139" y="138"/>
                  </a:moveTo>
                  <a:cubicBezTo>
                    <a:pt x="139" y="139"/>
                    <a:pt x="139" y="139"/>
                    <a:pt x="139" y="140"/>
                  </a:cubicBezTo>
                  <a:cubicBezTo>
                    <a:pt x="138" y="140"/>
                    <a:pt x="139" y="139"/>
                    <a:pt x="138" y="139"/>
                  </a:cubicBezTo>
                  <a:cubicBezTo>
                    <a:pt x="138" y="139"/>
                    <a:pt x="138" y="140"/>
                    <a:pt x="138" y="139"/>
                  </a:cubicBezTo>
                  <a:cubicBezTo>
                    <a:pt x="138" y="140"/>
                    <a:pt x="138" y="140"/>
                    <a:pt x="138" y="140"/>
                  </a:cubicBezTo>
                  <a:cubicBezTo>
                    <a:pt x="138" y="140"/>
                    <a:pt x="139" y="140"/>
                    <a:pt x="139" y="140"/>
                  </a:cubicBezTo>
                  <a:cubicBezTo>
                    <a:pt x="138" y="140"/>
                    <a:pt x="138" y="142"/>
                    <a:pt x="138" y="142"/>
                  </a:cubicBezTo>
                  <a:cubicBezTo>
                    <a:pt x="138" y="142"/>
                    <a:pt x="138" y="142"/>
                    <a:pt x="138" y="142"/>
                  </a:cubicBezTo>
                  <a:cubicBezTo>
                    <a:pt x="138" y="143"/>
                    <a:pt x="136" y="144"/>
                    <a:pt x="137" y="144"/>
                  </a:cubicBezTo>
                  <a:cubicBezTo>
                    <a:pt x="137" y="143"/>
                    <a:pt x="138" y="143"/>
                    <a:pt x="138" y="144"/>
                  </a:cubicBezTo>
                  <a:cubicBezTo>
                    <a:pt x="139" y="143"/>
                    <a:pt x="139" y="142"/>
                    <a:pt x="138" y="142"/>
                  </a:cubicBezTo>
                  <a:cubicBezTo>
                    <a:pt x="139" y="140"/>
                    <a:pt x="141" y="139"/>
                    <a:pt x="139" y="138"/>
                  </a:cubicBezTo>
                  <a:moveTo>
                    <a:pt x="148" y="135"/>
                  </a:moveTo>
                  <a:cubicBezTo>
                    <a:pt x="148" y="136"/>
                    <a:pt x="147" y="136"/>
                    <a:pt x="148" y="136"/>
                  </a:cubicBezTo>
                  <a:cubicBezTo>
                    <a:pt x="149" y="136"/>
                    <a:pt x="148" y="136"/>
                    <a:pt x="149" y="135"/>
                  </a:cubicBezTo>
                  <a:lnTo>
                    <a:pt x="148" y="135"/>
                  </a:lnTo>
                  <a:close/>
                  <a:moveTo>
                    <a:pt x="144" y="132"/>
                  </a:moveTo>
                  <a:cubicBezTo>
                    <a:pt x="143" y="133"/>
                    <a:pt x="143" y="133"/>
                    <a:pt x="143" y="134"/>
                  </a:cubicBezTo>
                  <a:cubicBezTo>
                    <a:pt x="144" y="134"/>
                    <a:pt x="144" y="133"/>
                    <a:pt x="144" y="132"/>
                  </a:cubicBezTo>
                  <a:moveTo>
                    <a:pt x="141" y="132"/>
                  </a:moveTo>
                  <a:cubicBezTo>
                    <a:pt x="141" y="133"/>
                    <a:pt x="141" y="131"/>
                    <a:pt x="140" y="132"/>
                  </a:cubicBezTo>
                  <a:cubicBezTo>
                    <a:pt x="140" y="133"/>
                    <a:pt x="140" y="134"/>
                    <a:pt x="140" y="134"/>
                  </a:cubicBezTo>
                  <a:cubicBezTo>
                    <a:pt x="140" y="135"/>
                    <a:pt x="140" y="134"/>
                    <a:pt x="141" y="135"/>
                  </a:cubicBezTo>
                  <a:cubicBezTo>
                    <a:pt x="140" y="135"/>
                    <a:pt x="139" y="136"/>
                    <a:pt x="139" y="136"/>
                  </a:cubicBezTo>
                  <a:cubicBezTo>
                    <a:pt x="139" y="137"/>
                    <a:pt x="139" y="137"/>
                    <a:pt x="140" y="137"/>
                  </a:cubicBezTo>
                  <a:cubicBezTo>
                    <a:pt x="140" y="137"/>
                    <a:pt x="141" y="136"/>
                    <a:pt x="140" y="136"/>
                  </a:cubicBezTo>
                  <a:cubicBezTo>
                    <a:pt x="140" y="136"/>
                    <a:pt x="141" y="135"/>
                    <a:pt x="141" y="135"/>
                  </a:cubicBezTo>
                  <a:cubicBezTo>
                    <a:pt x="140" y="134"/>
                    <a:pt x="142" y="133"/>
                    <a:pt x="141" y="132"/>
                  </a:cubicBezTo>
                  <a:moveTo>
                    <a:pt x="140" y="131"/>
                  </a:moveTo>
                  <a:cubicBezTo>
                    <a:pt x="140" y="131"/>
                    <a:pt x="141" y="131"/>
                    <a:pt x="141" y="131"/>
                  </a:cubicBezTo>
                  <a:cubicBezTo>
                    <a:pt x="141" y="131"/>
                    <a:pt x="142" y="131"/>
                    <a:pt x="142" y="130"/>
                  </a:cubicBezTo>
                  <a:cubicBezTo>
                    <a:pt x="141" y="130"/>
                    <a:pt x="140" y="131"/>
                    <a:pt x="140" y="131"/>
                  </a:cubicBezTo>
                  <a:moveTo>
                    <a:pt x="117" y="30"/>
                  </a:moveTo>
                  <a:cubicBezTo>
                    <a:pt x="117" y="30"/>
                    <a:pt x="117" y="30"/>
                    <a:pt x="116" y="30"/>
                  </a:cubicBezTo>
                  <a:cubicBezTo>
                    <a:pt x="117" y="31"/>
                    <a:pt x="115" y="30"/>
                    <a:pt x="116" y="31"/>
                  </a:cubicBezTo>
                  <a:cubicBezTo>
                    <a:pt x="116" y="31"/>
                    <a:pt x="116" y="31"/>
                    <a:pt x="117" y="30"/>
                  </a:cubicBezTo>
                  <a:moveTo>
                    <a:pt x="121" y="43"/>
                  </a:moveTo>
                  <a:cubicBezTo>
                    <a:pt x="120" y="43"/>
                    <a:pt x="120" y="42"/>
                    <a:pt x="119" y="42"/>
                  </a:cubicBezTo>
                  <a:cubicBezTo>
                    <a:pt x="119" y="42"/>
                    <a:pt x="120" y="43"/>
                    <a:pt x="121" y="43"/>
                  </a:cubicBezTo>
                  <a:moveTo>
                    <a:pt x="133" y="48"/>
                  </a:moveTo>
                  <a:cubicBezTo>
                    <a:pt x="132" y="48"/>
                    <a:pt x="133" y="47"/>
                    <a:pt x="132" y="47"/>
                  </a:cubicBezTo>
                  <a:cubicBezTo>
                    <a:pt x="132" y="47"/>
                    <a:pt x="132" y="48"/>
                    <a:pt x="133" y="48"/>
                  </a:cubicBezTo>
                  <a:moveTo>
                    <a:pt x="135" y="51"/>
                  </a:moveTo>
                  <a:cubicBezTo>
                    <a:pt x="135" y="51"/>
                    <a:pt x="135" y="49"/>
                    <a:pt x="134" y="49"/>
                  </a:cubicBezTo>
                  <a:cubicBezTo>
                    <a:pt x="134" y="50"/>
                    <a:pt x="135" y="52"/>
                    <a:pt x="135" y="51"/>
                  </a:cubicBezTo>
                  <a:moveTo>
                    <a:pt x="147" y="73"/>
                  </a:moveTo>
                  <a:cubicBezTo>
                    <a:pt x="147" y="73"/>
                    <a:pt x="146" y="73"/>
                    <a:pt x="146" y="73"/>
                  </a:cubicBezTo>
                  <a:cubicBezTo>
                    <a:pt x="146" y="74"/>
                    <a:pt x="146" y="74"/>
                    <a:pt x="146" y="74"/>
                  </a:cubicBezTo>
                  <a:cubicBezTo>
                    <a:pt x="147" y="74"/>
                    <a:pt x="147" y="74"/>
                    <a:pt x="147" y="73"/>
                  </a:cubicBezTo>
                  <a:moveTo>
                    <a:pt x="145" y="86"/>
                  </a:moveTo>
                  <a:cubicBezTo>
                    <a:pt x="145" y="85"/>
                    <a:pt x="146" y="85"/>
                    <a:pt x="145" y="84"/>
                  </a:cubicBezTo>
                  <a:cubicBezTo>
                    <a:pt x="145" y="84"/>
                    <a:pt x="145" y="85"/>
                    <a:pt x="144" y="85"/>
                  </a:cubicBezTo>
                  <a:cubicBezTo>
                    <a:pt x="144" y="85"/>
                    <a:pt x="145" y="86"/>
                    <a:pt x="145" y="86"/>
                  </a:cubicBezTo>
                  <a:moveTo>
                    <a:pt x="152" y="89"/>
                  </a:moveTo>
                  <a:cubicBezTo>
                    <a:pt x="152" y="88"/>
                    <a:pt x="152" y="88"/>
                    <a:pt x="152" y="88"/>
                  </a:cubicBezTo>
                  <a:cubicBezTo>
                    <a:pt x="152" y="88"/>
                    <a:pt x="152" y="88"/>
                    <a:pt x="151" y="89"/>
                  </a:cubicBezTo>
                  <a:cubicBezTo>
                    <a:pt x="151" y="89"/>
                    <a:pt x="151" y="88"/>
                    <a:pt x="150" y="88"/>
                  </a:cubicBezTo>
                  <a:cubicBezTo>
                    <a:pt x="150" y="90"/>
                    <a:pt x="151" y="89"/>
                    <a:pt x="152" y="89"/>
                  </a:cubicBezTo>
                  <a:moveTo>
                    <a:pt x="153" y="103"/>
                  </a:moveTo>
                  <a:cubicBezTo>
                    <a:pt x="153" y="103"/>
                    <a:pt x="153" y="102"/>
                    <a:pt x="152" y="102"/>
                  </a:cubicBezTo>
                  <a:cubicBezTo>
                    <a:pt x="152" y="103"/>
                    <a:pt x="152" y="103"/>
                    <a:pt x="153" y="103"/>
                  </a:cubicBezTo>
                  <a:moveTo>
                    <a:pt x="148" y="110"/>
                  </a:moveTo>
                  <a:cubicBezTo>
                    <a:pt x="148" y="109"/>
                    <a:pt x="148" y="109"/>
                    <a:pt x="148" y="109"/>
                  </a:cubicBezTo>
                  <a:cubicBezTo>
                    <a:pt x="147" y="108"/>
                    <a:pt x="147" y="110"/>
                    <a:pt x="148" y="110"/>
                  </a:cubicBezTo>
                  <a:moveTo>
                    <a:pt x="151" y="112"/>
                  </a:moveTo>
                  <a:cubicBezTo>
                    <a:pt x="151" y="111"/>
                    <a:pt x="152" y="110"/>
                    <a:pt x="151" y="110"/>
                  </a:cubicBezTo>
                  <a:cubicBezTo>
                    <a:pt x="151" y="111"/>
                    <a:pt x="150" y="112"/>
                    <a:pt x="151" y="112"/>
                  </a:cubicBezTo>
                  <a:moveTo>
                    <a:pt x="150" y="116"/>
                  </a:moveTo>
                  <a:cubicBezTo>
                    <a:pt x="151" y="115"/>
                    <a:pt x="150" y="114"/>
                    <a:pt x="150" y="114"/>
                  </a:cubicBezTo>
                  <a:cubicBezTo>
                    <a:pt x="150" y="114"/>
                    <a:pt x="149" y="116"/>
                    <a:pt x="150" y="116"/>
                  </a:cubicBezTo>
                  <a:moveTo>
                    <a:pt x="146" y="121"/>
                  </a:moveTo>
                  <a:cubicBezTo>
                    <a:pt x="147" y="121"/>
                    <a:pt x="147" y="120"/>
                    <a:pt x="147" y="119"/>
                  </a:cubicBezTo>
                  <a:cubicBezTo>
                    <a:pt x="146" y="119"/>
                    <a:pt x="146" y="120"/>
                    <a:pt x="146" y="121"/>
                  </a:cubicBezTo>
                  <a:moveTo>
                    <a:pt x="150" y="126"/>
                  </a:moveTo>
                  <a:cubicBezTo>
                    <a:pt x="151" y="126"/>
                    <a:pt x="151" y="125"/>
                    <a:pt x="151" y="124"/>
                  </a:cubicBezTo>
                  <a:cubicBezTo>
                    <a:pt x="151" y="124"/>
                    <a:pt x="151" y="124"/>
                    <a:pt x="151" y="125"/>
                  </a:cubicBezTo>
                  <a:cubicBezTo>
                    <a:pt x="150" y="125"/>
                    <a:pt x="149" y="126"/>
                    <a:pt x="150" y="126"/>
                  </a:cubicBezTo>
                  <a:moveTo>
                    <a:pt x="142" y="129"/>
                  </a:moveTo>
                  <a:cubicBezTo>
                    <a:pt x="142" y="128"/>
                    <a:pt x="142" y="127"/>
                    <a:pt x="141" y="126"/>
                  </a:cubicBezTo>
                  <a:cubicBezTo>
                    <a:pt x="141" y="127"/>
                    <a:pt x="140" y="128"/>
                    <a:pt x="141" y="128"/>
                  </a:cubicBezTo>
                  <a:cubicBezTo>
                    <a:pt x="141" y="128"/>
                    <a:pt x="142" y="129"/>
                    <a:pt x="142" y="129"/>
                  </a:cubicBezTo>
                  <a:moveTo>
                    <a:pt x="142" y="123"/>
                  </a:moveTo>
                  <a:cubicBezTo>
                    <a:pt x="141" y="123"/>
                    <a:pt x="142" y="124"/>
                    <a:pt x="142" y="125"/>
                  </a:cubicBezTo>
                  <a:cubicBezTo>
                    <a:pt x="142" y="125"/>
                    <a:pt x="142" y="125"/>
                    <a:pt x="142" y="126"/>
                  </a:cubicBezTo>
                  <a:cubicBezTo>
                    <a:pt x="141" y="125"/>
                    <a:pt x="141" y="125"/>
                    <a:pt x="141" y="126"/>
                  </a:cubicBezTo>
                  <a:cubicBezTo>
                    <a:pt x="142" y="126"/>
                    <a:pt x="141" y="126"/>
                    <a:pt x="142" y="126"/>
                  </a:cubicBezTo>
                  <a:cubicBezTo>
                    <a:pt x="142" y="127"/>
                    <a:pt x="142" y="127"/>
                    <a:pt x="143" y="127"/>
                  </a:cubicBezTo>
                  <a:cubicBezTo>
                    <a:pt x="143" y="126"/>
                    <a:pt x="142" y="124"/>
                    <a:pt x="142" y="123"/>
                  </a:cubicBezTo>
                  <a:moveTo>
                    <a:pt x="144" y="111"/>
                  </a:moveTo>
                  <a:cubicBezTo>
                    <a:pt x="144" y="111"/>
                    <a:pt x="144" y="111"/>
                    <a:pt x="143" y="111"/>
                  </a:cubicBezTo>
                  <a:cubicBezTo>
                    <a:pt x="143" y="112"/>
                    <a:pt x="143" y="111"/>
                    <a:pt x="143" y="112"/>
                  </a:cubicBezTo>
                  <a:cubicBezTo>
                    <a:pt x="144" y="112"/>
                    <a:pt x="144" y="110"/>
                    <a:pt x="144" y="111"/>
                  </a:cubicBezTo>
                  <a:moveTo>
                    <a:pt x="143" y="106"/>
                  </a:moveTo>
                  <a:cubicBezTo>
                    <a:pt x="143" y="107"/>
                    <a:pt x="143" y="107"/>
                    <a:pt x="144" y="107"/>
                  </a:cubicBezTo>
                  <a:cubicBezTo>
                    <a:pt x="144" y="107"/>
                    <a:pt x="144" y="107"/>
                    <a:pt x="144" y="106"/>
                  </a:cubicBezTo>
                  <a:lnTo>
                    <a:pt x="143" y="106"/>
                  </a:lnTo>
                  <a:close/>
                  <a:moveTo>
                    <a:pt x="144" y="105"/>
                  </a:moveTo>
                  <a:cubicBezTo>
                    <a:pt x="143" y="105"/>
                    <a:pt x="142" y="105"/>
                    <a:pt x="142" y="106"/>
                  </a:cubicBezTo>
                  <a:cubicBezTo>
                    <a:pt x="143" y="106"/>
                    <a:pt x="143" y="106"/>
                    <a:pt x="143" y="105"/>
                  </a:cubicBezTo>
                  <a:cubicBezTo>
                    <a:pt x="143" y="105"/>
                    <a:pt x="144" y="106"/>
                    <a:pt x="144" y="105"/>
                  </a:cubicBezTo>
                  <a:cubicBezTo>
                    <a:pt x="144" y="105"/>
                    <a:pt x="144" y="105"/>
                    <a:pt x="144" y="105"/>
                  </a:cubicBezTo>
                  <a:moveTo>
                    <a:pt x="141" y="89"/>
                  </a:moveTo>
                  <a:cubicBezTo>
                    <a:pt x="141" y="90"/>
                    <a:pt x="141" y="90"/>
                    <a:pt x="141" y="91"/>
                  </a:cubicBezTo>
                  <a:cubicBezTo>
                    <a:pt x="141" y="90"/>
                    <a:pt x="142" y="90"/>
                    <a:pt x="142" y="89"/>
                  </a:cubicBezTo>
                  <a:lnTo>
                    <a:pt x="141" y="89"/>
                  </a:lnTo>
                  <a:close/>
                  <a:moveTo>
                    <a:pt x="91" y="18"/>
                  </a:moveTo>
                  <a:cubicBezTo>
                    <a:pt x="92" y="18"/>
                    <a:pt x="92" y="18"/>
                    <a:pt x="93" y="18"/>
                  </a:cubicBezTo>
                  <a:cubicBezTo>
                    <a:pt x="93" y="18"/>
                    <a:pt x="93" y="17"/>
                    <a:pt x="93" y="17"/>
                  </a:cubicBezTo>
                  <a:cubicBezTo>
                    <a:pt x="92" y="17"/>
                    <a:pt x="91" y="18"/>
                    <a:pt x="91" y="18"/>
                  </a:cubicBezTo>
                  <a:moveTo>
                    <a:pt x="87" y="16"/>
                  </a:moveTo>
                  <a:cubicBezTo>
                    <a:pt x="87" y="16"/>
                    <a:pt x="87" y="16"/>
                    <a:pt x="87" y="16"/>
                  </a:cubicBezTo>
                  <a:cubicBezTo>
                    <a:pt x="87" y="17"/>
                    <a:pt x="88" y="16"/>
                    <a:pt x="88" y="16"/>
                  </a:cubicBezTo>
                  <a:cubicBezTo>
                    <a:pt x="88" y="16"/>
                    <a:pt x="87" y="15"/>
                    <a:pt x="87" y="16"/>
                  </a:cubicBezTo>
                  <a:moveTo>
                    <a:pt x="21" y="71"/>
                  </a:moveTo>
                  <a:cubicBezTo>
                    <a:pt x="21" y="70"/>
                    <a:pt x="22" y="70"/>
                    <a:pt x="21" y="69"/>
                  </a:cubicBezTo>
                  <a:cubicBezTo>
                    <a:pt x="21" y="70"/>
                    <a:pt x="20" y="70"/>
                    <a:pt x="21" y="71"/>
                  </a:cubicBezTo>
                  <a:moveTo>
                    <a:pt x="19" y="74"/>
                  </a:moveTo>
                  <a:cubicBezTo>
                    <a:pt x="19" y="74"/>
                    <a:pt x="19" y="74"/>
                    <a:pt x="19" y="74"/>
                  </a:cubicBezTo>
                  <a:cubicBezTo>
                    <a:pt x="20" y="73"/>
                    <a:pt x="19" y="73"/>
                    <a:pt x="19" y="72"/>
                  </a:cubicBezTo>
                  <a:cubicBezTo>
                    <a:pt x="19" y="72"/>
                    <a:pt x="18" y="73"/>
                    <a:pt x="18" y="73"/>
                  </a:cubicBezTo>
                  <a:cubicBezTo>
                    <a:pt x="18" y="74"/>
                    <a:pt x="19" y="73"/>
                    <a:pt x="19" y="74"/>
                  </a:cubicBezTo>
                  <a:cubicBezTo>
                    <a:pt x="18" y="74"/>
                    <a:pt x="18" y="74"/>
                    <a:pt x="19" y="74"/>
                  </a:cubicBezTo>
                  <a:moveTo>
                    <a:pt x="20" y="78"/>
                  </a:moveTo>
                  <a:cubicBezTo>
                    <a:pt x="21" y="78"/>
                    <a:pt x="21" y="77"/>
                    <a:pt x="21" y="77"/>
                  </a:cubicBezTo>
                  <a:cubicBezTo>
                    <a:pt x="20" y="77"/>
                    <a:pt x="20" y="78"/>
                    <a:pt x="20" y="78"/>
                  </a:cubicBezTo>
                  <a:moveTo>
                    <a:pt x="20" y="145"/>
                  </a:moveTo>
                  <a:cubicBezTo>
                    <a:pt x="20" y="146"/>
                    <a:pt x="21" y="146"/>
                    <a:pt x="21" y="145"/>
                  </a:cubicBezTo>
                  <a:lnTo>
                    <a:pt x="20" y="145"/>
                  </a:lnTo>
                  <a:close/>
                  <a:moveTo>
                    <a:pt x="20" y="139"/>
                  </a:moveTo>
                  <a:cubicBezTo>
                    <a:pt x="19" y="139"/>
                    <a:pt x="19" y="139"/>
                    <a:pt x="19" y="140"/>
                  </a:cubicBezTo>
                  <a:cubicBezTo>
                    <a:pt x="20" y="140"/>
                    <a:pt x="20" y="139"/>
                    <a:pt x="20" y="139"/>
                  </a:cubicBezTo>
                  <a:moveTo>
                    <a:pt x="39" y="136"/>
                  </a:moveTo>
                  <a:cubicBezTo>
                    <a:pt x="39" y="137"/>
                    <a:pt x="38" y="136"/>
                    <a:pt x="38" y="137"/>
                  </a:cubicBezTo>
                  <a:cubicBezTo>
                    <a:pt x="38" y="137"/>
                    <a:pt x="39" y="137"/>
                    <a:pt x="39" y="137"/>
                  </a:cubicBezTo>
                  <a:cubicBezTo>
                    <a:pt x="39" y="137"/>
                    <a:pt x="39" y="137"/>
                    <a:pt x="39" y="136"/>
                  </a:cubicBezTo>
                  <a:moveTo>
                    <a:pt x="40" y="131"/>
                  </a:moveTo>
                  <a:cubicBezTo>
                    <a:pt x="40" y="130"/>
                    <a:pt x="40" y="131"/>
                    <a:pt x="39" y="131"/>
                  </a:cubicBezTo>
                  <a:cubicBezTo>
                    <a:pt x="39" y="131"/>
                    <a:pt x="38" y="130"/>
                    <a:pt x="38" y="131"/>
                  </a:cubicBezTo>
                  <a:cubicBezTo>
                    <a:pt x="38" y="131"/>
                    <a:pt x="39" y="131"/>
                    <a:pt x="39" y="131"/>
                  </a:cubicBezTo>
                  <a:cubicBezTo>
                    <a:pt x="39" y="132"/>
                    <a:pt x="39" y="132"/>
                    <a:pt x="40" y="132"/>
                  </a:cubicBezTo>
                  <a:cubicBezTo>
                    <a:pt x="39" y="131"/>
                    <a:pt x="40" y="131"/>
                    <a:pt x="40" y="131"/>
                  </a:cubicBezTo>
                  <a:moveTo>
                    <a:pt x="16" y="129"/>
                  </a:moveTo>
                  <a:cubicBezTo>
                    <a:pt x="17" y="130"/>
                    <a:pt x="16" y="131"/>
                    <a:pt x="17" y="131"/>
                  </a:cubicBezTo>
                  <a:cubicBezTo>
                    <a:pt x="18" y="131"/>
                    <a:pt x="16" y="131"/>
                    <a:pt x="17" y="131"/>
                  </a:cubicBezTo>
                  <a:cubicBezTo>
                    <a:pt x="17" y="130"/>
                    <a:pt x="17" y="130"/>
                    <a:pt x="17" y="130"/>
                  </a:cubicBezTo>
                  <a:cubicBezTo>
                    <a:pt x="16" y="130"/>
                    <a:pt x="17" y="129"/>
                    <a:pt x="16" y="129"/>
                  </a:cubicBezTo>
                  <a:moveTo>
                    <a:pt x="38" y="128"/>
                  </a:moveTo>
                  <a:cubicBezTo>
                    <a:pt x="38" y="129"/>
                    <a:pt x="39" y="130"/>
                    <a:pt x="39" y="130"/>
                  </a:cubicBezTo>
                  <a:cubicBezTo>
                    <a:pt x="39" y="129"/>
                    <a:pt x="38" y="128"/>
                    <a:pt x="39" y="127"/>
                  </a:cubicBezTo>
                  <a:cubicBezTo>
                    <a:pt x="38" y="127"/>
                    <a:pt x="38" y="128"/>
                    <a:pt x="38" y="128"/>
                  </a:cubicBezTo>
                  <a:moveTo>
                    <a:pt x="37" y="126"/>
                  </a:moveTo>
                  <a:cubicBezTo>
                    <a:pt x="37" y="126"/>
                    <a:pt x="37" y="127"/>
                    <a:pt x="38" y="127"/>
                  </a:cubicBezTo>
                  <a:cubicBezTo>
                    <a:pt x="39" y="126"/>
                    <a:pt x="37" y="125"/>
                    <a:pt x="37" y="126"/>
                  </a:cubicBezTo>
                  <a:moveTo>
                    <a:pt x="17" y="112"/>
                  </a:moveTo>
                  <a:cubicBezTo>
                    <a:pt x="17" y="111"/>
                    <a:pt x="18" y="111"/>
                    <a:pt x="18" y="111"/>
                  </a:cubicBezTo>
                  <a:cubicBezTo>
                    <a:pt x="17" y="110"/>
                    <a:pt x="16" y="112"/>
                    <a:pt x="17" y="112"/>
                  </a:cubicBezTo>
                  <a:moveTo>
                    <a:pt x="24" y="95"/>
                  </a:moveTo>
                  <a:cubicBezTo>
                    <a:pt x="25" y="95"/>
                    <a:pt x="25" y="95"/>
                    <a:pt x="25" y="95"/>
                  </a:cubicBezTo>
                  <a:cubicBezTo>
                    <a:pt x="25" y="94"/>
                    <a:pt x="25" y="94"/>
                    <a:pt x="25" y="94"/>
                  </a:cubicBezTo>
                  <a:cubicBezTo>
                    <a:pt x="25" y="94"/>
                    <a:pt x="24" y="94"/>
                    <a:pt x="24" y="95"/>
                  </a:cubicBezTo>
                  <a:moveTo>
                    <a:pt x="24" y="67"/>
                  </a:moveTo>
                  <a:cubicBezTo>
                    <a:pt x="24" y="67"/>
                    <a:pt x="24" y="69"/>
                    <a:pt x="25" y="68"/>
                  </a:cubicBezTo>
                  <a:cubicBezTo>
                    <a:pt x="24" y="68"/>
                    <a:pt x="25" y="66"/>
                    <a:pt x="24" y="67"/>
                  </a:cubicBezTo>
                  <a:moveTo>
                    <a:pt x="26" y="64"/>
                  </a:moveTo>
                  <a:cubicBezTo>
                    <a:pt x="26" y="64"/>
                    <a:pt x="25" y="64"/>
                    <a:pt x="25" y="65"/>
                  </a:cubicBezTo>
                  <a:cubicBezTo>
                    <a:pt x="26" y="65"/>
                    <a:pt x="27" y="64"/>
                    <a:pt x="26" y="64"/>
                  </a:cubicBezTo>
                  <a:moveTo>
                    <a:pt x="23" y="61"/>
                  </a:moveTo>
                  <a:cubicBezTo>
                    <a:pt x="24" y="62"/>
                    <a:pt x="23" y="60"/>
                    <a:pt x="23" y="60"/>
                  </a:cubicBezTo>
                  <a:cubicBezTo>
                    <a:pt x="23" y="60"/>
                    <a:pt x="22" y="61"/>
                    <a:pt x="23" y="61"/>
                  </a:cubicBezTo>
                  <a:moveTo>
                    <a:pt x="26" y="53"/>
                  </a:moveTo>
                  <a:cubicBezTo>
                    <a:pt x="26" y="54"/>
                    <a:pt x="26" y="54"/>
                    <a:pt x="25" y="54"/>
                  </a:cubicBezTo>
                  <a:cubicBezTo>
                    <a:pt x="25" y="55"/>
                    <a:pt x="25" y="56"/>
                    <a:pt x="26" y="56"/>
                  </a:cubicBezTo>
                  <a:cubicBezTo>
                    <a:pt x="25" y="56"/>
                    <a:pt x="25" y="56"/>
                    <a:pt x="25" y="57"/>
                  </a:cubicBezTo>
                  <a:cubicBezTo>
                    <a:pt x="26" y="58"/>
                    <a:pt x="25" y="60"/>
                    <a:pt x="25" y="61"/>
                  </a:cubicBezTo>
                  <a:cubicBezTo>
                    <a:pt x="25" y="61"/>
                    <a:pt x="25" y="62"/>
                    <a:pt x="25" y="61"/>
                  </a:cubicBezTo>
                  <a:cubicBezTo>
                    <a:pt x="25" y="61"/>
                    <a:pt x="25" y="61"/>
                    <a:pt x="25" y="60"/>
                  </a:cubicBezTo>
                  <a:cubicBezTo>
                    <a:pt x="26" y="60"/>
                    <a:pt x="26" y="60"/>
                    <a:pt x="26" y="59"/>
                  </a:cubicBezTo>
                  <a:cubicBezTo>
                    <a:pt x="26" y="59"/>
                    <a:pt x="26" y="59"/>
                    <a:pt x="26" y="58"/>
                  </a:cubicBezTo>
                  <a:cubicBezTo>
                    <a:pt x="26" y="57"/>
                    <a:pt x="27" y="57"/>
                    <a:pt x="27" y="56"/>
                  </a:cubicBezTo>
                  <a:cubicBezTo>
                    <a:pt x="27" y="56"/>
                    <a:pt x="27" y="56"/>
                    <a:pt x="27" y="56"/>
                  </a:cubicBezTo>
                  <a:cubicBezTo>
                    <a:pt x="27" y="55"/>
                    <a:pt x="27" y="53"/>
                    <a:pt x="26" y="53"/>
                  </a:cubicBezTo>
                  <a:moveTo>
                    <a:pt x="29" y="26"/>
                  </a:moveTo>
                  <a:cubicBezTo>
                    <a:pt x="29" y="27"/>
                    <a:pt x="28" y="27"/>
                    <a:pt x="28" y="28"/>
                  </a:cubicBezTo>
                  <a:cubicBezTo>
                    <a:pt x="28" y="28"/>
                    <a:pt x="28" y="28"/>
                    <a:pt x="28" y="29"/>
                  </a:cubicBezTo>
                  <a:cubicBezTo>
                    <a:pt x="28" y="29"/>
                    <a:pt x="28" y="29"/>
                    <a:pt x="28" y="29"/>
                  </a:cubicBezTo>
                  <a:cubicBezTo>
                    <a:pt x="28" y="29"/>
                    <a:pt x="28" y="29"/>
                    <a:pt x="28" y="29"/>
                  </a:cubicBezTo>
                  <a:cubicBezTo>
                    <a:pt x="28" y="30"/>
                    <a:pt x="28" y="31"/>
                    <a:pt x="29" y="31"/>
                  </a:cubicBezTo>
                  <a:cubicBezTo>
                    <a:pt x="29" y="31"/>
                    <a:pt x="29" y="29"/>
                    <a:pt x="29" y="28"/>
                  </a:cubicBezTo>
                  <a:cubicBezTo>
                    <a:pt x="29" y="27"/>
                    <a:pt x="30" y="27"/>
                    <a:pt x="29" y="26"/>
                  </a:cubicBezTo>
                  <a:moveTo>
                    <a:pt x="51" y="1"/>
                  </a:moveTo>
                  <a:cubicBezTo>
                    <a:pt x="50" y="1"/>
                    <a:pt x="50" y="0"/>
                    <a:pt x="49" y="1"/>
                  </a:cubicBezTo>
                  <a:cubicBezTo>
                    <a:pt x="49" y="1"/>
                    <a:pt x="50" y="1"/>
                    <a:pt x="50" y="1"/>
                  </a:cubicBezTo>
                  <a:cubicBezTo>
                    <a:pt x="51" y="1"/>
                    <a:pt x="51" y="1"/>
                    <a:pt x="51" y="1"/>
                  </a:cubicBezTo>
                  <a:moveTo>
                    <a:pt x="46" y="3"/>
                  </a:moveTo>
                  <a:cubicBezTo>
                    <a:pt x="47" y="3"/>
                    <a:pt x="47" y="1"/>
                    <a:pt x="46" y="1"/>
                  </a:cubicBezTo>
                  <a:cubicBezTo>
                    <a:pt x="46" y="2"/>
                    <a:pt x="45" y="2"/>
                    <a:pt x="46" y="3"/>
                  </a:cubicBezTo>
                  <a:moveTo>
                    <a:pt x="47" y="4"/>
                  </a:moveTo>
                  <a:cubicBezTo>
                    <a:pt x="47" y="4"/>
                    <a:pt x="47" y="3"/>
                    <a:pt x="46" y="3"/>
                  </a:cubicBezTo>
                  <a:cubicBezTo>
                    <a:pt x="45" y="4"/>
                    <a:pt x="45" y="4"/>
                    <a:pt x="46" y="4"/>
                  </a:cubicBezTo>
                  <a:cubicBezTo>
                    <a:pt x="46" y="4"/>
                    <a:pt x="47" y="4"/>
                    <a:pt x="47" y="4"/>
                  </a:cubicBezTo>
                  <a:moveTo>
                    <a:pt x="28" y="26"/>
                  </a:moveTo>
                  <a:cubicBezTo>
                    <a:pt x="29" y="26"/>
                    <a:pt x="29" y="25"/>
                    <a:pt x="30" y="26"/>
                  </a:cubicBezTo>
                  <a:cubicBezTo>
                    <a:pt x="30" y="26"/>
                    <a:pt x="30" y="26"/>
                    <a:pt x="30" y="26"/>
                  </a:cubicBezTo>
                  <a:cubicBezTo>
                    <a:pt x="30" y="25"/>
                    <a:pt x="29" y="24"/>
                    <a:pt x="28" y="26"/>
                  </a:cubicBezTo>
                  <a:moveTo>
                    <a:pt x="42" y="24"/>
                  </a:moveTo>
                  <a:cubicBezTo>
                    <a:pt x="42" y="23"/>
                    <a:pt x="42" y="24"/>
                    <a:pt x="42" y="25"/>
                  </a:cubicBezTo>
                  <a:cubicBezTo>
                    <a:pt x="42" y="24"/>
                    <a:pt x="43" y="25"/>
                    <a:pt x="42" y="24"/>
                  </a:cubicBezTo>
                  <a:moveTo>
                    <a:pt x="44" y="22"/>
                  </a:moveTo>
                  <a:cubicBezTo>
                    <a:pt x="44" y="22"/>
                    <a:pt x="44" y="22"/>
                    <a:pt x="44" y="22"/>
                  </a:cubicBezTo>
                  <a:cubicBezTo>
                    <a:pt x="44" y="23"/>
                    <a:pt x="44" y="22"/>
                    <a:pt x="43" y="22"/>
                  </a:cubicBezTo>
                  <a:cubicBezTo>
                    <a:pt x="44" y="23"/>
                    <a:pt x="44" y="23"/>
                    <a:pt x="44" y="23"/>
                  </a:cubicBezTo>
                  <a:cubicBezTo>
                    <a:pt x="44" y="23"/>
                    <a:pt x="45" y="23"/>
                    <a:pt x="44" y="22"/>
                  </a:cubicBezTo>
                  <a:cubicBezTo>
                    <a:pt x="44" y="22"/>
                    <a:pt x="44" y="22"/>
                    <a:pt x="44" y="22"/>
                  </a:cubicBezTo>
                  <a:moveTo>
                    <a:pt x="51" y="21"/>
                  </a:moveTo>
                  <a:cubicBezTo>
                    <a:pt x="51" y="21"/>
                    <a:pt x="50" y="21"/>
                    <a:pt x="50" y="21"/>
                  </a:cubicBezTo>
                  <a:cubicBezTo>
                    <a:pt x="50" y="22"/>
                    <a:pt x="51" y="22"/>
                    <a:pt x="51" y="21"/>
                  </a:cubicBezTo>
                  <a:moveTo>
                    <a:pt x="50" y="7"/>
                  </a:moveTo>
                  <a:cubicBezTo>
                    <a:pt x="50" y="7"/>
                    <a:pt x="49" y="8"/>
                    <a:pt x="48" y="8"/>
                  </a:cubicBezTo>
                  <a:cubicBezTo>
                    <a:pt x="49" y="7"/>
                    <a:pt x="47" y="7"/>
                    <a:pt x="47" y="7"/>
                  </a:cubicBezTo>
                  <a:cubicBezTo>
                    <a:pt x="47" y="7"/>
                    <a:pt x="47" y="7"/>
                    <a:pt x="46" y="7"/>
                  </a:cubicBezTo>
                  <a:cubicBezTo>
                    <a:pt x="46" y="8"/>
                    <a:pt x="45" y="7"/>
                    <a:pt x="45" y="8"/>
                  </a:cubicBezTo>
                  <a:cubicBezTo>
                    <a:pt x="44" y="8"/>
                    <a:pt x="44" y="8"/>
                    <a:pt x="44" y="8"/>
                  </a:cubicBezTo>
                  <a:cubicBezTo>
                    <a:pt x="44" y="7"/>
                    <a:pt x="45" y="8"/>
                    <a:pt x="45" y="7"/>
                  </a:cubicBezTo>
                  <a:cubicBezTo>
                    <a:pt x="44" y="7"/>
                    <a:pt x="44" y="7"/>
                    <a:pt x="44" y="7"/>
                  </a:cubicBezTo>
                  <a:cubicBezTo>
                    <a:pt x="43" y="7"/>
                    <a:pt x="42" y="9"/>
                    <a:pt x="41" y="8"/>
                  </a:cubicBezTo>
                  <a:cubicBezTo>
                    <a:pt x="42" y="8"/>
                    <a:pt x="42" y="8"/>
                    <a:pt x="41" y="8"/>
                  </a:cubicBezTo>
                  <a:cubicBezTo>
                    <a:pt x="41" y="9"/>
                    <a:pt x="40" y="7"/>
                    <a:pt x="40" y="8"/>
                  </a:cubicBezTo>
                  <a:cubicBezTo>
                    <a:pt x="40" y="9"/>
                    <a:pt x="41" y="8"/>
                    <a:pt x="41" y="9"/>
                  </a:cubicBezTo>
                  <a:cubicBezTo>
                    <a:pt x="40" y="9"/>
                    <a:pt x="39" y="8"/>
                    <a:pt x="38" y="9"/>
                  </a:cubicBezTo>
                  <a:cubicBezTo>
                    <a:pt x="38" y="10"/>
                    <a:pt x="38" y="9"/>
                    <a:pt x="37" y="9"/>
                  </a:cubicBezTo>
                  <a:cubicBezTo>
                    <a:pt x="37" y="9"/>
                    <a:pt x="37" y="9"/>
                    <a:pt x="37" y="9"/>
                  </a:cubicBezTo>
                  <a:cubicBezTo>
                    <a:pt x="37" y="9"/>
                    <a:pt x="36" y="10"/>
                    <a:pt x="36" y="9"/>
                  </a:cubicBezTo>
                  <a:cubicBezTo>
                    <a:pt x="36" y="9"/>
                    <a:pt x="36" y="9"/>
                    <a:pt x="36" y="9"/>
                  </a:cubicBezTo>
                  <a:cubicBezTo>
                    <a:pt x="35" y="9"/>
                    <a:pt x="35" y="10"/>
                    <a:pt x="34" y="10"/>
                  </a:cubicBezTo>
                  <a:cubicBezTo>
                    <a:pt x="34" y="10"/>
                    <a:pt x="34" y="9"/>
                    <a:pt x="34" y="9"/>
                  </a:cubicBezTo>
                  <a:cubicBezTo>
                    <a:pt x="33" y="10"/>
                    <a:pt x="34" y="10"/>
                    <a:pt x="35" y="10"/>
                  </a:cubicBezTo>
                  <a:cubicBezTo>
                    <a:pt x="34" y="10"/>
                    <a:pt x="34" y="11"/>
                    <a:pt x="34" y="11"/>
                  </a:cubicBezTo>
                  <a:cubicBezTo>
                    <a:pt x="34" y="11"/>
                    <a:pt x="34" y="11"/>
                    <a:pt x="34" y="12"/>
                  </a:cubicBezTo>
                  <a:cubicBezTo>
                    <a:pt x="34" y="12"/>
                    <a:pt x="33" y="11"/>
                    <a:pt x="33" y="12"/>
                  </a:cubicBezTo>
                  <a:cubicBezTo>
                    <a:pt x="33" y="12"/>
                    <a:pt x="33" y="13"/>
                    <a:pt x="32" y="13"/>
                  </a:cubicBezTo>
                  <a:cubicBezTo>
                    <a:pt x="32" y="14"/>
                    <a:pt x="31" y="16"/>
                    <a:pt x="30" y="17"/>
                  </a:cubicBezTo>
                  <a:cubicBezTo>
                    <a:pt x="30" y="17"/>
                    <a:pt x="30" y="18"/>
                    <a:pt x="30" y="18"/>
                  </a:cubicBezTo>
                  <a:cubicBezTo>
                    <a:pt x="29" y="21"/>
                    <a:pt x="29" y="22"/>
                    <a:pt x="29" y="24"/>
                  </a:cubicBezTo>
                  <a:cubicBezTo>
                    <a:pt x="30" y="25"/>
                    <a:pt x="29" y="23"/>
                    <a:pt x="30" y="22"/>
                  </a:cubicBezTo>
                  <a:cubicBezTo>
                    <a:pt x="30" y="21"/>
                    <a:pt x="31" y="20"/>
                    <a:pt x="32" y="19"/>
                  </a:cubicBezTo>
                  <a:cubicBezTo>
                    <a:pt x="31" y="19"/>
                    <a:pt x="31" y="18"/>
                    <a:pt x="31" y="18"/>
                  </a:cubicBezTo>
                  <a:cubicBezTo>
                    <a:pt x="31" y="18"/>
                    <a:pt x="32" y="17"/>
                    <a:pt x="32" y="17"/>
                  </a:cubicBezTo>
                  <a:cubicBezTo>
                    <a:pt x="32" y="17"/>
                    <a:pt x="32" y="16"/>
                    <a:pt x="32" y="16"/>
                  </a:cubicBezTo>
                  <a:cubicBezTo>
                    <a:pt x="32" y="15"/>
                    <a:pt x="33" y="15"/>
                    <a:pt x="33" y="14"/>
                  </a:cubicBezTo>
                  <a:cubicBezTo>
                    <a:pt x="34" y="14"/>
                    <a:pt x="33" y="15"/>
                    <a:pt x="34" y="14"/>
                  </a:cubicBezTo>
                  <a:cubicBezTo>
                    <a:pt x="34" y="14"/>
                    <a:pt x="34" y="13"/>
                    <a:pt x="34" y="13"/>
                  </a:cubicBezTo>
                  <a:cubicBezTo>
                    <a:pt x="34" y="12"/>
                    <a:pt x="35" y="12"/>
                    <a:pt x="35" y="12"/>
                  </a:cubicBezTo>
                  <a:cubicBezTo>
                    <a:pt x="36" y="12"/>
                    <a:pt x="36" y="12"/>
                    <a:pt x="36" y="12"/>
                  </a:cubicBezTo>
                  <a:cubicBezTo>
                    <a:pt x="37" y="11"/>
                    <a:pt x="37" y="11"/>
                    <a:pt x="38" y="11"/>
                  </a:cubicBezTo>
                  <a:cubicBezTo>
                    <a:pt x="38" y="11"/>
                    <a:pt x="38" y="11"/>
                    <a:pt x="38" y="11"/>
                  </a:cubicBezTo>
                  <a:cubicBezTo>
                    <a:pt x="39" y="11"/>
                    <a:pt x="40" y="11"/>
                    <a:pt x="40" y="11"/>
                  </a:cubicBezTo>
                  <a:cubicBezTo>
                    <a:pt x="40" y="10"/>
                    <a:pt x="41" y="10"/>
                    <a:pt x="42" y="10"/>
                  </a:cubicBezTo>
                  <a:cubicBezTo>
                    <a:pt x="42" y="10"/>
                    <a:pt x="41" y="10"/>
                    <a:pt x="41" y="11"/>
                  </a:cubicBezTo>
                  <a:cubicBezTo>
                    <a:pt x="42" y="10"/>
                    <a:pt x="42" y="10"/>
                    <a:pt x="43" y="10"/>
                  </a:cubicBezTo>
                  <a:cubicBezTo>
                    <a:pt x="43" y="9"/>
                    <a:pt x="42" y="10"/>
                    <a:pt x="42" y="10"/>
                  </a:cubicBezTo>
                  <a:cubicBezTo>
                    <a:pt x="42" y="9"/>
                    <a:pt x="43" y="10"/>
                    <a:pt x="44" y="9"/>
                  </a:cubicBezTo>
                  <a:cubicBezTo>
                    <a:pt x="44" y="9"/>
                    <a:pt x="44" y="9"/>
                    <a:pt x="45" y="9"/>
                  </a:cubicBezTo>
                  <a:cubicBezTo>
                    <a:pt x="44" y="9"/>
                    <a:pt x="45" y="9"/>
                    <a:pt x="45" y="9"/>
                  </a:cubicBezTo>
                  <a:cubicBezTo>
                    <a:pt x="46" y="9"/>
                    <a:pt x="47" y="9"/>
                    <a:pt x="47" y="8"/>
                  </a:cubicBezTo>
                  <a:cubicBezTo>
                    <a:pt x="48" y="9"/>
                    <a:pt x="47" y="9"/>
                    <a:pt x="47" y="9"/>
                  </a:cubicBezTo>
                  <a:cubicBezTo>
                    <a:pt x="48" y="9"/>
                    <a:pt x="48" y="9"/>
                    <a:pt x="48" y="8"/>
                  </a:cubicBezTo>
                  <a:cubicBezTo>
                    <a:pt x="50" y="9"/>
                    <a:pt x="51" y="9"/>
                    <a:pt x="52" y="9"/>
                  </a:cubicBezTo>
                  <a:cubicBezTo>
                    <a:pt x="52" y="10"/>
                    <a:pt x="51" y="10"/>
                    <a:pt x="52" y="10"/>
                  </a:cubicBezTo>
                  <a:cubicBezTo>
                    <a:pt x="52" y="10"/>
                    <a:pt x="52" y="9"/>
                    <a:pt x="52" y="9"/>
                  </a:cubicBezTo>
                  <a:cubicBezTo>
                    <a:pt x="53" y="9"/>
                    <a:pt x="53" y="10"/>
                    <a:pt x="54" y="9"/>
                  </a:cubicBezTo>
                  <a:cubicBezTo>
                    <a:pt x="53" y="9"/>
                    <a:pt x="52" y="9"/>
                    <a:pt x="52" y="8"/>
                  </a:cubicBezTo>
                  <a:cubicBezTo>
                    <a:pt x="52" y="8"/>
                    <a:pt x="53" y="8"/>
                    <a:pt x="53" y="8"/>
                  </a:cubicBezTo>
                  <a:cubicBezTo>
                    <a:pt x="54" y="8"/>
                    <a:pt x="54" y="8"/>
                    <a:pt x="55" y="8"/>
                  </a:cubicBezTo>
                  <a:cubicBezTo>
                    <a:pt x="55" y="8"/>
                    <a:pt x="54" y="7"/>
                    <a:pt x="53" y="7"/>
                  </a:cubicBezTo>
                  <a:cubicBezTo>
                    <a:pt x="52" y="7"/>
                    <a:pt x="50" y="7"/>
                    <a:pt x="50" y="7"/>
                  </a:cubicBezTo>
                  <a:moveTo>
                    <a:pt x="62" y="8"/>
                  </a:moveTo>
                  <a:cubicBezTo>
                    <a:pt x="61" y="9"/>
                    <a:pt x="62" y="9"/>
                    <a:pt x="63" y="9"/>
                  </a:cubicBezTo>
                  <a:cubicBezTo>
                    <a:pt x="63" y="8"/>
                    <a:pt x="62" y="8"/>
                    <a:pt x="62" y="8"/>
                  </a:cubicBezTo>
                  <a:moveTo>
                    <a:pt x="70" y="5"/>
                  </a:moveTo>
                  <a:cubicBezTo>
                    <a:pt x="70" y="5"/>
                    <a:pt x="69" y="5"/>
                    <a:pt x="68" y="4"/>
                  </a:cubicBezTo>
                  <a:cubicBezTo>
                    <a:pt x="68" y="5"/>
                    <a:pt x="69" y="6"/>
                    <a:pt x="69" y="6"/>
                  </a:cubicBezTo>
                  <a:cubicBezTo>
                    <a:pt x="69" y="5"/>
                    <a:pt x="69" y="5"/>
                    <a:pt x="69" y="5"/>
                  </a:cubicBezTo>
                  <a:cubicBezTo>
                    <a:pt x="70" y="5"/>
                    <a:pt x="70" y="5"/>
                    <a:pt x="70" y="5"/>
                  </a:cubicBezTo>
                  <a:moveTo>
                    <a:pt x="71" y="8"/>
                  </a:moveTo>
                  <a:cubicBezTo>
                    <a:pt x="71" y="7"/>
                    <a:pt x="70" y="7"/>
                    <a:pt x="70" y="8"/>
                  </a:cubicBezTo>
                  <a:cubicBezTo>
                    <a:pt x="70" y="8"/>
                    <a:pt x="71" y="8"/>
                    <a:pt x="71" y="8"/>
                  </a:cubicBezTo>
                  <a:moveTo>
                    <a:pt x="71" y="10"/>
                  </a:moveTo>
                  <a:cubicBezTo>
                    <a:pt x="72" y="9"/>
                    <a:pt x="71" y="9"/>
                    <a:pt x="70" y="9"/>
                  </a:cubicBezTo>
                  <a:cubicBezTo>
                    <a:pt x="70" y="9"/>
                    <a:pt x="71" y="9"/>
                    <a:pt x="71" y="10"/>
                  </a:cubicBezTo>
                  <a:moveTo>
                    <a:pt x="66" y="23"/>
                  </a:moveTo>
                  <a:cubicBezTo>
                    <a:pt x="66" y="22"/>
                    <a:pt x="65" y="23"/>
                    <a:pt x="65" y="23"/>
                  </a:cubicBezTo>
                  <a:cubicBezTo>
                    <a:pt x="65" y="24"/>
                    <a:pt x="66" y="24"/>
                    <a:pt x="66" y="23"/>
                  </a:cubicBezTo>
                  <a:moveTo>
                    <a:pt x="66" y="25"/>
                  </a:moveTo>
                  <a:cubicBezTo>
                    <a:pt x="66" y="26"/>
                    <a:pt x="66" y="26"/>
                    <a:pt x="67" y="26"/>
                  </a:cubicBezTo>
                  <a:cubicBezTo>
                    <a:pt x="67" y="25"/>
                    <a:pt x="67" y="25"/>
                    <a:pt x="66" y="25"/>
                  </a:cubicBezTo>
                  <a:moveTo>
                    <a:pt x="69" y="25"/>
                  </a:moveTo>
                  <a:cubicBezTo>
                    <a:pt x="69" y="24"/>
                    <a:pt x="68" y="24"/>
                    <a:pt x="68" y="25"/>
                  </a:cubicBezTo>
                  <a:cubicBezTo>
                    <a:pt x="68" y="25"/>
                    <a:pt x="69" y="25"/>
                    <a:pt x="69" y="25"/>
                  </a:cubicBezTo>
                  <a:moveTo>
                    <a:pt x="77" y="14"/>
                  </a:moveTo>
                  <a:cubicBezTo>
                    <a:pt x="76" y="14"/>
                    <a:pt x="76" y="15"/>
                    <a:pt x="76" y="14"/>
                  </a:cubicBezTo>
                  <a:cubicBezTo>
                    <a:pt x="75" y="14"/>
                    <a:pt x="74" y="12"/>
                    <a:pt x="73" y="13"/>
                  </a:cubicBezTo>
                  <a:cubicBezTo>
                    <a:pt x="74" y="14"/>
                    <a:pt x="75" y="14"/>
                    <a:pt x="75" y="14"/>
                  </a:cubicBezTo>
                  <a:cubicBezTo>
                    <a:pt x="75" y="14"/>
                    <a:pt x="74" y="14"/>
                    <a:pt x="75" y="14"/>
                  </a:cubicBezTo>
                  <a:cubicBezTo>
                    <a:pt x="75" y="14"/>
                    <a:pt x="76" y="16"/>
                    <a:pt x="77" y="14"/>
                  </a:cubicBezTo>
                  <a:moveTo>
                    <a:pt x="72" y="26"/>
                  </a:moveTo>
                  <a:cubicBezTo>
                    <a:pt x="71" y="26"/>
                    <a:pt x="71" y="25"/>
                    <a:pt x="71" y="25"/>
                  </a:cubicBezTo>
                  <a:cubicBezTo>
                    <a:pt x="71" y="25"/>
                    <a:pt x="70" y="26"/>
                    <a:pt x="70" y="26"/>
                  </a:cubicBezTo>
                  <a:cubicBezTo>
                    <a:pt x="71" y="26"/>
                    <a:pt x="71" y="26"/>
                    <a:pt x="72" y="26"/>
                  </a:cubicBezTo>
                  <a:moveTo>
                    <a:pt x="83" y="17"/>
                  </a:moveTo>
                  <a:cubicBezTo>
                    <a:pt x="82" y="17"/>
                    <a:pt x="82" y="16"/>
                    <a:pt x="81" y="16"/>
                  </a:cubicBezTo>
                  <a:cubicBezTo>
                    <a:pt x="82" y="17"/>
                    <a:pt x="81" y="18"/>
                    <a:pt x="82" y="18"/>
                  </a:cubicBezTo>
                  <a:cubicBezTo>
                    <a:pt x="82" y="18"/>
                    <a:pt x="83" y="18"/>
                    <a:pt x="83" y="17"/>
                  </a:cubicBezTo>
                  <a:cubicBezTo>
                    <a:pt x="83" y="17"/>
                    <a:pt x="83" y="17"/>
                    <a:pt x="83" y="17"/>
                  </a:cubicBezTo>
                  <a:moveTo>
                    <a:pt x="84" y="20"/>
                  </a:moveTo>
                  <a:cubicBezTo>
                    <a:pt x="84" y="19"/>
                    <a:pt x="84" y="20"/>
                    <a:pt x="83" y="20"/>
                  </a:cubicBezTo>
                  <a:cubicBezTo>
                    <a:pt x="84" y="21"/>
                    <a:pt x="85" y="20"/>
                    <a:pt x="84" y="20"/>
                  </a:cubicBezTo>
                  <a:moveTo>
                    <a:pt x="95" y="27"/>
                  </a:moveTo>
                  <a:cubicBezTo>
                    <a:pt x="94" y="27"/>
                    <a:pt x="95" y="27"/>
                    <a:pt x="95" y="27"/>
                  </a:cubicBezTo>
                  <a:cubicBezTo>
                    <a:pt x="94" y="26"/>
                    <a:pt x="93" y="26"/>
                    <a:pt x="93" y="26"/>
                  </a:cubicBezTo>
                  <a:cubicBezTo>
                    <a:pt x="94" y="25"/>
                    <a:pt x="94" y="26"/>
                    <a:pt x="95" y="26"/>
                  </a:cubicBezTo>
                  <a:cubicBezTo>
                    <a:pt x="94" y="25"/>
                    <a:pt x="94" y="25"/>
                    <a:pt x="93" y="25"/>
                  </a:cubicBezTo>
                  <a:cubicBezTo>
                    <a:pt x="93" y="26"/>
                    <a:pt x="93" y="26"/>
                    <a:pt x="92" y="26"/>
                  </a:cubicBezTo>
                  <a:cubicBezTo>
                    <a:pt x="93" y="26"/>
                    <a:pt x="94" y="27"/>
                    <a:pt x="95" y="27"/>
                  </a:cubicBezTo>
                  <a:moveTo>
                    <a:pt x="106" y="35"/>
                  </a:moveTo>
                  <a:cubicBezTo>
                    <a:pt x="106" y="34"/>
                    <a:pt x="106" y="34"/>
                    <a:pt x="106" y="34"/>
                  </a:cubicBezTo>
                  <a:cubicBezTo>
                    <a:pt x="105" y="34"/>
                    <a:pt x="105" y="34"/>
                    <a:pt x="105" y="35"/>
                  </a:cubicBezTo>
                  <a:cubicBezTo>
                    <a:pt x="105" y="35"/>
                    <a:pt x="106" y="35"/>
                    <a:pt x="106" y="35"/>
                  </a:cubicBezTo>
                  <a:moveTo>
                    <a:pt x="109" y="37"/>
                  </a:moveTo>
                  <a:cubicBezTo>
                    <a:pt x="108" y="36"/>
                    <a:pt x="109" y="36"/>
                    <a:pt x="108" y="36"/>
                  </a:cubicBezTo>
                  <a:cubicBezTo>
                    <a:pt x="108" y="36"/>
                    <a:pt x="108" y="36"/>
                    <a:pt x="108" y="36"/>
                  </a:cubicBezTo>
                  <a:cubicBezTo>
                    <a:pt x="107" y="36"/>
                    <a:pt x="107" y="35"/>
                    <a:pt x="106" y="35"/>
                  </a:cubicBezTo>
                  <a:cubicBezTo>
                    <a:pt x="106" y="36"/>
                    <a:pt x="107" y="36"/>
                    <a:pt x="107" y="37"/>
                  </a:cubicBezTo>
                  <a:cubicBezTo>
                    <a:pt x="108" y="37"/>
                    <a:pt x="108" y="36"/>
                    <a:pt x="108" y="36"/>
                  </a:cubicBezTo>
                  <a:cubicBezTo>
                    <a:pt x="108" y="37"/>
                    <a:pt x="109" y="37"/>
                    <a:pt x="108" y="37"/>
                  </a:cubicBezTo>
                  <a:cubicBezTo>
                    <a:pt x="110" y="38"/>
                    <a:pt x="109" y="38"/>
                    <a:pt x="109" y="37"/>
                  </a:cubicBezTo>
                  <a:moveTo>
                    <a:pt x="115" y="69"/>
                  </a:moveTo>
                  <a:cubicBezTo>
                    <a:pt x="114" y="68"/>
                    <a:pt x="114" y="68"/>
                    <a:pt x="114" y="68"/>
                  </a:cubicBezTo>
                  <a:cubicBezTo>
                    <a:pt x="114" y="68"/>
                    <a:pt x="113" y="68"/>
                    <a:pt x="113" y="68"/>
                  </a:cubicBezTo>
                  <a:cubicBezTo>
                    <a:pt x="114" y="68"/>
                    <a:pt x="113" y="70"/>
                    <a:pt x="115" y="69"/>
                  </a:cubicBezTo>
                  <a:moveTo>
                    <a:pt x="115" y="69"/>
                  </a:moveTo>
                  <a:cubicBezTo>
                    <a:pt x="115" y="69"/>
                    <a:pt x="115" y="69"/>
                    <a:pt x="115" y="69"/>
                  </a:cubicBezTo>
                  <a:cubicBezTo>
                    <a:pt x="115" y="69"/>
                    <a:pt x="114" y="70"/>
                    <a:pt x="115" y="70"/>
                  </a:cubicBezTo>
                  <a:cubicBezTo>
                    <a:pt x="116" y="70"/>
                    <a:pt x="115" y="69"/>
                    <a:pt x="115" y="69"/>
                  </a:cubicBezTo>
                  <a:moveTo>
                    <a:pt x="116" y="72"/>
                  </a:moveTo>
                  <a:cubicBezTo>
                    <a:pt x="116" y="71"/>
                    <a:pt x="116" y="70"/>
                    <a:pt x="115" y="71"/>
                  </a:cubicBezTo>
                  <a:cubicBezTo>
                    <a:pt x="116" y="71"/>
                    <a:pt x="115" y="72"/>
                    <a:pt x="116" y="72"/>
                  </a:cubicBezTo>
                  <a:moveTo>
                    <a:pt x="126" y="70"/>
                  </a:moveTo>
                  <a:cubicBezTo>
                    <a:pt x="125" y="70"/>
                    <a:pt x="125" y="69"/>
                    <a:pt x="125" y="69"/>
                  </a:cubicBezTo>
                  <a:cubicBezTo>
                    <a:pt x="125" y="70"/>
                    <a:pt x="125" y="70"/>
                    <a:pt x="126" y="70"/>
                  </a:cubicBezTo>
                  <a:moveTo>
                    <a:pt x="119" y="75"/>
                  </a:moveTo>
                  <a:cubicBezTo>
                    <a:pt x="119" y="75"/>
                    <a:pt x="119" y="74"/>
                    <a:pt x="118" y="75"/>
                  </a:cubicBezTo>
                  <a:cubicBezTo>
                    <a:pt x="117" y="75"/>
                    <a:pt x="118" y="76"/>
                    <a:pt x="119" y="75"/>
                  </a:cubicBezTo>
                  <a:moveTo>
                    <a:pt x="130" y="85"/>
                  </a:moveTo>
                  <a:cubicBezTo>
                    <a:pt x="130" y="84"/>
                    <a:pt x="130" y="84"/>
                    <a:pt x="130" y="84"/>
                  </a:cubicBezTo>
                  <a:cubicBezTo>
                    <a:pt x="129" y="84"/>
                    <a:pt x="129" y="84"/>
                    <a:pt x="129" y="84"/>
                  </a:cubicBezTo>
                  <a:cubicBezTo>
                    <a:pt x="130" y="84"/>
                    <a:pt x="130" y="85"/>
                    <a:pt x="130" y="85"/>
                  </a:cubicBezTo>
                  <a:moveTo>
                    <a:pt x="130" y="86"/>
                  </a:moveTo>
                  <a:cubicBezTo>
                    <a:pt x="130" y="86"/>
                    <a:pt x="131" y="85"/>
                    <a:pt x="130" y="85"/>
                  </a:cubicBezTo>
                  <a:cubicBezTo>
                    <a:pt x="129" y="86"/>
                    <a:pt x="130" y="85"/>
                    <a:pt x="129" y="85"/>
                  </a:cubicBezTo>
                  <a:cubicBezTo>
                    <a:pt x="128" y="85"/>
                    <a:pt x="129" y="86"/>
                    <a:pt x="130" y="86"/>
                  </a:cubicBezTo>
                  <a:moveTo>
                    <a:pt x="128" y="95"/>
                  </a:moveTo>
                  <a:cubicBezTo>
                    <a:pt x="128" y="95"/>
                    <a:pt x="128" y="94"/>
                    <a:pt x="127" y="94"/>
                  </a:cubicBezTo>
                  <a:cubicBezTo>
                    <a:pt x="128" y="94"/>
                    <a:pt x="127" y="95"/>
                    <a:pt x="128" y="95"/>
                  </a:cubicBezTo>
                  <a:moveTo>
                    <a:pt x="128" y="103"/>
                  </a:moveTo>
                  <a:cubicBezTo>
                    <a:pt x="128" y="103"/>
                    <a:pt x="128" y="103"/>
                    <a:pt x="128" y="102"/>
                  </a:cubicBezTo>
                  <a:cubicBezTo>
                    <a:pt x="127" y="102"/>
                    <a:pt x="127" y="103"/>
                    <a:pt x="127" y="103"/>
                  </a:cubicBezTo>
                  <a:cubicBezTo>
                    <a:pt x="127" y="103"/>
                    <a:pt x="127" y="103"/>
                    <a:pt x="127" y="103"/>
                  </a:cubicBezTo>
                  <a:cubicBezTo>
                    <a:pt x="128" y="103"/>
                    <a:pt x="128" y="103"/>
                    <a:pt x="128" y="103"/>
                  </a:cubicBezTo>
                  <a:moveTo>
                    <a:pt x="127" y="105"/>
                  </a:moveTo>
                  <a:cubicBezTo>
                    <a:pt x="128" y="104"/>
                    <a:pt x="128" y="104"/>
                    <a:pt x="129" y="104"/>
                  </a:cubicBezTo>
                  <a:cubicBezTo>
                    <a:pt x="128" y="104"/>
                    <a:pt x="127" y="104"/>
                    <a:pt x="127" y="105"/>
                  </a:cubicBezTo>
                  <a:moveTo>
                    <a:pt x="132" y="104"/>
                  </a:moveTo>
                  <a:cubicBezTo>
                    <a:pt x="132" y="104"/>
                    <a:pt x="132" y="102"/>
                    <a:pt x="131" y="102"/>
                  </a:cubicBezTo>
                  <a:cubicBezTo>
                    <a:pt x="131" y="102"/>
                    <a:pt x="131" y="102"/>
                    <a:pt x="132" y="103"/>
                  </a:cubicBezTo>
                  <a:cubicBezTo>
                    <a:pt x="132" y="103"/>
                    <a:pt x="131" y="105"/>
                    <a:pt x="132" y="104"/>
                  </a:cubicBezTo>
                  <a:moveTo>
                    <a:pt x="130" y="111"/>
                  </a:moveTo>
                  <a:cubicBezTo>
                    <a:pt x="131" y="112"/>
                    <a:pt x="131" y="112"/>
                    <a:pt x="131" y="112"/>
                  </a:cubicBezTo>
                  <a:cubicBezTo>
                    <a:pt x="131" y="112"/>
                    <a:pt x="132" y="112"/>
                    <a:pt x="132" y="111"/>
                  </a:cubicBezTo>
                  <a:lnTo>
                    <a:pt x="130" y="111"/>
                  </a:lnTo>
                  <a:close/>
                  <a:moveTo>
                    <a:pt x="129" y="110"/>
                  </a:moveTo>
                  <a:cubicBezTo>
                    <a:pt x="129" y="110"/>
                    <a:pt x="129" y="110"/>
                    <a:pt x="129" y="109"/>
                  </a:cubicBezTo>
                  <a:cubicBezTo>
                    <a:pt x="128" y="109"/>
                    <a:pt x="127" y="109"/>
                    <a:pt x="128" y="110"/>
                  </a:cubicBezTo>
                  <a:cubicBezTo>
                    <a:pt x="128" y="109"/>
                    <a:pt x="129" y="110"/>
                    <a:pt x="129" y="110"/>
                  </a:cubicBezTo>
                  <a:moveTo>
                    <a:pt x="128" y="113"/>
                  </a:moveTo>
                  <a:cubicBezTo>
                    <a:pt x="128" y="113"/>
                    <a:pt x="128" y="112"/>
                    <a:pt x="127" y="112"/>
                  </a:cubicBezTo>
                  <a:cubicBezTo>
                    <a:pt x="128" y="112"/>
                    <a:pt x="127" y="114"/>
                    <a:pt x="128" y="113"/>
                  </a:cubicBezTo>
                  <a:moveTo>
                    <a:pt x="128" y="113"/>
                  </a:moveTo>
                  <a:cubicBezTo>
                    <a:pt x="129" y="113"/>
                    <a:pt x="128" y="112"/>
                    <a:pt x="129" y="111"/>
                  </a:cubicBezTo>
                  <a:cubicBezTo>
                    <a:pt x="128" y="111"/>
                    <a:pt x="129" y="110"/>
                    <a:pt x="128" y="110"/>
                  </a:cubicBezTo>
                  <a:cubicBezTo>
                    <a:pt x="128" y="112"/>
                    <a:pt x="129" y="112"/>
                    <a:pt x="128" y="113"/>
                  </a:cubicBezTo>
                  <a:moveTo>
                    <a:pt x="36" y="10"/>
                  </a:moveTo>
                  <a:cubicBezTo>
                    <a:pt x="36" y="10"/>
                    <a:pt x="36" y="11"/>
                    <a:pt x="35" y="11"/>
                  </a:cubicBezTo>
                  <a:cubicBezTo>
                    <a:pt x="35" y="11"/>
                    <a:pt x="35" y="11"/>
                    <a:pt x="36" y="10"/>
                  </a:cubicBezTo>
                  <a:cubicBezTo>
                    <a:pt x="35" y="10"/>
                    <a:pt x="35" y="10"/>
                    <a:pt x="35" y="10"/>
                  </a:cubicBezTo>
                  <a:cubicBezTo>
                    <a:pt x="35" y="10"/>
                    <a:pt x="36" y="10"/>
                    <a:pt x="36" y="10"/>
                  </a:cubicBezTo>
                  <a:moveTo>
                    <a:pt x="79" y="199"/>
                  </a:moveTo>
                  <a:cubicBezTo>
                    <a:pt x="79" y="198"/>
                    <a:pt x="79" y="198"/>
                    <a:pt x="80" y="198"/>
                  </a:cubicBezTo>
                  <a:cubicBezTo>
                    <a:pt x="80" y="199"/>
                    <a:pt x="79" y="199"/>
                    <a:pt x="79" y="199"/>
                  </a:cubicBezTo>
                  <a:moveTo>
                    <a:pt x="112" y="39"/>
                  </a:moveTo>
                  <a:cubicBezTo>
                    <a:pt x="113" y="39"/>
                    <a:pt x="114" y="40"/>
                    <a:pt x="115" y="41"/>
                  </a:cubicBezTo>
                  <a:cubicBezTo>
                    <a:pt x="114" y="42"/>
                    <a:pt x="114" y="41"/>
                    <a:pt x="114" y="41"/>
                  </a:cubicBezTo>
                  <a:cubicBezTo>
                    <a:pt x="113" y="40"/>
                    <a:pt x="113" y="39"/>
                    <a:pt x="112" y="39"/>
                  </a:cubicBezTo>
                  <a:moveTo>
                    <a:pt x="132" y="65"/>
                  </a:moveTo>
                  <a:cubicBezTo>
                    <a:pt x="133" y="65"/>
                    <a:pt x="133" y="66"/>
                    <a:pt x="134" y="67"/>
                  </a:cubicBezTo>
                  <a:cubicBezTo>
                    <a:pt x="133" y="67"/>
                    <a:pt x="132" y="65"/>
                    <a:pt x="132" y="65"/>
                  </a:cubicBezTo>
                  <a:moveTo>
                    <a:pt x="93" y="180"/>
                  </a:moveTo>
                  <a:cubicBezTo>
                    <a:pt x="92" y="178"/>
                    <a:pt x="94" y="178"/>
                    <a:pt x="95" y="178"/>
                  </a:cubicBezTo>
                  <a:cubicBezTo>
                    <a:pt x="95" y="178"/>
                    <a:pt x="96" y="177"/>
                    <a:pt x="96" y="178"/>
                  </a:cubicBezTo>
                  <a:cubicBezTo>
                    <a:pt x="96" y="178"/>
                    <a:pt x="95" y="178"/>
                    <a:pt x="94" y="179"/>
                  </a:cubicBezTo>
                  <a:cubicBezTo>
                    <a:pt x="94" y="179"/>
                    <a:pt x="93" y="179"/>
                    <a:pt x="93" y="180"/>
                  </a:cubicBezTo>
                  <a:moveTo>
                    <a:pt x="71" y="194"/>
                  </a:moveTo>
                  <a:cubicBezTo>
                    <a:pt x="71" y="194"/>
                    <a:pt x="71" y="193"/>
                    <a:pt x="72" y="193"/>
                  </a:cubicBezTo>
                  <a:cubicBezTo>
                    <a:pt x="72" y="194"/>
                    <a:pt x="72" y="194"/>
                    <a:pt x="72" y="195"/>
                  </a:cubicBezTo>
                  <a:cubicBezTo>
                    <a:pt x="72" y="195"/>
                    <a:pt x="71" y="195"/>
                    <a:pt x="71" y="194"/>
                  </a:cubicBezTo>
                  <a:moveTo>
                    <a:pt x="89" y="181"/>
                  </a:moveTo>
                  <a:cubicBezTo>
                    <a:pt x="89" y="180"/>
                    <a:pt x="90" y="180"/>
                    <a:pt x="91" y="179"/>
                  </a:cubicBezTo>
                  <a:cubicBezTo>
                    <a:pt x="91" y="180"/>
                    <a:pt x="90" y="180"/>
                    <a:pt x="89" y="181"/>
                  </a:cubicBezTo>
                  <a:moveTo>
                    <a:pt x="104" y="173"/>
                  </a:moveTo>
                  <a:cubicBezTo>
                    <a:pt x="103" y="173"/>
                    <a:pt x="102" y="174"/>
                    <a:pt x="102" y="175"/>
                  </a:cubicBezTo>
                  <a:cubicBezTo>
                    <a:pt x="102" y="173"/>
                    <a:pt x="105" y="173"/>
                    <a:pt x="106" y="171"/>
                  </a:cubicBezTo>
                  <a:cubicBezTo>
                    <a:pt x="107" y="171"/>
                    <a:pt x="105" y="172"/>
                    <a:pt x="104" y="173"/>
                  </a:cubicBezTo>
                  <a:moveTo>
                    <a:pt x="70" y="192"/>
                  </a:moveTo>
                  <a:cubicBezTo>
                    <a:pt x="72" y="192"/>
                    <a:pt x="72" y="192"/>
                    <a:pt x="72" y="192"/>
                  </a:cubicBezTo>
                  <a:cubicBezTo>
                    <a:pt x="71" y="192"/>
                    <a:pt x="70" y="193"/>
                    <a:pt x="70" y="192"/>
                  </a:cubicBezTo>
                  <a:moveTo>
                    <a:pt x="63" y="193"/>
                  </a:moveTo>
                  <a:cubicBezTo>
                    <a:pt x="64" y="192"/>
                    <a:pt x="64" y="192"/>
                    <a:pt x="65" y="193"/>
                  </a:cubicBezTo>
                  <a:cubicBezTo>
                    <a:pt x="64" y="193"/>
                    <a:pt x="64" y="193"/>
                    <a:pt x="63" y="193"/>
                  </a:cubicBezTo>
                  <a:moveTo>
                    <a:pt x="67" y="193"/>
                  </a:moveTo>
                  <a:cubicBezTo>
                    <a:pt x="68" y="192"/>
                    <a:pt x="68" y="192"/>
                    <a:pt x="69" y="193"/>
                  </a:cubicBezTo>
                  <a:cubicBezTo>
                    <a:pt x="69" y="193"/>
                    <a:pt x="68" y="193"/>
                    <a:pt x="67" y="193"/>
                  </a:cubicBezTo>
                  <a:cubicBezTo>
                    <a:pt x="67" y="193"/>
                    <a:pt x="67" y="193"/>
                    <a:pt x="67" y="193"/>
                  </a:cubicBezTo>
                  <a:moveTo>
                    <a:pt x="89" y="195"/>
                  </a:moveTo>
                  <a:cubicBezTo>
                    <a:pt x="90" y="195"/>
                    <a:pt x="90" y="194"/>
                    <a:pt x="91" y="194"/>
                  </a:cubicBezTo>
                  <a:cubicBezTo>
                    <a:pt x="92" y="195"/>
                    <a:pt x="92" y="193"/>
                    <a:pt x="93" y="194"/>
                  </a:cubicBezTo>
                  <a:cubicBezTo>
                    <a:pt x="93" y="194"/>
                    <a:pt x="93" y="194"/>
                    <a:pt x="93" y="194"/>
                  </a:cubicBezTo>
                  <a:cubicBezTo>
                    <a:pt x="92" y="194"/>
                    <a:pt x="91" y="195"/>
                    <a:pt x="91" y="195"/>
                  </a:cubicBezTo>
                  <a:cubicBezTo>
                    <a:pt x="91" y="195"/>
                    <a:pt x="90" y="196"/>
                    <a:pt x="89" y="195"/>
                  </a:cubicBezTo>
                  <a:moveTo>
                    <a:pt x="16" y="46"/>
                  </a:moveTo>
                  <a:cubicBezTo>
                    <a:pt x="16" y="45"/>
                    <a:pt x="16" y="43"/>
                    <a:pt x="17" y="41"/>
                  </a:cubicBezTo>
                  <a:cubicBezTo>
                    <a:pt x="17" y="43"/>
                    <a:pt x="17" y="44"/>
                    <a:pt x="17" y="46"/>
                  </a:cubicBezTo>
                  <a:cubicBezTo>
                    <a:pt x="17" y="46"/>
                    <a:pt x="17" y="46"/>
                    <a:pt x="16" y="46"/>
                  </a:cubicBezTo>
                  <a:moveTo>
                    <a:pt x="80" y="37"/>
                  </a:moveTo>
                  <a:cubicBezTo>
                    <a:pt x="79" y="36"/>
                    <a:pt x="79" y="36"/>
                    <a:pt x="79" y="36"/>
                  </a:cubicBezTo>
                  <a:cubicBezTo>
                    <a:pt x="80" y="36"/>
                    <a:pt x="81" y="36"/>
                    <a:pt x="80" y="37"/>
                  </a:cubicBezTo>
                  <a:moveTo>
                    <a:pt x="39" y="88"/>
                  </a:moveTo>
                  <a:cubicBezTo>
                    <a:pt x="40" y="88"/>
                    <a:pt x="40" y="89"/>
                    <a:pt x="40" y="89"/>
                  </a:cubicBezTo>
                  <a:cubicBezTo>
                    <a:pt x="40" y="90"/>
                    <a:pt x="40" y="91"/>
                    <a:pt x="39" y="90"/>
                  </a:cubicBezTo>
                  <a:cubicBezTo>
                    <a:pt x="40" y="90"/>
                    <a:pt x="39" y="89"/>
                    <a:pt x="39" y="88"/>
                  </a:cubicBezTo>
                  <a:moveTo>
                    <a:pt x="72" y="32"/>
                  </a:moveTo>
                  <a:cubicBezTo>
                    <a:pt x="72" y="32"/>
                    <a:pt x="71" y="31"/>
                    <a:pt x="71" y="31"/>
                  </a:cubicBezTo>
                  <a:cubicBezTo>
                    <a:pt x="70" y="31"/>
                    <a:pt x="69" y="30"/>
                    <a:pt x="69" y="30"/>
                  </a:cubicBezTo>
                  <a:cubicBezTo>
                    <a:pt x="70" y="31"/>
                    <a:pt x="73" y="31"/>
                    <a:pt x="72" y="32"/>
                  </a:cubicBezTo>
                  <a:moveTo>
                    <a:pt x="42" y="28"/>
                  </a:moveTo>
                  <a:cubicBezTo>
                    <a:pt x="43" y="28"/>
                    <a:pt x="42" y="28"/>
                    <a:pt x="43" y="29"/>
                  </a:cubicBezTo>
                  <a:cubicBezTo>
                    <a:pt x="43" y="29"/>
                    <a:pt x="43" y="29"/>
                    <a:pt x="43" y="29"/>
                  </a:cubicBezTo>
                  <a:cubicBezTo>
                    <a:pt x="42" y="28"/>
                    <a:pt x="43" y="28"/>
                    <a:pt x="42" y="28"/>
                  </a:cubicBezTo>
                  <a:moveTo>
                    <a:pt x="63" y="25"/>
                  </a:moveTo>
                  <a:cubicBezTo>
                    <a:pt x="62" y="25"/>
                    <a:pt x="62" y="25"/>
                    <a:pt x="62" y="24"/>
                  </a:cubicBezTo>
                  <a:cubicBezTo>
                    <a:pt x="63" y="24"/>
                    <a:pt x="63" y="24"/>
                    <a:pt x="63" y="25"/>
                  </a:cubicBezTo>
                  <a:moveTo>
                    <a:pt x="75" y="31"/>
                  </a:moveTo>
                  <a:cubicBezTo>
                    <a:pt x="74" y="32"/>
                    <a:pt x="74" y="30"/>
                    <a:pt x="74" y="31"/>
                  </a:cubicBezTo>
                  <a:cubicBezTo>
                    <a:pt x="74" y="30"/>
                    <a:pt x="72" y="30"/>
                    <a:pt x="73" y="29"/>
                  </a:cubicBezTo>
                  <a:cubicBezTo>
                    <a:pt x="73" y="30"/>
                    <a:pt x="74" y="31"/>
                    <a:pt x="75" y="31"/>
                  </a:cubicBezTo>
                  <a:moveTo>
                    <a:pt x="80" y="34"/>
                  </a:moveTo>
                  <a:cubicBezTo>
                    <a:pt x="79" y="34"/>
                    <a:pt x="79" y="33"/>
                    <a:pt x="79" y="33"/>
                  </a:cubicBezTo>
                  <a:cubicBezTo>
                    <a:pt x="79" y="33"/>
                    <a:pt x="81" y="33"/>
                    <a:pt x="80" y="34"/>
                  </a:cubicBezTo>
                  <a:moveTo>
                    <a:pt x="75" y="30"/>
                  </a:moveTo>
                  <a:cubicBezTo>
                    <a:pt x="74" y="29"/>
                    <a:pt x="73" y="29"/>
                    <a:pt x="74" y="28"/>
                  </a:cubicBezTo>
                  <a:cubicBezTo>
                    <a:pt x="74" y="29"/>
                    <a:pt x="75" y="29"/>
                    <a:pt x="75" y="30"/>
                  </a:cubicBezTo>
                  <a:moveTo>
                    <a:pt x="73" y="28"/>
                  </a:moveTo>
                  <a:cubicBezTo>
                    <a:pt x="72" y="28"/>
                    <a:pt x="73" y="28"/>
                    <a:pt x="73" y="29"/>
                  </a:cubicBezTo>
                  <a:cubicBezTo>
                    <a:pt x="72" y="29"/>
                    <a:pt x="72" y="28"/>
                    <a:pt x="72" y="28"/>
                  </a:cubicBezTo>
                  <a:cubicBezTo>
                    <a:pt x="72" y="27"/>
                    <a:pt x="72" y="27"/>
                    <a:pt x="73" y="28"/>
                  </a:cubicBezTo>
                  <a:moveTo>
                    <a:pt x="16" y="57"/>
                  </a:moveTo>
                  <a:cubicBezTo>
                    <a:pt x="15" y="57"/>
                    <a:pt x="16" y="56"/>
                    <a:pt x="16" y="55"/>
                  </a:cubicBezTo>
                  <a:cubicBezTo>
                    <a:pt x="16" y="53"/>
                    <a:pt x="16" y="51"/>
                    <a:pt x="16" y="49"/>
                  </a:cubicBezTo>
                  <a:cubicBezTo>
                    <a:pt x="16" y="48"/>
                    <a:pt x="15" y="47"/>
                    <a:pt x="17" y="47"/>
                  </a:cubicBezTo>
                  <a:cubicBezTo>
                    <a:pt x="16" y="48"/>
                    <a:pt x="17" y="50"/>
                    <a:pt x="16" y="52"/>
                  </a:cubicBezTo>
                  <a:cubicBezTo>
                    <a:pt x="16" y="54"/>
                    <a:pt x="16" y="56"/>
                    <a:pt x="16" y="57"/>
                  </a:cubicBezTo>
                  <a:moveTo>
                    <a:pt x="17" y="37"/>
                  </a:moveTo>
                  <a:cubicBezTo>
                    <a:pt x="17" y="37"/>
                    <a:pt x="17" y="36"/>
                    <a:pt x="18" y="35"/>
                  </a:cubicBezTo>
                  <a:cubicBezTo>
                    <a:pt x="18" y="36"/>
                    <a:pt x="18" y="37"/>
                    <a:pt x="17" y="37"/>
                  </a:cubicBezTo>
                  <a:moveTo>
                    <a:pt x="20" y="23"/>
                  </a:moveTo>
                  <a:cubicBezTo>
                    <a:pt x="20" y="23"/>
                    <a:pt x="20" y="22"/>
                    <a:pt x="20" y="21"/>
                  </a:cubicBezTo>
                  <a:cubicBezTo>
                    <a:pt x="21" y="21"/>
                    <a:pt x="20" y="22"/>
                    <a:pt x="20" y="23"/>
                  </a:cubicBezTo>
                  <a:moveTo>
                    <a:pt x="18" y="35"/>
                  </a:moveTo>
                  <a:cubicBezTo>
                    <a:pt x="17" y="34"/>
                    <a:pt x="18" y="32"/>
                    <a:pt x="18" y="31"/>
                  </a:cubicBezTo>
                  <a:cubicBezTo>
                    <a:pt x="19" y="32"/>
                    <a:pt x="18" y="34"/>
                    <a:pt x="18" y="35"/>
                  </a:cubicBezTo>
                  <a:moveTo>
                    <a:pt x="16" y="75"/>
                  </a:moveTo>
                  <a:cubicBezTo>
                    <a:pt x="15" y="74"/>
                    <a:pt x="15" y="73"/>
                    <a:pt x="15" y="72"/>
                  </a:cubicBezTo>
                  <a:cubicBezTo>
                    <a:pt x="16" y="73"/>
                    <a:pt x="15" y="74"/>
                    <a:pt x="16" y="75"/>
                  </a:cubicBezTo>
                  <a:moveTo>
                    <a:pt x="16" y="93"/>
                  </a:moveTo>
                  <a:cubicBezTo>
                    <a:pt x="15" y="93"/>
                    <a:pt x="16" y="92"/>
                    <a:pt x="16" y="92"/>
                  </a:cubicBezTo>
                  <a:cubicBezTo>
                    <a:pt x="16" y="90"/>
                    <a:pt x="16" y="87"/>
                    <a:pt x="16" y="85"/>
                  </a:cubicBezTo>
                  <a:cubicBezTo>
                    <a:pt x="17" y="85"/>
                    <a:pt x="16" y="86"/>
                    <a:pt x="16" y="87"/>
                  </a:cubicBezTo>
                  <a:cubicBezTo>
                    <a:pt x="16" y="89"/>
                    <a:pt x="16" y="90"/>
                    <a:pt x="16" y="93"/>
                  </a:cubicBezTo>
                  <a:moveTo>
                    <a:pt x="16" y="60"/>
                  </a:moveTo>
                  <a:cubicBezTo>
                    <a:pt x="15" y="60"/>
                    <a:pt x="15" y="58"/>
                    <a:pt x="16" y="58"/>
                  </a:cubicBezTo>
                  <a:cubicBezTo>
                    <a:pt x="16" y="59"/>
                    <a:pt x="16" y="59"/>
                    <a:pt x="16" y="60"/>
                  </a:cubicBezTo>
                  <a:moveTo>
                    <a:pt x="16" y="72"/>
                  </a:moveTo>
                  <a:cubicBezTo>
                    <a:pt x="15" y="72"/>
                    <a:pt x="15" y="71"/>
                    <a:pt x="16" y="71"/>
                  </a:cubicBezTo>
                  <a:cubicBezTo>
                    <a:pt x="16" y="71"/>
                    <a:pt x="16" y="72"/>
                    <a:pt x="16" y="72"/>
                  </a:cubicBezTo>
                  <a:moveTo>
                    <a:pt x="95" y="48"/>
                  </a:moveTo>
                  <a:cubicBezTo>
                    <a:pt x="94" y="48"/>
                    <a:pt x="94" y="47"/>
                    <a:pt x="93" y="47"/>
                  </a:cubicBezTo>
                  <a:cubicBezTo>
                    <a:pt x="94" y="47"/>
                    <a:pt x="94" y="48"/>
                    <a:pt x="95" y="48"/>
                  </a:cubicBezTo>
                  <a:moveTo>
                    <a:pt x="121" y="143"/>
                  </a:moveTo>
                  <a:cubicBezTo>
                    <a:pt x="121" y="143"/>
                    <a:pt x="121" y="143"/>
                    <a:pt x="121" y="142"/>
                  </a:cubicBezTo>
                  <a:cubicBezTo>
                    <a:pt x="121" y="142"/>
                    <a:pt x="120" y="142"/>
                    <a:pt x="120" y="142"/>
                  </a:cubicBezTo>
                  <a:cubicBezTo>
                    <a:pt x="120" y="142"/>
                    <a:pt x="121" y="142"/>
                    <a:pt x="121" y="142"/>
                  </a:cubicBezTo>
                  <a:cubicBezTo>
                    <a:pt x="121" y="142"/>
                    <a:pt x="122" y="143"/>
                    <a:pt x="121" y="143"/>
                  </a:cubicBezTo>
                  <a:moveTo>
                    <a:pt x="119" y="147"/>
                  </a:moveTo>
                  <a:cubicBezTo>
                    <a:pt x="118" y="147"/>
                    <a:pt x="119" y="146"/>
                    <a:pt x="119" y="146"/>
                  </a:cubicBezTo>
                  <a:cubicBezTo>
                    <a:pt x="120" y="146"/>
                    <a:pt x="119" y="147"/>
                    <a:pt x="119" y="147"/>
                  </a:cubicBezTo>
                  <a:moveTo>
                    <a:pt x="119" y="141"/>
                  </a:moveTo>
                  <a:cubicBezTo>
                    <a:pt x="119" y="140"/>
                    <a:pt x="119" y="139"/>
                    <a:pt x="120" y="140"/>
                  </a:cubicBezTo>
                  <a:cubicBezTo>
                    <a:pt x="119" y="140"/>
                    <a:pt x="119" y="141"/>
                    <a:pt x="119" y="141"/>
                  </a:cubicBezTo>
                  <a:moveTo>
                    <a:pt x="117" y="145"/>
                  </a:moveTo>
                  <a:cubicBezTo>
                    <a:pt x="117" y="144"/>
                    <a:pt x="118" y="144"/>
                    <a:pt x="118" y="144"/>
                  </a:cubicBezTo>
                  <a:cubicBezTo>
                    <a:pt x="118" y="143"/>
                    <a:pt x="118" y="143"/>
                    <a:pt x="119" y="143"/>
                  </a:cubicBezTo>
                  <a:cubicBezTo>
                    <a:pt x="119" y="144"/>
                    <a:pt x="118" y="144"/>
                    <a:pt x="117" y="145"/>
                  </a:cubicBezTo>
                  <a:moveTo>
                    <a:pt x="120" y="141"/>
                  </a:moveTo>
                  <a:cubicBezTo>
                    <a:pt x="120" y="141"/>
                    <a:pt x="121" y="141"/>
                    <a:pt x="121" y="140"/>
                  </a:cubicBezTo>
                  <a:cubicBezTo>
                    <a:pt x="121" y="140"/>
                    <a:pt x="120" y="140"/>
                    <a:pt x="120" y="140"/>
                  </a:cubicBezTo>
                  <a:cubicBezTo>
                    <a:pt x="120" y="140"/>
                    <a:pt x="121" y="140"/>
                    <a:pt x="121" y="140"/>
                  </a:cubicBezTo>
                  <a:cubicBezTo>
                    <a:pt x="121" y="139"/>
                    <a:pt x="120" y="139"/>
                    <a:pt x="120" y="138"/>
                  </a:cubicBezTo>
                  <a:cubicBezTo>
                    <a:pt x="121" y="138"/>
                    <a:pt x="121" y="139"/>
                    <a:pt x="120" y="139"/>
                  </a:cubicBezTo>
                  <a:cubicBezTo>
                    <a:pt x="121" y="139"/>
                    <a:pt x="121" y="140"/>
                    <a:pt x="122" y="139"/>
                  </a:cubicBezTo>
                  <a:cubicBezTo>
                    <a:pt x="122" y="140"/>
                    <a:pt x="121" y="140"/>
                    <a:pt x="121" y="140"/>
                  </a:cubicBezTo>
                  <a:cubicBezTo>
                    <a:pt x="121" y="140"/>
                    <a:pt x="122" y="140"/>
                    <a:pt x="122" y="140"/>
                  </a:cubicBezTo>
                  <a:cubicBezTo>
                    <a:pt x="122" y="141"/>
                    <a:pt x="121" y="141"/>
                    <a:pt x="121" y="141"/>
                  </a:cubicBezTo>
                  <a:cubicBezTo>
                    <a:pt x="121" y="141"/>
                    <a:pt x="121" y="141"/>
                    <a:pt x="120" y="141"/>
                  </a:cubicBezTo>
                  <a:moveTo>
                    <a:pt x="124" y="131"/>
                  </a:moveTo>
                  <a:cubicBezTo>
                    <a:pt x="124" y="130"/>
                    <a:pt x="123" y="130"/>
                    <a:pt x="124" y="129"/>
                  </a:cubicBezTo>
                  <a:cubicBezTo>
                    <a:pt x="124" y="129"/>
                    <a:pt x="125" y="129"/>
                    <a:pt x="125" y="128"/>
                  </a:cubicBezTo>
                  <a:cubicBezTo>
                    <a:pt x="126" y="129"/>
                    <a:pt x="125" y="130"/>
                    <a:pt x="124" y="131"/>
                  </a:cubicBezTo>
                  <a:cubicBezTo>
                    <a:pt x="125" y="131"/>
                    <a:pt x="125" y="130"/>
                    <a:pt x="125" y="131"/>
                  </a:cubicBezTo>
                  <a:cubicBezTo>
                    <a:pt x="126" y="130"/>
                    <a:pt x="126" y="128"/>
                    <a:pt x="128" y="128"/>
                  </a:cubicBezTo>
                  <a:cubicBezTo>
                    <a:pt x="127" y="129"/>
                    <a:pt x="127" y="129"/>
                    <a:pt x="126" y="130"/>
                  </a:cubicBezTo>
                  <a:cubicBezTo>
                    <a:pt x="126" y="130"/>
                    <a:pt x="127" y="131"/>
                    <a:pt x="127" y="130"/>
                  </a:cubicBezTo>
                  <a:cubicBezTo>
                    <a:pt x="127" y="132"/>
                    <a:pt x="126" y="133"/>
                    <a:pt x="126" y="135"/>
                  </a:cubicBezTo>
                  <a:cubicBezTo>
                    <a:pt x="125" y="134"/>
                    <a:pt x="126" y="133"/>
                    <a:pt x="126" y="133"/>
                  </a:cubicBezTo>
                  <a:cubicBezTo>
                    <a:pt x="125" y="132"/>
                    <a:pt x="124" y="133"/>
                    <a:pt x="125" y="133"/>
                  </a:cubicBezTo>
                  <a:cubicBezTo>
                    <a:pt x="124" y="134"/>
                    <a:pt x="125" y="132"/>
                    <a:pt x="125" y="132"/>
                  </a:cubicBezTo>
                  <a:cubicBezTo>
                    <a:pt x="125" y="132"/>
                    <a:pt x="125" y="132"/>
                    <a:pt x="126" y="133"/>
                  </a:cubicBezTo>
                  <a:cubicBezTo>
                    <a:pt x="126" y="132"/>
                    <a:pt x="126" y="131"/>
                    <a:pt x="127" y="131"/>
                  </a:cubicBezTo>
                  <a:cubicBezTo>
                    <a:pt x="126" y="130"/>
                    <a:pt x="126" y="131"/>
                    <a:pt x="126" y="131"/>
                  </a:cubicBezTo>
                  <a:cubicBezTo>
                    <a:pt x="126" y="131"/>
                    <a:pt x="125" y="131"/>
                    <a:pt x="125" y="131"/>
                  </a:cubicBezTo>
                  <a:cubicBezTo>
                    <a:pt x="125" y="131"/>
                    <a:pt x="125" y="132"/>
                    <a:pt x="124" y="131"/>
                  </a:cubicBezTo>
                  <a:cubicBezTo>
                    <a:pt x="124" y="131"/>
                    <a:pt x="124" y="131"/>
                    <a:pt x="124" y="131"/>
                  </a:cubicBezTo>
                  <a:moveTo>
                    <a:pt x="117" y="140"/>
                  </a:moveTo>
                  <a:cubicBezTo>
                    <a:pt x="117" y="139"/>
                    <a:pt x="116" y="138"/>
                    <a:pt x="116" y="138"/>
                  </a:cubicBezTo>
                  <a:cubicBezTo>
                    <a:pt x="116" y="137"/>
                    <a:pt x="117" y="138"/>
                    <a:pt x="117" y="137"/>
                  </a:cubicBezTo>
                  <a:cubicBezTo>
                    <a:pt x="116" y="136"/>
                    <a:pt x="117" y="136"/>
                    <a:pt x="117" y="135"/>
                  </a:cubicBezTo>
                  <a:cubicBezTo>
                    <a:pt x="117" y="134"/>
                    <a:pt x="117" y="133"/>
                    <a:pt x="117" y="132"/>
                  </a:cubicBezTo>
                  <a:cubicBezTo>
                    <a:pt x="117" y="132"/>
                    <a:pt x="118" y="132"/>
                    <a:pt x="118" y="132"/>
                  </a:cubicBezTo>
                  <a:cubicBezTo>
                    <a:pt x="119" y="132"/>
                    <a:pt x="118" y="133"/>
                    <a:pt x="120" y="133"/>
                  </a:cubicBezTo>
                  <a:cubicBezTo>
                    <a:pt x="120" y="134"/>
                    <a:pt x="119" y="134"/>
                    <a:pt x="119" y="134"/>
                  </a:cubicBezTo>
                  <a:cubicBezTo>
                    <a:pt x="120" y="135"/>
                    <a:pt x="120" y="133"/>
                    <a:pt x="121" y="133"/>
                  </a:cubicBezTo>
                  <a:cubicBezTo>
                    <a:pt x="121" y="133"/>
                    <a:pt x="121" y="133"/>
                    <a:pt x="122" y="133"/>
                  </a:cubicBezTo>
                  <a:cubicBezTo>
                    <a:pt x="120" y="134"/>
                    <a:pt x="121" y="135"/>
                    <a:pt x="120" y="137"/>
                  </a:cubicBezTo>
                  <a:cubicBezTo>
                    <a:pt x="120" y="137"/>
                    <a:pt x="120" y="136"/>
                    <a:pt x="120" y="136"/>
                  </a:cubicBezTo>
                  <a:cubicBezTo>
                    <a:pt x="120" y="135"/>
                    <a:pt x="119" y="135"/>
                    <a:pt x="119" y="135"/>
                  </a:cubicBezTo>
                  <a:cubicBezTo>
                    <a:pt x="118" y="135"/>
                    <a:pt x="119" y="135"/>
                    <a:pt x="119" y="136"/>
                  </a:cubicBezTo>
                  <a:cubicBezTo>
                    <a:pt x="118" y="137"/>
                    <a:pt x="117" y="138"/>
                    <a:pt x="118" y="139"/>
                  </a:cubicBezTo>
                  <a:cubicBezTo>
                    <a:pt x="117" y="139"/>
                    <a:pt x="117" y="140"/>
                    <a:pt x="117" y="140"/>
                  </a:cubicBezTo>
                  <a:moveTo>
                    <a:pt x="118" y="137"/>
                  </a:moveTo>
                  <a:cubicBezTo>
                    <a:pt x="118" y="137"/>
                    <a:pt x="118" y="136"/>
                    <a:pt x="118" y="136"/>
                  </a:cubicBezTo>
                  <a:cubicBezTo>
                    <a:pt x="117" y="136"/>
                    <a:pt x="117" y="137"/>
                    <a:pt x="117" y="137"/>
                  </a:cubicBezTo>
                  <a:cubicBezTo>
                    <a:pt x="117" y="138"/>
                    <a:pt x="118" y="137"/>
                    <a:pt x="118" y="137"/>
                  </a:cubicBezTo>
                  <a:moveTo>
                    <a:pt x="123" y="133"/>
                  </a:moveTo>
                  <a:cubicBezTo>
                    <a:pt x="123" y="133"/>
                    <a:pt x="123" y="133"/>
                    <a:pt x="123" y="133"/>
                  </a:cubicBezTo>
                  <a:cubicBezTo>
                    <a:pt x="124" y="133"/>
                    <a:pt x="124" y="132"/>
                    <a:pt x="124" y="132"/>
                  </a:cubicBezTo>
                  <a:cubicBezTo>
                    <a:pt x="124" y="132"/>
                    <a:pt x="124" y="132"/>
                    <a:pt x="123" y="132"/>
                  </a:cubicBezTo>
                  <a:cubicBezTo>
                    <a:pt x="123" y="132"/>
                    <a:pt x="123" y="132"/>
                    <a:pt x="122" y="133"/>
                  </a:cubicBezTo>
                  <a:cubicBezTo>
                    <a:pt x="122" y="132"/>
                    <a:pt x="122" y="132"/>
                    <a:pt x="122" y="131"/>
                  </a:cubicBezTo>
                  <a:cubicBezTo>
                    <a:pt x="123" y="131"/>
                    <a:pt x="123" y="132"/>
                    <a:pt x="123" y="132"/>
                  </a:cubicBezTo>
                  <a:cubicBezTo>
                    <a:pt x="123" y="132"/>
                    <a:pt x="123" y="131"/>
                    <a:pt x="123" y="130"/>
                  </a:cubicBezTo>
                  <a:cubicBezTo>
                    <a:pt x="123" y="131"/>
                    <a:pt x="123" y="131"/>
                    <a:pt x="123" y="131"/>
                  </a:cubicBezTo>
                  <a:cubicBezTo>
                    <a:pt x="124" y="132"/>
                    <a:pt x="124" y="133"/>
                    <a:pt x="124" y="134"/>
                  </a:cubicBezTo>
                  <a:cubicBezTo>
                    <a:pt x="124" y="134"/>
                    <a:pt x="124" y="134"/>
                    <a:pt x="123" y="134"/>
                  </a:cubicBezTo>
                  <a:cubicBezTo>
                    <a:pt x="123" y="134"/>
                    <a:pt x="124" y="135"/>
                    <a:pt x="124" y="135"/>
                  </a:cubicBezTo>
                  <a:cubicBezTo>
                    <a:pt x="123" y="135"/>
                    <a:pt x="123" y="135"/>
                    <a:pt x="123" y="135"/>
                  </a:cubicBezTo>
                  <a:cubicBezTo>
                    <a:pt x="121" y="135"/>
                    <a:pt x="122" y="134"/>
                    <a:pt x="122" y="133"/>
                  </a:cubicBezTo>
                  <a:cubicBezTo>
                    <a:pt x="123" y="133"/>
                    <a:pt x="123" y="134"/>
                    <a:pt x="123" y="134"/>
                  </a:cubicBezTo>
                  <a:cubicBezTo>
                    <a:pt x="123" y="133"/>
                    <a:pt x="122" y="133"/>
                    <a:pt x="123" y="133"/>
                  </a:cubicBezTo>
                  <a:moveTo>
                    <a:pt x="120" y="149"/>
                  </a:moveTo>
                  <a:cubicBezTo>
                    <a:pt x="120" y="149"/>
                    <a:pt x="120" y="148"/>
                    <a:pt x="120" y="148"/>
                  </a:cubicBezTo>
                  <a:cubicBezTo>
                    <a:pt x="120" y="148"/>
                    <a:pt x="120" y="147"/>
                    <a:pt x="120" y="147"/>
                  </a:cubicBezTo>
                  <a:cubicBezTo>
                    <a:pt x="121" y="146"/>
                    <a:pt x="121" y="145"/>
                    <a:pt x="122" y="146"/>
                  </a:cubicBezTo>
                  <a:cubicBezTo>
                    <a:pt x="122" y="146"/>
                    <a:pt x="121" y="146"/>
                    <a:pt x="121" y="146"/>
                  </a:cubicBezTo>
                  <a:cubicBezTo>
                    <a:pt x="122" y="147"/>
                    <a:pt x="122" y="147"/>
                    <a:pt x="122" y="147"/>
                  </a:cubicBezTo>
                  <a:cubicBezTo>
                    <a:pt x="123" y="147"/>
                    <a:pt x="122" y="146"/>
                    <a:pt x="123" y="145"/>
                  </a:cubicBezTo>
                  <a:cubicBezTo>
                    <a:pt x="124" y="145"/>
                    <a:pt x="123" y="146"/>
                    <a:pt x="123" y="146"/>
                  </a:cubicBezTo>
                  <a:cubicBezTo>
                    <a:pt x="123" y="146"/>
                    <a:pt x="123" y="147"/>
                    <a:pt x="123" y="147"/>
                  </a:cubicBezTo>
                  <a:cubicBezTo>
                    <a:pt x="123" y="148"/>
                    <a:pt x="122" y="149"/>
                    <a:pt x="122" y="150"/>
                  </a:cubicBezTo>
                  <a:cubicBezTo>
                    <a:pt x="121" y="150"/>
                    <a:pt x="122" y="149"/>
                    <a:pt x="121" y="149"/>
                  </a:cubicBezTo>
                  <a:cubicBezTo>
                    <a:pt x="122" y="149"/>
                    <a:pt x="123" y="148"/>
                    <a:pt x="123" y="147"/>
                  </a:cubicBezTo>
                  <a:cubicBezTo>
                    <a:pt x="122" y="147"/>
                    <a:pt x="121" y="147"/>
                    <a:pt x="121" y="148"/>
                  </a:cubicBezTo>
                  <a:cubicBezTo>
                    <a:pt x="121" y="148"/>
                    <a:pt x="122" y="148"/>
                    <a:pt x="122" y="147"/>
                  </a:cubicBezTo>
                  <a:cubicBezTo>
                    <a:pt x="122" y="148"/>
                    <a:pt x="120" y="148"/>
                    <a:pt x="120" y="149"/>
                  </a:cubicBezTo>
                  <a:moveTo>
                    <a:pt x="124" y="128"/>
                  </a:moveTo>
                  <a:cubicBezTo>
                    <a:pt x="123" y="127"/>
                    <a:pt x="125" y="127"/>
                    <a:pt x="125" y="126"/>
                  </a:cubicBezTo>
                  <a:cubicBezTo>
                    <a:pt x="124" y="127"/>
                    <a:pt x="124" y="126"/>
                    <a:pt x="124" y="126"/>
                  </a:cubicBezTo>
                  <a:cubicBezTo>
                    <a:pt x="125" y="126"/>
                    <a:pt x="124" y="125"/>
                    <a:pt x="125" y="125"/>
                  </a:cubicBezTo>
                  <a:cubicBezTo>
                    <a:pt x="126" y="125"/>
                    <a:pt x="126" y="126"/>
                    <a:pt x="126" y="125"/>
                  </a:cubicBezTo>
                  <a:cubicBezTo>
                    <a:pt x="127" y="125"/>
                    <a:pt x="126" y="126"/>
                    <a:pt x="126" y="126"/>
                  </a:cubicBezTo>
                  <a:cubicBezTo>
                    <a:pt x="126" y="126"/>
                    <a:pt x="126" y="125"/>
                    <a:pt x="125" y="125"/>
                  </a:cubicBezTo>
                  <a:cubicBezTo>
                    <a:pt x="125" y="126"/>
                    <a:pt x="125" y="126"/>
                    <a:pt x="125" y="126"/>
                  </a:cubicBezTo>
                  <a:cubicBezTo>
                    <a:pt x="125" y="127"/>
                    <a:pt x="125" y="127"/>
                    <a:pt x="125" y="127"/>
                  </a:cubicBezTo>
                  <a:cubicBezTo>
                    <a:pt x="125" y="127"/>
                    <a:pt x="126" y="127"/>
                    <a:pt x="126" y="128"/>
                  </a:cubicBezTo>
                  <a:cubicBezTo>
                    <a:pt x="125" y="128"/>
                    <a:pt x="124" y="127"/>
                    <a:pt x="124" y="128"/>
                  </a:cubicBezTo>
                  <a:moveTo>
                    <a:pt x="115" y="153"/>
                  </a:moveTo>
                  <a:cubicBezTo>
                    <a:pt x="115" y="153"/>
                    <a:pt x="114" y="153"/>
                    <a:pt x="114" y="154"/>
                  </a:cubicBezTo>
                  <a:cubicBezTo>
                    <a:pt x="113" y="153"/>
                    <a:pt x="115" y="152"/>
                    <a:pt x="115" y="153"/>
                  </a:cubicBezTo>
                  <a:moveTo>
                    <a:pt x="21" y="168"/>
                  </a:moveTo>
                  <a:cubicBezTo>
                    <a:pt x="21" y="167"/>
                    <a:pt x="21" y="166"/>
                    <a:pt x="21" y="165"/>
                  </a:cubicBezTo>
                  <a:cubicBezTo>
                    <a:pt x="22" y="165"/>
                    <a:pt x="21" y="167"/>
                    <a:pt x="21" y="168"/>
                  </a:cubicBezTo>
                  <a:moveTo>
                    <a:pt x="115" y="153"/>
                  </a:moveTo>
                  <a:cubicBezTo>
                    <a:pt x="115" y="153"/>
                    <a:pt x="115" y="152"/>
                    <a:pt x="115" y="152"/>
                  </a:cubicBezTo>
                  <a:cubicBezTo>
                    <a:pt x="115" y="151"/>
                    <a:pt x="115" y="150"/>
                    <a:pt x="116" y="151"/>
                  </a:cubicBezTo>
                  <a:cubicBezTo>
                    <a:pt x="116" y="151"/>
                    <a:pt x="115" y="152"/>
                    <a:pt x="115" y="152"/>
                  </a:cubicBezTo>
                  <a:cubicBezTo>
                    <a:pt x="115" y="152"/>
                    <a:pt x="116" y="152"/>
                    <a:pt x="116" y="152"/>
                  </a:cubicBezTo>
                  <a:cubicBezTo>
                    <a:pt x="116" y="152"/>
                    <a:pt x="116" y="153"/>
                    <a:pt x="115" y="153"/>
                  </a:cubicBezTo>
                  <a:moveTo>
                    <a:pt x="34" y="165"/>
                  </a:moveTo>
                  <a:cubicBezTo>
                    <a:pt x="35" y="165"/>
                    <a:pt x="35" y="166"/>
                    <a:pt x="35" y="166"/>
                  </a:cubicBezTo>
                  <a:cubicBezTo>
                    <a:pt x="36" y="166"/>
                    <a:pt x="35" y="166"/>
                    <a:pt x="36" y="166"/>
                  </a:cubicBezTo>
                  <a:cubicBezTo>
                    <a:pt x="36" y="167"/>
                    <a:pt x="36" y="168"/>
                    <a:pt x="36" y="169"/>
                  </a:cubicBezTo>
                  <a:cubicBezTo>
                    <a:pt x="36" y="169"/>
                    <a:pt x="36" y="170"/>
                    <a:pt x="37" y="170"/>
                  </a:cubicBezTo>
                  <a:cubicBezTo>
                    <a:pt x="37" y="171"/>
                    <a:pt x="37" y="171"/>
                    <a:pt x="37" y="172"/>
                  </a:cubicBezTo>
                  <a:cubicBezTo>
                    <a:pt x="37" y="172"/>
                    <a:pt x="37" y="172"/>
                    <a:pt x="37" y="172"/>
                  </a:cubicBezTo>
                  <a:cubicBezTo>
                    <a:pt x="37" y="173"/>
                    <a:pt x="37" y="173"/>
                    <a:pt x="38" y="174"/>
                  </a:cubicBezTo>
                  <a:cubicBezTo>
                    <a:pt x="38" y="174"/>
                    <a:pt x="37" y="174"/>
                    <a:pt x="37" y="174"/>
                  </a:cubicBezTo>
                  <a:cubicBezTo>
                    <a:pt x="38" y="174"/>
                    <a:pt x="38" y="174"/>
                    <a:pt x="38" y="174"/>
                  </a:cubicBezTo>
                  <a:cubicBezTo>
                    <a:pt x="38" y="174"/>
                    <a:pt x="38" y="174"/>
                    <a:pt x="38" y="174"/>
                  </a:cubicBezTo>
                  <a:cubicBezTo>
                    <a:pt x="38" y="175"/>
                    <a:pt x="39" y="175"/>
                    <a:pt x="39" y="176"/>
                  </a:cubicBezTo>
                  <a:cubicBezTo>
                    <a:pt x="38" y="176"/>
                    <a:pt x="38" y="176"/>
                    <a:pt x="38" y="177"/>
                  </a:cubicBezTo>
                  <a:cubicBezTo>
                    <a:pt x="38" y="176"/>
                    <a:pt x="38" y="176"/>
                    <a:pt x="39" y="176"/>
                  </a:cubicBezTo>
                  <a:cubicBezTo>
                    <a:pt x="39" y="176"/>
                    <a:pt x="39" y="176"/>
                    <a:pt x="40" y="176"/>
                  </a:cubicBezTo>
                  <a:cubicBezTo>
                    <a:pt x="40" y="175"/>
                    <a:pt x="40" y="176"/>
                    <a:pt x="40" y="176"/>
                  </a:cubicBezTo>
                  <a:cubicBezTo>
                    <a:pt x="40" y="176"/>
                    <a:pt x="41" y="175"/>
                    <a:pt x="40" y="176"/>
                  </a:cubicBezTo>
                  <a:cubicBezTo>
                    <a:pt x="41" y="175"/>
                    <a:pt x="41" y="176"/>
                    <a:pt x="41" y="175"/>
                  </a:cubicBezTo>
                  <a:cubicBezTo>
                    <a:pt x="41" y="175"/>
                    <a:pt x="41" y="174"/>
                    <a:pt x="42" y="174"/>
                  </a:cubicBezTo>
                  <a:cubicBezTo>
                    <a:pt x="41" y="174"/>
                    <a:pt x="41" y="175"/>
                    <a:pt x="41" y="175"/>
                  </a:cubicBezTo>
                  <a:cubicBezTo>
                    <a:pt x="40" y="175"/>
                    <a:pt x="41" y="175"/>
                    <a:pt x="41" y="175"/>
                  </a:cubicBezTo>
                  <a:cubicBezTo>
                    <a:pt x="41" y="174"/>
                    <a:pt x="41" y="174"/>
                    <a:pt x="41" y="174"/>
                  </a:cubicBezTo>
                  <a:cubicBezTo>
                    <a:pt x="41" y="174"/>
                    <a:pt x="40" y="175"/>
                    <a:pt x="40" y="175"/>
                  </a:cubicBezTo>
                  <a:cubicBezTo>
                    <a:pt x="40" y="175"/>
                    <a:pt x="40" y="175"/>
                    <a:pt x="41" y="174"/>
                  </a:cubicBezTo>
                  <a:cubicBezTo>
                    <a:pt x="41" y="174"/>
                    <a:pt x="40" y="175"/>
                    <a:pt x="40" y="174"/>
                  </a:cubicBezTo>
                  <a:cubicBezTo>
                    <a:pt x="40" y="175"/>
                    <a:pt x="39" y="175"/>
                    <a:pt x="39" y="175"/>
                  </a:cubicBezTo>
                  <a:cubicBezTo>
                    <a:pt x="40" y="175"/>
                    <a:pt x="40" y="174"/>
                    <a:pt x="40" y="174"/>
                  </a:cubicBezTo>
                  <a:cubicBezTo>
                    <a:pt x="40" y="174"/>
                    <a:pt x="40" y="174"/>
                    <a:pt x="40" y="174"/>
                  </a:cubicBezTo>
                  <a:cubicBezTo>
                    <a:pt x="40" y="174"/>
                    <a:pt x="40" y="174"/>
                    <a:pt x="40" y="174"/>
                  </a:cubicBezTo>
                  <a:cubicBezTo>
                    <a:pt x="40" y="174"/>
                    <a:pt x="40" y="174"/>
                    <a:pt x="40" y="174"/>
                  </a:cubicBezTo>
                  <a:cubicBezTo>
                    <a:pt x="40" y="174"/>
                    <a:pt x="39" y="175"/>
                    <a:pt x="39" y="174"/>
                  </a:cubicBezTo>
                  <a:cubicBezTo>
                    <a:pt x="40" y="174"/>
                    <a:pt x="40" y="174"/>
                    <a:pt x="40" y="174"/>
                  </a:cubicBezTo>
                  <a:cubicBezTo>
                    <a:pt x="40" y="174"/>
                    <a:pt x="41" y="174"/>
                    <a:pt x="41" y="174"/>
                  </a:cubicBezTo>
                  <a:cubicBezTo>
                    <a:pt x="41" y="173"/>
                    <a:pt x="41" y="173"/>
                    <a:pt x="41" y="173"/>
                  </a:cubicBezTo>
                  <a:cubicBezTo>
                    <a:pt x="40" y="174"/>
                    <a:pt x="41" y="173"/>
                    <a:pt x="40" y="174"/>
                  </a:cubicBezTo>
                  <a:cubicBezTo>
                    <a:pt x="39" y="174"/>
                    <a:pt x="40" y="174"/>
                    <a:pt x="39" y="174"/>
                  </a:cubicBezTo>
                  <a:cubicBezTo>
                    <a:pt x="39" y="174"/>
                    <a:pt x="40" y="174"/>
                    <a:pt x="40" y="173"/>
                  </a:cubicBezTo>
                  <a:cubicBezTo>
                    <a:pt x="41" y="173"/>
                    <a:pt x="41" y="173"/>
                    <a:pt x="41" y="173"/>
                  </a:cubicBezTo>
                  <a:cubicBezTo>
                    <a:pt x="42" y="172"/>
                    <a:pt x="43" y="172"/>
                    <a:pt x="42" y="172"/>
                  </a:cubicBezTo>
                  <a:cubicBezTo>
                    <a:pt x="42" y="172"/>
                    <a:pt x="42" y="172"/>
                    <a:pt x="43" y="171"/>
                  </a:cubicBezTo>
                  <a:cubicBezTo>
                    <a:pt x="44" y="171"/>
                    <a:pt x="43" y="171"/>
                    <a:pt x="43" y="172"/>
                  </a:cubicBezTo>
                  <a:cubicBezTo>
                    <a:pt x="43" y="171"/>
                    <a:pt x="43" y="171"/>
                    <a:pt x="43" y="171"/>
                  </a:cubicBezTo>
                  <a:cubicBezTo>
                    <a:pt x="43" y="171"/>
                    <a:pt x="43" y="172"/>
                    <a:pt x="43" y="172"/>
                  </a:cubicBezTo>
                  <a:cubicBezTo>
                    <a:pt x="43" y="172"/>
                    <a:pt x="43" y="172"/>
                    <a:pt x="43" y="172"/>
                  </a:cubicBezTo>
                  <a:cubicBezTo>
                    <a:pt x="43" y="172"/>
                    <a:pt x="43" y="172"/>
                    <a:pt x="43" y="172"/>
                  </a:cubicBezTo>
                  <a:cubicBezTo>
                    <a:pt x="43" y="172"/>
                    <a:pt x="43" y="172"/>
                    <a:pt x="43" y="172"/>
                  </a:cubicBezTo>
                  <a:cubicBezTo>
                    <a:pt x="43" y="173"/>
                    <a:pt x="43" y="173"/>
                    <a:pt x="44" y="173"/>
                  </a:cubicBezTo>
                  <a:cubicBezTo>
                    <a:pt x="45" y="174"/>
                    <a:pt x="47" y="174"/>
                    <a:pt x="48" y="175"/>
                  </a:cubicBezTo>
                  <a:cubicBezTo>
                    <a:pt x="48" y="175"/>
                    <a:pt x="49" y="175"/>
                    <a:pt x="49" y="175"/>
                  </a:cubicBezTo>
                  <a:cubicBezTo>
                    <a:pt x="50" y="176"/>
                    <a:pt x="50" y="175"/>
                    <a:pt x="51" y="175"/>
                  </a:cubicBezTo>
                  <a:cubicBezTo>
                    <a:pt x="52" y="175"/>
                    <a:pt x="52" y="176"/>
                    <a:pt x="53" y="176"/>
                  </a:cubicBezTo>
                  <a:cubicBezTo>
                    <a:pt x="54" y="176"/>
                    <a:pt x="53" y="176"/>
                    <a:pt x="54" y="176"/>
                  </a:cubicBezTo>
                  <a:cubicBezTo>
                    <a:pt x="55" y="176"/>
                    <a:pt x="56" y="177"/>
                    <a:pt x="57" y="177"/>
                  </a:cubicBezTo>
                  <a:cubicBezTo>
                    <a:pt x="58" y="176"/>
                    <a:pt x="57" y="178"/>
                    <a:pt x="57" y="177"/>
                  </a:cubicBezTo>
                  <a:cubicBezTo>
                    <a:pt x="58" y="178"/>
                    <a:pt x="59" y="177"/>
                    <a:pt x="59" y="177"/>
                  </a:cubicBezTo>
                  <a:cubicBezTo>
                    <a:pt x="60" y="177"/>
                    <a:pt x="61" y="177"/>
                    <a:pt x="61" y="178"/>
                  </a:cubicBezTo>
                  <a:cubicBezTo>
                    <a:pt x="61" y="178"/>
                    <a:pt x="62" y="178"/>
                    <a:pt x="63" y="178"/>
                  </a:cubicBezTo>
                  <a:cubicBezTo>
                    <a:pt x="63" y="178"/>
                    <a:pt x="64" y="178"/>
                    <a:pt x="64" y="178"/>
                  </a:cubicBezTo>
                  <a:cubicBezTo>
                    <a:pt x="65" y="178"/>
                    <a:pt x="65" y="178"/>
                    <a:pt x="65" y="178"/>
                  </a:cubicBezTo>
                  <a:cubicBezTo>
                    <a:pt x="65" y="178"/>
                    <a:pt x="65" y="178"/>
                    <a:pt x="65" y="178"/>
                  </a:cubicBezTo>
                  <a:cubicBezTo>
                    <a:pt x="66" y="178"/>
                    <a:pt x="67" y="179"/>
                    <a:pt x="68" y="179"/>
                  </a:cubicBezTo>
                  <a:cubicBezTo>
                    <a:pt x="69" y="179"/>
                    <a:pt x="69" y="179"/>
                    <a:pt x="69" y="179"/>
                  </a:cubicBezTo>
                  <a:cubicBezTo>
                    <a:pt x="69" y="179"/>
                    <a:pt x="69" y="179"/>
                    <a:pt x="69" y="179"/>
                  </a:cubicBezTo>
                  <a:cubicBezTo>
                    <a:pt x="70" y="179"/>
                    <a:pt x="71" y="179"/>
                    <a:pt x="72" y="179"/>
                  </a:cubicBezTo>
                  <a:cubicBezTo>
                    <a:pt x="72" y="179"/>
                    <a:pt x="72" y="179"/>
                    <a:pt x="72" y="179"/>
                  </a:cubicBezTo>
                  <a:cubicBezTo>
                    <a:pt x="73" y="179"/>
                    <a:pt x="73" y="178"/>
                    <a:pt x="73" y="179"/>
                  </a:cubicBezTo>
                  <a:cubicBezTo>
                    <a:pt x="74" y="179"/>
                    <a:pt x="74" y="179"/>
                    <a:pt x="74" y="178"/>
                  </a:cubicBezTo>
                  <a:cubicBezTo>
                    <a:pt x="74" y="179"/>
                    <a:pt x="75" y="179"/>
                    <a:pt x="76" y="179"/>
                  </a:cubicBezTo>
                  <a:cubicBezTo>
                    <a:pt x="76" y="179"/>
                    <a:pt x="77" y="178"/>
                    <a:pt x="77" y="178"/>
                  </a:cubicBezTo>
                  <a:cubicBezTo>
                    <a:pt x="78" y="178"/>
                    <a:pt x="78" y="178"/>
                    <a:pt x="78" y="178"/>
                  </a:cubicBezTo>
                  <a:cubicBezTo>
                    <a:pt x="79" y="177"/>
                    <a:pt x="81" y="177"/>
                    <a:pt x="82" y="177"/>
                  </a:cubicBezTo>
                  <a:cubicBezTo>
                    <a:pt x="82" y="177"/>
                    <a:pt x="83" y="176"/>
                    <a:pt x="83" y="176"/>
                  </a:cubicBezTo>
                  <a:cubicBezTo>
                    <a:pt x="83" y="176"/>
                    <a:pt x="84" y="176"/>
                    <a:pt x="84" y="176"/>
                  </a:cubicBezTo>
                  <a:cubicBezTo>
                    <a:pt x="85" y="176"/>
                    <a:pt x="85" y="175"/>
                    <a:pt x="85" y="175"/>
                  </a:cubicBezTo>
                  <a:cubicBezTo>
                    <a:pt x="85" y="175"/>
                    <a:pt x="85" y="175"/>
                    <a:pt x="85" y="175"/>
                  </a:cubicBezTo>
                  <a:cubicBezTo>
                    <a:pt x="86" y="175"/>
                    <a:pt x="86" y="175"/>
                    <a:pt x="86" y="174"/>
                  </a:cubicBezTo>
                  <a:cubicBezTo>
                    <a:pt x="87" y="174"/>
                    <a:pt x="88" y="174"/>
                    <a:pt x="89" y="174"/>
                  </a:cubicBezTo>
                  <a:cubicBezTo>
                    <a:pt x="89" y="173"/>
                    <a:pt x="89" y="173"/>
                    <a:pt x="90" y="173"/>
                  </a:cubicBezTo>
                  <a:cubicBezTo>
                    <a:pt x="90" y="173"/>
                    <a:pt x="90" y="173"/>
                    <a:pt x="90" y="173"/>
                  </a:cubicBezTo>
                  <a:cubicBezTo>
                    <a:pt x="91" y="173"/>
                    <a:pt x="91" y="172"/>
                    <a:pt x="91" y="172"/>
                  </a:cubicBezTo>
                  <a:cubicBezTo>
                    <a:pt x="91" y="172"/>
                    <a:pt x="91" y="172"/>
                    <a:pt x="91" y="172"/>
                  </a:cubicBezTo>
                  <a:cubicBezTo>
                    <a:pt x="92" y="172"/>
                    <a:pt x="91" y="172"/>
                    <a:pt x="92" y="172"/>
                  </a:cubicBezTo>
                  <a:cubicBezTo>
                    <a:pt x="92" y="171"/>
                    <a:pt x="93" y="171"/>
                    <a:pt x="94" y="171"/>
                  </a:cubicBezTo>
                  <a:cubicBezTo>
                    <a:pt x="94" y="170"/>
                    <a:pt x="95" y="170"/>
                    <a:pt x="95" y="170"/>
                  </a:cubicBezTo>
                  <a:cubicBezTo>
                    <a:pt x="95" y="169"/>
                    <a:pt x="96" y="170"/>
                    <a:pt x="96" y="170"/>
                  </a:cubicBezTo>
                  <a:cubicBezTo>
                    <a:pt x="96" y="169"/>
                    <a:pt x="96" y="169"/>
                    <a:pt x="96" y="169"/>
                  </a:cubicBezTo>
                  <a:cubicBezTo>
                    <a:pt x="97" y="168"/>
                    <a:pt x="97" y="168"/>
                    <a:pt x="98" y="168"/>
                  </a:cubicBezTo>
                  <a:cubicBezTo>
                    <a:pt x="98" y="167"/>
                    <a:pt x="99" y="167"/>
                    <a:pt x="100" y="166"/>
                  </a:cubicBezTo>
                  <a:cubicBezTo>
                    <a:pt x="100" y="166"/>
                    <a:pt x="99" y="167"/>
                    <a:pt x="100" y="167"/>
                  </a:cubicBezTo>
                  <a:cubicBezTo>
                    <a:pt x="100" y="167"/>
                    <a:pt x="100" y="166"/>
                    <a:pt x="100" y="166"/>
                  </a:cubicBezTo>
                  <a:cubicBezTo>
                    <a:pt x="100" y="166"/>
                    <a:pt x="101" y="165"/>
                    <a:pt x="101" y="165"/>
                  </a:cubicBezTo>
                  <a:cubicBezTo>
                    <a:pt x="102" y="165"/>
                    <a:pt x="101" y="164"/>
                    <a:pt x="101" y="164"/>
                  </a:cubicBezTo>
                  <a:cubicBezTo>
                    <a:pt x="102" y="163"/>
                    <a:pt x="102" y="163"/>
                    <a:pt x="103" y="162"/>
                  </a:cubicBezTo>
                  <a:cubicBezTo>
                    <a:pt x="104" y="162"/>
                    <a:pt x="104" y="161"/>
                    <a:pt x="105" y="161"/>
                  </a:cubicBezTo>
                  <a:cubicBezTo>
                    <a:pt x="105" y="160"/>
                    <a:pt x="105" y="160"/>
                    <a:pt x="105" y="160"/>
                  </a:cubicBezTo>
                  <a:cubicBezTo>
                    <a:pt x="106" y="159"/>
                    <a:pt x="107" y="158"/>
                    <a:pt x="107" y="157"/>
                  </a:cubicBezTo>
                  <a:cubicBezTo>
                    <a:pt x="108" y="157"/>
                    <a:pt x="108" y="156"/>
                    <a:pt x="108" y="156"/>
                  </a:cubicBezTo>
                  <a:cubicBezTo>
                    <a:pt x="108" y="156"/>
                    <a:pt x="109" y="156"/>
                    <a:pt x="109" y="156"/>
                  </a:cubicBezTo>
                  <a:cubicBezTo>
                    <a:pt x="109" y="156"/>
                    <a:pt x="109" y="155"/>
                    <a:pt x="109" y="155"/>
                  </a:cubicBezTo>
                  <a:cubicBezTo>
                    <a:pt x="110" y="154"/>
                    <a:pt x="111" y="153"/>
                    <a:pt x="112" y="152"/>
                  </a:cubicBezTo>
                  <a:cubicBezTo>
                    <a:pt x="113" y="152"/>
                    <a:pt x="112" y="152"/>
                    <a:pt x="112" y="153"/>
                  </a:cubicBezTo>
                  <a:cubicBezTo>
                    <a:pt x="111" y="153"/>
                    <a:pt x="112" y="154"/>
                    <a:pt x="111" y="154"/>
                  </a:cubicBezTo>
                  <a:cubicBezTo>
                    <a:pt x="110" y="154"/>
                    <a:pt x="111" y="155"/>
                    <a:pt x="111" y="155"/>
                  </a:cubicBezTo>
                  <a:cubicBezTo>
                    <a:pt x="110" y="155"/>
                    <a:pt x="110" y="155"/>
                    <a:pt x="110" y="155"/>
                  </a:cubicBezTo>
                  <a:cubicBezTo>
                    <a:pt x="111" y="155"/>
                    <a:pt x="111" y="156"/>
                    <a:pt x="110" y="156"/>
                  </a:cubicBezTo>
                  <a:cubicBezTo>
                    <a:pt x="110" y="157"/>
                    <a:pt x="110" y="156"/>
                    <a:pt x="111" y="156"/>
                  </a:cubicBezTo>
                  <a:cubicBezTo>
                    <a:pt x="110" y="157"/>
                    <a:pt x="110" y="158"/>
                    <a:pt x="109" y="159"/>
                  </a:cubicBezTo>
                  <a:cubicBezTo>
                    <a:pt x="110" y="159"/>
                    <a:pt x="110" y="158"/>
                    <a:pt x="111" y="159"/>
                  </a:cubicBezTo>
                  <a:cubicBezTo>
                    <a:pt x="110" y="160"/>
                    <a:pt x="110" y="162"/>
                    <a:pt x="109" y="162"/>
                  </a:cubicBezTo>
                  <a:cubicBezTo>
                    <a:pt x="109" y="162"/>
                    <a:pt x="109" y="162"/>
                    <a:pt x="109" y="162"/>
                  </a:cubicBezTo>
                  <a:cubicBezTo>
                    <a:pt x="109" y="163"/>
                    <a:pt x="108" y="162"/>
                    <a:pt x="109" y="163"/>
                  </a:cubicBezTo>
                  <a:cubicBezTo>
                    <a:pt x="108" y="163"/>
                    <a:pt x="108" y="162"/>
                    <a:pt x="108" y="162"/>
                  </a:cubicBezTo>
                  <a:cubicBezTo>
                    <a:pt x="108" y="163"/>
                    <a:pt x="107" y="164"/>
                    <a:pt x="106" y="165"/>
                  </a:cubicBezTo>
                  <a:cubicBezTo>
                    <a:pt x="106" y="165"/>
                    <a:pt x="106" y="165"/>
                    <a:pt x="106" y="165"/>
                  </a:cubicBezTo>
                  <a:cubicBezTo>
                    <a:pt x="106" y="165"/>
                    <a:pt x="105" y="167"/>
                    <a:pt x="104" y="167"/>
                  </a:cubicBezTo>
                  <a:cubicBezTo>
                    <a:pt x="103" y="167"/>
                    <a:pt x="104" y="168"/>
                    <a:pt x="104" y="168"/>
                  </a:cubicBezTo>
                  <a:cubicBezTo>
                    <a:pt x="103" y="168"/>
                    <a:pt x="103" y="168"/>
                    <a:pt x="102" y="169"/>
                  </a:cubicBezTo>
                  <a:cubicBezTo>
                    <a:pt x="102" y="169"/>
                    <a:pt x="102" y="169"/>
                    <a:pt x="102" y="169"/>
                  </a:cubicBezTo>
                  <a:cubicBezTo>
                    <a:pt x="102" y="170"/>
                    <a:pt x="101" y="170"/>
                    <a:pt x="102" y="170"/>
                  </a:cubicBezTo>
                  <a:cubicBezTo>
                    <a:pt x="102" y="170"/>
                    <a:pt x="102" y="170"/>
                    <a:pt x="102" y="170"/>
                  </a:cubicBezTo>
                  <a:cubicBezTo>
                    <a:pt x="103" y="170"/>
                    <a:pt x="103" y="170"/>
                    <a:pt x="103" y="169"/>
                  </a:cubicBezTo>
                  <a:cubicBezTo>
                    <a:pt x="103" y="170"/>
                    <a:pt x="104" y="170"/>
                    <a:pt x="104" y="170"/>
                  </a:cubicBezTo>
                  <a:cubicBezTo>
                    <a:pt x="104" y="170"/>
                    <a:pt x="104" y="170"/>
                    <a:pt x="104" y="169"/>
                  </a:cubicBezTo>
                  <a:cubicBezTo>
                    <a:pt x="104" y="169"/>
                    <a:pt x="104" y="170"/>
                    <a:pt x="104" y="169"/>
                  </a:cubicBezTo>
                  <a:cubicBezTo>
                    <a:pt x="104" y="168"/>
                    <a:pt x="105" y="168"/>
                    <a:pt x="106" y="167"/>
                  </a:cubicBezTo>
                  <a:cubicBezTo>
                    <a:pt x="107" y="167"/>
                    <a:pt x="107" y="166"/>
                    <a:pt x="108" y="165"/>
                  </a:cubicBezTo>
                  <a:cubicBezTo>
                    <a:pt x="108" y="165"/>
                    <a:pt x="108" y="165"/>
                    <a:pt x="109" y="164"/>
                  </a:cubicBezTo>
                  <a:cubicBezTo>
                    <a:pt x="109" y="164"/>
                    <a:pt x="109" y="164"/>
                    <a:pt x="110" y="163"/>
                  </a:cubicBezTo>
                  <a:cubicBezTo>
                    <a:pt x="110" y="163"/>
                    <a:pt x="111" y="162"/>
                    <a:pt x="112" y="161"/>
                  </a:cubicBezTo>
                  <a:cubicBezTo>
                    <a:pt x="112" y="161"/>
                    <a:pt x="112" y="161"/>
                    <a:pt x="112" y="162"/>
                  </a:cubicBezTo>
                  <a:cubicBezTo>
                    <a:pt x="113" y="161"/>
                    <a:pt x="113" y="160"/>
                    <a:pt x="114" y="159"/>
                  </a:cubicBezTo>
                  <a:cubicBezTo>
                    <a:pt x="114" y="159"/>
                    <a:pt x="114" y="159"/>
                    <a:pt x="114" y="158"/>
                  </a:cubicBezTo>
                  <a:cubicBezTo>
                    <a:pt x="115" y="158"/>
                    <a:pt x="115" y="158"/>
                    <a:pt x="116" y="158"/>
                  </a:cubicBezTo>
                  <a:cubicBezTo>
                    <a:pt x="116" y="158"/>
                    <a:pt x="116" y="158"/>
                    <a:pt x="115" y="158"/>
                  </a:cubicBezTo>
                  <a:cubicBezTo>
                    <a:pt x="115" y="157"/>
                    <a:pt x="116" y="158"/>
                    <a:pt x="116" y="157"/>
                  </a:cubicBezTo>
                  <a:cubicBezTo>
                    <a:pt x="117" y="158"/>
                    <a:pt x="116" y="159"/>
                    <a:pt x="116" y="159"/>
                  </a:cubicBezTo>
                  <a:cubicBezTo>
                    <a:pt x="116" y="160"/>
                    <a:pt x="116" y="160"/>
                    <a:pt x="115" y="160"/>
                  </a:cubicBezTo>
                  <a:cubicBezTo>
                    <a:pt x="114" y="160"/>
                    <a:pt x="115" y="160"/>
                    <a:pt x="115" y="160"/>
                  </a:cubicBezTo>
                  <a:cubicBezTo>
                    <a:pt x="114" y="160"/>
                    <a:pt x="114" y="161"/>
                    <a:pt x="115" y="161"/>
                  </a:cubicBezTo>
                  <a:cubicBezTo>
                    <a:pt x="114" y="161"/>
                    <a:pt x="115" y="162"/>
                    <a:pt x="114" y="162"/>
                  </a:cubicBezTo>
                  <a:cubicBezTo>
                    <a:pt x="113" y="162"/>
                    <a:pt x="114" y="162"/>
                    <a:pt x="114" y="161"/>
                  </a:cubicBezTo>
                  <a:cubicBezTo>
                    <a:pt x="113" y="161"/>
                    <a:pt x="113" y="162"/>
                    <a:pt x="114" y="163"/>
                  </a:cubicBezTo>
                  <a:cubicBezTo>
                    <a:pt x="113" y="163"/>
                    <a:pt x="112" y="164"/>
                    <a:pt x="111" y="165"/>
                  </a:cubicBezTo>
                  <a:cubicBezTo>
                    <a:pt x="111" y="165"/>
                    <a:pt x="110" y="165"/>
                    <a:pt x="110" y="166"/>
                  </a:cubicBezTo>
                  <a:cubicBezTo>
                    <a:pt x="110" y="166"/>
                    <a:pt x="110" y="166"/>
                    <a:pt x="110" y="166"/>
                  </a:cubicBezTo>
                  <a:cubicBezTo>
                    <a:pt x="108" y="167"/>
                    <a:pt x="107" y="170"/>
                    <a:pt x="106" y="170"/>
                  </a:cubicBezTo>
                  <a:cubicBezTo>
                    <a:pt x="105" y="169"/>
                    <a:pt x="106" y="169"/>
                    <a:pt x="106" y="169"/>
                  </a:cubicBezTo>
                  <a:cubicBezTo>
                    <a:pt x="105" y="169"/>
                    <a:pt x="105" y="170"/>
                    <a:pt x="105" y="171"/>
                  </a:cubicBezTo>
                  <a:cubicBezTo>
                    <a:pt x="105" y="171"/>
                    <a:pt x="104" y="171"/>
                    <a:pt x="104" y="172"/>
                  </a:cubicBezTo>
                  <a:cubicBezTo>
                    <a:pt x="103" y="172"/>
                    <a:pt x="103" y="172"/>
                    <a:pt x="102" y="172"/>
                  </a:cubicBezTo>
                  <a:cubicBezTo>
                    <a:pt x="101" y="173"/>
                    <a:pt x="101" y="174"/>
                    <a:pt x="100" y="175"/>
                  </a:cubicBezTo>
                  <a:cubicBezTo>
                    <a:pt x="99" y="174"/>
                    <a:pt x="99" y="175"/>
                    <a:pt x="99" y="174"/>
                  </a:cubicBezTo>
                  <a:cubicBezTo>
                    <a:pt x="99" y="174"/>
                    <a:pt x="99" y="175"/>
                    <a:pt x="99" y="175"/>
                  </a:cubicBezTo>
                  <a:cubicBezTo>
                    <a:pt x="98" y="175"/>
                    <a:pt x="97" y="175"/>
                    <a:pt x="97" y="176"/>
                  </a:cubicBezTo>
                  <a:cubicBezTo>
                    <a:pt x="96" y="176"/>
                    <a:pt x="95" y="177"/>
                    <a:pt x="95" y="177"/>
                  </a:cubicBezTo>
                  <a:cubicBezTo>
                    <a:pt x="94" y="177"/>
                    <a:pt x="93" y="178"/>
                    <a:pt x="93" y="178"/>
                  </a:cubicBezTo>
                  <a:cubicBezTo>
                    <a:pt x="92" y="179"/>
                    <a:pt x="92" y="178"/>
                    <a:pt x="91" y="179"/>
                  </a:cubicBezTo>
                  <a:cubicBezTo>
                    <a:pt x="91" y="179"/>
                    <a:pt x="91" y="179"/>
                    <a:pt x="91" y="179"/>
                  </a:cubicBezTo>
                  <a:cubicBezTo>
                    <a:pt x="90" y="179"/>
                    <a:pt x="90" y="179"/>
                    <a:pt x="90" y="179"/>
                  </a:cubicBezTo>
                  <a:cubicBezTo>
                    <a:pt x="90" y="179"/>
                    <a:pt x="89" y="179"/>
                    <a:pt x="89" y="180"/>
                  </a:cubicBezTo>
                  <a:cubicBezTo>
                    <a:pt x="88" y="180"/>
                    <a:pt x="88" y="180"/>
                    <a:pt x="88" y="180"/>
                  </a:cubicBezTo>
                  <a:cubicBezTo>
                    <a:pt x="88" y="181"/>
                    <a:pt x="88" y="181"/>
                    <a:pt x="88" y="181"/>
                  </a:cubicBezTo>
                  <a:cubicBezTo>
                    <a:pt x="87" y="181"/>
                    <a:pt x="87" y="181"/>
                    <a:pt x="86" y="181"/>
                  </a:cubicBezTo>
                  <a:cubicBezTo>
                    <a:pt x="86" y="182"/>
                    <a:pt x="85" y="181"/>
                    <a:pt x="85" y="182"/>
                  </a:cubicBezTo>
                  <a:cubicBezTo>
                    <a:pt x="85" y="182"/>
                    <a:pt x="85" y="181"/>
                    <a:pt x="84" y="182"/>
                  </a:cubicBezTo>
                  <a:cubicBezTo>
                    <a:pt x="84" y="182"/>
                    <a:pt x="84" y="182"/>
                    <a:pt x="85" y="182"/>
                  </a:cubicBezTo>
                  <a:cubicBezTo>
                    <a:pt x="85" y="183"/>
                    <a:pt x="84" y="182"/>
                    <a:pt x="84" y="182"/>
                  </a:cubicBezTo>
                  <a:cubicBezTo>
                    <a:pt x="83" y="183"/>
                    <a:pt x="82" y="183"/>
                    <a:pt x="82" y="183"/>
                  </a:cubicBezTo>
                  <a:cubicBezTo>
                    <a:pt x="81" y="183"/>
                    <a:pt x="81" y="183"/>
                    <a:pt x="81" y="183"/>
                  </a:cubicBezTo>
                  <a:cubicBezTo>
                    <a:pt x="81" y="183"/>
                    <a:pt x="80" y="183"/>
                    <a:pt x="80" y="183"/>
                  </a:cubicBezTo>
                  <a:cubicBezTo>
                    <a:pt x="79" y="184"/>
                    <a:pt x="78" y="184"/>
                    <a:pt x="76" y="184"/>
                  </a:cubicBezTo>
                  <a:cubicBezTo>
                    <a:pt x="75" y="184"/>
                    <a:pt x="74" y="184"/>
                    <a:pt x="72" y="184"/>
                  </a:cubicBezTo>
                  <a:cubicBezTo>
                    <a:pt x="72" y="184"/>
                    <a:pt x="72" y="184"/>
                    <a:pt x="72" y="184"/>
                  </a:cubicBezTo>
                  <a:cubicBezTo>
                    <a:pt x="71" y="184"/>
                    <a:pt x="70" y="185"/>
                    <a:pt x="70" y="184"/>
                  </a:cubicBezTo>
                  <a:cubicBezTo>
                    <a:pt x="69" y="184"/>
                    <a:pt x="68" y="185"/>
                    <a:pt x="67" y="184"/>
                  </a:cubicBezTo>
                  <a:cubicBezTo>
                    <a:pt x="67" y="184"/>
                    <a:pt x="68" y="184"/>
                    <a:pt x="68" y="184"/>
                  </a:cubicBezTo>
                  <a:cubicBezTo>
                    <a:pt x="68" y="184"/>
                    <a:pt x="67" y="184"/>
                    <a:pt x="67" y="184"/>
                  </a:cubicBezTo>
                  <a:cubicBezTo>
                    <a:pt x="67" y="184"/>
                    <a:pt x="66" y="184"/>
                    <a:pt x="66" y="184"/>
                  </a:cubicBezTo>
                  <a:cubicBezTo>
                    <a:pt x="66" y="184"/>
                    <a:pt x="66" y="184"/>
                    <a:pt x="66" y="184"/>
                  </a:cubicBezTo>
                  <a:cubicBezTo>
                    <a:pt x="65" y="185"/>
                    <a:pt x="64" y="184"/>
                    <a:pt x="62" y="184"/>
                  </a:cubicBezTo>
                  <a:cubicBezTo>
                    <a:pt x="62" y="183"/>
                    <a:pt x="61" y="183"/>
                    <a:pt x="59" y="183"/>
                  </a:cubicBezTo>
                  <a:cubicBezTo>
                    <a:pt x="59" y="183"/>
                    <a:pt x="60" y="183"/>
                    <a:pt x="60" y="184"/>
                  </a:cubicBezTo>
                  <a:cubicBezTo>
                    <a:pt x="59" y="184"/>
                    <a:pt x="58" y="184"/>
                    <a:pt x="57" y="184"/>
                  </a:cubicBezTo>
                  <a:cubicBezTo>
                    <a:pt x="56" y="184"/>
                    <a:pt x="55" y="183"/>
                    <a:pt x="54" y="183"/>
                  </a:cubicBezTo>
                  <a:cubicBezTo>
                    <a:pt x="54" y="183"/>
                    <a:pt x="55" y="183"/>
                    <a:pt x="55" y="183"/>
                  </a:cubicBezTo>
                  <a:cubicBezTo>
                    <a:pt x="55" y="182"/>
                    <a:pt x="54" y="183"/>
                    <a:pt x="54" y="184"/>
                  </a:cubicBezTo>
                  <a:cubicBezTo>
                    <a:pt x="54" y="184"/>
                    <a:pt x="53" y="184"/>
                    <a:pt x="53" y="183"/>
                  </a:cubicBezTo>
                  <a:cubicBezTo>
                    <a:pt x="52" y="184"/>
                    <a:pt x="50" y="183"/>
                    <a:pt x="48" y="183"/>
                  </a:cubicBezTo>
                  <a:cubicBezTo>
                    <a:pt x="49" y="183"/>
                    <a:pt x="47" y="182"/>
                    <a:pt x="47" y="183"/>
                  </a:cubicBezTo>
                  <a:cubicBezTo>
                    <a:pt x="47" y="184"/>
                    <a:pt x="48" y="182"/>
                    <a:pt x="48" y="183"/>
                  </a:cubicBezTo>
                  <a:cubicBezTo>
                    <a:pt x="46" y="183"/>
                    <a:pt x="43" y="183"/>
                    <a:pt x="42" y="182"/>
                  </a:cubicBezTo>
                  <a:cubicBezTo>
                    <a:pt x="42" y="182"/>
                    <a:pt x="42" y="182"/>
                    <a:pt x="42" y="182"/>
                  </a:cubicBezTo>
                  <a:cubicBezTo>
                    <a:pt x="42" y="182"/>
                    <a:pt x="42" y="182"/>
                    <a:pt x="42" y="182"/>
                  </a:cubicBezTo>
                  <a:cubicBezTo>
                    <a:pt x="41" y="182"/>
                    <a:pt x="40" y="182"/>
                    <a:pt x="40" y="182"/>
                  </a:cubicBezTo>
                  <a:cubicBezTo>
                    <a:pt x="39" y="182"/>
                    <a:pt x="38" y="181"/>
                    <a:pt x="38" y="181"/>
                  </a:cubicBezTo>
                  <a:cubicBezTo>
                    <a:pt x="37" y="181"/>
                    <a:pt x="37" y="181"/>
                    <a:pt x="37" y="181"/>
                  </a:cubicBezTo>
                  <a:cubicBezTo>
                    <a:pt x="36" y="180"/>
                    <a:pt x="35" y="179"/>
                    <a:pt x="34" y="178"/>
                  </a:cubicBezTo>
                  <a:cubicBezTo>
                    <a:pt x="34" y="178"/>
                    <a:pt x="33" y="178"/>
                    <a:pt x="33" y="178"/>
                  </a:cubicBezTo>
                  <a:cubicBezTo>
                    <a:pt x="33" y="177"/>
                    <a:pt x="33" y="176"/>
                    <a:pt x="32" y="176"/>
                  </a:cubicBezTo>
                  <a:cubicBezTo>
                    <a:pt x="32" y="175"/>
                    <a:pt x="32" y="174"/>
                    <a:pt x="32" y="173"/>
                  </a:cubicBezTo>
                  <a:cubicBezTo>
                    <a:pt x="32" y="173"/>
                    <a:pt x="32" y="173"/>
                    <a:pt x="32" y="172"/>
                  </a:cubicBezTo>
                  <a:cubicBezTo>
                    <a:pt x="32" y="172"/>
                    <a:pt x="32" y="172"/>
                    <a:pt x="32" y="172"/>
                  </a:cubicBezTo>
                  <a:cubicBezTo>
                    <a:pt x="32" y="172"/>
                    <a:pt x="32" y="171"/>
                    <a:pt x="31" y="171"/>
                  </a:cubicBezTo>
                  <a:cubicBezTo>
                    <a:pt x="31" y="170"/>
                    <a:pt x="32" y="170"/>
                    <a:pt x="32" y="169"/>
                  </a:cubicBezTo>
                  <a:cubicBezTo>
                    <a:pt x="32" y="169"/>
                    <a:pt x="32" y="169"/>
                    <a:pt x="32" y="168"/>
                  </a:cubicBezTo>
                  <a:cubicBezTo>
                    <a:pt x="32" y="168"/>
                    <a:pt x="32" y="167"/>
                    <a:pt x="32" y="166"/>
                  </a:cubicBezTo>
                  <a:cubicBezTo>
                    <a:pt x="32" y="166"/>
                    <a:pt x="32" y="166"/>
                    <a:pt x="33" y="166"/>
                  </a:cubicBezTo>
                  <a:cubicBezTo>
                    <a:pt x="33" y="168"/>
                    <a:pt x="33" y="168"/>
                    <a:pt x="33" y="168"/>
                  </a:cubicBezTo>
                  <a:cubicBezTo>
                    <a:pt x="33" y="168"/>
                    <a:pt x="34" y="168"/>
                    <a:pt x="34" y="168"/>
                  </a:cubicBezTo>
                  <a:cubicBezTo>
                    <a:pt x="34" y="167"/>
                    <a:pt x="33" y="168"/>
                    <a:pt x="33" y="167"/>
                  </a:cubicBezTo>
                  <a:cubicBezTo>
                    <a:pt x="33" y="167"/>
                    <a:pt x="34" y="167"/>
                    <a:pt x="34" y="167"/>
                  </a:cubicBezTo>
                  <a:cubicBezTo>
                    <a:pt x="34" y="167"/>
                    <a:pt x="34" y="166"/>
                    <a:pt x="34" y="166"/>
                  </a:cubicBezTo>
                  <a:cubicBezTo>
                    <a:pt x="34" y="166"/>
                    <a:pt x="35" y="166"/>
                    <a:pt x="34" y="165"/>
                  </a:cubicBezTo>
                  <a:moveTo>
                    <a:pt x="106" y="169"/>
                  </a:moveTo>
                  <a:cubicBezTo>
                    <a:pt x="106" y="168"/>
                    <a:pt x="107" y="169"/>
                    <a:pt x="107" y="168"/>
                  </a:cubicBezTo>
                  <a:cubicBezTo>
                    <a:pt x="107" y="168"/>
                    <a:pt x="106" y="168"/>
                    <a:pt x="106" y="169"/>
                  </a:cubicBezTo>
                  <a:moveTo>
                    <a:pt x="109" y="160"/>
                  </a:moveTo>
                  <a:cubicBezTo>
                    <a:pt x="109" y="160"/>
                    <a:pt x="110" y="160"/>
                    <a:pt x="110" y="160"/>
                  </a:cubicBezTo>
                  <a:cubicBezTo>
                    <a:pt x="110" y="159"/>
                    <a:pt x="109" y="159"/>
                    <a:pt x="109" y="159"/>
                  </a:cubicBezTo>
                  <a:cubicBezTo>
                    <a:pt x="109" y="159"/>
                    <a:pt x="108" y="159"/>
                    <a:pt x="108" y="160"/>
                  </a:cubicBezTo>
                  <a:cubicBezTo>
                    <a:pt x="109" y="159"/>
                    <a:pt x="109" y="160"/>
                    <a:pt x="109" y="160"/>
                  </a:cubicBezTo>
                  <a:moveTo>
                    <a:pt x="106" y="160"/>
                  </a:moveTo>
                  <a:cubicBezTo>
                    <a:pt x="106" y="160"/>
                    <a:pt x="107" y="159"/>
                    <a:pt x="107" y="159"/>
                  </a:cubicBezTo>
                  <a:cubicBezTo>
                    <a:pt x="106" y="159"/>
                    <a:pt x="106" y="159"/>
                    <a:pt x="106" y="160"/>
                  </a:cubicBezTo>
                  <a:moveTo>
                    <a:pt x="102" y="165"/>
                  </a:moveTo>
                  <a:cubicBezTo>
                    <a:pt x="102" y="164"/>
                    <a:pt x="103" y="164"/>
                    <a:pt x="103" y="163"/>
                  </a:cubicBezTo>
                  <a:cubicBezTo>
                    <a:pt x="103" y="164"/>
                    <a:pt x="102" y="164"/>
                    <a:pt x="102" y="165"/>
                  </a:cubicBezTo>
                  <a:moveTo>
                    <a:pt x="102" y="172"/>
                  </a:moveTo>
                  <a:cubicBezTo>
                    <a:pt x="103" y="172"/>
                    <a:pt x="103" y="170"/>
                    <a:pt x="103" y="170"/>
                  </a:cubicBezTo>
                  <a:cubicBezTo>
                    <a:pt x="103" y="171"/>
                    <a:pt x="102" y="171"/>
                    <a:pt x="102" y="172"/>
                  </a:cubicBezTo>
                  <a:moveTo>
                    <a:pt x="89" y="174"/>
                  </a:moveTo>
                  <a:cubicBezTo>
                    <a:pt x="90" y="174"/>
                    <a:pt x="90" y="174"/>
                    <a:pt x="90" y="174"/>
                  </a:cubicBezTo>
                  <a:cubicBezTo>
                    <a:pt x="90" y="174"/>
                    <a:pt x="89" y="174"/>
                    <a:pt x="89" y="174"/>
                  </a:cubicBezTo>
                  <a:moveTo>
                    <a:pt x="85" y="177"/>
                  </a:moveTo>
                  <a:cubicBezTo>
                    <a:pt x="85" y="177"/>
                    <a:pt x="85" y="176"/>
                    <a:pt x="85" y="176"/>
                  </a:cubicBezTo>
                  <a:cubicBezTo>
                    <a:pt x="83" y="177"/>
                    <a:pt x="83" y="177"/>
                    <a:pt x="83" y="177"/>
                  </a:cubicBezTo>
                  <a:cubicBezTo>
                    <a:pt x="84" y="178"/>
                    <a:pt x="84" y="177"/>
                    <a:pt x="85" y="177"/>
                  </a:cubicBezTo>
                  <a:moveTo>
                    <a:pt x="64" y="181"/>
                  </a:moveTo>
                  <a:cubicBezTo>
                    <a:pt x="64" y="182"/>
                    <a:pt x="64" y="181"/>
                    <a:pt x="65" y="181"/>
                  </a:cubicBezTo>
                  <a:cubicBezTo>
                    <a:pt x="64" y="181"/>
                    <a:pt x="64" y="181"/>
                    <a:pt x="64" y="181"/>
                  </a:cubicBezTo>
                  <a:moveTo>
                    <a:pt x="62" y="184"/>
                  </a:moveTo>
                  <a:cubicBezTo>
                    <a:pt x="63" y="183"/>
                    <a:pt x="65" y="185"/>
                    <a:pt x="65" y="184"/>
                  </a:cubicBezTo>
                  <a:cubicBezTo>
                    <a:pt x="64" y="183"/>
                    <a:pt x="65" y="183"/>
                    <a:pt x="64" y="184"/>
                  </a:cubicBezTo>
                  <a:cubicBezTo>
                    <a:pt x="64" y="185"/>
                    <a:pt x="63" y="182"/>
                    <a:pt x="62" y="184"/>
                  </a:cubicBezTo>
                  <a:moveTo>
                    <a:pt x="57" y="184"/>
                  </a:moveTo>
                  <a:cubicBezTo>
                    <a:pt x="58" y="184"/>
                    <a:pt x="59" y="184"/>
                    <a:pt x="59" y="183"/>
                  </a:cubicBezTo>
                  <a:cubicBezTo>
                    <a:pt x="58" y="183"/>
                    <a:pt x="58" y="183"/>
                    <a:pt x="57" y="184"/>
                  </a:cubicBezTo>
                  <a:moveTo>
                    <a:pt x="57" y="183"/>
                  </a:moveTo>
                  <a:cubicBezTo>
                    <a:pt x="56" y="183"/>
                    <a:pt x="56" y="183"/>
                    <a:pt x="56" y="183"/>
                  </a:cubicBezTo>
                  <a:cubicBezTo>
                    <a:pt x="55" y="183"/>
                    <a:pt x="57" y="184"/>
                    <a:pt x="57" y="183"/>
                  </a:cubicBezTo>
                  <a:moveTo>
                    <a:pt x="48" y="176"/>
                  </a:moveTo>
                  <a:cubicBezTo>
                    <a:pt x="49" y="176"/>
                    <a:pt x="49" y="176"/>
                    <a:pt x="49" y="176"/>
                  </a:cubicBezTo>
                  <a:cubicBezTo>
                    <a:pt x="50" y="175"/>
                    <a:pt x="48" y="175"/>
                    <a:pt x="48" y="176"/>
                  </a:cubicBezTo>
                  <a:moveTo>
                    <a:pt x="45" y="176"/>
                  </a:moveTo>
                  <a:cubicBezTo>
                    <a:pt x="46" y="176"/>
                    <a:pt x="46" y="178"/>
                    <a:pt x="47" y="177"/>
                  </a:cubicBezTo>
                  <a:cubicBezTo>
                    <a:pt x="47" y="177"/>
                    <a:pt x="46" y="177"/>
                    <a:pt x="46" y="176"/>
                  </a:cubicBezTo>
                  <a:cubicBezTo>
                    <a:pt x="46" y="175"/>
                    <a:pt x="47" y="176"/>
                    <a:pt x="47" y="175"/>
                  </a:cubicBezTo>
                  <a:cubicBezTo>
                    <a:pt x="46" y="175"/>
                    <a:pt x="46" y="176"/>
                    <a:pt x="45" y="176"/>
                  </a:cubicBezTo>
                  <a:moveTo>
                    <a:pt x="43" y="173"/>
                  </a:moveTo>
                  <a:cubicBezTo>
                    <a:pt x="43" y="173"/>
                    <a:pt x="43" y="173"/>
                    <a:pt x="43" y="173"/>
                  </a:cubicBezTo>
                  <a:cubicBezTo>
                    <a:pt x="42" y="174"/>
                    <a:pt x="42" y="174"/>
                    <a:pt x="43" y="173"/>
                  </a:cubicBezTo>
                  <a:moveTo>
                    <a:pt x="42" y="175"/>
                  </a:moveTo>
                  <a:cubicBezTo>
                    <a:pt x="42" y="176"/>
                    <a:pt x="42" y="175"/>
                    <a:pt x="42" y="175"/>
                  </a:cubicBezTo>
                  <a:cubicBezTo>
                    <a:pt x="42" y="175"/>
                    <a:pt x="42" y="175"/>
                    <a:pt x="42" y="175"/>
                  </a:cubicBezTo>
                  <a:cubicBezTo>
                    <a:pt x="42" y="175"/>
                    <a:pt x="42" y="175"/>
                    <a:pt x="42" y="175"/>
                  </a:cubicBezTo>
                  <a:moveTo>
                    <a:pt x="41" y="173"/>
                  </a:moveTo>
                  <a:cubicBezTo>
                    <a:pt x="42" y="172"/>
                    <a:pt x="43" y="172"/>
                    <a:pt x="43" y="172"/>
                  </a:cubicBezTo>
                  <a:cubicBezTo>
                    <a:pt x="42" y="172"/>
                    <a:pt x="42" y="172"/>
                    <a:pt x="42" y="172"/>
                  </a:cubicBezTo>
                  <a:cubicBezTo>
                    <a:pt x="42" y="172"/>
                    <a:pt x="42" y="173"/>
                    <a:pt x="41" y="173"/>
                  </a:cubicBezTo>
                  <a:cubicBezTo>
                    <a:pt x="41" y="173"/>
                    <a:pt x="41" y="173"/>
                    <a:pt x="41" y="173"/>
                  </a:cubicBezTo>
                  <a:cubicBezTo>
                    <a:pt x="41" y="173"/>
                    <a:pt x="41" y="173"/>
                    <a:pt x="41" y="173"/>
                  </a:cubicBezTo>
                  <a:cubicBezTo>
                    <a:pt x="42" y="173"/>
                    <a:pt x="41" y="173"/>
                    <a:pt x="41" y="173"/>
                  </a:cubicBezTo>
                  <a:moveTo>
                    <a:pt x="42" y="172"/>
                  </a:moveTo>
                  <a:cubicBezTo>
                    <a:pt x="42" y="172"/>
                    <a:pt x="42" y="172"/>
                    <a:pt x="42" y="172"/>
                  </a:cubicBezTo>
                  <a:cubicBezTo>
                    <a:pt x="43" y="172"/>
                    <a:pt x="43" y="172"/>
                    <a:pt x="42" y="172"/>
                  </a:cubicBezTo>
                  <a:moveTo>
                    <a:pt x="41" y="174"/>
                  </a:moveTo>
                  <a:cubicBezTo>
                    <a:pt x="42" y="173"/>
                    <a:pt x="41" y="174"/>
                    <a:pt x="42" y="173"/>
                  </a:cubicBezTo>
                  <a:cubicBezTo>
                    <a:pt x="41" y="173"/>
                    <a:pt x="41" y="173"/>
                    <a:pt x="41" y="173"/>
                  </a:cubicBezTo>
                  <a:cubicBezTo>
                    <a:pt x="41" y="174"/>
                    <a:pt x="41" y="173"/>
                    <a:pt x="41" y="174"/>
                  </a:cubicBezTo>
                  <a:moveTo>
                    <a:pt x="43" y="172"/>
                  </a:moveTo>
                  <a:cubicBezTo>
                    <a:pt x="43" y="172"/>
                    <a:pt x="42" y="172"/>
                    <a:pt x="42" y="172"/>
                  </a:cubicBezTo>
                  <a:cubicBezTo>
                    <a:pt x="42" y="172"/>
                    <a:pt x="43" y="172"/>
                    <a:pt x="42" y="173"/>
                  </a:cubicBezTo>
                  <a:cubicBezTo>
                    <a:pt x="42" y="173"/>
                    <a:pt x="42" y="173"/>
                    <a:pt x="43" y="172"/>
                  </a:cubicBezTo>
                  <a:moveTo>
                    <a:pt x="42" y="173"/>
                  </a:moveTo>
                  <a:cubicBezTo>
                    <a:pt x="42" y="173"/>
                    <a:pt x="42" y="173"/>
                    <a:pt x="42" y="174"/>
                  </a:cubicBezTo>
                  <a:cubicBezTo>
                    <a:pt x="42" y="173"/>
                    <a:pt x="42" y="173"/>
                    <a:pt x="42" y="173"/>
                  </a:cubicBezTo>
                  <a:moveTo>
                    <a:pt x="34" y="172"/>
                  </a:moveTo>
                  <a:cubicBezTo>
                    <a:pt x="34" y="172"/>
                    <a:pt x="33" y="172"/>
                    <a:pt x="33" y="172"/>
                  </a:cubicBezTo>
                  <a:cubicBezTo>
                    <a:pt x="34" y="172"/>
                    <a:pt x="34" y="172"/>
                    <a:pt x="35" y="172"/>
                  </a:cubicBezTo>
                  <a:cubicBezTo>
                    <a:pt x="35" y="172"/>
                    <a:pt x="34" y="172"/>
                    <a:pt x="34" y="172"/>
                  </a:cubicBezTo>
                  <a:moveTo>
                    <a:pt x="33" y="170"/>
                  </a:moveTo>
                  <a:cubicBezTo>
                    <a:pt x="33" y="170"/>
                    <a:pt x="32" y="170"/>
                    <a:pt x="32" y="170"/>
                  </a:cubicBezTo>
                  <a:cubicBezTo>
                    <a:pt x="32" y="170"/>
                    <a:pt x="32" y="169"/>
                    <a:pt x="32" y="170"/>
                  </a:cubicBezTo>
                  <a:cubicBezTo>
                    <a:pt x="32" y="170"/>
                    <a:pt x="32" y="170"/>
                    <a:pt x="32" y="170"/>
                  </a:cubicBezTo>
                  <a:cubicBezTo>
                    <a:pt x="32" y="170"/>
                    <a:pt x="32" y="171"/>
                    <a:pt x="32" y="171"/>
                  </a:cubicBezTo>
                  <a:cubicBezTo>
                    <a:pt x="33" y="171"/>
                    <a:pt x="33" y="171"/>
                    <a:pt x="33" y="171"/>
                  </a:cubicBezTo>
                  <a:cubicBezTo>
                    <a:pt x="33" y="170"/>
                    <a:pt x="33" y="170"/>
                    <a:pt x="33" y="170"/>
                  </a:cubicBezTo>
                  <a:cubicBezTo>
                    <a:pt x="33" y="170"/>
                    <a:pt x="33" y="170"/>
                    <a:pt x="33" y="170"/>
                  </a:cubicBezTo>
                  <a:moveTo>
                    <a:pt x="119" y="152"/>
                  </a:moveTo>
                  <a:cubicBezTo>
                    <a:pt x="119" y="151"/>
                    <a:pt x="119" y="151"/>
                    <a:pt x="119" y="150"/>
                  </a:cubicBezTo>
                  <a:cubicBezTo>
                    <a:pt x="119" y="149"/>
                    <a:pt x="120" y="149"/>
                    <a:pt x="121" y="149"/>
                  </a:cubicBezTo>
                  <a:cubicBezTo>
                    <a:pt x="121" y="150"/>
                    <a:pt x="121" y="151"/>
                    <a:pt x="121" y="152"/>
                  </a:cubicBezTo>
                  <a:cubicBezTo>
                    <a:pt x="121" y="151"/>
                    <a:pt x="120" y="151"/>
                    <a:pt x="121" y="150"/>
                  </a:cubicBezTo>
                  <a:cubicBezTo>
                    <a:pt x="120" y="150"/>
                    <a:pt x="120" y="150"/>
                    <a:pt x="120" y="150"/>
                  </a:cubicBezTo>
                  <a:cubicBezTo>
                    <a:pt x="121" y="151"/>
                    <a:pt x="121" y="154"/>
                    <a:pt x="119" y="153"/>
                  </a:cubicBezTo>
                  <a:cubicBezTo>
                    <a:pt x="119" y="153"/>
                    <a:pt x="120" y="153"/>
                    <a:pt x="119" y="152"/>
                  </a:cubicBezTo>
                  <a:cubicBezTo>
                    <a:pt x="118" y="152"/>
                    <a:pt x="119" y="155"/>
                    <a:pt x="117" y="155"/>
                  </a:cubicBezTo>
                  <a:cubicBezTo>
                    <a:pt x="118" y="155"/>
                    <a:pt x="118" y="155"/>
                    <a:pt x="118" y="155"/>
                  </a:cubicBezTo>
                  <a:cubicBezTo>
                    <a:pt x="119" y="155"/>
                    <a:pt x="119" y="154"/>
                    <a:pt x="119" y="154"/>
                  </a:cubicBezTo>
                  <a:cubicBezTo>
                    <a:pt x="120" y="154"/>
                    <a:pt x="119" y="156"/>
                    <a:pt x="118" y="156"/>
                  </a:cubicBezTo>
                  <a:cubicBezTo>
                    <a:pt x="118" y="156"/>
                    <a:pt x="118" y="157"/>
                    <a:pt x="117" y="157"/>
                  </a:cubicBezTo>
                  <a:cubicBezTo>
                    <a:pt x="117" y="156"/>
                    <a:pt x="117" y="156"/>
                    <a:pt x="117" y="156"/>
                  </a:cubicBezTo>
                  <a:cubicBezTo>
                    <a:pt x="117" y="155"/>
                    <a:pt x="118" y="156"/>
                    <a:pt x="118" y="156"/>
                  </a:cubicBezTo>
                  <a:cubicBezTo>
                    <a:pt x="118" y="155"/>
                    <a:pt x="117" y="155"/>
                    <a:pt x="118" y="155"/>
                  </a:cubicBezTo>
                  <a:cubicBezTo>
                    <a:pt x="117" y="155"/>
                    <a:pt x="117" y="155"/>
                    <a:pt x="117" y="155"/>
                  </a:cubicBezTo>
                  <a:cubicBezTo>
                    <a:pt x="116" y="155"/>
                    <a:pt x="117" y="154"/>
                    <a:pt x="117" y="153"/>
                  </a:cubicBezTo>
                  <a:cubicBezTo>
                    <a:pt x="117" y="153"/>
                    <a:pt x="118" y="152"/>
                    <a:pt x="119" y="152"/>
                  </a:cubicBezTo>
                  <a:moveTo>
                    <a:pt x="116" y="150"/>
                  </a:moveTo>
                  <a:cubicBezTo>
                    <a:pt x="116" y="150"/>
                    <a:pt x="116" y="150"/>
                    <a:pt x="116" y="150"/>
                  </a:cubicBezTo>
                  <a:cubicBezTo>
                    <a:pt x="116" y="150"/>
                    <a:pt x="116" y="150"/>
                    <a:pt x="117" y="150"/>
                  </a:cubicBezTo>
                  <a:cubicBezTo>
                    <a:pt x="117" y="151"/>
                    <a:pt x="116" y="150"/>
                    <a:pt x="116" y="150"/>
                  </a:cubicBezTo>
                  <a:moveTo>
                    <a:pt x="115" y="154"/>
                  </a:moveTo>
                  <a:cubicBezTo>
                    <a:pt x="115" y="154"/>
                    <a:pt x="115" y="154"/>
                    <a:pt x="114" y="155"/>
                  </a:cubicBezTo>
                  <a:cubicBezTo>
                    <a:pt x="114" y="154"/>
                    <a:pt x="115" y="153"/>
                    <a:pt x="115" y="15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8"/>
                                        </p:tgtEl>
                                        <p:attrNameLst>
                                          <p:attrName>style.visibility</p:attrName>
                                        </p:attrNameLst>
                                      </p:cBhvr>
                                      <p:to>
                                        <p:strVal val="visible"/>
                                      </p:to>
                                    </p:set>
                                    <p:animEffect transition="in" filter="wipe(left)">
                                      <p:cBhvr>
                                        <p:cTn id="7" dur="500"/>
                                        <p:tgtEl>
                                          <p:spTgt spid="118"/>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1000"/>
                                        <p:tgtEl>
                                          <p:spTgt spid="10"/>
                                        </p:tgtEl>
                                      </p:cBhvr>
                                    </p:animEffect>
                                    <p:anim calcmode="lin" valueType="num">
                                      <p:cBhvr>
                                        <p:cTn id="12" dur="1000" fill="hold"/>
                                        <p:tgtEl>
                                          <p:spTgt spid="10"/>
                                        </p:tgtEl>
                                        <p:attrNameLst>
                                          <p:attrName>ppt_x</p:attrName>
                                        </p:attrNameLst>
                                      </p:cBhvr>
                                      <p:tavLst>
                                        <p:tav tm="0">
                                          <p:val>
                                            <p:strVal val="#ppt_x"/>
                                          </p:val>
                                        </p:tav>
                                        <p:tav tm="100000">
                                          <p:val>
                                            <p:strVal val="#ppt_x"/>
                                          </p:val>
                                        </p:tav>
                                      </p:tavLst>
                                    </p:anim>
                                    <p:anim calcmode="lin" valueType="num">
                                      <p:cBhvr>
                                        <p:cTn id="13" dur="1000" fill="hold"/>
                                        <p:tgtEl>
                                          <p:spTgt spid="10"/>
                                        </p:tgtEl>
                                        <p:attrNameLst>
                                          <p:attrName>ppt_y</p:attrName>
                                        </p:attrNameLst>
                                      </p:cBhvr>
                                      <p:tavLst>
                                        <p:tav tm="0">
                                          <p:val>
                                            <p:strVal val="#ppt_y+.1"/>
                                          </p:val>
                                        </p:tav>
                                        <p:tav tm="100000">
                                          <p:val>
                                            <p:strVal val="#ppt_y"/>
                                          </p:val>
                                        </p:tav>
                                      </p:tavLst>
                                    </p:anim>
                                  </p:childTnLst>
                                </p:cTn>
                              </p:par>
                              <p:par>
                                <p:cTn id="14" presetID="41" presetClass="entr" presetSubtype="0" fill="hold" grpId="0" nodeType="with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9"/>
                                        </p:tgtEl>
                                        <p:attrNameLst>
                                          <p:attrName>ppt_y</p:attrName>
                                        </p:attrNameLst>
                                      </p:cBhvr>
                                      <p:tavLst>
                                        <p:tav tm="0">
                                          <p:val>
                                            <p:strVal val="#ppt_y"/>
                                          </p:val>
                                        </p:tav>
                                        <p:tav tm="100000">
                                          <p:val>
                                            <p:strVal val="#ppt_y"/>
                                          </p:val>
                                        </p:tav>
                                      </p:tavLst>
                                    </p:anim>
                                    <p:anim calcmode="lin" valueType="num">
                                      <p:cBhvr>
                                        <p:cTn id="18"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9"/>
                                        </p:tgtEl>
                                      </p:cBhvr>
                                    </p:animEffect>
                                  </p:childTnLst>
                                </p:cTn>
                              </p:par>
                            </p:childTnLst>
                          </p:cTn>
                        </p:par>
                        <p:par>
                          <p:cTn id="21" fill="hold">
                            <p:stCondLst>
                              <p:cond delay="1500"/>
                            </p:stCondLst>
                            <p:childTnLst>
                              <p:par>
                                <p:cTn id="22" presetID="22" presetClass="entr" presetSubtype="8" fill="hold"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wipe(left)">
                                      <p:cBhvr>
                                        <p:cTn id="24" dur="500"/>
                                        <p:tgtEl>
                                          <p:spTgt spid="14"/>
                                        </p:tgtEl>
                                      </p:cBhvr>
                                    </p:animEffect>
                                  </p:childTnLst>
                                </p:cTn>
                              </p:par>
                              <p:par>
                                <p:cTn id="25" presetID="41" presetClass="entr" presetSubtype="0" fill="hold" grpId="0" nodeType="withEffect">
                                  <p:stCondLst>
                                    <p:cond delay="0"/>
                                  </p:stCondLst>
                                  <p:iterate type="lt">
                                    <p:tmPct val="10000"/>
                                  </p:iterate>
                                  <p:childTnLst>
                                    <p:set>
                                      <p:cBhvr>
                                        <p:cTn id="26" dur="1" fill="hold">
                                          <p:stCondLst>
                                            <p:cond delay="0"/>
                                          </p:stCondLst>
                                        </p:cTn>
                                        <p:tgtEl>
                                          <p:spTgt spid="13"/>
                                        </p:tgtEl>
                                        <p:attrNameLst>
                                          <p:attrName>style.visibility</p:attrName>
                                        </p:attrNameLst>
                                      </p:cBhvr>
                                      <p:to>
                                        <p:strVal val="visible"/>
                                      </p:to>
                                    </p:set>
                                    <p:anim calcmode="lin" valueType="num">
                                      <p:cBhvr>
                                        <p:cTn id="27"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13"/>
                                        </p:tgtEl>
                                        <p:attrNameLst>
                                          <p:attrName>ppt_y</p:attrName>
                                        </p:attrNameLst>
                                      </p:cBhvr>
                                      <p:tavLst>
                                        <p:tav tm="0">
                                          <p:val>
                                            <p:strVal val="#ppt_y"/>
                                          </p:val>
                                        </p:tav>
                                        <p:tav tm="100000">
                                          <p:val>
                                            <p:strVal val="#ppt_y"/>
                                          </p:val>
                                        </p:tav>
                                      </p:tavLst>
                                    </p:anim>
                                    <p:anim calcmode="lin" valueType="num">
                                      <p:cBhvr>
                                        <p:cTn id="29"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文本框 107"/>
          <p:cNvSpPr txBox="1"/>
          <p:nvPr/>
        </p:nvSpPr>
        <p:spPr>
          <a:xfrm>
            <a:off x="1306285" y="595993"/>
            <a:ext cx="2478405" cy="645160"/>
          </a:xfrm>
          <a:prstGeom prst="rect">
            <a:avLst/>
          </a:prstGeom>
          <a:noFill/>
        </p:spPr>
        <p:txBody>
          <a:bodyPr wrap="none" rtlCol="0">
            <a:spAutoFit/>
          </a:bodyPr>
          <a:lstStyle/>
          <a:p>
            <a:pPr algn="l"/>
            <a:r>
              <a:rPr lang="zh-CN" altLang="en-US" sz="3600" b="1" dirty="0">
                <a:blipFill>
                  <a:blip r:embed="rId3"/>
                  <a:stretch>
                    <a:fillRect/>
                  </a:stretch>
                </a:blipFill>
                <a:latin typeface="造字工房朗宋（非商用）常规体" pitchFamily="50" charset="-122"/>
                <a:ea typeface="造字工房朗宋（非商用）常规体" pitchFamily="50" charset="-122"/>
                <a:sym typeface="+mn-ea"/>
              </a:rPr>
              <a:t>总结与反思</a:t>
            </a:r>
            <a:endParaRPr lang="zh-CN" altLang="en-US" sz="3600" b="1" dirty="0">
              <a:blipFill>
                <a:blip r:embed="rId3"/>
                <a:stretch>
                  <a:fillRect/>
                </a:stretch>
              </a:blipFill>
              <a:latin typeface="微软雅黑" panose="020B0503020204020204" pitchFamily="34" charset="-122"/>
              <a:ea typeface="微软雅黑" panose="020B0503020204020204" pitchFamily="34" charset="-122"/>
            </a:endParaRPr>
          </a:p>
        </p:txBody>
      </p:sp>
      <p:sp>
        <p:nvSpPr>
          <p:cNvPr id="109" name="文本框 108"/>
          <p:cNvSpPr txBox="1"/>
          <p:nvPr/>
        </p:nvSpPr>
        <p:spPr>
          <a:xfrm>
            <a:off x="1508577" y="1129391"/>
            <a:ext cx="1402080" cy="460375"/>
          </a:xfrm>
          <a:prstGeom prst="rect">
            <a:avLst/>
          </a:prstGeom>
          <a:noFill/>
        </p:spPr>
        <p:txBody>
          <a:bodyPr wrap="none" rtlCol="0">
            <a:spAutoFit/>
          </a:bodyPr>
          <a:lstStyle/>
          <a:p>
            <a:pPr algn="l"/>
            <a:r>
              <a:rPr lang="zh-CN" altLang="en-US" sz="2400" dirty="0">
                <a:blipFill>
                  <a:blip r:embed="rId3"/>
                  <a:stretch>
                    <a:fillRect/>
                  </a:stretch>
                </a:blipFill>
                <a:latin typeface="微软雅黑" panose="020B0503020204020204" pitchFamily="34" charset="-122"/>
                <a:ea typeface="微软雅黑" panose="020B0503020204020204" pitchFamily="34" charset="-122"/>
                <a:sym typeface="+mn-ea"/>
              </a:rPr>
              <a:t>数据总结</a:t>
            </a:r>
            <a:endParaRPr lang="zh-CN" altLang="en-US" sz="2400" dirty="0">
              <a:blipFill>
                <a:blip r:embed="rId3"/>
                <a:stretch>
                  <a:fillRect/>
                </a:stretch>
              </a:blipFill>
              <a:latin typeface="微软雅黑" panose="020B0503020204020204" pitchFamily="34" charset="-122"/>
              <a:ea typeface="微软雅黑" panose="020B0503020204020204" pitchFamily="34" charset="-122"/>
            </a:endParaRPr>
          </a:p>
        </p:txBody>
      </p:sp>
      <p:sp>
        <p:nvSpPr>
          <p:cNvPr id="110" name="矩形 109"/>
          <p:cNvSpPr/>
          <p:nvPr/>
        </p:nvSpPr>
        <p:spPr>
          <a:xfrm flipH="1">
            <a:off x="1214111" y="697591"/>
            <a:ext cx="108000" cy="432000"/>
          </a:xfrm>
          <a:prstGeom prst="rect">
            <a:avLst/>
          </a:prstGeom>
          <a:blipFill>
            <a:blip r:embed="rId4"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5"/>
                <a:stretch>
                  <a:fillRect/>
                </a:stretch>
              </a:blipFill>
            </a:endParaRPr>
          </a:p>
        </p:txBody>
      </p:sp>
      <p:pic>
        <p:nvPicPr>
          <p:cNvPr id="3" name="图片 2"/>
          <p:cNvPicPr>
            <a:picLocks noChangeAspect="1"/>
          </p:cNvPicPr>
          <p:nvPr/>
        </p:nvPicPr>
        <p:blipFill>
          <a:blip r:embed="rId6"/>
          <a:stretch>
            <a:fillRect/>
          </a:stretch>
        </p:blipFill>
        <p:spPr>
          <a:xfrm>
            <a:off x="543560" y="1756410"/>
            <a:ext cx="6524625" cy="4152900"/>
          </a:xfrm>
          <a:prstGeom prst="rect">
            <a:avLst/>
          </a:prstGeom>
        </p:spPr>
      </p:pic>
      <p:sp>
        <p:nvSpPr>
          <p:cNvPr id="4" name="文本框 3"/>
          <p:cNvSpPr txBox="1"/>
          <p:nvPr/>
        </p:nvSpPr>
        <p:spPr>
          <a:xfrm>
            <a:off x="7145655" y="1940560"/>
            <a:ext cx="4739005" cy="3784600"/>
          </a:xfrm>
          <a:prstGeom prst="rect">
            <a:avLst/>
          </a:prstGeom>
          <a:noFill/>
        </p:spPr>
        <p:txBody>
          <a:bodyPr wrap="square" rtlCol="0">
            <a:spAutoFit/>
          </a:bodyPr>
          <a:lstStyle/>
          <a:p>
            <a:pPr fontAlgn="auto">
              <a:lnSpc>
                <a:spcPct val="150000"/>
              </a:lnSpc>
            </a:pPr>
            <a:r>
              <a:rPr lang="en-US" altLang="zh-CN" sz="2000" dirty="0">
                <a:solidFill>
                  <a:schemeClr val="bg1"/>
                </a:solidFill>
              </a:rPr>
              <a:t>    </a:t>
            </a:r>
            <a:r>
              <a:rPr lang="zh-CN" altLang="en-US" sz="2000" dirty="0">
                <a:solidFill>
                  <a:schemeClr val="bg1"/>
                </a:solidFill>
              </a:rPr>
              <a:t>观察者模式</a:t>
            </a:r>
            <a:r>
              <a:rPr lang="zh-CN" altLang="en-US" sz="2000" dirty="0" smtClean="0">
                <a:solidFill>
                  <a:schemeClr val="bg1"/>
                </a:solidFill>
              </a:rPr>
              <a:t>和组合</a:t>
            </a:r>
            <a:r>
              <a:rPr lang="zh-CN" altLang="en-US" sz="2000" dirty="0">
                <a:solidFill>
                  <a:schemeClr val="bg1"/>
                </a:solidFill>
              </a:rPr>
              <a:t>模式通常得到了实验数据和经验的良好支持。类似地，访问者模式模式得到了足够的支持，可以谨慎地使用。除此之外，尽管调查数据对抽象工厂、门面、工厂和迭代器提供了很好的支持，但实验证据还很薄弱。证据表明，在使用享元、迭代器、备忘录和原型时，练习比谨慎更重要。</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1000"/>
                                        <p:tgtEl>
                                          <p:spTgt spid="108"/>
                                        </p:tgtEl>
                                      </p:cBhvr>
                                    </p:animEffect>
                                    <p:anim calcmode="lin" valueType="num">
                                      <p:cBhvr>
                                        <p:cTn id="8" dur="1000" fill="hold"/>
                                        <p:tgtEl>
                                          <p:spTgt spid="108"/>
                                        </p:tgtEl>
                                        <p:attrNameLst>
                                          <p:attrName>ppt_x</p:attrName>
                                        </p:attrNameLst>
                                      </p:cBhvr>
                                      <p:tavLst>
                                        <p:tav tm="0">
                                          <p:val>
                                            <p:strVal val="#ppt_x"/>
                                          </p:val>
                                        </p:tav>
                                        <p:tav tm="100000">
                                          <p:val>
                                            <p:strVal val="#ppt_x"/>
                                          </p:val>
                                        </p:tav>
                                      </p:tavLst>
                                    </p:anim>
                                    <p:anim calcmode="lin" valueType="num">
                                      <p:cBhvr>
                                        <p:cTn id="9" dur="1000" fill="hold"/>
                                        <p:tgtEl>
                                          <p:spTgt spid="108"/>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09"/>
                                        </p:tgtEl>
                                        <p:attrNameLst>
                                          <p:attrName>style.visibility</p:attrName>
                                        </p:attrNameLst>
                                      </p:cBhvr>
                                      <p:to>
                                        <p:strVal val="visible"/>
                                      </p:to>
                                    </p:set>
                                    <p:animEffect transition="in" filter="fade">
                                      <p:cBhvr>
                                        <p:cTn id="12" dur="1000"/>
                                        <p:tgtEl>
                                          <p:spTgt spid="109"/>
                                        </p:tgtEl>
                                      </p:cBhvr>
                                    </p:animEffect>
                                    <p:anim calcmode="lin" valueType="num">
                                      <p:cBhvr>
                                        <p:cTn id="13" dur="1000" fill="hold"/>
                                        <p:tgtEl>
                                          <p:spTgt spid="109"/>
                                        </p:tgtEl>
                                        <p:attrNameLst>
                                          <p:attrName>ppt_x</p:attrName>
                                        </p:attrNameLst>
                                      </p:cBhvr>
                                      <p:tavLst>
                                        <p:tav tm="0">
                                          <p:val>
                                            <p:strVal val="#ppt_x"/>
                                          </p:val>
                                        </p:tav>
                                        <p:tav tm="100000">
                                          <p:val>
                                            <p:strVal val="#ppt_x"/>
                                          </p:val>
                                        </p:tav>
                                      </p:tavLst>
                                    </p:anim>
                                    <p:anim calcmode="lin" valueType="num">
                                      <p:cBhvr>
                                        <p:cTn id="14" dur="1000" fill="hold"/>
                                        <p:tgtEl>
                                          <p:spTgt spid="109"/>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110"/>
                                        </p:tgtEl>
                                        <p:attrNameLst>
                                          <p:attrName>style.visibility</p:attrName>
                                        </p:attrNameLst>
                                      </p:cBhvr>
                                      <p:to>
                                        <p:strVal val="visible"/>
                                      </p:to>
                                    </p:set>
                                    <p:animEffect transition="in" filter="fade">
                                      <p:cBhvr>
                                        <p:cTn id="17" dur="1000"/>
                                        <p:tgtEl>
                                          <p:spTgt spid="110"/>
                                        </p:tgtEl>
                                      </p:cBhvr>
                                    </p:animEffect>
                                    <p:anim calcmode="lin" valueType="num">
                                      <p:cBhvr>
                                        <p:cTn id="18" dur="1000" fill="hold"/>
                                        <p:tgtEl>
                                          <p:spTgt spid="110"/>
                                        </p:tgtEl>
                                        <p:attrNameLst>
                                          <p:attrName>ppt_x</p:attrName>
                                        </p:attrNameLst>
                                      </p:cBhvr>
                                      <p:tavLst>
                                        <p:tav tm="0">
                                          <p:val>
                                            <p:strVal val="#ppt_x"/>
                                          </p:val>
                                        </p:tav>
                                        <p:tav tm="100000">
                                          <p:val>
                                            <p:strVal val="#ppt_x"/>
                                          </p:val>
                                        </p:tav>
                                      </p:tavLst>
                                    </p:anim>
                                    <p:anim calcmode="lin" valueType="num">
                                      <p:cBhvr>
                                        <p:cTn id="19" dur="1000" fill="hold"/>
                                        <p:tgtEl>
                                          <p:spTgt spid="1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p:bldP spid="1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919605" y="2671445"/>
            <a:ext cx="7818755" cy="2861310"/>
          </a:xfrm>
          <a:prstGeom prst="rect">
            <a:avLst/>
          </a:prstGeom>
        </p:spPr>
        <p:txBody>
          <a:bodyPr wrap="square">
            <a:spAutoFit/>
          </a:bodyPr>
          <a:lstStyle/>
          <a:p>
            <a:pPr fontAlgn="auto">
              <a:lnSpc>
                <a:spcPct val="150000"/>
              </a:lnSpc>
            </a:pPr>
            <a:r>
              <a:rPr lang="en-US" sz="2400" dirty="0">
                <a:blipFill>
                  <a:blip r:embed="rId3"/>
                  <a:stretch>
                    <a:fillRect/>
                  </a:stretch>
                </a:blipFill>
                <a:latin typeface="微软雅黑" panose="020B0503020204020204" pitchFamily="34" charset="-122"/>
                <a:ea typeface="微软雅黑" panose="020B0503020204020204" pitchFamily="34" charset="-122"/>
                <a:sym typeface="+mn-ea"/>
              </a:rPr>
              <a:t>        </a:t>
            </a:r>
            <a:r>
              <a:rPr sz="2400" dirty="0">
                <a:blipFill>
                  <a:blip r:embed="rId3"/>
                  <a:stretch>
                    <a:fillRect/>
                  </a:stretch>
                </a:blipFill>
                <a:latin typeface="微软雅黑" panose="020B0503020204020204" pitchFamily="34" charset="-122"/>
                <a:ea typeface="微软雅黑" panose="020B0503020204020204" pitchFamily="34" charset="-122"/>
                <a:sym typeface="+mn-ea"/>
              </a:rPr>
              <a:t>David Budgen</a:t>
            </a:r>
            <a:r>
              <a:rPr lang="zh-CN" sz="2400" dirty="0">
                <a:blipFill>
                  <a:blip r:embed="rId3"/>
                  <a:stretch>
                    <a:fillRect/>
                  </a:stretch>
                </a:blipFill>
                <a:latin typeface="微软雅黑" panose="020B0503020204020204" pitchFamily="34" charset="-122"/>
                <a:ea typeface="微软雅黑" panose="020B0503020204020204" pitchFamily="34" charset="-122"/>
                <a:sym typeface="+mn-ea"/>
              </a:rPr>
              <a:t>于</a:t>
            </a:r>
            <a:r>
              <a:rPr lang="en-US" altLang="zh-CN" sz="2400" dirty="0">
                <a:blipFill>
                  <a:blip r:embed="rId3"/>
                  <a:stretch>
                    <a:fillRect/>
                  </a:stretch>
                </a:blipFill>
                <a:latin typeface="微软雅黑" panose="020B0503020204020204" pitchFamily="34" charset="-122"/>
                <a:ea typeface="微软雅黑" panose="020B0503020204020204" pitchFamily="34" charset="-122"/>
                <a:sym typeface="+mn-ea"/>
              </a:rPr>
              <a:t>2013</a:t>
            </a:r>
            <a:r>
              <a:rPr lang="zh-CN" altLang="en-US" sz="2400" dirty="0">
                <a:blipFill>
                  <a:blip r:embed="rId3"/>
                  <a:stretch>
                    <a:fillRect/>
                  </a:stretch>
                </a:blipFill>
                <a:latin typeface="微软雅黑" panose="020B0503020204020204" pitchFamily="34" charset="-122"/>
                <a:ea typeface="微软雅黑" panose="020B0503020204020204" pitchFamily="34" charset="-122"/>
                <a:sym typeface="+mn-ea"/>
              </a:rPr>
              <a:t>年发布于</a:t>
            </a:r>
            <a:r>
              <a:rPr lang="en-US" altLang="zh-CN" sz="2400" dirty="0">
                <a:blipFill>
                  <a:blip r:embed="rId3"/>
                  <a:stretch>
                    <a:fillRect/>
                  </a:stretch>
                </a:blipFill>
                <a:latin typeface="微软雅黑" panose="020B0503020204020204" pitchFamily="34" charset="-122"/>
                <a:ea typeface="微软雅黑" panose="020B0503020204020204" pitchFamily="34" charset="-122"/>
                <a:sym typeface="+mn-ea"/>
              </a:rPr>
              <a:t>IEEE</a:t>
            </a:r>
            <a:r>
              <a:rPr lang="zh-CN" altLang="en-US" sz="2400" dirty="0">
                <a:blipFill>
                  <a:blip r:embed="rId3"/>
                  <a:stretch>
                    <a:fillRect/>
                  </a:stretch>
                </a:blipFill>
                <a:latin typeface="微软雅黑" panose="020B0503020204020204" pitchFamily="34" charset="-122"/>
                <a:ea typeface="微软雅黑" panose="020B0503020204020204" pitchFamily="34" charset="-122"/>
                <a:sym typeface="+mn-ea"/>
              </a:rPr>
              <a:t>（Instituteof Electrical and Electronics Engineers），通过两次后续研究，调查研究设计模式的有关文献。只有部分数据表明：</a:t>
            </a:r>
            <a:r>
              <a:rPr lang="en-US" altLang="zh-CN" sz="2400" dirty="0" smtClean="0">
                <a:blipFill>
                  <a:blip r:embed="rId3"/>
                  <a:stretch>
                    <a:fillRect/>
                  </a:stretch>
                </a:blipFill>
                <a:latin typeface="微软雅黑" panose="020B0503020204020204" pitchFamily="34" charset="-122"/>
                <a:ea typeface="微软雅黑" panose="020B0503020204020204" pitchFamily="34" charset="-122"/>
                <a:sym typeface="+mn-ea"/>
              </a:rPr>
              <a:t>“GOF”</a:t>
            </a:r>
            <a:r>
              <a:rPr lang="zh-CN" altLang="en-US" sz="2400" dirty="0">
                <a:blipFill>
                  <a:blip r:embed="rId3"/>
                  <a:stretch>
                    <a:fillRect/>
                  </a:stretch>
                </a:blipFill>
                <a:latin typeface="微软雅黑" panose="020B0503020204020204" pitchFamily="34" charset="-122"/>
                <a:ea typeface="微软雅黑" panose="020B0503020204020204" pitchFamily="34" charset="-122"/>
                <a:sym typeface="+mn-ea"/>
              </a:rPr>
              <a:t>设计模式提供了更好的设计方法，或因此产生了更好的设计。</a:t>
            </a:r>
          </a:p>
        </p:txBody>
      </p:sp>
      <p:sp>
        <p:nvSpPr>
          <p:cNvPr id="29" name="矩形 28"/>
          <p:cNvSpPr/>
          <p:nvPr/>
        </p:nvSpPr>
        <p:spPr>
          <a:xfrm>
            <a:off x="4786534" y="1115632"/>
            <a:ext cx="2240280" cy="922020"/>
          </a:xfrm>
          <a:prstGeom prst="rect">
            <a:avLst/>
          </a:prstGeom>
        </p:spPr>
        <p:txBody>
          <a:bodyPr wrap="none">
            <a:spAutoFit/>
          </a:bodyPr>
          <a:lstStyle/>
          <a:p>
            <a:r>
              <a:rPr lang="zh-CN" altLang="en-US" sz="5400" dirty="0">
                <a:blipFill>
                  <a:blip r:embed="rId3"/>
                  <a:stretch>
                    <a:fillRect/>
                  </a:stretch>
                </a:blipFill>
                <a:latin typeface="方正正大黑简体" panose="02000000000000000000" pitchFamily="2" charset="-122"/>
                <a:ea typeface="方正正大黑简体" panose="02000000000000000000" pitchFamily="2" charset="-122"/>
              </a:rPr>
              <a:t>综  述</a:t>
            </a:r>
          </a:p>
        </p:txBody>
      </p:sp>
      <p:grpSp>
        <p:nvGrpSpPr>
          <p:cNvPr id="31" name="组合 30"/>
          <p:cNvGrpSpPr/>
          <p:nvPr/>
        </p:nvGrpSpPr>
        <p:grpSpPr>
          <a:xfrm rot="19932630">
            <a:off x="9367871" y="1144405"/>
            <a:ext cx="2301053" cy="2813110"/>
            <a:chOff x="560388" y="1028701"/>
            <a:chExt cx="3987801" cy="4875212"/>
          </a:xfrm>
          <a:solidFill>
            <a:schemeClr val="bg1">
              <a:lumMod val="85000"/>
            </a:schemeClr>
          </a:solidFill>
        </p:grpSpPr>
        <p:sp>
          <p:nvSpPr>
            <p:cNvPr id="32" name="Freeform 5"/>
            <p:cNvSpPr/>
            <p:nvPr/>
          </p:nvSpPr>
          <p:spPr bwMode="auto">
            <a:xfrm>
              <a:off x="2046288" y="3144838"/>
              <a:ext cx="17463" cy="30162"/>
            </a:xfrm>
            <a:custGeom>
              <a:avLst/>
              <a:gdLst>
                <a:gd name="T0" fmla="*/ 1 w 4"/>
                <a:gd name="T1" fmla="*/ 2 h 7"/>
                <a:gd name="T2" fmla="*/ 2 w 4"/>
                <a:gd name="T3" fmla="*/ 5 h 7"/>
                <a:gd name="T4" fmla="*/ 1 w 4"/>
                <a:gd name="T5" fmla="*/ 2 h 7"/>
              </a:gdLst>
              <a:ahLst/>
              <a:cxnLst>
                <a:cxn ang="0">
                  <a:pos x="T0" y="T1"/>
                </a:cxn>
                <a:cxn ang="0">
                  <a:pos x="T2" y="T3"/>
                </a:cxn>
                <a:cxn ang="0">
                  <a:pos x="T4" y="T5"/>
                </a:cxn>
              </a:cxnLst>
              <a:rect l="0" t="0" r="r" b="b"/>
              <a:pathLst>
                <a:path w="4" h="7">
                  <a:moveTo>
                    <a:pt x="1" y="2"/>
                  </a:moveTo>
                  <a:cubicBezTo>
                    <a:pt x="2" y="7"/>
                    <a:pt x="4" y="0"/>
                    <a:pt x="2" y="5"/>
                  </a:cubicBezTo>
                  <a:cubicBezTo>
                    <a:pt x="1" y="5"/>
                    <a:pt x="0" y="4"/>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6"/>
            <p:cNvSpPr/>
            <p:nvPr/>
          </p:nvSpPr>
          <p:spPr bwMode="auto">
            <a:xfrm>
              <a:off x="1579563" y="1028701"/>
              <a:ext cx="1919288" cy="2159000"/>
            </a:xfrm>
            <a:custGeom>
              <a:avLst/>
              <a:gdLst>
                <a:gd name="T0" fmla="*/ 338 w 452"/>
                <a:gd name="T1" fmla="*/ 388 h 508"/>
                <a:gd name="T2" fmla="*/ 363 w 452"/>
                <a:gd name="T3" fmla="*/ 361 h 508"/>
                <a:gd name="T4" fmla="*/ 400 w 452"/>
                <a:gd name="T5" fmla="*/ 296 h 508"/>
                <a:gd name="T6" fmla="*/ 410 w 452"/>
                <a:gd name="T7" fmla="*/ 272 h 508"/>
                <a:gd name="T8" fmla="*/ 418 w 452"/>
                <a:gd name="T9" fmla="*/ 193 h 508"/>
                <a:gd name="T10" fmla="*/ 413 w 452"/>
                <a:gd name="T11" fmla="*/ 168 h 508"/>
                <a:gd name="T12" fmla="*/ 394 w 452"/>
                <a:gd name="T13" fmla="*/ 128 h 508"/>
                <a:gd name="T14" fmla="*/ 376 w 452"/>
                <a:gd name="T15" fmla="*/ 95 h 508"/>
                <a:gd name="T16" fmla="*/ 363 w 452"/>
                <a:gd name="T17" fmla="*/ 77 h 508"/>
                <a:gd name="T18" fmla="*/ 347 w 452"/>
                <a:gd name="T19" fmla="*/ 68 h 508"/>
                <a:gd name="T20" fmla="*/ 309 w 452"/>
                <a:gd name="T21" fmla="*/ 49 h 508"/>
                <a:gd name="T22" fmla="*/ 287 w 452"/>
                <a:gd name="T23" fmla="*/ 40 h 508"/>
                <a:gd name="T24" fmla="*/ 262 w 452"/>
                <a:gd name="T25" fmla="*/ 37 h 508"/>
                <a:gd name="T26" fmla="*/ 231 w 452"/>
                <a:gd name="T27" fmla="*/ 30 h 508"/>
                <a:gd name="T28" fmla="*/ 195 w 452"/>
                <a:gd name="T29" fmla="*/ 31 h 508"/>
                <a:gd name="T30" fmla="*/ 153 w 452"/>
                <a:gd name="T31" fmla="*/ 39 h 508"/>
                <a:gd name="T32" fmla="*/ 138 w 452"/>
                <a:gd name="T33" fmla="*/ 49 h 508"/>
                <a:gd name="T34" fmla="*/ 121 w 452"/>
                <a:gd name="T35" fmla="*/ 55 h 508"/>
                <a:gd name="T36" fmla="*/ 110 w 452"/>
                <a:gd name="T37" fmla="*/ 66 h 508"/>
                <a:gd name="T38" fmla="*/ 105 w 452"/>
                <a:gd name="T39" fmla="*/ 71 h 508"/>
                <a:gd name="T40" fmla="*/ 90 w 452"/>
                <a:gd name="T41" fmla="*/ 85 h 508"/>
                <a:gd name="T42" fmla="*/ 56 w 452"/>
                <a:gd name="T43" fmla="*/ 134 h 508"/>
                <a:gd name="T44" fmla="*/ 47 w 452"/>
                <a:gd name="T45" fmla="*/ 155 h 508"/>
                <a:gd name="T46" fmla="*/ 40 w 452"/>
                <a:gd name="T47" fmla="*/ 174 h 508"/>
                <a:gd name="T48" fmla="*/ 32 w 452"/>
                <a:gd name="T49" fmla="*/ 223 h 508"/>
                <a:gd name="T50" fmla="*/ 24 w 452"/>
                <a:gd name="T51" fmla="*/ 234 h 508"/>
                <a:gd name="T52" fmla="*/ 34 w 452"/>
                <a:gd name="T53" fmla="*/ 251 h 508"/>
                <a:gd name="T54" fmla="*/ 45 w 452"/>
                <a:gd name="T55" fmla="*/ 263 h 508"/>
                <a:gd name="T56" fmla="*/ 49 w 452"/>
                <a:gd name="T57" fmla="*/ 284 h 508"/>
                <a:gd name="T58" fmla="*/ 56 w 452"/>
                <a:gd name="T59" fmla="*/ 289 h 508"/>
                <a:gd name="T60" fmla="*/ 57 w 452"/>
                <a:gd name="T61" fmla="*/ 300 h 508"/>
                <a:gd name="T62" fmla="*/ 58 w 452"/>
                <a:gd name="T63" fmla="*/ 320 h 508"/>
                <a:gd name="T64" fmla="*/ 73 w 452"/>
                <a:gd name="T65" fmla="*/ 334 h 508"/>
                <a:gd name="T66" fmla="*/ 75 w 452"/>
                <a:gd name="T67" fmla="*/ 344 h 508"/>
                <a:gd name="T68" fmla="*/ 87 w 452"/>
                <a:gd name="T69" fmla="*/ 357 h 508"/>
                <a:gd name="T70" fmla="*/ 96 w 452"/>
                <a:gd name="T71" fmla="*/ 373 h 508"/>
                <a:gd name="T72" fmla="*/ 83 w 452"/>
                <a:gd name="T73" fmla="*/ 371 h 508"/>
                <a:gd name="T74" fmla="*/ 105 w 452"/>
                <a:gd name="T75" fmla="*/ 397 h 508"/>
                <a:gd name="T76" fmla="*/ 111 w 452"/>
                <a:gd name="T77" fmla="*/ 446 h 508"/>
                <a:gd name="T78" fmla="*/ 113 w 452"/>
                <a:gd name="T79" fmla="*/ 460 h 508"/>
                <a:gd name="T80" fmla="*/ 118 w 452"/>
                <a:gd name="T81" fmla="*/ 491 h 508"/>
                <a:gd name="T82" fmla="*/ 111 w 452"/>
                <a:gd name="T83" fmla="*/ 479 h 508"/>
                <a:gd name="T84" fmla="*/ 110 w 452"/>
                <a:gd name="T85" fmla="*/ 450 h 508"/>
                <a:gd name="T86" fmla="*/ 80 w 452"/>
                <a:gd name="T87" fmla="*/ 405 h 508"/>
                <a:gd name="T88" fmla="*/ 34 w 452"/>
                <a:gd name="T89" fmla="*/ 328 h 508"/>
                <a:gd name="T90" fmla="*/ 3 w 452"/>
                <a:gd name="T91" fmla="*/ 229 h 508"/>
                <a:gd name="T92" fmla="*/ 17 w 452"/>
                <a:gd name="T93" fmla="*/ 145 h 508"/>
                <a:gd name="T94" fmla="*/ 45 w 452"/>
                <a:gd name="T95" fmla="*/ 89 h 508"/>
                <a:gd name="T96" fmla="*/ 151 w 452"/>
                <a:gd name="T97" fmla="*/ 11 h 508"/>
                <a:gd name="T98" fmla="*/ 220 w 452"/>
                <a:gd name="T99" fmla="*/ 4 h 508"/>
                <a:gd name="T100" fmla="*/ 305 w 452"/>
                <a:gd name="T101" fmla="*/ 24 h 508"/>
                <a:gd name="T102" fmla="*/ 441 w 452"/>
                <a:gd name="T103" fmla="*/ 261 h 508"/>
                <a:gd name="T104" fmla="*/ 408 w 452"/>
                <a:gd name="T105" fmla="*/ 334 h 508"/>
                <a:gd name="T106" fmla="*/ 272 w 452"/>
                <a:gd name="T107" fmla="*/ 492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52" h="508">
                  <a:moveTo>
                    <a:pt x="272" y="492"/>
                  </a:moveTo>
                  <a:cubicBezTo>
                    <a:pt x="266" y="474"/>
                    <a:pt x="283" y="459"/>
                    <a:pt x="286" y="443"/>
                  </a:cubicBezTo>
                  <a:cubicBezTo>
                    <a:pt x="287" y="441"/>
                    <a:pt x="290" y="446"/>
                    <a:pt x="291" y="441"/>
                  </a:cubicBezTo>
                  <a:cubicBezTo>
                    <a:pt x="294" y="424"/>
                    <a:pt x="314" y="407"/>
                    <a:pt x="331" y="397"/>
                  </a:cubicBezTo>
                  <a:cubicBezTo>
                    <a:pt x="331" y="399"/>
                    <a:pt x="331" y="399"/>
                    <a:pt x="331" y="399"/>
                  </a:cubicBezTo>
                  <a:cubicBezTo>
                    <a:pt x="334" y="397"/>
                    <a:pt x="334" y="390"/>
                    <a:pt x="338" y="388"/>
                  </a:cubicBezTo>
                  <a:cubicBezTo>
                    <a:pt x="338" y="389"/>
                    <a:pt x="338" y="390"/>
                    <a:pt x="339" y="390"/>
                  </a:cubicBezTo>
                  <a:cubicBezTo>
                    <a:pt x="338" y="387"/>
                    <a:pt x="343" y="384"/>
                    <a:pt x="343" y="381"/>
                  </a:cubicBezTo>
                  <a:cubicBezTo>
                    <a:pt x="345" y="381"/>
                    <a:pt x="346" y="383"/>
                    <a:pt x="348" y="382"/>
                  </a:cubicBezTo>
                  <a:cubicBezTo>
                    <a:pt x="348" y="378"/>
                    <a:pt x="348" y="378"/>
                    <a:pt x="348" y="378"/>
                  </a:cubicBezTo>
                  <a:cubicBezTo>
                    <a:pt x="347" y="369"/>
                    <a:pt x="359" y="368"/>
                    <a:pt x="362" y="359"/>
                  </a:cubicBezTo>
                  <a:cubicBezTo>
                    <a:pt x="362" y="360"/>
                    <a:pt x="362" y="361"/>
                    <a:pt x="363" y="361"/>
                  </a:cubicBezTo>
                  <a:cubicBezTo>
                    <a:pt x="369" y="348"/>
                    <a:pt x="381" y="335"/>
                    <a:pt x="388" y="322"/>
                  </a:cubicBezTo>
                  <a:cubicBezTo>
                    <a:pt x="388" y="323"/>
                    <a:pt x="390" y="324"/>
                    <a:pt x="391" y="324"/>
                  </a:cubicBezTo>
                  <a:cubicBezTo>
                    <a:pt x="389" y="322"/>
                    <a:pt x="391" y="317"/>
                    <a:pt x="392" y="314"/>
                  </a:cubicBezTo>
                  <a:cubicBezTo>
                    <a:pt x="396" y="314"/>
                    <a:pt x="394" y="306"/>
                    <a:pt x="398" y="303"/>
                  </a:cubicBezTo>
                  <a:cubicBezTo>
                    <a:pt x="398" y="304"/>
                    <a:pt x="398" y="304"/>
                    <a:pt x="398" y="304"/>
                  </a:cubicBezTo>
                  <a:cubicBezTo>
                    <a:pt x="397" y="299"/>
                    <a:pt x="403" y="300"/>
                    <a:pt x="400" y="296"/>
                  </a:cubicBezTo>
                  <a:cubicBezTo>
                    <a:pt x="403" y="295"/>
                    <a:pt x="403" y="295"/>
                    <a:pt x="403" y="295"/>
                  </a:cubicBezTo>
                  <a:cubicBezTo>
                    <a:pt x="400" y="292"/>
                    <a:pt x="407" y="291"/>
                    <a:pt x="407" y="288"/>
                  </a:cubicBezTo>
                  <a:cubicBezTo>
                    <a:pt x="406" y="287"/>
                    <a:pt x="406" y="287"/>
                    <a:pt x="406" y="287"/>
                  </a:cubicBezTo>
                  <a:cubicBezTo>
                    <a:pt x="406" y="285"/>
                    <a:pt x="408" y="284"/>
                    <a:pt x="409" y="282"/>
                  </a:cubicBezTo>
                  <a:cubicBezTo>
                    <a:pt x="409" y="282"/>
                    <a:pt x="409" y="282"/>
                    <a:pt x="409" y="282"/>
                  </a:cubicBezTo>
                  <a:cubicBezTo>
                    <a:pt x="411" y="276"/>
                    <a:pt x="413" y="273"/>
                    <a:pt x="410" y="272"/>
                  </a:cubicBezTo>
                  <a:cubicBezTo>
                    <a:pt x="413" y="271"/>
                    <a:pt x="410" y="278"/>
                    <a:pt x="415" y="276"/>
                  </a:cubicBezTo>
                  <a:cubicBezTo>
                    <a:pt x="417" y="256"/>
                    <a:pt x="420" y="237"/>
                    <a:pt x="420" y="217"/>
                  </a:cubicBezTo>
                  <a:cubicBezTo>
                    <a:pt x="422" y="215"/>
                    <a:pt x="422" y="213"/>
                    <a:pt x="423" y="213"/>
                  </a:cubicBezTo>
                  <a:cubicBezTo>
                    <a:pt x="422" y="211"/>
                    <a:pt x="422" y="205"/>
                    <a:pt x="420" y="204"/>
                  </a:cubicBezTo>
                  <a:cubicBezTo>
                    <a:pt x="420" y="204"/>
                    <a:pt x="421" y="202"/>
                    <a:pt x="422" y="201"/>
                  </a:cubicBezTo>
                  <a:cubicBezTo>
                    <a:pt x="423" y="197"/>
                    <a:pt x="417" y="198"/>
                    <a:pt x="418" y="193"/>
                  </a:cubicBezTo>
                  <a:cubicBezTo>
                    <a:pt x="420" y="195"/>
                    <a:pt x="421" y="195"/>
                    <a:pt x="422" y="195"/>
                  </a:cubicBezTo>
                  <a:cubicBezTo>
                    <a:pt x="419" y="192"/>
                    <a:pt x="418" y="187"/>
                    <a:pt x="417" y="183"/>
                  </a:cubicBezTo>
                  <a:cubicBezTo>
                    <a:pt x="417" y="184"/>
                    <a:pt x="418" y="185"/>
                    <a:pt x="419" y="184"/>
                  </a:cubicBezTo>
                  <a:cubicBezTo>
                    <a:pt x="415" y="181"/>
                    <a:pt x="418" y="176"/>
                    <a:pt x="416" y="173"/>
                  </a:cubicBezTo>
                  <a:cubicBezTo>
                    <a:pt x="418" y="174"/>
                    <a:pt x="418" y="174"/>
                    <a:pt x="418" y="174"/>
                  </a:cubicBezTo>
                  <a:cubicBezTo>
                    <a:pt x="419" y="167"/>
                    <a:pt x="413" y="173"/>
                    <a:pt x="413" y="168"/>
                  </a:cubicBezTo>
                  <a:cubicBezTo>
                    <a:pt x="414" y="169"/>
                    <a:pt x="415" y="168"/>
                    <a:pt x="416" y="168"/>
                  </a:cubicBezTo>
                  <a:cubicBezTo>
                    <a:pt x="411" y="164"/>
                    <a:pt x="410" y="156"/>
                    <a:pt x="407" y="152"/>
                  </a:cubicBezTo>
                  <a:cubicBezTo>
                    <a:pt x="408" y="152"/>
                    <a:pt x="408" y="152"/>
                    <a:pt x="408" y="152"/>
                  </a:cubicBezTo>
                  <a:cubicBezTo>
                    <a:pt x="406" y="147"/>
                    <a:pt x="405" y="141"/>
                    <a:pt x="401" y="137"/>
                  </a:cubicBezTo>
                  <a:cubicBezTo>
                    <a:pt x="401" y="134"/>
                    <a:pt x="406" y="135"/>
                    <a:pt x="403" y="130"/>
                  </a:cubicBezTo>
                  <a:cubicBezTo>
                    <a:pt x="399" y="132"/>
                    <a:pt x="397" y="123"/>
                    <a:pt x="394" y="128"/>
                  </a:cubicBezTo>
                  <a:cubicBezTo>
                    <a:pt x="392" y="123"/>
                    <a:pt x="390" y="116"/>
                    <a:pt x="388" y="113"/>
                  </a:cubicBezTo>
                  <a:cubicBezTo>
                    <a:pt x="390" y="115"/>
                    <a:pt x="391" y="109"/>
                    <a:pt x="393" y="112"/>
                  </a:cubicBezTo>
                  <a:cubicBezTo>
                    <a:pt x="394" y="108"/>
                    <a:pt x="394" y="108"/>
                    <a:pt x="394" y="108"/>
                  </a:cubicBezTo>
                  <a:cubicBezTo>
                    <a:pt x="395" y="108"/>
                    <a:pt x="395" y="111"/>
                    <a:pt x="396" y="109"/>
                  </a:cubicBezTo>
                  <a:cubicBezTo>
                    <a:pt x="395" y="108"/>
                    <a:pt x="391" y="103"/>
                    <a:pt x="390" y="101"/>
                  </a:cubicBezTo>
                  <a:cubicBezTo>
                    <a:pt x="386" y="100"/>
                    <a:pt x="380" y="100"/>
                    <a:pt x="376" y="95"/>
                  </a:cubicBezTo>
                  <a:cubicBezTo>
                    <a:pt x="379" y="96"/>
                    <a:pt x="378" y="91"/>
                    <a:pt x="380" y="92"/>
                  </a:cubicBezTo>
                  <a:cubicBezTo>
                    <a:pt x="369" y="91"/>
                    <a:pt x="369" y="91"/>
                    <a:pt x="369" y="91"/>
                  </a:cubicBezTo>
                  <a:cubicBezTo>
                    <a:pt x="367" y="89"/>
                    <a:pt x="371" y="88"/>
                    <a:pt x="368" y="87"/>
                  </a:cubicBezTo>
                  <a:cubicBezTo>
                    <a:pt x="368" y="87"/>
                    <a:pt x="366" y="87"/>
                    <a:pt x="365" y="87"/>
                  </a:cubicBezTo>
                  <a:cubicBezTo>
                    <a:pt x="365" y="86"/>
                    <a:pt x="359" y="82"/>
                    <a:pt x="361" y="78"/>
                  </a:cubicBezTo>
                  <a:cubicBezTo>
                    <a:pt x="361" y="77"/>
                    <a:pt x="364" y="80"/>
                    <a:pt x="363" y="77"/>
                  </a:cubicBezTo>
                  <a:cubicBezTo>
                    <a:pt x="361" y="75"/>
                    <a:pt x="359" y="76"/>
                    <a:pt x="357" y="73"/>
                  </a:cubicBezTo>
                  <a:cubicBezTo>
                    <a:pt x="357" y="73"/>
                    <a:pt x="357" y="73"/>
                    <a:pt x="357" y="73"/>
                  </a:cubicBezTo>
                  <a:cubicBezTo>
                    <a:pt x="356" y="71"/>
                    <a:pt x="351" y="69"/>
                    <a:pt x="351" y="73"/>
                  </a:cubicBezTo>
                  <a:cubicBezTo>
                    <a:pt x="352" y="74"/>
                    <a:pt x="352" y="71"/>
                    <a:pt x="353" y="73"/>
                  </a:cubicBezTo>
                  <a:cubicBezTo>
                    <a:pt x="350" y="74"/>
                    <a:pt x="347" y="72"/>
                    <a:pt x="344" y="69"/>
                  </a:cubicBezTo>
                  <a:cubicBezTo>
                    <a:pt x="345" y="70"/>
                    <a:pt x="346" y="69"/>
                    <a:pt x="347" y="68"/>
                  </a:cubicBezTo>
                  <a:cubicBezTo>
                    <a:pt x="342" y="67"/>
                    <a:pt x="337" y="66"/>
                    <a:pt x="331" y="64"/>
                  </a:cubicBezTo>
                  <a:cubicBezTo>
                    <a:pt x="330" y="65"/>
                    <a:pt x="335" y="62"/>
                    <a:pt x="335" y="63"/>
                  </a:cubicBezTo>
                  <a:cubicBezTo>
                    <a:pt x="331" y="57"/>
                    <a:pt x="321" y="59"/>
                    <a:pt x="318" y="52"/>
                  </a:cubicBezTo>
                  <a:cubicBezTo>
                    <a:pt x="319" y="52"/>
                    <a:pt x="318" y="55"/>
                    <a:pt x="318" y="54"/>
                  </a:cubicBezTo>
                  <a:cubicBezTo>
                    <a:pt x="315" y="53"/>
                    <a:pt x="316" y="50"/>
                    <a:pt x="314" y="50"/>
                  </a:cubicBezTo>
                  <a:cubicBezTo>
                    <a:pt x="314" y="49"/>
                    <a:pt x="311" y="50"/>
                    <a:pt x="309" y="49"/>
                  </a:cubicBezTo>
                  <a:cubicBezTo>
                    <a:pt x="307" y="50"/>
                    <a:pt x="309" y="48"/>
                    <a:pt x="311" y="49"/>
                  </a:cubicBezTo>
                  <a:cubicBezTo>
                    <a:pt x="307" y="49"/>
                    <a:pt x="295" y="46"/>
                    <a:pt x="289" y="42"/>
                  </a:cubicBezTo>
                  <a:cubicBezTo>
                    <a:pt x="289" y="43"/>
                    <a:pt x="284" y="44"/>
                    <a:pt x="282" y="44"/>
                  </a:cubicBezTo>
                  <a:cubicBezTo>
                    <a:pt x="283" y="42"/>
                    <a:pt x="283" y="42"/>
                    <a:pt x="283" y="42"/>
                  </a:cubicBezTo>
                  <a:cubicBezTo>
                    <a:pt x="282" y="40"/>
                    <a:pt x="278" y="40"/>
                    <a:pt x="278" y="38"/>
                  </a:cubicBezTo>
                  <a:cubicBezTo>
                    <a:pt x="274" y="40"/>
                    <a:pt x="292" y="39"/>
                    <a:pt x="287" y="40"/>
                  </a:cubicBezTo>
                  <a:cubicBezTo>
                    <a:pt x="286" y="38"/>
                    <a:pt x="279" y="42"/>
                    <a:pt x="281" y="39"/>
                  </a:cubicBezTo>
                  <a:cubicBezTo>
                    <a:pt x="278" y="38"/>
                    <a:pt x="274" y="40"/>
                    <a:pt x="272" y="37"/>
                  </a:cubicBezTo>
                  <a:cubicBezTo>
                    <a:pt x="273" y="38"/>
                    <a:pt x="275" y="34"/>
                    <a:pt x="273" y="34"/>
                  </a:cubicBezTo>
                  <a:cubicBezTo>
                    <a:pt x="268" y="33"/>
                    <a:pt x="271" y="35"/>
                    <a:pt x="267" y="35"/>
                  </a:cubicBezTo>
                  <a:cubicBezTo>
                    <a:pt x="265" y="35"/>
                    <a:pt x="265" y="35"/>
                    <a:pt x="265" y="35"/>
                  </a:cubicBezTo>
                  <a:cubicBezTo>
                    <a:pt x="264" y="38"/>
                    <a:pt x="260" y="34"/>
                    <a:pt x="262" y="37"/>
                  </a:cubicBezTo>
                  <a:cubicBezTo>
                    <a:pt x="261" y="35"/>
                    <a:pt x="255" y="37"/>
                    <a:pt x="256" y="33"/>
                  </a:cubicBezTo>
                  <a:cubicBezTo>
                    <a:pt x="257" y="30"/>
                    <a:pt x="257" y="30"/>
                    <a:pt x="257" y="30"/>
                  </a:cubicBezTo>
                  <a:cubicBezTo>
                    <a:pt x="255" y="30"/>
                    <a:pt x="253" y="33"/>
                    <a:pt x="251" y="34"/>
                  </a:cubicBezTo>
                  <a:cubicBezTo>
                    <a:pt x="251" y="32"/>
                    <a:pt x="251" y="32"/>
                    <a:pt x="251" y="32"/>
                  </a:cubicBezTo>
                  <a:cubicBezTo>
                    <a:pt x="250" y="37"/>
                    <a:pt x="246" y="31"/>
                    <a:pt x="243" y="35"/>
                  </a:cubicBezTo>
                  <a:cubicBezTo>
                    <a:pt x="239" y="32"/>
                    <a:pt x="232" y="34"/>
                    <a:pt x="231" y="30"/>
                  </a:cubicBezTo>
                  <a:cubicBezTo>
                    <a:pt x="227" y="31"/>
                    <a:pt x="224" y="33"/>
                    <a:pt x="221" y="32"/>
                  </a:cubicBezTo>
                  <a:cubicBezTo>
                    <a:pt x="221" y="31"/>
                    <a:pt x="222" y="31"/>
                    <a:pt x="223" y="30"/>
                  </a:cubicBezTo>
                  <a:cubicBezTo>
                    <a:pt x="220" y="28"/>
                    <a:pt x="220" y="30"/>
                    <a:pt x="218" y="31"/>
                  </a:cubicBezTo>
                  <a:cubicBezTo>
                    <a:pt x="218" y="30"/>
                    <a:pt x="213" y="28"/>
                    <a:pt x="210" y="26"/>
                  </a:cubicBezTo>
                  <a:cubicBezTo>
                    <a:pt x="207" y="28"/>
                    <a:pt x="208" y="30"/>
                    <a:pt x="208" y="32"/>
                  </a:cubicBezTo>
                  <a:cubicBezTo>
                    <a:pt x="205" y="27"/>
                    <a:pt x="199" y="36"/>
                    <a:pt x="195" y="31"/>
                  </a:cubicBezTo>
                  <a:cubicBezTo>
                    <a:pt x="196" y="31"/>
                    <a:pt x="200" y="29"/>
                    <a:pt x="197" y="28"/>
                  </a:cubicBezTo>
                  <a:cubicBezTo>
                    <a:pt x="193" y="23"/>
                    <a:pt x="191" y="32"/>
                    <a:pt x="186" y="30"/>
                  </a:cubicBezTo>
                  <a:cubicBezTo>
                    <a:pt x="188" y="34"/>
                    <a:pt x="188" y="34"/>
                    <a:pt x="188" y="34"/>
                  </a:cubicBezTo>
                  <a:cubicBezTo>
                    <a:pt x="186" y="32"/>
                    <a:pt x="182" y="38"/>
                    <a:pt x="181" y="34"/>
                  </a:cubicBezTo>
                  <a:cubicBezTo>
                    <a:pt x="180" y="35"/>
                    <a:pt x="176" y="33"/>
                    <a:pt x="177" y="37"/>
                  </a:cubicBezTo>
                  <a:cubicBezTo>
                    <a:pt x="169" y="35"/>
                    <a:pt x="160" y="45"/>
                    <a:pt x="153" y="39"/>
                  </a:cubicBezTo>
                  <a:cubicBezTo>
                    <a:pt x="152" y="40"/>
                    <a:pt x="149" y="40"/>
                    <a:pt x="151" y="42"/>
                  </a:cubicBezTo>
                  <a:cubicBezTo>
                    <a:pt x="153" y="43"/>
                    <a:pt x="153" y="40"/>
                    <a:pt x="154" y="41"/>
                  </a:cubicBezTo>
                  <a:cubicBezTo>
                    <a:pt x="153" y="41"/>
                    <a:pt x="153" y="42"/>
                    <a:pt x="153" y="43"/>
                  </a:cubicBezTo>
                  <a:cubicBezTo>
                    <a:pt x="151" y="43"/>
                    <a:pt x="149" y="43"/>
                    <a:pt x="150" y="39"/>
                  </a:cubicBezTo>
                  <a:cubicBezTo>
                    <a:pt x="143" y="39"/>
                    <a:pt x="147" y="48"/>
                    <a:pt x="140" y="50"/>
                  </a:cubicBezTo>
                  <a:cubicBezTo>
                    <a:pt x="140" y="48"/>
                    <a:pt x="139" y="48"/>
                    <a:pt x="138" y="49"/>
                  </a:cubicBezTo>
                  <a:cubicBezTo>
                    <a:pt x="136" y="53"/>
                    <a:pt x="136" y="53"/>
                    <a:pt x="136" y="53"/>
                  </a:cubicBezTo>
                  <a:cubicBezTo>
                    <a:pt x="131" y="54"/>
                    <a:pt x="131" y="51"/>
                    <a:pt x="130" y="48"/>
                  </a:cubicBezTo>
                  <a:cubicBezTo>
                    <a:pt x="128" y="50"/>
                    <a:pt x="125" y="51"/>
                    <a:pt x="126" y="54"/>
                  </a:cubicBezTo>
                  <a:cubicBezTo>
                    <a:pt x="121" y="52"/>
                    <a:pt x="121" y="52"/>
                    <a:pt x="121" y="52"/>
                  </a:cubicBezTo>
                  <a:cubicBezTo>
                    <a:pt x="125" y="53"/>
                    <a:pt x="121" y="55"/>
                    <a:pt x="120" y="56"/>
                  </a:cubicBezTo>
                  <a:cubicBezTo>
                    <a:pt x="121" y="55"/>
                    <a:pt x="121" y="55"/>
                    <a:pt x="121" y="55"/>
                  </a:cubicBezTo>
                  <a:cubicBezTo>
                    <a:pt x="120" y="54"/>
                    <a:pt x="118" y="56"/>
                    <a:pt x="117" y="57"/>
                  </a:cubicBezTo>
                  <a:cubicBezTo>
                    <a:pt x="118" y="59"/>
                    <a:pt x="121" y="58"/>
                    <a:pt x="122" y="57"/>
                  </a:cubicBezTo>
                  <a:cubicBezTo>
                    <a:pt x="122" y="59"/>
                    <a:pt x="120" y="60"/>
                    <a:pt x="120" y="62"/>
                  </a:cubicBezTo>
                  <a:cubicBezTo>
                    <a:pt x="119" y="59"/>
                    <a:pt x="115" y="62"/>
                    <a:pt x="114" y="63"/>
                  </a:cubicBezTo>
                  <a:cubicBezTo>
                    <a:pt x="112" y="64"/>
                    <a:pt x="113" y="66"/>
                    <a:pt x="113" y="67"/>
                  </a:cubicBezTo>
                  <a:cubicBezTo>
                    <a:pt x="112" y="66"/>
                    <a:pt x="110" y="69"/>
                    <a:pt x="110" y="66"/>
                  </a:cubicBezTo>
                  <a:cubicBezTo>
                    <a:pt x="110" y="65"/>
                    <a:pt x="112" y="66"/>
                    <a:pt x="112" y="64"/>
                  </a:cubicBezTo>
                  <a:cubicBezTo>
                    <a:pt x="110" y="64"/>
                    <a:pt x="109" y="62"/>
                    <a:pt x="108" y="66"/>
                  </a:cubicBezTo>
                  <a:cubicBezTo>
                    <a:pt x="107" y="68"/>
                    <a:pt x="112" y="69"/>
                    <a:pt x="107" y="71"/>
                  </a:cubicBezTo>
                  <a:cubicBezTo>
                    <a:pt x="108" y="70"/>
                    <a:pt x="107" y="69"/>
                    <a:pt x="107" y="67"/>
                  </a:cubicBezTo>
                  <a:cubicBezTo>
                    <a:pt x="103" y="69"/>
                    <a:pt x="103" y="69"/>
                    <a:pt x="103" y="69"/>
                  </a:cubicBezTo>
                  <a:cubicBezTo>
                    <a:pt x="105" y="71"/>
                    <a:pt x="105" y="71"/>
                    <a:pt x="105" y="71"/>
                  </a:cubicBezTo>
                  <a:cubicBezTo>
                    <a:pt x="104" y="71"/>
                    <a:pt x="104" y="70"/>
                    <a:pt x="104" y="70"/>
                  </a:cubicBezTo>
                  <a:cubicBezTo>
                    <a:pt x="104" y="73"/>
                    <a:pt x="100" y="75"/>
                    <a:pt x="101" y="78"/>
                  </a:cubicBezTo>
                  <a:cubicBezTo>
                    <a:pt x="100" y="79"/>
                    <a:pt x="97" y="79"/>
                    <a:pt x="95" y="80"/>
                  </a:cubicBezTo>
                  <a:cubicBezTo>
                    <a:pt x="95" y="80"/>
                    <a:pt x="95" y="80"/>
                    <a:pt x="95" y="80"/>
                  </a:cubicBezTo>
                  <a:cubicBezTo>
                    <a:pt x="92" y="80"/>
                    <a:pt x="91" y="83"/>
                    <a:pt x="91" y="86"/>
                  </a:cubicBezTo>
                  <a:cubicBezTo>
                    <a:pt x="90" y="85"/>
                    <a:pt x="90" y="85"/>
                    <a:pt x="90" y="85"/>
                  </a:cubicBezTo>
                  <a:cubicBezTo>
                    <a:pt x="89" y="86"/>
                    <a:pt x="88" y="89"/>
                    <a:pt x="88" y="91"/>
                  </a:cubicBezTo>
                  <a:cubicBezTo>
                    <a:pt x="84" y="92"/>
                    <a:pt x="80" y="85"/>
                    <a:pt x="80" y="90"/>
                  </a:cubicBezTo>
                  <a:cubicBezTo>
                    <a:pt x="78" y="93"/>
                    <a:pt x="80" y="97"/>
                    <a:pt x="82" y="97"/>
                  </a:cubicBezTo>
                  <a:cubicBezTo>
                    <a:pt x="77" y="100"/>
                    <a:pt x="76" y="108"/>
                    <a:pt x="70" y="110"/>
                  </a:cubicBezTo>
                  <a:cubicBezTo>
                    <a:pt x="70" y="112"/>
                    <a:pt x="71" y="112"/>
                    <a:pt x="71" y="113"/>
                  </a:cubicBezTo>
                  <a:cubicBezTo>
                    <a:pt x="64" y="120"/>
                    <a:pt x="64" y="130"/>
                    <a:pt x="56" y="134"/>
                  </a:cubicBezTo>
                  <a:cubicBezTo>
                    <a:pt x="56" y="131"/>
                    <a:pt x="54" y="132"/>
                    <a:pt x="53" y="132"/>
                  </a:cubicBezTo>
                  <a:cubicBezTo>
                    <a:pt x="54" y="135"/>
                    <a:pt x="49" y="133"/>
                    <a:pt x="52" y="135"/>
                  </a:cubicBezTo>
                  <a:cubicBezTo>
                    <a:pt x="54" y="136"/>
                    <a:pt x="55" y="137"/>
                    <a:pt x="57" y="135"/>
                  </a:cubicBezTo>
                  <a:cubicBezTo>
                    <a:pt x="56" y="140"/>
                    <a:pt x="53" y="147"/>
                    <a:pt x="50" y="149"/>
                  </a:cubicBezTo>
                  <a:cubicBezTo>
                    <a:pt x="51" y="148"/>
                    <a:pt x="52" y="149"/>
                    <a:pt x="52" y="151"/>
                  </a:cubicBezTo>
                  <a:cubicBezTo>
                    <a:pt x="49" y="149"/>
                    <a:pt x="47" y="152"/>
                    <a:pt x="47" y="155"/>
                  </a:cubicBezTo>
                  <a:cubicBezTo>
                    <a:pt x="48" y="156"/>
                    <a:pt x="48" y="156"/>
                    <a:pt x="48" y="156"/>
                  </a:cubicBezTo>
                  <a:cubicBezTo>
                    <a:pt x="46" y="157"/>
                    <a:pt x="46" y="157"/>
                    <a:pt x="46" y="157"/>
                  </a:cubicBezTo>
                  <a:cubicBezTo>
                    <a:pt x="46" y="159"/>
                    <a:pt x="49" y="160"/>
                    <a:pt x="47" y="162"/>
                  </a:cubicBezTo>
                  <a:cubicBezTo>
                    <a:pt x="44" y="162"/>
                    <a:pt x="44" y="162"/>
                    <a:pt x="44" y="162"/>
                  </a:cubicBezTo>
                  <a:cubicBezTo>
                    <a:pt x="45" y="165"/>
                    <a:pt x="47" y="170"/>
                    <a:pt x="44" y="173"/>
                  </a:cubicBezTo>
                  <a:cubicBezTo>
                    <a:pt x="40" y="174"/>
                    <a:pt x="40" y="174"/>
                    <a:pt x="40" y="174"/>
                  </a:cubicBezTo>
                  <a:cubicBezTo>
                    <a:pt x="40" y="176"/>
                    <a:pt x="41" y="178"/>
                    <a:pt x="43" y="176"/>
                  </a:cubicBezTo>
                  <a:cubicBezTo>
                    <a:pt x="39" y="181"/>
                    <a:pt x="39" y="184"/>
                    <a:pt x="35" y="186"/>
                  </a:cubicBezTo>
                  <a:cubicBezTo>
                    <a:pt x="40" y="196"/>
                    <a:pt x="38" y="209"/>
                    <a:pt x="37" y="220"/>
                  </a:cubicBezTo>
                  <a:cubicBezTo>
                    <a:pt x="36" y="219"/>
                    <a:pt x="36" y="219"/>
                    <a:pt x="36" y="219"/>
                  </a:cubicBezTo>
                  <a:cubicBezTo>
                    <a:pt x="34" y="222"/>
                    <a:pt x="38" y="221"/>
                    <a:pt x="37" y="223"/>
                  </a:cubicBezTo>
                  <a:cubicBezTo>
                    <a:pt x="36" y="222"/>
                    <a:pt x="34" y="225"/>
                    <a:pt x="32" y="223"/>
                  </a:cubicBezTo>
                  <a:cubicBezTo>
                    <a:pt x="30" y="227"/>
                    <a:pt x="35" y="228"/>
                    <a:pt x="36" y="231"/>
                  </a:cubicBezTo>
                  <a:cubicBezTo>
                    <a:pt x="38" y="231"/>
                    <a:pt x="34" y="228"/>
                    <a:pt x="37" y="229"/>
                  </a:cubicBezTo>
                  <a:cubicBezTo>
                    <a:pt x="38" y="229"/>
                    <a:pt x="36" y="235"/>
                    <a:pt x="39" y="235"/>
                  </a:cubicBezTo>
                  <a:cubicBezTo>
                    <a:pt x="38" y="236"/>
                    <a:pt x="35" y="236"/>
                    <a:pt x="34" y="235"/>
                  </a:cubicBezTo>
                  <a:cubicBezTo>
                    <a:pt x="36" y="237"/>
                    <a:pt x="36" y="237"/>
                    <a:pt x="36" y="237"/>
                  </a:cubicBezTo>
                  <a:cubicBezTo>
                    <a:pt x="32" y="241"/>
                    <a:pt x="29" y="231"/>
                    <a:pt x="24" y="234"/>
                  </a:cubicBezTo>
                  <a:cubicBezTo>
                    <a:pt x="25" y="237"/>
                    <a:pt x="25" y="237"/>
                    <a:pt x="25" y="237"/>
                  </a:cubicBezTo>
                  <a:cubicBezTo>
                    <a:pt x="21" y="239"/>
                    <a:pt x="21" y="230"/>
                    <a:pt x="20" y="237"/>
                  </a:cubicBezTo>
                  <a:cubicBezTo>
                    <a:pt x="21" y="239"/>
                    <a:pt x="26" y="241"/>
                    <a:pt x="27" y="239"/>
                  </a:cubicBezTo>
                  <a:cubicBezTo>
                    <a:pt x="29" y="244"/>
                    <a:pt x="35" y="241"/>
                    <a:pt x="36" y="246"/>
                  </a:cubicBezTo>
                  <a:cubicBezTo>
                    <a:pt x="34" y="248"/>
                    <a:pt x="34" y="242"/>
                    <a:pt x="32" y="243"/>
                  </a:cubicBezTo>
                  <a:cubicBezTo>
                    <a:pt x="30" y="246"/>
                    <a:pt x="34" y="248"/>
                    <a:pt x="34" y="251"/>
                  </a:cubicBezTo>
                  <a:cubicBezTo>
                    <a:pt x="35" y="248"/>
                    <a:pt x="38" y="250"/>
                    <a:pt x="39" y="251"/>
                  </a:cubicBezTo>
                  <a:cubicBezTo>
                    <a:pt x="38" y="254"/>
                    <a:pt x="36" y="250"/>
                    <a:pt x="36" y="254"/>
                  </a:cubicBezTo>
                  <a:cubicBezTo>
                    <a:pt x="38" y="254"/>
                    <a:pt x="40" y="257"/>
                    <a:pt x="41" y="254"/>
                  </a:cubicBezTo>
                  <a:cubicBezTo>
                    <a:pt x="45" y="255"/>
                    <a:pt x="40" y="258"/>
                    <a:pt x="44" y="260"/>
                  </a:cubicBezTo>
                  <a:cubicBezTo>
                    <a:pt x="41" y="262"/>
                    <a:pt x="37" y="257"/>
                    <a:pt x="36" y="262"/>
                  </a:cubicBezTo>
                  <a:cubicBezTo>
                    <a:pt x="38" y="261"/>
                    <a:pt x="41" y="266"/>
                    <a:pt x="45" y="263"/>
                  </a:cubicBezTo>
                  <a:cubicBezTo>
                    <a:pt x="44" y="265"/>
                    <a:pt x="42" y="265"/>
                    <a:pt x="40" y="265"/>
                  </a:cubicBezTo>
                  <a:cubicBezTo>
                    <a:pt x="39" y="268"/>
                    <a:pt x="47" y="269"/>
                    <a:pt x="42" y="271"/>
                  </a:cubicBezTo>
                  <a:cubicBezTo>
                    <a:pt x="45" y="271"/>
                    <a:pt x="45" y="271"/>
                    <a:pt x="45" y="271"/>
                  </a:cubicBezTo>
                  <a:cubicBezTo>
                    <a:pt x="44" y="272"/>
                    <a:pt x="44" y="273"/>
                    <a:pt x="43" y="275"/>
                  </a:cubicBezTo>
                  <a:cubicBezTo>
                    <a:pt x="43" y="277"/>
                    <a:pt x="48" y="280"/>
                    <a:pt x="44" y="282"/>
                  </a:cubicBezTo>
                  <a:cubicBezTo>
                    <a:pt x="45" y="282"/>
                    <a:pt x="47" y="287"/>
                    <a:pt x="49" y="284"/>
                  </a:cubicBezTo>
                  <a:cubicBezTo>
                    <a:pt x="49" y="280"/>
                    <a:pt x="45" y="281"/>
                    <a:pt x="49" y="278"/>
                  </a:cubicBezTo>
                  <a:cubicBezTo>
                    <a:pt x="46" y="282"/>
                    <a:pt x="51" y="282"/>
                    <a:pt x="53" y="284"/>
                  </a:cubicBezTo>
                  <a:cubicBezTo>
                    <a:pt x="51" y="285"/>
                    <a:pt x="51" y="285"/>
                    <a:pt x="51" y="285"/>
                  </a:cubicBezTo>
                  <a:cubicBezTo>
                    <a:pt x="52" y="285"/>
                    <a:pt x="53" y="288"/>
                    <a:pt x="55" y="288"/>
                  </a:cubicBezTo>
                  <a:cubicBezTo>
                    <a:pt x="54" y="288"/>
                    <a:pt x="53" y="288"/>
                    <a:pt x="53" y="289"/>
                  </a:cubicBezTo>
                  <a:cubicBezTo>
                    <a:pt x="56" y="289"/>
                    <a:pt x="56" y="289"/>
                    <a:pt x="56" y="289"/>
                  </a:cubicBezTo>
                  <a:cubicBezTo>
                    <a:pt x="59" y="293"/>
                    <a:pt x="52" y="292"/>
                    <a:pt x="54" y="296"/>
                  </a:cubicBezTo>
                  <a:cubicBezTo>
                    <a:pt x="51" y="294"/>
                    <a:pt x="51" y="294"/>
                    <a:pt x="51" y="294"/>
                  </a:cubicBezTo>
                  <a:cubicBezTo>
                    <a:pt x="52" y="294"/>
                    <a:pt x="50" y="297"/>
                    <a:pt x="52" y="298"/>
                  </a:cubicBezTo>
                  <a:cubicBezTo>
                    <a:pt x="54" y="298"/>
                    <a:pt x="58" y="299"/>
                    <a:pt x="60" y="298"/>
                  </a:cubicBezTo>
                  <a:cubicBezTo>
                    <a:pt x="62" y="300"/>
                    <a:pt x="58" y="301"/>
                    <a:pt x="61" y="302"/>
                  </a:cubicBezTo>
                  <a:cubicBezTo>
                    <a:pt x="57" y="300"/>
                    <a:pt x="57" y="300"/>
                    <a:pt x="57" y="300"/>
                  </a:cubicBezTo>
                  <a:cubicBezTo>
                    <a:pt x="56" y="300"/>
                    <a:pt x="54" y="304"/>
                    <a:pt x="56" y="307"/>
                  </a:cubicBezTo>
                  <a:cubicBezTo>
                    <a:pt x="57" y="308"/>
                    <a:pt x="62" y="310"/>
                    <a:pt x="62" y="306"/>
                  </a:cubicBezTo>
                  <a:cubicBezTo>
                    <a:pt x="62" y="308"/>
                    <a:pt x="62" y="311"/>
                    <a:pt x="60" y="310"/>
                  </a:cubicBezTo>
                  <a:cubicBezTo>
                    <a:pt x="62" y="313"/>
                    <a:pt x="62" y="309"/>
                    <a:pt x="65" y="311"/>
                  </a:cubicBezTo>
                  <a:cubicBezTo>
                    <a:pt x="64" y="313"/>
                    <a:pt x="64" y="318"/>
                    <a:pt x="63" y="321"/>
                  </a:cubicBezTo>
                  <a:cubicBezTo>
                    <a:pt x="58" y="320"/>
                    <a:pt x="58" y="320"/>
                    <a:pt x="58" y="320"/>
                  </a:cubicBezTo>
                  <a:cubicBezTo>
                    <a:pt x="59" y="322"/>
                    <a:pt x="59" y="322"/>
                    <a:pt x="59" y="322"/>
                  </a:cubicBezTo>
                  <a:cubicBezTo>
                    <a:pt x="54" y="320"/>
                    <a:pt x="57" y="324"/>
                    <a:pt x="53" y="324"/>
                  </a:cubicBezTo>
                  <a:cubicBezTo>
                    <a:pt x="54" y="326"/>
                    <a:pt x="56" y="327"/>
                    <a:pt x="57" y="328"/>
                  </a:cubicBezTo>
                  <a:cubicBezTo>
                    <a:pt x="60" y="321"/>
                    <a:pt x="66" y="329"/>
                    <a:pt x="70" y="326"/>
                  </a:cubicBezTo>
                  <a:cubicBezTo>
                    <a:pt x="74" y="331"/>
                    <a:pt x="61" y="335"/>
                    <a:pt x="71" y="337"/>
                  </a:cubicBezTo>
                  <a:cubicBezTo>
                    <a:pt x="72" y="336"/>
                    <a:pt x="76" y="337"/>
                    <a:pt x="73" y="334"/>
                  </a:cubicBezTo>
                  <a:cubicBezTo>
                    <a:pt x="75" y="338"/>
                    <a:pt x="79" y="334"/>
                    <a:pt x="79" y="339"/>
                  </a:cubicBezTo>
                  <a:cubicBezTo>
                    <a:pt x="76" y="337"/>
                    <a:pt x="77" y="345"/>
                    <a:pt x="72" y="342"/>
                  </a:cubicBezTo>
                  <a:cubicBezTo>
                    <a:pt x="73" y="341"/>
                    <a:pt x="71" y="339"/>
                    <a:pt x="71" y="338"/>
                  </a:cubicBezTo>
                  <a:cubicBezTo>
                    <a:pt x="70" y="340"/>
                    <a:pt x="66" y="340"/>
                    <a:pt x="68" y="344"/>
                  </a:cubicBezTo>
                  <a:cubicBezTo>
                    <a:pt x="70" y="346"/>
                    <a:pt x="71" y="349"/>
                    <a:pt x="73" y="347"/>
                  </a:cubicBezTo>
                  <a:cubicBezTo>
                    <a:pt x="76" y="346"/>
                    <a:pt x="71" y="344"/>
                    <a:pt x="75" y="344"/>
                  </a:cubicBezTo>
                  <a:cubicBezTo>
                    <a:pt x="78" y="348"/>
                    <a:pt x="75" y="351"/>
                    <a:pt x="80" y="350"/>
                  </a:cubicBezTo>
                  <a:cubicBezTo>
                    <a:pt x="78" y="347"/>
                    <a:pt x="80" y="345"/>
                    <a:pt x="82" y="344"/>
                  </a:cubicBezTo>
                  <a:cubicBezTo>
                    <a:pt x="85" y="347"/>
                    <a:pt x="85" y="347"/>
                    <a:pt x="85" y="347"/>
                  </a:cubicBezTo>
                  <a:cubicBezTo>
                    <a:pt x="83" y="347"/>
                    <a:pt x="83" y="347"/>
                    <a:pt x="83" y="347"/>
                  </a:cubicBezTo>
                  <a:cubicBezTo>
                    <a:pt x="84" y="353"/>
                    <a:pt x="87" y="347"/>
                    <a:pt x="89" y="353"/>
                  </a:cubicBezTo>
                  <a:cubicBezTo>
                    <a:pt x="87" y="357"/>
                    <a:pt x="87" y="357"/>
                    <a:pt x="87" y="357"/>
                  </a:cubicBezTo>
                  <a:cubicBezTo>
                    <a:pt x="84" y="357"/>
                    <a:pt x="84" y="349"/>
                    <a:pt x="80" y="352"/>
                  </a:cubicBezTo>
                  <a:cubicBezTo>
                    <a:pt x="82" y="355"/>
                    <a:pt x="85" y="355"/>
                    <a:pt x="85" y="359"/>
                  </a:cubicBezTo>
                  <a:cubicBezTo>
                    <a:pt x="83" y="357"/>
                    <a:pt x="83" y="357"/>
                    <a:pt x="83" y="357"/>
                  </a:cubicBezTo>
                  <a:cubicBezTo>
                    <a:pt x="83" y="358"/>
                    <a:pt x="78" y="363"/>
                    <a:pt x="84" y="366"/>
                  </a:cubicBezTo>
                  <a:cubicBezTo>
                    <a:pt x="87" y="367"/>
                    <a:pt x="86" y="365"/>
                    <a:pt x="88" y="365"/>
                  </a:cubicBezTo>
                  <a:cubicBezTo>
                    <a:pt x="91" y="370"/>
                    <a:pt x="94" y="370"/>
                    <a:pt x="96" y="373"/>
                  </a:cubicBezTo>
                  <a:cubicBezTo>
                    <a:pt x="92" y="375"/>
                    <a:pt x="99" y="380"/>
                    <a:pt x="94" y="378"/>
                  </a:cubicBezTo>
                  <a:cubicBezTo>
                    <a:pt x="95" y="375"/>
                    <a:pt x="90" y="367"/>
                    <a:pt x="86" y="367"/>
                  </a:cubicBezTo>
                  <a:cubicBezTo>
                    <a:pt x="83" y="371"/>
                    <a:pt x="84" y="363"/>
                    <a:pt x="80" y="364"/>
                  </a:cubicBezTo>
                  <a:cubicBezTo>
                    <a:pt x="82" y="368"/>
                    <a:pt x="78" y="370"/>
                    <a:pt x="76" y="372"/>
                  </a:cubicBezTo>
                  <a:cubicBezTo>
                    <a:pt x="76" y="374"/>
                    <a:pt x="78" y="374"/>
                    <a:pt x="79" y="375"/>
                  </a:cubicBezTo>
                  <a:cubicBezTo>
                    <a:pt x="81" y="374"/>
                    <a:pt x="81" y="372"/>
                    <a:pt x="83" y="371"/>
                  </a:cubicBezTo>
                  <a:cubicBezTo>
                    <a:pt x="85" y="376"/>
                    <a:pt x="89" y="380"/>
                    <a:pt x="93" y="381"/>
                  </a:cubicBezTo>
                  <a:cubicBezTo>
                    <a:pt x="92" y="383"/>
                    <a:pt x="90" y="384"/>
                    <a:pt x="88" y="382"/>
                  </a:cubicBezTo>
                  <a:cubicBezTo>
                    <a:pt x="92" y="388"/>
                    <a:pt x="95" y="394"/>
                    <a:pt x="97" y="400"/>
                  </a:cubicBezTo>
                  <a:cubicBezTo>
                    <a:pt x="99" y="394"/>
                    <a:pt x="101" y="405"/>
                    <a:pt x="103" y="401"/>
                  </a:cubicBezTo>
                  <a:cubicBezTo>
                    <a:pt x="103" y="398"/>
                    <a:pt x="104" y="394"/>
                    <a:pt x="107" y="394"/>
                  </a:cubicBezTo>
                  <a:cubicBezTo>
                    <a:pt x="107" y="396"/>
                    <a:pt x="105" y="395"/>
                    <a:pt x="105" y="397"/>
                  </a:cubicBezTo>
                  <a:cubicBezTo>
                    <a:pt x="108" y="398"/>
                    <a:pt x="103" y="402"/>
                    <a:pt x="108" y="403"/>
                  </a:cubicBezTo>
                  <a:cubicBezTo>
                    <a:pt x="104" y="398"/>
                    <a:pt x="102" y="404"/>
                    <a:pt x="99" y="405"/>
                  </a:cubicBezTo>
                  <a:cubicBezTo>
                    <a:pt x="102" y="408"/>
                    <a:pt x="96" y="406"/>
                    <a:pt x="98" y="409"/>
                  </a:cubicBezTo>
                  <a:cubicBezTo>
                    <a:pt x="102" y="412"/>
                    <a:pt x="105" y="416"/>
                    <a:pt x="108" y="421"/>
                  </a:cubicBezTo>
                  <a:cubicBezTo>
                    <a:pt x="108" y="428"/>
                    <a:pt x="114" y="435"/>
                    <a:pt x="116" y="440"/>
                  </a:cubicBezTo>
                  <a:cubicBezTo>
                    <a:pt x="115" y="443"/>
                    <a:pt x="111" y="443"/>
                    <a:pt x="111" y="446"/>
                  </a:cubicBezTo>
                  <a:cubicBezTo>
                    <a:pt x="112" y="449"/>
                    <a:pt x="114" y="442"/>
                    <a:pt x="114" y="448"/>
                  </a:cubicBezTo>
                  <a:cubicBezTo>
                    <a:pt x="113" y="447"/>
                    <a:pt x="113" y="447"/>
                    <a:pt x="113" y="447"/>
                  </a:cubicBezTo>
                  <a:cubicBezTo>
                    <a:pt x="114" y="449"/>
                    <a:pt x="114" y="457"/>
                    <a:pt x="119" y="458"/>
                  </a:cubicBezTo>
                  <a:cubicBezTo>
                    <a:pt x="115" y="457"/>
                    <a:pt x="115" y="457"/>
                    <a:pt x="115" y="457"/>
                  </a:cubicBezTo>
                  <a:cubicBezTo>
                    <a:pt x="115" y="458"/>
                    <a:pt x="116" y="459"/>
                    <a:pt x="116" y="459"/>
                  </a:cubicBezTo>
                  <a:cubicBezTo>
                    <a:pt x="115" y="460"/>
                    <a:pt x="114" y="461"/>
                    <a:pt x="113" y="460"/>
                  </a:cubicBezTo>
                  <a:cubicBezTo>
                    <a:pt x="110" y="464"/>
                    <a:pt x="114" y="466"/>
                    <a:pt x="115" y="470"/>
                  </a:cubicBezTo>
                  <a:cubicBezTo>
                    <a:pt x="117" y="467"/>
                    <a:pt x="117" y="467"/>
                    <a:pt x="117" y="467"/>
                  </a:cubicBezTo>
                  <a:cubicBezTo>
                    <a:pt x="120" y="473"/>
                    <a:pt x="119" y="477"/>
                    <a:pt x="120" y="483"/>
                  </a:cubicBezTo>
                  <a:cubicBezTo>
                    <a:pt x="118" y="483"/>
                    <a:pt x="118" y="483"/>
                    <a:pt x="118" y="483"/>
                  </a:cubicBezTo>
                  <a:cubicBezTo>
                    <a:pt x="119" y="486"/>
                    <a:pt x="119" y="486"/>
                    <a:pt x="119" y="486"/>
                  </a:cubicBezTo>
                  <a:cubicBezTo>
                    <a:pt x="117" y="486"/>
                    <a:pt x="116" y="489"/>
                    <a:pt x="118" y="491"/>
                  </a:cubicBezTo>
                  <a:cubicBezTo>
                    <a:pt x="111" y="482"/>
                    <a:pt x="111" y="482"/>
                    <a:pt x="111" y="482"/>
                  </a:cubicBezTo>
                  <a:cubicBezTo>
                    <a:pt x="112" y="480"/>
                    <a:pt x="114" y="485"/>
                    <a:pt x="117" y="483"/>
                  </a:cubicBezTo>
                  <a:cubicBezTo>
                    <a:pt x="119" y="481"/>
                    <a:pt x="117" y="476"/>
                    <a:pt x="115" y="476"/>
                  </a:cubicBezTo>
                  <a:cubicBezTo>
                    <a:pt x="115" y="478"/>
                    <a:pt x="115" y="478"/>
                    <a:pt x="116" y="479"/>
                  </a:cubicBezTo>
                  <a:cubicBezTo>
                    <a:pt x="113" y="480"/>
                    <a:pt x="113" y="477"/>
                    <a:pt x="110" y="476"/>
                  </a:cubicBezTo>
                  <a:cubicBezTo>
                    <a:pt x="111" y="477"/>
                    <a:pt x="110" y="479"/>
                    <a:pt x="111" y="479"/>
                  </a:cubicBezTo>
                  <a:cubicBezTo>
                    <a:pt x="109" y="477"/>
                    <a:pt x="108" y="475"/>
                    <a:pt x="107" y="472"/>
                  </a:cubicBezTo>
                  <a:cubicBezTo>
                    <a:pt x="109" y="474"/>
                    <a:pt x="109" y="470"/>
                    <a:pt x="110" y="471"/>
                  </a:cubicBezTo>
                  <a:cubicBezTo>
                    <a:pt x="107" y="471"/>
                    <a:pt x="106" y="468"/>
                    <a:pt x="106" y="464"/>
                  </a:cubicBezTo>
                  <a:cubicBezTo>
                    <a:pt x="109" y="460"/>
                    <a:pt x="102" y="457"/>
                    <a:pt x="101" y="452"/>
                  </a:cubicBezTo>
                  <a:cubicBezTo>
                    <a:pt x="105" y="453"/>
                    <a:pt x="108" y="455"/>
                    <a:pt x="110" y="457"/>
                  </a:cubicBezTo>
                  <a:cubicBezTo>
                    <a:pt x="111" y="454"/>
                    <a:pt x="109" y="454"/>
                    <a:pt x="110" y="450"/>
                  </a:cubicBezTo>
                  <a:cubicBezTo>
                    <a:pt x="107" y="450"/>
                    <a:pt x="103" y="450"/>
                    <a:pt x="101" y="446"/>
                  </a:cubicBezTo>
                  <a:cubicBezTo>
                    <a:pt x="103" y="445"/>
                    <a:pt x="103" y="445"/>
                    <a:pt x="103" y="445"/>
                  </a:cubicBezTo>
                  <a:cubicBezTo>
                    <a:pt x="101" y="442"/>
                    <a:pt x="98" y="443"/>
                    <a:pt x="97" y="439"/>
                  </a:cubicBezTo>
                  <a:cubicBezTo>
                    <a:pt x="95" y="431"/>
                    <a:pt x="92" y="424"/>
                    <a:pt x="89" y="418"/>
                  </a:cubicBezTo>
                  <a:cubicBezTo>
                    <a:pt x="91" y="417"/>
                    <a:pt x="91" y="417"/>
                    <a:pt x="91" y="417"/>
                  </a:cubicBezTo>
                  <a:cubicBezTo>
                    <a:pt x="85" y="416"/>
                    <a:pt x="84" y="408"/>
                    <a:pt x="80" y="405"/>
                  </a:cubicBezTo>
                  <a:cubicBezTo>
                    <a:pt x="79" y="397"/>
                    <a:pt x="70" y="391"/>
                    <a:pt x="72" y="386"/>
                  </a:cubicBezTo>
                  <a:cubicBezTo>
                    <a:pt x="64" y="374"/>
                    <a:pt x="56" y="365"/>
                    <a:pt x="50" y="351"/>
                  </a:cubicBezTo>
                  <a:cubicBezTo>
                    <a:pt x="54" y="352"/>
                    <a:pt x="54" y="352"/>
                    <a:pt x="54" y="352"/>
                  </a:cubicBezTo>
                  <a:cubicBezTo>
                    <a:pt x="51" y="351"/>
                    <a:pt x="55" y="349"/>
                    <a:pt x="53" y="347"/>
                  </a:cubicBezTo>
                  <a:cubicBezTo>
                    <a:pt x="52" y="351"/>
                    <a:pt x="49" y="346"/>
                    <a:pt x="46" y="345"/>
                  </a:cubicBezTo>
                  <a:cubicBezTo>
                    <a:pt x="45" y="338"/>
                    <a:pt x="39" y="332"/>
                    <a:pt x="34" y="328"/>
                  </a:cubicBezTo>
                  <a:cubicBezTo>
                    <a:pt x="36" y="327"/>
                    <a:pt x="36" y="327"/>
                    <a:pt x="36" y="327"/>
                  </a:cubicBezTo>
                  <a:cubicBezTo>
                    <a:pt x="30" y="323"/>
                    <a:pt x="30" y="315"/>
                    <a:pt x="28" y="308"/>
                  </a:cubicBezTo>
                  <a:cubicBezTo>
                    <a:pt x="29" y="307"/>
                    <a:pt x="30" y="305"/>
                    <a:pt x="29" y="303"/>
                  </a:cubicBezTo>
                  <a:cubicBezTo>
                    <a:pt x="24" y="301"/>
                    <a:pt x="23" y="299"/>
                    <a:pt x="19" y="295"/>
                  </a:cubicBezTo>
                  <a:cubicBezTo>
                    <a:pt x="17" y="291"/>
                    <a:pt x="16" y="283"/>
                    <a:pt x="16" y="279"/>
                  </a:cubicBezTo>
                  <a:cubicBezTo>
                    <a:pt x="5" y="264"/>
                    <a:pt x="6" y="246"/>
                    <a:pt x="3" y="229"/>
                  </a:cubicBezTo>
                  <a:cubicBezTo>
                    <a:pt x="6" y="227"/>
                    <a:pt x="6" y="227"/>
                    <a:pt x="6" y="227"/>
                  </a:cubicBezTo>
                  <a:cubicBezTo>
                    <a:pt x="0" y="210"/>
                    <a:pt x="8" y="190"/>
                    <a:pt x="8" y="175"/>
                  </a:cubicBezTo>
                  <a:cubicBezTo>
                    <a:pt x="13" y="178"/>
                    <a:pt x="13" y="178"/>
                    <a:pt x="13" y="178"/>
                  </a:cubicBezTo>
                  <a:cubicBezTo>
                    <a:pt x="15" y="174"/>
                    <a:pt x="14" y="168"/>
                    <a:pt x="10" y="168"/>
                  </a:cubicBezTo>
                  <a:cubicBezTo>
                    <a:pt x="13" y="164"/>
                    <a:pt x="12" y="156"/>
                    <a:pt x="16" y="155"/>
                  </a:cubicBezTo>
                  <a:cubicBezTo>
                    <a:pt x="18" y="151"/>
                    <a:pt x="16" y="148"/>
                    <a:pt x="17" y="145"/>
                  </a:cubicBezTo>
                  <a:cubicBezTo>
                    <a:pt x="22" y="137"/>
                    <a:pt x="23" y="134"/>
                    <a:pt x="26" y="125"/>
                  </a:cubicBezTo>
                  <a:cubicBezTo>
                    <a:pt x="25" y="127"/>
                    <a:pt x="25" y="127"/>
                    <a:pt x="25" y="127"/>
                  </a:cubicBezTo>
                  <a:cubicBezTo>
                    <a:pt x="25" y="128"/>
                    <a:pt x="27" y="129"/>
                    <a:pt x="28" y="127"/>
                  </a:cubicBezTo>
                  <a:cubicBezTo>
                    <a:pt x="28" y="124"/>
                    <a:pt x="35" y="118"/>
                    <a:pt x="28" y="118"/>
                  </a:cubicBezTo>
                  <a:cubicBezTo>
                    <a:pt x="36" y="111"/>
                    <a:pt x="37" y="97"/>
                    <a:pt x="46" y="92"/>
                  </a:cubicBezTo>
                  <a:cubicBezTo>
                    <a:pt x="45" y="92"/>
                    <a:pt x="46" y="90"/>
                    <a:pt x="45" y="89"/>
                  </a:cubicBezTo>
                  <a:cubicBezTo>
                    <a:pt x="50" y="82"/>
                    <a:pt x="58" y="77"/>
                    <a:pt x="61" y="71"/>
                  </a:cubicBezTo>
                  <a:cubicBezTo>
                    <a:pt x="62" y="70"/>
                    <a:pt x="61" y="74"/>
                    <a:pt x="63" y="71"/>
                  </a:cubicBezTo>
                  <a:cubicBezTo>
                    <a:pt x="64" y="70"/>
                    <a:pt x="62" y="70"/>
                    <a:pt x="63" y="68"/>
                  </a:cubicBezTo>
                  <a:cubicBezTo>
                    <a:pt x="70" y="55"/>
                    <a:pt x="85" y="51"/>
                    <a:pt x="93" y="42"/>
                  </a:cubicBezTo>
                  <a:cubicBezTo>
                    <a:pt x="110" y="27"/>
                    <a:pt x="130" y="17"/>
                    <a:pt x="151" y="10"/>
                  </a:cubicBezTo>
                  <a:cubicBezTo>
                    <a:pt x="151" y="11"/>
                    <a:pt x="151" y="11"/>
                    <a:pt x="151" y="11"/>
                  </a:cubicBezTo>
                  <a:cubicBezTo>
                    <a:pt x="156" y="5"/>
                    <a:pt x="167" y="10"/>
                    <a:pt x="172" y="3"/>
                  </a:cubicBezTo>
                  <a:cubicBezTo>
                    <a:pt x="174" y="4"/>
                    <a:pt x="178" y="3"/>
                    <a:pt x="177" y="5"/>
                  </a:cubicBezTo>
                  <a:cubicBezTo>
                    <a:pt x="182" y="1"/>
                    <a:pt x="193" y="5"/>
                    <a:pt x="201" y="1"/>
                  </a:cubicBezTo>
                  <a:cubicBezTo>
                    <a:pt x="199" y="2"/>
                    <a:pt x="199" y="2"/>
                    <a:pt x="199" y="2"/>
                  </a:cubicBezTo>
                  <a:cubicBezTo>
                    <a:pt x="207" y="4"/>
                    <a:pt x="214" y="0"/>
                    <a:pt x="223" y="2"/>
                  </a:cubicBezTo>
                  <a:cubicBezTo>
                    <a:pt x="222" y="3"/>
                    <a:pt x="220" y="3"/>
                    <a:pt x="220" y="4"/>
                  </a:cubicBezTo>
                  <a:cubicBezTo>
                    <a:pt x="223" y="6"/>
                    <a:pt x="228" y="0"/>
                    <a:pt x="229" y="6"/>
                  </a:cubicBezTo>
                  <a:cubicBezTo>
                    <a:pt x="231" y="6"/>
                    <a:pt x="231" y="3"/>
                    <a:pt x="230" y="3"/>
                  </a:cubicBezTo>
                  <a:cubicBezTo>
                    <a:pt x="248" y="6"/>
                    <a:pt x="267" y="6"/>
                    <a:pt x="286" y="10"/>
                  </a:cubicBezTo>
                  <a:cubicBezTo>
                    <a:pt x="299" y="17"/>
                    <a:pt x="285" y="19"/>
                    <a:pt x="296" y="18"/>
                  </a:cubicBezTo>
                  <a:cubicBezTo>
                    <a:pt x="297" y="20"/>
                    <a:pt x="297" y="17"/>
                    <a:pt x="297" y="18"/>
                  </a:cubicBezTo>
                  <a:cubicBezTo>
                    <a:pt x="302" y="18"/>
                    <a:pt x="301" y="25"/>
                    <a:pt x="305" y="24"/>
                  </a:cubicBezTo>
                  <a:cubicBezTo>
                    <a:pt x="305" y="20"/>
                    <a:pt x="307" y="23"/>
                    <a:pt x="308" y="21"/>
                  </a:cubicBezTo>
                  <a:cubicBezTo>
                    <a:pt x="315" y="26"/>
                    <a:pt x="315" y="30"/>
                    <a:pt x="322" y="30"/>
                  </a:cubicBezTo>
                  <a:cubicBezTo>
                    <a:pt x="321" y="31"/>
                    <a:pt x="321" y="31"/>
                    <a:pt x="321" y="31"/>
                  </a:cubicBezTo>
                  <a:cubicBezTo>
                    <a:pt x="331" y="30"/>
                    <a:pt x="337" y="37"/>
                    <a:pt x="346" y="36"/>
                  </a:cubicBezTo>
                  <a:cubicBezTo>
                    <a:pt x="384" y="59"/>
                    <a:pt x="413" y="94"/>
                    <a:pt x="429" y="134"/>
                  </a:cubicBezTo>
                  <a:cubicBezTo>
                    <a:pt x="444" y="174"/>
                    <a:pt x="452" y="217"/>
                    <a:pt x="441" y="261"/>
                  </a:cubicBezTo>
                  <a:cubicBezTo>
                    <a:pt x="435" y="270"/>
                    <a:pt x="434" y="270"/>
                    <a:pt x="433" y="282"/>
                  </a:cubicBezTo>
                  <a:cubicBezTo>
                    <a:pt x="432" y="281"/>
                    <a:pt x="433" y="280"/>
                    <a:pt x="432" y="281"/>
                  </a:cubicBezTo>
                  <a:cubicBezTo>
                    <a:pt x="435" y="283"/>
                    <a:pt x="430" y="289"/>
                    <a:pt x="432" y="291"/>
                  </a:cubicBezTo>
                  <a:cubicBezTo>
                    <a:pt x="426" y="306"/>
                    <a:pt x="419" y="319"/>
                    <a:pt x="410" y="333"/>
                  </a:cubicBezTo>
                  <a:cubicBezTo>
                    <a:pt x="411" y="330"/>
                    <a:pt x="409" y="328"/>
                    <a:pt x="408" y="330"/>
                  </a:cubicBezTo>
                  <a:cubicBezTo>
                    <a:pt x="408" y="334"/>
                    <a:pt x="408" y="334"/>
                    <a:pt x="408" y="334"/>
                  </a:cubicBezTo>
                  <a:cubicBezTo>
                    <a:pt x="407" y="334"/>
                    <a:pt x="407" y="334"/>
                    <a:pt x="407" y="334"/>
                  </a:cubicBezTo>
                  <a:cubicBezTo>
                    <a:pt x="406" y="336"/>
                    <a:pt x="407" y="339"/>
                    <a:pt x="409" y="338"/>
                  </a:cubicBezTo>
                  <a:cubicBezTo>
                    <a:pt x="387" y="374"/>
                    <a:pt x="353" y="394"/>
                    <a:pt x="330" y="421"/>
                  </a:cubicBezTo>
                  <a:cubicBezTo>
                    <a:pt x="324" y="426"/>
                    <a:pt x="317" y="436"/>
                    <a:pt x="313" y="443"/>
                  </a:cubicBezTo>
                  <a:cubicBezTo>
                    <a:pt x="293" y="460"/>
                    <a:pt x="282" y="482"/>
                    <a:pt x="280" y="508"/>
                  </a:cubicBezTo>
                  <a:cubicBezTo>
                    <a:pt x="280" y="508"/>
                    <a:pt x="272" y="503"/>
                    <a:pt x="272" y="4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
            <p:cNvSpPr/>
            <p:nvPr/>
          </p:nvSpPr>
          <p:spPr bwMode="auto">
            <a:xfrm>
              <a:off x="2046288" y="3116263"/>
              <a:ext cx="22225" cy="15875"/>
            </a:xfrm>
            <a:custGeom>
              <a:avLst/>
              <a:gdLst>
                <a:gd name="T0" fmla="*/ 0 w 5"/>
                <a:gd name="T1" fmla="*/ 4 h 4"/>
                <a:gd name="T2" fmla="*/ 5 w 5"/>
                <a:gd name="T3" fmla="*/ 2 h 4"/>
                <a:gd name="T4" fmla="*/ 0 w 5"/>
                <a:gd name="T5" fmla="*/ 4 h 4"/>
              </a:gdLst>
              <a:ahLst/>
              <a:cxnLst>
                <a:cxn ang="0">
                  <a:pos x="T0" y="T1"/>
                </a:cxn>
                <a:cxn ang="0">
                  <a:pos x="T2" y="T3"/>
                </a:cxn>
                <a:cxn ang="0">
                  <a:pos x="T4" y="T5"/>
                </a:cxn>
              </a:cxnLst>
              <a:rect l="0" t="0" r="r" b="b"/>
              <a:pathLst>
                <a:path w="5" h="4">
                  <a:moveTo>
                    <a:pt x="0" y="4"/>
                  </a:moveTo>
                  <a:cubicBezTo>
                    <a:pt x="2" y="3"/>
                    <a:pt x="3" y="0"/>
                    <a:pt x="5" y="2"/>
                  </a:cubicBezTo>
                  <a:cubicBezTo>
                    <a:pt x="4" y="2"/>
                    <a:pt x="2" y="4"/>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
            <p:cNvSpPr/>
            <p:nvPr/>
          </p:nvSpPr>
          <p:spPr bwMode="auto">
            <a:xfrm>
              <a:off x="2020888" y="2746375"/>
              <a:ext cx="12700" cy="7937"/>
            </a:xfrm>
            <a:custGeom>
              <a:avLst/>
              <a:gdLst>
                <a:gd name="T0" fmla="*/ 1 w 3"/>
                <a:gd name="T1" fmla="*/ 2 h 2"/>
                <a:gd name="T2" fmla="*/ 1 w 3"/>
                <a:gd name="T3" fmla="*/ 0 h 2"/>
                <a:gd name="T4" fmla="*/ 3 w 3"/>
                <a:gd name="T5" fmla="*/ 2 h 2"/>
                <a:gd name="T6" fmla="*/ 1 w 3"/>
                <a:gd name="T7" fmla="*/ 2 h 2"/>
              </a:gdLst>
              <a:ahLst/>
              <a:cxnLst>
                <a:cxn ang="0">
                  <a:pos x="T0" y="T1"/>
                </a:cxn>
                <a:cxn ang="0">
                  <a:pos x="T2" y="T3"/>
                </a:cxn>
                <a:cxn ang="0">
                  <a:pos x="T4" y="T5"/>
                </a:cxn>
                <a:cxn ang="0">
                  <a:pos x="T6" y="T7"/>
                </a:cxn>
              </a:cxnLst>
              <a:rect l="0" t="0" r="r" b="b"/>
              <a:pathLst>
                <a:path w="3" h="2">
                  <a:moveTo>
                    <a:pt x="1" y="2"/>
                  </a:moveTo>
                  <a:cubicBezTo>
                    <a:pt x="0" y="2"/>
                    <a:pt x="1" y="0"/>
                    <a:pt x="1" y="0"/>
                  </a:cubicBezTo>
                  <a:cubicBezTo>
                    <a:pt x="1" y="1"/>
                    <a:pt x="3" y="1"/>
                    <a:pt x="3" y="2"/>
                  </a:cubicBezTo>
                  <a:cubicBezTo>
                    <a:pt x="2" y="1"/>
                    <a:pt x="1"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9"/>
            <p:cNvSpPr/>
            <p:nvPr/>
          </p:nvSpPr>
          <p:spPr bwMode="auto">
            <a:xfrm>
              <a:off x="1982788" y="2660650"/>
              <a:ext cx="30163" cy="30162"/>
            </a:xfrm>
            <a:custGeom>
              <a:avLst/>
              <a:gdLst>
                <a:gd name="T0" fmla="*/ 0 w 7"/>
                <a:gd name="T1" fmla="*/ 1 h 7"/>
                <a:gd name="T2" fmla="*/ 7 w 7"/>
                <a:gd name="T3" fmla="*/ 7 h 7"/>
                <a:gd name="T4" fmla="*/ 0 w 7"/>
                <a:gd name="T5" fmla="*/ 1 h 7"/>
              </a:gdLst>
              <a:ahLst/>
              <a:cxnLst>
                <a:cxn ang="0">
                  <a:pos x="T0" y="T1"/>
                </a:cxn>
                <a:cxn ang="0">
                  <a:pos x="T2" y="T3"/>
                </a:cxn>
                <a:cxn ang="0">
                  <a:pos x="T4" y="T5"/>
                </a:cxn>
              </a:cxnLst>
              <a:rect l="0" t="0" r="r" b="b"/>
              <a:pathLst>
                <a:path w="7" h="7">
                  <a:moveTo>
                    <a:pt x="0" y="1"/>
                  </a:moveTo>
                  <a:cubicBezTo>
                    <a:pt x="2" y="0"/>
                    <a:pt x="5" y="4"/>
                    <a:pt x="7" y="7"/>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10"/>
            <p:cNvSpPr/>
            <p:nvPr/>
          </p:nvSpPr>
          <p:spPr bwMode="auto">
            <a:xfrm>
              <a:off x="1965326" y="2562225"/>
              <a:ext cx="9525" cy="12700"/>
            </a:xfrm>
            <a:custGeom>
              <a:avLst/>
              <a:gdLst>
                <a:gd name="T0" fmla="*/ 0 w 2"/>
                <a:gd name="T1" fmla="*/ 2 h 3"/>
                <a:gd name="T2" fmla="*/ 2 w 2"/>
                <a:gd name="T3" fmla="*/ 2 h 3"/>
                <a:gd name="T4" fmla="*/ 0 w 2"/>
                <a:gd name="T5" fmla="*/ 2 h 3"/>
              </a:gdLst>
              <a:ahLst/>
              <a:cxnLst>
                <a:cxn ang="0">
                  <a:pos x="T0" y="T1"/>
                </a:cxn>
                <a:cxn ang="0">
                  <a:pos x="T2" y="T3"/>
                </a:cxn>
                <a:cxn ang="0">
                  <a:pos x="T4" y="T5"/>
                </a:cxn>
              </a:cxnLst>
              <a:rect l="0" t="0" r="r" b="b"/>
              <a:pathLst>
                <a:path w="2" h="3">
                  <a:moveTo>
                    <a:pt x="0" y="2"/>
                  </a:moveTo>
                  <a:cubicBezTo>
                    <a:pt x="0" y="0"/>
                    <a:pt x="1" y="0"/>
                    <a:pt x="2" y="2"/>
                  </a:cubicBezTo>
                  <a:cubicBezTo>
                    <a:pt x="1" y="3"/>
                    <a:pt x="1"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11"/>
            <p:cNvSpPr/>
            <p:nvPr/>
          </p:nvSpPr>
          <p:spPr bwMode="auto">
            <a:xfrm>
              <a:off x="1944688" y="2559050"/>
              <a:ext cx="12700" cy="15875"/>
            </a:xfrm>
            <a:custGeom>
              <a:avLst/>
              <a:gdLst>
                <a:gd name="T0" fmla="*/ 1 w 3"/>
                <a:gd name="T1" fmla="*/ 4 h 4"/>
                <a:gd name="T2" fmla="*/ 1 w 3"/>
                <a:gd name="T3" fmla="*/ 0 h 4"/>
                <a:gd name="T4" fmla="*/ 1 w 3"/>
                <a:gd name="T5" fmla="*/ 4 h 4"/>
              </a:gdLst>
              <a:ahLst/>
              <a:cxnLst>
                <a:cxn ang="0">
                  <a:pos x="T0" y="T1"/>
                </a:cxn>
                <a:cxn ang="0">
                  <a:pos x="T2" y="T3"/>
                </a:cxn>
                <a:cxn ang="0">
                  <a:pos x="T4" y="T5"/>
                </a:cxn>
              </a:cxnLst>
              <a:rect l="0" t="0" r="r" b="b"/>
              <a:pathLst>
                <a:path w="3" h="4">
                  <a:moveTo>
                    <a:pt x="1" y="4"/>
                  </a:moveTo>
                  <a:cubicBezTo>
                    <a:pt x="0" y="2"/>
                    <a:pt x="0" y="1"/>
                    <a:pt x="1" y="0"/>
                  </a:cubicBezTo>
                  <a:cubicBezTo>
                    <a:pt x="0" y="1"/>
                    <a:pt x="3" y="3"/>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12"/>
            <p:cNvSpPr/>
            <p:nvPr/>
          </p:nvSpPr>
          <p:spPr bwMode="auto">
            <a:xfrm>
              <a:off x="1863726" y="2384425"/>
              <a:ext cx="22225" cy="17462"/>
            </a:xfrm>
            <a:custGeom>
              <a:avLst/>
              <a:gdLst>
                <a:gd name="T0" fmla="*/ 3 w 5"/>
                <a:gd name="T1" fmla="*/ 4 h 4"/>
                <a:gd name="T2" fmla="*/ 1 w 5"/>
                <a:gd name="T3" fmla="*/ 0 h 4"/>
                <a:gd name="T4" fmla="*/ 3 w 5"/>
                <a:gd name="T5" fmla="*/ 4 h 4"/>
              </a:gdLst>
              <a:ahLst/>
              <a:cxnLst>
                <a:cxn ang="0">
                  <a:pos x="T0" y="T1"/>
                </a:cxn>
                <a:cxn ang="0">
                  <a:pos x="T2" y="T3"/>
                </a:cxn>
                <a:cxn ang="0">
                  <a:pos x="T4" y="T5"/>
                </a:cxn>
              </a:cxnLst>
              <a:rect l="0" t="0" r="r" b="b"/>
              <a:pathLst>
                <a:path w="5" h="4">
                  <a:moveTo>
                    <a:pt x="3" y="4"/>
                  </a:moveTo>
                  <a:cubicBezTo>
                    <a:pt x="2" y="3"/>
                    <a:pt x="0" y="1"/>
                    <a:pt x="1" y="0"/>
                  </a:cubicBezTo>
                  <a:cubicBezTo>
                    <a:pt x="1" y="1"/>
                    <a:pt x="5" y="3"/>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13"/>
            <p:cNvSpPr/>
            <p:nvPr/>
          </p:nvSpPr>
          <p:spPr bwMode="auto">
            <a:xfrm>
              <a:off x="1825626" y="2311400"/>
              <a:ext cx="7938" cy="12700"/>
            </a:xfrm>
            <a:custGeom>
              <a:avLst/>
              <a:gdLst>
                <a:gd name="T0" fmla="*/ 1 w 2"/>
                <a:gd name="T1" fmla="*/ 3 h 3"/>
                <a:gd name="T2" fmla="*/ 0 w 2"/>
                <a:gd name="T3" fmla="*/ 2 h 3"/>
                <a:gd name="T4" fmla="*/ 2 w 2"/>
                <a:gd name="T5" fmla="*/ 2 h 3"/>
                <a:gd name="T6" fmla="*/ 1 w 2"/>
                <a:gd name="T7" fmla="*/ 3 h 3"/>
              </a:gdLst>
              <a:ahLst/>
              <a:cxnLst>
                <a:cxn ang="0">
                  <a:pos x="T0" y="T1"/>
                </a:cxn>
                <a:cxn ang="0">
                  <a:pos x="T2" y="T3"/>
                </a:cxn>
                <a:cxn ang="0">
                  <a:pos x="T4" y="T5"/>
                </a:cxn>
                <a:cxn ang="0">
                  <a:pos x="T6" y="T7"/>
                </a:cxn>
              </a:cxnLst>
              <a:rect l="0" t="0" r="r" b="b"/>
              <a:pathLst>
                <a:path w="2" h="3">
                  <a:moveTo>
                    <a:pt x="1" y="3"/>
                  </a:moveTo>
                  <a:cubicBezTo>
                    <a:pt x="1" y="3"/>
                    <a:pt x="1" y="2"/>
                    <a:pt x="0" y="2"/>
                  </a:cubicBezTo>
                  <a:cubicBezTo>
                    <a:pt x="0" y="0"/>
                    <a:pt x="2" y="1"/>
                    <a:pt x="2" y="2"/>
                  </a:cubicBezTo>
                  <a:lnTo>
                    <a:pt x="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14"/>
            <p:cNvSpPr/>
            <p:nvPr/>
          </p:nvSpPr>
          <p:spPr bwMode="auto">
            <a:xfrm>
              <a:off x="2382838" y="1163638"/>
              <a:ext cx="7938" cy="9525"/>
            </a:xfrm>
            <a:custGeom>
              <a:avLst/>
              <a:gdLst>
                <a:gd name="T0" fmla="*/ 5 w 5"/>
                <a:gd name="T1" fmla="*/ 0 h 6"/>
                <a:gd name="T2" fmla="*/ 0 w 5"/>
                <a:gd name="T3" fmla="*/ 6 h 6"/>
                <a:gd name="T4" fmla="*/ 0 w 5"/>
                <a:gd name="T5" fmla="*/ 0 h 6"/>
                <a:gd name="T6" fmla="*/ 5 w 5"/>
                <a:gd name="T7" fmla="*/ 0 h 6"/>
              </a:gdLst>
              <a:ahLst/>
              <a:cxnLst>
                <a:cxn ang="0">
                  <a:pos x="T0" y="T1"/>
                </a:cxn>
                <a:cxn ang="0">
                  <a:pos x="T2" y="T3"/>
                </a:cxn>
                <a:cxn ang="0">
                  <a:pos x="T4" y="T5"/>
                </a:cxn>
                <a:cxn ang="0">
                  <a:pos x="T6" y="T7"/>
                </a:cxn>
              </a:cxnLst>
              <a:rect l="0" t="0" r="r" b="b"/>
              <a:pathLst>
                <a:path w="5" h="6">
                  <a:moveTo>
                    <a:pt x="5" y="0"/>
                  </a:moveTo>
                  <a:lnTo>
                    <a:pt x="0" y="6"/>
                  </a:lnTo>
                  <a:lnTo>
                    <a:pt x="0" y="0"/>
                  </a:ln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15"/>
            <p:cNvSpPr/>
            <p:nvPr/>
          </p:nvSpPr>
          <p:spPr bwMode="auto">
            <a:xfrm>
              <a:off x="3019426" y="1325563"/>
              <a:ext cx="17463" cy="12700"/>
            </a:xfrm>
            <a:custGeom>
              <a:avLst/>
              <a:gdLst>
                <a:gd name="T0" fmla="*/ 2 w 4"/>
                <a:gd name="T1" fmla="*/ 0 h 3"/>
                <a:gd name="T2" fmla="*/ 2 w 4"/>
                <a:gd name="T3" fmla="*/ 3 h 3"/>
                <a:gd name="T4" fmla="*/ 2 w 4"/>
                <a:gd name="T5" fmla="*/ 0 h 3"/>
              </a:gdLst>
              <a:ahLst/>
              <a:cxnLst>
                <a:cxn ang="0">
                  <a:pos x="T0" y="T1"/>
                </a:cxn>
                <a:cxn ang="0">
                  <a:pos x="T2" y="T3"/>
                </a:cxn>
                <a:cxn ang="0">
                  <a:pos x="T4" y="T5"/>
                </a:cxn>
              </a:cxnLst>
              <a:rect l="0" t="0" r="r" b="b"/>
              <a:pathLst>
                <a:path w="4" h="3">
                  <a:moveTo>
                    <a:pt x="2" y="0"/>
                  </a:moveTo>
                  <a:cubicBezTo>
                    <a:pt x="4" y="1"/>
                    <a:pt x="2" y="3"/>
                    <a:pt x="2" y="3"/>
                  </a:cubicBezTo>
                  <a:cubicBezTo>
                    <a:pt x="0" y="2"/>
                    <a:pt x="4" y="2"/>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16"/>
            <p:cNvSpPr/>
            <p:nvPr/>
          </p:nvSpPr>
          <p:spPr bwMode="auto">
            <a:xfrm>
              <a:off x="3273426" y="1585913"/>
              <a:ext cx="12700" cy="7937"/>
            </a:xfrm>
            <a:custGeom>
              <a:avLst/>
              <a:gdLst>
                <a:gd name="T0" fmla="*/ 0 w 8"/>
                <a:gd name="T1" fmla="*/ 5 h 5"/>
                <a:gd name="T2" fmla="*/ 0 w 8"/>
                <a:gd name="T3" fmla="*/ 5 h 5"/>
                <a:gd name="T4" fmla="*/ 8 w 8"/>
                <a:gd name="T5" fmla="*/ 0 h 5"/>
                <a:gd name="T6" fmla="*/ 0 w 8"/>
                <a:gd name="T7" fmla="*/ 5 h 5"/>
              </a:gdLst>
              <a:ahLst/>
              <a:cxnLst>
                <a:cxn ang="0">
                  <a:pos x="T0" y="T1"/>
                </a:cxn>
                <a:cxn ang="0">
                  <a:pos x="T2" y="T3"/>
                </a:cxn>
                <a:cxn ang="0">
                  <a:pos x="T4" y="T5"/>
                </a:cxn>
                <a:cxn ang="0">
                  <a:pos x="T6" y="T7"/>
                </a:cxn>
              </a:cxnLst>
              <a:rect l="0" t="0" r="r" b="b"/>
              <a:pathLst>
                <a:path w="8" h="5">
                  <a:moveTo>
                    <a:pt x="0" y="5"/>
                  </a:moveTo>
                  <a:lnTo>
                    <a:pt x="0" y="5"/>
                  </a:lnTo>
                  <a:lnTo>
                    <a:pt x="8" y="0"/>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17"/>
            <p:cNvSpPr/>
            <p:nvPr/>
          </p:nvSpPr>
          <p:spPr bwMode="auto">
            <a:xfrm>
              <a:off x="2016126" y="3111500"/>
              <a:ext cx="42863" cy="12700"/>
            </a:xfrm>
            <a:custGeom>
              <a:avLst/>
              <a:gdLst>
                <a:gd name="T0" fmla="*/ 6 w 10"/>
                <a:gd name="T1" fmla="*/ 1 h 3"/>
                <a:gd name="T2" fmla="*/ 2 w 10"/>
                <a:gd name="T3" fmla="*/ 2 h 3"/>
                <a:gd name="T4" fmla="*/ 6 w 10"/>
                <a:gd name="T5" fmla="*/ 1 h 3"/>
              </a:gdLst>
              <a:ahLst/>
              <a:cxnLst>
                <a:cxn ang="0">
                  <a:pos x="T0" y="T1"/>
                </a:cxn>
                <a:cxn ang="0">
                  <a:pos x="T2" y="T3"/>
                </a:cxn>
                <a:cxn ang="0">
                  <a:pos x="T4" y="T5"/>
                </a:cxn>
              </a:cxnLst>
              <a:rect l="0" t="0" r="r" b="b"/>
              <a:pathLst>
                <a:path w="10" h="3">
                  <a:moveTo>
                    <a:pt x="6" y="1"/>
                  </a:moveTo>
                  <a:cubicBezTo>
                    <a:pt x="0" y="2"/>
                    <a:pt x="10" y="3"/>
                    <a:pt x="2" y="2"/>
                  </a:cubicBezTo>
                  <a:cubicBezTo>
                    <a:pt x="3" y="1"/>
                    <a:pt x="4" y="0"/>
                    <a:pt x="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8"/>
            <p:cNvSpPr/>
            <p:nvPr/>
          </p:nvSpPr>
          <p:spPr bwMode="auto">
            <a:xfrm>
              <a:off x="1366838" y="3055938"/>
              <a:ext cx="1465263" cy="2847975"/>
            </a:xfrm>
            <a:custGeom>
              <a:avLst/>
              <a:gdLst>
                <a:gd name="T0" fmla="*/ 133 w 345"/>
                <a:gd name="T1" fmla="*/ 507 h 670"/>
                <a:gd name="T2" fmla="*/ 193 w 345"/>
                <a:gd name="T3" fmla="*/ 391 h 670"/>
                <a:gd name="T4" fmla="*/ 197 w 345"/>
                <a:gd name="T5" fmla="*/ 346 h 670"/>
                <a:gd name="T6" fmla="*/ 192 w 345"/>
                <a:gd name="T7" fmla="*/ 234 h 670"/>
                <a:gd name="T8" fmla="*/ 248 w 345"/>
                <a:gd name="T9" fmla="*/ 202 h 670"/>
                <a:gd name="T10" fmla="*/ 181 w 345"/>
                <a:gd name="T11" fmla="*/ 188 h 670"/>
                <a:gd name="T12" fmla="*/ 202 w 345"/>
                <a:gd name="T13" fmla="*/ 160 h 670"/>
                <a:gd name="T14" fmla="*/ 263 w 345"/>
                <a:gd name="T15" fmla="*/ 144 h 670"/>
                <a:gd name="T16" fmla="*/ 311 w 345"/>
                <a:gd name="T17" fmla="*/ 134 h 670"/>
                <a:gd name="T18" fmla="*/ 305 w 345"/>
                <a:gd name="T19" fmla="*/ 158 h 670"/>
                <a:gd name="T20" fmla="*/ 309 w 345"/>
                <a:gd name="T21" fmla="*/ 155 h 670"/>
                <a:gd name="T22" fmla="*/ 310 w 345"/>
                <a:gd name="T23" fmla="*/ 139 h 670"/>
                <a:gd name="T24" fmla="*/ 309 w 345"/>
                <a:gd name="T25" fmla="*/ 155 h 670"/>
                <a:gd name="T26" fmla="*/ 290 w 345"/>
                <a:gd name="T27" fmla="*/ 146 h 670"/>
                <a:gd name="T28" fmla="*/ 241 w 345"/>
                <a:gd name="T29" fmla="*/ 146 h 670"/>
                <a:gd name="T30" fmla="*/ 175 w 345"/>
                <a:gd name="T31" fmla="*/ 148 h 670"/>
                <a:gd name="T32" fmla="*/ 128 w 345"/>
                <a:gd name="T33" fmla="*/ 136 h 670"/>
                <a:gd name="T34" fmla="*/ 135 w 345"/>
                <a:gd name="T35" fmla="*/ 113 h 670"/>
                <a:gd name="T36" fmla="*/ 172 w 345"/>
                <a:gd name="T37" fmla="*/ 99 h 670"/>
                <a:gd name="T38" fmla="*/ 202 w 345"/>
                <a:gd name="T39" fmla="*/ 89 h 670"/>
                <a:gd name="T40" fmla="*/ 220 w 345"/>
                <a:gd name="T41" fmla="*/ 85 h 670"/>
                <a:gd name="T42" fmla="*/ 265 w 345"/>
                <a:gd name="T43" fmla="*/ 81 h 670"/>
                <a:gd name="T44" fmla="*/ 312 w 345"/>
                <a:gd name="T45" fmla="*/ 62 h 670"/>
                <a:gd name="T46" fmla="*/ 297 w 345"/>
                <a:gd name="T47" fmla="*/ 84 h 670"/>
                <a:gd name="T48" fmla="*/ 262 w 345"/>
                <a:gd name="T49" fmla="*/ 81 h 670"/>
                <a:gd name="T50" fmla="*/ 169 w 345"/>
                <a:gd name="T51" fmla="*/ 92 h 670"/>
                <a:gd name="T52" fmla="*/ 146 w 345"/>
                <a:gd name="T53" fmla="*/ 78 h 670"/>
                <a:gd name="T54" fmla="*/ 153 w 345"/>
                <a:gd name="T55" fmla="*/ 51 h 670"/>
                <a:gd name="T56" fmla="*/ 186 w 345"/>
                <a:gd name="T57" fmla="*/ 40 h 670"/>
                <a:gd name="T58" fmla="*/ 216 w 345"/>
                <a:gd name="T59" fmla="*/ 27 h 670"/>
                <a:gd name="T60" fmla="*/ 233 w 345"/>
                <a:gd name="T61" fmla="*/ 28 h 670"/>
                <a:gd name="T62" fmla="*/ 263 w 345"/>
                <a:gd name="T63" fmla="*/ 36 h 670"/>
                <a:gd name="T64" fmla="*/ 295 w 345"/>
                <a:gd name="T65" fmla="*/ 26 h 670"/>
                <a:gd name="T66" fmla="*/ 319 w 345"/>
                <a:gd name="T67" fmla="*/ 8 h 670"/>
                <a:gd name="T68" fmla="*/ 334 w 345"/>
                <a:gd name="T69" fmla="*/ 7 h 670"/>
                <a:gd name="T70" fmla="*/ 329 w 345"/>
                <a:gd name="T71" fmla="*/ 39 h 670"/>
                <a:gd name="T72" fmla="*/ 334 w 345"/>
                <a:gd name="T73" fmla="*/ 8 h 670"/>
                <a:gd name="T74" fmla="*/ 332 w 345"/>
                <a:gd name="T75" fmla="*/ 11 h 670"/>
                <a:gd name="T76" fmla="*/ 336 w 345"/>
                <a:gd name="T77" fmla="*/ 14 h 670"/>
                <a:gd name="T78" fmla="*/ 331 w 345"/>
                <a:gd name="T79" fmla="*/ 31 h 670"/>
                <a:gd name="T80" fmla="*/ 288 w 345"/>
                <a:gd name="T81" fmla="*/ 28 h 670"/>
                <a:gd name="T82" fmla="*/ 217 w 345"/>
                <a:gd name="T83" fmla="*/ 22 h 670"/>
                <a:gd name="T84" fmla="*/ 179 w 345"/>
                <a:gd name="T85" fmla="*/ 22 h 670"/>
                <a:gd name="T86" fmla="*/ 200 w 345"/>
                <a:gd name="T87" fmla="*/ 10 h 670"/>
                <a:gd name="T88" fmla="*/ 249 w 345"/>
                <a:gd name="T89" fmla="*/ 3 h 670"/>
                <a:gd name="T90" fmla="*/ 344 w 345"/>
                <a:gd name="T91" fmla="*/ 17 h 670"/>
                <a:gd name="T92" fmla="*/ 324 w 345"/>
                <a:gd name="T93" fmla="*/ 37 h 670"/>
                <a:gd name="T94" fmla="*/ 226 w 345"/>
                <a:gd name="T95" fmla="*/ 56 h 670"/>
                <a:gd name="T96" fmla="*/ 144 w 345"/>
                <a:gd name="T97" fmla="*/ 59 h 670"/>
                <a:gd name="T98" fmla="*/ 158 w 345"/>
                <a:gd name="T99" fmla="*/ 61 h 670"/>
                <a:gd name="T100" fmla="*/ 292 w 345"/>
                <a:gd name="T101" fmla="*/ 55 h 670"/>
                <a:gd name="T102" fmla="*/ 324 w 345"/>
                <a:gd name="T103" fmla="*/ 93 h 670"/>
                <a:gd name="T104" fmla="*/ 267 w 345"/>
                <a:gd name="T105" fmla="*/ 108 h 670"/>
                <a:gd name="T106" fmla="*/ 150 w 345"/>
                <a:gd name="T107" fmla="*/ 137 h 670"/>
                <a:gd name="T108" fmla="*/ 149 w 345"/>
                <a:gd name="T109" fmla="*/ 111 h 670"/>
                <a:gd name="T110" fmla="*/ 234 w 345"/>
                <a:gd name="T111" fmla="*/ 122 h 670"/>
                <a:gd name="T112" fmla="*/ 325 w 345"/>
                <a:gd name="T113" fmla="*/ 138 h 670"/>
                <a:gd name="T114" fmla="*/ 313 w 345"/>
                <a:gd name="T115" fmla="*/ 163 h 670"/>
                <a:gd name="T116" fmla="*/ 192 w 345"/>
                <a:gd name="T117" fmla="*/ 192 h 670"/>
                <a:gd name="T118" fmla="*/ 192 w 345"/>
                <a:gd name="T119" fmla="*/ 164 h 670"/>
                <a:gd name="T120" fmla="*/ 265 w 345"/>
                <a:gd name="T121" fmla="*/ 217 h 670"/>
                <a:gd name="T122" fmla="*/ 216 w 345"/>
                <a:gd name="T123" fmla="*/ 313 h 670"/>
                <a:gd name="T124" fmla="*/ 206 w 345"/>
                <a:gd name="T125" fmla="*/ 431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5" h="670">
                  <a:moveTo>
                    <a:pt x="9" y="647"/>
                  </a:moveTo>
                  <a:cubicBezTo>
                    <a:pt x="17" y="626"/>
                    <a:pt x="43" y="612"/>
                    <a:pt x="54" y="592"/>
                  </a:cubicBezTo>
                  <a:cubicBezTo>
                    <a:pt x="56" y="590"/>
                    <a:pt x="57" y="596"/>
                    <a:pt x="60" y="591"/>
                  </a:cubicBezTo>
                  <a:cubicBezTo>
                    <a:pt x="71" y="570"/>
                    <a:pt x="97" y="547"/>
                    <a:pt x="118" y="530"/>
                  </a:cubicBezTo>
                  <a:cubicBezTo>
                    <a:pt x="118" y="532"/>
                    <a:pt x="118" y="532"/>
                    <a:pt x="118" y="532"/>
                  </a:cubicBezTo>
                  <a:cubicBezTo>
                    <a:pt x="122" y="528"/>
                    <a:pt x="122" y="521"/>
                    <a:pt x="126" y="517"/>
                  </a:cubicBezTo>
                  <a:cubicBezTo>
                    <a:pt x="127" y="518"/>
                    <a:pt x="126" y="519"/>
                    <a:pt x="128" y="519"/>
                  </a:cubicBezTo>
                  <a:cubicBezTo>
                    <a:pt x="127" y="516"/>
                    <a:pt x="133" y="511"/>
                    <a:pt x="133" y="507"/>
                  </a:cubicBezTo>
                  <a:cubicBezTo>
                    <a:pt x="135" y="506"/>
                    <a:pt x="137" y="508"/>
                    <a:pt x="139" y="506"/>
                  </a:cubicBezTo>
                  <a:cubicBezTo>
                    <a:pt x="139" y="502"/>
                    <a:pt x="139" y="502"/>
                    <a:pt x="139" y="502"/>
                  </a:cubicBezTo>
                  <a:cubicBezTo>
                    <a:pt x="138" y="491"/>
                    <a:pt x="152" y="486"/>
                    <a:pt x="155" y="474"/>
                  </a:cubicBezTo>
                  <a:cubicBezTo>
                    <a:pt x="155" y="474"/>
                    <a:pt x="155" y="476"/>
                    <a:pt x="156" y="475"/>
                  </a:cubicBezTo>
                  <a:cubicBezTo>
                    <a:pt x="163" y="457"/>
                    <a:pt x="176" y="437"/>
                    <a:pt x="183" y="418"/>
                  </a:cubicBezTo>
                  <a:cubicBezTo>
                    <a:pt x="184" y="419"/>
                    <a:pt x="185" y="420"/>
                    <a:pt x="187" y="420"/>
                  </a:cubicBezTo>
                  <a:cubicBezTo>
                    <a:pt x="184" y="418"/>
                    <a:pt x="187" y="411"/>
                    <a:pt x="188" y="406"/>
                  </a:cubicBezTo>
                  <a:cubicBezTo>
                    <a:pt x="192" y="405"/>
                    <a:pt x="189" y="396"/>
                    <a:pt x="193" y="391"/>
                  </a:cubicBezTo>
                  <a:cubicBezTo>
                    <a:pt x="193" y="391"/>
                    <a:pt x="193" y="391"/>
                    <a:pt x="193" y="391"/>
                  </a:cubicBezTo>
                  <a:cubicBezTo>
                    <a:pt x="191" y="386"/>
                    <a:pt x="197" y="385"/>
                    <a:pt x="194" y="380"/>
                  </a:cubicBezTo>
                  <a:cubicBezTo>
                    <a:pt x="198" y="378"/>
                    <a:pt x="198" y="378"/>
                    <a:pt x="198" y="378"/>
                  </a:cubicBezTo>
                  <a:cubicBezTo>
                    <a:pt x="193" y="375"/>
                    <a:pt x="201" y="372"/>
                    <a:pt x="200" y="367"/>
                  </a:cubicBezTo>
                  <a:cubicBezTo>
                    <a:pt x="199" y="367"/>
                    <a:pt x="199" y="367"/>
                    <a:pt x="199" y="367"/>
                  </a:cubicBezTo>
                  <a:cubicBezTo>
                    <a:pt x="198" y="364"/>
                    <a:pt x="200" y="362"/>
                    <a:pt x="200" y="358"/>
                  </a:cubicBezTo>
                  <a:cubicBezTo>
                    <a:pt x="200" y="358"/>
                    <a:pt x="200" y="358"/>
                    <a:pt x="200" y="358"/>
                  </a:cubicBezTo>
                  <a:cubicBezTo>
                    <a:pt x="199" y="350"/>
                    <a:pt x="201" y="345"/>
                    <a:pt x="197" y="346"/>
                  </a:cubicBezTo>
                  <a:cubicBezTo>
                    <a:pt x="200" y="343"/>
                    <a:pt x="199" y="354"/>
                    <a:pt x="203" y="349"/>
                  </a:cubicBezTo>
                  <a:cubicBezTo>
                    <a:pt x="200" y="320"/>
                    <a:pt x="176" y="304"/>
                    <a:pt x="167" y="275"/>
                  </a:cubicBezTo>
                  <a:cubicBezTo>
                    <a:pt x="168" y="271"/>
                    <a:pt x="169" y="269"/>
                    <a:pt x="171" y="269"/>
                  </a:cubicBezTo>
                  <a:cubicBezTo>
                    <a:pt x="170" y="266"/>
                    <a:pt x="174" y="259"/>
                    <a:pt x="174" y="256"/>
                  </a:cubicBezTo>
                  <a:cubicBezTo>
                    <a:pt x="173" y="257"/>
                    <a:pt x="176" y="255"/>
                    <a:pt x="177" y="254"/>
                  </a:cubicBezTo>
                  <a:cubicBezTo>
                    <a:pt x="181" y="251"/>
                    <a:pt x="177" y="248"/>
                    <a:pt x="182" y="244"/>
                  </a:cubicBezTo>
                  <a:cubicBezTo>
                    <a:pt x="181" y="246"/>
                    <a:pt x="182" y="248"/>
                    <a:pt x="183" y="248"/>
                  </a:cubicBezTo>
                  <a:cubicBezTo>
                    <a:pt x="184" y="243"/>
                    <a:pt x="189" y="239"/>
                    <a:pt x="192" y="234"/>
                  </a:cubicBezTo>
                  <a:cubicBezTo>
                    <a:pt x="192" y="235"/>
                    <a:pt x="191" y="236"/>
                    <a:pt x="192" y="237"/>
                  </a:cubicBezTo>
                  <a:cubicBezTo>
                    <a:pt x="194" y="230"/>
                    <a:pt x="201" y="230"/>
                    <a:pt x="204" y="226"/>
                  </a:cubicBezTo>
                  <a:cubicBezTo>
                    <a:pt x="204" y="228"/>
                    <a:pt x="204" y="228"/>
                    <a:pt x="204" y="228"/>
                  </a:cubicBezTo>
                  <a:cubicBezTo>
                    <a:pt x="212" y="226"/>
                    <a:pt x="203" y="223"/>
                    <a:pt x="210" y="221"/>
                  </a:cubicBezTo>
                  <a:cubicBezTo>
                    <a:pt x="209" y="222"/>
                    <a:pt x="210" y="222"/>
                    <a:pt x="210" y="223"/>
                  </a:cubicBezTo>
                  <a:cubicBezTo>
                    <a:pt x="214" y="216"/>
                    <a:pt x="225" y="212"/>
                    <a:pt x="230" y="208"/>
                  </a:cubicBezTo>
                  <a:cubicBezTo>
                    <a:pt x="230" y="209"/>
                    <a:pt x="230" y="209"/>
                    <a:pt x="230" y="209"/>
                  </a:cubicBezTo>
                  <a:cubicBezTo>
                    <a:pt x="236" y="207"/>
                    <a:pt x="244" y="194"/>
                    <a:pt x="248" y="202"/>
                  </a:cubicBezTo>
                  <a:cubicBezTo>
                    <a:pt x="246" y="200"/>
                    <a:pt x="251" y="197"/>
                    <a:pt x="243" y="195"/>
                  </a:cubicBezTo>
                  <a:cubicBezTo>
                    <a:pt x="242" y="199"/>
                    <a:pt x="230" y="194"/>
                    <a:pt x="233" y="200"/>
                  </a:cubicBezTo>
                  <a:cubicBezTo>
                    <a:pt x="227" y="198"/>
                    <a:pt x="217" y="195"/>
                    <a:pt x="212" y="196"/>
                  </a:cubicBezTo>
                  <a:cubicBezTo>
                    <a:pt x="215" y="195"/>
                    <a:pt x="209" y="191"/>
                    <a:pt x="215" y="191"/>
                  </a:cubicBezTo>
                  <a:cubicBezTo>
                    <a:pt x="211" y="188"/>
                    <a:pt x="211" y="188"/>
                    <a:pt x="211" y="188"/>
                  </a:cubicBezTo>
                  <a:cubicBezTo>
                    <a:pt x="212" y="187"/>
                    <a:pt x="215" y="189"/>
                    <a:pt x="214" y="187"/>
                  </a:cubicBezTo>
                  <a:cubicBezTo>
                    <a:pt x="211" y="187"/>
                    <a:pt x="203" y="188"/>
                    <a:pt x="201" y="186"/>
                  </a:cubicBezTo>
                  <a:cubicBezTo>
                    <a:pt x="196" y="188"/>
                    <a:pt x="189" y="192"/>
                    <a:pt x="181" y="188"/>
                  </a:cubicBezTo>
                  <a:cubicBezTo>
                    <a:pt x="185" y="188"/>
                    <a:pt x="181" y="183"/>
                    <a:pt x="184" y="183"/>
                  </a:cubicBezTo>
                  <a:cubicBezTo>
                    <a:pt x="181" y="179"/>
                    <a:pt x="170" y="193"/>
                    <a:pt x="172" y="172"/>
                  </a:cubicBezTo>
                  <a:cubicBezTo>
                    <a:pt x="175" y="170"/>
                    <a:pt x="175" y="174"/>
                    <a:pt x="178" y="170"/>
                  </a:cubicBezTo>
                  <a:cubicBezTo>
                    <a:pt x="177" y="170"/>
                    <a:pt x="178" y="168"/>
                    <a:pt x="179" y="166"/>
                  </a:cubicBezTo>
                  <a:cubicBezTo>
                    <a:pt x="180" y="165"/>
                    <a:pt x="190" y="159"/>
                    <a:pt x="193" y="162"/>
                  </a:cubicBezTo>
                  <a:cubicBezTo>
                    <a:pt x="195" y="163"/>
                    <a:pt x="189" y="165"/>
                    <a:pt x="192" y="165"/>
                  </a:cubicBezTo>
                  <a:cubicBezTo>
                    <a:pt x="197" y="163"/>
                    <a:pt x="197" y="162"/>
                    <a:pt x="202" y="160"/>
                  </a:cubicBezTo>
                  <a:cubicBezTo>
                    <a:pt x="202" y="160"/>
                    <a:pt x="202" y="160"/>
                    <a:pt x="202" y="160"/>
                  </a:cubicBezTo>
                  <a:cubicBezTo>
                    <a:pt x="206" y="160"/>
                    <a:pt x="212" y="156"/>
                    <a:pt x="208" y="155"/>
                  </a:cubicBezTo>
                  <a:cubicBezTo>
                    <a:pt x="205" y="155"/>
                    <a:pt x="209" y="157"/>
                    <a:pt x="205" y="157"/>
                  </a:cubicBezTo>
                  <a:cubicBezTo>
                    <a:pt x="207" y="154"/>
                    <a:pt x="213" y="152"/>
                    <a:pt x="219" y="151"/>
                  </a:cubicBezTo>
                  <a:cubicBezTo>
                    <a:pt x="217" y="152"/>
                    <a:pt x="217" y="153"/>
                    <a:pt x="217" y="154"/>
                  </a:cubicBezTo>
                  <a:cubicBezTo>
                    <a:pt x="224" y="149"/>
                    <a:pt x="231" y="148"/>
                    <a:pt x="239" y="145"/>
                  </a:cubicBezTo>
                  <a:cubicBezTo>
                    <a:pt x="239" y="143"/>
                    <a:pt x="236" y="149"/>
                    <a:pt x="235" y="148"/>
                  </a:cubicBezTo>
                  <a:cubicBezTo>
                    <a:pt x="245" y="150"/>
                    <a:pt x="256" y="143"/>
                    <a:pt x="264" y="146"/>
                  </a:cubicBezTo>
                  <a:cubicBezTo>
                    <a:pt x="263" y="146"/>
                    <a:pt x="263" y="143"/>
                    <a:pt x="263" y="144"/>
                  </a:cubicBezTo>
                  <a:cubicBezTo>
                    <a:pt x="268" y="144"/>
                    <a:pt x="268" y="147"/>
                    <a:pt x="271" y="145"/>
                  </a:cubicBezTo>
                  <a:cubicBezTo>
                    <a:pt x="272" y="147"/>
                    <a:pt x="275" y="144"/>
                    <a:pt x="278" y="144"/>
                  </a:cubicBezTo>
                  <a:cubicBezTo>
                    <a:pt x="280" y="142"/>
                    <a:pt x="279" y="144"/>
                    <a:pt x="276" y="145"/>
                  </a:cubicBezTo>
                  <a:cubicBezTo>
                    <a:pt x="280" y="143"/>
                    <a:pt x="298" y="139"/>
                    <a:pt x="307" y="139"/>
                  </a:cubicBezTo>
                  <a:cubicBezTo>
                    <a:pt x="306" y="138"/>
                    <a:pt x="308" y="137"/>
                    <a:pt x="309" y="136"/>
                  </a:cubicBezTo>
                  <a:cubicBezTo>
                    <a:pt x="311" y="134"/>
                    <a:pt x="311" y="134"/>
                    <a:pt x="311" y="134"/>
                  </a:cubicBezTo>
                  <a:cubicBezTo>
                    <a:pt x="311" y="134"/>
                    <a:pt x="311" y="134"/>
                    <a:pt x="311" y="134"/>
                  </a:cubicBezTo>
                  <a:cubicBezTo>
                    <a:pt x="311" y="134"/>
                    <a:pt x="311" y="134"/>
                    <a:pt x="311" y="134"/>
                  </a:cubicBezTo>
                  <a:cubicBezTo>
                    <a:pt x="311" y="134"/>
                    <a:pt x="311" y="134"/>
                    <a:pt x="311" y="134"/>
                  </a:cubicBezTo>
                  <a:cubicBezTo>
                    <a:pt x="311" y="134"/>
                    <a:pt x="311" y="134"/>
                    <a:pt x="311" y="134"/>
                  </a:cubicBezTo>
                  <a:cubicBezTo>
                    <a:pt x="313" y="129"/>
                    <a:pt x="301" y="179"/>
                    <a:pt x="306" y="158"/>
                  </a:cubicBezTo>
                  <a:cubicBezTo>
                    <a:pt x="306" y="158"/>
                    <a:pt x="306" y="158"/>
                    <a:pt x="306" y="158"/>
                  </a:cubicBezTo>
                  <a:cubicBezTo>
                    <a:pt x="306" y="158"/>
                    <a:pt x="306" y="158"/>
                    <a:pt x="306" y="158"/>
                  </a:cubicBezTo>
                  <a:cubicBezTo>
                    <a:pt x="306" y="158"/>
                    <a:pt x="306" y="158"/>
                    <a:pt x="306" y="158"/>
                  </a:cubicBezTo>
                  <a:cubicBezTo>
                    <a:pt x="306" y="158"/>
                    <a:pt x="306" y="158"/>
                    <a:pt x="306" y="158"/>
                  </a:cubicBezTo>
                  <a:cubicBezTo>
                    <a:pt x="305" y="158"/>
                    <a:pt x="305" y="158"/>
                    <a:pt x="305" y="158"/>
                  </a:cubicBezTo>
                  <a:cubicBezTo>
                    <a:pt x="304" y="158"/>
                    <a:pt x="304" y="158"/>
                    <a:pt x="304" y="158"/>
                  </a:cubicBezTo>
                  <a:cubicBezTo>
                    <a:pt x="307" y="156"/>
                    <a:pt x="307" y="156"/>
                    <a:pt x="307" y="156"/>
                  </a:cubicBezTo>
                  <a:cubicBezTo>
                    <a:pt x="306" y="154"/>
                    <a:pt x="301" y="153"/>
                    <a:pt x="302" y="151"/>
                  </a:cubicBezTo>
                  <a:cubicBezTo>
                    <a:pt x="300" y="152"/>
                    <a:pt x="303" y="153"/>
                    <a:pt x="307" y="154"/>
                  </a:cubicBezTo>
                  <a:cubicBezTo>
                    <a:pt x="308" y="155"/>
                    <a:pt x="308" y="155"/>
                    <a:pt x="308"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8" y="158"/>
                    <a:pt x="316" y="123"/>
                    <a:pt x="313" y="138"/>
                  </a:cubicBezTo>
                  <a:cubicBezTo>
                    <a:pt x="313" y="138"/>
                    <a:pt x="313" y="138"/>
                    <a:pt x="313" y="138"/>
                  </a:cubicBezTo>
                  <a:cubicBezTo>
                    <a:pt x="312" y="138"/>
                    <a:pt x="312" y="138"/>
                    <a:pt x="312" y="138"/>
                  </a:cubicBezTo>
                  <a:cubicBezTo>
                    <a:pt x="310" y="139"/>
                    <a:pt x="310" y="139"/>
                    <a:pt x="310" y="139"/>
                  </a:cubicBezTo>
                  <a:cubicBezTo>
                    <a:pt x="309" y="140"/>
                    <a:pt x="309" y="140"/>
                    <a:pt x="310" y="139"/>
                  </a:cubicBezTo>
                  <a:cubicBezTo>
                    <a:pt x="311" y="139"/>
                    <a:pt x="311" y="139"/>
                    <a:pt x="312" y="139"/>
                  </a:cubicBezTo>
                  <a:cubicBezTo>
                    <a:pt x="313" y="138"/>
                    <a:pt x="313" y="138"/>
                    <a:pt x="313" y="138"/>
                  </a:cubicBezTo>
                  <a:cubicBezTo>
                    <a:pt x="313" y="138"/>
                    <a:pt x="313" y="138"/>
                    <a:pt x="313" y="138"/>
                  </a:cubicBezTo>
                  <a:cubicBezTo>
                    <a:pt x="313" y="138"/>
                    <a:pt x="313" y="138"/>
                    <a:pt x="313" y="138"/>
                  </a:cubicBezTo>
                  <a:cubicBezTo>
                    <a:pt x="313" y="138"/>
                    <a:pt x="313" y="138"/>
                    <a:pt x="313" y="138"/>
                  </a:cubicBezTo>
                  <a:cubicBezTo>
                    <a:pt x="313" y="138"/>
                    <a:pt x="313" y="138"/>
                    <a:pt x="313" y="138"/>
                  </a:cubicBezTo>
                  <a:cubicBezTo>
                    <a:pt x="311" y="146"/>
                    <a:pt x="316" y="122"/>
                    <a:pt x="309"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7" y="155"/>
                    <a:pt x="307" y="155"/>
                    <a:pt x="307" y="155"/>
                  </a:cubicBezTo>
                  <a:cubicBezTo>
                    <a:pt x="305" y="154"/>
                    <a:pt x="304" y="154"/>
                    <a:pt x="305" y="153"/>
                  </a:cubicBezTo>
                  <a:cubicBezTo>
                    <a:pt x="302" y="152"/>
                    <a:pt x="298" y="152"/>
                    <a:pt x="296" y="148"/>
                  </a:cubicBezTo>
                  <a:cubicBezTo>
                    <a:pt x="296" y="149"/>
                    <a:pt x="300" y="147"/>
                    <a:pt x="297" y="145"/>
                  </a:cubicBezTo>
                  <a:cubicBezTo>
                    <a:pt x="291" y="144"/>
                    <a:pt x="295" y="146"/>
                    <a:pt x="290" y="146"/>
                  </a:cubicBezTo>
                  <a:cubicBezTo>
                    <a:pt x="287" y="146"/>
                    <a:pt x="287" y="146"/>
                    <a:pt x="287" y="146"/>
                  </a:cubicBezTo>
                  <a:cubicBezTo>
                    <a:pt x="286" y="149"/>
                    <a:pt x="282" y="145"/>
                    <a:pt x="283" y="148"/>
                  </a:cubicBezTo>
                  <a:cubicBezTo>
                    <a:pt x="283" y="146"/>
                    <a:pt x="275" y="148"/>
                    <a:pt x="276" y="144"/>
                  </a:cubicBezTo>
                  <a:cubicBezTo>
                    <a:pt x="277" y="141"/>
                    <a:pt x="277" y="141"/>
                    <a:pt x="277" y="141"/>
                  </a:cubicBezTo>
                  <a:cubicBezTo>
                    <a:pt x="274" y="141"/>
                    <a:pt x="272" y="144"/>
                    <a:pt x="270" y="146"/>
                  </a:cubicBezTo>
                  <a:cubicBezTo>
                    <a:pt x="269" y="145"/>
                    <a:pt x="269" y="145"/>
                    <a:pt x="269" y="144"/>
                  </a:cubicBezTo>
                  <a:cubicBezTo>
                    <a:pt x="268" y="149"/>
                    <a:pt x="262" y="144"/>
                    <a:pt x="259" y="148"/>
                  </a:cubicBezTo>
                  <a:cubicBezTo>
                    <a:pt x="253" y="146"/>
                    <a:pt x="244" y="149"/>
                    <a:pt x="241" y="146"/>
                  </a:cubicBezTo>
                  <a:cubicBezTo>
                    <a:pt x="236" y="148"/>
                    <a:pt x="232" y="150"/>
                    <a:pt x="227" y="149"/>
                  </a:cubicBezTo>
                  <a:cubicBezTo>
                    <a:pt x="228" y="149"/>
                    <a:pt x="229" y="148"/>
                    <a:pt x="230" y="147"/>
                  </a:cubicBezTo>
                  <a:cubicBezTo>
                    <a:pt x="226" y="146"/>
                    <a:pt x="225" y="147"/>
                    <a:pt x="222" y="148"/>
                  </a:cubicBezTo>
                  <a:cubicBezTo>
                    <a:pt x="223" y="148"/>
                    <a:pt x="215" y="146"/>
                    <a:pt x="211" y="145"/>
                  </a:cubicBezTo>
                  <a:cubicBezTo>
                    <a:pt x="206" y="147"/>
                    <a:pt x="208" y="149"/>
                    <a:pt x="208" y="151"/>
                  </a:cubicBezTo>
                  <a:cubicBezTo>
                    <a:pt x="203" y="147"/>
                    <a:pt x="194" y="154"/>
                    <a:pt x="188" y="150"/>
                  </a:cubicBezTo>
                  <a:cubicBezTo>
                    <a:pt x="190" y="150"/>
                    <a:pt x="195" y="148"/>
                    <a:pt x="191" y="146"/>
                  </a:cubicBezTo>
                  <a:cubicBezTo>
                    <a:pt x="187" y="142"/>
                    <a:pt x="182" y="151"/>
                    <a:pt x="175" y="148"/>
                  </a:cubicBezTo>
                  <a:cubicBezTo>
                    <a:pt x="177" y="152"/>
                    <a:pt x="177" y="152"/>
                    <a:pt x="177" y="152"/>
                  </a:cubicBezTo>
                  <a:cubicBezTo>
                    <a:pt x="173" y="149"/>
                    <a:pt x="165" y="153"/>
                    <a:pt x="166" y="149"/>
                  </a:cubicBezTo>
                  <a:cubicBezTo>
                    <a:pt x="163" y="150"/>
                    <a:pt x="157" y="146"/>
                    <a:pt x="157" y="150"/>
                  </a:cubicBezTo>
                  <a:cubicBezTo>
                    <a:pt x="151" y="148"/>
                    <a:pt x="144" y="144"/>
                    <a:pt x="136" y="141"/>
                  </a:cubicBezTo>
                  <a:cubicBezTo>
                    <a:pt x="131" y="138"/>
                    <a:pt x="131" y="138"/>
                    <a:pt x="131" y="138"/>
                  </a:cubicBezTo>
                  <a:cubicBezTo>
                    <a:pt x="129" y="137"/>
                    <a:pt x="129" y="137"/>
                    <a:pt x="129" y="137"/>
                  </a:cubicBezTo>
                  <a:cubicBezTo>
                    <a:pt x="128" y="136"/>
                    <a:pt x="128" y="136"/>
                    <a:pt x="128" y="136"/>
                  </a:cubicBezTo>
                  <a:cubicBezTo>
                    <a:pt x="128" y="136"/>
                    <a:pt x="128" y="136"/>
                    <a:pt x="128" y="136"/>
                  </a:cubicBezTo>
                  <a:cubicBezTo>
                    <a:pt x="128" y="136"/>
                    <a:pt x="128" y="136"/>
                    <a:pt x="128" y="136"/>
                  </a:cubicBezTo>
                  <a:cubicBezTo>
                    <a:pt x="128" y="136"/>
                    <a:pt x="128" y="136"/>
                    <a:pt x="128" y="136"/>
                  </a:cubicBezTo>
                  <a:cubicBezTo>
                    <a:pt x="130" y="152"/>
                    <a:pt x="125" y="114"/>
                    <a:pt x="125" y="118"/>
                  </a:cubicBezTo>
                  <a:cubicBezTo>
                    <a:pt x="126" y="118"/>
                    <a:pt x="126" y="118"/>
                    <a:pt x="126" y="118"/>
                  </a:cubicBezTo>
                  <a:cubicBezTo>
                    <a:pt x="126" y="118"/>
                    <a:pt x="126" y="118"/>
                    <a:pt x="126" y="118"/>
                  </a:cubicBezTo>
                  <a:cubicBezTo>
                    <a:pt x="126" y="118"/>
                    <a:pt x="126" y="118"/>
                    <a:pt x="126" y="118"/>
                  </a:cubicBezTo>
                  <a:cubicBezTo>
                    <a:pt x="126" y="117"/>
                    <a:pt x="126" y="117"/>
                    <a:pt x="126" y="117"/>
                  </a:cubicBezTo>
                  <a:cubicBezTo>
                    <a:pt x="130" y="115"/>
                    <a:pt x="133" y="113"/>
                    <a:pt x="135" y="113"/>
                  </a:cubicBezTo>
                  <a:cubicBezTo>
                    <a:pt x="137" y="111"/>
                    <a:pt x="141" y="109"/>
                    <a:pt x="139" y="108"/>
                  </a:cubicBezTo>
                  <a:cubicBezTo>
                    <a:pt x="135" y="108"/>
                    <a:pt x="136" y="112"/>
                    <a:pt x="134" y="111"/>
                  </a:cubicBezTo>
                  <a:cubicBezTo>
                    <a:pt x="136" y="110"/>
                    <a:pt x="135" y="109"/>
                    <a:pt x="135" y="109"/>
                  </a:cubicBezTo>
                  <a:cubicBezTo>
                    <a:pt x="140" y="107"/>
                    <a:pt x="143" y="106"/>
                    <a:pt x="141" y="111"/>
                  </a:cubicBezTo>
                  <a:cubicBezTo>
                    <a:pt x="150" y="108"/>
                    <a:pt x="146" y="100"/>
                    <a:pt x="158" y="98"/>
                  </a:cubicBezTo>
                  <a:cubicBezTo>
                    <a:pt x="158" y="99"/>
                    <a:pt x="159" y="100"/>
                    <a:pt x="162" y="98"/>
                  </a:cubicBezTo>
                  <a:cubicBezTo>
                    <a:pt x="167" y="94"/>
                    <a:pt x="167" y="94"/>
                    <a:pt x="167" y="94"/>
                  </a:cubicBezTo>
                  <a:cubicBezTo>
                    <a:pt x="174" y="93"/>
                    <a:pt x="171" y="97"/>
                    <a:pt x="172" y="99"/>
                  </a:cubicBezTo>
                  <a:cubicBezTo>
                    <a:pt x="176" y="98"/>
                    <a:pt x="180" y="97"/>
                    <a:pt x="181" y="95"/>
                  </a:cubicBezTo>
                  <a:cubicBezTo>
                    <a:pt x="186" y="97"/>
                    <a:pt x="186" y="97"/>
                    <a:pt x="186" y="97"/>
                  </a:cubicBezTo>
                  <a:cubicBezTo>
                    <a:pt x="182" y="96"/>
                    <a:pt x="188" y="95"/>
                    <a:pt x="190" y="94"/>
                  </a:cubicBezTo>
                  <a:cubicBezTo>
                    <a:pt x="188" y="95"/>
                    <a:pt x="188" y="95"/>
                    <a:pt x="188" y="95"/>
                  </a:cubicBezTo>
                  <a:cubicBezTo>
                    <a:pt x="189" y="96"/>
                    <a:pt x="193" y="95"/>
                    <a:pt x="195" y="94"/>
                  </a:cubicBezTo>
                  <a:cubicBezTo>
                    <a:pt x="194" y="92"/>
                    <a:pt x="190" y="93"/>
                    <a:pt x="188" y="92"/>
                  </a:cubicBezTo>
                  <a:cubicBezTo>
                    <a:pt x="189" y="91"/>
                    <a:pt x="192" y="91"/>
                    <a:pt x="194" y="89"/>
                  </a:cubicBezTo>
                  <a:cubicBezTo>
                    <a:pt x="194" y="92"/>
                    <a:pt x="199" y="89"/>
                    <a:pt x="202" y="89"/>
                  </a:cubicBezTo>
                  <a:cubicBezTo>
                    <a:pt x="205" y="89"/>
                    <a:pt x="205" y="86"/>
                    <a:pt x="206" y="86"/>
                  </a:cubicBezTo>
                  <a:cubicBezTo>
                    <a:pt x="206" y="87"/>
                    <a:pt x="211" y="85"/>
                    <a:pt x="209" y="87"/>
                  </a:cubicBezTo>
                  <a:cubicBezTo>
                    <a:pt x="208" y="88"/>
                    <a:pt x="206" y="87"/>
                    <a:pt x="205" y="88"/>
                  </a:cubicBezTo>
                  <a:cubicBezTo>
                    <a:pt x="207" y="89"/>
                    <a:pt x="208" y="91"/>
                    <a:pt x="212" y="88"/>
                  </a:cubicBezTo>
                  <a:cubicBezTo>
                    <a:pt x="215" y="86"/>
                    <a:pt x="210" y="83"/>
                    <a:pt x="216" y="84"/>
                  </a:cubicBezTo>
                  <a:cubicBezTo>
                    <a:pt x="215" y="85"/>
                    <a:pt x="215" y="86"/>
                    <a:pt x="214" y="87"/>
                  </a:cubicBezTo>
                  <a:cubicBezTo>
                    <a:pt x="220" y="87"/>
                    <a:pt x="220" y="87"/>
                    <a:pt x="220" y="87"/>
                  </a:cubicBezTo>
                  <a:cubicBezTo>
                    <a:pt x="220" y="85"/>
                    <a:pt x="220" y="85"/>
                    <a:pt x="220" y="85"/>
                  </a:cubicBezTo>
                  <a:cubicBezTo>
                    <a:pt x="220" y="85"/>
                    <a:pt x="220" y="86"/>
                    <a:pt x="220" y="86"/>
                  </a:cubicBezTo>
                  <a:cubicBezTo>
                    <a:pt x="222" y="83"/>
                    <a:pt x="229" y="83"/>
                    <a:pt x="230" y="80"/>
                  </a:cubicBezTo>
                  <a:cubicBezTo>
                    <a:pt x="233" y="79"/>
                    <a:pt x="236" y="81"/>
                    <a:pt x="239" y="81"/>
                  </a:cubicBezTo>
                  <a:cubicBezTo>
                    <a:pt x="239" y="81"/>
                    <a:pt x="239" y="81"/>
                    <a:pt x="239" y="81"/>
                  </a:cubicBezTo>
                  <a:cubicBezTo>
                    <a:pt x="242" y="82"/>
                    <a:pt x="247" y="80"/>
                    <a:pt x="249" y="78"/>
                  </a:cubicBezTo>
                  <a:cubicBezTo>
                    <a:pt x="249" y="79"/>
                    <a:pt x="249" y="79"/>
                    <a:pt x="249" y="79"/>
                  </a:cubicBezTo>
                  <a:cubicBezTo>
                    <a:pt x="251" y="78"/>
                    <a:pt x="255" y="77"/>
                    <a:pt x="258" y="76"/>
                  </a:cubicBezTo>
                  <a:cubicBezTo>
                    <a:pt x="262" y="77"/>
                    <a:pt x="261" y="85"/>
                    <a:pt x="265" y="81"/>
                  </a:cubicBezTo>
                  <a:cubicBezTo>
                    <a:pt x="270" y="80"/>
                    <a:pt x="272" y="75"/>
                    <a:pt x="269" y="73"/>
                  </a:cubicBezTo>
                  <a:cubicBezTo>
                    <a:pt x="278" y="73"/>
                    <a:pt x="287" y="68"/>
                    <a:pt x="294" y="70"/>
                  </a:cubicBezTo>
                  <a:cubicBezTo>
                    <a:pt x="295" y="68"/>
                    <a:pt x="294" y="68"/>
                    <a:pt x="297" y="67"/>
                  </a:cubicBezTo>
                  <a:cubicBezTo>
                    <a:pt x="305" y="64"/>
                    <a:pt x="305" y="64"/>
                    <a:pt x="305" y="64"/>
                  </a:cubicBezTo>
                  <a:cubicBezTo>
                    <a:pt x="309" y="63"/>
                    <a:pt x="309" y="63"/>
                    <a:pt x="309" y="63"/>
                  </a:cubicBezTo>
                  <a:cubicBezTo>
                    <a:pt x="311" y="62"/>
                    <a:pt x="311" y="62"/>
                    <a:pt x="311" y="62"/>
                  </a:cubicBezTo>
                  <a:cubicBezTo>
                    <a:pt x="312" y="62"/>
                    <a:pt x="312" y="62"/>
                    <a:pt x="312" y="62"/>
                  </a:cubicBezTo>
                  <a:cubicBezTo>
                    <a:pt x="312" y="62"/>
                    <a:pt x="312" y="62"/>
                    <a:pt x="312" y="62"/>
                  </a:cubicBezTo>
                  <a:cubicBezTo>
                    <a:pt x="312" y="62"/>
                    <a:pt x="312" y="62"/>
                    <a:pt x="312" y="62"/>
                  </a:cubicBezTo>
                  <a:cubicBezTo>
                    <a:pt x="312" y="62"/>
                    <a:pt x="312" y="62"/>
                    <a:pt x="312" y="62"/>
                  </a:cubicBezTo>
                  <a:cubicBezTo>
                    <a:pt x="312" y="62"/>
                    <a:pt x="312" y="62"/>
                    <a:pt x="312" y="62"/>
                  </a:cubicBezTo>
                  <a:cubicBezTo>
                    <a:pt x="312" y="56"/>
                    <a:pt x="311" y="117"/>
                    <a:pt x="311" y="91"/>
                  </a:cubicBezTo>
                  <a:cubicBezTo>
                    <a:pt x="311" y="91"/>
                    <a:pt x="311" y="91"/>
                    <a:pt x="311" y="91"/>
                  </a:cubicBezTo>
                  <a:cubicBezTo>
                    <a:pt x="311" y="91"/>
                    <a:pt x="311" y="91"/>
                    <a:pt x="311" y="91"/>
                  </a:cubicBezTo>
                  <a:cubicBezTo>
                    <a:pt x="310" y="91"/>
                    <a:pt x="310" y="91"/>
                    <a:pt x="310" y="91"/>
                  </a:cubicBezTo>
                  <a:cubicBezTo>
                    <a:pt x="305" y="89"/>
                    <a:pt x="300" y="88"/>
                    <a:pt x="297" y="84"/>
                  </a:cubicBezTo>
                  <a:cubicBezTo>
                    <a:pt x="300" y="84"/>
                    <a:pt x="297" y="81"/>
                    <a:pt x="298" y="80"/>
                  </a:cubicBezTo>
                  <a:cubicBezTo>
                    <a:pt x="295" y="81"/>
                    <a:pt x="295" y="77"/>
                    <a:pt x="293" y="81"/>
                  </a:cubicBezTo>
                  <a:cubicBezTo>
                    <a:pt x="293" y="83"/>
                    <a:pt x="293" y="84"/>
                    <a:pt x="295" y="85"/>
                  </a:cubicBezTo>
                  <a:cubicBezTo>
                    <a:pt x="289" y="85"/>
                    <a:pt x="279" y="85"/>
                    <a:pt x="275" y="82"/>
                  </a:cubicBezTo>
                  <a:cubicBezTo>
                    <a:pt x="277" y="83"/>
                    <a:pt x="276" y="83"/>
                    <a:pt x="274" y="84"/>
                  </a:cubicBezTo>
                  <a:cubicBezTo>
                    <a:pt x="275" y="81"/>
                    <a:pt x="269" y="80"/>
                    <a:pt x="266" y="81"/>
                  </a:cubicBezTo>
                  <a:cubicBezTo>
                    <a:pt x="265" y="84"/>
                    <a:pt x="265" y="84"/>
                    <a:pt x="265" y="84"/>
                  </a:cubicBezTo>
                  <a:cubicBezTo>
                    <a:pt x="262" y="81"/>
                    <a:pt x="262" y="81"/>
                    <a:pt x="262" y="81"/>
                  </a:cubicBezTo>
                  <a:cubicBezTo>
                    <a:pt x="261" y="82"/>
                    <a:pt x="261" y="86"/>
                    <a:pt x="257" y="84"/>
                  </a:cubicBezTo>
                  <a:cubicBezTo>
                    <a:pt x="256" y="82"/>
                    <a:pt x="256" y="82"/>
                    <a:pt x="256" y="82"/>
                  </a:cubicBezTo>
                  <a:cubicBezTo>
                    <a:pt x="252" y="84"/>
                    <a:pt x="246" y="87"/>
                    <a:pt x="241" y="86"/>
                  </a:cubicBezTo>
                  <a:cubicBezTo>
                    <a:pt x="237" y="83"/>
                    <a:pt x="237" y="83"/>
                    <a:pt x="237" y="83"/>
                  </a:cubicBezTo>
                  <a:cubicBezTo>
                    <a:pt x="235" y="84"/>
                    <a:pt x="232" y="86"/>
                    <a:pt x="236" y="86"/>
                  </a:cubicBezTo>
                  <a:cubicBezTo>
                    <a:pt x="228" y="85"/>
                    <a:pt x="223" y="86"/>
                    <a:pt x="220" y="83"/>
                  </a:cubicBezTo>
                  <a:cubicBezTo>
                    <a:pt x="207" y="91"/>
                    <a:pt x="186" y="94"/>
                    <a:pt x="168" y="94"/>
                  </a:cubicBezTo>
                  <a:cubicBezTo>
                    <a:pt x="169" y="92"/>
                    <a:pt x="169" y="92"/>
                    <a:pt x="169" y="92"/>
                  </a:cubicBezTo>
                  <a:cubicBezTo>
                    <a:pt x="164" y="90"/>
                    <a:pt x="166" y="95"/>
                    <a:pt x="163" y="94"/>
                  </a:cubicBezTo>
                  <a:cubicBezTo>
                    <a:pt x="165" y="92"/>
                    <a:pt x="160" y="90"/>
                    <a:pt x="163" y="88"/>
                  </a:cubicBezTo>
                  <a:cubicBezTo>
                    <a:pt x="157" y="86"/>
                    <a:pt x="155" y="90"/>
                    <a:pt x="150" y="91"/>
                  </a:cubicBezTo>
                  <a:cubicBezTo>
                    <a:pt x="149" y="93"/>
                    <a:pt x="154" y="90"/>
                    <a:pt x="153" y="92"/>
                  </a:cubicBezTo>
                  <a:cubicBezTo>
                    <a:pt x="152" y="93"/>
                    <a:pt x="143" y="90"/>
                    <a:pt x="141" y="93"/>
                  </a:cubicBezTo>
                  <a:cubicBezTo>
                    <a:pt x="140" y="91"/>
                    <a:pt x="142" y="89"/>
                    <a:pt x="143" y="88"/>
                  </a:cubicBezTo>
                  <a:cubicBezTo>
                    <a:pt x="138" y="89"/>
                    <a:pt x="138" y="89"/>
                    <a:pt x="138" y="89"/>
                  </a:cubicBezTo>
                  <a:cubicBezTo>
                    <a:pt x="134" y="85"/>
                    <a:pt x="151" y="84"/>
                    <a:pt x="146" y="78"/>
                  </a:cubicBezTo>
                  <a:cubicBezTo>
                    <a:pt x="143" y="78"/>
                    <a:pt x="143" y="78"/>
                    <a:pt x="143" y="78"/>
                  </a:cubicBezTo>
                  <a:cubicBezTo>
                    <a:pt x="140" y="75"/>
                    <a:pt x="153" y="76"/>
                    <a:pt x="144" y="74"/>
                  </a:cubicBezTo>
                  <a:cubicBezTo>
                    <a:pt x="141" y="75"/>
                    <a:pt x="141" y="75"/>
                    <a:pt x="141" y="75"/>
                  </a:cubicBezTo>
                  <a:cubicBezTo>
                    <a:pt x="137" y="68"/>
                    <a:pt x="140" y="71"/>
                    <a:pt x="139" y="69"/>
                  </a:cubicBezTo>
                  <a:cubicBezTo>
                    <a:pt x="138" y="67"/>
                    <a:pt x="137" y="66"/>
                    <a:pt x="135" y="67"/>
                  </a:cubicBezTo>
                  <a:cubicBezTo>
                    <a:pt x="142" y="60"/>
                    <a:pt x="134" y="56"/>
                    <a:pt x="145" y="51"/>
                  </a:cubicBezTo>
                  <a:cubicBezTo>
                    <a:pt x="148" y="52"/>
                    <a:pt x="136" y="56"/>
                    <a:pt x="140" y="58"/>
                  </a:cubicBezTo>
                  <a:cubicBezTo>
                    <a:pt x="146" y="57"/>
                    <a:pt x="149" y="52"/>
                    <a:pt x="153" y="51"/>
                  </a:cubicBezTo>
                  <a:cubicBezTo>
                    <a:pt x="148" y="51"/>
                    <a:pt x="151" y="47"/>
                    <a:pt x="154" y="45"/>
                  </a:cubicBezTo>
                  <a:cubicBezTo>
                    <a:pt x="159" y="45"/>
                    <a:pt x="152" y="49"/>
                    <a:pt x="158" y="48"/>
                  </a:cubicBezTo>
                  <a:cubicBezTo>
                    <a:pt x="159" y="45"/>
                    <a:pt x="165" y="42"/>
                    <a:pt x="159" y="43"/>
                  </a:cubicBezTo>
                  <a:cubicBezTo>
                    <a:pt x="161" y="38"/>
                    <a:pt x="165" y="42"/>
                    <a:pt x="168" y="38"/>
                  </a:cubicBezTo>
                  <a:cubicBezTo>
                    <a:pt x="170" y="41"/>
                    <a:pt x="164" y="46"/>
                    <a:pt x="170" y="46"/>
                  </a:cubicBezTo>
                  <a:cubicBezTo>
                    <a:pt x="168" y="44"/>
                    <a:pt x="179" y="40"/>
                    <a:pt x="174" y="37"/>
                  </a:cubicBezTo>
                  <a:cubicBezTo>
                    <a:pt x="177" y="37"/>
                    <a:pt x="177" y="39"/>
                    <a:pt x="176" y="42"/>
                  </a:cubicBezTo>
                  <a:cubicBezTo>
                    <a:pt x="180" y="43"/>
                    <a:pt x="184" y="35"/>
                    <a:pt x="186" y="40"/>
                  </a:cubicBezTo>
                  <a:cubicBezTo>
                    <a:pt x="187" y="37"/>
                    <a:pt x="187" y="37"/>
                    <a:pt x="187" y="37"/>
                  </a:cubicBezTo>
                  <a:cubicBezTo>
                    <a:pt x="188" y="37"/>
                    <a:pt x="190" y="38"/>
                    <a:pt x="192" y="39"/>
                  </a:cubicBezTo>
                  <a:cubicBezTo>
                    <a:pt x="196" y="38"/>
                    <a:pt x="202" y="33"/>
                    <a:pt x="203" y="37"/>
                  </a:cubicBezTo>
                  <a:cubicBezTo>
                    <a:pt x="204" y="37"/>
                    <a:pt x="212" y="35"/>
                    <a:pt x="208" y="33"/>
                  </a:cubicBezTo>
                  <a:cubicBezTo>
                    <a:pt x="203" y="32"/>
                    <a:pt x="203" y="36"/>
                    <a:pt x="200" y="33"/>
                  </a:cubicBezTo>
                  <a:cubicBezTo>
                    <a:pt x="204" y="35"/>
                    <a:pt x="206" y="31"/>
                    <a:pt x="209" y="29"/>
                  </a:cubicBezTo>
                  <a:cubicBezTo>
                    <a:pt x="210" y="31"/>
                    <a:pt x="210" y="31"/>
                    <a:pt x="210" y="31"/>
                  </a:cubicBezTo>
                  <a:cubicBezTo>
                    <a:pt x="211" y="30"/>
                    <a:pt x="215" y="29"/>
                    <a:pt x="216" y="27"/>
                  </a:cubicBezTo>
                  <a:cubicBezTo>
                    <a:pt x="215" y="29"/>
                    <a:pt x="215" y="30"/>
                    <a:pt x="217" y="30"/>
                  </a:cubicBezTo>
                  <a:cubicBezTo>
                    <a:pt x="218" y="27"/>
                    <a:pt x="218" y="27"/>
                    <a:pt x="218" y="27"/>
                  </a:cubicBezTo>
                  <a:cubicBezTo>
                    <a:pt x="224" y="25"/>
                    <a:pt x="220" y="31"/>
                    <a:pt x="227" y="29"/>
                  </a:cubicBezTo>
                  <a:cubicBezTo>
                    <a:pt x="222" y="32"/>
                    <a:pt x="222" y="32"/>
                    <a:pt x="222" y="32"/>
                  </a:cubicBezTo>
                  <a:cubicBezTo>
                    <a:pt x="223" y="32"/>
                    <a:pt x="226" y="34"/>
                    <a:pt x="229" y="32"/>
                  </a:cubicBezTo>
                  <a:cubicBezTo>
                    <a:pt x="229" y="30"/>
                    <a:pt x="231" y="27"/>
                    <a:pt x="232" y="25"/>
                  </a:cubicBezTo>
                  <a:cubicBezTo>
                    <a:pt x="235" y="23"/>
                    <a:pt x="234" y="27"/>
                    <a:pt x="237" y="24"/>
                  </a:cubicBezTo>
                  <a:cubicBezTo>
                    <a:pt x="233" y="28"/>
                    <a:pt x="233" y="28"/>
                    <a:pt x="233" y="28"/>
                  </a:cubicBezTo>
                  <a:cubicBezTo>
                    <a:pt x="232" y="29"/>
                    <a:pt x="237" y="31"/>
                    <a:pt x="241" y="30"/>
                  </a:cubicBezTo>
                  <a:cubicBezTo>
                    <a:pt x="244" y="29"/>
                    <a:pt x="248" y="25"/>
                    <a:pt x="243" y="24"/>
                  </a:cubicBezTo>
                  <a:cubicBezTo>
                    <a:pt x="246" y="24"/>
                    <a:pt x="249" y="25"/>
                    <a:pt x="248" y="27"/>
                  </a:cubicBezTo>
                  <a:cubicBezTo>
                    <a:pt x="253" y="25"/>
                    <a:pt x="247" y="24"/>
                    <a:pt x="251" y="22"/>
                  </a:cubicBezTo>
                  <a:cubicBezTo>
                    <a:pt x="253" y="23"/>
                    <a:pt x="259" y="24"/>
                    <a:pt x="263" y="26"/>
                  </a:cubicBezTo>
                  <a:cubicBezTo>
                    <a:pt x="259" y="31"/>
                    <a:pt x="259" y="31"/>
                    <a:pt x="259" y="31"/>
                  </a:cubicBezTo>
                  <a:cubicBezTo>
                    <a:pt x="262" y="30"/>
                    <a:pt x="262" y="30"/>
                    <a:pt x="262" y="30"/>
                  </a:cubicBezTo>
                  <a:cubicBezTo>
                    <a:pt x="259" y="34"/>
                    <a:pt x="265" y="32"/>
                    <a:pt x="263" y="36"/>
                  </a:cubicBezTo>
                  <a:cubicBezTo>
                    <a:pt x="265" y="36"/>
                    <a:pt x="268" y="34"/>
                    <a:pt x="270" y="33"/>
                  </a:cubicBezTo>
                  <a:cubicBezTo>
                    <a:pt x="263" y="29"/>
                    <a:pt x="276" y="24"/>
                    <a:pt x="273" y="20"/>
                  </a:cubicBezTo>
                  <a:cubicBezTo>
                    <a:pt x="281" y="17"/>
                    <a:pt x="281" y="31"/>
                    <a:pt x="288" y="21"/>
                  </a:cubicBezTo>
                  <a:cubicBezTo>
                    <a:pt x="286" y="20"/>
                    <a:pt x="290" y="16"/>
                    <a:pt x="285" y="18"/>
                  </a:cubicBezTo>
                  <a:cubicBezTo>
                    <a:pt x="290" y="18"/>
                    <a:pt x="287" y="13"/>
                    <a:pt x="294" y="14"/>
                  </a:cubicBezTo>
                  <a:cubicBezTo>
                    <a:pt x="290" y="16"/>
                    <a:pt x="300" y="17"/>
                    <a:pt x="294" y="22"/>
                  </a:cubicBezTo>
                  <a:cubicBezTo>
                    <a:pt x="294" y="20"/>
                    <a:pt x="290" y="21"/>
                    <a:pt x="289" y="22"/>
                  </a:cubicBezTo>
                  <a:cubicBezTo>
                    <a:pt x="292" y="23"/>
                    <a:pt x="290" y="27"/>
                    <a:pt x="295" y="26"/>
                  </a:cubicBezTo>
                  <a:cubicBezTo>
                    <a:pt x="298" y="25"/>
                    <a:pt x="303" y="23"/>
                    <a:pt x="302" y="21"/>
                  </a:cubicBezTo>
                  <a:cubicBezTo>
                    <a:pt x="301" y="18"/>
                    <a:pt x="297" y="23"/>
                    <a:pt x="298" y="19"/>
                  </a:cubicBezTo>
                  <a:cubicBezTo>
                    <a:pt x="304" y="16"/>
                    <a:pt x="306" y="20"/>
                    <a:pt x="308" y="15"/>
                  </a:cubicBezTo>
                  <a:cubicBezTo>
                    <a:pt x="304" y="16"/>
                    <a:pt x="302" y="14"/>
                    <a:pt x="302" y="12"/>
                  </a:cubicBezTo>
                  <a:cubicBezTo>
                    <a:pt x="306" y="9"/>
                    <a:pt x="306" y="9"/>
                    <a:pt x="306" y="9"/>
                  </a:cubicBezTo>
                  <a:cubicBezTo>
                    <a:pt x="306" y="11"/>
                    <a:pt x="306" y="11"/>
                    <a:pt x="306" y="11"/>
                  </a:cubicBezTo>
                  <a:cubicBezTo>
                    <a:pt x="313" y="11"/>
                    <a:pt x="307" y="7"/>
                    <a:pt x="314" y="6"/>
                  </a:cubicBezTo>
                  <a:cubicBezTo>
                    <a:pt x="319" y="8"/>
                    <a:pt x="319" y="8"/>
                    <a:pt x="319" y="8"/>
                  </a:cubicBezTo>
                  <a:cubicBezTo>
                    <a:pt x="318" y="12"/>
                    <a:pt x="308" y="10"/>
                    <a:pt x="310" y="15"/>
                  </a:cubicBezTo>
                  <a:cubicBezTo>
                    <a:pt x="315" y="14"/>
                    <a:pt x="316" y="11"/>
                    <a:pt x="321" y="11"/>
                  </a:cubicBezTo>
                  <a:cubicBezTo>
                    <a:pt x="318" y="13"/>
                    <a:pt x="318" y="13"/>
                    <a:pt x="318" y="13"/>
                  </a:cubicBezTo>
                  <a:cubicBezTo>
                    <a:pt x="320" y="12"/>
                    <a:pt x="323" y="18"/>
                    <a:pt x="329" y="13"/>
                  </a:cubicBezTo>
                  <a:cubicBezTo>
                    <a:pt x="332" y="10"/>
                    <a:pt x="329" y="11"/>
                    <a:pt x="329" y="9"/>
                  </a:cubicBezTo>
                  <a:cubicBezTo>
                    <a:pt x="334" y="7"/>
                    <a:pt x="334" y="7"/>
                    <a:pt x="334" y="7"/>
                  </a:cubicBezTo>
                  <a:cubicBezTo>
                    <a:pt x="334" y="7"/>
                    <a:pt x="334" y="7"/>
                    <a:pt x="334" y="7"/>
                  </a:cubicBezTo>
                  <a:cubicBezTo>
                    <a:pt x="334" y="7"/>
                    <a:pt x="334" y="7"/>
                    <a:pt x="334" y="7"/>
                  </a:cubicBezTo>
                  <a:cubicBezTo>
                    <a:pt x="334" y="7"/>
                    <a:pt x="334" y="7"/>
                    <a:pt x="334" y="7"/>
                  </a:cubicBezTo>
                  <a:cubicBezTo>
                    <a:pt x="334" y="7"/>
                    <a:pt x="334" y="7"/>
                    <a:pt x="334" y="7"/>
                  </a:cubicBezTo>
                  <a:cubicBezTo>
                    <a:pt x="334" y="7"/>
                    <a:pt x="334" y="7"/>
                    <a:pt x="334" y="7"/>
                  </a:cubicBezTo>
                  <a:cubicBezTo>
                    <a:pt x="334" y="0"/>
                    <a:pt x="327" y="68"/>
                    <a:pt x="330" y="39"/>
                  </a:cubicBezTo>
                  <a:cubicBezTo>
                    <a:pt x="330" y="39"/>
                    <a:pt x="330" y="39"/>
                    <a:pt x="330" y="39"/>
                  </a:cubicBezTo>
                  <a:cubicBezTo>
                    <a:pt x="330" y="39"/>
                    <a:pt x="330" y="39"/>
                    <a:pt x="330" y="39"/>
                  </a:cubicBezTo>
                  <a:cubicBezTo>
                    <a:pt x="330" y="39"/>
                    <a:pt x="330" y="39"/>
                    <a:pt x="330" y="39"/>
                  </a:cubicBezTo>
                  <a:cubicBezTo>
                    <a:pt x="329" y="39"/>
                    <a:pt x="329" y="39"/>
                    <a:pt x="329" y="39"/>
                  </a:cubicBezTo>
                  <a:cubicBezTo>
                    <a:pt x="327" y="39"/>
                    <a:pt x="327" y="39"/>
                    <a:pt x="327" y="39"/>
                  </a:cubicBezTo>
                  <a:cubicBezTo>
                    <a:pt x="325" y="39"/>
                    <a:pt x="324" y="39"/>
                    <a:pt x="322" y="38"/>
                  </a:cubicBezTo>
                  <a:cubicBezTo>
                    <a:pt x="324" y="35"/>
                    <a:pt x="316" y="35"/>
                    <a:pt x="321" y="33"/>
                  </a:cubicBezTo>
                  <a:cubicBezTo>
                    <a:pt x="322" y="35"/>
                    <a:pt x="324" y="36"/>
                    <a:pt x="327" y="37"/>
                  </a:cubicBezTo>
                  <a:cubicBezTo>
                    <a:pt x="331" y="38"/>
                    <a:pt x="331" y="38"/>
                    <a:pt x="331" y="38"/>
                  </a:cubicBezTo>
                  <a:cubicBezTo>
                    <a:pt x="331" y="38"/>
                    <a:pt x="331" y="38"/>
                    <a:pt x="331" y="38"/>
                  </a:cubicBezTo>
                  <a:cubicBezTo>
                    <a:pt x="331" y="38"/>
                    <a:pt x="331" y="38"/>
                    <a:pt x="331" y="38"/>
                  </a:cubicBezTo>
                  <a:cubicBezTo>
                    <a:pt x="333" y="24"/>
                    <a:pt x="328" y="67"/>
                    <a:pt x="334" y="8"/>
                  </a:cubicBezTo>
                  <a:cubicBezTo>
                    <a:pt x="334" y="8"/>
                    <a:pt x="334" y="8"/>
                    <a:pt x="334" y="8"/>
                  </a:cubicBezTo>
                  <a:cubicBezTo>
                    <a:pt x="334" y="8"/>
                    <a:pt x="334" y="8"/>
                    <a:pt x="334" y="8"/>
                  </a:cubicBezTo>
                  <a:cubicBezTo>
                    <a:pt x="334" y="8"/>
                    <a:pt x="334" y="8"/>
                    <a:pt x="334" y="8"/>
                  </a:cubicBezTo>
                  <a:cubicBezTo>
                    <a:pt x="334" y="8"/>
                    <a:pt x="334" y="8"/>
                    <a:pt x="334" y="8"/>
                  </a:cubicBezTo>
                  <a:cubicBezTo>
                    <a:pt x="334" y="8"/>
                    <a:pt x="334" y="8"/>
                    <a:pt x="334" y="8"/>
                  </a:cubicBezTo>
                  <a:cubicBezTo>
                    <a:pt x="333" y="9"/>
                    <a:pt x="333" y="9"/>
                    <a:pt x="333" y="9"/>
                  </a:cubicBezTo>
                  <a:cubicBezTo>
                    <a:pt x="333" y="10"/>
                    <a:pt x="333" y="10"/>
                    <a:pt x="333" y="10"/>
                  </a:cubicBezTo>
                  <a:cubicBezTo>
                    <a:pt x="332" y="11"/>
                    <a:pt x="332" y="11"/>
                    <a:pt x="332" y="11"/>
                  </a:cubicBezTo>
                  <a:cubicBezTo>
                    <a:pt x="336" y="15"/>
                    <a:pt x="325" y="12"/>
                    <a:pt x="325" y="17"/>
                  </a:cubicBezTo>
                  <a:cubicBezTo>
                    <a:pt x="331" y="15"/>
                    <a:pt x="333" y="20"/>
                    <a:pt x="334" y="22"/>
                  </a:cubicBezTo>
                  <a:cubicBezTo>
                    <a:pt x="336" y="25"/>
                    <a:pt x="339" y="12"/>
                    <a:pt x="337" y="27"/>
                  </a:cubicBezTo>
                  <a:cubicBezTo>
                    <a:pt x="336" y="23"/>
                    <a:pt x="335" y="42"/>
                    <a:pt x="337" y="17"/>
                  </a:cubicBezTo>
                  <a:cubicBezTo>
                    <a:pt x="336" y="16"/>
                    <a:pt x="336" y="16"/>
                    <a:pt x="335" y="15"/>
                  </a:cubicBezTo>
                  <a:cubicBezTo>
                    <a:pt x="336" y="14"/>
                    <a:pt x="336" y="14"/>
                    <a:pt x="336" y="14"/>
                  </a:cubicBezTo>
                  <a:cubicBezTo>
                    <a:pt x="336" y="14"/>
                    <a:pt x="336" y="14"/>
                    <a:pt x="336" y="14"/>
                  </a:cubicBezTo>
                  <a:cubicBezTo>
                    <a:pt x="336" y="14"/>
                    <a:pt x="336" y="14"/>
                    <a:pt x="336" y="14"/>
                  </a:cubicBezTo>
                  <a:cubicBezTo>
                    <a:pt x="336" y="14"/>
                    <a:pt x="336" y="14"/>
                    <a:pt x="336" y="14"/>
                  </a:cubicBezTo>
                  <a:cubicBezTo>
                    <a:pt x="337" y="11"/>
                    <a:pt x="333" y="48"/>
                    <a:pt x="335" y="32"/>
                  </a:cubicBezTo>
                  <a:cubicBezTo>
                    <a:pt x="335" y="32"/>
                    <a:pt x="335" y="32"/>
                    <a:pt x="335" y="32"/>
                  </a:cubicBezTo>
                  <a:cubicBezTo>
                    <a:pt x="334" y="32"/>
                    <a:pt x="334" y="32"/>
                    <a:pt x="334" y="32"/>
                  </a:cubicBezTo>
                  <a:cubicBezTo>
                    <a:pt x="334" y="32"/>
                    <a:pt x="334" y="32"/>
                    <a:pt x="334" y="32"/>
                  </a:cubicBezTo>
                  <a:cubicBezTo>
                    <a:pt x="334" y="32"/>
                    <a:pt x="334" y="32"/>
                    <a:pt x="334" y="32"/>
                  </a:cubicBezTo>
                  <a:cubicBezTo>
                    <a:pt x="333" y="32"/>
                    <a:pt x="333" y="32"/>
                    <a:pt x="333" y="32"/>
                  </a:cubicBezTo>
                  <a:cubicBezTo>
                    <a:pt x="331" y="31"/>
                    <a:pt x="331" y="31"/>
                    <a:pt x="331" y="31"/>
                  </a:cubicBezTo>
                  <a:cubicBezTo>
                    <a:pt x="327" y="30"/>
                    <a:pt x="327" y="30"/>
                    <a:pt x="327" y="30"/>
                  </a:cubicBezTo>
                  <a:cubicBezTo>
                    <a:pt x="324" y="29"/>
                    <a:pt x="322" y="29"/>
                    <a:pt x="320" y="30"/>
                  </a:cubicBezTo>
                  <a:cubicBezTo>
                    <a:pt x="318" y="28"/>
                    <a:pt x="320" y="25"/>
                    <a:pt x="322" y="26"/>
                  </a:cubicBezTo>
                  <a:cubicBezTo>
                    <a:pt x="314" y="24"/>
                    <a:pt x="306" y="23"/>
                    <a:pt x="298" y="21"/>
                  </a:cubicBezTo>
                  <a:cubicBezTo>
                    <a:pt x="303" y="25"/>
                    <a:pt x="289" y="21"/>
                    <a:pt x="292" y="25"/>
                  </a:cubicBezTo>
                  <a:cubicBezTo>
                    <a:pt x="296" y="26"/>
                    <a:pt x="300" y="30"/>
                    <a:pt x="297" y="31"/>
                  </a:cubicBezTo>
                  <a:cubicBezTo>
                    <a:pt x="295" y="31"/>
                    <a:pt x="297" y="30"/>
                    <a:pt x="296" y="29"/>
                  </a:cubicBezTo>
                  <a:cubicBezTo>
                    <a:pt x="293" y="31"/>
                    <a:pt x="291" y="24"/>
                    <a:pt x="288" y="28"/>
                  </a:cubicBezTo>
                  <a:cubicBezTo>
                    <a:pt x="296" y="27"/>
                    <a:pt x="290" y="23"/>
                    <a:pt x="291" y="19"/>
                  </a:cubicBezTo>
                  <a:cubicBezTo>
                    <a:pt x="286" y="21"/>
                    <a:pt x="292" y="17"/>
                    <a:pt x="286" y="16"/>
                  </a:cubicBezTo>
                  <a:cubicBezTo>
                    <a:pt x="280" y="18"/>
                    <a:pt x="274" y="19"/>
                    <a:pt x="267" y="20"/>
                  </a:cubicBezTo>
                  <a:cubicBezTo>
                    <a:pt x="259" y="17"/>
                    <a:pt x="247" y="21"/>
                    <a:pt x="240" y="22"/>
                  </a:cubicBezTo>
                  <a:cubicBezTo>
                    <a:pt x="236" y="20"/>
                    <a:pt x="239" y="16"/>
                    <a:pt x="234" y="16"/>
                  </a:cubicBezTo>
                  <a:cubicBezTo>
                    <a:pt x="230" y="16"/>
                    <a:pt x="238" y="20"/>
                    <a:pt x="231" y="19"/>
                  </a:cubicBezTo>
                  <a:cubicBezTo>
                    <a:pt x="232" y="18"/>
                    <a:pt x="232" y="18"/>
                    <a:pt x="232" y="18"/>
                  </a:cubicBezTo>
                  <a:cubicBezTo>
                    <a:pt x="230" y="19"/>
                    <a:pt x="218" y="16"/>
                    <a:pt x="217" y="22"/>
                  </a:cubicBezTo>
                  <a:cubicBezTo>
                    <a:pt x="219" y="18"/>
                    <a:pt x="219" y="18"/>
                    <a:pt x="219" y="18"/>
                  </a:cubicBezTo>
                  <a:cubicBezTo>
                    <a:pt x="217" y="17"/>
                    <a:pt x="216" y="18"/>
                    <a:pt x="215" y="19"/>
                  </a:cubicBezTo>
                  <a:cubicBezTo>
                    <a:pt x="215" y="18"/>
                    <a:pt x="213" y="16"/>
                    <a:pt x="215" y="15"/>
                  </a:cubicBezTo>
                  <a:cubicBezTo>
                    <a:pt x="211" y="13"/>
                    <a:pt x="206" y="17"/>
                    <a:pt x="202" y="17"/>
                  </a:cubicBezTo>
                  <a:cubicBezTo>
                    <a:pt x="205" y="20"/>
                    <a:pt x="205" y="20"/>
                    <a:pt x="205" y="20"/>
                  </a:cubicBezTo>
                  <a:cubicBezTo>
                    <a:pt x="197" y="22"/>
                    <a:pt x="191" y="20"/>
                    <a:pt x="183" y="22"/>
                  </a:cubicBezTo>
                  <a:cubicBezTo>
                    <a:pt x="183" y="20"/>
                    <a:pt x="183" y="20"/>
                    <a:pt x="183" y="20"/>
                  </a:cubicBezTo>
                  <a:cubicBezTo>
                    <a:pt x="179" y="22"/>
                    <a:pt x="179" y="22"/>
                    <a:pt x="179" y="22"/>
                  </a:cubicBezTo>
                  <a:cubicBezTo>
                    <a:pt x="180" y="19"/>
                    <a:pt x="175" y="18"/>
                    <a:pt x="173" y="20"/>
                  </a:cubicBezTo>
                  <a:cubicBezTo>
                    <a:pt x="185" y="13"/>
                    <a:pt x="185" y="13"/>
                    <a:pt x="185" y="13"/>
                  </a:cubicBezTo>
                  <a:cubicBezTo>
                    <a:pt x="188" y="14"/>
                    <a:pt x="181" y="16"/>
                    <a:pt x="184" y="19"/>
                  </a:cubicBezTo>
                  <a:cubicBezTo>
                    <a:pt x="186" y="20"/>
                    <a:pt x="193" y="19"/>
                    <a:pt x="194" y="17"/>
                  </a:cubicBezTo>
                  <a:cubicBezTo>
                    <a:pt x="191" y="17"/>
                    <a:pt x="191" y="17"/>
                    <a:pt x="189" y="18"/>
                  </a:cubicBezTo>
                  <a:cubicBezTo>
                    <a:pt x="187" y="15"/>
                    <a:pt x="192" y="15"/>
                    <a:pt x="194" y="12"/>
                  </a:cubicBezTo>
                  <a:cubicBezTo>
                    <a:pt x="192" y="12"/>
                    <a:pt x="190" y="12"/>
                    <a:pt x="190" y="13"/>
                  </a:cubicBezTo>
                  <a:cubicBezTo>
                    <a:pt x="192" y="11"/>
                    <a:pt x="195" y="10"/>
                    <a:pt x="200" y="10"/>
                  </a:cubicBezTo>
                  <a:cubicBezTo>
                    <a:pt x="197" y="11"/>
                    <a:pt x="202" y="11"/>
                    <a:pt x="201" y="13"/>
                  </a:cubicBezTo>
                  <a:cubicBezTo>
                    <a:pt x="201" y="10"/>
                    <a:pt x="206" y="8"/>
                    <a:pt x="212" y="8"/>
                  </a:cubicBezTo>
                  <a:cubicBezTo>
                    <a:pt x="216" y="11"/>
                    <a:pt x="222" y="5"/>
                    <a:pt x="229" y="5"/>
                  </a:cubicBezTo>
                  <a:cubicBezTo>
                    <a:pt x="227" y="9"/>
                    <a:pt x="224" y="11"/>
                    <a:pt x="220" y="13"/>
                  </a:cubicBezTo>
                  <a:cubicBezTo>
                    <a:pt x="224" y="14"/>
                    <a:pt x="224" y="13"/>
                    <a:pt x="229" y="14"/>
                  </a:cubicBezTo>
                  <a:cubicBezTo>
                    <a:pt x="231" y="11"/>
                    <a:pt x="232" y="8"/>
                    <a:pt x="237" y="6"/>
                  </a:cubicBezTo>
                  <a:cubicBezTo>
                    <a:pt x="238" y="8"/>
                    <a:pt x="238" y="8"/>
                    <a:pt x="238" y="8"/>
                  </a:cubicBezTo>
                  <a:cubicBezTo>
                    <a:pt x="243" y="6"/>
                    <a:pt x="243" y="3"/>
                    <a:pt x="249" y="3"/>
                  </a:cubicBezTo>
                  <a:cubicBezTo>
                    <a:pt x="261" y="4"/>
                    <a:pt x="272" y="3"/>
                    <a:pt x="281" y="4"/>
                  </a:cubicBezTo>
                  <a:cubicBezTo>
                    <a:pt x="281" y="6"/>
                    <a:pt x="281" y="6"/>
                    <a:pt x="281" y="6"/>
                  </a:cubicBezTo>
                  <a:cubicBezTo>
                    <a:pt x="286" y="2"/>
                    <a:pt x="298" y="5"/>
                    <a:pt x="304" y="4"/>
                  </a:cubicBezTo>
                  <a:cubicBezTo>
                    <a:pt x="315" y="8"/>
                    <a:pt x="330" y="7"/>
                    <a:pt x="334" y="14"/>
                  </a:cubicBezTo>
                  <a:cubicBezTo>
                    <a:pt x="342" y="16"/>
                    <a:pt x="342" y="16"/>
                    <a:pt x="342" y="16"/>
                  </a:cubicBezTo>
                  <a:cubicBezTo>
                    <a:pt x="343" y="17"/>
                    <a:pt x="343" y="17"/>
                    <a:pt x="343" y="17"/>
                  </a:cubicBezTo>
                  <a:cubicBezTo>
                    <a:pt x="343" y="17"/>
                    <a:pt x="343" y="17"/>
                    <a:pt x="343" y="17"/>
                  </a:cubicBezTo>
                  <a:cubicBezTo>
                    <a:pt x="344" y="17"/>
                    <a:pt x="344" y="17"/>
                    <a:pt x="344" y="17"/>
                  </a:cubicBezTo>
                  <a:cubicBezTo>
                    <a:pt x="344" y="17"/>
                    <a:pt x="344" y="17"/>
                    <a:pt x="344" y="17"/>
                  </a:cubicBezTo>
                  <a:cubicBezTo>
                    <a:pt x="344" y="17"/>
                    <a:pt x="344" y="17"/>
                    <a:pt x="344" y="17"/>
                  </a:cubicBezTo>
                  <a:cubicBezTo>
                    <a:pt x="345" y="5"/>
                    <a:pt x="342" y="34"/>
                    <a:pt x="342" y="31"/>
                  </a:cubicBezTo>
                  <a:cubicBezTo>
                    <a:pt x="342" y="31"/>
                    <a:pt x="342" y="31"/>
                    <a:pt x="342" y="31"/>
                  </a:cubicBezTo>
                  <a:cubicBezTo>
                    <a:pt x="341" y="31"/>
                    <a:pt x="341" y="31"/>
                    <a:pt x="341" y="31"/>
                  </a:cubicBezTo>
                  <a:cubicBezTo>
                    <a:pt x="341" y="31"/>
                    <a:pt x="341" y="31"/>
                    <a:pt x="341" y="31"/>
                  </a:cubicBezTo>
                  <a:cubicBezTo>
                    <a:pt x="337" y="33"/>
                    <a:pt x="337" y="33"/>
                    <a:pt x="337" y="33"/>
                  </a:cubicBezTo>
                  <a:cubicBezTo>
                    <a:pt x="324" y="37"/>
                    <a:pt x="324" y="37"/>
                    <a:pt x="324" y="37"/>
                  </a:cubicBezTo>
                  <a:cubicBezTo>
                    <a:pt x="316" y="40"/>
                    <a:pt x="307" y="44"/>
                    <a:pt x="297" y="45"/>
                  </a:cubicBezTo>
                  <a:cubicBezTo>
                    <a:pt x="299" y="41"/>
                    <a:pt x="299" y="41"/>
                    <a:pt x="299" y="41"/>
                  </a:cubicBezTo>
                  <a:cubicBezTo>
                    <a:pt x="296" y="44"/>
                    <a:pt x="297" y="40"/>
                    <a:pt x="293" y="41"/>
                  </a:cubicBezTo>
                  <a:cubicBezTo>
                    <a:pt x="298" y="43"/>
                    <a:pt x="289" y="45"/>
                    <a:pt x="287" y="48"/>
                  </a:cubicBezTo>
                  <a:cubicBezTo>
                    <a:pt x="278" y="47"/>
                    <a:pt x="267" y="52"/>
                    <a:pt x="260" y="56"/>
                  </a:cubicBezTo>
                  <a:cubicBezTo>
                    <a:pt x="259" y="54"/>
                    <a:pt x="259" y="54"/>
                    <a:pt x="259" y="54"/>
                  </a:cubicBezTo>
                  <a:cubicBezTo>
                    <a:pt x="252" y="59"/>
                    <a:pt x="242" y="57"/>
                    <a:pt x="232" y="58"/>
                  </a:cubicBezTo>
                  <a:cubicBezTo>
                    <a:pt x="231" y="57"/>
                    <a:pt x="229" y="55"/>
                    <a:pt x="226" y="56"/>
                  </a:cubicBezTo>
                  <a:cubicBezTo>
                    <a:pt x="221" y="61"/>
                    <a:pt x="219" y="61"/>
                    <a:pt x="211" y="65"/>
                  </a:cubicBezTo>
                  <a:cubicBezTo>
                    <a:pt x="206" y="66"/>
                    <a:pt x="197" y="67"/>
                    <a:pt x="191" y="66"/>
                  </a:cubicBezTo>
                  <a:cubicBezTo>
                    <a:pt x="181" y="71"/>
                    <a:pt x="171" y="74"/>
                    <a:pt x="161" y="77"/>
                  </a:cubicBezTo>
                  <a:cubicBezTo>
                    <a:pt x="157" y="78"/>
                    <a:pt x="154" y="80"/>
                    <a:pt x="153" y="81"/>
                  </a:cubicBezTo>
                  <a:cubicBezTo>
                    <a:pt x="152" y="82"/>
                    <a:pt x="152" y="82"/>
                    <a:pt x="152" y="82"/>
                  </a:cubicBezTo>
                  <a:cubicBezTo>
                    <a:pt x="152" y="82"/>
                    <a:pt x="152" y="82"/>
                    <a:pt x="152" y="82"/>
                  </a:cubicBezTo>
                  <a:cubicBezTo>
                    <a:pt x="154" y="87"/>
                    <a:pt x="136" y="38"/>
                    <a:pt x="144" y="59"/>
                  </a:cubicBezTo>
                  <a:cubicBezTo>
                    <a:pt x="144" y="59"/>
                    <a:pt x="144" y="59"/>
                    <a:pt x="144" y="59"/>
                  </a:cubicBezTo>
                  <a:cubicBezTo>
                    <a:pt x="144" y="59"/>
                    <a:pt x="144" y="59"/>
                    <a:pt x="144" y="59"/>
                  </a:cubicBezTo>
                  <a:cubicBezTo>
                    <a:pt x="144" y="59"/>
                    <a:pt x="144" y="59"/>
                    <a:pt x="144" y="59"/>
                  </a:cubicBezTo>
                  <a:cubicBezTo>
                    <a:pt x="144" y="59"/>
                    <a:pt x="144" y="59"/>
                    <a:pt x="144" y="59"/>
                  </a:cubicBezTo>
                  <a:cubicBezTo>
                    <a:pt x="145" y="59"/>
                    <a:pt x="145" y="59"/>
                    <a:pt x="145" y="59"/>
                  </a:cubicBezTo>
                  <a:cubicBezTo>
                    <a:pt x="146" y="59"/>
                    <a:pt x="146" y="59"/>
                    <a:pt x="146" y="59"/>
                  </a:cubicBezTo>
                  <a:cubicBezTo>
                    <a:pt x="149" y="59"/>
                    <a:pt x="149" y="59"/>
                    <a:pt x="149" y="59"/>
                  </a:cubicBezTo>
                  <a:cubicBezTo>
                    <a:pt x="157" y="59"/>
                    <a:pt x="157" y="59"/>
                    <a:pt x="157" y="59"/>
                  </a:cubicBezTo>
                  <a:cubicBezTo>
                    <a:pt x="158" y="61"/>
                    <a:pt x="158" y="61"/>
                    <a:pt x="158" y="61"/>
                  </a:cubicBezTo>
                  <a:cubicBezTo>
                    <a:pt x="178" y="57"/>
                    <a:pt x="203" y="59"/>
                    <a:pt x="222" y="54"/>
                  </a:cubicBezTo>
                  <a:cubicBezTo>
                    <a:pt x="221" y="59"/>
                    <a:pt x="221" y="59"/>
                    <a:pt x="221" y="59"/>
                  </a:cubicBezTo>
                  <a:cubicBezTo>
                    <a:pt x="226" y="60"/>
                    <a:pt x="234" y="56"/>
                    <a:pt x="232" y="53"/>
                  </a:cubicBezTo>
                  <a:cubicBezTo>
                    <a:pt x="238" y="54"/>
                    <a:pt x="247" y="50"/>
                    <a:pt x="251" y="53"/>
                  </a:cubicBezTo>
                  <a:cubicBezTo>
                    <a:pt x="257" y="54"/>
                    <a:pt x="258" y="51"/>
                    <a:pt x="264" y="50"/>
                  </a:cubicBezTo>
                  <a:cubicBezTo>
                    <a:pt x="277" y="51"/>
                    <a:pt x="281" y="52"/>
                    <a:pt x="294" y="52"/>
                  </a:cubicBezTo>
                  <a:cubicBezTo>
                    <a:pt x="291" y="52"/>
                    <a:pt x="291" y="52"/>
                    <a:pt x="291" y="52"/>
                  </a:cubicBezTo>
                  <a:cubicBezTo>
                    <a:pt x="290" y="53"/>
                    <a:pt x="289" y="54"/>
                    <a:pt x="292" y="55"/>
                  </a:cubicBezTo>
                  <a:cubicBezTo>
                    <a:pt x="297" y="54"/>
                    <a:pt x="309" y="60"/>
                    <a:pt x="306" y="53"/>
                  </a:cubicBezTo>
                  <a:cubicBezTo>
                    <a:pt x="316" y="58"/>
                    <a:pt x="316" y="58"/>
                    <a:pt x="316" y="58"/>
                  </a:cubicBezTo>
                  <a:cubicBezTo>
                    <a:pt x="322" y="59"/>
                    <a:pt x="322" y="59"/>
                    <a:pt x="322" y="59"/>
                  </a:cubicBezTo>
                  <a:cubicBezTo>
                    <a:pt x="325" y="60"/>
                    <a:pt x="325" y="60"/>
                    <a:pt x="325" y="60"/>
                  </a:cubicBezTo>
                  <a:cubicBezTo>
                    <a:pt x="325" y="60"/>
                    <a:pt x="325" y="60"/>
                    <a:pt x="325" y="60"/>
                  </a:cubicBezTo>
                  <a:cubicBezTo>
                    <a:pt x="325" y="53"/>
                    <a:pt x="323" y="123"/>
                    <a:pt x="324" y="93"/>
                  </a:cubicBezTo>
                  <a:cubicBezTo>
                    <a:pt x="324" y="93"/>
                    <a:pt x="324" y="93"/>
                    <a:pt x="324" y="93"/>
                  </a:cubicBezTo>
                  <a:cubicBezTo>
                    <a:pt x="324" y="93"/>
                    <a:pt x="324" y="93"/>
                    <a:pt x="324" y="93"/>
                  </a:cubicBezTo>
                  <a:cubicBezTo>
                    <a:pt x="324" y="93"/>
                    <a:pt x="324" y="93"/>
                    <a:pt x="324" y="93"/>
                  </a:cubicBezTo>
                  <a:cubicBezTo>
                    <a:pt x="324" y="93"/>
                    <a:pt x="324" y="93"/>
                    <a:pt x="324" y="93"/>
                  </a:cubicBezTo>
                  <a:cubicBezTo>
                    <a:pt x="324" y="93"/>
                    <a:pt x="324" y="93"/>
                    <a:pt x="324" y="93"/>
                  </a:cubicBezTo>
                  <a:cubicBezTo>
                    <a:pt x="323" y="94"/>
                    <a:pt x="323" y="94"/>
                    <a:pt x="323" y="94"/>
                  </a:cubicBezTo>
                  <a:cubicBezTo>
                    <a:pt x="322" y="94"/>
                    <a:pt x="322" y="94"/>
                    <a:pt x="322" y="94"/>
                  </a:cubicBezTo>
                  <a:cubicBezTo>
                    <a:pt x="315" y="97"/>
                    <a:pt x="307" y="99"/>
                    <a:pt x="301" y="99"/>
                  </a:cubicBezTo>
                  <a:cubicBezTo>
                    <a:pt x="302" y="100"/>
                    <a:pt x="299" y="101"/>
                    <a:pt x="298" y="103"/>
                  </a:cubicBezTo>
                  <a:cubicBezTo>
                    <a:pt x="287" y="105"/>
                    <a:pt x="275" y="104"/>
                    <a:pt x="267" y="108"/>
                  </a:cubicBezTo>
                  <a:cubicBezTo>
                    <a:pt x="265" y="108"/>
                    <a:pt x="269" y="105"/>
                    <a:pt x="265" y="106"/>
                  </a:cubicBezTo>
                  <a:cubicBezTo>
                    <a:pt x="263" y="107"/>
                    <a:pt x="265" y="108"/>
                    <a:pt x="262" y="109"/>
                  </a:cubicBezTo>
                  <a:cubicBezTo>
                    <a:pt x="246" y="114"/>
                    <a:pt x="228" y="112"/>
                    <a:pt x="214" y="116"/>
                  </a:cubicBezTo>
                  <a:cubicBezTo>
                    <a:pt x="201" y="120"/>
                    <a:pt x="186" y="124"/>
                    <a:pt x="174" y="127"/>
                  </a:cubicBezTo>
                  <a:cubicBezTo>
                    <a:pt x="168" y="128"/>
                    <a:pt x="163" y="130"/>
                    <a:pt x="158" y="132"/>
                  </a:cubicBezTo>
                  <a:cubicBezTo>
                    <a:pt x="153" y="135"/>
                    <a:pt x="153" y="135"/>
                    <a:pt x="153" y="135"/>
                  </a:cubicBezTo>
                  <a:cubicBezTo>
                    <a:pt x="151" y="137"/>
                    <a:pt x="151" y="137"/>
                    <a:pt x="151" y="137"/>
                  </a:cubicBezTo>
                  <a:cubicBezTo>
                    <a:pt x="150" y="137"/>
                    <a:pt x="150" y="137"/>
                    <a:pt x="150" y="137"/>
                  </a:cubicBezTo>
                  <a:cubicBezTo>
                    <a:pt x="150" y="137"/>
                    <a:pt x="150" y="137"/>
                    <a:pt x="150" y="137"/>
                  </a:cubicBezTo>
                  <a:cubicBezTo>
                    <a:pt x="150" y="137"/>
                    <a:pt x="150" y="137"/>
                    <a:pt x="150" y="137"/>
                  </a:cubicBezTo>
                  <a:cubicBezTo>
                    <a:pt x="151" y="143"/>
                    <a:pt x="144" y="87"/>
                    <a:pt x="147" y="111"/>
                  </a:cubicBezTo>
                  <a:cubicBezTo>
                    <a:pt x="147" y="111"/>
                    <a:pt x="147" y="111"/>
                    <a:pt x="147" y="111"/>
                  </a:cubicBezTo>
                  <a:cubicBezTo>
                    <a:pt x="147" y="111"/>
                    <a:pt x="147" y="111"/>
                    <a:pt x="147" y="111"/>
                  </a:cubicBezTo>
                  <a:cubicBezTo>
                    <a:pt x="147" y="111"/>
                    <a:pt x="147" y="111"/>
                    <a:pt x="147" y="111"/>
                  </a:cubicBezTo>
                  <a:cubicBezTo>
                    <a:pt x="148" y="111"/>
                    <a:pt x="148" y="111"/>
                    <a:pt x="148" y="111"/>
                  </a:cubicBezTo>
                  <a:cubicBezTo>
                    <a:pt x="149" y="111"/>
                    <a:pt x="149" y="111"/>
                    <a:pt x="149" y="111"/>
                  </a:cubicBezTo>
                  <a:cubicBezTo>
                    <a:pt x="148" y="112"/>
                    <a:pt x="148" y="112"/>
                    <a:pt x="148" y="112"/>
                  </a:cubicBezTo>
                  <a:cubicBezTo>
                    <a:pt x="155" y="110"/>
                    <a:pt x="159" y="123"/>
                    <a:pt x="167" y="117"/>
                  </a:cubicBezTo>
                  <a:cubicBezTo>
                    <a:pt x="168" y="118"/>
                    <a:pt x="173" y="118"/>
                    <a:pt x="172" y="120"/>
                  </a:cubicBezTo>
                  <a:cubicBezTo>
                    <a:pt x="177" y="119"/>
                    <a:pt x="189" y="124"/>
                    <a:pt x="198" y="120"/>
                  </a:cubicBezTo>
                  <a:cubicBezTo>
                    <a:pt x="196" y="121"/>
                    <a:pt x="196" y="121"/>
                    <a:pt x="196" y="121"/>
                  </a:cubicBezTo>
                  <a:cubicBezTo>
                    <a:pt x="206" y="123"/>
                    <a:pt x="215" y="118"/>
                    <a:pt x="225" y="120"/>
                  </a:cubicBezTo>
                  <a:cubicBezTo>
                    <a:pt x="224" y="120"/>
                    <a:pt x="222" y="121"/>
                    <a:pt x="222" y="122"/>
                  </a:cubicBezTo>
                  <a:cubicBezTo>
                    <a:pt x="226" y="124"/>
                    <a:pt x="232" y="117"/>
                    <a:pt x="234" y="122"/>
                  </a:cubicBezTo>
                  <a:cubicBezTo>
                    <a:pt x="237" y="121"/>
                    <a:pt x="236" y="119"/>
                    <a:pt x="234" y="119"/>
                  </a:cubicBezTo>
                  <a:cubicBezTo>
                    <a:pt x="258" y="120"/>
                    <a:pt x="286" y="111"/>
                    <a:pt x="318" y="127"/>
                  </a:cubicBezTo>
                  <a:cubicBezTo>
                    <a:pt x="328" y="135"/>
                    <a:pt x="326" y="136"/>
                    <a:pt x="325" y="137"/>
                  </a:cubicBezTo>
                  <a:cubicBezTo>
                    <a:pt x="324" y="138"/>
                    <a:pt x="324" y="138"/>
                    <a:pt x="324" y="138"/>
                  </a:cubicBezTo>
                  <a:cubicBezTo>
                    <a:pt x="324" y="138"/>
                    <a:pt x="324" y="138"/>
                    <a:pt x="324" y="138"/>
                  </a:cubicBezTo>
                  <a:cubicBezTo>
                    <a:pt x="325" y="138"/>
                    <a:pt x="325" y="138"/>
                    <a:pt x="325" y="138"/>
                  </a:cubicBezTo>
                  <a:cubicBezTo>
                    <a:pt x="325" y="138"/>
                    <a:pt x="325" y="138"/>
                    <a:pt x="325" y="138"/>
                  </a:cubicBezTo>
                  <a:cubicBezTo>
                    <a:pt x="325" y="138"/>
                    <a:pt x="325" y="138"/>
                    <a:pt x="325" y="138"/>
                  </a:cubicBezTo>
                  <a:cubicBezTo>
                    <a:pt x="325" y="138"/>
                    <a:pt x="325" y="138"/>
                    <a:pt x="325" y="138"/>
                  </a:cubicBezTo>
                  <a:cubicBezTo>
                    <a:pt x="329" y="120"/>
                    <a:pt x="319" y="164"/>
                    <a:pt x="320" y="159"/>
                  </a:cubicBezTo>
                  <a:cubicBezTo>
                    <a:pt x="320" y="159"/>
                    <a:pt x="320" y="159"/>
                    <a:pt x="320" y="159"/>
                  </a:cubicBezTo>
                  <a:cubicBezTo>
                    <a:pt x="320" y="159"/>
                    <a:pt x="320" y="159"/>
                    <a:pt x="320" y="159"/>
                  </a:cubicBezTo>
                  <a:cubicBezTo>
                    <a:pt x="319" y="160"/>
                    <a:pt x="319" y="160"/>
                    <a:pt x="319" y="160"/>
                  </a:cubicBezTo>
                  <a:cubicBezTo>
                    <a:pt x="318" y="160"/>
                    <a:pt x="318" y="160"/>
                    <a:pt x="318" y="160"/>
                  </a:cubicBezTo>
                  <a:cubicBezTo>
                    <a:pt x="317" y="161"/>
                    <a:pt x="316" y="161"/>
                    <a:pt x="314" y="162"/>
                  </a:cubicBezTo>
                  <a:cubicBezTo>
                    <a:pt x="313" y="162"/>
                    <a:pt x="314" y="164"/>
                    <a:pt x="313" y="163"/>
                  </a:cubicBezTo>
                  <a:cubicBezTo>
                    <a:pt x="308" y="166"/>
                    <a:pt x="303" y="160"/>
                    <a:pt x="299" y="163"/>
                  </a:cubicBezTo>
                  <a:cubicBezTo>
                    <a:pt x="302" y="166"/>
                    <a:pt x="297" y="165"/>
                    <a:pt x="297" y="167"/>
                  </a:cubicBezTo>
                  <a:cubicBezTo>
                    <a:pt x="286" y="167"/>
                    <a:pt x="283" y="164"/>
                    <a:pt x="275" y="167"/>
                  </a:cubicBezTo>
                  <a:cubicBezTo>
                    <a:pt x="275" y="165"/>
                    <a:pt x="275" y="165"/>
                    <a:pt x="275" y="165"/>
                  </a:cubicBezTo>
                  <a:cubicBezTo>
                    <a:pt x="265" y="171"/>
                    <a:pt x="254" y="169"/>
                    <a:pt x="246" y="176"/>
                  </a:cubicBezTo>
                  <a:cubicBezTo>
                    <a:pt x="233" y="177"/>
                    <a:pt x="220" y="179"/>
                    <a:pt x="209" y="182"/>
                  </a:cubicBezTo>
                  <a:cubicBezTo>
                    <a:pt x="205" y="185"/>
                    <a:pt x="199" y="186"/>
                    <a:pt x="196" y="189"/>
                  </a:cubicBezTo>
                  <a:cubicBezTo>
                    <a:pt x="192" y="192"/>
                    <a:pt x="192" y="192"/>
                    <a:pt x="192" y="192"/>
                  </a:cubicBezTo>
                  <a:cubicBezTo>
                    <a:pt x="192" y="192"/>
                    <a:pt x="192" y="192"/>
                    <a:pt x="192" y="192"/>
                  </a:cubicBezTo>
                  <a:cubicBezTo>
                    <a:pt x="192" y="192"/>
                    <a:pt x="192" y="192"/>
                    <a:pt x="192" y="192"/>
                  </a:cubicBezTo>
                  <a:cubicBezTo>
                    <a:pt x="192" y="192"/>
                    <a:pt x="192" y="192"/>
                    <a:pt x="192" y="192"/>
                  </a:cubicBezTo>
                  <a:cubicBezTo>
                    <a:pt x="192" y="192"/>
                    <a:pt x="192" y="192"/>
                    <a:pt x="192" y="192"/>
                  </a:cubicBezTo>
                  <a:cubicBezTo>
                    <a:pt x="192" y="199"/>
                    <a:pt x="190" y="138"/>
                    <a:pt x="191" y="164"/>
                  </a:cubicBezTo>
                  <a:cubicBezTo>
                    <a:pt x="191" y="164"/>
                    <a:pt x="191" y="164"/>
                    <a:pt x="191" y="164"/>
                  </a:cubicBezTo>
                  <a:cubicBezTo>
                    <a:pt x="191" y="164"/>
                    <a:pt x="191" y="164"/>
                    <a:pt x="191" y="164"/>
                  </a:cubicBezTo>
                  <a:cubicBezTo>
                    <a:pt x="192" y="164"/>
                    <a:pt x="192" y="164"/>
                    <a:pt x="192" y="164"/>
                  </a:cubicBezTo>
                  <a:cubicBezTo>
                    <a:pt x="193" y="165"/>
                    <a:pt x="193" y="165"/>
                    <a:pt x="193" y="165"/>
                  </a:cubicBezTo>
                  <a:cubicBezTo>
                    <a:pt x="198" y="168"/>
                    <a:pt x="209" y="169"/>
                    <a:pt x="223" y="169"/>
                  </a:cubicBezTo>
                  <a:cubicBezTo>
                    <a:pt x="230" y="170"/>
                    <a:pt x="238" y="171"/>
                    <a:pt x="247" y="173"/>
                  </a:cubicBezTo>
                  <a:cubicBezTo>
                    <a:pt x="251" y="174"/>
                    <a:pt x="256" y="176"/>
                    <a:pt x="261" y="177"/>
                  </a:cubicBezTo>
                  <a:cubicBezTo>
                    <a:pt x="257" y="142"/>
                    <a:pt x="266" y="225"/>
                    <a:pt x="265" y="217"/>
                  </a:cubicBezTo>
                  <a:cubicBezTo>
                    <a:pt x="265" y="217"/>
                    <a:pt x="265" y="217"/>
                    <a:pt x="265" y="217"/>
                  </a:cubicBezTo>
                  <a:cubicBezTo>
                    <a:pt x="265" y="217"/>
                    <a:pt x="265" y="217"/>
                    <a:pt x="265" y="217"/>
                  </a:cubicBezTo>
                  <a:cubicBezTo>
                    <a:pt x="265" y="217"/>
                    <a:pt x="265" y="217"/>
                    <a:pt x="265" y="217"/>
                  </a:cubicBezTo>
                  <a:cubicBezTo>
                    <a:pt x="265" y="217"/>
                    <a:pt x="265" y="217"/>
                    <a:pt x="265" y="217"/>
                  </a:cubicBezTo>
                  <a:cubicBezTo>
                    <a:pt x="264" y="218"/>
                    <a:pt x="264" y="218"/>
                    <a:pt x="264" y="218"/>
                  </a:cubicBezTo>
                  <a:cubicBezTo>
                    <a:pt x="263" y="219"/>
                    <a:pt x="263" y="219"/>
                    <a:pt x="263" y="219"/>
                  </a:cubicBezTo>
                  <a:cubicBezTo>
                    <a:pt x="260" y="220"/>
                    <a:pt x="260" y="220"/>
                    <a:pt x="260" y="220"/>
                  </a:cubicBezTo>
                  <a:cubicBezTo>
                    <a:pt x="255" y="224"/>
                    <a:pt x="255" y="224"/>
                    <a:pt x="255" y="224"/>
                  </a:cubicBezTo>
                  <a:cubicBezTo>
                    <a:pt x="228" y="240"/>
                    <a:pt x="210" y="249"/>
                    <a:pt x="199" y="265"/>
                  </a:cubicBezTo>
                  <a:cubicBezTo>
                    <a:pt x="193" y="278"/>
                    <a:pt x="190" y="271"/>
                    <a:pt x="194" y="275"/>
                  </a:cubicBezTo>
                  <a:cubicBezTo>
                    <a:pt x="198" y="281"/>
                    <a:pt x="211" y="298"/>
                    <a:pt x="216" y="313"/>
                  </a:cubicBezTo>
                  <a:cubicBezTo>
                    <a:pt x="218" y="329"/>
                    <a:pt x="218" y="330"/>
                    <a:pt x="222" y="346"/>
                  </a:cubicBezTo>
                  <a:cubicBezTo>
                    <a:pt x="222" y="346"/>
                    <a:pt x="221" y="345"/>
                    <a:pt x="221" y="346"/>
                  </a:cubicBezTo>
                  <a:cubicBezTo>
                    <a:pt x="224" y="346"/>
                    <a:pt x="222" y="358"/>
                    <a:pt x="225" y="359"/>
                  </a:cubicBezTo>
                  <a:cubicBezTo>
                    <a:pt x="223" y="385"/>
                    <a:pt x="217" y="404"/>
                    <a:pt x="208" y="425"/>
                  </a:cubicBezTo>
                  <a:cubicBezTo>
                    <a:pt x="209" y="421"/>
                    <a:pt x="207" y="419"/>
                    <a:pt x="205" y="422"/>
                  </a:cubicBezTo>
                  <a:cubicBezTo>
                    <a:pt x="206" y="427"/>
                    <a:pt x="206" y="427"/>
                    <a:pt x="206" y="427"/>
                  </a:cubicBezTo>
                  <a:cubicBezTo>
                    <a:pt x="204" y="427"/>
                    <a:pt x="204" y="427"/>
                    <a:pt x="204" y="427"/>
                  </a:cubicBezTo>
                  <a:cubicBezTo>
                    <a:pt x="204" y="430"/>
                    <a:pt x="204" y="433"/>
                    <a:pt x="206" y="431"/>
                  </a:cubicBezTo>
                  <a:cubicBezTo>
                    <a:pt x="185" y="483"/>
                    <a:pt x="146" y="521"/>
                    <a:pt x="113" y="560"/>
                  </a:cubicBezTo>
                  <a:cubicBezTo>
                    <a:pt x="104" y="568"/>
                    <a:pt x="93" y="582"/>
                    <a:pt x="85" y="592"/>
                  </a:cubicBezTo>
                  <a:cubicBezTo>
                    <a:pt x="55" y="617"/>
                    <a:pt x="27" y="639"/>
                    <a:pt x="3" y="670"/>
                  </a:cubicBezTo>
                  <a:cubicBezTo>
                    <a:pt x="3" y="670"/>
                    <a:pt x="0" y="660"/>
                    <a:pt x="9" y="6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19"/>
            <p:cNvSpPr/>
            <p:nvPr/>
          </p:nvSpPr>
          <p:spPr bwMode="auto">
            <a:xfrm>
              <a:off x="2076451" y="3111500"/>
              <a:ext cx="25400" cy="20637"/>
            </a:xfrm>
            <a:custGeom>
              <a:avLst/>
              <a:gdLst>
                <a:gd name="T0" fmla="*/ 0 w 6"/>
                <a:gd name="T1" fmla="*/ 0 h 5"/>
                <a:gd name="T2" fmla="*/ 3 w 6"/>
                <a:gd name="T3" fmla="*/ 5 h 5"/>
                <a:gd name="T4" fmla="*/ 0 w 6"/>
                <a:gd name="T5" fmla="*/ 0 h 5"/>
              </a:gdLst>
              <a:ahLst/>
              <a:cxnLst>
                <a:cxn ang="0">
                  <a:pos x="T0" y="T1"/>
                </a:cxn>
                <a:cxn ang="0">
                  <a:pos x="T2" y="T3"/>
                </a:cxn>
                <a:cxn ang="0">
                  <a:pos x="T4" y="T5"/>
                </a:cxn>
              </a:cxnLst>
              <a:rect l="0" t="0" r="r" b="b"/>
              <a:pathLst>
                <a:path w="6" h="5">
                  <a:moveTo>
                    <a:pt x="0" y="0"/>
                  </a:moveTo>
                  <a:cubicBezTo>
                    <a:pt x="1" y="1"/>
                    <a:pt x="6" y="2"/>
                    <a:pt x="3" y="5"/>
                  </a:cubicBezTo>
                  <a:cubicBezTo>
                    <a:pt x="2" y="3"/>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20"/>
            <p:cNvSpPr/>
            <p:nvPr/>
          </p:nvSpPr>
          <p:spPr bwMode="auto">
            <a:xfrm>
              <a:off x="2578101" y="3154363"/>
              <a:ext cx="15875" cy="15875"/>
            </a:xfrm>
            <a:custGeom>
              <a:avLst/>
              <a:gdLst>
                <a:gd name="T0" fmla="*/ 2 w 4"/>
                <a:gd name="T1" fmla="*/ 1 h 4"/>
                <a:gd name="T2" fmla="*/ 4 w 4"/>
                <a:gd name="T3" fmla="*/ 2 h 4"/>
                <a:gd name="T4" fmla="*/ 0 w 4"/>
                <a:gd name="T5" fmla="*/ 3 h 4"/>
                <a:gd name="T6" fmla="*/ 2 w 4"/>
                <a:gd name="T7" fmla="*/ 1 h 4"/>
              </a:gdLst>
              <a:ahLst/>
              <a:cxnLst>
                <a:cxn ang="0">
                  <a:pos x="T0" y="T1"/>
                </a:cxn>
                <a:cxn ang="0">
                  <a:pos x="T2" y="T3"/>
                </a:cxn>
                <a:cxn ang="0">
                  <a:pos x="T4" y="T5"/>
                </a:cxn>
                <a:cxn ang="0">
                  <a:pos x="T6" y="T7"/>
                </a:cxn>
              </a:cxnLst>
              <a:rect l="0" t="0" r="r" b="b"/>
              <a:pathLst>
                <a:path w="4" h="4">
                  <a:moveTo>
                    <a:pt x="2" y="1"/>
                  </a:moveTo>
                  <a:cubicBezTo>
                    <a:pt x="2" y="0"/>
                    <a:pt x="3" y="2"/>
                    <a:pt x="4" y="2"/>
                  </a:cubicBezTo>
                  <a:cubicBezTo>
                    <a:pt x="2" y="2"/>
                    <a:pt x="1" y="4"/>
                    <a:pt x="0" y="3"/>
                  </a:cubicBezTo>
                  <a:cubicBezTo>
                    <a:pt x="1" y="2"/>
                    <a:pt x="1" y="2"/>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21"/>
            <p:cNvSpPr/>
            <p:nvPr/>
          </p:nvSpPr>
          <p:spPr bwMode="auto">
            <a:xfrm>
              <a:off x="2657476" y="3179763"/>
              <a:ext cx="42863" cy="3175"/>
            </a:xfrm>
            <a:custGeom>
              <a:avLst/>
              <a:gdLst>
                <a:gd name="T0" fmla="*/ 10 w 10"/>
                <a:gd name="T1" fmla="*/ 0 h 1"/>
                <a:gd name="T2" fmla="*/ 0 w 10"/>
                <a:gd name="T3" fmla="*/ 1 h 1"/>
                <a:gd name="T4" fmla="*/ 10 w 10"/>
                <a:gd name="T5" fmla="*/ 0 h 1"/>
              </a:gdLst>
              <a:ahLst/>
              <a:cxnLst>
                <a:cxn ang="0">
                  <a:pos x="T0" y="T1"/>
                </a:cxn>
                <a:cxn ang="0">
                  <a:pos x="T2" y="T3"/>
                </a:cxn>
                <a:cxn ang="0">
                  <a:pos x="T4" y="T5"/>
                </a:cxn>
              </a:cxnLst>
              <a:rect l="0" t="0" r="r" b="b"/>
              <a:pathLst>
                <a:path w="10" h="1">
                  <a:moveTo>
                    <a:pt x="10" y="0"/>
                  </a:moveTo>
                  <a:cubicBezTo>
                    <a:pt x="10" y="1"/>
                    <a:pt x="4" y="1"/>
                    <a:pt x="0" y="1"/>
                  </a:cubicBez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22"/>
            <p:cNvSpPr/>
            <p:nvPr/>
          </p:nvSpPr>
          <p:spPr bwMode="auto">
            <a:xfrm>
              <a:off x="2751138" y="3068638"/>
              <a:ext cx="17463" cy="12700"/>
            </a:xfrm>
            <a:custGeom>
              <a:avLst/>
              <a:gdLst>
                <a:gd name="T0" fmla="*/ 2 w 4"/>
                <a:gd name="T1" fmla="*/ 3 h 3"/>
                <a:gd name="T2" fmla="*/ 3 w 4"/>
                <a:gd name="T3" fmla="*/ 0 h 3"/>
                <a:gd name="T4" fmla="*/ 2 w 4"/>
                <a:gd name="T5" fmla="*/ 3 h 3"/>
              </a:gdLst>
              <a:ahLst/>
              <a:cxnLst>
                <a:cxn ang="0">
                  <a:pos x="T0" y="T1"/>
                </a:cxn>
                <a:cxn ang="0">
                  <a:pos x="T2" y="T3"/>
                </a:cxn>
                <a:cxn ang="0">
                  <a:pos x="T4" y="T5"/>
                </a:cxn>
              </a:cxnLst>
              <a:rect l="0" t="0" r="r" b="b"/>
              <a:pathLst>
                <a:path w="4" h="3">
                  <a:moveTo>
                    <a:pt x="2" y="3"/>
                  </a:moveTo>
                  <a:cubicBezTo>
                    <a:pt x="0" y="2"/>
                    <a:pt x="0" y="1"/>
                    <a:pt x="3" y="0"/>
                  </a:cubicBezTo>
                  <a:cubicBezTo>
                    <a:pt x="4" y="1"/>
                    <a:pt x="3" y="2"/>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23"/>
            <p:cNvSpPr/>
            <p:nvPr/>
          </p:nvSpPr>
          <p:spPr bwMode="auto">
            <a:xfrm>
              <a:off x="2738438" y="3086100"/>
              <a:ext cx="22225" cy="17462"/>
            </a:xfrm>
            <a:custGeom>
              <a:avLst/>
              <a:gdLst>
                <a:gd name="T0" fmla="*/ 5 w 5"/>
                <a:gd name="T1" fmla="*/ 3 h 4"/>
                <a:gd name="T2" fmla="*/ 0 w 5"/>
                <a:gd name="T3" fmla="*/ 2 h 4"/>
                <a:gd name="T4" fmla="*/ 5 w 5"/>
                <a:gd name="T5" fmla="*/ 3 h 4"/>
              </a:gdLst>
              <a:ahLst/>
              <a:cxnLst>
                <a:cxn ang="0">
                  <a:pos x="T0" y="T1"/>
                </a:cxn>
                <a:cxn ang="0">
                  <a:pos x="T2" y="T3"/>
                </a:cxn>
                <a:cxn ang="0">
                  <a:pos x="T4" y="T5"/>
                </a:cxn>
              </a:cxnLst>
              <a:rect l="0" t="0" r="r" b="b"/>
              <a:pathLst>
                <a:path w="5" h="4">
                  <a:moveTo>
                    <a:pt x="5" y="3"/>
                  </a:moveTo>
                  <a:cubicBezTo>
                    <a:pt x="2" y="3"/>
                    <a:pt x="1" y="3"/>
                    <a:pt x="0" y="2"/>
                  </a:cubicBezTo>
                  <a:cubicBezTo>
                    <a:pt x="0" y="4"/>
                    <a:pt x="4" y="0"/>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24"/>
            <p:cNvSpPr/>
            <p:nvPr/>
          </p:nvSpPr>
          <p:spPr bwMode="auto">
            <a:xfrm>
              <a:off x="2479676" y="3128963"/>
              <a:ext cx="30163" cy="20637"/>
            </a:xfrm>
            <a:custGeom>
              <a:avLst/>
              <a:gdLst>
                <a:gd name="T0" fmla="*/ 6 w 7"/>
                <a:gd name="T1" fmla="*/ 2 h 5"/>
                <a:gd name="T2" fmla="*/ 0 w 7"/>
                <a:gd name="T3" fmla="*/ 3 h 5"/>
                <a:gd name="T4" fmla="*/ 6 w 7"/>
                <a:gd name="T5" fmla="*/ 2 h 5"/>
              </a:gdLst>
              <a:ahLst/>
              <a:cxnLst>
                <a:cxn ang="0">
                  <a:pos x="T0" y="T1"/>
                </a:cxn>
                <a:cxn ang="0">
                  <a:pos x="T2" y="T3"/>
                </a:cxn>
                <a:cxn ang="0">
                  <a:pos x="T4" y="T5"/>
                </a:cxn>
              </a:cxnLst>
              <a:rect l="0" t="0" r="r" b="b"/>
              <a:pathLst>
                <a:path w="7" h="5">
                  <a:moveTo>
                    <a:pt x="6" y="2"/>
                  </a:moveTo>
                  <a:cubicBezTo>
                    <a:pt x="5" y="3"/>
                    <a:pt x="2" y="5"/>
                    <a:pt x="0" y="3"/>
                  </a:cubicBezTo>
                  <a:cubicBezTo>
                    <a:pt x="2" y="4"/>
                    <a:pt x="7" y="0"/>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25"/>
            <p:cNvSpPr/>
            <p:nvPr/>
          </p:nvSpPr>
          <p:spPr bwMode="auto">
            <a:xfrm>
              <a:off x="2373313" y="3162300"/>
              <a:ext cx="17463" cy="7937"/>
            </a:xfrm>
            <a:custGeom>
              <a:avLst/>
              <a:gdLst>
                <a:gd name="T0" fmla="*/ 4 w 4"/>
                <a:gd name="T1" fmla="*/ 2 h 2"/>
                <a:gd name="T2" fmla="*/ 1 w 4"/>
                <a:gd name="T3" fmla="*/ 2 h 2"/>
                <a:gd name="T4" fmla="*/ 3 w 4"/>
                <a:gd name="T5" fmla="*/ 0 h 2"/>
                <a:gd name="T6" fmla="*/ 4 w 4"/>
                <a:gd name="T7" fmla="*/ 2 h 2"/>
              </a:gdLst>
              <a:ahLst/>
              <a:cxnLst>
                <a:cxn ang="0">
                  <a:pos x="T0" y="T1"/>
                </a:cxn>
                <a:cxn ang="0">
                  <a:pos x="T2" y="T3"/>
                </a:cxn>
                <a:cxn ang="0">
                  <a:pos x="T4" y="T5"/>
                </a:cxn>
                <a:cxn ang="0">
                  <a:pos x="T6" y="T7"/>
                </a:cxn>
              </a:cxnLst>
              <a:rect l="0" t="0" r="r" b="b"/>
              <a:pathLst>
                <a:path w="4" h="2">
                  <a:moveTo>
                    <a:pt x="4" y="2"/>
                  </a:moveTo>
                  <a:cubicBezTo>
                    <a:pt x="3" y="2"/>
                    <a:pt x="2" y="2"/>
                    <a:pt x="1" y="2"/>
                  </a:cubicBezTo>
                  <a:cubicBezTo>
                    <a:pt x="0" y="2"/>
                    <a:pt x="1" y="0"/>
                    <a:pt x="3" y="0"/>
                  </a:cubicBezTo>
                  <a:lnTo>
                    <a:pt x="4"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6"/>
            <p:cNvSpPr/>
            <p:nvPr/>
          </p:nvSpPr>
          <p:spPr bwMode="auto">
            <a:xfrm>
              <a:off x="2127251" y="3694113"/>
              <a:ext cx="12700" cy="7937"/>
            </a:xfrm>
            <a:custGeom>
              <a:avLst/>
              <a:gdLst>
                <a:gd name="T0" fmla="*/ 8 w 8"/>
                <a:gd name="T1" fmla="*/ 2 h 5"/>
                <a:gd name="T2" fmla="*/ 0 w 8"/>
                <a:gd name="T3" fmla="*/ 5 h 5"/>
                <a:gd name="T4" fmla="*/ 0 w 8"/>
                <a:gd name="T5" fmla="*/ 0 h 5"/>
                <a:gd name="T6" fmla="*/ 8 w 8"/>
                <a:gd name="T7" fmla="*/ 2 h 5"/>
              </a:gdLst>
              <a:ahLst/>
              <a:cxnLst>
                <a:cxn ang="0">
                  <a:pos x="T0" y="T1"/>
                </a:cxn>
                <a:cxn ang="0">
                  <a:pos x="T2" y="T3"/>
                </a:cxn>
                <a:cxn ang="0">
                  <a:pos x="T4" y="T5"/>
                </a:cxn>
                <a:cxn ang="0">
                  <a:pos x="T6" y="T7"/>
                </a:cxn>
              </a:cxnLst>
              <a:rect l="0" t="0" r="r" b="b"/>
              <a:pathLst>
                <a:path w="8" h="5">
                  <a:moveTo>
                    <a:pt x="8" y="2"/>
                  </a:moveTo>
                  <a:lnTo>
                    <a:pt x="0" y="5"/>
                  </a:lnTo>
                  <a:lnTo>
                    <a:pt x="0" y="0"/>
                  </a:lnTo>
                  <a:lnTo>
                    <a:pt x="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27"/>
            <p:cNvSpPr/>
            <p:nvPr/>
          </p:nvSpPr>
          <p:spPr bwMode="auto">
            <a:xfrm>
              <a:off x="2292351" y="3671888"/>
              <a:ext cx="12700" cy="12700"/>
            </a:xfrm>
            <a:custGeom>
              <a:avLst/>
              <a:gdLst>
                <a:gd name="T0" fmla="*/ 3 w 3"/>
                <a:gd name="T1" fmla="*/ 2 h 3"/>
                <a:gd name="T2" fmla="*/ 0 w 3"/>
                <a:gd name="T3" fmla="*/ 1 h 3"/>
                <a:gd name="T4" fmla="*/ 3 w 3"/>
                <a:gd name="T5" fmla="*/ 2 h 3"/>
              </a:gdLst>
              <a:ahLst/>
              <a:cxnLst>
                <a:cxn ang="0">
                  <a:pos x="T0" y="T1"/>
                </a:cxn>
                <a:cxn ang="0">
                  <a:pos x="T2" y="T3"/>
                </a:cxn>
                <a:cxn ang="0">
                  <a:pos x="T4" y="T5"/>
                </a:cxn>
              </a:cxnLst>
              <a:rect l="0" t="0" r="r" b="b"/>
              <a:pathLst>
                <a:path w="3" h="3">
                  <a:moveTo>
                    <a:pt x="3" y="2"/>
                  </a:moveTo>
                  <a:cubicBezTo>
                    <a:pt x="0" y="3"/>
                    <a:pt x="1" y="1"/>
                    <a:pt x="0" y="1"/>
                  </a:cubicBezTo>
                  <a:cubicBezTo>
                    <a:pt x="3" y="0"/>
                    <a:pt x="0" y="3"/>
                    <a:pt x="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8"/>
            <p:cNvSpPr/>
            <p:nvPr/>
          </p:nvSpPr>
          <p:spPr bwMode="auto">
            <a:xfrm>
              <a:off x="2395538" y="3894138"/>
              <a:ext cx="3175" cy="12700"/>
            </a:xfrm>
            <a:custGeom>
              <a:avLst/>
              <a:gdLst>
                <a:gd name="T0" fmla="*/ 2 w 2"/>
                <a:gd name="T1" fmla="*/ 8 h 8"/>
                <a:gd name="T2" fmla="*/ 0 w 2"/>
                <a:gd name="T3" fmla="*/ 8 h 8"/>
                <a:gd name="T4" fmla="*/ 2 w 2"/>
                <a:gd name="T5" fmla="*/ 0 h 8"/>
                <a:gd name="T6" fmla="*/ 2 w 2"/>
                <a:gd name="T7" fmla="*/ 8 h 8"/>
              </a:gdLst>
              <a:ahLst/>
              <a:cxnLst>
                <a:cxn ang="0">
                  <a:pos x="T0" y="T1"/>
                </a:cxn>
                <a:cxn ang="0">
                  <a:pos x="T2" y="T3"/>
                </a:cxn>
                <a:cxn ang="0">
                  <a:pos x="T4" y="T5"/>
                </a:cxn>
                <a:cxn ang="0">
                  <a:pos x="T6" y="T7"/>
                </a:cxn>
              </a:cxnLst>
              <a:rect l="0" t="0" r="r" b="b"/>
              <a:pathLst>
                <a:path w="2" h="8">
                  <a:moveTo>
                    <a:pt x="2" y="8"/>
                  </a:moveTo>
                  <a:lnTo>
                    <a:pt x="0" y="8"/>
                  </a:lnTo>
                  <a:lnTo>
                    <a:pt x="2" y="0"/>
                  </a:lnTo>
                  <a:lnTo>
                    <a:pt x="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9"/>
            <p:cNvSpPr/>
            <p:nvPr/>
          </p:nvSpPr>
          <p:spPr bwMode="auto">
            <a:xfrm>
              <a:off x="2330451" y="2019300"/>
              <a:ext cx="17463" cy="3175"/>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1"/>
                    <a:pt x="2" y="0"/>
                  </a:cubicBezTo>
                  <a:cubicBezTo>
                    <a:pt x="3" y="0"/>
                    <a:pt x="4" y="1"/>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30"/>
            <p:cNvSpPr/>
            <p:nvPr/>
          </p:nvSpPr>
          <p:spPr bwMode="auto">
            <a:xfrm>
              <a:off x="2279651" y="1971675"/>
              <a:ext cx="620713" cy="1020762"/>
            </a:xfrm>
            <a:custGeom>
              <a:avLst/>
              <a:gdLst>
                <a:gd name="T0" fmla="*/ 38 w 146"/>
                <a:gd name="T1" fmla="*/ 195 h 240"/>
                <a:gd name="T2" fmla="*/ 39 w 146"/>
                <a:gd name="T3" fmla="*/ 183 h 240"/>
                <a:gd name="T4" fmla="*/ 33 w 146"/>
                <a:gd name="T5" fmla="*/ 159 h 240"/>
                <a:gd name="T6" fmla="*/ 35 w 146"/>
                <a:gd name="T7" fmla="*/ 150 h 240"/>
                <a:gd name="T8" fmla="*/ 42 w 146"/>
                <a:gd name="T9" fmla="*/ 125 h 240"/>
                <a:gd name="T10" fmla="*/ 44 w 146"/>
                <a:gd name="T11" fmla="*/ 117 h 240"/>
                <a:gd name="T12" fmla="*/ 44 w 146"/>
                <a:gd name="T13" fmla="*/ 102 h 240"/>
                <a:gd name="T14" fmla="*/ 49 w 146"/>
                <a:gd name="T15" fmla="*/ 90 h 240"/>
                <a:gd name="T16" fmla="*/ 54 w 146"/>
                <a:gd name="T17" fmla="*/ 84 h 240"/>
                <a:gd name="T18" fmla="*/ 52 w 146"/>
                <a:gd name="T19" fmla="*/ 77 h 240"/>
                <a:gd name="T20" fmla="*/ 55 w 146"/>
                <a:gd name="T21" fmla="*/ 62 h 240"/>
                <a:gd name="T22" fmla="*/ 59 w 146"/>
                <a:gd name="T23" fmla="*/ 54 h 240"/>
                <a:gd name="T24" fmla="*/ 61 w 146"/>
                <a:gd name="T25" fmla="*/ 45 h 240"/>
                <a:gd name="T26" fmla="*/ 71 w 146"/>
                <a:gd name="T27" fmla="*/ 37 h 240"/>
                <a:gd name="T28" fmla="*/ 80 w 146"/>
                <a:gd name="T29" fmla="*/ 27 h 240"/>
                <a:gd name="T30" fmla="*/ 97 w 146"/>
                <a:gd name="T31" fmla="*/ 20 h 240"/>
                <a:gd name="T32" fmla="*/ 103 w 146"/>
                <a:gd name="T33" fmla="*/ 16 h 240"/>
                <a:gd name="T34" fmla="*/ 111 w 146"/>
                <a:gd name="T35" fmla="*/ 17 h 240"/>
                <a:gd name="T36" fmla="*/ 116 w 146"/>
                <a:gd name="T37" fmla="*/ 14 h 240"/>
                <a:gd name="T38" fmla="*/ 119 w 146"/>
                <a:gd name="T39" fmla="*/ 13 h 240"/>
                <a:gd name="T40" fmla="*/ 126 w 146"/>
                <a:gd name="T41" fmla="*/ 14 h 240"/>
                <a:gd name="T42" fmla="*/ 136 w 146"/>
                <a:gd name="T43" fmla="*/ 28 h 240"/>
                <a:gd name="T44" fmla="*/ 136 w 146"/>
                <a:gd name="T45" fmla="*/ 31 h 240"/>
                <a:gd name="T46" fmla="*/ 115 w 146"/>
                <a:gd name="T47" fmla="*/ 52 h 240"/>
                <a:gd name="T48" fmla="*/ 106 w 146"/>
                <a:gd name="T49" fmla="*/ 56 h 240"/>
                <a:gd name="T50" fmla="*/ 99 w 146"/>
                <a:gd name="T51" fmla="*/ 58 h 240"/>
                <a:gd name="T52" fmla="*/ 80 w 146"/>
                <a:gd name="T53" fmla="*/ 61 h 240"/>
                <a:gd name="T54" fmla="*/ 75 w 146"/>
                <a:gd name="T55" fmla="*/ 53 h 240"/>
                <a:gd name="T56" fmla="*/ 70 w 146"/>
                <a:gd name="T57" fmla="*/ 62 h 240"/>
                <a:gd name="T58" fmla="*/ 64 w 146"/>
                <a:gd name="T59" fmla="*/ 70 h 240"/>
                <a:gd name="T60" fmla="*/ 55 w 146"/>
                <a:gd name="T61" fmla="*/ 67 h 240"/>
                <a:gd name="T62" fmla="*/ 52 w 146"/>
                <a:gd name="T63" fmla="*/ 71 h 240"/>
                <a:gd name="T64" fmla="*/ 49 w 146"/>
                <a:gd name="T65" fmla="*/ 67 h 240"/>
                <a:gd name="T66" fmla="*/ 43 w 146"/>
                <a:gd name="T67" fmla="*/ 59 h 240"/>
                <a:gd name="T68" fmla="*/ 34 w 146"/>
                <a:gd name="T69" fmla="*/ 65 h 240"/>
                <a:gd name="T70" fmla="*/ 31 w 146"/>
                <a:gd name="T71" fmla="*/ 61 h 240"/>
                <a:gd name="T72" fmla="*/ 23 w 146"/>
                <a:gd name="T73" fmla="*/ 63 h 240"/>
                <a:gd name="T74" fmla="*/ 16 w 146"/>
                <a:gd name="T75" fmla="*/ 60 h 240"/>
                <a:gd name="T76" fmla="*/ 23 w 146"/>
                <a:gd name="T77" fmla="*/ 52 h 240"/>
                <a:gd name="T78" fmla="*/ 8 w 146"/>
                <a:gd name="T79" fmla="*/ 52 h 240"/>
                <a:gd name="T80" fmla="*/ 6 w 146"/>
                <a:gd name="T81" fmla="*/ 28 h 240"/>
                <a:gd name="T82" fmla="*/ 7 w 146"/>
                <a:gd name="T83" fmla="*/ 23 h 240"/>
                <a:gd name="T84" fmla="*/ 7 w 146"/>
                <a:gd name="T85" fmla="*/ 12 h 240"/>
                <a:gd name="T86" fmla="*/ 12 w 146"/>
                <a:gd name="T87" fmla="*/ 17 h 240"/>
                <a:gd name="T88" fmla="*/ 8 w 146"/>
                <a:gd name="T89" fmla="*/ 26 h 240"/>
                <a:gd name="T90" fmla="*/ 23 w 146"/>
                <a:gd name="T91" fmla="*/ 32 h 240"/>
                <a:gd name="T92" fmla="*/ 47 w 146"/>
                <a:gd name="T93" fmla="*/ 35 h 240"/>
                <a:gd name="T94" fmla="*/ 75 w 146"/>
                <a:gd name="T95" fmla="*/ 32 h 240"/>
                <a:gd name="T96" fmla="*/ 96 w 146"/>
                <a:gd name="T97" fmla="*/ 26 h 240"/>
                <a:gd name="T98" fmla="*/ 105 w 146"/>
                <a:gd name="T99" fmla="*/ 19 h 240"/>
                <a:gd name="T100" fmla="*/ 113 w 146"/>
                <a:gd name="T101" fmla="*/ 23 h 240"/>
                <a:gd name="T102" fmla="*/ 122 w 146"/>
                <a:gd name="T103" fmla="*/ 45 h 240"/>
                <a:gd name="T104" fmla="*/ 105 w 146"/>
                <a:gd name="T105" fmla="*/ 46 h 240"/>
                <a:gd name="T106" fmla="*/ 91 w 146"/>
                <a:gd name="T107" fmla="*/ 52 h 240"/>
                <a:gd name="T108" fmla="*/ 76 w 146"/>
                <a:gd name="T109" fmla="*/ 68 h 240"/>
                <a:gd name="T110" fmla="*/ 63 w 146"/>
                <a:gd name="T111" fmla="*/ 149 h 240"/>
                <a:gd name="T112" fmla="*/ 59 w 146"/>
                <a:gd name="T113" fmla="*/ 171 h 240"/>
                <a:gd name="T114" fmla="*/ 38 w 146"/>
                <a:gd name="T115" fmla="*/ 23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6" h="240">
                  <a:moveTo>
                    <a:pt x="38" y="235"/>
                  </a:moveTo>
                  <a:cubicBezTo>
                    <a:pt x="29" y="231"/>
                    <a:pt x="38" y="224"/>
                    <a:pt x="33" y="219"/>
                  </a:cubicBezTo>
                  <a:cubicBezTo>
                    <a:pt x="32" y="218"/>
                    <a:pt x="37" y="219"/>
                    <a:pt x="36" y="218"/>
                  </a:cubicBezTo>
                  <a:cubicBezTo>
                    <a:pt x="30" y="213"/>
                    <a:pt x="34" y="205"/>
                    <a:pt x="40" y="199"/>
                  </a:cubicBezTo>
                  <a:cubicBezTo>
                    <a:pt x="41" y="199"/>
                    <a:pt x="41" y="199"/>
                    <a:pt x="41" y="199"/>
                  </a:cubicBezTo>
                  <a:cubicBezTo>
                    <a:pt x="42" y="198"/>
                    <a:pt x="38" y="196"/>
                    <a:pt x="38" y="195"/>
                  </a:cubicBezTo>
                  <a:cubicBezTo>
                    <a:pt x="39" y="195"/>
                    <a:pt x="40" y="196"/>
                    <a:pt x="41" y="196"/>
                  </a:cubicBezTo>
                  <a:cubicBezTo>
                    <a:pt x="38" y="195"/>
                    <a:pt x="40" y="193"/>
                    <a:pt x="38" y="193"/>
                  </a:cubicBezTo>
                  <a:cubicBezTo>
                    <a:pt x="39" y="192"/>
                    <a:pt x="41" y="192"/>
                    <a:pt x="42" y="192"/>
                  </a:cubicBezTo>
                  <a:cubicBezTo>
                    <a:pt x="39" y="191"/>
                    <a:pt x="39" y="191"/>
                    <a:pt x="39" y="191"/>
                  </a:cubicBezTo>
                  <a:cubicBezTo>
                    <a:pt x="32" y="188"/>
                    <a:pt x="40" y="186"/>
                    <a:pt x="37" y="183"/>
                  </a:cubicBezTo>
                  <a:cubicBezTo>
                    <a:pt x="39" y="183"/>
                    <a:pt x="39" y="183"/>
                    <a:pt x="39" y="183"/>
                  </a:cubicBezTo>
                  <a:cubicBezTo>
                    <a:pt x="35" y="179"/>
                    <a:pt x="36" y="173"/>
                    <a:pt x="35" y="168"/>
                  </a:cubicBezTo>
                  <a:cubicBezTo>
                    <a:pt x="36" y="169"/>
                    <a:pt x="38" y="169"/>
                    <a:pt x="39" y="169"/>
                  </a:cubicBezTo>
                  <a:cubicBezTo>
                    <a:pt x="36" y="168"/>
                    <a:pt x="35" y="167"/>
                    <a:pt x="35" y="165"/>
                  </a:cubicBezTo>
                  <a:cubicBezTo>
                    <a:pt x="38" y="165"/>
                    <a:pt x="32" y="163"/>
                    <a:pt x="34" y="161"/>
                  </a:cubicBezTo>
                  <a:cubicBezTo>
                    <a:pt x="35" y="162"/>
                    <a:pt x="35" y="162"/>
                    <a:pt x="35" y="162"/>
                  </a:cubicBezTo>
                  <a:cubicBezTo>
                    <a:pt x="32" y="160"/>
                    <a:pt x="37" y="160"/>
                    <a:pt x="33" y="159"/>
                  </a:cubicBezTo>
                  <a:cubicBezTo>
                    <a:pt x="36" y="158"/>
                    <a:pt x="36" y="158"/>
                    <a:pt x="36" y="158"/>
                  </a:cubicBezTo>
                  <a:cubicBezTo>
                    <a:pt x="31" y="157"/>
                    <a:pt x="38" y="157"/>
                    <a:pt x="36" y="156"/>
                  </a:cubicBezTo>
                  <a:cubicBezTo>
                    <a:pt x="35" y="156"/>
                    <a:pt x="35" y="156"/>
                    <a:pt x="35" y="156"/>
                  </a:cubicBezTo>
                  <a:cubicBezTo>
                    <a:pt x="34" y="155"/>
                    <a:pt x="37" y="154"/>
                    <a:pt x="36" y="154"/>
                  </a:cubicBezTo>
                  <a:cubicBezTo>
                    <a:pt x="36" y="154"/>
                    <a:pt x="36" y="154"/>
                    <a:pt x="36" y="154"/>
                  </a:cubicBezTo>
                  <a:cubicBezTo>
                    <a:pt x="36" y="151"/>
                    <a:pt x="38" y="151"/>
                    <a:pt x="35" y="150"/>
                  </a:cubicBezTo>
                  <a:cubicBezTo>
                    <a:pt x="38" y="150"/>
                    <a:pt x="36" y="152"/>
                    <a:pt x="40" y="152"/>
                  </a:cubicBezTo>
                  <a:cubicBezTo>
                    <a:pt x="37" y="145"/>
                    <a:pt x="39" y="139"/>
                    <a:pt x="40" y="132"/>
                  </a:cubicBezTo>
                  <a:cubicBezTo>
                    <a:pt x="42" y="132"/>
                    <a:pt x="42" y="132"/>
                    <a:pt x="44" y="132"/>
                  </a:cubicBezTo>
                  <a:cubicBezTo>
                    <a:pt x="43" y="131"/>
                    <a:pt x="43" y="129"/>
                    <a:pt x="42" y="128"/>
                  </a:cubicBezTo>
                  <a:cubicBezTo>
                    <a:pt x="42" y="128"/>
                    <a:pt x="43" y="128"/>
                    <a:pt x="44" y="128"/>
                  </a:cubicBezTo>
                  <a:cubicBezTo>
                    <a:pt x="45" y="127"/>
                    <a:pt x="40" y="126"/>
                    <a:pt x="42" y="125"/>
                  </a:cubicBezTo>
                  <a:cubicBezTo>
                    <a:pt x="45" y="126"/>
                    <a:pt x="45" y="126"/>
                    <a:pt x="45" y="126"/>
                  </a:cubicBezTo>
                  <a:cubicBezTo>
                    <a:pt x="43" y="125"/>
                    <a:pt x="44" y="123"/>
                    <a:pt x="43" y="122"/>
                  </a:cubicBezTo>
                  <a:cubicBezTo>
                    <a:pt x="43" y="122"/>
                    <a:pt x="44" y="122"/>
                    <a:pt x="45" y="123"/>
                  </a:cubicBezTo>
                  <a:cubicBezTo>
                    <a:pt x="42" y="121"/>
                    <a:pt x="46" y="120"/>
                    <a:pt x="44" y="119"/>
                  </a:cubicBezTo>
                  <a:cubicBezTo>
                    <a:pt x="46" y="120"/>
                    <a:pt x="46" y="120"/>
                    <a:pt x="46" y="120"/>
                  </a:cubicBezTo>
                  <a:cubicBezTo>
                    <a:pt x="49" y="118"/>
                    <a:pt x="42" y="118"/>
                    <a:pt x="44" y="117"/>
                  </a:cubicBezTo>
                  <a:cubicBezTo>
                    <a:pt x="46" y="118"/>
                    <a:pt x="46" y="118"/>
                    <a:pt x="46" y="118"/>
                  </a:cubicBezTo>
                  <a:cubicBezTo>
                    <a:pt x="43" y="115"/>
                    <a:pt x="45" y="113"/>
                    <a:pt x="44" y="111"/>
                  </a:cubicBezTo>
                  <a:cubicBezTo>
                    <a:pt x="45" y="111"/>
                    <a:pt x="45" y="111"/>
                    <a:pt x="45" y="111"/>
                  </a:cubicBezTo>
                  <a:cubicBezTo>
                    <a:pt x="44" y="109"/>
                    <a:pt x="46" y="108"/>
                    <a:pt x="45" y="106"/>
                  </a:cubicBezTo>
                  <a:cubicBezTo>
                    <a:pt x="46" y="105"/>
                    <a:pt x="50" y="107"/>
                    <a:pt x="50" y="105"/>
                  </a:cubicBezTo>
                  <a:cubicBezTo>
                    <a:pt x="46" y="104"/>
                    <a:pt x="49" y="102"/>
                    <a:pt x="44" y="102"/>
                  </a:cubicBezTo>
                  <a:cubicBezTo>
                    <a:pt x="45" y="100"/>
                    <a:pt x="47" y="98"/>
                    <a:pt x="46" y="97"/>
                  </a:cubicBezTo>
                  <a:cubicBezTo>
                    <a:pt x="48" y="98"/>
                    <a:pt x="51" y="98"/>
                    <a:pt x="51" y="99"/>
                  </a:cubicBezTo>
                  <a:cubicBezTo>
                    <a:pt x="54" y="99"/>
                    <a:pt x="54" y="99"/>
                    <a:pt x="54" y="99"/>
                  </a:cubicBezTo>
                  <a:cubicBezTo>
                    <a:pt x="56" y="99"/>
                    <a:pt x="53" y="100"/>
                    <a:pt x="55" y="100"/>
                  </a:cubicBezTo>
                  <a:cubicBezTo>
                    <a:pt x="55" y="99"/>
                    <a:pt x="54" y="97"/>
                    <a:pt x="55" y="97"/>
                  </a:cubicBezTo>
                  <a:cubicBezTo>
                    <a:pt x="53" y="95"/>
                    <a:pt x="49" y="92"/>
                    <a:pt x="49" y="90"/>
                  </a:cubicBezTo>
                  <a:cubicBezTo>
                    <a:pt x="50" y="91"/>
                    <a:pt x="53" y="91"/>
                    <a:pt x="54" y="92"/>
                  </a:cubicBezTo>
                  <a:cubicBezTo>
                    <a:pt x="47" y="87"/>
                    <a:pt x="47" y="87"/>
                    <a:pt x="47" y="87"/>
                  </a:cubicBezTo>
                  <a:cubicBezTo>
                    <a:pt x="47" y="86"/>
                    <a:pt x="51" y="88"/>
                    <a:pt x="50" y="86"/>
                  </a:cubicBezTo>
                  <a:cubicBezTo>
                    <a:pt x="48" y="85"/>
                    <a:pt x="48" y="85"/>
                    <a:pt x="48" y="85"/>
                  </a:cubicBezTo>
                  <a:cubicBezTo>
                    <a:pt x="48" y="85"/>
                    <a:pt x="48" y="82"/>
                    <a:pt x="51" y="83"/>
                  </a:cubicBezTo>
                  <a:cubicBezTo>
                    <a:pt x="53" y="83"/>
                    <a:pt x="52" y="84"/>
                    <a:pt x="54" y="84"/>
                  </a:cubicBezTo>
                  <a:cubicBezTo>
                    <a:pt x="54" y="83"/>
                    <a:pt x="53" y="82"/>
                    <a:pt x="53" y="81"/>
                  </a:cubicBezTo>
                  <a:cubicBezTo>
                    <a:pt x="54" y="81"/>
                    <a:pt x="54" y="81"/>
                    <a:pt x="54" y="81"/>
                  </a:cubicBezTo>
                  <a:cubicBezTo>
                    <a:pt x="54" y="81"/>
                    <a:pt x="53" y="79"/>
                    <a:pt x="50" y="79"/>
                  </a:cubicBezTo>
                  <a:cubicBezTo>
                    <a:pt x="50" y="79"/>
                    <a:pt x="53" y="79"/>
                    <a:pt x="51" y="80"/>
                  </a:cubicBezTo>
                  <a:cubicBezTo>
                    <a:pt x="49" y="78"/>
                    <a:pt x="49" y="77"/>
                    <a:pt x="50" y="75"/>
                  </a:cubicBezTo>
                  <a:cubicBezTo>
                    <a:pt x="50" y="76"/>
                    <a:pt x="51" y="76"/>
                    <a:pt x="52" y="77"/>
                  </a:cubicBezTo>
                  <a:cubicBezTo>
                    <a:pt x="50" y="74"/>
                    <a:pt x="49" y="72"/>
                    <a:pt x="49" y="70"/>
                  </a:cubicBezTo>
                  <a:cubicBezTo>
                    <a:pt x="47" y="69"/>
                    <a:pt x="52" y="72"/>
                    <a:pt x="51" y="72"/>
                  </a:cubicBezTo>
                  <a:cubicBezTo>
                    <a:pt x="54" y="71"/>
                    <a:pt x="50" y="66"/>
                    <a:pt x="54" y="65"/>
                  </a:cubicBezTo>
                  <a:cubicBezTo>
                    <a:pt x="54" y="66"/>
                    <a:pt x="52" y="64"/>
                    <a:pt x="52" y="65"/>
                  </a:cubicBezTo>
                  <a:cubicBezTo>
                    <a:pt x="53" y="64"/>
                    <a:pt x="55" y="65"/>
                    <a:pt x="55" y="64"/>
                  </a:cubicBezTo>
                  <a:cubicBezTo>
                    <a:pt x="56" y="64"/>
                    <a:pt x="55" y="63"/>
                    <a:pt x="55" y="62"/>
                  </a:cubicBezTo>
                  <a:cubicBezTo>
                    <a:pt x="54" y="61"/>
                    <a:pt x="55" y="62"/>
                    <a:pt x="55" y="63"/>
                  </a:cubicBezTo>
                  <a:cubicBezTo>
                    <a:pt x="54" y="61"/>
                    <a:pt x="54" y="56"/>
                    <a:pt x="58" y="55"/>
                  </a:cubicBezTo>
                  <a:cubicBezTo>
                    <a:pt x="57" y="54"/>
                    <a:pt x="55" y="51"/>
                    <a:pt x="56" y="51"/>
                  </a:cubicBezTo>
                  <a:cubicBezTo>
                    <a:pt x="58" y="52"/>
                    <a:pt x="58" y="52"/>
                    <a:pt x="58" y="52"/>
                  </a:cubicBezTo>
                  <a:cubicBezTo>
                    <a:pt x="59" y="53"/>
                    <a:pt x="59" y="50"/>
                    <a:pt x="60" y="51"/>
                  </a:cubicBezTo>
                  <a:cubicBezTo>
                    <a:pt x="59" y="49"/>
                    <a:pt x="60" y="57"/>
                    <a:pt x="59" y="54"/>
                  </a:cubicBezTo>
                  <a:cubicBezTo>
                    <a:pt x="61" y="55"/>
                    <a:pt x="57" y="50"/>
                    <a:pt x="59" y="52"/>
                  </a:cubicBezTo>
                  <a:cubicBezTo>
                    <a:pt x="60" y="51"/>
                    <a:pt x="58" y="49"/>
                    <a:pt x="61" y="49"/>
                  </a:cubicBezTo>
                  <a:cubicBezTo>
                    <a:pt x="60" y="49"/>
                    <a:pt x="63" y="52"/>
                    <a:pt x="64" y="51"/>
                  </a:cubicBezTo>
                  <a:cubicBezTo>
                    <a:pt x="64" y="49"/>
                    <a:pt x="63" y="50"/>
                    <a:pt x="63" y="48"/>
                  </a:cubicBezTo>
                  <a:cubicBezTo>
                    <a:pt x="63" y="47"/>
                    <a:pt x="63" y="47"/>
                    <a:pt x="63" y="47"/>
                  </a:cubicBezTo>
                  <a:cubicBezTo>
                    <a:pt x="61" y="45"/>
                    <a:pt x="64" y="46"/>
                    <a:pt x="61" y="45"/>
                  </a:cubicBezTo>
                  <a:cubicBezTo>
                    <a:pt x="63" y="46"/>
                    <a:pt x="62" y="42"/>
                    <a:pt x="65" y="44"/>
                  </a:cubicBezTo>
                  <a:cubicBezTo>
                    <a:pt x="67" y="46"/>
                    <a:pt x="67" y="46"/>
                    <a:pt x="67" y="46"/>
                  </a:cubicBezTo>
                  <a:cubicBezTo>
                    <a:pt x="68" y="46"/>
                    <a:pt x="65" y="43"/>
                    <a:pt x="65" y="42"/>
                  </a:cubicBezTo>
                  <a:cubicBezTo>
                    <a:pt x="66" y="43"/>
                    <a:pt x="66" y="43"/>
                    <a:pt x="66" y="43"/>
                  </a:cubicBezTo>
                  <a:cubicBezTo>
                    <a:pt x="62" y="40"/>
                    <a:pt x="67" y="41"/>
                    <a:pt x="65" y="38"/>
                  </a:cubicBezTo>
                  <a:cubicBezTo>
                    <a:pt x="67" y="38"/>
                    <a:pt x="68" y="35"/>
                    <a:pt x="71" y="37"/>
                  </a:cubicBezTo>
                  <a:cubicBezTo>
                    <a:pt x="71" y="35"/>
                    <a:pt x="70" y="33"/>
                    <a:pt x="72" y="32"/>
                  </a:cubicBezTo>
                  <a:cubicBezTo>
                    <a:pt x="72" y="33"/>
                    <a:pt x="72" y="33"/>
                    <a:pt x="73" y="34"/>
                  </a:cubicBezTo>
                  <a:cubicBezTo>
                    <a:pt x="74" y="35"/>
                    <a:pt x="73" y="34"/>
                    <a:pt x="73" y="32"/>
                  </a:cubicBezTo>
                  <a:cubicBezTo>
                    <a:pt x="74" y="33"/>
                    <a:pt x="77" y="33"/>
                    <a:pt x="79" y="34"/>
                  </a:cubicBezTo>
                  <a:cubicBezTo>
                    <a:pt x="78" y="32"/>
                    <a:pt x="76" y="30"/>
                    <a:pt x="75" y="29"/>
                  </a:cubicBezTo>
                  <a:cubicBezTo>
                    <a:pt x="79" y="32"/>
                    <a:pt x="76" y="24"/>
                    <a:pt x="80" y="27"/>
                  </a:cubicBezTo>
                  <a:cubicBezTo>
                    <a:pt x="80" y="27"/>
                    <a:pt x="80" y="29"/>
                    <a:pt x="82" y="30"/>
                  </a:cubicBezTo>
                  <a:cubicBezTo>
                    <a:pt x="86" y="33"/>
                    <a:pt x="82" y="26"/>
                    <a:pt x="85" y="27"/>
                  </a:cubicBezTo>
                  <a:cubicBezTo>
                    <a:pt x="82" y="23"/>
                    <a:pt x="82" y="23"/>
                    <a:pt x="82" y="23"/>
                  </a:cubicBezTo>
                  <a:cubicBezTo>
                    <a:pt x="84" y="25"/>
                    <a:pt x="83" y="20"/>
                    <a:pt x="85" y="23"/>
                  </a:cubicBezTo>
                  <a:cubicBezTo>
                    <a:pt x="85" y="22"/>
                    <a:pt x="88" y="23"/>
                    <a:pt x="86" y="20"/>
                  </a:cubicBezTo>
                  <a:cubicBezTo>
                    <a:pt x="90" y="21"/>
                    <a:pt x="92" y="14"/>
                    <a:pt x="97" y="20"/>
                  </a:cubicBezTo>
                  <a:cubicBezTo>
                    <a:pt x="97" y="19"/>
                    <a:pt x="98" y="20"/>
                    <a:pt x="97" y="18"/>
                  </a:cubicBezTo>
                  <a:cubicBezTo>
                    <a:pt x="96" y="16"/>
                    <a:pt x="97" y="20"/>
                    <a:pt x="96" y="18"/>
                  </a:cubicBezTo>
                  <a:cubicBezTo>
                    <a:pt x="96" y="18"/>
                    <a:pt x="96" y="17"/>
                    <a:pt x="96" y="17"/>
                  </a:cubicBezTo>
                  <a:cubicBezTo>
                    <a:pt x="97" y="17"/>
                    <a:pt x="98" y="17"/>
                    <a:pt x="98" y="21"/>
                  </a:cubicBezTo>
                  <a:cubicBezTo>
                    <a:pt x="101" y="22"/>
                    <a:pt x="98" y="13"/>
                    <a:pt x="102" y="14"/>
                  </a:cubicBezTo>
                  <a:cubicBezTo>
                    <a:pt x="102" y="16"/>
                    <a:pt x="102" y="16"/>
                    <a:pt x="103" y="16"/>
                  </a:cubicBezTo>
                  <a:cubicBezTo>
                    <a:pt x="104" y="12"/>
                    <a:pt x="104" y="12"/>
                    <a:pt x="104" y="12"/>
                  </a:cubicBezTo>
                  <a:cubicBezTo>
                    <a:pt x="106" y="13"/>
                    <a:pt x="106" y="16"/>
                    <a:pt x="106" y="19"/>
                  </a:cubicBezTo>
                  <a:cubicBezTo>
                    <a:pt x="107" y="18"/>
                    <a:pt x="108" y="18"/>
                    <a:pt x="108" y="16"/>
                  </a:cubicBezTo>
                  <a:cubicBezTo>
                    <a:pt x="110" y="19"/>
                    <a:pt x="110" y="19"/>
                    <a:pt x="110" y="19"/>
                  </a:cubicBezTo>
                  <a:cubicBezTo>
                    <a:pt x="109" y="16"/>
                    <a:pt x="111" y="17"/>
                    <a:pt x="111" y="17"/>
                  </a:cubicBezTo>
                  <a:cubicBezTo>
                    <a:pt x="111" y="17"/>
                    <a:pt x="111" y="17"/>
                    <a:pt x="111" y="17"/>
                  </a:cubicBezTo>
                  <a:cubicBezTo>
                    <a:pt x="111" y="18"/>
                    <a:pt x="112" y="18"/>
                    <a:pt x="112" y="17"/>
                  </a:cubicBezTo>
                  <a:cubicBezTo>
                    <a:pt x="112" y="16"/>
                    <a:pt x="111" y="15"/>
                    <a:pt x="110" y="14"/>
                  </a:cubicBezTo>
                  <a:cubicBezTo>
                    <a:pt x="110" y="13"/>
                    <a:pt x="111" y="13"/>
                    <a:pt x="112" y="12"/>
                  </a:cubicBezTo>
                  <a:cubicBezTo>
                    <a:pt x="112" y="15"/>
                    <a:pt x="114" y="14"/>
                    <a:pt x="114" y="14"/>
                  </a:cubicBezTo>
                  <a:cubicBezTo>
                    <a:pt x="115" y="15"/>
                    <a:pt x="115" y="12"/>
                    <a:pt x="116" y="12"/>
                  </a:cubicBezTo>
                  <a:cubicBezTo>
                    <a:pt x="116" y="13"/>
                    <a:pt x="117" y="12"/>
                    <a:pt x="116" y="14"/>
                  </a:cubicBezTo>
                  <a:cubicBezTo>
                    <a:pt x="116" y="14"/>
                    <a:pt x="116" y="13"/>
                    <a:pt x="115" y="14"/>
                  </a:cubicBezTo>
                  <a:cubicBezTo>
                    <a:pt x="116" y="15"/>
                    <a:pt x="116" y="17"/>
                    <a:pt x="117" y="16"/>
                  </a:cubicBezTo>
                  <a:cubicBezTo>
                    <a:pt x="118" y="14"/>
                    <a:pt x="117" y="10"/>
                    <a:pt x="118" y="12"/>
                  </a:cubicBezTo>
                  <a:cubicBezTo>
                    <a:pt x="118" y="15"/>
                    <a:pt x="118" y="15"/>
                    <a:pt x="118" y="15"/>
                  </a:cubicBezTo>
                  <a:cubicBezTo>
                    <a:pt x="119" y="16"/>
                    <a:pt x="119" y="16"/>
                    <a:pt x="119" y="16"/>
                  </a:cubicBezTo>
                  <a:cubicBezTo>
                    <a:pt x="119" y="13"/>
                    <a:pt x="119" y="13"/>
                    <a:pt x="119" y="13"/>
                  </a:cubicBezTo>
                  <a:cubicBezTo>
                    <a:pt x="119" y="15"/>
                    <a:pt x="119" y="15"/>
                    <a:pt x="119" y="15"/>
                  </a:cubicBezTo>
                  <a:cubicBezTo>
                    <a:pt x="120" y="12"/>
                    <a:pt x="122" y="14"/>
                    <a:pt x="122" y="11"/>
                  </a:cubicBezTo>
                  <a:cubicBezTo>
                    <a:pt x="123" y="11"/>
                    <a:pt x="124" y="13"/>
                    <a:pt x="125" y="13"/>
                  </a:cubicBezTo>
                  <a:cubicBezTo>
                    <a:pt x="125" y="13"/>
                    <a:pt x="125" y="13"/>
                    <a:pt x="125" y="13"/>
                  </a:cubicBezTo>
                  <a:cubicBezTo>
                    <a:pt x="125" y="14"/>
                    <a:pt x="125" y="14"/>
                    <a:pt x="125" y="14"/>
                  </a:cubicBezTo>
                  <a:cubicBezTo>
                    <a:pt x="126" y="14"/>
                    <a:pt x="126" y="14"/>
                    <a:pt x="126" y="14"/>
                  </a:cubicBezTo>
                  <a:cubicBezTo>
                    <a:pt x="126" y="14"/>
                    <a:pt x="126" y="14"/>
                    <a:pt x="126" y="14"/>
                  </a:cubicBezTo>
                  <a:cubicBezTo>
                    <a:pt x="126" y="14"/>
                    <a:pt x="126" y="14"/>
                    <a:pt x="126" y="14"/>
                  </a:cubicBezTo>
                  <a:cubicBezTo>
                    <a:pt x="126" y="14"/>
                    <a:pt x="126" y="14"/>
                    <a:pt x="126" y="14"/>
                  </a:cubicBezTo>
                  <a:cubicBezTo>
                    <a:pt x="146" y="42"/>
                    <a:pt x="131" y="22"/>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9"/>
                    <a:pt x="136" y="29"/>
                    <a:pt x="136" y="29"/>
                  </a:cubicBezTo>
                  <a:cubicBezTo>
                    <a:pt x="137" y="31"/>
                    <a:pt x="137" y="31"/>
                    <a:pt x="137" y="31"/>
                  </a:cubicBezTo>
                  <a:cubicBezTo>
                    <a:pt x="136" y="31"/>
                    <a:pt x="136" y="31"/>
                    <a:pt x="136" y="31"/>
                  </a:cubicBezTo>
                  <a:cubicBezTo>
                    <a:pt x="136" y="32"/>
                    <a:pt x="135" y="34"/>
                    <a:pt x="136" y="35"/>
                  </a:cubicBezTo>
                  <a:cubicBezTo>
                    <a:pt x="133" y="36"/>
                    <a:pt x="128" y="31"/>
                    <a:pt x="129" y="35"/>
                  </a:cubicBezTo>
                  <a:cubicBezTo>
                    <a:pt x="129" y="36"/>
                    <a:pt x="131" y="40"/>
                    <a:pt x="133" y="40"/>
                  </a:cubicBezTo>
                  <a:cubicBezTo>
                    <a:pt x="130" y="41"/>
                    <a:pt x="130" y="47"/>
                    <a:pt x="125" y="46"/>
                  </a:cubicBezTo>
                  <a:cubicBezTo>
                    <a:pt x="125" y="47"/>
                    <a:pt x="126" y="47"/>
                    <a:pt x="126" y="48"/>
                  </a:cubicBezTo>
                  <a:cubicBezTo>
                    <a:pt x="122" y="49"/>
                    <a:pt x="120" y="55"/>
                    <a:pt x="115" y="52"/>
                  </a:cubicBezTo>
                  <a:cubicBezTo>
                    <a:pt x="116" y="51"/>
                    <a:pt x="114" y="50"/>
                    <a:pt x="113" y="48"/>
                  </a:cubicBezTo>
                  <a:cubicBezTo>
                    <a:pt x="114" y="51"/>
                    <a:pt x="112" y="47"/>
                    <a:pt x="113" y="50"/>
                  </a:cubicBezTo>
                  <a:cubicBezTo>
                    <a:pt x="114" y="52"/>
                    <a:pt x="114" y="53"/>
                    <a:pt x="116" y="54"/>
                  </a:cubicBezTo>
                  <a:cubicBezTo>
                    <a:pt x="114" y="56"/>
                    <a:pt x="111" y="57"/>
                    <a:pt x="109" y="55"/>
                  </a:cubicBezTo>
                  <a:cubicBezTo>
                    <a:pt x="110" y="56"/>
                    <a:pt x="110" y="57"/>
                    <a:pt x="110" y="58"/>
                  </a:cubicBezTo>
                  <a:cubicBezTo>
                    <a:pt x="109" y="54"/>
                    <a:pt x="107" y="54"/>
                    <a:pt x="106" y="56"/>
                  </a:cubicBezTo>
                  <a:cubicBezTo>
                    <a:pt x="107" y="58"/>
                    <a:pt x="107" y="58"/>
                    <a:pt x="107" y="58"/>
                  </a:cubicBezTo>
                  <a:cubicBezTo>
                    <a:pt x="105" y="56"/>
                    <a:pt x="105" y="56"/>
                    <a:pt x="105" y="56"/>
                  </a:cubicBezTo>
                  <a:cubicBezTo>
                    <a:pt x="105" y="57"/>
                    <a:pt x="106" y="61"/>
                    <a:pt x="105" y="59"/>
                  </a:cubicBezTo>
                  <a:cubicBezTo>
                    <a:pt x="104" y="57"/>
                    <a:pt x="104" y="57"/>
                    <a:pt x="104" y="57"/>
                  </a:cubicBezTo>
                  <a:cubicBezTo>
                    <a:pt x="103" y="59"/>
                    <a:pt x="102" y="62"/>
                    <a:pt x="101" y="61"/>
                  </a:cubicBezTo>
                  <a:cubicBezTo>
                    <a:pt x="99" y="58"/>
                    <a:pt x="99" y="58"/>
                    <a:pt x="99" y="58"/>
                  </a:cubicBezTo>
                  <a:cubicBezTo>
                    <a:pt x="98" y="58"/>
                    <a:pt x="98" y="60"/>
                    <a:pt x="99" y="61"/>
                  </a:cubicBezTo>
                  <a:cubicBezTo>
                    <a:pt x="97" y="60"/>
                    <a:pt x="95" y="60"/>
                    <a:pt x="94" y="57"/>
                  </a:cubicBezTo>
                  <a:cubicBezTo>
                    <a:pt x="92" y="65"/>
                    <a:pt x="86" y="66"/>
                    <a:pt x="82" y="66"/>
                  </a:cubicBezTo>
                  <a:cubicBezTo>
                    <a:pt x="82" y="64"/>
                    <a:pt x="82" y="64"/>
                    <a:pt x="82" y="64"/>
                  </a:cubicBezTo>
                  <a:cubicBezTo>
                    <a:pt x="81" y="63"/>
                    <a:pt x="82" y="67"/>
                    <a:pt x="81" y="66"/>
                  </a:cubicBezTo>
                  <a:cubicBezTo>
                    <a:pt x="81" y="65"/>
                    <a:pt x="80" y="63"/>
                    <a:pt x="80" y="61"/>
                  </a:cubicBezTo>
                  <a:cubicBezTo>
                    <a:pt x="79" y="59"/>
                    <a:pt x="79" y="64"/>
                    <a:pt x="78" y="65"/>
                  </a:cubicBezTo>
                  <a:cubicBezTo>
                    <a:pt x="78" y="67"/>
                    <a:pt x="78" y="63"/>
                    <a:pt x="78" y="66"/>
                  </a:cubicBezTo>
                  <a:cubicBezTo>
                    <a:pt x="78" y="67"/>
                    <a:pt x="76" y="65"/>
                    <a:pt x="76" y="68"/>
                  </a:cubicBezTo>
                  <a:cubicBezTo>
                    <a:pt x="76" y="67"/>
                    <a:pt x="76" y="64"/>
                    <a:pt x="76" y="63"/>
                  </a:cubicBezTo>
                  <a:cubicBezTo>
                    <a:pt x="75" y="65"/>
                    <a:pt x="75" y="65"/>
                    <a:pt x="75" y="65"/>
                  </a:cubicBezTo>
                  <a:cubicBezTo>
                    <a:pt x="74" y="61"/>
                    <a:pt x="77" y="58"/>
                    <a:pt x="75" y="53"/>
                  </a:cubicBezTo>
                  <a:cubicBezTo>
                    <a:pt x="75" y="54"/>
                    <a:pt x="75" y="54"/>
                    <a:pt x="75" y="54"/>
                  </a:cubicBezTo>
                  <a:cubicBezTo>
                    <a:pt x="74" y="50"/>
                    <a:pt x="76" y="50"/>
                    <a:pt x="74" y="49"/>
                  </a:cubicBezTo>
                  <a:cubicBezTo>
                    <a:pt x="74" y="50"/>
                    <a:pt x="73" y="55"/>
                    <a:pt x="74" y="56"/>
                  </a:cubicBezTo>
                  <a:cubicBezTo>
                    <a:pt x="72" y="57"/>
                    <a:pt x="74" y="64"/>
                    <a:pt x="72" y="64"/>
                  </a:cubicBezTo>
                  <a:cubicBezTo>
                    <a:pt x="71" y="62"/>
                    <a:pt x="73" y="63"/>
                    <a:pt x="73" y="61"/>
                  </a:cubicBezTo>
                  <a:cubicBezTo>
                    <a:pt x="71" y="58"/>
                    <a:pt x="71" y="62"/>
                    <a:pt x="70" y="62"/>
                  </a:cubicBezTo>
                  <a:cubicBezTo>
                    <a:pt x="71" y="63"/>
                    <a:pt x="70" y="66"/>
                    <a:pt x="70" y="67"/>
                  </a:cubicBezTo>
                  <a:cubicBezTo>
                    <a:pt x="68" y="65"/>
                    <a:pt x="70" y="64"/>
                    <a:pt x="69" y="63"/>
                  </a:cubicBezTo>
                  <a:cubicBezTo>
                    <a:pt x="68" y="65"/>
                    <a:pt x="67" y="67"/>
                    <a:pt x="68" y="68"/>
                  </a:cubicBezTo>
                  <a:cubicBezTo>
                    <a:pt x="68" y="72"/>
                    <a:pt x="67" y="67"/>
                    <a:pt x="66" y="70"/>
                  </a:cubicBezTo>
                  <a:cubicBezTo>
                    <a:pt x="65" y="67"/>
                    <a:pt x="67" y="63"/>
                    <a:pt x="65" y="62"/>
                  </a:cubicBezTo>
                  <a:cubicBezTo>
                    <a:pt x="66" y="65"/>
                    <a:pt x="63" y="66"/>
                    <a:pt x="64" y="70"/>
                  </a:cubicBezTo>
                  <a:cubicBezTo>
                    <a:pt x="64" y="69"/>
                    <a:pt x="64" y="67"/>
                    <a:pt x="64" y="65"/>
                  </a:cubicBezTo>
                  <a:cubicBezTo>
                    <a:pt x="63" y="63"/>
                    <a:pt x="62" y="70"/>
                    <a:pt x="61" y="65"/>
                  </a:cubicBezTo>
                  <a:cubicBezTo>
                    <a:pt x="61" y="68"/>
                    <a:pt x="61" y="68"/>
                    <a:pt x="61" y="68"/>
                  </a:cubicBezTo>
                  <a:cubicBezTo>
                    <a:pt x="61" y="67"/>
                    <a:pt x="60" y="66"/>
                    <a:pt x="60" y="64"/>
                  </a:cubicBezTo>
                  <a:cubicBezTo>
                    <a:pt x="59" y="64"/>
                    <a:pt x="57" y="68"/>
                    <a:pt x="57" y="64"/>
                  </a:cubicBezTo>
                  <a:cubicBezTo>
                    <a:pt x="57" y="64"/>
                    <a:pt x="55" y="64"/>
                    <a:pt x="55" y="67"/>
                  </a:cubicBezTo>
                  <a:cubicBezTo>
                    <a:pt x="57" y="69"/>
                    <a:pt x="57" y="65"/>
                    <a:pt x="58" y="69"/>
                  </a:cubicBezTo>
                  <a:cubicBezTo>
                    <a:pt x="57" y="66"/>
                    <a:pt x="56" y="69"/>
                    <a:pt x="55" y="71"/>
                  </a:cubicBezTo>
                  <a:cubicBezTo>
                    <a:pt x="55" y="69"/>
                    <a:pt x="55" y="69"/>
                    <a:pt x="55" y="69"/>
                  </a:cubicBezTo>
                  <a:cubicBezTo>
                    <a:pt x="54" y="69"/>
                    <a:pt x="53" y="69"/>
                    <a:pt x="53" y="71"/>
                  </a:cubicBezTo>
                  <a:cubicBezTo>
                    <a:pt x="53" y="70"/>
                    <a:pt x="53" y="69"/>
                    <a:pt x="53" y="68"/>
                  </a:cubicBezTo>
                  <a:cubicBezTo>
                    <a:pt x="52" y="71"/>
                    <a:pt x="52" y="71"/>
                    <a:pt x="52" y="71"/>
                  </a:cubicBezTo>
                  <a:cubicBezTo>
                    <a:pt x="50" y="72"/>
                    <a:pt x="52" y="66"/>
                    <a:pt x="50" y="67"/>
                  </a:cubicBezTo>
                  <a:cubicBezTo>
                    <a:pt x="52" y="65"/>
                    <a:pt x="52" y="65"/>
                    <a:pt x="52" y="65"/>
                  </a:cubicBezTo>
                  <a:cubicBezTo>
                    <a:pt x="52" y="65"/>
                    <a:pt x="51" y="63"/>
                    <a:pt x="50" y="64"/>
                  </a:cubicBezTo>
                  <a:cubicBezTo>
                    <a:pt x="50" y="66"/>
                    <a:pt x="49" y="69"/>
                    <a:pt x="49" y="71"/>
                  </a:cubicBezTo>
                  <a:cubicBezTo>
                    <a:pt x="47" y="71"/>
                    <a:pt x="48" y="68"/>
                    <a:pt x="47" y="70"/>
                  </a:cubicBezTo>
                  <a:cubicBezTo>
                    <a:pt x="49" y="67"/>
                    <a:pt x="49" y="67"/>
                    <a:pt x="49" y="67"/>
                  </a:cubicBezTo>
                  <a:cubicBezTo>
                    <a:pt x="49" y="67"/>
                    <a:pt x="48" y="63"/>
                    <a:pt x="47" y="63"/>
                  </a:cubicBezTo>
                  <a:cubicBezTo>
                    <a:pt x="46" y="64"/>
                    <a:pt x="44" y="67"/>
                    <a:pt x="46" y="69"/>
                  </a:cubicBezTo>
                  <a:cubicBezTo>
                    <a:pt x="45" y="69"/>
                    <a:pt x="44" y="67"/>
                    <a:pt x="45" y="66"/>
                  </a:cubicBezTo>
                  <a:cubicBezTo>
                    <a:pt x="43" y="66"/>
                    <a:pt x="45" y="68"/>
                    <a:pt x="43" y="70"/>
                  </a:cubicBezTo>
                  <a:cubicBezTo>
                    <a:pt x="43" y="68"/>
                    <a:pt x="42" y="65"/>
                    <a:pt x="41" y="63"/>
                  </a:cubicBezTo>
                  <a:cubicBezTo>
                    <a:pt x="43" y="59"/>
                    <a:pt x="43" y="59"/>
                    <a:pt x="43" y="59"/>
                  </a:cubicBezTo>
                  <a:cubicBezTo>
                    <a:pt x="42" y="59"/>
                    <a:pt x="42" y="59"/>
                    <a:pt x="42" y="59"/>
                  </a:cubicBezTo>
                  <a:cubicBezTo>
                    <a:pt x="44" y="56"/>
                    <a:pt x="42" y="56"/>
                    <a:pt x="43" y="53"/>
                  </a:cubicBezTo>
                  <a:cubicBezTo>
                    <a:pt x="43" y="53"/>
                    <a:pt x="42" y="54"/>
                    <a:pt x="41" y="54"/>
                  </a:cubicBezTo>
                  <a:cubicBezTo>
                    <a:pt x="42" y="60"/>
                    <a:pt x="38" y="61"/>
                    <a:pt x="37" y="66"/>
                  </a:cubicBezTo>
                  <a:cubicBezTo>
                    <a:pt x="35" y="67"/>
                    <a:pt x="38" y="54"/>
                    <a:pt x="34" y="61"/>
                  </a:cubicBezTo>
                  <a:cubicBezTo>
                    <a:pt x="34" y="63"/>
                    <a:pt x="32" y="66"/>
                    <a:pt x="34" y="65"/>
                  </a:cubicBezTo>
                  <a:cubicBezTo>
                    <a:pt x="33" y="64"/>
                    <a:pt x="32" y="70"/>
                    <a:pt x="31" y="67"/>
                  </a:cubicBezTo>
                  <a:cubicBezTo>
                    <a:pt x="33" y="66"/>
                    <a:pt x="30" y="62"/>
                    <a:pt x="33" y="60"/>
                  </a:cubicBezTo>
                  <a:cubicBezTo>
                    <a:pt x="33" y="61"/>
                    <a:pt x="34" y="61"/>
                    <a:pt x="34" y="61"/>
                  </a:cubicBezTo>
                  <a:cubicBezTo>
                    <a:pt x="34" y="59"/>
                    <a:pt x="35" y="56"/>
                    <a:pt x="34" y="55"/>
                  </a:cubicBezTo>
                  <a:cubicBezTo>
                    <a:pt x="33" y="56"/>
                    <a:pt x="32" y="56"/>
                    <a:pt x="31" y="58"/>
                  </a:cubicBezTo>
                  <a:cubicBezTo>
                    <a:pt x="31" y="61"/>
                    <a:pt x="33" y="58"/>
                    <a:pt x="31" y="61"/>
                  </a:cubicBezTo>
                  <a:cubicBezTo>
                    <a:pt x="29" y="61"/>
                    <a:pt x="30" y="57"/>
                    <a:pt x="28" y="62"/>
                  </a:cubicBezTo>
                  <a:cubicBezTo>
                    <a:pt x="29" y="62"/>
                    <a:pt x="29" y="64"/>
                    <a:pt x="28" y="66"/>
                  </a:cubicBezTo>
                  <a:cubicBezTo>
                    <a:pt x="27" y="67"/>
                    <a:pt x="27" y="67"/>
                    <a:pt x="27" y="67"/>
                  </a:cubicBezTo>
                  <a:cubicBezTo>
                    <a:pt x="27" y="65"/>
                    <a:pt x="27" y="65"/>
                    <a:pt x="27" y="65"/>
                  </a:cubicBezTo>
                  <a:cubicBezTo>
                    <a:pt x="25" y="63"/>
                    <a:pt x="26" y="68"/>
                    <a:pt x="23" y="67"/>
                  </a:cubicBezTo>
                  <a:cubicBezTo>
                    <a:pt x="23" y="63"/>
                    <a:pt x="23" y="63"/>
                    <a:pt x="23" y="63"/>
                  </a:cubicBezTo>
                  <a:cubicBezTo>
                    <a:pt x="25" y="60"/>
                    <a:pt x="26" y="66"/>
                    <a:pt x="27" y="61"/>
                  </a:cubicBezTo>
                  <a:cubicBezTo>
                    <a:pt x="26" y="60"/>
                    <a:pt x="25" y="62"/>
                    <a:pt x="24" y="60"/>
                  </a:cubicBezTo>
                  <a:cubicBezTo>
                    <a:pt x="25" y="60"/>
                    <a:pt x="25" y="60"/>
                    <a:pt x="25" y="60"/>
                  </a:cubicBezTo>
                  <a:cubicBezTo>
                    <a:pt x="25" y="59"/>
                    <a:pt x="27" y="53"/>
                    <a:pt x="23" y="56"/>
                  </a:cubicBezTo>
                  <a:cubicBezTo>
                    <a:pt x="22" y="57"/>
                    <a:pt x="22" y="58"/>
                    <a:pt x="22" y="59"/>
                  </a:cubicBezTo>
                  <a:cubicBezTo>
                    <a:pt x="19" y="59"/>
                    <a:pt x="18" y="61"/>
                    <a:pt x="16" y="60"/>
                  </a:cubicBezTo>
                  <a:cubicBezTo>
                    <a:pt x="18" y="57"/>
                    <a:pt x="13" y="58"/>
                    <a:pt x="17" y="56"/>
                  </a:cubicBezTo>
                  <a:cubicBezTo>
                    <a:pt x="17" y="58"/>
                    <a:pt x="20" y="60"/>
                    <a:pt x="22" y="56"/>
                  </a:cubicBezTo>
                  <a:cubicBezTo>
                    <a:pt x="23" y="52"/>
                    <a:pt x="24" y="58"/>
                    <a:pt x="26" y="53"/>
                  </a:cubicBezTo>
                  <a:cubicBezTo>
                    <a:pt x="24" y="53"/>
                    <a:pt x="26" y="49"/>
                    <a:pt x="26" y="46"/>
                  </a:cubicBezTo>
                  <a:cubicBezTo>
                    <a:pt x="26" y="46"/>
                    <a:pt x="25" y="47"/>
                    <a:pt x="25" y="47"/>
                  </a:cubicBezTo>
                  <a:cubicBezTo>
                    <a:pt x="24" y="49"/>
                    <a:pt x="24" y="50"/>
                    <a:pt x="23" y="52"/>
                  </a:cubicBezTo>
                  <a:cubicBezTo>
                    <a:pt x="22" y="51"/>
                    <a:pt x="19" y="51"/>
                    <a:pt x="17" y="53"/>
                  </a:cubicBezTo>
                  <a:cubicBezTo>
                    <a:pt x="17" y="52"/>
                    <a:pt x="18" y="49"/>
                    <a:pt x="19" y="49"/>
                  </a:cubicBezTo>
                  <a:cubicBezTo>
                    <a:pt x="17" y="49"/>
                    <a:pt x="14" y="47"/>
                    <a:pt x="13" y="45"/>
                  </a:cubicBezTo>
                  <a:cubicBezTo>
                    <a:pt x="12" y="50"/>
                    <a:pt x="10" y="45"/>
                    <a:pt x="9" y="48"/>
                  </a:cubicBezTo>
                  <a:cubicBezTo>
                    <a:pt x="9" y="50"/>
                    <a:pt x="9" y="53"/>
                    <a:pt x="7" y="54"/>
                  </a:cubicBezTo>
                  <a:cubicBezTo>
                    <a:pt x="6" y="54"/>
                    <a:pt x="8" y="53"/>
                    <a:pt x="8" y="52"/>
                  </a:cubicBezTo>
                  <a:cubicBezTo>
                    <a:pt x="6" y="53"/>
                    <a:pt x="9" y="47"/>
                    <a:pt x="6" y="50"/>
                  </a:cubicBezTo>
                  <a:cubicBezTo>
                    <a:pt x="9" y="51"/>
                    <a:pt x="9" y="46"/>
                    <a:pt x="12" y="43"/>
                  </a:cubicBezTo>
                  <a:cubicBezTo>
                    <a:pt x="9" y="44"/>
                    <a:pt x="14" y="41"/>
                    <a:pt x="12" y="40"/>
                  </a:cubicBezTo>
                  <a:cubicBezTo>
                    <a:pt x="10" y="41"/>
                    <a:pt x="7" y="40"/>
                    <a:pt x="5" y="39"/>
                  </a:cubicBezTo>
                  <a:cubicBezTo>
                    <a:pt x="6" y="36"/>
                    <a:pt x="2" y="34"/>
                    <a:pt x="0" y="32"/>
                  </a:cubicBezTo>
                  <a:cubicBezTo>
                    <a:pt x="1" y="30"/>
                    <a:pt x="6" y="29"/>
                    <a:pt x="6" y="28"/>
                  </a:cubicBezTo>
                  <a:cubicBezTo>
                    <a:pt x="5" y="27"/>
                    <a:pt x="2" y="30"/>
                    <a:pt x="3" y="28"/>
                  </a:cubicBezTo>
                  <a:cubicBezTo>
                    <a:pt x="4" y="28"/>
                    <a:pt x="4" y="28"/>
                    <a:pt x="4" y="28"/>
                  </a:cubicBezTo>
                  <a:cubicBezTo>
                    <a:pt x="3" y="27"/>
                    <a:pt x="6" y="24"/>
                    <a:pt x="0" y="24"/>
                  </a:cubicBezTo>
                  <a:cubicBezTo>
                    <a:pt x="5" y="24"/>
                    <a:pt x="5" y="24"/>
                    <a:pt x="5" y="24"/>
                  </a:cubicBezTo>
                  <a:cubicBezTo>
                    <a:pt x="5" y="23"/>
                    <a:pt x="4" y="23"/>
                    <a:pt x="3" y="23"/>
                  </a:cubicBezTo>
                  <a:cubicBezTo>
                    <a:pt x="5" y="23"/>
                    <a:pt x="6" y="22"/>
                    <a:pt x="7" y="23"/>
                  </a:cubicBezTo>
                  <a:cubicBezTo>
                    <a:pt x="10" y="21"/>
                    <a:pt x="6" y="21"/>
                    <a:pt x="6" y="19"/>
                  </a:cubicBezTo>
                  <a:cubicBezTo>
                    <a:pt x="4" y="20"/>
                    <a:pt x="4" y="20"/>
                    <a:pt x="4" y="20"/>
                  </a:cubicBezTo>
                  <a:cubicBezTo>
                    <a:pt x="1" y="18"/>
                    <a:pt x="4" y="16"/>
                    <a:pt x="4" y="14"/>
                  </a:cubicBezTo>
                  <a:cubicBezTo>
                    <a:pt x="6" y="15"/>
                    <a:pt x="6" y="15"/>
                    <a:pt x="6" y="15"/>
                  </a:cubicBezTo>
                  <a:cubicBezTo>
                    <a:pt x="5" y="13"/>
                    <a:pt x="5" y="13"/>
                    <a:pt x="5" y="13"/>
                  </a:cubicBezTo>
                  <a:cubicBezTo>
                    <a:pt x="7" y="14"/>
                    <a:pt x="9" y="14"/>
                    <a:pt x="7" y="12"/>
                  </a:cubicBezTo>
                  <a:cubicBezTo>
                    <a:pt x="13" y="16"/>
                    <a:pt x="13" y="16"/>
                    <a:pt x="13" y="16"/>
                  </a:cubicBezTo>
                  <a:cubicBezTo>
                    <a:pt x="11" y="17"/>
                    <a:pt x="10" y="15"/>
                    <a:pt x="7" y="15"/>
                  </a:cubicBezTo>
                  <a:cubicBezTo>
                    <a:pt x="5" y="15"/>
                    <a:pt x="5" y="17"/>
                    <a:pt x="8" y="18"/>
                  </a:cubicBezTo>
                  <a:cubicBezTo>
                    <a:pt x="8" y="17"/>
                    <a:pt x="8" y="17"/>
                    <a:pt x="7" y="16"/>
                  </a:cubicBezTo>
                  <a:cubicBezTo>
                    <a:pt x="10" y="17"/>
                    <a:pt x="10" y="17"/>
                    <a:pt x="12" y="18"/>
                  </a:cubicBezTo>
                  <a:cubicBezTo>
                    <a:pt x="12" y="18"/>
                    <a:pt x="13" y="18"/>
                    <a:pt x="12" y="17"/>
                  </a:cubicBezTo>
                  <a:cubicBezTo>
                    <a:pt x="14" y="18"/>
                    <a:pt x="14" y="19"/>
                    <a:pt x="14" y="19"/>
                  </a:cubicBezTo>
                  <a:cubicBezTo>
                    <a:pt x="13" y="19"/>
                    <a:pt x="12" y="20"/>
                    <a:pt x="11" y="19"/>
                  </a:cubicBezTo>
                  <a:cubicBezTo>
                    <a:pt x="14" y="20"/>
                    <a:pt x="15" y="20"/>
                    <a:pt x="14" y="21"/>
                  </a:cubicBezTo>
                  <a:cubicBezTo>
                    <a:pt x="11" y="22"/>
                    <a:pt x="17" y="23"/>
                    <a:pt x="16" y="24"/>
                  </a:cubicBezTo>
                  <a:cubicBezTo>
                    <a:pt x="13" y="24"/>
                    <a:pt x="10" y="24"/>
                    <a:pt x="9" y="23"/>
                  </a:cubicBezTo>
                  <a:cubicBezTo>
                    <a:pt x="7" y="25"/>
                    <a:pt x="9" y="24"/>
                    <a:pt x="8" y="26"/>
                  </a:cubicBezTo>
                  <a:cubicBezTo>
                    <a:pt x="10" y="26"/>
                    <a:pt x="13" y="25"/>
                    <a:pt x="15" y="25"/>
                  </a:cubicBezTo>
                  <a:cubicBezTo>
                    <a:pt x="13" y="26"/>
                    <a:pt x="13" y="26"/>
                    <a:pt x="13" y="26"/>
                  </a:cubicBezTo>
                  <a:cubicBezTo>
                    <a:pt x="15" y="26"/>
                    <a:pt x="18" y="25"/>
                    <a:pt x="17" y="26"/>
                  </a:cubicBezTo>
                  <a:cubicBezTo>
                    <a:pt x="17" y="28"/>
                    <a:pt x="19" y="29"/>
                    <a:pt x="19" y="31"/>
                  </a:cubicBezTo>
                  <a:cubicBezTo>
                    <a:pt x="18" y="32"/>
                    <a:pt x="18" y="32"/>
                    <a:pt x="18" y="32"/>
                  </a:cubicBezTo>
                  <a:cubicBezTo>
                    <a:pt x="22" y="29"/>
                    <a:pt x="21" y="33"/>
                    <a:pt x="23" y="32"/>
                  </a:cubicBezTo>
                  <a:cubicBezTo>
                    <a:pt x="24" y="34"/>
                    <a:pt x="28" y="32"/>
                    <a:pt x="27" y="36"/>
                  </a:cubicBezTo>
                  <a:cubicBezTo>
                    <a:pt x="32" y="36"/>
                    <a:pt x="35" y="35"/>
                    <a:pt x="39" y="37"/>
                  </a:cubicBezTo>
                  <a:cubicBezTo>
                    <a:pt x="38" y="40"/>
                    <a:pt x="38" y="40"/>
                    <a:pt x="38" y="40"/>
                  </a:cubicBezTo>
                  <a:cubicBezTo>
                    <a:pt x="39" y="38"/>
                    <a:pt x="38" y="42"/>
                    <a:pt x="38" y="41"/>
                  </a:cubicBezTo>
                  <a:cubicBezTo>
                    <a:pt x="38" y="39"/>
                    <a:pt x="40" y="38"/>
                    <a:pt x="41" y="36"/>
                  </a:cubicBezTo>
                  <a:cubicBezTo>
                    <a:pt x="42" y="39"/>
                    <a:pt x="45" y="37"/>
                    <a:pt x="47" y="35"/>
                  </a:cubicBezTo>
                  <a:cubicBezTo>
                    <a:pt x="47" y="37"/>
                    <a:pt x="47" y="37"/>
                    <a:pt x="47" y="37"/>
                  </a:cubicBezTo>
                  <a:cubicBezTo>
                    <a:pt x="49" y="33"/>
                    <a:pt x="51" y="37"/>
                    <a:pt x="53" y="38"/>
                  </a:cubicBezTo>
                  <a:cubicBezTo>
                    <a:pt x="53" y="39"/>
                    <a:pt x="53" y="41"/>
                    <a:pt x="54" y="41"/>
                  </a:cubicBezTo>
                  <a:cubicBezTo>
                    <a:pt x="55" y="37"/>
                    <a:pt x="56" y="38"/>
                    <a:pt x="57" y="35"/>
                  </a:cubicBezTo>
                  <a:cubicBezTo>
                    <a:pt x="59" y="35"/>
                    <a:pt x="61" y="36"/>
                    <a:pt x="62" y="38"/>
                  </a:cubicBezTo>
                  <a:cubicBezTo>
                    <a:pt x="66" y="33"/>
                    <a:pt x="71" y="36"/>
                    <a:pt x="75" y="32"/>
                  </a:cubicBezTo>
                  <a:cubicBezTo>
                    <a:pt x="76" y="35"/>
                    <a:pt x="76" y="35"/>
                    <a:pt x="76" y="35"/>
                  </a:cubicBezTo>
                  <a:cubicBezTo>
                    <a:pt x="80" y="29"/>
                    <a:pt x="86" y="33"/>
                    <a:pt x="89" y="29"/>
                  </a:cubicBezTo>
                  <a:cubicBezTo>
                    <a:pt x="89" y="34"/>
                    <a:pt x="89" y="34"/>
                    <a:pt x="89" y="34"/>
                  </a:cubicBezTo>
                  <a:cubicBezTo>
                    <a:pt x="91" y="35"/>
                    <a:pt x="92" y="32"/>
                    <a:pt x="91" y="29"/>
                  </a:cubicBezTo>
                  <a:cubicBezTo>
                    <a:pt x="92" y="30"/>
                    <a:pt x="93" y="26"/>
                    <a:pt x="95" y="29"/>
                  </a:cubicBezTo>
                  <a:cubicBezTo>
                    <a:pt x="96" y="30"/>
                    <a:pt x="95" y="27"/>
                    <a:pt x="96" y="26"/>
                  </a:cubicBezTo>
                  <a:cubicBezTo>
                    <a:pt x="99" y="27"/>
                    <a:pt x="99" y="26"/>
                    <a:pt x="101" y="25"/>
                  </a:cubicBezTo>
                  <a:cubicBezTo>
                    <a:pt x="100" y="25"/>
                    <a:pt x="100" y="25"/>
                    <a:pt x="100" y="25"/>
                  </a:cubicBezTo>
                  <a:cubicBezTo>
                    <a:pt x="100" y="26"/>
                    <a:pt x="101" y="28"/>
                    <a:pt x="102" y="28"/>
                  </a:cubicBezTo>
                  <a:cubicBezTo>
                    <a:pt x="102" y="26"/>
                    <a:pt x="105" y="28"/>
                    <a:pt x="102" y="23"/>
                  </a:cubicBezTo>
                  <a:cubicBezTo>
                    <a:pt x="105" y="25"/>
                    <a:pt x="104" y="19"/>
                    <a:pt x="107" y="22"/>
                  </a:cubicBezTo>
                  <a:cubicBezTo>
                    <a:pt x="106" y="21"/>
                    <a:pt x="106" y="20"/>
                    <a:pt x="105" y="19"/>
                  </a:cubicBezTo>
                  <a:cubicBezTo>
                    <a:pt x="106" y="20"/>
                    <a:pt x="107" y="19"/>
                    <a:pt x="108" y="21"/>
                  </a:cubicBezTo>
                  <a:cubicBezTo>
                    <a:pt x="109" y="21"/>
                    <a:pt x="108" y="20"/>
                    <a:pt x="109" y="21"/>
                  </a:cubicBezTo>
                  <a:cubicBezTo>
                    <a:pt x="109" y="21"/>
                    <a:pt x="109" y="21"/>
                    <a:pt x="109" y="21"/>
                  </a:cubicBezTo>
                  <a:cubicBezTo>
                    <a:pt x="112" y="23"/>
                    <a:pt x="112" y="23"/>
                    <a:pt x="112"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7" y="33"/>
                    <a:pt x="103" y="0"/>
                    <a:pt x="122" y="45"/>
                  </a:cubicBezTo>
                  <a:cubicBezTo>
                    <a:pt x="122" y="45"/>
                    <a:pt x="122" y="45"/>
                    <a:pt x="122" y="45"/>
                  </a:cubicBezTo>
                  <a:cubicBezTo>
                    <a:pt x="122" y="45"/>
                    <a:pt x="122" y="45"/>
                    <a:pt x="122" y="45"/>
                  </a:cubicBezTo>
                  <a:cubicBezTo>
                    <a:pt x="121" y="44"/>
                    <a:pt x="121" y="44"/>
                    <a:pt x="121" y="44"/>
                  </a:cubicBezTo>
                  <a:cubicBezTo>
                    <a:pt x="120" y="43"/>
                    <a:pt x="118" y="42"/>
                    <a:pt x="117" y="43"/>
                  </a:cubicBezTo>
                  <a:cubicBezTo>
                    <a:pt x="113" y="45"/>
                    <a:pt x="109" y="46"/>
                    <a:pt x="106" y="47"/>
                  </a:cubicBezTo>
                  <a:cubicBezTo>
                    <a:pt x="105" y="46"/>
                    <a:pt x="105" y="46"/>
                    <a:pt x="105" y="46"/>
                  </a:cubicBezTo>
                  <a:cubicBezTo>
                    <a:pt x="106" y="50"/>
                    <a:pt x="100" y="44"/>
                    <a:pt x="103" y="50"/>
                  </a:cubicBezTo>
                  <a:cubicBezTo>
                    <a:pt x="102" y="49"/>
                    <a:pt x="101" y="50"/>
                    <a:pt x="100" y="48"/>
                  </a:cubicBezTo>
                  <a:cubicBezTo>
                    <a:pt x="101" y="51"/>
                    <a:pt x="96" y="48"/>
                    <a:pt x="97" y="51"/>
                  </a:cubicBezTo>
                  <a:cubicBezTo>
                    <a:pt x="97" y="51"/>
                    <a:pt x="97" y="51"/>
                    <a:pt x="97" y="51"/>
                  </a:cubicBezTo>
                  <a:cubicBezTo>
                    <a:pt x="94" y="50"/>
                    <a:pt x="95" y="54"/>
                    <a:pt x="92" y="53"/>
                  </a:cubicBezTo>
                  <a:cubicBezTo>
                    <a:pt x="92" y="53"/>
                    <a:pt x="92" y="52"/>
                    <a:pt x="91" y="52"/>
                  </a:cubicBezTo>
                  <a:cubicBezTo>
                    <a:pt x="89" y="51"/>
                    <a:pt x="94" y="56"/>
                    <a:pt x="89" y="53"/>
                  </a:cubicBezTo>
                  <a:cubicBezTo>
                    <a:pt x="89" y="53"/>
                    <a:pt x="91" y="55"/>
                    <a:pt x="91" y="55"/>
                  </a:cubicBezTo>
                  <a:cubicBezTo>
                    <a:pt x="86" y="56"/>
                    <a:pt x="86" y="63"/>
                    <a:pt x="85" y="67"/>
                  </a:cubicBezTo>
                  <a:cubicBezTo>
                    <a:pt x="80" y="68"/>
                    <a:pt x="77" y="63"/>
                    <a:pt x="79" y="67"/>
                  </a:cubicBezTo>
                  <a:cubicBezTo>
                    <a:pt x="78" y="67"/>
                    <a:pt x="81" y="68"/>
                    <a:pt x="80" y="67"/>
                  </a:cubicBezTo>
                  <a:cubicBezTo>
                    <a:pt x="80" y="69"/>
                    <a:pt x="74" y="66"/>
                    <a:pt x="76" y="68"/>
                  </a:cubicBezTo>
                  <a:cubicBezTo>
                    <a:pt x="79" y="69"/>
                    <a:pt x="77" y="69"/>
                    <a:pt x="79" y="70"/>
                  </a:cubicBezTo>
                  <a:cubicBezTo>
                    <a:pt x="76" y="71"/>
                    <a:pt x="73" y="71"/>
                    <a:pt x="75" y="73"/>
                  </a:cubicBezTo>
                  <a:cubicBezTo>
                    <a:pt x="73" y="72"/>
                    <a:pt x="73" y="72"/>
                    <a:pt x="73" y="72"/>
                  </a:cubicBezTo>
                  <a:cubicBezTo>
                    <a:pt x="76" y="76"/>
                    <a:pt x="73" y="78"/>
                    <a:pt x="77" y="81"/>
                  </a:cubicBezTo>
                  <a:cubicBezTo>
                    <a:pt x="74" y="92"/>
                    <a:pt x="73" y="104"/>
                    <a:pt x="71" y="115"/>
                  </a:cubicBezTo>
                  <a:cubicBezTo>
                    <a:pt x="67" y="126"/>
                    <a:pt x="67" y="137"/>
                    <a:pt x="63" y="149"/>
                  </a:cubicBezTo>
                  <a:cubicBezTo>
                    <a:pt x="58" y="151"/>
                    <a:pt x="58" y="151"/>
                    <a:pt x="59" y="154"/>
                  </a:cubicBezTo>
                  <a:cubicBezTo>
                    <a:pt x="58" y="154"/>
                    <a:pt x="58" y="154"/>
                    <a:pt x="58" y="154"/>
                  </a:cubicBezTo>
                  <a:cubicBezTo>
                    <a:pt x="61" y="155"/>
                    <a:pt x="58" y="156"/>
                    <a:pt x="61" y="157"/>
                  </a:cubicBezTo>
                  <a:cubicBezTo>
                    <a:pt x="60" y="161"/>
                    <a:pt x="60" y="166"/>
                    <a:pt x="60" y="170"/>
                  </a:cubicBezTo>
                  <a:cubicBezTo>
                    <a:pt x="59" y="169"/>
                    <a:pt x="56" y="169"/>
                    <a:pt x="57" y="170"/>
                  </a:cubicBezTo>
                  <a:cubicBezTo>
                    <a:pt x="59" y="171"/>
                    <a:pt x="59" y="171"/>
                    <a:pt x="59" y="171"/>
                  </a:cubicBezTo>
                  <a:cubicBezTo>
                    <a:pt x="58" y="171"/>
                    <a:pt x="58" y="171"/>
                    <a:pt x="58" y="171"/>
                  </a:cubicBezTo>
                  <a:cubicBezTo>
                    <a:pt x="58" y="171"/>
                    <a:pt x="60" y="172"/>
                    <a:pt x="61" y="172"/>
                  </a:cubicBezTo>
                  <a:cubicBezTo>
                    <a:pt x="63" y="183"/>
                    <a:pt x="55" y="194"/>
                    <a:pt x="55" y="206"/>
                  </a:cubicBezTo>
                  <a:cubicBezTo>
                    <a:pt x="54" y="208"/>
                    <a:pt x="55" y="212"/>
                    <a:pt x="55" y="215"/>
                  </a:cubicBezTo>
                  <a:cubicBezTo>
                    <a:pt x="50" y="224"/>
                    <a:pt x="46" y="231"/>
                    <a:pt x="49" y="240"/>
                  </a:cubicBezTo>
                  <a:cubicBezTo>
                    <a:pt x="49" y="240"/>
                    <a:pt x="40" y="239"/>
                    <a:pt x="38" y="2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31"/>
            <p:cNvSpPr/>
            <p:nvPr/>
          </p:nvSpPr>
          <p:spPr bwMode="auto">
            <a:xfrm>
              <a:off x="2322513" y="2022475"/>
              <a:ext cx="20638" cy="9525"/>
            </a:xfrm>
            <a:custGeom>
              <a:avLst/>
              <a:gdLst>
                <a:gd name="T0" fmla="*/ 5 w 5"/>
                <a:gd name="T1" fmla="*/ 2 h 2"/>
                <a:gd name="T2" fmla="*/ 0 w 5"/>
                <a:gd name="T3" fmla="*/ 0 h 2"/>
                <a:gd name="T4" fmla="*/ 5 w 5"/>
                <a:gd name="T5" fmla="*/ 2 h 2"/>
              </a:gdLst>
              <a:ahLst/>
              <a:cxnLst>
                <a:cxn ang="0">
                  <a:pos x="T0" y="T1"/>
                </a:cxn>
                <a:cxn ang="0">
                  <a:pos x="T2" y="T3"/>
                </a:cxn>
                <a:cxn ang="0">
                  <a:pos x="T4" y="T5"/>
                </a:cxn>
              </a:cxnLst>
              <a:rect l="0" t="0" r="r" b="b"/>
              <a:pathLst>
                <a:path w="5" h="2">
                  <a:moveTo>
                    <a:pt x="5" y="2"/>
                  </a:moveTo>
                  <a:cubicBezTo>
                    <a:pt x="3" y="1"/>
                    <a:pt x="2" y="2"/>
                    <a:pt x="0" y="0"/>
                  </a:cubicBezTo>
                  <a:lnTo>
                    <a:pt x="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32"/>
            <p:cNvSpPr/>
            <p:nvPr/>
          </p:nvSpPr>
          <p:spPr bwMode="auto">
            <a:xfrm>
              <a:off x="2305051" y="2166938"/>
              <a:ext cx="9525" cy="9525"/>
            </a:xfrm>
            <a:custGeom>
              <a:avLst/>
              <a:gdLst>
                <a:gd name="T0" fmla="*/ 2 w 2"/>
                <a:gd name="T1" fmla="*/ 0 h 2"/>
                <a:gd name="T2" fmla="*/ 2 w 2"/>
                <a:gd name="T3" fmla="*/ 1 h 2"/>
                <a:gd name="T4" fmla="*/ 0 w 2"/>
                <a:gd name="T5" fmla="*/ 1 h 2"/>
                <a:gd name="T6" fmla="*/ 2 w 2"/>
                <a:gd name="T7" fmla="*/ 0 h 2"/>
              </a:gdLst>
              <a:ahLst/>
              <a:cxnLst>
                <a:cxn ang="0">
                  <a:pos x="T0" y="T1"/>
                </a:cxn>
                <a:cxn ang="0">
                  <a:pos x="T2" y="T3"/>
                </a:cxn>
                <a:cxn ang="0">
                  <a:pos x="T4" y="T5"/>
                </a:cxn>
                <a:cxn ang="0">
                  <a:pos x="T6" y="T7"/>
                </a:cxn>
              </a:cxnLst>
              <a:rect l="0" t="0" r="r" b="b"/>
              <a:pathLst>
                <a:path w="2" h="2">
                  <a:moveTo>
                    <a:pt x="2" y="0"/>
                  </a:moveTo>
                  <a:cubicBezTo>
                    <a:pt x="2" y="0"/>
                    <a:pt x="2" y="1"/>
                    <a:pt x="2" y="1"/>
                  </a:cubicBezTo>
                  <a:cubicBezTo>
                    <a:pt x="1" y="1"/>
                    <a:pt x="0" y="2"/>
                    <a:pt x="0" y="1"/>
                  </a:cubicBezTo>
                  <a:cubicBezTo>
                    <a:pt x="1" y="1"/>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33"/>
            <p:cNvSpPr/>
            <p:nvPr/>
          </p:nvSpPr>
          <p:spPr bwMode="auto">
            <a:xfrm>
              <a:off x="2327276" y="2192338"/>
              <a:ext cx="15875" cy="9525"/>
            </a:xfrm>
            <a:custGeom>
              <a:avLst/>
              <a:gdLst>
                <a:gd name="T0" fmla="*/ 4 w 4"/>
                <a:gd name="T1" fmla="*/ 0 h 2"/>
                <a:gd name="T2" fmla="*/ 0 w 4"/>
                <a:gd name="T3" fmla="*/ 1 h 2"/>
                <a:gd name="T4" fmla="*/ 4 w 4"/>
                <a:gd name="T5" fmla="*/ 0 h 2"/>
              </a:gdLst>
              <a:ahLst/>
              <a:cxnLst>
                <a:cxn ang="0">
                  <a:pos x="T0" y="T1"/>
                </a:cxn>
                <a:cxn ang="0">
                  <a:pos x="T2" y="T3"/>
                </a:cxn>
                <a:cxn ang="0">
                  <a:pos x="T4" y="T5"/>
                </a:cxn>
              </a:cxnLst>
              <a:rect l="0" t="0" r="r" b="b"/>
              <a:pathLst>
                <a:path w="4" h="2">
                  <a:moveTo>
                    <a:pt x="4" y="0"/>
                  </a:moveTo>
                  <a:cubicBezTo>
                    <a:pt x="3" y="2"/>
                    <a:pt x="1" y="2"/>
                    <a:pt x="0" y="1"/>
                  </a:cubicBez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34"/>
            <p:cNvSpPr/>
            <p:nvPr/>
          </p:nvSpPr>
          <p:spPr bwMode="auto">
            <a:xfrm>
              <a:off x="2360613" y="2235200"/>
              <a:ext cx="9525" cy="9525"/>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2" y="2"/>
                    <a:pt x="1" y="2"/>
                    <a:pt x="0" y="2"/>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35"/>
            <p:cNvSpPr/>
            <p:nvPr/>
          </p:nvSpPr>
          <p:spPr bwMode="auto">
            <a:xfrm>
              <a:off x="2370138" y="2222500"/>
              <a:ext cx="7938" cy="9525"/>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2" y="0"/>
                    <a:pt x="2" y="1"/>
                    <a:pt x="2" y="2"/>
                  </a:cubicBezTo>
                  <a:cubicBezTo>
                    <a:pt x="2" y="1"/>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6"/>
            <p:cNvSpPr/>
            <p:nvPr/>
          </p:nvSpPr>
          <p:spPr bwMode="auto">
            <a:xfrm>
              <a:off x="2441576" y="2257425"/>
              <a:ext cx="7938" cy="12700"/>
            </a:xfrm>
            <a:custGeom>
              <a:avLst/>
              <a:gdLst>
                <a:gd name="T0" fmla="*/ 0 w 2"/>
                <a:gd name="T1" fmla="*/ 1 h 3"/>
                <a:gd name="T2" fmla="*/ 2 w 2"/>
                <a:gd name="T3" fmla="*/ 2 h 3"/>
                <a:gd name="T4" fmla="*/ 0 w 2"/>
                <a:gd name="T5" fmla="*/ 1 h 3"/>
              </a:gdLst>
              <a:ahLst/>
              <a:cxnLst>
                <a:cxn ang="0">
                  <a:pos x="T0" y="T1"/>
                </a:cxn>
                <a:cxn ang="0">
                  <a:pos x="T2" y="T3"/>
                </a:cxn>
                <a:cxn ang="0">
                  <a:pos x="T4" y="T5"/>
                </a:cxn>
              </a:cxnLst>
              <a:rect l="0" t="0" r="r" b="b"/>
              <a:pathLst>
                <a:path w="2" h="3">
                  <a:moveTo>
                    <a:pt x="0" y="1"/>
                  </a:moveTo>
                  <a:cubicBezTo>
                    <a:pt x="1" y="1"/>
                    <a:pt x="2" y="0"/>
                    <a:pt x="2" y="2"/>
                  </a:cubicBezTo>
                  <a:cubicBezTo>
                    <a:pt x="2" y="0"/>
                    <a:pt x="0" y="3"/>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7"/>
            <p:cNvSpPr/>
            <p:nvPr/>
          </p:nvSpPr>
          <p:spPr bwMode="auto">
            <a:xfrm>
              <a:off x="2479676" y="2257425"/>
              <a:ext cx="4763" cy="7937"/>
            </a:xfrm>
            <a:custGeom>
              <a:avLst/>
              <a:gdLst>
                <a:gd name="T0" fmla="*/ 0 w 1"/>
                <a:gd name="T1" fmla="*/ 0 h 2"/>
                <a:gd name="T2" fmla="*/ 0 w 1"/>
                <a:gd name="T3" fmla="*/ 0 h 2"/>
                <a:gd name="T4" fmla="*/ 0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0"/>
                    <a:pt x="0" y="0"/>
                  </a:cubicBezTo>
                  <a:cubicBezTo>
                    <a:pt x="1" y="0"/>
                    <a:pt x="0" y="2"/>
                    <a:pt x="0" y="2"/>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8"/>
            <p:cNvSpPr/>
            <p:nvPr/>
          </p:nvSpPr>
          <p:spPr bwMode="auto">
            <a:xfrm>
              <a:off x="2624138" y="2073275"/>
              <a:ext cx="4763" cy="4762"/>
            </a:xfrm>
            <a:custGeom>
              <a:avLst/>
              <a:gdLst>
                <a:gd name="T0" fmla="*/ 0 w 3"/>
                <a:gd name="T1" fmla="*/ 3 h 3"/>
                <a:gd name="T2" fmla="*/ 3 w 3"/>
                <a:gd name="T3" fmla="*/ 0 h 3"/>
                <a:gd name="T4" fmla="*/ 3 w 3"/>
                <a:gd name="T5" fmla="*/ 3 h 3"/>
                <a:gd name="T6" fmla="*/ 0 w 3"/>
                <a:gd name="T7" fmla="*/ 3 h 3"/>
              </a:gdLst>
              <a:ahLst/>
              <a:cxnLst>
                <a:cxn ang="0">
                  <a:pos x="T0" y="T1"/>
                </a:cxn>
                <a:cxn ang="0">
                  <a:pos x="T2" y="T3"/>
                </a:cxn>
                <a:cxn ang="0">
                  <a:pos x="T4" y="T5"/>
                </a:cxn>
                <a:cxn ang="0">
                  <a:pos x="T6" y="T7"/>
                </a:cxn>
              </a:cxnLst>
              <a:rect l="0" t="0" r="r" b="b"/>
              <a:pathLst>
                <a:path w="3" h="3">
                  <a:moveTo>
                    <a:pt x="0" y="3"/>
                  </a:moveTo>
                  <a:lnTo>
                    <a:pt x="3" y="0"/>
                  </a:lnTo>
                  <a:lnTo>
                    <a:pt x="3"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
            <p:cNvSpPr/>
            <p:nvPr/>
          </p:nvSpPr>
          <p:spPr bwMode="auto">
            <a:xfrm>
              <a:off x="2471738" y="2282825"/>
              <a:ext cx="12700" cy="7937"/>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3" y="2"/>
                    <a:pt x="0" y="0"/>
                    <a:pt x="0" y="0"/>
                  </a:cubicBezTo>
                  <a:cubicBezTo>
                    <a:pt x="0" y="0"/>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40"/>
            <p:cNvSpPr/>
            <p:nvPr/>
          </p:nvSpPr>
          <p:spPr bwMode="auto">
            <a:xfrm>
              <a:off x="2471738" y="2414588"/>
              <a:ext cx="12700" cy="3175"/>
            </a:xfrm>
            <a:custGeom>
              <a:avLst/>
              <a:gdLst>
                <a:gd name="T0" fmla="*/ 0 w 8"/>
                <a:gd name="T1" fmla="*/ 0 h 2"/>
                <a:gd name="T2" fmla="*/ 0 w 8"/>
                <a:gd name="T3" fmla="*/ 0 h 2"/>
                <a:gd name="T4" fmla="*/ 8 w 8"/>
                <a:gd name="T5" fmla="*/ 2 h 2"/>
                <a:gd name="T6" fmla="*/ 0 w 8"/>
                <a:gd name="T7" fmla="*/ 0 h 2"/>
              </a:gdLst>
              <a:ahLst/>
              <a:cxnLst>
                <a:cxn ang="0">
                  <a:pos x="T0" y="T1"/>
                </a:cxn>
                <a:cxn ang="0">
                  <a:pos x="T2" y="T3"/>
                </a:cxn>
                <a:cxn ang="0">
                  <a:pos x="T4" y="T5"/>
                </a:cxn>
                <a:cxn ang="0">
                  <a:pos x="T6" y="T7"/>
                </a:cxn>
              </a:cxnLst>
              <a:rect l="0" t="0" r="r" b="b"/>
              <a:pathLst>
                <a:path w="8" h="2">
                  <a:moveTo>
                    <a:pt x="0" y="0"/>
                  </a:moveTo>
                  <a:lnTo>
                    <a:pt x="0" y="0"/>
                  </a:lnTo>
                  <a:lnTo>
                    <a:pt x="8" y="2"/>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41"/>
            <p:cNvSpPr/>
            <p:nvPr/>
          </p:nvSpPr>
          <p:spPr bwMode="auto">
            <a:xfrm>
              <a:off x="1600201" y="2681288"/>
              <a:ext cx="9525" cy="17462"/>
            </a:xfrm>
            <a:custGeom>
              <a:avLst/>
              <a:gdLst>
                <a:gd name="T0" fmla="*/ 1 w 2"/>
                <a:gd name="T1" fmla="*/ 3 h 4"/>
                <a:gd name="T2" fmla="*/ 1 w 2"/>
                <a:gd name="T3" fmla="*/ 2 h 4"/>
                <a:gd name="T4" fmla="*/ 1 w 2"/>
                <a:gd name="T5" fmla="*/ 3 h 4"/>
              </a:gdLst>
              <a:ahLst/>
              <a:cxnLst>
                <a:cxn ang="0">
                  <a:pos x="T0" y="T1"/>
                </a:cxn>
                <a:cxn ang="0">
                  <a:pos x="T2" y="T3"/>
                </a:cxn>
                <a:cxn ang="0">
                  <a:pos x="T4" y="T5"/>
                </a:cxn>
              </a:cxnLst>
              <a:rect l="0" t="0" r="r" b="b"/>
              <a:pathLst>
                <a:path w="2" h="4">
                  <a:moveTo>
                    <a:pt x="1" y="3"/>
                  </a:moveTo>
                  <a:cubicBezTo>
                    <a:pt x="2" y="2"/>
                    <a:pt x="0" y="0"/>
                    <a:pt x="1" y="2"/>
                  </a:cubicBezTo>
                  <a:cubicBezTo>
                    <a:pt x="2" y="3"/>
                    <a:pt x="2"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42"/>
            <p:cNvSpPr/>
            <p:nvPr/>
          </p:nvSpPr>
          <p:spPr bwMode="auto">
            <a:xfrm>
              <a:off x="887413" y="2584450"/>
              <a:ext cx="709613" cy="306387"/>
            </a:xfrm>
            <a:custGeom>
              <a:avLst/>
              <a:gdLst>
                <a:gd name="T0" fmla="*/ 18 w 167"/>
                <a:gd name="T1" fmla="*/ 50 h 72"/>
                <a:gd name="T2" fmla="*/ 23 w 167"/>
                <a:gd name="T3" fmla="*/ 48 h 72"/>
                <a:gd name="T4" fmla="*/ 32 w 167"/>
                <a:gd name="T5" fmla="*/ 39 h 72"/>
                <a:gd name="T6" fmla="*/ 36 w 167"/>
                <a:gd name="T7" fmla="*/ 39 h 72"/>
                <a:gd name="T8" fmla="*/ 47 w 167"/>
                <a:gd name="T9" fmla="*/ 40 h 72"/>
                <a:gd name="T10" fmla="*/ 51 w 167"/>
                <a:gd name="T11" fmla="*/ 40 h 72"/>
                <a:gd name="T12" fmla="*/ 56 w 167"/>
                <a:gd name="T13" fmla="*/ 35 h 72"/>
                <a:gd name="T14" fmla="*/ 61 w 167"/>
                <a:gd name="T15" fmla="*/ 36 h 72"/>
                <a:gd name="T16" fmla="*/ 65 w 167"/>
                <a:gd name="T17" fmla="*/ 38 h 72"/>
                <a:gd name="T18" fmla="*/ 67 w 167"/>
                <a:gd name="T19" fmla="*/ 33 h 72"/>
                <a:gd name="T20" fmla="*/ 72 w 167"/>
                <a:gd name="T21" fmla="*/ 28 h 72"/>
                <a:gd name="T22" fmla="*/ 75 w 167"/>
                <a:gd name="T23" fmla="*/ 28 h 72"/>
                <a:gd name="T24" fmla="*/ 78 w 167"/>
                <a:gd name="T25" fmla="*/ 25 h 72"/>
                <a:gd name="T26" fmla="*/ 83 w 167"/>
                <a:gd name="T27" fmla="*/ 26 h 72"/>
                <a:gd name="T28" fmla="*/ 88 w 167"/>
                <a:gd name="T29" fmla="*/ 24 h 72"/>
                <a:gd name="T30" fmla="*/ 94 w 167"/>
                <a:gd name="T31" fmla="*/ 26 h 72"/>
                <a:gd name="T32" fmla="*/ 96 w 167"/>
                <a:gd name="T33" fmla="*/ 23 h 72"/>
                <a:gd name="T34" fmla="*/ 99 w 167"/>
                <a:gd name="T35" fmla="*/ 25 h 72"/>
                <a:gd name="T36" fmla="*/ 101 w 167"/>
                <a:gd name="T37" fmla="*/ 22 h 72"/>
                <a:gd name="T38" fmla="*/ 102 w 167"/>
                <a:gd name="T39" fmla="*/ 21 h 72"/>
                <a:gd name="T40" fmla="*/ 104 w 167"/>
                <a:gd name="T41" fmla="*/ 20 h 72"/>
                <a:gd name="T42" fmla="*/ 113 w 167"/>
                <a:gd name="T43" fmla="*/ 18 h 72"/>
                <a:gd name="T44" fmla="*/ 116 w 167"/>
                <a:gd name="T45" fmla="*/ 16 h 72"/>
                <a:gd name="T46" fmla="*/ 119 w 167"/>
                <a:gd name="T47" fmla="*/ 16 h 72"/>
                <a:gd name="T48" fmla="*/ 126 w 167"/>
                <a:gd name="T49" fmla="*/ 15 h 72"/>
                <a:gd name="T50" fmla="*/ 129 w 167"/>
                <a:gd name="T51" fmla="*/ 23 h 72"/>
                <a:gd name="T52" fmla="*/ 130 w 167"/>
                <a:gd name="T53" fmla="*/ 14 h 72"/>
                <a:gd name="T54" fmla="*/ 130 w 167"/>
                <a:gd name="T55" fmla="*/ 6 h 72"/>
                <a:gd name="T56" fmla="*/ 134 w 167"/>
                <a:gd name="T57" fmla="*/ 8 h 72"/>
                <a:gd name="T58" fmla="*/ 134 w 167"/>
                <a:gd name="T59" fmla="*/ 4 h 72"/>
                <a:gd name="T60" fmla="*/ 136 w 167"/>
                <a:gd name="T61" fmla="*/ 7 h 72"/>
                <a:gd name="T62" fmla="*/ 140 w 167"/>
                <a:gd name="T63" fmla="*/ 14 h 72"/>
                <a:gd name="T64" fmla="*/ 141 w 167"/>
                <a:gd name="T65" fmla="*/ 6 h 72"/>
                <a:gd name="T66" fmla="*/ 143 w 167"/>
                <a:gd name="T67" fmla="*/ 9 h 72"/>
                <a:gd name="T68" fmla="*/ 145 w 167"/>
                <a:gd name="T69" fmla="*/ 4 h 72"/>
                <a:gd name="T70" fmla="*/ 147 w 167"/>
                <a:gd name="T71" fmla="*/ 4 h 72"/>
                <a:gd name="T72" fmla="*/ 148 w 167"/>
                <a:gd name="T73" fmla="*/ 14 h 72"/>
                <a:gd name="T74" fmla="*/ 151 w 167"/>
                <a:gd name="T75" fmla="*/ 6 h 72"/>
                <a:gd name="T76" fmla="*/ 160 w 167"/>
                <a:gd name="T77" fmla="*/ 18 h 72"/>
                <a:gd name="T78" fmla="*/ 162 w 167"/>
                <a:gd name="T79" fmla="*/ 20 h 72"/>
                <a:gd name="T80" fmla="*/ 166 w 167"/>
                <a:gd name="T81" fmla="*/ 19 h 72"/>
                <a:gd name="T82" fmla="*/ 166 w 167"/>
                <a:gd name="T83" fmla="*/ 25 h 72"/>
                <a:gd name="T84" fmla="*/ 161 w 167"/>
                <a:gd name="T85" fmla="*/ 21 h 72"/>
                <a:gd name="T86" fmla="*/ 156 w 167"/>
                <a:gd name="T87" fmla="*/ 31 h 72"/>
                <a:gd name="T88" fmla="*/ 145 w 167"/>
                <a:gd name="T89" fmla="*/ 38 h 72"/>
                <a:gd name="T90" fmla="*/ 132 w 167"/>
                <a:gd name="T91" fmla="*/ 43 h 72"/>
                <a:gd name="T92" fmla="*/ 122 w 167"/>
                <a:gd name="T93" fmla="*/ 47 h 72"/>
                <a:gd name="T94" fmla="*/ 115 w 167"/>
                <a:gd name="T95" fmla="*/ 51 h 72"/>
                <a:gd name="T96" fmla="*/ 98 w 167"/>
                <a:gd name="T97" fmla="*/ 52 h 72"/>
                <a:gd name="T98" fmla="*/ 89 w 167"/>
                <a:gd name="T99" fmla="*/ 51 h 72"/>
                <a:gd name="T100" fmla="*/ 77 w 167"/>
                <a:gd name="T101" fmla="*/ 50 h 72"/>
                <a:gd name="T102" fmla="*/ 42 w 167"/>
                <a:gd name="T103" fmla="*/ 65 h 72"/>
                <a:gd name="T104" fmla="*/ 32 w 167"/>
                <a:gd name="T105" fmla="*/ 66 h 72"/>
                <a:gd name="T106" fmla="*/ 1 w 167"/>
                <a:gd name="T107" fmla="*/ 5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7" h="72">
                  <a:moveTo>
                    <a:pt x="1" y="53"/>
                  </a:moveTo>
                  <a:cubicBezTo>
                    <a:pt x="3" y="44"/>
                    <a:pt x="6" y="52"/>
                    <a:pt x="8" y="47"/>
                  </a:cubicBezTo>
                  <a:cubicBezTo>
                    <a:pt x="8" y="46"/>
                    <a:pt x="8" y="51"/>
                    <a:pt x="9" y="50"/>
                  </a:cubicBezTo>
                  <a:cubicBezTo>
                    <a:pt x="10" y="43"/>
                    <a:pt x="14" y="47"/>
                    <a:pt x="17" y="51"/>
                  </a:cubicBezTo>
                  <a:cubicBezTo>
                    <a:pt x="17" y="53"/>
                    <a:pt x="17" y="53"/>
                    <a:pt x="17" y="53"/>
                  </a:cubicBezTo>
                  <a:cubicBezTo>
                    <a:pt x="18" y="54"/>
                    <a:pt x="18" y="49"/>
                    <a:pt x="18" y="50"/>
                  </a:cubicBezTo>
                  <a:cubicBezTo>
                    <a:pt x="18" y="51"/>
                    <a:pt x="18" y="51"/>
                    <a:pt x="19" y="52"/>
                  </a:cubicBezTo>
                  <a:cubicBezTo>
                    <a:pt x="18" y="49"/>
                    <a:pt x="19" y="51"/>
                    <a:pt x="19" y="49"/>
                  </a:cubicBezTo>
                  <a:cubicBezTo>
                    <a:pt x="20" y="50"/>
                    <a:pt x="20" y="52"/>
                    <a:pt x="20" y="53"/>
                  </a:cubicBezTo>
                  <a:cubicBezTo>
                    <a:pt x="20" y="50"/>
                    <a:pt x="20" y="50"/>
                    <a:pt x="20" y="50"/>
                  </a:cubicBezTo>
                  <a:cubicBezTo>
                    <a:pt x="20" y="43"/>
                    <a:pt x="22" y="50"/>
                    <a:pt x="23" y="46"/>
                  </a:cubicBezTo>
                  <a:cubicBezTo>
                    <a:pt x="23" y="48"/>
                    <a:pt x="23" y="48"/>
                    <a:pt x="23" y="48"/>
                  </a:cubicBezTo>
                  <a:cubicBezTo>
                    <a:pt x="25" y="44"/>
                    <a:pt x="27" y="44"/>
                    <a:pt x="29" y="42"/>
                  </a:cubicBezTo>
                  <a:cubicBezTo>
                    <a:pt x="29" y="46"/>
                    <a:pt x="29" y="46"/>
                    <a:pt x="29" y="46"/>
                  </a:cubicBezTo>
                  <a:cubicBezTo>
                    <a:pt x="29" y="43"/>
                    <a:pt x="29" y="42"/>
                    <a:pt x="30" y="42"/>
                  </a:cubicBezTo>
                  <a:cubicBezTo>
                    <a:pt x="31" y="45"/>
                    <a:pt x="31" y="39"/>
                    <a:pt x="31" y="40"/>
                  </a:cubicBezTo>
                  <a:cubicBezTo>
                    <a:pt x="31" y="41"/>
                    <a:pt x="31" y="41"/>
                    <a:pt x="31" y="41"/>
                  </a:cubicBezTo>
                  <a:cubicBezTo>
                    <a:pt x="31" y="38"/>
                    <a:pt x="32" y="43"/>
                    <a:pt x="32" y="39"/>
                  </a:cubicBezTo>
                  <a:cubicBezTo>
                    <a:pt x="33" y="41"/>
                    <a:pt x="33" y="41"/>
                    <a:pt x="33" y="41"/>
                  </a:cubicBezTo>
                  <a:cubicBezTo>
                    <a:pt x="32" y="37"/>
                    <a:pt x="34" y="44"/>
                    <a:pt x="34" y="41"/>
                  </a:cubicBezTo>
                  <a:cubicBezTo>
                    <a:pt x="34" y="40"/>
                    <a:pt x="34" y="40"/>
                    <a:pt x="34" y="40"/>
                  </a:cubicBezTo>
                  <a:cubicBezTo>
                    <a:pt x="34" y="39"/>
                    <a:pt x="35" y="41"/>
                    <a:pt x="35" y="41"/>
                  </a:cubicBezTo>
                  <a:cubicBezTo>
                    <a:pt x="35" y="41"/>
                    <a:pt x="35" y="41"/>
                    <a:pt x="35" y="41"/>
                  </a:cubicBezTo>
                  <a:cubicBezTo>
                    <a:pt x="36" y="40"/>
                    <a:pt x="36" y="42"/>
                    <a:pt x="36" y="39"/>
                  </a:cubicBezTo>
                  <a:cubicBezTo>
                    <a:pt x="37" y="41"/>
                    <a:pt x="35" y="40"/>
                    <a:pt x="36" y="44"/>
                  </a:cubicBezTo>
                  <a:cubicBezTo>
                    <a:pt x="38" y="40"/>
                    <a:pt x="41" y="40"/>
                    <a:pt x="44" y="40"/>
                  </a:cubicBezTo>
                  <a:cubicBezTo>
                    <a:pt x="45" y="43"/>
                    <a:pt x="45" y="43"/>
                    <a:pt x="45" y="43"/>
                  </a:cubicBezTo>
                  <a:cubicBezTo>
                    <a:pt x="45" y="42"/>
                    <a:pt x="46" y="42"/>
                    <a:pt x="46" y="40"/>
                  </a:cubicBezTo>
                  <a:cubicBezTo>
                    <a:pt x="46" y="41"/>
                    <a:pt x="46" y="42"/>
                    <a:pt x="46" y="42"/>
                  </a:cubicBezTo>
                  <a:cubicBezTo>
                    <a:pt x="47" y="44"/>
                    <a:pt x="46" y="38"/>
                    <a:pt x="47" y="40"/>
                  </a:cubicBezTo>
                  <a:cubicBezTo>
                    <a:pt x="47" y="43"/>
                    <a:pt x="47" y="43"/>
                    <a:pt x="47" y="43"/>
                  </a:cubicBezTo>
                  <a:cubicBezTo>
                    <a:pt x="47" y="41"/>
                    <a:pt x="48" y="41"/>
                    <a:pt x="48" y="40"/>
                  </a:cubicBezTo>
                  <a:cubicBezTo>
                    <a:pt x="49" y="41"/>
                    <a:pt x="48" y="41"/>
                    <a:pt x="49" y="42"/>
                  </a:cubicBezTo>
                  <a:cubicBezTo>
                    <a:pt x="49" y="39"/>
                    <a:pt x="50" y="43"/>
                    <a:pt x="50" y="41"/>
                  </a:cubicBezTo>
                  <a:cubicBezTo>
                    <a:pt x="50" y="43"/>
                    <a:pt x="50" y="43"/>
                    <a:pt x="50" y="43"/>
                  </a:cubicBezTo>
                  <a:cubicBezTo>
                    <a:pt x="51" y="45"/>
                    <a:pt x="50" y="38"/>
                    <a:pt x="51" y="40"/>
                  </a:cubicBezTo>
                  <a:cubicBezTo>
                    <a:pt x="51" y="42"/>
                    <a:pt x="51" y="42"/>
                    <a:pt x="51" y="42"/>
                  </a:cubicBezTo>
                  <a:cubicBezTo>
                    <a:pt x="51" y="38"/>
                    <a:pt x="52" y="39"/>
                    <a:pt x="53" y="38"/>
                  </a:cubicBezTo>
                  <a:cubicBezTo>
                    <a:pt x="53" y="39"/>
                    <a:pt x="53" y="39"/>
                    <a:pt x="53" y="39"/>
                  </a:cubicBezTo>
                  <a:cubicBezTo>
                    <a:pt x="53" y="38"/>
                    <a:pt x="54" y="39"/>
                    <a:pt x="55" y="37"/>
                  </a:cubicBezTo>
                  <a:cubicBezTo>
                    <a:pt x="55" y="38"/>
                    <a:pt x="56" y="42"/>
                    <a:pt x="56" y="42"/>
                  </a:cubicBezTo>
                  <a:cubicBezTo>
                    <a:pt x="56" y="37"/>
                    <a:pt x="57" y="40"/>
                    <a:pt x="56" y="35"/>
                  </a:cubicBezTo>
                  <a:cubicBezTo>
                    <a:pt x="57" y="36"/>
                    <a:pt x="58" y="37"/>
                    <a:pt x="58" y="36"/>
                  </a:cubicBezTo>
                  <a:cubicBezTo>
                    <a:pt x="58" y="37"/>
                    <a:pt x="59" y="41"/>
                    <a:pt x="59" y="41"/>
                  </a:cubicBezTo>
                  <a:cubicBezTo>
                    <a:pt x="60" y="43"/>
                    <a:pt x="60" y="43"/>
                    <a:pt x="60" y="43"/>
                  </a:cubicBezTo>
                  <a:cubicBezTo>
                    <a:pt x="60" y="45"/>
                    <a:pt x="59" y="43"/>
                    <a:pt x="60" y="45"/>
                  </a:cubicBezTo>
                  <a:cubicBezTo>
                    <a:pt x="60" y="45"/>
                    <a:pt x="61" y="43"/>
                    <a:pt x="61" y="44"/>
                  </a:cubicBezTo>
                  <a:cubicBezTo>
                    <a:pt x="61" y="41"/>
                    <a:pt x="61" y="36"/>
                    <a:pt x="61" y="36"/>
                  </a:cubicBezTo>
                  <a:cubicBezTo>
                    <a:pt x="61" y="37"/>
                    <a:pt x="62" y="40"/>
                    <a:pt x="62" y="41"/>
                  </a:cubicBezTo>
                  <a:cubicBezTo>
                    <a:pt x="62" y="33"/>
                    <a:pt x="62" y="33"/>
                    <a:pt x="62" y="33"/>
                  </a:cubicBezTo>
                  <a:cubicBezTo>
                    <a:pt x="62" y="33"/>
                    <a:pt x="63" y="36"/>
                    <a:pt x="63" y="35"/>
                  </a:cubicBezTo>
                  <a:cubicBezTo>
                    <a:pt x="63" y="32"/>
                    <a:pt x="63" y="32"/>
                    <a:pt x="63" y="32"/>
                  </a:cubicBezTo>
                  <a:cubicBezTo>
                    <a:pt x="63" y="33"/>
                    <a:pt x="64" y="31"/>
                    <a:pt x="65" y="35"/>
                  </a:cubicBezTo>
                  <a:cubicBezTo>
                    <a:pt x="65" y="37"/>
                    <a:pt x="64" y="36"/>
                    <a:pt x="65" y="38"/>
                  </a:cubicBezTo>
                  <a:cubicBezTo>
                    <a:pt x="65" y="37"/>
                    <a:pt x="65" y="36"/>
                    <a:pt x="66" y="36"/>
                  </a:cubicBezTo>
                  <a:cubicBezTo>
                    <a:pt x="66" y="36"/>
                    <a:pt x="66" y="36"/>
                    <a:pt x="66" y="36"/>
                  </a:cubicBezTo>
                  <a:cubicBezTo>
                    <a:pt x="66" y="37"/>
                    <a:pt x="66" y="35"/>
                    <a:pt x="66" y="32"/>
                  </a:cubicBezTo>
                  <a:cubicBezTo>
                    <a:pt x="65" y="32"/>
                    <a:pt x="66" y="35"/>
                    <a:pt x="66" y="34"/>
                  </a:cubicBezTo>
                  <a:cubicBezTo>
                    <a:pt x="65" y="31"/>
                    <a:pt x="66" y="31"/>
                    <a:pt x="66" y="30"/>
                  </a:cubicBezTo>
                  <a:cubicBezTo>
                    <a:pt x="67" y="33"/>
                    <a:pt x="67" y="33"/>
                    <a:pt x="67" y="33"/>
                  </a:cubicBezTo>
                  <a:cubicBezTo>
                    <a:pt x="67" y="30"/>
                    <a:pt x="67" y="29"/>
                    <a:pt x="68" y="28"/>
                  </a:cubicBezTo>
                  <a:cubicBezTo>
                    <a:pt x="68" y="26"/>
                    <a:pt x="68" y="31"/>
                    <a:pt x="68" y="30"/>
                  </a:cubicBezTo>
                  <a:cubicBezTo>
                    <a:pt x="69" y="33"/>
                    <a:pt x="69" y="26"/>
                    <a:pt x="71" y="30"/>
                  </a:cubicBezTo>
                  <a:cubicBezTo>
                    <a:pt x="71" y="30"/>
                    <a:pt x="70" y="27"/>
                    <a:pt x="70" y="28"/>
                  </a:cubicBezTo>
                  <a:cubicBezTo>
                    <a:pt x="71" y="28"/>
                    <a:pt x="71" y="31"/>
                    <a:pt x="71" y="30"/>
                  </a:cubicBezTo>
                  <a:cubicBezTo>
                    <a:pt x="72" y="31"/>
                    <a:pt x="72" y="29"/>
                    <a:pt x="72" y="28"/>
                  </a:cubicBezTo>
                  <a:cubicBezTo>
                    <a:pt x="72" y="27"/>
                    <a:pt x="72" y="29"/>
                    <a:pt x="72" y="29"/>
                  </a:cubicBezTo>
                  <a:cubicBezTo>
                    <a:pt x="72" y="28"/>
                    <a:pt x="73" y="25"/>
                    <a:pt x="75" y="27"/>
                  </a:cubicBezTo>
                  <a:cubicBezTo>
                    <a:pt x="75" y="26"/>
                    <a:pt x="75" y="23"/>
                    <a:pt x="75" y="24"/>
                  </a:cubicBezTo>
                  <a:cubicBezTo>
                    <a:pt x="75" y="26"/>
                    <a:pt x="75" y="26"/>
                    <a:pt x="75" y="26"/>
                  </a:cubicBezTo>
                  <a:cubicBezTo>
                    <a:pt x="76" y="28"/>
                    <a:pt x="76" y="26"/>
                    <a:pt x="76" y="28"/>
                  </a:cubicBezTo>
                  <a:cubicBezTo>
                    <a:pt x="76" y="25"/>
                    <a:pt x="75" y="31"/>
                    <a:pt x="75" y="28"/>
                  </a:cubicBezTo>
                  <a:cubicBezTo>
                    <a:pt x="76" y="30"/>
                    <a:pt x="75" y="24"/>
                    <a:pt x="76" y="28"/>
                  </a:cubicBezTo>
                  <a:cubicBezTo>
                    <a:pt x="76" y="27"/>
                    <a:pt x="76" y="25"/>
                    <a:pt x="77" y="27"/>
                  </a:cubicBezTo>
                  <a:cubicBezTo>
                    <a:pt x="77" y="26"/>
                    <a:pt x="77" y="30"/>
                    <a:pt x="78" y="30"/>
                  </a:cubicBezTo>
                  <a:cubicBezTo>
                    <a:pt x="78" y="30"/>
                    <a:pt x="78" y="29"/>
                    <a:pt x="78" y="28"/>
                  </a:cubicBezTo>
                  <a:cubicBezTo>
                    <a:pt x="78" y="27"/>
                    <a:pt x="78" y="27"/>
                    <a:pt x="78" y="27"/>
                  </a:cubicBezTo>
                  <a:cubicBezTo>
                    <a:pt x="78" y="25"/>
                    <a:pt x="79" y="27"/>
                    <a:pt x="78" y="25"/>
                  </a:cubicBezTo>
                  <a:cubicBezTo>
                    <a:pt x="79" y="27"/>
                    <a:pt x="79" y="23"/>
                    <a:pt x="80" y="27"/>
                  </a:cubicBezTo>
                  <a:cubicBezTo>
                    <a:pt x="80" y="30"/>
                    <a:pt x="80" y="30"/>
                    <a:pt x="80" y="30"/>
                  </a:cubicBezTo>
                  <a:cubicBezTo>
                    <a:pt x="80" y="30"/>
                    <a:pt x="80" y="27"/>
                    <a:pt x="80" y="26"/>
                  </a:cubicBezTo>
                  <a:cubicBezTo>
                    <a:pt x="80" y="27"/>
                    <a:pt x="80" y="27"/>
                    <a:pt x="80" y="27"/>
                  </a:cubicBezTo>
                  <a:cubicBezTo>
                    <a:pt x="79" y="22"/>
                    <a:pt x="81" y="27"/>
                    <a:pt x="81" y="23"/>
                  </a:cubicBezTo>
                  <a:cubicBezTo>
                    <a:pt x="82" y="25"/>
                    <a:pt x="82" y="23"/>
                    <a:pt x="83" y="26"/>
                  </a:cubicBezTo>
                  <a:cubicBezTo>
                    <a:pt x="83" y="25"/>
                    <a:pt x="83" y="23"/>
                    <a:pt x="84" y="24"/>
                  </a:cubicBezTo>
                  <a:cubicBezTo>
                    <a:pt x="84" y="24"/>
                    <a:pt x="84" y="25"/>
                    <a:pt x="84" y="26"/>
                  </a:cubicBezTo>
                  <a:cubicBezTo>
                    <a:pt x="85" y="27"/>
                    <a:pt x="84" y="26"/>
                    <a:pt x="85" y="25"/>
                  </a:cubicBezTo>
                  <a:cubicBezTo>
                    <a:pt x="85" y="26"/>
                    <a:pt x="86" y="28"/>
                    <a:pt x="86" y="29"/>
                  </a:cubicBezTo>
                  <a:cubicBezTo>
                    <a:pt x="87" y="28"/>
                    <a:pt x="86" y="25"/>
                    <a:pt x="86" y="23"/>
                  </a:cubicBezTo>
                  <a:cubicBezTo>
                    <a:pt x="87" y="28"/>
                    <a:pt x="86" y="20"/>
                    <a:pt x="88" y="24"/>
                  </a:cubicBezTo>
                  <a:cubicBezTo>
                    <a:pt x="88" y="25"/>
                    <a:pt x="88" y="27"/>
                    <a:pt x="88" y="28"/>
                  </a:cubicBezTo>
                  <a:cubicBezTo>
                    <a:pt x="89" y="33"/>
                    <a:pt x="88" y="24"/>
                    <a:pt x="89" y="26"/>
                  </a:cubicBezTo>
                  <a:cubicBezTo>
                    <a:pt x="89" y="22"/>
                    <a:pt x="89" y="22"/>
                    <a:pt x="89" y="22"/>
                  </a:cubicBezTo>
                  <a:cubicBezTo>
                    <a:pt x="89" y="25"/>
                    <a:pt x="89" y="20"/>
                    <a:pt x="90" y="24"/>
                  </a:cubicBezTo>
                  <a:cubicBezTo>
                    <a:pt x="90" y="22"/>
                    <a:pt x="91" y="25"/>
                    <a:pt x="90" y="21"/>
                  </a:cubicBezTo>
                  <a:cubicBezTo>
                    <a:pt x="92" y="24"/>
                    <a:pt x="92" y="19"/>
                    <a:pt x="94" y="26"/>
                  </a:cubicBezTo>
                  <a:cubicBezTo>
                    <a:pt x="94" y="25"/>
                    <a:pt x="95" y="25"/>
                    <a:pt x="94" y="23"/>
                  </a:cubicBezTo>
                  <a:cubicBezTo>
                    <a:pt x="94" y="21"/>
                    <a:pt x="94" y="25"/>
                    <a:pt x="94" y="24"/>
                  </a:cubicBezTo>
                  <a:cubicBezTo>
                    <a:pt x="94" y="24"/>
                    <a:pt x="94" y="22"/>
                    <a:pt x="94" y="22"/>
                  </a:cubicBezTo>
                  <a:cubicBezTo>
                    <a:pt x="94" y="23"/>
                    <a:pt x="95" y="23"/>
                    <a:pt x="95" y="26"/>
                  </a:cubicBezTo>
                  <a:cubicBezTo>
                    <a:pt x="96" y="29"/>
                    <a:pt x="94" y="19"/>
                    <a:pt x="96" y="21"/>
                  </a:cubicBezTo>
                  <a:cubicBezTo>
                    <a:pt x="96" y="22"/>
                    <a:pt x="96" y="23"/>
                    <a:pt x="96" y="23"/>
                  </a:cubicBezTo>
                  <a:cubicBezTo>
                    <a:pt x="96" y="20"/>
                    <a:pt x="96" y="20"/>
                    <a:pt x="96" y="20"/>
                  </a:cubicBezTo>
                  <a:cubicBezTo>
                    <a:pt x="97" y="20"/>
                    <a:pt x="97" y="23"/>
                    <a:pt x="98" y="26"/>
                  </a:cubicBezTo>
                  <a:cubicBezTo>
                    <a:pt x="98" y="26"/>
                    <a:pt x="99" y="26"/>
                    <a:pt x="98" y="24"/>
                  </a:cubicBezTo>
                  <a:cubicBezTo>
                    <a:pt x="99" y="27"/>
                    <a:pt x="99" y="27"/>
                    <a:pt x="99" y="27"/>
                  </a:cubicBezTo>
                  <a:cubicBezTo>
                    <a:pt x="99" y="25"/>
                    <a:pt x="99" y="25"/>
                    <a:pt x="99" y="25"/>
                  </a:cubicBezTo>
                  <a:cubicBezTo>
                    <a:pt x="99" y="25"/>
                    <a:pt x="99" y="25"/>
                    <a:pt x="99" y="25"/>
                  </a:cubicBezTo>
                  <a:cubicBezTo>
                    <a:pt x="100" y="26"/>
                    <a:pt x="100" y="26"/>
                    <a:pt x="100" y="25"/>
                  </a:cubicBezTo>
                  <a:cubicBezTo>
                    <a:pt x="100" y="24"/>
                    <a:pt x="99" y="23"/>
                    <a:pt x="99" y="22"/>
                  </a:cubicBezTo>
                  <a:cubicBezTo>
                    <a:pt x="99" y="21"/>
                    <a:pt x="99" y="21"/>
                    <a:pt x="99" y="20"/>
                  </a:cubicBezTo>
                  <a:cubicBezTo>
                    <a:pt x="99" y="23"/>
                    <a:pt x="100" y="22"/>
                    <a:pt x="100" y="22"/>
                  </a:cubicBezTo>
                  <a:cubicBezTo>
                    <a:pt x="101" y="23"/>
                    <a:pt x="100" y="20"/>
                    <a:pt x="100" y="20"/>
                  </a:cubicBezTo>
                  <a:cubicBezTo>
                    <a:pt x="101" y="21"/>
                    <a:pt x="101" y="20"/>
                    <a:pt x="101" y="22"/>
                  </a:cubicBezTo>
                  <a:cubicBezTo>
                    <a:pt x="101" y="22"/>
                    <a:pt x="100" y="20"/>
                    <a:pt x="101" y="22"/>
                  </a:cubicBezTo>
                  <a:cubicBezTo>
                    <a:pt x="101" y="23"/>
                    <a:pt x="101" y="25"/>
                    <a:pt x="101" y="23"/>
                  </a:cubicBezTo>
                  <a:cubicBezTo>
                    <a:pt x="101" y="22"/>
                    <a:pt x="100" y="18"/>
                    <a:pt x="101" y="20"/>
                  </a:cubicBezTo>
                  <a:cubicBezTo>
                    <a:pt x="101" y="22"/>
                    <a:pt x="101" y="22"/>
                    <a:pt x="101" y="22"/>
                  </a:cubicBezTo>
                  <a:cubicBezTo>
                    <a:pt x="102" y="24"/>
                    <a:pt x="102" y="24"/>
                    <a:pt x="102" y="24"/>
                  </a:cubicBezTo>
                  <a:cubicBezTo>
                    <a:pt x="102" y="21"/>
                    <a:pt x="102" y="21"/>
                    <a:pt x="102" y="21"/>
                  </a:cubicBezTo>
                  <a:cubicBezTo>
                    <a:pt x="102" y="22"/>
                    <a:pt x="102" y="22"/>
                    <a:pt x="102" y="22"/>
                  </a:cubicBezTo>
                  <a:cubicBezTo>
                    <a:pt x="102" y="20"/>
                    <a:pt x="103" y="21"/>
                    <a:pt x="102" y="18"/>
                  </a:cubicBezTo>
                  <a:cubicBezTo>
                    <a:pt x="103" y="18"/>
                    <a:pt x="103" y="20"/>
                    <a:pt x="104" y="20"/>
                  </a:cubicBezTo>
                  <a:cubicBezTo>
                    <a:pt x="104" y="20"/>
                    <a:pt x="104" y="20"/>
                    <a:pt x="104" y="20"/>
                  </a:cubicBezTo>
                  <a:cubicBezTo>
                    <a:pt x="104" y="22"/>
                    <a:pt x="104" y="21"/>
                    <a:pt x="104" y="19"/>
                  </a:cubicBezTo>
                  <a:cubicBezTo>
                    <a:pt x="104" y="20"/>
                    <a:pt x="104" y="20"/>
                    <a:pt x="104" y="20"/>
                  </a:cubicBezTo>
                  <a:cubicBezTo>
                    <a:pt x="105" y="20"/>
                    <a:pt x="105" y="19"/>
                    <a:pt x="105" y="18"/>
                  </a:cubicBezTo>
                  <a:cubicBezTo>
                    <a:pt x="106" y="20"/>
                    <a:pt x="107" y="27"/>
                    <a:pt x="107" y="24"/>
                  </a:cubicBezTo>
                  <a:cubicBezTo>
                    <a:pt x="107" y="24"/>
                    <a:pt x="107" y="19"/>
                    <a:pt x="106" y="18"/>
                  </a:cubicBezTo>
                  <a:cubicBezTo>
                    <a:pt x="107" y="19"/>
                    <a:pt x="108" y="15"/>
                    <a:pt x="109" y="19"/>
                  </a:cubicBezTo>
                  <a:cubicBezTo>
                    <a:pt x="109" y="16"/>
                    <a:pt x="109" y="16"/>
                    <a:pt x="109" y="16"/>
                  </a:cubicBezTo>
                  <a:cubicBezTo>
                    <a:pt x="110" y="17"/>
                    <a:pt x="111" y="13"/>
                    <a:pt x="113" y="18"/>
                  </a:cubicBezTo>
                  <a:cubicBezTo>
                    <a:pt x="113" y="19"/>
                    <a:pt x="113" y="20"/>
                    <a:pt x="113" y="21"/>
                  </a:cubicBezTo>
                  <a:cubicBezTo>
                    <a:pt x="113" y="19"/>
                    <a:pt x="114" y="24"/>
                    <a:pt x="114" y="20"/>
                  </a:cubicBezTo>
                  <a:cubicBezTo>
                    <a:pt x="113" y="18"/>
                    <a:pt x="113" y="17"/>
                    <a:pt x="112" y="16"/>
                  </a:cubicBezTo>
                  <a:cubicBezTo>
                    <a:pt x="113" y="14"/>
                    <a:pt x="114" y="14"/>
                    <a:pt x="115" y="16"/>
                  </a:cubicBezTo>
                  <a:cubicBezTo>
                    <a:pt x="115" y="14"/>
                    <a:pt x="115" y="14"/>
                    <a:pt x="115" y="14"/>
                  </a:cubicBezTo>
                  <a:cubicBezTo>
                    <a:pt x="115" y="17"/>
                    <a:pt x="116" y="18"/>
                    <a:pt x="116" y="16"/>
                  </a:cubicBezTo>
                  <a:cubicBezTo>
                    <a:pt x="116" y="14"/>
                    <a:pt x="116" y="14"/>
                    <a:pt x="116" y="14"/>
                  </a:cubicBezTo>
                  <a:cubicBezTo>
                    <a:pt x="116" y="16"/>
                    <a:pt x="116" y="16"/>
                    <a:pt x="116" y="16"/>
                  </a:cubicBezTo>
                  <a:cubicBezTo>
                    <a:pt x="116" y="16"/>
                    <a:pt x="116" y="12"/>
                    <a:pt x="116" y="14"/>
                  </a:cubicBezTo>
                  <a:cubicBezTo>
                    <a:pt x="117" y="16"/>
                    <a:pt x="117" y="16"/>
                    <a:pt x="117" y="16"/>
                  </a:cubicBezTo>
                  <a:cubicBezTo>
                    <a:pt x="117" y="14"/>
                    <a:pt x="117" y="11"/>
                    <a:pt x="118" y="13"/>
                  </a:cubicBezTo>
                  <a:cubicBezTo>
                    <a:pt x="119" y="16"/>
                    <a:pt x="119" y="16"/>
                    <a:pt x="119" y="16"/>
                  </a:cubicBezTo>
                  <a:cubicBezTo>
                    <a:pt x="119" y="16"/>
                    <a:pt x="119" y="14"/>
                    <a:pt x="118" y="13"/>
                  </a:cubicBezTo>
                  <a:cubicBezTo>
                    <a:pt x="119" y="15"/>
                    <a:pt x="120" y="15"/>
                    <a:pt x="121" y="17"/>
                  </a:cubicBezTo>
                  <a:cubicBezTo>
                    <a:pt x="121" y="10"/>
                    <a:pt x="123" y="10"/>
                    <a:pt x="124" y="10"/>
                  </a:cubicBezTo>
                  <a:cubicBezTo>
                    <a:pt x="125" y="12"/>
                    <a:pt x="125" y="12"/>
                    <a:pt x="125" y="12"/>
                  </a:cubicBezTo>
                  <a:cubicBezTo>
                    <a:pt x="125" y="13"/>
                    <a:pt x="124" y="9"/>
                    <a:pt x="125" y="10"/>
                  </a:cubicBezTo>
                  <a:cubicBezTo>
                    <a:pt x="126" y="15"/>
                    <a:pt x="126" y="15"/>
                    <a:pt x="126" y="15"/>
                  </a:cubicBezTo>
                  <a:cubicBezTo>
                    <a:pt x="127" y="17"/>
                    <a:pt x="126" y="12"/>
                    <a:pt x="126" y="11"/>
                  </a:cubicBezTo>
                  <a:cubicBezTo>
                    <a:pt x="126" y="9"/>
                    <a:pt x="126" y="13"/>
                    <a:pt x="126" y="10"/>
                  </a:cubicBezTo>
                  <a:cubicBezTo>
                    <a:pt x="126" y="9"/>
                    <a:pt x="127" y="11"/>
                    <a:pt x="126" y="8"/>
                  </a:cubicBezTo>
                  <a:cubicBezTo>
                    <a:pt x="127" y="9"/>
                    <a:pt x="127" y="12"/>
                    <a:pt x="127" y="13"/>
                  </a:cubicBezTo>
                  <a:cubicBezTo>
                    <a:pt x="127" y="11"/>
                    <a:pt x="127" y="11"/>
                    <a:pt x="127" y="11"/>
                  </a:cubicBezTo>
                  <a:cubicBezTo>
                    <a:pt x="129" y="15"/>
                    <a:pt x="128" y="18"/>
                    <a:pt x="129" y="23"/>
                  </a:cubicBezTo>
                  <a:cubicBezTo>
                    <a:pt x="129" y="22"/>
                    <a:pt x="129" y="22"/>
                    <a:pt x="129" y="22"/>
                  </a:cubicBezTo>
                  <a:cubicBezTo>
                    <a:pt x="130" y="26"/>
                    <a:pt x="129" y="26"/>
                    <a:pt x="130" y="27"/>
                  </a:cubicBezTo>
                  <a:cubicBezTo>
                    <a:pt x="130" y="26"/>
                    <a:pt x="130" y="21"/>
                    <a:pt x="129" y="20"/>
                  </a:cubicBezTo>
                  <a:cubicBezTo>
                    <a:pt x="130" y="18"/>
                    <a:pt x="128" y="12"/>
                    <a:pt x="129" y="12"/>
                  </a:cubicBezTo>
                  <a:cubicBezTo>
                    <a:pt x="129" y="14"/>
                    <a:pt x="128" y="13"/>
                    <a:pt x="129" y="15"/>
                  </a:cubicBezTo>
                  <a:cubicBezTo>
                    <a:pt x="130" y="18"/>
                    <a:pt x="129" y="14"/>
                    <a:pt x="130" y="14"/>
                  </a:cubicBezTo>
                  <a:cubicBezTo>
                    <a:pt x="129" y="13"/>
                    <a:pt x="129" y="10"/>
                    <a:pt x="129" y="9"/>
                  </a:cubicBezTo>
                  <a:cubicBezTo>
                    <a:pt x="130" y="11"/>
                    <a:pt x="129" y="12"/>
                    <a:pt x="130" y="13"/>
                  </a:cubicBezTo>
                  <a:cubicBezTo>
                    <a:pt x="130" y="11"/>
                    <a:pt x="130" y="9"/>
                    <a:pt x="129" y="8"/>
                  </a:cubicBezTo>
                  <a:cubicBezTo>
                    <a:pt x="129" y="4"/>
                    <a:pt x="130" y="9"/>
                    <a:pt x="130" y="6"/>
                  </a:cubicBezTo>
                  <a:cubicBezTo>
                    <a:pt x="131" y="9"/>
                    <a:pt x="131" y="13"/>
                    <a:pt x="131" y="14"/>
                  </a:cubicBezTo>
                  <a:cubicBezTo>
                    <a:pt x="131" y="11"/>
                    <a:pt x="131" y="10"/>
                    <a:pt x="130" y="6"/>
                  </a:cubicBezTo>
                  <a:cubicBezTo>
                    <a:pt x="131" y="7"/>
                    <a:pt x="131" y="9"/>
                    <a:pt x="131" y="11"/>
                  </a:cubicBezTo>
                  <a:cubicBezTo>
                    <a:pt x="132" y="12"/>
                    <a:pt x="131" y="5"/>
                    <a:pt x="132" y="11"/>
                  </a:cubicBezTo>
                  <a:cubicBezTo>
                    <a:pt x="132" y="8"/>
                    <a:pt x="132" y="8"/>
                    <a:pt x="132" y="8"/>
                  </a:cubicBezTo>
                  <a:cubicBezTo>
                    <a:pt x="132" y="9"/>
                    <a:pt x="133" y="10"/>
                    <a:pt x="133" y="11"/>
                  </a:cubicBezTo>
                  <a:cubicBezTo>
                    <a:pt x="133" y="11"/>
                    <a:pt x="133" y="7"/>
                    <a:pt x="134" y="11"/>
                  </a:cubicBezTo>
                  <a:cubicBezTo>
                    <a:pt x="134" y="11"/>
                    <a:pt x="135" y="11"/>
                    <a:pt x="134" y="8"/>
                  </a:cubicBezTo>
                  <a:cubicBezTo>
                    <a:pt x="133" y="6"/>
                    <a:pt x="134" y="10"/>
                    <a:pt x="133" y="6"/>
                  </a:cubicBezTo>
                  <a:cubicBezTo>
                    <a:pt x="134" y="10"/>
                    <a:pt x="133" y="6"/>
                    <a:pt x="133" y="5"/>
                  </a:cubicBezTo>
                  <a:cubicBezTo>
                    <a:pt x="134" y="6"/>
                    <a:pt x="134" y="6"/>
                    <a:pt x="134" y="6"/>
                  </a:cubicBezTo>
                  <a:cubicBezTo>
                    <a:pt x="134" y="6"/>
                    <a:pt x="134" y="6"/>
                    <a:pt x="134" y="4"/>
                  </a:cubicBezTo>
                  <a:cubicBezTo>
                    <a:pt x="134" y="5"/>
                    <a:pt x="134" y="6"/>
                    <a:pt x="135" y="6"/>
                  </a:cubicBezTo>
                  <a:cubicBezTo>
                    <a:pt x="134" y="4"/>
                    <a:pt x="134" y="4"/>
                    <a:pt x="134" y="4"/>
                  </a:cubicBezTo>
                  <a:cubicBezTo>
                    <a:pt x="135" y="2"/>
                    <a:pt x="135" y="8"/>
                    <a:pt x="136" y="7"/>
                  </a:cubicBezTo>
                  <a:cubicBezTo>
                    <a:pt x="136" y="10"/>
                    <a:pt x="136" y="10"/>
                    <a:pt x="136" y="10"/>
                  </a:cubicBezTo>
                  <a:cubicBezTo>
                    <a:pt x="136" y="9"/>
                    <a:pt x="136" y="11"/>
                    <a:pt x="137" y="11"/>
                  </a:cubicBezTo>
                  <a:cubicBezTo>
                    <a:pt x="136" y="8"/>
                    <a:pt x="136" y="5"/>
                    <a:pt x="136" y="4"/>
                  </a:cubicBezTo>
                  <a:cubicBezTo>
                    <a:pt x="136" y="2"/>
                    <a:pt x="136" y="6"/>
                    <a:pt x="136" y="4"/>
                  </a:cubicBezTo>
                  <a:cubicBezTo>
                    <a:pt x="136" y="7"/>
                    <a:pt x="136" y="7"/>
                    <a:pt x="136" y="7"/>
                  </a:cubicBezTo>
                  <a:cubicBezTo>
                    <a:pt x="136" y="7"/>
                    <a:pt x="137" y="10"/>
                    <a:pt x="138" y="10"/>
                  </a:cubicBezTo>
                  <a:cubicBezTo>
                    <a:pt x="138" y="9"/>
                    <a:pt x="138" y="6"/>
                    <a:pt x="137" y="5"/>
                  </a:cubicBezTo>
                  <a:cubicBezTo>
                    <a:pt x="137" y="5"/>
                    <a:pt x="138" y="6"/>
                    <a:pt x="138" y="8"/>
                  </a:cubicBezTo>
                  <a:cubicBezTo>
                    <a:pt x="138" y="7"/>
                    <a:pt x="137" y="5"/>
                    <a:pt x="137" y="4"/>
                  </a:cubicBezTo>
                  <a:cubicBezTo>
                    <a:pt x="138" y="5"/>
                    <a:pt x="139" y="7"/>
                    <a:pt x="140" y="10"/>
                  </a:cubicBezTo>
                  <a:cubicBezTo>
                    <a:pt x="140" y="14"/>
                    <a:pt x="140" y="14"/>
                    <a:pt x="140" y="14"/>
                  </a:cubicBezTo>
                  <a:cubicBezTo>
                    <a:pt x="141" y="14"/>
                    <a:pt x="141" y="14"/>
                    <a:pt x="141" y="14"/>
                  </a:cubicBezTo>
                  <a:cubicBezTo>
                    <a:pt x="141" y="17"/>
                    <a:pt x="141" y="16"/>
                    <a:pt x="142" y="19"/>
                  </a:cubicBezTo>
                  <a:cubicBezTo>
                    <a:pt x="142" y="20"/>
                    <a:pt x="142" y="19"/>
                    <a:pt x="142" y="18"/>
                  </a:cubicBezTo>
                  <a:cubicBezTo>
                    <a:pt x="140" y="12"/>
                    <a:pt x="141" y="10"/>
                    <a:pt x="140" y="5"/>
                  </a:cubicBezTo>
                  <a:cubicBezTo>
                    <a:pt x="141" y="4"/>
                    <a:pt x="143" y="17"/>
                    <a:pt x="142" y="9"/>
                  </a:cubicBezTo>
                  <a:cubicBezTo>
                    <a:pt x="142" y="8"/>
                    <a:pt x="142" y="4"/>
                    <a:pt x="141" y="6"/>
                  </a:cubicBezTo>
                  <a:cubicBezTo>
                    <a:pt x="142" y="6"/>
                    <a:pt x="141" y="1"/>
                    <a:pt x="142" y="3"/>
                  </a:cubicBezTo>
                  <a:cubicBezTo>
                    <a:pt x="142" y="5"/>
                    <a:pt x="143" y="8"/>
                    <a:pt x="143" y="11"/>
                  </a:cubicBezTo>
                  <a:cubicBezTo>
                    <a:pt x="143" y="9"/>
                    <a:pt x="143" y="9"/>
                    <a:pt x="143" y="10"/>
                  </a:cubicBezTo>
                  <a:cubicBezTo>
                    <a:pt x="143" y="12"/>
                    <a:pt x="144" y="15"/>
                    <a:pt x="144" y="15"/>
                  </a:cubicBezTo>
                  <a:cubicBezTo>
                    <a:pt x="144" y="14"/>
                    <a:pt x="145" y="14"/>
                    <a:pt x="144" y="11"/>
                  </a:cubicBezTo>
                  <a:cubicBezTo>
                    <a:pt x="144" y="9"/>
                    <a:pt x="144" y="12"/>
                    <a:pt x="143" y="9"/>
                  </a:cubicBezTo>
                  <a:cubicBezTo>
                    <a:pt x="144" y="8"/>
                    <a:pt x="145" y="12"/>
                    <a:pt x="144" y="7"/>
                  </a:cubicBezTo>
                  <a:cubicBezTo>
                    <a:pt x="144" y="8"/>
                    <a:pt x="143" y="5"/>
                    <a:pt x="143" y="3"/>
                  </a:cubicBezTo>
                  <a:cubicBezTo>
                    <a:pt x="143" y="2"/>
                    <a:pt x="143" y="2"/>
                    <a:pt x="143" y="2"/>
                  </a:cubicBezTo>
                  <a:cubicBezTo>
                    <a:pt x="143" y="3"/>
                    <a:pt x="143" y="3"/>
                    <a:pt x="143" y="3"/>
                  </a:cubicBezTo>
                  <a:cubicBezTo>
                    <a:pt x="144" y="5"/>
                    <a:pt x="143" y="0"/>
                    <a:pt x="144" y="0"/>
                  </a:cubicBezTo>
                  <a:cubicBezTo>
                    <a:pt x="145" y="4"/>
                    <a:pt x="145" y="4"/>
                    <a:pt x="145" y="4"/>
                  </a:cubicBezTo>
                  <a:cubicBezTo>
                    <a:pt x="145" y="7"/>
                    <a:pt x="143" y="3"/>
                    <a:pt x="145" y="8"/>
                  </a:cubicBezTo>
                  <a:cubicBezTo>
                    <a:pt x="145" y="8"/>
                    <a:pt x="145" y="5"/>
                    <a:pt x="145" y="7"/>
                  </a:cubicBezTo>
                  <a:cubicBezTo>
                    <a:pt x="145" y="8"/>
                    <a:pt x="145" y="8"/>
                    <a:pt x="145" y="8"/>
                  </a:cubicBezTo>
                  <a:cubicBezTo>
                    <a:pt x="145" y="8"/>
                    <a:pt x="147" y="15"/>
                    <a:pt x="147" y="10"/>
                  </a:cubicBezTo>
                  <a:cubicBezTo>
                    <a:pt x="147" y="9"/>
                    <a:pt x="147" y="9"/>
                    <a:pt x="146" y="7"/>
                  </a:cubicBezTo>
                  <a:cubicBezTo>
                    <a:pt x="147" y="6"/>
                    <a:pt x="147" y="4"/>
                    <a:pt x="147" y="4"/>
                  </a:cubicBezTo>
                  <a:cubicBezTo>
                    <a:pt x="148" y="7"/>
                    <a:pt x="148" y="4"/>
                    <a:pt x="148" y="8"/>
                  </a:cubicBezTo>
                  <a:cubicBezTo>
                    <a:pt x="148" y="6"/>
                    <a:pt x="147" y="6"/>
                    <a:pt x="147" y="10"/>
                  </a:cubicBezTo>
                  <a:cubicBezTo>
                    <a:pt x="148" y="14"/>
                    <a:pt x="146" y="9"/>
                    <a:pt x="147" y="14"/>
                  </a:cubicBezTo>
                  <a:cubicBezTo>
                    <a:pt x="148" y="14"/>
                    <a:pt x="149" y="18"/>
                    <a:pt x="149" y="21"/>
                  </a:cubicBezTo>
                  <a:cubicBezTo>
                    <a:pt x="150" y="21"/>
                    <a:pt x="150" y="20"/>
                    <a:pt x="150" y="19"/>
                  </a:cubicBezTo>
                  <a:cubicBezTo>
                    <a:pt x="149" y="17"/>
                    <a:pt x="149" y="17"/>
                    <a:pt x="148" y="14"/>
                  </a:cubicBezTo>
                  <a:cubicBezTo>
                    <a:pt x="149" y="14"/>
                    <a:pt x="149" y="13"/>
                    <a:pt x="149" y="10"/>
                  </a:cubicBezTo>
                  <a:cubicBezTo>
                    <a:pt x="150" y="11"/>
                    <a:pt x="150" y="14"/>
                    <a:pt x="150" y="14"/>
                  </a:cubicBezTo>
                  <a:cubicBezTo>
                    <a:pt x="151" y="13"/>
                    <a:pt x="152" y="14"/>
                    <a:pt x="153" y="14"/>
                  </a:cubicBezTo>
                  <a:cubicBezTo>
                    <a:pt x="151" y="10"/>
                    <a:pt x="153" y="13"/>
                    <a:pt x="152" y="10"/>
                  </a:cubicBezTo>
                  <a:cubicBezTo>
                    <a:pt x="152" y="9"/>
                    <a:pt x="151" y="6"/>
                    <a:pt x="150" y="4"/>
                  </a:cubicBezTo>
                  <a:cubicBezTo>
                    <a:pt x="151" y="4"/>
                    <a:pt x="151" y="5"/>
                    <a:pt x="151" y="6"/>
                  </a:cubicBezTo>
                  <a:cubicBezTo>
                    <a:pt x="151" y="4"/>
                    <a:pt x="152" y="10"/>
                    <a:pt x="152" y="6"/>
                  </a:cubicBezTo>
                  <a:cubicBezTo>
                    <a:pt x="151" y="8"/>
                    <a:pt x="153" y="12"/>
                    <a:pt x="154" y="15"/>
                  </a:cubicBezTo>
                  <a:cubicBezTo>
                    <a:pt x="154" y="13"/>
                    <a:pt x="154" y="18"/>
                    <a:pt x="155" y="17"/>
                  </a:cubicBezTo>
                  <a:cubicBezTo>
                    <a:pt x="155" y="15"/>
                    <a:pt x="155" y="14"/>
                    <a:pt x="156" y="13"/>
                  </a:cubicBezTo>
                  <a:cubicBezTo>
                    <a:pt x="157" y="16"/>
                    <a:pt x="158" y="13"/>
                    <a:pt x="158" y="12"/>
                  </a:cubicBezTo>
                  <a:cubicBezTo>
                    <a:pt x="159" y="14"/>
                    <a:pt x="160" y="18"/>
                    <a:pt x="160" y="18"/>
                  </a:cubicBezTo>
                  <a:cubicBezTo>
                    <a:pt x="161" y="18"/>
                    <a:pt x="159" y="14"/>
                    <a:pt x="160" y="16"/>
                  </a:cubicBezTo>
                  <a:cubicBezTo>
                    <a:pt x="160" y="17"/>
                    <a:pt x="160" y="17"/>
                    <a:pt x="160" y="17"/>
                  </a:cubicBezTo>
                  <a:cubicBezTo>
                    <a:pt x="160" y="16"/>
                    <a:pt x="162" y="19"/>
                    <a:pt x="161" y="14"/>
                  </a:cubicBezTo>
                  <a:cubicBezTo>
                    <a:pt x="162" y="18"/>
                    <a:pt x="162" y="18"/>
                    <a:pt x="162" y="18"/>
                  </a:cubicBezTo>
                  <a:cubicBezTo>
                    <a:pt x="162" y="18"/>
                    <a:pt x="162" y="17"/>
                    <a:pt x="162" y="17"/>
                  </a:cubicBezTo>
                  <a:cubicBezTo>
                    <a:pt x="162" y="20"/>
                    <a:pt x="162" y="20"/>
                    <a:pt x="162" y="20"/>
                  </a:cubicBezTo>
                  <a:cubicBezTo>
                    <a:pt x="163" y="23"/>
                    <a:pt x="163" y="20"/>
                    <a:pt x="164" y="19"/>
                  </a:cubicBezTo>
                  <a:cubicBezTo>
                    <a:pt x="163" y="17"/>
                    <a:pt x="163" y="17"/>
                    <a:pt x="163" y="17"/>
                  </a:cubicBezTo>
                  <a:cubicBezTo>
                    <a:pt x="163" y="15"/>
                    <a:pt x="164" y="17"/>
                    <a:pt x="165" y="16"/>
                  </a:cubicBezTo>
                  <a:cubicBezTo>
                    <a:pt x="165" y="19"/>
                    <a:pt x="165" y="19"/>
                    <a:pt x="165" y="19"/>
                  </a:cubicBezTo>
                  <a:cubicBezTo>
                    <a:pt x="165" y="17"/>
                    <a:pt x="165" y="17"/>
                    <a:pt x="165" y="17"/>
                  </a:cubicBezTo>
                  <a:cubicBezTo>
                    <a:pt x="166" y="19"/>
                    <a:pt x="167" y="21"/>
                    <a:pt x="166" y="19"/>
                  </a:cubicBezTo>
                  <a:cubicBezTo>
                    <a:pt x="167" y="25"/>
                    <a:pt x="167" y="25"/>
                    <a:pt x="167" y="25"/>
                  </a:cubicBezTo>
                  <a:cubicBezTo>
                    <a:pt x="166" y="24"/>
                    <a:pt x="166" y="22"/>
                    <a:pt x="165" y="20"/>
                  </a:cubicBezTo>
                  <a:cubicBezTo>
                    <a:pt x="165" y="18"/>
                    <a:pt x="164" y="18"/>
                    <a:pt x="165" y="21"/>
                  </a:cubicBezTo>
                  <a:cubicBezTo>
                    <a:pt x="165" y="21"/>
                    <a:pt x="165" y="20"/>
                    <a:pt x="165" y="20"/>
                  </a:cubicBezTo>
                  <a:cubicBezTo>
                    <a:pt x="166" y="23"/>
                    <a:pt x="165" y="23"/>
                    <a:pt x="166" y="25"/>
                  </a:cubicBezTo>
                  <a:cubicBezTo>
                    <a:pt x="166" y="25"/>
                    <a:pt x="166" y="26"/>
                    <a:pt x="166" y="25"/>
                  </a:cubicBezTo>
                  <a:cubicBezTo>
                    <a:pt x="166" y="27"/>
                    <a:pt x="166" y="27"/>
                    <a:pt x="165" y="27"/>
                  </a:cubicBezTo>
                  <a:cubicBezTo>
                    <a:pt x="165" y="26"/>
                    <a:pt x="165" y="25"/>
                    <a:pt x="165" y="24"/>
                  </a:cubicBezTo>
                  <a:cubicBezTo>
                    <a:pt x="165" y="27"/>
                    <a:pt x="165" y="28"/>
                    <a:pt x="164" y="27"/>
                  </a:cubicBezTo>
                  <a:cubicBezTo>
                    <a:pt x="163" y="24"/>
                    <a:pt x="164" y="30"/>
                    <a:pt x="163" y="29"/>
                  </a:cubicBezTo>
                  <a:cubicBezTo>
                    <a:pt x="162" y="26"/>
                    <a:pt x="162" y="23"/>
                    <a:pt x="162" y="22"/>
                  </a:cubicBezTo>
                  <a:cubicBezTo>
                    <a:pt x="162" y="21"/>
                    <a:pt x="162" y="22"/>
                    <a:pt x="161" y="21"/>
                  </a:cubicBezTo>
                  <a:cubicBezTo>
                    <a:pt x="161" y="23"/>
                    <a:pt x="162" y="27"/>
                    <a:pt x="162" y="28"/>
                  </a:cubicBezTo>
                  <a:cubicBezTo>
                    <a:pt x="161" y="26"/>
                    <a:pt x="161" y="26"/>
                    <a:pt x="161" y="26"/>
                  </a:cubicBezTo>
                  <a:cubicBezTo>
                    <a:pt x="161" y="27"/>
                    <a:pt x="162" y="30"/>
                    <a:pt x="161" y="30"/>
                  </a:cubicBezTo>
                  <a:cubicBezTo>
                    <a:pt x="160" y="29"/>
                    <a:pt x="159" y="29"/>
                    <a:pt x="158" y="29"/>
                  </a:cubicBezTo>
                  <a:cubicBezTo>
                    <a:pt x="157" y="27"/>
                    <a:pt x="157" y="27"/>
                    <a:pt x="157" y="27"/>
                  </a:cubicBezTo>
                  <a:cubicBezTo>
                    <a:pt x="158" y="32"/>
                    <a:pt x="156" y="29"/>
                    <a:pt x="156" y="31"/>
                  </a:cubicBezTo>
                  <a:cubicBezTo>
                    <a:pt x="154" y="29"/>
                    <a:pt x="154" y="34"/>
                    <a:pt x="153" y="30"/>
                  </a:cubicBezTo>
                  <a:cubicBezTo>
                    <a:pt x="151" y="32"/>
                    <a:pt x="150" y="34"/>
                    <a:pt x="148" y="34"/>
                  </a:cubicBezTo>
                  <a:cubicBezTo>
                    <a:pt x="148" y="30"/>
                    <a:pt x="148" y="30"/>
                    <a:pt x="148" y="30"/>
                  </a:cubicBezTo>
                  <a:cubicBezTo>
                    <a:pt x="148" y="33"/>
                    <a:pt x="147" y="29"/>
                    <a:pt x="147" y="29"/>
                  </a:cubicBezTo>
                  <a:cubicBezTo>
                    <a:pt x="148" y="32"/>
                    <a:pt x="147" y="33"/>
                    <a:pt x="147" y="35"/>
                  </a:cubicBezTo>
                  <a:cubicBezTo>
                    <a:pt x="146" y="32"/>
                    <a:pt x="145" y="35"/>
                    <a:pt x="145" y="38"/>
                  </a:cubicBezTo>
                  <a:cubicBezTo>
                    <a:pt x="144" y="35"/>
                    <a:pt x="144" y="35"/>
                    <a:pt x="144" y="35"/>
                  </a:cubicBezTo>
                  <a:cubicBezTo>
                    <a:pt x="145" y="40"/>
                    <a:pt x="143" y="36"/>
                    <a:pt x="142" y="36"/>
                  </a:cubicBezTo>
                  <a:cubicBezTo>
                    <a:pt x="141" y="35"/>
                    <a:pt x="141" y="33"/>
                    <a:pt x="141" y="33"/>
                  </a:cubicBezTo>
                  <a:cubicBezTo>
                    <a:pt x="141" y="37"/>
                    <a:pt x="141" y="37"/>
                    <a:pt x="140" y="39"/>
                  </a:cubicBezTo>
                  <a:cubicBezTo>
                    <a:pt x="140" y="39"/>
                    <a:pt x="139" y="38"/>
                    <a:pt x="138" y="37"/>
                  </a:cubicBezTo>
                  <a:cubicBezTo>
                    <a:pt x="137" y="43"/>
                    <a:pt x="134" y="40"/>
                    <a:pt x="132" y="43"/>
                  </a:cubicBezTo>
                  <a:cubicBezTo>
                    <a:pt x="132" y="41"/>
                    <a:pt x="132" y="41"/>
                    <a:pt x="132" y="41"/>
                  </a:cubicBezTo>
                  <a:cubicBezTo>
                    <a:pt x="131" y="47"/>
                    <a:pt x="127" y="42"/>
                    <a:pt x="126" y="45"/>
                  </a:cubicBezTo>
                  <a:cubicBezTo>
                    <a:pt x="125" y="41"/>
                    <a:pt x="125" y="41"/>
                    <a:pt x="125" y="41"/>
                  </a:cubicBezTo>
                  <a:cubicBezTo>
                    <a:pt x="124" y="40"/>
                    <a:pt x="124" y="42"/>
                    <a:pt x="125" y="46"/>
                  </a:cubicBezTo>
                  <a:cubicBezTo>
                    <a:pt x="124" y="44"/>
                    <a:pt x="124" y="48"/>
                    <a:pt x="123" y="44"/>
                  </a:cubicBezTo>
                  <a:cubicBezTo>
                    <a:pt x="122" y="44"/>
                    <a:pt x="123" y="47"/>
                    <a:pt x="122" y="47"/>
                  </a:cubicBezTo>
                  <a:cubicBezTo>
                    <a:pt x="121" y="46"/>
                    <a:pt x="120" y="46"/>
                    <a:pt x="119" y="47"/>
                  </a:cubicBezTo>
                  <a:cubicBezTo>
                    <a:pt x="120" y="48"/>
                    <a:pt x="120" y="48"/>
                    <a:pt x="120" y="48"/>
                  </a:cubicBezTo>
                  <a:cubicBezTo>
                    <a:pt x="120" y="47"/>
                    <a:pt x="119" y="45"/>
                    <a:pt x="119" y="44"/>
                  </a:cubicBezTo>
                  <a:cubicBezTo>
                    <a:pt x="119" y="46"/>
                    <a:pt x="117" y="44"/>
                    <a:pt x="119" y="49"/>
                  </a:cubicBezTo>
                  <a:cubicBezTo>
                    <a:pt x="117" y="46"/>
                    <a:pt x="116" y="52"/>
                    <a:pt x="115" y="48"/>
                  </a:cubicBezTo>
                  <a:cubicBezTo>
                    <a:pt x="115" y="49"/>
                    <a:pt x="115" y="50"/>
                    <a:pt x="115" y="51"/>
                  </a:cubicBezTo>
                  <a:cubicBezTo>
                    <a:pt x="114" y="51"/>
                    <a:pt x="112" y="48"/>
                    <a:pt x="112" y="51"/>
                  </a:cubicBezTo>
                  <a:cubicBezTo>
                    <a:pt x="111" y="50"/>
                    <a:pt x="112" y="48"/>
                    <a:pt x="111" y="48"/>
                  </a:cubicBezTo>
                  <a:cubicBezTo>
                    <a:pt x="111" y="51"/>
                    <a:pt x="111" y="51"/>
                    <a:pt x="111" y="51"/>
                  </a:cubicBezTo>
                  <a:cubicBezTo>
                    <a:pt x="110" y="54"/>
                    <a:pt x="107" y="49"/>
                    <a:pt x="106" y="50"/>
                  </a:cubicBezTo>
                  <a:cubicBezTo>
                    <a:pt x="104" y="53"/>
                    <a:pt x="101" y="53"/>
                    <a:pt x="98" y="54"/>
                  </a:cubicBezTo>
                  <a:cubicBezTo>
                    <a:pt x="98" y="52"/>
                    <a:pt x="98" y="52"/>
                    <a:pt x="98" y="52"/>
                  </a:cubicBezTo>
                  <a:cubicBezTo>
                    <a:pt x="98" y="57"/>
                    <a:pt x="95" y="49"/>
                    <a:pt x="96" y="55"/>
                  </a:cubicBezTo>
                  <a:cubicBezTo>
                    <a:pt x="95" y="54"/>
                    <a:pt x="95" y="55"/>
                    <a:pt x="95" y="53"/>
                  </a:cubicBezTo>
                  <a:cubicBezTo>
                    <a:pt x="95" y="56"/>
                    <a:pt x="92" y="50"/>
                    <a:pt x="92" y="54"/>
                  </a:cubicBezTo>
                  <a:cubicBezTo>
                    <a:pt x="92" y="53"/>
                    <a:pt x="92" y="53"/>
                    <a:pt x="92" y="53"/>
                  </a:cubicBezTo>
                  <a:cubicBezTo>
                    <a:pt x="91" y="51"/>
                    <a:pt x="90" y="55"/>
                    <a:pt x="89" y="53"/>
                  </a:cubicBezTo>
                  <a:cubicBezTo>
                    <a:pt x="89" y="52"/>
                    <a:pt x="89" y="52"/>
                    <a:pt x="89" y="51"/>
                  </a:cubicBezTo>
                  <a:cubicBezTo>
                    <a:pt x="88" y="49"/>
                    <a:pt x="89" y="56"/>
                    <a:pt x="88" y="50"/>
                  </a:cubicBezTo>
                  <a:cubicBezTo>
                    <a:pt x="88" y="50"/>
                    <a:pt x="88" y="53"/>
                    <a:pt x="88" y="53"/>
                  </a:cubicBezTo>
                  <a:cubicBezTo>
                    <a:pt x="85" y="51"/>
                    <a:pt x="84" y="55"/>
                    <a:pt x="81" y="56"/>
                  </a:cubicBezTo>
                  <a:cubicBezTo>
                    <a:pt x="79" y="54"/>
                    <a:pt x="80" y="48"/>
                    <a:pt x="79" y="52"/>
                  </a:cubicBezTo>
                  <a:cubicBezTo>
                    <a:pt x="79" y="51"/>
                    <a:pt x="79" y="54"/>
                    <a:pt x="79" y="53"/>
                  </a:cubicBezTo>
                  <a:cubicBezTo>
                    <a:pt x="79" y="54"/>
                    <a:pt x="77" y="47"/>
                    <a:pt x="77" y="50"/>
                  </a:cubicBezTo>
                  <a:cubicBezTo>
                    <a:pt x="78" y="53"/>
                    <a:pt x="77" y="52"/>
                    <a:pt x="78" y="54"/>
                  </a:cubicBezTo>
                  <a:cubicBezTo>
                    <a:pt x="76" y="52"/>
                    <a:pt x="76" y="49"/>
                    <a:pt x="75" y="51"/>
                  </a:cubicBezTo>
                  <a:cubicBezTo>
                    <a:pt x="75" y="50"/>
                    <a:pt x="75" y="50"/>
                    <a:pt x="75" y="50"/>
                  </a:cubicBezTo>
                  <a:cubicBezTo>
                    <a:pt x="75" y="55"/>
                    <a:pt x="73" y="52"/>
                    <a:pt x="73" y="58"/>
                  </a:cubicBezTo>
                  <a:cubicBezTo>
                    <a:pt x="68" y="60"/>
                    <a:pt x="63" y="63"/>
                    <a:pt x="58" y="65"/>
                  </a:cubicBezTo>
                  <a:cubicBezTo>
                    <a:pt x="52" y="64"/>
                    <a:pt x="48" y="68"/>
                    <a:pt x="42" y="65"/>
                  </a:cubicBezTo>
                  <a:cubicBezTo>
                    <a:pt x="40" y="61"/>
                    <a:pt x="40" y="61"/>
                    <a:pt x="39" y="63"/>
                  </a:cubicBezTo>
                  <a:cubicBezTo>
                    <a:pt x="39" y="62"/>
                    <a:pt x="39" y="62"/>
                    <a:pt x="39" y="62"/>
                  </a:cubicBezTo>
                  <a:cubicBezTo>
                    <a:pt x="39" y="65"/>
                    <a:pt x="38" y="62"/>
                    <a:pt x="38" y="66"/>
                  </a:cubicBezTo>
                  <a:cubicBezTo>
                    <a:pt x="36" y="65"/>
                    <a:pt x="34" y="67"/>
                    <a:pt x="32" y="67"/>
                  </a:cubicBezTo>
                  <a:cubicBezTo>
                    <a:pt x="33" y="66"/>
                    <a:pt x="32" y="63"/>
                    <a:pt x="32" y="64"/>
                  </a:cubicBezTo>
                  <a:cubicBezTo>
                    <a:pt x="32" y="66"/>
                    <a:pt x="32" y="66"/>
                    <a:pt x="32" y="66"/>
                  </a:cubicBezTo>
                  <a:cubicBezTo>
                    <a:pt x="32" y="65"/>
                    <a:pt x="32" y="65"/>
                    <a:pt x="32" y="65"/>
                  </a:cubicBezTo>
                  <a:cubicBezTo>
                    <a:pt x="31" y="66"/>
                    <a:pt x="31" y="67"/>
                    <a:pt x="32" y="69"/>
                  </a:cubicBezTo>
                  <a:cubicBezTo>
                    <a:pt x="27" y="72"/>
                    <a:pt x="21" y="66"/>
                    <a:pt x="16" y="67"/>
                  </a:cubicBezTo>
                  <a:cubicBezTo>
                    <a:pt x="15" y="66"/>
                    <a:pt x="13" y="68"/>
                    <a:pt x="12" y="69"/>
                  </a:cubicBezTo>
                  <a:cubicBezTo>
                    <a:pt x="8" y="64"/>
                    <a:pt x="4" y="61"/>
                    <a:pt x="0" y="65"/>
                  </a:cubicBezTo>
                  <a:cubicBezTo>
                    <a:pt x="0" y="65"/>
                    <a:pt x="0" y="55"/>
                    <a:pt x="1"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43"/>
            <p:cNvSpPr/>
            <p:nvPr/>
          </p:nvSpPr>
          <p:spPr bwMode="auto">
            <a:xfrm>
              <a:off x="1597026" y="2673350"/>
              <a:ext cx="7938" cy="20637"/>
            </a:xfrm>
            <a:custGeom>
              <a:avLst/>
              <a:gdLst>
                <a:gd name="T0" fmla="*/ 2 w 2"/>
                <a:gd name="T1" fmla="*/ 5 h 5"/>
                <a:gd name="T2" fmla="*/ 0 w 2"/>
                <a:gd name="T3" fmla="*/ 0 h 5"/>
                <a:gd name="T4" fmla="*/ 2 w 2"/>
                <a:gd name="T5" fmla="*/ 5 h 5"/>
              </a:gdLst>
              <a:ahLst/>
              <a:cxnLst>
                <a:cxn ang="0">
                  <a:pos x="T0" y="T1"/>
                </a:cxn>
                <a:cxn ang="0">
                  <a:pos x="T2" y="T3"/>
                </a:cxn>
                <a:cxn ang="0">
                  <a:pos x="T4" y="T5"/>
                </a:cxn>
              </a:cxnLst>
              <a:rect l="0" t="0" r="r" b="b"/>
              <a:pathLst>
                <a:path w="2" h="5">
                  <a:moveTo>
                    <a:pt x="2" y="5"/>
                  </a:moveTo>
                  <a:cubicBezTo>
                    <a:pt x="1" y="4"/>
                    <a:pt x="0" y="3"/>
                    <a:pt x="0" y="0"/>
                  </a:cubicBezTo>
                  <a:lnTo>
                    <a:pt x="2"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44"/>
            <p:cNvSpPr/>
            <p:nvPr/>
          </p:nvSpPr>
          <p:spPr bwMode="auto">
            <a:xfrm>
              <a:off x="1531938" y="2617788"/>
              <a:ext cx="4763" cy="12700"/>
            </a:xfrm>
            <a:custGeom>
              <a:avLst/>
              <a:gdLst>
                <a:gd name="T0" fmla="*/ 1 w 1"/>
                <a:gd name="T1" fmla="*/ 2 h 3"/>
                <a:gd name="T2" fmla="*/ 1 w 1"/>
                <a:gd name="T3" fmla="*/ 1 h 3"/>
                <a:gd name="T4" fmla="*/ 1 w 1"/>
                <a:gd name="T5" fmla="*/ 0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2"/>
                    <a:pt x="1" y="1"/>
                  </a:cubicBezTo>
                  <a:cubicBezTo>
                    <a:pt x="1" y="1"/>
                    <a:pt x="0" y="0"/>
                    <a:pt x="1" y="0"/>
                  </a:cubicBezTo>
                  <a:cubicBezTo>
                    <a:pt x="1" y="1"/>
                    <a:pt x="1" y="1"/>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45"/>
            <p:cNvSpPr/>
            <p:nvPr/>
          </p:nvSpPr>
          <p:spPr bwMode="auto">
            <a:xfrm>
              <a:off x="1524001" y="2614613"/>
              <a:ext cx="0" cy="12700"/>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1"/>
                    <a:pt x="0" y="0"/>
                    <a:pt x="0" y="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46"/>
            <p:cNvSpPr/>
            <p:nvPr/>
          </p:nvSpPr>
          <p:spPr bwMode="auto">
            <a:xfrm>
              <a:off x="1503363" y="2592388"/>
              <a:ext cx="3175" cy="9525"/>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0"/>
                    <a:pt x="0" y="0"/>
                    <a:pt x="0" y="0"/>
                  </a:cubicBez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47"/>
            <p:cNvSpPr/>
            <p:nvPr/>
          </p:nvSpPr>
          <p:spPr bwMode="auto">
            <a:xfrm>
              <a:off x="1503363" y="2605088"/>
              <a:ext cx="3175" cy="12700"/>
            </a:xfrm>
            <a:custGeom>
              <a:avLst/>
              <a:gdLst>
                <a:gd name="T0" fmla="*/ 1 w 1"/>
                <a:gd name="T1" fmla="*/ 2 h 3"/>
                <a:gd name="T2" fmla="*/ 0 w 1"/>
                <a:gd name="T3" fmla="*/ 1 h 3"/>
                <a:gd name="T4" fmla="*/ 1 w 1"/>
                <a:gd name="T5" fmla="*/ 2 h 3"/>
              </a:gdLst>
              <a:ahLst/>
              <a:cxnLst>
                <a:cxn ang="0">
                  <a:pos x="T0" y="T1"/>
                </a:cxn>
                <a:cxn ang="0">
                  <a:pos x="T2" y="T3"/>
                </a:cxn>
                <a:cxn ang="0">
                  <a:pos x="T4" y="T5"/>
                </a:cxn>
              </a:cxnLst>
              <a:rect l="0" t="0" r="r" b="b"/>
              <a:pathLst>
                <a:path w="1" h="3">
                  <a:moveTo>
                    <a:pt x="1" y="2"/>
                  </a:moveTo>
                  <a:cubicBezTo>
                    <a:pt x="1" y="3"/>
                    <a:pt x="1" y="2"/>
                    <a:pt x="0" y="1"/>
                  </a:cubicBezTo>
                  <a:cubicBezTo>
                    <a:pt x="1" y="2"/>
                    <a:pt x="1" y="0"/>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48"/>
            <p:cNvSpPr/>
            <p:nvPr/>
          </p:nvSpPr>
          <p:spPr bwMode="auto">
            <a:xfrm>
              <a:off x="1477963" y="2592388"/>
              <a:ext cx="0" cy="17462"/>
            </a:xfrm>
            <a:custGeom>
              <a:avLst/>
              <a:gdLst>
                <a:gd name="T0" fmla="*/ 2 h 4"/>
                <a:gd name="T1" fmla="*/ 2 h 4"/>
                <a:gd name="T2" fmla="*/ 2 h 4"/>
              </a:gdLst>
              <a:ahLst/>
              <a:cxnLst>
                <a:cxn ang="0">
                  <a:pos x="0" y="T0"/>
                </a:cxn>
                <a:cxn ang="0">
                  <a:pos x="0" y="T1"/>
                </a:cxn>
                <a:cxn ang="0">
                  <a:pos x="0" y="T2"/>
                </a:cxn>
              </a:cxnLst>
              <a:rect l="0" t="0" r="r" b="b"/>
              <a:pathLst>
                <a:path h="4">
                  <a:moveTo>
                    <a:pt x="0" y="2"/>
                  </a:moveTo>
                  <a:cubicBezTo>
                    <a:pt x="0" y="2"/>
                    <a:pt x="0" y="4"/>
                    <a:pt x="0" y="2"/>
                  </a:cubicBezTo>
                  <a:cubicBezTo>
                    <a:pt x="0" y="3"/>
                    <a:pt x="0" y="0"/>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49"/>
            <p:cNvSpPr/>
            <p:nvPr/>
          </p:nvSpPr>
          <p:spPr bwMode="auto">
            <a:xfrm>
              <a:off x="1468438" y="2605088"/>
              <a:ext cx="0" cy="9525"/>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1"/>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50"/>
            <p:cNvSpPr/>
            <p:nvPr/>
          </p:nvSpPr>
          <p:spPr bwMode="auto">
            <a:xfrm>
              <a:off x="1260476" y="2681288"/>
              <a:ext cx="4763" cy="4762"/>
            </a:xfrm>
            <a:custGeom>
              <a:avLst/>
              <a:gdLst>
                <a:gd name="T0" fmla="*/ 0 w 3"/>
                <a:gd name="T1" fmla="*/ 3 h 3"/>
                <a:gd name="T2" fmla="*/ 0 w 3"/>
                <a:gd name="T3" fmla="*/ 0 h 3"/>
                <a:gd name="T4" fmla="*/ 3 w 3"/>
                <a:gd name="T5" fmla="*/ 3 h 3"/>
                <a:gd name="T6" fmla="*/ 0 w 3"/>
                <a:gd name="T7" fmla="*/ 3 h 3"/>
              </a:gdLst>
              <a:ahLst/>
              <a:cxnLst>
                <a:cxn ang="0">
                  <a:pos x="T0" y="T1"/>
                </a:cxn>
                <a:cxn ang="0">
                  <a:pos x="T2" y="T3"/>
                </a:cxn>
                <a:cxn ang="0">
                  <a:pos x="T4" y="T5"/>
                </a:cxn>
                <a:cxn ang="0">
                  <a:pos x="T6" y="T7"/>
                </a:cxn>
              </a:cxnLst>
              <a:rect l="0" t="0" r="r" b="b"/>
              <a:pathLst>
                <a:path w="3" h="3">
                  <a:moveTo>
                    <a:pt x="0" y="3"/>
                  </a:moveTo>
                  <a:lnTo>
                    <a:pt x="0" y="0"/>
                  </a:lnTo>
                  <a:lnTo>
                    <a:pt x="3"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51"/>
            <p:cNvSpPr/>
            <p:nvPr/>
          </p:nvSpPr>
          <p:spPr bwMode="auto">
            <a:xfrm>
              <a:off x="1166813" y="2690813"/>
              <a:ext cx="0" cy="12700"/>
            </a:xfrm>
            <a:custGeom>
              <a:avLst/>
              <a:gdLst>
                <a:gd name="T0" fmla="*/ 2 h 3"/>
                <a:gd name="T1" fmla="*/ 1 h 3"/>
                <a:gd name="T2" fmla="*/ 2 h 3"/>
              </a:gdLst>
              <a:ahLst/>
              <a:cxnLst>
                <a:cxn ang="0">
                  <a:pos x="0" y="T0"/>
                </a:cxn>
                <a:cxn ang="0">
                  <a:pos x="0" y="T1"/>
                </a:cxn>
                <a:cxn ang="0">
                  <a:pos x="0" y="T2"/>
                </a:cxn>
              </a:cxnLst>
              <a:rect l="0" t="0" r="r" b="b"/>
              <a:pathLst>
                <a:path h="3">
                  <a:moveTo>
                    <a:pt x="0" y="2"/>
                  </a:moveTo>
                  <a:cubicBezTo>
                    <a:pt x="0" y="3"/>
                    <a:pt x="0" y="1"/>
                    <a:pt x="0" y="1"/>
                  </a:cubicBezTo>
                  <a:cubicBezTo>
                    <a:pt x="0" y="0"/>
                    <a:pt x="0" y="3"/>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52"/>
            <p:cNvSpPr/>
            <p:nvPr/>
          </p:nvSpPr>
          <p:spPr bwMode="auto">
            <a:xfrm>
              <a:off x="1120776" y="2741613"/>
              <a:ext cx="4763" cy="12700"/>
            </a:xfrm>
            <a:custGeom>
              <a:avLst/>
              <a:gdLst>
                <a:gd name="T0" fmla="*/ 0 w 3"/>
                <a:gd name="T1" fmla="*/ 0 h 8"/>
                <a:gd name="T2" fmla="*/ 3 w 3"/>
                <a:gd name="T3" fmla="*/ 0 h 8"/>
                <a:gd name="T4" fmla="*/ 3 w 3"/>
                <a:gd name="T5" fmla="*/ 8 h 8"/>
                <a:gd name="T6" fmla="*/ 0 w 3"/>
                <a:gd name="T7" fmla="*/ 0 h 8"/>
              </a:gdLst>
              <a:ahLst/>
              <a:cxnLst>
                <a:cxn ang="0">
                  <a:pos x="T0" y="T1"/>
                </a:cxn>
                <a:cxn ang="0">
                  <a:pos x="T2" y="T3"/>
                </a:cxn>
                <a:cxn ang="0">
                  <a:pos x="T4" y="T5"/>
                </a:cxn>
                <a:cxn ang="0">
                  <a:pos x="T6" y="T7"/>
                </a:cxn>
              </a:cxnLst>
              <a:rect l="0" t="0" r="r" b="b"/>
              <a:pathLst>
                <a:path w="3" h="8">
                  <a:moveTo>
                    <a:pt x="0" y="0"/>
                  </a:moveTo>
                  <a:lnTo>
                    <a:pt x="3" y="0"/>
                  </a:lnTo>
                  <a:lnTo>
                    <a:pt x="3" y="8"/>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53"/>
            <p:cNvSpPr/>
            <p:nvPr/>
          </p:nvSpPr>
          <p:spPr bwMode="auto">
            <a:xfrm>
              <a:off x="1371601" y="1624013"/>
              <a:ext cx="4763" cy="15875"/>
            </a:xfrm>
            <a:custGeom>
              <a:avLst/>
              <a:gdLst>
                <a:gd name="T0" fmla="*/ 0 w 1"/>
                <a:gd name="T1" fmla="*/ 3 h 4"/>
                <a:gd name="T2" fmla="*/ 1 w 1"/>
                <a:gd name="T3" fmla="*/ 2 h 4"/>
                <a:gd name="T4" fmla="*/ 0 w 1"/>
                <a:gd name="T5" fmla="*/ 3 h 4"/>
              </a:gdLst>
              <a:ahLst/>
              <a:cxnLst>
                <a:cxn ang="0">
                  <a:pos x="T0" y="T1"/>
                </a:cxn>
                <a:cxn ang="0">
                  <a:pos x="T2" y="T3"/>
                </a:cxn>
                <a:cxn ang="0">
                  <a:pos x="T4" y="T5"/>
                </a:cxn>
              </a:cxnLst>
              <a:rect l="0" t="0" r="r" b="b"/>
              <a:pathLst>
                <a:path w="1" h="4">
                  <a:moveTo>
                    <a:pt x="0" y="3"/>
                  </a:moveTo>
                  <a:cubicBezTo>
                    <a:pt x="1" y="3"/>
                    <a:pt x="1" y="0"/>
                    <a:pt x="1" y="2"/>
                  </a:cubicBezTo>
                  <a:cubicBezTo>
                    <a:pt x="0" y="3"/>
                    <a:pt x="0" y="4"/>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54"/>
            <p:cNvSpPr/>
            <p:nvPr/>
          </p:nvSpPr>
          <p:spPr bwMode="auto">
            <a:xfrm>
              <a:off x="560388" y="1317625"/>
              <a:ext cx="823913" cy="314325"/>
            </a:xfrm>
            <a:custGeom>
              <a:avLst/>
              <a:gdLst>
                <a:gd name="T0" fmla="*/ 25 w 194"/>
                <a:gd name="T1" fmla="*/ 12 h 74"/>
                <a:gd name="T2" fmla="*/ 31 w 194"/>
                <a:gd name="T3" fmla="*/ 13 h 74"/>
                <a:gd name="T4" fmla="*/ 45 w 194"/>
                <a:gd name="T5" fmla="*/ 9 h 74"/>
                <a:gd name="T6" fmla="*/ 49 w 194"/>
                <a:gd name="T7" fmla="*/ 11 h 74"/>
                <a:gd name="T8" fmla="*/ 60 w 194"/>
                <a:gd name="T9" fmla="*/ 17 h 74"/>
                <a:gd name="T10" fmla="*/ 64 w 194"/>
                <a:gd name="T11" fmla="*/ 18 h 74"/>
                <a:gd name="T12" fmla="*/ 72 w 194"/>
                <a:gd name="T13" fmla="*/ 17 h 74"/>
                <a:gd name="T14" fmla="*/ 78 w 194"/>
                <a:gd name="T15" fmla="*/ 20 h 74"/>
                <a:gd name="T16" fmla="*/ 80 w 194"/>
                <a:gd name="T17" fmla="*/ 23 h 74"/>
                <a:gd name="T18" fmla="*/ 84 w 194"/>
                <a:gd name="T19" fmla="*/ 20 h 74"/>
                <a:gd name="T20" fmla="*/ 92 w 194"/>
                <a:gd name="T21" fmla="*/ 18 h 74"/>
                <a:gd name="T22" fmla="*/ 96 w 194"/>
                <a:gd name="T23" fmla="*/ 20 h 74"/>
                <a:gd name="T24" fmla="*/ 101 w 194"/>
                <a:gd name="T25" fmla="*/ 18 h 74"/>
                <a:gd name="T26" fmla="*/ 105 w 194"/>
                <a:gd name="T27" fmla="*/ 22 h 74"/>
                <a:gd name="T28" fmla="*/ 112 w 194"/>
                <a:gd name="T29" fmla="*/ 23 h 74"/>
                <a:gd name="T30" fmla="*/ 118 w 194"/>
                <a:gd name="T31" fmla="*/ 28 h 74"/>
                <a:gd name="T32" fmla="*/ 121 w 194"/>
                <a:gd name="T33" fmla="*/ 26 h 74"/>
                <a:gd name="T34" fmla="*/ 123 w 194"/>
                <a:gd name="T35" fmla="*/ 30 h 74"/>
                <a:gd name="T36" fmla="*/ 127 w 194"/>
                <a:gd name="T37" fmla="*/ 28 h 74"/>
                <a:gd name="T38" fmla="*/ 128 w 194"/>
                <a:gd name="T39" fmla="*/ 28 h 74"/>
                <a:gd name="T40" fmla="*/ 132 w 194"/>
                <a:gd name="T41" fmla="*/ 29 h 74"/>
                <a:gd name="T42" fmla="*/ 141 w 194"/>
                <a:gd name="T43" fmla="*/ 32 h 74"/>
                <a:gd name="T44" fmla="*/ 145 w 194"/>
                <a:gd name="T45" fmla="*/ 33 h 74"/>
                <a:gd name="T46" fmla="*/ 148 w 194"/>
                <a:gd name="T47" fmla="*/ 34 h 74"/>
                <a:gd name="T48" fmla="*/ 156 w 194"/>
                <a:gd name="T49" fmla="*/ 37 h 74"/>
                <a:gd name="T50" fmla="*/ 155 w 194"/>
                <a:gd name="T51" fmla="*/ 46 h 74"/>
                <a:gd name="T52" fmla="*/ 161 w 194"/>
                <a:gd name="T53" fmla="*/ 40 h 74"/>
                <a:gd name="T54" fmla="*/ 166 w 194"/>
                <a:gd name="T55" fmla="*/ 33 h 74"/>
                <a:gd name="T56" fmla="*/ 169 w 194"/>
                <a:gd name="T57" fmla="*/ 37 h 74"/>
                <a:gd name="T58" fmla="*/ 172 w 194"/>
                <a:gd name="T59" fmla="*/ 34 h 74"/>
                <a:gd name="T60" fmla="*/ 172 w 194"/>
                <a:gd name="T61" fmla="*/ 38 h 74"/>
                <a:gd name="T62" fmla="*/ 172 w 194"/>
                <a:gd name="T63" fmla="*/ 46 h 74"/>
                <a:gd name="T64" fmla="*/ 178 w 194"/>
                <a:gd name="T65" fmla="*/ 41 h 74"/>
                <a:gd name="T66" fmla="*/ 178 w 194"/>
                <a:gd name="T67" fmla="*/ 45 h 74"/>
                <a:gd name="T68" fmla="*/ 182 w 194"/>
                <a:gd name="T69" fmla="*/ 42 h 74"/>
                <a:gd name="T70" fmla="*/ 185 w 194"/>
                <a:gd name="T71" fmla="*/ 43 h 74"/>
                <a:gd name="T72" fmla="*/ 179 w 194"/>
                <a:gd name="T73" fmla="*/ 52 h 74"/>
                <a:gd name="T74" fmla="*/ 187 w 194"/>
                <a:gd name="T75" fmla="*/ 48 h 74"/>
                <a:gd name="T76" fmla="*/ 188 w 194"/>
                <a:gd name="T77" fmla="*/ 63 h 74"/>
                <a:gd name="T78" fmla="*/ 189 w 194"/>
                <a:gd name="T79" fmla="*/ 66 h 74"/>
                <a:gd name="T80" fmla="*/ 193 w 194"/>
                <a:gd name="T81" fmla="*/ 68 h 74"/>
                <a:gd name="T82" fmla="*/ 189 w 194"/>
                <a:gd name="T83" fmla="*/ 72 h 74"/>
                <a:gd name="T84" fmla="*/ 187 w 194"/>
                <a:gd name="T85" fmla="*/ 66 h 74"/>
                <a:gd name="T86" fmla="*/ 175 w 194"/>
                <a:gd name="T87" fmla="*/ 70 h 74"/>
                <a:gd name="T88" fmla="*/ 161 w 194"/>
                <a:gd name="T89" fmla="*/ 68 h 74"/>
                <a:gd name="T90" fmla="*/ 146 w 194"/>
                <a:gd name="T91" fmla="*/ 65 h 74"/>
                <a:gd name="T92" fmla="*/ 134 w 194"/>
                <a:gd name="T93" fmla="*/ 62 h 74"/>
                <a:gd name="T94" fmla="*/ 125 w 194"/>
                <a:gd name="T95" fmla="*/ 61 h 74"/>
                <a:gd name="T96" fmla="*/ 108 w 194"/>
                <a:gd name="T97" fmla="*/ 53 h 74"/>
                <a:gd name="T98" fmla="*/ 100 w 194"/>
                <a:gd name="T99" fmla="*/ 46 h 74"/>
                <a:gd name="T100" fmla="*/ 88 w 194"/>
                <a:gd name="T101" fmla="*/ 40 h 74"/>
                <a:gd name="T102" fmla="*/ 44 w 194"/>
                <a:gd name="T103" fmla="*/ 38 h 74"/>
                <a:gd name="T104" fmla="*/ 33 w 194"/>
                <a:gd name="T105" fmla="*/ 34 h 74"/>
                <a:gd name="T106" fmla="*/ 6 w 194"/>
                <a:gd name="T107" fmla="*/ 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4" h="74">
                  <a:moveTo>
                    <a:pt x="6" y="7"/>
                  </a:moveTo>
                  <a:cubicBezTo>
                    <a:pt x="11" y="0"/>
                    <a:pt x="11" y="9"/>
                    <a:pt x="15" y="5"/>
                  </a:cubicBezTo>
                  <a:cubicBezTo>
                    <a:pt x="16" y="4"/>
                    <a:pt x="14" y="9"/>
                    <a:pt x="15" y="8"/>
                  </a:cubicBezTo>
                  <a:cubicBezTo>
                    <a:pt x="19" y="3"/>
                    <a:pt x="22" y="7"/>
                    <a:pt x="23" y="13"/>
                  </a:cubicBezTo>
                  <a:cubicBezTo>
                    <a:pt x="23" y="14"/>
                    <a:pt x="23" y="14"/>
                    <a:pt x="23" y="14"/>
                  </a:cubicBezTo>
                  <a:cubicBezTo>
                    <a:pt x="23" y="16"/>
                    <a:pt x="25" y="12"/>
                    <a:pt x="25" y="12"/>
                  </a:cubicBezTo>
                  <a:cubicBezTo>
                    <a:pt x="25" y="13"/>
                    <a:pt x="25" y="13"/>
                    <a:pt x="25" y="15"/>
                  </a:cubicBezTo>
                  <a:cubicBezTo>
                    <a:pt x="26" y="12"/>
                    <a:pt x="26" y="14"/>
                    <a:pt x="27" y="12"/>
                  </a:cubicBezTo>
                  <a:cubicBezTo>
                    <a:pt x="27" y="13"/>
                    <a:pt x="26" y="15"/>
                    <a:pt x="26" y="16"/>
                  </a:cubicBezTo>
                  <a:cubicBezTo>
                    <a:pt x="27" y="13"/>
                    <a:pt x="27" y="13"/>
                    <a:pt x="27" y="13"/>
                  </a:cubicBezTo>
                  <a:cubicBezTo>
                    <a:pt x="30" y="7"/>
                    <a:pt x="30" y="15"/>
                    <a:pt x="32" y="12"/>
                  </a:cubicBezTo>
                  <a:cubicBezTo>
                    <a:pt x="31" y="13"/>
                    <a:pt x="31" y="13"/>
                    <a:pt x="31" y="13"/>
                  </a:cubicBezTo>
                  <a:cubicBezTo>
                    <a:pt x="35" y="10"/>
                    <a:pt x="37" y="11"/>
                    <a:pt x="40" y="11"/>
                  </a:cubicBezTo>
                  <a:cubicBezTo>
                    <a:pt x="38" y="15"/>
                    <a:pt x="38" y="15"/>
                    <a:pt x="38" y="15"/>
                  </a:cubicBezTo>
                  <a:cubicBezTo>
                    <a:pt x="40" y="12"/>
                    <a:pt x="40" y="11"/>
                    <a:pt x="41" y="11"/>
                  </a:cubicBezTo>
                  <a:cubicBezTo>
                    <a:pt x="41" y="14"/>
                    <a:pt x="43" y="8"/>
                    <a:pt x="43" y="10"/>
                  </a:cubicBezTo>
                  <a:cubicBezTo>
                    <a:pt x="43" y="11"/>
                    <a:pt x="43" y="11"/>
                    <a:pt x="43" y="11"/>
                  </a:cubicBezTo>
                  <a:cubicBezTo>
                    <a:pt x="45" y="8"/>
                    <a:pt x="43" y="13"/>
                    <a:pt x="45" y="9"/>
                  </a:cubicBezTo>
                  <a:cubicBezTo>
                    <a:pt x="45" y="12"/>
                    <a:pt x="45" y="12"/>
                    <a:pt x="45" y="12"/>
                  </a:cubicBezTo>
                  <a:cubicBezTo>
                    <a:pt x="46" y="7"/>
                    <a:pt x="45" y="14"/>
                    <a:pt x="46" y="12"/>
                  </a:cubicBezTo>
                  <a:cubicBezTo>
                    <a:pt x="46" y="11"/>
                    <a:pt x="46" y="11"/>
                    <a:pt x="46" y="11"/>
                  </a:cubicBezTo>
                  <a:cubicBezTo>
                    <a:pt x="47" y="10"/>
                    <a:pt x="46" y="12"/>
                    <a:pt x="47" y="12"/>
                  </a:cubicBezTo>
                  <a:cubicBezTo>
                    <a:pt x="47" y="12"/>
                    <a:pt x="47" y="12"/>
                    <a:pt x="47" y="12"/>
                  </a:cubicBezTo>
                  <a:cubicBezTo>
                    <a:pt x="48" y="11"/>
                    <a:pt x="48" y="14"/>
                    <a:pt x="49" y="11"/>
                  </a:cubicBezTo>
                  <a:cubicBezTo>
                    <a:pt x="48" y="13"/>
                    <a:pt x="48" y="12"/>
                    <a:pt x="47" y="16"/>
                  </a:cubicBezTo>
                  <a:cubicBezTo>
                    <a:pt x="51" y="13"/>
                    <a:pt x="54" y="15"/>
                    <a:pt x="57" y="16"/>
                  </a:cubicBezTo>
                  <a:cubicBezTo>
                    <a:pt x="57" y="17"/>
                    <a:pt x="57" y="18"/>
                    <a:pt x="57" y="19"/>
                  </a:cubicBezTo>
                  <a:cubicBezTo>
                    <a:pt x="57" y="18"/>
                    <a:pt x="58" y="19"/>
                    <a:pt x="59" y="17"/>
                  </a:cubicBezTo>
                  <a:cubicBezTo>
                    <a:pt x="59" y="17"/>
                    <a:pt x="58" y="19"/>
                    <a:pt x="59" y="19"/>
                  </a:cubicBezTo>
                  <a:cubicBezTo>
                    <a:pt x="59" y="20"/>
                    <a:pt x="60" y="15"/>
                    <a:pt x="60" y="17"/>
                  </a:cubicBezTo>
                  <a:cubicBezTo>
                    <a:pt x="59" y="20"/>
                    <a:pt x="59" y="20"/>
                    <a:pt x="59" y="20"/>
                  </a:cubicBezTo>
                  <a:cubicBezTo>
                    <a:pt x="61" y="18"/>
                    <a:pt x="61" y="18"/>
                    <a:pt x="62" y="18"/>
                  </a:cubicBezTo>
                  <a:cubicBezTo>
                    <a:pt x="62" y="18"/>
                    <a:pt x="61" y="19"/>
                    <a:pt x="61" y="20"/>
                  </a:cubicBezTo>
                  <a:cubicBezTo>
                    <a:pt x="63" y="17"/>
                    <a:pt x="62" y="21"/>
                    <a:pt x="63" y="19"/>
                  </a:cubicBezTo>
                  <a:cubicBezTo>
                    <a:pt x="62" y="21"/>
                    <a:pt x="62" y="21"/>
                    <a:pt x="62" y="21"/>
                  </a:cubicBezTo>
                  <a:cubicBezTo>
                    <a:pt x="63" y="23"/>
                    <a:pt x="64" y="17"/>
                    <a:pt x="64" y="18"/>
                  </a:cubicBezTo>
                  <a:cubicBezTo>
                    <a:pt x="64" y="21"/>
                    <a:pt x="64" y="21"/>
                    <a:pt x="64" y="21"/>
                  </a:cubicBezTo>
                  <a:cubicBezTo>
                    <a:pt x="65" y="17"/>
                    <a:pt x="66" y="19"/>
                    <a:pt x="67" y="18"/>
                  </a:cubicBezTo>
                  <a:cubicBezTo>
                    <a:pt x="67" y="19"/>
                    <a:pt x="67" y="19"/>
                    <a:pt x="67" y="19"/>
                  </a:cubicBezTo>
                  <a:cubicBezTo>
                    <a:pt x="68" y="18"/>
                    <a:pt x="69" y="20"/>
                    <a:pt x="70" y="18"/>
                  </a:cubicBezTo>
                  <a:cubicBezTo>
                    <a:pt x="70" y="19"/>
                    <a:pt x="68" y="23"/>
                    <a:pt x="70" y="23"/>
                  </a:cubicBezTo>
                  <a:cubicBezTo>
                    <a:pt x="71" y="19"/>
                    <a:pt x="71" y="22"/>
                    <a:pt x="72" y="17"/>
                  </a:cubicBezTo>
                  <a:cubicBezTo>
                    <a:pt x="73" y="18"/>
                    <a:pt x="74" y="20"/>
                    <a:pt x="75" y="18"/>
                  </a:cubicBezTo>
                  <a:cubicBezTo>
                    <a:pt x="74" y="20"/>
                    <a:pt x="73" y="23"/>
                    <a:pt x="73" y="24"/>
                  </a:cubicBezTo>
                  <a:cubicBezTo>
                    <a:pt x="72" y="26"/>
                    <a:pt x="72" y="26"/>
                    <a:pt x="72" y="26"/>
                  </a:cubicBezTo>
                  <a:cubicBezTo>
                    <a:pt x="72" y="28"/>
                    <a:pt x="72" y="25"/>
                    <a:pt x="72" y="28"/>
                  </a:cubicBezTo>
                  <a:cubicBezTo>
                    <a:pt x="72" y="27"/>
                    <a:pt x="73" y="26"/>
                    <a:pt x="73" y="27"/>
                  </a:cubicBezTo>
                  <a:cubicBezTo>
                    <a:pt x="75" y="25"/>
                    <a:pt x="77" y="20"/>
                    <a:pt x="78" y="20"/>
                  </a:cubicBezTo>
                  <a:cubicBezTo>
                    <a:pt x="77" y="21"/>
                    <a:pt x="77" y="24"/>
                    <a:pt x="76" y="25"/>
                  </a:cubicBezTo>
                  <a:cubicBezTo>
                    <a:pt x="80" y="18"/>
                    <a:pt x="80" y="18"/>
                    <a:pt x="80" y="18"/>
                  </a:cubicBezTo>
                  <a:cubicBezTo>
                    <a:pt x="80" y="18"/>
                    <a:pt x="79" y="21"/>
                    <a:pt x="80" y="20"/>
                  </a:cubicBezTo>
                  <a:cubicBezTo>
                    <a:pt x="81" y="18"/>
                    <a:pt x="81" y="18"/>
                    <a:pt x="81" y="18"/>
                  </a:cubicBezTo>
                  <a:cubicBezTo>
                    <a:pt x="81" y="18"/>
                    <a:pt x="82" y="17"/>
                    <a:pt x="81" y="21"/>
                  </a:cubicBezTo>
                  <a:cubicBezTo>
                    <a:pt x="81" y="23"/>
                    <a:pt x="81" y="22"/>
                    <a:pt x="80" y="23"/>
                  </a:cubicBezTo>
                  <a:cubicBezTo>
                    <a:pt x="81" y="23"/>
                    <a:pt x="81" y="22"/>
                    <a:pt x="82" y="22"/>
                  </a:cubicBezTo>
                  <a:cubicBezTo>
                    <a:pt x="82" y="23"/>
                    <a:pt x="82" y="23"/>
                    <a:pt x="82" y="23"/>
                  </a:cubicBezTo>
                  <a:cubicBezTo>
                    <a:pt x="82" y="23"/>
                    <a:pt x="84" y="21"/>
                    <a:pt x="84" y="19"/>
                  </a:cubicBezTo>
                  <a:cubicBezTo>
                    <a:pt x="84" y="19"/>
                    <a:pt x="83" y="21"/>
                    <a:pt x="83" y="20"/>
                  </a:cubicBezTo>
                  <a:cubicBezTo>
                    <a:pt x="84" y="18"/>
                    <a:pt x="85" y="17"/>
                    <a:pt x="86" y="18"/>
                  </a:cubicBezTo>
                  <a:cubicBezTo>
                    <a:pt x="84" y="20"/>
                    <a:pt x="84" y="20"/>
                    <a:pt x="84" y="20"/>
                  </a:cubicBezTo>
                  <a:cubicBezTo>
                    <a:pt x="86" y="17"/>
                    <a:pt x="87" y="17"/>
                    <a:pt x="89" y="16"/>
                  </a:cubicBezTo>
                  <a:cubicBezTo>
                    <a:pt x="89" y="14"/>
                    <a:pt x="87" y="19"/>
                    <a:pt x="87" y="18"/>
                  </a:cubicBezTo>
                  <a:cubicBezTo>
                    <a:pt x="88" y="21"/>
                    <a:pt x="91" y="15"/>
                    <a:pt x="90" y="19"/>
                  </a:cubicBezTo>
                  <a:cubicBezTo>
                    <a:pt x="90" y="19"/>
                    <a:pt x="91" y="16"/>
                    <a:pt x="91" y="17"/>
                  </a:cubicBezTo>
                  <a:cubicBezTo>
                    <a:pt x="92" y="17"/>
                    <a:pt x="91" y="20"/>
                    <a:pt x="91" y="19"/>
                  </a:cubicBezTo>
                  <a:cubicBezTo>
                    <a:pt x="91" y="21"/>
                    <a:pt x="92" y="19"/>
                    <a:pt x="92" y="18"/>
                  </a:cubicBezTo>
                  <a:cubicBezTo>
                    <a:pt x="93" y="17"/>
                    <a:pt x="92" y="19"/>
                    <a:pt x="92" y="19"/>
                  </a:cubicBezTo>
                  <a:cubicBezTo>
                    <a:pt x="93" y="18"/>
                    <a:pt x="96" y="16"/>
                    <a:pt x="96" y="19"/>
                  </a:cubicBezTo>
                  <a:cubicBezTo>
                    <a:pt x="96" y="18"/>
                    <a:pt x="98" y="15"/>
                    <a:pt x="98" y="15"/>
                  </a:cubicBezTo>
                  <a:cubicBezTo>
                    <a:pt x="97" y="18"/>
                    <a:pt x="97" y="18"/>
                    <a:pt x="97" y="18"/>
                  </a:cubicBezTo>
                  <a:cubicBezTo>
                    <a:pt x="97" y="19"/>
                    <a:pt x="98" y="18"/>
                    <a:pt x="98" y="20"/>
                  </a:cubicBezTo>
                  <a:cubicBezTo>
                    <a:pt x="99" y="17"/>
                    <a:pt x="95" y="22"/>
                    <a:pt x="96" y="20"/>
                  </a:cubicBezTo>
                  <a:cubicBezTo>
                    <a:pt x="96" y="22"/>
                    <a:pt x="98" y="16"/>
                    <a:pt x="97" y="19"/>
                  </a:cubicBezTo>
                  <a:cubicBezTo>
                    <a:pt x="98" y="20"/>
                    <a:pt x="99" y="17"/>
                    <a:pt x="99" y="19"/>
                  </a:cubicBezTo>
                  <a:cubicBezTo>
                    <a:pt x="99" y="19"/>
                    <a:pt x="97" y="23"/>
                    <a:pt x="98" y="23"/>
                  </a:cubicBezTo>
                  <a:cubicBezTo>
                    <a:pt x="99" y="22"/>
                    <a:pt x="99" y="21"/>
                    <a:pt x="99" y="21"/>
                  </a:cubicBezTo>
                  <a:cubicBezTo>
                    <a:pt x="100" y="20"/>
                    <a:pt x="100" y="20"/>
                    <a:pt x="100" y="20"/>
                  </a:cubicBezTo>
                  <a:cubicBezTo>
                    <a:pt x="101" y="18"/>
                    <a:pt x="101" y="20"/>
                    <a:pt x="101" y="18"/>
                  </a:cubicBezTo>
                  <a:cubicBezTo>
                    <a:pt x="101" y="20"/>
                    <a:pt x="103" y="17"/>
                    <a:pt x="101" y="21"/>
                  </a:cubicBezTo>
                  <a:cubicBezTo>
                    <a:pt x="100" y="24"/>
                    <a:pt x="100" y="24"/>
                    <a:pt x="100" y="24"/>
                  </a:cubicBezTo>
                  <a:cubicBezTo>
                    <a:pt x="101" y="24"/>
                    <a:pt x="102" y="21"/>
                    <a:pt x="103" y="19"/>
                  </a:cubicBezTo>
                  <a:cubicBezTo>
                    <a:pt x="102" y="21"/>
                    <a:pt x="102" y="21"/>
                    <a:pt x="102" y="21"/>
                  </a:cubicBezTo>
                  <a:cubicBezTo>
                    <a:pt x="104" y="16"/>
                    <a:pt x="103" y="22"/>
                    <a:pt x="104" y="18"/>
                  </a:cubicBezTo>
                  <a:cubicBezTo>
                    <a:pt x="105" y="20"/>
                    <a:pt x="106" y="19"/>
                    <a:pt x="105" y="22"/>
                  </a:cubicBezTo>
                  <a:cubicBezTo>
                    <a:pt x="106" y="21"/>
                    <a:pt x="107" y="19"/>
                    <a:pt x="108" y="20"/>
                  </a:cubicBezTo>
                  <a:cubicBezTo>
                    <a:pt x="107" y="21"/>
                    <a:pt x="107" y="21"/>
                    <a:pt x="107" y="22"/>
                  </a:cubicBezTo>
                  <a:cubicBezTo>
                    <a:pt x="107" y="23"/>
                    <a:pt x="107" y="22"/>
                    <a:pt x="108" y="21"/>
                  </a:cubicBezTo>
                  <a:cubicBezTo>
                    <a:pt x="108" y="22"/>
                    <a:pt x="108" y="24"/>
                    <a:pt x="108" y="26"/>
                  </a:cubicBezTo>
                  <a:cubicBezTo>
                    <a:pt x="109" y="25"/>
                    <a:pt x="109" y="22"/>
                    <a:pt x="110" y="21"/>
                  </a:cubicBezTo>
                  <a:cubicBezTo>
                    <a:pt x="109" y="26"/>
                    <a:pt x="112" y="18"/>
                    <a:pt x="112" y="23"/>
                  </a:cubicBezTo>
                  <a:cubicBezTo>
                    <a:pt x="111" y="23"/>
                    <a:pt x="110" y="25"/>
                    <a:pt x="110" y="26"/>
                  </a:cubicBezTo>
                  <a:cubicBezTo>
                    <a:pt x="109" y="31"/>
                    <a:pt x="112" y="23"/>
                    <a:pt x="112" y="26"/>
                  </a:cubicBezTo>
                  <a:cubicBezTo>
                    <a:pt x="113" y="22"/>
                    <a:pt x="113" y="22"/>
                    <a:pt x="113" y="22"/>
                  </a:cubicBezTo>
                  <a:cubicBezTo>
                    <a:pt x="113" y="24"/>
                    <a:pt x="115" y="20"/>
                    <a:pt x="114" y="24"/>
                  </a:cubicBezTo>
                  <a:cubicBezTo>
                    <a:pt x="114" y="22"/>
                    <a:pt x="114" y="25"/>
                    <a:pt x="115" y="21"/>
                  </a:cubicBezTo>
                  <a:cubicBezTo>
                    <a:pt x="116" y="25"/>
                    <a:pt x="119" y="21"/>
                    <a:pt x="118" y="28"/>
                  </a:cubicBezTo>
                  <a:cubicBezTo>
                    <a:pt x="118" y="27"/>
                    <a:pt x="118" y="28"/>
                    <a:pt x="119" y="26"/>
                  </a:cubicBezTo>
                  <a:cubicBezTo>
                    <a:pt x="119" y="24"/>
                    <a:pt x="118" y="27"/>
                    <a:pt x="118" y="26"/>
                  </a:cubicBezTo>
                  <a:cubicBezTo>
                    <a:pt x="118" y="26"/>
                    <a:pt x="119" y="25"/>
                    <a:pt x="119" y="24"/>
                  </a:cubicBezTo>
                  <a:cubicBezTo>
                    <a:pt x="119" y="25"/>
                    <a:pt x="119" y="26"/>
                    <a:pt x="118" y="29"/>
                  </a:cubicBezTo>
                  <a:cubicBezTo>
                    <a:pt x="118" y="31"/>
                    <a:pt x="121" y="23"/>
                    <a:pt x="122" y="24"/>
                  </a:cubicBezTo>
                  <a:cubicBezTo>
                    <a:pt x="121" y="26"/>
                    <a:pt x="121" y="27"/>
                    <a:pt x="121" y="26"/>
                  </a:cubicBezTo>
                  <a:cubicBezTo>
                    <a:pt x="123" y="24"/>
                    <a:pt x="123" y="24"/>
                    <a:pt x="123" y="24"/>
                  </a:cubicBezTo>
                  <a:cubicBezTo>
                    <a:pt x="123" y="25"/>
                    <a:pt x="122" y="28"/>
                    <a:pt x="121" y="30"/>
                  </a:cubicBezTo>
                  <a:cubicBezTo>
                    <a:pt x="122" y="30"/>
                    <a:pt x="122" y="30"/>
                    <a:pt x="123" y="28"/>
                  </a:cubicBezTo>
                  <a:cubicBezTo>
                    <a:pt x="122" y="32"/>
                    <a:pt x="122" y="32"/>
                    <a:pt x="122" y="32"/>
                  </a:cubicBezTo>
                  <a:cubicBezTo>
                    <a:pt x="123" y="29"/>
                    <a:pt x="123" y="30"/>
                    <a:pt x="124" y="30"/>
                  </a:cubicBezTo>
                  <a:cubicBezTo>
                    <a:pt x="123" y="30"/>
                    <a:pt x="123" y="30"/>
                    <a:pt x="123" y="30"/>
                  </a:cubicBezTo>
                  <a:cubicBezTo>
                    <a:pt x="123" y="32"/>
                    <a:pt x="123" y="31"/>
                    <a:pt x="124" y="31"/>
                  </a:cubicBezTo>
                  <a:cubicBezTo>
                    <a:pt x="124" y="29"/>
                    <a:pt x="124" y="28"/>
                    <a:pt x="124" y="28"/>
                  </a:cubicBezTo>
                  <a:cubicBezTo>
                    <a:pt x="125" y="27"/>
                    <a:pt x="125" y="27"/>
                    <a:pt x="126" y="26"/>
                  </a:cubicBezTo>
                  <a:cubicBezTo>
                    <a:pt x="125" y="28"/>
                    <a:pt x="126" y="28"/>
                    <a:pt x="126" y="28"/>
                  </a:cubicBezTo>
                  <a:cubicBezTo>
                    <a:pt x="126" y="29"/>
                    <a:pt x="127" y="26"/>
                    <a:pt x="127" y="26"/>
                  </a:cubicBezTo>
                  <a:cubicBezTo>
                    <a:pt x="127" y="27"/>
                    <a:pt x="128" y="27"/>
                    <a:pt x="127" y="28"/>
                  </a:cubicBezTo>
                  <a:cubicBezTo>
                    <a:pt x="126" y="29"/>
                    <a:pt x="127" y="27"/>
                    <a:pt x="126" y="28"/>
                  </a:cubicBezTo>
                  <a:cubicBezTo>
                    <a:pt x="126" y="29"/>
                    <a:pt x="125" y="31"/>
                    <a:pt x="126" y="30"/>
                  </a:cubicBezTo>
                  <a:cubicBezTo>
                    <a:pt x="127" y="29"/>
                    <a:pt x="128" y="25"/>
                    <a:pt x="128" y="27"/>
                  </a:cubicBezTo>
                  <a:cubicBezTo>
                    <a:pt x="127" y="29"/>
                    <a:pt x="127" y="29"/>
                    <a:pt x="127" y="29"/>
                  </a:cubicBezTo>
                  <a:cubicBezTo>
                    <a:pt x="127" y="31"/>
                    <a:pt x="127" y="31"/>
                    <a:pt x="127" y="31"/>
                  </a:cubicBezTo>
                  <a:cubicBezTo>
                    <a:pt x="128" y="28"/>
                    <a:pt x="128" y="28"/>
                    <a:pt x="128" y="28"/>
                  </a:cubicBezTo>
                  <a:cubicBezTo>
                    <a:pt x="128" y="29"/>
                    <a:pt x="128" y="29"/>
                    <a:pt x="128" y="29"/>
                  </a:cubicBezTo>
                  <a:cubicBezTo>
                    <a:pt x="129" y="27"/>
                    <a:pt x="129" y="29"/>
                    <a:pt x="130" y="26"/>
                  </a:cubicBezTo>
                  <a:cubicBezTo>
                    <a:pt x="130" y="26"/>
                    <a:pt x="130" y="28"/>
                    <a:pt x="130" y="29"/>
                  </a:cubicBezTo>
                  <a:cubicBezTo>
                    <a:pt x="130" y="29"/>
                    <a:pt x="130" y="29"/>
                    <a:pt x="130" y="29"/>
                  </a:cubicBezTo>
                  <a:cubicBezTo>
                    <a:pt x="130" y="30"/>
                    <a:pt x="131" y="30"/>
                    <a:pt x="132" y="28"/>
                  </a:cubicBezTo>
                  <a:cubicBezTo>
                    <a:pt x="132" y="29"/>
                    <a:pt x="132" y="29"/>
                    <a:pt x="132" y="29"/>
                  </a:cubicBezTo>
                  <a:cubicBezTo>
                    <a:pt x="132" y="29"/>
                    <a:pt x="132" y="29"/>
                    <a:pt x="133" y="27"/>
                  </a:cubicBezTo>
                  <a:cubicBezTo>
                    <a:pt x="133" y="29"/>
                    <a:pt x="130" y="36"/>
                    <a:pt x="132" y="33"/>
                  </a:cubicBezTo>
                  <a:cubicBezTo>
                    <a:pt x="132" y="34"/>
                    <a:pt x="134" y="29"/>
                    <a:pt x="134" y="28"/>
                  </a:cubicBezTo>
                  <a:cubicBezTo>
                    <a:pt x="135" y="30"/>
                    <a:pt x="137" y="26"/>
                    <a:pt x="137" y="30"/>
                  </a:cubicBezTo>
                  <a:cubicBezTo>
                    <a:pt x="138" y="28"/>
                    <a:pt x="138" y="28"/>
                    <a:pt x="138" y="28"/>
                  </a:cubicBezTo>
                  <a:cubicBezTo>
                    <a:pt x="139" y="30"/>
                    <a:pt x="142" y="27"/>
                    <a:pt x="141" y="32"/>
                  </a:cubicBezTo>
                  <a:cubicBezTo>
                    <a:pt x="140" y="32"/>
                    <a:pt x="140" y="34"/>
                    <a:pt x="140" y="35"/>
                  </a:cubicBezTo>
                  <a:cubicBezTo>
                    <a:pt x="141" y="33"/>
                    <a:pt x="139" y="38"/>
                    <a:pt x="141" y="34"/>
                  </a:cubicBezTo>
                  <a:cubicBezTo>
                    <a:pt x="142" y="32"/>
                    <a:pt x="142" y="31"/>
                    <a:pt x="142" y="30"/>
                  </a:cubicBezTo>
                  <a:cubicBezTo>
                    <a:pt x="143" y="29"/>
                    <a:pt x="145" y="30"/>
                    <a:pt x="144" y="32"/>
                  </a:cubicBezTo>
                  <a:cubicBezTo>
                    <a:pt x="145" y="29"/>
                    <a:pt x="145" y="29"/>
                    <a:pt x="145" y="29"/>
                  </a:cubicBezTo>
                  <a:cubicBezTo>
                    <a:pt x="144" y="33"/>
                    <a:pt x="144" y="34"/>
                    <a:pt x="145" y="33"/>
                  </a:cubicBezTo>
                  <a:cubicBezTo>
                    <a:pt x="146" y="31"/>
                    <a:pt x="146" y="31"/>
                    <a:pt x="146" y="31"/>
                  </a:cubicBezTo>
                  <a:cubicBezTo>
                    <a:pt x="146" y="33"/>
                    <a:pt x="146" y="33"/>
                    <a:pt x="146" y="33"/>
                  </a:cubicBezTo>
                  <a:cubicBezTo>
                    <a:pt x="146" y="32"/>
                    <a:pt x="147" y="28"/>
                    <a:pt x="147" y="31"/>
                  </a:cubicBezTo>
                  <a:cubicBezTo>
                    <a:pt x="146" y="33"/>
                    <a:pt x="146" y="33"/>
                    <a:pt x="146" y="33"/>
                  </a:cubicBezTo>
                  <a:cubicBezTo>
                    <a:pt x="148" y="31"/>
                    <a:pt x="149" y="29"/>
                    <a:pt x="149" y="31"/>
                  </a:cubicBezTo>
                  <a:cubicBezTo>
                    <a:pt x="148" y="34"/>
                    <a:pt x="148" y="34"/>
                    <a:pt x="148" y="34"/>
                  </a:cubicBezTo>
                  <a:cubicBezTo>
                    <a:pt x="149" y="34"/>
                    <a:pt x="150" y="32"/>
                    <a:pt x="150" y="31"/>
                  </a:cubicBezTo>
                  <a:cubicBezTo>
                    <a:pt x="150" y="33"/>
                    <a:pt x="151" y="33"/>
                    <a:pt x="150" y="36"/>
                  </a:cubicBezTo>
                  <a:cubicBezTo>
                    <a:pt x="154" y="30"/>
                    <a:pt x="156" y="31"/>
                    <a:pt x="158" y="32"/>
                  </a:cubicBezTo>
                  <a:cubicBezTo>
                    <a:pt x="157" y="34"/>
                    <a:pt x="157" y="34"/>
                    <a:pt x="157" y="34"/>
                  </a:cubicBezTo>
                  <a:cubicBezTo>
                    <a:pt x="157" y="35"/>
                    <a:pt x="158" y="31"/>
                    <a:pt x="158" y="32"/>
                  </a:cubicBezTo>
                  <a:cubicBezTo>
                    <a:pt x="158" y="34"/>
                    <a:pt x="157" y="36"/>
                    <a:pt x="156" y="37"/>
                  </a:cubicBezTo>
                  <a:cubicBezTo>
                    <a:pt x="156" y="39"/>
                    <a:pt x="158" y="35"/>
                    <a:pt x="159" y="35"/>
                  </a:cubicBezTo>
                  <a:cubicBezTo>
                    <a:pt x="160" y="33"/>
                    <a:pt x="158" y="36"/>
                    <a:pt x="159" y="33"/>
                  </a:cubicBezTo>
                  <a:cubicBezTo>
                    <a:pt x="160" y="33"/>
                    <a:pt x="159" y="35"/>
                    <a:pt x="161" y="32"/>
                  </a:cubicBezTo>
                  <a:cubicBezTo>
                    <a:pt x="159" y="37"/>
                    <a:pt x="159" y="37"/>
                    <a:pt x="159" y="37"/>
                  </a:cubicBezTo>
                  <a:cubicBezTo>
                    <a:pt x="160" y="36"/>
                    <a:pt x="160" y="36"/>
                    <a:pt x="160" y="36"/>
                  </a:cubicBezTo>
                  <a:cubicBezTo>
                    <a:pt x="159" y="39"/>
                    <a:pt x="156" y="41"/>
                    <a:pt x="155" y="46"/>
                  </a:cubicBezTo>
                  <a:cubicBezTo>
                    <a:pt x="155" y="46"/>
                    <a:pt x="155" y="46"/>
                    <a:pt x="155" y="46"/>
                  </a:cubicBezTo>
                  <a:cubicBezTo>
                    <a:pt x="154" y="49"/>
                    <a:pt x="153" y="49"/>
                    <a:pt x="153" y="50"/>
                  </a:cubicBezTo>
                  <a:cubicBezTo>
                    <a:pt x="154" y="49"/>
                    <a:pt x="157" y="45"/>
                    <a:pt x="157" y="43"/>
                  </a:cubicBezTo>
                  <a:cubicBezTo>
                    <a:pt x="158" y="43"/>
                    <a:pt x="160" y="36"/>
                    <a:pt x="161" y="37"/>
                  </a:cubicBezTo>
                  <a:cubicBezTo>
                    <a:pt x="161" y="39"/>
                    <a:pt x="160" y="37"/>
                    <a:pt x="159" y="40"/>
                  </a:cubicBezTo>
                  <a:cubicBezTo>
                    <a:pt x="159" y="42"/>
                    <a:pt x="161" y="39"/>
                    <a:pt x="161" y="40"/>
                  </a:cubicBezTo>
                  <a:cubicBezTo>
                    <a:pt x="161" y="38"/>
                    <a:pt x="162" y="35"/>
                    <a:pt x="163" y="35"/>
                  </a:cubicBezTo>
                  <a:cubicBezTo>
                    <a:pt x="163" y="37"/>
                    <a:pt x="161" y="38"/>
                    <a:pt x="162" y="38"/>
                  </a:cubicBezTo>
                  <a:cubicBezTo>
                    <a:pt x="163" y="37"/>
                    <a:pt x="164" y="36"/>
                    <a:pt x="164" y="34"/>
                  </a:cubicBezTo>
                  <a:cubicBezTo>
                    <a:pt x="166" y="30"/>
                    <a:pt x="164" y="36"/>
                    <a:pt x="166" y="33"/>
                  </a:cubicBezTo>
                  <a:cubicBezTo>
                    <a:pt x="165" y="36"/>
                    <a:pt x="162" y="39"/>
                    <a:pt x="163" y="41"/>
                  </a:cubicBezTo>
                  <a:cubicBezTo>
                    <a:pt x="164" y="38"/>
                    <a:pt x="165" y="37"/>
                    <a:pt x="166" y="33"/>
                  </a:cubicBezTo>
                  <a:cubicBezTo>
                    <a:pt x="166" y="34"/>
                    <a:pt x="165" y="36"/>
                    <a:pt x="164" y="38"/>
                  </a:cubicBezTo>
                  <a:cubicBezTo>
                    <a:pt x="164" y="40"/>
                    <a:pt x="168" y="33"/>
                    <a:pt x="165" y="39"/>
                  </a:cubicBezTo>
                  <a:cubicBezTo>
                    <a:pt x="167" y="36"/>
                    <a:pt x="167" y="36"/>
                    <a:pt x="167" y="36"/>
                  </a:cubicBezTo>
                  <a:cubicBezTo>
                    <a:pt x="166" y="37"/>
                    <a:pt x="166" y="38"/>
                    <a:pt x="166" y="39"/>
                  </a:cubicBezTo>
                  <a:cubicBezTo>
                    <a:pt x="166" y="40"/>
                    <a:pt x="169" y="36"/>
                    <a:pt x="167" y="40"/>
                  </a:cubicBezTo>
                  <a:cubicBezTo>
                    <a:pt x="167" y="40"/>
                    <a:pt x="168" y="40"/>
                    <a:pt x="169" y="37"/>
                  </a:cubicBezTo>
                  <a:cubicBezTo>
                    <a:pt x="169" y="36"/>
                    <a:pt x="167" y="39"/>
                    <a:pt x="169" y="35"/>
                  </a:cubicBezTo>
                  <a:cubicBezTo>
                    <a:pt x="168" y="39"/>
                    <a:pt x="170" y="35"/>
                    <a:pt x="170" y="34"/>
                  </a:cubicBezTo>
                  <a:cubicBezTo>
                    <a:pt x="170" y="36"/>
                    <a:pt x="170" y="36"/>
                    <a:pt x="170" y="36"/>
                  </a:cubicBezTo>
                  <a:cubicBezTo>
                    <a:pt x="170" y="35"/>
                    <a:pt x="170" y="36"/>
                    <a:pt x="171" y="34"/>
                  </a:cubicBezTo>
                  <a:cubicBezTo>
                    <a:pt x="170" y="37"/>
                    <a:pt x="170" y="37"/>
                    <a:pt x="170" y="37"/>
                  </a:cubicBezTo>
                  <a:cubicBezTo>
                    <a:pt x="172" y="34"/>
                    <a:pt x="172" y="34"/>
                    <a:pt x="172" y="34"/>
                  </a:cubicBezTo>
                  <a:cubicBezTo>
                    <a:pt x="173" y="34"/>
                    <a:pt x="170" y="39"/>
                    <a:pt x="171" y="38"/>
                  </a:cubicBezTo>
                  <a:cubicBezTo>
                    <a:pt x="170" y="40"/>
                    <a:pt x="170" y="40"/>
                    <a:pt x="170" y="40"/>
                  </a:cubicBezTo>
                  <a:cubicBezTo>
                    <a:pt x="170" y="40"/>
                    <a:pt x="169" y="42"/>
                    <a:pt x="170" y="41"/>
                  </a:cubicBezTo>
                  <a:cubicBezTo>
                    <a:pt x="171" y="39"/>
                    <a:pt x="172" y="37"/>
                    <a:pt x="173" y="35"/>
                  </a:cubicBezTo>
                  <a:cubicBezTo>
                    <a:pt x="174" y="34"/>
                    <a:pt x="172" y="38"/>
                    <a:pt x="174" y="36"/>
                  </a:cubicBezTo>
                  <a:cubicBezTo>
                    <a:pt x="172" y="38"/>
                    <a:pt x="172" y="38"/>
                    <a:pt x="172" y="38"/>
                  </a:cubicBezTo>
                  <a:cubicBezTo>
                    <a:pt x="172" y="39"/>
                    <a:pt x="171" y="42"/>
                    <a:pt x="171" y="42"/>
                  </a:cubicBezTo>
                  <a:cubicBezTo>
                    <a:pt x="172" y="41"/>
                    <a:pt x="174" y="38"/>
                    <a:pt x="174" y="37"/>
                  </a:cubicBezTo>
                  <a:cubicBezTo>
                    <a:pt x="174" y="37"/>
                    <a:pt x="174" y="39"/>
                    <a:pt x="173" y="40"/>
                  </a:cubicBezTo>
                  <a:cubicBezTo>
                    <a:pt x="174" y="40"/>
                    <a:pt x="174" y="38"/>
                    <a:pt x="175" y="37"/>
                  </a:cubicBezTo>
                  <a:cubicBezTo>
                    <a:pt x="175" y="38"/>
                    <a:pt x="174" y="41"/>
                    <a:pt x="174" y="43"/>
                  </a:cubicBezTo>
                  <a:cubicBezTo>
                    <a:pt x="172" y="46"/>
                    <a:pt x="172" y="46"/>
                    <a:pt x="172" y="46"/>
                  </a:cubicBezTo>
                  <a:cubicBezTo>
                    <a:pt x="172" y="46"/>
                    <a:pt x="172" y="46"/>
                    <a:pt x="172" y="46"/>
                  </a:cubicBezTo>
                  <a:cubicBezTo>
                    <a:pt x="170" y="49"/>
                    <a:pt x="171" y="49"/>
                    <a:pt x="169" y="52"/>
                  </a:cubicBezTo>
                  <a:cubicBezTo>
                    <a:pt x="169" y="52"/>
                    <a:pt x="170" y="51"/>
                    <a:pt x="171" y="51"/>
                  </a:cubicBezTo>
                  <a:cubicBezTo>
                    <a:pt x="172" y="45"/>
                    <a:pt x="175" y="44"/>
                    <a:pt x="177" y="40"/>
                  </a:cubicBezTo>
                  <a:cubicBezTo>
                    <a:pt x="178" y="39"/>
                    <a:pt x="172" y="51"/>
                    <a:pt x="176" y="44"/>
                  </a:cubicBezTo>
                  <a:cubicBezTo>
                    <a:pt x="177" y="43"/>
                    <a:pt x="179" y="40"/>
                    <a:pt x="178" y="41"/>
                  </a:cubicBezTo>
                  <a:cubicBezTo>
                    <a:pt x="178" y="42"/>
                    <a:pt x="180" y="37"/>
                    <a:pt x="180" y="39"/>
                  </a:cubicBezTo>
                  <a:cubicBezTo>
                    <a:pt x="179" y="40"/>
                    <a:pt x="178" y="44"/>
                    <a:pt x="176" y="46"/>
                  </a:cubicBezTo>
                  <a:cubicBezTo>
                    <a:pt x="177" y="45"/>
                    <a:pt x="177" y="45"/>
                    <a:pt x="176" y="45"/>
                  </a:cubicBezTo>
                  <a:cubicBezTo>
                    <a:pt x="176" y="47"/>
                    <a:pt x="174" y="49"/>
                    <a:pt x="175" y="50"/>
                  </a:cubicBezTo>
                  <a:cubicBezTo>
                    <a:pt x="175" y="50"/>
                    <a:pt x="176" y="50"/>
                    <a:pt x="177" y="47"/>
                  </a:cubicBezTo>
                  <a:cubicBezTo>
                    <a:pt x="178" y="45"/>
                    <a:pt x="176" y="47"/>
                    <a:pt x="178" y="45"/>
                  </a:cubicBezTo>
                  <a:cubicBezTo>
                    <a:pt x="179" y="44"/>
                    <a:pt x="177" y="48"/>
                    <a:pt x="180" y="44"/>
                  </a:cubicBezTo>
                  <a:cubicBezTo>
                    <a:pt x="179" y="44"/>
                    <a:pt x="180" y="41"/>
                    <a:pt x="181" y="40"/>
                  </a:cubicBezTo>
                  <a:cubicBezTo>
                    <a:pt x="182" y="39"/>
                    <a:pt x="182" y="39"/>
                    <a:pt x="182" y="39"/>
                  </a:cubicBezTo>
                  <a:cubicBezTo>
                    <a:pt x="181" y="40"/>
                    <a:pt x="181" y="40"/>
                    <a:pt x="181" y="40"/>
                  </a:cubicBezTo>
                  <a:cubicBezTo>
                    <a:pt x="181" y="42"/>
                    <a:pt x="183" y="37"/>
                    <a:pt x="183" y="38"/>
                  </a:cubicBezTo>
                  <a:cubicBezTo>
                    <a:pt x="182" y="42"/>
                    <a:pt x="182" y="42"/>
                    <a:pt x="182" y="42"/>
                  </a:cubicBezTo>
                  <a:cubicBezTo>
                    <a:pt x="181" y="45"/>
                    <a:pt x="182" y="40"/>
                    <a:pt x="179" y="45"/>
                  </a:cubicBezTo>
                  <a:cubicBezTo>
                    <a:pt x="180" y="45"/>
                    <a:pt x="181" y="43"/>
                    <a:pt x="181" y="44"/>
                  </a:cubicBezTo>
                  <a:cubicBezTo>
                    <a:pt x="180" y="45"/>
                    <a:pt x="180" y="45"/>
                    <a:pt x="180" y="45"/>
                  </a:cubicBezTo>
                  <a:cubicBezTo>
                    <a:pt x="180" y="45"/>
                    <a:pt x="178" y="52"/>
                    <a:pt x="180" y="48"/>
                  </a:cubicBezTo>
                  <a:cubicBezTo>
                    <a:pt x="181" y="47"/>
                    <a:pt x="181" y="47"/>
                    <a:pt x="182" y="45"/>
                  </a:cubicBezTo>
                  <a:cubicBezTo>
                    <a:pt x="183" y="45"/>
                    <a:pt x="184" y="43"/>
                    <a:pt x="185" y="43"/>
                  </a:cubicBezTo>
                  <a:cubicBezTo>
                    <a:pt x="183" y="47"/>
                    <a:pt x="186" y="44"/>
                    <a:pt x="184" y="47"/>
                  </a:cubicBezTo>
                  <a:cubicBezTo>
                    <a:pt x="184" y="45"/>
                    <a:pt x="183" y="45"/>
                    <a:pt x="181" y="48"/>
                  </a:cubicBezTo>
                  <a:cubicBezTo>
                    <a:pt x="179" y="52"/>
                    <a:pt x="180" y="47"/>
                    <a:pt x="178" y="51"/>
                  </a:cubicBezTo>
                  <a:cubicBezTo>
                    <a:pt x="179" y="51"/>
                    <a:pt x="177" y="55"/>
                    <a:pt x="176" y="58"/>
                  </a:cubicBezTo>
                  <a:cubicBezTo>
                    <a:pt x="176" y="58"/>
                    <a:pt x="177" y="57"/>
                    <a:pt x="177" y="57"/>
                  </a:cubicBezTo>
                  <a:cubicBezTo>
                    <a:pt x="178" y="55"/>
                    <a:pt x="178" y="54"/>
                    <a:pt x="179" y="52"/>
                  </a:cubicBezTo>
                  <a:cubicBezTo>
                    <a:pt x="180" y="53"/>
                    <a:pt x="181" y="52"/>
                    <a:pt x="183" y="50"/>
                  </a:cubicBezTo>
                  <a:cubicBezTo>
                    <a:pt x="182" y="51"/>
                    <a:pt x="181" y="54"/>
                    <a:pt x="181" y="54"/>
                  </a:cubicBezTo>
                  <a:cubicBezTo>
                    <a:pt x="182" y="53"/>
                    <a:pt x="183" y="54"/>
                    <a:pt x="183" y="55"/>
                  </a:cubicBezTo>
                  <a:cubicBezTo>
                    <a:pt x="185" y="51"/>
                    <a:pt x="185" y="55"/>
                    <a:pt x="186" y="51"/>
                  </a:cubicBezTo>
                  <a:cubicBezTo>
                    <a:pt x="186" y="50"/>
                    <a:pt x="187" y="47"/>
                    <a:pt x="188" y="46"/>
                  </a:cubicBezTo>
                  <a:cubicBezTo>
                    <a:pt x="188" y="46"/>
                    <a:pt x="187" y="47"/>
                    <a:pt x="187" y="48"/>
                  </a:cubicBezTo>
                  <a:cubicBezTo>
                    <a:pt x="189" y="46"/>
                    <a:pt x="186" y="52"/>
                    <a:pt x="188" y="49"/>
                  </a:cubicBezTo>
                  <a:cubicBezTo>
                    <a:pt x="186" y="50"/>
                    <a:pt x="185" y="53"/>
                    <a:pt x="184" y="57"/>
                  </a:cubicBezTo>
                  <a:cubicBezTo>
                    <a:pt x="185" y="55"/>
                    <a:pt x="182" y="59"/>
                    <a:pt x="183" y="59"/>
                  </a:cubicBezTo>
                  <a:cubicBezTo>
                    <a:pt x="185" y="58"/>
                    <a:pt x="186" y="57"/>
                    <a:pt x="187" y="56"/>
                  </a:cubicBezTo>
                  <a:cubicBezTo>
                    <a:pt x="186" y="60"/>
                    <a:pt x="189" y="57"/>
                    <a:pt x="190" y="58"/>
                  </a:cubicBezTo>
                  <a:cubicBezTo>
                    <a:pt x="190" y="59"/>
                    <a:pt x="187" y="63"/>
                    <a:pt x="188" y="63"/>
                  </a:cubicBezTo>
                  <a:cubicBezTo>
                    <a:pt x="188" y="64"/>
                    <a:pt x="189" y="60"/>
                    <a:pt x="189" y="61"/>
                  </a:cubicBezTo>
                  <a:cubicBezTo>
                    <a:pt x="189" y="62"/>
                    <a:pt x="189" y="62"/>
                    <a:pt x="189" y="62"/>
                  </a:cubicBezTo>
                  <a:cubicBezTo>
                    <a:pt x="189" y="61"/>
                    <a:pt x="189" y="65"/>
                    <a:pt x="192" y="60"/>
                  </a:cubicBezTo>
                  <a:cubicBezTo>
                    <a:pt x="189" y="64"/>
                    <a:pt x="189" y="64"/>
                    <a:pt x="189" y="64"/>
                  </a:cubicBezTo>
                  <a:cubicBezTo>
                    <a:pt x="189" y="64"/>
                    <a:pt x="190" y="64"/>
                    <a:pt x="190" y="63"/>
                  </a:cubicBezTo>
                  <a:cubicBezTo>
                    <a:pt x="189" y="66"/>
                    <a:pt x="189" y="66"/>
                    <a:pt x="189" y="66"/>
                  </a:cubicBezTo>
                  <a:cubicBezTo>
                    <a:pt x="188" y="69"/>
                    <a:pt x="190" y="66"/>
                    <a:pt x="190" y="66"/>
                  </a:cubicBezTo>
                  <a:cubicBezTo>
                    <a:pt x="191" y="64"/>
                    <a:pt x="191" y="64"/>
                    <a:pt x="191" y="64"/>
                  </a:cubicBezTo>
                  <a:cubicBezTo>
                    <a:pt x="193" y="63"/>
                    <a:pt x="192" y="65"/>
                    <a:pt x="194" y="65"/>
                  </a:cubicBezTo>
                  <a:cubicBezTo>
                    <a:pt x="192" y="67"/>
                    <a:pt x="192" y="67"/>
                    <a:pt x="192" y="67"/>
                  </a:cubicBezTo>
                  <a:cubicBezTo>
                    <a:pt x="194" y="66"/>
                    <a:pt x="194" y="66"/>
                    <a:pt x="194" y="66"/>
                  </a:cubicBezTo>
                  <a:cubicBezTo>
                    <a:pt x="192" y="68"/>
                    <a:pt x="192" y="70"/>
                    <a:pt x="193" y="68"/>
                  </a:cubicBezTo>
                  <a:cubicBezTo>
                    <a:pt x="189" y="73"/>
                    <a:pt x="189" y="73"/>
                    <a:pt x="189" y="73"/>
                  </a:cubicBezTo>
                  <a:cubicBezTo>
                    <a:pt x="189" y="71"/>
                    <a:pt x="191" y="70"/>
                    <a:pt x="192" y="68"/>
                  </a:cubicBezTo>
                  <a:cubicBezTo>
                    <a:pt x="193" y="66"/>
                    <a:pt x="192" y="66"/>
                    <a:pt x="190" y="68"/>
                  </a:cubicBezTo>
                  <a:cubicBezTo>
                    <a:pt x="190" y="69"/>
                    <a:pt x="191" y="68"/>
                    <a:pt x="191" y="68"/>
                  </a:cubicBezTo>
                  <a:cubicBezTo>
                    <a:pt x="190" y="71"/>
                    <a:pt x="189" y="70"/>
                    <a:pt x="188" y="72"/>
                  </a:cubicBezTo>
                  <a:cubicBezTo>
                    <a:pt x="188" y="72"/>
                    <a:pt x="188" y="73"/>
                    <a:pt x="189" y="72"/>
                  </a:cubicBezTo>
                  <a:cubicBezTo>
                    <a:pt x="187" y="74"/>
                    <a:pt x="187" y="74"/>
                    <a:pt x="187" y="73"/>
                  </a:cubicBezTo>
                  <a:cubicBezTo>
                    <a:pt x="188" y="72"/>
                    <a:pt x="187" y="72"/>
                    <a:pt x="188" y="71"/>
                  </a:cubicBezTo>
                  <a:cubicBezTo>
                    <a:pt x="186" y="73"/>
                    <a:pt x="186" y="74"/>
                    <a:pt x="185" y="73"/>
                  </a:cubicBezTo>
                  <a:cubicBezTo>
                    <a:pt x="187" y="70"/>
                    <a:pt x="183" y="74"/>
                    <a:pt x="183" y="73"/>
                  </a:cubicBezTo>
                  <a:cubicBezTo>
                    <a:pt x="185" y="71"/>
                    <a:pt x="186" y="69"/>
                    <a:pt x="187" y="68"/>
                  </a:cubicBezTo>
                  <a:cubicBezTo>
                    <a:pt x="187" y="66"/>
                    <a:pt x="187" y="68"/>
                    <a:pt x="187" y="66"/>
                  </a:cubicBezTo>
                  <a:cubicBezTo>
                    <a:pt x="186" y="68"/>
                    <a:pt x="184" y="71"/>
                    <a:pt x="183" y="72"/>
                  </a:cubicBezTo>
                  <a:cubicBezTo>
                    <a:pt x="184" y="70"/>
                    <a:pt x="184" y="70"/>
                    <a:pt x="184" y="70"/>
                  </a:cubicBezTo>
                  <a:cubicBezTo>
                    <a:pt x="183" y="71"/>
                    <a:pt x="181" y="74"/>
                    <a:pt x="181" y="73"/>
                  </a:cubicBezTo>
                  <a:cubicBezTo>
                    <a:pt x="180" y="71"/>
                    <a:pt x="179" y="71"/>
                    <a:pt x="178" y="70"/>
                  </a:cubicBezTo>
                  <a:cubicBezTo>
                    <a:pt x="179" y="68"/>
                    <a:pt x="179" y="68"/>
                    <a:pt x="179" y="68"/>
                  </a:cubicBezTo>
                  <a:cubicBezTo>
                    <a:pt x="176" y="72"/>
                    <a:pt x="177" y="69"/>
                    <a:pt x="175" y="70"/>
                  </a:cubicBezTo>
                  <a:cubicBezTo>
                    <a:pt x="175" y="68"/>
                    <a:pt x="172" y="71"/>
                    <a:pt x="173" y="67"/>
                  </a:cubicBezTo>
                  <a:cubicBezTo>
                    <a:pt x="170" y="68"/>
                    <a:pt x="168" y="69"/>
                    <a:pt x="166" y="67"/>
                  </a:cubicBezTo>
                  <a:cubicBezTo>
                    <a:pt x="168" y="64"/>
                    <a:pt x="168" y="64"/>
                    <a:pt x="168" y="64"/>
                  </a:cubicBezTo>
                  <a:cubicBezTo>
                    <a:pt x="166" y="66"/>
                    <a:pt x="168" y="62"/>
                    <a:pt x="168" y="63"/>
                  </a:cubicBezTo>
                  <a:cubicBezTo>
                    <a:pt x="167" y="65"/>
                    <a:pt x="166" y="66"/>
                    <a:pt x="165" y="67"/>
                  </a:cubicBezTo>
                  <a:cubicBezTo>
                    <a:pt x="165" y="65"/>
                    <a:pt x="163" y="67"/>
                    <a:pt x="161" y="68"/>
                  </a:cubicBezTo>
                  <a:cubicBezTo>
                    <a:pt x="162" y="66"/>
                    <a:pt x="162" y="66"/>
                    <a:pt x="162" y="66"/>
                  </a:cubicBezTo>
                  <a:cubicBezTo>
                    <a:pt x="159" y="70"/>
                    <a:pt x="160" y="66"/>
                    <a:pt x="159" y="65"/>
                  </a:cubicBezTo>
                  <a:cubicBezTo>
                    <a:pt x="159" y="64"/>
                    <a:pt x="160" y="62"/>
                    <a:pt x="160" y="62"/>
                  </a:cubicBezTo>
                  <a:cubicBezTo>
                    <a:pt x="158" y="65"/>
                    <a:pt x="157" y="65"/>
                    <a:pt x="156" y="66"/>
                  </a:cubicBezTo>
                  <a:cubicBezTo>
                    <a:pt x="155" y="66"/>
                    <a:pt x="155" y="65"/>
                    <a:pt x="155" y="63"/>
                  </a:cubicBezTo>
                  <a:cubicBezTo>
                    <a:pt x="150" y="67"/>
                    <a:pt x="149" y="63"/>
                    <a:pt x="146" y="65"/>
                  </a:cubicBezTo>
                  <a:cubicBezTo>
                    <a:pt x="147" y="62"/>
                    <a:pt x="147" y="62"/>
                    <a:pt x="147" y="62"/>
                  </a:cubicBezTo>
                  <a:cubicBezTo>
                    <a:pt x="143" y="66"/>
                    <a:pt x="142" y="60"/>
                    <a:pt x="139" y="63"/>
                  </a:cubicBezTo>
                  <a:cubicBezTo>
                    <a:pt x="141" y="58"/>
                    <a:pt x="141" y="58"/>
                    <a:pt x="141" y="58"/>
                  </a:cubicBezTo>
                  <a:cubicBezTo>
                    <a:pt x="140" y="57"/>
                    <a:pt x="139" y="59"/>
                    <a:pt x="138" y="62"/>
                  </a:cubicBezTo>
                  <a:cubicBezTo>
                    <a:pt x="138" y="61"/>
                    <a:pt x="135" y="64"/>
                    <a:pt x="136" y="60"/>
                  </a:cubicBezTo>
                  <a:cubicBezTo>
                    <a:pt x="136" y="59"/>
                    <a:pt x="135" y="62"/>
                    <a:pt x="134" y="62"/>
                  </a:cubicBezTo>
                  <a:cubicBezTo>
                    <a:pt x="133" y="60"/>
                    <a:pt x="133" y="60"/>
                    <a:pt x="131" y="61"/>
                  </a:cubicBezTo>
                  <a:cubicBezTo>
                    <a:pt x="131" y="61"/>
                    <a:pt x="131" y="61"/>
                    <a:pt x="131" y="61"/>
                  </a:cubicBezTo>
                  <a:cubicBezTo>
                    <a:pt x="132" y="60"/>
                    <a:pt x="133" y="58"/>
                    <a:pt x="132" y="58"/>
                  </a:cubicBezTo>
                  <a:cubicBezTo>
                    <a:pt x="132" y="59"/>
                    <a:pt x="131" y="56"/>
                    <a:pt x="130" y="61"/>
                  </a:cubicBezTo>
                  <a:cubicBezTo>
                    <a:pt x="130" y="58"/>
                    <a:pt x="126" y="63"/>
                    <a:pt x="126" y="58"/>
                  </a:cubicBezTo>
                  <a:cubicBezTo>
                    <a:pt x="126" y="60"/>
                    <a:pt x="125" y="60"/>
                    <a:pt x="125" y="61"/>
                  </a:cubicBezTo>
                  <a:cubicBezTo>
                    <a:pt x="124" y="60"/>
                    <a:pt x="124" y="57"/>
                    <a:pt x="122" y="59"/>
                  </a:cubicBezTo>
                  <a:cubicBezTo>
                    <a:pt x="122" y="58"/>
                    <a:pt x="123" y="57"/>
                    <a:pt x="123" y="57"/>
                  </a:cubicBezTo>
                  <a:cubicBezTo>
                    <a:pt x="122" y="57"/>
                    <a:pt x="122" y="58"/>
                    <a:pt x="121" y="59"/>
                  </a:cubicBezTo>
                  <a:cubicBezTo>
                    <a:pt x="119" y="61"/>
                    <a:pt x="119" y="55"/>
                    <a:pt x="117" y="55"/>
                  </a:cubicBezTo>
                  <a:cubicBezTo>
                    <a:pt x="113" y="57"/>
                    <a:pt x="110" y="55"/>
                    <a:pt x="107" y="54"/>
                  </a:cubicBezTo>
                  <a:cubicBezTo>
                    <a:pt x="108" y="53"/>
                    <a:pt x="108" y="53"/>
                    <a:pt x="108" y="53"/>
                  </a:cubicBezTo>
                  <a:cubicBezTo>
                    <a:pt x="106" y="57"/>
                    <a:pt x="107" y="48"/>
                    <a:pt x="104" y="54"/>
                  </a:cubicBezTo>
                  <a:cubicBezTo>
                    <a:pt x="104" y="53"/>
                    <a:pt x="104" y="53"/>
                    <a:pt x="104" y="51"/>
                  </a:cubicBezTo>
                  <a:cubicBezTo>
                    <a:pt x="103" y="54"/>
                    <a:pt x="103" y="48"/>
                    <a:pt x="101" y="51"/>
                  </a:cubicBezTo>
                  <a:cubicBezTo>
                    <a:pt x="101" y="50"/>
                    <a:pt x="101" y="50"/>
                    <a:pt x="101" y="50"/>
                  </a:cubicBezTo>
                  <a:cubicBezTo>
                    <a:pt x="101" y="48"/>
                    <a:pt x="99" y="51"/>
                    <a:pt x="99" y="48"/>
                  </a:cubicBezTo>
                  <a:cubicBezTo>
                    <a:pt x="99" y="48"/>
                    <a:pt x="99" y="47"/>
                    <a:pt x="100" y="46"/>
                  </a:cubicBezTo>
                  <a:cubicBezTo>
                    <a:pt x="100" y="44"/>
                    <a:pt x="97" y="50"/>
                    <a:pt x="98" y="45"/>
                  </a:cubicBezTo>
                  <a:cubicBezTo>
                    <a:pt x="98" y="45"/>
                    <a:pt x="98" y="48"/>
                    <a:pt x="98" y="48"/>
                  </a:cubicBezTo>
                  <a:cubicBezTo>
                    <a:pt x="96" y="45"/>
                    <a:pt x="92" y="47"/>
                    <a:pt x="89" y="48"/>
                  </a:cubicBezTo>
                  <a:cubicBezTo>
                    <a:pt x="88" y="44"/>
                    <a:pt x="91" y="39"/>
                    <a:pt x="89" y="42"/>
                  </a:cubicBezTo>
                  <a:cubicBezTo>
                    <a:pt x="89" y="41"/>
                    <a:pt x="88" y="44"/>
                    <a:pt x="88" y="43"/>
                  </a:cubicBezTo>
                  <a:cubicBezTo>
                    <a:pt x="87" y="44"/>
                    <a:pt x="89" y="37"/>
                    <a:pt x="88" y="40"/>
                  </a:cubicBezTo>
                  <a:cubicBezTo>
                    <a:pt x="87" y="43"/>
                    <a:pt x="87" y="41"/>
                    <a:pt x="87" y="43"/>
                  </a:cubicBezTo>
                  <a:cubicBezTo>
                    <a:pt x="86" y="41"/>
                    <a:pt x="87" y="38"/>
                    <a:pt x="85" y="40"/>
                  </a:cubicBezTo>
                  <a:cubicBezTo>
                    <a:pt x="86" y="39"/>
                    <a:pt x="86" y="39"/>
                    <a:pt x="86" y="39"/>
                  </a:cubicBezTo>
                  <a:cubicBezTo>
                    <a:pt x="83" y="43"/>
                    <a:pt x="83" y="40"/>
                    <a:pt x="80" y="45"/>
                  </a:cubicBezTo>
                  <a:cubicBezTo>
                    <a:pt x="74" y="44"/>
                    <a:pt x="67" y="45"/>
                    <a:pt x="61" y="44"/>
                  </a:cubicBezTo>
                  <a:cubicBezTo>
                    <a:pt x="55" y="42"/>
                    <a:pt x="49" y="42"/>
                    <a:pt x="44" y="38"/>
                  </a:cubicBezTo>
                  <a:cubicBezTo>
                    <a:pt x="44" y="33"/>
                    <a:pt x="44" y="33"/>
                    <a:pt x="42" y="34"/>
                  </a:cubicBezTo>
                  <a:cubicBezTo>
                    <a:pt x="42" y="33"/>
                    <a:pt x="42" y="33"/>
                    <a:pt x="42" y="33"/>
                  </a:cubicBezTo>
                  <a:cubicBezTo>
                    <a:pt x="41" y="36"/>
                    <a:pt x="41" y="33"/>
                    <a:pt x="40" y="36"/>
                  </a:cubicBezTo>
                  <a:cubicBezTo>
                    <a:pt x="38" y="35"/>
                    <a:pt x="35" y="35"/>
                    <a:pt x="33" y="34"/>
                  </a:cubicBezTo>
                  <a:cubicBezTo>
                    <a:pt x="34" y="34"/>
                    <a:pt x="35" y="31"/>
                    <a:pt x="34" y="31"/>
                  </a:cubicBezTo>
                  <a:cubicBezTo>
                    <a:pt x="33" y="34"/>
                    <a:pt x="33" y="34"/>
                    <a:pt x="33" y="34"/>
                  </a:cubicBezTo>
                  <a:cubicBezTo>
                    <a:pt x="33" y="33"/>
                    <a:pt x="33" y="33"/>
                    <a:pt x="33" y="33"/>
                  </a:cubicBezTo>
                  <a:cubicBezTo>
                    <a:pt x="33" y="33"/>
                    <a:pt x="32" y="35"/>
                    <a:pt x="32" y="36"/>
                  </a:cubicBezTo>
                  <a:cubicBezTo>
                    <a:pt x="25" y="37"/>
                    <a:pt x="22" y="28"/>
                    <a:pt x="16" y="28"/>
                  </a:cubicBezTo>
                  <a:cubicBezTo>
                    <a:pt x="15" y="26"/>
                    <a:pt x="13" y="26"/>
                    <a:pt x="11" y="27"/>
                  </a:cubicBezTo>
                  <a:cubicBezTo>
                    <a:pt x="8" y="21"/>
                    <a:pt x="5" y="16"/>
                    <a:pt x="0" y="18"/>
                  </a:cubicBezTo>
                  <a:cubicBezTo>
                    <a:pt x="0" y="18"/>
                    <a:pt x="3" y="9"/>
                    <a:pt x="6"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55"/>
            <p:cNvSpPr/>
            <p:nvPr/>
          </p:nvSpPr>
          <p:spPr bwMode="auto">
            <a:xfrm>
              <a:off x="1366838" y="1614488"/>
              <a:ext cx="9525" cy="22225"/>
            </a:xfrm>
            <a:custGeom>
              <a:avLst/>
              <a:gdLst>
                <a:gd name="T0" fmla="*/ 0 w 2"/>
                <a:gd name="T1" fmla="*/ 5 h 5"/>
                <a:gd name="T2" fmla="*/ 2 w 2"/>
                <a:gd name="T3" fmla="*/ 0 h 5"/>
                <a:gd name="T4" fmla="*/ 0 w 2"/>
                <a:gd name="T5" fmla="*/ 5 h 5"/>
              </a:gdLst>
              <a:ahLst/>
              <a:cxnLst>
                <a:cxn ang="0">
                  <a:pos x="T0" y="T1"/>
                </a:cxn>
                <a:cxn ang="0">
                  <a:pos x="T2" y="T3"/>
                </a:cxn>
                <a:cxn ang="0">
                  <a:pos x="T4" y="T5"/>
                </a:cxn>
              </a:cxnLst>
              <a:rect l="0" t="0" r="r" b="b"/>
              <a:pathLst>
                <a:path w="2" h="5">
                  <a:moveTo>
                    <a:pt x="0" y="5"/>
                  </a:moveTo>
                  <a:cubicBezTo>
                    <a:pt x="1" y="3"/>
                    <a:pt x="1" y="2"/>
                    <a:pt x="2" y="0"/>
                  </a:cubicBez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56"/>
            <p:cNvSpPr/>
            <p:nvPr/>
          </p:nvSpPr>
          <p:spPr bwMode="auto">
            <a:xfrm>
              <a:off x="1349376" y="1530350"/>
              <a:ext cx="9525" cy="12700"/>
            </a:xfrm>
            <a:custGeom>
              <a:avLst/>
              <a:gdLst>
                <a:gd name="T0" fmla="*/ 0 w 2"/>
                <a:gd name="T1" fmla="*/ 2 h 3"/>
                <a:gd name="T2" fmla="*/ 1 w 2"/>
                <a:gd name="T3" fmla="*/ 1 h 3"/>
                <a:gd name="T4" fmla="*/ 1 w 2"/>
                <a:gd name="T5" fmla="*/ 1 h 3"/>
                <a:gd name="T6" fmla="*/ 0 w 2"/>
                <a:gd name="T7" fmla="*/ 2 h 3"/>
              </a:gdLst>
              <a:ahLst/>
              <a:cxnLst>
                <a:cxn ang="0">
                  <a:pos x="T0" y="T1"/>
                </a:cxn>
                <a:cxn ang="0">
                  <a:pos x="T2" y="T3"/>
                </a:cxn>
                <a:cxn ang="0">
                  <a:pos x="T4" y="T5"/>
                </a:cxn>
                <a:cxn ang="0">
                  <a:pos x="T6" y="T7"/>
                </a:cxn>
              </a:cxnLst>
              <a:rect l="0" t="0" r="r" b="b"/>
              <a:pathLst>
                <a:path w="2" h="3">
                  <a:moveTo>
                    <a:pt x="0" y="2"/>
                  </a:moveTo>
                  <a:cubicBezTo>
                    <a:pt x="0" y="3"/>
                    <a:pt x="0" y="2"/>
                    <a:pt x="1" y="1"/>
                  </a:cubicBezTo>
                  <a:cubicBezTo>
                    <a:pt x="1" y="1"/>
                    <a:pt x="2" y="0"/>
                    <a:pt x="1" y="1"/>
                  </a:cubicBezTo>
                  <a:cubicBezTo>
                    <a:pt x="1" y="1"/>
                    <a:pt x="1"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57"/>
            <p:cNvSpPr/>
            <p:nvPr/>
          </p:nvSpPr>
          <p:spPr bwMode="auto">
            <a:xfrm>
              <a:off x="1336676" y="1520825"/>
              <a:ext cx="12700" cy="9525"/>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0"/>
                    <a:pt x="3" y="0"/>
                    <a:pt x="3"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58"/>
            <p:cNvSpPr/>
            <p:nvPr/>
          </p:nvSpPr>
          <p:spPr bwMode="auto">
            <a:xfrm>
              <a:off x="1336676" y="1487488"/>
              <a:ext cx="4763" cy="7937"/>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1"/>
                    <a:pt x="1" y="0"/>
                    <a:pt x="1" y="1"/>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59"/>
            <p:cNvSpPr/>
            <p:nvPr/>
          </p:nvSpPr>
          <p:spPr bwMode="auto">
            <a:xfrm>
              <a:off x="1328738" y="1500188"/>
              <a:ext cx="7938" cy="12700"/>
            </a:xfrm>
            <a:custGeom>
              <a:avLst/>
              <a:gdLst>
                <a:gd name="T0" fmla="*/ 1 w 2"/>
                <a:gd name="T1" fmla="*/ 3 h 3"/>
                <a:gd name="T2" fmla="*/ 1 w 2"/>
                <a:gd name="T3" fmla="*/ 1 h 3"/>
                <a:gd name="T4" fmla="*/ 1 w 2"/>
                <a:gd name="T5" fmla="*/ 3 h 3"/>
              </a:gdLst>
              <a:ahLst/>
              <a:cxnLst>
                <a:cxn ang="0">
                  <a:pos x="T0" y="T1"/>
                </a:cxn>
                <a:cxn ang="0">
                  <a:pos x="T2" y="T3"/>
                </a:cxn>
                <a:cxn ang="0">
                  <a:pos x="T4" y="T5"/>
                </a:cxn>
              </a:cxnLst>
              <a:rect l="0" t="0" r="r" b="b"/>
              <a:pathLst>
                <a:path w="2" h="3">
                  <a:moveTo>
                    <a:pt x="1" y="3"/>
                  </a:moveTo>
                  <a:cubicBezTo>
                    <a:pt x="0" y="3"/>
                    <a:pt x="1" y="2"/>
                    <a:pt x="1" y="1"/>
                  </a:cubicBezTo>
                  <a:cubicBezTo>
                    <a:pt x="0" y="2"/>
                    <a:pt x="2" y="0"/>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60"/>
            <p:cNvSpPr/>
            <p:nvPr/>
          </p:nvSpPr>
          <p:spPr bwMode="auto">
            <a:xfrm>
              <a:off x="1308101" y="1470025"/>
              <a:ext cx="7938" cy="12700"/>
            </a:xfrm>
            <a:custGeom>
              <a:avLst/>
              <a:gdLst>
                <a:gd name="T0" fmla="*/ 1 w 2"/>
                <a:gd name="T1" fmla="*/ 2 h 3"/>
                <a:gd name="T2" fmla="*/ 0 w 2"/>
                <a:gd name="T3" fmla="*/ 1 h 3"/>
                <a:gd name="T4" fmla="*/ 1 w 2"/>
                <a:gd name="T5" fmla="*/ 2 h 3"/>
              </a:gdLst>
              <a:ahLst/>
              <a:cxnLst>
                <a:cxn ang="0">
                  <a:pos x="T0" y="T1"/>
                </a:cxn>
                <a:cxn ang="0">
                  <a:pos x="T2" y="T3"/>
                </a:cxn>
                <a:cxn ang="0">
                  <a:pos x="T4" y="T5"/>
                </a:cxn>
              </a:cxnLst>
              <a:rect l="0" t="0" r="r" b="b"/>
              <a:pathLst>
                <a:path w="2" h="3">
                  <a:moveTo>
                    <a:pt x="1" y="2"/>
                  </a:moveTo>
                  <a:cubicBezTo>
                    <a:pt x="1" y="2"/>
                    <a:pt x="0" y="3"/>
                    <a:pt x="0" y="1"/>
                  </a:cubicBezTo>
                  <a:cubicBezTo>
                    <a:pt x="0" y="3"/>
                    <a:pt x="2" y="0"/>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61"/>
            <p:cNvSpPr/>
            <p:nvPr/>
          </p:nvSpPr>
          <p:spPr bwMode="auto">
            <a:xfrm>
              <a:off x="1290638" y="1474788"/>
              <a:ext cx="4763" cy="7937"/>
            </a:xfrm>
            <a:custGeom>
              <a:avLst/>
              <a:gdLst>
                <a:gd name="T0" fmla="*/ 1 w 1"/>
                <a:gd name="T1" fmla="*/ 2 h 2"/>
                <a:gd name="T2" fmla="*/ 0 w 1"/>
                <a:gd name="T3" fmla="*/ 2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0" y="2"/>
                  </a:cubicBezTo>
                  <a:cubicBezTo>
                    <a:pt x="0" y="1"/>
                    <a:pt x="1" y="0"/>
                    <a:pt x="1" y="0"/>
                  </a:cubicBez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62"/>
            <p:cNvSpPr/>
            <p:nvPr/>
          </p:nvSpPr>
          <p:spPr bwMode="auto">
            <a:xfrm>
              <a:off x="1035051" y="1411288"/>
              <a:ext cx="4763" cy="3175"/>
            </a:xfrm>
            <a:custGeom>
              <a:avLst/>
              <a:gdLst>
                <a:gd name="T0" fmla="*/ 0 w 3"/>
                <a:gd name="T1" fmla="*/ 2 h 2"/>
                <a:gd name="T2" fmla="*/ 3 w 3"/>
                <a:gd name="T3" fmla="*/ 0 h 2"/>
                <a:gd name="T4" fmla="*/ 0 w 3"/>
                <a:gd name="T5" fmla="*/ 2 h 2"/>
                <a:gd name="T6" fmla="*/ 0 w 3"/>
                <a:gd name="T7" fmla="*/ 2 h 2"/>
              </a:gdLst>
              <a:ahLst/>
              <a:cxnLst>
                <a:cxn ang="0">
                  <a:pos x="T0" y="T1"/>
                </a:cxn>
                <a:cxn ang="0">
                  <a:pos x="T2" y="T3"/>
                </a:cxn>
                <a:cxn ang="0">
                  <a:pos x="T4" y="T5"/>
                </a:cxn>
                <a:cxn ang="0">
                  <a:pos x="T6" y="T7"/>
                </a:cxn>
              </a:cxnLst>
              <a:rect l="0" t="0" r="r" b="b"/>
              <a:pathLst>
                <a:path w="3" h="2">
                  <a:moveTo>
                    <a:pt x="0" y="2"/>
                  </a:moveTo>
                  <a:lnTo>
                    <a:pt x="3"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63"/>
            <p:cNvSpPr/>
            <p:nvPr/>
          </p:nvSpPr>
          <p:spPr bwMode="auto">
            <a:xfrm>
              <a:off x="925513" y="1373188"/>
              <a:ext cx="4763" cy="7937"/>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0" y="2"/>
                    <a:pt x="1" y="0"/>
                    <a:pt x="1" y="0"/>
                  </a:cubicBezTo>
                  <a:cubicBezTo>
                    <a:pt x="1" y="0"/>
                    <a:pt x="0"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64"/>
            <p:cNvSpPr/>
            <p:nvPr/>
          </p:nvSpPr>
          <p:spPr bwMode="auto">
            <a:xfrm>
              <a:off x="857251" y="1393825"/>
              <a:ext cx="4763" cy="12700"/>
            </a:xfrm>
            <a:custGeom>
              <a:avLst/>
              <a:gdLst>
                <a:gd name="T0" fmla="*/ 3 w 3"/>
                <a:gd name="T1" fmla="*/ 0 h 8"/>
                <a:gd name="T2" fmla="*/ 3 w 3"/>
                <a:gd name="T3" fmla="*/ 0 h 8"/>
                <a:gd name="T4" fmla="*/ 0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3" y="0"/>
                  </a:lnTo>
                  <a:lnTo>
                    <a:pt x="0" y="8"/>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65"/>
            <p:cNvSpPr/>
            <p:nvPr/>
          </p:nvSpPr>
          <p:spPr bwMode="auto">
            <a:xfrm>
              <a:off x="3749676" y="1462088"/>
              <a:ext cx="4763" cy="17462"/>
            </a:xfrm>
            <a:custGeom>
              <a:avLst/>
              <a:gdLst>
                <a:gd name="T0" fmla="*/ 0 w 1"/>
                <a:gd name="T1" fmla="*/ 1 h 4"/>
                <a:gd name="T2" fmla="*/ 0 w 1"/>
                <a:gd name="T3" fmla="*/ 2 h 4"/>
                <a:gd name="T4" fmla="*/ 0 w 1"/>
                <a:gd name="T5" fmla="*/ 1 h 4"/>
              </a:gdLst>
              <a:ahLst/>
              <a:cxnLst>
                <a:cxn ang="0">
                  <a:pos x="T0" y="T1"/>
                </a:cxn>
                <a:cxn ang="0">
                  <a:pos x="T2" y="T3"/>
                </a:cxn>
                <a:cxn ang="0">
                  <a:pos x="T4" y="T5"/>
                </a:cxn>
              </a:cxnLst>
              <a:rect l="0" t="0" r="r" b="b"/>
              <a:pathLst>
                <a:path w="1" h="4">
                  <a:moveTo>
                    <a:pt x="0" y="1"/>
                  </a:moveTo>
                  <a:cubicBezTo>
                    <a:pt x="0" y="2"/>
                    <a:pt x="1" y="4"/>
                    <a:pt x="0" y="2"/>
                  </a:cubicBezTo>
                  <a:cubicBezTo>
                    <a:pt x="0" y="1"/>
                    <a:pt x="0"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66"/>
            <p:cNvSpPr/>
            <p:nvPr/>
          </p:nvSpPr>
          <p:spPr bwMode="auto">
            <a:xfrm>
              <a:off x="3762376" y="1254125"/>
              <a:ext cx="785813" cy="322262"/>
            </a:xfrm>
            <a:custGeom>
              <a:avLst/>
              <a:gdLst>
                <a:gd name="T0" fmla="*/ 166 w 185"/>
                <a:gd name="T1" fmla="*/ 21 h 76"/>
                <a:gd name="T2" fmla="*/ 160 w 185"/>
                <a:gd name="T3" fmla="*/ 23 h 76"/>
                <a:gd name="T4" fmla="*/ 151 w 185"/>
                <a:gd name="T5" fmla="*/ 34 h 76"/>
                <a:gd name="T6" fmla="*/ 147 w 185"/>
                <a:gd name="T7" fmla="*/ 34 h 76"/>
                <a:gd name="T8" fmla="*/ 134 w 185"/>
                <a:gd name="T9" fmla="*/ 34 h 76"/>
                <a:gd name="T10" fmla="*/ 130 w 185"/>
                <a:gd name="T11" fmla="*/ 35 h 76"/>
                <a:gd name="T12" fmla="*/ 124 w 185"/>
                <a:gd name="T13" fmla="*/ 40 h 76"/>
                <a:gd name="T14" fmla="*/ 118 w 185"/>
                <a:gd name="T15" fmla="*/ 39 h 76"/>
                <a:gd name="T16" fmla="*/ 115 w 185"/>
                <a:gd name="T17" fmla="*/ 38 h 76"/>
                <a:gd name="T18" fmla="*/ 113 w 185"/>
                <a:gd name="T19" fmla="*/ 42 h 76"/>
                <a:gd name="T20" fmla="*/ 107 w 185"/>
                <a:gd name="T21" fmla="*/ 48 h 76"/>
                <a:gd name="T22" fmla="*/ 103 w 185"/>
                <a:gd name="T23" fmla="*/ 48 h 76"/>
                <a:gd name="T24" fmla="*/ 99 w 185"/>
                <a:gd name="T25" fmla="*/ 52 h 76"/>
                <a:gd name="T26" fmla="*/ 94 w 185"/>
                <a:gd name="T27" fmla="*/ 50 h 76"/>
                <a:gd name="T28" fmla="*/ 89 w 185"/>
                <a:gd name="T29" fmla="*/ 52 h 76"/>
                <a:gd name="T30" fmla="*/ 81 w 185"/>
                <a:gd name="T31" fmla="*/ 51 h 76"/>
                <a:gd name="T32" fmla="*/ 79 w 185"/>
                <a:gd name="T33" fmla="*/ 54 h 76"/>
                <a:gd name="T34" fmla="*/ 76 w 185"/>
                <a:gd name="T35" fmla="*/ 51 h 76"/>
                <a:gd name="T36" fmla="*/ 74 w 185"/>
                <a:gd name="T37" fmla="*/ 55 h 76"/>
                <a:gd name="T38" fmla="*/ 73 w 185"/>
                <a:gd name="T39" fmla="*/ 55 h 76"/>
                <a:gd name="T40" fmla="*/ 69 w 185"/>
                <a:gd name="T41" fmla="*/ 57 h 76"/>
                <a:gd name="T42" fmla="*/ 60 w 185"/>
                <a:gd name="T43" fmla="*/ 59 h 76"/>
                <a:gd name="T44" fmla="*/ 56 w 185"/>
                <a:gd name="T45" fmla="*/ 60 h 76"/>
                <a:gd name="T46" fmla="*/ 53 w 185"/>
                <a:gd name="T47" fmla="*/ 61 h 76"/>
                <a:gd name="T48" fmla="*/ 45 w 185"/>
                <a:gd name="T49" fmla="*/ 61 h 76"/>
                <a:gd name="T50" fmla="*/ 42 w 185"/>
                <a:gd name="T51" fmla="*/ 53 h 76"/>
                <a:gd name="T52" fmla="*/ 41 w 185"/>
                <a:gd name="T53" fmla="*/ 62 h 76"/>
                <a:gd name="T54" fmla="*/ 40 w 185"/>
                <a:gd name="T55" fmla="*/ 70 h 76"/>
                <a:gd name="T56" fmla="*/ 35 w 185"/>
                <a:gd name="T57" fmla="*/ 68 h 76"/>
                <a:gd name="T58" fmla="*/ 35 w 185"/>
                <a:gd name="T59" fmla="*/ 72 h 76"/>
                <a:gd name="T60" fmla="*/ 33 w 185"/>
                <a:gd name="T61" fmla="*/ 70 h 76"/>
                <a:gd name="T62" fmla="*/ 29 w 185"/>
                <a:gd name="T63" fmla="*/ 63 h 76"/>
                <a:gd name="T64" fmla="*/ 27 w 185"/>
                <a:gd name="T65" fmla="*/ 70 h 76"/>
                <a:gd name="T66" fmla="*/ 25 w 185"/>
                <a:gd name="T67" fmla="*/ 67 h 76"/>
                <a:gd name="T68" fmla="*/ 23 w 185"/>
                <a:gd name="T69" fmla="*/ 72 h 76"/>
                <a:gd name="T70" fmla="*/ 20 w 185"/>
                <a:gd name="T71" fmla="*/ 73 h 76"/>
                <a:gd name="T72" fmla="*/ 20 w 185"/>
                <a:gd name="T73" fmla="*/ 62 h 76"/>
                <a:gd name="T74" fmla="*/ 16 w 185"/>
                <a:gd name="T75" fmla="*/ 70 h 76"/>
                <a:gd name="T76" fmla="*/ 7 w 185"/>
                <a:gd name="T77" fmla="*/ 57 h 76"/>
                <a:gd name="T78" fmla="*/ 5 w 185"/>
                <a:gd name="T79" fmla="*/ 56 h 76"/>
                <a:gd name="T80" fmla="*/ 0 w 185"/>
                <a:gd name="T81" fmla="*/ 57 h 76"/>
                <a:gd name="T82" fmla="*/ 1 w 185"/>
                <a:gd name="T83" fmla="*/ 51 h 76"/>
                <a:gd name="T84" fmla="*/ 6 w 185"/>
                <a:gd name="T85" fmla="*/ 55 h 76"/>
                <a:gd name="T86" fmla="*/ 13 w 185"/>
                <a:gd name="T87" fmla="*/ 45 h 76"/>
                <a:gd name="T88" fmla="*/ 25 w 185"/>
                <a:gd name="T89" fmla="*/ 38 h 76"/>
                <a:gd name="T90" fmla="*/ 39 w 185"/>
                <a:gd name="T91" fmla="*/ 33 h 76"/>
                <a:gd name="T92" fmla="*/ 51 w 185"/>
                <a:gd name="T93" fmla="*/ 29 h 76"/>
                <a:gd name="T94" fmla="*/ 59 w 185"/>
                <a:gd name="T95" fmla="*/ 26 h 76"/>
                <a:gd name="T96" fmla="*/ 78 w 185"/>
                <a:gd name="T97" fmla="*/ 24 h 76"/>
                <a:gd name="T98" fmla="*/ 88 w 185"/>
                <a:gd name="T99" fmla="*/ 26 h 76"/>
                <a:gd name="T100" fmla="*/ 101 w 185"/>
                <a:gd name="T101" fmla="*/ 26 h 76"/>
                <a:gd name="T102" fmla="*/ 139 w 185"/>
                <a:gd name="T103" fmla="*/ 8 h 76"/>
                <a:gd name="T104" fmla="*/ 149 w 185"/>
                <a:gd name="T105" fmla="*/ 6 h 76"/>
                <a:gd name="T106" fmla="*/ 184 w 185"/>
                <a:gd name="T107" fmla="*/ 1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5" h="76">
                  <a:moveTo>
                    <a:pt x="184" y="16"/>
                  </a:moveTo>
                  <a:cubicBezTo>
                    <a:pt x="184" y="25"/>
                    <a:pt x="179" y="17"/>
                    <a:pt x="178" y="23"/>
                  </a:cubicBezTo>
                  <a:cubicBezTo>
                    <a:pt x="178" y="23"/>
                    <a:pt x="177" y="18"/>
                    <a:pt x="176" y="20"/>
                  </a:cubicBezTo>
                  <a:cubicBezTo>
                    <a:pt x="176" y="27"/>
                    <a:pt x="171" y="24"/>
                    <a:pt x="167" y="19"/>
                  </a:cubicBezTo>
                  <a:cubicBezTo>
                    <a:pt x="167" y="18"/>
                    <a:pt x="167" y="18"/>
                    <a:pt x="167" y="18"/>
                  </a:cubicBezTo>
                  <a:cubicBezTo>
                    <a:pt x="166" y="17"/>
                    <a:pt x="166" y="22"/>
                    <a:pt x="166" y="21"/>
                  </a:cubicBezTo>
                  <a:cubicBezTo>
                    <a:pt x="165" y="19"/>
                    <a:pt x="165" y="19"/>
                    <a:pt x="165" y="19"/>
                  </a:cubicBezTo>
                  <a:cubicBezTo>
                    <a:pt x="166" y="21"/>
                    <a:pt x="164" y="20"/>
                    <a:pt x="165" y="22"/>
                  </a:cubicBezTo>
                  <a:cubicBezTo>
                    <a:pt x="164" y="21"/>
                    <a:pt x="164" y="19"/>
                    <a:pt x="163" y="18"/>
                  </a:cubicBezTo>
                  <a:cubicBezTo>
                    <a:pt x="163" y="21"/>
                    <a:pt x="163" y="21"/>
                    <a:pt x="163" y="21"/>
                  </a:cubicBezTo>
                  <a:cubicBezTo>
                    <a:pt x="164" y="28"/>
                    <a:pt x="161" y="21"/>
                    <a:pt x="161" y="25"/>
                  </a:cubicBezTo>
                  <a:cubicBezTo>
                    <a:pt x="160" y="23"/>
                    <a:pt x="160" y="23"/>
                    <a:pt x="160" y="23"/>
                  </a:cubicBezTo>
                  <a:cubicBezTo>
                    <a:pt x="159" y="28"/>
                    <a:pt x="157" y="28"/>
                    <a:pt x="155" y="30"/>
                  </a:cubicBezTo>
                  <a:cubicBezTo>
                    <a:pt x="154" y="26"/>
                    <a:pt x="154" y="26"/>
                    <a:pt x="154" y="26"/>
                  </a:cubicBezTo>
                  <a:cubicBezTo>
                    <a:pt x="154" y="29"/>
                    <a:pt x="154" y="30"/>
                    <a:pt x="153" y="31"/>
                  </a:cubicBezTo>
                  <a:cubicBezTo>
                    <a:pt x="152" y="27"/>
                    <a:pt x="153" y="34"/>
                    <a:pt x="152" y="32"/>
                  </a:cubicBezTo>
                  <a:cubicBezTo>
                    <a:pt x="152" y="31"/>
                    <a:pt x="152" y="31"/>
                    <a:pt x="152" y="31"/>
                  </a:cubicBezTo>
                  <a:cubicBezTo>
                    <a:pt x="152" y="35"/>
                    <a:pt x="151" y="30"/>
                    <a:pt x="151" y="34"/>
                  </a:cubicBezTo>
                  <a:cubicBezTo>
                    <a:pt x="150" y="31"/>
                    <a:pt x="150" y="31"/>
                    <a:pt x="150" y="31"/>
                  </a:cubicBezTo>
                  <a:cubicBezTo>
                    <a:pt x="151" y="36"/>
                    <a:pt x="149" y="29"/>
                    <a:pt x="149" y="32"/>
                  </a:cubicBezTo>
                  <a:cubicBezTo>
                    <a:pt x="149" y="32"/>
                    <a:pt x="149" y="32"/>
                    <a:pt x="149" y="32"/>
                  </a:cubicBezTo>
                  <a:cubicBezTo>
                    <a:pt x="149" y="34"/>
                    <a:pt x="148" y="31"/>
                    <a:pt x="148" y="32"/>
                  </a:cubicBezTo>
                  <a:cubicBezTo>
                    <a:pt x="148" y="32"/>
                    <a:pt x="148" y="32"/>
                    <a:pt x="148" y="32"/>
                  </a:cubicBezTo>
                  <a:cubicBezTo>
                    <a:pt x="147" y="33"/>
                    <a:pt x="146" y="31"/>
                    <a:pt x="147" y="34"/>
                  </a:cubicBezTo>
                  <a:cubicBezTo>
                    <a:pt x="146" y="32"/>
                    <a:pt x="148" y="33"/>
                    <a:pt x="146" y="29"/>
                  </a:cubicBezTo>
                  <a:cubicBezTo>
                    <a:pt x="144" y="33"/>
                    <a:pt x="141" y="33"/>
                    <a:pt x="138" y="34"/>
                  </a:cubicBezTo>
                  <a:cubicBezTo>
                    <a:pt x="137" y="31"/>
                    <a:pt x="137" y="31"/>
                    <a:pt x="137" y="31"/>
                  </a:cubicBezTo>
                  <a:cubicBezTo>
                    <a:pt x="137" y="32"/>
                    <a:pt x="136" y="32"/>
                    <a:pt x="136" y="33"/>
                  </a:cubicBezTo>
                  <a:cubicBezTo>
                    <a:pt x="136" y="33"/>
                    <a:pt x="135" y="32"/>
                    <a:pt x="135" y="32"/>
                  </a:cubicBezTo>
                  <a:cubicBezTo>
                    <a:pt x="134" y="30"/>
                    <a:pt x="135" y="36"/>
                    <a:pt x="134" y="34"/>
                  </a:cubicBezTo>
                  <a:cubicBezTo>
                    <a:pt x="134" y="31"/>
                    <a:pt x="134" y="31"/>
                    <a:pt x="134" y="31"/>
                  </a:cubicBezTo>
                  <a:cubicBezTo>
                    <a:pt x="134" y="33"/>
                    <a:pt x="133" y="33"/>
                    <a:pt x="133" y="34"/>
                  </a:cubicBezTo>
                  <a:cubicBezTo>
                    <a:pt x="133" y="34"/>
                    <a:pt x="133" y="33"/>
                    <a:pt x="133" y="32"/>
                  </a:cubicBezTo>
                  <a:cubicBezTo>
                    <a:pt x="133" y="35"/>
                    <a:pt x="131" y="32"/>
                    <a:pt x="131" y="34"/>
                  </a:cubicBezTo>
                  <a:cubicBezTo>
                    <a:pt x="131" y="32"/>
                    <a:pt x="131" y="32"/>
                    <a:pt x="131" y="32"/>
                  </a:cubicBezTo>
                  <a:cubicBezTo>
                    <a:pt x="129" y="29"/>
                    <a:pt x="131" y="36"/>
                    <a:pt x="130" y="35"/>
                  </a:cubicBezTo>
                  <a:cubicBezTo>
                    <a:pt x="130" y="32"/>
                    <a:pt x="130" y="32"/>
                    <a:pt x="130" y="32"/>
                  </a:cubicBezTo>
                  <a:cubicBezTo>
                    <a:pt x="130" y="36"/>
                    <a:pt x="129" y="35"/>
                    <a:pt x="128" y="37"/>
                  </a:cubicBezTo>
                  <a:cubicBezTo>
                    <a:pt x="128" y="36"/>
                    <a:pt x="128" y="36"/>
                    <a:pt x="128" y="36"/>
                  </a:cubicBezTo>
                  <a:cubicBezTo>
                    <a:pt x="127" y="36"/>
                    <a:pt x="126" y="35"/>
                    <a:pt x="126" y="37"/>
                  </a:cubicBezTo>
                  <a:cubicBezTo>
                    <a:pt x="125" y="36"/>
                    <a:pt x="125" y="32"/>
                    <a:pt x="124" y="33"/>
                  </a:cubicBezTo>
                  <a:cubicBezTo>
                    <a:pt x="125" y="37"/>
                    <a:pt x="123" y="35"/>
                    <a:pt x="124" y="40"/>
                  </a:cubicBezTo>
                  <a:cubicBezTo>
                    <a:pt x="123" y="39"/>
                    <a:pt x="122" y="38"/>
                    <a:pt x="122" y="39"/>
                  </a:cubicBezTo>
                  <a:cubicBezTo>
                    <a:pt x="122" y="38"/>
                    <a:pt x="120" y="34"/>
                    <a:pt x="121" y="34"/>
                  </a:cubicBezTo>
                  <a:cubicBezTo>
                    <a:pt x="120" y="32"/>
                    <a:pt x="120" y="32"/>
                    <a:pt x="120" y="32"/>
                  </a:cubicBezTo>
                  <a:cubicBezTo>
                    <a:pt x="120" y="30"/>
                    <a:pt x="121" y="32"/>
                    <a:pt x="120" y="30"/>
                  </a:cubicBezTo>
                  <a:cubicBezTo>
                    <a:pt x="120" y="30"/>
                    <a:pt x="119" y="32"/>
                    <a:pt x="119" y="31"/>
                  </a:cubicBezTo>
                  <a:cubicBezTo>
                    <a:pt x="119" y="34"/>
                    <a:pt x="119" y="39"/>
                    <a:pt x="118" y="39"/>
                  </a:cubicBezTo>
                  <a:cubicBezTo>
                    <a:pt x="118" y="38"/>
                    <a:pt x="117" y="35"/>
                    <a:pt x="117" y="34"/>
                  </a:cubicBezTo>
                  <a:cubicBezTo>
                    <a:pt x="118" y="42"/>
                    <a:pt x="118" y="42"/>
                    <a:pt x="118" y="42"/>
                  </a:cubicBezTo>
                  <a:cubicBezTo>
                    <a:pt x="117" y="42"/>
                    <a:pt x="117" y="39"/>
                    <a:pt x="117" y="40"/>
                  </a:cubicBezTo>
                  <a:cubicBezTo>
                    <a:pt x="117" y="43"/>
                    <a:pt x="117" y="43"/>
                    <a:pt x="117" y="43"/>
                  </a:cubicBezTo>
                  <a:cubicBezTo>
                    <a:pt x="117" y="42"/>
                    <a:pt x="116" y="44"/>
                    <a:pt x="115" y="40"/>
                  </a:cubicBezTo>
                  <a:cubicBezTo>
                    <a:pt x="114" y="39"/>
                    <a:pt x="115" y="39"/>
                    <a:pt x="115" y="38"/>
                  </a:cubicBezTo>
                  <a:cubicBezTo>
                    <a:pt x="114" y="38"/>
                    <a:pt x="114" y="39"/>
                    <a:pt x="114" y="40"/>
                  </a:cubicBezTo>
                  <a:cubicBezTo>
                    <a:pt x="114" y="39"/>
                    <a:pt x="114" y="39"/>
                    <a:pt x="114" y="39"/>
                  </a:cubicBezTo>
                  <a:cubicBezTo>
                    <a:pt x="113" y="38"/>
                    <a:pt x="113" y="41"/>
                    <a:pt x="114" y="43"/>
                  </a:cubicBezTo>
                  <a:cubicBezTo>
                    <a:pt x="114" y="43"/>
                    <a:pt x="113" y="41"/>
                    <a:pt x="114" y="42"/>
                  </a:cubicBezTo>
                  <a:cubicBezTo>
                    <a:pt x="114" y="44"/>
                    <a:pt x="113" y="45"/>
                    <a:pt x="113" y="45"/>
                  </a:cubicBezTo>
                  <a:cubicBezTo>
                    <a:pt x="113" y="42"/>
                    <a:pt x="113" y="42"/>
                    <a:pt x="113" y="42"/>
                  </a:cubicBezTo>
                  <a:cubicBezTo>
                    <a:pt x="112" y="45"/>
                    <a:pt x="112" y="47"/>
                    <a:pt x="111" y="48"/>
                  </a:cubicBezTo>
                  <a:cubicBezTo>
                    <a:pt x="112" y="50"/>
                    <a:pt x="111" y="45"/>
                    <a:pt x="111" y="46"/>
                  </a:cubicBezTo>
                  <a:cubicBezTo>
                    <a:pt x="110" y="43"/>
                    <a:pt x="110" y="50"/>
                    <a:pt x="108" y="46"/>
                  </a:cubicBezTo>
                  <a:cubicBezTo>
                    <a:pt x="108" y="46"/>
                    <a:pt x="109" y="49"/>
                    <a:pt x="108" y="48"/>
                  </a:cubicBezTo>
                  <a:cubicBezTo>
                    <a:pt x="108" y="48"/>
                    <a:pt x="107" y="45"/>
                    <a:pt x="107" y="46"/>
                  </a:cubicBezTo>
                  <a:cubicBezTo>
                    <a:pt x="107" y="45"/>
                    <a:pt x="107" y="47"/>
                    <a:pt x="107" y="48"/>
                  </a:cubicBezTo>
                  <a:cubicBezTo>
                    <a:pt x="107" y="49"/>
                    <a:pt x="106" y="47"/>
                    <a:pt x="107" y="47"/>
                  </a:cubicBezTo>
                  <a:cubicBezTo>
                    <a:pt x="106" y="48"/>
                    <a:pt x="105" y="51"/>
                    <a:pt x="103" y="49"/>
                  </a:cubicBezTo>
                  <a:cubicBezTo>
                    <a:pt x="104" y="50"/>
                    <a:pt x="103" y="53"/>
                    <a:pt x="103" y="53"/>
                  </a:cubicBezTo>
                  <a:cubicBezTo>
                    <a:pt x="103" y="50"/>
                    <a:pt x="103" y="50"/>
                    <a:pt x="103" y="50"/>
                  </a:cubicBezTo>
                  <a:cubicBezTo>
                    <a:pt x="102" y="49"/>
                    <a:pt x="102" y="51"/>
                    <a:pt x="102" y="48"/>
                  </a:cubicBezTo>
                  <a:cubicBezTo>
                    <a:pt x="102" y="52"/>
                    <a:pt x="103" y="45"/>
                    <a:pt x="103" y="48"/>
                  </a:cubicBezTo>
                  <a:cubicBezTo>
                    <a:pt x="102" y="46"/>
                    <a:pt x="103" y="52"/>
                    <a:pt x="102" y="49"/>
                  </a:cubicBezTo>
                  <a:cubicBezTo>
                    <a:pt x="102" y="49"/>
                    <a:pt x="102" y="52"/>
                    <a:pt x="101" y="50"/>
                  </a:cubicBezTo>
                  <a:cubicBezTo>
                    <a:pt x="101" y="50"/>
                    <a:pt x="100" y="46"/>
                    <a:pt x="100" y="46"/>
                  </a:cubicBezTo>
                  <a:cubicBezTo>
                    <a:pt x="99" y="47"/>
                    <a:pt x="100" y="48"/>
                    <a:pt x="100" y="48"/>
                  </a:cubicBezTo>
                  <a:cubicBezTo>
                    <a:pt x="99" y="50"/>
                    <a:pt x="99" y="50"/>
                    <a:pt x="99" y="50"/>
                  </a:cubicBezTo>
                  <a:cubicBezTo>
                    <a:pt x="100" y="52"/>
                    <a:pt x="99" y="49"/>
                    <a:pt x="99" y="52"/>
                  </a:cubicBezTo>
                  <a:cubicBezTo>
                    <a:pt x="99" y="50"/>
                    <a:pt x="99" y="54"/>
                    <a:pt x="98" y="49"/>
                  </a:cubicBezTo>
                  <a:cubicBezTo>
                    <a:pt x="97" y="46"/>
                    <a:pt x="97" y="46"/>
                    <a:pt x="97" y="46"/>
                  </a:cubicBezTo>
                  <a:cubicBezTo>
                    <a:pt x="97" y="47"/>
                    <a:pt x="98" y="50"/>
                    <a:pt x="98" y="51"/>
                  </a:cubicBezTo>
                  <a:cubicBezTo>
                    <a:pt x="97" y="50"/>
                    <a:pt x="97" y="50"/>
                    <a:pt x="97" y="50"/>
                  </a:cubicBezTo>
                  <a:cubicBezTo>
                    <a:pt x="98" y="55"/>
                    <a:pt x="96" y="49"/>
                    <a:pt x="97" y="53"/>
                  </a:cubicBezTo>
                  <a:cubicBezTo>
                    <a:pt x="96" y="52"/>
                    <a:pt x="95" y="53"/>
                    <a:pt x="94" y="50"/>
                  </a:cubicBezTo>
                  <a:cubicBezTo>
                    <a:pt x="94" y="52"/>
                    <a:pt x="94" y="54"/>
                    <a:pt x="93" y="53"/>
                  </a:cubicBezTo>
                  <a:cubicBezTo>
                    <a:pt x="93" y="52"/>
                    <a:pt x="93" y="52"/>
                    <a:pt x="93" y="51"/>
                  </a:cubicBezTo>
                  <a:cubicBezTo>
                    <a:pt x="92" y="50"/>
                    <a:pt x="92" y="51"/>
                    <a:pt x="92" y="52"/>
                  </a:cubicBezTo>
                  <a:cubicBezTo>
                    <a:pt x="92" y="51"/>
                    <a:pt x="91" y="49"/>
                    <a:pt x="90" y="48"/>
                  </a:cubicBezTo>
                  <a:cubicBezTo>
                    <a:pt x="90" y="49"/>
                    <a:pt x="91" y="52"/>
                    <a:pt x="91" y="53"/>
                  </a:cubicBezTo>
                  <a:cubicBezTo>
                    <a:pt x="90" y="49"/>
                    <a:pt x="90" y="57"/>
                    <a:pt x="89" y="52"/>
                  </a:cubicBezTo>
                  <a:cubicBezTo>
                    <a:pt x="89" y="52"/>
                    <a:pt x="89" y="50"/>
                    <a:pt x="88" y="49"/>
                  </a:cubicBezTo>
                  <a:cubicBezTo>
                    <a:pt x="87" y="44"/>
                    <a:pt x="88" y="53"/>
                    <a:pt x="87" y="50"/>
                  </a:cubicBezTo>
                  <a:cubicBezTo>
                    <a:pt x="88" y="54"/>
                    <a:pt x="88" y="54"/>
                    <a:pt x="88" y="54"/>
                  </a:cubicBezTo>
                  <a:cubicBezTo>
                    <a:pt x="87" y="52"/>
                    <a:pt x="87" y="57"/>
                    <a:pt x="86" y="53"/>
                  </a:cubicBezTo>
                  <a:cubicBezTo>
                    <a:pt x="86" y="54"/>
                    <a:pt x="85" y="52"/>
                    <a:pt x="86" y="56"/>
                  </a:cubicBezTo>
                  <a:cubicBezTo>
                    <a:pt x="84" y="52"/>
                    <a:pt x="83" y="58"/>
                    <a:pt x="81" y="51"/>
                  </a:cubicBezTo>
                  <a:cubicBezTo>
                    <a:pt x="81" y="52"/>
                    <a:pt x="81" y="51"/>
                    <a:pt x="81" y="53"/>
                  </a:cubicBezTo>
                  <a:cubicBezTo>
                    <a:pt x="82" y="55"/>
                    <a:pt x="81" y="52"/>
                    <a:pt x="82" y="53"/>
                  </a:cubicBezTo>
                  <a:cubicBezTo>
                    <a:pt x="82" y="53"/>
                    <a:pt x="82" y="54"/>
                    <a:pt x="82" y="55"/>
                  </a:cubicBezTo>
                  <a:cubicBezTo>
                    <a:pt x="81" y="54"/>
                    <a:pt x="81" y="54"/>
                    <a:pt x="81" y="50"/>
                  </a:cubicBezTo>
                  <a:cubicBezTo>
                    <a:pt x="79" y="48"/>
                    <a:pt x="81" y="57"/>
                    <a:pt x="80" y="56"/>
                  </a:cubicBezTo>
                  <a:cubicBezTo>
                    <a:pt x="79" y="54"/>
                    <a:pt x="79" y="54"/>
                    <a:pt x="79" y="54"/>
                  </a:cubicBezTo>
                  <a:cubicBezTo>
                    <a:pt x="79" y="57"/>
                    <a:pt x="79" y="57"/>
                    <a:pt x="79" y="57"/>
                  </a:cubicBezTo>
                  <a:cubicBezTo>
                    <a:pt x="78" y="56"/>
                    <a:pt x="78" y="53"/>
                    <a:pt x="77" y="51"/>
                  </a:cubicBezTo>
                  <a:cubicBezTo>
                    <a:pt x="77" y="51"/>
                    <a:pt x="76" y="51"/>
                    <a:pt x="77" y="53"/>
                  </a:cubicBezTo>
                  <a:cubicBezTo>
                    <a:pt x="76" y="50"/>
                    <a:pt x="76" y="50"/>
                    <a:pt x="76" y="50"/>
                  </a:cubicBezTo>
                  <a:cubicBezTo>
                    <a:pt x="76" y="52"/>
                    <a:pt x="76" y="51"/>
                    <a:pt x="75" y="52"/>
                  </a:cubicBezTo>
                  <a:cubicBezTo>
                    <a:pt x="76" y="51"/>
                    <a:pt x="76" y="51"/>
                    <a:pt x="76" y="51"/>
                  </a:cubicBezTo>
                  <a:cubicBezTo>
                    <a:pt x="75" y="50"/>
                    <a:pt x="75" y="51"/>
                    <a:pt x="75" y="51"/>
                  </a:cubicBezTo>
                  <a:cubicBezTo>
                    <a:pt x="75" y="53"/>
                    <a:pt x="76" y="54"/>
                    <a:pt x="76" y="54"/>
                  </a:cubicBezTo>
                  <a:cubicBezTo>
                    <a:pt x="76" y="55"/>
                    <a:pt x="76" y="55"/>
                    <a:pt x="76" y="57"/>
                  </a:cubicBezTo>
                  <a:cubicBezTo>
                    <a:pt x="75" y="54"/>
                    <a:pt x="75" y="55"/>
                    <a:pt x="74" y="55"/>
                  </a:cubicBezTo>
                  <a:cubicBezTo>
                    <a:pt x="74" y="54"/>
                    <a:pt x="74" y="57"/>
                    <a:pt x="74" y="57"/>
                  </a:cubicBezTo>
                  <a:cubicBezTo>
                    <a:pt x="74" y="56"/>
                    <a:pt x="74" y="57"/>
                    <a:pt x="74" y="55"/>
                  </a:cubicBezTo>
                  <a:cubicBezTo>
                    <a:pt x="74" y="54"/>
                    <a:pt x="74" y="56"/>
                    <a:pt x="74" y="55"/>
                  </a:cubicBezTo>
                  <a:cubicBezTo>
                    <a:pt x="74" y="54"/>
                    <a:pt x="73" y="52"/>
                    <a:pt x="73" y="53"/>
                  </a:cubicBezTo>
                  <a:cubicBezTo>
                    <a:pt x="73" y="55"/>
                    <a:pt x="74" y="59"/>
                    <a:pt x="73" y="57"/>
                  </a:cubicBezTo>
                  <a:cubicBezTo>
                    <a:pt x="73" y="54"/>
                    <a:pt x="73" y="54"/>
                    <a:pt x="73" y="54"/>
                  </a:cubicBezTo>
                  <a:cubicBezTo>
                    <a:pt x="72" y="53"/>
                    <a:pt x="72" y="53"/>
                    <a:pt x="72" y="53"/>
                  </a:cubicBezTo>
                  <a:cubicBezTo>
                    <a:pt x="73" y="55"/>
                    <a:pt x="73" y="55"/>
                    <a:pt x="73" y="55"/>
                  </a:cubicBezTo>
                  <a:cubicBezTo>
                    <a:pt x="72" y="54"/>
                    <a:pt x="72" y="54"/>
                    <a:pt x="72" y="54"/>
                  </a:cubicBezTo>
                  <a:cubicBezTo>
                    <a:pt x="73" y="57"/>
                    <a:pt x="71" y="55"/>
                    <a:pt x="72" y="58"/>
                  </a:cubicBezTo>
                  <a:cubicBezTo>
                    <a:pt x="72" y="59"/>
                    <a:pt x="71" y="57"/>
                    <a:pt x="71" y="56"/>
                  </a:cubicBezTo>
                  <a:cubicBezTo>
                    <a:pt x="71" y="56"/>
                    <a:pt x="71" y="56"/>
                    <a:pt x="71" y="56"/>
                  </a:cubicBezTo>
                  <a:cubicBezTo>
                    <a:pt x="70" y="55"/>
                    <a:pt x="70" y="56"/>
                    <a:pt x="70" y="58"/>
                  </a:cubicBezTo>
                  <a:cubicBezTo>
                    <a:pt x="69" y="57"/>
                    <a:pt x="69" y="57"/>
                    <a:pt x="69" y="57"/>
                  </a:cubicBezTo>
                  <a:cubicBezTo>
                    <a:pt x="69" y="57"/>
                    <a:pt x="69" y="57"/>
                    <a:pt x="69" y="59"/>
                  </a:cubicBezTo>
                  <a:cubicBezTo>
                    <a:pt x="68" y="57"/>
                    <a:pt x="67" y="50"/>
                    <a:pt x="67" y="53"/>
                  </a:cubicBezTo>
                  <a:cubicBezTo>
                    <a:pt x="67" y="53"/>
                    <a:pt x="67" y="57"/>
                    <a:pt x="67" y="59"/>
                  </a:cubicBezTo>
                  <a:cubicBezTo>
                    <a:pt x="66" y="57"/>
                    <a:pt x="66" y="62"/>
                    <a:pt x="64" y="58"/>
                  </a:cubicBezTo>
                  <a:cubicBezTo>
                    <a:pt x="64" y="60"/>
                    <a:pt x="64" y="60"/>
                    <a:pt x="64" y="60"/>
                  </a:cubicBezTo>
                  <a:cubicBezTo>
                    <a:pt x="63" y="59"/>
                    <a:pt x="62" y="64"/>
                    <a:pt x="60" y="59"/>
                  </a:cubicBezTo>
                  <a:cubicBezTo>
                    <a:pt x="60" y="58"/>
                    <a:pt x="60" y="57"/>
                    <a:pt x="59" y="55"/>
                  </a:cubicBezTo>
                  <a:cubicBezTo>
                    <a:pt x="59" y="57"/>
                    <a:pt x="59" y="53"/>
                    <a:pt x="59" y="57"/>
                  </a:cubicBezTo>
                  <a:cubicBezTo>
                    <a:pt x="60" y="59"/>
                    <a:pt x="60" y="60"/>
                    <a:pt x="60" y="61"/>
                  </a:cubicBezTo>
                  <a:cubicBezTo>
                    <a:pt x="60" y="62"/>
                    <a:pt x="58" y="62"/>
                    <a:pt x="58" y="60"/>
                  </a:cubicBezTo>
                  <a:cubicBezTo>
                    <a:pt x="58" y="63"/>
                    <a:pt x="58" y="63"/>
                    <a:pt x="58" y="63"/>
                  </a:cubicBezTo>
                  <a:cubicBezTo>
                    <a:pt x="57" y="59"/>
                    <a:pt x="57" y="59"/>
                    <a:pt x="56" y="60"/>
                  </a:cubicBezTo>
                  <a:cubicBezTo>
                    <a:pt x="57" y="62"/>
                    <a:pt x="57" y="62"/>
                    <a:pt x="57" y="62"/>
                  </a:cubicBezTo>
                  <a:cubicBezTo>
                    <a:pt x="56" y="60"/>
                    <a:pt x="56" y="60"/>
                    <a:pt x="56" y="60"/>
                  </a:cubicBezTo>
                  <a:cubicBezTo>
                    <a:pt x="56" y="61"/>
                    <a:pt x="57" y="65"/>
                    <a:pt x="56" y="63"/>
                  </a:cubicBezTo>
                  <a:cubicBezTo>
                    <a:pt x="55" y="60"/>
                    <a:pt x="55" y="60"/>
                    <a:pt x="55" y="60"/>
                  </a:cubicBezTo>
                  <a:cubicBezTo>
                    <a:pt x="55" y="62"/>
                    <a:pt x="55" y="65"/>
                    <a:pt x="54" y="64"/>
                  </a:cubicBezTo>
                  <a:cubicBezTo>
                    <a:pt x="53" y="61"/>
                    <a:pt x="53" y="61"/>
                    <a:pt x="53" y="61"/>
                  </a:cubicBezTo>
                  <a:cubicBezTo>
                    <a:pt x="53" y="61"/>
                    <a:pt x="53" y="63"/>
                    <a:pt x="53" y="64"/>
                  </a:cubicBezTo>
                  <a:cubicBezTo>
                    <a:pt x="52" y="62"/>
                    <a:pt x="52" y="62"/>
                    <a:pt x="51" y="59"/>
                  </a:cubicBezTo>
                  <a:cubicBezTo>
                    <a:pt x="51" y="66"/>
                    <a:pt x="48" y="67"/>
                    <a:pt x="47" y="67"/>
                  </a:cubicBezTo>
                  <a:cubicBezTo>
                    <a:pt x="46" y="65"/>
                    <a:pt x="46" y="65"/>
                    <a:pt x="46" y="65"/>
                  </a:cubicBezTo>
                  <a:cubicBezTo>
                    <a:pt x="46" y="63"/>
                    <a:pt x="47" y="68"/>
                    <a:pt x="46" y="67"/>
                  </a:cubicBezTo>
                  <a:cubicBezTo>
                    <a:pt x="45" y="61"/>
                    <a:pt x="45" y="61"/>
                    <a:pt x="45" y="61"/>
                  </a:cubicBezTo>
                  <a:cubicBezTo>
                    <a:pt x="44" y="60"/>
                    <a:pt x="45" y="64"/>
                    <a:pt x="44" y="65"/>
                  </a:cubicBezTo>
                  <a:cubicBezTo>
                    <a:pt x="45" y="67"/>
                    <a:pt x="45" y="64"/>
                    <a:pt x="45" y="67"/>
                  </a:cubicBezTo>
                  <a:cubicBezTo>
                    <a:pt x="45" y="67"/>
                    <a:pt x="44" y="65"/>
                    <a:pt x="44" y="68"/>
                  </a:cubicBezTo>
                  <a:cubicBezTo>
                    <a:pt x="44" y="67"/>
                    <a:pt x="44" y="65"/>
                    <a:pt x="43" y="63"/>
                  </a:cubicBezTo>
                  <a:cubicBezTo>
                    <a:pt x="43" y="65"/>
                    <a:pt x="43" y="65"/>
                    <a:pt x="43" y="65"/>
                  </a:cubicBezTo>
                  <a:cubicBezTo>
                    <a:pt x="42" y="61"/>
                    <a:pt x="43" y="58"/>
                    <a:pt x="42" y="53"/>
                  </a:cubicBezTo>
                  <a:cubicBezTo>
                    <a:pt x="42" y="54"/>
                    <a:pt x="42" y="54"/>
                    <a:pt x="42" y="54"/>
                  </a:cubicBezTo>
                  <a:cubicBezTo>
                    <a:pt x="41" y="51"/>
                    <a:pt x="42" y="50"/>
                    <a:pt x="41" y="49"/>
                  </a:cubicBezTo>
                  <a:cubicBezTo>
                    <a:pt x="41" y="51"/>
                    <a:pt x="41" y="55"/>
                    <a:pt x="42" y="57"/>
                  </a:cubicBezTo>
                  <a:cubicBezTo>
                    <a:pt x="41" y="58"/>
                    <a:pt x="43" y="65"/>
                    <a:pt x="42" y="64"/>
                  </a:cubicBezTo>
                  <a:cubicBezTo>
                    <a:pt x="41" y="63"/>
                    <a:pt x="42" y="64"/>
                    <a:pt x="42" y="61"/>
                  </a:cubicBezTo>
                  <a:cubicBezTo>
                    <a:pt x="41" y="59"/>
                    <a:pt x="41" y="63"/>
                    <a:pt x="41" y="62"/>
                  </a:cubicBezTo>
                  <a:cubicBezTo>
                    <a:pt x="41" y="63"/>
                    <a:pt x="41" y="66"/>
                    <a:pt x="41" y="67"/>
                  </a:cubicBezTo>
                  <a:cubicBezTo>
                    <a:pt x="40" y="66"/>
                    <a:pt x="41" y="64"/>
                    <a:pt x="40" y="64"/>
                  </a:cubicBezTo>
                  <a:cubicBezTo>
                    <a:pt x="40" y="66"/>
                    <a:pt x="40" y="67"/>
                    <a:pt x="41" y="68"/>
                  </a:cubicBezTo>
                  <a:cubicBezTo>
                    <a:pt x="41" y="73"/>
                    <a:pt x="40" y="67"/>
                    <a:pt x="40" y="71"/>
                  </a:cubicBezTo>
                  <a:cubicBezTo>
                    <a:pt x="39" y="68"/>
                    <a:pt x="40" y="64"/>
                    <a:pt x="39" y="62"/>
                  </a:cubicBezTo>
                  <a:cubicBezTo>
                    <a:pt x="39" y="65"/>
                    <a:pt x="38" y="66"/>
                    <a:pt x="40" y="70"/>
                  </a:cubicBezTo>
                  <a:cubicBezTo>
                    <a:pt x="39" y="70"/>
                    <a:pt x="39" y="67"/>
                    <a:pt x="39" y="66"/>
                  </a:cubicBezTo>
                  <a:cubicBezTo>
                    <a:pt x="38" y="64"/>
                    <a:pt x="39" y="71"/>
                    <a:pt x="37" y="65"/>
                  </a:cubicBezTo>
                  <a:cubicBezTo>
                    <a:pt x="38" y="68"/>
                    <a:pt x="38" y="68"/>
                    <a:pt x="38" y="68"/>
                  </a:cubicBezTo>
                  <a:cubicBezTo>
                    <a:pt x="38" y="67"/>
                    <a:pt x="37" y="67"/>
                    <a:pt x="37" y="65"/>
                  </a:cubicBezTo>
                  <a:cubicBezTo>
                    <a:pt x="36" y="65"/>
                    <a:pt x="36" y="69"/>
                    <a:pt x="36" y="65"/>
                  </a:cubicBezTo>
                  <a:cubicBezTo>
                    <a:pt x="35" y="65"/>
                    <a:pt x="35" y="65"/>
                    <a:pt x="35" y="68"/>
                  </a:cubicBezTo>
                  <a:cubicBezTo>
                    <a:pt x="36" y="70"/>
                    <a:pt x="36" y="66"/>
                    <a:pt x="37" y="70"/>
                  </a:cubicBezTo>
                  <a:cubicBezTo>
                    <a:pt x="36" y="67"/>
                    <a:pt x="36" y="71"/>
                    <a:pt x="36" y="72"/>
                  </a:cubicBezTo>
                  <a:cubicBezTo>
                    <a:pt x="36" y="70"/>
                    <a:pt x="36" y="70"/>
                    <a:pt x="36" y="70"/>
                  </a:cubicBezTo>
                  <a:cubicBezTo>
                    <a:pt x="35" y="71"/>
                    <a:pt x="35" y="71"/>
                    <a:pt x="35" y="72"/>
                  </a:cubicBezTo>
                  <a:cubicBezTo>
                    <a:pt x="35" y="71"/>
                    <a:pt x="35" y="70"/>
                    <a:pt x="35" y="70"/>
                  </a:cubicBezTo>
                  <a:cubicBezTo>
                    <a:pt x="35" y="72"/>
                    <a:pt x="35" y="72"/>
                    <a:pt x="35" y="72"/>
                  </a:cubicBezTo>
                  <a:cubicBezTo>
                    <a:pt x="34" y="74"/>
                    <a:pt x="34" y="68"/>
                    <a:pt x="33" y="69"/>
                  </a:cubicBezTo>
                  <a:cubicBezTo>
                    <a:pt x="34" y="67"/>
                    <a:pt x="34" y="67"/>
                    <a:pt x="34" y="67"/>
                  </a:cubicBezTo>
                  <a:cubicBezTo>
                    <a:pt x="34" y="67"/>
                    <a:pt x="33" y="65"/>
                    <a:pt x="33" y="66"/>
                  </a:cubicBezTo>
                  <a:cubicBezTo>
                    <a:pt x="33" y="68"/>
                    <a:pt x="33" y="71"/>
                    <a:pt x="33" y="73"/>
                  </a:cubicBezTo>
                  <a:cubicBezTo>
                    <a:pt x="33" y="74"/>
                    <a:pt x="33" y="70"/>
                    <a:pt x="33" y="73"/>
                  </a:cubicBezTo>
                  <a:cubicBezTo>
                    <a:pt x="33" y="70"/>
                    <a:pt x="33" y="70"/>
                    <a:pt x="33" y="70"/>
                  </a:cubicBezTo>
                  <a:cubicBezTo>
                    <a:pt x="33" y="69"/>
                    <a:pt x="32" y="66"/>
                    <a:pt x="31" y="66"/>
                  </a:cubicBezTo>
                  <a:cubicBezTo>
                    <a:pt x="31" y="67"/>
                    <a:pt x="31" y="70"/>
                    <a:pt x="32" y="72"/>
                  </a:cubicBezTo>
                  <a:cubicBezTo>
                    <a:pt x="32" y="72"/>
                    <a:pt x="31" y="70"/>
                    <a:pt x="31" y="69"/>
                  </a:cubicBezTo>
                  <a:cubicBezTo>
                    <a:pt x="31" y="69"/>
                    <a:pt x="32" y="71"/>
                    <a:pt x="31" y="73"/>
                  </a:cubicBezTo>
                  <a:cubicBezTo>
                    <a:pt x="31" y="71"/>
                    <a:pt x="30" y="69"/>
                    <a:pt x="29" y="67"/>
                  </a:cubicBezTo>
                  <a:cubicBezTo>
                    <a:pt x="29" y="63"/>
                    <a:pt x="29" y="63"/>
                    <a:pt x="29" y="63"/>
                  </a:cubicBezTo>
                  <a:cubicBezTo>
                    <a:pt x="28" y="63"/>
                    <a:pt x="28" y="63"/>
                    <a:pt x="28" y="63"/>
                  </a:cubicBezTo>
                  <a:cubicBezTo>
                    <a:pt x="28" y="59"/>
                    <a:pt x="28" y="60"/>
                    <a:pt x="28" y="57"/>
                  </a:cubicBezTo>
                  <a:cubicBezTo>
                    <a:pt x="27" y="56"/>
                    <a:pt x="27" y="58"/>
                    <a:pt x="27" y="59"/>
                  </a:cubicBezTo>
                  <a:cubicBezTo>
                    <a:pt x="29" y="64"/>
                    <a:pt x="27" y="66"/>
                    <a:pt x="28" y="71"/>
                  </a:cubicBezTo>
                  <a:cubicBezTo>
                    <a:pt x="28" y="72"/>
                    <a:pt x="26" y="59"/>
                    <a:pt x="26" y="67"/>
                  </a:cubicBezTo>
                  <a:cubicBezTo>
                    <a:pt x="27" y="68"/>
                    <a:pt x="27" y="72"/>
                    <a:pt x="27" y="70"/>
                  </a:cubicBezTo>
                  <a:cubicBezTo>
                    <a:pt x="26" y="70"/>
                    <a:pt x="27" y="75"/>
                    <a:pt x="26" y="73"/>
                  </a:cubicBezTo>
                  <a:cubicBezTo>
                    <a:pt x="27" y="71"/>
                    <a:pt x="25" y="69"/>
                    <a:pt x="25" y="66"/>
                  </a:cubicBezTo>
                  <a:cubicBezTo>
                    <a:pt x="26" y="67"/>
                    <a:pt x="26" y="67"/>
                    <a:pt x="26" y="66"/>
                  </a:cubicBezTo>
                  <a:cubicBezTo>
                    <a:pt x="25" y="64"/>
                    <a:pt x="25" y="61"/>
                    <a:pt x="25" y="61"/>
                  </a:cubicBezTo>
                  <a:cubicBezTo>
                    <a:pt x="24" y="62"/>
                    <a:pt x="24" y="62"/>
                    <a:pt x="24" y="65"/>
                  </a:cubicBezTo>
                  <a:cubicBezTo>
                    <a:pt x="25" y="67"/>
                    <a:pt x="25" y="64"/>
                    <a:pt x="25" y="67"/>
                  </a:cubicBezTo>
                  <a:cubicBezTo>
                    <a:pt x="24" y="68"/>
                    <a:pt x="24" y="64"/>
                    <a:pt x="24" y="69"/>
                  </a:cubicBezTo>
                  <a:cubicBezTo>
                    <a:pt x="25" y="69"/>
                    <a:pt x="25" y="71"/>
                    <a:pt x="25" y="73"/>
                  </a:cubicBezTo>
                  <a:cubicBezTo>
                    <a:pt x="25" y="75"/>
                    <a:pt x="25" y="75"/>
                    <a:pt x="25" y="75"/>
                  </a:cubicBezTo>
                  <a:cubicBezTo>
                    <a:pt x="25" y="73"/>
                    <a:pt x="25" y="73"/>
                    <a:pt x="25" y="73"/>
                  </a:cubicBezTo>
                  <a:cubicBezTo>
                    <a:pt x="24" y="72"/>
                    <a:pt x="25" y="76"/>
                    <a:pt x="24" y="76"/>
                  </a:cubicBezTo>
                  <a:cubicBezTo>
                    <a:pt x="23" y="72"/>
                    <a:pt x="23" y="72"/>
                    <a:pt x="23" y="72"/>
                  </a:cubicBezTo>
                  <a:cubicBezTo>
                    <a:pt x="23" y="69"/>
                    <a:pt x="25" y="73"/>
                    <a:pt x="24" y="68"/>
                  </a:cubicBezTo>
                  <a:cubicBezTo>
                    <a:pt x="23" y="68"/>
                    <a:pt x="23" y="71"/>
                    <a:pt x="23" y="70"/>
                  </a:cubicBezTo>
                  <a:cubicBezTo>
                    <a:pt x="23" y="68"/>
                    <a:pt x="23" y="68"/>
                    <a:pt x="23" y="68"/>
                  </a:cubicBezTo>
                  <a:cubicBezTo>
                    <a:pt x="23" y="68"/>
                    <a:pt x="21" y="62"/>
                    <a:pt x="21" y="66"/>
                  </a:cubicBezTo>
                  <a:cubicBezTo>
                    <a:pt x="21" y="67"/>
                    <a:pt x="21" y="68"/>
                    <a:pt x="22" y="69"/>
                  </a:cubicBezTo>
                  <a:cubicBezTo>
                    <a:pt x="21" y="70"/>
                    <a:pt x="21" y="72"/>
                    <a:pt x="20" y="73"/>
                  </a:cubicBezTo>
                  <a:cubicBezTo>
                    <a:pt x="20" y="69"/>
                    <a:pt x="19" y="72"/>
                    <a:pt x="19" y="68"/>
                  </a:cubicBezTo>
                  <a:cubicBezTo>
                    <a:pt x="20" y="71"/>
                    <a:pt x="21" y="70"/>
                    <a:pt x="21" y="67"/>
                  </a:cubicBezTo>
                  <a:cubicBezTo>
                    <a:pt x="20" y="62"/>
                    <a:pt x="22" y="67"/>
                    <a:pt x="21" y="62"/>
                  </a:cubicBezTo>
                  <a:cubicBezTo>
                    <a:pt x="20" y="62"/>
                    <a:pt x="20" y="58"/>
                    <a:pt x="19" y="55"/>
                  </a:cubicBezTo>
                  <a:cubicBezTo>
                    <a:pt x="19" y="55"/>
                    <a:pt x="19" y="56"/>
                    <a:pt x="19" y="57"/>
                  </a:cubicBezTo>
                  <a:cubicBezTo>
                    <a:pt x="19" y="60"/>
                    <a:pt x="19" y="59"/>
                    <a:pt x="20" y="62"/>
                  </a:cubicBezTo>
                  <a:cubicBezTo>
                    <a:pt x="19" y="62"/>
                    <a:pt x="18" y="63"/>
                    <a:pt x="18" y="66"/>
                  </a:cubicBezTo>
                  <a:cubicBezTo>
                    <a:pt x="18" y="65"/>
                    <a:pt x="18" y="62"/>
                    <a:pt x="18" y="62"/>
                  </a:cubicBezTo>
                  <a:cubicBezTo>
                    <a:pt x="17" y="63"/>
                    <a:pt x="16" y="62"/>
                    <a:pt x="15" y="62"/>
                  </a:cubicBezTo>
                  <a:cubicBezTo>
                    <a:pt x="16" y="66"/>
                    <a:pt x="14" y="63"/>
                    <a:pt x="15" y="67"/>
                  </a:cubicBezTo>
                  <a:cubicBezTo>
                    <a:pt x="16" y="67"/>
                    <a:pt x="17" y="71"/>
                    <a:pt x="17" y="73"/>
                  </a:cubicBezTo>
                  <a:cubicBezTo>
                    <a:pt x="16" y="72"/>
                    <a:pt x="16" y="71"/>
                    <a:pt x="16" y="70"/>
                  </a:cubicBezTo>
                  <a:cubicBezTo>
                    <a:pt x="16" y="72"/>
                    <a:pt x="15" y="66"/>
                    <a:pt x="15" y="70"/>
                  </a:cubicBezTo>
                  <a:cubicBezTo>
                    <a:pt x="16" y="68"/>
                    <a:pt x="14" y="64"/>
                    <a:pt x="14" y="61"/>
                  </a:cubicBezTo>
                  <a:cubicBezTo>
                    <a:pt x="14" y="63"/>
                    <a:pt x="14" y="58"/>
                    <a:pt x="13" y="59"/>
                  </a:cubicBezTo>
                  <a:cubicBezTo>
                    <a:pt x="13" y="61"/>
                    <a:pt x="12" y="62"/>
                    <a:pt x="12" y="63"/>
                  </a:cubicBezTo>
                  <a:cubicBezTo>
                    <a:pt x="10" y="60"/>
                    <a:pt x="9" y="63"/>
                    <a:pt x="9" y="64"/>
                  </a:cubicBezTo>
                  <a:cubicBezTo>
                    <a:pt x="8" y="62"/>
                    <a:pt x="8" y="58"/>
                    <a:pt x="7" y="57"/>
                  </a:cubicBezTo>
                  <a:cubicBezTo>
                    <a:pt x="6" y="58"/>
                    <a:pt x="8" y="62"/>
                    <a:pt x="7" y="60"/>
                  </a:cubicBezTo>
                  <a:cubicBezTo>
                    <a:pt x="7" y="59"/>
                    <a:pt x="7" y="59"/>
                    <a:pt x="7" y="59"/>
                  </a:cubicBezTo>
                  <a:cubicBezTo>
                    <a:pt x="7" y="60"/>
                    <a:pt x="5" y="57"/>
                    <a:pt x="6" y="62"/>
                  </a:cubicBezTo>
                  <a:cubicBezTo>
                    <a:pt x="5" y="58"/>
                    <a:pt x="5" y="58"/>
                    <a:pt x="5" y="58"/>
                  </a:cubicBezTo>
                  <a:cubicBezTo>
                    <a:pt x="5" y="58"/>
                    <a:pt x="5" y="59"/>
                    <a:pt x="5" y="59"/>
                  </a:cubicBezTo>
                  <a:cubicBezTo>
                    <a:pt x="5" y="56"/>
                    <a:pt x="5" y="56"/>
                    <a:pt x="5" y="56"/>
                  </a:cubicBezTo>
                  <a:cubicBezTo>
                    <a:pt x="4" y="53"/>
                    <a:pt x="4" y="56"/>
                    <a:pt x="3" y="56"/>
                  </a:cubicBezTo>
                  <a:cubicBezTo>
                    <a:pt x="4" y="59"/>
                    <a:pt x="4" y="59"/>
                    <a:pt x="4" y="59"/>
                  </a:cubicBezTo>
                  <a:cubicBezTo>
                    <a:pt x="3" y="61"/>
                    <a:pt x="2" y="59"/>
                    <a:pt x="2" y="60"/>
                  </a:cubicBezTo>
                  <a:cubicBezTo>
                    <a:pt x="1" y="57"/>
                    <a:pt x="1" y="57"/>
                    <a:pt x="1" y="57"/>
                  </a:cubicBezTo>
                  <a:cubicBezTo>
                    <a:pt x="1" y="59"/>
                    <a:pt x="1" y="59"/>
                    <a:pt x="1" y="59"/>
                  </a:cubicBezTo>
                  <a:cubicBezTo>
                    <a:pt x="1" y="56"/>
                    <a:pt x="0" y="55"/>
                    <a:pt x="0" y="57"/>
                  </a:cubicBezTo>
                  <a:cubicBezTo>
                    <a:pt x="0" y="51"/>
                    <a:pt x="0" y="51"/>
                    <a:pt x="0" y="51"/>
                  </a:cubicBezTo>
                  <a:cubicBezTo>
                    <a:pt x="1" y="52"/>
                    <a:pt x="0" y="54"/>
                    <a:pt x="1" y="56"/>
                  </a:cubicBezTo>
                  <a:cubicBezTo>
                    <a:pt x="2" y="58"/>
                    <a:pt x="2" y="57"/>
                    <a:pt x="2" y="55"/>
                  </a:cubicBezTo>
                  <a:cubicBezTo>
                    <a:pt x="2" y="55"/>
                    <a:pt x="2" y="55"/>
                    <a:pt x="2" y="56"/>
                  </a:cubicBezTo>
                  <a:cubicBezTo>
                    <a:pt x="1" y="53"/>
                    <a:pt x="1" y="53"/>
                    <a:pt x="1" y="51"/>
                  </a:cubicBezTo>
                  <a:cubicBezTo>
                    <a:pt x="1" y="51"/>
                    <a:pt x="1" y="50"/>
                    <a:pt x="1" y="51"/>
                  </a:cubicBezTo>
                  <a:cubicBezTo>
                    <a:pt x="1" y="49"/>
                    <a:pt x="1" y="49"/>
                    <a:pt x="2" y="49"/>
                  </a:cubicBezTo>
                  <a:cubicBezTo>
                    <a:pt x="2" y="50"/>
                    <a:pt x="2" y="51"/>
                    <a:pt x="2" y="52"/>
                  </a:cubicBezTo>
                  <a:cubicBezTo>
                    <a:pt x="2" y="49"/>
                    <a:pt x="2" y="48"/>
                    <a:pt x="3" y="48"/>
                  </a:cubicBezTo>
                  <a:cubicBezTo>
                    <a:pt x="4" y="52"/>
                    <a:pt x="4" y="46"/>
                    <a:pt x="5" y="47"/>
                  </a:cubicBezTo>
                  <a:cubicBezTo>
                    <a:pt x="5" y="50"/>
                    <a:pt x="5" y="52"/>
                    <a:pt x="5" y="54"/>
                  </a:cubicBezTo>
                  <a:cubicBezTo>
                    <a:pt x="5" y="55"/>
                    <a:pt x="5" y="54"/>
                    <a:pt x="6" y="55"/>
                  </a:cubicBezTo>
                  <a:cubicBezTo>
                    <a:pt x="6" y="53"/>
                    <a:pt x="5" y="49"/>
                    <a:pt x="6" y="48"/>
                  </a:cubicBezTo>
                  <a:cubicBezTo>
                    <a:pt x="6" y="50"/>
                    <a:pt x="6" y="50"/>
                    <a:pt x="6" y="50"/>
                  </a:cubicBezTo>
                  <a:cubicBezTo>
                    <a:pt x="7" y="49"/>
                    <a:pt x="6" y="45"/>
                    <a:pt x="7" y="46"/>
                  </a:cubicBezTo>
                  <a:cubicBezTo>
                    <a:pt x="8" y="47"/>
                    <a:pt x="9" y="47"/>
                    <a:pt x="10" y="47"/>
                  </a:cubicBezTo>
                  <a:cubicBezTo>
                    <a:pt x="11" y="49"/>
                    <a:pt x="11" y="49"/>
                    <a:pt x="11" y="49"/>
                  </a:cubicBezTo>
                  <a:cubicBezTo>
                    <a:pt x="11" y="44"/>
                    <a:pt x="12" y="47"/>
                    <a:pt x="13" y="45"/>
                  </a:cubicBezTo>
                  <a:cubicBezTo>
                    <a:pt x="14" y="47"/>
                    <a:pt x="15" y="42"/>
                    <a:pt x="16" y="46"/>
                  </a:cubicBezTo>
                  <a:cubicBezTo>
                    <a:pt x="18" y="44"/>
                    <a:pt x="19" y="42"/>
                    <a:pt x="22" y="42"/>
                  </a:cubicBezTo>
                  <a:cubicBezTo>
                    <a:pt x="22" y="46"/>
                    <a:pt x="22" y="46"/>
                    <a:pt x="22" y="46"/>
                  </a:cubicBezTo>
                  <a:cubicBezTo>
                    <a:pt x="22" y="43"/>
                    <a:pt x="22" y="47"/>
                    <a:pt x="23" y="47"/>
                  </a:cubicBezTo>
                  <a:cubicBezTo>
                    <a:pt x="22" y="44"/>
                    <a:pt x="23" y="43"/>
                    <a:pt x="23" y="41"/>
                  </a:cubicBezTo>
                  <a:cubicBezTo>
                    <a:pt x="24" y="44"/>
                    <a:pt x="25" y="41"/>
                    <a:pt x="25" y="38"/>
                  </a:cubicBezTo>
                  <a:cubicBezTo>
                    <a:pt x="26" y="41"/>
                    <a:pt x="26" y="41"/>
                    <a:pt x="26" y="41"/>
                  </a:cubicBezTo>
                  <a:cubicBezTo>
                    <a:pt x="26" y="36"/>
                    <a:pt x="27" y="40"/>
                    <a:pt x="29" y="40"/>
                  </a:cubicBezTo>
                  <a:cubicBezTo>
                    <a:pt x="29" y="41"/>
                    <a:pt x="29" y="43"/>
                    <a:pt x="30" y="43"/>
                  </a:cubicBezTo>
                  <a:cubicBezTo>
                    <a:pt x="30" y="39"/>
                    <a:pt x="30" y="39"/>
                    <a:pt x="30" y="37"/>
                  </a:cubicBezTo>
                  <a:cubicBezTo>
                    <a:pt x="31" y="37"/>
                    <a:pt x="32" y="38"/>
                    <a:pt x="33" y="39"/>
                  </a:cubicBezTo>
                  <a:cubicBezTo>
                    <a:pt x="35" y="33"/>
                    <a:pt x="38" y="36"/>
                    <a:pt x="39" y="33"/>
                  </a:cubicBezTo>
                  <a:cubicBezTo>
                    <a:pt x="40" y="35"/>
                    <a:pt x="40" y="35"/>
                    <a:pt x="40" y="35"/>
                  </a:cubicBezTo>
                  <a:cubicBezTo>
                    <a:pt x="42" y="29"/>
                    <a:pt x="45" y="34"/>
                    <a:pt x="47" y="31"/>
                  </a:cubicBezTo>
                  <a:cubicBezTo>
                    <a:pt x="47" y="35"/>
                    <a:pt x="47" y="35"/>
                    <a:pt x="47" y="35"/>
                  </a:cubicBezTo>
                  <a:cubicBezTo>
                    <a:pt x="48" y="37"/>
                    <a:pt x="49" y="34"/>
                    <a:pt x="48" y="31"/>
                  </a:cubicBezTo>
                  <a:cubicBezTo>
                    <a:pt x="49" y="32"/>
                    <a:pt x="49" y="28"/>
                    <a:pt x="50" y="32"/>
                  </a:cubicBezTo>
                  <a:cubicBezTo>
                    <a:pt x="51" y="33"/>
                    <a:pt x="51" y="30"/>
                    <a:pt x="51" y="29"/>
                  </a:cubicBezTo>
                  <a:cubicBezTo>
                    <a:pt x="53" y="31"/>
                    <a:pt x="53" y="30"/>
                    <a:pt x="54" y="29"/>
                  </a:cubicBezTo>
                  <a:cubicBezTo>
                    <a:pt x="54" y="29"/>
                    <a:pt x="54" y="29"/>
                    <a:pt x="54" y="29"/>
                  </a:cubicBezTo>
                  <a:cubicBezTo>
                    <a:pt x="54" y="30"/>
                    <a:pt x="54" y="32"/>
                    <a:pt x="54" y="32"/>
                  </a:cubicBezTo>
                  <a:cubicBezTo>
                    <a:pt x="55" y="31"/>
                    <a:pt x="56" y="33"/>
                    <a:pt x="55" y="28"/>
                  </a:cubicBezTo>
                  <a:cubicBezTo>
                    <a:pt x="57" y="30"/>
                    <a:pt x="57" y="25"/>
                    <a:pt x="59" y="29"/>
                  </a:cubicBezTo>
                  <a:cubicBezTo>
                    <a:pt x="59" y="27"/>
                    <a:pt x="59" y="27"/>
                    <a:pt x="59" y="26"/>
                  </a:cubicBezTo>
                  <a:cubicBezTo>
                    <a:pt x="60" y="25"/>
                    <a:pt x="62" y="28"/>
                    <a:pt x="63" y="26"/>
                  </a:cubicBezTo>
                  <a:cubicBezTo>
                    <a:pt x="63" y="26"/>
                    <a:pt x="63" y="28"/>
                    <a:pt x="63" y="28"/>
                  </a:cubicBezTo>
                  <a:cubicBezTo>
                    <a:pt x="63" y="25"/>
                    <a:pt x="63" y="25"/>
                    <a:pt x="63" y="25"/>
                  </a:cubicBezTo>
                  <a:cubicBezTo>
                    <a:pt x="65" y="22"/>
                    <a:pt x="67" y="28"/>
                    <a:pt x="69" y="27"/>
                  </a:cubicBezTo>
                  <a:cubicBezTo>
                    <a:pt x="71" y="23"/>
                    <a:pt x="75" y="24"/>
                    <a:pt x="78" y="23"/>
                  </a:cubicBezTo>
                  <a:cubicBezTo>
                    <a:pt x="78" y="24"/>
                    <a:pt x="78" y="24"/>
                    <a:pt x="78" y="24"/>
                  </a:cubicBezTo>
                  <a:cubicBezTo>
                    <a:pt x="78" y="20"/>
                    <a:pt x="81" y="28"/>
                    <a:pt x="80" y="22"/>
                  </a:cubicBezTo>
                  <a:cubicBezTo>
                    <a:pt x="81" y="23"/>
                    <a:pt x="81" y="22"/>
                    <a:pt x="81" y="24"/>
                  </a:cubicBezTo>
                  <a:cubicBezTo>
                    <a:pt x="82" y="21"/>
                    <a:pt x="84" y="27"/>
                    <a:pt x="85" y="23"/>
                  </a:cubicBezTo>
                  <a:cubicBezTo>
                    <a:pt x="84" y="23"/>
                    <a:pt x="84" y="23"/>
                    <a:pt x="84" y="23"/>
                  </a:cubicBezTo>
                  <a:cubicBezTo>
                    <a:pt x="86" y="26"/>
                    <a:pt x="86" y="22"/>
                    <a:pt x="88" y="24"/>
                  </a:cubicBezTo>
                  <a:cubicBezTo>
                    <a:pt x="88" y="25"/>
                    <a:pt x="88" y="25"/>
                    <a:pt x="88" y="26"/>
                  </a:cubicBezTo>
                  <a:cubicBezTo>
                    <a:pt x="89" y="28"/>
                    <a:pt x="88" y="21"/>
                    <a:pt x="89" y="26"/>
                  </a:cubicBezTo>
                  <a:cubicBezTo>
                    <a:pt x="89" y="26"/>
                    <a:pt x="89" y="24"/>
                    <a:pt x="89" y="24"/>
                  </a:cubicBezTo>
                  <a:cubicBezTo>
                    <a:pt x="92" y="26"/>
                    <a:pt x="94" y="22"/>
                    <a:pt x="96" y="20"/>
                  </a:cubicBezTo>
                  <a:cubicBezTo>
                    <a:pt x="99" y="23"/>
                    <a:pt x="98" y="29"/>
                    <a:pt x="99" y="25"/>
                  </a:cubicBezTo>
                  <a:cubicBezTo>
                    <a:pt x="99" y="26"/>
                    <a:pt x="99" y="23"/>
                    <a:pt x="99" y="24"/>
                  </a:cubicBezTo>
                  <a:cubicBezTo>
                    <a:pt x="99" y="22"/>
                    <a:pt x="101" y="29"/>
                    <a:pt x="101" y="26"/>
                  </a:cubicBezTo>
                  <a:cubicBezTo>
                    <a:pt x="100" y="23"/>
                    <a:pt x="101" y="25"/>
                    <a:pt x="100" y="23"/>
                  </a:cubicBezTo>
                  <a:cubicBezTo>
                    <a:pt x="102" y="24"/>
                    <a:pt x="103" y="27"/>
                    <a:pt x="103" y="25"/>
                  </a:cubicBezTo>
                  <a:cubicBezTo>
                    <a:pt x="103" y="26"/>
                    <a:pt x="103" y="26"/>
                    <a:pt x="103" y="26"/>
                  </a:cubicBezTo>
                  <a:cubicBezTo>
                    <a:pt x="103" y="21"/>
                    <a:pt x="105" y="24"/>
                    <a:pt x="105" y="18"/>
                  </a:cubicBezTo>
                  <a:cubicBezTo>
                    <a:pt x="111" y="16"/>
                    <a:pt x="116" y="12"/>
                    <a:pt x="121" y="10"/>
                  </a:cubicBezTo>
                  <a:cubicBezTo>
                    <a:pt x="127" y="10"/>
                    <a:pt x="132" y="7"/>
                    <a:pt x="139" y="8"/>
                  </a:cubicBezTo>
                  <a:cubicBezTo>
                    <a:pt x="141" y="12"/>
                    <a:pt x="141" y="12"/>
                    <a:pt x="142" y="10"/>
                  </a:cubicBezTo>
                  <a:cubicBezTo>
                    <a:pt x="142" y="12"/>
                    <a:pt x="142" y="12"/>
                    <a:pt x="142" y="12"/>
                  </a:cubicBezTo>
                  <a:cubicBezTo>
                    <a:pt x="142" y="8"/>
                    <a:pt x="143" y="11"/>
                    <a:pt x="143" y="8"/>
                  </a:cubicBezTo>
                  <a:cubicBezTo>
                    <a:pt x="145" y="8"/>
                    <a:pt x="147" y="6"/>
                    <a:pt x="149" y="6"/>
                  </a:cubicBezTo>
                  <a:cubicBezTo>
                    <a:pt x="149" y="6"/>
                    <a:pt x="149" y="9"/>
                    <a:pt x="149" y="9"/>
                  </a:cubicBezTo>
                  <a:cubicBezTo>
                    <a:pt x="149" y="6"/>
                    <a:pt x="149" y="6"/>
                    <a:pt x="149" y="6"/>
                  </a:cubicBezTo>
                  <a:cubicBezTo>
                    <a:pt x="150" y="7"/>
                    <a:pt x="150" y="7"/>
                    <a:pt x="150" y="7"/>
                  </a:cubicBezTo>
                  <a:cubicBezTo>
                    <a:pt x="150" y="7"/>
                    <a:pt x="150" y="5"/>
                    <a:pt x="149" y="4"/>
                  </a:cubicBezTo>
                  <a:cubicBezTo>
                    <a:pt x="154" y="0"/>
                    <a:pt x="161" y="5"/>
                    <a:pt x="166" y="3"/>
                  </a:cubicBezTo>
                  <a:cubicBezTo>
                    <a:pt x="167" y="4"/>
                    <a:pt x="169" y="3"/>
                    <a:pt x="170" y="2"/>
                  </a:cubicBezTo>
                  <a:cubicBezTo>
                    <a:pt x="175" y="5"/>
                    <a:pt x="180" y="8"/>
                    <a:pt x="183" y="4"/>
                  </a:cubicBezTo>
                  <a:cubicBezTo>
                    <a:pt x="183" y="4"/>
                    <a:pt x="185" y="13"/>
                    <a:pt x="18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67"/>
            <p:cNvSpPr/>
            <p:nvPr/>
          </p:nvSpPr>
          <p:spPr bwMode="auto">
            <a:xfrm>
              <a:off x="3754438" y="1462088"/>
              <a:ext cx="3175" cy="25400"/>
            </a:xfrm>
            <a:custGeom>
              <a:avLst/>
              <a:gdLst>
                <a:gd name="T0" fmla="*/ 0 w 1"/>
                <a:gd name="T1" fmla="*/ 0 h 6"/>
                <a:gd name="T2" fmla="*/ 1 w 1"/>
                <a:gd name="T3" fmla="*/ 6 h 6"/>
                <a:gd name="T4" fmla="*/ 0 w 1"/>
                <a:gd name="T5" fmla="*/ 0 h 6"/>
              </a:gdLst>
              <a:ahLst/>
              <a:cxnLst>
                <a:cxn ang="0">
                  <a:pos x="T0" y="T1"/>
                </a:cxn>
                <a:cxn ang="0">
                  <a:pos x="T2" y="T3"/>
                </a:cxn>
                <a:cxn ang="0">
                  <a:pos x="T4" y="T5"/>
                </a:cxn>
              </a:cxnLst>
              <a:rect l="0" t="0" r="r" b="b"/>
              <a:pathLst>
                <a:path w="1" h="6">
                  <a:moveTo>
                    <a:pt x="0" y="0"/>
                  </a:moveTo>
                  <a:cubicBezTo>
                    <a:pt x="1" y="2"/>
                    <a:pt x="1" y="3"/>
                    <a:pt x="1" y="6"/>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68"/>
            <p:cNvSpPr/>
            <p:nvPr/>
          </p:nvSpPr>
          <p:spPr bwMode="auto">
            <a:xfrm>
              <a:off x="3821113" y="1530350"/>
              <a:ext cx="4763" cy="12700"/>
            </a:xfrm>
            <a:custGeom>
              <a:avLst/>
              <a:gdLst>
                <a:gd name="T0" fmla="*/ 0 w 1"/>
                <a:gd name="T1" fmla="*/ 1 h 3"/>
                <a:gd name="T2" fmla="*/ 1 w 1"/>
                <a:gd name="T3" fmla="*/ 2 h 3"/>
                <a:gd name="T4" fmla="*/ 0 w 1"/>
                <a:gd name="T5" fmla="*/ 3 h 3"/>
                <a:gd name="T6" fmla="*/ 0 w 1"/>
                <a:gd name="T7" fmla="*/ 1 h 3"/>
              </a:gdLst>
              <a:ahLst/>
              <a:cxnLst>
                <a:cxn ang="0">
                  <a:pos x="T0" y="T1"/>
                </a:cxn>
                <a:cxn ang="0">
                  <a:pos x="T2" y="T3"/>
                </a:cxn>
                <a:cxn ang="0">
                  <a:pos x="T4" y="T5"/>
                </a:cxn>
                <a:cxn ang="0">
                  <a:pos x="T6" y="T7"/>
                </a:cxn>
              </a:cxnLst>
              <a:rect l="0" t="0" r="r" b="b"/>
              <a:pathLst>
                <a:path w="1" h="3">
                  <a:moveTo>
                    <a:pt x="0" y="1"/>
                  </a:moveTo>
                  <a:cubicBezTo>
                    <a:pt x="0" y="0"/>
                    <a:pt x="1" y="1"/>
                    <a:pt x="1" y="2"/>
                  </a:cubicBezTo>
                  <a:cubicBezTo>
                    <a:pt x="1" y="2"/>
                    <a:pt x="1" y="3"/>
                    <a:pt x="0" y="3"/>
                  </a:cubicBezTo>
                  <a:cubicBezTo>
                    <a:pt x="1" y="2"/>
                    <a:pt x="0" y="2"/>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69"/>
            <p:cNvSpPr/>
            <p:nvPr/>
          </p:nvSpPr>
          <p:spPr bwMode="auto">
            <a:xfrm>
              <a:off x="3833813" y="1533525"/>
              <a:ext cx="4763" cy="17462"/>
            </a:xfrm>
            <a:custGeom>
              <a:avLst/>
              <a:gdLst>
                <a:gd name="T0" fmla="*/ 1 w 1"/>
                <a:gd name="T1" fmla="*/ 0 h 4"/>
                <a:gd name="T2" fmla="*/ 0 w 1"/>
                <a:gd name="T3" fmla="*/ 4 h 4"/>
                <a:gd name="T4" fmla="*/ 1 w 1"/>
                <a:gd name="T5" fmla="*/ 0 h 4"/>
              </a:gdLst>
              <a:ahLst/>
              <a:cxnLst>
                <a:cxn ang="0">
                  <a:pos x="T0" y="T1"/>
                </a:cxn>
                <a:cxn ang="0">
                  <a:pos x="T2" y="T3"/>
                </a:cxn>
                <a:cxn ang="0">
                  <a:pos x="T4" y="T5"/>
                </a:cxn>
              </a:cxnLst>
              <a:rect l="0" t="0" r="r" b="b"/>
              <a:pathLst>
                <a:path w="1" h="4">
                  <a:moveTo>
                    <a:pt x="1" y="0"/>
                  </a:moveTo>
                  <a:cubicBezTo>
                    <a:pt x="1" y="2"/>
                    <a:pt x="1" y="3"/>
                    <a:pt x="0" y="4"/>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70"/>
            <p:cNvSpPr/>
            <p:nvPr/>
          </p:nvSpPr>
          <p:spPr bwMode="auto">
            <a:xfrm>
              <a:off x="3856038" y="1558925"/>
              <a:ext cx="4763" cy="12700"/>
            </a:xfrm>
            <a:custGeom>
              <a:avLst/>
              <a:gdLst>
                <a:gd name="T0" fmla="*/ 0 w 1"/>
                <a:gd name="T1" fmla="*/ 0 h 3"/>
                <a:gd name="T2" fmla="*/ 0 w 1"/>
                <a:gd name="T3" fmla="*/ 3 h 3"/>
                <a:gd name="T4" fmla="*/ 0 w 1"/>
                <a:gd name="T5" fmla="*/ 0 h 3"/>
              </a:gdLst>
              <a:ahLst/>
              <a:cxnLst>
                <a:cxn ang="0">
                  <a:pos x="T0" y="T1"/>
                </a:cxn>
                <a:cxn ang="0">
                  <a:pos x="T2" y="T3"/>
                </a:cxn>
                <a:cxn ang="0">
                  <a:pos x="T4" y="T5"/>
                </a:cxn>
              </a:cxnLst>
              <a:rect l="0" t="0" r="r" b="b"/>
              <a:pathLst>
                <a:path w="1" h="3">
                  <a:moveTo>
                    <a:pt x="0" y="0"/>
                  </a:moveTo>
                  <a:cubicBezTo>
                    <a:pt x="1" y="2"/>
                    <a:pt x="1"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71"/>
            <p:cNvSpPr/>
            <p:nvPr/>
          </p:nvSpPr>
          <p:spPr bwMode="auto">
            <a:xfrm>
              <a:off x="3856038" y="1546225"/>
              <a:ext cx="4763" cy="9525"/>
            </a:xfrm>
            <a:custGeom>
              <a:avLst/>
              <a:gdLst>
                <a:gd name="T0" fmla="*/ 0 w 1"/>
                <a:gd name="T1" fmla="*/ 0 h 2"/>
                <a:gd name="T2" fmla="*/ 1 w 1"/>
                <a:gd name="T3" fmla="*/ 1 h 2"/>
                <a:gd name="T4" fmla="*/ 0 w 1"/>
                <a:gd name="T5" fmla="*/ 0 h 2"/>
              </a:gdLst>
              <a:ahLst/>
              <a:cxnLst>
                <a:cxn ang="0">
                  <a:pos x="T0" y="T1"/>
                </a:cxn>
                <a:cxn ang="0">
                  <a:pos x="T2" y="T3"/>
                </a:cxn>
                <a:cxn ang="0">
                  <a:pos x="T4" y="T5"/>
                </a:cxn>
              </a:cxnLst>
              <a:rect l="0" t="0" r="r" b="b"/>
              <a:pathLst>
                <a:path w="1" h="2">
                  <a:moveTo>
                    <a:pt x="0" y="0"/>
                  </a:moveTo>
                  <a:cubicBezTo>
                    <a:pt x="0" y="0"/>
                    <a:pt x="0" y="1"/>
                    <a:pt x="1" y="1"/>
                  </a:cubicBezTo>
                  <a:cubicBezTo>
                    <a:pt x="0" y="0"/>
                    <a:pt x="0"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72"/>
            <p:cNvSpPr/>
            <p:nvPr/>
          </p:nvSpPr>
          <p:spPr bwMode="auto">
            <a:xfrm>
              <a:off x="3886201" y="1555750"/>
              <a:ext cx="3175" cy="15875"/>
            </a:xfrm>
            <a:custGeom>
              <a:avLst/>
              <a:gdLst>
                <a:gd name="T0" fmla="*/ 0 w 1"/>
                <a:gd name="T1" fmla="*/ 1 h 4"/>
                <a:gd name="T2" fmla="*/ 1 w 1"/>
                <a:gd name="T3" fmla="*/ 2 h 4"/>
                <a:gd name="T4" fmla="*/ 0 w 1"/>
                <a:gd name="T5" fmla="*/ 1 h 4"/>
              </a:gdLst>
              <a:ahLst/>
              <a:cxnLst>
                <a:cxn ang="0">
                  <a:pos x="T0" y="T1"/>
                </a:cxn>
                <a:cxn ang="0">
                  <a:pos x="T2" y="T3"/>
                </a:cxn>
                <a:cxn ang="0">
                  <a:pos x="T4" y="T5"/>
                </a:cxn>
              </a:cxnLst>
              <a:rect l="0" t="0" r="r" b="b"/>
              <a:pathLst>
                <a:path w="1" h="4">
                  <a:moveTo>
                    <a:pt x="0" y="1"/>
                  </a:moveTo>
                  <a:cubicBezTo>
                    <a:pt x="0" y="1"/>
                    <a:pt x="0" y="0"/>
                    <a:pt x="1" y="2"/>
                  </a:cubicBezTo>
                  <a:cubicBezTo>
                    <a:pt x="1" y="0"/>
                    <a:pt x="0" y="4"/>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73"/>
            <p:cNvSpPr/>
            <p:nvPr/>
          </p:nvSpPr>
          <p:spPr bwMode="auto">
            <a:xfrm>
              <a:off x="3898901" y="1546225"/>
              <a:ext cx="3175" cy="9525"/>
            </a:xfrm>
            <a:custGeom>
              <a:avLst/>
              <a:gdLst>
                <a:gd name="T0" fmla="*/ 0 w 1"/>
                <a:gd name="T1" fmla="*/ 0 h 2"/>
                <a:gd name="T2" fmla="*/ 0 w 1"/>
                <a:gd name="T3" fmla="*/ 0 h 2"/>
                <a:gd name="T4" fmla="*/ 0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0"/>
                  </a:cubicBezTo>
                  <a:cubicBezTo>
                    <a:pt x="1" y="1"/>
                    <a:pt x="1" y="2"/>
                    <a:pt x="0" y="2"/>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74"/>
            <p:cNvSpPr/>
            <p:nvPr/>
          </p:nvSpPr>
          <p:spPr bwMode="auto">
            <a:xfrm>
              <a:off x="4135438" y="1474788"/>
              <a:ext cx="0" cy="7937"/>
            </a:xfrm>
            <a:custGeom>
              <a:avLst/>
              <a:gdLst>
                <a:gd name="T0" fmla="*/ 3 h 5"/>
                <a:gd name="T1" fmla="*/ 5 h 5"/>
                <a:gd name="T2" fmla="*/ 0 h 5"/>
                <a:gd name="T3" fmla="*/ 3 h 5"/>
              </a:gdLst>
              <a:ahLst/>
              <a:cxnLst>
                <a:cxn ang="0">
                  <a:pos x="0" y="T0"/>
                </a:cxn>
                <a:cxn ang="0">
                  <a:pos x="0" y="T1"/>
                </a:cxn>
                <a:cxn ang="0">
                  <a:pos x="0" y="T2"/>
                </a:cxn>
                <a:cxn ang="0">
                  <a:pos x="0" y="T3"/>
                </a:cxn>
              </a:cxnLst>
              <a:rect l="0" t="0" r="r" b="b"/>
              <a:pathLst>
                <a:path h="5">
                  <a:moveTo>
                    <a:pt x="0" y="3"/>
                  </a:moveTo>
                  <a:lnTo>
                    <a:pt x="0" y="5"/>
                  </a:lnTo>
                  <a:lnTo>
                    <a:pt x="0"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75"/>
            <p:cNvSpPr/>
            <p:nvPr/>
          </p:nvSpPr>
          <p:spPr bwMode="auto">
            <a:xfrm>
              <a:off x="4241801" y="1452563"/>
              <a:ext cx="4763" cy="14287"/>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0"/>
                    <a:pt x="1" y="3"/>
                    <a:pt x="1" y="3"/>
                  </a:cubicBezTo>
                  <a:cubicBezTo>
                    <a:pt x="0" y="3"/>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76"/>
            <p:cNvSpPr/>
            <p:nvPr/>
          </p:nvSpPr>
          <p:spPr bwMode="auto">
            <a:xfrm>
              <a:off x="4289426" y="1398588"/>
              <a:ext cx="3175" cy="15875"/>
            </a:xfrm>
            <a:custGeom>
              <a:avLst/>
              <a:gdLst>
                <a:gd name="T0" fmla="*/ 2 w 2"/>
                <a:gd name="T1" fmla="*/ 10 h 10"/>
                <a:gd name="T2" fmla="*/ 2 w 2"/>
                <a:gd name="T3" fmla="*/ 10 h 10"/>
                <a:gd name="T4" fmla="*/ 0 w 2"/>
                <a:gd name="T5" fmla="*/ 0 h 10"/>
                <a:gd name="T6" fmla="*/ 2 w 2"/>
                <a:gd name="T7" fmla="*/ 10 h 10"/>
              </a:gdLst>
              <a:ahLst/>
              <a:cxnLst>
                <a:cxn ang="0">
                  <a:pos x="T0" y="T1"/>
                </a:cxn>
                <a:cxn ang="0">
                  <a:pos x="T2" y="T3"/>
                </a:cxn>
                <a:cxn ang="0">
                  <a:pos x="T4" y="T5"/>
                </a:cxn>
                <a:cxn ang="0">
                  <a:pos x="T6" y="T7"/>
                </a:cxn>
              </a:cxnLst>
              <a:rect l="0" t="0" r="r" b="b"/>
              <a:pathLst>
                <a:path w="2" h="10">
                  <a:moveTo>
                    <a:pt x="2" y="10"/>
                  </a:moveTo>
                  <a:lnTo>
                    <a:pt x="2" y="10"/>
                  </a:lnTo>
                  <a:lnTo>
                    <a:pt x="0" y="0"/>
                  </a:lnTo>
                  <a:lnTo>
                    <a:pt x="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77"/>
            <p:cNvSpPr/>
            <p:nvPr/>
          </p:nvSpPr>
          <p:spPr bwMode="auto">
            <a:xfrm>
              <a:off x="3516313" y="2643188"/>
              <a:ext cx="4763" cy="1270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0" y="1"/>
                    <a:pt x="0" y="3"/>
                    <a:pt x="0" y="2"/>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78"/>
            <p:cNvSpPr/>
            <p:nvPr/>
          </p:nvSpPr>
          <p:spPr bwMode="auto">
            <a:xfrm>
              <a:off x="3511551" y="2652713"/>
              <a:ext cx="823913" cy="646112"/>
            </a:xfrm>
            <a:custGeom>
              <a:avLst/>
              <a:gdLst>
                <a:gd name="T0" fmla="*/ 166 w 194"/>
                <a:gd name="T1" fmla="*/ 132 h 152"/>
                <a:gd name="T2" fmla="*/ 160 w 194"/>
                <a:gd name="T3" fmla="*/ 128 h 152"/>
                <a:gd name="T4" fmla="*/ 145 w 194"/>
                <a:gd name="T5" fmla="*/ 124 h 152"/>
                <a:gd name="T6" fmla="*/ 141 w 194"/>
                <a:gd name="T7" fmla="*/ 120 h 152"/>
                <a:gd name="T8" fmla="*/ 133 w 194"/>
                <a:gd name="T9" fmla="*/ 107 h 152"/>
                <a:gd name="T10" fmla="*/ 129 w 194"/>
                <a:gd name="T11" fmla="*/ 104 h 152"/>
                <a:gd name="T12" fmla="*/ 120 w 194"/>
                <a:gd name="T13" fmla="*/ 101 h 152"/>
                <a:gd name="T14" fmla="*/ 116 w 194"/>
                <a:gd name="T15" fmla="*/ 95 h 152"/>
                <a:gd name="T16" fmla="*/ 115 w 194"/>
                <a:gd name="T17" fmla="*/ 90 h 152"/>
                <a:gd name="T18" fmla="*/ 110 w 194"/>
                <a:gd name="T19" fmla="*/ 91 h 152"/>
                <a:gd name="T20" fmla="*/ 101 w 194"/>
                <a:gd name="T21" fmla="*/ 88 h 152"/>
                <a:gd name="T22" fmla="*/ 97 w 194"/>
                <a:gd name="T23" fmla="*/ 85 h 152"/>
                <a:gd name="T24" fmla="*/ 92 w 194"/>
                <a:gd name="T25" fmla="*/ 84 h 152"/>
                <a:gd name="T26" fmla="*/ 89 w 194"/>
                <a:gd name="T27" fmla="*/ 78 h 152"/>
                <a:gd name="T28" fmla="*/ 83 w 194"/>
                <a:gd name="T29" fmla="*/ 75 h 152"/>
                <a:gd name="T30" fmla="*/ 78 w 194"/>
                <a:gd name="T31" fmla="*/ 67 h 152"/>
                <a:gd name="T32" fmla="*/ 74 w 194"/>
                <a:gd name="T33" fmla="*/ 67 h 152"/>
                <a:gd name="T34" fmla="*/ 73 w 194"/>
                <a:gd name="T35" fmla="*/ 62 h 152"/>
                <a:gd name="T36" fmla="*/ 69 w 194"/>
                <a:gd name="T37" fmla="*/ 63 h 152"/>
                <a:gd name="T38" fmla="*/ 67 w 194"/>
                <a:gd name="T39" fmla="*/ 62 h 152"/>
                <a:gd name="T40" fmla="*/ 64 w 194"/>
                <a:gd name="T41" fmla="*/ 60 h 152"/>
                <a:gd name="T42" fmla="*/ 54 w 194"/>
                <a:gd name="T43" fmla="*/ 54 h 152"/>
                <a:gd name="T44" fmla="*/ 50 w 194"/>
                <a:gd name="T45" fmla="*/ 51 h 152"/>
                <a:gd name="T46" fmla="*/ 47 w 194"/>
                <a:gd name="T47" fmla="*/ 49 h 152"/>
                <a:gd name="T48" fmla="*/ 40 w 194"/>
                <a:gd name="T49" fmla="*/ 43 h 152"/>
                <a:gd name="T50" fmla="*/ 43 w 194"/>
                <a:gd name="T51" fmla="*/ 35 h 152"/>
                <a:gd name="T52" fmla="*/ 35 w 194"/>
                <a:gd name="T53" fmla="*/ 40 h 152"/>
                <a:gd name="T54" fmla="*/ 28 w 194"/>
                <a:gd name="T55" fmla="*/ 45 h 152"/>
                <a:gd name="T56" fmla="*/ 26 w 194"/>
                <a:gd name="T57" fmla="*/ 41 h 152"/>
                <a:gd name="T58" fmla="*/ 23 w 194"/>
                <a:gd name="T59" fmla="*/ 43 h 152"/>
                <a:gd name="T60" fmla="*/ 23 w 194"/>
                <a:gd name="T61" fmla="*/ 40 h 152"/>
                <a:gd name="T62" fmla="*/ 24 w 194"/>
                <a:gd name="T63" fmla="*/ 31 h 152"/>
                <a:gd name="T64" fmla="*/ 17 w 194"/>
                <a:gd name="T65" fmla="*/ 36 h 152"/>
                <a:gd name="T66" fmla="*/ 18 w 194"/>
                <a:gd name="T67" fmla="*/ 32 h 152"/>
                <a:gd name="T68" fmla="*/ 13 w 194"/>
                <a:gd name="T69" fmla="*/ 34 h 152"/>
                <a:gd name="T70" fmla="*/ 10 w 194"/>
                <a:gd name="T71" fmla="*/ 33 h 152"/>
                <a:gd name="T72" fmla="*/ 16 w 194"/>
                <a:gd name="T73" fmla="*/ 24 h 152"/>
                <a:gd name="T74" fmla="*/ 8 w 194"/>
                <a:gd name="T75" fmla="*/ 27 h 152"/>
                <a:gd name="T76" fmla="*/ 7 w 194"/>
                <a:gd name="T77" fmla="*/ 12 h 152"/>
                <a:gd name="T78" fmla="*/ 5 w 194"/>
                <a:gd name="T79" fmla="*/ 8 h 152"/>
                <a:gd name="T80" fmla="*/ 0 w 194"/>
                <a:gd name="T81" fmla="*/ 6 h 152"/>
                <a:gd name="T82" fmla="*/ 5 w 194"/>
                <a:gd name="T83" fmla="*/ 2 h 152"/>
                <a:gd name="T84" fmla="*/ 7 w 194"/>
                <a:gd name="T85" fmla="*/ 9 h 152"/>
                <a:gd name="T86" fmla="*/ 21 w 194"/>
                <a:gd name="T87" fmla="*/ 6 h 152"/>
                <a:gd name="T88" fmla="*/ 38 w 194"/>
                <a:gd name="T89" fmla="*/ 11 h 152"/>
                <a:gd name="T90" fmla="*/ 55 w 194"/>
                <a:gd name="T91" fmla="*/ 18 h 152"/>
                <a:gd name="T92" fmla="*/ 69 w 194"/>
                <a:gd name="T93" fmla="*/ 26 h 152"/>
                <a:gd name="T94" fmla="*/ 79 w 194"/>
                <a:gd name="T95" fmla="*/ 31 h 152"/>
                <a:gd name="T96" fmla="*/ 96 w 194"/>
                <a:gd name="T97" fmla="*/ 47 h 152"/>
                <a:gd name="T98" fmla="*/ 104 w 194"/>
                <a:gd name="T99" fmla="*/ 58 h 152"/>
                <a:gd name="T100" fmla="*/ 113 w 194"/>
                <a:gd name="T101" fmla="*/ 70 h 152"/>
                <a:gd name="T102" fmla="*/ 158 w 194"/>
                <a:gd name="T103" fmla="*/ 98 h 152"/>
                <a:gd name="T104" fmla="*/ 167 w 194"/>
                <a:gd name="T105" fmla="*/ 108 h 152"/>
                <a:gd name="T106" fmla="*/ 183 w 194"/>
                <a:gd name="T107" fmla="*/ 14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4" h="152">
                  <a:moveTo>
                    <a:pt x="183" y="148"/>
                  </a:moveTo>
                  <a:cubicBezTo>
                    <a:pt x="176" y="152"/>
                    <a:pt x="179" y="144"/>
                    <a:pt x="173" y="145"/>
                  </a:cubicBezTo>
                  <a:cubicBezTo>
                    <a:pt x="172" y="145"/>
                    <a:pt x="176" y="142"/>
                    <a:pt x="175" y="142"/>
                  </a:cubicBezTo>
                  <a:cubicBezTo>
                    <a:pt x="168" y="145"/>
                    <a:pt x="167" y="139"/>
                    <a:pt x="168" y="133"/>
                  </a:cubicBezTo>
                  <a:cubicBezTo>
                    <a:pt x="170" y="132"/>
                    <a:pt x="170" y="132"/>
                    <a:pt x="170" y="132"/>
                  </a:cubicBezTo>
                  <a:cubicBezTo>
                    <a:pt x="170" y="131"/>
                    <a:pt x="166" y="133"/>
                    <a:pt x="166" y="132"/>
                  </a:cubicBezTo>
                  <a:cubicBezTo>
                    <a:pt x="167" y="132"/>
                    <a:pt x="167" y="132"/>
                    <a:pt x="168" y="131"/>
                  </a:cubicBezTo>
                  <a:cubicBezTo>
                    <a:pt x="166" y="132"/>
                    <a:pt x="166" y="131"/>
                    <a:pt x="164" y="132"/>
                  </a:cubicBezTo>
                  <a:cubicBezTo>
                    <a:pt x="167" y="128"/>
                    <a:pt x="167" y="128"/>
                    <a:pt x="167" y="128"/>
                  </a:cubicBezTo>
                  <a:cubicBezTo>
                    <a:pt x="164" y="130"/>
                    <a:pt x="164" y="130"/>
                    <a:pt x="164" y="130"/>
                  </a:cubicBezTo>
                  <a:cubicBezTo>
                    <a:pt x="159" y="134"/>
                    <a:pt x="163" y="128"/>
                    <a:pt x="159" y="129"/>
                  </a:cubicBezTo>
                  <a:cubicBezTo>
                    <a:pt x="160" y="128"/>
                    <a:pt x="160" y="128"/>
                    <a:pt x="160" y="128"/>
                  </a:cubicBezTo>
                  <a:cubicBezTo>
                    <a:pt x="156" y="129"/>
                    <a:pt x="154" y="126"/>
                    <a:pt x="151" y="126"/>
                  </a:cubicBezTo>
                  <a:cubicBezTo>
                    <a:pt x="154" y="123"/>
                    <a:pt x="154" y="123"/>
                    <a:pt x="154" y="123"/>
                  </a:cubicBezTo>
                  <a:cubicBezTo>
                    <a:pt x="151" y="125"/>
                    <a:pt x="150" y="125"/>
                    <a:pt x="149" y="125"/>
                  </a:cubicBezTo>
                  <a:cubicBezTo>
                    <a:pt x="151" y="122"/>
                    <a:pt x="146" y="126"/>
                    <a:pt x="147" y="124"/>
                  </a:cubicBezTo>
                  <a:cubicBezTo>
                    <a:pt x="147" y="123"/>
                    <a:pt x="147" y="123"/>
                    <a:pt x="147" y="123"/>
                  </a:cubicBezTo>
                  <a:cubicBezTo>
                    <a:pt x="144" y="125"/>
                    <a:pt x="148" y="121"/>
                    <a:pt x="145" y="124"/>
                  </a:cubicBezTo>
                  <a:cubicBezTo>
                    <a:pt x="146" y="122"/>
                    <a:pt x="146" y="122"/>
                    <a:pt x="146" y="122"/>
                  </a:cubicBezTo>
                  <a:cubicBezTo>
                    <a:pt x="143" y="125"/>
                    <a:pt x="147" y="119"/>
                    <a:pt x="145" y="121"/>
                  </a:cubicBezTo>
                  <a:cubicBezTo>
                    <a:pt x="145" y="121"/>
                    <a:pt x="145" y="121"/>
                    <a:pt x="145" y="121"/>
                  </a:cubicBezTo>
                  <a:cubicBezTo>
                    <a:pt x="143" y="122"/>
                    <a:pt x="145" y="120"/>
                    <a:pt x="144" y="120"/>
                  </a:cubicBezTo>
                  <a:cubicBezTo>
                    <a:pt x="144" y="120"/>
                    <a:pt x="144" y="120"/>
                    <a:pt x="144" y="120"/>
                  </a:cubicBezTo>
                  <a:cubicBezTo>
                    <a:pt x="143" y="120"/>
                    <a:pt x="144" y="118"/>
                    <a:pt x="141" y="120"/>
                  </a:cubicBezTo>
                  <a:cubicBezTo>
                    <a:pt x="143" y="118"/>
                    <a:pt x="143" y="120"/>
                    <a:pt x="146" y="117"/>
                  </a:cubicBezTo>
                  <a:cubicBezTo>
                    <a:pt x="140" y="117"/>
                    <a:pt x="138" y="113"/>
                    <a:pt x="135" y="111"/>
                  </a:cubicBezTo>
                  <a:cubicBezTo>
                    <a:pt x="136" y="109"/>
                    <a:pt x="136" y="109"/>
                    <a:pt x="137" y="108"/>
                  </a:cubicBezTo>
                  <a:cubicBezTo>
                    <a:pt x="136" y="108"/>
                    <a:pt x="136" y="107"/>
                    <a:pt x="134" y="109"/>
                  </a:cubicBezTo>
                  <a:cubicBezTo>
                    <a:pt x="134" y="109"/>
                    <a:pt x="135" y="107"/>
                    <a:pt x="135" y="107"/>
                  </a:cubicBezTo>
                  <a:cubicBezTo>
                    <a:pt x="136" y="105"/>
                    <a:pt x="132" y="109"/>
                    <a:pt x="133" y="107"/>
                  </a:cubicBezTo>
                  <a:cubicBezTo>
                    <a:pt x="135" y="105"/>
                    <a:pt x="135" y="105"/>
                    <a:pt x="135" y="105"/>
                  </a:cubicBezTo>
                  <a:cubicBezTo>
                    <a:pt x="133" y="107"/>
                    <a:pt x="132" y="106"/>
                    <a:pt x="131" y="106"/>
                  </a:cubicBezTo>
                  <a:cubicBezTo>
                    <a:pt x="132" y="106"/>
                    <a:pt x="132" y="105"/>
                    <a:pt x="133" y="105"/>
                  </a:cubicBezTo>
                  <a:cubicBezTo>
                    <a:pt x="130" y="106"/>
                    <a:pt x="132" y="103"/>
                    <a:pt x="130" y="104"/>
                  </a:cubicBezTo>
                  <a:cubicBezTo>
                    <a:pt x="132" y="103"/>
                    <a:pt x="132" y="103"/>
                    <a:pt x="132" y="103"/>
                  </a:cubicBezTo>
                  <a:cubicBezTo>
                    <a:pt x="133" y="100"/>
                    <a:pt x="129" y="106"/>
                    <a:pt x="129" y="104"/>
                  </a:cubicBezTo>
                  <a:cubicBezTo>
                    <a:pt x="131" y="102"/>
                    <a:pt x="131" y="102"/>
                    <a:pt x="131" y="102"/>
                  </a:cubicBezTo>
                  <a:cubicBezTo>
                    <a:pt x="128" y="104"/>
                    <a:pt x="127" y="102"/>
                    <a:pt x="126" y="103"/>
                  </a:cubicBezTo>
                  <a:cubicBezTo>
                    <a:pt x="126" y="102"/>
                    <a:pt x="126" y="102"/>
                    <a:pt x="126" y="102"/>
                  </a:cubicBezTo>
                  <a:cubicBezTo>
                    <a:pt x="125" y="102"/>
                    <a:pt x="125" y="100"/>
                    <a:pt x="123" y="101"/>
                  </a:cubicBezTo>
                  <a:cubicBezTo>
                    <a:pt x="124" y="100"/>
                    <a:pt x="127" y="97"/>
                    <a:pt x="126" y="97"/>
                  </a:cubicBezTo>
                  <a:cubicBezTo>
                    <a:pt x="123" y="100"/>
                    <a:pt x="123" y="97"/>
                    <a:pt x="120" y="101"/>
                  </a:cubicBezTo>
                  <a:cubicBezTo>
                    <a:pt x="120" y="100"/>
                    <a:pt x="120" y="97"/>
                    <a:pt x="119" y="98"/>
                  </a:cubicBezTo>
                  <a:cubicBezTo>
                    <a:pt x="120" y="97"/>
                    <a:pt x="122" y="94"/>
                    <a:pt x="123" y="94"/>
                  </a:cubicBezTo>
                  <a:cubicBezTo>
                    <a:pt x="124" y="92"/>
                    <a:pt x="124" y="92"/>
                    <a:pt x="124" y="92"/>
                  </a:cubicBezTo>
                  <a:cubicBezTo>
                    <a:pt x="125" y="91"/>
                    <a:pt x="124" y="93"/>
                    <a:pt x="126" y="91"/>
                  </a:cubicBezTo>
                  <a:cubicBezTo>
                    <a:pt x="125" y="91"/>
                    <a:pt x="123" y="92"/>
                    <a:pt x="123" y="91"/>
                  </a:cubicBezTo>
                  <a:cubicBezTo>
                    <a:pt x="121" y="92"/>
                    <a:pt x="117" y="95"/>
                    <a:pt x="116" y="95"/>
                  </a:cubicBezTo>
                  <a:cubicBezTo>
                    <a:pt x="118" y="94"/>
                    <a:pt x="119" y="91"/>
                    <a:pt x="120" y="91"/>
                  </a:cubicBezTo>
                  <a:cubicBezTo>
                    <a:pt x="113" y="96"/>
                    <a:pt x="113" y="96"/>
                    <a:pt x="113" y="96"/>
                  </a:cubicBezTo>
                  <a:cubicBezTo>
                    <a:pt x="113" y="96"/>
                    <a:pt x="115" y="93"/>
                    <a:pt x="114" y="94"/>
                  </a:cubicBezTo>
                  <a:cubicBezTo>
                    <a:pt x="112" y="95"/>
                    <a:pt x="112" y="95"/>
                    <a:pt x="112" y="95"/>
                  </a:cubicBezTo>
                  <a:cubicBezTo>
                    <a:pt x="112" y="95"/>
                    <a:pt x="110" y="95"/>
                    <a:pt x="113" y="92"/>
                  </a:cubicBezTo>
                  <a:cubicBezTo>
                    <a:pt x="114" y="91"/>
                    <a:pt x="114" y="92"/>
                    <a:pt x="115" y="90"/>
                  </a:cubicBezTo>
                  <a:cubicBezTo>
                    <a:pt x="114" y="90"/>
                    <a:pt x="113" y="91"/>
                    <a:pt x="113" y="90"/>
                  </a:cubicBezTo>
                  <a:cubicBezTo>
                    <a:pt x="113" y="90"/>
                    <a:pt x="113" y="90"/>
                    <a:pt x="113" y="90"/>
                  </a:cubicBezTo>
                  <a:cubicBezTo>
                    <a:pt x="113" y="89"/>
                    <a:pt x="111" y="90"/>
                    <a:pt x="110" y="92"/>
                  </a:cubicBezTo>
                  <a:cubicBezTo>
                    <a:pt x="110" y="93"/>
                    <a:pt x="111" y="91"/>
                    <a:pt x="111" y="92"/>
                  </a:cubicBezTo>
                  <a:cubicBezTo>
                    <a:pt x="109" y="93"/>
                    <a:pt x="108" y="93"/>
                    <a:pt x="107" y="93"/>
                  </a:cubicBezTo>
                  <a:cubicBezTo>
                    <a:pt x="110" y="91"/>
                    <a:pt x="110" y="91"/>
                    <a:pt x="110" y="91"/>
                  </a:cubicBezTo>
                  <a:cubicBezTo>
                    <a:pt x="107" y="93"/>
                    <a:pt x="105" y="93"/>
                    <a:pt x="104" y="93"/>
                  </a:cubicBezTo>
                  <a:cubicBezTo>
                    <a:pt x="102" y="94"/>
                    <a:pt x="106" y="91"/>
                    <a:pt x="106" y="91"/>
                  </a:cubicBezTo>
                  <a:cubicBezTo>
                    <a:pt x="106" y="89"/>
                    <a:pt x="101" y="92"/>
                    <a:pt x="103" y="89"/>
                  </a:cubicBezTo>
                  <a:cubicBezTo>
                    <a:pt x="103" y="89"/>
                    <a:pt x="101" y="91"/>
                    <a:pt x="101" y="90"/>
                  </a:cubicBezTo>
                  <a:cubicBezTo>
                    <a:pt x="101" y="90"/>
                    <a:pt x="103" y="88"/>
                    <a:pt x="102" y="88"/>
                  </a:cubicBezTo>
                  <a:cubicBezTo>
                    <a:pt x="103" y="87"/>
                    <a:pt x="101" y="88"/>
                    <a:pt x="101" y="88"/>
                  </a:cubicBezTo>
                  <a:cubicBezTo>
                    <a:pt x="100" y="89"/>
                    <a:pt x="101" y="88"/>
                    <a:pt x="101" y="88"/>
                  </a:cubicBezTo>
                  <a:cubicBezTo>
                    <a:pt x="100" y="88"/>
                    <a:pt x="97" y="89"/>
                    <a:pt x="97" y="86"/>
                  </a:cubicBezTo>
                  <a:cubicBezTo>
                    <a:pt x="96" y="87"/>
                    <a:pt x="94" y="88"/>
                    <a:pt x="94" y="88"/>
                  </a:cubicBezTo>
                  <a:cubicBezTo>
                    <a:pt x="95" y="86"/>
                    <a:pt x="95" y="86"/>
                    <a:pt x="95" y="86"/>
                  </a:cubicBezTo>
                  <a:cubicBezTo>
                    <a:pt x="96" y="85"/>
                    <a:pt x="95" y="86"/>
                    <a:pt x="96" y="84"/>
                  </a:cubicBezTo>
                  <a:cubicBezTo>
                    <a:pt x="93" y="86"/>
                    <a:pt x="100" y="84"/>
                    <a:pt x="97" y="85"/>
                  </a:cubicBezTo>
                  <a:cubicBezTo>
                    <a:pt x="99" y="83"/>
                    <a:pt x="94" y="87"/>
                    <a:pt x="96" y="85"/>
                  </a:cubicBezTo>
                  <a:cubicBezTo>
                    <a:pt x="96" y="84"/>
                    <a:pt x="93" y="86"/>
                    <a:pt x="94" y="84"/>
                  </a:cubicBezTo>
                  <a:cubicBezTo>
                    <a:pt x="94" y="84"/>
                    <a:pt x="97" y="82"/>
                    <a:pt x="97" y="81"/>
                  </a:cubicBezTo>
                  <a:cubicBezTo>
                    <a:pt x="96" y="81"/>
                    <a:pt x="96" y="82"/>
                    <a:pt x="95" y="82"/>
                  </a:cubicBezTo>
                  <a:cubicBezTo>
                    <a:pt x="94" y="83"/>
                    <a:pt x="94" y="83"/>
                    <a:pt x="94" y="83"/>
                  </a:cubicBezTo>
                  <a:cubicBezTo>
                    <a:pt x="92" y="85"/>
                    <a:pt x="93" y="82"/>
                    <a:pt x="92" y="84"/>
                  </a:cubicBezTo>
                  <a:cubicBezTo>
                    <a:pt x="93" y="83"/>
                    <a:pt x="90" y="84"/>
                    <a:pt x="93" y="81"/>
                  </a:cubicBezTo>
                  <a:cubicBezTo>
                    <a:pt x="95" y="79"/>
                    <a:pt x="95" y="79"/>
                    <a:pt x="95" y="79"/>
                  </a:cubicBezTo>
                  <a:cubicBezTo>
                    <a:pt x="94" y="79"/>
                    <a:pt x="92" y="81"/>
                    <a:pt x="91" y="82"/>
                  </a:cubicBezTo>
                  <a:cubicBezTo>
                    <a:pt x="92" y="81"/>
                    <a:pt x="92" y="81"/>
                    <a:pt x="92" y="81"/>
                  </a:cubicBezTo>
                  <a:cubicBezTo>
                    <a:pt x="88" y="84"/>
                    <a:pt x="91" y="80"/>
                    <a:pt x="88" y="82"/>
                  </a:cubicBezTo>
                  <a:cubicBezTo>
                    <a:pt x="89" y="80"/>
                    <a:pt x="87" y="81"/>
                    <a:pt x="89" y="78"/>
                  </a:cubicBezTo>
                  <a:cubicBezTo>
                    <a:pt x="87" y="79"/>
                    <a:pt x="86" y="80"/>
                    <a:pt x="86" y="79"/>
                  </a:cubicBezTo>
                  <a:cubicBezTo>
                    <a:pt x="86" y="78"/>
                    <a:pt x="86" y="78"/>
                    <a:pt x="87" y="78"/>
                  </a:cubicBezTo>
                  <a:cubicBezTo>
                    <a:pt x="88" y="76"/>
                    <a:pt x="87" y="77"/>
                    <a:pt x="86" y="77"/>
                  </a:cubicBezTo>
                  <a:cubicBezTo>
                    <a:pt x="87" y="77"/>
                    <a:pt x="87" y="75"/>
                    <a:pt x="88" y="73"/>
                  </a:cubicBezTo>
                  <a:cubicBezTo>
                    <a:pt x="86" y="74"/>
                    <a:pt x="85" y="76"/>
                    <a:pt x="84" y="77"/>
                  </a:cubicBezTo>
                  <a:cubicBezTo>
                    <a:pt x="87" y="73"/>
                    <a:pt x="80" y="78"/>
                    <a:pt x="83" y="75"/>
                  </a:cubicBezTo>
                  <a:cubicBezTo>
                    <a:pt x="83" y="74"/>
                    <a:pt x="85" y="73"/>
                    <a:pt x="85" y="72"/>
                  </a:cubicBezTo>
                  <a:cubicBezTo>
                    <a:pt x="88" y="68"/>
                    <a:pt x="82" y="74"/>
                    <a:pt x="83" y="72"/>
                  </a:cubicBezTo>
                  <a:cubicBezTo>
                    <a:pt x="80" y="75"/>
                    <a:pt x="80" y="75"/>
                    <a:pt x="80" y="75"/>
                  </a:cubicBezTo>
                  <a:cubicBezTo>
                    <a:pt x="82" y="73"/>
                    <a:pt x="78" y="76"/>
                    <a:pt x="81" y="73"/>
                  </a:cubicBezTo>
                  <a:cubicBezTo>
                    <a:pt x="79" y="74"/>
                    <a:pt x="81" y="71"/>
                    <a:pt x="78" y="74"/>
                  </a:cubicBezTo>
                  <a:cubicBezTo>
                    <a:pt x="79" y="70"/>
                    <a:pt x="74" y="73"/>
                    <a:pt x="78" y="67"/>
                  </a:cubicBezTo>
                  <a:cubicBezTo>
                    <a:pt x="77" y="68"/>
                    <a:pt x="77" y="67"/>
                    <a:pt x="76" y="68"/>
                  </a:cubicBezTo>
                  <a:cubicBezTo>
                    <a:pt x="75" y="70"/>
                    <a:pt x="78" y="67"/>
                    <a:pt x="77" y="69"/>
                  </a:cubicBezTo>
                  <a:cubicBezTo>
                    <a:pt x="76" y="69"/>
                    <a:pt x="76" y="69"/>
                    <a:pt x="75" y="70"/>
                  </a:cubicBezTo>
                  <a:cubicBezTo>
                    <a:pt x="76" y="69"/>
                    <a:pt x="75" y="68"/>
                    <a:pt x="78" y="66"/>
                  </a:cubicBezTo>
                  <a:cubicBezTo>
                    <a:pt x="79" y="64"/>
                    <a:pt x="73" y="71"/>
                    <a:pt x="73" y="69"/>
                  </a:cubicBezTo>
                  <a:cubicBezTo>
                    <a:pt x="74" y="67"/>
                    <a:pt x="74" y="67"/>
                    <a:pt x="74" y="67"/>
                  </a:cubicBezTo>
                  <a:cubicBezTo>
                    <a:pt x="71" y="68"/>
                    <a:pt x="71" y="68"/>
                    <a:pt x="71" y="68"/>
                  </a:cubicBezTo>
                  <a:cubicBezTo>
                    <a:pt x="71" y="67"/>
                    <a:pt x="73" y="65"/>
                    <a:pt x="75" y="63"/>
                  </a:cubicBezTo>
                  <a:cubicBezTo>
                    <a:pt x="74" y="63"/>
                    <a:pt x="74" y="63"/>
                    <a:pt x="73" y="64"/>
                  </a:cubicBezTo>
                  <a:cubicBezTo>
                    <a:pt x="74" y="61"/>
                    <a:pt x="74" y="61"/>
                    <a:pt x="74" y="61"/>
                  </a:cubicBezTo>
                  <a:cubicBezTo>
                    <a:pt x="73" y="63"/>
                    <a:pt x="73" y="62"/>
                    <a:pt x="72" y="63"/>
                  </a:cubicBezTo>
                  <a:cubicBezTo>
                    <a:pt x="73" y="62"/>
                    <a:pt x="73" y="62"/>
                    <a:pt x="73" y="62"/>
                  </a:cubicBezTo>
                  <a:cubicBezTo>
                    <a:pt x="74" y="61"/>
                    <a:pt x="73" y="61"/>
                    <a:pt x="72" y="61"/>
                  </a:cubicBezTo>
                  <a:cubicBezTo>
                    <a:pt x="71" y="63"/>
                    <a:pt x="71" y="64"/>
                    <a:pt x="71" y="64"/>
                  </a:cubicBezTo>
                  <a:cubicBezTo>
                    <a:pt x="70" y="65"/>
                    <a:pt x="70" y="65"/>
                    <a:pt x="69" y="66"/>
                  </a:cubicBezTo>
                  <a:cubicBezTo>
                    <a:pt x="71" y="64"/>
                    <a:pt x="70" y="64"/>
                    <a:pt x="70" y="63"/>
                  </a:cubicBezTo>
                  <a:cubicBezTo>
                    <a:pt x="70" y="62"/>
                    <a:pt x="68" y="65"/>
                    <a:pt x="68" y="65"/>
                  </a:cubicBezTo>
                  <a:cubicBezTo>
                    <a:pt x="69" y="63"/>
                    <a:pt x="67" y="64"/>
                    <a:pt x="69" y="63"/>
                  </a:cubicBezTo>
                  <a:cubicBezTo>
                    <a:pt x="69" y="62"/>
                    <a:pt x="68" y="64"/>
                    <a:pt x="69" y="63"/>
                  </a:cubicBezTo>
                  <a:cubicBezTo>
                    <a:pt x="70" y="62"/>
                    <a:pt x="71" y="60"/>
                    <a:pt x="70" y="61"/>
                  </a:cubicBezTo>
                  <a:cubicBezTo>
                    <a:pt x="68" y="62"/>
                    <a:pt x="66" y="65"/>
                    <a:pt x="67" y="64"/>
                  </a:cubicBezTo>
                  <a:cubicBezTo>
                    <a:pt x="69" y="62"/>
                    <a:pt x="69" y="62"/>
                    <a:pt x="69" y="62"/>
                  </a:cubicBezTo>
                  <a:cubicBezTo>
                    <a:pt x="69" y="60"/>
                    <a:pt x="69" y="60"/>
                    <a:pt x="69" y="60"/>
                  </a:cubicBezTo>
                  <a:cubicBezTo>
                    <a:pt x="67" y="62"/>
                    <a:pt x="67" y="62"/>
                    <a:pt x="67" y="62"/>
                  </a:cubicBezTo>
                  <a:cubicBezTo>
                    <a:pt x="68" y="61"/>
                    <a:pt x="68" y="61"/>
                    <a:pt x="68" y="61"/>
                  </a:cubicBezTo>
                  <a:cubicBezTo>
                    <a:pt x="66" y="63"/>
                    <a:pt x="67" y="61"/>
                    <a:pt x="65" y="63"/>
                  </a:cubicBezTo>
                  <a:cubicBezTo>
                    <a:pt x="64" y="63"/>
                    <a:pt x="65" y="61"/>
                    <a:pt x="65" y="61"/>
                  </a:cubicBezTo>
                  <a:cubicBezTo>
                    <a:pt x="65" y="61"/>
                    <a:pt x="65" y="61"/>
                    <a:pt x="65" y="61"/>
                  </a:cubicBezTo>
                  <a:cubicBezTo>
                    <a:pt x="66" y="59"/>
                    <a:pt x="65" y="60"/>
                    <a:pt x="63" y="61"/>
                  </a:cubicBezTo>
                  <a:cubicBezTo>
                    <a:pt x="64" y="60"/>
                    <a:pt x="64" y="60"/>
                    <a:pt x="64" y="60"/>
                  </a:cubicBezTo>
                  <a:cubicBezTo>
                    <a:pt x="64" y="60"/>
                    <a:pt x="63" y="60"/>
                    <a:pt x="62" y="61"/>
                  </a:cubicBezTo>
                  <a:cubicBezTo>
                    <a:pt x="62" y="59"/>
                    <a:pt x="67" y="53"/>
                    <a:pt x="65" y="55"/>
                  </a:cubicBezTo>
                  <a:cubicBezTo>
                    <a:pt x="64" y="55"/>
                    <a:pt x="61" y="58"/>
                    <a:pt x="61" y="60"/>
                  </a:cubicBezTo>
                  <a:cubicBezTo>
                    <a:pt x="61" y="58"/>
                    <a:pt x="57" y="60"/>
                    <a:pt x="59" y="57"/>
                  </a:cubicBezTo>
                  <a:cubicBezTo>
                    <a:pt x="57" y="58"/>
                    <a:pt x="57" y="58"/>
                    <a:pt x="57" y="58"/>
                  </a:cubicBezTo>
                  <a:cubicBezTo>
                    <a:pt x="56" y="56"/>
                    <a:pt x="52" y="58"/>
                    <a:pt x="54" y="54"/>
                  </a:cubicBezTo>
                  <a:cubicBezTo>
                    <a:pt x="55" y="53"/>
                    <a:pt x="56" y="52"/>
                    <a:pt x="57" y="51"/>
                  </a:cubicBezTo>
                  <a:cubicBezTo>
                    <a:pt x="55" y="52"/>
                    <a:pt x="58" y="48"/>
                    <a:pt x="55" y="51"/>
                  </a:cubicBezTo>
                  <a:cubicBezTo>
                    <a:pt x="54" y="53"/>
                    <a:pt x="53" y="54"/>
                    <a:pt x="53" y="55"/>
                  </a:cubicBezTo>
                  <a:cubicBezTo>
                    <a:pt x="52" y="56"/>
                    <a:pt x="50" y="55"/>
                    <a:pt x="51" y="53"/>
                  </a:cubicBezTo>
                  <a:cubicBezTo>
                    <a:pt x="51" y="54"/>
                    <a:pt x="50" y="54"/>
                    <a:pt x="50" y="54"/>
                  </a:cubicBezTo>
                  <a:cubicBezTo>
                    <a:pt x="52" y="52"/>
                    <a:pt x="52" y="51"/>
                    <a:pt x="50" y="51"/>
                  </a:cubicBezTo>
                  <a:cubicBezTo>
                    <a:pt x="49" y="53"/>
                    <a:pt x="49" y="53"/>
                    <a:pt x="49" y="53"/>
                  </a:cubicBezTo>
                  <a:cubicBezTo>
                    <a:pt x="50" y="51"/>
                    <a:pt x="50" y="51"/>
                    <a:pt x="50" y="51"/>
                  </a:cubicBezTo>
                  <a:cubicBezTo>
                    <a:pt x="49" y="52"/>
                    <a:pt x="47" y="55"/>
                    <a:pt x="48" y="53"/>
                  </a:cubicBezTo>
                  <a:cubicBezTo>
                    <a:pt x="49" y="51"/>
                    <a:pt x="49" y="51"/>
                    <a:pt x="49" y="51"/>
                  </a:cubicBezTo>
                  <a:cubicBezTo>
                    <a:pt x="48" y="52"/>
                    <a:pt x="45" y="54"/>
                    <a:pt x="46" y="52"/>
                  </a:cubicBezTo>
                  <a:cubicBezTo>
                    <a:pt x="47" y="49"/>
                    <a:pt x="47" y="49"/>
                    <a:pt x="47" y="49"/>
                  </a:cubicBezTo>
                  <a:cubicBezTo>
                    <a:pt x="47" y="49"/>
                    <a:pt x="45" y="50"/>
                    <a:pt x="45" y="51"/>
                  </a:cubicBezTo>
                  <a:cubicBezTo>
                    <a:pt x="46" y="49"/>
                    <a:pt x="45" y="49"/>
                    <a:pt x="46" y="46"/>
                  </a:cubicBezTo>
                  <a:cubicBezTo>
                    <a:pt x="41" y="51"/>
                    <a:pt x="39" y="49"/>
                    <a:pt x="37" y="48"/>
                  </a:cubicBezTo>
                  <a:cubicBezTo>
                    <a:pt x="38" y="46"/>
                    <a:pt x="38" y="46"/>
                    <a:pt x="38" y="46"/>
                  </a:cubicBezTo>
                  <a:cubicBezTo>
                    <a:pt x="39" y="45"/>
                    <a:pt x="37" y="49"/>
                    <a:pt x="37" y="47"/>
                  </a:cubicBezTo>
                  <a:cubicBezTo>
                    <a:pt x="38" y="46"/>
                    <a:pt x="38" y="44"/>
                    <a:pt x="40" y="43"/>
                  </a:cubicBezTo>
                  <a:cubicBezTo>
                    <a:pt x="40" y="41"/>
                    <a:pt x="37" y="45"/>
                    <a:pt x="37" y="45"/>
                  </a:cubicBezTo>
                  <a:cubicBezTo>
                    <a:pt x="35" y="47"/>
                    <a:pt x="38" y="44"/>
                    <a:pt x="36" y="46"/>
                  </a:cubicBezTo>
                  <a:cubicBezTo>
                    <a:pt x="36" y="47"/>
                    <a:pt x="36" y="44"/>
                    <a:pt x="34" y="47"/>
                  </a:cubicBezTo>
                  <a:cubicBezTo>
                    <a:pt x="35" y="46"/>
                    <a:pt x="36" y="44"/>
                    <a:pt x="37" y="43"/>
                  </a:cubicBezTo>
                  <a:cubicBezTo>
                    <a:pt x="36" y="44"/>
                    <a:pt x="36" y="44"/>
                    <a:pt x="36" y="44"/>
                  </a:cubicBezTo>
                  <a:cubicBezTo>
                    <a:pt x="37" y="41"/>
                    <a:pt x="41" y="39"/>
                    <a:pt x="43" y="35"/>
                  </a:cubicBezTo>
                  <a:cubicBezTo>
                    <a:pt x="42" y="35"/>
                    <a:pt x="42" y="35"/>
                    <a:pt x="42" y="35"/>
                  </a:cubicBezTo>
                  <a:cubicBezTo>
                    <a:pt x="44" y="32"/>
                    <a:pt x="45" y="33"/>
                    <a:pt x="45" y="31"/>
                  </a:cubicBezTo>
                  <a:cubicBezTo>
                    <a:pt x="44" y="32"/>
                    <a:pt x="41" y="36"/>
                    <a:pt x="40" y="37"/>
                  </a:cubicBezTo>
                  <a:cubicBezTo>
                    <a:pt x="39" y="37"/>
                    <a:pt x="35" y="43"/>
                    <a:pt x="35" y="42"/>
                  </a:cubicBezTo>
                  <a:cubicBezTo>
                    <a:pt x="35" y="41"/>
                    <a:pt x="36" y="43"/>
                    <a:pt x="37" y="40"/>
                  </a:cubicBezTo>
                  <a:cubicBezTo>
                    <a:pt x="38" y="38"/>
                    <a:pt x="35" y="41"/>
                    <a:pt x="35" y="40"/>
                  </a:cubicBezTo>
                  <a:cubicBezTo>
                    <a:pt x="35" y="41"/>
                    <a:pt x="33" y="44"/>
                    <a:pt x="32" y="44"/>
                  </a:cubicBezTo>
                  <a:cubicBezTo>
                    <a:pt x="33" y="42"/>
                    <a:pt x="34" y="42"/>
                    <a:pt x="34" y="41"/>
                  </a:cubicBezTo>
                  <a:cubicBezTo>
                    <a:pt x="33" y="42"/>
                    <a:pt x="31" y="43"/>
                    <a:pt x="31" y="45"/>
                  </a:cubicBezTo>
                  <a:cubicBezTo>
                    <a:pt x="29" y="48"/>
                    <a:pt x="31" y="43"/>
                    <a:pt x="29" y="46"/>
                  </a:cubicBezTo>
                  <a:cubicBezTo>
                    <a:pt x="30" y="43"/>
                    <a:pt x="33" y="40"/>
                    <a:pt x="33" y="39"/>
                  </a:cubicBezTo>
                  <a:cubicBezTo>
                    <a:pt x="32" y="41"/>
                    <a:pt x="30" y="41"/>
                    <a:pt x="28" y="45"/>
                  </a:cubicBezTo>
                  <a:cubicBezTo>
                    <a:pt x="29" y="44"/>
                    <a:pt x="30" y="42"/>
                    <a:pt x="31" y="41"/>
                  </a:cubicBezTo>
                  <a:cubicBezTo>
                    <a:pt x="32" y="39"/>
                    <a:pt x="27" y="45"/>
                    <a:pt x="30" y="40"/>
                  </a:cubicBezTo>
                  <a:cubicBezTo>
                    <a:pt x="28" y="42"/>
                    <a:pt x="28" y="42"/>
                    <a:pt x="28" y="42"/>
                  </a:cubicBezTo>
                  <a:cubicBezTo>
                    <a:pt x="29" y="41"/>
                    <a:pt x="29" y="41"/>
                    <a:pt x="30" y="39"/>
                  </a:cubicBezTo>
                  <a:cubicBezTo>
                    <a:pt x="29" y="39"/>
                    <a:pt x="26" y="42"/>
                    <a:pt x="29" y="38"/>
                  </a:cubicBezTo>
                  <a:cubicBezTo>
                    <a:pt x="28" y="38"/>
                    <a:pt x="28" y="38"/>
                    <a:pt x="26" y="41"/>
                  </a:cubicBezTo>
                  <a:cubicBezTo>
                    <a:pt x="26" y="42"/>
                    <a:pt x="28" y="39"/>
                    <a:pt x="26" y="43"/>
                  </a:cubicBezTo>
                  <a:cubicBezTo>
                    <a:pt x="28" y="40"/>
                    <a:pt x="25" y="43"/>
                    <a:pt x="24" y="43"/>
                  </a:cubicBezTo>
                  <a:cubicBezTo>
                    <a:pt x="25" y="42"/>
                    <a:pt x="25" y="42"/>
                    <a:pt x="25" y="42"/>
                  </a:cubicBezTo>
                  <a:cubicBezTo>
                    <a:pt x="25" y="42"/>
                    <a:pt x="24" y="42"/>
                    <a:pt x="23" y="43"/>
                  </a:cubicBezTo>
                  <a:cubicBezTo>
                    <a:pt x="25" y="41"/>
                    <a:pt x="25" y="41"/>
                    <a:pt x="25" y="41"/>
                  </a:cubicBezTo>
                  <a:cubicBezTo>
                    <a:pt x="23" y="43"/>
                    <a:pt x="23" y="43"/>
                    <a:pt x="23" y="43"/>
                  </a:cubicBezTo>
                  <a:cubicBezTo>
                    <a:pt x="22" y="44"/>
                    <a:pt x="25" y="39"/>
                    <a:pt x="24" y="39"/>
                  </a:cubicBezTo>
                  <a:cubicBezTo>
                    <a:pt x="26" y="38"/>
                    <a:pt x="26" y="38"/>
                    <a:pt x="26" y="38"/>
                  </a:cubicBezTo>
                  <a:cubicBezTo>
                    <a:pt x="25" y="38"/>
                    <a:pt x="27" y="36"/>
                    <a:pt x="26" y="36"/>
                  </a:cubicBezTo>
                  <a:cubicBezTo>
                    <a:pt x="24" y="38"/>
                    <a:pt x="23" y="41"/>
                    <a:pt x="22" y="42"/>
                  </a:cubicBezTo>
                  <a:cubicBezTo>
                    <a:pt x="21" y="43"/>
                    <a:pt x="23" y="40"/>
                    <a:pt x="21" y="42"/>
                  </a:cubicBezTo>
                  <a:cubicBezTo>
                    <a:pt x="23" y="40"/>
                    <a:pt x="23" y="40"/>
                    <a:pt x="23" y="40"/>
                  </a:cubicBezTo>
                  <a:cubicBezTo>
                    <a:pt x="24" y="39"/>
                    <a:pt x="25" y="36"/>
                    <a:pt x="24" y="36"/>
                  </a:cubicBezTo>
                  <a:cubicBezTo>
                    <a:pt x="24" y="36"/>
                    <a:pt x="21" y="39"/>
                    <a:pt x="21" y="40"/>
                  </a:cubicBezTo>
                  <a:cubicBezTo>
                    <a:pt x="21" y="40"/>
                    <a:pt x="21" y="39"/>
                    <a:pt x="22" y="37"/>
                  </a:cubicBezTo>
                  <a:cubicBezTo>
                    <a:pt x="21" y="38"/>
                    <a:pt x="21" y="40"/>
                    <a:pt x="20" y="40"/>
                  </a:cubicBezTo>
                  <a:cubicBezTo>
                    <a:pt x="20" y="39"/>
                    <a:pt x="21" y="37"/>
                    <a:pt x="22" y="34"/>
                  </a:cubicBezTo>
                  <a:cubicBezTo>
                    <a:pt x="24" y="31"/>
                    <a:pt x="24" y="31"/>
                    <a:pt x="24" y="31"/>
                  </a:cubicBezTo>
                  <a:cubicBezTo>
                    <a:pt x="24" y="31"/>
                    <a:pt x="24" y="31"/>
                    <a:pt x="24" y="31"/>
                  </a:cubicBezTo>
                  <a:cubicBezTo>
                    <a:pt x="26" y="29"/>
                    <a:pt x="25" y="29"/>
                    <a:pt x="27" y="26"/>
                  </a:cubicBezTo>
                  <a:cubicBezTo>
                    <a:pt x="27" y="25"/>
                    <a:pt x="26" y="26"/>
                    <a:pt x="25" y="27"/>
                  </a:cubicBezTo>
                  <a:cubicBezTo>
                    <a:pt x="23" y="32"/>
                    <a:pt x="21" y="33"/>
                    <a:pt x="18" y="37"/>
                  </a:cubicBezTo>
                  <a:cubicBezTo>
                    <a:pt x="17" y="38"/>
                    <a:pt x="24" y="26"/>
                    <a:pt x="19" y="32"/>
                  </a:cubicBezTo>
                  <a:cubicBezTo>
                    <a:pt x="19" y="34"/>
                    <a:pt x="16" y="36"/>
                    <a:pt x="17" y="36"/>
                  </a:cubicBezTo>
                  <a:cubicBezTo>
                    <a:pt x="17" y="35"/>
                    <a:pt x="15" y="40"/>
                    <a:pt x="15" y="37"/>
                  </a:cubicBezTo>
                  <a:cubicBezTo>
                    <a:pt x="16" y="36"/>
                    <a:pt x="17" y="33"/>
                    <a:pt x="19" y="31"/>
                  </a:cubicBezTo>
                  <a:cubicBezTo>
                    <a:pt x="18" y="32"/>
                    <a:pt x="19" y="32"/>
                    <a:pt x="19" y="32"/>
                  </a:cubicBezTo>
                  <a:cubicBezTo>
                    <a:pt x="20" y="30"/>
                    <a:pt x="22" y="27"/>
                    <a:pt x="21" y="27"/>
                  </a:cubicBezTo>
                  <a:cubicBezTo>
                    <a:pt x="21" y="27"/>
                    <a:pt x="20" y="27"/>
                    <a:pt x="19" y="29"/>
                  </a:cubicBezTo>
                  <a:cubicBezTo>
                    <a:pt x="17" y="32"/>
                    <a:pt x="20" y="29"/>
                    <a:pt x="18" y="32"/>
                  </a:cubicBezTo>
                  <a:cubicBezTo>
                    <a:pt x="17" y="32"/>
                    <a:pt x="19" y="28"/>
                    <a:pt x="16" y="32"/>
                  </a:cubicBezTo>
                  <a:cubicBezTo>
                    <a:pt x="16" y="32"/>
                    <a:pt x="15" y="35"/>
                    <a:pt x="14" y="37"/>
                  </a:cubicBezTo>
                  <a:cubicBezTo>
                    <a:pt x="13" y="37"/>
                    <a:pt x="13" y="37"/>
                    <a:pt x="13" y="37"/>
                  </a:cubicBezTo>
                  <a:cubicBezTo>
                    <a:pt x="14" y="36"/>
                    <a:pt x="14" y="36"/>
                    <a:pt x="14" y="36"/>
                  </a:cubicBezTo>
                  <a:cubicBezTo>
                    <a:pt x="14" y="34"/>
                    <a:pt x="12" y="38"/>
                    <a:pt x="11" y="38"/>
                  </a:cubicBezTo>
                  <a:cubicBezTo>
                    <a:pt x="13" y="34"/>
                    <a:pt x="13" y="34"/>
                    <a:pt x="13" y="34"/>
                  </a:cubicBezTo>
                  <a:cubicBezTo>
                    <a:pt x="15" y="31"/>
                    <a:pt x="13" y="36"/>
                    <a:pt x="16" y="31"/>
                  </a:cubicBezTo>
                  <a:cubicBezTo>
                    <a:pt x="15" y="31"/>
                    <a:pt x="14" y="33"/>
                    <a:pt x="14" y="32"/>
                  </a:cubicBezTo>
                  <a:cubicBezTo>
                    <a:pt x="15" y="31"/>
                    <a:pt x="15" y="31"/>
                    <a:pt x="15" y="31"/>
                  </a:cubicBezTo>
                  <a:cubicBezTo>
                    <a:pt x="15" y="31"/>
                    <a:pt x="18" y="25"/>
                    <a:pt x="15" y="28"/>
                  </a:cubicBezTo>
                  <a:cubicBezTo>
                    <a:pt x="14" y="29"/>
                    <a:pt x="14" y="29"/>
                    <a:pt x="13" y="31"/>
                  </a:cubicBezTo>
                  <a:cubicBezTo>
                    <a:pt x="12" y="31"/>
                    <a:pt x="11" y="33"/>
                    <a:pt x="10" y="33"/>
                  </a:cubicBezTo>
                  <a:cubicBezTo>
                    <a:pt x="12" y="29"/>
                    <a:pt x="9" y="32"/>
                    <a:pt x="12" y="29"/>
                  </a:cubicBezTo>
                  <a:cubicBezTo>
                    <a:pt x="11" y="31"/>
                    <a:pt x="12" y="31"/>
                    <a:pt x="14" y="28"/>
                  </a:cubicBezTo>
                  <a:cubicBezTo>
                    <a:pt x="16" y="24"/>
                    <a:pt x="15" y="29"/>
                    <a:pt x="17" y="25"/>
                  </a:cubicBezTo>
                  <a:cubicBezTo>
                    <a:pt x="17" y="25"/>
                    <a:pt x="19" y="21"/>
                    <a:pt x="20" y="18"/>
                  </a:cubicBezTo>
                  <a:cubicBezTo>
                    <a:pt x="20" y="18"/>
                    <a:pt x="19" y="19"/>
                    <a:pt x="19" y="19"/>
                  </a:cubicBezTo>
                  <a:cubicBezTo>
                    <a:pt x="17" y="22"/>
                    <a:pt x="18" y="22"/>
                    <a:pt x="16" y="24"/>
                  </a:cubicBezTo>
                  <a:cubicBezTo>
                    <a:pt x="16" y="23"/>
                    <a:pt x="14" y="24"/>
                    <a:pt x="12" y="26"/>
                  </a:cubicBezTo>
                  <a:cubicBezTo>
                    <a:pt x="13" y="25"/>
                    <a:pt x="14" y="22"/>
                    <a:pt x="15" y="22"/>
                  </a:cubicBezTo>
                  <a:cubicBezTo>
                    <a:pt x="13" y="23"/>
                    <a:pt x="12" y="22"/>
                    <a:pt x="12" y="20"/>
                  </a:cubicBezTo>
                  <a:cubicBezTo>
                    <a:pt x="10" y="25"/>
                    <a:pt x="10" y="21"/>
                    <a:pt x="9" y="24"/>
                  </a:cubicBezTo>
                  <a:cubicBezTo>
                    <a:pt x="9" y="25"/>
                    <a:pt x="8" y="28"/>
                    <a:pt x="7" y="30"/>
                  </a:cubicBezTo>
                  <a:cubicBezTo>
                    <a:pt x="6" y="30"/>
                    <a:pt x="8" y="28"/>
                    <a:pt x="8" y="27"/>
                  </a:cubicBezTo>
                  <a:cubicBezTo>
                    <a:pt x="6" y="29"/>
                    <a:pt x="9" y="24"/>
                    <a:pt x="7" y="27"/>
                  </a:cubicBezTo>
                  <a:cubicBezTo>
                    <a:pt x="8" y="26"/>
                    <a:pt x="10" y="22"/>
                    <a:pt x="11" y="19"/>
                  </a:cubicBezTo>
                  <a:cubicBezTo>
                    <a:pt x="10" y="21"/>
                    <a:pt x="13" y="17"/>
                    <a:pt x="12" y="17"/>
                  </a:cubicBezTo>
                  <a:cubicBezTo>
                    <a:pt x="10" y="18"/>
                    <a:pt x="9" y="19"/>
                    <a:pt x="8" y="19"/>
                  </a:cubicBezTo>
                  <a:cubicBezTo>
                    <a:pt x="8" y="16"/>
                    <a:pt x="5" y="18"/>
                    <a:pt x="4" y="18"/>
                  </a:cubicBezTo>
                  <a:cubicBezTo>
                    <a:pt x="5" y="16"/>
                    <a:pt x="7" y="12"/>
                    <a:pt x="7" y="12"/>
                  </a:cubicBezTo>
                  <a:cubicBezTo>
                    <a:pt x="6" y="11"/>
                    <a:pt x="5" y="16"/>
                    <a:pt x="5" y="13"/>
                  </a:cubicBezTo>
                  <a:cubicBezTo>
                    <a:pt x="6" y="13"/>
                    <a:pt x="6" y="13"/>
                    <a:pt x="6" y="13"/>
                  </a:cubicBezTo>
                  <a:cubicBezTo>
                    <a:pt x="5" y="14"/>
                    <a:pt x="5" y="10"/>
                    <a:pt x="3" y="15"/>
                  </a:cubicBezTo>
                  <a:cubicBezTo>
                    <a:pt x="5" y="11"/>
                    <a:pt x="5" y="11"/>
                    <a:pt x="5" y="11"/>
                  </a:cubicBezTo>
                  <a:cubicBezTo>
                    <a:pt x="5" y="10"/>
                    <a:pt x="4" y="11"/>
                    <a:pt x="4" y="12"/>
                  </a:cubicBezTo>
                  <a:cubicBezTo>
                    <a:pt x="4" y="10"/>
                    <a:pt x="5" y="9"/>
                    <a:pt x="5" y="8"/>
                  </a:cubicBezTo>
                  <a:cubicBezTo>
                    <a:pt x="6" y="5"/>
                    <a:pt x="4" y="8"/>
                    <a:pt x="3" y="8"/>
                  </a:cubicBezTo>
                  <a:cubicBezTo>
                    <a:pt x="3" y="11"/>
                    <a:pt x="3" y="11"/>
                    <a:pt x="3" y="11"/>
                  </a:cubicBezTo>
                  <a:cubicBezTo>
                    <a:pt x="1" y="12"/>
                    <a:pt x="1" y="9"/>
                    <a:pt x="0" y="10"/>
                  </a:cubicBezTo>
                  <a:cubicBezTo>
                    <a:pt x="1" y="7"/>
                    <a:pt x="1" y="7"/>
                    <a:pt x="1" y="7"/>
                  </a:cubicBezTo>
                  <a:cubicBezTo>
                    <a:pt x="0" y="8"/>
                    <a:pt x="0" y="8"/>
                    <a:pt x="0" y="8"/>
                  </a:cubicBezTo>
                  <a:cubicBezTo>
                    <a:pt x="1" y="6"/>
                    <a:pt x="1" y="5"/>
                    <a:pt x="0" y="6"/>
                  </a:cubicBezTo>
                  <a:cubicBezTo>
                    <a:pt x="4" y="1"/>
                    <a:pt x="4" y="1"/>
                    <a:pt x="4" y="1"/>
                  </a:cubicBezTo>
                  <a:cubicBezTo>
                    <a:pt x="4" y="3"/>
                    <a:pt x="2" y="4"/>
                    <a:pt x="2" y="6"/>
                  </a:cubicBezTo>
                  <a:cubicBezTo>
                    <a:pt x="1" y="8"/>
                    <a:pt x="2" y="8"/>
                    <a:pt x="3" y="6"/>
                  </a:cubicBezTo>
                  <a:cubicBezTo>
                    <a:pt x="3" y="6"/>
                    <a:pt x="3" y="6"/>
                    <a:pt x="2" y="7"/>
                  </a:cubicBezTo>
                  <a:cubicBezTo>
                    <a:pt x="4" y="4"/>
                    <a:pt x="4" y="4"/>
                    <a:pt x="5" y="2"/>
                  </a:cubicBezTo>
                  <a:cubicBezTo>
                    <a:pt x="5" y="2"/>
                    <a:pt x="5" y="1"/>
                    <a:pt x="5" y="2"/>
                  </a:cubicBezTo>
                  <a:cubicBezTo>
                    <a:pt x="6" y="1"/>
                    <a:pt x="6" y="1"/>
                    <a:pt x="7" y="1"/>
                  </a:cubicBezTo>
                  <a:cubicBezTo>
                    <a:pt x="6" y="2"/>
                    <a:pt x="6" y="3"/>
                    <a:pt x="6" y="4"/>
                  </a:cubicBezTo>
                  <a:cubicBezTo>
                    <a:pt x="7" y="1"/>
                    <a:pt x="8" y="0"/>
                    <a:pt x="8" y="2"/>
                  </a:cubicBezTo>
                  <a:cubicBezTo>
                    <a:pt x="7" y="5"/>
                    <a:pt x="11" y="0"/>
                    <a:pt x="11" y="2"/>
                  </a:cubicBezTo>
                  <a:cubicBezTo>
                    <a:pt x="9" y="4"/>
                    <a:pt x="8" y="6"/>
                    <a:pt x="7" y="7"/>
                  </a:cubicBezTo>
                  <a:cubicBezTo>
                    <a:pt x="7" y="9"/>
                    <a:pt x="7" y="7"/>
                    <a:pt x="7" y="9"/>
                  </a:cubicBezTo>
                  <a:cubicBezTo>
                    <a:pt x="8" y="7"/>
                    <a:pt x="10" y="4"/>
                    <a:pt x="12" y="3"/>
                  </a:cubicBezTo>
                  <a:cubicBezTo>
                    <a:pt x="11" y="5"/>
                    <a:pt x="11" y="5"/>
                    <a:pt x="11" y="5"/>
                  </a:cubicBezTo>
                  <a:cubicBezTo>
                    <a:pt x="12" y="4"/>
                    <a:pt x="13" y="1"/>
                    <a:pt x="14" y="2"/>
                  </a:cubicBezTo>
                  <a:cubicBezTo>
                    <a:pt x="15" y="4"/>
                    <a:pt x="16" y="5"/>
                    <a:pt x="17" y="6"/>
                  </a:cubicBezTo>
                  <a:cubicBezTo>
                    <a:pt x="16" y="8"/>
                    <a:pt x="16" y="8"/>
                    <a:pt x="16" y="8"/>
                  </a:cubicBezTo>
                  <a:cubicBezTo>
                    <a:pt x="19" y="4"/>
                    <a:pt x="19" y="7"/>
                    <a:pt x="21" y="6"/>
                  </a:cubicBezTo>
                  <a:cubicBezTo>
                    <a:pt x="21" y="8"/>
                    <a:pt x="25" y="5"/>
                    <a:pt x="23" y="9"/>
                  </a:cubicBezTo>
                  <a:cubicBezTo>
                    <a:pt x="26" y="9"/>
                    <a:pt x="30" y="8"/>
                    <a:pt x="31" y="11"/>
                  </a:cubicBezTo>
                  <a:cubicBezTo>
                    <a:pt x="29" y="13"/>
                    <a:pt x="29" y="13"/>
                    <a:pt x="29" y="13"/>
                  </a:cubicBezTo>
                  <a:cubicBezTo>
                    <a:pt x="31" y="11"/>
                    <a:pt x="29" y="15"/>
                    <a:pt x="29" y="15"/>
                  </a:cubicBezTo>
                  <a:cubicBezTo>
                    <a:pt x="30" y="12"/>
                    <a:pt x="32" y="12"/>
                    <a:pt x="33" y="11"/>
                  </a:cubicBezTo>
                  <a:cubicBezTo>
                    <a:pt x="33" y="14"/>
                    <a:pt x="35" y="12"/>
                    <a:pt x="38" y="11"/>
                  </a:cubicBezTo>
                  <a:cubicBezTo>
                    <a:pt x="36" y="13"/>
                    <a:pt x="36" y="13"/>
                    <a:pt x="36" y="13"/>
                  </a:cubicBezTo>
                  <a:cubicBezTo>
                    <a:pt x="40" y="9"/>
                    <a:pt x="39" y="13"/>
                    <a:pt x="39" y="15"/>
                  </a:cubicBezTo>
                  <a:cubicBezTo>
                    <a:pt x="39" y="16"/>
                    <a:pt x="38" y="18"/>
                    <a:pt x="39" y="18"/>
                  </a:cubicBezTo>
                  <a:cubicBezTo>
                    <a:pt x="41" y="15"/>
                    <a:pt x="41" y="15"/>
                    <a:pt x="44" y="14"/>
                  </a:cubicBezTo>
                  <a:cubicBezTo>
                    <a:pt x="44" y="14"/>
                    <a:pt x="45" y="16"/>
                    <a:pt x="45" y="18"/>
                  </a:cubicBezTo>
                  <a:cubicBezTo>
                    <a:pt x="50" y="15"/>
                    <a:pt x="51" y="19"/>
                    <a:pt x="55" y="18"/>
                  </a:cubicBezTo>
                  <a:cubicBezTo>
                    <a:pt x="54" y="21"/>
                    <a:pt x="54" y="21"/>
                    <a:pt x="54" y="21"/>
                  </a:cubicBezTo>
                  <a:cubicBezTo>
                    <a:pt x="60" y="18"/>
                    <a:pt x="60" y="24"/>
                    <a:pt x="64" y="23"/>
                  </a:cubicBezTo>
                  <a:cubicBezTo>
                    <a:pt x="61" y="27"/>
                    <a:pt x="61" y="27"/>
                    <a:pt x="61" y="27"/>
                  </a:cubicBezTo>
                  <a:cubicBezTo>
                    <a:pt x="61" y="28"/>
                    <a:pt x="63" y="27"/>
                    <a:pt x="65" y="24"/>
                  </a:cubicBezTo>
                  <a:cubicBezTo>
                    <a:pt x="65" y="26"/>
                    <a:pt x="68" y="24"/>
                    <a:pt x="66" y="27"/>
                  </a:cubicBezTo>
                  <a:cubicBezTo>
                    <a:pt x="66" y="28"/>
                    <a:pt x="68" y="26"/>
                    <a:pt x="69" y="26"/>
                  </a:cubicBezTo>
                  <a:cubicBezTo>
                    <a:pt x="69" y="28"/>
                    <a:pt x="70" y="28"/>
                    <a:pt x="72" y="29"/>
                  </a:cubicBezTo>
                  <a:cubicBezTo>
                    <a:pt x="72" y="28"/>
                    <a:pt x="72" y="28"/>
                    <a:pt x="72" y="28"/>
                  </a:cubicBezTo>
                  <a:cubicBezTo>
                    <a:pt x="71" y="29"/>
                    <a:pt x="70" y="30"/>
                    <a:pt x="70" y="31"/>
                  </a:cubicBezTo>
                  <a:cubicBezTo>
                    <a:pt x="71" y="30"/>
                    <a:pt x="71" y="33"/>
                    <a:pt x="74" y="28"/>
                  </a:cubicBezTo>
                  <a:cubicBezTo>
                    <a:pt x="73" y="32"/>
                    <a:pt x="78" y="29"/>
                    <a:pt x="77" y="33"/>
                  </a:cubicBezTo>
                  <a:cubicBezTo>
                    <a:pt x="78" y="32"/>
                    <a:pt x="78" y="32"/>
                    <a:pt x="79" y="31"/>
                  </a:cubicBezTo>
                  <a:cubicBezTo>
                    <a:pt x="80" y="32"/>
                    <a:pt x="80" y="35"/>
                    <a:pt x="82" y="34"/>
                  </a:cubicBezTo>
                  <a:cubicBezTo>
                    <a:pt x="82" y="35"/>
                    <a:pt x="80" y="36"/>
                    <a:pt x="81" y="36"/>
                  </a:cubicBezTo>
                  <a:cubicBezTo>
                    <a:pt x="81" y="36"/>
                    <a:pt x="82" y="35"/>
                    <a:pt x="83" y="34"/>
                  </a:cubicBezTo>
                  <a:cubicBezTo>
                    <a:pt x="87" y="34"/>
                    <a:pt x="85" y="40"/>
                    <a:pt x="87" y="40"/>
                  </a:cubicBezTo>
                  <a:cubicBezTo>
                    <a:pt x="92" y="41"/>
                    <a:pt x="94" y="44"/>
                    <a:pt x="97" y="46"/>
                  </a:cubicBezTo>
                  <a:cubicBezTo>
                    <a:pt x="96" y="47"/>
                    <a:pt x="96" y="47"/>
                    <a:pt x="96" y="47"/>
                  </a:cubicBezTo>
                  <a:cubicBezTo>
                    <a:pt x="100" y="45"/>
                    <a:pt x="96" y="52"/>
                    <a:pt x="101" y="48"/>
                  </a:cubicBezTo>
                  <a:cubicBezTo>
                    <a:pt x="100" y="49"/>
                    <a:pt x="101" y="49"/>
                    <a:pt x="100" y="51"/>
                  </a:cubicBezTo>
                  <a:cubicBezTo>
                    <a:pt x="102" y="49"/>
                    <a:pt x="100" y="55"/>
                    <a:pt x="103" y="53"/>
                  </a:cubicBezTo>
                  <a:cubicBezTo>
                    <a:pt x="103" y="53"/>
                    <a:pt x="103" y="53"/>
                    <a:pt x="103" y="53"/>
                  </a:cubicBezTo>
                  <a:cubicBezTo>
                    <a:pt x="102" y="56"/>
                    <a:pt x="105" y="54"/>
                    <a:pt x="105" y="57"/>
                  </a:cubicBezTo>
                  <a:cubicBezTo>
                    <a:pt x="105" y="57"/>
                    <a:pt x="104" y="57"/>
                    <a:pt x="104" y="58"/>
                  </a:cubicBezTo>
                  <a:cubicBezTo>
                    <a:pt x="103" y="60"/>
                    <a:pt x="108" y="55"/>
                    <a:pt x="104" y="59"/>
                  </a:cubicBezTo>
                  <a:cubicBezTo>
                    <a:pt x="105" y="60"/>
                    <a:pt x="106" y="57"/>
                    <a:pt x="106" y="57"/>
                  </a:cubicBezTo>
                  <a:cubicBezTo>
                    <a:pt x="107" y="61"/>
                    <a:pt x="112" y="61"/>
                    <a:pt x="115" y="62"/>
                  </a:cubicBezTo>
                  <a:cubicBezTo>
                    <a:pt x="115" y="66"/>
                    <a:pt x="110" y="69"/>
                    <a:pt x="114" y="68"/>
                  </a:cubicBezTo>
                  <a:cubicBezTo>
                    <a:pt x="113" y="68"/>
                    <a:pt x="115" y="66"/>
                    <a:pt x="114" y="67"/>
                  </a:cubicBezTo>
                  <a:cubicBezTo>
                    <a:pt x="116" y="66"/>
                    <a:pt x="111" y="72"/>
                    <a:pt x="113" y="70"/>
                  </a:cubicBezTo>
                  <a:cubicBezTo>
                    <a:pt x="115" y="68"/>
                    <a:pt x="115" y="69"/>
                    <a:pt x="116" y="68"/>
                  </a:cubicBezTo>
                  <a:cubicBezTo>
                    <a:pt x="116" y="70"/>
                    <a:pt x="114" y="73"/>
                    <a:pt x="117" y="72"/>
                  </a:cubicBezTo>
                  <a:cubicBezTo>
                    <a:pt x="116" y="73"/>
                    <a:pt x="116" y="73"/>
                    <a:pt x="116" y="73"/>
                  </a:cubicBezTo>
                  <a:cubicBezTo>
                    <a:pt x="120" y="70"/>
                    <a:pt x="119" y="73"/>
                    <a:pt x="124" y="70"/>
                  </a:cubicBezTo>
                  <a:cubicBezTo>
                    <a:pt x="130" y="74"/>
                    <a:pt x="138" y="77"/>
                    <a:pt x="143" y="82"/>
                  </a:cubicBezTo>
                  <a:cubicBezTo>
                    <a:pt x="148" y="88"/>
                    <a:pt x="155" y="91"/>
                    <a:pt x="158" y="98"/>
                  </a:cubicBezTo>
                  <a:cubicBezTo>
                    <a:pt x="156" y="103"/>
                    <a:pt x="156" y="103"/>
                    <a:pt x="159" y="103"/>
                  </a:cubicBezTo>
                  <a:cubicBezTo>
                    <a:pt x="158" y="104"/>
                    <a:pt x="158" y="104"/>
                    <a:pt x="158" y="104"/>
                  </a:cubicBezTo>
                  <a:cubicBezTo>
                    <a:pt x="161" y="101"/>
                    <a:pt x="159" y="104"/>
                    <a:pt x="162" y="102"/>
                  </a:cubicBezTo>
                  <a:cubicBezTo>
                    <a:pt x="163" y="104"/>
                    <a:pt x="166" y="105"/>
                    <a:pt x="168" y="107"/>
                  </a:cubicBezTo>
                  <a:cubicBezTo>
                    <a:pt x="167" y="107"/>
                    <a:pt x="165" y="109"/>
                    <a:pt x="165" y="110"/>
                  </a:cubicBezTo>
                  <a:cubicBezTo>
                    <a:pt x="167" y="108"/>
                    <a:pt x="167" y="108"/>
                    <a:pt x="167" y="108"/>
                  </a:cubicBezTo>
                  <a:cubicBezTo>
                    <a:pt x="167" y="109"/>
                    <a:pt x="167" y="109"/>
                    <a:pt x="167" y="109"/>
                  </a:cubicBezTo>
                  <a:cubicBezTo>
                    <a:pt x="167" y="109"/>
                    <a:pt x="169" y="108"/>
                    <a:pt x="170" y="107"/>
                  </a:cubicBezTo>
                  <a:cubicBezTo>
                    <a:pt x="177" y="110"/>
                    <a:pt x="177" y="120"/>
                    <a:pt x="182" y="124"/>
                  </a:cubicBezTo>
                  <a:cubicBezTo>
                    <a:pt x="182" y="126"/>
                    <a:pt x="185" y="127"/>
                    <a:pt x="187" y="127"/>
                  </a:cubicBezTo>
                  <a:cubicBezTo>
                    <a:pt x="187" y="134"/>
                    <a:pt x="187" y="141"/>
                    <a:pt x="194" y="142"/>
                  </a:cubicBezTo>
                  <a:cubicBezTo>
                    <a:pt x="194" y="142"/>
                    <a:pt x="187" y="148"/>
                    <a:pt x="183" y="1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79"/>
            <p:cNvSpPr/>
            <p:nvPr/>
          </p:nvSpPr>
          <p:spPr bwMode="auto">
            <a:xfrm>
              <a:off x="3516313" y="2647950"/>
              <a:ext cx="7938" cy="20637"/>
            </a:xfrm>
            <a:custGeom>
              <a:avLst/>
              <a:gdLst>
                <a:gd name="T0" fmla="*/ 2 w 2"/>
                <a:gd name="T1" fmla="*/ 0 h 5"/>
                <a:gd name="T2" fmla="*/ 0 w 2"/>
                <a:gd name="T3" fmla="*/ 5 h 5"/>
                <a:gd name="T4" fmla="*/ 2 w 2"/>
                <a:gd name="T5" fmla="*/ 0 h 5"/>
              </a:gdLst>
              <a:ahLst/>
              <a:cxnLst>
                <a:cxn ang="0">
                  <a:pos x="T0" y="T1"/>
                </a:cxn>
                <a:cxn ang="0">
                  <a:pos x="T2" y="T3"/>
                </a:cxn>
                <a:cxn ang="0">
                  <a:pos x="T4" y="T5"/>
                </a:cxn>
              </a:cxnLst>
              <a:rect l="0" t="0" r="r" b="b"/>
              <a:pathLst>
                <a:path w="2" h="5">
                  <a:moveTo>
                    <a:pt x="2" y="0"/>
                  </a:moveTo>
                  <a:cubicBezTo>
                    <a:pt x="1" y="2"/>
                    <a:pt x="1" y="3"/>
                    <a:pt x="0" y="5"/>
                  </a:cubicBez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80"/>
            <p:cNvSpPr/>
            <p:nvPr/>
          </p:nvSpPr>
          <p:spPr bwMode="auto">
            <a:xfrm>
              <a:off x="3541713" y="2749550"/>
              <a:ext cx="7938" cy="12700"/>
            </a:xfrm>
            <a:custGeom>
              <a:avLst/>
              <a:gdLst>
                <a:gd name="T0" fmla="*/ 2 w 2"/>
                <a:gd name="T1" fmla="*/ 0 h 3"/>
                <a:gd name="T2" fmla="*/ 1 w 2"/>
                <a:gd name="T3" fmla="*/ 1 h 3"/>
                <a:gd name="T4" fmla="*/ 1 w 2"/>
                <a:gd name="T5" fmla="*/ 2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1"/>
                    <a:pt x="1" y="1"/>
                  </a:cubicBezTo>
                  <a:cubicBezTo>
                    <a:pt x="1" y="1"/>
                    <a:pt x="0" y="3"/>
                    <a:pt x="1" y="2"/>
                  </a:cubicBezTo>
                  <a:cubicBezTo>
                    <a:pt x="1"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81"/>
            <p:cNvSpPr/>
            <p:nvPr/>
          </p:nvSpPr>
          <p:spPr bwMode="auto">
            <a:xfrm>
              <a:off x="3549651" y="2762250"/>
              <a:ext cx="12700" cy="9525"/>
            </a:xfrm>
            <a:custGeom>
              <a:avLst/>
              <a:gdLst>
                <a:gd name="T0" fmla="*/ 3 w 3"/>
                <a:gd name="T1" fmla="*/ 0 h 2"/>
                <a:gd name="T2" fmla="*/ 0 w 3"/>
                <a:gd name="T3" fmla="*/ 2 h 2"/>
                <a:gd name="T4" fmla="*/ 3 w 3"/>
                <a:gd name="T5" fmla="*/ 0 h 2"/>
              </a:gdLst>
              <a:ahLst/>
              <a:cxnLst>
                <a:cxn ang="0">
                  <a:pos x="T0" y="T1"/>
                </a:cxn>
                <a:cxn ang="0">
                  <a:pos x="T2" y="T3"/>
                </a:cxn>
                <a:cxn ang="0">
                  <a:pos x="T4" y="T5"/>
                </a:cxn>
              </a:cxnLst>
              <a:rect l="0" t="0" r="r" b="b"/>
              <a:pathLst>
                <a:path w="3" h="2">
                  <a:moveTo>
                    <a:pt x="3" y="0"/>
                  </a:moveTo>
                  <a:cubicBezTo>
                    <a:pt x="2" y="1"/>
                    <a:pt x="0" y="2"/>
                    <a:pt x="0" y="2"/>
                  </a:cubicBez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82"/>
            <p:cNvSpPr/>
            <p:nvPr/>
          </p:nvSpPr>
          <p:spPr bwMode="auto">
            <a:xfrm>
              <a:off x="3554413" y="2797175"/>
              <a:ext cx="7938" cy="7937"/>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1"/>
                    <a:pt x="1" y="2"/>
                    <a:pt x="0" y="1"/>
                  </a:cubicBez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83"/>
            <p:cNvSpPr/>
            <p:nvPr/>
          </p:nvSpPr>
          <p:spPr bwMode="auto">
            <a:xfrm>
              <a:off x="3562351" y="2779713"/>
              <a:ext cx="9525" cy="12700"/>
            </a:xfrm>
            <a:custGeom>
              <a:avLst/>
              <a:gdLst>
                <a:gd name="T0" fmla="*/ 2 w 2"/>
                <a:gd name="T1" fmla="*/ 0 h 3"/>
                <a:gd name="T2" fmla="*/ 1 w 2"/>
                <a:gd name="T3" fmla="*/ 2 h 3"/>
                <a:gd name="T4" fmla="*/ 2 w 2"/>
                <a:gd name="T5" fmla="*/ 0 h 3"/>
              </a:gdLst>
              <a:ahLst/>
              <a:cxnLst>
                <a:cxn ang="0">
                  <a:pos x="T0" y="T1"/>
                </a:cxn>
                <a:cxn ang="0">
                  <a:pos x="T2" y="T3"/>
                </a:cxn>
                <a:cxn ang="0">
                  <a:pos x="T4" y="T5"/>
                </a:cxn>
              </a:cxnLst>
              <a:rect l="0" t="0" r="r" b="b"/>
              <a:pathLst>
                <a:path w="2" h="3">
                  <a:moveTo>
                    <a:pt x="2" y="0"/>
                  </a:moveTo>
                  <a:cubicBezTo>
                    <a:pt x="2" y="1"/>
                    <a:pt x="2" y="1"/>
                    <a:pt x="1" y="2"/>
                  </a:cubicBezTo>
                  <a:cubicBezTo>
                    <a:pt x="2" y="1"/>
                    <a:pt x="0" y="3"/>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84"/>
            <p:cNvSpPr/>
            <p:nvPr/>
          </p:nvSpPr>
          <p:spPr bwMode="auto">
            <a:xfrm>
              <a:off x="3584576" y="2813050"/>
              <a:ext cx="7938" cy="12700"/>
            </a:xfrm>
            <a:custGeom>
              <a:avLst/>
              <a:gdLst>
                <a:gd name="T0" fmla="*/ 1 w 2"/>
                <a:gd name="T1" fmla="*/ 1 h 3"/>
                <a:gd name="T2" fmla="*/ 2 w 2"/>
                <a:gd name="T3" fmla="*/ 1 h 3"/>
                <a:gd name="T4" fmla="*/ 1 w 2"/>
                <a:gd name="T5" fmla="*/ 1 h 3"/>
              </a:gdLst>
              <a:ahLst/>
              <a:cxnLst>
                <a:cxn ang="0">
                  <a:pos x="T0" y="T1"/>
                </a:cxn>
                <a:cxn ang="0">
                  <a:pos x="T2" y="T3"/>
                </a:cxn>
                <a:cxn ang="0">
                  <a:pos x="T4" y="T5"/>
                </a:cxn>
              </a:cxnLst>
              <a:rect l="0" t="0" r="r" b="b"/>
              <a:pathLst>
                <a:path w="2" h="3">
                  <a:moveTo>
                    <a:pt x="1" y="1"/>
                  </a:moveTo>
                  <a:cubicBezTo>
                    <a:pt x="1" y="1"/>
                    <a:pt x="2" y="0"/>
                    <a:pt x="2" y="1"/>
                  </a:cubicBezTo>
                  <a:cubicBezTo>
                    <a:pt x="2" y="0"/>
                    <a:pt x="0" y="3"/>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85"/>
            <p:cNvSpPr/>
            <p:nvPr/>
          </p:nvSpPr>
          <p:spPr bwMode="auto">
            <a:xfrm>
              <a:off x="3605213" y="2817813"/>
              <a:ext cx="4763" cy="4762"/>
            </a:xfrm>
            <a:custGeom>
              <a:avLst/>
              <a:gdLst>
                <a:gd name="T0" fmla="*/ 1 w 1"/>
                <a:gd name="T1" fmla="*/ 0 h 1"/>
                <a:gd name="T2" fmla="*/ 1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0"/>
                  </a:cubicBezTo>
                  <a:cubicBezTo>
                    <a:pt x="1" y="0"/>
                    <a:pt x="0" y="1"/>
                    <a:pt x="0" y="1"/>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86"/>
            <p:cNvSpPr/>
            <p:nvPr/>
          </p:nvSpPr>
          <p:spPr bwMode="auto">
            <a:xfrm>
              <a:off x="3856038" y="2967038"/>
              <a:ext cx="4763" cy="3175"/>
            </a:xfrm>
            <a:custGeom>
              <a:avLst/>
              <a:gdLst>
                <a:gd name="T0" fmla="*/ 3 w 3"/>
                <a:gd name="T1" fmla="*/ 0 h 2"/>
                <a:gd name="T2" fmla="*/ 0 w 3"/>
                <a:gd name="T3" fmla="*/ 2 h 2"/>
                <a:gd name="T4" fmla="*/ 3 w 3"/>
                <a:gd name="T5" fmla="*/ 0 h 2"/>
                <a:gd name="T6" fmla="*/ 3 w 3"/>
                <a:gd name="T7" fmla="*/ 0 h 2"/>
              </a:gdLst>
              <a:ahLst/>
              <a:cxnLst>
                <a:cxn ang="0">
                  <a:pos x="T0" y="T1"/>
                </a:cxn>
                <a:cxn ang="0">
                  <a:pos x="T2" y="T3"/>
                </a:cxn>
                <a:cxn ang="0">
                  <a:pos x="T4" y="T5"/>
                </a:cxn>
                <a:cxn ang="0">
                  <a:pos x="T6" y="T7"/>
                </a:cxn>
              </a:cxnLst>
              <a:rect l="0" t="0" r="r" b="b"/>
              <a:pathLst>
                <a:path w="3" h="2">
                  <a:moveTo>
                    <a:pt x="3" y="0"/>
                  </a:moveTo>
                  <a:lnTo>
                    <a:pt x="0" y="2"/>
                  </a:lnTo>
                  <a:lnTo>
                    <a:pt x="3" y="0"/>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87"/>
            <p:cNvSpPr/>
            <p:nvPr/>
          </p:nvSpPr>
          <p:spPr bwMode="auto">
            <a:xfrm>
              <a:off x="3949701" y="3051175"/>
              <a:ext cx="12700" cy="9525"/>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3" y="0"/>
                    <a:pt x="1" y="2"/>
                    <a:pt x="1" y="2"/>
                  </a:cubicBezTo>
                  <a:cubicBezTo>
                    <a:pt x="0" y="2"/>
                    <a:pt x="2"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88"/>
            <p:cNvSpPr/>
            <p:nvPr/>
          </p:nvSpPr>
          <p:spPr bwMode="auto">
            <a:xfrm>
              <a:off x="4033838" y="3068638"/>
              <a:ext cx="9525" cy="7937"/>
            </a:xfrm>
            <a:custGeom>
              <a:avLst/>
              <a:gdLst>
                <a:gd name="T0" fmla="*/ 0 w 6"/>
                <a:gd name="T1" fmla="*/ 5 h 5"/>
                <a:gd name="T2" fmla="*/ 0 w 6"/>
                <a:gd name="T3" fmla="*/ 5 h 5"/>
                <a:gd name="T4" fmla="*/ 6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0" y="5"/>
                  </a:lnTo>
                  <a:lnTo>
                    <a:pt x="6" y="0"/>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9"/>
                                        </p:tgtEl>
                                        <p:attrNameLst>
                                          <p:attrName>ppt_y</p:attrName>
                                        </p:attrNameLst>
                                      </p:cBhvr>
                                      <p:tavLst>
                                        <p:tav tm="0">
                                          <p:val>
                                            <p:strVal val="#ppt_y"/>
                                          </p:val>
                                        </p:tav>
                                        <p:tav tm="100000">
                                          <p:val>
                                            <p:strVal val="#ppt_y"/>
                                          </p:val>
                                        </p:tav>
                                      </p:tavLst>
                                    </p:anim>
                                    <p:anim calcmode="lin" valueType="num">
                                      <p:cBhvr>
                                        <p:cTn id="9"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9"/>
                                        </p:tgtEl>
                                      </p:cBhvr>
                                    </p:animEffect>
                                  </p:childTnLst>
                                </p:cTn>
                              </p:par>
                              <p:par>
                                <p:cTn id="12" presetID="41" presetClass="entr" presetSubtype="0" fill="hold" grpId="0" nodeType="withEffect">
                                  <p:stCondLst>
                                    <p:cond delay="0"/>
                                  </p:stCondLst>
                                  <p:iterate type="lt">
                                    <p:tmPct val="10000"/>
                                  </p:iterate>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0"/>
                                        </p:tgtEl>
                                        <p:attrNameLst>
                                          <p:attrName>ppt_y</p:attrName>
                                        </p:attrNameLst>
                                      </p:cBhvr>
                                      <p:tavLst>
                                        <p:tav tm="0">
                                          <p:val>
                                            <p:strVal val="#ppt_y"/>
                                          </p:val>
                                        </p:tav>
                                        <p:tav tm="100000">
                                          <p:val>
                                            <p:strVal val="#ppt_y"/>
                                          </p:val>
                                        </p:tav>
                                      </p:tavLst>
                                    </p:anim>
                                    <p:anim calcmode="lin" valueType="num">
                                      <p:cBhvr>
                                        <p:cTn id="16"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文本框 107"/>
          <p:cNvSpPr txBox="1"/>
          <p:nvPr/>
        </p:nvSpPr>
        <p:spPr>
          <a:xfrm>
            <a:off x="1306285" y="595993"/>
            <a:ext cx="2478405" cy="645160"/>
          </a:xfrm>
          <a:prstGeom prst="rect">
            <a:avLst/>
          </a:prstGeom>
          <a:noFill/>
        </p:spPr>
        <p:txBody>
          <a:bodyPr wrap="none" rtlCol="0">
            <a:spAutoFit/>
          </a:bodyPr>
          <a:lstStyle/>
          <a:p>
            <a:pPr algn="l"/>
            <a:r>
              <a:rPr lang="zh-CN" altLang="en-US" sz="3600" b="1" dirty="0">
                <a:blipFill>
                  <a:blip r:embed="rId3"/>
                  <a:stretch>
                    <a:fillRect/>
                  </a:stretch>
                </a:blipFill>
                <a:latin typeface="造字工房朗宋（非商用）常规体" pitchFamily="50" charset="-122"/>
                <a:ea typeface="造字工房朗宋（非商用）常规体" pitchFamily="50" charset="-122"/>
                <a:sym typeface="+mn-ea"/>
              </a:rPr>
              <a:t>总结与反思</a:t>
            </a:r>
            <a:endParaRPr lang="en-US" altLang="zh-CN" sz="3600" b="1" dirty="0">
              <a:blipFill>
                <a:blip r:embed="rId3"/>
                <a:stretch>
                  <a:fillRect/>
                </a:stretch>
              </a:blipFill>
              <a:latin typeface="微软雅黑" panose="020B0503020204020204" pitchFamily="34" charset="-122"/>
              <a:ea typeface="微软雅黑" panose="020B0503020204020204" pitchFamily="34" charset="-122"/>
            </a:endParaRPr>
          </a:p>
        </p:txBody>
      </p:sp>
      <p:sp>
        <p:nvSpPr>
          <p:cNvPr id="109" name="文本框 108"/>
          <p:cNvSpPr txBox="1"/>
          <p:nvPr/>
        </p:nvSpPr>
        <p:spPr>
          <a:xfrm>
            <a:off x="1467937" y="1241151"/>
            <a:ext cx="2316480" cy="460375"/>
          </a:xfrm>
          <a:prstGeom prst="rect">
            <a:avLst/>
          </a:prstGeom>
          <a:noFill/>
        </p:spPr>
        <p:txBody>
          <a:bodyPr wrap="none" rtlCol="0">
            <a:spAutoFit/>
          </a:bodyPr>
          <a:lstStyle/>
          <a:p>
            <a:pPr algn="l"/>
            <a:r>
              <a:rPr lang="zh-CN" altLang="en-US" sz="2400" dirty="0">
                <a:blipFill>
                  <a:blip r:embed="rId3"/>
                  <a:stretch>
                    <a:fillRect/>
                  </a:stretch>
                </a:blipFill>
                <a:latin typeface="微软雅黑" panose="020B0503020204020204" pitchFamily="34" charset="-122"/>
                <a:ea typeface="微软雅黑" panose="020B0503020204020204" pitchFamily="34" charset="-122"/>
              </a:rPr>
              <a:t>关键问题的答案</a:t>
            </a:r>
          </a:p>
        </p:txBody>
      </p:sp>
      <p:sp>
        <p:nvSpPr>
          <p:cNvPr id="110" name="矩形 109"/>
          <p:cNvSpPr/>
          <p:nvPr/>
        </p:nvSpPr>
        <p:spPr>
          <a:xfrm flipH="1">
            <a:off x="1214111" y="697591"/>
            <a:ext cx="108000" cy="432000"/>
          </a:xfrm>
          <a:prstGeom prst="rect">
            <a:avLst/>
          </a:prstGeom>
          <a:blipFill>
            <a:blip r:embed="rId4"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5"/>
                <a:stretch>
                  <a:fillRect/>
                </a:stretch>
              </a:blipFill>
            </a:endParaRPr>
          </a:p>
        </p:txBody>
      </p:sp>
      <p:grpSp>
        <p:nvGrpSpPr>
          <p:cNvPr id="40" name="组合 39"/>
          <p:cNvGrpSpPr/>
          <p:nvPr/>
        </p:nvGrpSpPr>
        <p:grpSpPr>
          <a:xfrm>
            <a:off x="4583038" y="2084947"/>
            <a:ext cx="2741219" cy="2416713"/>
            <a:chOff x="4583038" y="2084947"/>
            <a:chExt cx="2741219" cy="2416713"/>
          </a:xfrm>
        </p:grpSpPr>
        <p:grpSp>
          <p:nvGrpSpPr>
            <p:cNvPr id="30" name="组合 29"/>
            <p:cNvGrpSpPr/>
            <p:nvPr/>
          </p:nvGrpSpPr>
          <p:grpSpPr>
            <a:xfrm>
              <a:off x="4583038" y="2084947"/>
              <a:ext cx="2741219" cy="2416713"/>
              <a:chOff x="4723716" y="2478844"/>
              <a:chExt cx="2038350" cy="1797050"/>
            </a:xfrm>
          </p:grpSpPr>
          <p:cxnSp>
            <p:nvCxnSpPr>
              <p:cNvPr id="9" name="直接连接符 8"/>
              <p:cNvCxnSpPr/>
              <p:nvPr/>
            </p:nvCxnSpPr>
            <p:spPr>
              <a:xfrm flipV="1">
                <a:off x="5250766" y="2516944"/>
                <a:ext cx="495300" cy="857250"/>
              </a:xfrm>
              <a:prstGeom prst="line">
                <a:avLst/>
              </a:prstGeom>
              <a:ln w="76200">
                <a:solidFill>
                  <a:srgbClr val="5CC3E7"/>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5739716" y="2478844"/>
                <a:ext cx="501650" cy="914401"/>
              </a:xfrm>
              <a:prstGeom prst="line">
                <a:avLst/>
              </a:prstGeom>
              <a:ln w="76200">
                <a:solidFill>
                  <a:srgbClr val="5CC3E7"/>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4761816" y="4244513"/>
                <a:ext cx="884688" cy="5981"/>
              </a:xfrm>
              <a:prstGeom prst="line">
                <a:avLst/>
              </a:prstGeom>
              <a:ln w="76200">
                <a:solidFill>
                  <a:srgbClr val="B54889"/>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4723716" y="3450394"/>
                <a:ext cx="482600" cy="825500"/>
              </a:xfrm>
              <a:prstGeom prst="line">
                <a:avLst/>
              </a:prstGeom>
              <a:ln w="76200">
                <a:solidFill>
                  <a:srgbClr val="B54889"/>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6295063" y="3480887"/>
                <a:ext cx="441604" cy="750557"/>
              </a:xfrm>
              <a:prstGeom prst="line">
                <a:avLst/>
              </a:prstGeom>
              <a:ln w="76200">
                <a:solidFill>
                  <a:srgbClr val="C8C147"/>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5733366" y="4225094"/>
                <a:ext cx="1028700" cy="6350"/>
              </a:xfrm>
              <a:prstGeom prst="line">
                <a:avLst/>
              </a:prstGeom>
              <a:ln w="76200">
                <a:solidFill>
                  <a:srgbClr val="C8C147"/>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39" name="Freeform 5"/>
            <p:cNvSpPr>
              <a:spLocks noEditPoints="1"/>
            </p:cNvSpPr>
            <p:nvPr/>
          </p:nvSpPr>
          <p:spPr bwMode="auto">
            <a:xfrm>
              <a:off x="5314316" y="3291840"/>
              <a:ext cx="1276031" cy="942315"/>
            </a:xfrm>
            <a:custGeom>
              <a:avLst/>
              <a:gdLst>
                <a:gd name="T0" fmla="*/ 456 w 469"/>
                <a:gd name="T1" fmla="*/ 95 h 345"/>
                <a:gd name="T2" fmla="*/ 274 w 469"/>
                <a:gd name="T3" fmla="*/ 18 h 345"/>
                <a:gd name="T4" fmla="*/ 131 w 469"/>
                <a:gd name="T5" fmla="*/ 55 h 345"/>
                <a:gd name="T6" fmla="*/ 145 w 469"/>
                <a:gd name="T7" fmla="*/ 67 h 345"/>
                <a:gd name="T8" fmla="*/ 447 w 469"/>
                <a:gd name="T9" fmla="*/ 98 h 345"/>
                <a:gd name="T10" fmla="*/ 225 w 469"/>
                <a:gd name="T11" fmla="*/ 220 h 345"/>
                <a:gd name="T12" fmla="*/ 99 w 469"/>
                <a:gd name="T13" fmla="*/ 166 h 345"/>
                <a:gd name="T14" fmla="*/ 211 w 469"/>
                <a:gd name="T15" fmla="*/ 105 h 345"/>
                <a:gd name="T16" fmla="*/ 79 w 469"/>
                <a:gd name="T17" fmla="*/ 156 h 345"/>
                <a:gd name="T18" fmla="*/ 11 w 469"/>
                <a:gd name="T19" fmla="*/ 116 h 345"/>
                <a:gd name="T20" fmla="*/ 1 w 469"/>
                <a:gd name="T21" fmla="*/ 148 h 345"/>
                <a:gd name="T22" fmla="*/ 53 w 469"/>
                <a:gd name="T23" fmla="*/ 253 h 345"/>
                <a:gd name="T24" fmla="*/ 59 w 469"/>
                <a:gd name="T25" fmla="*/ 290 h 345"/>
                <a:gd name="T26" fmla="*/ 53 w 469"/>
                <a:gd name="T27" fmla="*/ 329 h 345"/>
                <a:gd name="T28" fmla="*/ 69 w 469"/>
                <a:gd name="T29" fmla="*/ 326 h 345"/>
                <a:gd name="T30" fmla="*/ 89 w 469"/>
                <a:gd name="T31" fmla="*/ 331 h 345"/>
                <a:gd name="T32" fmla="*/ 89 w 469"/>
                <a:gd name="T33" fmla="*/ 276 h 345"/>
                <a:gd name="T34" fmla="*/ 81 w 469"/>
                <a:gd name="T35" fmla="*/ 204 h 345"/>
                <a:gd name="T36" fmla="*/ 107 w 469"/>
                <a:gd name="T37" fmla="*/ 259 h 345"/>
                <a:gd name="T38" fmla="*/ 381 w 469"/>
                <a:gd name="T39" fmla="*/ 264 h 345"/>
                <a:gd name="T40" fmla="*/ 467 w 469"/>
                <a:gd name="T41" fmla="*/ 97 h 345"/>
                <a:gd name="T42" fmla="*/ 72 w 469"/>
                <a:gd name="T43" fmla="*/ 165 h 345"/>
                <a:gd name="T44" fmla="*/ 78 w 469"/>
                <a:gd name="T45" fmla="*/ 271 h 345"/>
                <a:gd name="T46" fmla="*/ 69 w 469"/>
                <a:gd name="T47" fmla="*/ 261 h 345"/>
                <a:gd name="T48" fmla="*/ 78 w 469"/>
                <a:gd name="T49" fmla="*/ 271 h 345"/>
                <a:gd name="T50" fmla="*/ 91 w 469"/>
                <a:gd name="T51" fmla="*/ 174 h 345"/>
                <a:gd name="T52" fmla="*/ 120 w 469"/>
                <a:gd name="T53" fmla="*/ 214 h 345"/>
                <a:gd name="T54" fmla="*/ 119 w 469"/>
                <a:gd name="T55" fmla="*/ 229 h 345"/>
                <a:gd name="T56" fmla="*/ 219 w 469"/>
                <a:gd name="T57" fmla="*/ 256 h 345"/>
                <a:gd name="T58" fmla="*/ 282 w 469"/>
                <a:gd name="T59" fmla="*/ 265 h 345"/>
                <a:gd name="T60" fmla="*/ 300 w 469"/>
                <a:gd name="T61" fmla="*/ 263 h 345"/>
                <a:gd name="T62" fmla="*/ 312 w 469"/>
                <a:gd name="T63" fmla="*/ 256 h 345"/>
                <a:gd name="T64" fmla="*/ 326 w 469"/>
                <a:gd name="T65" fmla="*/ 259 h 345"/>
                <a:gd name="T66" fmla="*/ 349 w 469"/>
                <a:gd name="T67" fmla="*/ 259 h 345"/>
                <a:gd name="T68" fmla="*/ 378 w 469"/>
                <a:gd name="T69" fmla="*/ 205 h 345"/>
                <a:gd name="T70" fmla="*/ 378 w 469"/>
                <a:gd name="T71" fmla="*/ 205 h 345"/>
                <a:gd name="T72" fmla="*/ 356 w 469"/>
                <a:gd name="T73" fmla="*/ 219 h 345"/>
                <a:gd name="T74" fmla="*/ 335 w 469"/>
                <a:gd name="T75" fmla="*/ 227 h 345"/>
                <a:gd name="T76" fmla="*/ 322 w 469"/>
                <a:gd name="T77" fmla="*/ 239 h 345"/>
                <a:gd name="T78" fmla="*/ 305 w 469"/>
                <a:gd name="T79" fmla="*/ 242 h 345"/>
                <a:gd name="T80" fmla="*/ 331 w 469"/>
                <a:gd name="T81" fmla="*/ 220 h 345"/>
                <a:gd name="T82" fmla="*/ 360 w 469"/>
                <a:gd name="T83" fmla="*/ 259 h 345"/>
                <a:gd name="T84" fmla="*/ 372 w 469"/>
                <a:gd name="T85" fmla="*/ 245 h 345"/>
                <a:gd name="T86" fmla="*/ 374 w 469"/>
                <a:gd name="T87" fmla="*/ 236 h 345"/>
                <a:gd name="T88" fmla="*/ 331 w 469"/>
                <a:gd name="T89" fmla="*/ 206 h 345"/>
                <a:gd name="T90" fmla="*/ 226 w 469"/>
                <a:gd name="T91" fmla="*/ 233 h 345"/>
                <a:gd name="T92" fmla="*/ 226 w 469"/>
                <a:gd name="T93" fmla="*/ 231 h 345"/>
                <a:gd name="T94" fmla="*/ 232 w 469"/>
                <a:gd name="T95" fmla="*/ 230 h 345"/>
                <a:gd name="T96" fmla="*/ 331 w 469"/>
                <a:gd name="T97" fmla="*/ 20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9" h="345">
                  <a:moveTo>
                    <a:pt x="467" y="97"/>
                  </a:moveTo>
                  <a:cubicBezTo>
                    <a:pt x="466" y="91"/>
                    <a:pt x="459" y="91"/>
                    <a:pt x="456" y="95"/>
                  </a:cubicBezTo>
                  <a:cubicBezTo>
                    <a:pt x="456" y="95"/>
                    <a:pt x="456" y="95"/>
                    <a:pt x="456" y="95"/>
                  </a:cubicBezTo>
                  <a:cubicBezTo>
                    <a:pt x="459" y="91"/>
                    <a:pt x="458" y="84"/>
                    <a:pt x="451" y="82"/>
                  </a:cubicBezTo>
                  <a:cubicBezTo>
                    <a:pt x="413" y="68"/>
                    <a:pt x="372" y="59"/>
                    <a:pt x="334" y="46"/>
                  </a:cubicBezTo>
                  <a:cubicBezTo>
                    <a:pt x="313" y="38"/>
                    <a:pt x="293" y="29"/>
                    <a:pt x="274" y="18"/>
                  </a:cubicBezTo>
                  <a:cubicBezTo>
                    <a:pt x="265" y="12"/>
                    <a:pt x="256" y="0"/>
                    <a:pt x="245" y="0"/>
                  </a:cubicBezTo>
                  <a:cubicBezTo>
                    <a:pt x="234" y="0"/>
                    <a:pt x="215" y="17"/>
                    <a:pt x="205" y="23"/>
                  </a:cubicBezTo>
                  <a:cubicBezTo>
                    <a:pt x="182" y="36"/>
                    <a:pt x="157" y="46"/>
                    <a:pt x="131" y="55"/>
                  </a:cubicBezTo>
                  <a:cubicBezTo>
                    <a:pt x="92" y="70"/>
                    <a:pt x="52" y="84"/>
                    <a:pt x="16" y="106"/>
                  </a:cubicBezTo>
                  <a:cubicBezTo>
                    <a:pt x="11" y="109"/>
                    <a:pt x="16" y="116"/>
                    <a:pt x="21" y="114"/>
                  </a:cubicBezTo>
                  <a:cubicBezTo>
                    <a:pt x="62" y="96"/>
                    <a:pt x="104" y="83"/>
                    <a:pt x="145" y="67"/>
                  </a:cubicBezTo>
                  <a:cubicBezTo>
                    <a:pt x="162" y="61"/>
                    <a:pt x="179" y="54"/>
                    <a:pt x="195" y="47"/>
                  </a:cubicBezTo>
                  <a:cubicBezTo>
                    <a:pt x="202" y="43"/>
                    <a:pt x="244" y="14"/>
                    <a:pt x="249" y="19"/>
                  </a:cubicBezTo>
                  <a:cubicBezTo>
                    <a:pt x="305" y="62"/>
                    <a:pt x="381" y="77"/>
                    <a:pt x="447" y="98"/>
                  </a:cubicBezTo>
                  <a:cubicBezTo>
                    <a:pt x="448" y="99"/>
                    <a:pt x="448" y="99"/>
                    <a:pt x="449" y="99"/>
                  </a:cubicBezTo>
                  <a:cubicBezTo>
                    <a:pt x="403" y="124"/>
                    <a:pt x="361" y="156"/>
                    <a:pt x="313" y="179"/>
                  </a:cubicBezTo>
                  <a:cubicBezTo>
                    <a:pt x="285" y="192"/>
                    <a:pt x="248" y="199"/>
                    <a:pt x="225" y="220"/>
                  </a:cubicBezTo>
                  <a:cubicBezTo>
                    <a:pt x="225" y="221"/>
                    <a:pt x="224" y="221"/>
                    <a:pt x="224" y="222"/>
                  </a:cubicBezTo>
                  <a:cubicBezTo>
                    <a:pt x="224" y="222"/>
                    <a:pt x="224" y="222"/>
                    <a:pt x="223" y="221"/>
                  </a:cubicBezTo>
                  <a:cubicBezTo>
                    <a:pt x="182" y="201"/>
                    <a:pt x="140" y="185"/>
                    <a:pt x="99" y="166"/>
                  </a:cubicBezTo>
                  <a:cubicBezTo>
                    <a:pt x="102" y="163"/>
                    <a:pt x="105" y="161"/>
                    <a:pt x="109" y="158"/>
                  </a:cubicBezTo>
                  <a:cubicBezTo>
                    <a:pt x="131" y="142"/>
                    <a:pt x="156" y="128"/>
                    <a:pt x="181" y="117"/>
                  </a:cubicBezTo>
                  <a:cubicBezTo>
                    <a:pt x="192" y="112"/>
                    <a:pt x="202" y="109"/>
                    <a:pt x="211" y="105"/>
                  </a:cubicBezTo>
                  <a:cubicBezTo>
                    <a:pt x="220" y="101"/>
                    <a:pt x="217" y="86"/>
                    <a:pt x="206" y="89"/>
                  </a:cubicBezTo>
                  <a:cubicBezTo>
                    <a:pt x="165" y="101"/>
                    <a:pt x="124" y="120"/>
                    <a:pt x="90" y="147"/>
                  </a:cubicBezTo>
                  <a:cubicBezTo>
                    <a:pt x="86" y="150"/>
                    <a:pt x="82" y="153"/>
                    <a:pt x="79" y="156"/>
                  </a:cubicBezTo>
                  <a:cubicBezTo>
                    <a:pt x="57" y="146"/>
                    <a:pt x="36" y="134"/>
                    <a:pt x="16" y="120"/>
                  </a:cubicBezTo>
                  <a:cubicBezTo>
                    <a:pt x="16" y="119"/>
                    <a:pt x="15" y="118"/>
                    <a:pt x="14" y="117"/>
                  </a:cubicBezTo>
                  <a:cubicBezTo>
                    <a:pt x="13" y="116"/>
                    <a:pt x="12" y="116"/>
                    <a:pt x="11" y="116"/>
                  </a:cubicBezTo>
                  <a:cubicBezTo>
                    <a:pt x="10" y="116"/>
                    <a:pt x="9" y="116"/>
                    <a:pt x="9" y="116"/>
                  </a:cubicBezTo>
                  <a:cubicBezTo>
                    <a:pt x="7" y="116"/>
                    <a:pt x="6" y="118"/>
                    <a:pt x="6" y="120"/>
                  </a:cubicBezTo>
                  <a:cubicBezTo>
                    <a:pt x="3" y="129"/>
                    <a:pt x="2" y="138"/>
                    <a:pt x="1" y="148"/>
                  </a:cubicBezTo>
                  <a:cubicBezTo>
                    <a:pt x="0" y="151"/>
                    <a:pt x="3" y="153"/>
                    <a:pt x="5" y="152"/>
                  </a:cubicBezTo>
                  <a:cubicBezTo>
                    <a:pt x="23" y="163"/>
                    <a:pt x="41" y="176"/>
                    <a:pt x="59" y="189"/>
                  </a:cubicBezTo>
                  <a:cubicBezTo>
                    <a:pt x="53" y="208"/>
                    <a:pt x="52" y="229"/>
                    <a:pt x="53" y="253"/>
                  </a:cubicBezTo>
                  <a:cubicBezTo>
                    <a:pt x="53" y="256"/>
                    <a:pt x="54" y="258"/>
                    <a:pt x="55" y="259"/>
                  </a:cubicBezTo>
                  <a:cubicBezTo>
                    <a:pt x="51" y="262"/>
                    <a:pt x="48" y="266"/>
                    <a:pt x="48" y="273"/>
                  </a:cubicBezTo>
                  <a:cubicBezTo>
                    <a:pt x="48" y="280"/>
                    <a:pt x="52" y="287"/>
                    <a:pt x="59" y="290"/>
                  </a:cubicBezTo>
                  <a:cubicBezTo>
                    <a:pt x="53" y="303"/>
                    <a:pt x="48" y="316"/>
                    <a:pt x="40" y="328"/>
                  </a:cubicBezTo>
                  <a:cubicBezTo>
                    <a:pt x="37" y="334"/>
                    <a:pt x="46" y="340"/>
                    <a:pt x="50" y="334"/>
                  </a:cubicBezTo>
                  <a:cubicBezTo>
                    <a:pt x="51" y="332"/>
                    <a:pt x="52" y="331"/>
                    <a:pt x="53" y="329"/>
                  </a:cubicBezTo>
                  <a:cubicBezTo>
                    <a:pt x="53" y="331"/>
                    <a:pt x="52" y="333"/>
                    <a:pt x="52" y="334"/>
                  </a:cubicBezTo>
                  <a:cubicBezTo>
                    <a:pt x="51" y="340"/>
                    <a:pt x="59" y="345"/>
                    <a:pt x="62" y="339"/>
                  </a:cubicBezTo>
                  <a:cubicBezTo>
                    <a:pt x="65" y="334"/>
                    <a:pt x="67" y="330"/>
                    <a:pt x="69" y="326"/>
                  </a:cubicBezTo>
                  <a:cubicBezTo>
                    <a:pt x="70" y="329"/>
                    <a:pt x="71" y="332"/>
                    <a:pt x="72" y="335"/>
                  </a:cubicBezTo>
                  <a:cubicBezTo>
                    <a:pt x="74" y="340"/>
                    <a:pt x="81" y="340"/>
                    <a:pt x="82" y="335"/>
                  </a:cubicBezTo>
                  <a:cubicBezTo>
                    <a:pt x="85" y="337"/>
                    <a:pt x="90" y="335"/>
                    <a:pt x="89" y="331"/>
                  </a:cubicBezTo>
                  <a:cubicBezTo>
                    <a:pt x="88" y="318"/>
                    <a:pt x="84" y="306"/>
                    <a:pt x="82" y="293"/>
                  </a:cubicBezTo>
                  <a:cubicBezTo>
                    <a:pt x="82" y="291"/>
                    <a:pt x="80" y="289"/>
                    <a:pt x="78" y="289"/>
                  </a:cubicBezTo>
                  <a:cubicBezTo>
                    <a:pt x="83" y="286"/>
                    <a:pt x="87" y="281"/>
                    <a:pt x="89" y="276"/>
                  </a:cubicBezTo>
                  <a:cubicBezTo>
                    <a:pt x="92" y="265"/>
                    <a:pt x="83" y="252"/>
                    <a:pt x="72" y="251"/>
                  </a:cubicBezTo>
                  <a:cubicBezTo>
                    <a:pt x="72" y="250"/>
                    <a:pt x="72" y="250"/>
                    <a:pt x="72" y="249"/>
                  </a:cubicBezTo>
                  <a:cubicBezTo>
                    <a:pt x="80" y="236"/>
                    <a:pt x="80" y="220"/>
                    <a:pt x="81" y="204"/>
                  </a:cubicBezTo>
                  <a:cubicBezTo>
                    <a:pt x="92" y="212"/>
                    <a:pt x="103" y="219"/>
                    <a:pt x="115" y="226"/>
                  </a:cubicBezTo>
                  <a:cubicBezTo>
                    <a:pt x="114" y="226"/>
                    <a:pt x="113" y="227"/>
                    <a:pt x="113" y="228"/>
                  </a:cubicBezTo>
                  <a:cubicBezTo>
                    <a:pt x="111" y="236"/>
                    <a:pt x="109" y="253"/>
                    <a:pt x="107" y="259"/>
                  </a:cubicBezTo>
                  <a:cubicBezTo>
                    <a:pt x="106" y="261"/>
                    <a:pt x="107" y="264"/>
                    <a:pt x="108" y="265"/>
                  </a:cubicBezTo>
                  <a:cubicBezTo>
                    <a:pt x="161" y="309"/>
                    <a:pt x="236" y="307"/>
                    <a:pt x="299" y="294"/>
                  </a:cubicBezTo>
                  <a:cubicBezTo>
                    <a:pt x="327" y="288"/>
                    <a:pt x="357" y="282"/>
                    <a:pt x="381" y="264"/>
                  </a:cubicBezTo>
                  <a:cubicBezTo>
                    <a:pt x="396" y="252"/>
                    <a:pt x="398" y="214"/>
                    <a:pt x="395" y="197"/>
                  </a:cubicBezTo>
                  <a:cubicBezTo>
                    <a:pt x="395" y="195"/>
                    <a:pt x="394" y="193"/>
                    <a:pt x="393" y="192"/>
                  </a:cubicBezTo>
                  <a:cubicBezTo>
                    <a:pt x="433" y="172"/>
                    <a:pt x="469" y="143"/>
                    <a:pt x="467" y="97"/>
                  </a:cubicBezTo>
                  <a:moveTo>
                    <a:pt x="8" y="148"/>
                  </a:moveTo>
                  <a:cubicBezTo>
                    <a:pt x="10" y="141"/>
                    <a:pt x="12" y="134"/>
                    <a:pt x="14" y="127"/>
                  </a:cubicBezTo>
                  <a:cubicBezTo>
                    <a:pt x="32" y="142"/>
                    <a:pt x="51" y="154"/>
                    <a:pt x="72" y="165"/>
                  </a:cubicBezTo>
                  <a:cubicBezTo>
                    <a:pt x="68" y="169"/>
                    <a:pt x="66" y="173"/>
                    <a:pt x="64" y="178"/>
                  </a:cubicBezTo>
                  <a:cubicBezTo>
                    <a:pt x="46" y="166"/>
                    <a:pt x="28" y="156"/>
                    <a:pt x="8" y="148"/>
                  </a:cubicBezTo>
                  <a:moveTo>
                    <a:pt x="78" y="271"/>
                  </a:moveTo>
                  <a:cubicBezTo>
                    <a:pt x="77" y="276"/>
                    <a:pt x="71" y="281"/>
                    <a:pt x="66" y="279"/>
                  </a:cubicBezTo>
                  <a:cubicBezTo>
                    <a:pt x="63" y="278"/>
                    <a:pt x="61" y="275"/>
                    <a:pt x="60" y="272"/>
                  </a:cubicBezTo>
                  <a:cubicBezTo>
                    <a:pt x="59" y="267"/>
                    <a:pt x="66" y="263"/>
                    <a:pt x="69" y="261"/>
                  </a:cubicBezTo>
                  <a:cubicBezTo>
                    <a:pt x="70" y="260"/>
                    <a:pt x="71" y="259"/>
                    <a:pt x="71" y="258"/>
                  </a:cubicBezTo>
                  <a:cubicBezTo>
                    <a:pt x="71" y="258"/>
                    <a:pt x="71" y="258"/>
                    <a:pt x="71" y="257"/>
                  </a:cubicBezTo>
                  <a:cubicBezTo>
                    <a:pt x="75" y="261"/>
                    <a:pt x="80" y="265"/>
                    <a:pt x="78" y="271"/>
                  </a:cubicBezTo>
                  <a:moveTo>
                    <a:pt x="83" y="191"/>
                  </a:moveTo>
                  <a:cubicBezTo>
                    <a:pt x="84" y="187"/>
                    <a:pt x="85" y="183"/>
                    <a:pt x="87" y="180"/>
                  </a:cubicBezTo>
                  <a:cubicBezTo>
                    <a:pt x="88" y="178"/>
                    <a:pt x="89" y="176"/>
                    <a:pt x="91" y="174"/>
                  </a:cubicBezTo>
                  <a:cubicBezTo>
                    <a:pt x="131" y="194"/>
                    <a:pt x="174" y="210"/>
                    <a:pt x="214" y="230"/>
                  </a:cubicBezTo>
                  <a:cubicBezTo>
                    <a:pt x="205" y="246"/>
                    <a:pt x="215" y="249"/>
                    <a:pt x="187" y="243"/>
                  </a:cubicBezTo>
                  <a:cubicBezTo>
                    <a:pt x="163" y="239"/>
                    <a:pt x="141" y="226"/>
                    <a:pt x="120" y="214"/>
                  </a:cubicBezTo>
                  <a:cubicBezTo>
                    <a:pt x="107" y="207"/>
                    <a:pt x="95" y="199"/>
                    <a:pt x="83" y="191"/>
                  </a:cubicBezTo>
                  <a:moveTo>
                    <a:pt x="294" y="278"/>
                  </a:moveTo>
                  <a:cubicBezTo>
                    <a:pt x="249" y="288"/>
                    <a:pt x="114" y="304"/>
                    <a:pt x="119" y="229"/>
                  </a:cubicBezTo>
                  <a:cubicBezTo>
                    <a:pt x="119" y="229"/>
                    <a:pt x="119" y="228"/>
                    <a:pt x="119" y="228"/>
                  </a:cubicBezTo>
                  <a:cubicBezTo>
                    <a:pt x="148" y="245"/>
                    <a:pt x="179" y="257"/>
                    <a:pt x="213" y="259"/>
                  </a:cubicBezTo>
                  <a:cubicBezTo>
                    <a:pt x="216" y="260"/>
                    <a:pt x="218" y="258"/>
                    <a:pt x="219" y="256"/>
                  </a:cubicBezTo>
                  <a:cubicBezTo>
                    <a:pt x="233" y="261"/>
                    <a:pt x="262" y="252"/>
                    <a:pt x="287" y="241"/>
                  </a:cubicBezTo>
                  <a:cubicBezTo>
                    <a:pt x="286" y="241"/>
                    <a:pt x="286" y="242"/>
                    <a:pt x="286" y="242"/>
                  </a:cubicBezTo>
                  <a:cubicBezTo>
                    <a:pt x="284" y="250"/>
                    <a:pt x="283" y="257"/>
                    <a:pt x="282" y="265"/>
                  </a:cubicBezTo>
                  <a:cubicBezTo>
                    <a:pt x="282" y="269"/>
                    <a:pt x="288" y="270"/>
                    <a:pt x="289" y="267"/>
                  </a:cubicBezTo>
                  <a:cubicBezTo>
                    <a:pt x="292" y="270"/>
                    <a:pt x="297" y="269"/>
                    <a:pt x="299" y="264"/>
                  </a:cubicBezTo>
                  <a:cubicBezTo>
                    <a:pt x="299" y="264"/>
                    <a:pt x="300" y="263"/>
                    <a:pt x="300" y="263"/>
                  </a:cubicBezTo>
                  <a:cubicBezTo>
                    <a:pt x="303" y="265"/>
                    <a:pt x="307" y="264"/>
                    <a:pt x="308" y="261"/>
                  </a:cubicBezTo>
                  <a:cubicBezTo>
                    <a:pt x="309" y="259"/>
                    <a:pt x="310" y="257"/>
                    <a:pt x="312" y="255"/>
                  </a:cubicBezTo>
                  <a:cubicBezTo>
                    <a:pt x="312" y="255"/>
                    <a:pt x="312" y="255"/>
                    <a:pt x="312" y="256"/>
                  </a:cubicBezTo>
                  <a:cubicBezTo>
                    <a:pt x="312" y="261"/>
                    <a:pt x="320" y="265"/>
                    <a:pt x="323" y="259"/>
                  </a:cubicBezTo>
                  <a:cubicBezTo>
                    <a:pt x="324" y="257"/>
                    <a:pt x="325" y="255"/>
                    <a:pt x="326" y="254"/>
                  </a:cubicBezTo>
                  <a:cubicBezTo>
                    <a:pt x="326" y="255"/>
                    <a:pt x="326" y="257"/>
                    <a:pt x="326" y="259"/>
                  </a:cubicBezTo>
                  <a:cubicBezTo>
                    <a:pt x="324" y="267"/>
                    <a:pt x="337" y="271"/>
                    <a:pt x="339" y="262"/>
                  </a:cubicBezTo>
                  <a:cubicBezTo>
                    <a:pt x="339" y="261"/>
                    <a:pt x="340" y="260"/>
                    <a:pt x="340" y="259"/>
                  </a:cubicBezTo>
                  <a:cubicBezTo>
                    <a:pt x="343" y="261"/>
                    <a:pt x="347" y="261"/>
                    <a:pt x="349" y="259"/>
                  </a:cubicBezTo>
                  <a:cubicBezTo>
                    <a:pt x="351" y="260"/>
                    <a:pt x="354" y="261"/>
                    <a:pt x="357" y="260"/>
                  </a:cubicBezTo>
                  <a:cubicBezTo>
                    <a:pt x="338" y="271"/>
                    <a:pt x="308" y="275"/>
                    <a:pt x="294" y="278"/>
                  </a:cubicBezTo>
                  <a:moveTo>
                    <a:pt x="378" y="205"/>
                  </a:moveTo>
                  <a:cubicBezTo>
                    <a:pt x="376" y="203"/>
                    <a:pt x="375" y="202"/>
                    <a:pt x="373" y="202"/>
                  </a:cubicBezTo>
                  <a:cubicBezTo>
                    <a:pt x="375" y="201"/>
                    <a:pt x="377" y="200"/>
                    <a:pt x="379" y="199"/>
                  </a:cubicBezTo>
                  <a:cubicBezTo>
                    <a:pt x="379" y="201"/>
                    <a:pt x="378" y="203"/>
                    <a:pt x="378" y="205"/>
                  </a:cubicBezTo>
                  <a:moveTo>
                    <a:pt x="364" y="207"/>
                  </a:moveTo>
                  <a:cubicBezTo>
                    <a:pt x="363" y="209"/>
                    <a:pt x="363" y="211"/>
                    <a:pt x="362" y="214"/>
                  </a:cubicBezTo>
                  <a:cubicBezTo>
                    <a:pt x="360" y="214"/>
                    <a:pt x="357" y="216"/>
                    <a:pt x="356" y="219"/>
                  </a:cubicBezTo>
                  <a:cubicBezTo>
                    <a:pt x="354" y="218"/>
                    <a:pt x="352" y="220"/>
                    <a:pt x="350" y="222"/>
                  </a:cubicBezTo>
                  <a:cubicBezTo>
                    <a:pt x="349" y="223"/>
                    <a:pt x="349" y="224"/>
                    <a:pt x="348" y="225"/>
                  </a:cubicBezTo>
                  <a:cubicBezTo>
                    <a:pt x="345" y="220"/>
                    <a:pt x="337" y="220"/>
                    <a:pt x="335" y="227"/>
                  </a:cubicBezTo>
                  <a:cubicBezTo>
                    <a:pt x="335" y="228"/>
                    <a:pt x="335" y="229"/>
                    <a:pt x="334" y="230"/>
                  </a:cubicBezTo>
                  <a:cubicBezTo>
                    <a:pt x="332" y="229"/>
                    <a:pt x="329" y="230"/>
                    <a:pt x="327" y="233"/>
                  </a:cubicBezTo>
                  <a:cubicBezTo>
                    <a:pt x="325" y="235"/>
                    <a:pt x="323" y="237"/>
                    <a:pt x="322" y="239"/>
                  </a:cubicBezTo>
                  <a:cubicBezTo>
                    <a:pt x="322" y="238"/>
                    <a:pt x="321" y="237"/>
                    <a:pt x="321" y="236"/>
                  </a:cubicBezTo>
                  <a:cubicBezTo>
                    <a:pt x="321" y="231"/>
                    <a:pt x="313" y="227"/>
                    <a:pt x="310" y="233"/>
                  </a:cubicBezTo>
                  <a:cubicBezTo>
                    <a:pt x="309" y="236"/>
                    <a:pt x="307" y="239"/>
                    <a:pt x="305" y="242"/>
                  </a:cubicBezTo>
                  <a:cubicBezTo>
                    <a:pt x="303" y="239"/>
                    <a:pt x="298" y="238"/>
                    <a:pt x="296" y="242"/>
                  </a:cubicBezTo>
                  <a:cubicBezTo>
                    <a:pt x="295" y="240"/>
                    <a:pt x="293" y="239"/>
                    <a:pt x="292" y="239"/>
                  </a:cubicBezTo>
                  <a:cubicBezTo>
                    <a:pt x="309" y="231"/>
                    <a:pt x="324" y="223"/>
                    <a:pt x="331" y="220"/>
                  </a:cubicBezTo>
                  <a:cubicBezTo>
                    <a:pt x="341" y="216"/>
                    <a:pt x="352" y="211"/>
                    <a:pt x="364" y="206"/>
                  </a:cubicBezTo>
                  <a:cubicBezTo>
                    <a:pt x="364" y="206"/>
                    <a:pt x="364" y="207"/>
                    <a:pt x="364" y="207"/>
                  </a:cubicBezTo>
                  <a:moveTo>
                    <a:pt x="360" y="259"/>
                  </a:moveTo>
                  <a:cubicBezTo>
                    <a:pt x="361" y="258"/>
                    <a:pt x="361" y="257"/>
                    <a:pt x="362" y="255"/>
                  </a:cubicBezTo>
                  <a:cubicBezTo>
                    <a:pt x="362" y="254"/>
                    <a:pt x="363" y="252"/>
                    <a:pt x="363" y="251"/>
                  </a:cubicBezTo>
                  <a:cubicBezTo>
                    <a:pt x="367" y="252"/>
                    <a:pt x="371" y="250"/>
                    <a:pt x="372" y="245"/>
                  </a:cubicBezTo>
                  <a:cubicBezTo>
                    <a:pt x="372" y="243"/>
                    <a:pt x="373" y="240"/>
                    <a:pt x="373" y="237"/>
                  </a:cubicBezTo>
                  <a:cubicBezTo>
                    <a:pt x="374" y="237"/>
                    <a:pt x="374" y="237"/>
                    <a:pt x="374" y="237"/>
                  </a:cubicBezTo>
                  <a:cubicBezTo>
                    <a:pt x="374" y="236"/>
                    <a:pt x="374" y="236"/>
                    <a:pt x="374" y="236"/>
                  </a:cubicBezTo>
                  <a:cubicBezTo>
                    <a:pt x="374" y="238"/>
                    <a:pt x="374" y="240"/>
                    <a:pt x="374" y="242"/>
                  </a:cubicBezTo>
                  <a:cubicBezTo>
                    <a:pt x="372" y="249"/>
                    <a:pt x="367" y="254"/>
                    <a:pt x="360" y="259"/>
                  </a:cubicBezTo>
                  <a:moveTo>
                    <a:pt x="331" y="206"/>
                  </a:moveTo>
                  <a:cubicBezTo>
                    <a:pt x="312" y="213"/>
                    <a:pt x="294" y="221"/>
                    <a:pt x="276" y="228"/>
                  </a:cubicBezTo>
                  <a:cubicBezTo>
                    <a:pt x="263" y="233"/>
                    <a:pt x="239" y="245"/>
                    <a:pt x="222" y="246"/>
                  </a:cubicBezTo>
                  <a:cubicBezTo>
                    <a:pt x="224" y="242"/>
                    <a:pt x="225" y="237"/>
                    <a:pt x="226" y="233"/>
                  </a:cubicBezTo>
                  <a:cubicBezTo>
                    <a:pt x="226" y="232"/>
                    <a:pt x="226" y="232"/>
                    <a:pt x="226" y="231"/>
                  </a:cubicBezTo>
                  <a:cubicBezTo>
                    <a:pt x="226" y="231"/>
                    <a:pt x="226" y="231"/>
                    <a:pt x="226" y="231"/>
                  </a:cubicBezTo>
                  <a:cubicBezTo>
                    <a:pt x="226" y="231"/>
                    <a:pt x="226" y="231"/>
                    <a:pt x="226" y="231"/>
                  </a:cubicBezTo>
                  <a:cubicBezTo>
                    <a:pt x="226" y="230"/>
                    <a:pt x="226" y="229"/>
                    <a:pt x="225" y="229"/>
                  </a:cubicBezTo>
                  <a:cubicBezTo>
                    <a:pt x="225" y="229"/>
                    <a:pt x="225" y="229"/>
                    <a:pt x="225" y="229"/>
                  </a:cubicBezTo>
                  <a:cubicBezTo>
                    <a:pt x="227" y="230"/>
                    <a:pt x="230" y="231"/>
                    <a:pt x="232" y="230"/>
                  </a:cubicBezTo>
                  <a:cubicBezTo>
                    <a:pt x="260" y="211"/>
                    <a:pt x="294" y="203"/>
                    <a:pt x="324" y="188"/>
                  </a:cubicBezTo>
                  <a:cubicBezTo>
                    <a:pt x="366" y="168"/>
                    <a:pt x="420" y="143"/>
                    <a:pt x="454" y="109"/>
                  </a:cubicBezTo>
                  <a:cubicBezTo>
                    <a:pt x="442" y="165"/>
                    <a:pt x="379" y="185"/>
                    <a:pt x="331" y="206"/>
                  </a:cubicBezTo>
                </a:path>
              </a:pathLst>
            </a:custGeom>
            <a:solidFill>
              <a:schemeClr val="bg1">
                <a:lumMod val="95000"/>
              </a:schemeClr>
            </a:solidFill>
            <a:ln>
              <a:noFill/>
            </a:ln>
          </p:spPr>
          <p:txBody>
            <a:bodyPr vert="horz" wrap="square" lIns="91440" tIns="45720" rIns="91440" bIns="45720" numCol="1" anchor="t" anchorCtr="0" compatLnSpc="1"/>
            <a:lstStyle/>
            <a:p>
              <a:endParaRPr lang="zh-CN" altLang="en-US"/>
            </a:p>
          </p:txBody>
        </p:sp>
      </p:grpSp>
      <p:sp>
        <p:nvSpPr>
          <p:cNvPr id="60" name="文本框 59"/>
          <p:cNvSpPr txBox="1"/>
          <p:nvPr/>
        </p:nvSpPr>
        <p:spPr>
          <a:xfrm>
            <a:off x="8860122" y="2651091"/>
            <a:ext cx="2672159" cy="411480"/>
          </a:xfrm>
          <a:prstGeom prst="rect">
            <a:avLst/>
          </a:prstGeom>
          <a:noFill/>
        </p:spPr>
        <p:txBody>
          <a:bodyPr wrap="square" rtlCol="0">
            <a:spAutoFit/>
          </a:bodyPr>
          <a:lstStyle/>
          <a:p>
            <a:pPr algn="just">
              <a:lnSpc>
                <a:spcPts val="2500"/>
              </a:lnSpc>
            </a:pPr>
            <a:r>
              <a:rPr lang="zh-CN" altLang="en-US" sz="2000" b="1" dirty="0">
                <a:blipFill>
                  <a:blip r:embed="rId6"/>
                  <a:stretch>
                    <a:fillRect/>
                  </a:stretch>
                </a:blipFill>
                <a:latin typeface="微软雅黑" panose="020B0503020204020204" pitchFamily="34" charset="-122"/>
                <a:ea typeface="微软雅黑" panose="020B0503020204020204" pitchFamily="34" charset="-122"/>
              </a:rPr>
              <a:t>设计产品时</a:t>
            </a:r>
          </a:p>
        </p:txBody>
      </p:sp>
      <p:sp>
        <p:nvSpPr>
          <p:cNvPr id="61" name="文本框 60"/>
          <p:cNvSpPr txBox="1"/>
          <p:nvPr/>
        </p:nvSpPr>
        <p:spPr>
          <a:xfrm>
            <a:off x="7778115" y="2986405"/>
            <a:ext cx="3293745" cy="1373505"/>
          </a:xfrm>
          <a:prstGeom prst="rect">
            <a:avLst/>
          </a:prstGeom>
          <a:noFill/>
        </p:spPr>
        <p:txBody>
          <a:bodyPr wrap="square" rtlCol="0">
            <a:spAutoFit/>
          </a:bodyPr>
          <a:lstStyle/>
          <a:p>
            <a:pPr algn="just">
              <a:lnSpc>
                <a:spcPts val="2500"/>
              </a:lnSpc>
            </a:pPr>
            <a:r>
              <a:rPr lang="en-US" altLang="zh-CN" sz="1600" dirty="0">
                <a:solidFill>
                  <a:schemeClr val="bg1">
                    <a:lumMod val="95000"/>
                  </a:schemeClr>
                </a:solidFill>
                <a:latin typeface="微软雅黑" panose="020B0503020204020204" pitchFamily="34" charset="-122"/>
                <a:ea typeface="微软雅黑" panose="020B0503020204020204" pitchFamily="34" charset="-122"/>
              </a:rPr>
              <a:t>       </a:t>
            </a:r>
            <a:r>
              <a:rPr lang="zh-CN" altLang="en-US" sz="1600" dirty="0" smtClean="0">
                <a:solidFill>
                  <a:schemeClr val="bg1">
                    <a:lumMod val="95000"/>
                  </a:schemeClr>
                </a:solidFill>
                <a:latin typeface="微软雅黑" panose="020B0503020204020204" pitchFamily="34" charset="-122"/>
                <a:ea typeface="微软雅黑" panose="020B0503020204020204" pitchFamily="34" charset="-122"/>
              </a:rPr>
              <a:t>图表研</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究中分析的大多数实验研究涉及到执行与维护相关任务的参与者，但是他们几乎没有使用设计模式的支持者。</a:t>
            </a:r>
          </a:p>
        </p:txBody>
      </p:sp>
      <p:sp>
        <p:nvSpPr>
          <p:cNvPr id="62" name="文本框 61"/>
          <p:cNvSpPr txBox="1"/>
          <p:nvPr/>
        </p:nvSpPr>
        <p:spPr>
          <a:xfrm>
            <a:off x="1889144" y="5459699"/>
            <a:ext cx="2687205" cy="411480"/>
          </a:xfrm>
          <a:prstGeom prst="rect">
            <a:avLst/>
          </a:prstGeom>
          <a:noFill/>
        </p:spPr>
        <p:txBody>
          <a:bodyPr wrap="square" rtlCol="0">
            <a:spAutoFit/>
          </a:bodyPr>
          <a:lstStyle/>
          <a:p>
            <a:pPr algn="just">
              <a:lnSpc>
                <a:spcPts val="2500"/>
              </a:lnSpc>
            </a:pPr>
            <a:r>
              <a:rPr lang="zh-CN" altLang="en-US" sz="2000" b="1" dirty="0">
                <a:blipFill>
                  <a:blip r:embed="rId7"/>
                  <a:stretch>
                    <a:fillRect/>
                  </a:stretch>
                </a:blipFill>
                <a:latin typeface="微软雅黑" panose="020B0503020204020204" pitchFamily="34" charset="-122"/>
                <a:ea typeface="微软雅黑" panose="020B0503020204020204" pitchFamily="34" charset="-122"/>
              </a:rPr>
              <a:t>总结反思：</a:t>
            </a:r>
          </a:p>
        </p:txBody>
      </p:sp>
      <p:sp>
        <p:nvSpPr>
          <p:cNvPr id="63" name="文本框 62"/>
          <p:cNvSpPr txBox="1"/>
          <p:nvPr/>
        </p:nvSpPr>
        <p:spPr>
          <a:xfrm>
            <a:off x="3380740" y="5299710"/>
            <a:ext cx="7049135" cy="732155"/>
          </a:xfrm>
          <a:prstGeom prst="rect">
            <a:avLst/>
          </a:prstGeom>
          <a:noFill/>
        </p:spPr>
        <p:txBody>
          <a:bodyPr wrap="square" rtlCol="0">
            <a:spAutoFit/>
          </a:bodyPr>
          <a:lstStyle/>
          <a:p>
            <a:pPr algn="just">
              <a:lnSpc>
                <a:spcPts val="2500"/>
              </a:lnSpc>
            </a:pPr>
            <a:r>
              <a:rPr lang="en-US" altLang="zh-CN" sz="1600" dirty="0">
                <a:solidFill>
                  <a:schemeClr val="bg1">
                    <a:lumMod val="95000"/>
                  </a:schemeClr>
                </a:solidFill>
                <a:latin typeface="微软雅黑" panose="020B0503020204020204" pitchFamily="34" charset="-122"/>
                <a:ea typeface="微软雅黑" panose="020B0503020204020204" pitchFamily="34" charset="-122"/>
              </a:rPr>
              <a:t>       </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设计模式的使用可能会产生不必要的效果，特别是在学习期间。显然，有效地使用模式需要的不仅仅是一个目录，一本书，不管它有多好。</a:t>
            </a:r>
          </a:p>
        </p:txBody>
      </p:sp>
      <p:sp>
        <p:nvSpPr>
          <p:cNvPr id="64" name="文本框 63"/>
          <p:cNvSpPr txBox="1"/>
          <p:nvPr/>
        </p:nvSpPr>
        <p:spPr>
          <a:xfrm>
            <a:off x="1836969" y="2650939"/>
            <a:ext cx="2687205" cy="411480"/>
          </a:xfrm>
          <a:prstGeom prst="rect">
            <a:avLst/>
          </a:prstGeom>
          <a:noFill/>
        </p:spPr>
        <p:txBody>
          <a:bodyPr wrap="square" rtlCol="0">
            <a:spAutoFit/>
          </a:bodyPr>
          <a:lstStyle/>
          <a:p>
            <a:pPr algn="just">
              <a:lnSpc>
                <a:spcPts val="2500"/>
              </a:lnSpc>
            </a:pPr>
            <a:r>
              <a:rPr lang="zh-CN" altLang="en-US" sz="2000" b="1" dirty="0">
                <a:blipFill>
                  <a:blip r:embed="rId3"/>
                  <a:stretch>
                    <a:fillRect/>
                  </a:stretch>
                </a:blipFill>
                <a:latin typeface="微软雅黑" panose="020B0503020204020204" pitchFamily="34" charset="-122"/>
                <a:ea typeface="微软雅黑" panose="020B0503020204020204" pitchFamily="34" charset="-122"/>
              </a:rPr>
              <a:t>设计过程中</a:t>
            </a:r>
          </a:p>
        </p:txBody>
      </p:sp>
      <p:sp>
        <p:nvSpPr>
          <p:cNvPr id="65" name="文本框 64"/>
          <p:cNvSpPr txBox="1"/>
          <p:nvPr/>
        </p:nvSpPr>
        <p:spPr>
          <a:xfrm>
            <a:off x="961390" y="3062605"/>
            <a:ext cx="3201670" cy="1052830"/>
          </a:xfrm>
          <a:prstGeom prst="rect">
            <a:avLst/>
          </a:prstGeom>
          <a:noFill/>
        </p:spPr>
        <p:txBody>
          <a:bodyPr wrap="square" rtlCol="0">
            <a:spAutoFit/>
          </a:bodyPr>
          <a:lstStyle/>
          <a:p>
            <a:pPr algn="just">
              <a:lnSpc>
                <a:spcPts val="2500"/>
              </a:lnSpc>
            </a:pPr>
            <a:r>
              <a:rPr lang="en-US" altLang="zh-CN" sz="1600" dirty="0">
                <a:solidFill>
                  <a:schemeClr val="bg1">
                    <a:lumMod val="95000"/>
                  </a:schemeClr>
                </a:solidFill>
                <a:latin typeface="微软雅黑" panose="020B0503020204020204" pitchFamily="34" charset="-122"/>
                <a:ea typeface="微软雅黑" panose="020B0503020204020204" pitchFamily="34" charset="-122"/>
              </a:rPr>
              <a:t>       </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设计模式在有经验的用户手中可能是有效的，但是联合研究表明，学习曲线涉及潜在的危险。</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1000"/>
                                        <p:tgtEl>
                                          <p:spTgt spid="108"/>
                                        </p:tgtEl>
                                      </p:cBhvr>
                                    </p:animEffect>
                                    <p:anim calcmode="lin" valueType="num">
                                      <p:cBhvr>
                                        <p:cTn id="8" dur="1000" fill="hold"/>
                                        <p:tgtEl>
                                          <p:spTgt spid="108"/>
                                        </p:tgtEl>
                                        <p:attrNameLst>
                                          <p:attrName>ppt_x</p:attrName>
                                        </p:attrNameLst>
                                      </p:cBhvr>
                                      <p:tavLst>
                                        <p:tav tm="0">
                                          <p:val>
                                            <p:strVal val="#ppt_x"/>
                                          </p:val>
                                        </p:tav>
                                        <p:tav tm="100000">
                                          <p:val>
                                            <p:strVal val="#ppt_x"/>
                                          </p:val>
                                        </p:tav>
                                      </p:tavLst>
                                    </p:anim>
                                    <p:anim calcmode="lin" valueType="num">
                                      <p:cBhvr>
                                        <p:cTn id="9" dur="1000" fill="hold"/>
                                        <p:tgtEl>
                                          <p:spTgt spid="108"/>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09"/>
                                        </p:tgtEl>
                                        <p:attrNameLst>
                                          <p:attrName>style.visibility</p:attrName>
                                        </p:attrNameLst>
                                      </p:cBhvr>
                                      <p:to>
                                        <p:strVal val="visible"/>
                                      </p:to>
                                    </p:set>
                                    <p:animEffect transition="in" filter="fade">
                                      <p:cBhvr>
                                        <p:cTn id="12" dur="1000"/>
                                        <p:tgtEl>
                                          <p:spTgt spid="109"/>
                                        </p:tgtEl>
                                      </p:cBhvr>
                                    </p:animEffect>
                                    <p:anim calcmode="lin" valueType="num">
                                      <p:cBhvr>
                                        <p:cTn id="13" dur="1000" fill="hold"/>
                                        <p:tgtEl>
                                          <p:spTgt spid="109"/>
                                        </p:tgtEl>
                                        <p:attrNameLst>
                                          <p:attrName>ppt_x</p:attrName>
                                        </p:attrNameLst>
                                      </p:cBhvr>
                                      <p:tavLst>
                                        <p:tav tm="0">
                                          <p:val>
                                            <p:strVal val="#ppt_x"/>
                                          </p:val>
                                        </p:tav>
                                        <p:tav tm="100000">
                                          <p:val>
                                            <p:strVal val="#ppt_x"/>
                                          </p:val>
                                        </p:tav>
                                      </p:tavLst>
                                    </p:anim>
                                    <p:anim calcmode="lin" valueType="num">
                                      <p:cBhvr>
                                        <p:cTn id="14" dur="1000" fill="hold"/>
                                        <p:tgtEl>
                                          <p:spTgt spid="109"/>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110"/>
                                        </p:tgtEl>
                                        <p:attrNameLst>
                                          <p:attrName>style.visibility</p:attrName>
                                        </p:attrNameLst>
                                      </p:cBhvr>
                                      <p:to>
                                        <p:strVal val="visible"/>
                                      </p:to>
                                    </p:set>
                                    <p:animEffect transition="in" filter="fade">
                                      <p:cBhvr>
                                        <p:cTn id="17" dur="1000"/>
                                        <p:tgtEl>
                                          <p:spTgt spid="110"/>
                                        </p:tgtEl>
                                      </p:cBhvr>
                                    </p:animEffect>
                                    <p:anim calcmode="lin" valueType="num">
                                      <p:cBhvr>
                                        <p:cTn id="18" dur="1000" fill="hold"/>
                                        <p:tgtEl>
                                          <p:spTgt spid="110"/>
                                        </p:tgtEl>
                                        <p:attrNameLst>
                                          <p:attrName>ppt_x</p:attrName>
                                        </p:attrNameLst>
                                      </p:cBhvr>
                                      <p:tavLst>
                                        <p:tav tm="0">
                                          <p:val>
                                            <p:strVal val="#ppt_x"/>
                                          </p:val>
                                        </p:tav>
                                        <p:tav tm="100000">
                                          <p:val>
                                            <p:strVal val="#ppt_x"/>
                                          </p:val>
                                        </p:tav>
                                      </p:tavLst>
                                    </p:anim>
                                    <p:anim calcmode="lin" valueType="num">
                                      <p:cBhvr>
                                        <p:cTn id="19" dur="1000" fill="hold"/>
                                        <p:tgtEl>
                                          <p:spTgt spid="110"/>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9" fill="hold" nodeType="clickEffect">
                                  <p:stCondLst>
                                    <p:cond delay="0"/>
                                  </p:stCondLst>
                                  <p:childTnLst>
                                    <p:set>
                                      <p:cBhvr>
                                        <p:cTn id="23" dur="1" fill="hold">
                                          <p:stCondLst>
                                            <p:cond delay="0"/>
                                          </p:stCondLst>
                                        </p:cTn>
                                        <p:tgtEl>
                                          <p:spTgt spid="40"/>
                                        </p:tgtEl>
                                        <p:attrNameLst>
                                          <p:attrName>style.visibility</p:attrName>
                                        </p:attrNameLst>
                                      </p:cBhvr>
                                      <p:to>
                                        <p:strVal val="visible"/>
                                      </p:to>
                                    </p:set>
                                    <p:anim calcmode="lin" valueType="num">
                                      <p:cBhvr additive="base">
                                        <p:cTn id="24" dur="500" fill="hold"/>
                                        <p:tgtEl>
                                          <p:spTgt spid="40"/>
                                        </p:tgtEl>
                                        <p:attrNameLst>
                                          <p:attrName>ppt_x</p:attrName>
                                        </p:attrNameLst>
                                      </p:cBhvr>
                                      <p:tavLst>
                                        <p:tav tm="0">
                                          <p:val>
                                            <p:strVal val="0-#ppt_w/2"/>
                                          </p:val>
                                        </p:tav>
                                        <p:tav tm="100000">
                                          <p:val>
                                            <p:strVal val="#ppt_x"/>
                                          </p:val>
                                        </p:tav>
                                      </p:tavLst>
                                    </p:anim>
                                    <p:anim calcmode="lin" valueType="num">
                                      <p:cBhvr additive="base">
                                        <p:cTn id="25" dur="500" fill="hold"/>
                                        <p:tgtEl>
                                          <p:spTgt spid="40"/>
                                        </p:tgtEl>
                                        <p:attrNameLst>
                                          <p:attrName>ppt_y</p:attrName>
                                        </p:attrNameLst>
                                      </p:cBhvr>
                                      <p:tavLst>
                                        <p:tav tm="0">
                                          <p:val>
                                            <p:strVal val="0-#ppt_h/2"/>
                                          </p:val>
                                        </p:tav>
                                        <p:tav tm="100000">
                                          <p:val>
                                            <p:strVal val="#ppt_y"/>
                                          </p:val>
                                        </p:tav>
                                      </p:tavLst>
                                    </p:anim>
                                  </p:childTnLst>
                                </p:cTn>
                              </p:par>
                            </p:childTnLst>
                          </p:cTn>
                        </p:par>
                        <p:par>
                          <p:cTn id="26" fill="hold">
                            <p:stCondLst>
                              <p:cond delay="500"/>
                            </p:stCondLst>
                            <p:childTnLst>
                              <p:par>
                                <p:cTn id="27" presetID="41" presetClass="entr" presetSubtype="0" fill="hold" grpId="0" nodeType="afterEffect">
                                  <p:stCondLst>
                                    <p:cond delay="0"/>
                                  </p:stCondLst>
                                  <p:iterate type="lt">
                                    <p:tmPct val="10000"/>
                                  </p:iterate>
                                  <p:childTnLst>
                                    <p:set>
                                      <p:cBhvr>
                                        <p:cTn id="28" dur="1" fill="hold">
                                          <p:stCondLst>
                                            <p:cond delay="0"/>
                                          </p:stCondLst>
                                        </p:cTn>
                                        <p:tgtEl>
                                          <p:spTgt spid="64"/>
                                        </p:tgtEl>
                                        <p:attrNameLst>
                                          <p:attrName>style.visibility</p:attrName>
                                        </p:attrNameLst>
                                      </p:cBhvr>
                                      <p:to>
                                        <p:strVal val="visible"/>
                                      </p:to>
                                    </p:set>
                                    <p:anim calcmode="lin" valueType="num">
                                      <p:cBhvr>
                                        <p:cTn id="29"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30" dur="500" fill="hold"/>
                                        <p:tgtEl>
                                          <p:spTgt spid="64"/>
                                        </p:tgtEl>
                                        <p:attrNameLst>
                                          <p:attrName>ppt_y</p:attrName>
                                        </p:attrNameLst>
                                      </p:cBhvr>
                                      <p:tavLst>
                                        <p:tav tm="0">
                                          <p:val>
                                            <p:strVal val="#ppt_y"/>
                                          </p:val>
                                        </p:tav>
                                        <p:tav tm="100000">
                                          <p:val>
                                            <p:strVal val="#ppt_y"/>
                                          </p:val>
                                        </p:tav>
                                      </p:tavLst>
                                    </p:anim>
                                    <p:anim calcmode="lin" valueType="num">
                                      <p:cBhvr>
                                        <p:cTn id="31"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32"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33" dur="500" tmFilter="0,0; .5, 1; 1, 1"/>
                                        <p:tgtEl>
                                          <p:spTgt spid="64"/>
                                        </p:tgtEl>
                                      </p:cBhvr>
                                    </p:animEffect>
                                  </p:childTnLst>
                                </p:cTn>
                              </p:par>
                            </p:childTnLst>
                          </p:cTn>
                        </p:par>
                        <p:par>
                          <p:cTn id="34" fill="hold">
                            <p:stCondLst>
                              <p:cond delay="1200"/>
                            </p:stCondLst>
                            <p:childTnLst>
                              <p:par>
                                <p:cTn id="35" presetID="41" presetClass="entr" presetSubtype="0" fill="hold" grpId="0" nodeType="afterEffect">
                                  <p:stCondLst>
                                    <p:cond delay="0"/>
                                  </p:stCondLst>
                                  <p:iterate type="lt">
                                    <p:tmPct val="10000"/>
                                  </p:iterate>
                                  <p:childTnLst>
                                    <p:set>
                                      <p:cBhvr>
                                        <p:cTn id="36" dur="1" fill="hold">
                                          <p:stCondLst>
                                            <p:cond delay="0"/>
                                          </p:stCondLst>
                                        </p:cTn>
                                        <p:tgtEl>
                                          <p:spTgt spid="65"/>
                                        </p:tgtEl>
                                        <p:attrNameLst>
                                          <p:attrName>style.visibility</p:attrName>
                                        </p:attrNameLst>
                                      </p:cBhvr>
                                      <p:to>
                                        <p:strVal val="visible"/>
                                      </p:to>
                                    </p:set>
                                    <p:anim calcmode="lin" valueType="num">
                                      <p:cBhvr>
                                        <p:cTn id="37" dur="500" fill="hold"/>
                                        <p:tgtEl>
                                          <p:spTgt spid="65"/>
                                        </p:tgtEl>
                                        <p:attrNameLst>
                                          <p:attrName>ppt_x</p:attrName>
                                        </p:attrNameLst>
                                      </p:cBhvr>
                                      <p:tavLst>
                                        <p:tav tm="0">
                                          <p:val>
                                            <p:strVal val="#ppt_x"/>
                                          </p:val>
                                        </p:tav>
                                        <p:tav tm="50000">
                                          <p:val>
                                            <p:strVal val="#ppt_x+.1"/>
                                          </p:val>
                                        </p:tav>
                                        <p:tav tm="100000">
                                          <p:val>
                                            <p:strVal val="#ppt_x"/>
                                          </p:val>
                                        </p:tav>
                                      </p:tavLst>
                                    </p:anim>
                                    <p:anim calcmode="lin" valueType="num">
                                      <p:cBhvr>
                                        <p:cTn id="38" dur="500" fill="hold"/>
                                        <p:tgtEl>
                                          <p:spTgt spid="65"/>
                                        </p:tgtEl>
                                        <p:attrNameLst>
                                          <p:attrName>ppt_y</p:attrName>
                                        </p:attrNameLst>
                                      </p:cBhvr>
                                      <p:tavLst>
                                        <p:tav tm="0">
                                          <p:val>
                                            <p:strVal val="#ppt_y"/>
                                          </p:val>
                                        </p:tav>
                                        <p:tav tm="100000">
                                          <p:val>
                                            <p:strVal val="#ppt_y"/>
                                          </p:val>
                                        </p:tav>
                                      </p:tavLst>
                                    </p:anim>
                                    <p:anim calcmode="lin" valueType="num">
                                      <p:cBhvr>
                                        <p:cTn id="39" dur="500" fill="hold"/>
                                        <p:tgtEl>
                                          <p:spTgt spid="65"/>
                                        </p:tgtEl>
                                        <p:attrNameLst>
                                          <p:attrName>ppt_h</p:attrName>
                                        </p:attrNameLst>
                                      </p:cBhvr>
                                      <p:tavLst>
                                        <p:tav tm="0">
                                          <p:val>
                                            <p:strVal val="#ppt_h/10"/>
                                          </p:val>
                                        </p:tav>
                                        <p:tav tm="50000">
                                          <p:val>
                                            <p:strVal val="#ppt_h+.01"/>
                                          </p:val>
                                        </p:tav>
                                        <p:tav tm="100000">
                                          <p:val>
                                            <p:strVal val="#ppt_h"/>
                                          </p:val>
                                        </p:tav>
                                      </p:tavLst>
                                    </p:anim>
                                    <p:anim calcmode="lin" valueType="num">
                                      <p:cBhvr>
                                        <p:cTn id="40" dur="500" fill="hold"/>
                                        <p:tgtEl>
                                          <p:spTgt spid="65"/>
                                        </p:tgtEl>
                                        <p:attrNameLst>
                                          <p:attrName>ppt_w</p:attrName>
                                        </p:attrNameLst>
                                      </p:cBhvr>
                                      <p:tavLst>
                                        <p:tav tm="0">
                                          <p:val>
                                            <p:strVal val="#ppt_w/10"/>
                                          </p:val>
                                        </p:tav>
                                        <p:tav tm="50000">
                                          <p:val>
                                            <p:strVal val="#ppt_w+.01"/>
                                          </p:val>
                                        </p:tav>
                                        <p:tav tm="100000">
                                          <p:val>
                                            <p:strVal val="#ppt_w"/>
                                          </p:val>
                                        </p:tav>
                                      </p:tavLst>
                                    </p:anim>
                                    <p:animEffect transition="in" filter="fade">
                                      <p:cBhvr>
                                        <p:cTn id="41" dur="500" tmFilter="0,0; .5, 1; 1, 1"/>
                                        <p:tgtEl>
                                          <p:spTgt spid="65"/>
                                        </p:tgtEl>
                                      </p:cBhvr>
                                    </p:animEffect>
                                  </p:childTnLst>
                                </p:cTn>
                              </p:par>
                            </p:childTnLst>
                          </p:cTn>
                        </p:par>
                        <p:par>
                          <p:cTn id="42" fill="hold">
                            <p:stCondLst>
                              <p:cond delay="4050"/>
                            </p:stCondLst>
                            <p:childTnLst>
                              <p:par>
                                <p:cTn id="43" presetID="41" presetClass="entr" presetSubtype="0" fill="hold" grpId="0" nodeType="afterEffect">
                                  <p:stCondLst>
                                    <p:cond delay="0"/>
                                  </p:stCondLst>
                                  <p:iterate type="lt">
                                    <p:tmPct val="10000"/>
                                  </p:iterate>
                                  <p:childTnLst>
                                    <p:set>
                                      <p:cBhvr>
                                        <p:cTn id="44" dur="1" fill="hold">
                                          <p:stCondLst>
                                            <p:cond delay="0"/>
                                          </p:stCondLst>
                                        </p:cTn>
                                        <p:tgtEl>
                                          <p:spTgt spid="60"/>
                                        </p:tgtEl>
                                        <p:attrNameLst>
                                          <p:attrName>style.visibility</p:attrName>
                                        </p:attrNameLst>
                                      </p:cBhvr>
                                      <p:to>
                                        <p:strVal val="visible"/>
                                      </p:to>
                                    </p:set>
                                    <p:anim calcmode="lin" valueType="num">
                                      <p:cBhvr>
                                        <p:cTn id="45" dur="500" fill="hold"/>
                                        <p:tgtEl>
                                          <p:spTgt spid="60"/>
                                        </p:tgtEl>
                                        <p:attrNameLst>
                                          <p:attrName>ppt_x</p:attrName>
                                        </p:attrNameLst>
                                      </p:cBhvr>
                                      <p:tavLst>
                                        <p:tav tm="0">
                                          <p:val>
                                            <p:strVal val="#ppt_x"/>
                                          </p:val>
                                        </p:tav>
                                        <p:tav tm="50000">
                                          <p:val>
                                            <p:strVal val="#ppt_x+.1"/>
                                          </p:val>
                                        </p:tav>
                                        <p:tav tm="100000">
                                          <p:val>
                                            <p:strVal val="#ppt_x"/>
                                          </p:val>
                                        </p:tav>
                                      </p:tavLst>
                                    </p:anim>
                                    <p:anim calcmode="lin" valueType="num">
                                      <p:cBhvr>
                                        <p:cTn id="46" dur="500" fill="hold"/>
                                        <p:tgtEl>
                                          <p:spTgt spid="60"/>
                                        </p:tgtEl>
                                        <p:attrNameLst>
                                          <p:attrName>ppt_y</p:attrName>
                                        </p:attrNameLst>
                                      </p:cBhvr>
                                      <p:tavLst>
                                        <p:tav tm="0">
                                          <p:val>
                                            <p:strVal val="#ppt_y"/>
                                          </p:val>
                                        </p:tav>
                                        <p:tav tm="100000">
                                          <p:val>
                                            <p:strVal val="#ppt_y"/>
                                          </p:val>
                                        </p:tav>
                                      </p:tavLst>
                                    </p:anim>
                                    <p:anim calcmode="lin" valueType="num">
                                      <p:cBhvr>
                                        <p:cTn id="47" dur="500" fill="hold"/>
                                        <p:tgtEl>
                                          <p:spTgt spid="60"/>
                                        </p:tgtEl>
                                        <p:attrNameLst>
                                          <p:attrName>ppt_h</p:attrName>
                                        </p:attrNameLst>
                                      </p:cBhvr>
                                      <p:tavLst>
                                        <p:tav tm="0">
                                          <p:val>
                                            <p:strVal val="#ppt_h/10"/>
                                          </p:val>
                                        </p:tav>
                                        <p:tav tm="50000">
                                          <p:val>
                                            <p:strVal val="#ppt_h+.01"/>
                                          </p:val>
                                        </p:tav>
                                        <p:tav tm="100000">
                                          <p:val>
                                            <p:strVal val="#ppt_h"/>
                                          </p:val>
                                        </p:tav>
                                      </p:tavLst>
                                    </p:anim>
                                    <p:anim calcmode="lin" valueType="num">
                                      <p:cBhvr>
                                        <p:cTn id="48" dur="500" fill="hold"/>
                                        <p:tgtEl>
                                          <p:spTgt spid="60"/>
                                        </p:tgtEl>
                                        <p:attrNameLst>
                                          <p:attrName>ppt_w</p:attrName>
                                        </p:attrNameLst>
                                      </p:cBhvr>
                                      <p:tavLst>
                                        <p:tav tm="0">
                                          <p:val>
                                            <p:strVal val="#ppt_w/10"/>
                                          </p:val>
                                        </p:tav>
                                        <p:tav tm="50000">
                                          <p:val>
                                            <p:strVal val="#ppt_w+.01"/>
                                          </p:val>
                                        </p:tav>
                                        <p:tav tm="100000">
                                          <p:val>
                                            <p:strVal val="#ppt_w"/>
                                          </p:val>
                                        </p:tav>
                                      </p:tavLst>
                                    </p:anim>
                                    <p:animEffect transition="in" filter="fade">
                                      <p:cBhvr>
                                        <p:cTn id="49" dur="500" tmFilter="0,0; .5, 1; 1, 1"/>
                                        <p:tgtEl>
                                          <p:spTgt spid="60"/>
                                        </p:tgtEl>
                                      </p:cBhvr>
                                    </p:animEffect>
                                  </p:childTnLst>
                                </p:cTn>
                              </p:par>
                            </p:childTnLst>
                          </p:cTn>
                        </p:par>
                        <p:par>
                          <p:cTn id="50" fill="hold">
                            <p:stCondLst>
                              <p:cond delay="4750"/>
                            </p:stCondLst>
                            <p:childTnLst>
                              <p:par>
                                <p:cTn id="51" presetID="41" presetClass="entr" presetSubtype="0" fill="hold" grpId="0" nodeType="afterEffect">
                                  <p:stCondLst>
                                    <p:cond delay="0"/>
                                  </p:stCondLst>
                                  <p:iterate type="lt">
                                    <p:tmPct val="10000"/>
                                  </p:iterate>
                                  <p:childTnLst>
                                    <p:set>
                                      <p:cBhvr>
                                        <p:cTn id="52" dur="1" fill="hold">
                                          <p:stCondLst>
                                            <p:cond delay="0"/>
                                          </p:stCondLst>
                                        </p:cTn>
                                        <p:tgtEl>
                                          <p:spTgt spid="61"/>
                                        </p:tgtEl>
                                        <p:attrNameLst>
                                          <p:attrName>style.visibility</p:attrName>
                                        </p:attrNameLst>
                                      </p:cBhvr>
                                      <p:to>
                                        <p:strVal val="visible"/>
                                      </p:to>
                                    </p:set>
                                    <p:anim calcmode="lin" valueType="num">
                                      <p:cBhvr>
                                        <p:cTn id="53" dur="500" fill="hold"/>
                                        <p:tgtEl>
                                          <p:spTgt spid="61"/>
                                        </p:tgtEl>
                                        <p:attrNameLst>
                                          <p:attrName>ppt_x</p:attrName>
                                        </p:attrNameLst>
                                      </p:cBhvr>
                                      <p:tavLst>
                                        <p:tav tm="0">
                                          <p:val>
                                            <p:strVal val="#ppt_x"/>
                                          </p:val>
                                        </p:tav>
                                        <p:tav tm="50000">
                                          <p:val>
                                            <p:strVal val="#ppt_x+.1"/>
                                          </p:val>
                                        </p:tav>
                                        <p:tav tm="100000">
                                          <p:val>
                                            <p:strVal val="#ppt_x"/>
                                          </p:val>
                                        </p:tav>
                                      </p:tavLst>
                                    </p:anim>
                                    <p:anim calcmode="lin" valueType="num">
                                      <p:cBhvr>
                                        <p:cTn id="54" dur="500" fill="hold"/>
                                        <p:tgtEl>
                                          <p:spTgt spid="61"/>
                                        </p:tgtEl>
                                        <p:attrNameLst>
                                          <p:attrName>ppt_y</p:attrName>
                                        </p:attrNameLst>
                                      </p:cBhvr>
                                      <p:tavLst>
                                        <p:tav tm="0">
                                          <p:val>
                                            <p:strVal val="#ppt_y"/>
                                          </p:val>
                                        </p:tav>
                                        <p:tav tm="100000">
                                          <p:val>
                                            <p:strVal val="#ppt_y"/>
                                          </p:val>
                                        </p:tav>
                                      </p:tavLst>
                                    </p:anim>
                                    <p:anim calcmode="lin" valueType="num">
                                      <p:cBhvr>
                                        <p:cTn id="55" dur="500" fill="hold"/>
                                        <p:tgtEl>
                                          <p:spTgt spid="61"/>
                                        </p:tgtEl>
                                        <p:attrNameLst>
                                          <p:attrName>ppt_h</p:attrName>
                                        </p:attrNameLst>
                                      </p:cBhvr>
                                      <p:tavLst>
                                        <p:tav tm="0">
                                          <p:val>
                                            <p:strVal val="#ppt_h/10"/>
                                          </p:val>
                                        </p:tav>
                                        <p:tav tm="50000">
                                          <p:val>
                                            <p:strVal val="#ppt_h+.01"/>
                                          </p:val>
                                        </p:tav>
                                        <p:tav tm="100000">
                                          <p:val>
                                            <p:strVal val="#ppt_h"/>
                                          </p:val>
                                        </p:tav>
                                      </p:tavLst>
                                    </p:anim>
                                    <p:anim calcmode="lin" valueType="num">
                                      <p:cBhvr>
                                        <p:cTn id="56" dur="500" fill="hold"/>
                                        <p:tgtEl>
                                          <p:spTgt spid="61"/>
                                        </p:tgtEl>
                                        <p:attrNameLst>
                                          <p:attrName>ppt_w</p:attrName>
                                        </p:attrNameLst>
                                      </p:cBhvr>
                                      <p:tavLst>
                                        <p:tav tm="0">
                                          <p:val>
                                            <p:strVal val="#ppt_w/10"/>
                                          </p:val>
                                        </p:tav>
                                        <p:tav tm="50000">
                                          <p:val>
                                            <p:strVal val="#ppt_w+.01"/>
                                          </p:val>
                                        </p:tav>
                                        <p:tav tm="100000">
                                          <p:val>
                                            <p:strVal val="#ppt_w"/>
                                          </p:val>
                                        </p:tav>
                                      </p:tavLst>
                                    </p:anim>
                                    <p:animEffect transition="in" filter="fade">
                                      <p:cBhvr>
                                        <p:cTn id="57" dur="500" tmFilter="0,0; .5, 1; 1, 1"/>
                                        <p:tgtEl>
                                          <p:spTgt spid="61"/>
                                        </p:tgtEl>
                                      </p:cBhvr>
                                    </p:animEffect>
                                  </p:childTnLst>
                                </p:cTn>
                              </p:par>
                            </p:childTnLst>
                          </p:cTn>
                        </p:par>
                        <p:par>
                          <p:cTn id="58" fill="hold">
                            <p:stCondLst>
                              <p:cond delay="7750"/>
                            </p:stCondLst>
                            <p:childTnLst>
                              <p:par>
                                <p:cTn id="59" presetID="41" presetClass="entr" presetSubtype="0" fill="hold" grpId="0" nodeType="afterEffect">
                                  <p:stCondLst>
                                    <p:cond delay="0"/>
                                  </p:stCondLst>
                                  <p:iterate type="lt">
                                    <p:tmPct val="10000"/>
                                  </p:iterate>
                                  <p:childTnLst>
                                    <p:set>
                                      <p:cBhvr>
                                        <p:cTn id="60" dur="1" fill="hold">
                                          <p:stCondLst>
                                            <p:cond delay="0"/>
                                          </p:stCondLst>
                                        </p:cTn>
                                        <p:tgtEl>
                                          <p:spTgt spid="62"/>
                                        </p:tgtEl>
                                        <p:attrNameLst>
                                          <p:attrName>style.visibility</p:attrName>
                                        </p:attrNameLst>
                                      </p:cBhvr>
                                      <p:to>
                                        <p:strVal val="visible"/>
                                      </p:to>
                                    </p:set>
                                    <p:anim calcmode="lin" valueType="num">
                                      <p:cBhvr>
                                        <p:cTn id="61" dur="500" fill="hold"/>
                                        <p:tgtEl>
                                          <p:spTgt spid="62"/>
                                        </p:tgtEl>
                                        <p:attrNameLst>
                                          <p:attrName>ppt_x</p:attrName>
                                        </p:attrNameLst>
                                      </p:cBhvr>
                                      <p:tavLst>
                                        <p:tav tm="0">
                                          <p:val>
                                            <p:strVal val="#ppt_x"/>
                                          </p:val>
                                        </p:tav>
                                        <p:tav tm="50000">
                                          <p:val>
                                            <p:strVal val="#ppt_x+.1"/>
                                          </p:val>
                                        </p:tav>
                                        <p:tav tm="100000">
                                          <p:val>
                                            <p:strVal val="#ppt_x"/>
                                          </p:val>
                                        </p:tav>
                                      </p:tavLst>
                                    </p:anim>
                                    <p:anim calcmode="lin" valueType="num">
                                      <p:cBhvr>
                                        <p:cTn id="62" dur="500" fill="hold"/>
                                        <p:tgtEl>
                                          <p:spTgt spid="62"/>
                                        </p:tgtEl>
                                        <p:attrNameLst>
                                          <p:attrName>ppt_y</p:attrName>
                                        </p:attrNameLst>
                                      </p:cBhvr>
                                      <p:tavLst>
                                        <p:tav tm="0">
                                          <p:val>
                                            <p:strVal val="#ppt_y"/>
                                          </p:val>
                                        </p:tav>
                                        <p:tav tm="100000">
                                          <p:val>
                                            <p:strVal val="#ppt_y"/>
                                          </p:val>
                                        </p:tav>
                                      </p:tavLst>
                                    </p:anim>
                                    <p:anim calcmode="lin" valueType="num">
                                      <p:cBhvr>
                                        <p:cTn id="63" dur="500" fill="hold"/>
                                        <p:tgtEl>
                                          <p:spTgt spid="62"/>
                                        </p:tgtEl>
                                        <p:attrNameLst>
                                          <p:attrName>ppt_h</p:attrName>
                                        </p:attrNameLst>
                                      </p:cBhvr>
                                      <p:tavLst>
                                        <p:tav tm="0">
                                          <p:val>
                                            <p:strVal val="#ppt_h/10"/>
                                          </p:val>
                                        </p:tav>
                                        <p:tav tm="50000">
                                          <p:val>
                                            <p:strVal val="#ppt_h+.01"/>
                                          </p:val>
                                        </p:tav>
                                        <p:tav tm="100000">
                                          <p:val>
                                            <p:strVal val="#ppt_h"/>
                                          </p:val>
                                        </p:tav>
                                      </p:tavLst>
                                    </p:anim>
                                    <p:anim calcmode="lin" valueType="num">
                                      <p:cBhvr>
                                        <p:cTn id="64" dur="500" fill="hold"/>
                                        <p:tgtEl>
                                          <p:spTgt spid="62"/>
                                        </p:tgtEl>
                                        <p:attrNameLst>
                                          <p:attrName>ppt_w</p:attrName>
                                        </p:attrNameLst>
                                      </p:cBhvr>
                                      <p:tavLst>
                                        <p:tav tm="0">
                                          <p:val>
                                            <p:strVal val="#ppt_w/10"/>
                                          </p:val>
                                        </p:tav>
                                        <p:tav tm="50000">
                                          <p:val>
                                            <p:strVal val="#ppt_w+.01"/>
                                          </p:val>
                                        </p:tav>
                                        <p:tav tm="100000">
                                          <p:val>
                                            <p:strVal val="#ppt_w"/>
                                          </p:val>
                                        </p:tav>
                                      </p:tavLst>
                                    </p:anim>
                                    <p:animEffect transition="in" filter="fade">
                                      <p:cBhvr>
                                        <p:cTn id="65" dur="500" tmFilter="0,0; .5, 1; 1, 1"/>
                                        <p:tgtEl>
                                          <p:spTgt spid="62"/>
                                        </p:tgtEl>
                                      </p:cBhvr>
                                    </p:animEffect>
                                  </p:childTnLst>
                                </p:cTn>
                              </p:par>
                            </p:childTnLst>
                          </p:cTn>
                        </p:par>
                        <p:par>
                          <p:cTn id="66" fill="hold">
                            <p:stCondLst>
                              <p:cond delay="8450"/>
                            </p:stCondLst>
                            <p:childTnLst>
                              <p:par>
                                <p:cTn id="67" presetID="41" presetClass="entr" presetSubtype="0" fill="hold" grpId="0" nodeType="afterEffect">
                                  <p:stCondLst>
                                    <p:cond delay="0"/>
                                  </p:stCondLst>
                                  <p:iterate type="lt">
                                    <p:tmPct val="10000"/>
                                  </p:iterate>
                                  <p:childTnLst>
                                    <p:set>
                                      <p:cBhvr>
                                        <p:cTn id="68" dur="1" fill="hold">
                                          <p:stCondLst>
                                            <p:cond delay="0"/>
                                          </p:stCondLst>
                                        </p:cTn>
                                        <p:tgtEl>
                                          <p:spTgt spid="63"/>
                                        </p:tgtEl>
                                        <p:attrNameLst>
                                          <p:attrName>style.visibility</p:attrName>
                                        </p:attrNameLst>
                                      </p:cBhvr>
                                      <p:to>
                                        <p:strVal val="visible"/>
                                      </p:to>
                                    </p:set>
                                    <p:anim calcmode="lin" valueType="num">
                                      <p:cBhvr>
                                        <p:cTn id="69" dur="500" fill="hold"/>
                                        <p:tgtEl>
                                          <p:spTgt spid="63"/>
                                        </p:tgtEl>
                                        <p:attrNameLst>
                                          <p:attrName>ppt_x</p:attrName>
                                        </p:attrNameLst>
                                      </p:cBhvr>
                                      <p:tavLst>
                                        <p:tav tm="0">
                                          <p:val>
                                            <p:strVal val="#ppt_x"/>
                                          </p:val>
                                        </p:tav>
                                        <p:tav tm="50000">
                                          <p:val>
                                            <p:strVal val="#ppt_x+.1"/>
                                          </p:val>
                                        </p:tav>
                                        <p:tav tm="100000">
                                          <p:val>
                                            <p:strVal val="#ppt_x"/>
                                          </p:val>
                                        </p:tav>
                                      </p:tavLst>
                                    </p:anim>
                                    <p:anim calcmode="lin" valueType="num">
                                      <p:cBhvr>
                                        <p:cTn id="70" dur="500" fill="hold"/>
                                        <p:tgtEl>
                                          <p:spTgt spid="63"/>
                                        </p:tgtEl>
                                        <p:attrNameLst>
                                          <p:attrName>ppt_y</p:attrName>
                                        </p:attrNameLst>
                                      </p:cBhvr>
                                      <p:tavLst>
                                        <p:tav tm="0">
                                          <p:val>
                                            <p:strVal val="#ppt_y"/>
                                          </p:val>
                                        </p:tav>
                                        <p:tav tm="100000">
                                          <p:val>
                                            <p:strVal val="#ppt_y"/>
                                          </p:val>
                                        </p:tav>
                                      </p:tavLst>
                                    </p:anim>
                                    <p:anim calcmode="lin" valueType="num">
                                      <p:cBhvr>
                                        <p:cTn id="71" dur="500" fill="hold"/>
                                        <p:tgtEl>
                                          <p:spTgt spid="63"/>
                                        </p:tgtEl>
                                        <p:attrNameLst>
                                          <p:attrName>ppt_h</p:attrName>
                                        </p:attrNameLst>
                                      </p:cBhvr>
                                      <p:tavLst>
                                        <p:tav tm="0">
                                          <p:val>
                                            <p:strVal val="#ppt_h/10"/>
                                          </p:val>
                                        </p:tav>
                                        <p:tav tm="50000">
                                          <p:val>
                                            <p:strVal val="#ppt_h+.01"/>
                                          </p:val>
                                        </p:tav>
                                        <p:tav tm="100000">
                                          <p:val>
                                            <p:strVal val="#ppt_h"/>
                                          </p:val>
                                        </p:tav>
                                      </p:tavLst>
                                    </p:anim>
                                    <p:anim calcmode="lin" valueType="num">
                                      <p:cBhvr>
                                        <p:cTn id="72" dur="500" fill="hold"/>
                                        <p:tgtEl>
                                          <p:spTgt spid="63"/>
                                        </p:tgtEl>
                                        <p:attrNameLst>
                                          <p:attrName>ppt_w</p:attrName>
                                        </p:attrNameLst>
                                      </p:cBhvr>
                                      <p:tavLst>
                                        <p:tav tm="0">
                                          <p:val>
                                            <p:strVal val="#ppt_w/10"/>
                                          </p:val>
                                        </p:tav>
                                        <p:tav tm="50000">
                                          <p:val>
                                            <p:strVal val="#ppt_w+.01"/>
                                          </p:val>
                                        </p:tav>
                                        <p:tav tm="100000">
                                          <p:val>
                                            <p:strVal val="#ppt_w"/>
                                          </p:val>
                                        </p:tav>
                                      </p:tavLst>
                                    </p:anim>
                                    <p:animEffect transition="in" filter="fade">
                                      <p:cBhvr>
                                        <p:cTn id="73" dur="500" tmFilter="0,0; .5, 1; 1, 1"/>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p:bldP spid="110" grpId="0" animBg="1"/>
      <p:bldP spid="60" grpId="0"/>
      <p:bldP spid="61" grpId="0"/>
      <p:bldP spid="62" grpId="0"/>
      <p:bldP spid="63" grpId="0"/>
      <p:bldP spid="64" grpId="0"/>
      <p:bldP spid="6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6489189" y="4106461"/>
            <a:ext cx="5407990" cy="2338641"/>
          </a:xfrm>
          <a:prstGeom prst="rect">
            <a:avLst/>
          </a:prstGeom>
        </p:spPr>
      </p:pic>
      <p:sp>
        <p:nvSpPr>
          <p:cNvPr id="16" name="文本框 15"/>
          <p:cNvSpPr txBox="1"/>
          <p:nvPr/>
        </p:nvSpPr>
        <p:spPr>
          <a:xfrm>
            <a:off x="1959427" y="1784116"/>
            <a:ext cx="5565130" cy="1015663"/>
          </a:xfrm>
          <a:prstGeom prst="rect">
            <a:avLst/>
          </a:prstGeom>
          <a:noFill/>
        </p:spPr>
        <p:txBody>
          <a:bodyPr wrap="square" rtlCol="0">
            <a:spAutoFit/>
          </a:bodyPr>
          <a:lstStyle/>
          <a:p>
            <a:r>
              <a:rPr lang="zh-CN" altLang="en-US" sz="6000" b="1" dirty="0">
                <a:blipFill>
                  <a:blip r:embed="rId4"/>
                  <a:stretch>
                    <a:fillRect/>
                  </a:stretch>
                </a:blipFill>
                <a:latin typeface="造字工房朗宋（非商用）常规体" pitchFamily="50" charset="-122"/>
                <a:ea typeface="造字工房朗宋（非商用）常规体" pitchFamily="50" charset="-122"/>
              </a:rPr>
              <a:t>感谢您的指正</a:t>
            </a:r>
          </a:p>
        </p:txBody>
      </p:sp>
      <p:grpSp>
        <p:nvGrpSpPr>
          <p:cNvPr id="18" name="组合 17"/>
          <p:cNvGrpSpPr/>
          <p:nvPr/>
        </p:nvGrpSpPr>
        <p:grpSpPr>
          <a:xfrm rot="13020441">
            <a:off x="7006968" y="1719062"/>
            <a:ext cx="492629" cy="1322546"/>
            <a:chOff x="3898232" y="2237874"/>
            <a:chExt cx="952190" cy="2556315"/>
          </a:xfrm>
          <a:blipFill>
            <a:blip r:embed="rId4"/>
            <a:stretch>
              <a:fillRect/>
            </a:stretch>
          </a:blipFill>
        </p:grpSpPr>
        <p:sp>
          <p:nvSpPr>
            <p:cNvPr id="19" name="任意多边形 18"/>
            <p:cNvSpPr/>
            <p:nvPr/>
          </p:nvSpPr>
          <p:spPr>
            <a:xfrm>
              <a:off x="3898232" y="2863516"/>
              <a:ext cx="348915" cy="1565110"/>
            </a:xfrm>
            <a:custGeom>
              <a:avLst/>
              <a:gdLst>
                <a:gd name="connsiteX0" fmla="*/ 48126 w 348915"/>
                <a:gd name="connsiteY0" fmla="*/ 24063 h 1565110"/>
                <a:gd name="connsiteX1" fmla="*/ 24063 w 348915"/>
                <a:gd name="connsiteY1" fmla="*/ 312821 h 1565110"/>
                <a:gd name="connsiteX2" fmla="*/ 12031 w 348915"/>
                <a:gd name="connsiteY2" fmla="*/ 385010 h 1565110"/>
                <a:gd name="connsiteX3" fmla="*/ 0 w 348915"/>
                <a:gd name="connsiteY3" fmla="*/ 505326 h 1565110"/>
                <a:gd name="connsiteX4" fmla="*/ 12031 w 348915"/>
                <a:gd name="connsiteY4" fmla="*/ 1106905 h 1565110"/>
                <a:gd name="connsiteX5" fmla="*/ 0 w 348915"/>
                <a:gd name="connsiteY5" fmla="*/ 1395663 h 1565110"/>
                <a:gd name="connsiteX6" fmla="*/ 48126 w 348915"/>
                <a:gd name="connsiteY6" fmla="*/ 1467852 h 1565110"/>
                <a:gd name="connsiteX7" fmla="*/ 72189 w 348915"/>
                <a:gd name="connsiteY7" fmla="*/ 1491916 h 1565110"/>
                <a:gd name="connsiteX8" fmla="*/ 144379 w 348915"/>
                <a:gd name="connsiteY8" fmla="*/ 1515979 h 1565110"/>
                <a:gd name="connsiteX9" fmla="*/ 180473 w 348915"/>
                <a:gd name="connsiteY9" fmla="*/ 1528010 h 1565110"/>
                <a:gd name="connsiteX10" fmla="*/ 252663 w 348915"/>
                <a:gd name="connsiteY10" fmla="*/ 1564105 h 1565110"/>
                <a:gd name="connsiteX11" fmla="*/ 276726 w 348915"/>
                <a:gd name="connsiteY11" fmla="*/ 1515979 h 1565110"/>
                <a:gd name="connsiteX12" fmla="*/ 288757 w 348915"/>
                <a:gd name="connsiteY12" fmla="*/ 1371600 h 1565110"/>
                <a:gd name="connsiteX13" fmla="*/ 300789 w 348915"/>
                <a:gd name="connsiteY13" fmla="*/ 1179095 h 1565110"/>
                <a:gd name="connsiteX14" fmla="*/ 312821 w 348915"/>
                <a:gd name="connsiteY14" fmla="*/ 1058779 h 1565110"/>
                <a:gd name="connsiteX15" fmla="*/ 324852 w 348915"/>
                <a:gd name="connsiteY15" fmla="*/ 818147 h 1565110"/>
                <a:gd name="connsiteX16" fmla="*/ 336884 w 348915"/>
                <a:gd name="connsiteY16" fmla="*/ 770021 h 1565110"/>
                <a:gd name="connsiteX17" fmla="*/ 348915 w 348915"/>
                <a:gd name="connsiteY17" fmla="*/ 529389 h 1565110"/>
                <a:gd name="connsiteX18" fmla="*/ 324852 w 348915"/>
                <a:gd name="connsiteY18" fmla="*/ 228600 h 1565110"/>
                <a:gd name="connsiteX19" fmla="*/ 300789 w 348915"/>
                <a:gd name="connsiteY19" fmla="*/ 144379 h 1565110"/>
                <a:gd name="connsiteX20" fmla="*/ 252663 w 348915"/>
                <a:gd name="connsiteY20" fmla="*/ 120316 h 1565110"/>
                <a:gd name="connsiteX21" fmla="*/ 180473 w 348915"/>
                <a:gd name="connsiteY21" fmla="*/ 84221 h 1565110"/>
                <a:gd name="connsiteX22" fmla="*/ 120315 w 348915"/>
                <a:gd name="connsiteY22" fmla="*/ 36095 h 1565110"/>
                <a:gd name="connsiteX23" fmla="*/ 108284 w 348915"/>
                <a:gd name="connsiteY23" fmla="*/ 0 h 1565110"/>
                <a:gd name="connsiteX24" fmla="*/ 72189 w 348915"/>
                <a:gd name="connsiteY24" fmla="*/ 12031 h 1565110"/>
                <a:gd name="connsiteX25" fmla="*/ 48126 w 348915"/>
                <a:gd name="connsiteY25" fmla="*/ 36095 h 1565110"/>
                <a:gd name="connsiteX26" fmla="*/ 48126 w 348915"/>
                <a:gd name="connsiteY26" fmla="*/ 24063 h 156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8915" h="1565110">
                  <a:moveTo>
                    <a:pt x="48126" y="24063"/>
                  </a:moveTo>
                  <a:cubicBezTo>
                    <a:pt x="44115" y="70184"/>
                    <a:pt x="35816" y="218799"/>
                    <a:pt x="24063" y="312821"/>
                  </a:cubicBezTo>
                  <a:cubicBezTo>
                    <a:pt x="21037" y="337028"/>
                    <a:pt x="15057" y="360803"/>
                    <a:pt x="12031" y="385010"/>
                  </a:cubicBezTo>
                  <a:cubicBezTo>
                    <a:pt x="7032" y="425004"/>
                    <a:pt x="4010" y="465221"/>
                    <a:pt x="0" y="505326"/>
                  </a:cubicBezTo>
                  <a:cubicBezTo>
                    <a:pt x="4010" y="705852"/>
                    <a:pt x="12031" y="906339"/>
                    <a:pt x="12031" y="1106905"/>
                  </a:cubicBezTo>
                  <a:cubicBezTo>
                    <a:pt x="12031" y="1203241"/>
                    <a:pt x="0" y="1299327"/>
                    <a:pt x="0" y="1395663"/>
                  </a:cubicBezTo>
                  <a:cubicBezTo>
                    <a:pt x="0" y="1452989"/>
                    <a:pt x="11860" y="1438839"/>
                    <a:pt x="48126" y="1467852"/>
                  </a:cubicBezTo>
                  <a:cubicBezTo>
                    <a:pt x="56984" y="1474938"/>
                    <a:pt x="62043" y="1486843"/>
                    <a:pt x="72189" y="1491916"/>
                  </a:cubicBezTo>
                  <a:cubicBezTo>
                    <a:pt x="94876" y="1503260"/>
                    <a:pt x="120316" y="1507958"/>
                    <a:pt x="144379" y="1515979"/>
                  </a:cubicBezTo>
                  <a:lnTo>
                    <a:pt x="180473" y="1528010"/>
                  </a:lnTo>
                  <a:cubicBezTo>
                    <a:pt x="185271" y="1531209"/>
                    <a:pt x="239555" y="1571970"/>
                    <a:pt x="252663" y="1564105"/>
                  </a:cubicBezTo>
                  <a:cubicBezTo>
                    <a:pt x="268043" y="1554877"/>
                    <a:pt x="268705" y="1532021"/>
                    <a:pt x="276726" y="1515979"/>
                  </a:cubicBezTo>
                  <a:cubicBezTo>
                    <a:pt x="280736" y="1467853"/>
                    <a:pt x="285316" y="1419770"/>
                    <a:pt x="288757" y="1371600"/>
                  </a:cubicBezTo>
                  <a:cubicBezTo>
                    <a:pt x="293338" y="1307470"/>
                    <a:pt x="295858" y="1243199"/>
                    <a:pt x="300789" y="1179095"/>
                  </a:cubicBezTo>
                  <a:cubicBezTo>
                    <a:pt x="303880" y="1138908"/>
                    <a:pt x="308810" y="1098884"/>
                    <a:pt x="312821" y="1058779"/>
                  </a:cubicBezTo>
                  <a:cubicBezTo>
                    <a:pt x="316831" y="978568"/>
                    <a:pt x="318183" y="898180"/>
                    <a:pt x="324852" y="818147"/>
                  </a:cubicBezTo>
                  <a:cubicBezTo>
                    <a:pt x="326225" y="801668"/>
                    <a:pt x="335511" y="786500"/>
                    <a:pt x="336884" y="770021"/>
                  </a:cubicBezTo>
                  <a:cubicBezTo>
                    <a:pt x="343553" y="689988"/>
                    <a:pt x="344905" y="609600"/>
                    <a:pt x="348915" y="529389"/>
                  </a:cubicBezTo>
                  <a:cubicBezTo>
                    <a:pt x="341091" y="380726"/>
                    <a:pt x="347674" y="342712"/>
                    <a:pt x="324852" y="228600"/>
                  </a:cubicBezTo>
                  <a:cubicBezTo>
                    <a:pt x="324773" y="228207"/>
                    <a:pt x="306525" y="150115"/>
                    <a:pt x="300789" y="144379"/>
                  </a:cubicBezTo>
                  <a:cubicBezTo>
                    <a:pt x="288107" y="131697"/>
                    <a:pt x="268235" y="129215"/>
                    <a:pt x="252663" y="120316"/>
                  </a:cubicBezTo>
                  <a:cubicBezTo>
                    <a:pt x="187357" y="82998"/>
                    <a:pt x="246651" y="106279"/>
                    <a:pt x="180473" y="84221"/>
                  </a:cubicBezTo>
                  <a:cubicBezTo>
                    <a:pt x="164082" y="73293"/>
                    <a:pt x="131743" y="55142"/>
                    <a:pt x="120315" y="36095"/>
                  </a:cubicBezTo>
                  <a:cubicBezTo>
                    <a:pt x="113790" y="25220"/>
                    <a:pt x="112294" y="12032"/>
                    <a:pt x="108284" y="0"/>
                  </a:cubicBezTo>
                  <a:cubicBezTo>
                    <a:pt x="96252" y="4010"/>
                    <a:pt x="83064" y="5506"/>
                    <a:pt x="72189" y="12031"/>
                  </a:cubicBezTo>
                  <a:cubicBezTo>
                    <a:pt x="62462" y="17867"/>
                    <a:pt x="57201" y="29289"/>
                    <a:pt x="48126" y="36095"/>
                  </a:cubicBezTo>
                  <a:cubicBezTo>
                    <a:pt x="40952" y="41476"/>
                    <a:pt x="52137" y="-22058"/>
                    <a:pt x="48126" y="24063"/>
                  </a:cubicBezTo>
                  <a:close/>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flipH="1">
              <a:off x="4509622" y="2887579"/>
              <a:ext cx="340800" cy="1564188"/>
            </a:xfrm>
            <a:custGeom>
              <a:avLst/>
              <a:gdLst>
                <a:gd name="connsiteX0" fmla="*/ 48126 w 348915"/>
                <a:gd name="connsiteY0" fmla="*/ 24063 h 1565110"/>
                <a:gd name="connsiteX1" fmla="*/ 24063 w 348915"/>
                <a:gd name="connsiteY1" fmla="*/ 312821 h 1565110"/>
                <a:gd name="connsiteX2" fmla="*/ 12031 w 348915"/>
                <a:gd name="connsiteY2" fmla="*/ 385010 h 1565110"/>
                <a:gd name="connsiteX3" fmla="*/ 0 w 348915"/>
                <a:gd name="connsiteY3" fmla="*/ 505326 h 1565110"/>
                <a:gd name="connsiteX4" fmla="*/ 12031 w 348915"/>
                <a:gd name="connsiteY4" fmla="*/ 1106905 h 1565110"/>
                <a:gd name="connsiteX5" fmla="*/ 0 w 348915"/>
                <a:gd name="connsiteY5" fmla="*/ 1395663 h 1565110"/>
                <a:gd name="connsiteX6" fmla="*/ 48126 w 348915"/>
                <a:gd name="connsiteY6" fmla="*/ 1467852 h 1565110"/>
                <a:gd name="connsiteX7" fmla="*/ 72189 w 348915"/>
                <a:gd name="connsiteY7" fmla="*/ 1491916 h 1565110"/>
                <a:gd name="connsiteX8" fmla="*/ 144379 w 348915"/>
                <a:gd name="connsiteY8" fmla="*/ 1515979 h 1565110"/>
                <a:gd name="connsiteX9" fmla="*/ 180473 w 348915"/>
                <a:gd name="connsiteY9" fmla="*/ 1528010 h 1565110"/>
                <a:gd name="connsiteX10" fmla="*/ 252663 w 348915"/>
                <a:gd name="connsiteY10" fmla="*/ 1564105 h 1565110"/>
                <a:gd name="connsiteX11" fmla="*/ 276726 w 348915"/>
                <a:gd name="connsiteY11" fmla="*/ 1515979 h 1565110"/>
                <a:gd name="connsiteX12" fmla="*/ 288757 w 348915"/>
                <a:gd name="connsiteY12" fmla="*/ 1371600 h 1565110"/>
                <a:gd name="connsiteX13" fmla="*/ 300789 w 348915"/>
                <a:gd name="connsiteY13" fmla="*/ 1179095 h 1565110"/>
                <a:gd name="connsiteX14" fmla="*/ 312821 w 348915"/>
                <a:gd name="connsiteY14" fmla="*/ 1058779 h 1565110"/>
                <a:gd name="connsiteX15" fmla="*/ 324852 w 348915"/>
                <a:gd name="connsiteY15" fmla="*/ 818147 h 1565110"/>
                <a:gd name="connsiteX16" fmla="*/ 336884 w 348915"/>
                <a:gd name="connsiteY16" fmla="*/ 770021 h 1565110"/>
                <a:gd name="connsiteX17" fmla="*/ 348915 w 348915"/>
                <a:gd name="connsiteY17" fmla="*/ 529389 h 1565110"/>
                <a:gd name="connsiteX18" fmla="*/ 324852 w 348915"/>
                <a:gd name="connsiteY18" fmla="*/ 228600 h 1565110"/>
                <a:gd name="connsiteX19" fmla="*/ 300789 w 348915"/>
                <a:gd name="connsiteY19" fmla="*/ 144379 h 1565110"/>
                <a:gd name="connsiteX20" fmla="*/ 252663 w 348915"/>
                <a:gd name="connsiteY20" fmla="*/ 120316 h 1565110"/>
                <a:gd name="connsiteX21" fmla="*/ 180473 w 348915"/>
                <a:gd name="connsiteY21" fmla="*/ 84221 h 1565110"/>
                <a:gd name="connsiteX22" fmla="*/ 120315 w 348915"/>
                <a:gd name="connsiteY22" fmla="*/ 36095 h 1565110"/>
                <a:gd name="connsiteX23" fmla="*/ 108284 w 348915"/>
                <a:gd name="connsiteY23" fmla="*/ 0 h 1565110"/>
                <a:gd name="connsiteX24" fmla="*/ 72189 w 348915"/>
                <a:gd name="connsiteY24" fmla="*/ 12031 h 1565110"/>
                <a:gd name="connsiteX25" fmla="*/ 48126 w 348915"/>
                <a:gd name="connsiteY25" fmla="*/ 36095 h 1565110"/>
                <a:gd name="connsiteX26" fmla="*/ 48126 w 348915"/>
                <a:gd name="connsiteY26" fmla="*/ 24063 h 1565110"/>
                <a:gd name="connsiteX0-1" fmla="*/ 48126 w 338187"/>
                <a:gd name="connsiteY0-2" fmla="*/ 24063 h 1565110"/>
                <a:gd name="connsiteX1-3" fmla="*/ 24063 w 338187"/>
                <a:gd name="connsiteY1-4" fmla="*/ 312821 h 1565110"/>
                <a:gd name="connsiteX2-5" fmla="*/ 12031 w 338187"/>
                <a:gd name="connsiteY2-6" fmla="*/ 385010 h 1565110"/>
                <a:gd name="connsiteX3-7" fmla="*/ 0 w 338187"/>
                <a:gd name="connsiteY3-8" fmla="*/ 505326 h 1565110"/>
                <a:gd name="connsiteX4-9" fmla="*/ 12031 w 338187"/>
                <a:gd name="connsiteY4-10" fmla="*/ 1106905 h 1565110"/>
                <a:gd name="connsiteX5-11" fmla="*/ 0 w 338187"/>
                <a:gd name="connsiteY5-12" fmla="*/ 1395663 h 1565110"/>
                <a:gd name="connsiteX6-13" fmla="*/ 48126 w 338187"/>
                <a:gd name="connsiteY6-14" fmla="*/ 1467852 h 1565110"/>
                <a:gd name="connsiteX7-15" fmla="*/ 72189 w 338187"/>
                <a:gd name="connsiteY7-16" fmla="*/ 1491916 h 1565110"/>
                <a:gd name="connsiteX8-17" fmla="*/ 144379 w 338187"/>
                <a:gd name="connsiteY8-18" fmla="*/ 1515979 h 1565110"/>
                <a:gd name="connsiteX9-19" fmla="*/ 180473 w 338187"/>
                <a:gd name="connsiteY9-20" fmla="*/ 1528010 h 1565110"/>
                <a:gd name="connsiteX10-21" fmla="*/ 252663 w 338187"/>
                <a:gd name="connsiteY10-22" fmla="*/ 1564105 h 1565110"/>
                <a:gd name="connsiteX11-23" fmla="*/ 276726 w 338187"/>
                <a:gd name="connsiteY11-24" fmla="*/ 1515979 h 1565110"/>
                <a:gd name="connsiteX12-25" fmla="*/ 288757 w 338187"/>
                <a:gd name="connsiteY12-26" fmla="*/ 1371600 h 1565110"/>
                <a:gd name="connsiteX13-27" fmla="*/ 300789 w 338187"/>
                <a:gd name="connsiteY13-28" fmla="*/ 1179095 h 1565110"/>
                <a:gd name="connsiteX14-29" fmla="*/ 312821 w 338187"/>
                <a:gd name="connsiteY14-30" fmla="*/ 1058779 h 1565110"/>
                <a:gd name="connsiteX15-31" fmla="*/ 324852 w 338187"/>
                <a:gd name="connsiteY15-32" fmla="*/ 818147 h 1565110"/>
                <a:gd name="connsiteX16-33" fmla="*/ 336884 w 338187"/>
                <a:gd name="connsiteY16-34" fmla="*/ 770021 h 1565110"/>
                <a:gd name="connsiteX17-35" fmla="*/ 288757 w 338187"/>
                <a:gd name="connsiteY17-36" fmla="*/ 505326 h 1565110"/>
                <a:gd name="connsiteX18-37" fmla="*/ 324852 w 338187"/>
                <a:gd name="connsiteY18-38" fmla="*/ 228600 h 1565110"/>
                <a:gd name="connsiteX19-39" fmla="*/ 300789 w 338187"/>
                <a:gd name="connsiteY19-40" fmla="*/ 144379 h 1565110"/>
                <a:gd name="connsiteX20-41" fmla="*/ 252663 w 338187"/>
                <a:gd name="connsiteY20-42" fmla="*/ 120316 h 1565110"/>
                <a:gd name="connsiteX21-43" fmla="*/ 180473 w 338187"/>
                <a:gd name="connsiteY21-44" fmla="*/ 84221 h 1565110"/>
                <a:gd name="connsiteX22-45" fmla="*/ 120315 w 338187"/>
                <a:gd name="connsiteY22-46" fmla="*/ 36095 h 1565110"/>
                <a:gd name="connsiteX23-47" fmla="*/ 108284 w 338187"/>
                <a:gd name="connsiteY23-48" fmla="*/ 0 h 1565110"/>
                <a:gd name="connsiteX24-49" fmla="*/ 72189 w 338187"/>
                <a:gd name="connsiteY24-50" fmla="*/ 12031 h 1565110"/>
                <a:gd name="connsiteX25-51" fmla="*/ 48126 w 338187"/>
                <a:gd name="connsiteY25-52" fmla="*/ 36095 h 1565110"/>
                <a:gd name="connsiteX26-53" fmla="*/ 48126 w 338187"/>
                <a:gd name="connsiteY26-54" fmla="*/ 24063 h 1565110"/>
                <a:gd name="connsiteX0-55" fmla="*/ 48126 w 338187"/>
                <a:gd name="connsiteY0-56" fmla="*/ 24063 h 1564188"/>
                <a:gd name="connsiteX1-57" fmla="*/ 24063 w 338187"/>
                <a:gd name="connsiteY1-58" fmla="*/ 312821 h 1564188"/>
                <a:gd name="connsiteX2-59" fmla="*/ 12031 w 338187"/>
                <a:gd name="connsiteY2-60" fmla="*/ 385010 h 1564188"/>
                <a:gd name="connsiteX3-61" fmla="*/ 0 w 338187"/>
                <a:gd name="connsiteY3-62" fmla="*/ 505326 h 1564188"/>
                <a:gd name="connsiteX4-63" fmla="*/ 12031 w 338187"/>
                <a:gd name="connsiteY4-64" fmla="*/ 1106905 h 1564188"/>
                <a:gd name="connsiteX5-65" fmla="*/ 0 w 338187"/>
                <a:gd name="connsiteY5-66" fmla="*/ 1395663 h 1564188"/>
                <a:gd name="connsiteX6-67" fmla="*/ 48126 w 338187"/>
                <a:gd name="connsiteY6-68" fmla="*/ 1467852 h 1564188"/>
                <a:gd name="connsiteX7-69" fmla="*/ 72189 w 338187"/>
                <a:gd name="connsiteY7-70" fmla="*/ 1491916 h 1564188"/>
                <a:gd name="connsiteX8-71" fmla="*/ 144379 w 338187"/>
                <a:gd name="connsiteY8-72" fmla="*/ 1515979 h 1564188"/>
                <a:gd name="connsiteX9-73" fmla="*/ 180473 w 338187"/>
                <a:gd name="connsiteY9-74" fmla="*/ 1528010 h 1564188"/>
                <a:gd name="connsiteX10-75" fmla="*/ 252663 w 338187"/>
                <a:gd name="connsiteY10-76" fmla="*/ 1564105 h 1564188"/>
                <a:gd name="connsiteX11-77" fmla="*/ 336884 w 338187"/>
                <a:gd name="connsiteY11-78" fmla="*/ 1515979 h 1564188"/>
                <a:gd name="connsiteX12-79" fmla="*/ 288757 w 338187"/>
                <a:gd name="connsiteY12-80" fmla="*/ 1371600 h 1564188"/>
                <a:gd name="connsiteX13-81" fmla="*/ 300789 w 338187"/>
                <a:gd name="connsiteY13-82" fmla="*/ 1179095 h 1564188"/>
                <a:gd name="connsiteX14-83" fmla="*/ 312821 w 338187"/>
                <a:gd name="connsiteY14-84" fmla="*/ 1058779 h 1564188"/>
                <a:gd name="connsiteX15-85" fmla="*/ 324852 w 338187"/>
                <a:gd name="connsiteY15-86" fmla="*/ 818147 h 1564188"/>
                <a:gd name="connsiteX16-87" fmla="*/ 336884 w 338187"/>
                <a:gd name="connsiteY16-88" fmla="*/ 770021 h 1564188"/>
                <a:gd name="connsiteX17-89" fmla="*/ 288757 w 338187"/>
                <a:gd name="connsiteY17-90" fmla="*/ 505326 h 1564188"/>
                <a:gd name="connsiteX18-91" fmla="*/ 324852 w 338187"/>
                <a:gd name="connsiteY18-92" fmla="*/ 228600 h 1564188"/>
                <a:gd name="connsiteX19-93" fmla="*/ 300789 w 338187"/>
                <a:gd name="connsiteY19-94" fmla="*/ 144379 h 1564188"/>
                <a:gd name="connsiteX20-95" fmla="*/ 252663 w 338187"/>
                <a:gd name="connsiteY20-96" fmla="*/ 120316 h 1564188"/>
                <a:gd name="connsiteX21-97" fmla="*/ 180473 w 338187"/>
                <a:gd name="connsiteY21-98" fmla="*/ 84221 h 1564188"/>
                <a:gd name="connsiteX22-99" fmla="*/ 120315 w 338187"/>
                <a:gd name="connsiteY22-100" fmla="*/ 36095 h 1564188"/>
                <a:gd name="connsiteX23-101" fmla="*/ 108284 w 338187"/>
                <a:gd name="connsiteY23-102" fmla="*/ 0 h 1564188"/>
                <a:gd name="connsiteX24-103" fmla="*/ 72189 w 338187"/>
                <a:gd name="connsiteY24-104" fmla="*/ 12031 h 1564188"/>
                <a:gd name="connsiteX25-105" fmla="*/ 48126 w 338187"/>
                <a:gd name="connsiteY25-106" fmla="*/ 36095 h 1564188"/>
                <a:gd name="connsiteX26-107" fmla="*/ 48126 w 338187"/>
                <a:gd name="connsiteY26-108" fmla="*/ 24063 h 1564188"/>
                <a:gd name="connsiteX0-109" fmla="*/ 50739 w 340800"/>
                <a:gd name="connsiteY0-110" fmla="*/ 24063 h 1564188"/>
                <a:gd name="connsiteX1-111" fmla="*/ 26676 w 340800"/>
                <a:gd name="connsiteY1-112" fmla="*/ 312821 h 1564188"/>
                <a:gd name="connsiteX2-113" fmla="*/ 14644 w 340800"/>
                <a:gd name="connsiteY2-114" fmla="*/ 385010 h 1564188"/>
                <a:gd name="connsiteX3-115" fmla="*/ 2613 w 340800"/>
                <a:gd name="connsiteY3-116" fmla="*/ 505326 h 1564188"/>
                <a:gd name="connsiteX4-117" fmla="*/ 14644 w 340800"/>
                <a:gd name="connsiteY4-118" fmla="*/ 1106905 h 1564188"/>
                <a:gd name="connsiteX5-119" fmla="*/ 2613 w 340800"/>
                <a:gd name="connsiteY5-120" fmla="*/ 1395663 h 1564188"/>
                <a:gd name="connsiteX6-121" fmla="*/ 74802 w 340800"/>
                <a:gd name="connsiteY6-122" fmla="*/ 1491916 h 1564188"/>
                <a:gd name="connsiteX7-123" fmla="*/ 146992 w 340800"/>
                <a:gd name="connsiteY7-124" fmla="*/ 1515979 h 1564188"/>
                <a:gd name="connsiteX8-125" fmla="*/ 183086 w 340800"/>
                <a:gd name="connsiteY8-126" fmla="*/ 1528010 h 1564188"/>
                <a:gd name="connsiteX9-127" fmla="*/ 255276 w 340800"/>
                <a:gd name="connsiteY9-128" fmla="*/ 1564105 h 1564188"/>
                <a:gd name="connsiteX10-129" fmla="*/ 339497 w 340800"/>
                <a:gd name="connsiteY10-130" fmla="*/ 1515979 h 1564188"/>
                <a:gd name="connsiteX11-131" fmla="*/ 291370 w 340800"/>
                <a:gd name="connsiteY11-132" fmla="*/ 1371600 h 1564188"/>
                <a:gd name="connsiteX12-133" fmla="*/ 303402 w 340800"/>
                <a:gd name="connsiteY12-134" fmla="*/ 1179095 h 1564188"/>
                <a:gd name="connsiteX13-135" fmla="*/ 315434 w 340800"/>
                <a:gd name="connsiteY13-136" fmla="*/ 1058779 h 1564188"/>
                <a:gd name="connsiteX14-137" fmla="*/ 327465 w 340800"/>
                <a:gd name="connsiteY14-138" fmla="*/ 818147 h 1564188"/>
                <a:gd name="connsiteX15-139" fmla="*/ 339497 w 340800"/>
                <a:gd name="connsiteY15-140" fmla="*/ 770021 h 1564188"/>
                <a:gd name="connsiteX16-141" fmla="*/ 291370 w 340800"/>
                <a:gd name="connsiteY16-142" fmla="*/ 505326 h 1564188"/>
                <a:gd name="connsiteX17-143" fmla="*/ 327465 w 340800"/>
                <a:gd name="connsiteY17-144" fmla="*/ 228600 h 1564188"/>
                <a:gd name="connsiteX18-145" fmla="*/ 303402 w 340800"/>
                <a:gd name="connsiteY18-146" fmla="*/ 144379 h 1564188"/>
                <a:gd name="connsiteX19-147" fmla="*/ 255276 w 340800"/>
                <a:gd name="connsiteY19-148" fmla="*/ 120316 h 1564188"/>
                <a:gd name="connsiteX20-149" fmla="*/ 183086 w 340800"/>
                <a:gd name="connsiteY20-150" fmla="*/ 84221 h 1564188"/>
                <a:gd name="connsiteX21-151" fmla="*/ 122928 w 340800"/>
                <a:gd name="connsiteY21-152" fmla="*/ 36095 h 1564188"/>
                <a:gd name="connsiteX22-153" fmla="*/ 110897 w 340800"/>
                <a:gd name="connsiteY22-154" fmla="*/ 0 h 1564188"/>
                <a:gd name="connsiteX23-155" fmla="*/ 74802 w 340800"/>
                <a:gd name="connsiteY23-156" fmla="*/ 12031 h 1564188"/>
                <a:gd name="connsiteX24-157" fmla="*/ 50739 w 340800"/>
                <a:gd name="connsiteY24-158" fmla="*/ 36095 h 1564188"/>
                <a:gd name="connsiteX25-159" fmla="*/ 50739 w 340800"/>
                <a:gd name="connsiteY25-160" fmla="*/ 24063 h 15641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Lst>
              <a:rect l="l" t="t" r="r" b="b"/>
              <a:pathLst>
                <a:path w="340800" h="1564188">
                  <a:moveTo>
                    <a:pt x="50739" y="24063"/>
                  </a:moveTo>
                  <a:cubicBezTo>
                    <a:pt x="46728" y="70184"/>
                    <a:pt x="38429" y="218799"/>
                    <a:pt x="26676" y="312821"/>
                  </a:cubicBezTo>
                  <a:cubicBezTo>
                    <a:pt x="23650" y="337028"/>
                    <a:pt x="17670" y="360803"/>
                    <a:pt x="14644" y="385010"/>
                  </a:cubicBezTo>
                  <a:cubicBezTo>
                    <a:pt x="9645" y="425004"/>
                    <a:pt x="6623" y="465221"/>
                    <a:pt x="2613" y="505326"/>
                  </a:cubicBezTo>
                  <a:cubicBezTo>
                    <a:pt x="6623" y="705852"/>
                    <a:pt x="14644" y="906339"/>
                    <a:pt x="14644" y="1106905"/>
                  </a:cubicBezTo>
                  <a:cubicBezTo>
                    <a:pt x="14644" y="1203241"/>
                    <a:pt x="-7413" y="1331495"/>
                    <a:pt x="2613" y="1395663"/>
                  </a:cubicBezTo>
                  <a:cubicBezTo>
                    <a:pt x="12639" y="1459832"/>
                    <a:pt x="50739" y="1471863"/>
                    <a:pt x="74802" y="1491916"/>
                  </a:cubicBezTo>
                  <a:cubicBezTo>
                    <a:pt x="98865" y="1511969"/>
                    <a:pt x="122929" y="1507958"/>
                    <a:pt x="146992" y="1515979"/>
                  </a:cubicBezTo>
                  <a:lnTo>
                    <a:pt x="183086" y="1528010"/>
                  </a:lnTo>
                  <a:cubicBezTo>
                    <a:pt x="187884" y="1531209"/>
                    <a:pt x="229208" y="1566110"/>
                    <a:pt x="255276" y="1564105"/>
                  </a:cubicBezTo>
                  <a:cubicBezTo>
                    <a:pt x="281344" y="1562100"/>
                    <a:pt x="331476" y="1532021"/>
                    <a:pt x="339497" y="1515979"/>
                  </a:cubicBezTo>
                  <a:cubicBezTo>
                    <a:pt x="343507" y="1467853"/>
                    <a:pt x="297386" y="1427747"/>
                    <a:pt x="291370" y="1371600"/>
                  </a:cubicBezTo>
                  <a:cubicBezTo>
                    <a:pt x="285354" y="1315453"/>
                    <a:pt x="298471" y="1243199"/>
                    <a:pt x="303402" y="1179095"/>
                  </a:cubicBezTo>
                  <a:cubicBezTo>
                    <a:pt x="306493" y="1138908"/>
                    <a:pt x="311423" y="1098884"/>
                    <a:pt x="315434" y="1058779"/>
                  </a:cubicBezTo>
                  <a:cubicBezTo>
                    <a:pt x="319444" y="978568"/>
                    <a:pt x="320796" y="898180"/>
                    <a:pt x="327465" y="818147"/>
                  </a:cubicBezTo>
                  <a:cubicBezTo>
                    <a:pt x="328838" y="801668"/>
                    <a:pt x="345513" y="822158"/>
                    <a:pt x="339497" y="770021"/>
                  </a:cubicBezTo>
                  <a:cubicBezTo>
                    <a:pt x="333481" y="717884"/>
                    <a:pt x="287360" y="585537"/>
                    <a:pt x="291370" y="505326"/>
                  </a:cubicBezTo>
                  <a:cubicBezTo>
                    <a:pt x="283546" y="356663"/>
                    <a:pt x="350287" y="342712"/>
                    <a:pt x="327465" y="228600"/>
                  </a:cubicBezTo>
                  <a:cubicBezTo>
                    <a:pt x="327386" y="228207"/>
                    <a:pt x="309138" y="150115"/>
                    <a:pt x="303402" y="144379"/>
                  </a:cubicBezTo>
                  <a:cubicBezTo>
                    <a:pt x="290720" y="131697"/>
                    <a:pt x="270848" y="129215"/>
                    <a:pt x="255276" y="120316"/>
                  </a:cubicBezTo>
                  <a:cubicBezTo>
                    <a:pt x="189970" y="82998"/>
                    <a:pt x="249264" y="106279"/>
                    <a:pt x="183086" y="84221"/>
                  </a:cubicBezTo>
                  <a:cubicBezTo>
                    <a:pt x="166695" y="73293"/>
                    <a:pt x="134356" y="55142"/>
                    <a:pt x="122928" y="36095"/>
                  </a:cubicBezTo>
                  <a:cubicBezTo>
                    <a:pt x="116403" y="25220"/>
                    <a:pt x="114907" y="12032"/>
                    <a:pt x="110897" y="0"/>
                  </a:cubicBezTo>
                  <a:cubicBezTo>
                    <a:pt x="98865" y="4010"/>
                    <a:pt x="85677" y="5506"/>
                    <a:pt x="74802" y="12031"/>
                  </a:cubicBezTo>
                  <a:cubicBezTo>
                    <a:pt x="65075" y="17867"/>
                    <a:pt x="59814" y="29289"/>
                    <a:pt x="50739" y="36095"/>
                  </a:cubicBezTo>
                  <a:cubicBezTo>
                    <a:pt x="43565" y="41476"/>
                    <a:pt x="54750" y="-22058"/>
                    <a:pt x="50739" y="24063"/>
                  </a:cubicBezTo>
                  <a:close/>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4112346" y="3031958"/>
              <a:ext cx="435591" cy="1419809"/>
            </a:xfrm>
            <a:custGeom>
              <a:avLst/>
              <a:gdLst>
                <a:gd name="connsiteX0" fmla="*/ 86675 w 435591"/>
                <a:gd name="connsiteY0" fmla="*/ 12031 h 1510331"/>
                <a:gd name="connsiteX1" fmla="*/ 315275 w 435591"/>
                <a:gd name="connsiteY1" fmla="*/ 0 h 1510331"/>
                <a:gd name="connsiteX2" fmla="*/ 399496 w 435591"/>
                <a:gd name="connsiteY2" fmla="*/ 24063 h 1510331"/>
                <a:gd name="connsiteX3" fmla="*/ 411528 w 435591"/>
                <a:gd name="connsiteY3" fmla="*/ 60158 h 1510331"/>
                <a:gd name="connsiteX4" fmla="*/ 375433 w 435591"/>
                <a:gd name="connsiteY4" fmla="*/ 216568 h 1510331"/>
                <a:gd name="connsiteX5" fmla="*/ 387465 w 435591"/>
                <a:gd name="connsiteY5" fmla="*/ 360947 h 1510331"/>
                <a:gd name="connsiteX6" fmla="*/ 411528 w 435591"/>
                <a:gd name="connsiteY6" fmla="*/ 433137 h 1510331"/>
                <a:gd name="connsiteX7" fmla="*/ 435591 w 435591"/>
                <a:gd name="connsiteY7" fmla="*/ 745958 h 1510331"/>
                <a:gd name="connsiteX8" fmla="*/ 423559 w 435591"/>
                <a:gd name="connsiteY8" fmla="*/ 1022684 h 1510331"/>
                <a:gd name="connsiteX9" fmla="*/ 399496 w 435591"/>
                <a:gd name="connsiteY9" fmla="*/ 1443789 h 1510331"/>
                <a:gd name="connsiteX10" fmla="*/ 363401 w 435591"/>
                <a:gd name="connsiteY10" fmla="*/ 1455821 h 1510331"/>
                <a:gd name="connsiteX11" fmla="*/ 327307 w 435591"/>
                <a:gd name="connsiteY11" fmla="*/ 1479884 h 1510331"/>
                <a:gd name="connsiteX12" fmla="*/ 194959 w 435591"/>
                <a:gd name="connsiteY12" fmla="*/ 1503947 h 1510331"/>
                <a:gd name="connsiteX13" fmla="*/ 26517 w 435591"/>
                <a:gd name="connsiteY13" fmla="*/ 1491916 h 1510331"/>
                <a:gd name="connsiteX14" fmla="*/ 2454 w 435591"/>
                <a:gd name="connsiteY14" fmla="*/ 1347537 h 1510331"/>
                <a:gd name="connsiteX15" fmla="*/ 14486 w 435591"/>
                <a:gd name="connsiteY15" fmla="*/ 1010653 h 1510331"/>
                <a:gd name="connsiteX16" fmla="*/ 38549 w 435591"/>
                <a:gd name="connsiteY16" fmla="*/ 842210 h 1510331"/>
                <a:gd name="connsiteX17" fmla="*/ 50580 w 435591"/>
                <a:gd name="connsiteY17" fmla="*/ 721895 h 1510331"/>
                <a:gd name="connsiteX18" fmla="*/ 62612 w 435591"/>
                <a:gd name="connsiteY18" fmla="*/ 673768 h 1510331"/>
                <a:gd name="connsiteX19" fmla="*/ 86675 w 435591"/>
                <a:gd name="connsiteY19" fmla="*/ 529389 h 1510331"/>
                <a:gd name="connsiteX20" fmla="*/ 110738 w 435591"/>
                <a:gd name="connsiteY20" fmla="*/ 324853 h 1510331"/>
                <a:gd name="connsiteX21" fmla="*/ 134801 w 435591"/>
                <a:gd name="connsiteY21" fmla="*/ 96253 h 1510331"/>
                <a:gd name="connsiteX22" fmla="*/ 134801 w 435591"/>
                <a:gd name="connsiteY22" fmla="*/ 36095 h 151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35591" h="1510331">
                  <a:moveTo>
                    <a:pt x="86675" y="12031"/>
                  </a:moveTo>
                  <a:cubicBezTo>
                    <a:pt x="162875" y="8021"/>
                    <a:pt x="238970" y="0"/>
                    <a:pt x="315275" y="0"/>
                  </a:cubicBezTo>
                  <a:cubicBezTo>
                    <a:pt x="330386" y="0"/>
                    <a:pt x="382473" y="18388"/>
                    <a:pt x="399496" y="24063"/>
                  </a:cubicBezTo>
                  <a:cubicBezTo>
                    <a:pt x="403507" y="36095"/>
                    <a:pt x="412501" y="47513"/>
                    <a:pt x="411528" y="60158"/>
                  </a:cubicBezTo>
                  <a:cubicBezTo>
                    <a:pt x="406218" y="129193"/>
                    <a:pt x="393813" y="161431"/>
                    <a:pt x="375433" y="216568"/>
                  </a:cubicBezTo>
                  <a:cubicBezTo>
                    <a:pt x="379444" y="264694"/>
                    <a:pt x="379526" y="313311"/>
                    <a:pt x="387465" y="360947"/>
                  </a:cubicBezTo>
                  <a:cubicBezTo>
                    <a:pt x="391635" y="385967"/>
                    <a:pt x="411528" y="433137"/>
                    <a:pt x="411528" y="433137"/>
                  </a:cubicBezTo>
                  <a:cubicBezTo>
                    <a:pt x="414959" y="474309"/>
                    <a:pt x="435591" y="715029"/>
                    <a:pt x="435591" y="745958"/>
                  </a:cubicBezTo>
                  <a:cubicBezTo>
                    <a:pt x="435591" y="838287"/>
                    <a:pt x="428328" y="930478"/>
                    <a:pt x="423559" y="1022684"/>
                  </a:cubicBezTo>
                  <a:cubicBezTo>
                    <a:pt x="416296" y="1163094"/>
                    <a:pt x="418838" y="1304528"/>
                    <a:pt x="399496" y="1443789"/>
                  </a:cubicBezTo>
                  <a:cubicBezTo>
                    <a:pt x="397751" y="1456351"/>
                    <a:pt x="374745" y="1450149"/>
                    <a:pt x="363401" y="1455821"/>
                  </a:cubicBezTo>
                  <a:cubicBezTo>
                    <a:pt x="350468" y="1462288"/>
                    <a:pt x="341211" y="1475912"/>
                    <a:pt x="327307" y="1479884"/>
                  </a:cubicBezTo>
                  <a:cubicBezTo>
                    <a:pt x="284193" y="1492202"/>
                    <a:pt x="239075" y="1495926"/>
                    <a:pt x="194959" y="1503947"/>
                  </a:cubicBezTo>
                  <a:cubicBezTo>
                    <a:pt x="138812" y="1499937"/>
                    <a:pt x="70205" y="1527412"/>
                    <a:pt x="26517" y="1491916"/>
                  </a:cubicBezTo>
                  <a:cubicBezTo>
                    <a:pt x="-11350" y="1461149"/>
                    <a:pt x="2454" y="1347537"/>
                    <a:pt x="2454" y="1347537"/>
                  </a:cubicBezTo>
                  <a:cubicBezTo>
                    <a:pt x="6465" y="1235242"/>
                    <a:pt x="8731" y="1122872"/>
                    <a:pt x="14486" y="1010653"/>
                  </a:cubicBezTo>
                  <a:cubicBezTo>
                    <a:pt x="20876" y="886040"/>
                    <a:pt x="14452" y="914499"/>
                    <a:pt x="38549" y="842210"/>
                  </a:cubicBezTo>
                  <a:cubicBezTo>
                    <a:pt x="42559" y="802105"/>
                    <a:pt x="44880" y="761795"/>
                    <a:pt x="50580" y="721895"/>
                  </a:cubicBezTo>
                  <a:cubicBezTo>
                    <a:pt x="52919" y="705525"/>
                    <a:pt x="59025" y="689910"/>
                    <a:pt x="62612" y="673768"/>
                  </a:cubicBezTo>
                  <a:cubicBezTo>
                    <a:pt x="72734" y="628219"/>
                    <a:pt x="82110" y="575033"/>
                    <a:pt x="86675" y="529389"/>
                  </a:cubicBezTo>
                  <a:cubicBezTo>
                    <a:pt x="106626" y="329889"/>
                    <a:pt x="83922" y="432121"/>
                    <a:pt x="110738" y="324853"/>
                  </a:cubicBezTo>
                  <a:cubicBezTo>
                    <a:pt x="115475" y="282221"/>
                    <a:pt x="132192" y="135386"/>
                    <a:pt x="134801" y="96253"/>
                  </a:cubicBezTo>
                  <a:cubicBezTo>
                    <a:pt x="136135" y="76245"/>
                    <a:pt x="134801" y="56148"/>
                    <a:pt x="134801" y="36095"/>
                  </a:cubicBezTo>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3970421" y="2237874"/>
              <a:ext cx="818147" cy="806115"/>
            </a:xfrm>
            <a:custGeom>
              <a:avLst/>
              <a:gdLst>
                <a:gd name="connsiteX0" fmla="*/ 0 w 818147"/>
                <a:gd name="connsiteY0" fmla="*/ 589547 h 806115"/>
                <a:gd name="connsiteX1" fmla="*/ 72190 w 818147"/>
                <a:gd name="connsiteY1" fmla="*/ 493294 h 806115"/>
                <a:gd name="connsiteX2" fmla="*/ 132347 w 818147"/>
                <a:gd name="connsiteY2" fmla="*/ 421105 h 806115"/>
                <a:gd name="connsiteX3" fmla="*/ 180474 w 818147"/>
                <a:gd name="connsiteY3" fmla="*/ 336884 h 806115"/>
                <a:gd name="connsiteX4" fmla="*/ 240632 w 818147"/>
                <a:gd name="connsiteY4" fmla="*/ 276726 h 806115"/>
                <a:gd name="connsiteX5" fmla="*/ 252663 w 818147"/>
                <a:gd name="connsiteY5" fmla="*/ 240631 h 806115"/>
                <a:gd name="connsiteX6" fmla="*/ 300790 w 818147"/>
                <a:gd name="connsiteY6" fmla="*/ 180473 h 806115"/>
                <a:gd name="connsiteX7" fmla="*/ 336884 w 818147"/>
                <a:gd name="connsiteY7" fmla="*/ 120315 h 806115"/>
                <a:gd name="connsiteX8" fmla="*/ 348916 w 818147"/>
                <a:gd name="connsiteY8" fmla="*/ 84221 h 806115"/>
                <a:gd name="connsiteX9" fmla="*/ 421105 w 818147"/>
                <a:gd name="connsiteY9" fmla="*/ 0 h 806115"/>
                <a:gd name="connsiteX10" fmla="*/ 457200 w 818147"/>
                <a:gd name="connsiteY10" fmla="*/ 12031 h 806115"/>
                <a:gd name="connsiteX11" fmla="*/ 517358 w 818147"/>
                <a:gd name="connsiteY11" fmla="*/ 60158 h 806115"/>
                <a:gd name="connsiteX12" fmla="*/ 553453 w 818147"/>
                <a:gd name="connsiteY12" fmla="*/ 132347 h 806115"/>
                <a:gd name="connsiteX13" fmla="*/ 577516 w 818147"/>
                <a:gd name="connsiteY13" fmla="*/ 204537 h 806115"/>
                <a:gd name="connsiteX14" fmla="*/ 625642 w 818147"/>
                <a:gd name="connsiteY14" fmla="*/ 276726 h 806115"/>
                <a:gd name="connsiteX15" fmla="*/ 637674 w 818147"/>
                <a:gd name="connsiteY15" fmla="*/ 312821 h 806115"/>
                <a:gd name="connsiteX16" fmla="*/ 685800 w 818147"/>
                <a:gd name="connsiteY16" fmla="*/ 385010 h 806115"/>
                <a:gd name="connsiteX17" fmla="*/ 697832 w 818147"/>
                <a:gd name="connsiteY17" fmla="*/ 421105 h 806115"/>
                <a:gd name="connsiteX18" fmla="*/ 770021 w 818147"/>
                <a:gd name="connsiteY18" fmla="*/ 517358 h 806115"/>
                <a:gd name="connsiteX19" fmla="*/ 806116 w 818147"/>
                <a:gd name="connsiteY19" fmla="*/ 589547 h 806115"/>
                <a:gd name="connsiteX20" fmla="*/ 818147 w 818147"/>
                <a:gd name="connsiteY20" fmla="*/ 625642 h 806115"/>
                <a:gd name="connsiteX21" fmla="*/ 733926 w 818147"/>
                <a:gd name="connsiteY21" fmla="*/ 697831 h 806115"/>
                <a:gd name="connsiteX22" fmla="*/ 697832 w 818147"/>
                <a:gd name="connsiteY22" fmla="*/ 709863 h 806115"/>
                <a:gd name="connsiteX23" fmla="*/ 661737 w 818147"/>
                <a:gd name="connsiteY23" fmla="*/ 721894 h 806115"/>
                <a:gd name="connsiteX24" fmla="*/ 625642 w 818147"/>
                <a:gd name="connsiteY24" fmla="*/ 757989 h 806115"/>
                <a:gd name="connsiteX25" fmla="*/ 577516 w 818147"/>
                <a:gd name="connsiteY25" fmla="*/ 770021 h 806115"/>
                <a:gd name="connsiteX26" fmla="*/ 505326 w 818147"/>
                <a:gd name="connsiteY26" fmla="*/ 794084 h 806115"/>
                <a:gd name="connsiteX27" fmla="*/ 469232 w 818147"/>
                <a:gd name="connsiteY27" fmla="*/ 806115 h 806115"/>
                <a:gd name="connsiteX28" fmla="*/ 300790 w 818147"/>
                <a:gd name="connsiteY28" fmla="*/ 794084 h 806115"/>
                <a:gd name="connsiteX29" fmla="*/ 252663 w 818147"/>
                <a:gd name="connsiteY29" fmla="*/ 782052 h 806115"/>
                <a:gd name="connsiteX30" fmla="*/ 180474 w 818147"/>
                <a:gd name="connsiteY30" fmla="*/ 757989 h 806115"/>
                <a:gd name="connsiteX31" fmla="*/ 144379 w 818147"/>
                <a:gd name="connsiteY31" fmla="*/ 721894 h 806115"/>
                <a:gd name="connsiteX32" fmla="*/ 108284 w 818147"/>
                <a:gd name="connsiteY32" fmla="*/ 709863 h 806115"/>
                <a:gd name="connsiteX33" fmla="*/ 48126 w 818147"/>
                <a:gd name="connsiteY33" fmla="*/ 649705 h 806115"/>
                <a:gd name="connsiteX34" fmla="*/ 0 w 818147"/>
                <a:gd name="connsiteY34" fmla="*/ 589547 h 806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18147" h="806115">
                  <a:moveTo>
                    <a:pt x="0" y="589547"/>
                  </a:moveTo>
                  <a:cubicBezTo>
                    <a:pt x="75848" y="463134"/>
                    <a:pt x="-2996" y="583516"/>
                    <a:pt x="72190" y="493294"/>
                  </a:cubicBezTo>
                  <a:cubicBezTo>
                    <a:pt x="155951" y="392782"/>
                    <a:pt x="26887" y="526568"/>
                    <a:pt x="132347" y="421105"/>
                  </a:cubicBezTo>
                  <a:cubicBezTo>
                    <a:pt x="147649" y="375200"/>
                    <a:pt x="141625" y="380588"/>
                    <a:pt x="180474" y="336884"/>
                  </a:cubicBezTo>
                  <a:cubicBezTo>
                    <a:pt x="199315" y="315688"/>
                    <a:pt x="240632" y="276726"/>
                    <a:pt x="240632" y="276726"/>
                  </a:cubicBezTo>
                  <a:cubicBezTo>
                    <a:pt x="244642" y="264694"/>
                    <a:pt x="246991" y="251975"/>
                    <a:pt x="252663" y="240631"/>
                  </a:cubicBezTo>
                  <a:cubicBezTo>
                    <a:pt x="267840" y="210277"/>
                    <a:pt x="278409" y="202854"/>
                    <a:pt x="300790" y="180473"/>
                  </a:cubicBezTo>
                  <a:cubicBezTo>
                    <a:pt x="334869" y="78232"/>
                    <a:pt x="287341" y="202887"/>
                    <a:pt x="336884" y="120315"/>
                  </a:cubicBezTo>
                  <a:cubicBezTo>
                    <a:pt x="343409" y="109440"/>
                    <a:pt x="342624" y="95232"/>
                    <a:pt x="348916" y="84221"/>
                  </a:cubicBezTo>
                  <a:cubicBezTo>
                    <a:pt x="369497" y="48205"/>
                    <a:pt x="392658" y="28447"/>
                    <a:pt x="421105" y="0"/>
                  </a:cubicBezTo>
                  <a:cubicBezTo>
                    <a:pt x="433137" y="4010"/>
                    <a:pt x="445856" y="6359"/>
                    <a:pt x="457200" y="12031"/>
                  </a:cubicBezTo>
                  <a:cubicBezTo>
                    <a:pt x="487557" y="27209"/>
                    <a:pt x="494976" y="37775"/>
                    <a:pt x="517358" y="60158"/>
                  </a:cubicBezTo>
                  <a:cubicBezTo>
                    <a:pt x="561245" y="191810"/>
                    <a:pt x="491249" y="-7614"/>
                    <a:pt x="553453" y="132347"/>
                  </a:cubicBezTo>
                  <a:cubicBezTo>
                    <a:pt x="563755" y="155526"/>
                    <a:pt x="563446" y="183432"/>
                    <a:pt x="577516" y="204537"/>
                  </a:cubicBezTo>
                  <a:cubicBezTo>
                    <a:pt x="593558" y="228600"/>
                    <a:pt x="616496" y="249290"/>
                    <a:pt x="625642" y="276726"/>
                  </a:cubicBezTo>
                  <a:cubicBezTo>
                    <a:pt x="629653" y="288758"/>
                    <a:pt x="631515" y="301734"/>
                    <a:pt x="637674" y="312821"/>
                  </a:cubicBezTo>
                  <a:cubicBezTo>
                    <a:pt x="651719" y="338102"/>
                    <a:pt x="676654" y="357574"/>
                    <a:pt x="685800" y="385010"/>
                  </a:cubicBezTo>
                  <a:cubicBezTo>
                    <a:pt x="689811" y="397042"/>
                    <a:pt x="691673" y="410018"/>
                    <a:pt x="697832" y="421105"/>
                  </a:cubicBezTo>
                  <a:cubicBezTo>
                    <a:pt x="731843" y="482324"/>
                    <a:pt x="733514" y="480849"/>
                    <a:pt x="770021" y="517358"/>
                  </a:cubicBezTo>
                  <a:cubicBezTo>
                    <a:pt x="800267" y="608091"/>
                    <a:pt x="759465" y="496242"/>
                    <a:pt x="806116" y="589547"/>
                  </a:cubicBezTo>
                  <a:cubicBezTo>
                    <a:pt x="811788" y="600891"/>
                    <a:pt x="814137" y="613610"/>
                    <a:pt x="818147" y="625642"/>
                  </a:cubicBezTo>
                  <a:cubicBezTo>
                    <a:pt x="799964" y="698376"/>
                    <a:pt x="821803" y="668538"/>
                    <a:pt x="733926" y="697831"/>
                  </a:cubicBezTo>
                  <a:lnTo>
                    <a:pt x="697832" y="709863"/>
                  </a:lnTo>
                  <a:lnTo>
                    <a:pt x="661737" y="721894"/>
                  </a:lnTo>
                  <a:cubicBezTo>
                    <a:pt x="649705" y="733926"/>
                    <a:pt x="640415" y="749547"/>
                    <a:pt x="625642" y="757989"/>
                  </a:cubicBezTo>
                  <a:cubicBezTo>
                    <a:pt x="611285" y="766193"/>
                    <a:pt x="593354" y="765269"/>
                    <a:pt x="577516" y="770021"/>
                  </a:cubicBezTo>
                  <a:cubicBezTo>
                    <a:pt x="553221" y="777310"/>
                    <a:pt x="529389" y="786063"/>
                    <a:pt x="505326" y="794084"/>
                  </a:cubicBezTo>
                  <a:lnTo>
                    <a:pt x="469232" y="806115"/>
                  </a:lnTo>
                  <a:cubicBezTo>
                    <a:pt x="413085" y="802105"/>
                    <a:pt x="356736" y="800300"/>
                    <a:pt x="300790" y="794084"/>
                  </a:cubicBezTo>
                  <a:cubicBezTo>
                    <a:pt x="284355" y="792258"/>
                    <a:pt x="268502" y="786804"/>
                    <a:pt x="252663" y="782052"/>
                  </a:cubicBezTo>
                  <a:cubicBezTo>
                    <a:pt x="228368" y="774763"/>
                    <a:pt x="180474" y="757989"/>
                    <a:pt x="180474" y="757989"/>
                  </a:cubicBezTo>
                  <a:cubicBezTo>
                    <a:pt x="168442" y="745957"/>
                    <a:pt x="158537" y="731332"/>
                    <a:pt x="144379" y="721894"/>
                  </a:cubicBezTo>
                  <a:cubicBezTo>
                    <a:pt x="133827" y="714859"/>
                    <a:pt x="118430" y="717472"/>
                    <a:pt x="108284" y="709863"/>
                  </a:cubicBezTo>
                  <a:cubicBezTo>
                    <a:pt x="85597" y="692848"/>
                    <a:pt x="68179" y="669758"/>
                    <a:pt x="48126" y="649705"/>
                  </a:cubicBezTo>
                  <a:lnTo>
                    <a:pt x="0" y="589547"/>
                  </a:lnTo>
                  <a:close/>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任意多边形 22"/>
            <p:cNvSpPr/>
            <p:nvPr/>
          </p:nvSpPr>
          <p:spPr>
            <a:xfrm>
              <a:off x="4250396" y="2237874"/>
              <a:ext cx="277756" cy="273671"/>
            </a:xfrm>
            <a:custGeom>
              <a:avLst/>
              <a:gdLst>
                <a:gd name="connsiteX0" fmla="*/ 0 w 818147"/>
                <a:gd name="connsiteY0" fmla="*/ 589547 h 806115"/>
                <a:gd name="connsiteX1" fmla="*/ 72190 w 818147"/>
                <a:gd name="connsiteY1" fmla="*/ 493294 h 806115"/>
                <a:gd name="connsiteX2" fmla="*/ 132347 w 818147"/>
                <a:gd name="connsiteY2" fmla="*/ 421105 h 806115"/>
                <a:gd name="connsiteX3" fmla="*/ 180474 w 818147"/>
                <a:gd name="connsiteY3" fmla="*/ 336884 h 806115"/>
                <a:gd name="connsiteX4" fmla="*/ 240632 w 818147"/>
                <a:gd name="connsiteY4" fmla="*/ 276726 h 806115"/>
                <a:gd name="connsiteX5" fmla="*/ 252663 w 818147"/>
                <a:gd name="connsiteY5" fmla="*/ 240631 h 806115"/>
                <a:gd name="connsiteX6" fmla="*/ 300790 w 818147"/>
                <a:gd name="connsiteY6" fmla="*/ 180473 h 806115"/>
                <a:gd name="connsiteX7" fmla="*/ 336884 w 818147"/>
                <a:gd name="connsiteY7" fmla="*/ 120315 h 806115"/>
                <a:gd name="connsiteX8" fmla="*/ 348916 w 818147"/>
                <a:gd name="connsiteY8" fmla="*/ 84221 h 806115"/>
                <a:gd name="connsiteX9" fmla="*/ 421105 w 818147"/>
                <a:gd name="connsiteY9" fmla="*/ 0 h 806115"/>
                <a:gd name="connsiteX10" fmla="*/ 457200 w 818147"/>
                <a:gd name="connsiteY10" fmla="*/ 12031 h 806115"/>
                <a:gd name="connsiteX11" fmla="*/ 517358 w 818147"/>
                <a:gd name="connsiteY11" fmla="*/ 60158 h 806115"/>
                <a:gd name="connsiteX12" fmla="*/ 553453 w 818147"/>
                <a:gd name="connsiteY12" fmla="*/ 132347 h 806115"/>
                <a:gd name="connsiteX13" fmla="*/ 577516 w 818147"/>
                <a:gd name="connsiteY13" fmla="*/ 204537 h 806115"/>
                <a:gd name="connsiteX14" fmla="*/ 625642 w 818147"/>
                <a:gd name="connsiteY14" fmla="*/ 276726 h 806115"/>
                <a:gd name="connsiteX15" fmla="*/ 637674 w 818147"/>
                <a:gd name="connsiteY15" fmla="*/ 312821 h 806115"/>
                <a:gd name="connsiteX16" fmla="*/ 685800 w 818147"/>
                <a:gd name="connsiteY16" fmla="*/ 385010 h 806115"/>
                <a:gd name="connsiteX17" fmla="*/ 697832 w 818147"/>
                <a:gd name="connsiteY17" fmla="*/ 421105 h 806115"/>
                <a:gd name="connsiteX18" fmla="*/ 770021 w 818147"/>
                <a:gd name="connsiteY18" fmla="*/ 517358 h 806115"/>
                <a:gd name="connsiteX19" fmla="*/ 806116 w 818147"/>
                <a:gd name="connsiteY19" fmla="*/ 589547 h 806115"/>
                <a:gd name="connsiteX20" fmla="*/ 818147 w 818147"/>
                <a:gd name="connsiteY20" fmla="*/ 625642 h 806115"/>
                <a:gd name="connsiteX21" fmla="*/ 733926 w 818147"/>
                <a:gd name="connsiteY21" fmla="*/ 697831 h 806115"/>
                <a:gd name="connsiteX22" fmla="*/ 697832 w 818147"/>
                <a:gd name="connsiteY22" fmla="*/ 709863 h 806115"/>
                <a:gd name="connsiteX23" fmla="*/ 661737 w 818147"/>
                <a:gd name="connsiteY23" fmla="*/ 721894 h 806115"/>
                <a:gd name="connsiteX24" fmla="*/ 625642 w 818147"/>
                <a:gd name="connsiteY24" fmla="*/ 757989 h 806115"/>
                <a:gd name="connsiteX25" fmla="*/ 577516 w 818147"/>
                <a:gd name="connsiteY25" fmla="*/ 770021 h 806115"/>
                <a:gd name="connsiteX26" fmla="*/ 505326 w 818147"/>
                <a:gd name="connsiteY26" fmla="*/ 794084 h 806115"/>
                <a:gd name="connsiteX27" fmla="*/ 469232 w 818147"/>
                <a:gd name="connsiteY27" fmla="*/ 806115 h 806115"/>
                <a:gd name="connsiteX28" fmla="*/ 300790 w 818147"/>
                <a:gd name="connsiteY28" fmla="*/ 794084 h 806115"/>
                <a:gd name="connsiteX29" fmla="*/ 252663 w 818147"/>
                <a:gd name="connsiteY29" fmla="*/ 782052 h 806115"/>
                <a:gd name="connsiteX30" fmla="*/ 180474 w 818147"/>
                <a:gd name="connsiteY30" fmla="*/ 757989 h 806115"/>
                <a:gd name="connsiteX31" fmla="*/ 144379 w 818147"/>
                <a:gd name="connsiteY31" fmla="*/ 721894 h 806115"/>
                <a:gd name="connsiteX32" fmla="*/ 108284 w 818147"/>
                <a:gd name="connsiteY32" fmla="*/ 709863 h 806115"/>
                <a:gd name="connsiteX33" fmla="*/ 48126 w 818147"/>
                <a:gd name="connsiteY33" fmla="*/ 649705 h 806115"/>
                <a:gd name="connsiteX34" fmla="*/ 0 w 818147"/>
                <a:gd name="connsiteY34" fmla="*/ 589547 h 806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18147" h="806115">
                  <a:moveTo>
                    <a:pt x="0" y="589547"/>
                  </a:moveTo>
                  <a:cubicBezTo>
                    <a:pt x="75848" y="463134"/>
                    <a:pt x="-2996" y="583516"/>
                    <a:pt x="72190" y="493294"/>
                  </a:cubicBezTo>
                  <a:cubicBezTo>
                    <a:pt x="155951" y="392782"/>
                    <a:pt x="26887" y="526568"/>
                    <a:pt x="132347" y="421105"/>
                  </a:cubicBezTo>
                  <a:cubicBezTo>
                    <a:pt x="147649" y="375200"/>
                    <a:pt x="141625" y="380588"/>
                    <a:pt x="180474" y="336884"/>
                  </a:cubicBezTo>
                  <a:cubicBezTo>
                    <a:pt x="199315" y="315688"/>
                    <a:pt x="240632" y="276726"/>
                    <a:pt x="240632" y="276726"/>
                  </a:cubicBezTo>
                  <a:cubicBezTo>
                    <a:pt x="244642" y="264694"/>
                    <a:pt x="246991" y="251975"/>
                    <a:pt x="252663" y="240631"/>
                  </a:cubicBezTo>
                  <a:cubicBezTo>
                    <a:pt x="267840" y="210277"/>
                    <a:pt x="278409" y="202854"/>
                    <a:pt x="300790" y="180473"/>
                  </a:cubicBezTo>
                  <a:cubicBezTo>
                    <a:pt x="334869" y="78232"/>
                    <a:pt x="287341" y="202887"/>
                    <a:pt x="336884" y="120315"/>
                  </a:cubicBezTo>
                  <a:cubicBezTo>
                    <a:pt x="343409" y="109440"/>
                    <a:pt x="342624" y="95232"/>
                    <a:pt x="348916" y="84221"/>
                  </a:cubicBezTo>
                  <a:cubicBezTo>
                    <a:pt x="369497" y="48205"/>
                    <a:pt x="392658" y="28447"/>
                    <a:pt x="421105" y="0"/>
                  </a:cubicBezTo>
                  <a:cubicBezTo>
                    <a:pt x="433137" y="4010"/>
                    <a:pt x="445856" y="6359"/>
                    <a:pt x="457200" y="12031"/>
                  </a:cubicBezTo>
                  <a:cubicBezTo>
                    <a:pt x="487557" y="27209"/>
                    <a:pt x="494976" y="37775"/>
                    <a:pt x="517358" y="60158"/>
                  </a:cubicBezTo>
                  <a:cubicBezTo>
                    <a:pt x="561245" y="191810"/>
                    <a:pt x="491249" y="-7614"/>
                    <a:pt x="553453" y="132347"/>
                  </a:cubicBezTo>
                  <a:cubicBezTo>
                    <a:pt x="563755" y="155526"/>
                    <a:pt x="563446" y="183432"/>
                    <a:pt x="577516" y="204537"/>
                  </a:cubicBezTo>
                  <a:cubicBezTo>
                    <a:pt x="593558" y="228600"/>
                    <a:pt x="616496" y="249290"/>
                    <a:pt x="625642" y="276726"/>
                  </a:cubicBezTo>
                  <a:cubicBezTo>
                    <a:pt x="629653" y="288758"/>
                    <a:pt x="631515" y="301734"/>
                    <a:pt x="637674" y="312821"/>
                  </a:cubicBezTo>
                  <a:cubicBezTo>
                    <a:pt x="651719" y="338102"/>
                    <a:pt x="676654" y="357574"/>
                    <a:pt x="685800" y="385010"/>
                  </a:cubicBezTo>
                  <a:cubicBezTo>
                    <a:pt x="689811" y="397042"/>
                    <a:pt x="691673" y="410018"/>
                    <a:pt x="697832" y="421105"/>
                  </a:cubicBezTo>
                  <a:cubicBezTo>
                    <a:pt x="731843" y="482324"/>
                    <a:pt x="733514" y="480849"/>
                    <a:pt x="770021" y="517358"/>
                  </a:cubicBezTo>
                  <a:cubicBezTo>
                    <a:pt x="800267" y="608091"/>
                    <a:pt x="759465" y="496242"/>
                    <a:pt x="806116" y="589547"/>
                  </a:cubicBezTo>
                  <a:cubicBezTo>
                    <a:pt x="811788" y="600891"/>
                    <a:pt x="814137" y="613610"/>
                    <a:pt x="818147" y="625642"/>
                  </a:cubicBezTo>
                  <a:cubicBezTo>
                    <a:pt x="799964" y="698376"/>
                    <a:pt x="821803" y="668538"/>
                    <a:pt x="733926" y="697831"/>
                  </a:cubicBezTo>
                  <a:lnTo>
                    <a:pt x="697832" y="709863"/>
                  </a:lnTo>
                  <a:lnTo>
                    <a:pt x="661737" y="721894"/>
                  </a:lnTo>
                  <a:cubicBezTo>
                    <a:pt x="649705" y="733926"/>
                    <a:pt x="640415" y="749547"/>
                    <a:pt x="625642" y="757989"/>
                  </a:cubicBezTo>
                  <a:cubicBezTo>
                    <a:pt x="611285" y="766193"/>
                    <a:pt x="593354" y="765269"/>
                    <a:pt x="577516" y="770021"/>
                  </a:cubicBezTo>
                  <a:cubicBezTo>
                    <a:pt x="553221" y="777310"/>
                    <a:pt x="529389" y="786063"/>
                    <a:pt x="505326" y="794084"/>
                  </a:cubicBezTo>
                  <a:lnTo>
                    <a:pt x="469232" y="806115"/>
                  </a:lnTo>
                  <a:cubicBezTo>
                    <a:pt x="413085" y="802105"/>
                    <a:pt x="356736" y="800300"/>
                    <a:pt x="300790" y="794084"/>
                  </a:cubicBezTo>
                  <a:cubicBezTo>
                    <a:pt x="284355" y="792258"/>
                    <a:pt x="268502" y="786804"/>
                    <a:pt x="252663" y="782052"/>
                  </a:cubicBezTo>
                  <a:cubicBezTo>
                    <a:pt x="228368" y="774763"/>
                    <a:pt x="180474" y="757989"/>
                    <a:pt x="180474" y="757989"/>
                  </a:cubicBezTo>
                  <a:cubicBezTo>
                    <a:pt x="168442" y="745957"/>
                    <a:pt x="158537" y="731332"/>
                    <a:pt x="144379" y="721894"/>
                  </a:cubicBezTo>
                  <a:cubicBezTo>
                    <a:pt x="133827" y="714859"/>
                    <a:pt x="118430" y="717472"/>
                    <a:pt x="108284" y="709863"/>
                  </a:cubicBezTo>
                  <a:cubicBezTo>
                    <a:pt x="85597" y="692848"/>
                    <a:pt x="68179" y="669758"/>
                    <a:pt x="48126" y="649705"/>
                  </a:cubicBezTo>
                  <a:lnTo>
                    <a:pt x="0" y="589547"/>
                  </a:lnTo>
                  <a:close/>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任意多边形 23"/>
            <p:cNvSpPr/>
            <p:nvPr/>
          </p:nvSpPr>
          <p:spPr>
            <a:xfrm>
              <a:off x="3898232" y="4207567"/>
              <a:ext cx="943856" cy="586622"/>
            </a:xfrm>
            <a:custGeom>
              <a:avLst/>
              <a:gdLst>
                <a:gd name="connsiteX0" fmla="*/ 97659 w 1072247"/>
                <a:gd name="connsiteY0" fmla="*/ 12031 h 312821"/>
                <a:gd name="connsiteX1" fmla="*/ 157817 w 1072247"/>
                <a:gd name="connsiteY1" fmla="*/ 36095 h 312821"/>
                <a:gd name="connsiteX2" fmla="*/ 266101 w 1072247"/>
                <a:gd name="connsiteY2" fmla="*/ 72189 h 312821"/>
                <a:gd name="connsiteX3" fmla="*/ 338290 w 1072247"/>
                <a:gd name="connsiteY3" fmla="*/ 96252 h 312821"/>
                <a:gd name="connsiteX4" fmla="*/ 398448 w 1072247"/>
                <a:gd name="connsiteY4" fmla="*/ 108284 h 312821"/>
                <a:gd name="connsiteX5" fmla="*/ 434543 w 1072247"/>
                <a:gd name="connsiteY5" fmla="*/ 120316 h 312821"/>
                <a:gd name="connsiteX6" fmla="*/ 506733 w 1072247"/>
                <a:gd name="connsiteY6" fmla="*/ 132347 h 312821"/>
                <a:gd name="connsiteX7" fmla="*/ 807522 w 1072247"/>
                <a:gd name="connsiteY7" fmla="*/ 120316 h 312821"/>
                <a:gd name="connsiteX8" fmla="*/ 843617 w 1072247"/>
                <a:gd name="connsiteY8" fmla="*/ 108284 h 312821"/>
                <a:gd name="connsiteX9" fmla="*/ 951901 w 1072247"/>
                <a:gd name="connsiteY9" fmla="*/ 96252 h 312821"/>
                <a:gd name="connsiteX10" fmla="*/ 1000027 w 1072247"/>
                <a:gd name="connsiteY10" fmla="*/ 84221 h 312821"/>
                <a:gd name="connsiteX11" fmla="*/ 1024090 w 1072247"/>
                <a:gd name="connsiteY11" fmla="*/ 12031 h 312821"/>
                <a:gd name="connsiteX12" fmla="*/ 1060185 w 1072247"/>
                <a:gd name="connsiteY12" fmla="*/ 24063 h 312821"/>
                <a:gd name="connsiteX13" fmla="*/ 1060185 w 1072247"/>
                <a:gd name="connsiteY13" fmla="*/ 240631 h 312821"/>
                <a:gd name="connsiteX14" fmla="*/ 1024090 w 1072247"/>
                <a:gd name="connsiteY14" fmla="*/ 264695 h 312821"/>
                <a:gd name="connsiteX15" fmla="*/ 675175 w 1072247"/>
                <a:gd name="connsiteY15" fmla="*/ 276726 h 312821"/>
                <a:gd name="connsiteX16" fmla="*/ 578922 w 1072247"/>
                <a:gd name="connsiteY16" fmla="*/ 288758 h 312821"/>
                <a:gd name="connsiteX17" fmla="*/ 506733 w 1072247"/>
                <a:gd name="connsiteY17" fmla="*/ 312821 h 312821"/>
                <a:gd name="connsiteX18" fmla="*/ 193912 w 1072247"/>
                <a:gd name="connsiteY18" fmla="*/ 276726 h 312821"/>
                <a:gd name="connsiteX19" fmla="*/ 109690 w 1072247"/>
                <a:gd name="connsiteY19" fmla="*/ 252663 h 312821"/>
                <a:gd name="connsiteX20" fmla="*/ 73596 w 1072247"/>
                <a:gd name="connsiteY20" fmla="*/ 228600 h 312821"/>
                <a:gd name="connsiteX21" fmla="*/ 49533 w 1072247"/>
                <a:gd name="connsiteY21" fmla="*/ 192505 h 312821"/>
                <a:gd name="connsiteX22" fmla="*/ 25469 w 1072247"/>
                <a:gd name="connsiteY22" fmla="*/ 168442 h 312821"/>
                <a:gd name="connsiteX23" fmla="*/ 1406 w 1072247"/>
                <a:gd name="connsiteY23" fmla="*/ 0 h 312821"/>
                <a:gd name="connsiteX0-1" fmla="*/ 157817 w 1072247"/>
                <a:gd name="connsiteY0-2" fmla="*/ 36095 h 312821"/>
                <a:gd name="connsiteX1-3" fmla="*/ 266101 w 1072247"/>
                <a:gd name="connsiteY1-4" fmla="*/ 72189 h 312821"/>
                <a:gd name="connsiteX2-5" fmla="*/ 338290 w 1072247"/>
                <a:gd name="connsiteY2-6" fmla="*/ 96252 h 312821"/>
                <a:gd name="connsiteX3-7" fmla="*/ 398448 w 1072247"/>
                <a:gd name="connsiteY3-8" fmla="*/ 108284 h 312821"/>
                <a:gd name="connsiteX4-9" fmla="*/ 434543 w 1072247"/>
                <a:gd name="connsiteY4-10" fmla="*/ 120316 h 312821"/>
                <a:gd name="connsiteX5-11" fmla="*/ 506733 w 1072247"/>
                <a:gd name="connsiteY5-12" fmla="*/ 132347 h 312821"/>
                <a:gd name="connsiteX6-13" fmla="*/ 807522 w 1072247"/>
                <a:gd name="connsiteY6-14" fmla="*/ 120316 h 312821"/>
                <a:gd name="connsiteX7-15" fmla="*/ 843617 w 1072247"/>
                <a:gd name="connsiteY7-16" fmla="*/ 108284 h 312821"/>
                <a:gd name="connsiteX8-17" fmla="*/ 951901 w 1072247"/>
                <a:gd name="connsiteY8-18" fmla="*/ 96252 h 312821"/>
                <a:gd name="connsiteX9-19" fmla="*/ 1000027 w 1072247"/>
                <a:gd name="connsiteY9-20" fmla="*/ 84221 h 312821"/>
                <a:gd name="connsiteX10-21" fmla="*/ 1024090 w 1072247"/>
                <a:gd name="connsiteY10-22" fmla="*/ 12031 h 312821"/>
                <a:gd name="connsiteX11-23" fmla="*/ 1060185 w 1072247"/>
                <a:gd name="connsiteY11-24" fmla="*/ 24063 h 312821"/>
                <a:gd name="connsiteX12-25" fmla="*/ 1060185 w 1072247"/>
                <a:gd name="connsiteY12-26" fmla="*/ 240631 h 312821"/>
                <a:gd name="connsiteX13-27" fmla="*/ 1024090 w 1072247"/>
                <a:gd name="connsiteY13-28" fmla="*/ 264695 h 312821"/>
                <a:gd name="connsiteX14-29" fmla="*/ 675175 w 1072247"/>
                <a:gd name="connsiteY14-30" fmla="*/ 276726 h 312821"/>
                <a:gd name="connsiteX15-31" fmla="*/ 578922 w 1072247"/>
                <a:gd name="connsiteY15-32" fmla="*/ 288758 h 312821"/>
                <a:gd name="connsiteX16-33" fmla="*/ 506733 w 1072247"/>
                <a:gd name="connsiteY16-34" fmla="*/ 312821 h 312821"/>
                <a:gd name="connsiteX17-35" fmla="*/ 193912 w 1072247"/>
                <a:gd name="connsiteY17-36" fmla="*/ 276726 h 312821"/>
                <a:gd name="connsiteX18-37" fmla="*/ 109690 w 1072247"/>
                <a:gd name="connsiteY18-38" fmla="*/ 252663 h 312821"/>
                <a:gd name="connsiteX19-39" fmla="*/ 73596 w 1072247"/>
                <a:gd name="connsiteY19-40" fmla="*/ 228600 h 312821"/>
                <a:gd name="connsiteX20-41" fmla="*/ 49533 w 1072247"/>
                <a:gd name="connsiteY20-42" fmla="*/ 192505 h 312821"/>
                <a:gd name="connsiteX21-43" fmla="*/ 25469 w 1072247"/>
                <a:gd name="connsiteY21-44" fmla="*/ 168442 h 312821"/>
                <a:gd name="connsiteX22-45" fmla="*/ 1406 w 1072247"/>
                <a:gd name="connsiteY22-46" fmla="*/ 0 h 312821"/>
                <a:gd name="connsiteX0-47" fmla="*/ 266101 w 1072247"/>
                <a:gd name="connsiteY0-48" fmla="*/ 72189 h 312821"/>
                <a:gd name="connsiteX1-49" fmla="*/ 338290 w 1072247"/>
                <a:gd name="connsiteY1-50" fmla="*/ 96252 h 312821"/>
                <a:gd name="connsiteX2-51" fmla="*/ 398448 w 1072247"/>
                <a:gd name="connsiteY2-52" fmla="*/ 108284 h 312821"/>
                <a:gd name="connsiteX3-53" fmla="*/ 434543 w 1072247"/>
                <a:gd name="connsiteY3-54" fmla="*/ 120316 h 312821"/>
                <a:gd name="connsiteX4-55" fmla="*/ 506733 w 1072247"/>
                <a:gd name="connsiteY4-56" fmla="*/ 132347 h 312821"/>
                <a:gd name="connsiteX5-57" fmla="*/ 807522 w 1072247"/>
                <a:gd name="connsiteY5-58" fmla="*/ 120316 h 312821"/>
                <a:gd name="connsiteX6-59" fmla="*/ 843617 w 1072247"/>
                <a:gd name="connsiteY6-60" fmla="*/ 108284 h 312821"/>
                <a:gd name="connsiteX7-61" fmla="*/ 951901 w 1072247"/>
                <a:gd name="connsiteY7-62" fmla="*/ 96252 h 312821"/>
                <a:gd name="connsiteX8-63" fmla="*/ 1000027 w 1072247"/>
                <a:gd name="connsiteY8-64" fmla="*/ 84221 h 312821"/>
                <a:gd name="connsiteX9-65" fmla="*/ 1024090 w 1072247"/>
                <a:gd name="connsiteY9-66" fmla="*/ 12031 h 312821"/>
                <a:gd name="connsiteX10-67" fmla="*/ 1060185 w 1072247"/>
                <a:gd name="connsiteY10-68" fmla="*/ 24063 h 312821"/>
                <a:gd name="connsiteX11-69" fmla="*/ 1060185 w 1072247"/>
                <a:gd name="connsiteY11-70" fmla="*/ 240631 h 312821"/>
                <a:gd name="connsiteX12-71" fmla="*/ 1024090 w 1072247"/>
                <a:gd name="connsiteY12-72" fmla="*/ 264695 h 312821"/>
                <a:gd name="connsiteX13-73" fmla="*/ 675175 w 1072247"/>
                <a:gd name="connsiteY13-74" fmla="*/ 276726 h 312821"/>
                <a:gd name="connsiteX14-75" fmla="*/ 578922 w 1072247"/>
                <a:gd name="connsiteY14-76" fmla="*/ 288758 h 312821"/>
                <a:gd name="connsiteX15-77" fmla="*/ 506733 w 1072247"/>
                <a:gd name="connsiteY15-78" fmla="*/ 312821 h 312821"/>
                <a:gd name="connsiteX16-79" fmla="*/ 193912 w 1072247"/>
                <a:gd name="connsiteY16-80" fmla="*/ 276726 h 312821"/>
                <a:gd name="connsiteX17-81" fmla="*/ 109690 w 1072247"/>
                <a:gd name="connsiteY17-82" fmla="*/ 252663 h 312821"/>
                <a:gd name="connsiteX18-83" fmla="*/ 73596 w 1072247"/>
                <a:gd name="connsiteY18-84" fmla="*/ 228600 h 312821"/>
                <a:gd name="connsiteX19-85" fmla="*/ 49533 w 1072247"/>
                <a:gd name="connsiteY19-86" fmla="*/ 192505 h 312821"/>
                <a:gd name="connsiteX20-87" fmla="*/ 25469 w 1072247"/>
                <a:gd name="connsiteY20-88" fmla="*/ 168442 h 312821"/>
                <a:gd name="connsiteX21-89" fmla="*/ 1406 w 1072247"/>
                <a:gd name="connsiteY21-90" fmla="*/ 0 h 312821"/>
                <a:gd name="connsiteX0-91" fmla="*/ 266101 w 1070891"/>
                <a:gd name="connsiteY0-92" fmla="*/ 72189 h 312821"/>
                <a:gd name="connsiteX1-93" fmla="*/ 338290 w 1070891"/>
                <a:gd name="connsiteY1-94" fmla="*/ 96252 h 312821"/>
                <a:gd name="connsiteX2-95" fmla="*/ 398448 w 1070891"/>
                <a:gd name="connsiteY2-96" fmla="*/ 108284 h 312821"/>
                <a:gd name="connsiteX3-97" fmla="*/ 434543 w 1070891"/>
                <a:gd name="connsiteY3-98" fmla="*/ 120316 h 312821"/>
                <a:gd name="connsiteX4-99" fmla="*/ 506733 w 1070891"/>
                <a:gd name="connsiteY4-100" fmla="*/ 132347 h 312821"/>
                <a:gd name="connsiteX5-101" fmla="*/ 807522 w 1070891"/>
                <a:gd name="connsiteY5-102" fmla="*/ 120316 h 312821"/>
                <a:gd name="connsiteX6-103" fmla="*/ 843617 w 1070891"/>
                <a:gd name="connsiteY6-104" fmla="*/ 108284 h 312821"/>
                <a:gd name="connsiteX7-105" fmla="*/ 951901 w 1070891"/>
                <a:gd name="connsiteY7-106" fmla="*/ 96252 h 312821"/>
                <a:gd name="connsiteX8-107" fmla="*/ 1000027 w 1070891"/>
                <a:gd name="connsiteY8-108" fmla="*/ 84221 h 312821"/>
                <a:gd name="connsiteX9-109" fmla="*/ 1060185 w 1070891"/>
                <a:gd name="connsiteY9-110" fmla="*/ 24063 h 312821"/>
                <a:gd name="connsiteX10-111" fmla="*/ 1060185 w 1070891"/>
                <a:gd name="connsiteY10-112" fmla="*/ 240631 h 312821"/>
                <a:gd name="connsiteX11-113" fmla="*/ 1024090 w 1070891"/>
                <a:gd name="connsiteY11-114" fmla="*/ 264695 h 312821"/>
                <a:gd name="connsiteX12-115" fmla="*/ 675175 w 1070891"/>
                <a:gd name="connsiteY12-116" fmla="*/ 276726 h 312821"/>
                <a:gd name="connsiteX13-117" fmla="*/ 578922 w 1070891"/>
                <a:gd name="connsiteY13-118" fmla="*/ 288758 h 312821"/>
                <a:gd name="connsiteX14-119" fmla="*/ 506733 w 1070891"/>
                <a:gd name="connsiteY14-120" fmla="*/ 312821 h 312821"/>
                <a:gd name="connsiteX15-121" fmla="*/ 193912 w 1070891"/>
                <a:gd name="connsiteY15-122" fmla="*/ 276726 h 312821"/>
                <a:gd name="connsiteX16-123" fmla="*/ 109690 w 1070891"/>
                <a:gd name="connsiteY16-124" fmla="*/ 252663 h 312821"/>
                <a:gd name="connsiteX17-125" fmla="*/ 73596 w 1070891"/>
                <a:gd name="connsiteY17-126" fmla="*/ 228600 h 312821"/>
                <a:gd name="connsiteX18-127" fmla="*/ 49533 w 1070891"/>
                <a:gd name="connsiteY18-128" fmla="*/ 192505 h 312821"/>
                <a:gd name="connsiteX19-129" fmla="*/ 25469 w 1070891"/>
                <a:gd name="connsiteY19-130" fmla="*/ 168442 h 312821"/>
                <a:gd name="connsiteX20-131" fmla="*/ 1406 w 1070891"/>
                <a:gd name="connsiteY20-132" fmla="*/ 0 h 31282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070891" h="312821">
                  <a:moveTo>
                    <a:pt x="266101" y="72189"/>
                  </a:moveTo>
                  <a:lnTo>
                    <a:pt x="338290" y="96252"/>
                  </a:lnTo>
                  <a:cubicBezTo>
                    <a:pt x="358343" y="100263"/>
                    <a:pt x="378609" y="103324"/>
                    <a:pt x="398448" y="108284"/>
                  </a:cubicBezTo>
                  <a:cubicBezTo>
                    <a:pt x="410752" y="111360"/>
                    <a:pt x="422162" y="117565"/>
                    <a:pt x="434543" y="120316"/>
                  </a:cubicBezTo>
                  <a:cubicBezTo>
                    <a:pt x="458357" y="125608"/>
                    <a:pt x="482670" y="128337"/>
                    <a:pt x="506733" y="132347"/>
                  </a:cubicBezTo>
                  <a:cubicBezTo>
                    <a:pt x="606996" y="128337"/>
                    <a:pt x="707434" y="127465"/>
                    <a:pt x="807522" y="120316"/>
                  </a:cubicBezTo>
                  <a:cubicBezTo>
                    <a:pt x="820172" y="119412"/>
                    <a:pt x="831107" y="110369"/>
                    <a:pt x="843617" y="108284"/>
                  </a:cubicBezTo>
                  <a:cubicBezTo>
                    <a:pt x="879440" y="102313"/>
                    <a:pt x="915806" y="100263"/>
                    <a:pt x="951901" y="96252"/>
                  </a:cubicBezTo>
                  <a:cubicBezTo>
                    <a:pt x="967943" y="92242"/>
                    <a:pt x="981980" y="96253"/>
                    <a:pt x="1000027" y="84221"/>
                  </a:cubicBezTo>
                  <a:cubicBezTo>
                    <a:pt x="1018074" y="72190"/>
                    <a:pt x="1050159" y="-2005"/>
                    <a:pt x="1060185" y="24063"/>
                  </a:cubicBezTo>
                  <a:cubicBezTo>
                    <a:pt x="1070211" y="50131"/>
                    <a:pt x="1078165" y="195682"/>
                    <a:pt x="1060185" y="240631"/>
                  </a:cubicBezTo>
                  <a:cubicBezTo>
                    <a:pt x="1054814" y="254057"/>
                    <a:pt x="1038487" y="263345"/>
                    <a:pt x="1024090" y="264695"/>
                  </a:cubicBezTo>
                  <a:cubicBezTo>
                    <a:pt x="908224" y="275558"/>
                    <a:pt x="791480" y="272716"/>
                    <a:pt x="675175" y="276726"/>
                  </a:cubicBezTo>
                  <a:cubicBezTo>
                    <a:pt x="643091" y="280737"/>
                    <a:pt x="610538" y="281983"/>
                    <a:pt x="578922" y="288758"/>
                  </a:cubicBezTo>
                  <a:cubicBezTo>
                    <a:pt x="554120" y="294073"/>
                    <a:pt x="506733" y="312821"/>
                    <a:pt x="506733" y="312821"/>
                  </a:cubicBezTo>
                  <a:cubicBezTo>
                    <a:pt x="257134" y="298954"/>
                    <a:pt x="360311" y="318325"/>
                    <a:pt x="193912" y="276726"/>
                  </a:cubicBezTo>
                  <a:cubicBezTo>
                    <a:pt x="178486" y="272870"/>
                    <a:pt x="126955" y="261296"/>
                    <a:pt x="109690" y="252663"/>
                  </a:cubicBezTo>
                  <a:cubicBezTo>
                    <a:pt x="96757" y="246196"/>
                    <a:pt x="85627" y="236621"/>
                    <a:pt x="73596" y="228600"/>
                  </a:cubicBezTo>
                  <a:cubicBezTo>
                    <a:pt x="65575" y="216568"/>
                    <a:pt x="58566" y="203796"/>
                    <a:pt x="49533" y="192505"/>
                  </a:cubicBezTo>
                  <a:cubicBezTo>
                    <a:pt x="42447" y="183647"/>
                    <a:pt x="30542" y="178588"/>
                    <a:pt x="25469" y="168442"/>
                  </a:cubicBezTo>
                  <a:cubicBezTo>
                    <a:pt x="-8740" y="100025"/>
                    <a:pt x="1406" y="78344"/>
                    <a:pt x="1406" y="0"/>
                  </a:cubicBezTo>
                </a:path>
              </a:pathLst>
            </a:custGeom>
            <a:grpFill/>
            <a:ln w="57150"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7" name="AutoShape 3"/>
          <p:cNvSpPr>
            <a:spLocks noChangeAspect="1" noChangeArrowheads="1" noTextEdit="1"/>
          </p:cNvSpPr>
          <p:nvPr/>
        </p:nvSpPr>
        <p:spPr bwMode="auto">
          <a:xfrm>
            <a:off x="1573213" y="-796925"/>
            <a:ext cx="6657975" cy="13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 name="Freeform 9"/>
          <p:cNvSpPr>
            <a:spLocks noEditPoints="1"/>
          </p:cNvSpPr>
          <p:nvPr/>
        </p:nvSpPr>
        <p:spPr bwMode="auto">
          <a:xfrm>
            <a:off x="1882094" y="2841674"/>
            <a:ext cx="4954804" cy="191812"/>
          </a:xfrm>
          <a:custGeom>
            <a:avLst/>
            <a:gdLst>
              <a:gd name="T0" fmla="*/ 1528 w 3138"/>
              <a:gd name="T1" fmla="*/ 25 h 91"/>
              <a:gd name="T2" fmla="*/ 1611 w 3138"/>
              <a:gd name="T3" fmla="*/ 33 h 91"/>
              <a:gd name="T4" fmla="*/ 1735 w 3138"/>
              <a:gd name="T5" fmla="*/ 46 h 91"/>
              <a:gd name="T6" fmla="*/ 1849 w 3138"/>
              <a:gd name="T7" fmla="*/ 52 h 91"/>
              <a:gd name="T8" fmla="*/ 1929 w 3138"/>
              <a:gd name="T9" fmla="*/ 50 h 91"/>
              <a:gd name="T10" fmla="*/ 2087 w 3138"/>
              <a:gd name="T11" fmla="*/ 24 h 91"/>
              <a:gd name="T12" fmla="*/ 2233 w 3138"/>
              <a:gd name="T13" fmla="*/ 23 h 91"/>
              <a:gd name="T14" fmla="*/ 2403 w 3138"/>
              <a:gd name="T15" fmla="*/ 30 h 91"/>
              <a:gd name="T16" fmla="*/ 2677 w 3138"/>
              <a:gd name="T17" fmla="*/ 19 h 91"/>
              <a:gd name="T18" fmla="*/ 2832 w 3138"/>
              <a:gd name="T19" fmla="*/ 26 h 91"/>
              <a:gd name="T20" fmla="*/ 3120 w 3138"/>
              <a:gd name="T21" fmla="*/ 0 h 91"/>
              <a:gd name="T22" fmla="*/ 2802 w 3138"/>
              <a:gd name="T23" fmla="*/ 31 h 91"/>
              <a:gd name="T24" fmla="*/ 2568 w 3138"/>
              <a:gd name="T25" fmla="*/ 40 h 91"/>
              <a:gd name="T26" fmla="*/ 2328 w 3138"/>
              <a:gd name="T27" fmla="*/ 62 h 91"/>
              <a:gd name="T28" fmla="*/ 2179 w 3138"/>
              <a:gd name="T29" fmla="*/ 58 h 91"/>
              <a:gd name="T30" fmla="*/ 2038 w 3138"/>
              <a:gd name="T31" fmla="*/ 41 h 91"/>
              <a:gd name="T32" fmla="*/ 1786 w 3138"/>
              <a:gd name="T33" fmla="*/ 84 h 91"/>
              <a:gd name="T34" fmla="*/ 1782 w 3138"/>
              <a:gd name="T35" fmla="*/ 39 h 91"/>
              <a:gd name="T36" fmla="*/ 1664 w 3138"/>
              <a:gd name="T37" fmla="*/ 34 h 91"/>
              <a:gd name="T38" fmla="*/ 1472 w 3138"/>
              <a:gd name="T39" fmla="*/ 52 h 91"/>
              <a:gd name="T40" fmla="*/ 1274 w 3138"/>
              <a:gd name="T41" fmla="*/ 78 h 91"/>
              <a:gd name="T42" fmla="*/ 1196 w 3138"/>
              <a:gd name="T43" fmla="*/ 70 h 91"/>
              <a:gd name="T44" fmla="*/ 1083 w 3138"/>
              <a:gd name="T45" fmla="*/ 57 h 91"/>
              <a:gd name="T46" fmla="*/ 910 w 3138"/>
              <a:gd name="T47" fmla="*/ 65 h 91"/>
              <a:gd name="T48" fmla="*/ 786 w 3138"/>
              <a:gd name="T49" fmla="*/ 65 h 91"/>
              <a:gd name="T50" fmla="*/ 722 w 3138"/>
              <a:gd name="T51" fmla="*/ 54 h 91"/>
              <a:gd name="T52" fmla="*/ 531 w 3138"/>
              <a:gd name="T53" fmla="*/ 79 h 91"/>
              <a:gd name="T54" fmla="*/ 553 w 3138"/>
              <a:gd name="T55" fmla="*/ 34 h 91"/>
              <a:gd name="T56" fmla="*/ 336 w 3138"/>
              <a:gd name="T57" fmla="*/ 70 h 91"/>
              <a:gd name="T58" fmla="*/ 313 w 3138"/>
              <a:gd name="T59" fmla="*/ 48 h 91"/>
              <a:gd name="T60" fmla="*/ 83 w 3138"/>
              <a:gd name="T61" fmla="*/ 49 h 91"/>
              <a:gd name="T62" fmla="*/ 27 w 3138"/>
              <a:gd name="T63" fmla="*/ 17 h 91"/>
              <a:gd name="T64" fmla="*/ 119 w 3138"/>
              <a:gd name="T65" fmla="*/ 20 h 91"/>
              <a:gd name="T66" fmla="*/ 122 w 3138"/>
              <a:gd name="T67" fmla="*/ 43 h 91"/>
              <a:gd name="T68" fmla="*/ 182 w 3138"/>
              <a:gd name="T69" fmla="*/ 59 h 91"/>
              <a:gd name="T70" fmla="*/ 319 w 3138"/>
              <a:gd name="T71" fmla="*/ 27 h 91"/>
              <a:gd name="T72" fmla="*/ 452 w 3138"/>
              <a:gd name="T73" fmla="*/ 51 h 91"/>
              <a:gd name="T74" fmla="*/ 588 w 3138"/>
              <a:gd name="T75" fmla="*/ 22 h 91"/>
              <a:gd name="T76" fmla="*/ 601 w 3138"/>
              <a:gd name="T77" fmla="*/ 63 h 91"/>
              <a:gd name="T78" fmla="*/ 718 w 3138"/>
              <a:gd name="T79" fmla="*/ 43 h 91"/>
              <a:gd name="T80" fmla="*/ 906 w 3138"/>
              <a:gd name="T81" fmla="*/ 40 h 91"/>
              <a:gd name="T82" fmla="*/ 970 w 3138"/>
              <a:gd name="T83" fmla="*/ 64 h 91"/>
              <a:gd name="T84" fmla="*/ 1072 w 3138"/>
              <a:gd name="T85" fmla="*/ 46 h 91"/>
              <a:gd name="T86" fmla="*/ 1211 w 3138"/>
              <a:gd name="T87" fmla="*/ 48 h 91"/>
              <a:gd name="T88" fmla="*/ 1303 w 3138"/>
              <a:gd name="T89" fmla="*/ 67 h 91"/>
              <a:gd name="T90" fmla="*/ 1110 w 3138"/>
              <a:gd name="T91" fmla="*/ 51 h 91"/>
              <a:gd name="T92" fmla="*/ 539 w 3138"/>
              <a:gd name="T93" fmla="*/ 32 h 91"/>
              <a:gd name="T94" fmla="*/ 136 w 3138"/>
              <a:gd name="T95" fmla="*/ 68 h 91"/>
              <a:gd name="T96" fmla="*/ 760 w 3138"/>
              <a:gd name="T97" fmla="*/ 35 h 91"/>
              <a:gd name="T98" fmla="*/ 406 w 3138"/>
              <a:gd name="T99" fmla="*/ 49 h 91"/>
              <a:gd name="T100" fmla="*/ 512 w 3138"/>
              <a:gd name="T101" fmla="*/ 68 h 91"/>
              <a:gd name="T102" fmla="*/ 1553 w 3138"/>
              <a:gd name="T103" fmla="*/ 57 h 91"/>
              <a:gd name="T104" fmla="*/ 2259 w 3138"/>
              <a:gd name="T105" fmla="*/ 37 h 91"/>
              <a:gd name="T106" fmla="*/ 100 w 3138"/>
              <a:gd name="T107" fmla="*/ 62 h 91"/>
              <a:gd name="T108" fmla="*/ 405 w 3138"/>
              <a:gd name="T109" fmla="*/ 31 h 91"/>
              <a:gd name="T110" fmla="*/ 903 w 3138"/>
              <a:gd name="T111" fmla="*/ 48 h 91"/>
              <a:gd name="T112" fmla="*/ 307 w 3138"/>
              <a:gd name="T113" fmla="*/ 37 h 91"/>
              <a:gd name="T114" fmla="*/ 42 w 3138"/>
              <a:gd name="T115" fmla="*/ 24 h 91"/>
              <a:gd name="T116" fmla="*/ 462 w 3138"/>
              <a:gd name="T117" fmla="*/ 44 h 91"/>
              <a:gd name="T118" fmla="*/ 165 w 3138"/>
              <a:gd name="T119" fmla="*/ 73 h 91"/>
              <a:gd name="T120" fmla="*/ 77 w 3138"/>
              <a:gd name="T121" fmla="*/ 4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8" h="91">
                <a:moveTo>
                  <a:pt x="1313" y="70"/>
                </a:moveTo>
                <a:cubicBezTo>
                  <a:pt x="1315" y="70"/>
                  <a:pt x="1319" y="69"/>
                  <a:pt x="1320" y="69"/>
                </a:cubicBezTo>
                <a:cubicBezTo>
                  <a:pt x="1325" y="65"/>
                  <a:pt x="1337" y="63"/>
                  <a:pt x="1349" y="61"/>
                </a:cubicBezTo>
                <a:cubicBezTo>
                  <a:pt x="1350" y="59"/>
                  <a:pt x="1350" y="57"/>
                  <a:pt x="1350" y="56"/>
                </a:cubicBezTo>
                <a:cubicBezTo>
                  <a:pt x="1362" y="55"/>
                  <a:pt x="1372" y="60"/>
                  <a:pt x="1384" y="55"/>
                </a:cubicBezTo>
                <a:cubicBezTo>
                  <a:pt x="1382" y="55"/>
                  <a:pt x="1380" y="54"/>
                  <a:pt x="1377" y="52"/>
                </a:cubicBezTo>
                <a:cubicBezTo>
                  <a:pt x="1389" y="48"/>
                  <a:pt x="1402" y="43"/>
                  <a:pt x="1415" y="38"/>
                </a:cubicBezTo>
                <a:cubicBezTo>
                  <a:pt x="1424" y="39"/>
                  <a:pt x="1432" y="40"/>
                  <a:pt x="1439" y="37"/>
                </a:cubicBezTo>
                <a:cubicBezTo>
                  <a:pt x="1432" y="37"/>
                  <a:pt x="1427" y="36"/>
                  <a:pt x="1419" y="36"/>
                </a:cubicBezTo>
                <a:cubicBezTo>
                  <a:pt x="1430" y="33"/>
                  <a:pt x="1439" y="30"/>
                  <a:pt x="1449" y="27"/>
                </a:cubicBezTo>
                <a:cubicBezTo>
                  <a:pt x="1450" y="27"/>
                  <a:pt x="1451" y="27"/>
                  <a:pt x="1452" y="27"/>
                </a:cubicBezTo>
                <a:cubicBezTo>
                  <a:pt x="1464" y="28"/>
                  <a:pt x="1473" y="25"/>
                  <a:pt x="1483" y="24"/>
                </a:cubicBezTo>
                <a:cubicBezTo>
                  <a:pt x="1497" y="22"/>
                  <a:pt x="1510" y="22"/>
                  <a:pt x="1522" y="25"/>
                </a:cubicBezTo>
                <a:cubicBezTo>
                  <a:pt x="1524" y="25"/>
                  <a:pt x="1527" y="25"/>
                  <a:pt x="1528" y="25"/>
                </a:cubicBezTo>
                <a:cubicBezTo>
                  <a:pt x="1527" y="27"/>
                  <a:pt x="1527" y="29"/>
                  <a:pt x="1526" y="31"/>
                </a:cubicBezTo>
                <a:cubicBezTo>
                  <a:pt x="1533" y="30"/>
                  <a:pt x="1538" y="30"/>
                  <a:pt x="1542" y="30"/>
                </a:cubicBezTo>
                <a:cubicBezTo>
                  <a:pt x="1543" y="30"/>
                  <a:pt x="1544" y="31"/>
                  <a:pt x="1544" y="31"/>
                </a:cubicBezTo>
                <a:cubicBezTo>
                  <a:pt x="1543" y="35"/>
                  <a:pt x="1534" y="38"/>
                  <a:pt x="1538" y="42"/>
                </a:cubicBezTo>
                <a:cubicBezTo>
                  <a:pt x="1526" y="45"/>
                  <a:pt x="1531" y="50"/>
                  <a:pt x="1519" y="53"/>
                </a:cubicBezTo>
                <a:cubicBezTo>
                  <a:pt x="1513" y="54"/>
                  <a:pt x="1512" y="57"/>
                  <a:pt x="1508" y="61"/>
                </a:cubicBezTo>
                <a:cubicBezTo>
                  <a:pt x="1520" y="60"/>
                  <a:pt x="1527" y="59"/>
                  <a:pt x="1533" y="57"/>
                </a:cubicBezTo>
                <a:cubicBezTo>
                  <a:pt x="1542" y="54"/>
                  <a:pt x="1552" y="52"/>
                  <a:pt x="1562" y="50"/>
                </a:cubicBezTo>
                <a:cubicBezTo>
                  <a:pt x="1563" y="50"/>
                  <a:pt x="1567" y="50"/>
                  <a:pt x="1569" y="50"/>
                </a:cubicBezTo>
                <a:cubicBezTo>
                  <a:pt x="1572" y="49"/>
                  <a:pt x="1578" y="49"/>
                  <a:pt x="1578" y="48"/>
                </a:cubicBezTo>
                <a:cubicBezTo>
                  <a:pt x="1577" y="45"/>
                  <a:pt x="1585" y="45"/>
                  <a:pt x="1591" y="45"/>
                </a:cubicBezTo>
                <a:cubicBezTo>
                  <a:pt x="1598" y="44"/>
                  <a:pt x="1608" y="44"/>
                  <a:pt x="1614" y="42"/>
                </a:cubicBezTo>
                <a:cubicBezTo>
                  <a:pt x="1621" y="41"/>
                  <a:pt x="1624" y="38"/>
                  <a:pt x="1630" y="36"/>
                </a:cubicBezTo>
                <a:cubicBezTo>
                  <a:pt x="1624" y="35"/>
                  <a:pt x="1618" y="34"/>
                  <a:pt x="1611" y="33"/>
                </a:cubicBezTo>
                <a:cubicBezTo>
                  <a:pt x="1617" y="31"/>
                  <a:pt x="1620" y="30"/>
                  <a:pt x="1625" y="31"/>
                </a:cubicBezTo>
                <a:cubicBezTo>
                  <a:pt x="1635" y="33"/>
                  <a:pt x="1638" y="33"/>
                  <a:pt x="1645" y="30"/>
                </a:cubicBezTo>
                <a:cubicBezTo>
                  <a:pt x="1648" y="29"/>
                  <a:pt x="1653" y="27"/>
                  <a:pt x="1656" y="26"/>
                </a:cubicBezTo>
                <a:cubicBezTo>
                  <a:pt x="1657" y="26"/>
                  <a:pt x="1656" y="25"/>
                  <a:pt x="1656" y="24"/>
                </a:cubicBezTo>
                <a:cubicBezTo>
                  <a:pt x="1661" y="24"/>
                  <a:pt x="1666" y="23"/>
                  <a:pt x="1670" y="23"/>
                </a:cubicBezTo>
                <a:cubicBezTo>
                  <a:pt x="1676" y="23"/>
                  <a:pt x="1682" y="22"/>
                  <a:pt x="1685" y="25"/>
                </a:cubicBezTo>
                <a:cubicBezTo>
                  <a:pt x="1686" y="25"/>
                  <a:pt x="1694" y="25"/>
                  <a:pt x="1699" y="25"/>
                </a:cubicBezTo>
                <a:cubicBezTo>
                  <a:pt x="1714" y="25"/>
                  <a:pt x="1715" y="25"/>
                  <a:pt x="1714" y="30"/>
                </a:cubicBezTo>
                <a:cubicBezTo>
                  <a:pt x="1713" y="32"/>
                  <a:pt x="1716" y="33"/>
                  <a:pt x="1718" y="36"/>
                </a:cubicBezTo>
                <a:cubicBezTo>
                  <a:pt x="1714" y="37"/>
                  <a:pt x="1710" y="39"/>
                  <a:pt x="1705" y="41"/>
                </a:cubicBezTo>
                <a:cubicBezTo>
                  <a:pt x="1712" y="42"/>
                  <a:pt x="1718" y="43"/>
                  <a:pt x="1724" y="43"/>
                </a:cubicBezTo>
                <a:cubicBezTo>
                  <a:pt x="1720" y="44"/>
                  <a:pt x="1717" y="45"/>
                  <a:pt x="1713" y="46"/>
                </a:cubicBezTo>
                <a:cubicBezTo>
                  <a:pt x="1716" y="47"/>
                  <a:pt x="1718" y="47"/>
                  <a:pt x="1720" y="48"/>
                </a:cubicBezTo>
                <a:cubicBezTo>
                  <a:pt x="1725" y="47"/>
                  <a:pt x="1730" y="47"/>
                  <a:pt x="1735" y="46"/>
                </a:cubicBezTo>
                <a:cubicBezTo>
                  <a:pt x="1728" y="44"/>
                  <a:pt x="1733" y="42"/>
                  <a:pt x="1737" y="40"/>
                </a:cubicBezTo>
                <a:cubicBezTo>
                  <a:pt x="1742" y="37"/>
                  <a:pt x="1749" y="35"/>
                  <a:pt x="1756" y="33"/>
                </a:cubicBezTo>
                <a:cubicBezTo>
                  <a:pt x="1767" y="30"/>
                  <a:pt x="1784" y="27"/>
                  <a:pt x="1789" y="22"/>
                </a:cubicBezTo>
                <a:cubicBezTo>
                  <a:pt x="1789" y="22"/>
                  <a:pt x="1794" y="21"/>
                  <a:pt x="1799" y="21"/>
                </a:cubicBezTo>
                <a:cubicBezTo>
                  <a:pt x="1797" y="23"/>
                  <a:pt x="1795" y="25"/>
                  <a:pt x="1792" y="27"/>
                </a:cubicBezTo>
                <a:cubicBezTo>
                  <a:pt x="1800" y="26"/>
                  <a:pt x="1807" y="26"/>
                  <a:pt x="1815" y="26"/>
                </a:cubicBezTo>
                <a:cubicBezTo>
                  <a:pt x="1813" y="25"/>
                  <a:pt x="1810" y="24"/>
                  <a:pt x="1809" y="23"/>
                </a:cubicBezTo>
                <a:cubicBezTo>
                  <a:pt x="1807" y="21"/>
                  <a:pt x="1810" y="18"/>
                  <a:pt x="1818" y="19"/>
                </a:cubicBezTo>
                <a:cubicBezTo>
                  <a:pt x="1825" y="19"/>
                  <a:pt x="1836" y="17"/>
                  <a:pt x="1838" y="21"/>
                </a:cubicBezTo>
                <a:cubicBezTo>
                  <a:pt x="1838" y="21"/>
                  <a:pt x="1842" y="22"/>
                  <a:pt x="1845" y="22"/>
                </a:cubicBezTo>
                <a:cubicBezTo>
                  <a:pt x="1854" y="23"/>
                  <a:pt x="1860" y="26"/>
                  <a:pt x="1861" y="27"/>
                </a:cubicBezTo>
                <a:cubicBezTo>
                  <a:pt x="1862" y="30"/>
                  <a:pt x="1869" y="31"/>
                  <a:pt x="1876" y="32"/>
                </a:cubicBezTo>
                <a:cubicBezTo>
                  <a:pt x="1866" y="35"/>
                  <a:pt x="1871" y="40"/>
                  <a:pt x="1857" y="43"/>
                </a:cubicBezTo>
                <a:cubicBezTo>
                  <a:pt x="1859" y="46"/>
                  <a:pt x="1845" y="48"/>
                  <a:pt x="1849" y="52"/>
                </a:cubicBezTo>
                <a:cubicBezTo>
                  <a:pt x="1850" y="52"/>
                  <a:pt x="1848" y="53"/>
                  <a:pt x="1847" y="54"/>
                </a:cubicBezTo>
                <a:cubicBezTo>
                  <a:pt x="1840" y="58"/>
                  <a:pt x="1836" y="62"/>
                  <a:pt x="1835" y="66"/>
                </a:cubicBezTo>
                <a:cubicBezTo>
                  <a:pt x="1835" y="67"/>
                  <a:pt x="1831" y="68"/>
                  <a:pt x="1829" y="70"/>
                </a:cubicBezTo>
                <a:cubicBezTo>
                  <a:pt x="1849" y="70"/>
                  <a:pt x="1853" y="70"/>
                  <a:pt x="1863" y="65"/>
                </a:cubicBezTo>
                <a:cubicBezTo>
                  <a:pt x="1866" y="63"/>
                  <a:pt x="1870" y="62"/>
                  <a:pt x="1879" y="62"/>
                </a:cubicBezTo>
                <a:cubicBezTo>
                  <a:pt x="1884" y="63"/>
                  <a:pt x="1891" y="62"/>
                  <a:pt x="1897" y="61"/>
                </a:cubicBezTo>
                <a:cubicBezTo>
                  <a:pt x="1899" y="55"/>
                  <a:pt x="1908" y="52"/>
                  <a:pt x="1926" y="53"/>
                </a:cubicBezTo>
                <a:cubicBezTo>
                  <a:pt x="1922" y="54"/>
                  <a:pt x="1918" y="55"/>
                  <a:pt x="1916" y="56"/>
                </a:cubicBezTo>
                <a:cubicBezTo>
                  <a:pt x="1915" y="57"/>
                  <a:pt x="1915" y="59"/>
                  <a:pt x="1915" y="60"/>
                </a:cubicBezTo>
                <a:cubicBezTo>
                  <a:pt x="1915" y="60"/>
                  <a:pt x="1919" y="61"/>
                  <a:pt x="1921" y="60"/>
                </a:cubicBezTo>
                <a:cubicBezTo>
                  <a:pt x="1926" y="60"/>
                  <a:pt x="1927" y="59"/>
                  <a:pt x="1925" y="58"/>
                </a:cubicBezTo>
                <a:cubicBezTo>
                  <a:pt x="1925" y="57"/>
                  <a:pt x="1926" y="57"/>
                  <a:pt x="1926" y="56"/>
                </a:cubicBezTo>
                <a:cubicBezTo>
                  <a:pt x="1930" y="56"/>
                  <a:pt x="1933" y="56"/>
                  <a:pt x="1937" y="56"/>
                </a:cubicBezTo>
                <a:cubicBezTo>
                  <a:pt x="1944" y="53"/>
                  <a:pt x="1934" y="52"/>
                  <a:pt x="1929" y="50"/>
                </a:cubicBezTo>
                <a:cubicBezTo>
                  <a:pt x="1935" y="50"/>
                  <a:pt x="1940" y="50"/>
                  <a:pt x="1944" y="50"/>
                </a:cubicBezTo>
                <a:cubicBezTo>
                  <a:pt x="1956" y="50"/>
                  <a:pt x="1958" y="50"/>
                  <a:pt x="1956" y="46"/>
                </a:cubicBezTo>
                <a:cubicBezTo>
                  <a:pt x="1955" y="44"/>
                  <a:pt x="1961" y="43"/>
                  <a:pt x="1966" y="43"/>
                </a:cubicBezTo>
                <a:cubicBezTo>
                  <a:pt x="1971" y="42"/>
                  <a:pt x="1977" y="42"/>
                  <a:pt x="1982" y="42"/>
                </a:cubicBezTo>
                <a:cubicBezTo>
                  <a:pt x="1986" y="40"/>
                  <a:pt x="1990" y="39"/>
                  <a:pt x="1994" y="37"/>
                </a:cubicBezTo>
                <a:cubicBezTo>
                  <a:pt x="1996" y="38"/>
                  <a:pt x="1998" y="38"/>
                  <a:pt x="2000" y="39"/>
                </a:cubicBezTo>
                <a:cubicBezTo>
                  <a:pt x="2007" y="35"/>
                  <a:pt x="2017" y="32"/>
                  <a:pt x="2035" y="34"/>
                </a:cubicBezTo>
                <a:cubicBezTo>
                  <a:pt x="2035" y="34"/>
                  <a:pt x="2034" y="33"/>
                  <a:pt x="2034" y="33"/>
                </a:cubicBezTo>
                <a:cubicBezTo>
                  <a:pt x="2031" y="32"/>
                  <a:pt x="2027" y="32"/>
                  <a:pt x="2024" y="32"/>
                </a:cubicBezTo>
                <a:cubicBezTo>
                  <a:pt x="2029" y="28"/>
                  <a:pt x="2029" y="28"/>
                  <a:pt x="2077" y="21"/>
                </a:cubicBezTo>
                <a:cubicBezTo>
                  <a:pt x="2075" y="20"/>
                  <a:pt x="2074" y="19"/>
                  <a:pt x="2073" y="19"/>
                </a:cubicBezTo>
                <a:cubicBezTo>
                  <a:pt x="2085" y="16"/>
                  <a:pt x="2085" y="16"/>
                  <a:pt x="2096" y="19"/>
                </a:cubicBezTo>
                <a:cubicBezTo>
                  <a:pt x="2093" y="19"/>
                  <a:pt x="2089" y="20"/>
                  <a:pt x="2086" y="21"/>
                </a:cubicBezTo>
                <a:cubicBezTo>
                  <a:pt x="2085" y="22"/>
                  <a:pt x="2087" y="23"/>
                  <a:pt x="2087" y="24"/>
                </a:cubicBezTo>
                <a:cubicBezTo>
                  <a:pt x="2090" y="23"/>
                  <a:pt x="2094" y="23"/>
                  <a:pt x="2095" y="22"/>
                </a:cubicBezTo>
                <a:cubicBezTo>
                  <a:pt x="2099" y="21"/>
                  <a:pt x="2101" y="19"/>
                  <a:pt x="2105" y="17"/>
                </a:cubicBezTo>
                <a:cubicBezTo>
                  <a:pt x="2106" y="17"/>
                  <a:pt x="2108" y="17"/>
                  <a:pt x="2108" y="17"/>
                </a:cubicBezTo>
                <a:cubicBezTo>
                  <a:pt x="2124" y="19"/>
                  <a:pt x="2138" y="20"/>
                  <a:pt x="2152" y="22"/>
                </a:cubicBezTo>
                <a:cubicBezTo>
                  <a:pt x="2150" y="23"/>
                  <a:pt x="2146" y="25"/>
                  <a:pt x="2147" y="27"/>
                </a:cubicBezTo>
                <a:cubicBezTo>
                  <a:pt x="2149" y="28"/>
                  <a:pt x="2155" y="29"/>
                  <a:pt x="2161" y="30"/>
                </a:cubicBezTo>
                <a:cubicBezTo>
                  <a:pt x="2175" y="33"/>
                  <a:pt x="2175" y="34"/>
                  <a:pt x="2159" y="37"/>
                </a:cubicBezTo>
                <a:cubicBezTo>
                  <a:pt x="2160" y="40"/>
                  <a:pt x="2160" y="42"/>
                  <a:pt x="2161" y="45"/>
                </a:cubicBezTo>
                <a:cubicBezTo>
                  <a:pt x="2167" y="43"/>
                  <a:pt x="2172" y="42"/>
                  <a:pt x="2177" y="41"/>
                </a:cubicBezTo>
                <a:cubicBezTo>
                  <a:pt x="2184" y="39"/>
                  <a:pt x="2187" y="36"/>
                  <a:pt x="2199" y="36"/>
                </a:cubicBezTo>
                <a:cubicBezTo>
                  <a:pt x="2202" y="36"/>
                  <a:pt x="2207" y="34"/>
                  <a:pt x="2206" y="33"/>
                </a:cubicBezTo>
                <a:cubicBezTo>
                  <a:pt x="2203" y="31"/>
                  <a:pt x="2204" y="30"/>
                  <a:pt x="2208" y="29"/>
                </a:cubicBezTo>
                <a:cubicBezTo>
                  <a:pt x="2212" y="28"/>
                  <a:pt x="2218" y="28"/>
                  <a:pt x="2221" y="27"/>
                </a:cubicBezTo>
                <a:cubicBezTo>
                  <a:pt x="2225" y="25"/>
                  <a:pt x="2228" y="24"/>
                  <a:pt x="2233" y="23"/>
                </a:cubicBezTo>
                <a:cubicBezTo>
                  <a:pt x="2243" y="21"/>
                  <a:pt x="2252" y="17"/>
                  <a:pt x="2266" y="18"/>
                </a:cubicBezTo>
                <a:cubicBezTo>
                  <a:pt x="2274" y="18"/>
                  <a:pt x="2282" y="18"/>
                  <a:pt x="2289" y="19"/>
                </a:cubicBezTo>
                <a:cubicBezTo>
                  <a:pt x="2302" y="20"/>
                  <a:pt x="2314" y="22"/>
                  <a:pt x="2326" y="24"/>
                </a:cubicBezTo>
                <a:cubicBezTo>
                  <a:pt x="2329" y="29"/>
                  <a:pt x="2329" y="29"/>
                  <a:pt x="2315" y="32"/>
                </a:cubicBezTo>
                <a:cubicBezTo>
                  <a:pt x="2317" y="37"/>
                  <a:pt x="2304" y="41"/>
                  <a:pt x="2299" y="45"/>
                </a:cubicBezTo>
                <a:cubicBezTo>
                  <a:pt x="2297" y="47"/>
                  <a:pt x="2291" y="48"/>
                  <a:pt x="2288" y="50"/>
                </a:cubicBezTo>
                <a:cubicBezTo>
                  <a:pt x="2285" y="51"/>
                  <a:pt x="2284" y="53"/>
                  <a:pt x="2281" y="56"/>
                </a:cubicBezTo>
                <a:cubicBezTo>
                  <a:pt x="2291" y="56"/>
                  <a:pt x="2300" y="55"/>
                  <a:pt x="2305" y="52"/>
                </a:cubicBezTo>
                <a:cubicBezTo>
                  <a:pt x="2309" y="50"/>
                  <a:pt x="2317" y="49"/>
                  <a:pt x="2325" y="47"/>
                </a:cubicBezTo>
                <a:cubicBezTo>
                  <a:pt x="2336" y="45"/>
                  <a:pt x="2345" y="43"/>
                  <a:pt x="2356" y="41"/>
                </a:cubicBezTo>
                <a:cubicBezTo>
                  <a:pt x="2360" y="40"/>
                  <a:pt x="2365" y="40"/>
                  <a:pt x="2370" y="39"/>
                </a:cubicBezTo>
                <a:cubicBezTo>
                  <a:pt x="2374" y="39"/>
                  <a:pt x="2378" y="38"/>
                  <a:pt x="2382" y="38"/>
                </a:cubicBezTo>
                <a:cubicBezTo>
                  <a:pt x="2389" y="37"/>
                  <a:pt x="2397" y="36"/>
                  <a:pt x="2405" y="34"/>
                </a:cubicBezTo>
                <a:cubicBezTo>
                  <a:pt x="2405" y="33"/>
                  <a:pt x="2404" y="32"/>
                  <a:pt x="2403" y="30"/>
                </a:cubicBezTo>
                <a:cubicBezTo>
                  <a:pt x="2410" y="29"/>
                  <a:pt x="2419" y="27"/>
                  <a:pt x="2426" y="26"/>
                </a:cubicBezTo>
                <a:cubicBezTo>
                  <a:pt x="2433" y="24"/>
                  <a:pt x="2440" y="22"/>
                  <a:pt x="2447" y="20"/>
                </a:cubicBezTo>
                <a:cubicBezTo>
                  <a:pt x="2462" y="16"/>
                  <a:pt x="2478" y="13"/>
                  <a:pt x="2497" y="12"/>
                </a:cubicBezTo>
                <a:cubicBezTo>
                  <a:pt x="2507" y="11"/>
                  <a:pt x="2516" y="13"/>
                  <a:pt x="2518" y="14"/>
                </a:cubicBezTo>
                <a:cubicBezTo>
                  <a:pt x="2523" y="18"/>
                  <a:pt x="2534" y="18"/>
                  <a:pt x="2546" y="20"/>
                </a:cubicBezTo>
                <a:cubicBezTo>
                  <a:pt x="2542" y="24"/>
                  <a:pt x="2537" y="28"/>
                  <a:pt x="2532" y="32"/>
                </a:cubicBezTo>
                <a:cubicBezTo>
                  <a:pt x="2542" y="30"/>
                  <a:pt x="2551" y="29"/>
                  <a:pt x="2560" y="27"/>
                </a:cubicBezTo>
                <a:cubicBezTo>
                  <a:pt x="2568" y="25"/>
                  <a:pt x="2576" y="23"/>
                  <a:pt x="2585" y="21"/>
                </a:cubicBezTo>
                <a:cubicBezTo>
                  <a:pt x="2585" y="20"/>
                  <a:pt x="2585" y="19"/>
                  <a:pt x="2584" y="19"/>
                </a:cubicBezTo>
                <a:cubicBezTo>
                  <a:pt x="2590" y="17"/>
                  <a:pt x="2596" y="15"/>
                  <a:pt x="2602" y="13"/>
                </a:cubicBezTo>
                <a:cubicBezTo>
                  <a:pt x="2614" y="11"/>
                  <a:pt x="2628" y="10"/>
                  <a:pt x="2640" y="12"/>
                </a:cubicBezTo>
                <a:cubicBezTo>
                  <a:pt x="2646" y="12"/>
                  <a:pt x="2654" y="11"/>
                  <a:pt x="2659" y="13"/>
                </a:cubicBezTo>
                <a:cubicBezTo>
                  <a:pt x="2662" y="15"/>
                  <a:pt x="2668" y="16"/>
                  <a:pt x="2673" y="18"/>
                </a:cubicBezTo>
                <a:cubicBezTo>
                  <a:pt x="2675" y="18"/>
                  <a:pt x="2678" y="19"/>
                  <a:pt x="2677" y="19"/>
                </a:cubicBezTo>
                <a:cubicBezTo>
                  <a:pt x="2674" y="23"/>
                  <a:pt x="2682" y="27"/>
                  <a:pt x="2677" y="31"/>
                </a:cubicBezTo>
                <a:cubicBezTo>
                  <a:pt x="2671" y="37"/>
                  <a:pt x="2667" y="43"/>
                  <a:pt x="2665" y="48"/>
                </a:cubicBezTo>
                <a:cubicBezTo>
                  <a:pt x="2664" y="50"/>
                  <a:pt x="2669" y="52"/>
                  <a:pt x="2668" y="54"/>
                </a:cubicBezTo>
                <a:cubicBezTo>
                  <a:pt x="2667" y="54"/>
                  <a:pt x="2673" y="55"/>
                  <a:pt x="2676" y="55"/>
                </a:cubicBezTo>
                <a:cubicBezTo>
                  <a:pt x="2678" y="52"/>
                  <a:pt x="2676" y="49"/>
                  <a:pt x="2682" y="47"/>
                </a:cubicBezTo>
                <a:cubicBezTo>
                  <a:pt x="2686" y="45"/>
                  <a:pt x="2697" y="45"/>
                  <a:pt x="2706" y="43"/>
                </a:cubicBezTo>
                <a:cubicBezTo>
                  <a:pt x="2707" y="43"/>
                  <a:pt x="2708" y="43"/>
                  <a:pt x="2709" y="43"/>
                </a:cubicBezTo>
                <a:cubicBezTo>
                  <a:pt x="2717" y="40"/>
                  <a:pt x="2726" y="38"/>
                  <a:pt x="2741" y="39"/>
                </a:cubicBezTo>
                <a:cubicBezTo>
                  <a:pt x="2739" y="37"/>
                  <a:pt x="2737" y="36"/>
                  <a:pt x="2736" y="34"/>
                </a:cubicBezTo>
                <a:cubicBezTo>
                  <a:pt x="2742" y="33"/>
                  <a:pt x="2747" y="32"/>
                  <a:pt x="2753" y="30"/>
                </a:cubicBezTo>
                <a:cubicBezTo>
                  <a:pt x="2759" y="28"/>
                  <a:pt x="2764" y="26"/>
                  <a:pt x="2771" y="25"/>
                </a:cubicBezTo>
                <a:cubicBezTo>
                  <a:pt x="2787" y="22"/>
                  <a:pt x="2805" y="23"/>
                  <a:pt x="2822" y="23"/>
                </a:cubicBezTo>
                <a:cubicBezTo>
                  <a:pt x="2824" y="23"/>
                  <a:pt x="2827" y="24"/>
                  <a:pt x="2830" y="25"/>
                </a:cubicBezTo>
                <a:cubicBezTo>
                  <a:pt x="2831" y="25"/>
                  <a:pt x="2831" y="26"/>
                  <a:pt x="2832" y="26"/>
                </a:cubicBezTo>
                <a:cubicBezTo>
                  <a:pt x="2849" y="29"/>
                  <a:pt x="2845" y="33"/>
                  <a:pt x="2842" y="37"/>
                </a:cubicBezTo>
                <a:cubicBezTo>
                  <a:pt x="2840" y="40"/>
                  <a:pt x="2837" y="43"/>
                  <a:pt x="2835" y="47"/>
                </a:cubicBezTo>
                <a:cubicBezTo>
                  <a:pt x="2834" y="49"/>
                  <a:pt x="2836" y="51"/>
                  <a:pt x="2837" y="54"/>
                </a:cubicBezTo>
                <a:cubicBezTo>
                  <a:pt x="2859" y="55"/>
                  <a:pt x="2873" y="52"/>
                  <a:pt x="2889" y="49"/>
                </a:cubicBezTo>
                <a:cubicBezTo>
                  <a:pt x="2893" y="48"/>
                  <a:pt x="2896" y="47"/>
                  <a:pt x="2900" y="47"/>
                </a:cubicBezTo>
                <a:cubicBezTo>
                  <a:pt x="2918" y="44"/>
                  <a:pt x="2939" y="42"/>
                  <a:pt x="2951" y="37"/>
                </a:cubicBezTo>
                <a:cubicBezTo>
                  <a:pt x="2954" y="36"/>
                  <a:pt x="2958" y="35"/>
                  <a:pt x="2961" y="34"/>
                </a:cubicBezTo>
                <a:cubicBezTo>
                  <a:pt x="2970" y="32"/>
                  <a:pt x="2979" y="31"/>
                  <a:pt x="2987" y="29"/>
                </a:cubicBezTo>
                <a:cubicBezTo>
                  <a:pt x="3002" y="25"/>
                  <a:pt x="3007" y="25"/>
                  <a:pt x="3019" y="30"/>
                </a:cubicBezTo>
                <a:cubicBezTo>
                  <a:pt x="3024" y="29"/>
                  <a:pt x="3028" y="28"/>
                  <a:pt x="3033" y="27"/>
                </a:cubicBezTo>
                <a:cubicBezTo>
                  <a:pt x="3034" y="26"/>
                  <a:pt x="3035" y="26"/>
                  <a:pt x="3036" y="26"/>
                </a:cubicBezTo>
                <a:cubicBezTo>
                  <a:pt x="3053" y="25"/>
                  <a:pt x="3058" y="20"/>
                  <a:pt x="3069" y="18"/>
                </a:cubicBezTo>
                <a:cubicBezTo>
                  <a:pt x="3081" y="15"/>
                  <a:pt x="3090" y="12"/>
                  <a:pt x="3100" y="8"/>
                </a:cubicBezTo>
                <a:cubicBezTo>
                  <a:pt x="3107" y="6"/>
                  <a:pt x="3112" y="3"/>
                  <a:pt x="3120" y="0"/>
                </a:cubicBezTo>
                <a:cubicBezTo>
                  <a:pt x="3124" y="0"/>
                  <a:pt x="3130" y="0"/>
                  <a:pt x="3138" y="0"/>
                </a:cubicBezTo>
                <a:cubicBezTo>
                  <a:pt x="3134" y="5"/>
                  <a:pt x="3126" y="10"/>
                  <a:pt x="3112" y="14"/>
                </a:cubicBezTo>
                <a:cubicBezTo>
                  <a:pt x="3096" y="19"/>
                  <a:pt x="3081" y="24"/>
                  <a:pt x="3063" y="29"/>
                </a:cubicBezTo>
                <a:cubicBezTo>
                  <a:pt x="3042" y="35"/>
                  <a:pt x="3022" y="41"/>
                  <a:pt x="2998" y="44"/>
                </a:cubicBezTo>
                <a:cubicBezTo>
                  <a:pt x="2993" y="42"/>
                  <a:pt x="2989" y="40"/>
                  <a:pt x="2985" y="38"/>
                </a:cubicBezTo>
                <a:cubicBezTo>
                  <a:pt x="2940" y="47"/>
                  <a:pt x="2897" y="56"/>
                  <a:pt x="2854" y="64"/>
                </a:cubicBezTo>
                <a:cubicBezTo>
                  <a:pt x="2849" y="63"/>
                  <a:pt x="2845" y="62"/>
                  <a:pt x="2841" y="62"/>
                </a:cubicBezTo>
                <a:cubicBezTo>
                  <a:pt x="2839" y="62"/>
                  <a:pt x="2837" y="62"/>
                  <a:pt x="2837" y="63"/>
                </a:cubicBezTo>
                <a:cubicBezTo>
                  <a:pt x="2835" y="64"/>
                  <a:pt x="2835" y="66"/>
                  <a:pt x="2828" y="66"/>
                </a:cubicBezTo>
                <a:cubicBezTo>
                  <a:pt x="2822" y="66"/>
                  <a:pt x="2816" y="66"/>
                  <a:pt x="2811" y="65"/>
                </a:cubicBezTo>
                <a:cubicBezTo>
                  <a:pt x="2795" y="62"/>
                  <a:pt x="2793" y="57"/>
                  <a:pt x="2806" y="52"/>
                </a:cubicBezTo>
                <a:cubicBezTo>
                  <a:pt x="2796" y="49"/>
                  <a:pt x="2802" y="45"/>
                  <a:pt x="2809" y="43"/>
                </a:cubicBezTo>
                <a:cubicBezTo>
                  <a:pt x="2819" y="39"/>
                  <a:pt x="2815" y="37"/>
                  <a:pt x="2809" y="33"/>
                </a:cubicBezTo>
                <a:cubicBezTo>
                  <a:pt x="2807" y="33"/>
                  <a:pt x="2805" y="32"/>
                  <a:pt x="2802" y="31"/>
                </a:cubicBezTo>
                <a:cubicBezTo>
                  <a:pt x="2787" y="34"/>
                  <a:pt x="2773" y="38"/>
                  <a:pt x="2758" y="41"/>
                </a:cubicBezTo>
                <a:cubicBezTo>
                  <a:pt x="2752" y="43"/>
                  <a:pt x="2745" y="45"/>
                  <a:pt x="2738" y="46"/>
                </a:cubicBezTo>
                <a:cubicBezTo>
                  <a:pt x="2731" y="47"/>
                  <a:pt x="2726" y="47"/>
                  <a:pt x="2723" y="50"/>
                </a:cubicBezTo>
                <a:cubicBezTo>
                  <a:pt x="2720" y="52"/>
                  <a:pt x="2711" y="53"/>
                  <a:pt x="2702" y="52"/>
                </a:cubicBezTo>
                <a:cubicBezTo>
                  <a:pt x="2687" y="60"/>
                  <a:pt x="2663" y="63"/>
                  <a:pt x="2637" y="65"/>
                </a:cubicBezTo>
                <a:cubicBezTo>
                  <a:pt x="2634" y="64"/>
                  <a:pt x="2632" y="62"/>
                  <a:pt x="2629" y="62"/>
                </a:cubicBezTo>
                <a:cubicBezTo>
                  <a:pt x="2620" y="58"/>
                  <a:pt x="2620" y="57"/>
                  <a:pt x="2628" y="53"/>
                </a:cubicBezTo>
                <a:cubicBezTo>
                  <a:pt x="2630" y="52"/>
                  <a:pt x="2632" y="50"/>
                  <a:pt x="2631" y="49"/>
                </a:cubicBezTo>
                <a:cubicBezTo>
                  <a:pt x="2630" y="45"/>
                  <a:pt x="2631" y="43"/>
                  <a:pt x="2643" y="40"/>
                </a:cubicBezTo>
                <a:cubicBezTo>
                  <a:pt x="2633" y="39"/>
                  <a:pt x="2635" y="36"/>
                  <a:pt x="2637" y="33"/>
                </a:cubicBezTo>
                <a:cubicBezTo>
                  <a:pt x="2638" y="29"/>
                  <a:pt x="2641" y="24"/>
                  <a:pt x="2640" y="19"/>
                </a:cubicBezTo>
                <a:cubicBezTo>
                  <a:pt x="2632" y="21"/>
                  <a:pt x="2621" y="22"/>
                  <a:pt x="2616" y="24"/>
                </a:cubicBezTo>
                <a:cubicBezTo>
                  <a:pt x="2605" y="28"/>
                  <a:pt x="2593" y="32"/>
                  <a:pt x="2580" y="35"/>
                </a:cubicBezTo>
                <a:cubicBezTo>
                  <a:pt x="2575" y="36"/>
                  <a:pt x="2573" y="38"/>
                  <a:pt x="2568" y="40"/>
                </a:cubicBezTo>
                <a:cubicBezTo>
                  <a:pt x="2551" y="44"/>
                  <a:pt x="2534" y="49"/>
                  <a:pt x="2517" y="53"/>
                </a:cubicBezTo>
                <a:cubicBezTo>
                  <a:pt x="2514" y="54"/>
                  <a:pt x="2510" y="55"/>
                  <a:pt x="2506" y="56"/>
                </a:cubicBezTo>
                <a:cubicBezTo>
                  <a:pt x="2496" y="58"/>
                  <a:pt x="2486" y="59"/>
                  <a:pt x="2477" y="56"/>
                </a:cubicBezTo>
                <a:cubicBezTo>
                  <a:pt x="2474" y="54"/>
                  <a:pt x="2467" y="54"/>
                  <a:pt x="2461" y="53"/>
                </a:cubicBezTo>
                <a:cubicBezTo>
                  <a:pt x="2469" y="50"/>
                  <a:pt x="2471" y="48"/>
                  <a:pt x="2472" y="45"/>
                </a:cubicBezTo>
                <a:cubicBezTo>
                  <a:pt x="2472" y="42"/>
                  <a:pt x="2470" y="37"/>
                  <a:pt x="2486" y="36"/>
                </a:cubicBezTo>
                <a:cubicBezTo>
                  <a:pt x="2495" y="35"/>
                  <a:pt x="2494" y="33"/>
                  <a:pt x="2481" y="31"/>
                </a:cubicBezTo>
                <a:cubicBezTo>
                  <a:pt x="2483" y="30"/>
                  <a:pt x="2482" y="28"/>
                  <a:pt x="2491" y="28"/>
                </a:cubicBezTo>
                <a:cubicBezTo>
                  <a:pt x="2504" y="28"/>
                  <a:pt x="2505" y="27"/>
                  <a:pt x="2499" y="23"/>
                </a:cubicBezTo>
                <a:cubicBezTo>
                  <a:pt x="2489" y="25"/>
                  <a:pt x="2478" y="27"/>
                  <a:pt x="2469" y="29"/>
                </a:cubicBezTo>
                <a:cubicBezTo>
                  <a:pt x="2462" y="31"/>
                  <a:pt x="2458" y="33"/>
                  <a:pt x="2450" y="35"/>
                </a:cubicBezTo>
                <a:cubicBezTo>
                  <a:pt x="2436" y="37"/>
                  <a:pt x="2426" y="42"/>
                  <a:pt x="2409" y="43"/>
                </a:cubicBezTo>
                <a:cubicBezTo>
                  <a:pt x="2394" y="49"/>
                  <a:pt x="2369" y="52"/>
                  <a:pt x="2351" y="57"/>
                </a:cubicBezTo>
                <a:cubicBezTo>
                  <a:pt x="2344" y="59"/>
                  <a:pt x="2336" y="61"/>
                  <a:pt x="2328" y="62"/>
                </a:cubicBezTo>
                <a:cubicBezTo>
                  <a:pt x="2314" y="65"/>
                  <a:pt x="2300" y="67"/>
                  <a:pt x="2285" y="70"/>
                </a:cubicBezTo>
                <a:cubicBezTo>
                  <a:pt x="2282" y="71"/>
                  <a:pt x="2278" y="71"/>
                  <a:pt x="2274" y="71"/>
                </a:cubicBezTo>
                <a:cubicBezTo>
                  <a:pt x="2265" y="72"/>
                  <a:pt x="2258" y="72"/>
                  <a:pt x="2252" y="75"/>
                </a:cubicBezTo>
                <a:cubicBezTo>
                  <a:pt x="2248" y="76"/>
                  <a:pt x="2240" y="76"/>
                  <a:pt x="2230" y="74"/>
                </a:cubicBezTo>
                <a:cubicBezTo>
                  <a:pt x="2228" y="75"/>
                  <a:pt x="2227" y="76"/>
                  <a:pt x="2226" y="77"/>
                </a:cubicBezTo>
                <a:cubicBezTo>
                  <a:pt x="2225" y="78"/>
                  <a:pt x="2224" y="78"/>
                  <a:pt x="2223" y="79"/>
                </a:cubicBezTo>
                <a:cubicBezTo>
                  <a:pt x="2215" y="77"/>
                  <a:pt x="2215" y="77"/>
                  <a:pt x="2228" y="72"/>
                </a:cubicBezTo>
                <a:cubicBezTo>
                  <a:pt x="2219" y="69"/>
                  <a:pt x="2213" y="73"/>
                  <a:pt x="2203" y="72"/>
                </a:cubicBezTo>
                <a:cubicBezTo>
                  <a:pt x="2212" y="68"/>
                  <a:pt x="2206" y="62"/>
                  <a:pt x="2219" y="58"/>
                </a:cubicBezTo>
                <a:cubicBezTo>
                  <a:pt x="2214" y="55"/>
                  <a:pt x="2222" y="53"/>
                  <a:pt x="2225" y="50"/>
                </a:cubicBezTo>
                <a:cubicBezTo>
                  <a:pt x="2227" y="49"/>
                  <a:pt x="2230" y="48"/>
                  <a:pt x="2233" y="48"/>
                </a:cubicBezTo>
                <a:cubicBezTo>
                  <a:pt x="2248" y="46"/>
                  <a:pt x="2247" y="43"/>
                  <a:pt x="2247" y="40"/>
                </a:cubicBezTo>
                <a:cubicBezTo>
                  <a:pt x="2231" y="40"/>
                  <a:pt x="2224" y="43"/>
                  <a:pt x="2216" y="46"/>
                </a:cubicBezTo>
                <a:cubicBezTo>
                  <a:pt x="2205" y="50"/>
                  <a:pt x="2198" y="56"/>
                  <a:pt x="2179" y="58"/>
                </a:cubicBezTo>
                <a:cubicBezTo>
                  <a:pt x="2178" y="58"/>
                  <a:pt x="2176" y="58"/>
                  <a:pt x="2176" y="58"/>
                </a:cubicBezTo>
                <a:cubicBezTo>
                  <a:pt x="2173" y="61"/>
                  <a:pt x="2169" y="63"/>
                  <a:pt x="2156" y="63"/>
                </a:cubicBezTo>
                <a:cubicBezTo>
                  <a:pt x="2154" y="67"/>
                  <a:pt x="2139" y="67"/>
                  <a:pt x="2134" y="70"/>
                </a:cubicBezTo>
                <a:cubicBezTo>
                  <a:pt x="2122" y="67"/>
                  <a:pt x="2111" y="66"/>
                  <a:pt x="2103" y="63"/>
                </a:cubicBezTo>
                <a:cubicBezTo>
                  <a:pt x="2098" y="62"/>
                  <a:pt x="2099" y="59"/>
                  <a:pt x="2100" y="56"/>
                </a:cubicBezTo>
                <a:cubicBezTo>
                  <a:pt x="2100" y="54"/>
                  <a:pt x="2102" y="52"/>
                  <a:pt x="2103" y="49"/>
                </a:cubicBezTo>
                <a:cubicBezTo>
                  <a:pt x="2106" y="49"/>
                  <a:pt x="2110" y="48"/>
                  <a:pt x="2115" y="47"/>
                </a:cubicBezTo>
                <a:cubicBezTo>
                  <a:pt x="2112" y="46"/>
                  <a:pt x="2110" y="45"/>
                  <a:pt x="2109" y="45"/>
                </a:cubicBezTo>
                <a:cubicBezTo>
                  <a:pt x="2104" y="41"/>
                  <a:pt x="2108" y="39"/>
                  <a:pt x="2119" y="37"/>
                </a:cubicBezTo>
                <a:cubicBezTo>
                  <a:pt x="2122" y="36"/>
                  <a:pt x="2127" y="35"/>
                  <a:pt x="2127" y="34"/>
                </a:cubicBezTo>
                <a:cubicBezTo>
                  <a:pt x="2127" y="33"/>
                  <a:pt x="2121" y="32"/>
                  <a:pt x="2118" y="31"/>
                </a:cubicBezTo>
                <a:cubicBezTo>
                  <a:pt x="2115" y="30"/>
                  <a:pt x="2112" y="29"/>
                  <a:pt x="2107" y="28"/>
                </a:cubicBezTo>
                <a:cubicBezTo>
                  <a:pt x="2095" y="30"/>
                  <a:pt x="2081" y="33"/>
                  <a:pt x="2067" y="37"/>
                </a:cubicBezTo>
                <a:cubicBezTo>
                  <a:pt x="2059" y="39"/>
                  <a:pt x="2052" y="42"/>
                  <a:pt x="2038" y="41"/>
                </a:cubicBezTo>
                <a:cubicBezTo>
                  <a:pt x="2034" y="41"/>
                  <a:pt x="2026" y="43"/>
                  <a:pt x="2026" y="44"/>
                </a:cubicBezTo>
                <a:cubicBezTo>
                  <a:pt x="2025" y="47"/>
                  <a:pt x="2020" y="47"/>
                  <a:pt x="2014" y="49"/>
                </a:cubicBezTo>
                <a:cubicBezTo>
                  <a:pt x="2007" y="50"/>
                  <a:pt x="2000" y="52"/>
                  <a:pt x="1992" y="53"/>
                </a:cubicBezTo>
                <a:cubicBezTo>
                  <a:pt x="1963" y="59"/>
                  <a:pt x="1933" y="66"/>
                  <a:pt x="1904" y="72"/>
                </a:cubicBezTo>
                <a:cubicBezTo>
                  <a:pt x="1899" y="71"/>
                  <a:pt x="1896" y="70"/>
                  <a:pt x="1893" y="70"/>
                </a:cubicBezTo>
                <a:cubicBezTo>
                  <a:pt x="1891" y="70"/>
                  <a:pt x="1889" y="71"/>
                  <a:pt x="1889" y="71"/>
                </a:cubicBezTo>
                <a:cubicBezTo>
                  <a:pt x="1880" y="76"/>
                  <a:pt x="1863" y="78"/>
                  <a:pt x="1846" y="79"/>
                </a:cubicBezTo>
                <a:cubicBezTo>
                  <a:pt x="1843" y="80"/>
                  <a:pt x="1839" y="79"/>
                  <a:pt x="1835" y="78"/>
                </a:cubicBezTo>
                <a:cubicBezTo>
                  <a:pt x="1829" y="78"/>
                  <a:pt x="1824" y="76"/>
                  <a:pt x="1819" y="78"/>
                </a:cubicBezTo>
                <a:cubicBezTo>
                  <a:pt x="1821" y="80"/>
                  <a:pt x="1823" y="82"/>
                  <a:pt x="1826" y="84"/>
                </a:cubicBezTo>
                <a:cubicBezTo>
                  <a:pt x="1816" y="84"/>
                  <a:pt x="1809" y="84"/>
                  <a:pt x="1803" y="84"/>
                </a:cubicBezTo>
                <a:cubicBezTo>
                  <a:pt x="1804" y="83"/>
                  <a:pt x="1805" y="82"/>
                  <a:pt x="1806" y="81"/>
                </a:cubicBezTo>
                <a:cubicBezTo>
                  <a:pt x="1805" y="81"/>
                  <a:pt x="1805" y="81"/>
                  <a:pt x="1804" y="81"/>
                </a:cubicBezTo>
                <a:cubicBezTo>
                  <a:pt x="1798" y="82"/>
                  <a:pt x="1792" y="83"/>
                  <a:pt x="1786" y="84"/>
                </a:cubicBezTo>
                <a:cubicBezTo>
                  <a:pt x="1786" y="81"/>
                  <a:pt x="1786" y="78"/>
                  <a:pt x="1786" y="75"/>
                </a:cubicBezTo>
                <a:cubicBezTo>
                  <a:pt x="1780" y="74"/>
                  <a:pt x="1774" y="73"/>
                  <a:pt x="1768" y="73"/>
                </a:cubicBezTo>
                <a:cubicBezTo>
                  <a:pt x="1771" y="67"/>
                  <a:pt x="1771" y="67"/>
                  <a:pt x="1789" y="65"/>
                </a:cubicBezTo>
                <a:cubicBezTo>
                  <a:pt x="1783" y="64"/>
                  <a:pt x="1779" y="63"/>
                  <a:pt x="1775" y="62"/>
                </a:cubicBezTo>
                <a:cubicBezTo>
                  <a:pt x="1776" y="60"/>
                  <a:pt x="1777" y="59"/>
                  <a:pt x="1779" y="56"/>
                </a:cubicBezTo>
                <a:cubicBezTo>
                  <a:pt x="1786" y="55"/>
                  <a:pt x="1795" y="55"/>
                  <a:pt x="1800" y="52"/>
                </a:cubicBezTo>
                <a:cubicBezTo>
                  <a:pt x="1801" y="51"/>
                  <a:pt x="1810" y="51"/>
                  <a:pt x="1816" y="50"/>
                </a:cubicBezTo>
                <a:cubicBezTo>
                  <a:pt x="1822" y="47"/>
                  <a:pt x="1811" y="47"/>
                  <a:pt x="1805" y="46"/>
                </a:cubicBezTo>
                <a:cubicBezTo>
                  <a:pt x="1808" y="42"/>
                  <a:pt x="1814" y="41"/>
                  <a:pt x="1826" y="40"/>
                </a:cubicBezTo>
                <a:cubicBezTo>
                  <a:pt x="1835" y="39"/>
                  <a:pt x="1843" y="38"/>
                  <a:pt x="1848" y="36"/>
                </a:cubicBezTo>
                <a:cubicBezTo>
                  <a:pt x="1837" y="33"/>
                  <a:pt x="1832" y="38"/>
                  <a:pt x="1821" y="37"/>
                </a:cubicBezTo>
                <a:cubicBezTo>
                  <a:pt x="1826" y="35"/>
                  <a:pt x="1837" y="33"/>
                  <a:pt x="1832" y="29"/>
                </a:cubicBezTo>
                <a:cubicBezTo>
                  <a:pt x="1829" y="30"/>
                  <a:pt x="1826" y="30"/>
                  <a:pt x="1824" y="30"/>
                </a:cubicBezTo>
                <a:cubicBezTo>
                  <a:pt x="1813" y="34"/>
                  <a:pt x="1799" y="37"/>
                  <a:pt x="1782" y="39"/>
                </a:cubicBezTo>
                <a:cubicBezTo>
                  <a:pt x="1780" y="39"/>
                  <a:pt x="1777" y="40"/>
                  <a:pt x="1776" y="41"/>
                </a:cubicBezTo>
                <a:cubicBezTo>
                  <a:pt x="1768" y="48"/>
                  <a:pt x="1742" y="50"/>
                  <a:pt x="1730" y="56"/>
                </a:cubicBezTo>
                <a:cubicBezTo>
                  <a:pt x="1727" y="58"/>
                  <a:pt x="1719" y="58"/>
                  <a:pt x="1712" y="59"/>
                </a:cubicBezTo>
                <a:cubicBezTo>
                  <a:pt x="1714" y="64"/>
                  <a:pt x="1694" y="65"/>
                  <a:pt x="1684" y="68"/>
                </a:cubicBezTo>
                <a:cubicBezTo>
                  <a:pt x="1677" y="70"/>
                  <a:pt x="1666" y="72"/>
                  <a:pt x="1655" y="73"/>
                </a:cubicBezTo>
                <a:cubicBezTo>
                  <a:pt x="1647" y="70"/>
                  <a:pt x="1650" y="65"/>
                  <a:pt x="1636" y="63"/>
                </a:cubicBezTo>
                <a:cubicBezTo>
                  <a:pt x="1652" y="62"/>
                  <a:pt x="1652" y="62"/>
                  <a:pt x="1652" y="57"/>
                </a:cubicBezTo>
                <a:cubicBezTo>
                  <a:pt x="1652" y="54"/>
                  <a:pt x="1662" y="53"/>
                  <a:pt x="1667" y="51"/>
                </a:cubicBezTo>
                <a:cubicBezTo>
                  <a:pt x="1667" y="51"/>
                  <a:pt x="1669" y="51"/>
                  <a:pt x="1671" y="50"/>
                </a:cubicBezTo>
                <a:cubicBezTo>
                  <a:pt x="1666" y="46"/>
                  <a:pt x="1666" y="46"/>
                  <a:pt x="1680" y="44"/>
                </a:cubicBezTo>
                <a:cubicBezTo>
                  <a:pt x="1684" y="43"/>
                  <a:pt x="1687" y="42"/>
                  <a:pt x="1693" y="41"/>
                </a:cubicBezTo>
                <a:cubicBezTo>
                  <a:pt x="1685" y="41"/>
                  <a:pt x="1679" y="40"/>
                  <a:pt x="1671" y="40"/>
                </a:cubicBezTo>
                <a:cubicBezTo>
                  <a:pt x="1678" y="38"/>
                  <a:pt x="1684" y="36"/>
                  <a:pt x="1690" y="34"/>
                </a:cubicBezTo>
                <a:cubicBezTo>
                  <a:pt x="1682" y="30"/>
                  <a:pt x="1672" y="36"/>
                  <a:pt x="1664" y="34"/>
                </a:cubicBezTo>
                <a:cubicBezTo>
                  <a:pt x="1663" y="35"/>
                  <a:pt x="1663" y="36"/>
                  <a:pt x="1660" y="37"/>
                </a:cubicBezTo>
                <a:cubicBezTo>
                  <a:pt x="1653" y="39"/>
                  <a:pt x="1646" y="42"/>
                  <a:pt x="1638" y="44"/>
                </a:cubicBezTo>
                <a:cubicBezTo>
                  <a:pt x="1621" y="47"/>
                  <a:pt x="1609" y="52"/>
                  <a:pt x="1595" y="56"/>
                </a:cubicBezTo>
                <a:cubicBezTo>
                  <a:pt x="1581" y="60"/>
                  <a:pt x="1570" y="65"/>
                  <a:pt x="1550" y="67"/>
                </a:cubicBezTo>
                <a:cubicBezTo>
                  <a:pt x="1546" y="67"/>
                  <a:pt x="1542" y="69"/>
                  <a:pt x="1541" y="70"/>
                </a:cubicBezTo>
                <a:cubicBezTo>
                  <a:pt x="1539" y="72"/>
                  <a:pt x="1536" y="73"/>
                  <a:pt x="1529" y="73"/>
                </a:cubicBezTo>
                <a:cubicBezTo>
                  <a:pt x="1528" y="73"/>
                  <a:pt x="1526" y="73"/>
                  <a:pt x="1525" y="74"/>
                </a:cubicBezTo>
                <a:cubicBezTo>
                  <a:pt x="1517" y="79"/>
                  <a:pt x="1499" y="80"/>
                  <a:pt x="1487" y="83"/>
                </a:cubicBezTo>
                <a:cubicBezTo>
                  <a:pt x="1480" y="85"/>
                  <a:pt x="1474" y="84"/>
                  <a:pt x="1469" y="83"/>
                </a:cubicBezTo>
                <a:cubicBezTo>
                  <a:pt x="1459" y="81"/>
                  <a:pt x="1450" y="79"/>
                  <a:pt x="1440" y="77"/>
                </a:cubicBezTo>
                <a:cubicBezTo>
                  <a:pt x="1441" y="73"/>
                  <a:pt x="1451" y="76"/>
                  <a:pt x="1456" y="75"/>
                </a:cubicBezTo>
                <a:cubicBezTo>
                  <a:pt x="1469" y="68"/>
                  <a:pt x="1469" y="68"/>
                  <a:pt x="1452" y="66"/>
                </a:cubicBezTo>
                <a:cubicBezTo>
                  <a:pt x="1455" y="64"/>
                  <a:pt x="1458" y="62"/>
                  <a:pt x="1462" y="60"/>
                </a:cubicBezTo>
                <a:cubicBezTo>
                  <a:pt x="1471" y="56"/>
                  <a:pt x="1472" y="56"/>
                  <a:pt x="1472" y="52"/>
                </a:cubicBezTo>
                <a:cubicBezTo>
                  <a:pt x="1482" y="50"/>
                  <a:pt x="1492" y="48"/>
                  <a:pt x="1500" y="46"/>
                </a:cubicBezTo>
                <a:cubicBezTo>
                  <a:pt x="1503" y="45"/>
                  <a:pt x="1502" y="43"/>
                  <a:pt x="1502" y="41"/>
                </a:cubicBezTo>
                <a:cubicBezTo>
                  <a:pt x="1490" y="42"/>
                  <a:pt x="1480" y="44"/>
                  <a:pt x="1470" y="41"/>
                </a:cubicBezTo>
                <a:cubicBezTo>
                  <a:pt x="1463" y="43"/>
                  <a:pt x="1457" y="45"/>
                  <a:pt x="1450" y="48"/>
                </a:cubicBezTo>
                <a:cubicBezTo>
                  <a:pt x="1448" y="48"/>
                  <a:pt x="1444" y="48"/>
                  <a:pt x="1440" y="48"/>
                </a:cubicBezTo>
                <a:cubicBezTo>
                  <a:pt x="1438" y="54"/>
                  <a:pt x="1419" y="54"/>
                  <a:pt x="1410" y="58"/>
                </a:cubicBezTo>
                <a:cubicBezTo>
                  <a:pt x="1407" y="59"/>
                  <a:pt x="1406" y="60"/>
                  <a:pt x="1404" y="62"/>
                </a:cubicBezTo>
                <a:cubicBezTo>
                  <a:pt x="1394" y="62"/>
                  <a:pt x="1384" y="62"/>
                  <a:pt x="1369" y="62"/>
                </a:cubicBezTo>
                <a:cubicBezTo>
                  <a:pt x="1376" y="64"/>
                  <a:pt x="1380" y="65"/>
                  <a:pt x="1386" y="66"/>
                </a:cubicBezTo>
                <a:cubicBezTo>
                  <a:pt x="1380" y="68"/>
                  <a:pt x="1374" y="70"/>
                  <a:pt x="1367" y="72"/>
                </a:cubicBezTo>
                <a:cubicBezTo>
                  <a:pt x="1357" y="74"/>
                  <a:pt x="1346" y="77"/>
                  <a:pt x="1335" y="79"/>
                </a:cubicBezTo>
                <a:cubicBezTo>
                  <a:pt x="1328" y="80"/>
                  <a:pt x="1320" y="81"/>
                  <a:pt x="1314" y="83"/>
                </a:cubicBezTo>
                <a:cubicBezTo>
                  <a:pt x="1302" y="86"/>
                  <a:pt x="1290" y="89"/>
                  <a:pt x="1276" y="84"/>
                </a:cubicBezTo>
                <a:cubicBezTo>
                  <a:pt x="1275" y="82"/>
                  <a:pt x="1275" y="80"/>
                  <a:pt x="1274" y="78"/>
                </a:cubicBezTo>
                <a:cubicBezTo>
                  <a:pt x="1267" y="78"/>
                  <a:pt x="1263" y="78"/>
                  <a:pt x="1265" y="80"/>
                </a:cubicBezTo>
                <a:cubicBezTo>
                  <a:pt x="1267" y="83"/>
                  <a:pt x="1262" y="84"/>
                  <a:pt x="1253" y="83"/>
                </a:cubicBezTo>
                <a:cubicBezTo>
                  <a:pt x="1247" y="82"/>
                  <a:pt x="1240" y="81"/>
                  <a:pt x="1233" y="80"/>
                </a:cubicBezTo>
                <a:cubicBezTo>
                  <a:pt x="1236" y="76"/>
                  <a:pt x="1239" y="72"/>
                  <a:pt x="1260" y="71"/>
                </a:cubicBezTo>
                <a:cubicBezTo>
                  <a:pt x="1254" y="69"/>
                  <a:pt x="1250" y="69"/>
                  <a:pt x="1247" y="68"/>
                </a:cubicBezTo>
                <a:cubicBezTo>
                  <a:pt x="1245" y="67"/>
                  <a:pt x="1242" y="66"/>
                  <a:pt x="1243" y="65"/>
                </a:cubicBezTo>
                <a:cubicBezTo>
                  <a:pt x="1243" y="64"/>
                  <a:pt x="1247" y="64"/>
                  <a:pt x="1250" y="63"/>
                </a:cubicBezTo>
                <a:cubicBezTo>
                  <a:pt x="1257" y="63"/>
                  <a:pt x="1265" y="62"/>
                  <a:pt x="1271" y="62"/>
                </a:cubicBezTo>
                <a:cubicBezTo>
                  <a:pt x="1280" y="59"/>
                  <a:pt x="1260" y="55"/>
                  <a:pt x="1276" y="53"/>
                </a:cubicBezTo>
                <a:cubicBezTo>
                  <a:pt x="1266" y="51"/>
                  <a:pt x="1262" y="53"/>
                  <a:pt x="1257" y="58"/>
                </a:cubicBezTo>
                <a:cubicBezTo>
                  <a:pt x="1253" y="58"/>
                  <a:pt x="1250" y="57"/>
                  <a:pt x="1245" y="57"/>
                </a:cubicBezTo>
                <a:cubicBezTo>
                  <a:pt x="1241" y="59"/>
                  <a:pt x="1238" y="61"/>
                  <a:pt x="1234" y="63"/>
                </a:cubicBezTo>
                <a:cubicBezTo>
                  <a:pt x="1228" y="66"/>
                  <a:pt x="1216" y="67"/>
                  <a:pt x="1206" y="69"/>
                </a:cubicBezTo>
                <a:cubicBezTo>
                  <a:pt x="1203" y="69"/>
                  <a:pt x="1196" y="69"/>
                  <a:pt x="1196" y="70"/>
                </a:cubicBezTo>
                <a:cubicBezTo>
                  <a:pt x="1191" y="75"/>
                  <a:pt x="1173" y="76"/>
                  <a:pt x="1162" y="79"/>
                </a:cubicBezTo>
                <a:cubicBezTo>
                  <a:pt x="1158" y="80"/>
                  <a:pt x="1150" y="80"/>
                  <a:pt x="1144" y="81"/>
                </a:cubicBezTo>
                <a:cubicBezTo>
                  <a:pt x="1144" y="82"/>
                  <a:pt x="1144" y="82"/>
                  <a:pt x="1145" y="85"/>
                </a:cubicBezTo>
                <a:cubicBezTo>
                  <a:pt x="1141" y="83"/>
                  <a:pt x="1139" y="83"/>
                  <a:pt x="1139" y="82"/>
                </a:cubicBezTo>
                <a:cubicBezTo>
                  <a:pt x="1141" y="78"/>
                  <a:pt x="1142" y="74"/>
                  <a:pt x="1144" y="70"/>
                </a:cubicBezTo>
                <a:cubicBezTo>
                  <a:pt x="1137" y="71"/>
                  <a:pt x="1132" y="72"/>
                  <a:pt x="1127" y="73"/>
                </a:cubicBezTo>
                <a:cubicBezTo>
                  <a:pt x="1117" y="70"/>
                  <a:pt x="1129" y="66"/>
                  <a:pt x="1124" y="63"/>
                </a:cubicBezTo>
                <a:cubicBezTo>
                  <a:pt x="1134" y="62"/>
                  <a:pt x="1137" y="60"/>
                  <a:pt x="1139" y="57"/>
                </a:cubicBezTo>
                <a:cubicBezTo>
                  <a:pt x="1140" y="55"/>
                  <a:pt x="1140" y="51"/>
                  <a:pt x="1154" y="50"/>
                </a:cubicBezTo>
                <a:cubicBezTo>
                  <a:pt x="1158" y="50"/>
                  <a:pt x="1160" y="47"/>
                  <a:pt x="1163" y="45"/>
                </a:cubicBezTo>
                <a:cubicBezTo>
                  <a:pt x="1161" y="45"/>
                  <a:pt x="1160" y="44"/>
                  <a:pt x="1159" y="44"/>
                </a:cubicBezTo>
                <a:cubicBezTo>
                  <a:pt x="1150" y="46"/>
                  <a:pt x="1142" y="48"/>
                  <a:pt x="1133" y="50"/>
                </a:cubicBezTo>
                <a:cubicBezTo>
                  <a:pt x="1127" y="52"/>
                  <a:pt x="1120" y="54"/>
                  <a:pt x="1113" y="56"/>
                </a:cubicBezTo>
                <a:cubicBezTo>
                  <a:pt x="1104" y="58"/>
                  <a:pt x="1095" y="59"/>
                  <a:pt x="1083" y="57"/>
                </a:cubicBezTo>
                <a:cubicBezTo>
                  <a:pt x="1081" y="56"/>
                  <a:pt x="1075" y="57"/>
                  <a:pt x="1071" y="59"/>
                </a:cubicBezTo>
                <a:cubicBezTo>
                  <a:pt x="1077" y="59"/>
                  <a:pt x="1084" y="59"/>
                  <a:pt x="1092" y="60"/>
                </a:cubicBezTo>
                <a:cubicBezTo>
                  <a:pt x="1089" y="61"/>
                  <a:pt x="1087" y="62"/>
                  <a:pt x="1084" y="63"/>
                </a:cubicBezTo>
                <a:cubicBezTo>
                  <a:pt x="1067" y="65"/>
                  <a:pt x="1056" y="70"/>
                  <a:pt x="1040" y="73"/>
                </a:cubicBezTo>
                <a:cubicBezTo>
                  <a:pt x="1018" y="77"/>
                  <a:pt x="997" y="81"/>
                  <a:pt x="974" y="85"/>
                </a:cubicBezTo>
                <a:cubicBezTo>
                  <a:pt x="967" y="87"/>
                  <a:pt x="956" y="86"/>
                  <a:pt x="947" y="86"/>
                </a:cubicBezTo>
                <a:cubicBezTo>
                  <a:pt x="939" y="90"/>
                  <a:pt x="931" y="91"/>
                  <a:pt x="913" y="90"/>
                </a:cubicBezTo>
                <a:cubicBezTo>
                  <a:pt x="910" y="88"/>
                  <a:pt x="912" y="83"/>
                  <a:pt x="892" y="83"/>
                </a:cubicBezTo>
                <a:cubicBezTo>
                  <a:pt x="895" y="83"/>
                  <a:pt x="897" y="83"/>
                  <a:pt x="900" y="82"/>
                </a:cubicBezTo>
                <a:cubicBezTo>
                  <a:pt x="899" y="80"/>
                  <a:pt x="877" y="81"/>
                  <a:pt x="887" y="76"/>
                </a:cubicBezTo>
                <a:cubicBezTo>
                  <a:pt x="891" y="76"/>
                  <a:pt x="895" y="77"/>
                  <a:pt x="899" y="77"/>
                </a:cubicBezTo>
                <a:cubicBezTo>
                  <a:pt x="902" y="77"/>
                  <a:pt x="905" y="76"/>
                  <a:pt x="908" y="75"/>
                </a:cubicBezTo>
                <a:cubicBezTo>
                  <a:pt x="908" y="71"/>
                  <a:pt x="898" y="73"/>
                  <a:pt x="891" y="73"/>
                </a:cubicBezTo>
                <a:cubicBezTo>
                  <a:pt x="899" y="70"/>
                  <a:pt x="915" y="69"/>
                  <a:pt x="910" y="65"/>
                </a:cubicBezTo>
                <a:cubicBezTo>
                  <a:pt x="915" y="65"/>
                  <a:pt x="919" y="66"/>
                  <a:pt x="923" y="66"/>
                </a:cubicBezTo>
                <a:cubicBezTo>
                  <a:pt x="924" y="61"/>
                  <a:pt x="938" y="62"/>
                  <a:pt x="949" y="61"/>
                </a:cubicBezTo>
                <a:cubicBezTo>
                  <a:pt x="946" y="60"/>
                  <a:pt x="943" y="60"/>
                  <a:pt x="941" y="59"/>
                </a:cubicBezTo>
                <a:cubicBezTo>
                  <a:pt x="932" y="56"/>
                  <a:pt x="935" y="53"/>
                  <a:pt x="948" y="52"/>
                </a:cubicBezTo>
                <a:cubicBezTo>
                  <a:pt x="953" y="52"/>
                  <a:pt x="957" y="51"/>
                  <a:pt x="962" y="50"/>
                </a:cubicBezTo>
                <a:cubicBezTo>
                  <a:pt x="959" y="48"/>
                  <a:pt x="957" y="47"/>
                  <a:pt x="955" y="45"/>
                </a:cubicBezTo>
                <a:cubicBezTo>
                  <a:pt x="959" y="43"/>
                  <a:pt x="964" y="42"/>
                  <a:pt x="971" y="40"/>
                </a:cubicBezTo>
                <a:cubicBezTo>
                  <a:pt x="965" y="40"/>
                  <a:pt x="961" y="40"/>
                  <a:pt x="957" y="39"/>
                </a:cubicBezTo>
                <a:cubicBezTo>
                  <a:pt x="910" y="53"/>
                  <a:pt x="861" y="67"/>
                  <a:pt x="803" y="78"/>
                </a:cubicBezTo>
                <a:cubicBezTo>
                  <a:pt x="798" y="76"/>
                  <a:pt x="793" y="74"/>
                  <a:pt x="786" y="71"/>
                </a:cubicBezTo>
                <a:cubicBezTo>
                  <a:pt x="783" y="72"/>
                  <a:pt x="780" y="74"/>
                  <a:pt x="778" y="75"/>
                </a:cubicBezTo>
                <a:cubicBezTo>
                  <a:pt x="768" y="74"/>
                  <a:pt x="772" y="72"/>
                  <a:pt x="769" y="70"/>
                </a:cubicBezTo>
                <a:cubicBezTo>
                  <a:pt x="779" y="70"/>
                  <a:pt x="788" y="69"/>
                  <a:pt x="796" y="69"/>
                </a:cubicBezTo>
                <a:cubicBezTo>
                  <a:pt x="803" y="65"/>
                  <a:pt x="791" y="66"/>
                  <a:pt x="786" y="65"/>
                </a:cubicBezTo>
                <a:cubicBezTo>
                  <a:pt x="791" y="62"/>
                  <a:pt x="797" y="59"/>
                  <a:pt x="802" y="56"/>
                </a:cubicBezTo>
                <a:cubicBezTo>
                  <a:pt x="803" y="53"/>
                  <a:pt x="800" y="50"/>
                  <a:pt x="804" y="48"/>
                </a:cubicBezTo>
                <a:cubicBezTo>
                  <a:pt x="808" y="46"/>
                  <a:pt x="818" y="45"/>
                  <a:pt x="828" y="43"/>
                </a:cubicBezTo>
                <a:cubicBezTo>
                  <a:pt x="824" y="41"/>
                  <a:pt x="820" y="40"/>
                  <a:pt x="815" y="38"/>
                </a:cubicBezTo>
                <a:cubicBezTo>
                  <a:pt x="818" y="38"/>
                  <a:pt x="821" y="37"/>
                  <a:pt x="824" y="36"/>
                </a:cubicBezTo>
                <a:cubicBezTo>
                  <a:pt x="824" y="32"/>
                  <a:pt x="808" y="34"/>
                  <a:pt x="806" y="31"/>
                </a:cubicBezTo>
                <a:cubicBezTo>
                  <a:pt x="804" y="31"/>
                  <a:pt x="801" y="31"/>
                  <a:pt x="799" y="32"/>
                </a:cubicBezTo>
                <a:cubicBezTo>
                  <a:pt x="796" y="33"/>
                  <a:pt x="793" y="34"/>
                  <a:pt x="790" y="36"/>
                </a:cubicBezTo>
                <a:cubicBezTo>
                  <a:pt x="794" y="37"/>
                  <a:pt x="798" y="37"/>
                  <a:pt x="803" y="38"/>
                </a:cubicBezTo>
                <a:cubicBezTo>
                  <a:pt x="794" y="40"/>
                  <a:pt x="786" y="41"/>
                  <a:pt x="774" y="40"/>
                </a:cubicBezTo>
                <a:cubicBezTo>
                  <a:pt x="765" y="43"/>
                  <a:pt x="756" y="46"/>
                  <a:pt x="746" y="49"/>
                </a:cubicBezTo>
                <a:cubicBezTo>
                  <a:pt x="744" y="48"/>
                  <a:pt x="742" y="47"/>
                  <a:pt x="740" y="46"/>
                </a:cubicBezTo>
                <a:cubicBezTo>
                  <a:pt x="739" y="46"/>
                  <a:pt x="737" y="47"/>
                  <a:pt x="737" y="48"/>
                </a:cubicBezTo>
                <a:cubicBezTo>
                  <a:pt x="737" y="51"/>
                  <a:pt x="730" y="52"/>
                  <a:pt x="722" y="54"/>
                </a:cubicBezTo>
                <a:cubicBezTo>
                  <a:pt x="712" y="55"/>
                  <a:pt x="704" y="57"/>
                  <a:pt x="695" y="59"/>
                </a:cubicBezTo>
                <a:cubicBezTo>
                  <a:pt x="688" y="60"/>
                  <a:pt x="683" y="63"/>
                  <a:pt x="672" y="62"/>
                </a:cubicBezTo>
                <a:cubicBezTo>
                  <a:pt x="673" y="65"/>
                  <a:pt x="658" y="63"/>
                  <a:pt x="657" y="66"/>
                </a:cubicBezTo>
                <a:cubicBezTo>
                  <a:pt x="657" y="67"/>
                  <a:pt x="650" y="68"/>
                  <a:pt x="645" y="70"/>
                </a:cubicBezTo>
                <a:cubicBezTo>
                  <a:pt x="645" y="67"/>
                  <a:pt x="646" y="65"/>
                  <a:pt x="646" y="63"/>
                </a:cubicBezTo>
                <a:cubicBezTo>
                  <a:pt x="637" y="64"/>
                  <a:pt x="636" y="66"/>
                  <a:pt x="635" y="67"/>
                </a:cubicBezTo>
                <a:cubicBezTo>
                  <a:pt x="635" y="69"/>
                  <a:pt x="632" y="70"/>
                  <a:pt x="629" y="71"/>
                </a:cubicBezTo>
                <a:cubicBezTo>
                  <a:pt x="618" y="73"/>
                  <a:pt x="608" y="76"/>
                  <a:pt x="594" y="76"/>
                </a:cubicBezTo>
                <a:cubicBezTo>
                  <a:pt x="592" y="76"/>
                  <a:pt x="591" y="76"/>
                  <a:pt x="590" y="76"/>
                </a:cubicBezTo>
                <a:cubicBezTo>
                  <a:pt x="580" y="79"/>
                  <a:pt x="568" y="79"/>
                  <a:pt x="554" y="78"/>
                </a:cubicBezTo>
                <a:cubicBezTo>
                  <a:pt x="553" y="80"/>
                  <a:pt x="559" y="82"/>
                  <a:pt x="549" y="83"/>
                </a:cubicBezTo>
                <a:cubicBezTo>
                  <a:pt x="540" y="84"/>
                  <a:pt x="535" y="81"/>
                  <a:pt x="528" y="81"/>
                </a:cubicBezTo>
                <a:cubicBezTo>
                  <a:pt x="528" y="81"/>
                  <a:pt x="527" y="80"/>
                  <a:pt x="527" y="80"/>
                </a:cubicBezTo>
                <a:cubicBezTo>
                  <a:pt x="528" y="79"/>
                  <a:pt x="530" y="79"/>
                  <a:pt x="531" y="79"/>
                </a:cubicBezTo>
                <a:cubicBezTo>
                  <a:pt x="535" y="79"/>
                  <a:pt x="540" y="79"/>
                  <a:pt x="546" y="80"/>
                </a:cubicBezTo>
                <a:cubicBezTo>
                  <a:pt x="539" y="74"/>
                  <a:pt x="519" y="74"/>
                  <a:pt x="507" y="72"/>
                </a:cubicBezTo>
                <a:cubicBezTo>
                  <a:pt x="506" y="69"/>
                  <a:pt x="504" y="66"/>
                  <a:pt x="502" y="63"/>
                </a:cubicBezTo>
                <a:cubicBezTo>
                  <a:pt x="516" y="62"/>
                  <a:pt x="517" y="58"/>
                  <a:pt x="530" y="55"/>
                </a:cubicBezTo>
                <a:cubicBezTo>
                  <a:pt x="524" y="55"/>
                  <a:pt x="521" y="55"/>
                  <a:pt x="517" y="54"/>
                </a:cubicBezTo>
                <a:cubicBezTo>
                  <a:pt x="521" y="51"/>
                  <a:pt x="528" y="49"/>
                  <a:pt x="539" y="49"/>
                </a:cubicBezTo>
                <a:cubicBezTo>
                  <a:pt x="541" y="51"/>
                  <a:pt x="544" y="53"/>
                  <a:pt x="547" y="55"/>
                </a:cubicBezTo>
                <a:cubicBezTo>
                  <a:pt x="550" y="54"/>
                  <a:pt x="552" y="53"/>
                  <a:pt x="554" y="52"/>
                </a:cubicBezTo>
                <a:cubicBezTo>
                  <a:pt x="564" y="51"/>
                  <a:pt x="573" y="50"/>
                  <a:pt x="582" y="46"/>
                </a:cubicBezTo>
                <a:cubicBezTo>
                  <a:pt x="566" y="47"/>
                  <a:pt x="561" y="50"/>
                  <a:pt x="554" y="52"/>
                </a:cubicBezTo>
                <a:cubicBezTo>
                  <a:pt x="553" y="51"/>
                  <a:pt x="552" y="50"/>
                  <a:pt x="551" y="48"/>
                </a:cubicBezTo>
                <a:cubicBezTo>
                  <a:pt x="549" y="47"/>
                  <a:pt x="544" y="46"/>
                  <a:pt x="538" y="45"/>
                </a:cubicBezTo>
                <a:cubicBezTo>
                  <a:pt x="541" y="44"/>
                  <a:pt x="543" y="43"/>
                  <a:pt x="547" y="42"/>
                </a:cubicBezTo>
                <a:cubicBezTo>
                  <a:pt x="557" y="39"/>
                  <a:pt x="557" y="39"/>
                  <a:pt x="553" y="34"/>
                </a:cubicBezTo>
                <a:cubicBezTo>
                  <a:pt x="540" y="37"/>
                  <a:pt x="531" y="35"/>
                  <a:pt x="521" y="33"/>
                </a:cubicBezTo>
                <a:cubicBezTo>
                  <a:pt x="513" y="36"/>
                  <a:pt x="521" y="38"/>
                  <a:pt x="522" y="41"/>
                </a:cubicBezTo>
                <a:cubicBezTo>
                  <a:pt x="512" y="43"/>
                  <a:pt x="501" y="45"/>
                  <a:pt x="490" y="47"/>
                </a:cubicBezTo>
                <a:cubicBezTo>
                  <a:pt x="488" y="47"/>
                  <a:pt x="484" y="48"/>
                  <a:pt x="483" y="47"/>
                </a:cubicBezTo>
                <a:cubicBezTo>
                  <a:pt x="480" y="47"/>
                  <a:pt x="480" y="45"/>
                  <a:pt x="475" y="46"/>
                </a:cubicBezTo>
                <a:cubicBezTo>
                  <a:pt x="473" y="47"/>
                  <a:pt x="476" y="49"/>
                  <a:pt x="476" y="50"/>
                </a:cubicBezTo>
                <a:cubicBezTo>
                  <a:pt x="477" y="50"/>
                  <a:pt x="477" y="50"/>
                  <a:pt x="477" y="51"/>
                </a:cubicBezTo>
                <a:cubicBezTo>
                  <a:pt x="466" y="54"/>
                  <a:pt x="455" y="57"/>
                  <a:pt x="441" y="59"/>
                </a:cubicBezTo>
                <a:cubicBezTo>
                  <a:pt x="427" y="62"/>
                  <a:pt x="418" y="65"/>
                  <a:pt x="405" y="68"/>
                </a:cubicBezTo>
                <a:cubicBezTo>
                  <a:pt x="393" y="67"/>
                  <a:pt x="381" y="67"/>
                  <a:pt x="370" y="66"/>
                </a:cubicBezTo>
                <a:cubicBezTo>
                  <a:pt x="370" y="67"/>
                  <a:pt x="369" y="67"/>
                  <a:pt x="369" y="68"/>
                </a:cubicBezTo>
                <a:cubicBezTo>
                  <a:pt x="373" y="68"/>
                  <a:pt x="377" y="69"/>
                  <a:pt x="381" y="69"/>
                </a:cubicBezTo>
                <a:cubicBezTo>
                  <a:pt x="381" y="71"/>
                  <a:pt x="381" y="72"/>
                  <a:pt x="381" y="73"/>
                </a:cubicBezTo>
                <a:cubicBezTo>
                  <a:pt x="364" y="74"/>
                  <a:pt x="357" y="67"/>
                  <a:pt x="336" y="70"/>
                </a:cubicBezTo>
                <a:cubicBezTo>
                  <a:pt x="352" y="65"/>
                  <a:pt x="351" y="65"/>
                  <a:pt x="335" y="63"/>
                </a:cubicBezTo>
                <a:cubicBezTo>
                  <a:pt x="331" y="59"/>
                  <a:pt x="335" y="56"/>
                  <a:pt x="343" y="52"/>
                </a:cubicBezTo>
                <a:cubicBezTo>
                  <a:pt x="346" y="51"/>
                  <a:pt x="347" y="50"/>
                  <a:pt x="349" y="48"/>
                </a:cubicBezTo>
                <a:cubicBezTo>
                  <a:pt x="351" y="48"/>
                  <a:pt x="352" y="48"/>
                  <a:pt x="353" y="48"/>
                </a:cubicBezTo>
                <a:cubicBezTo>
                  <a:pt x="355" y="48"/>
                  <a:pt x="357" y="47"/>
                  <a:pt x="359" y="47"/>
                </a:cubicBezTo>
                <a:cubicBezTo>
                  <a:pt x="359" y="47"/>
                  <a:pt x="358" y="46"/>
                  <a:pt x="358" y="46"/>
                </a:cubicBezTo>
                <a:cubicBezTo>
                  <a:pt x="355" y="46"/>
                  <a:pt x="353" y="47"/>
                  <a:pt x="351" y="47"/>
                </a:cubicBezTo>
                <a:cubicBezTo>
                  <a:pt x="350" y="47"/>
                  <a:pt x="350" y="48"/>
                  <a:pt x="350" y="49"/>
                </a:cubicBezTo>
                <a:cubicBezTo>
                  <a:pt x="342" y="47"/>
                  <a:pt x="344" y="45"/>
                  <a:pt x="349" y="43"/>
                </a:cubicBezTo>
                <a:cubicBezTo>
                  <a:pt x="358" y="40"/>
                  <a:pt x="366" y="36"/>
                  <a:pt x="376" y="32"/>
                </a:cubicBezTo>
                <a:cubicBezTo>
                  <a:pt x="363" y="33"/>
                  <a:pt x="355" y="34"/>
                  <a:pt x="351" y="36"/>
                </a:cubicBezTo>
                <a:cubicBezTo>
                  <a:pt x="347" y="39"/>
                  <a:pt x="343" y="40"/>
                  <a:pt x="333" y="40"/>
                </a:cubicBezTo>
                <a:cubicBezTo>
                  <a:pt x="320" y="41"/>
                  <a:pt x="320" y="41"/>
                  <a:pt x="317" y="45"/>
                </a:cubicBezTo>
                <a:cubicBezTo>
                  <a:pt x="317" y="46"/>
                  <a:pt x="315" y="47"/>
                  <a:pt x="313" y="48"/>
                </a:cubicBezTo>
                <a:cubicBezTo>
                  <a:pt x="299" y="48"/>
                  <a:pt x="296" y="52"/>
                  <a:pt x="287" y="54"/>
                </a:cubicBezTo>
                <a:cubicBezTo>
                  <a:pt x="275" y="58"/>
                  <a:pt x="264" y="61"/>
                  <a:pt x="252" y="64"/>
                </a:cubicBezTo>
                <a:cubicBezTo>
                  <a:pt x="249" y="65"/>
                  <a:pt x="247" y="66"/>
                  <a:pt x="243" y="67"/>
                </a:cubicBezTo>
                <a:cubicBezTo>
                  <a:pt x="238" y="66"/>
                  <a:pt x="234" y="65"/>
                  <a:pt x="229" y="63"/>
                </a:cubicBezTo>
                <a:cubicBezTo>
                  <a:pt x="221" y="64"/>
                  <a:pt x="220" y="66"/>
                  <a:pt x="223" y="68"/>
                </a:cubicBezTo>
                <a:cubicBezTo>
                  <a:pt x="223" y="67"/>
                  <a:pt x="223" y="67"/>
                  <a:pt x="223" y="67"/>
                </a:cubicBezTo>
                <a:cubicBezTo>
                  <a:pt x="220" y="68"/>
                  <a:pt x="214" y="68"/>
                  <a:pt x="213" y="69"/>
                </a:cubicBezTo>
                <a:cubicBezTo>
                  <a:pt x="208" y="74"/>
                  <a:pt x="195" y="76"/>
                  <a:pt x="180" y="76"/>
                </a:cubicBezTo>
                <a:cubicBezTo>
                  <a:pt x="178" y="77"/>
                  <a:pt x="176" y="77"/>
                  <a:pt x="174" y="77"/>
                </a:cubicBezTo>
                <a:cubicBezTo>
                  <a:pt x="173" y="76"/>
                  <a:pt x="172" y="75"/>
                  <a:pt x="172" y="75"/>
                </a:cubicBezTo>
                <a:cubicBezTo>
                  <a:pt x="158" y="74"/>
                  <a:pt x="148" y="75"/>
                  <a:pt x="141" y="79"/>
                </a:cubicBezTo>
                <a:cubicBezTo>
                  <a:pt x="116" y="75"/>
                  <a:pt x="94" y="71"/>
                  <a:pt x="93" y="62"/>
                </a:cubicBezTo>
                <a:cubicBezTo>
                  <a:pt x="93" y="60"/>
                  <a:pt x="90" y="58"/>
                  <a:pt x="94" y="55"/>
                </a:cubicBezTo>
                <a:cubicBezTo>
                  <a:pt x="95" y="54"/>
                  <a:pt x="95" y="50"/>
                  <a:pt x="83" y="49"/>
                </a:cubicBezTo>
                <a:cubicBezTo>
                  <a:pt x="82" y="51"/>
                  <a:pt x="81" y="52"/>
                  <a:pt x="79" y="53"/>
                </a:cubicBezTo>
                <a:cubicBezTo>
                  <a:pt x="76" y="56"/>
                  <a:pt x="71" y="57"/>
                  <a:pt x="60" y="56"/>
                </a:cubicBezTo>
                <a:cubicBezTo>
                  <a:pt x="56" y="55"/>
                  <a:pt x="53" y="55"/>
                  <a:pt x="50" y="55"/>
                </a:cubicBezTo>
                <a:cubicBezTo>
                  <a:pt x="47" y="54"/>
                  <a:pt x="44" y="54"/>
                  <a:pt x="40" y="54"/>
                </a:cubicBezTo>
                <a:cubicBezTo>
                  <a:pt x="43" y="52"/>
                  <a:pt x="45" y="50"/>
                  <a:pt x="47" y="49"/>
                </a:cubicBezTo>
                <a:cubicBezTo>
                  <a:pt x="42" y="48"/>
                  <a:pt x="37" y="47"/>
                  <a:pt x="30" y="45"/>
                </a:cubicBezTo>
                <a:cubicBezTo>
                  <a:pt x="37" y="44"/>
                  <a:pt x="42" y="44"/>
                  <a:pt x="48" y="43"/>
                </a:cubicBezTo>
                <a:cubicBezTo>
                  <a:pt x="39" y="40"/>
                  <a:pt x="43" y="37"/>
                  <a:pt x="50" y="34"/>
                </a:cubicBezTo>
                <a:cubicBezTo>
                  <a:pt x="44" y="28"/>
                  <a:pt x="23" y="27"/>
                  <a:pt x="8" y="23"/>
                </a:cubicBezTo>
                <a:cubicBezTo>
                  <a:pt x="16" y="22"/>
                  <a:pt x="22" y="21"/>
                  <a:pt x="29" y="20"/>
                </a:cubicBezTo>
                <a:cubicBezTo>
                  <a:pt x="22" y="18"/>
                  <a:pt x="19" y="16"/>
                  <a:pt x="7" y="16"/>
                </a:cubicBezTo>
                <a:cubicBezTo>
                  <a:pt x="1" y="17"/>
                  <a:pt x="0" y="15"/>
                  <a:pt x="3" y="13"/>
                </a:cubicBezTo>
                <a:cubicBezTo>
                  <a:pt x="6" y="12"/>
                  <a:pt x="11" y="11"/>
                  <a:pt x="14" y="10"/>
                </a:cubicBezTo>
                <a:cubicBezTo>
                  <a:pt x="25" y="11"/>
                  <a:pt x="26" y="14"/>
                  <a:pt x="27" y="17"/>
                </a:cubicBezTo>
                <a:cubicBezTo>
                  <a:pt x="32" y="16"/>
                  <a:pt x="36" y="15"/>
                  <a:pt x="41" y="14"/>
                </a:cubicBezTo>
                <a:cubicBezTo>
                  <a:pt x="44" y="14"/>
                  <a:pt x="49" y="15"/>
                  <a:pt x="53" y="16"/>
                </a:cubicBezTo>
                <a:cubicBezTo>
                  <a:pt x="54" y="18"/>
                  <a:pt x="54" y="20"/>
                  <a:pt x="55" y="23"/>
                </a:cubicBezTo>
                <a:cubicBezTo>
                  <a:pt x="62" y="22"/>
                  <a:pt x="67" y="21"/>
                  <a:pt x="73" y="20"/>
                </a:cubicBezTo>
                <a:cubicBezTo>
                  <a:pt x="74" y="23"/>
                  <a:pt x="60" y="23"/>
                  <a:pt x="61" y="26"/>
                </a:cubicBezTo>
                <a:cubicBezTo>
                  <a:pt x="63" y="26"/>
                  <a:pt x="66" y="26"/>
                  <a:pt x="71" y="26"/>
                </a:cubicBezTo>
                <a:cubicBezTo>
                  <a:pt x="67" y="27"/>
                  <a:pt x="65" y="28"/>
                  <a:pt x="61" y="29"/>
                </a:cubicBezTo>
                <a:cubicBezTo>
                  <a:pt x="63" y="30"/>
                  <a:pt x="64" y="31"/>
                  <a:pt x="66" y="33"/>
                </a:cubicBezTo>
                <a:cubicBezTo>
                  <a:pt x="63" y="33"/>
                  <a:pt x="60" y="33"/>
                  <a:pt x="56" y="33"/>
                </a:cubicBezTo>
                <a:cubicBezTo>
                  <a:pt x="57" y="37"/>
                  <a:pt x="57" y="37"/>
                  <a:pt x="71" y="38"/>
                </a:cubicBezTo>
                <a:cubicBezTo>
                  <a:pt x="81" y="38"/>
                  <a:pt x="89" y="37"/>
                  <a:pt x="90" y="34"/>
                </a:cubicBezTo>
                <a:cubicBezTo>
                  <a:pt x="91" y="32"/>
                  <a:pt x="95" y="31"/>
                  <a:pt x="99" y="30"/>
                </a:cubicBezTo>
                <a:cubicBezTo>
                  <a:pt x="104" y="28"/>
                  <a:pt x="110" y="26"/>
                  <a:pt x="110" y="24"/>
                </a:cubicBezTo>
                <a:cubicBezTo>
                  <a:pt x="110" y="21"/>
                  <a:pt x="112" y="20"/>
                  <a:pt x="119" y="20"/>
                </a:cubicBezTo>
                <a:cubicBezTo>
                  <a:pt x="129" y="20"/>
                  <a:pt x="130" y="18"/>
                  <a:pt x="131" y="16"/>
                </a:cubicBezTo>
                <a:cubicBezTo>
                  <a:pt x="131" y="14"/>
                  <a:pt x="131" y="12"/>
                  <a:pt x="131" y="10"/>
                </a:cubicBezTo>
                <a:cubicBezTo>
                  <a:pt x="131" y="9"/>
                  <a:pt x="133" y="7"/>
                  <a:pt x="134" y="5"/>
                </a:cubicBezTo>
                <a:cubicBezTo>
                  <a:pt x="141" y="6"/>
                  <a:pt x="145" y="7"/>
                  <a:pt x="152" y="7"/>
                </a:cubicBezTo>
                <a:cubicBezTo>
                  <a:pt x="148" y="9"/>
                  <a:pt x="145" y="9"/>
                  <a:pt x="140" y="11"/>
                </a:cubicBezTo>
                <a:cubicBezTo>
                  <a:pt x="150" y="11"/>
                  <a:pt x="157" y="11"/>
                  <a:pt x="165" y="11"/>
                </a:cubicBezTo>
                <a:cubicBezTo>
                  <a:pt x="164" y="11"/>
                  <a:pt x="162" y="13"/>
                  <a:pt x="161" y="14"/>
                </a:cubicBezTo>
                <a:cubicBezTo>
                  <a:pt x="169" y="14"/>
                  <a:pt x="169" y="14"/>
                  <a:pt x="175" y="11"/>
                </a:cubicBezTo>
                <a:cubicBezTo>
                  <a:pt x="178" y="12"/>
                  <a:pt x="184" y="13"/>
                  <a:pt x="184" y="13"/>
                </a:cubicBezTo>
                <a:cubicBezTo>
                  <a:pt x="184" y="15"/>
                  <a:pt x="184" y="18"/>
                  <a:pt x="172" y="18"/>
                </a:cubicBezTo>
                <a:cubicBezTo>
                  <a:pt x="177" y="21"/>
                  <a:pt x="178" y="23"/>
                  <a:pt x="167" y="24"/>
                </a:cubicBezTo>
                <a:cubicBezTo>
                  <a:pt x="170" y="26"/>
                  <a:pt x="172" y="28"/>
                  <a:pt x="174" y="29"/>
                </a:cubicBezTo>
                <a:cubicBezTo>
                  <a:pt x="161" y="33"/>
                  <a:pt x="150" y="37"/>
                  <a:pt x="138" y="40"/>
                </a:cubicBezTo>
                <a:cubicBezTo>
                  <a:pt x="134" y="41"/>
                  <a:pt x="127" y="41"/>
                  <a:pt x="122" y="43"/>
                </a:cubicBezTo>
                <a:cubicBezTo>
                  <a:pt x="130" y="43"/>
                  <a:pt x="137" y="43"/>
                  <a:pt x="145" y="43"/>
                </a:cubicBezTo>
                <a:cubicBezTo>
                  <a:pt x="142" y="45"/>
                  <a:pt x="156" y="48"/>
                  <a:pt x="142" y="50"/>
                </a:cubicBezTo>
                <a:cubicBezTo>
                  <a:pt x="139" y="46"/>
                  <a:pt x="128" y="47"/>
                  <a:pt x="118" y="46"/>
                </a:cubicBezTo>
                <a:cubicBezTo>
                  <a:pt x="119" y="49"/>
                  <a:pt x="118" y="51"/>
                  <a:pt x="115" y="54"/>
                </a:cubicBezTo>
                <a:cubicBezTo>
                  <a:pt x="122" y="54"/>
                  <a:pt x="128" y="53"/>
                  <a:pt x="135" y="52"/>
                </a:cubicBezTo>
                <a:cubicBezTo>
                  <a:pt x="139" y="57"/>
                  <a:pt x="117" y="55"/>
                  <a:pt x="115" y="59"/>
                </a:cubicBezTo>
                <a:cubicBezTo>
                  <a:pt x="123" y="61"/>
                  <a:pt x="131" y="64"/>
                  <a:pt x="141" y="66"/>
                </a:cubicBezTo>
                <a:cubicBezTo>
                  <a:pt x="146" y="66"/>
                  <a:pt x="155" y="66"/>
                  <a:pt x="162" y="66"/>
                </a:cubicBezTo>
                <a:cubicBezTo>
                  <a:pt x="163" y="66"/>
                  <a:pt x="164" y="67"/>
                  <a:pt x="165" y="68"/>
                </a:cubicBezTo>
                <a:cubicBezTo>
                  <a:pt x="175" y="68"/>
                  <a:pt x="184" y="68"/>
                  <a:pt x="195" y="67"/>
                </a:cubicBezTo>
                <a:cubicBezTo>
                  <a:pt x="195" y="65"/>
                  <a:pt x="194" y="63"/>
                  <a:pt x="194" y="59"/>
                </a:cubicBezTo>
                <a:cubicBezTo>
                  <a:pt x="187" y="62"/>
                  <a:pt x="184" y="63"/>
                  <a:pt x="179" y="65"/>
                </a:cubicBezTo>
                <a:cubicBezTo>
                  <a:pt x="177" y="64"/>
                  <a:pt x="176" y="62"/>
                  <a:pt x="174" y="61"/>
                </a:cubicBezTo>
                <a:cubicBezTo>
                  <a:pt x="177" y="60"/>
                  <a:pt x="180" y="59"/>
                  <a:pt x="182" y="59"/>
                </a:cubicBezTo>
                <a:cubicBezTo>
                  <a:pt x="194" y="59"/>
                  <a:pt x="205" y="59"/>
                  <a:pt x="216" y="60"/>
                </a:cubicBezTo>
                <a:cubicBezTo>
                  <a:pt x="225" y="60"/>
                  <a:pt x="235" y="61"/>
                  <a:pt x="245" y="62"/>
                </a:cubicBezTo>
                <a:cubicBezTo>
                  <a:pt x="253" y="60"/>
                  <a:pt x="242" y="58"/>
                  <a:pt x="238" y="56"/>
                </a:cubicBezTo>
                <a:cubicBezTo>
                  <a:pt x="242" y="55"/>
                  <a:pt x="246" y="53"/>
                  <a:pt x="249" y="52"/>
                </a:cubicBezTo>
                <a:cubicBezTo>
                  <a:pt x="256" y="52"/>
                  <a:pt x="262" y="54"/>
                  <a:pt x="270" y="51"/>
                </a:cubicBezTo>
                <a:cubicBezTo>
                  <a:pt x="265" y="51"/>
                  <a:pt x="261" y="50"/>
                  <a:pt x="257" y="49"/>
                </a:cubicBezTo>
                <a:cubicBezTo>
                  <a:pt x="260" y="48"/>
                  <a:pt x="264" y="46"/>
                  <a:pt x="268" y="45"/>
                </a:cubicBezTo>
                <a:cubicBezTo>
                  <a:pt x="274" y="46"/>
                  <a:pt x="281" y="48"/>
                  <a:pt x="289" y="50"/>
                </a:cubicBezTo>
                <a:cubicBezTo>
                  <a:pt x="290" y="47"/>
                  <a:pt x="290" y="46"/>
                  <a:pt x="290" y="44"/>
                </a:cubicBezTo>
                <a:cubicBezTo>
                  <a:pt x="281" y="43"/>
                  <a:pt x="271" y="43"/>
                  <a:pt x="261" y="42"/>
                </a:cubicBezTo>
                <a:cubicBezTo>
                  <a:pt x="263" y="40"/>
                  <a:pt x="267" y="39"/>
                  <a:pt x="273" y="39"/>
                </a:cubicBezTo>
                <a:cubicBezTo>
                  <a:pt x="280" y="39"/>
                  <a:pt x="286" y="39"/>
                  <a:pt x="286" y="37"/>
                </a:cubicBezTo>
                <a:cubicBezTo>
                  <a:pt x="287" y="36"/>
                  <a:pt x="288" y="36"/>
                  <a:pt x="289" y="36"/>
                </a:cubicBezTo>
                <a:cubicBezTo>
                  <a:pt x="305" y="34"/>
                  <a:pt x="310" y="30"/>
                  <a:pt x="319" y="27"/>
                </a:cubicBezTo>
                <a:cubicBezTo>
                  <a:pt x="328" y="24"/>
                  <a:pt x="338" y="20"/>
                  <a:pt x="348" y="17"/>
                </a:cubicBezTo>
                <a:cubicBezTo>
                  <a:pt x="356" y="15"/>
                  <a:pt x="363" y="13"/>
                  <a:pt x="372" y="11"/>
                </a:cubicBezTo>
                <a:cubicBezTo>
                  <a:pt x="375" y="11"/>
                  <a:pt x="380" y="11"/>
                  <a:pt x="387" y="10"/>
                </a:cubicBezTo>
                <a:cubicBezTo>
                  <a:pt x="384" y="13"/>
                  <a:pt x="382" y="14"/>
                  <a:pt x="380" y="16"/>
                </a:cubicBezTo>
                <a:cubicBezTo>
                  <a:pt x="383" y="16"/>
                  <a:pt x="386" y="17"/>
                  <a:pt x="390" y="18"/>
                </a:cubicBezTo>
                <a:cubicBezTo>
                  <a:pt x="386" y="19"/>
                  <a:pt x="382" y="21"/>
                  <a:pt x="378" y="22"/>
                </a:cubicBezTo>
                <a:cubicBezTo>
                  <a:pt x="394" y="22"/>
                  <a:pt x="407" y="22"/>
                  <a:pt x="418" y="22"/>
                </a:cubicBezTo>
                <a:cubicBezTo>
                  <a:pt x="433" y="27"/>
                  <a:pt x="419" y="30"/>
                  <a:pt x="413" y="34"/>
                </a:cubicBezTo>
                <a:cubicBezTo>
                  <a:pt x="418" y="36"/>
                  <a:pt x="424" y="37"/>
                  <a:pt x="415" y="40"/>
                </a:cubicBezTo>
                <a:cubicBezTo>
                  <a:pt x="412" y="41"/>
                  <a:pt x="412" y="42"/>
                  <a:pt x="410" y="44"/>
                </a:cubicBezTo>
                <a:cubicBezTo>
                  <a:pt x="407" y="44"/>
                  <a:pt x="403" y="45"/>
                  <a:pt x="396" y="46"/>
                </a:cubicBezTo>
                <a:cubicBezTo>
                  <a:pt x="407" y="46"/>
                  <a:pt x="415" y="47"/>
                  <a:pt x="422" y="47"/>
                </a:cubicBezTo>
                <a:cubicBezTo>
                  <a:pt x="427" y="46"/>
                  <a:pt x="431" y="44"/>
                  <a:pt x="436" y="42"/>
                </a:cubicBezTo>
                <a:cubicBezTo>
                  <a:pt x="442" y="45"/>
                  <a:pt x="428" y="51"/>
                  <a:pt x="452" y="51"/>
                </a:cubicBezTo>
                <a:cubicBezTo>
                  <a:pt x="447" y="48"/>
                  <a:pt x="452" y="44"/>
                  <a:pt x="442" y="41"/>
                </a:cubicBezTo>
                <a:cubicBezTo>
                  <a:pt x="452" y="39"/>
                  <a:pt x="465" y="38"/>
                  <a:pt x="463" y="33"/>
                </a:cubicBezTo>
                <a:cubicBezTo>
                  <a:pt x="477" y="32"/>
                  <a:pt x="490" y="32"/>
                  <a:pt x="504" y="31"/>
                </a:cubicBezTo>
                <a:cubicBezTo>
                  <a:pt x="504" y="31"/>
                  <a:pt x="504" y="30"/>
                  <a:pt x="504" y="30"/>
                </a:cubicBezTo>
                <a:cubicBezTo>
                  <a:pt x="502" y="30"/>
                  <a:pt x="500" y="30"/>
                  <a:pt x="498" y="29"/>
                </a:cubicBezTo>
                <a:cubicBezTo>
                  <a:pt x="496" y="29"/>
                  <a:pt x="494" y="28"/>
                  <a:pt x="492" y="27"/>
                </a:cubicBezTo>
                <a:cubicBezTo>
                  <a:pt x="495" y="27"/>
                  <a:pt x="498" y="26"/>
                  <a:pt x="500" y="26"/>
                </a:cubicBezTo>
                <a:cubicBezTo>
                  <a:pt x="515" y="26"/>
                  <a:pt x="525" y="25"/>
                  <a:pt x="532" y="21"/>
                </a:cubicBezTo>
                <a:cubicBezTo>
                  <a:pt x="535" y="19"/>
                  <a:pt x="546" y="18"/>
                  <a:pt x="553" y="16"/>
                </a:cubicBezTo>
                <a:cubicBezTo>
                  <a:pt x="559" y="18"/>
                  <a:pt x="564" y="19"/>
                  <a:pt x="570" y="20"/>
                </a:cubicBezTo>
                <a:cubicBezTo>
                  <a:pt x="566" y="21"/>
                  <a:pt x="562" y="22"/>
                  <a:pt x="559" y="23"/>
                </a:cubicBezTo>
                <a:cubicBezTo>
                  <a:pt x="559" y="23"/>
                  <a:pt x="559" y="24"/>
                  <a:pt x="560" y="24"/>
                </a:cubicBezTo>
                <a:cubicBezTo>
                  <a:pt x="563" y="24"/>
                  <a:pt x="566" y="24"/>
                  <a:pt x="570" y="24"/>
                </a:cubicBezTo>
                <a:cubicBezTo>
                  <a:pt x="576" y="23"/>
                  <a:pt x="582" y="22"/>
                  <a:pt x="588" y="22"/>
                </a:cubicBezTo>
                <a:cubicBezTo>
                  <a:pt x="593" y="22"/>
                  <a:pt x="600" y="23"/>
                  <a:pt x="602" y="24"/>
                </a:cubicBezTo>
                <a:cubicBezTo>
                  <a:pt x="606" y="26"/>
                  <a:pt x="601" y="27"/>
                  <a:pt x="595" y="28"/>
                </a:cubicBezTo>
                <a:cubicBezTo>
                  <a:pt x="593" y="28"/>
                  <a:pt x="591" y="29"/>
                  <a:pt x="587" y="31"/>
                </a:cubicBezTo>
                <a:cubicBezTo>
                  <a:pt x="596" y="31"/>
                  <a:pt x="602" y="31"/>
                  <a:pt x="612" y="31"/>
                </a:cubicBezTo>
                <a:cubicBezTo>
                  <a:pt x="607" y="32"/>
                  <a:pt x="604" y="33"/>
                  <a:pt x="601" y="34"/>
                </a:cubicBezTo>
                <a:cubicBezTo>
                  <a:pt x="595" y="35"/>
                  <a:pt x="588" y="36"/>
                  <a:pt x="597" y="39"/>
                </a:cubicBezTo>
                <a:cubicBezTo>
                  <a:pt x="600" y="40"/>
                  <a:pt x="599" y="42"/>
                  <a:pt x="596" y="42"/>
                </a:cubicBezTo>
                <a:cubicBezTo>
                  <a:pt x="591" y="44"/>
                  <a:pt x="586" y="46"/>
                  <a:pt x="583" y="49"/>
                </a:cubicBezTo>
                <a:cubicBezTo>
                  <a:pt x="580" y="50"/>
                  <a:pt x="579" y="51"/>
                  <a:pt x="580" y="53"/>
                </a:cubicBezTo>
                <a:cubicBezTo>
                  <a:pt x="581" y="55"/>
                  <a:pt x="578" y="57"/>
                  <a:pt x="573" y="58"/>
                </a:cubicBezTo>
                <a:cubicBezTo>
                  <a:pt x="565" y="60"/>
                  <a:pt x="555" y="62"/>
                  <a:pt x="546" y="64"/>
                </a:cubicBezTo>
                <a:cubicBezTo>
                  <a:pt x="538" y="66"/>
                  <a:pt x="538" y="66"/>
                  <a:pt x="542" y="69"/>
                </a:cubicBezTo>
                <a:cubicBezTo>
                  <a:pt x="552" y="68"/>
                  <a:pt x="561" y="68"/>
                  <a:pt x="573" y="67"/>
                </a:cubicBezTo>
                <a:cubicBezTo>
                  <a:pt x="580" y="66"/>
                  <a:pt x="590" y="65"/>
                  <a:pt x="601" y="63"/>
                </a:cubicBezTo>
                <a:cubicBezTo>
                  <a:pt x="608" y="59"/>
                  <a:pt x="608" y="59"/>
                  <a:pt x="624" y="61"/>
                </a:cubicBezTo>
                <a:cubicBezTo>
                  <a:pt x="627" y="56"/>
                  <a:pt x="641" y="58"/>
                  <a:pt x="650" y="58"/>
                </a:cubicBezTo>
                <a:cubicBezTo>
                  <a:pt x="656" y="57"/>
                  <a:pt x="662" y="58"/>
                  <a:pt x="669" y="57"/>
                </a:cubicBezTo>
                <a:cubicBezTo>
                  <a:pt x="664" y="56"/>
                  <a:pt x="659" y="54"/>
                  <a:pt x="655" y="53"/>
                </a:cubicBezTo>
                <a:cubicBezTo>
                  <a:pt x="659" y="52"/>
                  <a:pt x="666" y="52"/>
                  <a:pt x="672" y="51"/>
                </a:cubicBezTo>
                <a:cubicBezTo>
                  <a:pt x="677" y="49"/>
                  <a:pt x="668" y="46"/>
                  <a:pt x="682" y="45"/>
                </a:cubicBezTo>
                <a:cubicBezTo>
                  <a:pt x="682" y="46"/>
                  <a:pt x="682" y="48"/>
                  <a:pt x="681" y="49"/>
                </a:cubicBezTo>
                <a:cubicBezTo>
                  <a:pt x="692" y="52"/>
                  <a:pt x="705" y="51"/>
                  <a:pt x="717" y="50"/>
                </a:cubicBezTo>
                <a:cubicBezTo>
                  <a:pt x="717" y="46"/>
                  <a:pt x="704" y="48"/>
                  <a:pt x="698" y="46"/>
                </a:cubicBezTo>
                <a:cubicBezTo>
                  <a:pt x="700" y="45"/>
                  <a:pt x="703" y="44"/>
                  <a:pt x="707" y="43"/>
                </a:cubicBezTo>
                <a:cubicBezTo>
                  <a:pt x="706" y="42"/>
                  <a:pt x="704" y="42"/>
                  <a:pt x="702" y="41"/>
                </a:cubicBezTo>
                <a:cubicBezTo>
                  <a:pt x="703" y="40"/>
                  <a:pt x="704" y="40"/>
                  <a:pt x="705" y="40"/>
                </a:cubicBezTo>
                <a:cubicBezTo>
                  <a:pt x="712" y="39"/>
                  <a:pt x="717" y="39"/>
                  <a:pt x="717" y="42"/>
                </a:cubicBezTo>
                <a:cubicBezTo>
                  <a:pt x="717" y="42"/>
                  <a:pt x="718" y="43"/>
                  <a:pt x="718" y="43"/>
                </a:cubicBezTo>
                <a:cubicBezTo>
                  <a:pt x="739" y="43"/>
                  <a:pt x="727" y="38"/>
                  <a:pt x="736" y="36"/>
                </a:cubicBezTo>
                <a:cubicBezTo>
                  <a:pt x="738" y="37"/>
                  <a:pt x="741" y="38"/>
                  <a:pt x="744" y="40"/>
                </a:cubicBezTo>
                <a:cubicBezTo>
                  <a:pt x="748" y="38"/>
                  <a:pt x="754" y="36"/>
                  <a:pt x="755" y="34"/>
                </a:cubicBezTo>
                <a:cubicBezTo>
                  <a:pt x="756" y="32"/>
                  <a:pt x="759" y="30"/>
                  <a:pt x="765" y="29"/>
                </a:cubicBezTo>
                <a:cubicBezTo>
                  <a:pt x="775" y="27"/>
                  <a:pt x="785" y="26"/>
                  <a:pt x="795" y="24"/>
                </a:cubicBezTo>
                <a:cubicBezTo>
                  <a:pt x="795" y="24"/>
                  <a:pt x="796" y="24"/>
                  <a:pt x="796" y="24"/>
                </a:cubicBezTo>
                <a:cubicBezTo>
                  <a:pt x="819" y="24"/>
                  <a:pt x="832" y="29"/>
                  <a:pt x="846" y="32"/>
                </a:cubicBezTo>
                <a:cubicBezTo>
                  <a:pt x="857" y="36"/>
                  <a:pt x="857" y="39"/>
                  <a:pt x="845" y="43"/>
                </a:cubicBezTo>
                <a:cubicBezTo>
                  <a:pt x="848" y="43"/>
                  <a:pt x="850" y="44"/>
                  <a:pt x="853" y="45"/>
                </a:cubicBezTo>
                <a:cubicBezTo>
                  <a:pt x="846" y="48"/>
                  <a:pt x="841" y="50"/>
                  <a:pt x="833" y="53"/>
                </a:cubicBezTo>
                <a:cubicBezTo>
                  <a:pt x="843" y="54"/>
                  <a:pt x="851" y="55"/>
                  <a:pt x="861" y="56"/>
                </a:cubicBezTo>
                <a:cubicBezTo>
                  <a:pt x="862" y="54"/>
                  <a:pt x="863" y="52"/>
                  <a:pt x="865" y="50"/>
                </a:cubicBezTo>
                <a:cubicBezTo>
                  <a:pt x="871" y="50"/>
                  <a:pt x="878" y="49"/>
                  <a:pt x="886" y="48"/>
                </a:cubicBezTo>
                <a:cubicBezTo>
                  <a:pt x="887" y="44"/>
                  <a:pt x="893" y="42"/>
                  <a:pt x="906" y="40"/>
                </a:cubicBezTo>
                <a:cubicBezTo>
                  <a:pt x="914" y="39"/>
                  <a:pt x="922" y="36"/>
                  <a:pt x="930" y="34"/>
                </a:cubicBezTo>
                <a:cubicBezTo>
                  <a:pt x="930" y="34"/>
                  <a:pt x="931" y="34"/>
                  <a:pt x="931" y="34"/>
                </a:cubicBezTo>
                <a:cubicBezTo>
                  <a:pt x="947" y="37"/>
                  <a:pt x="950" y="29"/>
                  <a:pt x="963" y="30"/>
                </a:cubicBezTo>
                <a:cubicBezTo>
                  <a:pt x="963" y="30"/>
                  <a:pt x="966" y="28"/>
                  <a:pt x="968" y="27"/>
                </a:cubicBezTo>
                <a:cubicBezTo>
                  <a:pt x="970" y="26"/>
                  <a:pt x="979" y="25"/>
                  <a:pt x="979" y="26"/>
                </a:cubicBezTo>
                <a:cubicBezTo>
                  <a:pt x="979" y="30"/>
                  <a:pt x="990" y="29"/>
                  <a:pt x="1000" y="29"/>
                </a:cubicBezTo>
                <a:cubicBezTo>
                  <a:pt x="998" y="31"/>
                  <a:pt x="996" y="32"/>
                  <a:pt x="994" y="34"/>
                </a:cubicBezTo>
                <a:cubicBezTo>
                  <a:pt x="1000" y="34"/>
                  <a:pt x="1004" y="35"/>
                  <a:pt x="1009" y="35"/>
                </a:cubicBezTo>
                <a:cubicBezTo>
                  <a:pt x="1009" y="37"/>
                  <a:pt x="1010" y="39"/>
                  <a:pt x="1010" y="42"/>
                </a:cubicBezTo>
                <a:cubicBezTo>
                  <a:pt x="1004" y="43"/>
                  <a:pt x="998" y="44"/>
                  <a:pt x="991" y="45"/>
                </a:cubicBezTo>
                <a:cubicBezTo>
                  <a:pt x="993" y="46"/>
                  <a:pt x="995" y="47"/>
                  <a:pt x="998" y="48"/>
                </a:cubicBezTo>
                <a:cubicBezTo>
                  <a:pt x="991" y="51"/>
                  <a:pt x="983" y="55"/>
                  <a:pt x="976" y="58"/>
                </a:cubicBezTo>
                <a:cubicBezTo>
                  <a:pt x="974" y="59"/>
                  <a:pt x="972" y="60"/>
                  <a:pt x="971" y="62"/>
                </a:cubicBezTo>
                <a:cubicBezTo>
                  <a:pt x="970" y="62"/>
                  <a:pt x="971" y="63"/>
                  <a:pt x="970" y="64"/>
                </a:cubicBezTo>
                <a:cubicBezTo>
                  <a:pt x="968" y="69"/>
                  <a:pt x="960" y="71"/>
                  <a:pt x="939" y="70"/>
                </a:cubicBezTo>
                <a:cubicBezTo>
                  <a:pt x="943" y="72"/>
                  <a:pt x="945" y="73"/>
                  <a:pt x="947" y="73"/>
                </a:cubicBezTo>
                <a:cubicBezTo>
                  <a:pt x="961" y="74"/>
                  <a:pt x="972" y="72"/>
                  <a:pt x="979" y="68"/>
                </a:cubicBezTo>
                <a:cubicBezTo>
                  <a:pt x="982" y="66"/>
                  <a:pt x="988" y="64"/>
                  <a:pt x="994" y="62"/>
                </a:cubicBezTo>
                <a:cubicBezTo>
                  <a:pt x="1005" y="60"/>
                  <a:pt x="1014" y="57"/>
                  <a:pt x="1029" y="57"/>
                </a:cubicBezTo>
                <a:cubicBezTo>
                  <a:pt x="1031" y="57"/>
                  <a:pt x="1034" y="56"/>
                  <a:pt x="1036" y="55"/>
                </a:cubicBezTo>
                <a:cubicBezTo>
                  <a:pt x="1036" y="56"/>
                  <a:pt x="1036" y="57"/>
                  <a:pt x="1036" y="57"/>
                </a:cubicBezTo>
                <a:cubicBezTo>
                  <a:pt x="1031" y="58"/>
                  <a:pt x="1026" y="59"/>
                  <a:pt x="1020" y="60"/>
                </a:cubicBezTo>
                <a:cubicBezTo>
                  <a:pt x="1027" y="61"/>
                  <a:pt x="1033" y="61"/>
                  <a:pt x="1038" y="60"/>
                </a:cubicBezTo>
                <a:cubicBezTo>
                  <a:pt x="1041" y="60"/>
                  <a:pt x="1043" y="58"/>
                  <a:pt x="1045" y="57"/>
                </a:cubicBezTo>
                <a:cubicBezTo>
                  <a:pt x="1042" y="57"/>
                  <a:pt x="1039" y="56"/>
                  <a:pt x="1036" y="56"/>
                </a:cubicBezTo>
                <a:cubicBezTo>
                  <a:pt x="1044" y="52"/>
                  <a:pt x="1046" y="51"/>
                  <a:pt x="1054" y="51"/>
                </a:cubicBezTo>
                <a:cubicBezTo>
                  <a:pt x="1059" y="50"/>
                  <a:pt x="1065" y="51"/>
                  <a:pt x="1072" y="51"/>
                </a:cubicBezTo>
                <a:cubicBezTo>
                  <a:pt x="1072" y="49"/>
                  <a:pt x="1072" y="48"/>
                  <a:pt x="1072" y="46"/>
                </a:cubicBezTo>
                <a:cubicBezTo>
                  <a:pt x="1082" y="45"/>
                  <a:pt x="1092" y="44"/>
                  <a:pt x="1103" y="44"/>
                </a:cubicBezTo>
                <a:cubicBezTo>
                  <a:pt x="1104" y="42"/>
                  <a:pt x="1100" y="39"/>
                  <a:pt x="1115" y="38"/>
                </a:cubicBezTo>
                <a:cubicBezTo>
                  <a:pt x="1119" y="38"/>
                  <a:pt x="1123" y="36"/>
                  <a:pt x="1126" y="35"/>
                </a:cubicBezTo>
                <a:cubicBezTo>
                  <a:pt x="1136" y="31"/>
                  <a:pt x="1149" y="29"/>
                  <a:pt x="1167" y="28"/>
                </a:cubicBezTo>
                <a:cubicBezTo>
                  <a:pt x="1165" y="27"/>
                  <a:pt x="1164" y="26"/>
                  <a:pt x="1163" y="25"/>
                </a:cubicBezTo>
                <a:cubicBezTo>
                  <a:pt x="1165" y="25"/>
                  <a:pt x="1167" y="25"/>
                  <a:pt x="1169" y="25"/>
                </a:cubicBezTo>
                <a:cubicBezTo>
                  <a:pt x="1171" y="25"/>
                  <a:pt x="1175" y="26"/>
                  <a:pt x="1176" y="26"/>
                </a:cubicBezTo>
                <a:cubicBezTo>
                  <a:pt x="1184" y="25"/>
                  <a:pt x="1189" y="27"/>
                  <a:pt x="1190" y="28"/>
                </a:cubicBezTo>
                <a:cubicBezTo>
                  <a:pt x="1193" y="31"/>
                  <a:pt x="1201" y="30"/>
                  <a:pt x="1206" y="30"/>
                </a:cubicBezTo>
                <a:cubicBezTo>
                  <a:pt x="1209" y="32"/>
                  <a:pt x="1211" y="33"/>
                  <a:pt x="1214" y="35"/>
                </a:cubicBezTo>
                <a:cubicBezTo>
                  <a:pt x="1218" y="36"/>
                  <a:pt x="1223" y="37"/>
                  <a:pt x="1228" y="38"/>
                </a:cubicBezTo>
                <a:cubicBezTo>
                  <a:pt x="1225" y="39"/>
                  <a:pt x="1221" y="41"/>
                  <a:pt x="1219" y="42"/>
                </a:cubicBezTo>
                <a:cubicBezTo>
                  <a:pt x="1217" y="43"/>
                  <a:pt x="1214" y="44"/>
                  <a:pt x="1215" y="45"/>
                </a:cubicBezTo>
                <a:cubicBezTo>
                  <a:pt x="1219" y="47"/>
                  <a:pt x="1212" y="47"/>
                  <a:pt x="1211" y="48"/>
                </a:cubicBezTo>
                <a:cubicBezTo>
                  <a:pt x="1215" y="50"/>
                  <a:pt x="1219" y="50"/>
                  <a:pt x="1222" y="48"/>
                </a:cubicBezTo>
                <a:cubicBezTo>
                  <a:pt x="1226" y="46"/>
                  <a:pt x="1231" y="45"/>
                  <a:pt x="1233" y="43"/>
                </a:cubicBezTo>
                <a:cubicBezTo>
                  <a:pt x="1238" y="38"/>
                  <a:pt x="1251" y="37"/>
                  <a:pt x="1264" y="36"/>
                </a:cubicBezTo>
                <a:cubicBezTo>
                  <a:pt x="1266" y="29"/>
                  <a:pt x="1284" y="26"/>
                  <a:pt x="1305" y="29"/>
                </a:cubicBezTo>
                <a:cubicBezTo>
                  <a:pt x="1311" y="30"/>
                  <a:pt x="1321" y="29"/>
                  <a:pt x="1323" y="32"/>
                </a:cubicBezTo>
                <a:cubicBezTo>
                  <a:pt x="1323" y="32"/>
                  <a:pt x="1327" y="32"/>
                  <a:pt x="1329" y="32"/>
                </a:cubicBezTo>
                <a:cubicBezTo>
                  <a:pt x="1341" y="33"/>
                  <a:pt x="1348" y="35"/>
                  <a:pt x="1349" y="38"/>
                </a:cubicBezTo>
                <a:cubicBezTo>
                  <a:pt x="1349" y="39"/>
                  <a:pt x="1348" y="40"/>
                  <a:pt x="1346" y="40"/>
                </a:cubicBezTo>
                <a:cubicBezTo>
                  <a:pt x="1340" y="41"/>
                  <a:pt x="1338" y="42"/>
                  <a:pt x="1341" y="43"/>
                </a:cubicBezTo>
                <a:cubicBezTo>
                  <a:pt x="1342" y="44"/>
                  <a:pt x="1340" y="45"/>
                  <a:pt x="1338" y="46"/>
                </a:cubicBezTo>
                <a:cubicBezTo>
                  <a:pt x="1334" y="47"/>
                  <a:pt x="1329" y="48"/>
                  <a:pt x="1324" y="50"/>
                </a:cubicBezTo>
                <a:cubicBezTo>
                  <a:pt x="1331" y="54"/>
                  <a:pt x="1325" y="57"/>
                  <a:pt x="1316" y="60"/>
                </a:cubicBezTo>
                <a:cubicBezTo>
                  <a:pt x="1311" y="62"/>
                  <a:pt x="1306" y="62"/>
                  <a:pt x="1309" y="65"/>
                </a:cubicBezTo>
                <a:cubicBezTo>
                  <a:pt x="1309" y="65"/>
                  <a:pt x="1305" y="66"/>
                  <a:pt x="1303" y="67"/>
                </a:cubicBezTo>
                <a:cubicBezTo>
                  <a:pt x="1306" y="68"/>
                  <a:pt x="1310" y="69"/>
                  <a:pt x="1313" y="70"/>
                </a:cubicBezTo>
                <a:cubicBezTo>
                  <a:pt x="1306" y="70"/>
                  <a:pt x="1301" y="71"/>
                  <a:pt x="1297" y="73"/>
                </a:cubicBezTo>
                <a:cubicBezTo>
                  <a:pt x="1309" y="73"/>
                  <a:pt x="1309" y="73"/>
                  <a:pt x="1313" y="70"/>
                </a:cubicBezTo>
                <a:close/>
                <a:moveTo>
                  <a:pt x="1160" y="40"/>
                </a:moveTo>
                <a:cubicBezTo>
                  <a:pt x="1164" y="40"/>
                  <a:pt x="1171" y="39"/>
                  <a:pt x="1172" y="36"/>
                </a:cubicBezTo>
                <a:cubicBezTo>
                  <a:pt x="1162" y="35"/>
                  <a:pt x="1153" y="34"/>
                  <a:pt x="1143" y="33"/>
                </a:cubicBezTo>
                <a:cubicBezTo>
                  <a:pt x="1141" y="35"/>
                  <a:pt x="1140" y="37"/>
                  <a:pt x="1139" y="38"/>
                </a:cubicBezTo>
                <a:cubicBezTo>
                  <a:pt x="1146" y="39"/>
                  <a:pt x="1152" y="39"/>
                  <a:pt x="1160" y="40"/>
                </a:cubicBezTo>
                <a:close/>
                <a:moveTo>
                  <a:pt x="1004" y="71"/>
                </a:moveTo>
                <a:cubicBezTo>
                  <a:pt x="1010" y="70"/>
                  <a:pt x="1017" y="68"/>
                  <a:pt x="1026" y="65"/>
                </a:cubicBezTo>
                <a:cubicBezTo>
                  <a:pt x="1010" y="66"/>
                  <a:pt x="996" y="64"/>
                  <a:pt x="986" y="68"/>
                </a:cubicBezTo>
                <a:cubicBezTo>
                  <a:pt x="992" y="69"/>
                  <a:pt x="997" y="70"/>
                  <a:pt x="1004" y="71"/>
                </a:cubicBezTo>
                <a:close/>
                <a:moveTo>
                  <a:pt x="1106" y="49"/>
                </a:moveTo>
                <a:cubicBezTo>
                  <a:pt x="1107" y="50"/>
                  <a:pt x="1108" y="50"/>
                  <a:pt x="1110" y="51"/>
                </a:cubicBezTo>
                <a:cubicBezTo>
                  <a:pt x="1118" y="49"/>
                  <a:pt x="1126" y="46"/>
                  <a:pt x="1135" y="44"/>
                </a:cubicBezTo>
                <a:cubicBezTo>
                  <a:pt x="1129" y="44"/>
                  <a:pt x="1123" y="43"/>
                  <a:pt x="1117" y="43"/>
                </a:cubicBezTo>
                <a:cubicBezTo>
                  <a:pt x="1113" y="45"/>
                  <a:pt x="1109" y="47"/>
                  <a:pt x="1106" y="49"/>
                </a:cubicBezTo>
                <a:close/>
                <a:moveTo>
                  <a:pt x="1962" y="47"/>
                </a:moveTo>
                <a:cubicBezTo>
                  <a:pt x="1985" y="48"/>
                  <a:pt x="1987" y="48"/>
                  <a:pt x="1995" y="44"/>
                </a:cubicBezTo>
                <a:cubicBezTo>
                  <a:pt x="1989" y="44"/>
                  <a:pt x="1983" y="45"/>
                  <a:pt x="1978" y="45"/>
                </a:cubicBezTo>
                <a:cubicBezTo>
                  <a:pt x="1972" y="45"/>
                  <a:pt x="1965" y="44"/>
                  <a:pt x="1962" y="47"/>
                </a:cubicBezTo>
                <a:close/>
                <a:moveTo>
                  <a:pt x="550" y="33"/>
                </a:moveTo>
                <a:cubicBezTo>
                  <a:pt x="551" y="33"/>
                  <a:pt x="551" y="32"/>
                  <a:pt x="552" y="32"/>
                </a:cubicBezTo>
                <a:cubicBezTo>
                  <a:pt x="550" y="31"/>
                  <a:pt x="547" y="31"/>
                  <a:pt x="546" y="30"/>
                </a:cubicBezTo>
                <a:cubicBezTo>
                  <a:pt x="544" y="29"/>
                  <a:pt x="546" y="28"/>
                  <a:pt x="544" y="27"/>
                </a:cubicBezTo>
                <a:cubicBezTo>
                  <a:pt x="543" y="26"/>
                  <a:pt x="539" y="26"/>
                  <a:pt x="536" y="26"/>
                </a:cubicBezTo>
                <a:cubicBezTo>
                  <a:pt x="534" y="26"/>
                  <a:pt x="531" y="27"/>
                  <a:pt x="531" y="27"/>
                </a:cubicBezTo>
                <a:cubicBezTo>
                  <a:pt x="533" y="29"/>
                  <a:pt x="535" y="31"/>
                  <a:pt x="539" y="32"/>
                </a:cubicBezTo>
                <a:cubicBezTo>
                  <a:pt x="541" y="33"/>
                  <a:pt x="546" y="33"/>
                  <a:pt x="550" y="33"/>
                </a:cubicBezTo>
                <a:close/>
                <a:moveTo>
                  <a:pt x="340" y="22"/>
                </a:moveTo>
                <a:cubicBezTo>
                  <a:pt x="341" y="22"/>
                  <a:pt x="341" y="23"/>
                  <a:pt x="341" y="23"/>
                </a:cubicBezTo>
                <a:cubicBezTo>
                  <a:pt x="354" y="25"/>
                  <a:pt x="361" y="25"/>
                  <a:pt x="370" y="20"/>
                </a:cubicBezTo>
                <a:cubicBezTo>
                  <a:pt x="359" y="21"/>
                  <a:pt x="350" y="21"/>
                  <a:pt x="340" y="22"/>
                </a:cubicBezTo>
                <a:close/>
                <a:moveTo>
                  <a:pt x="1390" y="50"/>
                </a:moveTo>
                <a:cubicBezTo>
                  <a:pt x="1391" y="53"/>
                  <a:pt x="1396" y="53"/>
                  <a:pt x="1403" y="53"/>
                </a:cubicBezTo>
                <a:cubicBezTo>
                  <a:pt x="1409" y="53"/>
                  <a:pt x="1411" y="49"/>
                  <a:pt x="1409" y="47"/>
                </a:cubicBezTo>
                <a:cubicBezTo>
                  <a:pt x="1403" y="48"/>
                  <a:pt x="1397" y="49"/>
                  <a:pt x="1390" y="50"/>
                </a:cubicBezTo>
                <a:close/>
                <a:moveTo>
                  <a:pt x="136" y="68"/>
                </a:moveTo>
                <a:cubicBezTo>
                  <a:pt x="130" y="68"/>
                  <a:pt x="126" y="68"/>
                  <a:pt x="118" y="69"/>
                </a:cubicBezTo>
                <a:cubicBezTo>
                  <a:pt x="122" y="71"/>
                  <a:pt x="126" y="73"/>
                  <a:pt x="129" y="75"/>
                </a:cubicBezTo>
                <a:cubicBezTo>
                  <a:pt x="130" y="75"/>
                  <a:pt x="132" y="75"/>
                  <a:pt x="133" y="75"/>
                </a:cubicBezTo>
                <a:cubicBezTo>
                  <a:pt x="134" y="73"/>
                  <a:pt x="135" y="71"/>
                  <a:pt x="136" y="68"/>
                </a:cubicBezTo>
                <a:close/>
                <a:moveTo>
                  <a:pt x="372" y="52"/>
                </a:moveTo>
                <a:cubicBezTo>
                  <a:pt x="385" y="51"/>
                  <a:pt x="378" y="48"/>
                  <a:pt x="378" y="46"/>
                </a:cubicBezTo>
                <a:cubicBezTo>
                  <a:pt x="377" y="44"/>
                  <a:pt x="376" y="43"/>
                  <a:pt x="367" y="44"/>
                </a:cubicBezTo>
                <a:cubicBezTo>
                  <a:pt x="369" y="47"/>
                  <a:pt x="370" y="49"/>
                  <a:pt x="372" y="52"/>
                </a:cubicBezTo>
                <a:close/>
                <a:moveTo>
                  <a:pt x="2060" y="27"/>
                </a:moveTo>
                <a:cubicBezTo>
                  <a:pt x="2059" y="28"/>
                  <a:pt x="2057" y="30"/>
                  <a:pt x="2059" y="30"/>
                </a:cubicBezTo>
                <a:cubicBezTo>
                  <a:pt x="2061" y="31"/>
                  <a:pt x="2067" y="31"/>
                  <a:pt x="2071" y="31"/>
                </a:cubicBezTo>
                <a:cubicBezTo>
                  <a:pt x="2075" y="31"/>
                  <a:pt x="2080" y="30"/>
                  <a:pt x="2077" y="28"/>
                </a:cubicBezTo>
                <a:cubicBezTo>
                  <a:pt x="2072" y="28"/>
                  <a:pt x="2067" y="27"/>
                  <a:pt x="2060" y="27"/>
                </a:cubicBezTo>
                <a:close/>
                <a:moveTo>
                  <a:pt x="1219" y="52"/>
                </a:moveTo>
                <a:cubicBezTo>
                  <a:pt x="1199" y="53"/>
                  <a:pt x="1193" y="55"/>
                  <a:pt x="1191" y="59"/>
                </a:cubicBezTo>
                <a:cubicBezTo>
                  <a:pt x="1196" y="58"/>
                  <a:pt x="1200" y="56"/>
                  <a:pt x="1204" y="55"/>
                </a:cubicBezTo>
                <a:cubicBezTo>
                  <a:pt x="1209" y="54"/>
                  <a:pt x="1214" y="53"/>
                  <a:pt x="1219" y="52"/>
                </a:cubicBezTo>
                <a:close/>
                <a:moveTo>
                  <a:pt x="760" y="35"/>
                </a:moveTo>
                <a:cubicBezTo>
                  <a:pt x="769" y="35"/>
                  <a:pt x="775" y="35"/>
                  <a:pt x="782" y="35"/>
                </a:cubicBezTo>
                <a:cubicBezTo>
                  <a:pt x="782" y="35"/>
                  <a:pt x="782" y="34"/>
                  <a:pt x="783" y="34"/>
                </a:cubicBezTo>
                <a:cubicBezTo>
                  <a:pt x="776" y="33"/>
                  <a:pt x="771" y="32"/>
                  <a:pt x="763" y="31"/>
                </a:cubicBezTo>
                <a:cubicBezTo>
                  <a:pt x="762" y="33"/>
                  <a:pt x="761" y="34"/>
                  <a:pt x="760" y="35"/>
                </a:cubicBezTo>
                <a:close/>
                <a:moveTo>
                  <a:pt x="137" y="30"/>
                </a:moveTo>
                <a:cubicBezTo>
                  <a:pt x="132" y="30"/>
                  <a:pt x="128" y="30"/>
                  <a:pt x="123" y="29"/>
                </a:cubicBezTo>
                <a:cubicBezTo>
                  <a:pt x="121" y="31"/>
                  <a:pt x="119" y="33"/>
                  <a:pt x="126" y="36"/>
                </a:cubicBezTo>
                <a:cubicBezTo>
                  <a:pt x="130" y="34"/>
                  <a:pt x="133" y="32"/>
                  <a:pt x="137" y="30"/>
                </a:cubicBezTo>
                <a:close/>
                <a:moveTo>
                  <a:pt x="1148" y="61"/>
                </a:moveTo>
                <a:cubicBezTo>
                  <a:pt x="1154" y="62"/>
                  <a:pt x="1160" y="63"/>
                  <a:pt x="1166" y="62"/>
                </a:cubicBezTo>
                <a:cubicBezTo>
                  <a:pt x="1167" y="61"/>
                  <a:pt x="1167" y="59"/>
                  <a:pt x="1166" y="59"/>
                </a:cubicBezTo>
                <a:cubicBezTo>
                  <a:pt x="1160" y="58"/>
                  <a:pt x="1153" y="58"/>
                  <a:pt x="1148" y="61"/>
                </a:cubicBezTo>
                <a:close/>
                <a:moveTo>
                  <a:pt x="402" y="54"/>
                </a:moveTo>
                <a:cubicBezTo>
                  <a:pt x="410" y="52"/>
                  <a:pt x="409" y="51"/>
                  <a:pt x="406" y="49"/>
                </a:cubicBezTo>
                <a:cubicBezTo>
                  <a:pt x="399" y="49"/>
                  <a:pt x="394" y="50"/>
                  <a:pt x="386" y="51"/>
                </a:cubicBezTo>
                <a:cubicBezTo>
                  <a:pt x="393" y="52"/>
                  <a:pt x="397" y="53"/>
                  <a:pt x="402" y="54"/>
                </a:cubicBezTo>
                <a:close/>
                <a:moveTo>
                  <a:pt x="493" y="39"/>
                </a:moveTo>
                <a:cubicBezTo>
                  <a:pt x="510" y="38"/>
                  <a:pt x="510" y="38"/>
                  <a:pt x="510" y="33"/>
                </a:cubicBezTo>
                <a:cubicBezTo>
                  <a:pt x="504" y="35"/>
                  <a:pt x="500" y="36"/>
                  <a:pt x="493" y="39"/>
                </a:cubicBezTo>
                <a:close/>
                <a:moveTo>
                  <a:pt x="139" y="26"/>
                </a:moveTo>
                <a:cubicBezTo>
                  <a:pt x="147" y="28"/>
                  <a:pt x="154" y="27"/>
                  <a:pt x="159" y="25"/>
                </a:cubicBezTo>
                <a:cubicBezTo>
                  <a:pt x="149" y="23"/>
                  <a:pt x="149" y="23"/>
                  <a:pt x="139" y="26"/>
                </a:cubicBezTo>
                <a:close/>
                <a:moveTo>
                  <a:pt x="393" y="29"/>
                </a:moveTo>
                <a:cubicBezTo>
                  <a:pt x="382" y="26"/>
                  <a:pt x="382" y="26"/>
                  <a:pt x="371" y="27"/>
                </a:cubicBezTo>
                <a:cubicBezTo>
                  <a:pt x="375" y="31"/>
                  <a:pt x="383" y="29"/>
                  <a:pt x="393" y="29"/>
                </a:cubicBezTo>
                <a:close/>
                <a:moveTo>
                  <a:pt x="512" y="68"/>
                </a:moveTo>
                <a:cubicBezTo>
                  <a:pt x="525" y="68"/>
                  <a:pt x="531" y="66"/>
                  <a:pt x="530" y="63"/>
                </a:cubicBezTo>
                <a:cubicBezTo>
                  <a:pt x="522" y="64"/>
                  <a:pt x="522" y="64"/>
                  <a:pt x="512" y="68"/>
                </a:cubicBezTo>
                <a:close/>
                <a:moveTo>
                  <a:pt x="2343" y="52"/>
                </a:moveTo>
                <a:cubicBezTo>
                  <a:pt x="2362" y="52"/>
                  <a:pt x="2351" y="48"/>
                  <a:pt x="2362" y="46"/>
                </a:cubicBezTo>
                <a:cubicBezTo>
                  <a:pt x="2345" y="46"/>
                  <a:pt x="2345" y="49"/>
                  <a:pt x="2343" y="52"/>
                </a:cubicBezTo>
                <a:close/>
                <a:moveTo>
                  <a:pt x="585" y="72"/>
                </a:moveTo>
                <a:cubicBezTo>
                  <a:pt x="579" y="69"/>
                  <a:pt x="573" y="69"/>
                  <a:pt x="569" y="70"/>
                </a:cubicBezTo>
                <a:cubicBezTo>
                  <a:pt x="566" y="71"/>
                  <a:pt x="565" y="72"/>
                  <a:pt x="564" y="73"/>
                </a:cubicBezTo>
                <a:cubicBezTo>
                  <a:pt x="565" y="73"/>
                  <a:pt x="566" y="74"/>
                  <a:pt x="567" y="74"/>
                </a:cubicBezTo>
                <a:cubicBezTo>
                  <a:pt x="572" y="73"/>
                  <a:pt x="578" y="73"/>
                  <a:pt x="585" y="72"/>
                </a:cubicBezTo>
                <a:close/>
                <a:moveTo>
                  <a:pt x="348" y="55"/>
                </a:moveTo>
                <a:cubicBezTo>
                  <a:pt x="348" y="55"/>
                  <a:pt x="349" y="55"/>
                  <a:pt x="349" y="56"/>
                </a:cubicBezTo>
                <a:cubicBezTo>
                  <a:pt x="354" y="56"/>
                  <a:pt x="358" y="58"/>
                  <a:pt x="363" y="56"/>
                </a:cubicBezTo>
                <a:cubicBezTo>
                  <a:pt x="364" y="55"/>
                  <a:pt x="361" y="54"/>
                  <a:pt x="360" y="53"/>
                </a:cubicBezTo>
                <a:cubicBezTo>
                  <a:pt x="356" y="54"/>
                  <a:pt x="352" y="54"/>
                  <a:pt x="348" y="55"/>
                </a:cubicBezTo>
                <a:close/>
                <a:moveTo>
                  <a:pt x="1553" y="57"/>
                </a:moveTo>
                <a:cubicBezTo>
                  <a:pt x="1541" y="59"/>
                  <a:pt x="1541" y="59"/>
                  <a:pt x="1545" y="62"/>
                </a:cubicBezTo>
                <a:cubicBezTo>
                  <a:pt x="1547" y="61"/>
                  <a:pt x="1560" y="61"/>
                  <a:pt x="1553" y="57"/>
                </a:cubicBezTo>
                <a:close/>
                <a:moveTo>
                  <a:pt x="1486" y="39"/>
                </a:moveTo>
                <a:cubicBezTo>
                  <a:pt x="1497" y="39"/>
                  <a:pt x="1497" y="39"/>
                  <a:pt x="1506" y="38"/>
                </a:cubicBezTo>
                <a:cubicBezTo>
                  <a:pt x="1496" y="37"/>
                  <a:pt x="1496" y="37"/>
                  <a:pt x="1486" y="39"/>
                </a:cubicBezTo>
                <a:close/>
                <a:moveTo>
                  <a:pt x="2225" y="53"/>
                </a:moveTo>
                <a:cubicBezTo>
                  <a:pt x="2227" y="55"/>
                  <a:pt x="2227" y="56"/>
                  <a:pt x="2228" y="56"/>
                </a:cubicBezTo>
                <a:cubicBezTo>
                  <a:pt x="2231" y="56"/>
                  <a:pt x="2234" y="57"/>
                  <a:pt x="2237" y="57"/>
                </a:cubicBezTo>
                <a:cubicBezTo>
                  <a:pt x="2238" y="57"/>
                  <a:pt x="2241" y="56"/>
                  <a:pt x="2241" y="56"/>
                </a:cubicBezTo>
                <a:cubicBezTo>
                  <a:pt x="2239" y="55"/>
                  <a:pt x="2237" y="54"/>
                  <a:pt x="2234" y="54"/>
                </a:cubicBezTo>
                <a:cubicBezTo>
                  <a:pt x="2232" y="53"/>
                  <a:pt x="2230" y="54"/>
                  <a:pt x="2225" y="53"/>
                </a:cubicBezTo>
                <a:close/>
                <a:moveTo>
                  <a:pt x="2274" y="36"/>
                </a:moveTo>
                <a:cubicBezTo>
                  <a:pt x="2273" y="36"/>
                  <a:pt x="2272" y="35"/>
                  <a:pt x="2270" y="35"/>
                </a:cubicBezTo>
                <a:cubicBezTo>
                  <a:pt x="2267" y="36"/>
                  <a:pt x="2263" y="36"/>
                  <a:pt x="2259" y="37"/>
                </a:cubicBezTo>
                <a:cubicBezTo>
                  <a:pt x="2259" y="37"/>
                  <a:pt x="2259" y="38"/>
                  <a:pt x="2259" y="38"/>
                </a:cubicBezTo>
                <a:cubicBezTo>
                  <a:pt x="2263" y="38"/>
                  <a:pt x="2267" y="39"/>
                  <a:pt x="2270" y="38"/>
                </a:cubicBezTo>
                <a:cubicBezTo>
                  <a:pt x="2272" y="38"/>
                  <a:pt x="2272" y="37"/>
                  <a:pt x="2274" y="36"/>
                </a:cubicBezTo>
                <a:close/>
                <a:moveTo>
                  <a:pt x="2179" y="50"/>
                </a:moveTo>
                <a:cubicBezTo>
                  <a:pt x="2176" y="49"/>
                  <a:pt x="2173" y="48"/>
                  <a:pt x="2168" y="49"/>
                </a:cubicBezTo>
                <a:cubicBezTo>
                  <a:pt x="2166" y="49"/>
                  <a:pt x="2164" y="50"/>
                  <a:pt x="2165" y="50"/>
                </a:cubicBezTo>
                <a:cubicBezTo>
                  <a:pt x="2168" y="52"/>
                  <a:pt x="2173" y="51"/>
                  <a:pt x="2179" y="50"/>
                </a:cubicBezTo>
                <a:close/>
                <a:moveTo>
                  <a:pt x="2138" y="44"/>
                </a:moveTo>
                <a:cubicBezTo>
                  <a:pt x="2140" y="43"/>
                  <a:pt x="2143" y="42"/>
                  <a:pt x="2143" y="41"/>
                </a:cubicBezTo>
                <a:cubicBezTo>
                  <a:pt x="2144" y="41"/>
                  <a:pt x="2140" y="40"/>
                  <a:pt x="2139" y="40"/>
                </a:cubicBezTo>
                <a:cubicBezTo>
                  <a:pt x="2136" y="40"/>
                  <a:pt x="2133" y="41"/>
                  <a:pt x="2131" y="42"/>
                </a:cubicBezTo>
                <a:cubicBezTo>
                  <a:pt x="2131" y="42"/>
                  <a:pt x="2135" y="43"/>
                  <a:pt x="2138" y="44"/>
                </a:cubicBezTo>
                <a:close/>
                <a:moveTo>
                  <a:pt x="112" y="65"/>
                </a:moveTo>
                <a:cubicBezTo>
                  <a:pt x="112" y="63"/>
                  <a:pt x="108" y="62"/>
                  <a:pt x="100" y="62"/>
                </a:cubicBezTo>
                <a:cubicBezTo>
                  <a:pt x="99" y="65"/>
                  <a:pt x="102" y="66"/>
                  <a:pt x="112" y="65"/>
                </a:cubicBezTo>
                <a:close/>
                <a:moveTo>
                  <a:pt x="629" y="63"/>
                </a:moveTo>
                <a:cubicBezTo>
                  <a:pt x="620" y="63"/>
                  <a:pt x="615" y="63"/>
                  <a:pt x="607" y="63"/>
                </a:cubicBezTo>
                <a:cubicBezTo>
                  <a:pt x="616" y="66"/>
                  <a:pt x="616" y="66"/>
                  <a:pt x="629" y="63"/>
                </a:cubicBezTo>
                <a:close/>
                <a:moveTo>
                  <a:pt x="1310" y="33"/>
                </a:moveTo>
                <a:cubicBezTo>
                  <a:pt x="1310" y="33"/>
                  <a:pt x="1309" y="32"/>
                  <a:pt x="1309" y="32"/>
                </a:cubicBezTo>
                <a:cubicBezTo>
                  <a:pt x="1304" y="32"/>
                  <a:pt x="1297" y="31"/>
                  <a:pt x="1291" y="34"/>
                </a:cubicBezTo>
                <a:cubicBezTo>
                  <a:pt x="1299" y="34"/>
                  <a:pt x="1305" y="34"/>
                  <a:pt x="1310" y="33"/>
                </a:cubicBezTo>
                <a:close/>
                <a:moveTo>
                  <a:pt x="482" y="35"/>
                </a:moveTo>
                <a:cubicBezTo>
                  <a:pt x="481" y="35"/>
                  <a:pt x="479" y="35"/>
                  <a:pt x="478" y="35"/>
                </a:cubicBezTo>
                <a:cubicBezTo>
                  <a:pt x="477" y="36"/>
                  <a:pt x="477" y="37"/>
                  <a:pt x="477" y="38"/>
                </a:cubicBezTo>
                <a:cubicBezTo>
                  <a:pt x="479" y="38"/>
                  <a:pt x="481" y="38"/>
                  <a:pt x="483" y="38"/>
                </a:cubicBezTo>
                <a:cubicBezTo>
                  <a:pt x="483" y="37"/>
                  <a:pt x="482" y="36"/>
                  <a:pt x="482" y="35"/>
                </a:cubicBezTo>
                <a:close/>
                <a:moveTo>
                  <a:pt x="405" y="31"/>
                </a:moveTo>
                <a:cubicBezTo>
                  <a:pt x="396" y="30"/>
                  <a:pt x="392" y="30"/>
                  <a:pt x="390" y="33"/>
                </a:cubicBezTo>
                <a:cubicBezTo>
                  <a:pt x="390" y="33"/>
                  <a:pt x="391" y="33"/>
                  <a:pt x="393" y="34"/>
                </a:cubicBezTo>
                <a:cubicBezTo>
                  <a:pt x="396" y="33"/>
                  <a:pt x="400" y="32"/>
                  <a:pt x="405" y="31"/>
                </a:cubicBezTo>
                <a:close/>
                <a:moveTo>
                  <a:pt x="567" y="26"/>
                </a:moveTo>
                <a:cubicBezTo>
                  <a:pt x="560" y="27"/>
                  <a:pt x="557" y="28"/>
                  <a:pt x="550" y="30"/>
                </a:cubicBezTo>
                <a:cubicBezTo>
                  <a:pt x="561" y="30"/>
                  <a:pt x="567" y="30"/>
                  <a:pt x="567" y="26"/>
                </a:cubicBezTo>
                <a:close/>
                <a:moveTo>
                  <a:pt x="1275" y="37"/>
                </a:moveTo>
                <a:cubicBezTo>
                  <a:pt x="1265" y="39"/>
                  <a:pt x="1265" y="40"/>
                  <a:pt x="1270" y="42"/>
                </a:cubicBezTo>
                <a:cubicBezTo>
                  <a:pt x="1272" y="41"/>
                  <a:pt x="1273" y="39"/>
                  <a:pt x="1275" y="37"/>
                </a:cubicBezTo>
                <a:close/>
                <a:moveTo>
                  <a:pt x="903" y="48"/>
                </a:moveTo>
                <a:cubicBezTo>
                  <a:pt x="902" y="48"/>
                  <a:pt x="902" y="47"/>
                  <a:pt x="901" y="47"/>
                </a:cubicBezTo>
                <a:cubicBezTo>
                  <a:pt x="898" y="47"/>
                  <a:pt x="895" y="48"/>
                  <a:pt x="892" y="48"/>
                </a:cubicBezTo>
                <a:cubicBezTo>
                  <a:pt x="892" y="48"/>
                  <a:pt x="893" y="49"/>
                  <a:pt x="894" y="49"/>
                </a:cubicBezTo>
                <a:cubicBezTo>
                  <a:pt x="897" y="49"/>
                  <a:pt x="900" y="49"/>
                  <a:pt x="903" y="48"/>
                </a:cubicBezTo>
                <a:close/>
                <a:moveTo>
                  <a:pt x="393" y="58"/>
                </a:moveTo>
                <a:cubicBezTo>
                  <a:pt x="404" y="58"/>
                  <a:pt x="408" y="57"/>
                  <a:pt x="406" y="54"/>
                </a:cubicBezTo>
                <a:cubicBezTo>
                  <a:pt x="402" y="55"/>
                  <a:pt x="399" y="56"/>
                  <a:pt x="393" y="58"/>
                </a:cubicBezTo>
                <a:close/>
                <a:moveTo>
                  <a:pt x="147" y="18"/>
                </a:moveTo>
                <a:cubicBezTo>
                  <a:pt x="144" y="18"/>
                  <a:pt x="140" y="17"/>
                  <a:pt x="140" y="17"/>
                </a:cubicBezTo>
                <a:cubicBezTo>
                  <a:pt x="138" y="18"/>
                  <a:pt x="137" y="19"/>
                  <a:pt x="136" y="19"/>
                </a:cubicBezTo>
                <a:cubicBezTo>
                  <a:pt x="136" y="20"/>
                  <a:pt x="139" y="20"/>
                  <a:pt x="140" y="20"/>
                </a:cubicBezTo>
                <a:cubicBezTo>
                  <a:pt x="142" y="20"/>
                  <a:pt x="144" y="19"/>
                  <a:pt x="147" y="18"/>
                </a:cubicBezTo>
                <a:close/>
                <a:moveTo>
                  <a:pt x="2139" y="54"/>
                </a:moveTo>
                <a:cubicBezTo>
                  <a:pt x="2141" y="52"/>
                  <a:pt x="2143" y="52"/>
                  <a:pt x="2143" y="51"/>
                </a:cubicBezTo>
                <a:cubicBezTo>
                  <a:pt x="2143" y="51"/>
                  <a:pt x="2140" y="50"/>
                  <a:pt x="2138" y="50"/>
                </a:cubicBezTo>
                <a:cubicBezTo>
                  <a:pt x="2137" y="50"/>
                  <a:pt x="2135" y="51"/>
                  <a:pt x="2135" y="52"/>
                </a:cubicBezTo>
                <a:cubicBezTo>
                  <a:pt x="2135" y="52"/>
                  <a:pt x="2137" y="53"/>
                  <a:pt x="2139" y="54"/>
                </a:cubicBezTo>
                <a:close/>
                <a:moveTo>
                  <a:pt x="307" y="37"/>
                </a:moveTo>
                <a:cubicBezTo>
                  <a:pt x="305" y="37"/>
                  <a:pt x="303" y="36"/>
                  <a:pt x="301" y="36"/>
                </a:cubicBezTo>
                <a:cubicBezTo>
                  <a:pt x="299" y="36"/>
                  <a:pt x="298" y="37"/>
                  <a:pt x="297" y="37"/>
                </a:cubicBezTo>
                <a:cubicBezTo>
                  <a:pt x="298" y="38"/>
                  <a:pt x="300" y="39"/>
                  <a:pt x="301" y="39"/>
                </a:cubicBezTo>
                <a:cubicBezTo>
                  <a:pt x="303" y="38"/>
                  <a:pt x="305" y="38"/>
                  <a:pt x="307" y="37"/>
                </a:cubicBezTo>
                <a:close/>
                <a:moveTo>
                  <a:pt x="985" y="39"/>
                </a:moveTo>
                <a:cubicBezTo>
                  <a:pt x="983" y="39"/>
                  <a:pt x="982" y="39"/>
                  <a:pt x="980" y="39"/>
                </a:cubicBezTo>
                <a:cubicBezTo>
                  <a:pt x="980" y="40"/>
                  <a:pt x="979" y="41"/>
                  <a:pt x="978" y="41"/>
                </a:cubicBezTo>
                <a:cubicBezTo>
                  <a:pt x="978" y="41"/>
                  <a:pt x="981" y="42"/>
                  <a:pt x="982" y="42"/>
                </a:cubicBezTo>
                <a:cubicBezTo>
                  <a:pt x="983" y="41"/>
                  <a:pt x="984" y="40"/>
                  <a:pt x="985" y="39"/>
                </a:cubicBezTo>
                <a:close/>
                <a:moveTo>
                  <a:pt x="42" y="24"/>
                </a:moveTo>
                <a:cubicBezTo>
                  <a:pt x="41" y="25"/>
                  <a:pt x="41" y="25"/>
                  <a:pt x="40" y="26"/>
                </a:cubicBezTo>
                <a:cubicBezTo>
                  <a:pt x="43" y="26"/>
                  <a:pt x="46" y="26"/>
                  <a:pt x="50" y="26"/>
                </a:cubicBezTo>
                <a:cubicBezTo>
                  <a:pt x="50" y="26"/>
                  <a:pt x="51" y="26"/>
                  <a:pt x="51" y="25"/>
                </a:cubicBezTo>
                <a:cubicBezTo>
                  <a:pt x="48" y="25"/>
                  <a:pt x="45" y="24"/>
                  <a:pt x="42" y="24"/>
                </a:cubicBezTo>
                <a:close/>
                <a:moveTo>
                  <a:pt x="2323" y="53"/>
                </a:moveTo>
                <a:cubicBezTo>
                  <a:pt x="2325" y="52"/>
                  <a:pt x="2326" y="52"/>
                  <a:pt x="2327" y="51"/>
                </a:cubicBezTo>
                <a:cubicBezTo>
                  <a:pt x="2324" y="51"/>
                  <a:pt x="2322" y="50"/>
                  <a:pt x="2320" y="50"/>
                </a:cubicBezTo>
                <a:cubicBezTo>
                  <a:pt x="2319" y="50"/>
                  <a:pt x="2317" y="51"/>
                  <a:pt x="2317" y="51"/>
                </a:cubicBezTo>
                <a:cubicBezTo>
                  <a:pt x="2318" y="52"/>
                  <a:pt x="2320" y="52"/>
                  <a:pt x="2323" y="53"/>
                </a:cubicBezTo>
                <a:close/>
                <a:moveTo>
                  <a:pt x="1263" y="67"/>
                </a:moveTo>
                <a:cubicBezTo>
                  <a:pt x="1268" y="69"/>
                  <a:pt x="1271" y="70"/>
                  <a:pt x="1275" y="67"/>
                </a:cubicBezTo>
                <a:cubicBezTo>
                  <a:pt x="1270" y="67"/>
                  <a:pt x="1267" y="67"/>
                  <a:pt x="1263" y="67"/>
                </a:cubicBezTo>
                <a:close/>
                <a:moveTo>
                  <a:pt x="403" y="37"/>
                </a:moveTo>
                <a:cubicBezTo>
                  <a:pt x="401" y="37"/>
                  <a:pt x="400" y="37"/>
                  <a:pt x="398" y="37"/>
                </a:cubicBezTo>
                <a:cubicBezTo>
                  <a:pt x="398" y="37"/>
                  <a:pt x="398" y="38"/>
                  <a:pt x="397" y="39"/>
                </a:cubicBezTo>
                <a:cubicBezTo>
                  <a:pt x="399" y="39"/>
                  <a:pt x="400" y="39"/>
                  <a:pt x="400" y="39"/>
                </a:cubicBezTo>
                <a:cubicBezTo>
                  <a:pt x="401" y="38"/>
                  <a:pt x="402" y="38"/>
                  <a:pt x="403" y="37"/>
                </a:cubicBezTo>
                <a:close/>
                <a:moveTo>
                  <a:pt x="462" y="44"/>
                </a:moveTo>
                <a:cubicBezTo>
                  <a:pt x="464" y="42"/>
                  <a:pt x="465" y="42"/>
                  <a:pt x="465" y="41"/>
                </a:cubicBezTo>
                <a:cubicBezTo>
                  <a:pt x="464" y="41"/>
                  <a:pt x="462" y="41"/>
                  <a:pt x="461" y="40"/>
                </a:cubicBezTo>
                <a:cubicBezTo>
                  <a:pt x="460" y="40"/>
                  <a:pt x="457" y="41"/>
                  <a:pt x="457" y="41"/>
                </a:cubicBezTo>
                <a:cubicBezTo>
                  <a:pt x="458" y="42"/>
                  <a:pt x="459" y="42"/>
                  <a:pt x="462" y="44"/>
                </a:cubicBezTo>
                <a:close/>
                <a:moveTo>
                  <a:pt x="2298" y="26"/>
                </a:moveTo>
                <a:cubicBezTo>
                  <a:pt x="2297" y="26"/>
                  <a:pt x="2297" y="26"/>
                  <a:pt x="2296" y="26"/>
                </a:cubicBezTo>
                <a:cubicBezTo>
                  <a:pt x="2294" y="26"/>
                  <a:pt x="2292" y="26"/>
                  <a:pt x="2291" y="27"/>
                </a:cubicBezTo>
                <a:cubicBezTo>
                  <a:pt x="2289" y="27"/>
                  <a:pt x="2289" y="28"/>
                  <a:pt x="2288" y="29"/>
                </a:cubicBezTo>
                <a:cubicBezTo>
                  <a:pt x="2289" y="29"/>
                  <a:pt x="2290" y="29"/>
                  <a:pt x="2291" y="29"/>
                </a:cubicBezTo>
                <a:cubicBezTo>
                  <a:pt x="2293" y="28"/>
                  <a:pt x="2296" y="27"/>
                  <a:pt x="2298" y="26"/>
                </a:cubicBezTo>
                <a:close/>
                <a:moveTo>
                  <a:pt x="170" y="74"/>
                </a:moveTo>
                <a:cubicBezTo>
                  <a:pt x="171" y="73"/>
                  <a:pt x="173" y="72"/>
                  <a:pt x="172" y="72"/>
                </a:cubicBezTo>
                <a:cubicBezTo>
                  <a:pt x="172" y="71"/>
                  <a:pt x="169" y="71"/>
                  <a:pt x="167" y="71"/>
                </a:cubicBezTo>
                <a:cubicBezTo>
                  <a:pt x="167" y="71"/>
                  <a:pt x="165" y="72"/>
                  <a:pt x="165" y="73"/>
                </a:cubicBezTo>
                <a:cubicBezTo>
                  <a:pt x="165" y="73"/>
                  <a:pt x="168" y="73"/>
                  <a:pt x="170" y="74"/>
                </a:cubicBezTo>
                <a:close/>
                <a:moveTo>
                  <a:pt x="95" y="42"/>
                </a:moveTo>
                <a:cubicBezTo>
                  <a:pt x="94" y="43"/>
                  <a:pt x="94" y="43"/>
                  <a:pt x="93" y="44"/>
                </a:cubicBezTo>
                <a:cubicBezTo>
                  <a:pt x="97" y="44"/>
                  <a:pt x="100" y="44"/>
                  <a:pt x="103" y="44"/>
                </a:cubicBezTo>
                <a:cubicBezTo>
                  <a:pt x="103" y="44"/>
                  <a:pt x="104" y="43"/>
                  <a:pt x="104" y="43"/>
                </a:cubicBezTo>
                <a:cubicBezTo>
                  <a:pt x="101" y="43"/>
                  <a:pt x="98" y="42"/>
                  <a:pt x="95" y="42"/>
                </a:cubicBezTo>
                <a:close/>
                <a:moveTo>
                  <a:pt x="2130" y="30"/>
                </a:moveTo>
                <a:cubicBezTo>
                  <a:pt x="2131" y="30"/>
                  <a:pt x="2131" y="30"/>
                  <a:pt x="2132" y="29"/>
                </a:cubicBezTo>
                <a:cubicBezTo>
                  <a:pt x="2129" y="29"/>
                  <a:pt x="2126" y="28"/>
                  <a:pt x="2123" y="28"/>
                </a:cubicBezTo>
                <a:cubicBezTo>
                  <a:pt x="2123" y="28"/>
                  <a:pt x="2122" y="29"/>
                  <a:pt x="2122" y="29"/>
                </a:cubicBezTo>
                <a:cubicBezTo>
                  <a:pt x="2125" y="29"/>
                  <a:pt x="2127" y="30"/>
                  <a:pt x="2130" y="30"/>
                </a:cubicBezTo>
                <a:close/>
                <a:moveTo>
                  <a:pt x="87" y="44"/>
                </a:moveTo>
                <a:cubicBezTo>
                  <a:pt x="86" y="43"/>
                  <a:pt x="85" y="43"/>
                  <a:pt x="84" y="43"/>
                </a:cubicBezTo>
                <a:cubicBezTo>
                  <a:pt x="82" y="44"/>
                  <a:pt x="80" y="44"/>
                  <a:pt x="77" y="45"/>
                </a:cubicBezTo>
                <a:cubicBezTo>
                  <a:pt x="78" y="45"/>
                  <a:pt x="79" y="45"/>
                  <a:pt x="79" y="45"/>
                </a:cubicBezTo>
                <a:cubicBezTo>
                  <a:pt x="82" y="45"/>
                  <a:pt x="84" y="44"/>
                  <a:pt x="87" y="44"/>
                </a:cubicBezTo>
                <a:close/>
              </a:path>
            </a:pathLst>
          </a:custGeom>
          <a:solidFill>
            <a:srgbClr val="FD848D"/>
          </a:solidFill>
          <a:ln>
            <a:noFill/>
          </a:ln>
        </p:spPr>
        <p:txBody>
          <a:bodyPr vert="horz" wrap="square" lIns="91440" tIns="45720" rIns="91440" bIns="45720" numCol="1" anchor="t" anchorCtr="0" compatLnSpc="1"/>
          <a:lstStyle/>
          <a:p>
            <a:endParaRPr lang="zh-CN" altLang="en-US"/>
          </a:p>
        </p:txBody>
      </p:sp>
      <p:grpSp>
        <p:nvGrpSpPr>
          <p:cNvPr id="8" name="组合 7"/>
          <p:cNvGrpSpPr/>
          <p:nvPr/>
        </p:nvGrpSpPr>
        <p:grpSpPr>
          <a:xfrm>
            <a:off x="2464522" y="3925954"/>
            <a:ext cx="277812" cy="297577"/>
            <a:chOff x="1731963" y="4292601"/>
            <a:chExt cx="401638" cy="430213"/>
          </a:xfrm>
          <a:blipFill>
            <a:blip r:embed="rId5"/>
            <a:stretch>
              <a:fillRect/>
            </a:stretch>
          </a:blipFill>
        </p:grpSpPr>
        <p:sp>
          <p:nvSpPr>
            <p:cNvPr id="9" name="Freeform 50278"/>
            <p:cNvSpPr>
              <a:spLocks noEditPoints="1"/>
            </p:cNvSpPr>
            <p:nvPr/>
          </p:nvSpPr>
          <p:spPr bwMode="auto">
            <a:xfrm>
              <a:off x="1825625" y="4292601"/>
              <a:ext cx="209550" cy="201613"/>
            </a:xfrm>
            <a:custGeom>
              <a:avLst/>
              <a:gdLst>
                <a:gd name="T0" fmla="*/ 92 w 180"/>
                <a:gd name="T1" fmla="*/ 0 h 172"/>
                <a:gd name="T2" fmla="*/ 180 w 180"/>
                <a:gd name="T3" fmla="*/ 48 h 172"/>
                <a:gd name="T4" fmla="*/ 180 w 180"/>
                <a:gd name="T5" fmla="*/ 52 h 172"/>
                <a:gd name="T6" fmla="*/ 144 w 180"/>
                <a:gd name="T7" fmla="*/ 72 h 172"/>
                <a:gd name="T8" fmla="*/ 140 w 180"/>
                <a:gd name="T9" fmla="*/ 124 h 172"/>
                <a:gd name="T10" fmla="*/ 64 w 180"/>
                <a:gd name="T11" fmla="*/ 152 h 172"/>
                <a:gd name="T12" fmla="*/ 40 w 180"/>
                <a:gd name="T13" fmla="*/ 72 h 172"/>
                <a:gd name="T14" fmla="*/ 0 w 180"/>
                <a:gd name="T15" fmla="*/ 48 h 172"/>
                <a:gd name="T16" fmla="*/ 92 w 180"/>
                <a:gd name="T17" fmla="*/ 0 h 172"/>
                <a:gd name="T18" fmla="*/ 76 w 180"/>
                <a:gd name="T19" fmla="*/ 100 h 172"/>
                <a:gd name="T20" fmla="*/ 60 w 180"/>
                <a:gd name="T21" fmla="*/ 104 h 172"/>
                <a:gd name="T22" fmla="*/ 124 w 180"/>
                <a:gd name="T23" fmla="*/ 104 h 172"/>
                <a:gd name="T24" fmla="*/ 124 w 180"/>
                <a:gd name="T25" fmla="*/ 104 h 172"/>
                <a:gd name="T26" fmla="*/ 76 w 180"/>
                <a:gd name="T27" fmla="*/ 10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0" h="172">
                  <a:moveTo>
                    <a:pt x="92" y="0"/>
                  </a:moveTo>
                  <a:cubicBezTo>
                    <a:pt x="120" y="16"/>
                    <a:pt x="152" y="32"/>
                    <a:pt x="180" y="48"/>
                  </a:cubicBezTo>
                  <a:cubicBezTo>
                    <a:pt x="180" y="48"/>
                    <a:pt x="180" y="48"/>
                    <a:pt x="180" y="52"/>
                  </a:cubicBezTo>
                  <a:cubicBezTo>
                    <a:pt x="168" y="56"/>
                    <a:pt x="156" y="64"/>
                    <a:pt x="144" y="72"/>
                  </a:cubicBezTo>
                  <a:cubicBezTo>
                    <a:pt x="144" y="88"/>
                    <a:pt x="144" y="112"/>
                    <a:pt x="140" y="124"/>
                  </a:cubicBezTo>
                  <a:cubicBezTo>
                    <a:pt x="132" y="152"/>
                    <a:pt x="96" y="172"/>
                    <a:pt x="64" y="152"/>
                  </a:cubicBezTo>
                  <a:cubicBezTo>
                    <a:pt x="40" y="136"/>
                    <a:pt x="40" y="108"/>
                    <a:pt x="40" y="72"/>
                  </a:cubicBezTo>
                  <a:cubicBezTo>
                    <a:pt x="28" y="64"/>
                    <a:pt x="16" y="56"/>
                    <a:pt x="0" y="48"/>
                  </a:cubicBezTo>
                  <a:cubicBezTo>
                    <a:pt x="32" y="32"/>
                    <a:pt x="60" y="16"/>
                    <a:pt x="92" y="0"/>
                  </a:cubicBezTo>
                  <a:close/>
                  <a:moveTo>
                    <a:pt x="76" y="100"/>
                  </a:moveTo>
                  <a:cubicBezTo>
                    <a:pt x="72" y="100"/>
                    <a:pt x="64" y="100"/>
                    <a:pt x="60" y="104"/>
                  </a:cubicBezTo>
                  <a:cubicBezTo>
                    <a:pt x="56" y="152"/>
                    <a:pt x="128" y="152"/>
                    <a:pt x="124" y="104"/>
                  </a:cubicBezTo>
                  <a:cubicBezTo>
                    <a:pt x="124" y="104"/>
                    <a:pt x="124" y="104"/>
                    <a:pt x="124" y="104"/>
                  </a:cubicBezTo>
                  <a:cubicBezTo>
                    <a:pt x="112" y="96"/>
                    <a:pt x="92" y="100"/>
                    <a:pt x="76"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10" name="Freeform 50279"/>
            <p:cNvSpPr/>
            <p:nvPr/>
          </p:nvSpPr>
          <p:spPr bwMode="auto">
            <a:xfrm>
              <a:off x="1830388" y="4376738"/>
              <a:ext cx="12700" cy="50800"/>
            </a:xfrm>
            <a:custGeom>
              <a:avLst/>
              <a:gdLst>
                <a:gd name="T0" fmla="*/ 0 w 12"/>
                <a:gd name="T1" fmla="*/ 0 h 44"/>
                <a:gd name="T2" fmla="*/ 12 w 12"/>
                <a:gd name="T3" fmla="*/ 0 h 44"/>
                <a:gd name="T4" fmla="*/ 12 w 12"/>
                <a:gd name="T5" fmla="*/ 44 h 44"/>
                <a:gd name="T6" fmla="*/ 0 w 12"/>
                <a:gd name="T7" fmla="*/ 44 h 44"/>
                <a:gd name="T8" fmla="*/ 0 w 12"/>
                <a:gd name="T9" fmla="*/ 0 h 44"/>
              </a:gdLst>
              <a:ahLst/>
              <a:cxnLst>
                <a:cxn ang="0">
                  <a:pos x="T0" y="T1"/>
                </a:cxn>
                <a:cxn ang="0">
                  <a:pos x="T2" y="T3"/>
                </a:cxn>
                <a:cxn ang="0">
                  <a:pos x="T4" y="T5"/>
                </a:cxn>
                <a:cxn ang="0">
                  <a:pos x="T6" y="T7"/>
                </a:cxn>
                <a:cxn ang="0">
                  <a:pos x="T8" y="T9"/>
                </a:cxn>
              </a:cxnLst>
              <a:rect l="0" t="0" r="r" b="b"/>
              <a:pathLst>
                <a:path w="12" h="44">
                  <a:moveTo>
                    <a:pt x="0" y="0"/>
                  </a:moveTo>
                  <a:cubicBezTo>
                    <a:pt x="4" y="0"/>
                    <a:pt x="8" y="0"/>
                    <a:pt x="12" y="0"/>
                  </a:cubicBezTo>
                  <a:cubicBezTo>
                    <a:pt x="12" y="16"/>
                    <a:pt x="12" y="28"/>
                    <a:pt x="12" y="44"/>
                  </a:cubicBezTo>
                  <a:cubicBezTo>
                    <a:pt x="8" y="44"/>
                    <a:pt x="4" y="44"/>
                    <a:pt x="0" y="44"/>
                  </a:cubicBezTo>
                  <a:cubicBezTo>
                    <a:pt x="0" y="28"/>
                    <a:pt x="0" y="1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11" name="Freeform 50280"/>
            <p:cNvSpPr>
              <a:spLocks noEditPoints="1"/>
            </p:cNvSpPr>
            <p:nvPr/>
          </p:nvSpPr>
          <p:spPr bwMode="auto">
            <a:xfrm>
              <a:off x="1731963" y="4502151"/>
              <a:ext cx="401638" cy="220663"/>
            </a:xfrm>
            <a:custGeom>
              <a:avLst/>
              <a:gdLst>
                <a:gd name="T0" fmla="*/ 344 w 344"/>
                <a:gd name="T1" fmla="*/ 188 h 188"/>
                <a:gd name="T2" fmla="*/ 0 w 344"/>
                <a:gd name="T3" fmla="*/ 188 h 188"/>
                <a:gd name="T4" fmla="*/ 0 w 344"/>
                <a:gd name="T5" fmla="*/ 148 h 188"/>
                <a:gd name="T6" fmla="*/ 36 w 344"/>
                <a:gd name="T7" fmla="*/ 148 h 188"/>
                <a:gd name="T8" fmla="*/ 32 w 344"/>
                <a:gd name="T9" fmla="*/ 144 h 188"/>
                <a:gd name="T10" fmla="*/ 52 w 344"/>
                <a:gd name="T11" fmla="*/ 88 h 188"/>
                <a:gd name="T12" fmla="*/ 140 w 344"/>
                <a:gd name="T13" fmla="*/ 0 h 188"/>
                <a:gd name="T14" fmla="*/ 140 w 344"/>
                <a:gd name="T15" fmla="*/ 32 h 188"/>
                <a:gd name="T16" fmla="*/ 140 w 344"/>
                <a:gd name="T17" fmla="*/ 32 h 188"/>
                <a:gd name="T18" fmla="*/ 172 w 344"/>
                <a:gd name="T19" fmla="*/ 4 h 188"/>
                <a:gd name="T20" fmla="*/ 204 w 344"/>
                <a:gd name="T21" fmla="*/ 32 h 188"/>
                <a:gd name="T22" fmla="*/ 204 w 344"/>
                <a:gd name="T23" fmla="*/ 0 h 188"/>
                <a:gd name="T24" fmla="*/ 296 w 344"/>
                <a:gd name="T25" fmla="*/ 92 h 188"/>
                <a:gd name="T26" fmla="*/ 308 w 344"/>
                <a:gd name="T27" fmla="*/ 148 h 188"/>
                <a:gd name="T28" fmla="*/ 344 w 344"/>
                <a:gd name="T29" fmla="*/ 148 h 188"/>
                <a:gd name="T30" fmla="*/ 344 w 344"/>
                <a:gd name="T31" fmla="*/ 188 h 188"/>
                <a:gd name="T32" fmla="*/ 160 w 344"/>
                <a:gd name="T33" fmla="*/ 104 h 188"/>
                <a:gd name="T34" fmla="*/ 136 w 344"/>
                <a:gd name="T35" fmla="*/ 124 h 188"/>
                <a:gd name="T36" fmla="*/ 196 w 344"/>
                <a:gd name="T37" fmla="*/ 124 h 188"/>
                <a:gd name="T38" fmla="*/ 196 w 344"/>
                <a:gd name="T39" fmla="*/ 116 h 188"/>
                <a:gd name="T40" fmla="*/ 160 w 344"/>
                <a:gd name="T41" fmla="*/ 104 h 188"/>
                <a:gd name="T42" fmla="*/ 72 w 344"/>
                <a:gd name="T43" fmla="*/ 148 h 188"/>
                <a:gd name="T44" fmla="*/ 88 w 344"/>
                <a:gd name="T45" fmla="*/ 148 h 188"/>
                <a:gd name="T46" fmla="*/ 88 w 344"/>
                <a:gd name="T47" fmla="*/ 80 h 188"/>
                <a:gd name="T48" fmla="*/ 244 w 344"/>
                <a:gd name="T49" fmla="*/ 80 h 188"/>
                <a:gd name="T50" fmla="*/ 244 w 344"/>
                <a:gd name="T51" fmla="*/ 148 h 188"/>
                <a:gd name="T52" fmla="*/ 260 w 344"/>
                <a:gd name="T53" fmla="*/ 148 h 188"/>
                <a:gd name="T54" fmla="*/ 260 w 344"/>
                <a:gd name="T55" fmla="*/ 68 h 188"/>
                <a:gd name="T56" fmla="*/ 216 w 344"/>
                <a:gd name="T57" fmla="*/ 64 h 188"/>
                <a:gd name="T58" fmla="*/ 76 w 344"/>
                <a:gd name="T59" fmla="*/ 68 h 188"/>
                <a:gd name="T60" fmla="*/ 72 w 344"/>
                <a:gd name="T61" fmla="*/ 72 h 188"/>
                <a:gd name="T62" fmla="*/ 72 w 344"/>
                <a:gd name="T63" fmla="*/ 14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4" h="188">
                  <a:moveTo>
                    <a:pt x="344" y="188"/>
                  </a:moveTo>
                  <a:cubicBezTo>
                    <a:pt x="228" y="188"/>
                    <a:pt x="116" y="188"/>
                    <a:pt x="0" y="188"/>
                  </a:cubicBezTo>
                  <a:cubicBezTo>
                    <a:pt x="0" y="172"/>
                    <a:pt x="0" y="160"/>
                    <a:pt x="0" y="148"/>
                  </a:cubicBezTo>
                  <a:cubicBezTo>
                    <a:pt x="12" y="148"/>
                    <a:pt x="24" y="148"/>
                    <a:pt x="36" y="148"/>
                  </a:cubicBezTo>
                  <a:cubicBezTo>
                    <a:pt x="36" y="144"/>
                    <a:pt x="32" y="144"/>
                    <a:pt x="32" y="144"/>
                  </a:cubicBezTo>
                  <a:cubicBezTo>
                    <a:pt x="24" y="120"/>
                    <a:pt x="40" y="104"/>
                    <a:pt x="52" y="88"/>
                  </a:cubicBezTo>
                  <a:cubicBezTo>
                    <a:pt x="80" y="40"/>
                    <a:pt x="80" y="20"/>
                    <a:pt x="140" y="0"/>
                  </a:cubicBezTo>
                  <a:cubicBezTo>
                    <a:pt x="140" y="12"/>
                    <a:pt x="140" y="20"/>
                    <a:pt x="140" y="32"/>
                  </a:cubicBezTo>
                  <a:cubicBezTo>
                    <a:pt x="140" y="32"/>
                    <a:pt x="140" y="32"/>
                    <a:pt x="140" y="32"/>
                  </a:cubicBezTo>
                  <a:cubicBezTo>
                    <a:pt x="152" y="24"/>
                    <a:pt x="160" y="16"/>
                    <a:pt x="172" y="4"/>
                  </a:cubicBezTo>
                  <a:cubicBezTo>
                    <a:pt x="180" y="16"/>
                    <a:pt x="192" y="24"/>
                    <a:pt x="204" y="32"/>
                  </a:cubicBezTo>
                  <a:cubicBezTo>
                    <a:pt x="204" y="20"/>
                    <a:pt x="204" y="12"/>
                    <a:pt x="204" y="0"/>
                  </a:cubicBezTo>
                  <a:cubicBezTo>
                    <a:pt x="264" y="20"/>
                    <a:pt x="264" y="44"/>
                    <a:pt x="296" y="92"/>
                  </a:cubicBezTo>
                  <a:cubicBezTo>
                    <a:pt x="304" y="112"/>
                    <a:pt x="324" y="128"/>
                    <a:pt x="308" y="148"/>
                  </a:cubicBezTo>
                  <a:cubicBezTo>
                    <a:pt x="320" y="148"/>
                    <a:pt x="332" y="148"/>
                    <a:pt x="344" y="148"/>
                  </a:cubicBezTo>
                  <a:cubicBezTo>
                    <a:pt x="344" y="160"/>
                    <a:pt x="344" y="176"/>
                    <a:pt x="344" y="188"/>
                  </a:cubicBezTo>
                  <a:close/>
                  <a:moveTo>
                    <a:pt x="160" y="104"/>
                  </a:moveTo>
                  <a:cubicBezTo>
                    <a:pt x="152" y="108"/>
                    <a:pt x="132" y="108"/>
                    <a:pt x="136" y="124"/>
                  </a:cubicBezTo>
                  <a:cubicBezTo>
                    <a:pt x="140" y="148"/>
                    <a:pt x="188" y="136"/>
                    <a:pt x="196" y="124"/>
                  </a:cubicBezTo>
                  <a:cubicBezTo>
                    <a:pt x="196" y="120"/>
                    <a:pt x="196" y="120"/>
                    <a:pt x="196" y="116"/>
                  </a:cubicBezTo>
                  <a:cubicBezTo>
                    <a:pt x="188" y="108"/>
                    <a:pt x="176" y="104"/>
                    <a:pt x="160" y="104"/>
                  </a:cubicBezTo>
                  <a:close/>
                  <a:moveTo>
                    <a:pt x="72" y="148"/>
                  </a:moveTo>
                  <a:cubicBezTo>
                    <a:pt x="76" y="148"/>
                    <a:pt x="80" y="148"/>
                    <a:pt x="88" y="148"/>
                  </a:cubicBezTo>
                  <a:cubicBezTo>
                    <a:pt x="88" y="124"/>
                    <a:pt x="88" y="104"/>
                    <a:pt x="88" y="80"/>
                  </a:cubicBezTo>
                  <a:cubicBezTo>
                    <a:pt x="140" y="80"/>
                    <a:pt x="192" y="80"/>
                    <a:pt x="244" y="80"/>
                  </a:cubicBezTo>
                  <a:cubicBezTo>
                    <a:pt x="244" y="104"/>
                    <a:pt x="244" y="124"/>
                    <a:pt x="244" y="148"/>
                  </a:cubicBezTo>
                  <a:cubicBezTo>
                    <a:pt x="252" y="148"/>
                    <a:pt x="256" y="148"/>
                    <a:pt x="260" y="148"/>
                  </a:cubicBezTo>
                  <a:cubicBezTo>
                    <a:pt x="260" y="132"/>
                    <a:pt x="264" y="76"/>
                    <a:pt x="260" y="68"/>
                  </a:cubicBezTo>
                  <a:cubicBezTo>
                    <a:pt x="252" y="60"/>
                    <a:pt x="228" y="64"/>
                    <a:pt x="216" y="64"/>
                  </a:cubicBezTo>
                  <a:cubicBezTo>
                    <a:pt x="168" y="64"/>
                    <a:pt x="124" y="64"/>
                    <a:pt x="76" y="68"/>
                  </a:cubicBezTo>
                  <a:cubicBezTo>
                    <a:pt x="72" y="72"/>
                    <a:pt x="72" y="72"/>
                    <a:pt x="72" y="72"/>
                  </a:cubicBezTo>
                  <a:cubicBezTo>
                    <a:pt x="72" y="96"/>
                    <a:pt x="72" y="124"/>
                    <a:pt x="72" y="1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sp>
        <p:nvSpPr>
          <p:cNvPr id="12" name="文本框 11"/>
          <p:cNvSpPr txBox="1"/>
          <p:nvPr/>
        </p:nvSpPr>
        <p:spPr>
          <a:xfrm>
            <a:off x="2944495" y="3926205"/>
            <a:ext cx="3488690" cy="398780"/>
          </a:xfrm>
          <a:prstGeom prst="rect">
            <a:avLst/>
          </a:prstGeom>
          <a:noFill/>
        </p:spPr>
        <p:txBody>
          <a:bodyPr wrap="square" rtlCol="0">
            <a:spAutoFit/>
          </a:bodyPr>
          <a:lstStyle/>
          <a:p>
            <a:r>
              <a:rPr lang="zh-CN" altLang="en-US" sz="2000">
                <a:solidFill>
                  <a:schemeClr val="bg1"/>
                </a:solidFill>
                <a:latin typeface="宋体" panose="02010600030101010101" pitchFamily="2" charset="-122"/>
                <a:ea typeface="宋体" panose="02010600030101010101" pitchFamily="2" charset="-122"/>
              </a:rPr>
              <a:t>袁泽彬、戴佳伟、唐嘉良</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1000"/>
                                        <p:tgtEl>
                                          <p:spTgt spid="32"/>
                                        </p:tgtEl>
                                      </p:cBhvr>
                                    </p:animEffect>
                                    <p:anim calcmode="lin" valueType="num">
                                      <p:cBhvr>
                                        <p:cTn id="20" dur="1000" fill="hold"/>
                                        <p:tgtEl>
                                          <p:spTgt spid="32"/>
                                        </p:tgtEl>
                                        <p:attrNameLst>
                                          <p:attrName>ppt_x</p:attrName>
                                        </p:attrNameLst>
                                      </p:cBhvr>
                                      <p:tavLst>
                                        <p:tav tm="0">
                                          <p:val>
                                            <p:strVal val="#ppt_x"/>
                                          </p:val>
                                        </p:tav>
                                        <p:tav tm="100000">
                                          <p:val>
                                            <p:strVal val="#ppt_x"/>
                                          </p:val>
                                        </p:tav>
                                      </p:tavLst>
                                    </p:anim>
                                    <p:anim calcmode="lin" valueType="num">
                                      <p:cBhvr>
                                        <p:cTn id="21" dur="1000" fill="hold"/>
                                        <p:tgtEl>
                                          <p:spTgt spid="3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30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1000"/>
                                        <p:tgtEl>
                                          <p:spTgt spid="8"/>
                                        </p:tgtEl>
                                      </p:cBhvr>
                                    </p:animEffect>
                                    <p:anim calcmode="lin" valueType="num">
                                      <p:cBhvr>
                                        <p:cTn id="31" dur="1000" fill="hold"/>
                                        <p:tgtEl>
                                          <p:spTgt spid="8"/>
                                        </p:tgtEl>
                                        <p:attrNameLst>
                                          <p:attrName>ppt_x</p:attrName>
                                        </p:attrNameLst>
                                      </p:cBhvr>
                                      <p:tavLst>
                                        <p:tav tm="0">
                                          <p:val>
                                            <p:strVal val="#ppt_x"/>
                                          </p:val>
                                        </p:tav>
                                        <p:tav tm="100000">
                                          <p:val>
                                            <p:strVal val="#ppt_x"/>
                                          </p:val>
                                        </p:tav>
                                      </p:tavLst>
                                    </p:anim>
                                    <p:anim calcmode="lin" valueType="num">
                                      <p:cBhvr>
                                        <p:cTn id="3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026352" y="2801809"/>
            <a:ext cx="492703" cy="579324"/>
            <a:chOff x="5991225" y="1128713"/>
            <a:chExt cx="2112963" cy="2484438"/>
          </a:xfrm>
          <a:solidFill>
            <a:srgbClr val="FC838C"/>
          </a:solidFill>
        </p:grpSpPr>
        <p:sp>
          <p:nvSpPr>
            <p:cNvPr id="7" name="Freeform 5"/>
            <p:cNvSpPr>
              <a:spLocks noEditPoints="1"/>
            </p:cNvSpPr>
            <p:nvPr/>
          </p:nvSpPr>
          <p:spPr bwMode="auto">
            <a:xfrm>
              <a:off x="5991225" y="1128713"/>
              <a:ext cx="2112963" cy="2484438"/>
            </a:xfrm>
            <a:custGeom>
              <a:avLst/>
              <a:gdLst>
                <a:gd name="T0" fmla="*/ 1 w 72"/>
                <a:gd name="T1" fmla="*/ 71 h 85"/>
                <a:gd name="T2" fmla="*/ 3 w 72"/>
                <a:gd name="T3" fmla="*/ 69 h 85"/>
                <a:gd name="T4" fmla="*/ 61 w 72"/>
                <a:gd name="T5" fmla="*/ 39 h 85"/>
                <a:gd name="T6" fmla="*/ 60 w 72"/>
                <a:gd name="T7" fmla="*/ 36 h 85"/>
                <a:gd name="T8" fmla="*/ 60 w 72"/>
                <a:gd name="T9" fmla="*/ 60 h 85"/>
                <a:gd name="T10" fmla="*/ 59 w 72"/>
                <a:gd name="T11" fmla="*/ 59 h 85"/>
                <a:gd name="T12" fmla="*/ 61 w 72"/>
                <a:gd name="T13" fmla="*/ 54 h 85"/>
                <a:gd name="T14" fmla="*/ 69 w 72"/>
                <a:gd name="T15" fmla="*/ 64 h 85"/>
                <a:gd name="T16" fmla="*/ 47 w 72"/>
                <a:gd name="T17" fmla="*/ 4 h 85"/>
                <a:gd name="T18" fmla="*/ 62 w 72"/>
                <a:gd name="T19" fmla="*/ 42 h 85"/>
                <a:gd name="T20" fmla="*/ 36 w 72"/>
                <a:gd name="T21" fmla="*/ 9 h 85"/>
                <a:gd name="T22" fmla="*/ 20 w 72"/>
                <a:gd name="T23" fmla="*/ 17 h 85"/>
                <a:gd name="T24" fmla="*/ 16 w 72"/>
                <a:gd name="T25" fmla="*/ 24 h 85"/>
                <a:gd name="T26" fmla="*/ 12 w 72"/>
                <a:gd name="T27" fmla="*/ 68 h 85"/>
                <a:gd name="T28" fmla="*/ 13 w 72"/>
                <a:gd name="T29" fmla="*/ 75 h 85"/>
                <a:gd name="T30" fmla="*/ 12 w 72"/>
                <a:gd name="T31" fmla="*/ 62 h 85"/>
                <a:gd name="T32" fmla="*/ 35 w 72"/>
                <a:gd name="T33" fmla="*/ 42 h 85"/>
                <a:gd name="T34" fmla="*/ 58 w 72"/>
                <a:gd name="T35" fmla="*/ 73 h 85"/>
                <a:gd name="T36" fmla="*/ 59 w 72"/>
                <a:gd name="T37" fmla="*/ 74 h 85"/>
                <a:gd name="T38" fmla="*/ 50 w 72"/>
                <a:gd name="T39" fmla="*/ 80 h 85"/>
                <a:gd name="T40" fmla="*/ 42 w 72"/>
                <a:gd name="T41" fmla="*/ 52 h 85"/>
                <a:gd name="T42" fmla="*/ 30 w 72"/>
                <a:gd name="T43" fmla="*/ 51 h 85"/>
                <a:gd name="T44" fmla="*/ 14 w 72"/>
                <a:gd name="T45" fmla="*/ 84 h 85"/>
                <a:gd name="T46" fmla="*/ 5 w 72"/>
                <a:gd name="T47" fmla="*/ 77 h 85"/>
                <a:gd name="T48" fmla="*/ 5 w 72"/>
                <a:gd name="T49" fmla="*/ 51 h 85"/>
                <a:gd name="T50" fmla="*/ 8 w 72"/>
                <a:gd name="T51" fmla="*/ 23 h 85"/>
                <a:gd name="T52" fmla="*/ 6 w 72"/>
                <a:gd name="T53" fmla="*/ 30 h 85"/>
                <a:gd name="T54" fmla="*/ 0 w 72"/>
                <a:gd name="T55" fmla="*/ 66 h 85"/>
                <a:gd name="T56" fmla="*/ 2 w 72"/>
                <a:gd name="T57" fmla="*/ 28 h 85"/>
                <a:gd name="T58" fmla="*/ 36 w 72"/>
                <a:gd name="T59" fmla="*/ 2 h 85"/>
                <a:gd name="T60" fmla="*/ 49 w 72"/>
                <a:gd name="T61" fmla="*/ 10 h 85"/>
                <a:gd name="T62" fmla="*/ 62 w 72"/>
                <a:gd name="T63" fmla="*/ 25 h 85"/>
                <a:gd name="T64" fmla="*/ 65 w 72"/>
                <a:gd name="T65" fmla="*/ 41 h 85"/>
                <a:gd name="T66" fmla="*/ 60 w 72"/>
                <a:gd name="T67" fmla="*/ 30 h 85"/>
                <a:gd name="T68" fmla="*/ 56 w 72"/>
                <a:gd name="T69" fmla="*/ 25 h 85"/>
                <a:gd name="T70" fmla="*/ 11 w 72"/>
                <a:gd name="T71" fmla="*/ 26 h 85"/>
                <a:gd name="T72" fmla="*/ 15 w 72"/>
                <a:gd name="T73" fmla="*/ 23 h 85"/>
                <a:gd name="T74" fmla="*/ 18 w 72"/>
                <a:gd name="T75" fmla="*/ 18 h 85"/>
                <a:gd name="T76" fmla="*/ 60 w 72"/>
                <a:gd name="T77" fmla="*/ 25 h 85"/>
                <a:gd name="T78" fmla="*/ 55 w 72"/>
                <a:gd name="T79" fmla="*/ 21 h 85"/>
                <a:gd name="T80" fmla="*/ 52 w 72"/>
                <a:gd name="T81" fmla="*/ 13 h 85"/>
                <a:gd name="T82" fmla="*/ 48 w 72"/>
                <a:gd name="T83" fmla="*/ 9 h 85"/>
                <a:gd name="T84" fmla="*/ 37 w 72"/>
                <a:gd name="T85" fmla="*/ 5 h 85"/>
                <a:gd name="T86" fmla="*/ 31 w 72"/>
                <a:gd name="T87" fmla="*/ 1 h 85"/>
                <a:gd name="T88" fmla="*/ 0 w 72"/>
                <a:gd name="T89" fmla="*/ 64 h 85"/>
                <a:gd name="T90" fmla="*/ 15 w 72"/>
                <a:gd name="T91" fmla="*/ 12 h 85"/>
                <a:gd name="T92" fmla="*/ 57 w 72"/>
                <a:gd name="T93" fmla="*/ 75 h 85"/>
                <a:gd name="T94" fmla="*/ 35 w 72"/>
                <a:gd name="T95" fmla="*/ 48 h 85"/>
                <a:gd name="T96" fmla="*/ 18 w 72"/>
                <a:gd name="T97" fmla="*/ 59 h 85"/>
                <a:gd name="T98" fmla="*/ 14 w 72"/>
                <a:gd name="T99" fmla="*/ 75 h 85"/>
                <a:gd name="T100" fmla="*/ 12 w 72"/>
                <a:gd name="T101" fmla="*/ 47 h 85"/>
                <a:gd name="T102" fmla="*/ 59 w 72"/>
                <a:gd name="T103" fmla="*/ 26 h 85"/>
                <a:gd name="T104" fmla="*/ 12 w 72"/>
                <a:gd name="T105" fmla="*/ 74 h 85"/>
                <a:gd name="T106" fmla="*/ 12 w 72"/>
                <a:gd name="T107" fmla="*/ 76 h 85"/>
                <a:gd name="T108" fmla="*/ 46 w 72"/>
                <a:gd name="T109" fmla="*/ 56 h 85"/>
                <a:gd name="T110" fmla="*/ 24 w 72"/>
                <a:gd name="T111" fmla="*/ 12 h 85"/>
                <a:gd name="T112" fmla="*/ 22 w 72"/>
                <a:gd name="T113" fmla="*/ 15 h 85"/>
                <a:gd name="T114" fmla="*/ 54 w 72"/>
                <a:gd name="T115" fmla="*/ 59 h 85"/>
                <a:gd name="T116" fmla="*/ 39 w 72"/>
                <a:gd name="T117" fmla="*/ 12 h 85"/>
                <a:gd name="T118" fmla="*/ 49 w 72"/>
                <a:gd name="T119" fmla="*/ 19 h 85"/>
                <a:gd name="T120" fmla="*/ 43 w 72"/>
                <a:gd name="T121" fmla="*/ 12 h 85"/>
                <a:gd name="T122" fmla="*/ 54 w 72"/>
                <a:gd name="T123" fmla="*/ 59 h 85"/>
                <a:gd name="T124" fmla="*/ 35 w 72"/>
                <a:gd name="T125" fmla="*/ 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 h="85">
                  <a:moveTo>
                    <a:pt x="1" y="68"/>
                  </a:moveTo>
                  <a:cubicBezTo>
                    <a:pt x="1" y="68"/>
                    <a:pt x="1" y="68"/>
                    <a:pt x="1" y="68"/>
                  </a:cubicBezTo>
                  <a:cubicBezTo>
                    <a:pt x="1" y="68"/>
                    <a:pt x="1" y="68"/>
                    <a:pt x="1" y="68"/>
                  </a:cubicBezTo>
                  <a:cubicBezTo>
                    <a:pt x="1" y="67"/>
                    <a:pt x="1" y="68"/>
                    <a:pt x="1" y="68"/>
                  </a:cubicBezTo>
                  <a:cubicBezTo>
                    <a:pt x="1" y="68"/>
                    <a:pt x="1" y="68"/>
                    <a:pt x="1" y="68"/>
                  </a:cubicBezTo>
                  <a:moveTo>
                    <a:pt x="2" y="70"/>
                  </a:moveTo>
                  <a:cubicBezTo>
                    <a:pt x="2" y="70"/>
                    <a:pt x="2" y="70"/>
                    <a:pt x="2" y="70"/>
                  </a:cubicBezTo>
                  <a:cubicBezTo>
                    <a:pt x="2" y="69"/>
                    <a:pt x="2" y="69"/>
                    <a:pt x="2" y="69"/>
                  </a:cubicBezTo>
                  <a:cubicBezTo>
                    <a:pt x="2" y="69"/>
                    <a:pt x="2" y="69"/>
                    <a:pt x="2" y="69"/>
                  </a:cubicBezTo>
                  <a:cubicBezTo>
                    <a:pt x="2" y="69"/>
                    <a:pt x="2" y="69"/>
                    <a:pt x="2" y="70"/>
                  </a:cubicBezTo>
                  <a:moveTo>
                    <a:pt x="1" y="68"/>
                  </a:moveTo>
                  <a:cubicBezTo>
                    <a:pt x="1" y="69"/>
                    <a:pt x="1" y="69"/>
                    <a:pt x="1" y="69"/>
                  </a:cubicBezTo>
                  <a:cubicBezTo>
                    <a:pt x="1" y="69"/>
                    <a:pt x="1" y="68"/>
                    <a:pt x="1" y="68"/>
                  </a:cubicBezTo>
                  <a:moveTo>
                    <a:pt x="3" y="75"/>
                  </a:moveTo>
                  <a:cubicBezTo>
                    <a:pt x="3" y="75"/>
                    <a:pt x="3" y="75"/>
                    <a:pt x="3" y="75"/>
                  </a:cubicBezTo>
                  <a:cubicBezTo>
                    <a:pt x="3" y="75"/>
                    <a:pt x="3" y="75"/>
                    <a:pt x="3" y="75"/>
                  </a:cubicBezTo>
                  <a:cubicBezTo>
                    <a:pt x="3" y="75"/>
                    <a:pt x="3" y="75"/>
                    <a:pt x="3" y="75"/>
                  </a:cubicBezTo>
                  <a:cubicBezTo>
                    <a:pt x="3" y="75"/>
                    <a:pt x="3" y="75"/>
                    <a:pt x="3" y="75"/>
                  </a:cubicBezTo>
                  <a:cubicBezTo>
                    <a:pt x="3" y="75"/>
                    <a:pt x="3" y="75"/>
                    <a:pt x="3" y="75"/>
                  </a:cubicBezTo>
                  <a:cubicBezTo>
                    <a:pt x="3" y="75"/>
                    <a:pt x="3" y="75"/>
                    <a:pt x="3" y="75"/>
                  </a:cubicBezTo>
                  <a:cubicBezTo>
                    <a:pt x="3" y="75"/>
                    <a:pt x="3" y="75"/>
                    <a:pt x="3" y="75"/>
                  </a:cubicBezTo>
                  <a:cubicBezTo>
                    <a:pt x="3" y="74"/>
                    <a:pt x="3" y="74"/>
                    <a:pt x="3" y="74"/>
                  </a:cubicBezTo>
                  <a:cubicBezTo>
                    <a:pt x="3" y="74"/>
                    <a:pt x="3" y="74"/>
                    <a:pt x="3" y="74"/>
                  </a:cubicBezTo>
                  <a:cubicBezTo>
                    <a:pt x="3" y="74"/>
                    <a:pt x="3" y="74"/>
                    <a:pt x="3" y="74"/>
                  </a:cubicBezTo>
                  <a:cubicBezTo>
                    <a:pt x="2" y="73"/>
                    <a:pt x="2" y="73"/>
                    <a:pt x="2" y="73"/>
                  </a:cubicBezTo>
                  <a:cubicBezTo>
                    <a:pt x="3" y="73"/>
                    <a:pt x="3" y="73"/>
                    <a:pt x="3" y="73"/>
                  </a:cubicBezTo>
                  <a:cubicBezTo>
                    <a:pt x="3" y="73"/>
                    <a:pt x="3" y="73"/>
                    <a:pt x="3" y="73"/>
                  </a:cubicBezTo>
                  <a:cubicBezTo>
                    <a:pt x="3" y="73"/>
                    <a:pt x="3" y="73"/>
                    <a:pt x="3" y="73"/>
                  </a:cubicBezTo>
                  <a:cubicBezTo>
                    <a:pt x="3" y="72"/>
                    <a:pt x="3" y="72"/>
                    <a:pt x="3" y="72"/>
                  </a:cubicBezTo>
                  <a:cubicBezTo>
                    <a:pt x="3" y="71"/>
                    <a:pt x="3" y="71"/>
                    <a:pt x="3" y="71"/>
                  </a:cubicBezTo>
                  <a:cubicBezTo>
                    <a:pt x="3" y="71"/>
                    <a:pt x="3" y="72"/>
                    <a:pt x="3" y="73"/>
                  </a:cubicBezTo>
                  <a:cubicBezTo>
                    <a:pt x="3" y="73"/>
                    <a:pt x="3" y="72"/>
                    <a:pt x="3" y="72"/>
                  </a:cubicBezTo>
                  <a:cubicBezTo>
                    <a:pt x="3" y="73"/>
                    <a:pt x="3" y="73"/>
                    <a:pt x="3" y="73"/>
                  </a:cubicBezTo>
                  <a:cubicBezTo>
                    <a:pt x="3" y="74"/>
                    <a:pt x="3" y="74"/>
                    <a:pt x="3" y="75"/>
                  </a:cubicBezTo>
                  <a:cubicBezTo>
                    <a:pt x="3" y="75"/>
                    <a:pt x="3" y="76"/>
                    <a:pt x="3" y="76"/>
                  </a:cubicBezTo>
                  <a:cubicBezTo>
                    <a:pt x="4" y="76"/>
                    <a:pt x="3" y="75"/>
                    <a:pt x="4" y="75"/>
                  </a:cubicBezTo>
                  <a:cubicBezTo>
                    <a:pt x="4" y="76"/>
                    <a:pt x="4" y="76"/>
                    <a:pt x="4" y="77"/>
                  </a:cubicBezTo>
                  <a:cubicBezTo>
                    <a:pt x="4" y="77"/>
                    <a:pt x="4" y="77"/>
                    <a:pt x="4" y="78"/>
                  </a:cubicBezTo>
                  <a:cubicBezTo>
                    <a:pt x="4" y="78"/>
                    <a:pt x="4" y="77"/>
                    <a:pt x="4" y="77"/>
                  </a:cubicBezTo>
                  <a:cubicBezTo>
                    <a:pt x="4" y="77"/>
                    <a:pt x="3" y="77"/>
                    <a:pt x="3" y="76"/>
                  </a:cubicBezTo>
                  <a:cubicBezTo>
                    <a:pt x="3" y="77"/>
                    <a:pt x="3" y="76"/>
                    <a:pt x="4" y="77"/>
                  </a:cubicBezTo>
                  <a:cubicBezTo>
                    <a:pt x="4" y="77"/>
                    <a:pt x="4" y="76"/>
                    <a:pt x="4" y="76"/>
                  </a:cubicBezTo>
                  <a:cubicBezTo>
                    <a:pt x="3" y="76"/>
                    <a:pt x="3" y="76"/>
                    <a:pt x="3" y="76"/>
                  </a:cubicBezTo>
                  <a:cubicBezTo>
                    <a:pt x="3" y="76"/>
                    <a:pt x="3" y="76"/>
                    <a:pt x="3" y="75"/>
                  </a:cubicBezTo>
                  <a:moveTo>
                    <a:pt x="1" y="71"/>
                  </a:moveTo>
                  <a:cubicBezTo>
                    <a:pt x="1" y="71"/>
                    <a:pt x="1" y="70"/>
                    <a:pt x="1" y="70"/>
                  </a:cubicBezTo>
                  <a:cubicBezTo>
                    <a:pt x="1" y="70"/>
                    <a:pt x="1" y="70"/>
                    <a:pt x="1" y="71"/>
                  </a:cubicBezTo>
                  <a:moveTo>
                    <a:pt x="2" y="74"/>
                  </a:moveTo>
                  <a:cubicBezTo>
                    <a:pt x="2" y="73"/>
                    <a:pt x="2" y="73"/>
                    <a:pt x="2" y="73"/>
                  </a:cubicBezTo>
                  <a:cubicBezTo>
                    <a:pt x="1" y="73"/>
                    <a:pt x="2" y="73"/>
                    <a:pt x="2" y="73"/>
                  </a:cubicBezTo>
                  <a:cubicBezTo>
                    <a:pt x="2" y="71"/>
                    <a:pt x="2" y="73"/>
                    <a:pt x="2" y="73"/>
                  </a:cubicBezTo>
                  <a:cubicBezTo>
                    <a:pt x="2" y="73"/>
                    <a:pt x="2" y="74"/>
                    <a:pt x="2" y="74"/>
                  </a:cubicBezTo>
                  <a:moveTo>
                    <a:pt x="1" y="72"/>
                  </a:moveTo>
                  <a:cubicBezTo>
                    <a:pt x="1" y="71"/>
                    <a:pt x="1" y="71"/>
                    <a:pt x="1" y="71"/>
                  </a:cubicBezTo>
                  <a:cubicBezTo>
                    <a:pt x="1" y="71"/>
                    <a:pt x="1" y="72"/>
                    <a:pt x="2" y="72"/>
                  </a:cubicBezTo>
                  <a:cubicBezTo>
                    <a:pt x="2" y="72"/>
                    <a:pt x="1" y="72"/>
                    <a:pt x="1" y="72"/>
                  </a:cubicBezTo>
                  <a:moveTo>
                    <a:pt x="2" y="70"/>
                  </a:moveTo>
                  <a:cubicBezTo>
                    <a:pt x="2" y="70"/>
                    <a:pt x="2" y="70"/>
                    <a:pt x="2" y="70"/>
                  </a:cubicBezTo>
                  <a:cubicBezTo>
                    <a:pt x="3" y="70"/>
                    <a:pt x="2" y="69"/>
                    <a:pt x="3" y="69"/>
                  </a:cubicBezTo>
                  <a:cubicBezTo>
                    <a:pt x="3" y="70"/>
                    <a:pt x="3" y="70"/>
                    <a:pt x="3" y="70"/>
                  </a:cubicBezTo>
                  <a:cubicBezTo>
                    <a:pt x="2" y="70"/>
                    <a:pt x="3" y="71"/>
                    <a:pt x="2" y="71"/>
                  </a:cubicBezTo>
                  <a:cubicBezTo>
                    <a:pt x="2" y="70"/>
                    <a:pt x="2" y="70"/>
                    <a:pt x="2" y="70"/>
                  </a:cubicBezTo>
                  <a:moveTo>
                    <a:pt x="2" y="67"/>
                  </a:moveTo>
                  <a:cubicBezTo>
                    <a:pt x="2" y="67"/>
                    <a:pt x="2" y="68"/>
                    <a:pt x="2" y="68"/>
                  </a:cubicBezTo>
                  <a:cubicBezTo>
                    <a:pt x="2" y="68"/>
                    <a:pt x="2" y="68"/>
                    <a:pt x="2" y="67"/>
                  </a:cubicBezTo>
                  <a:moveTo>
                    <a:pt x="37" y="3"/>
                  </a:moveTo>
                  <a:cubicBezTo>
                    <a:pt x="37" y="3"/>
                    <a:pt x="38" y="3"/>
                    <a:pt x="38" y="3"/>
                  </a:cubicBezTo>
                  <a:cubicBezTo>
                    <a:pt x="38" y="3"/>
                    <a:pt x="37" y="3"/>
                    <a:pt x="37" y="3"/>
                  </a:cubicBezTo>
                  <a:cubicBezTo>
                    <a:pt x="37" y="3"/>
                    <a:pt x="37" y="3"/>
                    <a:pt x="37" y="3"/>
                  </a:cubicBezTo>
                  <a:cubicBezTo>
                    <a:pt x="37" y="3"/>
                    <a:pt x="36" y="3"/>
                    <a:pt x="36" y="3"/>
                  </a:cubicBezTo>
                  <a:cubicBezTo>
                    <a:pt x="36" y="3"/>
                    <a:pt x="36" y="3"/>
                    <a:pt x="36" y="3"/>
                  </a:cubicBezTo>
                  <a:cubicBezTo>
                    <a:pt x="36" y="3"/>
                    <a:pt x="35" y="3"/>
                    <a:pt x="35" y="3"/>
                  </a:cubicBezTo>
                  <a:cubicBezTo>
                    <a:pt x="36" y="3"/>
                    <a:pt x="36" y="3"/>
                    <a:pt x="36" y="3"/>
                  </a:cubicBezTo>
                  <a:cubicBezTo>
                    <a:pt x="36" y="3"/>
                    <a:pt x="37" y="3"/>
                    <a:pt x="37" y="3"/>
                  </a:cubicBezTo>
                  <a:cubicBezTo>
                    <a:pt x="37" y="3"/>
                    <a:pt x="37" y="3"/>
                    <a:pt x="36" y="3"/>
                  </a:cubicBezTo>
                  <a:cubicBezTo>
                    <a:pt x="36" y="3"/>
                    <a:pt x="35" y="2"/>
                    <a:pt x="35" y="2"/>
                  </a:cubicBezTo>
                  <a:cubicBezTo>
                    <a:pt x="34" y="2"/>
                    <a:pt x="33" y="2"/>
                    <a:pt x="33" y="2"/>
                  </a:cubicBezTo>
                  <a:cubicBezTo>
                    <a:pt x="34" y="2"/>
                    <a:pt x="35" y="2"/>
                    <a:pt x="36" y="2"/>
                  </a:cubicBezTo>
                  <a:cubicBezTo>
                    <a:pt x="37" y="3"/>
                    <a:pt x="38" y="3"/>
                    <a:pt x="39" y="3"/>
                  </a:cubicBezTo>
                  <a:cubicBezTo>
                    <a:pt x="39" y="3"/>
                    <a:pt x="38" y="3"/>
                    <a:pt x="37" y="3"/>
                  </a:cubicBezTo>
                  <a:moveTo>
                    <a:pt x="42" y="3"/>
                  </a:moveTo>
                  <a:cubicBezTo>
                    <a:pt x="42" y="3"/>
                    <a:pt x="43" y="3"/>
                    <a:pt x="43" y="3"/>
                  </a:cubicBezTo>
                  <a:cubicBezTo>
                    <a:pt x="43" y="3"/>
                    <a:pt x="43" y="3"/>
                    <a:pt x="44" y="4"/>
                  </a:cubicBezTo>
                  <a:cubicBezTo>
                    <a:pt x="44" y="4"/>
                    <a:pt x="43" y="4"/>
                    <a:pt x="43" y="4"/>
                  </a:cubicBezTo>
                  <a:cubicBezTo>
                    <a:pt x="42" y="3"/>
                    <a:pt x="42" y="3"/>
                    <a:pt x="42" y="3"/>
                  </a:cubicBezTo>
                  <a:moveTo>
                    <a:pt x="41" y="2"/>
                  </a:moveTo>
                  <a:cubicBezTo>
                    <a:pt x="41" y="2"/>
                    <a:pt x="41" y="2"/>
                    <a:pt x="41" y="3"/>
                  </a:cubicBezTo>
                  <a:cubicBezTo>
                    <a:pt x="41" y="3"/>
                    <a:pt x="41" y="3"/>
                    <a:pt x="41" y="2"/>
                  </a:cubicBezTo>
                  <a:cubicBezTo>
                    <a:pt x="41" y="2"/>
                    <a:pt x="42" y="3"/>
                    <a:pt x="42" y="3"/>
                  </a:cubicBezTo>
                  <a:cubicBezTo>
                    <a:pt x="42" y="3"/>
                    <a:pt x="42" y="3"/>
                    <a:pt x="42" y="3"/>
                  </a:cubicBezTo>
                  <a:cubicBezTo>
                    <a:pt x="41" y="3"/>
                    <a:pt x="40" y="3"/>
                    <a:pt x="39" y="2"/>
                  </a:cubicBezTo>
                  <a:cubicBezTo>
                    <a:pt x="39" y="2"/>
                    <a:pt x="39" y="2"/>
                    <a:pt x="38" y="2"/>
                  </a:cubicBezTo>
                  <a:cubicBezTo>
                    <a:pt x="38" y="2"/>
                    <a:pt x="38" y="2"/>
                    <a:pt x="38" y="2"/>
                  </a:cubicBezTo>
                  <a:cubicBezTo>
                    <a:pt x="38" y="1"/>
                    <a:pt x="37" y="1"/>
                    <a:pt x="37" y="1"/>
                  </a:cubicBezTo>
                  <a:cubicBezTo>
                    <a:pt x="37" y="1"/>
                    <a:pt x="38" y="2"/>
                    <a:pt x="38" y="1"/>
                  </a:cubicBezTo>
                  <a:cubicBezTo>
                    <a:pt x="38" y="1"/>
                    <a:pt x="38" y="2"/>
                    <a:pt x="38" y="2"/>
                  </a:cubicBezTo>
                  <a:cubicBezTo>
                    <a:pt x="39" y="2"/>
                    <a:pt x="39" y="2"/>
                    <a:pt x="39" y="2"/>
                  </a:cubicBezTo>
                  <a:cubicBezTo>
                    <a:pt x="39" y="2"/>
                    <a:pt x="39" y="2"/>
                    <a:pt x="39" y="2"/>
                  </a:cubicBezTo>
                  <a:cubicBezTo>
                    <a:pt x="39" y="2"/>
                    <a:pt x="39" y="2"/>
                    <a:pt x="39" y="2"/>
                  </a:cubicBezTo>
                  <a:cubicBezTo>
                    <a:pt x="40" y="2"/>
                    <a:pt x="40" y="2"/>
                    <a:pt x="39" y="2"/>
                  </a:cubicBezTo>
                  <a:cubicBezTo>
                    <a:pt x="39" y="2"/>
                    <a:pt x="39" y="2"/>
                    <a:pt x="39" y="2"/>
                  </a:cubicBezTo>
                  <a:cubicBezTo>
                    <a:pt x="39" y="2"/>
                    <a:pt x="39" y="2"/>
                    <a:pt x="39" y="2"/>
                  </a:cubicBezTo>
                  <a:cubicBezTo>
                    <a:pt x="39" y="1"/>
                    <a:pt x="38" y="2"/>
                    <a:pt x="38" y="1"/>
                  </a:cubicBezTo>
                  <a:cubicBezTo>
                    <a:pt x="40" y="2"/>
                    <a:pt x="40" y="2"/>
                    <a:pt x="41" y="2"/>
                  </a:cubicBezTo>
                  <a:moveTo>
                    <a:pt x="40" y="2"/>
                  </a:moveTo>
                  <a:cubicBezTo>
                    <a:pt x="40" y="2"/>
                    <a:pt x="40" y="2"/>
                    <a:pt x="40" y="2"/>
                  </a:cubicBezTo>
                  <a:cubicBezTo>
                    <a:pt x="40" y="2"/>
                    <a:pt x="40" y="3"/>
                    <a:pt x="40" y="2"/>
                  </a:cubicBezTo>
                  <a:moveTo>
                    <a:pt x="3" y="69"/>
                  </a:moveTo>
                  <a:cubicBezTo>
                    <a:pt x="2" y="68"/>
                    <a:pt x="3" y="68"/>
                    <a:pt x="3" y="68"/>
                  </a:cubicBezTo>
                  <a:cubicBezTo>
                    <a:pt x="3" y="68"/>
                    <a:pt x="3" y="69"/>
                    <a:pt x="3" y="69"/>
                  </a:cubicBezTo>
                  <a:cubicBezTo>
                    <a:pt x="3" y="69"/>
                    <a:pt x="3" y="70"/>
                    <a:pt x="3" y="70"/>
                  </a:cubicBezTo>
                  <a:cubicBezTo>
                    <a:pt x="3" y="70"/>
                    <a:pt x="3" y="70"/>
                    <a:pt x="3" y="69"/>
                  </a:cubicBezTo>
                  <a:cubicBezTo>
                    <a:pt x="3" y="69"/>
                    <a:pt x="3" y="69"/>
                    <a:pt x="3" y="69"/>
                  </a:cubicBezTo>
                  <a:moveTo>
                    <a:pt x="45" y="4"/>
                  </a:moveTo>
                  <a:cubicBezTo>
                    <a:pt x="45" y="4"/>
                    <a:pt x="46" y="5"/>
                    <a:pt x="45" y="5"/>
                  </a:cubicBezTo>
                  <a:cubicBezTo>
                    <a:pt x="45" y="4"/>
                    <a:pt x="44" y="4"/>
                    <a:pt x="45" y="4"/>
                  </a:cubicBezTo>
                  <a:moveTo>
                    <a:pt x="43" y="4"/>
                  </a:moveTo>
                  <a:cubicBezTo>
                    <a:pt x="44" y="4"/>
                    <a:pt x="44" y="4"/>
                    <a:pt x="44" y="4"/>
                  </a:cubicBezTo>
                  <a:cubicBezTo>
                    <a:pt x="44" y="5"/>
                    <a:pt x="43" y="4"/>
                    <a:pt x="43" y="4"/>
                  </a:cubicBezTo>
                  <a:moveTo>
                    <a:pt x="1" y="67"/>
                  </a:moveTo>
                  <a:cubicBezTo>
                    <a:pt x="1" y="67"/>
                    <a:pt x="1" y="67"/>
                    <a:pt x="1" y="67"/>
                  </a:cubicBezTo>
                  <a:cubicBezTo>
                    <a:pt x="1" y="67"/>
                    <a:pt x="1" y="67"/>
                    <a:pt x="1" y="67"/>
                  </a:cubicBezTo>
                  <a:cubicBezTo>
                    <a:pt x="1" y="67"/>
                    <a:pt x="1" y="67"/>
                    <a:pt x="1" y="67"/>
                  </a:cubicBezTo>
                  <a:cubicBezTo>
                    <a:pt x="1" y="67"/>
                    <a:pt x="1" y="67"/>
                    <a:pt x="1" y="67"/>
                  </a:cubicBezTo>
                  <a:moveTo>
                    <a:pt x="37" y="1"/>
                  </a:moveTo>
                  <a:cubicBezTo>
                    <a:pt x="37" y="1"/>
                    <a:pt x="37" y="1"/>
                    <a:pt x="37" y="0"/>
                  </a:cubicBezTo>
                  <a:cubicBezTo>
                    <a:pt x="38" y="1"/>
                    <a:pt x="40" y="1"/>
                    <a:pt x="40" y="1"/>
                  </a:cubicBezTo>
                  <a:cubicBezTo>
                    <a:pt x="39" y="1"/>
                    <a:pt x="39" y="1"/>
                    <a:pt x="38" y="1"/>
                  </a:cubicBezTo>
                  <a:cubicBezTo>
                    <a:pt x="37" y="1"/>
                    <a:pt x="37" y="1"/>
                    <a:pt x="37" y="1"/>
                  </a:cubicBezTo>
                  <a:moveTo>
                    <a:pt x="3" y="27"/>
                  </a:moveTo>
                  <a:cubicBezTo>
                    <a:pt x="2" y="27"/>
                    <a:pt x="3" y="26"/>
                    <a:pt x="3" y="25"/>
                  </a:cubicBezTo>
                  <a:cubicBezTo>
                    <a:pt x="3" y="25"/>
                    <a:pt x="3" y="26"/>
                    <a:pt x="3" y="26"/>
                  </a:cubicBezTo>
                  <a:cubicBezTo>
                    <a:pt x="3" y="26"/>
                    <a:pt x="3" y="27"/>
                    <a:pt x="3" y="27"/>
                  </a:cubicBezTo>
                  <a:moveTo>
                    <a:pt x="3" y="78"/>
                  </a:moveTo>
                  <a:cubicBezTo>
                    <a:pt x="3" y="77"/>
                    <a:pt x="3" y="78"/>
                    <a:pt x="3" y="77"/>
                  </a:cubicBezTo>
                  <a:cubicBezTo>
                    <a:pt x="2" y="77"/>
                    <a:pt x="3" y="78"/>
                    <a:pt x="2" y="78"/>
                  </a:cubicBezTo>
                  <a:cubicBezTo>
                    <a:pt x="2" y="77"/>
                    <a:pt x="2" y="77"/>
                    <a:pt x="2" y="77"/>
                  </a:cubicBezTo>
                  <a:cubicBezTo>
                    <a:pt x="2" y="76"/>
                    <a:pt x="2" y="75"/>
                    <a:pt x="2" y="76"/>
                  </a:cubicBezTo>
                  <a:cubicBezTo>
                    <a:pt x="2" y="76"/>
                    <a:pt x="2" y="76"/>
                    <a:pt x="2" y="77"/>
                  </a:cubicBezTo>
                  <a:cubicBezTo>
                    <a:pt x="2" y="77"/>
                    <a:pt x="3" y="77"/>
                    <a:pt x="3" y="77"/>
                  </a:cubicBezTo>
                  <a:cubicBezTo>
                    <a:pt x="3" y="77"/>
                    <a:pt x="3" y="77"/>
                    <a:pt x="3" y="77"/>
                  </a:cubicBezTo>
                  <a:cubicBezTo>
                    <a:pt x="3" y="77"/>
                    <a:pt x="3" y="78"/>
                    <a:pt x="3" y="78"/>
                  </a:cubicBezTo>
                  <a:cubicBezTo>
                    <a:pt x="4" y="78"/>
                    <a:pt x="4" y="78"/>
                    <a:pt x="4" y="79"/>
                  </a:cubicBezTo>
                  <a:cubicBezTo>
                    <a:pt x="4" y="79"/>
                    <a:pt x="4" y="78"/>
                    <a:pt x="3" y="79"/>
                  </a:cubicBezTo>
                  <a:cubicBezTo>
                    <a:pt x="3" y="78"/>
                    <a:pt x="3" y="78"/>
                    <a:pt x="3" y="78"/>
                  </a:cubicBezTo>
                  <a:moveTo>
                    <a:pt x="34" y="0"/>
                  </a:moveTo>
                  <a:cubicBezTo>
                    <a:pt x="34" y="0"/>
                    <a:pt x="34" y="0"/>
                    <a:pt x="35" y="0"/>
                  </a:cubicBezTo>
                  <a:cubicBezTo>
                    <a:pt x="35" y="0"/>
                    <a:pt x="35" y="0"/>
                    <a:pt x="35" y="0"/>
                  </a:cubicBezTo>
                  <a:cubicBezTo>
                    <a:pt x="35" y="0"/>
                    <a:pt x="36" y="0"/>
                    <a:pt x="36" y="0"/>
                  </a:cubicBezTo>
                  <a:cubicBezTo>
                    <a:pt x="36" y="0"/>
                    <a:pt x="37" y="0"/>
                    <a:pt x="36" y="0"/>
                  </a:cubicBezTo>
                  <a:cubicBezTo>
                    <a:pt x="36" y="0"/>
                    <a:pt x="35" y="0"/>
                    <a:pt x="35" y="0"/>
                  </a:cubicBezTo>
                  <a:cubicBezTo>
                    <a:pt x="35" y="0"/>
                    <a:pt x="34" y="0"/>
                    <a:pt x="34" y="0"/>
                  </a:cubicBezTo>
                  <a:moveTo>
                    <a:pt x="62" y="50"/>
                  </a:moveTo>
                  <a:cubicBezTo>
                    <a:pt x="61" y="50"/>
                    <a:pt x="61" y="49"/>
                    <a:pt x="61" y="49"/>
                  </a:cubicBezTo>
                  <a:cubicBezTo>
                    <a:pt x="61" y="49"/>
                    <a:pt x="61" y="49"/>
                    <a:pt x="61" y="49"/>
                  </a:cubicBezTo>
                  <a:cubicBezTo>
                    <a:pt x="61" y="50"/>
                    <a:pt x="62" y="49"/>
                    <a:pt x="62" y="49"/>
                  </a:cubicBezTo>
                  <a:cubicBezTo>
                    <a:pt x="62" y="49"/>
                    <a:pt x="61" y="49"/>
                    <a:pt x="61" y="48"/>
                  </a:cubicBezTo>
                  <a:cubicBezTo>
                    <a:pt x="61" y="48"/>
                    <a:pt x="62" y="49"/>
                    <a:pt x="62" y="49"/>
                  </a:cubicBezTo>
                  <a:cubicBezTo>
                    <a:pt x="62" y="49"/>
                    <a:pt x="62" y="50"/>
                    <a:pt x="62" y="50"/>
                  </a:cubicBezTo>
                  <a:moveTo>
                    <a:pt x="61" y="39"/>
                  </a:moveTo>
                  <a:cubicBezTo>
                    <a:pt x="61" y="39"/>
                    <a:pt x="61" y="38"/>
                    <a:pt x="61" y="38"/>
                  </a:cubicBezTo>
                  <a:cubicBezTo>
                    <a:pt x="61" y="39"/>
                    <a:pt x="61" y="39"/>
                    <a:pt x="61" y="39"/>
                  </a:cubicBezTo>
                  <a:cubicBezTo>
                    <a:pt x="61" y="39"/>
                    <a:pt x="61" y="39"/>
                    <a:pt x="61" y="39"/>
                  </a:cubicBezTo>
                  <a:cubicBezTo>
                    <a:pt x="61" y="39"/>
                    <a:pt x="61" y="40"/>
                    <a:pt x="62" y="40"/>
                  </a:cubicBezTo>
                  <a:cubicBezTo>
                    <a:pt x="62" y="40"/>
                    <a:pt x="62" y="40"/>
                    <a:pt x="61" y="40"/>
                  </a:cubicBezTo>
                  <a:cubicBezTo>
                    <a:pt x="61" y="40"/>
                    <a:pt x="61" y="40"/>
                    <a:pt x="61" y="40"/>
                  </a:cubicBezTo>
                  <a:cubicBezTo>
                    <a:pt x="61" y="40"/>
                    <a:pt x="61" y="40"/>
                    <a:pt x="61" y="40"/>
                  </a:cubicBezTo>
                  <a:cubicBezTo>
                    <a:pt x="61" y="40"/>
                    <a:pt x="61" y="39"/>
                    <a:pt x="61" y="39"/>
                  </a:cubicBezTo>
                  <a:moveTo>
                    <a:pt x="60" y="41"/>
                  </a:moveTo>
                  <a:cubicBezTo>
                    <a:pt x="60" y="41"/>
                    <a:pt x="60" y="40"/>
                    <a:pt x="60" y="39"/>
                  </a:cubicBezTo>
                  <a:cubicBezTo>
                    <a:pt x="60" y="40"/>
                    <a:pt x="60" y="40"/>
                    <a:pt x="60" y="40"/>
                  </a:cubicBezTo>
                  <a:cubicBezTo>
                    <a:pt x="60" y="40"/>
                    <a:pt x="60" y="40"/>
                    <a:pt x="60" y="40"/>
                  </a:cubicBezTo>
                  <a:cubicBezTo>
                    <a:pt x="60" y="40"/>
                    <a:pt x="60" y="40"/>
                    <a:pt x="60" y="40"/>
                  </a:cubicBezTo>
                  <a:cubicBezTo>
                    <a:pt x="60" y="40"/>
                    <a:pt x="60" y="40"/>
                    <a:pt x="60" y="40"/>
                  </a:cubicBezTo>
                  <a:cubicBezTo>
                    <a:pt x="60" y="40"/>
                    <a:pt x="61" y="40"/>
                    <a:pt x="61" y="40"/>
                  </a:cubicBezTo>
                  <a:cubicBezTo>
                    <a:pt x="61" y="40"/>
                    <a:pt x="61" y="40"/>
                    <a:pt x="61" y="40"/>
                  </a:cubicBezTo>
                  <a:cubicBezTo>
                    <a:pt x="61" y="40"/>
                    <a:pt x="61" y="40"/>
                    <a:pt x="61" y="39"/>
                  </a:cubicBezTo>
                  <a:cubicBezTo>
                    <a:pt x="61" y="39"/>
                    <a:pt x="61" y="40"/>
                    <a:pt x="61" y="40"/>
                  </a:cubicBezTo>
                  <a:cubicBezTo>
                    <a:pt x="61" y="41"/>
                    <a:pt x="61" y="41"/>
                    <a:pt x="61" y="41"/>
                  </a:cubicBezTo>
                  <a:cubicBezTo>
                    <a:pt x="61" y="41"/>
                    <a:pt x="61" y="41"/>
                    <a:pt x="61" y="41"/>
                  </a:cubicBezTo>
                  <a:cubicBezTo>
                    <a:pt x="60" y="41"/>
                    <a:pt x="60" y="41"/>
                    <a:pt x="60" y="41"/>
                  </a:cubicBezTo>
                  <a:cubicBezTo>
                    <a:pt x="61" y="41"/>
                    <a:pt x="61" y="41"/>
                    <a:pt x="61" y="42"/>
                  </a:cubicBezTo>
                  <a:cubicBezTo>
                    <a:pt x="61" y="42"/>
                    <a:pt x="61" y="42"/>
                    <a:pt x="61" y="42"/>
                  </a:cubicBezTo>
                  <a:cubicBezTo>
                    <a:pt x="61" y="42"/>
                    <a:pt x="61" y="42"/>
                    <a:pt x="61" y="42"/>
                  </a:cubicBezTo>
                  <a:cubicBezTo>
                    <a:pt x="61" y="43"/>
                    <a:pt x="61" y="42"/>
                    <a:pt x="61" y="43"/>
                  </a:cubicBezTo>
                  <a:cubicBezTo>
                    <a:pt x="61" y="43"/>
                    <a:pt x="61" y="43"/>
                    <a:pt x="61" y="42"/>
                  </a:cubicBezTo>
                  <a:cubicBezTo>
                    <a:pt x="60" y="42"/>
                    <a:pt x="60" y="42"/>
                    <a:pt x="60" y="42"/>
                  </a:cubicBezTo>
                  <a:cubicBezTo>
                    <a:pt x="60" y="41"/>
                    <a:pt x="60" y="42"/>
                    <a:pt x="60" y="41"/>
                  </a:cubicBezTo>
                  <a:cubicBezTo>
                    <a:pt x="60" y="41"/>
                    <a:pt x="60" y="41"/>
                    <a:pt x="60" y="41"/>
                  </a:cubicBezTo>
                  <a:moveTo>
                    <a:pt x="63" y="48"/>
                  </a:moveTo>
                  <a:cubicBezTo>
                    <a:pt x="63" y="48"/>
                    <a:pt x="63" y="48"/>
                    <a:pt x="63" y="49"/>
                  </a:cubicBezTo>
                  <a:cubicBezTo>
                    <a:pt x="63" y="49"/>
                    <a:pt x="63" y="49"/>
                    <a:pt x="63" y="49"/>
                  </a:cubicBezTo>
                  <a:cubicBezTo>
                    <a:pt x="63" y="49"/>
                    <a:pt x="62" y="50"/>
                    <a:pt x="62" y="50"/>
                  </a:cubicBezTo>
                  <a:cubicBezTo>
                    <a:pt x="62" y="50"/>
                    <a:pt x="63" y="49"/>
                    <a:pt x="62" y="49"/>
                  </a:cubicBezTo>
                  <a:cubicBezTo>
                    <a:pt x="62" y="49"/>
                    <a:pt x="63" y="48"/>
                    <a:pt x="63" y="48"/>
                  </a:cubicBezTo>
                  <a:moveTo>
                    <a:pt x="62" y="46"/>
                  </a:moveTo>
                  <a:cubicBezTo>
                    <a:pt x="62" y="46"/>
                    <a:pt x="63" y="47"/>
                    <a:pt x="62" y="47"/>
                  </a:cubicBezTo>
                  <a:cubicBezTo>
                    <a:pt x="63" y="47"/>
                    <a:pt x="63" y="47"/>
                    <a:pt x="63" y="48"/>
                  </a:cubicBezTo>
                  <a:cubicBezTo>
                    <a:pt x="63" y="47"/>
                    <a:pt x="62" y="48"/>
                    <a:pt x="62" y="48"/>
                  </a:cubicBezTo>
                  <a:cubicBezTo>
                    <a:pt x="62" y="48"/>
                    <a:pt x="62" y="47"/>
                    <a:pt x="62" y="46"/>
                  </a:cubicBezTo>
                  <a:cubicBezTo>
                    <a:pt x="62" y="47"/>
                    <a:pt x="62" y="46"/>
                    <a:pt x="62" y="46"/>
                  </a:cubicBezTo>
                  <a:moveTo>
                    <a:pt x="60" y="35"/>
                  </a:moveTo>
                  <a:cubicBezTo>
                    <a:pt x="60" y="35"/>
                    <a:pt x="60" y="35"/>
                    <a:pt x="60" y="35"/>
                  </a:cubicBezTo>
                  <a:cubicBezTo>
                    <a:pt x="60" y="35"/>
                    <a:pt x="60" y="35"/>
                    <a:pt x="60" y="35"/>
                  </a:cubicBezTo>
                  <a:cubicBezTo>
                    <a:pt x="60" y="35"/>
                    <a:pt x="60" y="35"/>
                    <a:pt x="60" y="35"/>
                  </a:cubicBezTo>
                  <a:moveTo>
                    <a:pt x="59" y="35"/>
                  </a:moveTo>
                  <a:cubicBezTo>
                    <a:pt x="59" y="36"/>
                    <a:pt x="59" y="36"/>
                    <a:pt x="59" y="36"/>
                  </a:cubicBezTo>
                  <a:cubicBezTo>
                    <a:pt x="59" y="36"/>
                    <a:pt x="59" y="36"/>
                    <a:pt x="59" y="36"/>
                  </a:cubicBezTo>
                  <a:cubicBezTo>
                    <a:pt x="59" y="36"/>
                    <a:pt x="59" y="36"/>
                    <a:pt x="59" y="37"/>
                  </a:cubicBezTo>
                  <a:cubicBezTo>
                    <a:pt x="59" y="36"/>
                    <a:pt x="59" y="36"/>
                    <a:pt x="59" y="35"/>
                  </a:cubicBezTo>
                  <a:moveTo>
                    <a:pt x="59" y="37"/>
                  </a:moveTo>
                  <a:cubicBezTo>
                    <a:pt x="60" y="37"/>
                    <a:pt x="59" y="37"/>
                    <a:pt x="59" y="38"/>
                  </a:cubicBezTo>
                  <a:cubicBezTo>
                    <a:pt x="60" y="38"/>
                    <a:pt x="59" y="39"/>
                    <a:pt x="60" y="39"/>
                  </a:cubicBezTo>
                  <a:cubicBezTo>
                    <a:pt x="59" y="39"/>
                    <a:pt x="59" y="38"/>
                    <a:pt x="59" y="38"/>
                  </a:cubicBezTo>
                  <a:cubicBezTo>
                    <a:pt x="59" y="38"/>
                    <a:pt x="59" y="37"/>
                    <a:pt x="59" y="37"/>
                  </a:cubicBezTo>
                  <a:moveTo>
                    <a:pt x="60" y="36"/>
                  </a:moveTo>
                  <a:cubicBezTo>
                    <a:pt x="60" y="36"/>
                    <a:pt x="60" y="37"/>
                    <a:pt x="60" y="37"/>
                  </a:cubicBezTo>
                  <a:cubicBezTo>
                    <a:pt x="60" y="37"/>
                    <a:pt x="60" y="36"/>
                    <a:pt x="60" y="36"/>
                  </a:cubicBezTo>
                  <a:cubicBezTo>
                    <a:pt x="60" y="36"/>
                    <a:pt x="60" y="37"/>
                    <a:pt x="60" y="37"/>
                  </a:cubicBezTo>
                  <a:cubicBezTo>
                    <a:pt x="61" y="37"/>
                    <a:pt x="60" y="37"/>
                    <a:pt x="60" y="37"/>
                  </a:cubicBezTo>
                  <a:cubicBezTo>
                    <a:pt x="60" y="37"/>
                    <a:pt x="60" y="37"/>
                    <a:pt x="60" y="38"/>
                  </a:cubicBezTo>
                  <a:cubicBezTo>
                    <a:pt x="60" y="38"/>
                    <a:pt x="60" y="38"/>
                    <a:pt x="60" y="38"/>
                  </a:cubicBezTo>
                  <a:cubicBezTo>
                    <a:pt x="60" y="38"/>
                    <a:pt x="60" y="38"/>
                    <a:pt x="60" y="38"/>
                  </a:cubicBezTo>
                  <a:cubicBezTo>
                    <a:pt x="60" y="38"/>
                    <a:pt x="60" y="39"/>
                    <a:pt x="60" y="39"/>
                  </a:cubicBezTo>
                  <a:cubicBezTo>
                    <a:pt x="60" y="38"/>
                    <a:pt x="60" y="38"/>
                    <a:pt x="60" y="37"/>
                  </a:cubicBezTo>
                  <a:cubicBezTo>
                    <a:pt x="60" y="37"/>
                    <a:pt x="61" y="37"/>
                    <a:pt x="60" y="37"/>
                  </a:cubicBezTo>
                  <a:cubicBezTo>
                    <a:pt x="60" y="37"/>
                    <a:pt x="60" y="38"/>
                    <a:pt x="60" y="38"/>
                  </a:cubicBezTo>
                  <a:cubicBezTo>
                    <a:pt x="59" y="37"/>
                    <a:pt x="60" y="37"/>
                    <a:pt x="60" y="36"/>
                  </a:cubicBezTo>
                  <a:moveTo>
                    <a:pt x="63" y="50"/>
                  </a:moveTo>
                  <a:cubicBezTo>
                    <a:pt x="63" y="50"/>
                    <a:pt x="63" y="50"/>
                    <a:pt x="63" y="50"/>
                  </a:cubicBezTo>
                  <a:cubicBezTo>
                    <a:pt x="63" y="50"/>
                    <a:pt x="63" y="52"/>
                    <a:pt x="63" y="52"/>
                  </a:cubicBezTo>
                  <a:cubicBezTo>
                    <a:pt x="63" y="53"/>
                    <a:pt x="63" y="53"/>
                    <a:pt x="63" y="52"/>
                  </a:cubicBezTo>
                  <a:cubicBezTo>
                    <a:pt x="63" y="52"/>
                    <a:pt x="62" y="51"/>
                    <a:pt x="63" y="50"/>
                  </a:cubicBezTo>
                  <a:moveTo>
                    <a:pt x="61" y="37"/>
                  </a:moveTo>
                  <a:cubicBezTo>
                    <a:pt x="61" y="37"/>
                    <a:pt x="62" y="37"/>
                    <a:pt x="62" y="38"/>
                  </a:cubicBezTo>
                  <a:cubicBezTo>
                    <a:pt x="61" y="37"/>
                    <a:pt x="61" y="38"/>
                    <a:pt x="61" y="37"/>
                  </a:cubicBezTo>
                  <a:cubicBezTo>
                    <a:pt x="61" y="37"/>
                    <a:pt x="61" y="38"/>
                    <a:pt x="61" y="38"/>
                  </a:cubicBezTo>
                  <a:cubicBezTo>
                    <a:pt x="61" y="37"/>
                    <a:pt x="61" y="37"/>
                    <a:pt x="61" y="36"/>
                  </a:cubicBezTo>
                  <a:cubicBezTo>
                    <a:pt x="61" y="36"/>
                    <a:pt x="61" y="36"/>
                    <a:pt x="61" y="36"/>
                  </a:cubicBezTo>
                  <a:cubicBezTo>
                    <a:pt x="61" y="36"/>
                    <a:pt x="61" y="36"/>
                    <a:pt x="61" y="37"/>
                  </a:cubicBezTo>
                  <a:moveTo>
                    <a:pt x="62" y="37"/>
                  </a:moveTo>
                  <a:cubicBezTo>
                    <a:pt x="62" y="37"/>
                    <a:pt x="62" y="38"/>
                    <a:pt x="62" y="38"/>
                  </a:cubicBezTo>
                  <a:cubicBezTo>
                    <a:pt x="62" y="38"/>
                    <a:pt x="63" y="38"/>
                    <a:pt x="62" y="39"/>
                  </a:cubicBezTo>
                  <a:cubicBezTo>
                    <a:pt x="62" y="38"/>
                    <a:pt x="62" y="38"/>
                    <a:pt x="62" y="37"/>
                  </a:cubicBezTo>
                  <a:cubicBezTo>
                    <a:pt x="62" y="38"/>
                    <a:pt x="62" y="38"/>
                    <a:pt x="62" y="37"/>
                  </a:cubicBezTo>
                  <a:moveTo>
                    <a:pt x="61" y="46"/>
                  </a:moveTo>
                  <a:cubicBezTo>
                    <a:pt x="61" y="46"/>
                    <a:pt x="62" y="46"/>
                    <a:pt x="62" y="47"/>
                  </a:cubicBezTo>
                  <a:cubicBezTo>
                    <a:pt x="62" y="47"/>
                    <a:pt x="61" y="47"/>
                    <a:pt x="61" y="47"/>
                  </a:cubicBezTo>
                  <a:cubicBezTo>
                    <a:pt x="61" y="47"/>
                    <a:pt x="61" y="47"/>
                    <a:pt x="61" y="47"/>
                  </a:cubicBezTo>
                  <a:cubicBezTo>
                    <a:pt x="61" y="46"/>
                    <a:pt x="61" y="47"/>
                    <a:pt x="61" y="47"/>
                  </a:cubicBezTo>
                  <a:cubicBezTo>
                    <a:pt x="61" y="46"/>
                    <a:pt x="61" y="46"/>
                    <a:pt x="61" y="46"/>
                  </a:cubicBezTo>
                  <a:cubicBezTo>
                    <a:pt x="61" y="46"/>
                    <a:pt x="61" y="46"/>
                    <a:pt x="61" y="46"/>
                  </a:cubicBezTo>
                  <a:cubicBezTo>
                    <a:pt x="61" y="46"/>
                    <a:pt x="61" y="46"/>
                    <a:pt x="61" y="46"/>
                  </a:cubicBezTo>
                  <a:cubicBezTo>
                    <a:pt x="61" y="46"/>
                    <a:pt x="61" y="46"/>
                    <a:pt x="61" y="46"/>
                  </a:cubicBezTo>
                  <a:cubicBezTo>
                    <a:pt x="61" y="46"/>
                    <a:pt x="61" y="46"/>
                    <a:pt x="61" y="45"/>
                  </a:cubicBezTo>
                  <a:cubicBezTo>
                    <a:pt x="61" y="45"/>
                    <a:pt x="61" y="45"/>
                    <a:pt x="62" y="45"/>
                  </a:cubicBezTo>
                  <a:cubicBezTo>
                    <a:pt x="62" y="46"/>
                    <a:pt x="61" y="46"/>
                    <a:pt x="61" y="46"/>
                  </a:cubicBezTo>
                  <a:moveTo>
                    <a:pt x="63" y="61"/>
                  </a:moveTo>
                  <a:cubicBezTo>
                    <a:pt x="63" y="61"/>
                    <a:pt x="63" y="62"/>
                    <a:pt x="63" y="63"/>
                  </a:cubicBezTo>
                  <a:cubicBezTo>
                    <a:pt x="63" y="62"/>
                    <a:pt x="63" y="62"/>
                    <a:pt x="63" y="61"/>
                  </a:cubicBezTo>
                  <a:moveTo>
                    <a:pt x="61" y="56"/>
                  </a:moveTo>
                  <a:cubicBezTo>
                    <a:pt x="61" y="57"/>
                    <a:pt x="61" y="57"/>
                    <a:pt x="61" y="57"/>
                  </a:cubicBezTo>
                  <a:cubicBezTo>
                    <a:pt x="60" y="57"/>
                    <a:pt x="60" y="57"/>
                    <a:pt x="61" y="56"/>
                  </a:cubicBezTo>
                  <a:cubicBezTo>
                    <a:pt x="60" y="56"/>
                    <a:pt x="60" y="56"/>
                    <a:pt x="60" y="56"/>
                  </a:cubicBezTo>
                  <a:cubicBezTo>
                    <a:pt x="60" y="56"/>
                    <a:pt x="60" y="57"/>
                    <a:pt x="60" y="57"/>
                  </a:cubicBezTo>
                  <a:cubicBezTo>
                    <a:pt x="60" y="57"/>
                    <a:pt x="60" y="57"/>
                    <a:pt x="60" y="57"/>
                  </a:cubicBezTo>
                  <a:cubicBezTo>
                    <a:pt x="60" y="58"/>
                    <a:pt x="61" y="58"/>
                    <a:pt x="61" y="58"/>
                  </a:cubicBezTo>
                  <a:cubicBezTo>
                    <a:pt x="61" y="58"/>
                    <a:pt x="61" y="58"/>
                    <a:pt x="60" y="58"/>
                  </a:cubicBezTo>
                  <a:cubicBezTo>
                    <a:pt x="61" y="58"/>
                    <a:pt x="61" y="59"/>
                    <a:pt x="61" y="59"/>
                  </a:cubicBezTo>
                  <a:cubicBezTo>
                    <a:pt x="61" y="60"/>
                    <a:pt x="60" y="59"/>
                    <a:pt x="60" y="60"/>
                  </a:cubicBezTo>
                  <a:cubicBezTo>
                    <a:pt x="60" y="60"/>
                    <a:pt x="61" y="60"/>
                    <a:pt x="61" y="59"/>
                  </a:cubicBezTo>
                  <a:cubicBezTo>
                    <a:pt x="61" y="60"/>
                    <a:pt x="61" y="60"/>
                    <a:pt x="61" y="60"/>
                  </a:cubicBezTo>
                  <a:cubicBezTo>
                    <a:pt x="61" y="60"/>
                    <a:pt x="61" y="60"/>
                    <a:pt x="60" y="60"/>
                  </a:cubicBezTo>
                  <a:cubicBezTo>
                    <a:pt x="60" y="60"/>
                    <a:pt x="60" y="60"/>
                    <a:pt x="60" y="60"/>
                  </a:cubicBezTo>
                  <a:cubicBezTo>
                    <a:pt x="60" y="60"/>
                    <a:pt x="60" y="60"/>
                    <a:pt x="60" y="61"/>
                  </a:cubicBezTo>
                  <a:cubicBezTo>
                    <a:pt x="60" y="60"/>
                    <a:pt x="60" y="62"/>
                    <a:pt x="60" y="62"/>
                  </a:cubicBezTo>
                  <a:cubicBezTo>
                    <a:pt x="60" y="62"/>
                    <a:pt x="60" y="61"/>
                    <a:pt x="60" y="61"/>
                  </a:cubicBezTo>
                  <a:cubicBezTo>
                    <a:pt x="60" y="61"/>
                    <a:pt x="60" y="61"/>
                    <a:pt x="60" y="62"/>
                  </a:cubicBezTo>
                  <a:cubicBezTo>
                    <a:pt x="59" y="61"/>
                    <a:pt x="59" y="60"/>
                    <a:pt x="59" y="59"/>
                  </a:cubicBezTo>
                  <a:cubicBezTo>
                    <a:pt x="59" y="59"/>
                    <a:pt x="59" y="59"/>
                    <a:pt x="59" y="59"/>
                  </a:cubicBezTo>
                  <a:cubicBezTo>
                    <a:pt x="59" y="59"/>
                    <a:pt x="59" y="59"/>
                    <a:pt x="59" y="58"/>
                  </a:cubicBezTo>
                  <a:cubicBezTo>
                    <a:pt x="59" y="58"/>
                    <a:pt x="59" y="58"/>
                    <a:pt x="59" y="58"/>
                  </a:cubicBezTo>
                  <a:cubicBezTo>
                    <a:pt x="59" y="58"/>
                    <a:pt x="59" y="58"/>
                    <a:pt x="59" y="58"/>
                  </a:cubicBezTo>
                  <a:cubicBezTo>
                    <a:pt x="59" y="58"/>
                    <a:pt x="59" y="57"/>
                    <a:pt x="59" y="57"/>
                  </a:cubicBezTo>
                  <a:cubicBezTo>
                    <a:pt x="59" y="56"/>
                    <a:pt x="59" y="56"/>
                    <a:pt x="59" y="55"/>
                  </a:cubicBezTo>
                  <a:cubicBezTo>
                    <a:pt x="59" y="55"/>
                    <a:pt x="59" y="54"/>
                    <a:pt x="59" y="54"/>
                  </a:cubicBezTo>
                  <a:cubicBezTo>
                    <a:pt x="59" y="53"/>
                    <a:pt x="59" y="53"/>
                    <a:pt x="59" y="53"/>
                  </a:cubicBezTo>
                  <a:cubicBezTo>
                    <a:pt x="59" y="52"/>
                    <a:pt x="60" y="52"/>
                    <a:pt x="59" y="51"/>
                  </a:cubicBezTo>
                  <a:cubicBezTo>
                    <a:pt x="59" y="51"/>
                    <a:pt x="59" y="51"/>
                    <a:pt x="59" y="50"/>
                  </a:cubicBezTo>
                  <a:cubicBezTo>
                    <a:pt x="60" y="51"/>
                    <a:pt x="59" y="51"/>
                    <a:pt x="60" y="51"/>
                  </a:cubicBezTo>
                  <a:cubicBezTo>
                    <a:pt x="60" y="51"/>
                    <a:pt x="59" y="50"/>
                    <a:pt x="59" y="50"/>
                  </a:cubicBezTo>
                  <a:cubicBezTo>
                    <a:pt x="60" y="49"/>
                    <a:pt x="59" y="48"/>
                    <a:pt x="59" y="48"/>
                  </a:cubicBezTo>
                  <a:cubicBezTo>
                    <a:pt x="59" y="47"/>
                    <a:pt x="59" y="47"/>
                    <a:pt x="60" y="47"/>
                  </a:cubicBezTo>
                  <a:cubicBezTo>
                    <a:pt x="60" y="47"/>
                    <a:pt x="60" y="46"/>
                    <a:pt x="60" y="46"/>
                  </a:cubicBezTo>
                  <a:cubicBezTo>
                    <a:pt x="60" y="46"/>
                    <a:pt x="60" y="47"/>
                    <a:pt x="60" y="47"/>
                  </a:cubicBezTo>
                  <a:cubicBezTo>
                    <a:pt x="60" y="48"/>
                    <a:pt x="60" y="48"/>
                    <a:pt x="60" y="48"/>
                  </a:cubicBezTo>
                  <a:cubicBezTo>
                    <a:pt x="60" y="48"/>
                    <a:pt x="60" y="49"/>
                    <a:pt x="60" y="49"/>
                  </a:cubicBezTo>
                  <a:cubicBezTo>
                    <a:pt x="60" y="49"/>
                    <a:pt x="60" y="49"/>
                    <a:pt x="60" y="49"/>
                  </a:cubicBezTo>
                  <a:cubicBezTo>
                    <a:pt x="60" y="49"/>
                    <a:pt x="60" y="49"/>
                    <a:pt x="60" y="50"/>
                  </a:cubicBezTo>
                  <a:cubicBezTo>
                    <a:pt x="60" y="50"/>
                    <a:pt x="60" y="50"/>
                    <a:pt x="60" y="51"/>
                  </a:cubicBezTo>
                  <a:cubicBezTo>
                    <a:pt x="60" y="51"/>
                    <a:pt x="60" y="50"/>
                    <a:pt x="60" y="51"/>
                  </a:cubicBezTo>
                  <a:cubicBezTo>
                    <a:pt x="60" y="51"/>
                    <a:pt x="60" y="51"/>
                    <a:pt x="60" y="51"/>
                  </a:cubicBezTo>
                  <a:cubicBezTo>
                    <a:pt x="60" y="51"/>
                    <a:pt x="60" y="51"/>
                    <a:pt x="61" y="51"/>
                  </a:cubicBezTo>
                  <a:cubicBezTo>
                    <a:pt x="60" y="52"/>
                    <a:pt x="61" y="53"/>
                    <a:pt x="60" y="54"/>
                  </a:cubicBezTo>
                  <a:cubicBezTo>
                    <a:pt x="60" y="54"/>
                    <a:pt x="61" y="55"/>
                    <a:pt x="61" y="55"/>
                  </a:cubicBezTo>
                  <a:cubicBezTo>
                    <a:pt x="61" y="55"/>
                    <a:pt x="61" y="55"/>
                    <a:pt x="61" y="56"/>
                  </a:cubicBezTo>
                  <a:cubicBezTo>
                    <a:pt x="61" y="56"/>
                    <a:pt x="61" y="56"/>
                    <a:pt x="61" y="56"/>
                  </a:cubicBezTo>
                  <a:cubicBezTo>
                    <a:pt x="61" y="56"/>
                    <a:pt x="61" y="56"/>
                    <a:pt x="61" y="56"/>
                  </a:cubicBezTo>
                  <a:moveTo>
                    <a:pt x="60" y="52"/>
                  </a:moveTo>
                  <a:cubicBezTo>
                    <a:pt x="60" y="52"/>
                    <a:pt x="60" y="52"/>
                    <a:pt x="60" y="52"/>
                  </a:cubicBezTo>
                  <a:cubicBezTo>
                    <a:pt x="61" y="52"/>
                    <a:pt x="60" y="52"/>
                    <a:pt x="60" y="51"/>
                  </a:cubicBezTo>
                  <a:cubicBezTo>
                    <a:pt x="60" y="51"/>
                    <a:pt x="60" y="51"/>
                    <a:pt x="60" y="52"/>
                  </a:cubicBezTo>
                  <a:cubicBezTo>
                    <a:pt x="60" y="52"/>
                    <a:pt x="60" y="51"/>
                    <a:pt x="60" y="52"/>
                  </a:cubicBezTo>
                  <a:moveTo>
                    <a:pt x="60" y="53"/>
                  </a:moveTo>
                  <a:cubicBezTo>
                    <a:pt x="60" y="52"/>
                    <a:pt x="60" y="52"/>
                    <a:pt x="60" y="52"/>
                  </a:cubicBezTo>
                  <a:cubicBezTo>
                    <a:pt x="60" y="52"/>
                    <a:pt x="60" y="52"/>
                    <a:pt x="60" y="52"/>
                  </a:cubicBezTo>
                  <a:cubicBezTo>
                    <a:pt x="60" y="52"/>
                    <a:pt x="59" y="52"/>
                    <a:pt x="60" y="52"/>
                  </a:cubicBezTo>
                  <a:cubicBezTo>
                    <a:pt x="60" y="52"/>
                    <a:pt x="60" y="53"/>
                    <a:pt x="60" y="53"/>
                  </a:cubicBezTo>
                  <a:moveTo>
                    <a:pt x="60" y="54"/>
                  </a:moveTo>
                  <a:cubicBezTo>
                    <a:pt x="60" y="54"/>
                    <a:pt x="60" y="53"/>
                    <a:pt x="60" y="53"/>
                  </a:cubicBezTo>
                  <a:cubicBezTo>
                    <a:pt x="60" y="53"/>
                    <a:pt x="60" y="53"/>
                    <a:pt x="60" y="53"/>
                  </a:cubicBezTo>
                  <a:cubicBezTo>
                    <a:pt x="60" y="53"/>
                    <a:pt x="60" y="53"/>
                    <a:pt x="60" y="54"/>
                  </a:cubicBezTo>
                  <a:moveTo>
                    <a:pt x="60" y="59"/>
                  </a:moveTo>
                  <a:cubicBezTo>
                    <a:pt x="60" y="59"/>
                    <a:pt x="60" y="59"/>
                    <a:pt x="59" y="59"/>
                  </a:cubicBezTo>
                  <a:cubicBezTo>
                    <a:pt x="60" y="60"/>
                    <a:pt x="60" y="60"/>
                    <a:pt x="60" y="60"/>
                  </a:cubicBezTo>
                  <a:cubicBezTo>
                    <a:pt x="60" y="59"/>
                    <a:pt x="60" y="59"/>
                    <a:pt x="60" y="59"/>
                  </a:cubicBezTo>
                  <a:moveTo>
                    <a:pt x="60" y="55"/>
                  </a:moveTo>
                  <a:cubicBezTo>
                    <a:pt x="60" y="55"/>
                    <a:pt x="60" y="54"/>
                    <a:pt x="60" y="54"/>
                  </a:cubicBezTo>
                  <a:cubicBezTo>
                    <a:pt x="60" y="54"/>
                    <a:pt x="60" y="56"/>
                    <a:pt x="60" y="55"/>
                  </a:cubicBezTo>
                  <a:moveTo>
                    <a:pt x="61" y="56"/>
                  </a:moveTo>
                  <a:cubicBezTo>
                    <a:pt x="61" y="55"/>
                    <a:pt x="61" y="54"/>
                    <a:pt x="60" y="54"/>
                  </a:cubicBezTo>
                  <a:cubicBezTo>
                    <a:pt x="60" y="55"/>
                    <a:pt x="61" y="55"/>
                    <a:pt x="61" y="56"/>
                  </a:cubicBezTo>
                  <a:moveTo>
                    <a:pt x="45" y="5"/>
                  </a:moveTo>
                  <a:cubicBezTo>
                    <a:pt x="46" y="5"/>
                    <a:pt x="46" y="4"/>
                    <a:pt x="46" y="5"/>
                  </a:cubicBezTo>
                  <a:cubicBezTo>
                    <a:pt x="46" y="5"/>
                    <a:pt x="46" y="5"/>
                    <a:pt x="45" y="5"/>
                  </a:cubicBezTo>
                  <a:cubicBezTo>
                    <a:pt x="45" y="5"/>
                    <a:pt x="45" y="5"/>
                    <a:pt x="45" y="5"/>
                  </a:cubicBezTo>
                  <a:moveTo>
                    <a:pt x="63" y="73"/>
                  </a:moveTo>
                  <a:cubicBezTo>
                    <a:pt x="63" y="73"/>
                    <a:pt x="63" y="73"/>
                    <a:pt x="63" y="72"/>
                  </a:cubicBezTo>
                  <a:cubicBezTo>
                    <a:pt x="63" y="72"/>
                    <a:pt x="63" y="73"/>
                    <a:pt x="63" y="73"/>
                  </a:cubicBezTo>
                  <a:moveTo>
                    <a:pt x="62" y="50"/>
                  </a:moveTo>
                  <a:cubicBezTo>
                    <a:pt x="62" y="51"/>
                    <a:pt x="61" y="50"/>
                    <a:pt x="61" y="51"/>
                  </a:cubicBezTo>
                  <a:cubicBezTo>
                    <a:pt x="61" y="51"/>
                    <a:pt x="61" y="50"/>
                    <a:pt x="61" y="50"/>
                  </a:cubicBezTo>
                  <a:cubicBezTo>
                    <a:pt x="61" y="50"/>
                    <a:pt x="61" y="50"/>
                    <a:pt x="62" y="50"/>
                  </a:cubicBezTo>
                  <a:moveTo>
                    <a:pt x="61" y="51"/>
                  </a:moveTo>
                  <a:cubicBezTo>
                    <a:pt x="60" y="51"/>
                    <a:pt x="60" y="51"/>
                    <a:pt x="60" y="51"/>
                  </a:cubicBezTo>
                  <a:cubicBezTo>
                    <a:pt x="60" y="50"/>
                    <a:pt x="60" y="50"/>
                    <a:pt x="60" y="50"/>
                  </a:cubicBezTo>
                  <a:cubicBezTo>
                    <a:pt x="61" y="50"/>
                    <a:pt x="60" y="50"/>
                    <a:pt x="61" y="51"/>
                  </a:cubicBezTo>
                  <a:moveTo>
                    <a:pt x="63" y="54"/>
                  </a:moveTo>
                  <a:cubicBezTo>
                    <a:pt x="63" y="54"/>
                    <a:pt x="63" y="54"/>
                    <a:pt x="63" y="54"/>
                  </a:cubicBezTo>
                  <a:cubicBezTo>
                    <a:pt x="63" y="54"/>
                    <a:pt x="63" y="54"/>
                    <a:pt x="63" y="54"/>
                  </a:cubicBezTo>
                  <a:cubicBezTo>
                    <a:pt x="63" y="54"/>
                    <a:pt x="63" y="54"/>
                    <a:pt x="63" y="54"/>
                  </a:cubicBezTo>
                  <a:cubicBezTo>
                    <a:pt x="63" y="55"/>
                    <a:pt x="63" y="54"/>
                    <a:pt x="63" y="54"/>
                  </a:cubicBezTo>
                  <a:cubicBezTo>
                    <a:pt x="63" y="55"/>
                    <a:pt x="63" y="55"/>
                    <a:pt x="63" y="55"/>
                  </a:cubicBezTo>
                  <a:cubicBezTo>
                    <a:pt x="63" y="55"/>
                    <a:pt x="63" y="55"/>
                    <a:pt x="63" y="55"/>
                  </a:cubicBezTo>
                  <a:cubicBezTo>
                    <a:pt x="63" y="55"/>
                    <a:pt x="63" y="56"/>
                    <a:pt x="63" y="56"/>
                  </a:cubicBezTo>
                  <a:cubicBezTo>
                    <a:pt x="63" y="56"/>
                    <a:pt x="63" y="56"/>
                    <a:pt x="63" y="56"/>
                  </a:cubicBezTo>
                  <a:cubicBezTo>
                    <a:pt x="63" y="56"/>
                    <a:pt x="63" y="55"/>
                    <a:pt x="63" y="55"/>
                  </a:cubicBezTo>
                  <a:cubicBezTo>
                    <a:pt x="63" y="55"/>
                    <a:pt x="63" y="55"/>
                    <a:pt x="63" y="55"/>
                  </a:cubicBezTo>
                  <a:cubicBezTo>
                    <a:pt x="63" y="55"/>
                    <a:pt x="63" y="55"/>
                    <a:pt x="63" y="54"/>
                  </a:cubicBezTo>
                  <a:cubicBezTo>
                    <a:pt x="63" y="54"/>
                    <a:pt x="63" y="54"/>
                    <a:pt x="63" y="54"/>
                  </a:cubicBezTo>
                  <a:moveTo>
                    <a:pt x="5" y="81"/>
                  </a:moveTo>
                  <a:cubicBezTo>
                    <a:pt x="4" y="81"/>
                    <a:pt x="4" y="81"/>
                    <a:pt x="4" y="80"/>
                  </a:cubicBezTo>
                  <a:cubicBezTo>
                    <a:pt x="4" y="80"/>
                    <a:pt x="4" y="81"/>
                    <a:pt x="5" y="81"/>
                  </a:cubicBezTo>
                  <a:moveTo>
                    <a:pt x="62" y="53"/>
                  </a:moveTo>
                  <a:cubicBezTo>
                    <a:pt x="62" y="53"/>
                    <a:pt x="62" y="54"/>
                    <a:pt x="62" y="54"/>
                  </a:cubicBezTo>
                  <a:cubicBezTo>
                    <a:pt x="62" y="54"/>
                    <a:pt x="62" y="54"/>
                    <a:pt x="62" y="55"/>
                  </a:cubicBezTo>
                  <a:cubicBezTo>
                    <a:pt x="62" y="55"/>
                    <a:pt x="62" y="55"/>
                    <a:pt x="62" y="56"/>
                  </a:cubicBezTo>
                  <a:cubicBezTo>
                    <a:pt x="62" y="56"/>
                    <a:pt x="62" y="55"/>
                    <a:pt x="62" y="55"/>
                  </a:cubicBezTo>
                  <a:cubicBezTo>
                    <a:pt x="62" y="54"/>
                    <a:pt x="62" y="53"/>
                    <a:pt x="62" y="53"/>
                  </a:cubicBezTo>
                  <a:moveTo>
                    <a:pt x="62" y="53"/>
                  </a:moveTo>
                  <a:cubicBezTo>
                    <a:pt x="61" y="53"/>
                    <a:pt x="62" y="52"/>
                    <a:pt x="61" y="51"/>
                  </a:cubicBezTo>
                  <a:cubicBezTo>
                    <a:pt x="62" y="51"/>
                    <a:pt x="62" y="51"/>
                    <a:pt x="62" y="51"/>
                  </a:cubicBezTo>
                  <a:cubicBezTo>
                    <a:pt x="62" y="51"/>
                    <a:pt x="61" y="52"/>
                    <a:pt x="62" y="53"/>
                  </a:cubicBezTo>
                  <a:moveTo>
                    <a:pt x="61" y="54"/>
                  </a:moveTo>
                  <a:cubicBezTo>
                    <a:pt x="61" y="54"/>
                    <a:pt x="61" y="54"/>
                    <a:pt x="61" y="54"/>
                  </a:cubicBezTo>
                  <a:cubicBezTo>
                    <a:pt x="61" y="54"/>
                    <a:pt x="61" y="54"/>
                    <a:pt x="61" y="54"/>
                  </a:cubicBezTo>
                  <a:cubicBezTo>
                    <a:pt x="61" y="53"/>
                    <a:pt x="61" y="53"/>
                    <a:pt x="61" y="52"/>
                  </a:cubicBezTo>
                  <a:cubicBezTo>
                    <a:pt x="61" y="52"/>
                    <a:pt x="61" y="53"/>
                    <a:pt x="61" y="54"/>
                  </a:cubicBezTo>
                  <a:moveTo>
                    <a:pt x="71" y="72"/>
                  </a:moveTo>
                  <a:cubicBezTo>
                    <a:pt x="70" y="72"/>
                    <a:pt x="70" y="72"/>
                    <a:pt x="69" y="71"/>
                  </a:cubicBezTo>
                  <a:cubicBezTo>
                    <a:pt x="69" y="71"/>
                    <a:pt x="69" y="71"/>
                    <a:pt x="69" y="70"/>
                  </a:cubicBezTo>
                  <a:cubicBezTo>
                    <a:pt x="69" y="70"/>
                    <a:pt x="69" y="70"/>
                    <a:pt x="69" y="69"/>
                  </a:cubicBezTo>
                  <a:cubicBezTo>
                    <a:pt x="69" y="69"/>
                    <a:pt x="69" y="69"/>
                    <a:pt x="68" y="69"/>
                  </a:cubicBezTo>
                  <a:cubicBezTo>
                    <a:pt x="68" y="67"/>
                    <a:pt x="68" y="66"/>
                    <a:pt x="68" y="65"/>
                  </a:cubicBezTo>
                  <a:cubicBezTo>
                    <a:pt x="68" y="65"/>
                    <a:pt x="68" y="65"/>
                    <a:pt x="68" y="65"/>
                  </a:cubicBezTo>
                  <a:cubicBezTo>
                    <a:pt x="69" y="65"/>
                    <a:pt x="69" y="65"/>
                    <a:pt x="68" y="64"/>
                  </a:cubicBezTo>
                  <a:cubicBezTo>
                    <a:pt x="69" y="64"/>
                    <a:pt x="69" y="64"/>
                    <a:pt x="69" y="63"/>
                  </a:cubicBezTo>
                  <a:cubicBezTo>
                    <a:pt x="69" y="64"/>
                    <a:pt x="68" y="64"/>
                    <a:pt x="68" y="65"/>
                  </a:cubicBezTo>
                  <a:cubicBezTo>
                    <a:pt x="68" y="64"/>
                    <a:pt x="68" y="64"/>
                    <a:pt x="68" y="63"/>
                  </a:cubicBezTo>
                  <a:cubicBezTo>
                    <a:pt x="68" y="63"/>
                    <a:pt x="68" y="63"/>
                    <a:pt x="69" y="63"/>
                  </a:cubicBezTo>
                  <a:cubicBezTo>
                    <a:pt x="69" y="63"/>
                    <a:pt x="69" y="63"/>
                    <a:pt x="69" y="63"/>
                  </a:cubicBezTo>
                  <a:cubicBezTo>
                    <a:pt x="68" y="63"/>
                    <a:pt x="68" y="63"/>
                    <a:pt x="68" y="63"/>
                  </a:cubicBezTo>
                  <a:cubicBezTo>
                    <a:pt x="68" y="62"/>
                    <a:pt x="68" y="62"/>
                    <a:pt x="68" y="62"/>
                  </a:cubicBezTo>
                  <a:cubicBezTo>
                    <a:pt x="68" y="63"/>
                    <a:pt x="69" y="62"/>
                    <a:pt x="68" y="62"/>
                  </a:cubicBezTo>
                  <a:cubicBezTo>
                    <a:pt x="68" y="62"/>
                    <a:pt x="68" y="62"/>
                    <a:pt x="68" y="62"/>
                  </a:cubicBezTo>
                  <a:cubicBezTo>
                    <a:pt x="68" y="63"/>
                    <a:pt x="68" y="62"/>
                    <a:pt x="68" y="61"/>
                  </a:cubicBezTo>
                  <a:cubicBezTo>
                    <a:pt x="68" y="61"/>
                    <a:pt x="68" y="61"/>
                    <a:pt x="68" y="61"/>
                  </a:cubicBezTo>
                  <a:cubicBezTo>
                    <a:pt x="68" y="61"/>
                    <a:pt x="68" y="60"/>
                    <a:pt x="68" y="60"/>
                  </a:cubicBezTo>
                  <a:cubicBezTo>
                    <a:pt x="69" y="60"/>
                    <a:pt x="69" y="61"/>
                    <a:pt x="69" y="61"/>
                  </a:cubicBezTo>
                  <a:cubicBezTo>
                    <a:pt x="69" y="61"/>
                    <a:pt x="69" y="61"/>
                    <a:pt x="69" y="61"/>
                  </a:cubicBezTo>
                  <a:cubicBezTo>
                    <a:pt x="69" y="62"/>
                    <a:pt x="69" y="61"/>
                    <a:pt x="70" y="61"/>
                  </a:cubicBezTo>
                  <a:cubicBezTo>
                    <a:pt x="70" y="62"/>
                    <a:pt x="70" y="62"/>
                    <a:pt x="70" y="62"/>
                  </a:cubicBezTo>
                  <a:cubicBezTo>
                    <a:pt x="69" y="62"/>
                    <a:pt x="70" y="62"/>
                    <a:pt x="69" y="62"/>
                  </a:cubicBezTo>
                  <a:cubicBezTo>
                    <a:pt x="69" y="62"/>
                    <a:pt x="69" y="63"/>
                    <a:pt x="70" y="63"/>
                  </a:cubicBezTo>
                  <a:cubicBezTo>
                    <a:pt x="70" y="63"/>
                    <a:pt x="69" y="63"/>
                    <a:pt x="69" y="64"/>
                  </a:cubicBezTo>
                  <a:cubicBezTo>
                    <a:pt x="69" y="64"/>
                    <a:pt x="70" y="64"/>
                    <a:pt x="70" y="64"/>
                  </a:cubicBezTo>
                  <a:cubicBezTo>
                    <a:pt x="70" y="64"/>
                    <a:pt x="70" y="63"/>
                    <a:pt x="70" y="64"/>
                  </a:cubicBezTo>
                  <a:cubicBezTo>
                    <a:pt x="70" y="63"/>
                    <a:pt x="70" y="63"/>
                    <a:pt x="70" y="63"/>
                  </a:cubicBezTo>
                  <a:cubicBezTo>
                    <a:pt x="70" y="63"/>
                    <a:pt x="70" y="63"/>
                    <a:pt x="70" y="62"/>
                  </a:cubicBezTo>
                  <a:cubicBezTo>
                    <a:pt x="70" y="63"/>
                    <a:pt x="70" y="64"/>
                    <a:pt x="70" y="65"/>
                  </a:cubicBezTo>
                  <a:cubicBezTo>
                    <a:pt x="70" y="65"/>
                    <a:pt x="70" y="65"/>
                    <a:pt x="69" y="66"/>
                  </a:cubicBezTo>
                  <a:cubicBezTo>
                    <a:pt x="69" y="66"/>
                    <a:pt x="69" y="66"/>
                    <a:pt x="69" y="66"/>
                  </a:cubicBezTo>
                  <a:cubicBezTo>
                    <a:pt x="70" y="67"/>
                    <a:pt x="70" y="66"/>
                    <a:pt x="70" y="66"/>
                  </a:cubicBezTo>
                  <a:cubicBezTo>
                    <a:pt x="70" y="67"/>
                    <a:pt x="70" y="67"/>
                    <a:pt x="70" y="67"/>
                  </a:cubicBezTo>
                  <a:cubicBezTo>
                    <a:pt x="70" y="67"/>
                    <a:pt x="70" y="66"/>
                    <a:pt x="70" y="66"/>
                  </a:cubicBezTo>
                  <a:cubicBezTo>
                    <a:pt x="71" y="66"/>
                    <a:pt x="71" y="67"/>
                    <a:pt x="71" y="68"/>
                  </a:cubicBezTo>
                  <a:cubicBezTo>
                    <a:pt x="71" y="68"/>
                    <a:pt x="71" y="68"/>
                    <a:pt x="70" y="68"/>
                  </a:cubicBezTo>
                  <a:cubicBezTo>
                    <a:pt x="71" y="68"/>
                    <a:pt x="71" y="68"/>
                    <a:pt x="71" y="68"/>
                  </a:cubicBezTo>
                  <a:cubicBezTo>
                    <a:pt x="71" y="68"/>
                    <a:pt x="71" y="68"/>
                    <a:pt x="71" y="68"/>
                  </a:cubicBezTo>
                  <a:cubicBezTo>
                    <a:pt x="71" y="68"/>
                    <a:pt x="71" y="69"/>
                    <a:pt x="72" y="70"/>
                  </a:cubicBezTo>
                  <a:cubicBezTo>
                    <a:pt x="71" y="70"/>
                    <a:pt x="71" y="70"/>
                    <a:pt x="71" y="70"/>
                  </a:cubicBezTo>
                  <a:cubicBezTo>
                    <a:pt x="71" y="70"/>
                    <a:pt x="72" y="71"/>
                    <a:pt x="72" y="70"/>
                  </a:cubicBezTo>
                  <a:cubicBezTo>
                    <a:pt x="72" y="70"/>
                    <a:pt x="72" y="71"/>
                    <a:pt x="72" y="71"/>
                  </a:cubicBezTo>
                  <a:cubicBezTo>
                    <a:pt x="72" y="71"/>
                    <a:pt x="71" y="71"/>
                    <a:pt x="71" y="72"/>
                  </a:cubicBezTo>
                  <a:moveTo>
                    <a:pt x="69" y="63"/>
                  </a:moveTo>
                  <a:cubicBezTo>
                    <a:pt x="69" y="63"/>
                    <a:pt x="69" y="62"/>
                    <a:pt x="69" y="62"/>
                  </a:cubicBezTo>
                  <a:cubicBezTo>
                    <a:pt x="69" y="63"/>
                    <a:pt x="69" y="63"/>
                    <a:pt x="69" y="63"/>
                  </a:cubicBezTo>
                  <a:moveTo>
                    <a:pt x="69" y="66"/>
                  </a:moveTo>
                  <a:cubicBezTo>
                    <a:pt x="69" y="65"/>
                    <a:pt x="69" y="65"/>
                    <a:pt x="70" y="65"/>
                  </a:cubicBezTo>
                  <a:cubicBezTo>
                    <a:pt x="70" y="64"/>
                    <a:pt x="69" y="65"/>
                    <a:pt x="69" y="65"/>
                  </a:cubicBezTo>
                  <a:cubicBezTo>
                    <a:pt x="70" y="65"/>
                    <a:pt x="70" y="64"/>
                    <a:pt x="69" y="64"/>
                  </a:cubicBezTo>
                  <a:cubicBezTo>
                    <a:pt x="69" y="64"/>
                    <a:pt x="69" y="64"/>
                    <a:pt x="69" y="64"/>
                  </a:cubicBezTo>
                  <a:cubicBezTo>
                    <a:pt x="69" y="65"/>
                    <a:pt x="69" y="65"/>
                    <a:pt x="69" y="66"/>
                  </a:cubicBezTo>
                  <a:moveTo>
                    <a:pt x="70" y="68"/>
                  </a:moveTo>
                  <a:cubicBezTo>
                    <a:pt x="70" y="68"/>
                    <a:pt x="70" y="67"/>
                    <a:pt x="70" y="67"/>
                  </a:cubicBezTo>
                  <a:cubicBezTo>
                    <a:pt x="70" y="67"/>
                    <a:pt x="70" y="66"/>
                    <a:pt x="70" y="67"/>
                  </a:cubicBezTo>
                  <a:cubicBezTo>
                    <a:pt x="69" y="67"/>
                    <a:pt x="70" y="67"/>
                    <a:pt x="69" y="67"/>
                  </a:cubicBezTo>
                  <a:cubicBezTo>
                    <a:pt x="70" y="67"/>
                    <a:pt x="70" y="68"/>
                    <a:pt x="70" y="68"/>
                  </a:cubicBezTo>
                  <a:moveTo>
                    <a:pt x="69" y="68"/>
                  </a:moveTo>
                  <a:cubicBezTo>
                    <a:pt x="69" y="68"/>
                    <a:pt x="69" y="68"/>
                    <a:pt x="69" y="68"/>
                  </a:cubicBezTo>
                  <a:cubicBezTo>
                    <a:pt x="69" y="68"/>
                    <a:pt x="69" y="68"/>
                    <a:pt x="69" y="68"/>
                  </a:cubicBezTo>
                  <a:moveTo>
                    <a:pt x="70" y="69"/>
                  </a:moveTo>
                  <a:cubicBezTo>
                    <a:pt x="70" y="68"/>
                    <a:pt x="70" y="68"/>
                    <a:pt x="70" y="68"/>
                  </a:cubicBezTo>
                  <a:cubicBezTo>
                    <a:pt x="70" y="68"/>
                    <a:pt x="70" y="68"/>
                    <a:pt x="70" y="69"/>
                  </a:cubicBezTo>
                  <a:close/>
                  <a:moveTo>
                    <a:pt x="71" y="69"/>
                  </a:moveTo>
                  <a:cubicBezTo>
                    <a:pt x="71" y="69"/>
                    <a:pt x="70" y="69"/>
                    <a:pt x="70" y="69"/>
                  </a:cubicBezTo>
                  <a:cubicBezTo>
                    <a:pt x="70" y="69"/>
                    <a:pt x="71" y="69"/>
                    <a:pt x="71" y="69"/>
                  </a:cubicBezTo>
                  <a:moveTo>
                    <a:pt x="71" y="71"/>
                  </a:moveTo>
                  <a:cubicBezTo>
                    <a:pt x="71" y="71"/>
                    <a:pt x="71" y="71"/>
                    <a:pt x="71" y="70"/>
                  </a:cubicBezTo>
                  <a:cubicBezTo>
                    <a:pt x="71" y="70"/>
                    <a:pt x="71" y="71"/>
                    <a:pt x="71" y="71"/>
                  </a:cubicBezTo>
                  <a:cubicBezTo>
                    <a:pt x="71" y="71"/>
                    <a:pt x="71" y="71"/>
                    <a:pt x="71" y="71"/>
                  </a:cubicBezTo>
                  <a:moveTo>
                    <a:pt x="53" y="12"/>
                  </a:moveTo>
                  <a:cubicBezTo>
                    <a:pt x="53" y="11"/>
                    <a:pt x="52" y="11"/>
                    <a:pt x="53" y="11"/>
                  </a:cubicBezTo>
                  <a:cubicBezTo>
                    <a:pt x="53" y="11"/>
                    <a:pt x="53" y="11"/>
                    <a:pt x="53" y="12"/>
                  </a:cubicBezTo>
                  <a:cubicBezTo>
                    <a:pt x="53" y="12"/>
                    <a:pt x="53" y="12"/>
                    <a:pt x="53" y="12"/>
                  </a:cubicBezTo>
                  <a:moveTo>
                    <a:pt x="53" y="11"/>
                  </a:moveTo>
                  <a:cubicBezTo>
                    <a:pt x="53" y="11"/>
                    <a:pt x="54" y="11"/>
                    <a:pt x="54" y="12"/>
                  </a:cubicBezTo>
                  <a:cubicBezTo>
                    <a:pt x="53" y="12"/>
                    <a:pt x="53" y="11"/>
                    <a:pt x="53" y="11"/>
                  </a:cubicBezTo>
                  <a:moveTo>
                    <a:pt x="56" y="15"/>
                  </a:moveTo>
                  <a:cubicBezTo>
                    <a:pt x="56" y="15"/>
                    <a:pt x="55" y="14"/>
                    <a:pt x="55" y="14"/>
                  </a:cubicBezTo>
                  <a:cubicBezTo>
                    <a:pt x="55" y="13"/>
                    <a:pt x="54" y="13"/>
                    <a:pt x="54" y="13"/>
                  </a:cubicBezTo>
                  <a:cubicBezTo>
                    <a:pt x="54" y="13"/>
                    <a:pt x="54" y="13"/>
                    <a:pt x="54" y="13"/>
                  </a:cubicBezTo>
                  <a:cubicBezTo>
                    <a:pt x="54" y="13"/>
                    <a:pt x="54" y="13"/>
                    <a:pt x="54" y="13"/>
                  </a:cubicBezTo>
                  <a:cubicBezTo>
                    <a:pt x="55" y="13"/>
                    <a:pt x="55" y="15"/>
                    <a:pt x="56" y="14"/>
                  </a:cubicBezTo>
                  <a:cubicBezTo>
                    <a:pt x="56" y="14"/>
                    <a:pt x="56" y="15"/>
                    <a:pt x="56" y="15"/>
                  </a:cubicBezTo>
                  <a:moveTo>
                    <a:pt x="52" y="10"/>
                  </a:moveTo>
                  <a:cubicBezTo>
                    <a:pt x="52" y="10"/>
                    <a:pt x="52" y="10"/>
                    <a:pt x="51" y="10"/>
                  </a:cubicBezTo>
                  <a:cubicBezTo>
                    <a:pt x="51" y="9"/>
                    <a:pt x="52" y="10"/>
                    <a:pt x="52" y="10"/>
                  </a:cubicBezTo>
                  <a:cubicBezTo>
                    <a:pt x="52" y="10"/>
                    <a:pt x="52" y="11"/>
                    <a:pt x="52" y="11"/>
                  </a:cubicBezTo>
                  <a:cubicBezTo>
                    <a:pt x="52" y="11"/>
                    <a:pt x="53" y="11"/>
                    <a:pt x="52" y="11"/>
                  </a:cubicBezTo>
                  <a:cubicBezTo>
                    <a:pt x="52" y="11"/>
                    <a:pt x="52" y="11"/>
                    <a:pt x="52" y="11"/>
                  </a:cubicBezTo>
                  <a:cubicBezTo>
                    <a:pt x="52" y="10"/>
                    <a:pt x="52" y="11"/>
                    <a:pt x="52" y="10"/>
                  </a:cubicBezTo>
                  <a:moveTo>
                    <a:pt x="54" y="14"/>
                  </a:moveTo>
                  <a:cubicBezTo>
                    <a:pt x="54" y="13"/>
                    <a:pt x="53" y="13"/>
                    <a:pt x="53" y="12"/>
                  </a:cubicBezTo>
                  <a:cubicBezTo>
                    <a:pt x="53" y="12"/>
                    <a:pt x="54" y="12"/>
                    <a:pt x="54" y="13"/>
                  </a:cubicBezTo>
                  <a:cubicBezTo>
                    <a:pt x="54" y="13"/>
                    <a:pt x="54" y="12"/>
                    <a:pt x="53" y="12"/>
                  </a:cubicBezTo>
                  <a:cubicBezTo>
                    <a:pt x="53" y="13"/>
                    <a:pt x="54" y="13"/>
                    <a:pt x="54" y="14"/>
                  </a:cubicBezTo>
                  <a:moveTo>
                    <a:pt x="62" y="40"/>
                  </a:moveTo>
                  <a:cubicBezTo>
                    <a:pt x="63" y="40"/>
                    <a:pt x="63" y="41"/>
                    <a:pt x="63" y="40"/>
                  </a:cubicBezTo>
                  <a:cubicBezTo>
                    <a:pt x="63" y="41"/>
                    <a:pt x="63" y="41"/>
                    <a:pt x="62" y="41"/>
                  </a:cubicBezTo>
                  <a:lnTo>
                    <a:pt x="62" y="40"/>
                  </a:lnTo>
                  <a:close/>
                  <a:moveTo>
                    <a:pt x="50" y="9"/>
                  </a:moveTo>
                  <a:cubicBezTo>
                    <a:pt x="51" y="9"/>
                    <a:pt x="51" y="10"/>
                    <a:pt x="51" y="10"/>
                  </a:cubicBezTo>
                  <a:cubicBezTo>
                    <a:pt x="51" y="10"/>
                    <a:pt x="51" y="10"/>
                    <a:pt x="51" y="10"/>
                  </a:cubicBezTo>
                  <a:cubicBezTo>
                    <a:pt x="50" y="10"/>
                    <a:pt x="50" y="9"/>
                    <a:pt x="50" y="9"/>
                  </a:cubicBezTo>
                  <a:moveTo>
                    <a:pt x="47" y="4"/>
                  </a:moveTo>
                  <a:cubicBezTo>
                    <a:pt x="47" y="4"/>
                    <a:pt x="48" y="5"/>
                    <a:pt x="48" y="6"/>
                  </a:cubicBezTo>
                  <a:cubicBezTo>
                    <a:pt x="48" y="6"/>
                    <a:pt x="48" y="5"/>
                    <a:pt x="48" y="5"/>
                  </a:cubicBezTo>
                  <a:cubicBezTo>
                    <a:pt x="48" y="5"/>
                    <a:pt x="47" y="5"/>
                    <a:pt x="47" y="4"/>
                  </a:cubicBezTo>
                  <a:moveTo>
                    <a:pt x="55" y="15"/>
                  </a:moveTo>
                  <a:cubicBezTo>
                    <a:pt x="55" y="16"/>
                    <a:pt x="55" y="15"/>
                    <a:pt x="56" y="15"/>
                  </a:cubicBezTo>
                  <a:cubicBezTo>
                    <a:pt x="56" y="16"/>
                    <a:pt x="55" y="15"/>
                    <a:pt x="55" y="15"/>
                  </a:cubicBezTo>
                  <a:cubicBezTo>
                    <a:pt x="55" y="15"/>
                    <a:pt x="54" y="15"/>
                    <a:pt x="54" y="14"/>
                  </a:cubicBezTo>
                  <a:cubicBezTo>
                    <a:pt x="55" y="15"/>
                    <a:pt x="55" y="15"/>
                    <a:pt x="55" y="15"/>
                  </a:cubicBezTo>
                  <a:moveTo>
                    <a:pt x="49" y="6"/>
                  </a:moveTo>
                  <a:cubicBezTo>
                    <a:pt x="50" y="6"/>
                    <a:pt x="50" y="7"/>
                    <a:pt x="51" y="7"/>
                  </a:cubicBezTo>
                  <a:cubicBezTo>
                    <a:pt x="50" y="7"/>
                    <a:pt x="49" y="6"/>
                    <a:pt x="49" y="6"/>
                  </a:cubicBezTo>
                  <a:moveTo>
                    <a:pt x="50" y="8"/>
                  </a:moveTo>
                  <a:cubicBezTo>
                    <a:pt x="50" y="8"/>
                    <a:pt x="50" y="8"/>
                    <a:pt x="50" y="8"/>
                  </a:cubicBezTo>
                  <a:cubicBezTo>
                    <a:pt x="50" y="8"/>
                    <a:pt x="50" y="8"/>
                    <a:pt x="50" y="8"/>
                  </a:cubicBezTo>
                  <a:cubicBezTo>
                    <a:pt x="49" y="8"/>
                    <a:pt x="50" y="8"/>
                    <a:pt x="50" y="8"/>
                  </a:cubicBezTo>
                  <a:moveTo>
                    <a:pt x="47" y="6"/>
                  </a:moveTo>
                  <a:cubicBezTo>
                    <a:pt x="47" y="5"/>
                    <a:pt x="47" y="5"/>
                    <a:pt x="46" y="5"/>
                  </a:cubicBezTo>
                  <a:cubicBezTo>
                    <a:pt x="47" y="5"/>
                    <a:pt x="47" y="6"/>
                    <a:pt x="48" y="6"/>
                  </a:cubicBezTo>
                  <a:cubicBezTo>
                    <a:pt x="48" y="6"/>
                    <a:pt x="48" y="6"/>
                    <a:pt x="48" y="6"/>
                  </a:cubicBezTo>
                  <a:cubicBezTo>
                    <a:pt x="48" y="7"/>
                    <a:pt x="48" y="6"/>
                    <a:pt x="48" y="6"/>
                  </a:cubicBezTo>
                  <a:cubicBezTo>
                    <a:pt x="48" y="6"/>
                    <a:pt x="48" y="6"/>
                    <a:pt x="49" y="7"/>
                  </a:cubicBezTo>
                  <a:cubicBezTo>
                    <a:pt x="49" y="7"/>
                    <a:pt x="48" y="7"/>
                    <a:pt x="48" y="7"/>
                  </a:cubicBezTo>
                  <a:cubicBezTo>
                    <a:pt x="48" y="7"/>
                    <a:pt x="48" y="7"/>
                    <a:pt x="48" y="6"/>
                  </a:cubicBezTo>
                  <a:cubicBezTo>
                    <a:pt x="47" y="6"/>
                    <a:pt x="47" y="7"/>
                    <a:pt x="47" y="6"/>
                  </a:cubicBezTo>
                  <a:cubicBezTo>
                    <a:pt x="47" y="6"/>
                    <a:pt x="47" y="6"/>
                    <a:pt x="48" y="6"/>
                  </a:cubicBezTo>
                  <a:cubicBezTo>
                    <a:pt x="48" y="6"/>
                    <a:pt x="48" y="6"/>
                    <a:pt x="48" y="6"/>
                  </a:cubicBezTo>
                  <a:cubicBezTo>
                    <a:pt x="47" y="6"/>
                    <a:pt x="47" y="6"/>
                    <a:pt x="46" y="6"/>
                  </a:cubicBezTo>
                  <a:cubicBezTo>
                    <a:pt x="47" y="5"/>
                    <a:pt x="46" y="5"/>
                    <a:pt x="46" y="5"/>
                  </a:cubicBezTo>
                  <a:cubicBezTo>
                    <a:pt x="46" y="5"/>
                    <a:pt x="46" y="5"/>
                    <a:pt x="46" y="5"/>
                  </a:cubicBezTo>
                  <a:cubicBezTo>
                    <a:pt x="46" y="5"/>
                    <a:pt x="46" y="5"/>
                    <a:pt x="47" y="6"/>
                  </a:cubicBezTo>
                  <a:moveTo>
                    <a:pt x="52" y="8"/>
                  </a:moveTo>
                  <a:cubicBezTo>
                    <a:pt x="52" y="8"/>
                    <a:pt x="52" y="9"/>
                    <a:pt x="53" y="9"/>
                  </a:cubicBezTo>
                  <a:cubicBezTo>
                    <a:pt x="53" y="9"/>
                    <a:pt x="53" y="9"/>
                    <a:pt x="53" y="10"/>
                  </a:cubicBezTo>
                  <a:cubicBezTo>
                    <a:pt x="53" y="10"/>
                    <a:pt x="53" y="10"/>
                    <a:pt x="53" y="10"/>
                  </a:cubicBezTo>
                  <a:cubicBezTo>
                    <a:pt x="54" y="11"/>
                    <a:pt x="55" y="12"/>
                    <a:pt x="56" y="13"/>
                  </a:cubicBezTo>
                  <a:cubicBezTo>
                    <a:pt x="55" y="13"/>
                    <a:pt x="55" y="13"/>
                    <a:pt x="55" y="12"/>
                  </a:cubicBezTo>
                  <a:cubicBezTo>
                    <a:pt x="55" y="12"/>
                    <a:pt x="54" y="12"/>
                    <a:pt x="54" y="12"/>
                  </a:cubicBezTo>
                  <a:cubicBezTo>
                    <a:pt x="54" y="11"/>
                    <a:pt x="54" y="12"/>
                    <a:pt x="54" y="12"/>
                  </a:cubicBezTo>
                  <a:cubicBezTo>
                    <a:pt x="54" y="12"/>
                    <a:pt x="54" y="11"/>
                    <a:pt x="54" y="11"/>
                  </a:cubicBezTo>
                  <a:cubicBezTo>
                    <a:pt x="53" y="10"/>
                    <a:pt x="53" y="9"/>
                    <a:pt x="52" y="9"/>
                  </a:cubicBezTo>
                  <a:cubicBezTo>
                    <a:pt x="52" y="9"/>
                    <a:pt x="52" y="8"/>
                    <a:pt x="52" y="8"/>
                  </a:cubicBezTo>
                  <a:moveTo>
                    <a:pt x="63" y="42"/>
                  </a:moveTo>
                  <a:cubicBezTo>
                    <a:pt x="63" y="41"/>
                    <a:pt x="63" y="42"/>
                    <a:pt x="63" y="43"/>
                  </a:cubicBezTo>
                  <a:cubicBezTo>
                    <a:pt x="63" y="43"/>
                    <a:pt x="63" y="42"/>
                    <a:pt x="63" y="42"/>
                  </a:cubicBezTo>
                  <a:moveTo>
                    <a:pt x="60" y="43"/>
                  </a:moveTo>
                  <a:cubicBezTo>
                    <a:pt x="60" y="43"/>
                    <a:pt x="61" y="43"/>
                    <a:pt x="60" y="43"/>
                  </a:cubicBezTo>
                  <a:cubicBezTo>
                    <a:pt x="61" y="42"/>
                    <a:pt x="60" y="43"/>
                    <a:pt x="60" y="43"/>
                  </a:cubicBezTo>
                  <a:cubicBezTo>
                    <a:pt x="60" y="43"/>
                    <a:pt x="61" y="44"/>
                    <a:pt x="61" y="44"/>
                  </a:cubicBezTo>
                  <a:cubicBezTo>
                    <a:pt x="61" y="45"/>
                    <a:pt x="61" y="45"/>
                    <a:pt x="61" y="45"/>
                  </a:cubicBezTo>
                  <a:cubicBezTo>
                    <a:pt x="61" y="45"/>
                    <a:pt x="60" y="46"/>
                    <a:pt x="61" y="46"/>
                  </a:cubicBezTo>
                  <a:cubicBezTo>
                    <a:pt x="60" y="45"/>
                    <a:pt x="61" y="45"/>
                    <a:pt x="61" y="44"/>
                  </a:cubicBezTo>
                  <a:cubicBezTo>
                    <a:pt x="60" y="44"/>
                    <a:pt x="60" y="44"/>
                    <a:pt x="60" y="43"/>
                  </a:cubicBezTo>
                  <a:moveTo>
                    <a:pt x="62" y="42"/>
                  </a:moveTo>
                  <a:cubicBezTo>
                    <a:pt x="62" y="42"/>
                    <a:pt x="62" y="42"/>
                    <a:pt x="62" y="42"/>
                  </a:cubicBezTo>
                  <a:cubicBezTo>
                    <a:pt x="62" y="42"/>
                    <a:pt x="62" y="41"/>
                    <a:pt x="62" y="41"/>
                  </a:cubicBezTo>
                  <a:cubicBezTo>
                    <a:pt x="62" y="42"/>
                    <a:pt x="62" y="41"/>
                    <a:pt x="62" y="42"/>
                  </a:cubicBezTo>
                  <a:moveTo>
                    <a:pt x="62" y="41"/>
                  </a:moveTo>
                  <a:cubicBezTo>
                    <a:pt x="62" y="41"/>
                    <a:pt x="61" y="42"/>
                    <a:pt x="61" y="41"/>
                  </a:cubicBezTo>
                  <a:cubicBezTo>
                    <a:pt x="61" y="41"/>
                    <a:pt x="62" y="41"/>
                    <a:pt x="62" y="41"/>
                  </a:cubicBezTo>
                  <a:cubicBezTo>
                    <a:pt x="62" y="41"/>
                    <a:pt x="62" y="41"/>
                    <a:pt x="62" y="41"/>
                  </a:cubicBezTo>
                  <a:moveTo>
                    <a:pt x="60" y="42"/>
                  </a:moveTo>
                  <a:cubicBezTo>
                    <a:pt x="60" y="42"/>
                    <a:pt x="60" y="43"/>
                    <a:pt x="60" y="43"/>
                  </a:cubicBezTo>
                  <a:cubicBezTo>
                    <a:pt x="60" y="43"/>
                    <a:pt x="60" y="42"/>
                    <a:pt x="60" y="42"/>
                  </a:cubicBezTo>
                  <a:moveTo>
                    <a:pt x="60" y="20"/>
                  </a:moveTo>
                  <a:cubicBezTo>
                    <a:pt x="61" y="21"/>
                    <a:pt x="60" y="21"/>
                    <a:pt x="61" y="21"/>
                  </a:cubicBezTo>
                  <a:cubicBezTo>
                    <a:pt x="60" y="21"/>
                    <a:pt x="61" y="20"/>
                    <a:pt x="60" y="21"/>
                  </a:cubicBezTo>
                  <a:cubicBezTo>
                    <a:pt x="60" y="20"/>
                    <a:pt x="60" y="20"/>
                    <a:pt x="60" y="20"/>
                  </a:cubicBezTo>
                  <a:moveTo>
                    <a:pt x="64" y="35"/>
                  </a:moveTo>
                  <a:cubicBezTo>
                    <a:pt x="65" y="35"/>
                    <a:pt x="65" y="36"/>
                    <a:pt x="65" y="37"/>
                  </a:cubicBezTo>
                  <a:cubicBezTo>
                    <a:pt x="65" y="38"/>
                    <a:pt x="65" y="38"/>
                    <a:pt x="65" y="38"/>
                  </a:cubicBezTo>
                  <a:cubicBezTo>
                    <a:pt x="65" y="38"/>
                    <a:pt x="65" y="38"/>
                    <a:pt x="65" y="37"/>
                  </a:cubicBezTo>
                  <a:cubicBezTo>
                    <a:pt x="65" y="37"/>
                    <a:pt x="65" y="37"/>
                    <a:pt x="65" y="37"/>
                  </a:cubicBezTo>
                  <a:cubicBezTo>
                    <a:pt x="64" y="37"/>
                    <a:pt x="65" y="37"/>
                    <a:pt x="65" y="37"/>
                  </a:cubicBezTo>
                  <a:cubicBezTo>
                    <a:pt x="65" y="36"/>
                    <a:pt x="64" y="36"/>
                    <a:pt x="65" y="36"/>
                  </a:cubicBezTo>
                  <a:cubicBezTo>
                    <a:pt x="64" y="35"/>
                    <a:pt x="64" y="35"/>
                    <a:pt x="64" y="35"/>
                  </a:cubicBezTo>
                  <a:moveTo>
                    <a:pt x="61" y="44"/>
                  </a:moveTo>
                  <a:cubicBezTo>
                    <a:pt x="61" y="44"/>
                    <a:pt x="61" y="43"/>
                    <a:pt x="61" y="43"/>
                  </a:cubicBezTo>
                  <a:cubicBezTo>
                    <a:pt x="61" y="43"/>
                    <a:pt x="61" y="44"/>
                    <a:pt x="61" y="44"/>
                  </a:cubicBezTo>
                  <a:moveTo>
                    <a:pt x="63" y="45"/>
                  </a:moveTo>
                  <a:cubicBezTo>
                    <a:pt x="62" y="45"/>
                    <a:pt x="62" y="46"/>
                    <a:pt x="62" y="46"/>
                  </a:cubicBezTo>
                  <a:cubicBezTo>
                    <a:pt x="61" y="45"/>
                    <a:pt x="62" y="44"/>
                    <a:pt x="62" y="43"/>
                  </a:cubicBezTo>
                  <a:cubicBezTo>
                    <a:pt x="62" y="43"/>
                    <a:pt x="61" y="43"/>
                    <a:pt x="61" y="43"/>
                  </a:cubicBezTo>
                  <a:cubicBezTo>
                    <a:pt x="62" y="43"/>
                    <a:pt x="61" y="43"/>
                    <a:pt x="61" y="42"/>
                  </a:cubicBezTo>
                  <a:cubicBezTo>
                    <a:pt x="61" y="42"/>
                    <a:pt x="61" y="42"/>
                    <a:pt x="61" y="42"/>
                  </a:cubicBezTo>
                  <a:cubicBezTo>
                    <a:pt x="62" y="42"/>
                    <a:pt x="61" y="42"/>
                    <a:pt x="62" y="43"/>
                  </a:cubicBezTo>
                  <a:cubicBezTo>
                    <a:pt x="62" y="43"/>
                    <a:pt x="62" y="43"/>
                    <a:pt x="62" y="44"/>
                  </a:cubicBezTo>
                  <a:cubicBezTo>
                    <a:pt x="62" y="44"/>
                    <a:pt x="62" y="43"/>
                    <a:pt x="62" y="43"/>
                  </a:cubicBezTo>
                  <a:cubicBezTo>
                    <a:pt x="62" y="44"/>
                    <a:pt x="62" y="45"/>
                    <a:pt x="63" y="45"/>
                  </a:cubicBezTo>
                  <a:moveTo>
                    <a:pt x="65" y="43"/>
                  </a:moveTo>
                  <a:cubicBezTo>
                    <a:pt x="65" y="43"/>
                    <a:pt x="65" y="43"/>
                    <a:pt x="65" y="44"/>
                  </a:cubicBezTo>
                  <a:cubicBezTo>
                    <a:pt x="65" y="44"/>
                    <a:pt x="66" y="45"/>
                    <a:pt x="65" y="45"/>
                  </a:cubicBezTo>
                  <a:cubicBezTo>
                    <a:pt x="65" y="44"/>
                    <a:pt x="65" y="43"/>
                    <a:pt x="65" y="43"/>
                  </a:cubicBezTo>
                  <a:moveTo>
                    <a:pt x="40" y="52"/>
                  </a:moveTo>
                  <a:cubicBezTo>
                    <a:pt x="39" y="52"/>
                    <a:pt x="38" y="52"/>
                    <a:pt x="38" y="52"/>
                  </a:cubicBezTo>
                  <a:cubicBezTo>
                    <a:pt x="38" y="52"/>
                    <a:pt x="39" y="52"/>
                    <a:pt x="40" y="52"/>
                  </a:cubicBezTo>
                  <a:moveTo>
                    <a:pt x="36" y="8"/>
                  </a:moveTo>
                  <a:cubicBezTo>
                    <a:pt x="36" y="7"/>
                    <a:pt x="36" y="8"/>
                    <a:pt x="37" y="8"/>
                  </a:cubicBezTo>
                  <a:cubicBezTo>
                    <a:pt x="36" y="8"/>
                    <a:pt x="36" y="8"/>
                    <a:pt x="36" y="8"/>
                  </a:cubicBezTo>
                  <a:moveTo>
                    <a:pt x="37" y="7"/>
                  </a:moveTo>
                  <a:cubicBezTo>
                    <a:pt x="36" y="7"/>
                    <a:pt x="36" y="7"/>
                    <a:pt x="36" y="7"/>
                  </a:cubicBezTo>
                  <a:cubicBezTo>
                    <a:pt x="36" y="7"/>
                    <a:pt x="37" y="7"/>
                    <a:pt x="37" y="7"/>
                  </a:cubicBezTo>
                  <a:moveTo>
                    <a:pt x="36" y="8"/>
                  </a:moveTo>
                  <a:cubicBezTo>
                    <a:pt x="36" y="9"/>
                    <a:pt x="36" y="9"/>
                    <a:pt x="36" y="8"/>
                  </a:cubicBezTo>
                  <a:cubicBezTo>
                    <a:pt x="36" y="8"/>
                    <a:pt x="36" y="8"/>
                    <a:pt x="36" y="8"/>
                  </a:cubicBezTo>
                  <a:moveTo>
                    <a:pt x="30" y="7"/>
                  </a:moveTo>
                  <a:cubicBezTo>
                    <a:pt x="30" y="7"/>
                    <a:pt x="30" y="7"/>
                    <a:pt x="30" y="7"/>
                  </a:cubicBezTo>
                  <a:cubicBezTo>
                    <a:pt x="30" y="7"/>
                    <a:pt x="30" y="7"/>
                    <a:pt x="30" y="7"/>
                  </a:cubicBezTo>
                  <a:moveTo>
                    <a:pt x="36" y="9"/>
                  </a:moveTo>
                  <a:cubicBezTo>
                    <a:pt x="37" y="9"/>
                    <a:pt x="37" y="10"/>
                    <a:pt x="38" y="10"/>
                  </a:cubicBezTo>
                  <a:cubicBezTo>
                    <a:pt x="37" y="10"/>
                    <a:pt x="38" y="10"/>
                    <a:pt x="38" y="10"/>
                  </a:cubicBezTo>
                  <a:cubicBezTo>
                    <a:pt x="38" y="10"/>
                    <a:pt x="37" y="10"/>
                    <a:pt x="37" y="10"/>
                  </a:cubicBezTo>
                  <a:cubicBezTo>
                    <a:pt x="37" y="10"/>
                    <a:pt x="37" y="10"/>
                    <a:pt x="37" y="10"/>
                  </a:cubicBezTo>
                  <a:cubicBezTo>
                    <a:pt x="37" y="10"/>
                    <a:pt x="37" y="10"/>
                    <a:pt x="37" y="10"/>
                  </a:cubicBezTo>
                  <a:cubicBezTo>
                    <a:pt x="37" y="10"/>
                    <a:pt x="37" y="10"/>
                    <a:pt x="37" y="10"/>
                  </a:cubicBezTo>
                  <a:cubicBezTo>
                    <a:pt x="36" y="10"/>
                    <a:pt x="36" y="10"/>
                    <a:pt x="36" y="10"/>
                  </a:cubicBezTo>
                  <a:cubicBezTo>
                    <a:pt x="36" y="10"/>
                    <a:pt x="36" y="10"/>
                    <a:pt x="36" y="10"/>
                  </a:cubicBezTo>
                  <a:cubicBezTo>
                    <a:pt x="36" y="10"/>
                    <a:pt x="36" y="10"/>
                    <a:pt x="36" y="10"/>
                  </a:cubicBezTo>
                  <a:cubicBezTo>
                    <a:pt x="36" y="9"/>
                    <a:pt x="36" y="9"/>
                    <a:pt x="36" y="9"/>
                  </a:cubicBezTo>
                  <a:cubicBezTo>
                    <a:pt x="36" y="9"/>
                    <a:pt x="36" y="9"/>
                    <a:pt x="36" y="10"/>
                  </a:cubicBezTo>
                  <a:cubicBezTo>
                    <a:pt x="36" y="10"/>
                    <a:pt x="36" y="10"/>
                    <a:pt x="36" y="9"/>
                  </a:cubicBezTo>
                  <a:moveTo>
                    <a:pt x="39" y="8"/>
                  </a:moveTo>
                  <a:cubicBezTo>
                    <a:pt x="39" y="8"/>
                    <a:pt x="38" y="8"/>
                    <a:pt x="38" y="8"/>
                  </a:cubicBezTo>
                  <a:cubicBezTo>
                    <a:pt x="38" y="7"/>
                    <a:pt x="38" y="8"/>
                    <a:pt x="39" y="8"/>
                  </a:cubicBezTo>
                  <a:moveTo>
                    <a:pt x="29" y="9"/>
                  </a:moveTo>
                  <a:cubicBezTo>
                    <a:pt x="29" y="9"/>
                    <a:pt x="29" y="9"/>
                    <a:pt x="29" y="9"/>
                  </a:cubicBezTo>
                  <a:cubicBezTo>
                    <a:pt x="29" y="9"/>
                    <a:pt x="29" y="9"/>
                    <a:pt x="29" y="9"/>
                  </a:cubicBezTo>
                  <a:cubicBezTo>
                    <a:pt x="28" y="9"/>
                    <a:pt x="28" y="9"/>
                    <a:pt x="28" y="9"/>
                  </a:cubicBezTo>
                  <a:cubicBezTo>
                    <a:pt x="28" y="9"/>
                    <a:pt x="28" y="9"/>
                    <a:pt x="28" y="8"/>
                  </a:cubicBezTo>
                  <a:cubicBezTo>
                    <a:pt x="28" y="8"/>
                    <a:pt x="28" y="9"/>
                    <a:pt x="28" y="9"/>
                  </a:cubicBezTo>
                  <a:cubicBezTo>
                    <a:pt x="28" y="9"/>
                    <a:pt x="28" y="8"/>
                    <a:pt x="29" y="8"/>
                  </a:cubicBezTo>
                  <a:cubicBezTo>
                    <a:pt x="29" y="9"/>
                    <a:pt x="29" y="8"/>
                    <a:pt x="30" y="8"/>
                  </a:cubicBezTo>
                  <a:cubicBezTo>
                    <a:pt x="30" y="9"/>
                    <a:pt x="29" y="9"/>
                    <a:pt x="29" y="9"/>
                  </a:cubicBezTo>
                  <a:cubicBezTo>
                    <a:pt x="29" y="9"/>
                    <a:pt x="29" y="9"/>
                    <a:pt x="29" y="9"/>
                  </a:cubicBezTo>
                  <a:moveTo>
                    <a:pt x="38" y="9"/>
                  </a:moveTo>
                  <a:cubicBezTo>
                    <a:pt x="38" y="9"/>
                    <a:pt x="39" y="10"/>
                    <a:pt x="39" y="10"/>
                  </a:cubicBezTo>
                  <a:cubicBezTo>
                    <a:pt x="39" y="10"/>
                    <a:pt x="38" y="9"/>
                    <a:pt x="38" y="9"/>
                  </a:cubicBezTo>
                  <a:moveTo>
                    <a:pt x="37" y="10"/>
                  </a:moveTo>
                  <a:cubicBezTo>
                    <a:pt x="37" y="11"/>
                    <a:pt x="36" y="10"/>
                    <a:pt x="36" y="10"/>
                  </a:cubicBezTo>
                  <a:cubicBezTo>
                    <a:pt x="36" y="10"/>
                    <a:pt x="37" y="10"/>
                    <a:pt x="37" y="10"/>
                  </a:cubicBezTo>
                  <a:moveTo>
                    <a:pt x="27" y="10"/>
                  </a:moveTo>
                  <a:cubicBezTo>
                    <a:pt x="27" y="10"/>
                    <a:pt x="27" y="10"/>
                    <a:pt x="27" y="10"/>
                  </a:cubicBezTo>
                  <a:cubicBezTo>
                    <a:pt x="27" y="10"/>
                    <a:pt x="27" y="10"/>
                    <a:pt x="27" y="10"/>
                  </a:cubicBezTo>
                  <a:moveTo>
                    <a:pt x="25" y="11"/>
                  </a:moveTo>
                  <a:cubicBezTo>
                    <a:pt x="25" y="11"/>
                    <a:pt x="25" y="11"/>
                    <a:pt x="25" y="11"/>
                  </a:cubicBezTo>
                  <a:cubicBezTo>
                    <a:pt x="25" y="11"/>
                    <a:pt x="25" y="11"/>
                    <a:pt x="25" y="11"/>
                  </a:cubicBezTo>
                  <a:cubicBezTo>
                    <a:pt x="25" y="11"/>
                    <a:pt x="25" y="11"/>
                    <a:pt x="25" y="11"/>
                  </a:cubicBezTo>
                  <a:moveTo>
                    <a:pt x="39" y="8"/>
                  </a:moveTo>
                  <a:cubicBezTo>
                    <a:pt x="40" y="8"/>
                    <a:pt x="40" y="9"/>
                    <a:pt x="41" y="9"/>
                  </a:cubicBezTo>
                  <a:cubicBezTo>
                    <a:pt x="41" y="9"/>
                    <a:pt x="42" y="9"/>
                    <a:pt x="42" y="10"/>
                  </a:cubicBezTo>
                  <a:cubicBezTo>
                    <a:pt x="42" y="10"/>
                    <a:pt x="42" y="10"/>
                    <a:pt x="42" y="10"/>
                  </a:cubicBezTo>
                  <a:cubicBezTo>
                    <a:pt x="41" y="9"/>
                    <a:pt x="40" y="9"/>
                    <a:pt x="39" y="8"/>
                  </a:cubicBezTo>
                  <a:cubicBezTo>
                    <a:pt x="39" y="8"/>
                    <a:pt x="39" y="8"/>
                    <a:pt x="39" y="8"/>
                  </a:cubicBezTo>
                  <a:moveTo>
                    <a:pt x="22" y="14"/>
                  </a:moveTo>
                  <a:cubicBezTo>
                    <a:pt x="21" y="14"/>
                    <a:pt x="21" y="14"/>
                    <a:pt x="21" y="14"/>
                  </a:cubicBezTo>
                  <a:cubicBezTo>
                    <a:pt x="21" y="13"/>
                    <a:pt x="22" y="14"/>
                    <a:pt x="22" y="14"/>
                  </a:cubicBezTo>
                  <a:moveTo>
                    <a:pt x="20" y="18"/>
                  </a:moveTo>
                  <a:cubicBezTo>
                    <a:pt x="20" y="18"/>
                    <a:pt x="19" y="18"/>
                    <a:pt x="19" y="18"/>
                  </a:cubicBezTo>
                  <a:cubicBezTo>
                    <a:pt x="19" y="18"/>
                    <a:pt x="19" y="18"/>
                    <a:pt x="20" y="18"/>
                  </a:cubicBezTo>
                  <a:moveTo>
                    <a:pt x="22" y="15"/>
                  </a:moveTo>
                  <a:cubicBezTo>
                    <a:pt x="22" y="15"/>
                    <a:pt x="21" y="16"/>
                    <a:pt x="21" y="16"/>
                  </a:cubicBezTo>
                  <a:cubicBezTo>
                    <a:pt x="20" y="17"/>
                    <a:pt x="21" y="17"/>
                    <a:pt x="20" y="17"/>
                  </a:cubicBezTo>
                  <a:cubicBezTo>
                    <a:pt x="20" y="17"/>
                    <a:pt x="20" y="17"/>
                    <a:pt x="20" y="17"/>
                  </a:cubicBezTo>
                  <a:cubicBezTo>
                    <a:pt x="20" y="17"/>
                    <a:pt x="20" y="17"/>
                    <a:pt x="20" y="18"/>
                  </a:cubicBezTo>
                  <a:cubicBezTo>
                    <a:pt x="19" y="17"/>
                    <a:pt x="19" y="18"/>
                    <a:pt x="19" y="18"/>
                  </a:cubicBezTo>
                  <a:cubicBezTo>
                    <a:pt x="19" y="17"/>
                    <a:pt x="20" y="17"/>
                    <a:pt x="20" y="17"/>
                  </a:cubicBezTo>
                  <a:cubicBezTo>
                    <a:pt x="20" y="17"/>
                    <a:pt x="20" y="16"/>
                    <a:pt x="20" y="16"/>
                  </a:cubicBezTo>
                  <a:cubicBezTo>
                    <a:pt x="20" y="16"/>
                    <a:pt x="20" y="16"/>
                    <a:pt x="20" y="17"/>
                  </a:cubicBezTo>
                  <a:cubicBezTo>
                    <a:pt x="20" y="17"/>
                    <a:pt x="20" y="16"/>
                    <a:pt x="20" y="16"/>
                  </a:cubicBezTo>
                  <a:cubicBezTo>
                    <a:pt x="20" y="16"/>
                    <a:pt x="20" y="16"/>
                    <a:pt x="20" y="16"/>
                  </a:cubicBezTo>
                  <a:cubicBezTo>
                    <a:pt x="20" y="16"/>
                    <a:pt x="21" y="16"/>
                    <a:pt x="21" y="16"/>
                  </a:cubicBezTo>
                  <a:cubicBezTo>
                    <a:pt x="21" y="16"/>
                    <a:pt x="21" y="16"/>
                    <a:pt x="21" y="15"/>
                  </a:cubicBezTo>
                  <a:cubicBezTo>
                    <a:pt x="21" y="15"/>
                    <a:pt x="21" y="15"/>
                    <a:pt x="21" y="15"/>
                  </a:cubicBezTo>
                  <a:cubicBezTo>
                    <a:pt x="21" y="15"/>
                    <a:pt x="21" y="15"/>
                    <a:pt x="21" y="15"/>
                  </a:cubicBezTo>
                  <a:cubicBezTo>
                    <a:pt x="21" y="15"/>
                    <a:pt x="21" y="15"/>
                    <a:pt x="22" y="15"/>
                  </a:cubicBezTo>
                  <a:cubicBezTo>
                    <a:pt x="22" y="15"/>
                    <a:pt x="22" y="15"/>
                    <a:pt x="22" y="15"/>
                  </a:cubicBezTo>
                  <a:moveTo>
                    <a:pt x="22" y="15"/>
                  </a:moveTo>
                  <a:cubicBezTo>
                    <a:pt x="21" y="15"/>
                    <a:pt x="21" y="15"/>
                    <a:pt x="21" y="16"/>
                  </a:cubicBezTo>
                  <a:cubicBezTo>
                    <a:pt x="21" y="15"/>
                    <a:pt x="22" y="15"/>
                    <a:pt x="22" y="15"/>
                  </a:cubicBezTo>
                  <a:moveTo>
                    <a:pt x="27" y="8"/>
                  </a:moveTo>
                  <a:cubicBezTo>
                    <a:pt x="27" y="8"/>
                    <a:pt x="28" y="8"/>
                    <a:pt x="28" y="8"/>
                  </a:cubicBezTo>
                  <a:cubicBezTo>
                    <a:pt x="28" y="8"/>
                    <a:pt x="27" y="8"/>
                    <a:pt x="27" y="8"/>
                  </a:cubicBezTo>
                  <a:moveTo>
                    <a:pt x="27" y="9"/>
                  </a:moveTo>
                  <a:cubicBezTo>
                    <a:pt x="27" y="8"/>
                    <a:pt x="28" y="8"/>
                    <a:pt x="28" y="8"/>
                  </a:cubicBezTo>
                  <a:cubicBezTo>
                    <a:pt x="28" y="8"/>
                    <a:pt x="27" y="8"/>
                    <a:pt x="27" y="9"/>
                  </a:cubicBezTo>
                  <a:moveTo>
                    <a:pt x="16" y="18"/>
                  </a:moveTo>
                  <a:cubicBezTo>
                    <a:pt x="16" y="19"/>
                    <a:pt x="16" y="19"/>
                    <a:pt x="15" y="19"/>
                  </a:cubicBezTo>
                  <a:cubicBezTo>
                    <a:pt x="15" y="19"/>
                    <a:pt x="16" y="19"/>
                    <a:pt x="16" y="18"/>
                  </a:cubicBezTo>
                  <a:moveTo>
                    <a:pt x="18" y="15"/>
                  </a:moveTo>
                  <a:cubicBezTo>
                    <a:pt x="18" y="15"/>
                    <a:pt x="18" y="16"/>
                    <a:pt x="17" y="16"/>
                  </a:cubicBezTo>
                  <a:cubicBezTo>
                    <a:pt x="17" y="17"/>
                    <a:pt x="16" y="18"/>
                    <a:pt x="16" y="18"/>
                  </a:cubicBezTo>
                  <a:cubicBezTo>
                    <a:pt x="17" y="17"/>
                    <a:pt x="18" y="16"/>
                    <a:pt x="18" y="15"/>
                  </a:cubicBezTo>
                  <a:moveTo>
                    <a:pt x="4" y="53"/>
                  </a:moveTo>
                  <a:cubicBezTo>
                    <a:pt x="4" y="53"/>
                    <a:pt x="4" y="52"/>
                    <a:pt x="4" y="51"/>
                  </a:cubicBezTo>
                  <a:cubicBezTo>
                    <a:pt x="4" y="52"/>
                    <a:pt x="4" y="52"/>
                    <a:pt x="4" y="53"/>
                  </a:cubicBezTo>
                  <a:cubicBezTo>
                    <a:pt x="4" y="53"/>
                    <a:pt x="4" y="53"/>
                    <a:pt x="4" y="53"/>
                  </a:cubicBezTo>
                  <a:moveTo>
                    <a:pt x="4" y="55"/>
                  </a:moveTo>
                  <a:cubicBezTo>
                    <a:pt x="4" y="54"/>
                    <a:pt x="4" y="54"/>
                    <a:pt x="4" y="53"/>
                  </a:cubicBezTo>
                  <a:cubicBezTo>
                    <a:pt x="4" y="54"/>
                    <a:pt x="4" y="55"/>
                    <a:pt x="4" y="55"/>
                  </a:cubicBezTo>
                  <a:moveTo>
                    <a:pt x="3" y="56"/>
                  </a:moveTo>
                  <a:cubicBezTo>
                    <a:pt x="3" y="56"/>
                    <a:pt x="3" y="56"/>
                    <a:pt x="3" y="56"/>
                  </a:cubicBezTo>
                  <a:cubicBezTo>
                    <a:pt x="3" y="55"/>
                    <a:pt x="3" y="55"/>
                    <a:pt x="3" y="55"/>
                  </a:cubicBezTo>
                  <a:cubicBezTo>
                    <a:pt x="3" y="55"/>
                    <a:pt x="3" y="56"/>
                    <a:pt x="3" y="56"/>
                  </a:cubicBezTo>
                  <a:moveTo>
                    <a:pt x="43" y="10"/>
                  </a:moveTo>
                  <a:cubicBezTo>
                    <a:pt x="43" y="10"/>
                    <a:pt x="44" y="11"/>
                    <a:pt x="44" y="11"/>
                  </a:cubicBezTo>
                  <a:cubicBezTo>
                    <a:pt x="44" y="11"/>
                    <a:pt x="43" y="11"/>
                    <a:pt x="43" y="10"/>
                  </a:cubicBezTo>
                  <a:moveTo>
                    <a:pt x="19" y="18"/>
                  </a:moveTo>
                  <a:cubicBezTo>
                    <a:pt x="19" y="18"/>
                    <a:pt x="19" y="19"/>
                    <a:pt x="18" y="19"/>
                  </a:cubicBezTo>
                  <a:cubicBezTo>
                    <a:pt x="18" y="20"/>
                    <a:pt x="18" y="20"/>
                    <a:pt x="18" y="20"/>
                  </a:cubicBezTo>
                  <a:cubicBezTo>
                    <a:pt x="19" y="20"/>
                    <a:pt x="18" y="20"/>
                    <a:pt x="18" y="20"/>
                  </a:cubicBezTo>
                  <a:cubicBezTo>
                    <a:pt x="18" y="20"/>
                    <a:pt x="18" y="20"/>
                    <a:pt x="18" y="20"/>
                  </a:cubicBezTo>
                  <a:cubicBezTo>
                    <a:pt x="18" y="21"/>
                    <a:pt x="17" y="21"/>
                    <a:pt x="17" y="21"/>
                  </a:cubicBezTo>
                  <a:cubicBezTo>
                    <a:pt x="17" y="22"/>
                    <a:pt x="17" y="22"/>
                    <a:pt x="17" y="22"/>
                  </a:cubicBezTo>
                  <a:cubicBezTo>
                    <a:pt x="17" y="22"/>
                    <a:pt x="17" y="23"/>
                    <a:pt x="16" y="23"/>
                  </a:cubicBezTo>
                  <a:cubicBezTo>
                    <a:pt x="16" y="24"/>
                    <a:pt x="16" y="23"/>
                    <a:pt x="16" y="24"/>
                  </a:cubicBezTo>
                  <a:cubicBezTo>
                    <a:pt x="16" y="24"/>
                    <a:pt x="16" y="23"/>
                    <a:pt x="16" y="24"/>
                  </a:cubicBezTo>
                  <a:cubicBezTo>
                    <a:pt x="16" y="24"/>
                    <a:pt x="16" y="24"/>
                    <a:pt x="16" y="24"/>
                  </a:cubicBezTo>
                  <a:cubicBezTo>
                    <a:pt x="16" y="25"/>
                    <a:pt x="15" y="26"/>
                    <a:pt x="15" y="26"/>
                  </a:cubicBezTo>
                  <a:cubicBezTo>
                    <a:pt x="15" y="26"/>
                    <a:pt x="15" y="27"/>
                    <a:pt x="15" y="26"/>
                  </a:cubicBezTo>
                  <a:cubicBezTo>
                    <a:pt x="15" y="27"/>
                    <a:pt x="15" y="27"/>
                    <a:pt x="14" y="28"/>
                  </a:cubicBezTo>
                  <a:cubicBezTo>
                    <a:pt x="15" y="28"/>
                    <a:pt x="14" y="28"/>
                    <a:pt x="14" y="29"/>
                  </a:cubicBezTo>
                  <a:cubicBezTo>
                    <a:pt x="14" y="29"/>
                    <a:pt x="14" y="29"/>
                    <a:pt x="14" y="28"/>
                  </a:cubicBezTo>
                  <a:cubicBezTo>
                    <a:pt x="14" y="29"/>
                    <a:pt x="14" y="29"/>
                    <a:pt x="14" y="29"/>
                  </a:cubicBezTo>
                  <a:cubicBezTo>
                    <a:pt x="14" y="29"/>
                    <a:pt x="14" y="29"/>
                    <a:pt x="14" y="29"/>
                  </a:cubicBezTo>
                  <a:cubicBezTo>
                    <a:pt x="14" y="30"/>
                    <a:pt x="14" y="30"/>
                    <a:pt x="14" y="30"/>
                  </a:cubicBezTo>
                  <a:cubicBezTo>
                    <a:pt x="14" y="30"/>
                    <a:pt x="14" y="30"/>
                    <a:pt x="14" y="30"/>
                  </a:cubicBezTo>
                  <a:cubicBezTo>
                    <a:pt x="14" y="30"/>
                    <a:pt x="14" y="31"/>
                    <a:pt x="14" y="31"/>
                  </a:cubicBezTo>
                  <a:cubicBezTo>
                    <a:pt x="13" y="31"/>
                    <a:pt x="13" y="31"/>
                    <a:pt x="13" y="31"/>
                  </a:cubicBezTo>
                  <a:cubicBezTo>
                    <a:pt x="13" y="31"/>
                    <a:pt x="13" y="31"/>
                    <a:pt x="13" y="32"/>
                  </a:cubicBezTo>
                  <a:cubicBezTo>
                    <a:pt x="13" y="32"/>
                    <a:pt x="13" y="32"/>
                    <a:pt x="13" y="32"/>
                  </a:cubicBezTo>
                  <a:cubicBezTo>
                    <a:pt x="13" y="32"/>
                    <a:pt x="13" y="32"/>
                    <a:pt x="13" y="32"/>
                  </a:cubicBezTo>
                  <a:cubicBezTo>
                    <a:pt x="13" y="33"/>
                    <a:pt x="13" y="33"/>
                    <a:pt x="13" y="33"/>
                  </a:cubicBezTo>
                  <a:cubicBezTo>
                    <a:pt x="13" y="33"/>
                    <a:pt x="13" y="33"/>
                    <a:pt x="13" y="33"/>
                  </a:cubicBezTo>
                  <a:cubicBezTo>
                    <a:pt x="13" y="33"/>
                    <a:pt x="13" y="34"/>
                    <a:pt x="13" y="34"/>
                  </a:cubicBezTo>
                  <a:cubicBezTo>
                    <a:pt x="13" y="35"/>
                    <a:pt x="13" y="35"/>
                    <a:pt x="13" y="35"/>
                  </a:cubicBezTo>
                  <a:cubicBezTo>
                    <a:pt x="13" y="35"/>
                    <a:pt x="12" y="35"/>
                    <a:pt x="12" y="35"/>
                  </a:cubicBezTo>
                  <a:cubicBezTo>
                    <a:pt x="12" y="36"/>
                    <a:pt x="13" y="35"/>
                    <a:pt x="13" y="36"/>
                  </a:cubicBezTo>
                  <a:cubicBezTo>
                    <a:pt x="13" y="36"/>
                    <a:pt x="12" y="36"/>
                    <a:pt x="12" y="36"/>
                  </a:cubicBezTo>
                  <a:cubicBezTo>
                    <a:pt x="12" y="36"/>
                    <a:pt x="12" y="36"/>
                    <a:pt x="12" y="36"/>
                  </a:cubicBezTo>
                  <a:cubicBezTo>
                    <a:pt x="12" y="36"/>
                    <a:pt x="12" y="36"/>
                    <a:pt x="12" y="36"/>
                  </a:cubicBezTo>
                  <a:cubicBezTo>
                    <a:pt x="12" y="36"/>
                    <a:pt x="12" y="36"/>
                    <a:pt x="12" y="36"/>
                  </a:cubicBezTo>
                  <a:cubicBezTo>
                    <a:pt x="12" y="36"/>
                    <a:pt x="12" y="36"/>
                    <a:pt x="12" y="36"/>
                  </a:cubicBezTo>
                  <a:cubicBezTo>
                    <a:pt x="12" y="36"/>
                    <a:pt x="12" y="36"/>
                    <a:pt x="12" y="37"/>
                  </a:cubicBezTo>
                  <a:cubicBezTo>
                    <a:pt x="12" y="37"/>
                    <a:pt x="12" y="37"/>
                    <a:pt x="12" y="37"/>
                  </a:cubicBezTo>
                  <a:cubicBezTo>
                    <a:pt x="12" y="37"/>
                    <a:pt x="12" y="37"/>
                    <a:pt x="12" y="38"/>
                  </a:cubicBezTo>
                  <a:cubicBezTo>
                    <a:pt x="12" y="38"/>
                    <a:pt x="12" y="38"/>
                    <a:pt x="12" y="38"/>
                  </a:cubicBezTo>
                  <a:cubicBezTo>
                    <a:pt x="12" y="38"/>
                    <a:pt x="12" y="38"/>
                    <a:pt x="12" y="38"/>
                  </a:cubicBezTo>
                  <a:cubicBezTo>
                    <a:pt x="12" y="39"/>
                    <a:pt x="12" y="39"/>
                    <a:pt x="12" y="39"/>
                  </a:cubicBezTo>
                  <a:cubicBezTo>
                    <a:pt x="12" y="40"/>
                    <a:pt x="11" y="40"/>
                    <a:pt x="11" y="40"/>
                  </a:cubicBezTo>
                  <a:cubicBezTo>
                    <a:pt x="12" y="40"/>
                    <a:pt x="12" y="40"/>
                    <a:pt x="12" y="40"/>
                  </a:cubicBezTo>
                  <a:cubicBezTo>
                    <a:pt x="12" y="40"/>
                    <a:pt x="12" y="41"/>
                    <a:pt x="12" y="41"/>
                  </a:cubicBezTo>
                  <a:cubicBezTo>
                    <a:pt x="12" y="41"/>
                    <a:pt x="12" y="41"/>
                    <a:pt x="12" y="41"/>
                  </a:cubicBezTo>
                  <a:cubicBezTo>
                    <a:pt x="12" y="42"/>
                    <a:pt x="12" y="42"/>
                    <a:pt x="12" y="42"/>
                  </a:cubicBezTo>
                  <a:cubicBezTo>
                    <a:pt x="12" y="42"/>
                    <a:pt x="12" y="42"/>
                    <a:pt x="12" y="43"/>
                  </a:cubicBezTo>
                  <a:cubicBezTo>
                    <a:pt x="12" y="44"/>
                    <a:pt x="12" y="45"/>
                    <a:pt x="12" y="46"/>
                  </a:cubicBezTo>
                  <a:cubicBezTo>
                    <a:pt x="12" y="47"/>
                    <a:pt x="12" y="47"/>
                    <a:pt x="12" y="47"/>
                  </a:cubicBezTo>
                  <a:cubicBezTo>
                    <a:pt x="12" y="48"/>
                    <a:pt x="12" y="47"/>
                    <a:pt x="12" y="48"/>
                  </a:cubicBezTo>
                  <a:cubicBezTo>
                    <a:pt x="12" y="49"/>
                    <a:pt x="12" y="50"/>
                    <a:pt x="11" y="51"/>
                  </a:cubicBezTo>
                  <a:cubicBezTo>
                    <a:pt x="11" y="51"/>
                    <a:pt x="12" y="50"/>
                    <a:pt x="11" y="50"/>
                  </a:cubicBezTo>
                  <a:cubicBezTo>
                    <a:pt x="11" y="49"/>
                    <a:pt x="11" y="50"/>
                    <a:pt x="11" y="50"/>
                  </a:cubicBezTo>
                  <a:cubicBezTo>
                    <a:pt x="11" y="50"/>
                    <a:pt x="11" y="51"/>
                    <a:pt x="11" y="51"/>
                  </a:cubicBezTo>
                  <a:cubicBezTo>
                    <a:pt x="11" y="51"/>
                    <a:pt x="11" y="51"/>
                    <a:pt x="11" y="51"/>
                  </a:cubicBezTo>
                  <a:cubicBezTo>
                    <a:pt x="11" y="52"/>
                    <a:pt x="11" y="53"/>
                    <a:pt x="11" y="53"/>
                  </a:cubicBezTo>
                  <a:cubicBezTo>
                    <a:pt x="11" y="54"/>
                    <a:pt x="11" y="55"/>
                    <a:pt x="11" y="56"/>
                  </a:cubicBezTo>
                  <a:cubicBezTo>
                    <a:pt x="11" y="56"/>
                    <a:pt x="11" y="58"/>
                    <a:pt x="11" y="59"/>
                  </a:cubicBezTo>
                  <a:cubicBezTo>
                    <a:pt x="12" y="59"/>
                    <a:pt x="11" y="60"/>
                    <a:pt x="11" y="61"/>
                  </a:cubicBezTo>
                  <a:cubicBezTo>
                    <a:pt x="11" y="61"/>
                    <a:pt x="12" y="62"/>
                    <a:pt x="12" y="63"/>
                  </a:cubicBezTo>
                  <a:cubicBezTo>
                    <a:pt x="12" y="63"/>
                    <a:pt x="12" y="64"/>
                    <a:pt x="12" y="65"/>
                  </a:cubicBezTo>
                  <a:cubicBezTo>
                    <a:pt x="12" y="66"/>
                    <a:pt x="11" y="66"/>
                    <a:pt x="12" y="67"/>
                  </a:cubicBezTo>
                  <a:cubicBezTo>
                    <a:pt x="12" y="67"/>
                    <a:pt x="12" y="67"/>
                    <a:pt x="12" y="68"/>
                  </a:cubicBezTo>
                  <a:cubicBezTo>
                    <a:pt x="12" y="68"/>
                    <a:pt x="12" y="68"/>
                    <a:pt x="12" y="68"/>
                  </a:cubicBezTo>
                  <a:cubicBezTo>
                    <a:pt x="12" y="69"/>
                    <a:pt x="12" y="70"/>
                    <a:pt x="12" y="71"/>
                  </a:cubicBezTo>
                  <a:cubicBezTo>
                    <a:pt x="12" y="71"/>
                    <a:pt x="12" y="71"/>
                    <a:pt x="12" y="72"/>
                  </a:cubicBezTo>
                  <a:cubicBezTo>
                    <a:pt x="12" y="72"/>
                    <a:pt x="12" y="72"/>
                    <a:pt x="12" y="73"/>
                  </a:cubicBezTo>
                  <a:cubicBezTo>
                    <a:pt x="12" y="73"/>
                    <a:pt x="12" y="73"/>
                    <a:pt x="12" y="73"/>
                  </a:cubicBezTo>
                  <a:cubicBezTo>
                    <a:pt x="12" y="73"/>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3" y="74"/>
                    <a:pt x="13" y="74"/>
                    <a:pt x="13" y="74"/>
                  </a:cubicBezTo>
                  <a:cubicBezTo>
                    <a:pt x="13" y="74"/>
                    <a:pt x="13" y="74"/>
                    <a:pt x="12" y="74"/>
                  </a:cubicBezTo>
                  <a:cubicBezTo>
                    <a:pt x="12" y="74"/>
                    <a:pt x="13" y="74"/>
                    <a:pt x="13" y="74"/>
                  </a:cubicBezTo>
                  <a:cubicBezTo>
                    <a:pt x="13" y="74"/>
                    <a:pt x="13" y="74"/>
                    <a:pt x="13" y="74"/>
                  </a:cubicBezTo>
                  <a:cubicBezTo>
                    <a:pt x="12" y="74"/>
                    <a:pt x="12" y="75"/>
                    <a:pt x="12" y="75"/>
                  </a:cubicBezTo>
                  <a:cubicBezTo>
                    <a:pt x="12" y="75"/>
                    <a:pt x="12" y="75"/>
                    <a:pt x="12" y="75"/>
                  </a:cubicBezTo>
                  <a:cubicBezTo>
                    <a:pt x="12" y="75"/>
                    <a:pt x="12" y="75"/>
                    <a:pt x="11" y="75"/>
                  </a:cubicBezTo>
                  <a:cubicBezTo>
                    <a:pt x="11" y="75"/>
                    <a:pt x="11" y="75"/>
                    <a:pt x="11" y="75"/>
                  </a:cubicBezTo>
                  <a:cubicBezTo>
                    <a:pt x="11" y="75"/>
                    <a:pt x="12" y="75"/>
                    <a:pt x="12" y="75"/>
                  </a:cubicBezTo>
                  <a:cubicBezTo>
                    <a:pt x="12" y="75"/>
                    <a:pt x="11" y="75"/>
                    <a:pt x="11" y="75"/>
                  </a:cubicBezTo>
                  <a:cubicBezTo>
                    <a:pt x="11" y="76"/>
                    <a:pt x="12" y="75"/>
                    <a:pt x="12" y="75"/>
                  </a:cubicBezTo>
                  <a:cubicBezTo>
                    <a:pt x="12" y="76"/>
                    <a:pt x="12" y="76"/>
                    <a:pt x="11" y="76"/>
                  </a:cubicBezTo>
                  <a:cubicBezTo>
                    <a:pt x="11" y="76"/>
                    <a:pt x="12" y="76"/>
                    <a:pt x="12" y="76"/>
                  </a:cubicBezTo>
                  <a:cubicBezTo>
                    <a:pt x="12" y="76"/>
                    <a:pt x="12" y="76"/>
                    <a:pt x="11"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3" y="76"/>
                  </a:cubicBezTo>
                  <a:cubicBezTo>
                    <a:pt x="13" y="76"/>
                    <a:pt x="13" y="76"/>
                    <a:pt x="13" y="76"/>
                  </a:cubicBezTo>
                  <a:cubicBezTo>
                    <a:pt x="13" y="76"/>
                    <a:pt x="13" y="76"/>
                    <a:pt x="12" y="76"/>
                  </a:cubicBezTo>
                  <a:cubicBezTo>
                    <a:pt x="13" y="76"/>
                    <a:pt x="13" y="76"/>
                    <a:pt x="13" y="76"/>
                  </a:cubicBezTo>
                  <a:cubicBezTo>
                    <a:pt x="13" y="76"/>
                    <a:pt x="13" y="76"/>
                    <a:pt x="13" y="76"/>
                  </a:cubicBezTo>
                  <a:cubicBezTo>
                    <a:pt x="13" y="76"/>
                    <a:pt x="13" y="76"/>
                    <a:pt x="13" y="76"/>
                  </a:cubicBezTo>
                  <a:cubicBezTo>
                    <a:pt x="13" y="76"/>
                    <a:pt x="13" y="76"/>
                    <a:pt x="13" y="76"/>
                  </a:cubicBezTo>
                  <a:cubicBezTo>
                    <a:pt x="13" y="76"/>
                    <a:pt x="13" y="75"/>
                    <a:pt x="13" y="75"/>
                  </a:cubicBezTo>
                  <a:cubicBezTo>
                    <a:pt x="13" y="75"/>
                    <a:pt x="13" y="75"/>
                    <a:pt x="13" y="75"/>
                  </a:cubicBezTo>
                  <a:cubicBezTo>
                    <a:pt x="13" y="75"/>
                    <a:pt x="13" y="75"/>
                    <a:pt x="13" y="75"/>
                  </a:cubicBezTo>
                  <a:cubicBezTo>
                    <a:pt x="13" y="75"/>
                    <a:pt x="13" y="75"/>
                    <a:pt x="13" y="75"/>
                  </a:cubicBezTo>
                  <a:cubicBezTo>
                    <a:pt x="13" y="75"/>
                    <a:pt x="13" y="75"/>
                    <a:pt x="13" y="75"/>
                  </a:cubicBezTo>
                  <a:cubicBezTo>
                    <a:pt x="13" y="75"/>
                    <a:pt x="13" y="75"/>
                    <a:pt x="13" y="75"/>
                  </a:cubicBezTo>
                  <a:cubicBezTo>
                    <a:pt x="14" y="75"/>
                    <a:pt x="13" y="75"/>
                    <a:pt x="13" y="75"/>
                  </a:cubicBezTo>
                  <a:cubicBezTo>
                    <a:pt x="13" y="75"/>
                    <a:pt x="13" y="75"/>
                    <a:pt x="13"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3" y="75"/>
                  </a:cubicBezTo>
                  <a:cubicBezTo>
                    <a:pt x="13" y="75"/>
                    <a:pt x="13"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4"/>
                  </a:cubicBezTo>
                  <a:cubicBezTo>
                    <a:pt x="14" y="74"/>
                    <a:pt x="14" y="74"/>
                    <a:pt x="14" y="74"/>
                  </a:cubicBezTo>
                  <a:cubicBezTo>
                    <a:pt x="14" y="74"/>
                    <a:pt x="14" y="74"/>
                    <a:pt x="14" y="75"/>
                  </a:cubicBezTo>
                  <a:cubicBezTo>
                    <a:pt x="13" y="75"/>
                    <a:pt x="13" y="74"/>
                    <a:pt x="13" y="74"/>
                  </a:cubicBezTo>
                  <a:cubicBezTo>
                    <a:pt x="13" y="74"/>
                    <a:pt x="13" y="74"/>
                    <a:pt x="13" y="75"/>
                  </a:cubicBezTo>
                  <a:cubicBezTo>
                    <a:pt x="13" y="75"/>
                    <a:pt x="13" y="74"/>
                    <a:pt x="13" y="73"/>
                  </a:cubicBezTo>
                  <a:cubicBezTo>
                    <a:pt x="13" y="73"/>
                    <a:pt x="13" y="73"/>
                    <a:pt x="13" y="73"/>
                  </a:cubicBezTo>
                  <a:cubicBezTo>
                    <a:pt x="13" y="73"/>
                    <a:pt x="14" y="73"/>
                    <a:pt x="14" y="72"/>
                  </a:cubicBezTo>
                  <a:cubicBezTo>
                    <a:pt x="14" y="72"/>
                    <a:pt x="14" y="72"/>
                    <a:pt x="14" y="72"/>
                  </a:cubicBezTo>
                  <a:cubicBezTo>
                    <a:pt x="13" y="72"/>
                    <a:pt x="13" y="73"/>
                    <a:pt x="13" y="73"/>
                  </a:cubicBezTo>
                  <a:cubicBezTo>
                    <a:pt x="13" y="72"/>
                    <a:pt x="13" y="72"/>
                    <a:pt x="13" y="72"/>
                  </a:cubicBezTo>
                  <a:cubicBezTo>
                    <a:pt x="13" y="72"/>
                    <a:pt x="13" y="72"/>
                    <a:pt x="13" y="72"/>
                  </a:cubicBezTo>
                  <a:cubicBezTo>
                    <a:pt x="13" y="71"/>
                    <a:pt x="13" y="71"/>
                    <a:pt x="13" y="71"/>
                  </a:cubicBezTo>
                  <a:cubicBezTo>
                    <a:pt x="13" y="71"/>
                    <a:pt x="13" y="71"/>
                    <a:pt x="13" y="71"/>
                  </a:cubicBezTo>
                  <a:cubicBezTo>
                    <a:pt x="13" y="70"/>
                    <a:pt x="13" y="70"/>
                    <a:pt x="13" y="70"/>
                  </a:cubicBezTo>
                  <a:cubicBezTo>
                    <a:pt x="13" y="70"/>
                    <a:pt x="13" y="70"/>
                    <a:pt x="13" y="70"/>
                  </a:cubicBezTo>
                  <a:cubicBezTo>
                    <a:pt x="13" y="70"/>
                    <a:pt x="13" y="70"/>
                    <a:pt x="13" y="70"/>
                  </a:cubicBezTo>
                  <a:cubicBezTo>
                    <a:pt x="13" y="70"/>
                    <a:pt x="13" y="69"/>
                    <a:pt x="13" y="69"/>
                  </a:cubicBezTo>
                  <a:cubicBezTo>
                    <a:pt x="13" y="69"/>
                    <a:pt x="13" y="69"/>
                    <a:pt x="13" y="68"/>
                  </a:cubicBezTo>
                  <a:cubicBezTo>
                    <a:pt x="13" y="68"/>
                    <a:pt x="13" y="69"/>
                    <a:pt x="13" y="69"/>
                  </a:cubicBezTo>
                  <a:cubicBezTo>
                    <a:pt x="13" y="69"/>
                    <a:pt x="13" y="69"/>
                    <a:pt x="13" y="69"/>
                  </a:cubicBezTo>
                  <a:cubicBezTo>
                    <a:pt x="13" y="68"/>
                    <a:pt x="13" y="68"/>
                    <a:pt x="13" y="68"/>
                  </a:cubicBezTo>
                  <a:cubicBezTo>
                    <a:pt x="13" y="68"/>
                    <a:pt x="13" y="68"/>
                    <a:pt x="12" y="68"/>
                  </a:cubicBezTo>
                  <a:cubicBezTo>
                    <a:pt x="12" y="69"/>
                    <a:pt x="12" y="69"/>
                    <a:pt x="12" y="69"/>
                  </a:cubicBezTo>
                  <a:cubicBezTo>
                    <a:pt x="12" y="69"/>
                    <a:pt x="12" y="68"/>
                    <a:pt x="12" y="68"/>
                  </a:cubicBezTo>
                  <a:cubicBezTo>
                    <a:pt x="13" y="68"/>
                    <a:pt x="13" y="68"/>
                    <a:pt x="13" y="68"/>
                  </a:cubicBezTo>
                  <a:cubicBezTo>
                    <a:pt x="13" y="68"/>
                    <a:pt x="13" y="67"/>
                    <a:pt x="13" y="66"/>
                  </a:cubicBezTo>
                  <a:cubicBezTo>
                    <a:pt x="13" y="66"/>
                    <a:pt x="13" y="67"/>
                    <a:pt x="12" y="67"/>
                  </a:cubicBezTo>
                  <a:cubicBezTo>
                    <a:pt x="12" y="66"/>
                    <a:pt x="13" y="65"/>
                    <a:pt x="13" y="65"/>
                  </a:cubicBezTo>
                  <a:cubicBezTo>
                    <a:pt x="12" y="64"/>
                    <a:pt x="13" y="64"/>
                    <a:pt x="13" y="64"/>
                  </a:cubicBezTo>
                  <a:cubicBezTo>
                    <a:pt x="13" y="63"/>
                    <a:pt x="12" y="64"/>
                    <a:pt x="12" y="63"/>
                  </a:cubicBezTo>
                  <a:cubicBezTo>
                    <a:pt x="13" y="63"/>
                    <a:pt x="12" y="62"/>
                    <a:pt x="13" y="62"/>
                  </a:cubicBezTo>
                  <a:cubicBezTo>
                    <a:pt x="13" y="62"/>
                    <a:pt x="12" y="62"/>
                    <a:pt x="12" y="62"/>
                  </a:cubicBezTo>
                  <a:cubicBezTo>
                    <a:pt x="12" y="61"/>
                    <a:pt x="12" y="61"/>
                    <a:pt x="12" y="61"/>
                  </a:cubicBezTo>
                  <a:cubicBezTo>
                    <a:pt x="12" y="61"/>
                    <a:pt x="12" y="61"/>
                    <a:pt x="12" y="61"/>
                  </a:cubicBezTo>
                  <a:cubicBezTo>
                    <a:pt x="12" y="61"/>
                    <a:pt x="12" y="61"/>
                    <a:pt x="13" y="61"/>
                  </a:cubicBezTo>
                  <a:cubicBezTo>
                    <a:pt x="12" y="61"/>
                    <a:pt x="12" y="61"/>
                    <a:pt x="12" y="61"/>
                  </a:cubicBezTo>
                  <a:cubicBezTo>
                    <a:pt x="12" y="60"/>
                    <a:pt x="12" y="60"/>
                    <a:pt x="12" y="60"/>
                  </a:cubicBezTo>
                  <a:cubicBezTo>
                    <a:pt x="12" y="59"/>
                    <a:pt x="12" y="59"/>
                    <a:pt x="12" y="58"/>
                  </a:cubicBezTo>
                  <a:cubicBezTo>
                    <a:pt x="12" y="58"/>
                    <a:pt x="12" y="58"/>
                    <a:pt x="12" y="58"/>
                  </a:cubicBezTo>
                  <a:cubicBezTo>
                    <a:pt x="12" y="57"/>
                    <a:pt x="12" y="58"/>
                    <a:pt x="12" y="58"/>
                  </a:cubicBezTo>
                  <a:cubicBezTo>
                    <a:pt x="12" y="57"/>
                    <a:pt x="12" y="57"/>
                    <a:pt x="12" y="57"/>
                  </a:cubicBezTo>
                  <a:cubicBezTo>
                    <a:pt x="12" y="56"/>
                    <a:pt x="12" y="57"/>
                    <a:pt x="12" y="56"/>
                  </a:cubicBezTo>
                  <a:cubicBezTo>
                    <a:pt x="12" y="56"/>
                    <a:pt x="12" y="55"/>
                    <a:pt x="12" y="54"/>
                  </a:cubicBezTo>
                  <a:cubicBezTo>
                    <a:pt x="12" y="54"/>
                    <a:pt x="12" y="54"/>
                    <a:pt x="12" y="54"/>
                  </a:cubicBezTo>
                  <a:cubicBezTo>
                    <a:pt x="12" y="54"/>
                    <a:pt x="12" y="53"/>
                    <a:pt x="12" y="52"/>
                  </a:cubicBezTo>
                  <a:cubicBezTo>
                    <a:pt x="13" y="53"/>
                    <a:pt x="13" y="52"/>
                    <a:pt x="13" y="53"/>
                  </a:cubicBezTo>
                  <a:cubicBezTo>
                    <a:pt x="13" y="53"/>
                    <a:pt x="13" y="53"/>
                    <a:pt x="13" y="53"/>
                  </a:cubicBezTo>
                  <a:cubicBezTo>
                    <a:pt x="13" y="52"/>
                    <a:pt x="12" y="52"/>
                    <a:pt x="12" y="52"/>
                  </a:cubicBezTo>
                  <a:cubicBezTo>
                    <a:pt x="12" y="51"/>
                    <a:pt x="12" y="51"/>
                    <a:pt x="12" y="51"/>
                  </a:cubicBezTo>
                  <a:cubicBezTo>
                    <a:pt x="12" y="51"/>
                    <a:pt x="12" y="50"/>
                    <a:pt x="12" y="50"/>
                  </a:cubicBezTo>
                  <a:cubicBezTo>
                    <a:pt x="12" y="49"/>
                    <a:pt x="12" y="48"/>
                    <a:pt x="12" y="47"/>
                  </a:cubicBezTo>
                  <a:cubicBezTo>
                    <a:pt x="12" y="47"/>
                    <a:pt x="12" y="47"/>
                    <a:pt x="12" y="46"/>
                  </a:cubicBezTo>
                  <a:cubicBezTo>
                    <a:pt x="12" y="46"/>
                    <a:pt x="12" y="46"/>
                    <a:pt x="12" y="46"/>
                  </a:cubicBezTo>
                  <a:cubicBezTo>
                    <a:pt x="12" y="46"/>
                    <a:pt x="13" y="46"/>
                    <a:pt x="13" y="46"/>
                  </a:cubicBezTo>
                  <a:cubicBezTo>
                    <a:pt x="13" y="46"/>
                    <a:pt x="13" y="46"/>
                    <a:pt x="13" y="46"/>
                  </a:cubicBezTo>
                  <a:cubicBezTo>
                    <a:pt x="14" y="46"/>
                    <a:pt x="14" y="46"/>
                    <a:pt x="14" y="46"/>
                  </a:cubicBezTo>
                  <a:cubicBezTo>
                    <a:pt x="15" y="46"/>
                    <a:pt x="14" y="46"/>
                    <a:pt x="15" y="45"/>
                  </a:cubicBezTo>
                  <a:cubicBezTo>
                    <a:pt x="15" y="45"/>
                    <a:pt x="14" y="46"/>
                    <a:pt x="14" y="45"/>
                  </a:cubicBezTo>
                  <a:cubicBezTo>
                    <a:pt x="15" y="45"/>
                    <a:pt x="15" y="46"/>
                    <a:pt x="16" y="45"/>
                  </a:cubicBezTo>
                  <a:cubicBezTo>
                    <a:pt x="16" y="45"/>
                    <a:pt x="16" y="45"/>
                    <a:pt x="16" y="45"/>
                  </a:cubicBezTo>
                  <a:cubicBezTo>
                    <a:pt x="16" y="45"/>
                    <a:pt x="17" y="45"/>
                    <a:pt x="17" y="45"/>
                  </a:cubicBezTo>
                  <a:cubicBezTo>
                    <a:pt x="17" y="45"/>
                    <a:pt x="17" y="45"/>
                    <a:pt x="17" y="45"/>
                  </a:cubicBezTo>
                  <a:cubicBezTo>
                    <a:pt x="18" y="45"/>
                    <a:pt x="19" y="44"/>
                    <a:pt x="20" y="44"/>
                  </a:cubicBezTo>
                  <a:cubicBezTo>
                    <a:pt x="20" y="44"/>
                    <a:pt x="20" y="44"/>
                    <a:pt x="20" y="44"/>
                  </a:cubicBezTo>
                  <a:cubicBezTo>
                    <a:pt x="20" y="44"/>
                    <a:pt x="20" y="44"/>
                    <a:pt x="21" y="44"/>
                  </a:cubicBezTo>
                  <a:cubicBezTo>
                    <a:pt x="21" y="44"/>
                    <a:pt x="21" y="44"/>
                    <a:pt x="20" y="44"/>
                  </a:cubicBezTo>
                  <a:cubicBezTo>
                    <a:pt x="20" y="44"/>
                    <a:pt x="21" y="44"/>
                    <a:pt x="22" y="44"/>
                  </a:cubicBezTo>
                  <a:cubicBezTo>
                    <a:pt x="22" y="44"/>
                    <a:pt x="22" y="44"/>
                    <a:pt x="22" y="44"/>
                  </a:cubicBezTo>
                  <a:cubicBezTo>
                    <a:pt x="22" y="44"/>
                    <a:pt x="22" y="44"/>
                    <a:pt x="22" y="44"/>
                  </a:cubicBezTo>
                  <a:cubicBezTo>
                    <a:pt x="22" y="44"/>
                    <a:pt x="23" y="44"/>
                    <a:pt x="23" y="44"/>
                  </a:cubicBezTo>
                  <a:cubicBezTo>
                    <a:pt x="24" y="44"/>
                    <a:pt x="24" y="44"/>
                    <a:pt x="24" y="43"/>
                  </a:cubicBezTo>
                  <a:cubicBezTo>
                    <a:pt x="24" y="43"/>
                    <a:pt x="24" y="44"/>
                    <a:pt x="25" y="43"/>
                  </a:cubicBezTo>
                  <a:cubicBezTo>
                    <a:pt x="25" y="43"/>
                    <a:pt x="25" y="43"/>
                    <a:pt x="24" y="43"/>
                  </a:cubicBezTo>
                  <a:cubicBezTo>
                    <a:pt x="25" y="43"/>
                    <a:pt x="25" y="43"/>
                    <a:pt x="25" y="43"/>
                  </a:cubicBezTo>
                  <a:cubicBezTo>
                    <a:pt x="26" y="43"/>
                    <a:pt x="25" y="43"/>
                    <a:pt x="26" y="43"/>
                  </a:cubicBezTo>
                  <a:cubicBezTo>
                    <a:pt x="26" y="43"/>
                    <a:pt x="26" y="43"/>
                    <a:pt x="26" y="43"/>
                  </a:cubicBezTo>
                  <a:cubicBezTo>
                    <a:pt x="27" y="43"/>
                    <a:pt x="27" y="43"/>
                    <a:pt x="27" y="43"/>
                  </a:cubicBezTo>
                  <a:cubicBezTo>
                    <a:pt x="28" y="43"/>
                    <a:pt x="28" y="43"/>
                    <a:pt x="28" y="43"/>
                  </a:cubicBezTo>
                  <a:cubicBezTo>
                    <a:pt x="28" y="43"/>
                    <a:pt x="28" y="43"/>
                    <a:pt x="28" y="43"/>
                  </a:cubicBezTo>
                  <a:cubicBezTo>
                    <a:pt x="28" y="43"/>
                    <a:pt x="29" y="43"/>
                    <a:pt x="29" y="42"/>
                  </a:cubicBezTo>
                  <a:cubicBezTo>
                    <a:pt x="30" y="42"/>
                    <a:pt x="30" y="42"/>
                    <a:pt x="30" y="42"/>
                  </a:cubicBezTo>
                  <a:cubicBezTo>
                    <a:pt x="31" y="42"/>
                    <a:pt x="31" y="42"/>
                    <a:pt x="31" y="42"/>
                  </a:cubicBezTo>
                  <a:cubicBezTo>
                    <a:pt x="31" y="42"/>
                    <a:pt x="32" y="42"/>
                    <a:pt x="32" y="42"/>
                  </a:cubicBezTo>
                  <a:cubicBezTo>
                    <a:pt x="32" y="42"/>
                    <a:pt x="32" y="42"/>
                    <a:pt x="32" y="42"/>
                  </a:cubicBezTo>
                  <a:cubicBezTo>
                    <a:pt x="32" y="42"/>
                    <a:pt x="33" y="43"/>
                    <a:pt x="33" y="42"/>
                  </a:cubicBezTo>
                  <a:cubicBezTo>
                    <a:pt x="34" y="42"/>
                    <a:pt x="34" y="42"/>
                    <a:pt x="35" y="42"/>
                  </a:cubicBezTo>
                  <a:cubicBezTo>
                    <a:pt x="35" y="42"/>
                    <a:pt x="36" y="42"/>
                    <a:pt x="36" y="42"/>
                  </a:cubicBezTo>
                  <a:cubicBezTo>
                    <a:pt x="36" y="42"/>
                    <a:pt x="36" y="42"/>
                    <a:pt x="36" y="42"/>
                  </a:cubicBezTo>
                  <a:cubicBezTo>
                    <a:pt x="36" y="42"/>
                    <a:pt x="36" y="42"/>
                    <a:pt x="37" y="42"/>
                  </a:cubicBezTo>
                  <a:cubicBezTo>
                    <a:pt x="37" y="42"/>
                    <a:pt x="37" y="42"/>
                    <a:pt x="37" y="42"/>
                  </a:cubicBezTo>
                  <a:cubicBezTo>
                    <a:pt x="38" y="42"/>
                    <a:pt x="39" y="42"/>
                    <a:pt x="40" y="42"/>
                  </a:cubicBezTo>
                  <a:cubicBezTo>
                    <a:pt x="41" y="42"/>
                    <a:pt x="42" y="42"/>
                    <a:pt x="43" y="42"/>
                  </a:cubicBezTo>
                  <a:cubicBezTo>
                    <a:pt x="44" y="42"/>
                    <a:pt x="44" y="42"/>
                    <a:pt x="44" y="43"/>
                  </a:cubicBezTo>
                  <a:cubicBezTo>
                    <a:pt x="45" y="42"/>
                    <a:pt x="46" y="43"/>
                    <a:pt x="47" y="43"/>
                  </a:cubicBezTo>
                  <a:cubicBezTo>
                    <a:pt x="48" y="43"/>
                    <a:pt x="49" y="43"/>
                    <a:pt x="50" y="44"/>
                  </a:cubicBezTo>
                  <a:cubicBezTo>
                    <a:pt x="51" y="44"/>
                    <a:pt x="51" y="44"/>
                    <a:pt x="51" y="44"/>
                  </a:cubicBezTo>
                  <a:cubicBezTo>
                    <a:pt x="51" y="44"/>
                    <a:pt x="51" y="44"/>
                    <a:pt x="51" y="45"/>
                  </a:cubicBezTo>
                  <a:cubicBezTo>
                    <a:pt x="52" y="44"/>
                    <a:pt x="51" y="44"/>
                    <a:pt x="51" y="44"/>
                  </a:cubicBezTo>
                  <a:cubicBezTo>
                    <a:pt x="52" y="44"/>
                    <a:pt x="52" y="44"/>
                    <a:pt x="52" y="45"/>
                  </a:cubicBezTo>
                  <a:cubicBezTo>
                    <a:pt x="53" y="45"/>
                    <a:pt x="53" y="45"/>
                    <a:pt x="53" y="44"/>
                  </a:cubicBezTo>
                  <a:cubicBezTo>
                    <a:pt x="54" y="45"/>
                    <a:pt x="54" y="45"/>
                    <a:pt x="54" y="45"/>
                  </a:cubicBezTo>
                  <a:cubicBezTo>
                    <a:pt x="55" y="45"/>
                    <a:pt x="55" y="46"/>
                    <a:pt x="56" y="46"/>
                  </a:cubicBezTo>
                  <a:cubicBezTo>
                    <a:pt x="56" y="46"/>
                    <a:pt x="56" y="46"/>
                    <a:pt x="56" y="46"/>
                  </a:cubicBezTo>
                  <a:cubicBezTo>
                    <a:pt x="56" y="46"/>
                    <a:pt x="56" y="46"/>
                    <a:pt x="56" y="46"/>
                  </a:cubicBezTo>
                  <a:cubicBezTo>
                    <a:pt x="55" y="46"/>
                    <a:pt x="55" y="46"/>
                    <a:pt x="55" y="47"/>
                  </a:cubicBezTo>
                  <a:cubicBezTo>
                    <a:pt x="55" y="47"/>
                    <a:pt x="55" y="47"/>
                    <a:pt x="55" y="47"/>
                  </a:cubicBezTo>
                  <a:cubicBezTo>
                    <a:pt x="55" y="47"/>
                    <a:pt x="55" y="47"/>
                    <a:pt x="55" y="47"/>
                  </a:cubicBezTo>
                  <a:cubicBezTo>
                    <a:pt x="55" y="47"/>
                    <a:pt x="55" y="48"/>
                    <a:pt x="55" y="48"/>
                  </a:cubicBezTo>
                  <a:cubicBezTo>
                    <a:pt x="55" y="49"/>
                    <a:pt x="55" y="50"/>
                    <a:pt x="55" y="50"/>
                  </a:cubicBezTo>
                  <a:cubicBezTo>
                    <a:pt x="55" y="51"/>
                    <a:pt x="55" y="51"/>
                    <a:pt x="55" y="51"/>
                  </a:cubicBezTo>
                  <a:cubicBezTo>
                    <a:pt x="55" y="51"/>
                    <a:pt x="55" y="51"/>
                    <a:pt x="55" y="52"/>
                  </a:cubicBezTo>
                  <a:cubicBezTo>
                    <a:pt x="55" y="52"/>
                    <a:pt x="55" y="52"/>
                    <a:pt x="55" y="53"/>
                  </a:cubicBezTo>
                  <a:cubicBezTo>
                    <a:pt x="55" y="53"/>
                    <a:pt x="55" y="53"/>
                    <a:pt x="55" y="54"/>
                  </a:cubicBezTo>
                  <a:cubicBezTo>
                    <a:pt x="55" y="55"/>
                    <a:pt x="55" y="52"/>
                    <a:pt x="55" y="54"/>
                  </a:cubicBezTo>
                  <a:cubicBezTo>
                    <a:pt x="55" y="54"/>
                    <a:pt x="55" y="54"/>
                    <a:pt x="55" y="55"/>
                  </a:cubicBezTo>
                  <a:cubicBezTo>
                    <a:pt x="55" y="55"/>
                    <a:pt x="56" y="55"/>
                    <a:pt x="56" y="55"/>
                  </a:cubicBezTo>
                  <a:cubicBezTo>
                    <a:pt x="56" y="56"/>
                    <a:pt x="56" y="56"/>
                    <a:pt x="56" y="56"/>
                  </a:cubicBezTo>
                  <a:cubicBezTo>
                    <a:pt x="56" y="56"/>
                    <a:pt x="56" y="56"/>
                    <a:pt x="56" y="56"/>
                  </a:cubicBezTo>
                  <a:cubicBezTo>
                    <a:pt x="56" y="56"/>
                    <a:pt x="56" y="56"/>
                    <a:pt x="56" y="56"/>
                  </a:cubicBezTo>
                  <a:cubicBezTo>
                    <a:pt x="56" y="57"/>
                    <a:pt x="56" y="58"/>
                    <a:pt x="56" y="59"/>
                  </a:cubicBezTo>
                  <a:cubicBezTo>
                    <a:pt x="56" y="59"/>
                    <a:pt x="56" y="59"/>
                    <a:pt x="56" y="59"/>
                  </a:cubicBezTo>
                  <a:cubicBezTo>
                    <a:pt x="56" y="60"/>
                    <a:pt x="56" y="61"/>
                    <a:pt x="57" y="61"/>
                  </a:cubicBezTo>
                  <a:cubicBezTo>
                    <a:pt x="57" y="61"/>
                    <a:pt x="57" y="62"/>
                    <a:pt x="57" y="62"/>
                  </a:cubicBezTo>
                  <a:cubicBezTo>
                    <a:pt x="57" y="62"/>
                    <a:pt x="57" y="62"/>
                    <a:pt x="57" y="62"/>
                  </a:cubicBezTo>
                  <a:cubicBezTo>
                    <a:pt x="57" y="62"/>
                    <a:pt x="57" y="62"/>
                    <a:pt x="57" y="62"/>
                  </a:cubicBezTo>
                  <a:cubicBezTo>
                    <a:pt x="57" y="62"/>
                    <a:pt x="57" y="63"/>
                    <a:pt x="57" y="63"/>
                  </a:cubicBezTo>
                  <a:cubicBezTo>
                    <a:pt x="57" y="63"/>
                    <a:pt x="57" y="63"/>
                    <a:pt x="57" y="64"/>
                  </a:cubicBezTo>
                  <a:cubicBezTo>
                    <a:pt x="57" y="64"/>
                    <a:pt x="57" y="63"/>
                    <a:pt x="57" y="63"/>
                  </a:cubicBezTo>
                  <a:cubicBezTo>
                    <a:pt x="57" y="63"/>
                    <a:pt x="57" y="64"/>
                    <a:pt x="57" y="64"/>
                  </a:cubicBezTo>
                  <a:cubicBezTo>
                    <a:pt x="57" y="64"/>
                    <a:pt x="57" y="65"/>
                    <a:pt x="57" y="64"/>
                  </a:cubicBezTo>
                  <a:cubicBezTo>
                    <a:pt x="57" y="64"/>
                    <a:pt x="57" y="64"/>
                    <a:pt x="57" y="65"/>
                  </a:cubicBezTo>
                  <a:cubicBezTo>
                    <a:pt x="57" y="65"/>
                    <a:pt x="57" y="65"/>
                    <a:pt x="57" y="65"/>
                  </a:cubicBezTo>
                  <a:cubicBezTo>
                    <a:pt x="57" y="65"/>
                    <a:pt x="57" y="65"/>
                    <a:pt x="57" y="65"/>
                  </a:cubicBezTo>
                  <a:cubicBezTo>
                    <a:pt x="57" y="65"/>
                    <a:pt x="57" y="65"/>
                    <a:pt x="57" y="65"/>
                  </a:cubicBezTo>
                  <a:cubicBezTo>
                    <a:pt x="58" y="65"/>
                    <a:pt x="57" y="66"/>
                    <a:pt x="58" y="66"/>
                  </a:cubicBezTo>
                  <a:cubicBezTo>
                    <a:pt x="58" y="67"/>
                    <a:pt x="58" y="67"/>
                    <a:pt x="58" y="68"/>
                  </a:cubicBezTo>
                  <a:cubicBezTo>
                    <a:pt x="57" y="68"/>
                    <a:pt x="57" y="68"/>
                    <a:pt x="57" y="68"/>
                  </a:cubicBezTo>
                  <a:cubicBezTo>
                    <a:pt x="57" y="68"/>
                    <a:pt x="57" y="69"/>
                    <a:pt x="57" y="70"/>
                  </a:cubicBezTo>
                  <a:cubicBezTo>
                    <a:pt x="58" y="70"/>
                    <a:pt x="58" y="70"/>
                    <a:pt x="58" y="70"/>
                  </a:cubicBezTo>
                  <a:cubicBezTo>
                    <a:pt x="58" y="71"/>
                    <a:pt x="58" y="72"/>
                    <a:pt x="58" y="73"/>
                  </a:cubicBezTo>
                  <a:cubicBezTo>
                    <a:pt x="58" y="73"/>
                    <a:pt x="58" y="74"/>
                    <a:pt x="58" y="74"/>
                  </a:cubicBezTo>
                  <a:cubicBezTo>
                    <a:pt x="58" y="74"/>
                    <a:pt x="59" y="75"/>
                    <a:pt x="59" y="75"/>
                  </a:cubicBezTo>
                  <a:cubicBezTo>
                    <a:pt x="59" y="75"/>
                    <a:pt x="59" y="75"/>
                    <a:pt x="59" y="75"/>
                  </a:cubicBezTo>
                  <a:cubicBezTo>
                    <a:pt x="59" y="75"/>
                    <a:pt x="54" y="76"/>
                    <a:pt x="56" y="75"/>
                  </a:cubicBezTo>
                  <a:cubicBezTo>
                    <a:pt x="56" y="75"/>
                    <a:pt x="56" y="75"/>
                    <a:pt x="56" y="75"/>
                  </a:cubicBezTo>
                  <a:cubicBezTo>
                    <a:pt x="56" y="75"/>
                    <a:pt x="56" y="75"/>
                    <a:pt x="56" y="75"/>
                  </a:cubicBezTo>
                  <a:cubicBezTo>
                    <a:pt x="56" y="75"/>
                    <a:pt x="56" y="75"/>
                    <a:pt x="56" y="75"/>
                  </a:cubicBezTo>
                  <a:cubicBezTo>
                    <a:pt x="56" y="75"/>
                    <a:pt x="56" y="75"/>
                    <a:pt x="56" y="75"/>
                  </a:cubicBezTo>
                  <a:cubicBezTo>
                    <a:pt x="56" y="75"/>
                    <a:pt x="56" y="75"/>
                    <a:pt x="56" y="75"/>
                  </a:cubicBezTo>
                  <a:cubicBezTo>
                    <a:pt x="56" y="76"/>
                    <a:pt x="56" y="76"/>
                    <a:pt x="56" y="76"/>
                  </a:cubicBezTo>
                  <a:cubicBezTo>
                    <a:pt x="56" y="76"/>
                    <a:pt x="56" y="76"/>
                    <a:pt x="56" y="76"/>
                  </a:cubicBezTo>
                  <a:cubicBezTo>
                    <a:pt x="56" y="75"/>
                    <a:pt x="56" y="75"/>
                    <a:pt x="56" y="75"/>
                  </a:cubicBezTo>
                  <a:cubicBezTo>
                    <a:pt x="56" y="75"/>
                    <a:pt x="56" y="75"/>
                    <a:pt x="56" y="75"/>
                  </a:cubicBezTo>
                  <a:cubicBezTo>
                    <a:pt x="56" y="75"/>
                    <a:pt x="56" y="75"/>
                    <a:pt x="56" y="75"/>
                  </a:cubicBezTo>
                  <a:cubicBezTo>
                    <a:pt x="56" y="75"/>
                    <a:pt x="56" y="75"/>
                    <a:pt x="56" y="75"/>
                  </a:cubicBezTo>
                  <a:cubicBezTo>
                    <a:pt x="56" y="75"/>
                    <a:pt x="57" y="75"/>
                    <a:pt x="57" y="75"/>
                  </a:cubicBezTo>
                  <a:cubicBezTo>
                    <a:pt x="57" y="75"/>
                    <a:pt x="57"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6"/>
                    <a:pt x="58" y="76"/>
                    <a:pt x="58" y="76"/>
                  </a:cubicBezTo>
                  <a:cubicBezTo>
                    <a:pt x="58" y="76"/>
                    <a:pt x="58" y="76"/>
                    <a:pt x="58" y="76"/>
                  </a:cubicBezTo>
                  <a:cubicBezTo>
                    <a:pt x="58" y="76"/>
                    <a:pt x="58" y="76"/>
                    <a:pt x="58" y="76"/>
                  </a:cubicBezTo>
                  <a:cubicBezTo>
                    <a:pt x="58" y="75"/>
                    <a:pt x="58" y="76"/>
                    <a:pt x="57" y="75"/>
                  </a:cubicBezTo>
                  <a:cubicBezTo>
                    <a:pt x="57" y="75"/>
                    <a:pt x="57" y="75"/>
                    <a:pt x="57" y="75"/>
                  </a:cubicBezTo>
                  <a:cubicBezTo>
                    <a:pt x="57" y="75"/>
                    <a:pt x="57" y="75"/>
                    <a:pt x="57" y="75"/>
                  </a:cubicBezTo>
                  <a:cubicBezTo>
                    <a:pt x="57" y="75"/>
                    <a:pt x="57" y="75"/>
                    <a:pt x="57"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7" y="75"/>
                  </a:cubicBezTo>
                  <a:cubicBezTo>
                    <a:pt x="57" y="75"/>
                    <a:pt x="57" y="75"/>
                    <a:pt x="57" y="75"/>
                  </a:cubicBezTo>
                  <a:cubicBezTo>
                    <a:pt x="57" y="75"/>
                    <a:pt x="57" y="75"/>
                    <a:pt x="57" y="75"/>
                  </a:cubicBezTo>
                  <a:cubicBezTo>
                    <a:pt x="57" y="75"/>
                    <a:pt x="57" y="75"/>
                    <a:pt x="57" y="75"/>
                  </a:cubicBezTo>
                  <a:cubicBezTo>
                    <a:pt x="57" y="75"/>
                    <a:pt x="57" y="75"/>
                    <a:pt x="57" y="75"/>
                  </a:cubicBezTo>
                  <a:cubicBezTo>
                    <a:pt x="57" y="75"/>
                    <a:pt x="57" y="75"/>
                    <a:pt x="57" y="75"/>
                  </a:cubicBezTo>
                  <a:cubicBezTo>
                    <a:pt x="57" y="75"/>
                    <a:pt x="57" y="75"/>
                    <a:pt x="58" y="75"/>
                  </a:cubicBezTo>
                  <a:cubicBezTo>
                    <a:pt x="58" y="75"/>
                    <a:pt x="59" y="75"/>
                    <a:pt x="59" y="74"/>
                  </a:cubicBezTo>
                  <a:cubicBezTo>
                    <a:pt x="59" y="74"/>
                    <a:pt x="59" y="74"/>
                    <a:pt x="59" y="74"/>
                  </a:cubicBezTo>
                  <a:cubicBezTo>
                    <a:pt x="60" y="74"/>
                    <a:pt x="60" y="74"/>
                    <a:pt x="61" y="74"/>
                  </a:cubicBezTo>
                  <a:cubicBezTo>
                    <a:pt x="61" y="74"/>
                    <a:pt x="61" y="74"/>
                    <a:pt x="61" y="74"/>
                  </a:cubicBezTo>
                  <a:cubicBezTo>
                    <a:pt x="61" y="74"/>
                    <a:pt x="61" y="74"/>
                    <a:pt x="61" y="74"/>
                  </a:cubicBezTo>
                  <a:cubicBezTo>
                    <a:pt x="61" y="74"/>
                    <a:pt x="61" y="74"/>
                    <a:pt x="61" y="74"/>
                  </a:cubicBezTo>
                  <a:cubicBezTo>
                    <a:pt x="61" y="74"/>
                    <a:pt x="61" y="74"/>
                    <a:pt x="61" y="74"/>
                  </a:cubicBezTo>
                  <a:cubicBezTo>
                    <a:pt x="62" y="74"/>
                    <a:pt x="62" y="74"/>
                    <a:pt x="62" y="74"/>
                  </a:cubicBezTo>
                  <a:cubicBezTo>
                    <a:pt x="62" y="74"/>
                    <a:pt x="62" y="74"/>
                    <a:pt x="62" y="74"/>
                  </a:cubicBezTo>
                  <a:cubicBezTo>
                    <a:pt x="62" y="74"/>
                    <a:pt x="62" y="74"/>
                    <a:pt x="62" y="74"/>
                  </a:cubicBezTo>
                  <a:cubicBezTo>
                    <a:pt x="62" y="74"/>
                    <a:pt x="62" y="74"/>
                    <a:pt x="62" y="74"/>
                  </a:cubicBezTo>
                  <a:cubicBezTo>
                    <a:pt x="62" y="75"/>
                    <a:pt x="63" y="75"/>
                    <a:pt x="63" y="75"/>
                  </a:cubicBezTo>
                  <a:cubicBezTo>
                    <a:pt x="63" y="75"/>
                    <a:pt x="63" y="75"/>
                    <a:pt x="63" y="76"/>
                  </a:cubicBezTo>
                  <a:cubicBezTo>
                    <a:pt x="63" y="76"/>
                    <a:pt x="63" y="76"/>
                    <a:pt x="63" y="76"/>
                  </a:cubicBezTo>
                  <a:cubicBezTo>
                    <a:pt x="63" y="76"/>
                    <a:pt x="63" y="77"/>
                    <a:pt x="62" y="77"/>
                  </a:cubicBezTo>
                  <a:cubicBezTo>
                    <a:pt x="62" y="77"/>
                    <a:pt x="62" y="78"/>
                    <a:pt x="62" y="78"/>
                  </a:cubicBezTo>
                  <a:cubicBezTo>
                    <a:pt x="61" y="78"/>
                    <a:pt x="61" y="78"/>
                    <a:pt x="61" y="78"/>
                  </a:cubicBezTo>
                  <a:cubicBezTo>
                    <a:pt x="61" y="79"/>
                    <a:pt x="62" y="79"/>
                    <a:pt x="62" y="79"/>
                  </a:cubicBezTo>
                  <a:cubicBezTo>
                    <a:pt x="62" y="79"/>
                    <a:pt x="62" y="79"/>
                    <a:pt x="62" y="79"/>
                  </a:cubicBezTo>
                  <a:cubicBezTo>
                    <a:pt x="63" y="79"/>
                    <a:pt x="63" y="79"/>
                    <a:pt x="63" y="80"/>
                  </a:cubicBezTo>
                  <a:cubicBezTo>
                    <a:pt x="63" y="80"/>
                    <a:pt x="63" y="80"/>
                    <a:pt x="62" y="80"/>
                  </a:cubicBezTo>
                  <a:cubicBezTo>
                    <a:pt x="63" y="80"/>
                    <a:pt x="63" y="80"/>
                    <a:pt x="63" y="80"/>
                  </a:cubicBezTo>
                  <a:cubicBezTo>
                    <a:pt x="63" y="81"/>
                    <a:pt x="62" y="81"/>
                    <a:pt x="62" y="81"/>
                  </a:cubicBezTo>
                  <a:cubicBezTo>
                    <a:pt x="62" y="81"/>
                    <a:pt x="62" y="81"/>
                    <a:pt x="61" y="82"/>
                  </a:cubicBezTo>
                  <a:cubicBezTo>
                    <a:pt x="61" y="81"/>
                    <a:pt x="61" y="81"/>
                    <a:pt x="61" y="81"/>
                  </a:cubicBezTo>
                  <a:cubicBezTo>
                    <a:pt x="60" y="82"/>
                    <a:pt x="61" y="82"/>
                    <a:pt x="60" y="82"/>
                  </a:cubicBezTo>
                  <a:cubicBezTo>
                    <a:pt x="60" y="82"/>
                    <a:pt x="60" y="82"/>
                    <a:pt x="60" y="82"/>
                  </a:cubicBezTo>
                  <a:cubicBezTo>
                    <a:pt x="60" y="82"/>
                    <a:pt x="60" y="82"/>
                    <a:pt x="60" y="82"/>
                  </a:cubicBezTo>
                  <a:cubicBezTo>
                    <a:pt x="60" y="82"/>
                    <a:pt x="60" y="82"/>
                    <a:pt x="60" y="82"/>
                  </a:cubicBezTo>
                  <a:cubicBezTo>
                    <a:pt x="59" y="82"/>
                    <a:pt x="59" y="82"/>
                    <a:pt x="59" y="82"/>
                  </a:cubicBezTo>
                  <a:cubicBezTo>
                    <a:pt x="59" y="82"/>
                    <a:pt x="59" y="82"/>
                    <a:pt x="59" y="82"/>
                  </a:cubicBezTo>
                  <a:cubicBezTo>
                    <a:pt x="59" y="82"/>
                    <a:pt x="59" y="82"/>
                    <a:pt x="59" y="82"/>
                  </a:cubicBezTo>
                  <a:cubicBezTo>
                    <a:pt x="59" y="82"/>
                    <a:pt x="58" y="82"/>
                    <a:pt x="58" y="82"/>
                  </a:cubicBezTo>
                  <a:cubicBezTo>
                    <a:pt x="58"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8" y="82"/>
                    <a:pt x="58" y="82"/>
                    <a:pt x="58" y="82"/>
                  </a:cubicBezTo>
                  <a:cubicBezTo>
                    <a:pt x="57" y="82"/>
                    <a:pt x="57" y="82"/>
                    <a:pt x="57" y="82"/>
                  </a:cubicBezTo>
                  <a:cubicBezTo>
                    <a:pt x="56" y="82"/>
                    <a:pt x="55" y="82"/>
                    <a:pt x="54" y="82"/>
                  </a:cubicBezTo>
                  <a:cubicBezTo>
                    <a:pt x="54" y="81"/>
                    <a:pt x="54" y="82"/>
                    <a:pt x="54" y="82"/>
                  </a:cubicBezTo>
                  <a:cubicBezTo>
                    <a:pt x="54" y="82"/>
                    <a:pt x="54" y="82"/>
                    <a:pt x="54" y="82"/>
                  </a:cubicBezTo>
                  <a:cubicBezTo>
                    <a:pt x="53" y="82"/>
                    <a:pt x="53" y="82"/>
                    <a:pt x="53" y="82"/>
                  </a:cubicBezTo>
                  <a:cubicBezTo>
                    <a:pt x="53" y="82"/>
                    <a:pt x="52" y="82"/>
                    <a:pt x="52" y="81"/>
                  </a:cubicBezTo>
                  <a:cubicBezTo>
                    <a:pt x="52" y="81"/>
                    <a:pt x="52" y="82"/>
                    <a:pt x="52" y="82"/>
                  </a:cubicBezTo>
                  <a:cubicBezTo>
                    <a:pt x="53" y="82"/>
                    <a:pt x="52" y="82"/>
                    <a:pt x="52" y="82"/>
                  </a:cubicBezTo>
                  <a:cubicBezTo>
                    <a:pt x="51" y="81"/>
                    <a:pt x="51" y="81"/>
                    <a:pt x="50" y="80"/>
                  </a:cubicBezTo>
                  <a:cubicBezTo>
                    <a:pt x="50" y="79"/>
                    <a:pt x="49" y="79"/>
                    <a:pt x="50" y="78"/>
                  </a:cubicBezTo>
                  <a:cubicBezTo>
                    <a:pt x="49" y="78"/>
                    <a:pt x="49" y="78"/>
                    <a:pt x="49" y="78"/>
                  </a:cubicBezTo>
                  <a:cubicBezTo>
                    <a:pt x="49" y="78"/>
                    <a:pt x="49" y="78"/>
                    <a:pt x="49" y="77"/>
                  </a:cubicBezTo>
                  <a:cubicBezTo>
                    <a:pt x="49" y="77"/>
                    <a:pt x="49" y="77"/>
                    <a:pt x="49" y="77"/>
                  </a:cubicBezTo>
                  <a:cubicBezTo>
                    <a:pt x="49" y="77"/>
                    <a:pt x="49" y="77"/>
                    <a:pt x="49" y="77"/>
                  </a:cubicBezTo>
                  <a:cubicBezTo>
                    <a:pt x="49" y="77"/>
                    <a:pt x="49" y="77"/>
                    <a:pt x="49" y="77"/>
                  </a:cubicBezTo>
                  <a:cubicBezTo>
                    <a:pt x="49" y="77"/>
                    <a:pt x="49" y="77"/>
                    <a:pt x="49" y="77"/>
                  </a:cubicBezTo>
                  <a:cubicBezTo>
                    <a:pt x="49" y="77"/>
                    <a:pt x="49" y="77"/>
                    <a:pt x="49" y="77"/>
                  </a:cubicBezTo>
                  <a:cubicBezTo>
                    <a:pt x="49" y="77"/>
                    <a:pt x="49" y="77"/>
                    <a:pt x="49" y="77"/>
                  </a:cubicBezTo>
                  <a:cubicBezTo>
                    <a:pt x="49" y="77"/>
                    <a:pt x="49" y="77"/>
                    <a:pt x="49" y="77"/>
                  </a:cubicBezTo>
                  <a:cubicBezTo>
                    <a:pt x="49" y="77"/>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5"/>
                    <a:pt x="49" y="75"/>
                    <a:pt x="49" y="74"/>
                  </a:cubicBezTo>
                  <a:cubicBezTo>
                    <a:pt x="49" y="75"/>
                    <a:pt x="49" y="73"/>
                    <a:pt x="48" y="73"/>
                  </a:cubicBezTo>
                  <a:cubicBezTo>
                    <a:pt x="48" y="73"/>
                    <a:pt x="48" y="72"/>
                    <a:pt x="48" y="71"/>
                  </a:cubicBezTo>
                  <a:cubicBezTo>
                    <a:pt x="48" y="69"/>
                    <a:pt x="48" y="67"/>
                    <a:pt x="47" y="65"/>
                  </a:cubicBezTo>
                  <a:cubicBezTo>
                    <a:pt x="47" y="65"/>
                    <a:pt x="48" y="65"/>
                    <a:pt x="48" y="65"/>
                  </a:cubicBezTo>
                  <a:cubicBezTo>
                    <a:pt x="48" y="65"/>
                    <a:pt x="48" y="65"/>
                    <a:pt x="48" y="65"/>
                  </a:cubicBezTo>
                  <a:cubicBezTo>
                    <a:pt x="48" y="65"/>
                    <a:pt x="48" y="65"/>
                    <a:pt x="47" y="64"/>
                  </a:cubicBezTo>
                  <a:cubicBezTo>
                    <a:pt x="47" y="64"/>
                    <a:pt x="48" y="64"/>
                    <a:pt x="48" y="64"/>
                  </a:cubicBezTo>
                  <a:cubicBezTo>
                    <a:pt x="48" y="63"/>
                    <a:pt x="47" y="63"/>
                    <a:pt x="47" y="63"/>
                  </a:cubicBezTo>
                  <a:cubicBezTo>
                    <a:pt x="47" y="63"/>
                    <a:pt x="47" y="63"/>
                    <a:pt x="48" y="63"/>
                  </a:cubicBezTo>
                  <a:cubicBezTo>
                    <a:pt x="47" y="62"/>
                    <a:pt x="47" y="62"/>
                    <a:pt x="47" y="62"/>
                  </a:cubicBezTo>
                  <a:cubicBezTo>
                    <a:pt x="47" y="62"/>
                    <a:pt x="47" y="62"/>
                    <a:pt x="47" y="62"/>
                  </a:cubicBezTo>
                  <a:cubicBezTo>
                    <a:pt x="48" y="62"/>
                    <a:pt x="47" y="61"/>
                    <a:pt x="47" y="61"/>
                  </a:cubicBezTo>
                  <a:cubicBezTo>
                    <a:pt x="47" y="61"/>
                    <a:pt x="48" y="61"/>
                    <a:pt x="48" y="61"/>
                  </a:cubicBezTo>
                  <a:cubicBezTo>
                    <a:pt x="48" y="60"/>
                    <a:pt x="47" y="59"/>
                    <a:pt x="47" y="58"/>
                  </a:cubicBezTo>
                  <a:cubicBezTo>
                    <a:pt x="47" y="58"/>
                    <a:pt x="47" y="58"/>
                    <a:pt x="47" y="58"/>
                  </a:cubicBezTo>
                  <a:cubicBezTo>
                    <a:pt x="47" y="58"/>
                    <a:pt x="47" y="57"/>
                    <a:pt x="47" y="57"/>
                  </a:cubicBezTo>
                  <a:cubicBezTo>
                    <a:pt x="47" y="57"/>
                    <a:pt x="47" y="57"/>
                    <a:pt x="47" y="57"/>
                  </a:cubicBezTo>
                  <a:cubicBezTo>
                    <a:pt x="47" y="57"/>
                    <a:pt x="47" y="57"/>
                    <a:pt x="47" y="57"/>
                  </a:cubicBezTo>
                  <a:cubicBezTo>
                    <a:pt x="47" y="57"/>
                    <a:pt x="47" y="56"/>
                    <a:pt x="47" y="56"/>
                  </a:cubicBezTo>
                  <a:cubicBezTo>
                    <a:pt x="47" y="56"/>
                    <a:pt x="47" y="56"/>
                    <a:pt x="47" y="56"/>
                  </a:cubicBezTo>
                  <a:cubicBezTo>
                    <a:pt x="47" y="56"/>
                    <a:pt x="47" y="56"/>
                    <a:pt x="47" y="56"/>
                  </a:cubicBezTo>
                  <a:cubicBezTo>
                    <a:pt x="47" y="55"/>
                    <a:pt x="47" y="56"/>
                    <a:pt x="47" y="56"/>
                  </a:cubicBezTo>
                  <a:cubicBezTo>
                    <a:pt x="47" y="55"/>
                    <a:pt x="47" y="55"/>
                    <a:pt x="47" y="55"/>
                  </a:cubicBezTo>
                  <a:cubicBezTo>
                    <a:pt x="47" y="55"/>
                    <a:pt x="47" y="54"/>
                    <a:pt x="47" y="54"/>
                  </a:cubicBezTo>
                  <a:cubicBezTo>
                    <a:pt x="47" y="54"/>
                    <a:pt x="47" y="54"/>
                    <a:pt x="47" y="53"/>
                  </a:cubicBezTo>
                  <a:cubicBezTo>
                    <a:pt x="47" y="53"/>
                    <a:pt x="47" y="53"/>
                    <a:pt x="46" y="53"/>
                  </a:cubicBezTo>
                  <a:cubicBezTo>
                    <a:pt x="46" y="53"/>
                    <a:pt x="46" y="53"/>
                    <a:pt x="46" y="53"/>
                  </a:cubicBezTo>
                  <a:cubicBezTo>
                    <a:pt x="46" y="53"/>
                    <a:pt x="46" y="53"/>
                    <a:pt x="46" y="53"/>
                  </a:cubicBezTo>
                  <a:cubicBezTo>
                    <a:pt x="46" y="53"/>
                    <a:pt x="46" y="53"/>
                    <a:pt x="46" y="53"/>
                  </a:cubicBezTo>
                  <a:cubicBezTo>
                    <a:pt x="46" y="53"/>
                    <a:pt x="46" y="53"/>
                    <a:pt x="46" y="53"/>
                  </a:cubicBezTo>
                  <a:cubicBezTo>
                    <a:pt x="46" y="53"/>
                    <a:pt x="46" y="53"/>
                    <a:pt x="46" y="53"/>
                  </a:cubicBezTo>
                  <a:cubicBezTo>
                    <a:pt x="45" y="53"/>
                    <a:pt x="45" y="52"/>
                    <a:pt x="45" y="52"/>
                  </a:cubicBezTo>
                  <a:cubicBezTo>
                    <a:pt x="44" y="52"/>
                    <a:pt x="44" y="52"/>
                    <a:pt x="43" y="52"/>
                  </a:cubicBezTo>
                  <a:cubicBezTo>
                    <a:pt x="43" y="52"/>
                    <a:pt x="43" y="52"/>
                    <a:pt x="42" y="52"/>
                  </a:cubicBezTo>
                  <a:cubicBezTo>
                    <a:pt x="42" y="52"/>
                    <a:pt x="42" y="52"/>
                    <a:pt x="42" y="52"/>
                  </a:cubicBezTo>
                  <a:cubicBezTo>
                    <a:pt x="42" y="52"/>
                    <a:pt x="42" y="52"/>
                    <a:pt x="42" y="52"/>
                  </a:cubicBezTo>
                  <a:cubicBezTo>
                    <a:pt x="42" y="51"/>
                    <a:pt x="42" y="51"/>
                    <a:pt x="42" y="51"/>
                  </a:cubicBezTo>
                  <a:cubicBezTo>
                    <a:pt x="42" y="51"/>
                    <a:pt x="42" y="51"/>
                    <a:pt x="42" y="51"/>
                  </a:cubicBezTo>
                  <a:cubicBezTo>
                    <a:pt x="41" y="51"/>
                    <a:pt x="40" y="51"/>
                    <a:pt x="40" y="51"/>
                  </a:cubicBezTo>
                  <a:cubicBezTo>
                    <a:pt x="40" y="51"/>
                    <a:pt x="41" y="51"/>
                    <a:pt x="41" y="51"/>
                  </a:cubicBezTo>
                  <a:cubicBezTo>
                    <a:pt x="41" y="51"/>
                    <a:pt x="41" y="51"/>
                    <a:pt x="42" y="51"/>
                  </a:cubicBezTo>
                  <a:cubicBezTo>
                    <a:pt x="42" y="51"/>
                    <a:pt x="41" y="51"/>
                    <a:pt x="41" y="51"/>
                  </a:cubicBezTo>
                  <a:cubicBezTo>
                    <a:pt x="42" y="50"/>
                    <a:pt x="42" y="50"/>
                    <a:pt x="42" y="50"/>
                  </a:cubicBezTo>
                  <a:cubicBezTo>
                    <a:pt x="42" y="49"/>
                    <a:pt x="43" y="50"/>
                    <a:pt x="43" y="50"/>
                  </a:cubicBezTo>
                  <a:cubicBezTo>
                    <a:pt x="44" y="50"/>
                    <a:pt x="44" y="50"/>
                    <a:pt x="44" y="50"/>
                  </a:cubicBezTo>
                  <a:cubicBezTo>
                    <a:pt x="44" y="50"/>
                    <a:pt x="44" y="50"/>
                    <a:pt x="44" y="50"/>
                  </a:cubicBezTo>
                  <a:cubicBezTo>
                    <a:pt x="44" y="50"/>
                    <a:pt x="44" y="50"/>
                    <a:pt x="44" y="50"/>
                  </a:cubicBezTo>
                  <a:cubicBezTo>
                    <a:pt x="44" y="50"/>
                    <a:pt x="45" y="50"/>
                    <a:pt x="45" y="50"/>
                  </a:cubicBezTo>
                  <a:cubicBezTo>
                    <a:pt x="45" y="50"/>
                    <a:pt x="45" y="50"/>
                    <a:pt x="45" y="51"/>
                  </a:cubicBezTo>
                  <a:cubicBezTo>
                    <a:pt x="45" y="51"/>
                    <a:pt x="46" y="50"/>
                    <a:pt x="46" y="51"/>
                  </a:cubicBezTo>
                  <a:cubicBezTo>
                    <a:pt x="46" y="51"/>
                    <a:pt x="46" y="51"/>
                    <a:pt x="46" y="51"/>
                  </a:cubicBezTo>
                  <a:cubicBezTo>
                    <a:pt x="46" y="50"/>
                    <a:pt x="45" y="50"/>
                    <a:pt x="45" y="50"/>
                  </a:cubicBezTo>
                  <a:cubicBezTo>
                    <a:pt x="46" y="50"/>
                    <a:pt x="46" y="50"/>
                    <a:pt x="47" y="51"/>
                  </a:cubicBezTo>
                  <a:cubicBezTo>
                    <a:pt x="47" y="51"/>
                    <a:pt x="47" y="50"/>
                    <a:pt x="47" y="50"/>
                  </a:cubicBezTo>
                  <a:cubicBezTo>
                    <a:pt x="47" y="50"/>
                    <a:pt x="46" y="50"/>
                    <a:pt x="46" y="50"/>
                  </a:cubicBezTo>
                  <a:cubicBezTo>
                    <a:pt x="47" y="50"/>
                    <a:pt x="47" y="50"/>
                    <a:pt x="47" y="50"/>
                  </a:cubicBezTo>
                  <a:cubicBezTo>
                    <a:pt x="47" y="50"/>
                    <a:pt x="47" y="49"/>
                    <a:pt x="47" y="49"/>
                  </a:cubicBezTo>
                  <a:cubicBezTo>
                    <a:pt x="46" y="49"/>
                    <a:pt x="47" y="50"/>
                    <a:pt x="47" y="50"/>
                  </a:cubicBezTo>
                  <a:cubicBezTo>
                    <a:pt x="46" y="50"/>
                    <a:pt x="46" y="50"/>
                    <a:pt x="46" y="50"/>
                  </a:cubicBezTo>
                  <a:cubicBezTo>
                    <a:pt x="46" y="50"/>
                    <a:pt x="46" y="50"/>
                    <a:pt x="45" y="50"/>
                  </a:cubicBezTo>
                  <a:cubicBezTo>
                    <a:pt x="46" y="50"/>
                    <a:pt x="46" y="50"/>
                    <a:pt x="46" y="50"/>
                  </a:cubicBezTo>
                  <a:cubicBezTo>
                    <a:pt x="46" y="49"/>
                    <a:pt x="45" y="50"/>
                    <a:pt x="45" y="50"/>
                  </a:cubicBezTo>
                  <a:cubicBezTo>
                    <a:pt x="45" y="50"/>
                    <a:pt x="45" y="49"/>
                    <a:pt x="44" y="49"/>
                  </a:cubicBezTo>
                  <a:cubicBezTo>
                    <a:pt x="44" y="49"/>
                    <a:pt x="44" y="49"/>
                    <a:pt x="44" y="49"/>
                  </a:cubicBezTo>
                  <a:cubicBezTo>
                    <a:pt x="44" y="49"/>
                    <a:pt x="44" y="49"/>
                    <a:pt x="44" y="49"/>
                  </a:cubicBezTo>
                  <a:cubicBezTo>
                    <a:pt x="43" y="49"/>
                    <a:pt x="43" y="49"/>
                    <a:pt x="43" y="49"/>
                  </a:cubicBezTo>
                  <a:cubicBezTo>
                    <a:pt x="42" y="49"/>
                    <a:pt x="40" y="48"/>
                    <a:pt x="39" y="48"/>
                  </a:cubicBezTo>
                  <a:cubicBezTo>
                    <a:pt x="39" y="48"/>
                    <a:pt x="39" y="49"/>
                    <a:pt x="38" y="49"/>
                  </a:cubicBezTo>
                  <a:cubicBezTo>
                    <a:pt x="38" y="49"/>
                    <a:pt x="39" y="49"/>
                    <a:pt x="39" y="49"/>
                  </a:cubicBezTo>
                  <a:cubicBezTo>
                    <a:pt x="38" y="49"/>
                    <a:pt x="39" y="49"/>
                    <a:pt x="39" y="50"/>
                  </a:cubicBezTo>
                  <a:cubicBezTo>
                    <a:pt x="39" y="50"/>
                    <a:pt x="39" y="50"/>
                    <a:pt x="39" y="50"/>
                  </a:cubicBezTo>
                  <a:cubicBezTo>
                    <a:pt x="39" y="50"/>
                    <a:pt x="39" y="50"/>
                    <a:pt x="39" y="50"/>
                  </a:cubicBezTo>
                  <a:cubicBezTo>
                    <a:pt x="39" y="49"/>
                    <a:pt x="39" y="49"/>
                    <a:pt x="38" y="49"/>
                  </a:cubicBezTo>
                  <a:cubicBezTo>
                    <a:pt x="38" y="49"/>
                    <a:pt x="39" y="49"/>
                    <a:pt x="38" y="50"/>
                  </a:cubicBezTo>
                  <a:cubicBezTo>
                    <a:pt x="38" y="49"/>
                    <a:pt x="38" y="49"/>
                    <a:pt x="37" y="50"/>
                  </a:cubicBezTo>
                  <a:cubicBezTo>
                    <a:pt x="37" y="50"/>
                    <a:pt x="38" y="50"/>
                    <a:pt x="38" y="50"/>
                  </a:cubicBezTo>
                  <a:cubicBezTo>
                    <a:pt x="38" y="50"/>
                    <a:pt x="39" y="50"/>
                    <a:pt x="39" y="50"/>
                  </a:cubicBezTo>
                  <a:cubicBezTo>
                    <a:pt x="39" y="50"/>
                    <a:pt x="38" y="51"/>
                    <a:pt x="39" y="51"/>
                  </a:cubicBezTo>
                  <a:cubicBezTo>
                    <a:pt x="38" y="51"/>
                    <a:pt x="38" y="51"/>
                    <a:pt x="38" y="51"/>
                  </a:cubicBezTo>
                  <a:cubicBezTo>
                    <a:pt x="37" y="51"/>
                    <a:pt x="38" y="51"/>
                    <a:pt x="37" y="51"/>
                  </a:cubicBezTo>
                  <a:cubicBezTo>
                    <a:pt x="37" y="51"/>
                    <a:pt x="37" y="51"/>
                    <a:pt x="36" y="51"/>
                  </a:cubicBezTo>
                  <a:cubicBezTo>
                    <a:pt x="36" y="51"/>
                    <a:pt x="36" y="51"/>
                    <a:pt x="36" y="51"/>
                  </a:cubicBezTo>
                  <a:cubicBezTo>
                    <a:pt x="36" y="51"/>
                    <a:pt x="35" y="51"/>
                    <a:pt x="35" y="51"/>
                  </a:cubicBezTo>
                  <a:cubicBezTo>
                    <a:pt x="34" y="51"/>
                    <a:pt x="33" y="51"/>
                    <a:pt x="32" y="51"/>
                  </a:cubicBezTo>
                  <a:cubicBezTo>
                    <a:pt x="32" y="51"/>
                    <a:pt x="31" y="51"/>
                    <a:pt x="31" y="51"/>
                  </a:cubicBezTo>
                  <a:cubicBezTo>
                    <a:pt x="31" y="51"/>
                    <a:pt x="31" y="51"/>
                    <a:pt x="31" y="51"/>
                  </a:cubicBezTo>
                  <a:cubicBezTo>
                    <a:pt x="31" y="51"/>
                    <a:pt x="31" y="51"/>
                    <a:pt x="31" y="51"/>
                  </a:cubicBezTo>
                  <a:cubicBezTo>
                    <a:pt x="30" y="51"/>
                    <a:pt x="30" y="51"/>
                    <a:pt x="30" y="51"/>
                  </a:cubicBezTo>
                  <a:cubicBezTo>
                    <a:pt x="30" y="51"/>
                    <a:pt x="29" y="51"/>
                    <a:pt x="29" y="51"/>
                  </a:cubicBezTo>
                  <a:cubicBezTo>
                    <a:pt x="29" y="51"/>
                    <a:pt x="29" y="51"/>
                    <a:pt x="29" y="51"/>
                  </a:cubicBezTo>
                  <a:cubicBezTo>
                    <a:pt x="29" y="51"/>
                    <a:pt x="28" y="51"/>
                    <a:pt x="27" y="51"/>
                  </a:cubicBezTo>
                  <a:cubicBezTo>
                    <a:pt x="27" y="51"/>
                    <a:pt x="27" y="52"/>
                    <a:pt x="27" y="52"/>
                  </a:cubicBezTo>
                  <a:cubicBezTo>
                    <a:pt x="27" y="52"/>
                    <a:pt x="26" y="52"/>
                    <a:pt x="26" y="52"/>
                  </a:cubicBezTo>
                  <a:cubicBezTo>
                    <a:pt x="26" y="52"/>
                    <a:pt x="25" y="52"/>
                    <a:pt x="25" y="52"/>
                  </a:cubicBezTo>
                  <a:cubicBezTo>
                    <a:pt x="25" y="52"/>
                    <a:pt x="25" y="52"/>
                    <a:pt x="24" y="52"/>
                  </a:cubicBezTo>
                  <a:cubicBezTo>
                    <a:pt x="23" y="52"/>
                    <a:pt x="22" y="52"/>
                    <a:pt x="22" y="53"/>
                  </a:cubicBezTo>
                  <a:cubicBezTo>
                    <a:pt x="22" y="53"/>
                    <a:pt x="21" y="53"/>
                    <a:pt x="21" y="53"/>
                  </a:cubicBezTo>
                  <a:cubicBezTo>
                    <a:pt x="21" y="53"/>
                    <a:pt x="21" y="53"/>
                    <a:pt x="20" y="53"/>
                  </a:cubicBezTo>
                  <a:cubicBezTo>
                    <a:pt x="20" y="53"/>
                    <a:pt x="20" y="54"/>
                    <a:pt x="20" y="54"/>
                  </a:cubicBezTo>
                  <a:cubicBezTo>
                    <a:pt x="21" y="53"/>
                    <a:pt x="21" y="54"/>
                    <a:pt x="21" y="54"/>
                  </a:cubicBezTo>
                  <a:cubicBezTo>
                    <a:pt x="21" y="54"/>
                    <a:pt x="21" y="56"/>
                    <a:pt x="21" y="56"/>
                  </a:cubicBezTo>
                  <a:cubicBezTo>
                    <a:pt x="21" y="56"/>
                    <a:pt x="21" y="56"/>
                    <a:pt x="21" y="57"/>
                  </a:cubicBezTo>
                  <a:cubicBezTo>
                    <a:pt x="21" y="57"/>
                    <a:pt x="21" y="57"/>
                    <a:pt x="21" y="57"/>
                  </a:cubicBezTo>
                  <a:cubicBezTo>
                    <a:pt x="21" y="57"/>
                    <a:pt x="21" y="57"/>
                    <a:pt x="21" y="57"/>
                  </a:cubicBezTo>
                  <a:cubicBezTo>
                    <a:pt x="21" y="58"/>
                    <a:pt x="21" y="58"/>
                    <a:pt x="21" y="58"/>
                  </a:cubicBezTo>
                  <a:cubicBezTo>
                    <a:pt x="21" y="58"/>
                    <a:pt x="21" y="58"/>
                    <a:pt x="21" y="58"/>
                  </a:cubicBezTo>
                  <a:cubicBezTo>
                    <a:pt x="21" y="58"/>
                    <a:pt x="21" y="58"/>
                    <a:pt x="21" y="58"/>
                  </a:cubicBezTo>
                  <a:cubicBezTo>
                    <a:pt x="21" y="58"/>
                    <a:pt x="21" y="58"/>
                    <a:pt x="21" y="58"/>
                  </a:cubicBezTo>
                  <a:cubicBezTo>
                    <a:pt x="21" y="58"/>
                    <a:pt x="21" y="59"/>
                    <a:pt x="21" y="59"/>
                  </a:cubicBezTo>
                  <a:cubicBezTo>
                    <a:pt x="21" y="59"/>
                    <a:pt x="21" y="59"/>
                    <a:pt x="21" y="59"/>
                  </a:cubicBezTo>
                  <a:cubicBezTo>
                    <a:pt x="21" y="59"/>
                    <a:pt x="21" y="59"/>
                    <a:pt x="21" y="60"/>
                  </a:cubicBezTo>
                  <a:cubicBezTo>
                    <a:pt x="21" y="60"/>
                    <a:pt x="21" y="60"/>
                    <a:pt x="21" y="61"/>
                  </a:cubicBezTo>
                  <a:cubicBezTo>
                    <a:pt x="21" y="61"/>
                    <a:pt x="21" y="62"/>
                    <a:pt x="21" y="63"/>
                  </a:cubicBezTo>
                  <a:cubicBezTo>
                    <a:pt x="21" y="63"/>
                    <a:pt x="21" y="63"/>
                    <a:pt x="21" y="63"/>
                  </a:cubicBezTo>
                  <a:cubicBezTo>
                    <a:pt x="21" y="63"/>
                    <a:pt x="21" y="63"/>
                    <a:pt x="21" y="63"/>
                  </a:cubicBezTo>
                  <a:cubicBezTo>
                    <a:pt x="21" y="63"/>
                    <a:pt x="21" y="63"/>
                    <a:pt x="21" y="63"/>
                  </a:cubicBezTo>
                  <a:cubicBezTo>
                    <a:pt x="21" y="64"/>
                    <a:pt x="21" y="63"/>
                    <a:pt x="21" y="63"/>
                  </a:cubicBezTo>
                  <a:cubicBezTo>
                    <a:pt x="22" y="63"/>
                    <a:pt x="21" y="64"/>
                    <a:pt x="21" y="64"/>
                  </a:cubicBezTo>
                  <a:cubicBezTo>
                    <a:pt x="21" y="64"/>
                    <a:pt x="21" y="64"/>
                    <a:pt x="21" y="64"/>
                  </a:cubicBezTo>
                  <a:cubicBezTo>
                    <a:pt x="21" y="64"/>
                    <a:pt x="21" y="65"/>
                    <a:pt x="21" y="65"/>
                  </a:cubicBezTo>
                  <a:cubicBezTo>
                    <a:pt x="22" y="65"/>
                    <a:pt x="21" y="66"/>
                    <a:pt x="21" y="66"/>
                  </a:cubicBezTo>
                  <a:cubicBezTo>
                    <a:pt x="21" y="67"/>
                    <a:pt x="22" y="68"/>
                    <a:pt x="22" y="68"/>
                  </a:cubicBezTo>
                  <a:cubicBezTo>
                    <a:pt x="22" y="69"/>
                    <a:pt x="22" y="69"/>
                    <a:pt x="22" y="69"/>
                  </a:cubicBezTo>
                  <a:cubicBezTo>
                    <a:pt x="22" y="70"/>
                    <a:pt x="22" y="70"/>
                    <a:pt x="22" y="70"/>
                  </a:cubicBezTo>
                  <a:cubicBezTo>
                    <a:pt x="22" y="70"/>
                    <a:pt x="22" y="70"/>
                    <a:pt x="22" y="71"/>
                  </a:cubicBezTo>
                  <a:cubicBezTo>
                    <a:pt x="22" y="71"/>
                    <a:pt x="22" y="71"/>
                    <a:pt x="22" y="71"/>
                  </a:cubicBezTo>
                  <a:cubicBezTo>
                    <a:pt x="22" y="72"/>
                    <a:pt x="22" y="72"/>
                    <a:pt x="22" y="72"/>
                  </a:cubicBezTo>
                  <a:cubicBezTo>
                    <a:pt x="22" y="72"/>
                    <a:pt x="22" y="72"/>
                    <a:pt x="22" y="73"/>
                  </a:cubicBezTo>
                  <a:cubicBezTo>
                    <a:pt x="22" y="73"/>
                    <a:pt x="22" y="73"/>
                    <a:pt x="22" y="73"/>
                  </a:cubicBezTo>
                  <a:cubicBezTo>
                    <a:pt x="22" y="73"/>
                    <a:pt x="22" y="73"/>
                    <a:pt x="22" y="73"/>
                  </a:cubicBezTo>
                  <a:cubicBezTo>
                    <a:pt x="22" y="74"/>
                    <a:pt x="22" y="74"/>
                    <a:pt x="22" y="74"/>
                  </a:cubicBezTo>
                  <a:cubicBezTo>
                    <a:pt x="22" y="74"/>
                    <a:pt x="22" y="74"/>
                    <a:pt x="22" y="74"/>
                  </a:cubicBezTo>
                  <a:cubicBezTo>
                    <a:pt x="22" y="74"/>
                    <a:pt x="22" y="74"/>
                    <a:pt x="22" y="74"/>
                  </a:cubicBezTo>
                  <a:cubicBezTo>
                    <a:pt x="22" y="74"/>
                    <a:pt x="22" y="74"/>
                    <a:pt x="22" y="75"/>
                  </a:cubicBezTo>
                  <a:cubicBezTo>
                    <a:pt x="22" y="75"/>
                    <a:pt x="22" y="75"/>
                    <a:pt x="22" y="75"/>
                  </a:cubicBezTo>
                  <a:cubicBezTo>
                    <a:pt x="22" y="75"/>
                    <a:pt x="22" y="75"/>
                    <a:pt x="22" y="76"/>
                  </a:cubicBezTo>
                  <a:cubicBezTo>
                    <a:pt x="22" y="76"/>
                    <a:pt x="22" y="77"/>
                    <a:pt x="22" y="78"/>
                  </a:cubicBezTo>
                  <a:cubicBezTo>
                    <a:pt x="22" y="78"/>
                    <a:pt x="22" y="78"/>
                    <a:pt x="21" y="79"/>
                  </a:cubicBezTo>
                  <a:cubicBezTo>
                    <a:pt x="21" y="80"/>
                    <a:pt x="21" y="80"/>
                    <a:pt x="20" y="81"/>
                  </a:cubicBezTo>
                  <a:cubicBezTo>
                    <a:pt x="20" y="81"/>
                    <a:pt x="20" y="81"/>
                    <a:pt x="19" y="81"/>
                  </a:cubicBezTo>
                  <a:cubicBezTo>
                    <a:pt x="19" y="82"/>
                    <a:pt x="18" y="83"/>
                    <a:pt x="17" y="83"/>
                  </a:cubicBezTo>
                  <a:cubicBezTo>
                    <a:pt x="16" y="84"/>
                    <a:pt x="15" y="84"/>
                    <a:pt x="14" y="84"/>
                  </a:cubicBezTo>
                  <a:cubicBezTo>
                    <a:pt x="13" y="84"/>
                    <a:pt x="13" y="84"/>
                    <a:pt x="12" y="84"/>
                  </a:cubicBezTo>
                  <a:cubicBezTo>
                    <a:pt x="12" y="85"/>
                    <a:pt x="13" y="85"/>
                    <a:pt x="13" y="85"/>
                  </a:cubicBezTo>
                  <a:cubicBezTo>
                    <a:pt x="13" y="85"/>
                    <a:pt x="13" y="85"/>
                    <a:pt x="12" y="85"/>
                  </a:cubicBezTo>
                  <a:cubicBezTo>
                    <a:pt x="12" y="85"/>
                    <a:pt x="12" y="85"/>
                    <a:pt x="12" y="85"/>
                  </a:cubicBezTo>
                  <a:cubicBezTo>
                    <a:pt x="12" y="85"/>
                    <a:pt x="12" y="85"/>
                    <a:pt x="12" y="85"/>
                  </a:cubicBezTo>
                  <a:cubicBezTo>
                    <a:pt x="12" y="85"/>
                    <a:pt x="12" y="85"/>
                    <a:pt x="12" y="85"/>
                  </a:cubicBezTo>
                  <a:cubicBezTo>
                    <a:pt x="12" y="85"/>
                    <a:pt x="12" y="85"/>
                    <a:pt x="12" y="85"/>
                  </a:cubicBezTo>
                  <a:cubicBezTo>
                    <a:pt x="11" y="85"/>
                    <a:pt x="11" y="84"/>
                    <a:pt x="11" y="84"/>
                  </a:cubicBezTo>
                  <a:cubicBezTo>
                    <a:pt x="10" y="84"/>
                    <a:pt x="10" y="84"/>
                    <a:pt x="9" y="84"/>
                  </a:cubicBezTo>
                  <a:cubicBezTo>
                    <a:pt x="9" y="84"/>
                    <a:pt x="8" y="84"/>
                    <a:pt x="7" y="83"/>
                  </a:cubicBezTo>
                  <a:cubicBezTo>
                    <a:pt x="7" y="83"/>
                    <a:pt x="8" y="83"/>
                    <a:pt x="8" y="84"/>
                  </a:cubicBezTo>
                  <a:cubicBezTo>
                    <a:pt x="8" y="83"/>
                    <a:pt x="8" y="83"/>
                    <a:pt x="8" y="83"/>
                  </a:cubicBezTo>
                  <a:cubicBezTo>
                    <a:pt x="8" y="83"/>
                    <a:pt x="8" y="83"/>
                    <a:pt x="8" y="83"/>
                  </a:cubicBezTo>
                  <a:cubicBezTo>
                    <a:pt x="8" y="83"/>
                    <a:pt x="8" y="83"/>
                    <a:pt x="8" y="83"/>
                  </a:cubicBezTo>
                  <a:cubicBezTo>
                    <a:pt x="8" y="82"/>
                    <a:pt x="7" y="83"/>
                    <a:pt x="7" y="82"/>
                  </a:cubicBezTo>
                  <a:cubicBezTo>
                    <a:pt x="7" y="82"/>
                    <a:pt x="7" y="82"/>
                    <a:pt x="6" y="81"/>
                  </a:cubicBezTo>
                  <a:cubicBezTo>
                    <a:pt x="6" y="82"/>
                    <a:pt x="7" y="82"/>
                    <a:pt x="7" y="83"/>
                  </a:cubicBezTo>
                  <a:cubicBezTo>
                    <a:pt x="7" y="83"/>
                    <a:pt x="6" y="82"/>
                    <a:pt x="6" y="82"/>
                  </a:cubicBezTo>
                  <a:cubicBezTo>
                    <a:pt x="6" y="82"/>
                    <a:pt x="6" y="82"/>
                    <a:pt x="6" y="82"/>
                  </a:cubicBezTo>
                  <a:cubicBezTo>
                    <a:pt x="5" y="81"/>
                    <a:pt x="5" y="82"/>
                    <a:pt x="5" y="82"/>
                  </a:cubicBezTo>
                  <a:cubicBezTo>
                    <a:pt x="5" y="82"/>
                    <a:pt x="5" y="82"/>
                    <a:pt x="5" y="81"/>
                  </a:cubicBezTo>
                  <a:cubicBezTo>
                    <a:pt x="5" y="81"/>
                    <a:pt x="5" y="81"/>
                    <a:pt x="5" y="81"/>
                  </a:cubicBezTo>
                  <a:cubicBezTo>
                    <a:pt x="4" y="80"/>
                    <a:pt x="4" y="80"/>
                    <a:pt x="4" y="80"/>
                  </a:cubicBezTo>
                  <a:cubicBezTo>
                    <a:pt x="3" y="80"/>
                    <a:pt x="3" y="80"/>
                    <a:pt x="3" y="80"/>
                  </a:cubicBezTo>
                  <a:cubicBezTo>
                    <a:pt x="3" y="79"/>
                    <a:pt x="3" y="78"/>
                    <a:pt x="3" y="78"/>
                  </a:cubicBezTo>
                  <a:cubicBezTo>
                    <a:pt x="3" y="79"/>
                    <a:pt x="3" y="79"/>
                    <a:pt x="3" y="79"/>
                  </a:cubicBezTo>
                  <a:cubicBezTo>
                    <a:pt x="3" y="79"/>
                    <a:pt x="3" y="80"/>
                    <a:pt x="4" y="80"/>
                  </a:cubicBezTo>
                  <a:cubicBezTo>
                    <a:pt x="4" y="80"/>
                    <a:pt x="3" y="79"/>
                    <a:pt x="4" y="79"/>
                  </a:cubicBezTo>
                  <a:cubicBezTo>
                    <a:pt x="4" y="79"/>
                    <a:pt x="4" y="79"/>
                    <a:pt x="4" y="80"/>
                  </a:cubicBezTo>
                  <a:cubicBezTo>
                    <a:pt x="4" y="80"/>
                    <a:pt x="4" y="79"/>
                    <a:pt x="4" y="79"/>
                  </a:cubicBezTo>
                  <a:cubicBezTo>
                    <a:pt x="4" y="78"/>
                    <a:pt x="3" y="78"/>
                    <a:pt x="4" y="77"/>
                  </a:cubicBezTo>
                  <a:cubicBezTo>
                    <a:pt x="4" y="77"/>
                    <a:pt x="4" y="78"/>
                    <a:pt x="4" y="78"/>
                  </a:cubicBezTo>
                  <a:cubicBezTo>
                    <a:pt x="5" y="78"/>
                    <a:pt x="5" y="78"/>
                    <a:pt x="5" y="78"/>
                  </a:cubicBezTo>
                  <a:cubicBezTo>
                    <a:pt x="5" y="78"/>
                    <a:pt x="5" y="79"/>
                    <a:pt x="6" y="79"/>
                  </a:cubicBezTo>
                  <a:cubicBezTo>
                    <a:pt x="5" y="79"/>
                    <a:pt x="6" y="80"/>
                    <a:pt x="5" y="80"/>
                  </a:cubicBezTo>
                  <a:cubicBezTo>
                    <a:pt x="6" y="80"/>
                    <a:pt x="6" y="80"/>
                    <a:pt x="6" y="80"/>
                  </a:cubicBezTo>
                  <a:cubicBezTo>
                    <a:pt x="6" y="80"/>
                    <a:pt x="6" y="80"/>
                    <a:pt x="7" y="80"/>
                  </a:cubicBezTo>
                  <a:cubicBezTo>
                    <a:pt x="7" y="81"/>
                    <a:pt x="7" y="80"/>
                    <a:pt x="7" y="81"/>
                  </a:cubicBezTo>
                  <a:cubicBezTo>
                    <a:pt x="7" y="81"/>
                    <a:pt x="7" y="81"/>
                    <a:pt x="7" y="81"/>
                  </a:cubicBezTo>
                  <a:cubicBezTo>
                    <a:pt x="8" y="81"/>
                    <a:pt x="8" y="81"/>
                    <a:pt x="8" y="81"/>
                  </a:cubicBezTo>
                  <a:cubicBezTo>
                    <a:pt x="8" y="81"/>
                    <a:pt x="8" y="82"/>
                    <a:pt x="8" y="82"/>
                  </a:cubicBezTo>
                  <a:cubicBezTo>
                    <a:pt x="9" y="82"/>
                    <a:pt x="8" y="81"/>
                    <a:pt x="8" y="81"/>
                  </a:cubicBezTo>
                  <a:cubicBezTo>
                    <a:pt x="8" y="81"/>
                    <a:pt x="9" y="82"/>
                    <a:pt x="9" y="82"/>
                  </a:cubicBezTo>
                  <a:cubicBezTo>
                    <a:pt x="10" y="82"/>
                    <a:pt x="9" y="81"/>
                    <a:pt x="9" y="81"/>
                  </a:cubicBezTo>
                  <a:cubicBezTo>
                    <a:pt x="9" y="81"/>
                    <a:pt x="10" y="82"/>
                    <a:pt x="11" y="82"/>
                  </a:cubicBezTo>
                  <a:cubicBezTo>
                    <a:pt x="10" y="81"/>
                    <a:pt x="10" y="82"/>
                    <a:pt x="10" y="82"/>
                  </a:cubicBezTo>
                  <a:cubicBezTo>
                    <a:pt x="10" y="81"/>
                    <a:pt x="9" y="81"/>
                    <a:pt x="10" y="81"/>
                  </a:cubicBezTo>
                  <a:cubicBezTo>
                    <a:pt x="9" y="81"/>
                    <a:pt x="9" y="81"/>
                    <a:pt x="8" y="81"/>
                  </a:cubicBezTo>
                  <a:cubicBezTo>
                    <a:pt x="8" y="80"/>
                    <a:pt x="8" y="80"/>
                    <a:pt x="8" y="80"/>
                  </a:cubicBezTo>
                  <a:cubicBezTo>
                    <a:pt x="7" y="80"/>
                    <a:pt x="7" y="80"/>
                    <a:pt x="7" y="80"/>
                  </a:cubicBezTo>
                  <a:cubicBezTo>
                    <a:pt x="7" y="79"/>
                    <a:pt x="7" y="79"/>
                    <a:pt x="7" y="78"/>
                  </a:cubicBezTo>
                  <a:cubicBezTo>
                    <a:pt x="6" y="78"/>
                    <a:pt x="7" y="79"/>
                    <a:pt x="6" y="79"/>
                  </a:cubicBezTo>
                  <a:cubicBezTo>
                    <a:pt x="6" y="79"/>
                    <a:pt x="6" y="78"/>
                    <a:pt x="6" y="78"/>
                  </a:cubicBezTo>
                  <a:cubicBezTo>
                    <a:pt x="6" y="77"/>
                    <a:pt x="6" y="77"/>
                    <a:pt x="5" y="77"/>
                  </a:cubicBezTo>
                  <a:cubicBezTo>
                    <a:pt x="5" y="77"/>
                    <a:pt x="5" y="76"/>
                    <a:pt x="5" y="76"/>
                  </a:cubicBezTo>
                  <a:cubicBezTo>
                    <a:pt x="6" y="76"/>
                    <a:pt x="6" y="76"/>
                    <a:pt x="6" y="76"/>
                  </a:cubicBezTo>
                  <a:cubicBezTo>
                    <a:pt x="5" y="77"/>
                    <a:pt x="5" y="77"/>
                    <a:pt x="6" y="77"/>
                  </a:cubicBezTo>
                  <a:cubicBezTo>
                    <a:pt x="6" y="76"/>
                    <a:pt x="6" y="76"/>
                    <a:pt x="6" y="75"/>
                  </a:cubicBezTo>
                  <a:cubicBezTo>
                    <a:pt x="6" y="75"/>
                    <a:pt x="6" y="75"/>
                    <a:pt x="6" y="76"/>
                  </a:cubicBezTo>
                  <a:cubicBezTo>
                    <a:pt x="6" y="76"/>
                    <a:pt x="6" y="76"/>
                    <a:pt x="5" y="75"/>
                  </a:cubicBezTo>
                  <a:cubicBezTo>
                    <a:pt x="5" y="75"/>
                    <a:pt x="5" y="75"/>
                    <a:pt x="5" y="75"/>
                  </a:cubicBezTo>
                  <a:cubicBezTo>
                    <a:pt x="5" y="75"/>
                    <a:pt x="5" y="75"/>
                    <a:pt x="5" y="75"/>
                  </a:cubicBezTo>
                  <a:cubicBezTo>
                    <a:pt x="5" y="75"/>
                    <a:pt x="5" y="74"/>
                    <a:pt x="5" y="74"/>
                  </a:cubicBezTo>
                  <a:cubicBezTo>
                    <a:pt x="5" y="74"/>
                    <a:pt x="5" y="74"/>
                    <a:pt x="5" y="74"/>
                  </a:cubicBezTo>
                  <a:cubicBezTo>
                    <a:pt x="5" y="74"/>
                    <a:pt x="5" y="73"/>
                    <a:pt x="5" y="73"/>
                  </a:cubicBezTo>
                  <a:cubicBezTo>
                    <a:pt x="5" y="73"/>
                    <a:pt x="5" y="74"/>
                    <a:pt x="5" y="74"/>
                  </a:cubicBezTo>
                  <a:cubicBezTo>
                    <a:pt x="5" y="73"/>
                    <a:pt x="5" y="73"/>
                    <a:pt x="5" y="73"/>
                  </a:cubicBezTo>
                  <a:cubicBezTo>
                    <a:pt x="5" y="72"/>
                    <a:pt x="5" y="73"/>
                    <a:pt x="5" y="73"/>
                  </a:cubicBezTo>
                  <a:cubicBezTo>
                    <a:pt x="5" y="72"/>
                    <a:pt x="5" y="72"/>
                    <a:pt x="5" y="72"/>
                  </a:cubicBezTo>
                  <a:cubicBezTo>
                    <a:pt x="5" y="71"/>
                    <a:pt x="5" y="72"/>
                    <a:pt x="5" y="72"/>
                  </a:cubicBezTo>
                  <a:cubicBezTo>
                    <a:pt x="6" y="72"/>
                    <a:pt x="5" y="72"/>
                    <a:pt x="5" y="71"/>
                  </a:cubicBezTo>
                  <a:cubicBezTo>
                    <a:pt x="5" y="71"/>
                    <a:pt x="5" y="71"/>
                    <a:pt x="5" y="71"/>
                  </a:cubicBezTo>
                  <a:cubicBezTo>
                    <a:pt x="5" y="70"/>
                    <a:pt x="5" y="70"/>
                    <a:pt x="5" y="70"/>
                  </a:cubicBezTo>
                  <a:cubicBezTo>
                    <a:pt x="5" y="70"/>
                    <a:pt x="5" y="71"/>
                    <a:pt x="5" y="71"/>
                  </a:cubicBezTo>
                  <a:cubicBezTo>
                    <a:pt x="5" y="71"/>
                    <a:pt x="5" y="70"/>
                    <a:pt x="5" y="70"/>
                  </a:cubicBezTo>
                  <a:cubicBezTo>
                    <a:pt x="5" y="70"/>
                    <a:pt x="5" y="69"/>
                    <a:pt x="5" y="68"/>
                  </a:cubicBezTo>
                  <a:cubicBezTo>
                    <a:pt x="5" y="68"/>
                    <a:pt x="5" y="69"/>
                    <a:pt x="5" y="69"/>
                  </a:cubicBezTo>
                  <a:cubicBezTo>
                    <a:pt x="5" y="69"/>
                    <a:pt x="5" y="68"/>
                    <a:pt x="5" y="68"/>
                  </a:cubicBezTo>
                  <a:cubicBezTo>
                    <a:pt x="5" y="68"/>
                    <a:pt x="5" y="67"/>
                    <a:pt x="5" y="66"/>
                  </a:cubicBezTo>
                  <a:cubicBezTo>
                    <a:pt x="4" y="67"/>
                    <a:pt x="5" y="67"/>
                    <a:pt x="5" y="68"/>
                  </a:cubicBezTo>
                  <a:cubicBezTo>
                    <a:pt x="4" y="68"/>
                    <a:pt x="5" y="67"/>
                    <a:pt x="5" y="67"/>
                  </a:cubicBezTo>
                  <a:cubicBezTo>
                    <a:pt x="4" y="67"/>
                    <a:pt x="5" y="66"/>
                    <a:pt x="4" y="66"/>
                  </a:cubicBezTo>
                  <a:cubicBezTo>
                    <a:pt x="5" y="65"/>
                    <a:pt x="4" y="65"/>
                    <a:pt x="4" y="64"/>
                  </a:cubicBezTo>
                  <a:cubicBezTo>
                    <a:pt x="4" y="64"/>
                    <a:pt x="4" y="64"/>
                    <a:pt x="4" y="63"/>
                  </a:cubicBezTo>
                  <a:cubicBezTo>
                    <a:pt x="4" y="63"/>
                    <a:pt x="4" y="63"/>
                    <a:pt x="5" y="63"/>
                  </a:cubicBezTo>
                  <a:cubicBezTo>
                    <a:pt x="4" y="62"/>
                    <a:pt x="5" y="62"/>
                    <a:pt x="4" y="61"/>
                  </a:cubicBezTo>
                  <a:cubicBezTo>
                    <a:pt x="5" y="61"/>
                    <a:pt x="5" y="61"/>
                    <a:pt x="5" y="61"/>
                  </a:cubicBezTo>
                  <a:cubicBezTo>
                    <a:pt x="5" y="61"/>
                    <a:pt x="5" y="61"/>
                    <a:pt x="5" y="61"/>
                  </a:cubicBezTo>
                  <a:cubicBezTo>
                    <a:pt x="5" y="60"/>
                    <a:pt x="5" y="60"/>
                    <a:pt x="5" y="61"/>
                  </a:cubicBezTo>
                  <a:cubicBezTo>
                    <a:pt x="4" y="60"/>
                    <a:pt x="4" y="60"/>
                    <a:pt x="4" y="59"/>
                  </a:cubicBezTo>
                  <a:cubicBezTo>
                    <a:pt x="4" y="59"/>
                    <a:pt x="4" y="59"/>
                    <a:pt x="4" y="59"/>
                  </a:cubicBezTo>
                  <a:cubicBezTo>
                    <a:pt x="4" y="59"/>
                    <a:pt x="4" y="59"/>
                    <a:pt x="4" y="58"/>
                  </a:cubicBezTo>
                  <a:cubicBezTo>
                    <a:pt x="4" y="58"/>
                    <a:pt x="4" y="58"/>
                    <a:pt x="5" y="58"/>
                  </a:cubicBezTo>
                  <a:cubicBezTo>
                    <a:pt x="5" y="58"/>
                    <a:pt x="4" y="58"/>
                    <a:pt x="5" y="58"/>
                  </a:cubicBezTo>
                  <a:cubicBezTo>
                    <a:pt x="5" y="58"/>
                    <a:pt x="5" y="58"/>
                    <a:pt x="5" y="58"/>
                  </a:cubicBezTo>
                  <a:cubicBezTo>
                    <a:pt x="5" y="57"/>
                    <a:pt x="4" y="58"/>
                    <a:pt x="4" y="58"/>
                  </a:cubicBezTo>
                  <a:cubicBezTo>
                    <a:pt x="4" y="57"/>
                    <a:pt x="4" y="57"/>
                    <a:pt x="4" y="56"/>
                  </a:cubicBezTo>
                  <a:cubicBezTo>
                    <a:pt x="5" y="56"/>
                    <a:pt x="5" y="56"/>
                    <a:pt x="5" y="56"/>
                  </a:cubicBezTo>
                  <a:cubicBezTo>
                    <a:pt x="5" y="56"/>
                    <a:pt x="4" y="56"/>
                    <a:pt x="4" y="55"/>
                  </a:cubicBezTo>
                  <a:cubicBezTo>
                    <a:pt x="5" y="55"/>
                    <a:pt x="5" y="55"/>
                    <a:pt x="5" y="55"/>
                  </a:cubicBezTo>
                  <a:cubicBezTo>
                    <a:pt x="5" y="54"/>
                    <a:pt x="5" y="55"/>
                    <a:pt x="5" y="54"/>
                  </a:cubicBezTo>
                  <a:cubicBezTo>
                    <a:pt x="5" y="54"/>
                    <a:pt x="5" y="55"/>
                    <a:pt x="4" y="55"/>
                  </a:cubicBezTo>
                  <a:cubicBezTo>
                    <a:pt x="4" y="54"/>
                    <a:pt x="5" y="54"/>
                    <a:pt x="5" y="54"/>
                  </a:cubicBezTo>
                  <a:cubicBezTo>
                    <a:pt x="5" y="54"/>
                    <a:pt x="4" y="54"/>
                    <a:pt x="4" y="54"/>
                  </a:cubicBezTo>
                  <a:cubicBezTo>
                    <a:pt x="4" y="54"/>
                    <a:pt x="5" y="53"/>
                    <a:pt x="5" y="53"/>
                  </a:cubicBezTo>
                  <a:cubicBezTo>
                    <a:pt x="5" y="53"/>
                    <a:pt x="4" y="52"/>
                    <a:pt x="4" y="52"/>
                  </a:cubicBezTo>
                  <a:cubicBezTo>
                    <a:pt x="4" y="52"/>
                    <a:pt x="4" y="51"/>
                    <a:pt x="4" y="51"/>
                  </a:cubicBezTo>
                  <a:cubicBezTo>
                    <a:pt x="5" y="51"/>
                    <a:pt x="5" y="51"/>
                    <a:pt x="5" y="51"/>
                  </a:cubicBezTo>
                  <a:cubicBezTo>
                    <a:pt x="5" y="51"/>
                    <a:pt x="4" y="51"/>
                    <a:pt x="5" y="50"/>
                  </a:cubicBezTo>
                  <a:cubicBezTo>
                    <a:pt x="5" y="50"/>
                    <a:pt x="5" y="51"/>
                    <a:pt x="5" y="51"/>
                  </a:cubicBezTo>
                  <a:cubicBezTo>
                    <a:pt x="5" y="50"/>
                    <a:pt x="5" y="50"/>
                    <a:pt x="5" y="50"/>
                  </a:cubicBezTo>
                  <a:cubicBezTo>
                    <a:pt x="4" y="50"/>
                    <a:pt x="4" y="51"/>
                    <a:pt x="4" y="50"/>
                  </a:cubicBezTo>
                  <a:cubicBezTo>
                    <a:pt x="4" y="50"/>
                    <a:pt x="4" y="50"/>
                    <a:pt x="4" y="50"/>
                  </a:cubicBezTo>
                  <a:cubicBezTo>
                    <a:pt x="4" y="50"/>
                    <a:pt x="4" y="50"/>
                    <a:pt x="4" y="50"/>
                  </a:cubicBezTo>
                  <a:cubicBezTo>
                    <a:pt x="5" y="50"/>
                    <a:pt x="5" y="50"/>
                    <a:pt x="5" y="49"/>
                  </a:cubicBezTo>
                  <a:cubicBezTo>
                    <a:pt x="5" y="48"/>
                    <a:pt x="5" y="49"/>
                    <a:pt x="4" y="49"/>
                  </a:cubicBezTo>
                  <a:cubicBezTo>
                    <a:pt x="5" y="48"/>
                    <a:pt x="5" y="48"/>
                    <a:pt x="5" y="48"/>
                  </a:cubicBezTo>
                  <a:cubicBezTo>
                    <a:pt x="5" y="48"/>
                    <a:pt x="5" y="48"/>
                    <a:pt x="5" y="48"/>
                  </a:cubicBezTo>
                  <a:cubicBezTo>
                    <a:pt x="5" y="48"/>
                    <a:pt x="5" y="48"/>
                    <a:pt x="5" y="47"/>
                  </a:cubicBezTo>
                  <a:cubicBezTo>
                    <a:pt x="5" y="47"/>
                    <a:pt x="5" y="47"/>
                    <a:pt x="5" y="47"/>
                  </a:cubicBezTo>
                  <a:cubicBezTo>
                    <a:pt x="5" y="47"/>
                    <a:pt x="5" y="47"/>
                    <a:pt x="5" y="47"/>
                  </a:cubicBezTo>
                  <a:cubicBezTo>
                    <a:pt x="4" y="47"/>
                    <a:pt x="4" y="48"/>
                    <a:pt x="4" y="48"/>
                  </a:cubicBezTo>
                  <a:cubicBezTo>
                    <a:pt x="4" y="48"/>
                    <a:pt x="4" y="47"/>
                    <a:pt x="4" y="47"/>
                  </a:cubicBezTo>
                  <a:cubicBezTo>
                    <a:pt x="4" y="47"/>
                    <a:pt x="4" y="46"/>
                    <a:pt x="4" y="46"/>
                  </a:cubicBezTo>
                  <a:cubicBezTo>
                    <a:pt x="5" y="46"/>
                    <a:pt x="5" y="46"/>
                    <a:pt x="5" y="46"/>
                  </a:cubicBezTo>
                  <a:cubicBezTo>
                    <a:pt x="5" y="45"/>
                    <a:pt x="5" y="45"/>
                    <a:pt x="4" y="45"/>
                  </a:cubicBezTo>
                  <a:cubicBezTo>
                    <a:pt x="4" y="45"/>
                    <a:pt x="4" y="45"/>
                    <a:pt x="4" y="45"/>
                  </a:cubicBezTo>
                  <a:cubicBezTo>
                    <a:pt x="5" y="45"/>
                    <a:pt x="5" y="45"/>
                    <a:pt x="5" y="45"/>
                  </a:cubicBezTo>
                  <a:cubicBezTo>
                    <a:pt x="5" y="44"/>
                    <a:pt x="5" y="44"/>
                    <a:pt x="5" y="44"/>
                  </a:cubicBezTo>
                  <a:cubicBezTo>
                    <a:pt x="5" y="44"/>
                    <a:pt x="5" y="44"/>
                    <a:pt x="5" y="44"/>
                  </a:cubicBezTo>
                  <a:cubicBezTo>
                    <a:pt x="5" y="43"/>
                    <a:pt x="5" y="42"/>
                    <a:pt x="5" y="41"/>
                  </a:cubicBezTo>
                  <a:cubicBezTo>
                    <a:pt x="5" y="41"/>
                    <a:pt x="5" y="41"/>
                    <a:pt x="5" y="40"/>
                  </a:cubicBezTo>
                  <a:cubicBezTo>
                    <a:pt x="5" y="40"/>
                    <a:pt x="5" y="41"/>
                    <a:pt x="5" y="41"/>
                  </a:cubicBezTo>
                  <a:cubicBezTo>
                    <a:pt x="5" y="41"/>
                    <a:pt x="5" y="40"/>
                    <a:pt x="5" y="40"/>
                  </a:cubicBezTo>
                  <a:cubicBezTo>
                    <a:pt x="5" y="40"/>
                    <a:pt x="5" y="40"/>
                    <a:pt x="5" y="40"/>
                  </a:cubicBezTo>
                  <a:cubicBezTo>
                    <a:pt x="5" y="40"/>
                    <a:pt x="5" y="40"/>
                    <a:pt x="6" y="40"/>
                  </a:cubicBezTo>
                  <a:cubicBezTo>
                    <a:pt x="6" y="39"/>
                    <a:pt x="5" y="40"/>
                    <a:pt x="5" y="40"/>
                  </a:cubicBezTo>
                  <a:cubicBezTo>
                    <a:pt x="5" y="39"/>
                    <a:pt x="6" y="39"/>
                    <a:pt x="6" y="39"/>
                  </a:cubicBezTo>
                  <a:cubicBezTo>
                    <a:pt x="6" y="38"/>
                    <a:pt x="5" y="39"/>
                    <a:pt x="5" y="38"/>
                  </a:cubicBezTo>
                  <a:cubicBezTo>
                    <a:pt x="6" y="38"/>
                    <a:pt x="5" y="37"/>
                    <a:pt x="6" y="38"/>
                  </a:cubicBezTo>
                  <a:cubicBezTo>
                    <a:pt x="6" y="37"/>
                    <a:pt x="6" y="36"/>
                    <a:pt x="6" y="36"/>
                  </a:cubicBezTo>
                  <a:cubicBezTo>
                    <a:pt x="5" y="36"/>
                    <a:pt x="6" y="36"/>
                    <a:pt x="5" y="37"/>
                  </a:cubicBezTo>
                  <a:cubicBezTo>
                    <a:pt x="5" y="37"/>
                    <a:pt x="5" y="36"/>
                    <a:pt x="5" y="36"/>
                  </a:cubicBezTo>
                  <a:cubicBezTo>
                    <a:pt x="5" y="36"/>
                    <a:pt x="5" y="35"/>
                    <a:pt x="5" y="35"/>
                  </a:cubicBezTo>
                  <a:cubicBezTo>
                    <a:pt x="6" y="35"/>
                    <a:pt x="6" y="35"/>
                    <a:pt x="6" y="36"/>
                  </a:cubicBezTo>
                  <a:cubicBezTo>
                    <a:pt x="6" y="36"/>
                    <a:pt x="6" y="35"/>
                    <a:pt x="6" y="35"/>
                  </a:cubicBezTo>
                  <a:cubicBezTo>
                    <a:pt x="6" y="35"/>
                    <a:pt x="6" y="35"/>
                    <a:pt x="6" y="35"/>
                  </a:cubicBezTo>
                  <a:cubicBezTo>
                    <a:pt x="6" y="35"/>
                    <a:pt x="6" y="35"/>
                    <a:pt x="6" y="35"/>
                  </a:cubicBezTo>
                  <a:cubicBezTo>
                    <a:pt x="6" y="34"/>
                    <a:pt x="6" y="35"/>
                    <a:pt x="5" y="35"/>
                  </a:cubicBezTo>
                  <a:cubicBezTo>
                    <a:pt x="6" y="34"/>
                    <a:pt x="6" y="35"/>
                    <a:pt x="6" y="35"/>
                  </a:cubicBezTo>
                  <a:cubicBezTo>
                    <a:pt x="6" y="34"/>
                    <a:pt x="6" y="34"/>
                    <a:pt x="6" y="33"/>
                  </a:cubicBezTo>
                  <a:cubicBezTo>
                    <a:pt x="7" y="33"/>
                    <a:pt x="6" y="34"/>
                    <a:pt x="6" y="34"/>
                  </a:cubicBezTo>
                  <a:cubicBezTo>
                    <a:pt x="7" y="34"/>
                    <a:pt x="6" y="33"/>
                    <a:pt x="7" y="33"/>
                  </a:cubicBezTo>
                  <a:cubicBezTo>
                    <a:pt x="7" y="33"/>
                    <a:pt x="6" y="33"/>
                    <a:pt x="6" y="33"/>
                  </a:cubicBezTo>
                  <a:cubicBezTo>
                    <a:pt x="6" y="33"/>
                    <a:pt x="6" y="33"/>
                    <a:pt x="6" y="33"/>
                  </a:cubicBezTo>
                  <a:cubicBezTo>
                    <a:pt x="6" y="32"/>
                    <a:pt x="6" y="32"/>
                    <a:pt x="6" y="31"/>
                  </a:cubicBezTo>
                  <a:cubicBezTo>
                    <a:pt x="6" y="31"/>
                    <a:pt x="6" y="30"/>
                    <a:pt x="7" y="29"/>
                  </a:cubicBezTo>
                  <a:cubicBezTo>
                    <a:pt x="7" y="28"/>
                    <a:pt x="7" y="28"/>
                    <a:pt x="7" y="28"/>
                  </a:cubicBezTo>
                  <a:cubicBezTo>
                    <a:pt x="7" y="28"/>
                    <a:pt x="7" y="28"/>
                    <a:pt x="7" y="28"/>
                  </a:cubicBezTo>
                  <a:cubicBezTo>
                    <a:pt x="7" y="26"/>
                    <a:pt x="7" y="25"/>
                    <a:pt x="8" y="24"/>
                  </a:cubicBezTo>
                  <a:cubicBezTo>
                    <a:pt x="8" y="24"/>
                    <a:pt x="8" y="24"/>
                    <a:pt x="8" y="24"/>
                  </a:cubicBezTo>
                  <a:cubicBezTo>
                    <a:pt x="8" y="23"/>
                    <a:pt x="8" y="23"/>
                    <a:pt x="8" y="23"/>
                  </a:cubicBezTo>
                  <a:cubicBezTo>
                    <a:pt x="9" y="23"/>
                    <a:pt x="9" y="23"/>
                    <a:pt x="9" y="24"/>
                  </a:cubicBezTo>
                  <a:cubicBezTo>
                    <a:pt x="9" y="24"/>
                    <a:pt x="8" y="24"/>
                    <a:pt x="8" y="25"/>
                  </a:cubicBezTo>
                  <a:cubicBezTo>
                    <a:pt x="9" y="25"/>
                    <a:pt x="8" y="24"/>
                    <a:pt x="9" y="24"/>
                  </a:cubicBezTo>
                  <a:cubicBezTo>
                    <a:pt x="9" y="24"/>
                    <a:pt x="9" y="24"/>
                    <a:pt x="9" y="24"/>
                  </a:cubicBezTo>
                  <a:cubicBezTo>
                    <a:pt x="9" y="24"/>
                    <a:pt x="9" y="23"/>
                    <a:pt x="9" y="23"/>
                  </a:cubicBezTo>
                  <a:cubicBezTo>
                    <a:pt x="9" y="23"/>
                    <a:pt x="9" y="24"/>
                    <a:pt x="9" y="23"/>
                  </a:cubicBezTo>
                  <a:cubicBezTo>
                    <a:pt x="9" y="23"/>
                    <a:pt x="9" y="22"/>
                    <a:pt x="9" y="23"/>
                  </a:cubicBezTo>
                  <a:cubicBezTo>
                    <a:pt x="8" y="23"/>
                    <a:pt x="9" y="22"/>
                    <a:pt x="9" y="22"/>
                  </a:cubicBezTo>
                  <a:cubicBezTo>
                    <a:pt x="9" y="21"/>
                    <a:pt x="10" y="20"/>
                    <a:pt x="10" y="19"/>
                  </a:cubicBezTo>
                  <a:cubicBezTo>
                    <a:pt x="11" y="18"/>
                    <a:pt x="11" y="17"/>
                    <a:pt x="12" y="16"/>
                  </a:cubicBezTo>
                  <a:cubicBezTo>
                    <a:pt x="12" y="16"/>
                    <a:pt x="12" y="16"/>
                    <a:pt x="12" y="16"/>
                  </a:cubicBezTo>
                  <a:cubicBezTo>
                    <a:pt x="12" y="15"/>
                    <a:pt x="13" y="15"/>
                    <a:pt x="13" y="15"/>
                  </a:cubicBezTo>
                  <a:cubicBezTo>
                    <a:pt x="13" y="15"/>
                    <a:pt x="12" y="15"/>
                    <a:pt x="13" y="14"/>
                  </a:cubicBezTo>
                  <a:cubicBezTo>
                    <a:pt x="13" y="14"/>
                    <a:pt x="13" y="15"/>
                    <a:pt x="13" y="15"/>
                  </a:cubicBezTo>
                  <a:cubicBezTo>
                    <a:pt x="13" y="15"/>
                    <a:pt x="13" y="15"/>
                    <a:pt x="13" y="15"/>
                  </a:cubicBezTo>
                  <a:cubicBezTo>
                    <a:pt x="13" y="15"/>
                    <a:pt x="12" y="16"/>
                    <a:pt x="13" y="16"/>
                  </a:cubicBezTo>
                  <a:cubicBezTo>
                    <a:pt x="13" y="16"/>
                    <a:pt x="13" y="16"/>
                    <a:pt x="13" y="16"/>
                  </a:cubicBezTo>
                  <a:cubicBezTo>
                    <a:pt x="13" y="15"/>
                    <a:pt x="13" y="16"/>
                    <a:pt x="13" y="15"/>
                  </a:cubicBezTo>
                  <a:cubicBezTo>
                    <a:pt x="13" y="15"/>
                    <a:pt x="13" y="16"/>
                    <a:pt x="13" y="15"/>
                  </a:cubicBezTo>
                  <a:cubicBezTo>
                    <a:pt x="13" y="15"/>
                    <a:pt x="14" y="14"/>
                    <a:pt x="14" y="14"/>
                  </a:cubicBezTo>
                  <a:cubicBezTo>
                    <a:pt x="14" y="14"/>
                    <a:pt x="14" y="15"/>
                    <a:pt x="13" y="15"/>
                  </a:cubicBezTo>
                  <a:cubicBezTo>
                    <a:pt x="13" y="15"/>
                    <a:pt x="13" y="14"/>
                    <a:pt x="13" y="14"/>
                  </a:cubicBezTo>
                  <a:cubicBezTo>
                    <a:pt x="14" y="13"/>
                    <a:pt x="15" y="12"/>
                    <a:pt x="15" y="11"/>
                  </a:cubicBezTo>
                  <a:cubicBezTo>
                    <a:pt x="16" y="11"/>
                    <a:pt x="16" y="10"/>
                    <a:pt x="17" y="9"/>
                  </a:cubicBezTo>
                  <a:cubicBezTo>
                    <a:pt x="17" y="9"/>
                    <a:pt x="16" y="9"/>
                    <a:pt x="16" y="9"/>
                  </a:cubicBezTo>
                  <a:cubicBezTo>
                    <a:pt x="16" y="9"/>
                    <a:pt x="16" y="9"/>
                    <a:pt x="16" y="9"/>
                  </a:cubicBezTo>
                  <a:cubicBezTo>
                    <a:pt x="16" y="8"/>
                    <a:pt x="16" y="9"/>
                    <a:pt x="16" y="9"/>
                  </a:cubicBezTo>
                  <a:cubicBezTo>
                    <a:pt x="16" y="9"/>
                    <a:pt x="15" y="10"/>
                    <a:pt x="15" y="10"/>
                  </a:cubicBezTo>
                  <a:cubicBezTo>
                    <a:pt x="15" y="10"/>
                    <a:pt x="15" y="10"/>
                    <a:pt x="15" y="10"/>
                  </a:cubicBezTo>
                  <a:cubicBezTo>
                    <a:pt x="15" y="11"/>
                    <a:pt x="14" y="11"/>
                    <a:pt x="14" y="11"/>
                  </a:cubicBezTo>
                  <a:cubicBezTo>
                    <a:pt x="14" y="11"/>
                    <a:pt x="14" y="11"/>
                    <a:pt x="14" y="11"/>
                  </a:cubicBezTo>
                  <a:cubicBezTo>
                    <a:pt x="13" y="12"/>
                    <a:pt x="13" y="13"/>
                    <a:pt x="12" y="14"/>
                  </a:cubicBezTo>
                  <a:cubicBezTo>
                    <a:pt x="12" y="13"/>
                    <a:pt x="12" y="14"/>
                    <a:pt x="11" y="14"/>
                  </a:cubicBezTo>
                  <a:cubicBezTo>
                    <a:pt x="11" y="14"/>
                    <a:pt x="12" y="14"/>
                    <a:pt x="12" y="15"/>
                  </a:cubicBezTo>
                  <a:cubicBezTo>
                    <a:pt x="12" y="15"/>
                    <a:pt x="12" y="14"/>
                    <a:pt x="12" y="14"/>
                  </a:cubicBezTo>
                  <a:cubicBezTo>
                    <a:pt x="12" y="14"/>
                    <a:pt x="12" y="14"/>
                    <a:pt x="12" y="15"/>
                  </a:cubicBezTo>
                  <a:cubicBezTo>
                    <a:pt x="11" y="15"/>
                    <a:pt x="11" y="15"/>
                    <a:pt x="11" y="15"/>
                  </a:cubicBezTo>
                  <a:cubicBezTo>
                    <a:pt x="11" y="16"/>
                    <a:pt x="11" y="15"/>
                    <a:pt x="11" y="15"/>
                  </a:cubicBezTo>
                  <a:cubicBezTo>
                    <a:pt x="12" y="15"/>
                    <a:pt x="11" y="15"/>
                    <a:pt x="11" y="16"/>
                  </a:cubicBezTo>
                  <a:cubicBezTo>
                    <a:pt x="11" y="16"/>
                    <a:pt x="11" y="17"/>
                    <a:pt x="10" y="17"/>
                  </a:cubicBezTo>
                  <a:cubicBezTo>
                    <a:pt x="10" y="17"/>
                    <a:pt x="10" y="17"/>
                    <a:pt x="10" y="17"/>
                  </a:cubicBezTo>
                  <a:cubicBezTo>
                    <a:pt x="10" y="17"/>
                    <a:pt x="10" y="18"/>
                    <a:pt x="10" y="18"/>
                  </a:cubicBezTo>
                  <a:cubicBezTo>
                    <a:pt x="9" y="19"/>
                    <a:pt x="9" y="19"/>
                    <a:pt x="9" y="20"/>
                  </a:cubicBezTo>
                  <a:cubicBezTo>
                    <a:pt x="9" y="20"/>
                    <a:pt x="9" y="19"/>
                    <a:pt x="9" y="19"/>
                  </a:cubicBezTo>
                  <a:cubicBezTo>
                    <a:pt x="9" y="20"/>
                    <a:pt x="8" y="21"/>
                    <a:pt x="8" y="22"/>
                  </a:cubicBezTo>
                  <a:cubicBezTo>
                    <a:pt x="8" y="22"/>
                    <a:pt x="8" y="22"/>
                    <a:pt x="8" y="22"/>
                  </a:cubicBezTo>
                  <a:cubicBezTo>
                    <a:pt x="8" y="22"/>
                    <a:pt x="8" y="22"/>
                    <a:pt x="8" y="22"/>
                  </a:cubicBezTo>
                  <a:cubicBezTo>
                    <a:pt x="8" y="22"/>
                    <a:pt x="8" y="23"/>
                    <a:pt x="8" y="23"/>
                  </a:cubicBezTo>
                  <a:cubicBezTo>
                    <a:pt x="8" y="23"/>
                    <a:pt x="7" y="23"/>
                    <a:pt x="7" y="24"/>
                  </a:cubicBezTo>
                  <a:cubicBezTo>
                    <a:pt x="7" y="24"/>
                    <a:pt x="7" y="24"/>
                    <a:pt x="7" y="24"/>
                  </a:cubicBezTo>
                  <a:cubicBezTo>
                    <a:pt x="7" y="25"/>
                    <a:pt x="7" y="26"/>
                    <a:pt x="6" y="27"/>
                  </a:cubicBezTo>
                  <a:cubicBezTo>
                    <a:pt x="6" y="27"/>
                    <a:pt x="6" y="27"/>
                    <a:pt x="6" y="27"/>
                  </a:cubicBezTo>
                  <a:cubicBezTo>
                    <a:pt x="6" y="28"/>
                    <a:pt x="6" y="29"/>
                    <a:pt x="6" y="29"/>
                  </a:cubicBezTo>
                  <a:cubicBezTo>
                    <a:pt x="6" y="29"/>
                    <a:pt x="6" y="30"/>
                    <a:pt x="6" y="30"/>
                  </a:cubicBezTo>
                  <a:cubicBezTo>
                    <a:pt x="5" y="31"/>
                    <a:pt x="5" y="32"/>
                    <a:pt x="4" y="33"/>
                  </a:cubicBezTo>
                  <a:cubicBezTo>
                    <a:pt x="4" y="33"/>
                    <a:pt x="4" y="34"/>
                    <a:pt x="3" y="34"/>
                  </a:cubicBezTo>
                  <a:cubicBezTo>
                    <a:pt x="3" y="35"/>
                    <a:pt x="3" y="35"/>
                    <a:pt x="3" y="36"/>
                  </a:cubicBezTo>
                  <a:cubicBezTo>
                    <a:pt x="3" y="36"/>
                    <a:pt x="3" y="37"/>
                    <a:pt x="3" y="37"/>
                  </a:cubicBezTo>
                  <a:cubicBezTo>
                    <a:pt x="3" y="37"/>
                    <a:pt x="3" y="37"/>
                    <a:pt x="3" y="37"/>
                  </a:cubicBezTo>
                  <a:cubicBezTo>
                    <a:pt x="3" y="38"/>
                    <a:pt x="3" y="37"/>
                    <a:pt x="3" y="37"/>
                  </a:cubicBezTo>
                  <a:cubicBezTo>
                    <a:pt x="3" y="36"/>
                    <a:pt x="3" y="36"/>
                    <a:pt x="3" y="36"/>
                  </a:cubicBezTo>
                  <a:cubicBezTo>
                    <a:pt x="3" y="36"/>
                    <a:pt x="3" y="37"/>
                    <a:pt x="3" y="37"/>
                  </a:cubicBezTo>
                  <a:cubicBezTo>
                    <a:pt x="3" y="37"/>
                    <a:pt x="3" y="37"/>
                    <a:pt x="3" y="37"/>
                  </a:cubicBezTo>
                  <a:cubicBezTo>
                    <a:pt x="4" y="37"/>
                    <a:pt x="3" y="37"/>
                    <a:pt x="3" y="37"/>
                  </a:cubicBezTo>
                  <a:cubicBezTo>
                    <a:pt x="3" y="37"/>
                    <a:pt x="3" y="37"/>
                    <a:pt x="3" y="37"/>
                  </a:cubicBezTo>
                  <a:cubicBezTo>
                    <a:pt x="3" y="37"/>
                    <a:pt x="3" y="38"/>
                    <a:pt x="3" y="38"/>
                  </a:cubicBezTo>
                  <a:cubicBezTo>
                    <a:pt x="3" y="38"/>
                    <a:pt x="3" y="38"/>
                    <a:pt x="3" y="38"/>
                  </a:cubicBezTo>
                  <a:cubicBezTo>
                    <a:pt x="3" y="38"/>
                    <a:pt x="3" y="38"/>
                    <a:pt x="3" y="39"/>
                  </a:cubicBezTo>
                  <a:cubicBezTo>
                    <a:pt x="2" y="39"/>
                    <a:pt x="2" y="40"/>
                    <a:pt x="2" y="40"/>
                  </a:cubicBezTo>
                  <a:cubicBezTo>
                    <a:pt x="2" y="40"/>
                    <a:pt x="2" y="39"/>
                    <a:pt x="2" y="40"/>
                  </a:cubicBezTo>
                  <a:cubicBezTo>
                    <a:pt x="2" y="40"/>
                    <a:pt x="2" y="40"/>
                    <a:pt x="2" y="40"/>
                  </a:cubicBezTo>
                  <a:cubicBezTo>
                    <a:pt x="2" y="40"/>
                    <a:pt x="2" y="41"/>
                    <a:pt x="2" y="41"/>
                  </a:cubicBezTo>
                  <a:cubicBezTo>
                    <a:pt x="3" y="41"/>
                    <a:pt x="2" y="40"/>
                    <a:pt x="2" y="40"/>
                  </a:cubicBezTo>
                  <a:cubicBezTo>
                    <a:pt x="3" y="40"/>
                    <a:pt x="3" y="41"/>
                    <a:pt x="3" y="41"/>
                  </a:cubicBezTo>
                  <a:cubicBezTo>
                    <a:pt x="3" y="41"/>
                    <a:pt x="3" y="42"/>
                    <a:pt x="3" y="42"/>
                  </a:cubicBezTo>
                  <a:cubicBezTo>
                    <a:pt x="3" y="42"/>
                    <a:pt x="3" y="43"/>
                    <a:pt x="2" y="44"/>
                  </a:cubicBezTo>
                  <a:cubicBezTo>
                    <a:pt x="2" y="44"/>
                    <a:pt x="2" y="45"/>
                    <a:pt x="2" y="45"/>
                  </a:cubicBezTo>
                  <a:cubicBezTo>
                    <a:pt x="2" y="45"/>
                    <a:pt x="2" y="46"/>
                    <a:pt x="2" y="46"/>
                  </a:cubicBezTo>
                  <a:cubicBezTo>
                    <a:pt x="3" y="45"/>
                    <a:pt x="2" y="45"/>
                    <a:pt x="3" y="44"/>
                  </a:cubicBezTo>
                  <a:cubicBezTo>
                    <a:pt x="3" y="45"/>
                    <a:pt x="3" y="45"/>
                    <a:pt x="3" y="46"/>
                  </a:cubicBezTo>
                  <a:cubicBezTo>
                    <a:pt x="3" y="46"/>
                    <a:pt x="2" y="47"/>
                    <a:pt x="3" y="47"/>
                  </a:cubicBezTo>
                  <a:cubicBezTo>
                    <a:pt x="2" y="47"/>
                    <a:pt x="2" y="47"/>
                    <a:pt x="2" y="47"/>
                  </a:cubicBezTo>
                  <a:cubicBezTo>
                    <a:pt x="2" y="47"/>
                    <a:pt x="2" y="47"/>
                    <a:pt x="2" y="48"/>
                  </a:cubicBezTo>
                  <a:cubicBezTo>
                    <a:pt x="2" y="48"/>
                    <a:pt x="2" y="48"/>
                    <a:pt x="2" y="49"/>
                  </a:cubicBezTo>
                  <a:cubicBezTo>
                    <a:pt x="2" y="49"/>
                    <a:pt x="2" y="48"/>
                    <a:pt x="3" y="48"/>
                  </a:cubicBezTo>
                  <a:cubicBezTo>
                    <a:pt x="3" y="49"/>
                    <a:pt x="2" y="49"/>
                    <a:pt x="3" y="50"/>
                  </a:cubicBezTo>
                  <a:cubicBezTo>
                    <a:pt x="3" y="50"/>
                    <a:pt x="2" y="50"/>
                    <a:pt x="2" y="50"/>
                  </a:cubicBezTo>
                  <a:cubicBezTo>
                    <a:pt x="2" y="51"/>
                    <a:pt x="2" y="51"/>
                    <a:pt x="3" y="51"/>
                  </a:cubicBezTo>
                  <a:cubicBezTo>
                    <a:pt x="3" y="51"/>
                    <a:pt x="2" y="51"/>
                    <a:pt x="3" y="51"/>
                  </a:cubicBezTo>
                  <a:cubicBezTo>
                    <a:pt x="3" y="52"/>
                    <a:pt x="2" y="52"/>
                    <a:pt x="2" y="52"/>
                  </a:cubicBezTo>
                  <a:cubicBezTo>
                    <a:pt x="2" y="52"/>
                    <a:pt x="2" y="52"/>
                    <a:pt x="3" y="52"/>
                  </a:cubicBezTo>
                  <a:cubicBezTo>
                    <a:pt x="2" y="53"/>
                    <a:pt x="3" y="54"/>
                    <a:pt x="3" y="54"/>
                  </a:cubicBezTo>
                  <a:cubicBezTo>
                    <a:pt x="3" y="55"/>
                    <a:pt x="3" y="55"/>
                    <a:pt x="3" y="55"/>
                  </a:cubicBezTo>
                  <a:cubicBezTo>
                    <a:pt x="2" y="54"/>
                    <a:pt x="3" y="55"/>
                    <a:pt x="2" y="55"/>
                  </a:cubicBezTo>
                  <a:cubicBezTo>
                    <a:pt x="2" y="55"/>
                    <a:pt x="3" y="56"/>
                    <a:pt x="3" y="56"/>
                  </a:cubicBezTo>
                  <a:cubicBezTo>
                    <a:pt x="3" y="56"/>
                    <a:pt x="3" y="56"/>
                    <a:pt x="3" y="56"/>
                  </a:cubicBezTo>
                  <a:cubicBezTo>
                    <a:pt x="3" y="57"/>
                    <a:pt x="3" y="56"/>
                    <a:pt x="3" y="57"/>
                  </a:cubicBezTo>
                  <a:cubicBezTo>
                    <a:pt x="3" y="58"/>
                    <a:pt x="3" y="59"/>
                    <a:pt x="3" y="60"/>
                  </a:cubicBezTo>
                  <a:cubicBezTo>
                    <a:pt x="3" y="60"/>
                    <a:pt x="3" y="60"/>
                    <a:pt x="3" y="60"/>
                  </a:cubicBezTo>
                  <a:cubicBezTo>
                    <a:pt x="3" y="61"/>
                    <a:pt x="3" y="61"/>
                    <a:pt x="3" y="61"/>
                  </a:cubicBezTo>
                  <a:cubicBezTo>
                    <a:pt x="3" y="61"/>
                    <a:pt x="3" y="62"/>
                    <a:pt x="3" y="62"/>
                  </a:cubicBezTo>
                  <a:cubicBezTo>
                    <a:pt x="3" y="62"/>
                    <a:pt x="3" y="63"/>
                    <a:pt x="3" y="63"/>
                  </a:cubicBezTo>
                  <a:cubicBezTo>
                    <a:pt x="3" y="65"/>
                    <a:pt x="3" y="66"/>
                    <a:pt x="3" y="67"/>
                  </a:cubicBezTo>
                  <a:cubicBezTo>
                    <a:pt x="2" y="67"/>
                    <a:pt x="2" y="67"/>
                    <a:pt x="2" y="67"/>
                  </a:cubicBezTo>
                  <a:cubicBezTo>
                    <a:pt x="2" y="67"/>
                    <a:pt x="2" y="67"/>
                    <a:pt x="2" y="66"/>
                  </a:cubicBezTo>
                  <a:cubicBezTo>
                    <a:pt x="1" y="67"/>
                    <a:pt x="1" y="66"/>
                    <a:pt x="1" y="67"/>
                  </a:cubicBezTo>
                  <a:cubicBezTo>
                    <a:pt x="1" y="66"/>
                    <a:pt x="0" y="66"/>
                    <a:pt x="0" y="66"/>
                  </a:cubicBezTo>
                  <a:cubicBezTo>
                    <a:pt x="0" y="66"/>
                    <a:pt x="0" y="66"/>
                    <a:pt x="0" y="66"/>
                  </a:cubicBezTo>
                  <a:cubicBezTo>
                    <a:pt x="0" y="65"/>
                    <a:pt x="0" y="63"/>
                    <a:pt x="0" y="62"/>
                  </a:cubicBezTo>
                  <a:cubicBezTo>
                    <a:pt x="0" y="62"/>
                    <a:pt x="0" y="61"/>
                    <a:pt x="0" y="61"/>
                  </a:cubicBezTo>
                  <a:cubicBezTo>
                    <a:pt x="0" y="61"/>
                    <a:pt x="0" y="60"/>
                    <a:pt x="0" y="60"/>
                  </a:cubicBezTo>
                  <a:cubicBezTo>
                    <a:pt x="0" y="60"/>
                    <a:pt x="0" y="60"/>
                    <a:pt x="0" y="60"/>
                  </a:cubicBezTo>
                  <a:cubicBezTo>
                    <a:pt x="0" y="59"/>
                    <a:pt x="0" y="59"/>
                    <a:pt x="0" y="58"/>
                  </a:cubicBezTo>
                  <a:cubicBezTo>
                    <a:pt x="0" y="58"/>
                    <a:pt x="0" y="58"/>
                    <a:pt x="0" y="58"/>
                  </a:cubicBezTo>
                  <a:cubicBezTo>
                    <a:pt x="0" y="58"/>
                    <a:pt x="0" y="57"/>
                    <a:pt x="0" y="57"/>
                  </a:cubicBezTo>
                  <a:cubicBezTo>
                    <a:pt x="0" y="57"/>
                    <a:pt x="0" y="57"/>
                    <a:pt x="0" y="57"/>
                  </a:cubicBezTo>
                  <a:cubicBezTo>
                    <a:pt x="0" y="57"/>
                    <a:pt x="0" y="57"/>
                    <a:pt x="0" y="57"/>
                  </a:cubicBezTo>
                  <a:cubicBezTo>
                    <a:pt x="0" y="57"/>
                    <a:pt x="0" y="57"/>
                    <a:pt x="0" y="56"/>
                  </a:cubicBezTo>
                  <a:cubicBezTo>
                    <a:pt x="0" y="56"/>
                    <a:pt x="0" y="56"/>
                    <a:pt x="0" y="55"/>
                  </a:cubicBezTo>
                  <a:cubicBezTo>
                    <a:pt x="0" y="55"/>
                    <a:pt x="0" y="55"/>
                    <a:pt x="0" y="55"/>
                  </a:cubicBezTo>
                  <a:cubicBezTo>
                    <a:pt x="0" y="54"/>
                    <a:pt x="0" y="54"/>
                    <a:pt x="0" y="54"/>
                  </a:cubicBezTo>
                  <a:cubicBezTo>
                    <a:pt x="0" y="53"/>
                    <a:pt x="0" y="53"/>
                    <a:pt x="0" y="53"/>
                  </a:cubicBezTo>
                  <a:cubicBezTo>
                    <a:pt x="0" y="53"/>
                    <a:pt x="0" y="51"/>
                    <a:pt x="0" y="50"/>
                  </a:cubicBezTo>
                  <a:cubicBezTo>
                    <a:pt x="0" y="50"/>
                    <a:pt x="0" y="51"/>
                    <a:pt x="0" y="50"/>
                  </a:cubicBezTo>
                  <a:cubicBezTo>
                    <a:pt x="0" y="50"/>
                    <a:pt x="0" y="50"/>
                    <a:pt x="0" y="50"/>
                  </a:cubicBezTo>
                  <a:cubicBezTo>
                    <a:pt x="0" y="49"/>
                    <a:pt x="0" y="49"/>
                    <a:pt x="0" y="47"/>
                  </a:cubicBezTo>
                  <a:cubicBezTo>
                    <a:pt x="0" y="48"/>
                    <a:pt x="0" y="48"/>
                    <a:pt x="0" y="48"/>
                  </a:cubicBezTo>
                  <a:cubicBezTo>
                    <a:pt x="0" y="47"/>
                    <a:pt x="0" y="47"/>
                    <a:pt x="0" y="47"/>
                  </a:cubicBezTo>
                  <a:cubicBezTo>
                    <a:pt x="0" y="47"/>
                    <a:pt x="0" y="47"/>
                    <a:pt x="0" y="47"/>
                  </a:cubicBezTo>
                  <a:cubicBezTo>
                    <a:pt x="0" y="47"/>
                    <a:pt x="0" y="47"/>
                    <a:pt x="0" y="47"/>
                  </a:cubicBezTo>
                  <a:cubicBezTo>
                    <a:pt x="0" y="46"/>
                    <a:pt x="0" y="46"/>
                    <a:pt x="0" y="46"/>
                  </a:cubicBezTo>
                  <a:cubicBezTo>
                    <a:pt x="0" y="46"/>
                    <a:pt x="0" y="46"/>
                    <a:pt x="0" y="46"/>
                  </a:cubicBezTo>
                  <a:cubicBezTo>
                    <a:pt x="0" y="45"/>
                    <a:pt x="0" y="45"/>
                    <a:pt x="0" y="45"/>
                  </a:cubicBezTo>
                  <a:cubicBezTo>
                    <a:pt x="0" y="45"/>
                    <a:pt x="0" y="46"/>
                    <a:pt x="0" y="45"/>
                  </a:cubicBezTo>
                  <a:cubicBezTo>
                    <a:pt x="0" y="45"/>
                    <a:pt x="0" y="45"/>
                    <a:pt x="0" y="45"/>
                  </a:cubicBezTo>
                  <a:cubicBezTo>
                    <a:pt x="0" y="45"/>
                    <a:pt x="1" y="45"/>
                    <a:pt x="0" y="44"/>
                  </a:cubicBezTo>
                  <a:cubicBezTo>
                    <a:pt x="0" y="44"/>
                    <a:pt x="0" y="44"/>
                    <a:pt x="0" y="44"/>
                  </a:cubicBezTo>
                  <a:cubicBezTo>
                    <a:pt x="0" y="43"/>
                    <a:pt x="0" y="43"/>
                    <a:pt x="0" y="43"/>
                  </a:cubicBezTo>
                  <a:cubicBezTo>
                    <a:pt x="0" y="43"/>
                    <a:pt x="0" y="44"/>
                    <a:pt x="0" y="44"/>
                  </a:cubicBezTo>
                  <a:cubicBezTo>
                    <a:pt x="0" y="43"/>
                    <a:pt x="0" y="43"/>
                    <a:pt x="0" y="43"/>
                  </a:cubicBezTo>
                  <a:cubicBezTo>
                    <a:pt x="0" y="42"/>
                    <a:pt x="0" y="42"/>
                    <a:pt x="0" y="42"/>
                  </a:cubicBezTo>
                  <a:cubicBezTo>
                    <a:pt x="1" y="41"/>
                    <a:pt x="0" y="41"/>
                    <a:pt x="1" y="41"/>
                  </a:cubicBezTo>
                  <a:cubicBezTo>
                    <a:pt x="0" y="41"/>
                    <a:pt x="0" y="41"/>
                    <a:pt x="0" y="41"/>
                  </a:cubicBezTo>
                  <a:cubicBezTo>
                    <a:pt x="0" y="41"/>
                    <a:pt x="0" y="41"/>
                    <a:pt x="0" y="41"/>
                  </a:cubicBezTo>
                  <a:cubicBezTo>
                    <a:pt x="0" y="41"/>
                    <a:pt x="0" y="40"/>
                    <a:pt x="0" y="40"/>
                  </a:cubicBezTo>
                  <a:cubicBezTo>
                    <a:pt x="0" y="39"/>
                    <a:pt x="0" y="39"/>
                    <a:pt x="0" y="39"/>
                  </a:cubicBezTo>
                  <a:cubicBezTo>
                    <a:pt x="0" y="39"/>
                    <a:pt x="0" y="39"/>
                    <a:pt x="0" y="39"/>
                  </a:cubicBezTo>
                  <a:cubicBezTo>
                    <a:pt x="0" y="39"/>
                    <a:pt x="0" y="39"/>
                    <a:pt x="0" y="38"/>
                  </a:cubicBezTo>
                  <a:cubicBezTo>
                    <a:pt x="0" y="38"/>
                    <a:pt x="1" y="38"/>
                    <a:pt x="1" y="38"/>
                  </a:cubicBezTo>
                  <a:cubicBezTo>
                    <a:pt x="0" y="38"/>
                    <a:pt x="1" y="37"/>
                    <a:pt x="1" y="37"/>
                  </a:cubicBezTo>
                  <a:cubicBezTo>
                    <a:pt x="1" y="37"/>
                    <a:pt x="0" y="37"/>
                    <a:pt x="0" y="37"/>
                  </a:cubicBezTo>
                  <a:cubicBezTo>
                    <a:pt x="0" y="36"/>
                    <a:pt x="1" y="35"/>
                    <a:pt x="1" y="34"/>
                  </a:cubicBezTo>
                  <a:cubicBezTo>
                    <a:pt x="1" y="34"/>
                    <a:pt x="2" y="34"/>
                    <a:pt x="2" y="34"/>
                  </a:cubicBezTo>
                  <a:cubicBezTo>
                    <a:pt x="2" y="33"/>
                    <a:pt x="2" y="33"/>
                    <a:pt x="2" y="33"/>
                  </a:cubicBezTo>
                  <a:cubicBezTo>
                    <a:pt x="1" y="33"/>
                    <a:pt x="2" y="32"/>
                    <a:pt x="1" y="33"/>
                  </a:cubicBezTo>
                  <a:cubicBezTo>
                    <a:pt x="1" y="33"/>
                    <a:pt x="2" y="32"/>
                    <a:pt x="1" y="32"/>
                  </a:cubicBezTo>
                  <a:cubicBezTo>
                    <a:pt x="1" y="31"/>
                    <a:pt x="2" y="29"/>
                    <a:pt x="2" y="27"/>
                  </a:cubicBezTo>
                  <a:cubicBezTo>
                    <a:pt x="3" y="27"/>
                    <a:pt x="2" y="28"/>
                    <a:pt x="2" y="28"/>
                  </a:cubicBezTo>
                  <a:cubicBezTo>
                    <a:pt x="2" y="29"/>
                    <a:pt x="2" y="29"/>
                    <a:pt x="2" y="30"/>
                  </a:cubicBezTo>
                  <a:cubicBezTo>
                    <a:pt x="2" y="30"/>
                    <a:pt x="2" y="29"/>
                    <a:pt x="2" y="29"/>
                  </a:cubicBezTo>
                  <a:cubicBezTo>
                    <a:pt x="3" y="29"/>
                    <a:pt x="2" y="29"/>
                    <a:pt x="2" y="28"/>
                  </a:cubicBezTo>
                  <a:cubicBezTo>
                    <a:pt x="2" y="28"/>
                    <a:pt x="2" y="28"/>
                    <a:pt x="2" y="28"/>
                  </a:cubicBezTo>
                  <a:cubicBezTo>
                    <a:pt x="2" y="28"/>
                    <a:pt x="3" y="27"/>
                    <a:pt x="3" y="27"/>
                  </a:cubicBezTo>
                  <a:cubicBezTo>
                    <a:pt x="3" y="27"/>
                    <a:pt x="3" y="27"/>
                    <a:pt x="3" y="27"/>
                  </a:cubicBezTo>
                  <a:cubicBezTo>
                    <a:pt x="3" y="26"/>
                    <a:pt x="3" y="26"/>
                    <a:pt x="3" y="26"/>
                  </a:cubicBezTo>
                  <a:cubicBezTo>
                    <a:pt x="3" y="25"/>
                    <a:pt x="3" y="26"/>
                    <a:pt x="4" y="26"/>
                  </a:cubicBezTo>
                  <a:cubicBezTo>
                    <a:pt x="4" y="25"/>
                    <a:pt x="3" y="26"/>
                    <a:pt x="3" y="25"/>
                  </a:cubicBezTo>
                  <a:cubicBezTo>
                    <a:pt x="4" y="25"/>
                    <a:pt x="4" y="24"/>
                    <a:pt x="3" y="24"/>
                  </a:cubicBezTo>
                  <a:cubicBezTo>
                    <a:pt x="4" y="24"/>
                    <a:pt x="4" y="22"/>
                    <a:pt x="4" y="22"/>
                  </a:cubicBezTo>
                  <a:cubicBezTo>
                    <a:pt x="4" y="22"/>
                    <a:pt x="4" y="23"/>
                    <a:pt x="4" y="24"/>
                  </a:cubicBezTo>
                  <a:cubicBezTo>
                    <a:pt x="4" y="24"/>
                    <a:pt x="4" y="24"/>
                    <a:pt x="4" y="25"/>
                  </a:cubicBezTo>
                  <a:cubicBezTo>
                    <a:pt x="4" y="24"/>
                    <a:pt x="4" y="24"/>
                    <a:pt x="4" y="24"/>
                  </a:cubicBezTo>
                  <a:cubicBezTo>
                    <a:pt x="4" y="24"/>
                    <a:pt x="4" y="23"/>
                    <a:pt x="5" y="22"/>
                  </a:cubicBezTo>
                  <a:cubicBezTo>
                    <a:pt x="5" y="23"/>
                    <a:pt x="5" y="22"/>
                    <a:pt x="5" y="22"/>
                  </a:cubicBezTo>
                  <a:cubicBezTo>
                    <a:pt x="5" y="21"/>
                    <a:pt x="6" y="20"/>
                    <a:pt x="6" y="19"/>
                  </a:cubicBezTo>
                  <a:cubicBezTo>
                    <a:pt x="6" y="19"/>
                    <a:pt x="6" y="19"/>
                    <a:pt x="7" y="19"/>
                  </a:cubicBezTo>
                  <a:cubicBezTo>
                    <a:pt x="7" y="18"/>
                    <a:pt x="6" y="19"/>
                    <a:pt x="7" y="18"/>
                  </a:cubicBezTo>
                  <a:cubicBezTo>
                    <a:pt x="7" y="18"/>
                    <a:pt x="7" y="18"/>
                    <a:pt x="7" y="19"/>
                  </a:cubicBezTo>
                  <a:cubicBezTo>
                    <a:pt x="7" y="19"/>
                    <a:pt x="7" y="18"/>
                    <a:pt x="7" y="18"/>
                  </a:cubicBezTo>
                  <a:cubicBezTo>
                    <a:pt x="7" y="18"/>
                    <a:pt x="7" y="18"/>
                    <a:pt x="7" y="18"/>
                  </a:cubicBezTo>
                  <a:cubicBezTo>
                    <a:pt x="8" y="16"/>
                    <a:pt x="8" y="15"/>
                    <a:pt x="9" y="14"/>
                  </a:cubicBezTo>
                  <a:cubicBezTo>
                    <a:pt x="10" y="12"/>
                    <a:pt x="11" y="11"/>
                    <a:pt x="12" y="10"/>
                  </a:cubicBezTo>
                  <a:cubicBezTo>
                    <a:pt x="12" y="9"/>
                    <a:pt x="12" y="9"/>
                    <a:pt x="12" y="10"/>
                  </a:cubicBezTo>
                  <a:cubicBezTo>
                    <a:pt x="12" y="9"/>
                    <a:pt x="13" y="9"/>
                    <a:pt x="13" y="8"/>
                  </a:cubicBezTo>
                  <a:cubicBezTo>
                    <a:pt x="13" y="8"/>
                    <a:pt x="13" y="9"/>
                    <a:pt x="13" y="9"/>
                  </a:cubicBezTo>
                  <a:cubicBezTo>
                    <a:pt x="14" y="8"/>
                    <a:pt x="14" y="8"/>
                    <a:pt x="14" y="8"/>
                  </a:cubicBezTo>
                  <a:cubicBezTo>
                    <a:pt x="14" y="8"/>
                    <a:pt x="13" y="9"/>
                    <a:pt x="13" y="9"/>
                  </a:cubicBezTo>
                  <a:cubicBezTo>
                    <a:pt x="14" y="8"/>
                    <a:pt x="14" y="8"/>
                    <a:pt x="15" y="8"/>
                  </a:cubicBezTo>
                  <a:cubicBezTo>
                    <a:pt x="15" y="7"/>
                    <a:pt x="15" y="7"/>
                    <a:pt x="15" y="6"/>
                  </a:cubicBezTo>
                  <a:cubicBezTo>
                    <a:pt x="15" y="6"/>
                    <a:pt x="16" y="6"/>
                    <a:pt x="16" y="6"/>
                  </a:cubicBezTo>
                  <a:cubicBezTo>
                    <a:pt x="16" y="5"/>
                    <a:pt x="17" y="5"/>
                    <a:pt x="18" y="4"/>
                  </a:cubicBezTo>
                  <a:cubicBezTo>
                    <a:pt x="18" y="4"/>
                    <a:pt x="18" y="4"/>
                    <a:pt x="18" y="4"/>
                  </a:cubicBezTo>
                  <a:cubicBezTo>
                    <a:pt x="19" y="4"/>
                    <a:pt x="19" y="4"/>
                    <a:pt x="18" y="4"/>
                  </a:cubicBezTo>
                  <a:cubicBezTo>
                    <a:pt x="19" y="4"/>
                    <a:pt x="20" y="3"/>
                    <a:pt x="21" y="3"/>
                  </a:cubicBezTo>
                  <a:cubicBezTo>
                    <a:pt x="22" y="2"/>
                    <a:pt x="23" y="2"/>
                    <a:pt x="24" y="1"/>
                  </a:cubicBezTo>
                  <a:cubicBezTo>
                    <a:pt x="25" y="1"/>
                    <a:pt x="25" y="1"/>
                    <a:pt x="25" y="1"/>
                  </a:cubicBezTo>
                  <a:cubicBezTo>
                    <a:pt x="26" y="1"/>
                    <a:pt x="26" y="1"/>
                    <a:pt x="26" y="1"/>
                  </a:cubicBezTo>
                  <a:cubicBezTo>
                    <a:pt x="26" y="0"/>
                    <a:pt x="26" y="1"/>
                    <a:pt x="27" y="1"/>
                  </a:cubicBezTo>
                  <a:cubicBezTo>
                    <a:pt x="28" y="0"/>
                    <a:pt x="29" y="0"/>
                    <a:pt x="31" y="0"/>
                  </a:cubicBezTo>
                  <a:cubicBezTo>
                    <a:pt x="32" y="0"/>
                    <a:pt x="31" y="0"/>
                    <a:pt x="31" y="0"/>
                  </a:cubicBezTo>
                  <a:cubicBezTo>
                    <a:pt x="32" y="0"/>
                    <a:pt x="32" y="0"/>
                    <a:pt x="33" y="0"/>
                  </a:cubicBezTo>
                  <a:cubicBezTo>
                    <a:pt x="33" y="0"/>
                    <a:pt x="32" y="0"/>
                    <a:pt x="32" y="0"/>
                  </a:cubicBezTo>
                  <a:cubicBezTo>
                    <a:pt x="33" y="0"/>
                    <a:pt x="33" y="0"/>
                    <a:pt x="33" y="0"/>
                  </a:cubicBezTo>
                  <a:cubicBezTo>
                    <a:pt x="33" y="0"/>
                    <a:pt x="33" y="0"/>
                    <a:pt x="33" y="0"/>
                  </a:cubicBezTo>
                  <a:cubicBezTo>
                    <a:pt x="33" y="1"/>
                    <a:pt x="33" y="0"/>
                    <a:pt x="34" y="0"/>
                  </a:cubicBezTo>
                  <a:cubicBezTo>
                    <a:pt x="34" y="1"/>
                    <a:pt x="34" y="1"/>
                    <a:pt x="34" y="1"/>
                  </a:cubicBezTo>
                  <a:cubicBezTo>
                    <a:pt x="34" y="1"/>
                    <a:pt x="34" y="0"/>
                    <a:pt x="34" y="1"/>
                  </a:cubicBezTo>
                  <a:cubicBezTo>
                    <a:pt x="35" y="1"/>
                    <a:pt x="35" y="1"/>
                    <a:pt x="35" y="1"/>
                  </a:cubicBezTo>
                  <a:cubicBezTo>
                    <a:pt x="36" y="1"/>
                    <a:pt x="36" y="0"/>
                    <a:pt x="37" y="0"/>
                  </a:cubicBezTo>
                  <a:cubicBezTo>
                    <a:pt x="36" y="1"/>
                    <a:pt x="36" y="1"/>
                    <a:pt x="36" y="1"/>
                  </a:cubicBezTo>
                  <a:cubicBezTo>
                    <a:pt x="36" y="1"/>
                    <a:pt x="36" y="1"/>
                    <a:pt x="36" y="1"/>
                  </a:cubicBezTo>
                  <a:cubicBezTo>
                    <a:pt x="36" y="1"/>
                    <a:pt x="36" y="1"/>
                    <a:pt x="37" y="1"/>
                  </a:cubicBezTo>
                  <a:cubicBezTo>
                    <a:pt x="37" y="1"/>
                    <a:pt x="36" y="1"/>
                    <a:pt x="36" y="2"/>
                  </a:cubicBezTo>
                  <a:cubicBezTo>
                    <a:pt x="37" y="2"/>
                    <a:pt x="37" y="1"/>
                    <a:pt x="37" y="1"/>
                  </a:cubicBezTo>
                  <a:cubicBezTo>
                    <a:pt x="38" y="1"/>
                    <a:pt x="37" y="2"/>
                    <a:pt x="38" y="2"/>
                  </a:cubicBezTo>
                  <a:cubicBezTo>
                    <a:pt x="37" y="2"/>
                    <a:pt x="37" y="2"/>
                    <a:pt x="36" y="2"/>
                  </a:cubicBezTo>
                  <a:cubicBezTo>
                    <a:pt x="36" y="2"/>
                    <a:pt x="35" y="2"/>
                    <a:pt x="35" y="1"/>
                  </a:cubicBezTo>
                  <a:cubicBezTo>
                    <a:pt x="35" y="1"/>
                    <a:pt x="35" y="2"/>
                    <a:pt x="35" y="2"/>
                  </a:cubicBezTo>
                  <a:cubicBezTo>
                    <a:pt x="34" y="2"/>
                    <a:pt x="33" y="2"/>
                    <a:pt x="33" y="2"/>
                  </a:cubicBezTo>
                  <a:cubicBezTo>
                    <a:pt x="33" y="2"/>
                    <a:pt x="33" y="2"/>
                    <a:pt x="33" y="2"/>
                  </a:cubicBezTo>
                  <a:cubicBezTo>
                    <a:pt x="32" y="2"/>
                    <a:pt x="31" y="1"/>
                    <a:pt x="31" y="2"/>
                  </a:cubicBezTo>
                  <a:cubicBezTo>
                    <a:pt x="30" y="2"/>
                    <a:pt x="29" y="2"/>
                    <a:pt x="28" y="2"/>
                  </a:cubicBezTo>
                  <a:cubicBezTo>
                    <a:pt x="28" y="2"/>
                    <a:pt x="28" y="2"/>
                    <a:pt x="27" y="2"/>
                  </a:cubicBezTo>
                  <a:cubicBezTo>
                    <a:pt x="27" y="3"/>
                    <a:pt x="28" y="3"/>
                    <a:pt x="28" y="3"/>
                  </a:cubicBezTo>
                  <a:cubicBezTo>
                    <a:pt x="28" y="3"/>
                    <a:pt x="28" y="3"/>
                    <a:pt x="27" y="3"/>
                  </a:cubicBezTo>
                  <a:cubicBezTo>
                    <a:pt x="27" y="3"/>
                    <a:pt x="27" y="3"/>
                    <a:pt x="27" y="3"/>
                  </a:cubicBezTo>
                  <a:cubicBezTo>
                    <a:pt x="28" y="3"/>
                    <a:pt x="28" y="3"/>
                    <a:pt x="29" y="3"/>
                  </a:cubicBezTo>
                  <a:cubicBezTo>
                    <a:pt x="30" y="2"/>
                    <a:pt x="31" y="2"/>
                    <a:pt x="33" y="2"/>
                  </a:cubicBezTo>
                  <a:cubicBezTo>
                    <a:pt x="32" y="2"/>
                    <a:pt x="32" y="3"/>
                    <a:pt x="32" y="3"/>
                  </a:cubicBezTo>
                  <a:cubicBezTo>
                    <a:pt x="32" y="3"/>
                    <a:pt x="33" y="3"/>
                    <a:pt x="33" y="3"/>
                  </a:cubicBezTo>
                  <a:cubicBezTo>
                    <a:pt x="33" y="3"/>
                    <a:pt x="33" y="3"/>
                    <a:pt x="33" y="3"/>
                  </a:cubicBezTo>
                  <a:cubicBezTo>
                    <a:pt x="33" y="2"/>
                    <a:pt x="33" y="3"/>
                    <a:pt x="34" y="3"/>
                  </a:cubicBezTo>
                  <a:cubicBezTo>
                    <a:pt x="34" y="3"/>
                    <a:pt x="34" y="3"/>
                    <a:pt x="34" y="3"/>
                  </a:cubicBezTo>
                  <a:cubicBezTo>
                    <a:pt x="34" y="3"/>
                    <a:pt x="34" y="2"/>
                    <a:pt x="34" y="3"/>
                  </a:cubicBezTo>
                  <a:cubicBezTo>
                    <a:pt x="34" y="3"/>
                    <a:pt x="34" y="3"/>
                    <a:pt x="35" y="3"/>
                  </a:cubicBezTo>
                  <a:cubicBezTo>
                    <a:pt x="35" y="3"/>
                    <a:pt x="35" y="3"/>
                    <a:pt x="34" y="3"/>
                  </a:cubicBezTo>
                  <a:cubicBezTo>
                    <a:pt x="34" y="3"/>
                    <a:pt x="35" y="3"/>
                    <a:pt x="35" y="3"/>
                  </a:cubicBezTo>
                  <a:cubicBezTo>
                    <a:pt x="35" y="3"/>
                    <a:pt x="35" y="3"/>
                    <a:pt x="35" y="4"/>
                  </a:cubicBezTo>
                  <a:cubicBezTo>
                    <a:pt x="36" y="4"/>
                    <a:pt x="36" y="3"/>
                    <a:pt x="36" y="3"/>
                  </a:cubicBezTo>
                  <a:cubicBezTo>
                    <a:pt x="37" y="4"/>
                    <a:pt x="37" y="4"/>
                    <a:pt x="37" y="4"/>
                  </a:cubicBezTo>
                  <a:cubicBezTo>
                    <a:pt x="38" y="4"/>
                    <a:pt x="38" y="4"/>
                    <a:pt x="38" y="4"/>
                  </a:cubicBezTo>
                  <a:cubicBezTo>
                    <a:pt x="38" y="4"/>
                    <a:pt x="39" y="4"/>
                    <a:pt x="39" y="3"/>
                  </a:cubicBezTo>
                  <a:cubicBezTo>
                    <a:pt x="39" y="3"/>
                    <a:pt x="39" y="4"/>
                    <a:pt x="40" y="4"/>
                  </a:cubicBezTo>
                  <a:cubicBezTo>
                    <a:pt x="40" y="4"/>
                    <a:pt x="39" y="4"/>
                    <a:pt x="39" y="4"/>
                  </a:cubicBezTo>
                  <a:cubicBezTo>
                    <a:pt x="39" y="4"/>
                    <a:pt x="39" y="4"/>
                    <a:pt x="39" y="4"/>
                  </a:cubicBezTo>
                  <a:cubicBezTo>
                    <a:pt x="40" y="4"/>
                    <a:pt x="40" y="4"/>
                    <a:pt x="40" y="5"/>
                  </a:cubicBezTo>
                  <a:cubicBezTo>
                    <a:pt x="40" y="5"/>
                    <a:pt x="40" y="5"/>
                    <a:pt x="40" y="5"/>
                  </a:cubicBezTo>
                  <a:cubicBezTo>
                    <a:pt x="40" y="5"/>
                    <a:pt x="40" y="5"/>
                    <a:pt x="40" y="5"/>
                  </a:cubicBezTo>
                  <a:cubicBezTo>
                    <a:pt x="41" y="5"/>
                    <a:pt x="41" y="5"/>
                    <a:pt x="41" y="5"/>
                  </a:cubicBezTo>
                  <a:cubicBezTo>
                    <a:pt x="41" y="5"/>
                    <a:pt x="41" y="5"/>
                    <a:pt x="41" y="5"/>
                  </a:cubicBezTo>
                  <a:cubicBezTo>
                    <a:pt x="41" y="5"/>
                    <a:pt x="41" y="5"/>
                    <a:pt x="41" y="5"/>
                  </a:cubicBezTo>
                  <a:cubicBezTo>
                    <a:pt x="41" y="4"/>
                    <a:pt x="40" y="4"/>
                    <a:pt x="40" y="3"/>
                  </a:cubicBezTo>
                  <a:cubicBezTo>
                    <a:pt x="41" y="4"/>
                    <a:pt x="42" y="4"/>
                    <a:pt x="43" y="5"/>
                  </a:cubicBezTo>
                  <a:cubicBezTo>
                    <a:pt x="44" y="5"/>
                    <a:pt x="45" y="6"/>
                    <a:pt x="45" y="6"/>
                  </a:cubicBezTo>
                  <a:cubicBezTo>
                    <a:pt x="45" y="7"/>
                    <a:pt x="45" y="6"/>
                    <a:pt x="45" y="6"/>
                  </a:cubicBezTo>
                  <a:cubicBezTo>
                    <a:pt x="44" y="5"/>
                    <a:pt x="42" y="5"/>
                    <a:pt x="41" y="4"/>
                  </a:cubicBezTo>
                  <a:cubicBezTo>
                    <a:pt x="41" y="4"/>
                    <a:pt x="42" y="5"/>
                    <a:pt x="42" y="5"/>
                  </a:cubicBezTo>
                  <a:cubicBezTo>
                    <a:pt x="42" y="5"/>
                    <a:pt x="42" y="5"/>
                    <a:pt x="43" y="5"/>
                  </a:cubicBezTo>
                  <a:cubicBezTo>
                    <a:pt x="43" y="5"/>
                    <a:pt x="43" y="5"/>
                    <a:pt x="43" y="5"/>
                  </a:cubicBezTo>
                  <a:cubicBezTo>
                    <a:pt x="43" y="6"/>
                    <a:pt x="43" y="5"/>
                    <a:pt x="43" y="6"/>
                  </a:cubicBezTo>
                  <a:cubicBezTo>
                    <a:pt x="43" y="6"/>
                    <a:pt x="44" y="6"/>
                    <a:pt x="44" y="6"/>
                  </a:cubicBezTo>
                  <a:cubicBezTo>
                    <a:pt x="44" y="6"/>
                    <a:pt x="44" y="6"/>
                    <a:pt x="44" y="6"/>
                  </a:cubicBezTo>
                  <a:cubicBezTo>
                    <a:pt x="44" y="6"/>
                    <a:pt x="45" y="7"/>
                    <a:pt x="45" y="7"/>
                  </a:cubicBezTo>
                  <a:cubicBezTo>
                    <a:pt x="45" y="7"/>
                    <a:pt x="45" y="7"/>
                    <a:pt x="45" y="7"/>
                  </a:cubicBezTo>
                  <a:cubicBezTo>
                    <a:pt x="46" y="7"/>
                    <a:pt x="45" y="7"/>
                    <a:pt x="46" y="7"/>
                  </a:cubicBezTo>
                  <a:cubicBezTo>
                    <a:pt x="46" y="7"/>
                    <a:pt x="46" y="7"/>
                    <a:pt x="46" y="7"/>
                  </a:cubicBezTo>
                  <a:cubicBezTo>
                    <a:pt x="46" y="7"/>
                    <a:pt x="46" y="7"/>
                    <a:pt x="46" y="7"/>
                  </a:cubicBezTo>
                  <a:cubicBezTo>
                    <a:pt x="47" y="8"/>
                    <a:pt x="48" y="8"/>
                    <a:pt x="49" y="9"/>
                  </a:cubicBezTo>
                  <a:cubicBezTo>
                    <a:pt x="49" y="9"/>
                    <a:pt x="49" y="9"/>
                    <a:pt x="49" y="9"/>
                  </a:cubicBezTo>
                  <a:cubicBezTo>
                    <a:pt x="49" y="9"/>
                    <a:pt x="49" y="9"/>
                    <a:pt x="49" y="10"/>
                  </a:cubicBezTo>
                  <a:cubicBezTo>
                    <a:pt x="50" y="10"/>
                    <a:pt x="50" y="10"/>
                    <a:pt x="50" y="10"/>
                  </a:cubicBezTo>
                  <a:cubicBezTo>
                    <a:pt x="50" y="10"/>
                    <a:pt x="50" y="10"/>
                    <a:pt x="50" y="11"/>
                  </a:cubicBezTo>
                  <a:cubicBezTo>
                    <a:pt x="51" y="11"/>
                    <a:pt x="51" y="12"/>
                    <a:pt x="52" y="13"/>
                  </a:cubicBezTo>
                  <a:cubicBezTo>
                    <a:pt x="52" y="13"/>
                    <a:pt x="52" y="13"/>
                    <a:pt x="52" y="13"/>
                  </a:cubicBezTo>
                  <a:cubicBezTo>
                    <a:pt x="51" y="12"/>
                    <a:pt x="51" y="12"/>
                    <a:pt x="51" y="12"/>
                  </a:cubicBezTo>
                  <a:cubicBezTo>
                    <a:pt x="51" y="12"/>
                    <a:pt x="50" y="12"/>
                    <a:pt x="50" y="12"/>
                  </a:cubicBezTo>
                  <a:cubicBezTo>
                    <a:pt x="50" y="12"/>
                    <a:pt x="51" y="12"/>
                    <a:pt x="51" y="12"/>
                  </a:cubicBezTo>
                  <a:cubicBezTo>
                    <a:pt x="51" y="13"/>
                    <a:pt x="52" y="13"/>
                    <a:pt x="51" y="13"/>
                  </a:cubicBezTo>
                  <a:cubicBezTo>
                    <a:pt x="52" y="13"/>
                    <a:pt x="52" y="13"/>
                    <a:pt x="52" y="13"/>
                  </a:cubicBezTo>
                  <a:cubicBezTo>
                    <a:pt x="52" y="13"/>
                    <a:pt x="52" y="13"/>
                    <a:pt x="52" y="14"/>
                  </a:cubicBezTo>
                  <a:cubicBezTo>
                    <a:pt x="53" y="14"/>
                    <a:pt x="52" y="13"/>
                    <a:pt x="52" y="13"/>
                  </a:cubicBezTo>
                  <a:cubicBezTo>
                    <a:pt x="52" y="13"/>
                    <a:pt x="53" y="14"/>
                    <a:pt x="53" y="14"/>
                  </a:cubicBezTo>
                  <a:cubicBezTo>
                    <a:pt x="53" y="14"/>
                    <a:pt x="54" y="15"/>
                    <a:pt x="54" y="15"/>
                  </a:cubicBezTo>
                  <a:cubicBezTo>
                    <a:pt x="54" y="15"/>
                    <a:pt x="54" y="15"/>
                    <a:pt x="54" y="15"/>
                  </a:cubicBezTo>
                  <a:cubicBezTo>
                    <a:pt x="54" y="15"/>
                    <a:pt x="54" y="15"/>
                    <a:pt x="54" y="15"/>
                  </a:cubicBezTo>
                  <a:cubicBezTo>
                    <a:pt x="54" y="16"/>
                    <a:pt x="54" y="16"/>
                    <a:pt x="55" y="16"/>
                  </a:cubicBezTo>
                  <a:cubicBezTo>
                    <a:pt x="55" y="16"/>
                    <a:pt x="55" y="16"/>
                    <a:pt x="55" y="16"/>
                  </a:cubicBezTo>
                  <a:cubicBezTo>
                    <a:pt x="55" y="17"/>
                    <a:pt x="55" y="17"/>
                    <a:pt x="55" y="17"/>
                  </a:cubicBezTo>
                  <a:cubicBezTo>
                    <a:pt x="55" y="17"/>
                    <a:pt x="55" y="17"/>
                    <a:pt x="55" y="17"/>
                  </a:cubicBezTo>
                  <a:cubicBezTo>
                    <a:pt x="55" y="17"/>
                    <a:pt x="55" y="17"/>
                    <a:pt x="55" y="17"/>
                  </a:cubicBezTo>
                  <a:cubicBezTo>
                    <a:pt x="55" y="17"/>
                    <a:pt x="55" y="18"/>
                    <a:pt x="55" y="18"/>
                  </a:cubicBezTo>
                  <a:cubicBezTo>
                    <a:pt x="55" y="18"/>
                    <a:pt x="55" y="18"/>
                    <a:pt x="56" y="18"/>
                  </a:cubicBezTo>
                  <a:cubicBezTo>
                    <a:pt x="56" y="18"/>
                    <a:pt x="55" y="18"/>
                    <a:pt x="55" y="17"/>
                  </a:cubicBezTo>
                  <a:cubicBezTo>
                    <a:pt x="55" y="17"/>
                    <a:pt x="55" y="18"/>
                    <a:pt x="56" y="18"/>
                  </a:cubicBezTo>
                  <a:cubicBezTo>
                    <a:pt x="56" y="17"/>
                    <a:pt x="56" y="17"/>
                    <a:pt x="56" y="17"/>
                  </a:cubicBezTo>
                  <a:cubicBezTo>
                    <a:pt x="55" y="16"/>
                    <a:pt x="55" y="16"/>
                    <a:pt x="55" y="16"/>
                  </a:cubicBezTo>
                  <a:cubicBezTo>
                    <a:pt x="56" y="16"/>
                    <a:pt x="55" y="16"/>
                    <a:pt x="56" y="16"/>
                  </a:cubicBezTo>
                  <a:cubicBezTo>
                    <a:pt x="56" y="16"/>
                    <a:pt x="56" y="16"/>
                    <a:pt x="56" y="16"/>
                  </a:cubicBezTo>
                  <a:cubicBezTo>
                    <a:pt x="56" y="16"/>
                    <a:pt x="57" y="16"/>
                    <a:pt x="56" y="15"/>
                  </a:cubicBezTo>
                  <a:cubicBezTo>
                    <a:pt x="56" y="15"/>
                    <a:pt x="56" y="16"/>
                    <a:pt x="57" y="16"/>
                  </a:cubicBezTo>
                  <a:cubicBezTo>
                    <a:pt x="57" y="16"/>
                    <a:pt x="57" y="15"/>
                    <a:pt x="56" y="15"/>
                  </a:cubicBezTo>
                  <a:cubicBezTo>
                    <a:pt x="56" y="14"/>
                    <a:pt x="56" y="15"/>
                    <a:pt x="56" y="15"/>
                  </a:cubicBezTo>
                  <a:cubicBezTo>
                    <a:pt x="56" y="15"/>
                    <a:pt x="56" y="15"/>
                    <a:pt x="56" y="14"/>
                  </a:cubicBezTo>
                  <a:cubicBezTo>
                    <a:pt x="56" y="14"/>
                    <a:pt x="56" y="14"/>
                    <a:pt x="56" y="14"/>
                  </a:cubicBezTo>
                  <a:cubicBezTo>
                    <a:pt x="57" y="14"/>
                    <a:pt x="57" y="15"/>
                    <a:pt x="57" y="15"/>
                  </a:cubicBezTo>
                  <a:cubicBezTo>
                    <a:pt x="57" y="15"/>
                    <a:pt x="57" y="15"/>
                    <a:pt x="57" y="15"/>
                  </a:cubicBezTo>
                  <a:cubicBezTo>
                    <a:pt x="57" y="16"/>
                    <a:pt x="57" y="15"/>
                    <a:pt x="57" y="16"/>
                  </a:cubicBezTo>
                  <a:cubicBezTo>
                    <a:pt x="58" y="16"/>
                    <a:pt x="58" y="16"/>
                    <a:pt x="58" y="16"/>
                  </a:cubicBezTo>
                  <a:cubicBezTo>
                    <a:pt x="58" y="16"/>
                    <a:pt x="58" y="17"/>
                    <a:pt x="59" y="16"/>
                  </a:cubicBezTo>
                  <a:cubicBezTo>
                    <a:pt x="59" y="17"/>
                    <a:pt x="59" y="17"/>
                    <a:pt x="59" y="17"/>
                  </a:cubicBezTo>
                  <a:cubicBezTo>
                    <a:pt x="59" y="18"/>
                    <a:pt x="60" y="18"/>
                    <a:pt x="60" y="18"/>
                  </a:cubicBezTo>
                  <a:cubicBezTo>
                    <a:pt x="60" y="18"/>
                    <a:pt x="59" y="18"/>
                    <a:pt x="59" y="18"/>
                  </a:cubicBezTo>
                  <a:cubicBezTo>
                    <a:pt x="59" y="19"/>
                    <a:pt x="60" y="19"/>
                    <a:pt x="59" y="20"/>
                  </a:cubicBezTo>
                  <a:cubicBezTo>
                    <a:pt x="60" y="20"/>
                    <a:pt x="60" y="20"/>
                    <a:pt x="60" y="19"/>
                  </a:cubicBezTo>
                  <a:cubicBezTo>
                    <a:pt x="60" y="19"/>
                    <a:pt x="60" y="20"/>
                    <a:pt x="60" y="20"/>
                  </a:cubicBezTo>
                  <a:cubicBezTo>
                    <a:pt x="60" y="20"/>
                    <a:pt x="60" y="20"/>
                    <a:pt x="60" y="20"/>
                  </a:cubicBezTo>
                  <a:cubicBezTo>
                    <a:pt x="60" y="21"/>
                    <a:pt x="61" y="21"/>
                    <a:pt x="61" y="22"/>
                  </a:cubicBezTo>
                  <a:cubicBezTo>
                    <a:pt x="61" y="22"/>
                    <a:pt x="61" y="22"/>
                    <a:pt x="61" y="23"/>
                  </a:cubicBezTo>
                  <a:cubicBezTo>
                    <a:pt x="61" y="23"/>
                    <a:pt x="61" y="23"/>
                    <a:pt x="61" y="23"/>
                  </a:cubicBezTo>
                  <a:cubicBezTo>
                    <a:pt x="61" y="23"/>
                    <a:pt x="61" y="22"/>
                    <a:pt x="61" y="23"/>
                  </a:cubicBezTo>
                  <a:cubicBezTo>
                    <a:pt x="62" y="23"/>
                    <a:pt x="61" y="23"/>
                    <a:pt x="61" y="23"/>
                  </a:cubicBezTo>
                  <a:cubicBezTo>
                    <a:pt x="61" y="23"/>
                    <a:pt x="62" y="24"/>
                    <a:pt x="62" y="24"/>
                  </a:cubicBezTo>
                  <a:cubicBezTo>
                    <a:pt x="62" y="25"/>
                    <a:pt x="62" y="25"/>
                    <a:pt x="62" y="25"/>
                  </a:cubicBezTo>
                  <a:cubicBezTo>
                    <a:pt x="62" y="25"/>
                    <a:pt x="62" y="25"/>
                    <a:pt x="62" y="25"/>
                  </a:cubicBezTo>
                  <a:cubicBezTo>
                    <a:pt x="62" y="25"/>
                    <a:pt x="62" y="27"/>
                    <a:pt x="63" y="27"/>
                  </a:cubicBezTo>
                  <a:cubicBezTo>
                    <a:pt x="63" y="28"/>
                    <a:pt x="62" y="28"/>
                    <a:pt x="63" y="28"/>
                  </a:cubicBezTo>
                  <a:cubicBezTo>
                    <a:pt x="63" y="28"/>
                    <a:pt x="63" y="28"/>
                    <a:pt x="63" y="28"/>
                  </a:cubicBezTo>
                  <a:cubicBezTo>
                    <a:pt x="63" y="29"/>
                    <a:pt x="63" y="30"/>
                    <a:pt x="63" y="30"/>
                  </a:cubicBezTo>
                  <a:cubicBezTo>
                    <a:pt x="63" y="30"/>
                    <a:pt x="63" y="30"/>
                    <a:pt x="63" y="31"/>
                  </a:cubicBezTo>
                  <a:cubicBezTo>
                    <a:pt x="63" y="31"/>
                    <a:pt x="63" y="31"/>
                    <a:pt x="63" y="31"/>
                  </a:cubicBezTo>
                  <a:cubicBezTo>
                    <a:pt x="64" y="31"/>
                    <a:pt x="63" y="31"/>
                    <a:pt x="63" y="31"/>
                  </a:cubicBezTo>
                  <a:cubicBezTo>
                    <a:pt x="63" y="31"/>
                    <a:pt x="64" y="31"/>
                    <a:pt x="63" y="32"/>
                  </a:cubicBezTo>
                  <a:cubicBezTo>
                    <a:pt x="63" y="31"/>
                    <a:pt x="63" y="31"/>
                    <a:pt x="63" y="30"/>
                  </a:cubicBezTo>
                  <a:cubicBezTo>
                    <a:pt x="63" y="30"/>
                    <a:pt x="63" y="30"/>
                    <a:pt x="62" y="30"/>
                  </a:cubicBezTo>
                  <a:cubicBezTo>
                    <a:pt x="63" y="30"/>
                    <a:pt x="62" y="29"/>
                    <a:pt x="63" y="28"/>
                  </a:cubicBezTo>
                  <a:cubicBezTo>
                    <a:pt x="62" y="28"/>
                    <a:pt x="62" y="28"/>
                    <a:pt x="62" y="28"/>
                  </a:cubicBezTo>
                  <a:cubicBezTo>
                    <a:pt x="62" y="28"/>
                    <a:pt x="62" y="28"/>
                    <a:pt x="63" y="27"/>
                  </a:cubicBezTo>
                  <a:cubicBezTo>
                    <a:pt x="62" y="27"/>
                    <a:pt x="63" y="27"/>
                    <a:pt x="62" y="26"/>
                  </a:cubicBezTo>
                  <a:cubicBezTo>
                    <a:pt x="62" y="26"/>
                    <a:pt x="62" y="27"/>
                    <a:pt x="62" y="27"/>
                  </a:cubicBezTo>
                  <a:cubicBezTo>
                    <a:pt x="62" y="27"/>
                    <a:pt x="62" y="26"/>
                    <a:pt x="62" y="26"/>
                  </a:cubicBezTo>
                  <a:cubicBezTo>
                    <a:pt x="62" y="26"/>
                    <a:pt x="62" y="26"/>
                    <a:pt x="62" y="26"/>
                  </a:cubicBezTo>
                  <a:cubicBezTo>
                    <a:pt x="62" y="26"/>
                    <a:pt x="62" y="26"/>
                    <a:pt x="62" y="26"/>
                  </a:cubicBezTo>
                  <a:cubicBezTo>
                    <a:pt x="62" y="25"/>
                    <a:pt x="62" y="25"/>
                    <a:pt x="62" y="25"/>
                  </a:cubicBezTo>
                  <a:cubicBezTo>
                    <a:pt x="62" y="24"/>
                    <a:pt x="61" y="25"/>
                    <a:pt x="61" y="25"/>
                  </a:cubicBezTo>
                  <a:cubicBezTo>
                    <a:pt x="61" y="25"/>
                    <a:pt x="61" y="24"/>
                    <a:pt x="61" y="24"/>
                  </a:cubicBezTo>
                  <a:cubicBezTo>
                    <a:pt x="61" y="24"/>
                    <a:pt x="61" y="24"/>
                    <a:pt x="61" y="24"/>
                  </a:cubicBezTo>
                  <a:cubicBezTo>
                    <a:pt x="61" y="25"/>
                    <a:pt x="61" y="25"/>
                    <a:pt x="61" y="25"/>
                  </a:cubicBezTo>
                  <a:cubicBezTo>
                    <a:pt x="62" y="26"/>
                    <a:pt x="61" y="26"/>
                    <a:pt x="61" y="26"/>
                  </a:cubicBezTo>
                  <a:cubicBezTo>
                    <a:pt x="61" y="26"/>
                    <a:pt x="61" y="26"/>
                    <a:pt x="61" y="26"/>
                  </a:cubicBezTo>
                  <a:cubicBezTo>
                    <a:pt x="61" y="26"/>
                    <a:pt x="61" y="26"/>
                    <a:pt x="61" y="26"/>
                  </a:cubicBezTo>
                  <a:cubicBezTo>
                    <a:pt x="61" y="26"/>
                    <a:pt x="61" y="26"/>
                    <a:pt x="61" y="27"/>
                  </a:cubicBezTo>
                  <a:cubicBezTo>
                    <a:pt x="61" y="27"/>
                    <a:pt x="61" y="27"/>
                    <a:pt x="62" y="27"/>
                  </a:cubicBezTo>
                  <a:cubicBezTo>
                    <a:pt x="62" y="27"/>
                    <a:pt x="62" y="27"/>
                    <a:pt x="62" y="27"/>
                  </a:cubicBezTo>
                  <a:cubicBezTo>
                    <a:pt x="62" y="28"/>
                    <a:pt x="62" y="28"/>
                    <a:pt x="62" y="28"/>
                  </a:cubicBezTo>
                  <a:cubicBezTo>
                    <a:pt x="62" y="29"/>
                    <a:pt x="62" y="28"/>
                    <a:pt x="62" y="29"/>
                  </a:cubicBezTo>
                  <a:cubicBezTo>
                    <a:pt x="62" y="29"/>
                    <a:pt x="62" y="29"/>
                    <a:pt x="62" y="29"/>
                  </a:cubicBezTo>
                  <a:cubicBezTo>
                    <a:pt x="62" y="30"/>
                    <a:pt x="63" y="30"/>
                    <a:pt x="63" y="31"/>
                  </a:cubicBezTo>
                  <a:cubicBezTo>
                    <a:pt x="62" y="31"/>
                    <a:pt x="63" y="31"/>
                    <a:pt x="63" y="32"/>
                  </a:cubicBezTo>
                  <a:cubicBezTo>
                    <a:pt x="63" y="32"/>
                    <a:pt x="63" y="32"/>
                    <a:pt x="63" y="33"/>
                  </a:cubicBezTo>
                  <a:cubicBezTo>
                    <a:pt x="63" y="33"/>
                    <a:pt x="63" y="32"/>
                    <a:pt x="63" y="32"/>
                  </a:cubicBezTo>
                  <a:cubicBezTo>
                    <a:pt x="63" y="32"/>
                    <a:pt x="63" y="33"/>
                    <a:pt x="63" y="33"/>
                  </a:cubicBezTo>
                  <a:cubicBezTo>
                    <a:pt x="63" y="33"/>
                    <a:pt x="63" y="33"/>
                    <a:pt x="63" y="33"/>
                  </a:cubicBezTo>
                  <a:cubicBezTo>
                    <a:pt x="64" y="32"/>
                    <a:pt x="63" y="32"/>
                    <a:pt x="64" y="32"/>
                  </a:cubicBezTo>
                  <a:cubicBezTo>
                    <a:pt x="64" y="31"/>
                    <a:pt x="64" y="31"/>
                    <a:pt x="64" y="31"/>
                  </a:cubicBezTo>
                  <a:cubicBezTo>
                    <a:pt x="64" y="31"/>
                    <a:pt x="64" y="32"/>
                    <a:pt x="64" y="32"/>
                  </a:cubicBezTo>
                  <a:cubicBezTo>
                    <a:pt x="64" y="33"/>
                    <a:pt x="64" y="34"/>
                    <a:pt x="64" y="34"/>
                  </a:cubicBezTo>
                  <a:cubicBezTo>
                    <a:pt x="64" y="34"/>
                    <a:pt x="64" y="35"/>
                    <a:pt x="64" y="35"/>
                  </a:cubicBezTo>
                  <a:cubicBezTo>
                    <a:pt x="64" y="35"/>
                    <a:pt x="64" y="36"/>
                    <a:pt x="64" y="36"/>
                  </a:cubicBezTo>
                  <a:cubicBezTo>
                    <a:pt x="64" y="36"/>
                    <a:pt x="63" y="36"/>
                    <a:pt x="63" y="36"/>
                  </a:cubicBezTo>
                  <a:cubicBezTo>
                    <a:pt x="63" y="36"/>
                    <a:pt x="64" y="36"/>
                    <a:pt x="64" y="37"/>
                  </a:cubicBezTo>
                  <a:cubicBezTo>
                    <a:pt x="64" y="37"/>
                    <a:pt x="64" y="37"/>
                    <a:pt x="64" y="38"/>
                  </a:cubicBezTo>
                  <a:cubicBezTo>
                    <a:pt x="64" y="38"/>
                    <a:pt x="64" y="37"/>
                    <a:pt x="64" y="37"/>
                  </a:cubicBezTo>
                  <a:cubicBezTo>
                    <a:pt x="64" y="37"/>
                    <a:pt x="64" y="38"/>
                    <a:pt x="64" y="38"/>
                  </a:cubicBezTo>
                  <a:cubicBezTo>
                    <a:pt x="64" y="38"/>
                    <a:pt x="64" y="38"/>
                    <a:pt x="64" y="38"/>
                  </a:cubicBezTo>
                  <a:cubicBezTo>
                    <a:pt x="65" y="39"/>
                    <a:pt x="64" y="38"/>
                    <a:pt x="64" y="39"/>
                  </a:cubicBezTo>
                  <a:cubicBezTo>
                    <a:pt x="64" y="39"/>
                    <a:pt x="64" y="39"/>
                    <a:pt x="65" y="39"/>
                  </a:cubicBezTo>
                  <a:cubicBezTo>
                    <a:pt x="64" y="40"/>
                    <a:pt x="65" y="40"/>
                    <a:pt x="64" y="40"/>
                  </a:cubicBezTo>
                  <a:cubicBezTo>
                    <a:pt x="65" y="40"/>
                    <a:pt x="64" y="41"/>
                    <a:pt x="65" y="41"/>
                  </a:cubicBezTo>
                  <a:cubicBezTo>
                    <a:pt x="65" y="41"/>
                    <a:pt x="65" y="41"/>
                    <a:pt x="64" y="41"/>
                  </a:cubicBezTo>
                  <a:cubicBezTo>
                    <a:pt x="64" y="42"/>
                    <a:pt x="65" y="41"/>
                    <a:pt x="65" y="41"/>
                  </a:cubicBezTo>
                  <a:cubicBezTo>
                    <a:pt x="64" y="42"/>
                    <a:pt x="65" y="42"/>
                    <a:pt x="65" y="43"/>
                  </a:cubicBezTo>
                  <a:cubicBezTo>
                    <a:pt x="65" y="42"/>
                    <a:pt x="65" y="42"/>
                    <a:pt x="64" y="42"/>
                  </a:cubicBezTo>
                  <a:cubicBezTo>
                    <a:pt x="64" y="40"/>
                    <a:pt x="64" y="39"/>
                    <a:pt x="63" y="37"/>
                  </a:cubicBezTo>
                  <a:cubicBezTo>
                    <a:pt x="63" y="36"/>
                    <a:pt x="63" y="37"/>
                    <a:pt x="63" y="37"/>
                  </a:cubicBezTo>
                  <a:cubicBezTo>
                    <a:pt x="63" y="36"/>
                    <a:pt x="63" y="36"/>
                    <a:pt x="63" y="36"/>
                  </a:cubicBezTo>
                  <a:cubicBezTo>
                    <a:pt x="63" y="35"/>
                    <a:pt x="63" y="35"/>
                    <a:pt x="63" y="35"/>
                  </a:cubicBezTo>
                  <a:cubicBezTo>
                    <a:pt x="63" y="35"/>
                    <a:pt x="63" y="35"/>
                    <a:pt x="63" y="35"/>
                  </a:cubicBezTo>
                  <a:cubicBezTo>
                    <a:pt x="63" y="35"/>
                    <a:pt x="63" y="35"/>
                    <a:pt x="63" y="34"/>
                  </a:cubicBezTo>
                  <a:cubicBezTo>
                    <a:pt x="64" y="34"/>
                    <a:pt x="63" y="35"/>
                    <a:pt x="63" y="36"/>
                  </a:cubicBezTo>
                  <a:cubicBezTo>
                    <a:pt x="64" y="35"/>
                    <a:pt x="64" y="34"/>
                    <a:pt x="64" y="33"/>
                  </a:cubicBezTo>
                  <a:cubicBezTo>
                    <a:pt x="64" y="33"/>
                    <a:pt x="64" y="33"/>
                    <a:pt x="64" y="33"/>
                  </a:cubicBezTo>
                  <a:cubicBezTo>
                    <a:pt x="64" y="33"/>
                    <a:pt x="63" y="33"/>
                    <a:pt x="63" y="33"/>
                  </a:cubicBezTo>
                  <a:cubicBezTo>
                    <a:pt x="63" y="34"/>
                    <a:pt x="64" y="34"/>
                    <a:pt x="64" y="34"/>
                  </a:cubicBezTo>
                  <a:cubicBezTo>
                    <a:pt x="63" y="34"/>
                    <a:pt x="63" y="34"/>
                    <a:pt x="63" y="34"/>
                  </a:cubicBezTo>
                  <a:cubicBezTo>
                    <a:pt x="62" y="33"/>
                    <a:pt x="62" y="32"/>
                    <a:pt x="62" y="31"/>
                  </a:cubicBezTo>
                  <a:cubicBezTo>
                    <a:pt x="61" y="30"/>
                    <a:pt x="61" y="29"/>
                    <a:pt x="61" y="29"/>
                  </a:cubicBezTo>
                  <a:cubicBezTo>
                    <a:pt x="61" y="28"/>
                    <a:pt x="61" y="29"/>
                    <a:pt x="61" y="28"/>
                  </a:cubicBezTo>
                  <a:cubicBezTo>
                    <a:pt x="61" y="28"/>
                    <a:pt x="61" y="28"/>
                    <a:pt x="61" y="28"/>
                  </a:cubicBezTo>
                  <a:cubicBezTo>
                    <a:pt x="61" y="27"/>
                    <a:pt x="61" y="27"/>
                    <a:pt x="61" y="26"/>
                  </a:cubicBezTo>
                  <a:cubicBezTo>
                    <a:pt x="61" y="26"/>
                    <a:pt x="61" y="27"/>
                    <a:pt x="60" y="27"/>
                  </a:cubicBezTo>
                  <a:cubicBezTo>
                    <a:pt x="61" y="27"/>
                    <a:pt x="61" y="27"/>
                    <a:pt x="61" y="27"/>
                  </a:cubicBezTo>
                  <a:cubicBezTo>
                    <a:pt x="61" y="28"/>
                    <a:pt x="60" y="27"/>
                    <a:pt x="60" y="27"/>
                  </a:cubicBezTo>
                  <a:cubicBezTo>
                    <a:pt x="60" y="27"/>
                    <a:pt x="60" y="27"/>
                    <a:pt x="60" y="27"/>
                  </a:cubicBezTo>
                  <a:cubicBezTo>
                    <a:pt x="60" y="27"/>
                    <a:pt x="60" y="26"/>
                    <a:pt x="60" y="26"/>
                  </a:cubicBezTo>
                  <a:cubicBezTo>
                    <a:pt x="60" y="25"/>
                    <a:pt x="59" y="24"/>
                    <a:pt x="59" y="23"/>
                  </a:cubicBezTo>
                  <a:cubicBezTo>
                    <a:pt x="58" y="22"/>
                    <a:pt x="58" y="21"/>
                    <a:pt x="58" y="20"/>
                  </a:cubicBezTo>
                  <a:cubicBezTo>
                    <a:pt x="58" y="20"/>
                    <a:pt x="57" y="20"/>
                    <a:pt x="57" y="19"/>
                  </a:cubicBezTo>
                  <a:cubicBezTo>
                    <a:pt x="57" y="19"/>
                    <a:pt x="57" y="18"/>
                    <a:pt x="56" y="18"/>
                  </a:cubicBezTo>
                  <a:cubicBezTo>
                    <a:pt x="56" y="19"/>
                    <a:pt x="56" y="19"/>
                    <a:pt x="56" y="19"/>
                  </a:cubicBezTo>
                  <a:cubicBezTo>
                    <a:pt x="56" y="20"/>
                    <a:pt x="57" y="21"/>
                    <a:pt x="56" y="21"/>
                  </a:cubicBezTo>
                  <a:cubicBezTo>
                    <a:pt x="57" y="21"/>
                    <a:pt x="57" y="21"/>
                    <a:pt x="57" y="22"/>
                  </a:cubicBezTo>
                  <a:cubicBezTo>
                    <a:pt x="58" y="22"/>
                    <a:pt x="57" y="21"/>
                    <a:pt x="58" y="21"/>
                  </a:cubicBezTo>
                  <a:cubicBezTo>
                    <a:pt x="58" y="22"/>
                    <a:pt x="57" y="22"/>
                    <a:pt x="57" y="22"/>
                  </a:cubicBezTo>
                  <a:cubicBezTo>
                    <a:pt x="57" y="22"/>
                    <a:pt x="57" y="23"/>
                    <a:pt x="57" y="23"/>
                  </a:cubicBezTo>
                  <a:cubicBezTo>
                    <a:pt x="57" y="23"/>
                    <a:pt x="58" y="23"/>
                    <a:pt x="58" y="23"/>
                  </a:cubicBezTo>
                  <a:cubicBezTo>
                    <a:pt x="58" y="23"/>
                    <a:pt x="57" y="22"/>
                    <a:pt x="58" y="22"/>
                  </a:cubicBezTo>
                  <a:cubicBezTo>
                    <a:pt x="58" y="22"/>
                    <a:pt x="58" y="22"/>
                    <a:pt x="58" y="22"/>
                  </a:cubicBezTo>
                  <a:cubicBezTo>
                    <a:pt x="58" y="23"/>
                    <a:pt x="59" y="24"/>
                    <a:pt x="59" y="26"/>
                  </a:cubicBezTo>
                  <a:cubicBezTo>
                    <a:pt x="59" y="26"/>
                    <a:pt x="59" y="25"/>
                    <a:pt x="59" y="25"/>
                  </a:cubicBezTo>
                  <a:cubicBezTo>
                    <a:pt x="58" y="25"/>
                    <a:pt x="59" y="26"/>
                    <a:pt x="59" y="26"/>
                  </a:cubicBezTo>
                  <a:cubicBezTo>
                    <a:pt x="59" y="26"/>
                    <a:pt x="59" y="26"/>
                    <a:pt x="59" y="26"/>
                  </a:cubicBezTo>
                  <a:cubicBezTo>
                    <a:pt x="59" y="26"/>
                    <a:pt x="59" y="27"/>
                    <a:pt x="59" y="27"/>
                  </a:cubicBezTo>
                  <a:cubicBezTo>
                    <a:pt x="59" y="27"/>
                    <a:pt x="59" y="27"/>
                    <a:pt x="59" y="27"/>
                  </a:cubicBezTo>
                  <a:cubicBezTo>
                    <a:pt x="59" y="27"/>
                    <a:pt x="59" y="28"/>
                    <a:pt x="59" y="28"/>
                  </a:cubicBezTo>
                  <a:cubicBezTo>
                    <a:pt x="59" y="28"/>
                    <a:pt x="59" y="27"/>
                    <a:pt x="60" y="27"/>
                  </a:cubicBezTo>
                  <a:cubicBezTo>
                    <a:pt x="60" y="28"/>
                    <a:pt x="59" y="28"/>
                    <a:pt x="59" y="28"/>
                  </a:cubicBezTo>
                  <a:cubicBezTo>
                    <a:pt x="59" y="28"/>
                    <a:pt x="60" y="28"/>
                    <a:pt x="60" y="28"/>
                  </a:cubicBezTo>
                  <a:cubicBezTo>
                    <a:pt x="60" y="28"/>
                    <a:pt x="60" y="28"/>
                    <a:pt x="60" y="28"/>
                  </a:cubicBezTo>
                  <a:cubicBezTo>
                    <a:pt x="60" y="28"/>
                    <a:pt x="60" y="28"/>
                    <a:pt x="60" y="28"/>
                  </a:cubicBezTo>
                  <a:cubicBezTo>
                    <a:pt x="60" y="28"/>
                    <a:pt x="60" y="28"/>
                    <a:pt x="60" y="29"/>
                  </a:cubicBezTo>
                  <a:cubicBezTo>
                    <a:pt x="61" y="29"/>
                    <a:pt x="61" y="30"/>
                    <a:pt x="61" y="31"/>
                  </a:cubicBezTo>
                  <a:cubicBezTo>
                    <a:pt x="60" y="30"/>
                    <a:pt x="61" y="30"/>
                    <a:pt x="60" y="30"/>
                  </a:cubicBezTo>
                  <a:cubicBezTo>
                    <a:pt x="60" y="30"/>
                    <a:pt x="60" y="30"/>
                    <a:pt x="60" y="30"/>
                  </a:cubicBezTo>
                  <a:cubicBezTo>
                    <a:pt x="60" y="31"/>
                    <a:pt x="60" y="31"/>
                    <a:pt x="60" y="31"/>
                  </a:cubicBezTo>
                  <a:cubicBezTo>
                    <a:pt x="60" y="31"/>
                    <a:pt x="60" y="31"/>
                    <a:pt x="61" y="31"/>
                  </a:cubicBezTo>
                  <a:cubicBezTo>
                    <a:pt x="61" y="32"/>
                    <a:pt x="60" y="31"/>
                    <a:pt x="60" y="32"/>
                  </a:cubicBezTo>
                  <a:cubicBezTo>
                    <a:pt x="60" y="32"/>
                    <a:pt x="60" y="33"/>
                    <a:pt x="60" y="33"/>
                  </a:cubicBezTo>
                  <a:cubicBezTo>
                    <a:pt x="60" y="33"/>
                    <a:pt x="60" y="33"/>
                    <a:pt x="60" y="33"/>
                  </a:cubicBezTo>
                  <a:cubicBezTo>
                    <a:pt x="61" y="34"/>
                    <a:pt x="60" y="34"/>
                    <a:pt x="60" y="35"/>
                  </a:cubicBezTo>
                  <a:cubicBezTo>
                    <a:pt x="60" y="35"/>
                    <a:pt x="60" y="35"/>
                    <a:pt x="59" y="35"/>
                  </a:cubicBezTo>
                  <a:cubicBezTo>
                    <a:pt x="60" y="35"/>
                    <a:pt x="59" y="34"/>
                    <a:pt x="59" y="34"/>
                  </a:cubicBezTo>
                  <a:cubicBezTo>
                    <a:pt x="59" y="34"/>
                    <a:pt x="59" y="34"/>
                    <a:pt x="59" y="35"/>
                  </a:cubicBezTo>
                  <a:cubicBezTo>
                    <a:pt x="59" y="34"/>
                    <a:pt x="59" y="34"/>
                    <a:pt x="59" y="34"/>
                  </a:cubicBezTo>
                  <a:cubicBezTo>
                    <a:pt x="58" y="34"/>
                    <a:pt x="59" y="34"/>
                    <a:pt x="59" y="34"/>
                  </a:cubicBezTo>
                  <a:cubicBezTo>
                    <a:pt x="59" y="34"/>
                    <a:pt x="58" y="34"/>
                    <a:pt x="59" y="34"/>
                  </a:cubicBezTo>
                  <a:cubicBezTo>
                    <a:pt x="59" y="33"/>
                    <a:pt x="59" y="34"/>
                    <a:pt x="59" y="34"/>
                  </a:cubicBezTo>
                  <a:cubicBezTo>
                    <a:pt x="59" y="34"/>
                    <a:pt x="59" y="34"/>
                    <a:pt x="59" y="34"/>
                  </a:cubicBezTo>
                  <a:cubicBezTo>
                    <a:pt x="60" y="34"/>
                    <a:pt x="59" y="34"/>
                    <a:pt x="59" y="33"/>
                  </a:cubicBezTo>
                  <a:cubicBezTo>
                    <a:pt x="59" y="33"/>
                    <a:pt x="60" y="33"/>
                    <a:pt x="60" y="33"/>
                  </a:cubicBezTo>
                  <a:cubicBezTo>
                    <a:pt x="60" y="33"/>
                    <a:pt x="59" y="33"/>
                    <a:pt x="59" y="33"/>
                  </a:cubicBezTo>
                  <a:cubicBezTo>
                    <a:pt x="59" y="33"/>
                    <a:pt x="59" y="33"/>
                    <a:pt x="59" y="33"/>
                  </a:cubicBezTo>
                  <a:cubicBezTo>
                    <a:pt x="59" y="33"/>
                    <a:pt x="59" y="32"/>
                    <a:pt x="59" y="32"/>
                  </a:cubicBezTo>
                  <a:cubicBezTo>
                    <a:pt x="59" y="32"/>
                    <a:pt x="59" y="32"/>
                    <a:pt x="59" y="32"/>
                  </a:cubicBezTo>
                  <a:cubicBezTo>
                    <a:pt x="59" y="32"/>
                    <a:pt x="59" y="32"/>
                    <a:pt x="59" y="31"/>
                  </a:cubicBezTo>
                  <a:cubicBezTo>
                    <a:pt x="59" y="31"/>
                    <a:pt x="59" y="31"/>
                    <a:pt x="59" y="31"/>
                  </a:cubicBezTo>
                  <a:cubicBezTo>
                    <a:pt x="59" y="31"/>
                    <a:pt x="59" y="31"/>
                    <a:pt x="59" y="30"/>
                  </a:cubicBezTo>
                  <a:cubicBezTo>
                    <a:pt x="59" y="30"/>
                    <a:pt x="59" y="30"/>
                    <a:pt x="59" y="30"/>
                  </a:cubicBezTo>
                  <a:cubicBezTo>
                    <a:pt x="59" y="30"/>
                    <a:pt x="60" y="30"/>
                    <a:pt x="60" y="30"/>
                  </a:cubicBezTo>
                  <a:cubicBezTo>
                    <a:pt x="60" y="30"/>
                    <a:pt x="60" y="30"/>
                    <a:pt x="60" y="29"/>
                  </a:cubicBezTo>
                  <a:cubicBezTo>
                    <a:pt x="60" y="29"/>
                    <a:pt x="60" y="30"/>
                    <a:pt x="60" y="29"/>
                  </a:cubicBezTo>
                  <a:cubicBezTo>
                    <a:pt x="60" y="29"/>
                    <a:pt x="60" y="29"/>
                    <a:pt x="60" y="29"/>
                  </a:cubicBezTo>
                  <a:cubicBezTo>
                    <a:pt x="60" y="29"/>
                    <a:pt x="60" y="29"/>
                    <a:pt x="60" y="28"/>
                  </a:cubicBezTo>
                  <a:cubicBezTo>
                    <a:pt x="60" y="28"/>
                    <a:pt x="60" y="29"/>
                    <a:pt x="59" y="28"/>
                  </a:cubicBezTo>
                  <a:cubicBezTo>
                    <a:pt x="59" y="28"/>
                    <a:pt x="60" y="28"/>
                    <a:pt x="60" y="29"/>
                  </a:cubicBezTo>
                  <a:cubicBezTo>
                    <a:pt x="59" y="29"/>
                    <a:pt x="59" y="29"/>
                    <a:pt x="59" y="29"/>
                  </a:cubicBezTo>
                  <a:cubicBezTo>
                    <a:pt x="59" y="29"/>
                    <a:pt x="59" y="29"/>
                    <a:pt x="59" y="29"/>
                  </a:cubicBezTo>
                  <a:cubicBezTo>
                    <a:pt x="59" y="30"/>
                    <a:pt x="59" y="30"/>
                    <a:pt x="59" y="30"/>
                  </a:cubicBezTo>
                  <a:cubicBezTo>
                    <a:pt x="59" y="30"/>
                    <a:pt x="59" y="29"/>
                    <a:pt x="59" y="29"/>
                  </a:cubicBezTo>
                  <a:cubicBezTo>
                    <a:pt x="59" y="29"/>
                    <a:pt x="59" y="29"/>
                    <a:pt x="59" y="29"/>
                  </a:cubicBezTo>
                  <a:cubicBezTo>
                    <a:pt x="59" y="29"/>
                    <a:pt x="59" y="29"/>
                    <a:pt x="59" y="29"/>
                  </a:cubicBezTo>
                  <a:cubicBezTo>
                    <a:pt x="58" y="29"/>
                    <a:pt x="58" y="30"/>
                    <a:pt x="59" y="30"/>
                  </a:cubicBezTo>
                  <a:cubicBezTo>
                    <a:pt x="58" y="30"/>
                    <a:pt x="58" y="30"/>
                    <a:pt x="58" y="30"/>
                  </a:cubicBezTo>
                  <a:cubicBezTo>
                    <a:pt x="58" y="30"/>
                    <a:pt x="58" y="30"/>
                    <a:pt x="58" y="30"/>
                  </a:cubicBezTo>
                  <a:cubicBezTo>
                    <a:pt x="57" y="30"/>
                    <a:pt x="58" y="30"/>
                    <a:pt x="57" y="30"/>
                  </a:cubicBezTo>
                  <a:cubicBezTo>
                    <a:pt x="57" y="30"/>
                    <a:pt x="58" y="30"/>
                    <a:pt x="58" y="31"/>
                  </a:cubicBezTo>
                  <a:cubicBezTo>
                    <a:pt x="57" y="31"/>
                    <a:pt x="57" y="30"/>
                    <a:pt x="57" y="29"/>
                  </a:cubicBezTo>
                  <a:cubicBezTo>
                    <a:pt x="57" y="29"/>
                    <a:pt x="57" y="28"/>
                    <a:pt x="57" y="28"/>
                  </a:cubicBezTo>
                  <a:cubicBezTo>
                    <a:pt x="57" y="28"/>
                    <a:pt x="57" y="28"/>
                    <a:pt x="57" y="28"/>
                  </a:cubicBezTo>
                  <a:cubicBezTo>
                    <a:pt x="57" y="28"/>
                    <a:pt x="57" y="28"/>
                    <a:pt x="56" y="28"/>
                  </a:cubicBezTo>
                  <a:cubicBezTo>
                    <a:pt x="56" y="27"/>
                    <a:pt x="57" y="27"/>
                    <a:pt x="57" y="27"/>
                  </a:cubicBezTo>
                  <a:cubicBezTo>
                    <a:pt x="56" y="27"/>
                    <a:pt x="56" y="27"/>
                    <a:pt x="56" y="27"/>
                  </a:cubicBezTo>
                  <a:cubicBezTo>
                    <a:pt x="56" y="27"/>
                    <a:pt x="56" y="26"/>
                    <a:pt x="56" y="26"/>
                  </a:cubicBezTo>
                  <a:cubicBezTo>
                    <a:pt x="56" y="26"/>
                    <a:pt x="56" y="25"/>
                    <a:pt x="56" y="25"/>
                  </a:cubicBezTo>
                  <a:cubicBezTo>
                    <a:pt x="56" y="25"/>
                    <a:pt x="57" y="25"/>
                    <a:pt x="57" y="26"/>
                  </a:cubicBezTo>
                  <a:cubicBezTo>
                    <a:pt x="57" y="26"/>
                    <a:pt x="57" y="25"/>
                    <a:pt x="57" y="25"/>
                  </a:cubicBezTo>
                  <a:cubicBezTo>
                    <a:pt x="56" y="25"/>
                    <a:pt x="56" y="25"/>
                    <a:pt x="56" y="25"/>
                  </a:cubicBezTo>
                  <a:cubicBezTo>
                    <a:pt x="56" y="25"/>
                    <a:pt x="56" y="25"/>
                    <a:pt x="56" y="25"/>
                  </a:cubicBezTo>
                  <a:cubicBezTo>
                    <a:pt x="56" y="25"/>
                    <a:pt x="56" y="24"/>
                    <a:pt x="55" y="24"/>
                  </a:cubicBezTo>
                  <a:cubicBezTo>
                    <a:pt x="55" y="24"/>
                    <a:pt x="56" y="25"/>
                    <a:pt x="56" y="25"/>
                  </a:cubicBezTo>
                  <a:cubicBezTo>
                    <a:pt x="55" y="24"/>
                    <a:pt x="55" y="24"/>
                    <a:pt x="55" y="23"/>
                  </a:cubicBezTo>
                  <a:cubicBezTo>
                    <a:pt x="55" y="23"/>
                    <a:pt x="54" y="23"/>
                    <a:pt x="54" y="23"/>
                  </a:cubicBezTo>
                  <a:cubicBezTo>
                    <a:pt x="54" y="22"/>
                    <a:pt x="54" y="22"/>
                    <a:pt x="54" y="21"/>
                  </a:cubicBezTo>
                  <a:cubicBezTo>
                    <a:pt x="53" y="20"/>
                    <a:pt x="53" y="19"/>
                    <a:pt x="52" y="19"/>
                  </a:cubicBezTo>
                  <a:cubicBezTo>
                    <a:pt x="52" y="19"/>
                    <a:pt x="53" y="19"/>
                    <a:pt x="53" y="19"/>
                  </a:cubicBezTo>
                  <a:cubicBezTo>
                    <a:pt x="53" y="19"/>
                    <a:pt x="52" y="19"/>
                    <a:pt x="52" y="18"/>
                  </a:cubicBezTo>
                  <a:cubicBezTo>
                    <a:pt x="53" y="18"/>
                    <a:pt x="52" y="18"/>
                    <a:pt x="52" y="18"/>
                  </a:cubicBezTo>
                  <a:cubicBezTo>
                    <a:pt x="52" y="17"/>
                    <a:pt x="52" y="18"/>
                    <a:pt x="52" y="18"/>
                  </a:cubicBezTo>
                  <a:cubicBezTo>
                    <a:pt x="51" y="17"/>
                    <a:pt x="51" y="17"/>
                    <a:pt x="51" y="16"/>
                  </a:cubicBezTo>
                  <a:cubicBezTo>
                    <a:pt x="51" y="16"/>
                    <a:pt x="51" y="16"/>
                    <a:pt x="50" y="16"/>
                  </a:cubicBezTo>
                  <a:cubicBezTo>
                    <a:pt x="51" y="16"/>
                    <a:pt x="51" y="16"/>
                    <a:pt x="51" y="16"/>
                  </a:cubicBezTo>
                  <a:cubicBezTo>
                    <a:pt x="51" y="16"/>
                    <a:pt x="51" y="16"/>
                    <a:pt x="51" y="15"/>
                  </a:cubicBezTo>
                  <a:cubicBezTo>
                    <a:pt x="51" y="15"/>
                    <a:pt x="51" y="16"/>
                    <a:pt x="50" y="16"/>
                  </a:cubicBezTo>
                  <a:cubicBezTo>
                    <a:pt x="49" y="14"/>
                    <a:pt x="47" y="11"/>
                    <a:pt x="45" y="10"/>
                  </a:cubicBezTo>
                  <a:cubicBezTo>
                    <a:pt x="42" y="8"/>
                    <a:pt x="40" y="7"/>
                    <a:pt x="37" y="6"/>
                  </a:cubicBezTo>
                  <a:cubicBezTo>
                    <a:pt x="36" y="6"/>
                    <a:pt x="36" y="6"/>
                    <a:pt x="35" y="5"/>
                  </a:cubicBezTo>
                  <a:cubicBezTo>
                    <a:pt x="35" y="5"/>
                    <a:pt x="35" y="5"/>
                    <a:pt x="34" y="5"/>
                  </a:cubicBezTo>
                  <a:cubicBezTo>
                    <a:pt x="34" y="5"/>
                    <a:pt x="33" y="5"/>
                    <a:pt x="33" y="5"/>
                  </a:cubicBezTo>
                  <a:cubicBezTo>
                    <a:pt x="32" y="5"/>
                    <a:pt x="32" y="5"/>
                    <a:pt x="31" y="5"/>
                  </a:cubicBezTo>
                  <a:cubicBezTo>
                    <a:pt x="31" y="5"/>
                    <a:pt x="31" y="5"/>
                    <a:pt x="30" y="6"/>
                  </a:cubicBezTo>
                  <a:cubicBezTo>
                    <a:pt x="29" y="6"/>
                    <a:pt x="29" y="6"/>
                    <a:pt x="28" y="6"/>
                  </a:cubicBezTo>
                  <a:cubicBezTo>
                    <a:pt x="28" y="6"/>
                    <a:pt x="27" y="7"/>
                    <a:pt x="26" y="7"/>
                  </a:cubicBezTo>
                  <a:cubicBezTo>
                    <a:pt x="26" y="7"/>
                    <a:pt x="26" y="7"/>
                    <a:pt x="25" y="7"/>
                  </a:cubicBezTo>
                  <a:cubicBezTo>
                    <a:pt x="25" y="7"/>
                    <a:pt x="25" y="7"/>
                    <a:pt x="25" y="7"/>
                  </a:cubicBezTo>
                  <a:cubicBezTo>
                    <a:pt x="25" y="8"/>
                    <a:pt x="24" y="8"/>
                    <a:pt x="23" y="9"/>
                  </a:cubicBezTo>
                  <a:cubicBezTo>
                    <a:pt x="23" y="8"/>
                    <a:pt x="23" y="8"/>
                    <a:pt x="23" y="8"/>
                  </a:cubicBezTo>
                  <a:cubicBezTo>
                    <a:pt x="23" y="8"/>
                    <a:pt x="23" y="9"/>
                    <a:pt x="23" y="9"/>
                  </a:cubicBezTo>
                  <a:cubicBezTo>
                    <a:pt x="23" y="9"/>
                    <a:pt x="23" y="9"/>
                    <a:pt x="23" y="8"/>
                  </a:cubicBezTo>
                  <a:cubicBezTo>
                    <a:pt x="22" y="9"/>
                    <a:pt x="22" y="9"/>
                    <a:pt x="22" y="9"/>
                  </a:cubicBezTo>
                  <a:cubicBezTo>
                    <a:pt x="22" y="9"/>
                    <a:pt x="22" y="10"/>
                    <a:pt x="21" y="10"/>
                  </a:cubicBezTo>
                  <a:cubicBezTo>
                    <a:pt x="21" y="10"/>
                    <a:pt x="21" y="10"/>
                    <a:pt x="21" y="10"/>
                  </a:cubicBezTo>
                  <a:cubicBezTo>
                    <a:pt x="21" y="10"/>
                    <a:pt x="20" y="11"/>
                    <a:pt x="20" y="11"/>
                  </a:cubicBezTo>
                  <a:cubicBezTo>
                    <a:pt x="20" y="11"/>
                    <a:pt x="20" y="11"/>
                    <a:pt x="19" y="11"/>
                  </a:cubicBezTo>
                  <a:cubicBezTo>
                    <a:pt x="19" y="11"/>
                    <a:pt x="20" y="12"/>
                    <a:pt x="19" y="12"/>
                  </a:cubicBezTo>
                  <a:cubicBezTo>
                    <a:pt x="19" y="12"/>
                    <a:pt x="18" y="13"/>
                    <a:pt x="18" y="13"/>
                  </a:cubicBezTo>
                  <a:cubicBezTo>
                    <a:pt x="18" y="14"/>
                    <a:pt x="18" y="14"/>
                    <a:pt x="18" y="14"/>
                  </a:cubicBezTo>
                  <a:cubicBezTo>
                    <a:pt x="18" y="14"/>
                    <a:pt x="18" y="14"/>
                    <a:pt x="17" y="14"/>
                  </a:cubicBezTo>
                  <a:cubicBezTo>
                    <a:pt x="17" y="14"/>
                    <a:pt x="17" y="14"/>
                    <a:pt x="17" y="14"/>
                  </a:cubicBezTo>
                  <a:cubicBezTo>
                    <a:pt x="17" y="14"/>
                    <a:pt x="17" y="15"/>
                    <a:pt x="17" y="15"/>
                  </a:cubicBezTo>
                  <a:cubicBezTo>
                    <a:pt x="17" y="15"/>
                    <a:pt x="16" y="16"/>
                    <a:pt x="16" y="16"/>
                  </a:cubicBezTo>
                  <a:cubicBezTo>
                    <a:pt x="16" y="16"/>
                    <a:pt x="16" y="17"/>
                    <a:pt x="16" y="17"/>
                  </a:cubicBezTo>
                  <a:cubicBezTo>
                    <a:pt x="15" y="17"/>
                    <a:pt x="15" y="17"/>
                    <a:pt x="15" y="17"/>
                  </a:cubicBezTo>
                  <a:cubicBezTo>
                    <a:pt x="15" y="17"/>
                    <a:pt x="15" y="18"/>
                    <a:pt x="15" y="18"/>
                  </a:cubicBezTo>
                  <a:cubicBezTo>
                    <a:pt x="15" y="18"/>
                    <a:pt x="15" y="18"/>
                    <a:pt x="15" y="19"/>
                  </a:cubicBezTo>
                  <a:cubicBezTo>
                    <a:pt x="14" y="19"/>
                    <a:pt x="14" y="19"/>
                    <a:pt x="14" y="19"/>
                  </a:cubicBezTo>
                  <a:cubicBezTo>
                    <a:pt x="14" y="20"/>
                    <a:pt x="13" y="21"/>
                    <a:pt x="13" y="22"/>
                  </a:cubicBezTo>
                  <a:cubicBezTo>
                    <a:pt x="13" y="22"/>
                    <a:pt x="13" y="22"/>
                    <a:pt x="13" y="22"/>
                  </a:cubicBezTo>
                  <a:cubicBezTo>
                    <a:pt x="13" y="23"/>
                    <a:pt x="12" y="24"/>
                    <a:pt x="12" y="24"/>
                  </a:cubicBezTo>
                  <a:cubicBezTo>
                    <a:pt x="12" y="24"/>
                    <a:pt x="12" y="24"/>
                    <a:pt x="12" y="24"/>
                  </a:cubicBezTo>
                  <a:cubicBezTo>
                    <a:pt x="12" y="25"/>
                    <a:pt x="12" y="25"/>
                    <a:pt x="11" y="26"/>
                  </a:cubicBezTo>
                  <a:cubicBezTo>
                    <a:pt x="11" y="26"/>
                    <a:pt x="11" y="26"/>
                    <a:pt x="11" y="26"/>
                  </a:cubicBezTo>
                  <a:cubicBezTo>
                    <a:pt x="11" y="26"/>
                    <a:pt x="11" y="26"/>
                    <a:pt x="11" y="26"/>
                  </a:cubicBezTo>
                  <a:cubicBezTo>
                    <a:pt x="11" y="27"/>
                    <a:pt x="11" y="28"/>
                    <a:pt x="11" y="28"/>
                  </a:cubicBezTo>
                  <a:cubicBezTo>
                    <a:pt x="10" y="29"/>
                    <a:pt x="10" y="29"/>
                    <a:pt x="10" y="29"/>
                  </a:cubicBezTo>
                  <a:cubicBezTo>
                    <a:pt x="10" y="29"/>
                    <a:pt x="10" y="30"/>
                    <a:pt x="10" y="29"/>
                  </a:cubicBezTo>
                  <a:cubicBezTo>
                    <a:pt x="10" y="30"/>
                    <a:pt x="10" y="30"/>
                    <a:pt x="10" y="30"/>
                  </a:cubicBezTo>
                  <a:cubicBezTo>
                    <a:pt x="10" y="30"/>
                    <a:pt x="10" y="30"/>
                    <a:pt x="10" y="31"/>
                  </a:cubicBezTo>
                  <a:cubicBezTo>
                    <a:pt x="10" y="31"/>
                    <a:pt x="10" y="31"/>
                    <a:pt x="10" y="31"/>
                  </a:cubicBezTo>
                  <a:cubicBezTo>
                    <a:pt x="10" y="32"/>
                    <a:pt x="10" y="33"/>
                    <a:pt x="9" y="33"/>
                  </a:cubicBezTo>
                  <a:cubicBezTo>
                    <a:pt x="9" y="34"/>
                    <a:pt x="9" y="34"/>
                    <a:pt x="9" y="34"/>
                  </a:cubicBezTo>
                  <a:cubicBezTo>
                    <a:pt x="9" y="35"/>
                    <a:pt x="9" y="36"/>
                    <a:pt x="8" y="37"/>
                  </a:cubicBezTo>
                  <a:cubicBezTo>
                    <a:pt x="8" y="37"/>
                    <a:pt x="9" y="37"/>
                    <a:pt x="9" y="37"/>
                  </a:cubicBezTo>
                  <a:cubicBezTo>
                    <a:pt x="8" y="38"/>
                    <a:pt x="9" y="38"/>
                    <a:pt x="8" y="39"/>
                  </a:cubicBezTo>
                  <a:cubicBezTo>
                    <a:pt x="9" y="40"/>
                    <a:pt x="8" y="40"/>
                    <a:pt x="8" y="40"/>
                  </a:cubicBezTo>
                  <a:cubicBezTo>
                    <a:pt x="9" y="40"/>
                    <a:pt x="9" y="40"/>
                    <a:pt x="9" y="40"/>
                  </a:cubicBezTo>
                  <a:cubicBezTo>
                    <a:pt x="9" y="40"/>
                    <a:pt x="9" y="40"/>
                    <a:pt x="9" y="40"/>
                  </a:cubicBezTo>
                  <a:cubicBezTo>
                    <a:pt x="9" y="40"/>
                    <a:pt x="9" y="40"/>
                    <a:pt x="9" y="39"/>
                  </a:cubicBezTo>
                  <a:cubicBezTo>
                    <a:pt x="9" y="39"/>
                    <a:pt x="9" y="39"/>
                    <a:pt x="9" y="39"/>
                  </a:cubicBezTo>
                  <a:cubicBezTo>
                    <a:pt x="9" y="39"/>
                    <a:pt x="9" y="38"/>
                    <a:pt x="9" y="38"/>
                  </a:cubicBezTo>
                  <a:cubicBezTo>
                    <a:pt x="9" y="38"/>
                    <a:pt x="9" y="37"/>
                    <a:pt x="9" y="37"/>
                  </a:cubicBezTo>
                  <a:cubicBezTo>
                    <a:pt x="9" y="37"/>
                    <a:pt x="9" y="37"/>
                    <a:pt x="9" y="37"/>
                  </a:cubicBezTo>
                  <a:cubicBezTo>
                    <a:pt x="9" y="36"/>
                    <a:pt x="9" y="36"/>
                    <a:pt x="9" y="36"/>
                  </a:cubicBezTo>
                  <a:cubicBezTo>
                    <a:pt x="10" y="35"/>
                    <a:pt x="9" y="35"/>
                    <a:pt x="10" y="35"/>
                  </a:cubicBezTo>
                  <a:cubicBezTo>
                    <a:pt x="10" y="34"/>
                    <a:pt x="10" y="34"/>
                    <a:pt x="10" y="33"/>
                  </a:cubicBezTo>
                  <a:cubicBezTo>
                    <a:pt x="10" y="33"/>
                    <a:pt x="10" y="33"/>
                    <a:pt x="10" y="33"/>
                  </a:cubicBezTo>
                  <a:cubicBezTo>
                    <a:pt x="10" y="33"/>
                    <a:pt x="10" y="33"/>
                    <a:pt x="11" y="33"/>
                  </a:cubicBezTo>
                  <a:cubicBezTo>
                    <a:pt x="11" y="33"/>
                    <a:pt x="11" y="33"/>
                    <a:pt x="10" y="32"/>
                  </a:cubicBezTo>
                  <a:cubicBezTo>
                    <a:pt x="10" y="32"/>
                    <a:pt x="10" y="33"/>
                    <a:pt x="10" y="33"/>
                  </a:cubicBezTo>
                  <a:cubicBezTo>
                    <a:pt x="10" y="33"/>
                    <a:pt x="10" y="32"/>
                    <a:pt x="11" y="31"/>
                  </a:cubicBezTo>
                  <a:cubicBezTo>
                    <a:pt x="11" y="31"/>
                    <a:pt x="10" y="31"/>
                    <a:pt x="11" y="31"/>
                  </a:cubicBezTo>
                  <a:cubicBezTo>
                    <a:pt x="11" y="31"/>
                    <a:pt x="11" y="31"/>
                    <a:pt x="11" y="31"/>
                  </a:cubicBezTo>
                  <a:cubicBezTo>
                    <a:pt x="11" y="31"/>
                    <a:pt x="11" y="31"/>
                    <a:pt x="11" y="31"/>
                  </a:cubicBezTo>
                  <a:cubicBezTo>
                    <a:pt x="11" y="31"/>
                    <a:pt x="11" y="31"/>
                    <a:pt x="11" y="32"/>
                  </a:cubicBezTo>
                  <a:cubicBezTo>
                    <a:pt x="11" y="32"/>
                    <a:pt x="11" y="31"/>
                    <a:pt x="11" y="31"/>
                  </a:cubicBezTo>
                  <a:cubicBezTo>
                    <a:pt x="10" y="31"/>
                    <a:pt x="11" y="32"/>
                    <a:pt x="10" y="32"/>
                  </a:cubicBezTo>
                  <a:cubicBezTo>
                    <a:pt x="11" y="33"/>
                    <a:pt x="11" y="31"/>
                    <a:pt x="11" y="32"/>
                  </a:cubicBezTo>
                  <a:cubicBezTo>
                    <a:pt x="11" y="31"/>
                    <a:pt x="11" y="31"/>
                    <a:pt x="11" y="30"/>
                  </a:cubicBezTo>
                  <a:cubicBezTo>
                    <a:pt x="11" y="30"/>
                    <a:pt x="11" y="31"/>
                    <a:pt x="11" y="30"/>
                  </a:cubicBezTo>
                  <a:cubicBezTo>
                    <a:pt x="11" y="30"/>
                    <a:pt x="11" y="29"/>
                    <a:pt x="11" y="29"/>
                  </a:cubicBezTo>
                  <a:cubicBezTo>
                    <a:pt x="11" y="29"/>
                    <a:pt x="11" y="30"/>
                    <a:pt x="12" y="30"/>
                  </a:cubicBezTo>
                  <a:cubicBezTo>
                    <a:pt x="12" y="30"/>
                    <a:pt x="11" y="30"/>
                    <a:pt x="11" y="29"/>
                  </a:cubicBezTo>
                  <a:cubicBezTo>
                    <a:pt x="12" y="30"/>
                    <a:pt x="12" y="29"/>
                    <a:pt x="12" y="28"/>
                  </a:cubicBezTo>
                  <a:cubicBezTo>
                    <a:pt x="12" y="28"/>
                    <a:pt x="11" y="29"/>
                    <a:pt x="11" y="29"/>
                  </a:cubicBezTo>
                  <a:cubicBezTo>
                    <a:pt x="11" y="29"/>
                    <a:pt x="11" y="28"/>
                    <a:pt x="12" y="28"/>
                  </a:cubicBezTo>
                  <a:cubicBezTo>
                    <a:pt x="12" y="28"/>
                    <a:pt x="12" y="28"/>
                    <a:pt x="12" y="28"/>
                  </a:cubicBezTo>
                  <a:cubicBezTo>
                    <a:pt x="12" y="28"/>
                    <a:pt x="12" y="28"/>
                    <a:pt x="12" y="28"/>
                  </a:cubicBezTo>
                  <a:cubicBezTo>
                    <a:pt x="12" y="27"/>
                    <a:pt x="12" y="28"/>
                    <a:pt x="12" y="27"/>
                  </a:cubicBezTo>
                  <a:cubicBezTo>
                    <a:pt x="12" y="27"/>
                    <a:pt x="12" y="27"/>
                    <a:pt x="12" y="27"/>
                  </a:cubicBezTo>
                  <a:cubicBezTo>
                    <a:pt x="12" y="26"/>
                    <a:pt x="13" y="25"/>
                    <a:pt x="13" y="23"/>
                  </a:cubicBezTo>
                  <a:cubicBezTo>
                    <a:pt x="14" y="23"/>
                    <a:pt x="14" y="23"/>
                    <a:pt x="14" y="22"/>
                  </a:cubicBezTo>
                  <a:cubicBezTo>
                    <a:pt x="14" y="22"/>
                    <a:pt x="15" y="21"/>
                    <a:pt x="15" y="20"/>
                  </a:cubicBezTo>
                  <a:cubicBezTo>
                    <a:pt x="15" y="20"/>
                    <a:pt x="15" y="21"/>
                    <a:pt x="15" y="21"/>
                  </a:cubicBezTo>
                  <a:cubicBezTo>
                    <a:pt x="14" y="22"/>
                    <a:pt x="14" y="23"/>
                    <a:pt x="14" y="23"/>
                  </a:cubicBezTo>
                  <a:cubicBezTo>
                    <a:pt x="14" y="23"/>
                    <a:pt x="14" y="23"/>
                    <a:pt x="14" y="23"/>
                  </a:cubicBezTo>
                  <a:cubicBezTo>
                    <a:pt x="15" y="23"/>
                    <a:pt x="15" y="23"/>
                    <a:pt x="15" y="23"/>
                  </a:cubicBezTo>
                  <a:cubicBezTo>
                    <a:pt x="15" y="23"/>
                    <a:pt x="15" y="23"/>
                    <a:pt x="14" y="23"/>
                  </a:cubicBezTo>
                  <a:cubicBezTo>
                    <a:pt x="14" y="22"/>
                    <a:pt x="15" y="22"/>
                    <a:pt x="15" y="22"/>
                  </a:cubicBezTo>
                  <a:cubicBezTo>
                    <a:pt x="15" y="22"/>
                    <a:pt x="15" y="22"/>
                    <a:pt x="14" y="22"/>
                  </a:cubicBezTo>
                  <a:cubicBezTo>
                    <a:pt x="15" y="21"/>
                    <a:pt x="16" y="19"/>
                    <a:pt x="17" y="18"/>
                  </a:cubicBezTo>
                  <a:cubicBezTo>
                    <a:pt x="18" y="17"/>
                    <a:pt x="19" y="15"/>
                    <a:pt x="19" y="14"/>
                  </a:cubicBezTo>
                  <a:cubicBezTo>
                    <a:pt x="20" y="14"/>
                    <a:pt x="20" y="14"/>
                    <a:pt x="20" y="14"/>
                  </a:cubicBezTo>
                  <a:cubicBezTo>
                    <a:pt x="20" y="14"/>
                    <a:pt x="20" y="14"/>
                    <a:pt x="20" y="13"/>
                  </a:cubicBezTo>
                  <a:cubicBezTo>
                    <a:pt x="21" y="13"/>
                    <a:pt x="21" y="13"/>
                    <a:pt x="21" y="13"/>
                  </a:cubicBezTo>
                  <a:cubicBezTo>
                    <a:pt x="21" y="13"/>
                    <a:pt x="22" y="12"/>
                    <a:pt x="22" y="13"/>
                  </a:cubicBezTo>
                  <a:cubicBezTo>
                    <a:pt x="22" y="12"/>
                    <a:pt x="22" y="12"/>
                    <a:pt x="22" y="12"/>
                  </a:cubicBezTo>
                  <a:cubicBezTo>
                    <a:pt x="22" y="12"/>
                    <a:pt x="23" y="11"/>
                    <a:pt x="24" y="10"/>
                  </a:cubicBezTo>
                  <a:cubicBezTo>
                    <a:pt x="25" y="10"/>
                    <a:pt x="25" y="10"/>
                    <a:pt x="26" y="9"/>
                  </a:cubicBezTo>
                  <a:cubicBezTo>
                    <a:pt x="26" y="9"/>
                    <a:pt x="26" y="9"/>
                    <a:pt x="26" y="9"/>
                  </a:cubicBezTo>
                  <a:cubicBezTo>
                    <a:pt x="26" y="9"/>
                    <a:pt x="27" y="9"/>
                    <a:pt x="27" y="9"/>
                  </a:cubicBezTo>
                  <a:cubicBezTo>
                    <a:pt x="27" y="9"/>
                    <a:pt x="27" y="9"/>
                    <a:pt x="27" y="9"/>
                  </a:cubicBezTo>
                  <a:cubicBezTo>
                    <a:pt x="27" y="9"/>
                    <a:pt x="27" y="8"/>
                    <a:pt x="28" y="9"/>
                  </a:cubicBezTo>
                  <a:cubicBezTo>
                    <a:pt x="28" y="9"/>
                    <a:pt x="27" y="9"/>
                    <a:pt x="27" y="9"/>
                  </a:cubicBezTo>
                  <a:cubicBezTo>
                    <a:pt x="27" y="9"/>
                    <a:pt x="27" y="9"/>
                    <a:pt x="27" y="9"/>
                  </a:cubicBezTo>
                  <a:cubicBezTo>
                    <a:pt x="27" y="9"/>
                    <a:pt x="27" y="9"/>
                    <a:pt x="26" y="9"/>
                  </a:cubicBezTo>
                  <a:cubicBezTo>
                    <a:pt x="27" y="10"/>
                    <a:pt x="27" y="10"/>
                    <a:pt x="27" y="10"/>
                  </a:cubicBezTo>
                  <a:cubicBezTo>
                    <a:pt x="27" y="10"/>
                    <a:pt x="27" y="10"/>
                    <a:pt x="27" y="11"/>
                  </a:cubicBezTo>
                  <a:cubicBezTo>
                    <a:pt x="27" y="11"/>
                    <a:pt x="27" y="10"/>
                    <a:pt x="28" y="10"/>
                  </a:cubicBezTo>
                  <a:cubicBezTo>
                    <a:pt x="28" y="11"/>
                    <a:pt x="27" y="11"/>
                    <a:pt x="27" y="11"/>
                  </a:cubicBezTo>
                  <a:cubicBezTo>
                    <a:pt x="27" y="11"/>
                    <a:pt x="27" y="11"/>
                    <a:pt x="27" y="11"/>
                  </a:cubicBezTo>
                  <a:cubicBezTo>
                    <a:pt x="27" y="11"/>
                    <a:pt x="27" y="11"/>
                    <a:pt x="26" y="11"/>
                  </a:cubicBezTo>
                  <a:cubicBezTo>
                    <a:pt x="26" y="11"/>
                    <a:pt x="26" y="11"/>
                    <a:pt x="26" y="11"/>
                  </a:cubicBezTo>
                  <a:cubicBezTo>
                    <a:pt x="26" y="10"/>
                    <a:pt x="26" y="10"/>
                    <a:pt x="26" y="11"/>
                  </a:cubicBezTo>
                  <a:cubicBezTo>
                    <a:pt x="25" y="11"/>
                    <a:pt x="26" y="10"/>
                    <a:pt x="26" y="10"/>
                  </a:cubicBezTo>
                  <a:cubicBezTo>
                    <a:pt x="25" y="10"/>
                    <a:pt x="25" y="10"/>
                    <a:pt x="25" y="11"/>
                  </a:cubicBezTo>
                  <a:cubicBezTo>
                    <a:pt x="25" y="11"/>
                    <a:pt x="25" y="10"/>
                    <a:pt x="25" y="11"/>
                  </a:cubicBezTo>
                  <a:cubicBezTo>
                    <a:pt x="25" y="10"/>
                    <a:pt x="25" y="10"/>
                    <a:pt x="25" y="10"/>
                  </a:cubicBezTo>
                  <a:cubicBezTo>
                    <a:pt x="26" y="10"/>
                    <a:pt x="26" y="10"/>
                    <a:pt x="26" y="10"/>
                  </a:cubicBezTo>
                  <a:cubicBezTo>
                    <a:pt x="26" y="9"/>
                    <a:pt x="26" y="10"/>
                    <a:pt x="26" y="9"/>
                  </a:cubicBezTo>
                  <a:cubicBezTo>
                    <a:pt x="26" y="10"/>
                    <a:pt x="25" y="10"/>
                    <a:pt x="25" y="10"/>
                  </a:cubicBezTo>
                  <a:cubicBezTo>
                    <a:pt x="25" y="10"/>
                    <a:pt x="25" y="10"/>
                    <a:pt x="25" y="10"/>
                  </a:cubicBezTo>
                  <a:cubicBezTo>
                    <a:pt x="24" y="11"/>
                    <a:pt x="24" y="11"/>
                    <a:pt x="23" y="11"/>
                  </a:cubicBezTo>
                  <a:cubicBezTo>
                    <a:pt x="23" y="12"/>
                    <a:pt x="22" y="12"/>
                    <a:pt x="22" y="12"/>
                  </a:cubicBezTo>
                  <a:cubicBezTo>
                    <a:pt x="22" y="13"/>
                    <a:pt x="22" y="13"/>
                    <a:pt x="22" y="13"/>
                  </a:cubicBezTo>
                  <a:cubicBezTo>
                    <a:pt x="21" y="13"/>
                    <a:pt x="21" y="13"/>
                    <a:pt x="21" y="13"/>
                  </a:cubicBezTo>
                  <a:cubicBezTo>
                    <a:pt x="21" y="13"/>
                    <a:pt x="21" y="13"/>
                    <a:pt x="21" y="13"/>
                  </a:cubicBezTo>
                  <a:cubicBezTo>
                    <a:pt x="21" y="14"/>
                    <a:pt x="21" y="14"/>
                    <a:pt x="21" y="14"/>
                  </a:cubicBezTo>
                  <a:cubicBezTo>
                    <a:pt x="21" y="14"/>
                    <a:pt x="21" y="14"/>
                    <a:pt x="21" y="14"/>
                  </a:cubicBezTo>
                  <a:cubicBezTo>
                    <a:pt x="21" y="14"/>
                    <a:pt x="21" y="15"/>
                    <a:pt x="21" y="15"/>
                  </a:cubicBezTo>
                  <a:cubicBezTo>
                    <a:pt x="20" y="15"/>
                    <a:pt x="20" y="15"/>
                    <a:pt x="20" y="15"/>
                  </a:cubicBezTo>
                  <a:cubicBezTo>
                    <a:pt x="20" y="16"/>
                    <a:pt x="20" y="15"/>
                    <a:pt x="20" y="16"/>
                  </a:cubicBezTo>
                  <a:cubicBezTo>
                    <a:pt x="20" y="16"/>
                    <a:pt x="19" y="16"/>
                    <a:pt x="19" y="16"/>
                  </a:cubicBezTo>
                  <a:cubicBezTo>
                    <a:pt x="19" y="16"/>
                    <a:pt x="19" y="17"/>
                    <a:pt x="19" y="17"/>
                  </a:cubicBezTo>
                  <a:cubicBezTo>
                    <a:pt x="19" y="17"/>
                    <a:pt x="19" y="17"/>
                    <a:pt x="19" y="17"/>
                  </a:cubicBezTo>
                  <a:cubicBezTo>
                    <a:pt x="19" y="17"/>
                    <a:pt x="19" y="17"/>
                    <a:pt x="19" y="17"/>
                  </a:cubicBezTo>
                  <a:cubicBezTo>
                    <a:pt x="19" y="18"/>
                    <a:pt x="19" y="17"/>
                    <a:pt x="19" y="18"/>
                  </a:cubicBezTo>
                  <a:cubicBezTo>
                    <a:pt x="19" y="18"/>
                    <a:pt x="18" y="17"/>
                    <a:pt x="18" y="18"/>
                  </a:cubicBezTo>
                  <a:cubicBezTo>
                    <a:pt x="18" y="18"/>
                    <a:pt x="18" y="18"/>
                    <a:pt x="18" y="18"/>
                  </a:cubicBezTo>
                  <a:cubicBezTo>
                    <a:pt x="18" y="18"/>
                    <a:pt x="18" y="18"/>
                    <a:pt x="18" y="19"/>
                  </a:cubicBezTo>
                  <a:cubicBezTo>
                    <a:pt x="18" y="18"/>
                    <a:pt x="18" y="18"/>
                    <a:pt x="18" y="18"/>
                  </a:cubicBezTo>
                  <a:cubicBezTo>
                    <a:pt x="18" y="18"/>
                    <a:pt x="18" y="19"/>
                    <a:pt x="18" y="19"/>
                  </a:cubicBezTo>
                  <a:cubicBezTo>
                    <a:pt x="18" y="19"/>
                    <a:pt x="18" y="19"/>
                    <a:pt x="18" y="19"/>
                  </a:cubicBezTo>
                  <a:cubicBezTo>
                    <a:pt x="18" y="19"/>
                    <a:pt x="18" y="18"/>
                    <a:pt x="19" y="19"/>
                  </a:cubicBezTo>
                  <a:cubicBezTo>
                    <a:pt x="19" y="18"/>
                    <a:pt x="18" y="18"/>
                    <a:pt x="18" y="18"/>
                  </a:cubicBezTo>
                  <a:lnTo>
                    <a:pt x="19" y="18"/>
                  </a:lnTo>
                  <a:close/>
                  <a:moveTo>
                    <a:pt x="27" y="11"/>
                  </a:moveTo>
                  <a:cubicBezTo>
                    <a:pt x="27" y="11"/>
                    <a:pt x="26" y="11"/>
                    <a:pt x="26" y="11"/>
                  </a:cubicBezTo>
                  <a:cubicBezTo>
                    <a:pt x="26" y="11"/>
                    <a:pt x="26" y="11"/>
                    <a:pt x="26" y="11"/>
                  </a:cubicBezTo>
                  <a:lnTo>
                    <a:pt x="27" y="11"/>
                  </a:lnTo>
                  <a:close/>
                  <a:moveTo>
                    <a:pt x="26" y="10"/>
                  </a:moveTo>
                  <a:cubicBezTo>
                    <a:pt x="26" y="10"/>
                    <a:pt x="26" y="10"/>
                    <a:pt x="26" y="10"/>
                  </a:cubicBezTo>
                  <a:cubicBezTo>
                    <a:pt x="26" y="10"/>
                    <a:pt x="26" y="11"/>
                    <a:pt x="27" y="10"/>
                  </a:cubicBezTo>
                  <a:cubicBezTo>
                    <a:pt x="27" y="10"/>
                    <a:pt x="26" y="11"/>
                    <a:pt x="26" y="10"/>
                  </a:cubicBezTo>
                  <a:moveTo>
                    <a:pt x="20" y="15"/>
                  </a:moveTo>
                  <a:cubicBezTo>
                    <a:pt x="20" y="15"/>
                    <a:pt x="20" y="15"/>
                    <a:pt x="21" y="15"/>
                  </a:cubicBezTo>
                  <a:cubicBezTo>
                    <a:pt x="20" y="14"/>
                    <a:pt x="20" y="15"/>
                    <a:pt x="20" y="14"/>
                  </a:cubicBezTo>
                  <a:cubicBezTo>
                    <a:pt x="20" y="14"/>
                    <a:pt x="20" y="15"/>
                    <a:pt x="20" y="15"/>
                  </a:cubicBezTo>
                  <a:moveTo>
                    <a:pt x="59" y="32"/>
                  </a:moveTo>
                  <a:cubicBezTo>
                    <a:pt x="59" y="32"/>
                    <a:pt x="59" y="33"/>
                    <a:pt x="60" y="32"/>
                  </a:cubicBezTo>
                  <a:cubicBezTo>
                    <a:pt x="60" y="32"/>
                    <a:pt x="59" y="32"/>
                    <a:pt x="59" y="32"/>
                  </a:cubicBezTo>
                  <a:cubicBezTo>
                    <a:pt x="60" y="32"/>
                    <a:pt x="60" y="32"/>
                    <a:pt x="60" y="32"/>
                  </a:cubicBezTo>
                  <a:cubicBezTo>
                    <a:pt x="60" y="32"/>
                    <a:pt x="59" y="32"/>
                    <a:pt x="59" y="32"/>
                  </a:cubicBezTo>
                  <a:moveTo>
                    <a:pt x="58" y="26"/>
                  </a:moveTo>
                  <a:cubicBezTo>
                    <a:pt x="58" y="26"/>
                    <a:pt x="58" y="26"/>
                    <a:pt x="58" y="26"/>
                  </a:cubicBezTo>
                  <a:cubicBezTo>
                    <a:pt x="57" y="26"/>
                    <a:pt x="57" y="26"/>
                    <a:pt x="57" y="26"/>
                  </a:cubicBezTo>
                  <a:cubicBezTo>
                    <a:pt x="57" y="26"/>
                    <a:pt x="58" y="26"/>
                    <a:pt x="58" y="26"/>
                  </a:cubicBezTo>
                  <a:moveTo>
                    <a:pt x="57" y="26"/>
                  </a:moveTo>
                  <a:cubicBezTo>
                    <a:pt x="57" y="26"/>
                    <a:pt x="56" y="26"/>
                    <a:pt x="56" y="26"/>
                  </a:cubicBezTo>
                  <a:cubicBezTo>
                    <a:pt x="56" y="26"/>
                    <a:pt x="57" y="27"/>
                    <a:pt x="57" y="26"/>
                  </a:cubicBezTo>
                  <a:moveTo>
                    <a:pt x="58" y="29"/>
                  </a:moveTo>
                  <a:cubicBezTo>
                    <a:pt x="58" y="29"/>
                    <a:pt x="57" y="28"/>
                    <a:pt x="58" y="29"/>
                  </a:cubicBezTo>
                  <a:cubicBezTo>
                    <a:pt x="58" y="29"/>
                    <a:pt x="58" y="29"/>
                    <a:pt x="58" y="29"/>
                  </a:cubicBezTo>
                  <a:cubicBezTo>
                    <a:pt x="58" y="29"/>
                    <a:pt x="58" y="29"/>
                    <a:pt x="58" y="29"/>
                  </a:cubicBezTo>
                  <a:moveTo>
                    <a:pt x="59" y="28"/>
                  </a:moveTo>
                  <a:cubicBezTo>
                    <a:pt x="59" y="28"/>
                    <a:pt x="59" y="28"/>
                    <a:pt x="59" y="28"/>
                  </a:cubicBezTo>
                  <a:cubicBezTo>
                    <a:pt x="59" y="28"/>
                    <a:pt x="59" y="28"/>
                    <a:pt x="59" y="28"/>
                  </a:cubicBezTo>
                  <a:cubicBezTo>
                    <a:pt x="59" y="28"/>
                    <a:pt x="59" y="28"/>
                    <a:pt x="59" y="28"/>
                  </a:cubicBezTo>
                  <a:moveTo>
                    <a:pt x="57" y="28"/>
                  </a:moveTo>
                  <a:cubicBezTo>
                    <a:pt x="57" y="28"/>
                    <a:pt x="57" y="28"/>
                    <a:pt x="57" y="28"/>
                  </a:cubicBezTo>
                  <a:cubicBezTo>
                    <a:pt x="57" y="28"/>
                    <a:pt x="57" y="28"/>
                    <a:pt x="57" y="28"/>
                  </a:cubicBezTo>
                  <a:cubicBezTo>
                    <a:pt x="57" y="28"/>
                    <a:pt x="58" y="28"/>
                    <a:pt x="57" y="28"/>
                  </a:cubicBezTo>
                  <a:moveTo>
                    <a:pt x="58" y="25"/>
                  </a:moveTo>
                  <a:cubicBezTo>
                    <a:pt x="58" y="26"/>
                    <a:pt x="58" y="26"/>
                    <a:pt x="58" y="27"/>
                  </a:cubicBezTo>
                  <a:cubicBezTo>
                    <a:pt x="58" y="27"/>
                    <a:pt x="58" y="27"/>
                    <a:pt x="58" y="27"/>
                  </a:cubicBezTo>
                  <a:cubicBezTo>
                    <a:pt x="58" y="27"/>
                    <a:pt x="58" y="27"/>
                    <a:pt x="58" y="27"/>
                  </a:cubicBezTo>
                  <a:cubicBezTo>
                    <a:pt x="58" y="27"/>
                    <a:pt x="58" y="27"/>
                    <a:pt x="58" y="28"/>
                  </a:cubicBezTo>
                  <a:cubicBezTo>
                    <a:pt x="58" y="28"/>
                    <a:pt x="58" y="28"/>
                    <a:pt x="58" y="28"/>
                  </a:cubicBezTo>
                  <a:cubicBezTo>
                    <a:pt x="59" y="28"/>
                    <a:pt x="59" y="27"/>
                    <a:pt x="59" y="27"/>
                  </a:cubicBezTo>
                  <a:cubicBezTo>
                    <a:pt x="59" y="27"/>
                    <a:pt x="59" y="27"/>
                    <a:pt x="59" y="27"/>
                  </a:cubicBezTo>
                  <a:cubicBezTo>
                    <a:pt x="59" y="27"/>
                    <a:pt x="58" y="28"/>
                    <a:pt x="58" y="27"/>
                  </a:cubicBezTo>
                  <a:cubicBezTo>
                    <a:pt x="58" y="27"/>
                    <a:pt x="58" y="27"/>
                    <a:pt x="59" y="27"/>
                  </a:cubicBezTo>
                  <a:cubicBezTo>
                    <a:pt x="59" y="26"/>
                    <a:pt x="58" y="26"/>
                    <a:pt x="58" y="25"/>
                  </a:cubicBezTo>
                  <a:moveTo>
                    <a:pt x="60" y="24"/>
                  </a:moveTo>
                  <a:cubicBezTo>
                    <a:pt x="60" y="25"/>
                    <a:pt x="60" y="25"/>
                    <a:pt x="60" y="25"/>
                  </a:cubicBezTo>
                  <a:cubicBezTo>
                    <a:pt x="60" y="25"/>
                    <a:pt x="60" y="25"/>
                    <a:pt x="60" y="24"/>
                  </a:cubicBezTo>
                  <a:close/>
                  <a:moveTo>
                    <a:pt x="60" y="21"/>
                  </a:moveTo>
                  <a:cubicBezTo>
                    <a:pt x="60" y="21"/>
                    <a:pt x="60" y="22"/>
                    <a:pt x="61" y="22"/>
                  </a:cubicBezTo>
                  <a:cubicBezTo>
                    <a:pt x="61" y="22"/>
                    <a:pt x="60" y="21"/>
                    <a:pt x="60" y="21"/>
                  </a:cubicBezTo>
                  <a:moveTo>
                    <a:pt x="59" y="20"/>
                  </a:moveTo>
                  <a:cubicBezTo>
                    <a:pt x="59" y="21"/>
                    <a:pt x="59" y="22"/>
                    <a:pt x="59" y="22"/>
                  </a:cubicBezTo>
                  <a:cubicBezTo>
                    <a:pt x="60" y="22"/>
                    <a:pt x="59" y="21"/>
                    <a:pt x="59" y="21"/>
                  </a:cubicBezTo>
                  <a:cubicBezTo>
                    <a:pt x="59" y="21"/>
                    <a:pt x="59" y="20"/>
                    <a:pt x="59" y="20"/>
                  </a:cubicBezTo>
                  <a:moveTo>
                    <a:pt x="58" y="19"/>
                  </a:moveTo>
                  <a:cubicBezTo>
                    <a:pt x="58" y="19"/>
                    <a:pt x="59" y="19"/>
                    <a:pt x="58" y="20"/>
                  </a:cubicBezTo>
                  <a:cubicBezTo>
                    <a:pt x="59" y="20"/>
                    <a:pt x="58" y="19"/>
                    <a:pt x="58" y="19"/>
                  </a:cubicBezTo>
                  <a:moveTo>
                    <a:pt x="59" y="18"/>
                  </a:moveTo>
                  <a:cubicBezTo>
                    <a:pt x="59" y="18"/>
                    <a:pt x="59" y="19"/>
                    <a:pt x="59" y="19"/>
                  </a:cubicBezTo>
                  <a:cubicBezTo>
                    <a:pt x="59" y="19"/>
                    <a:pt x="59" y="18"/>
                    <a:pt x="59" y="18"/>
                  </a:cubicBezTo>
                  <a:moveTo>
                    <a:pt x="56" y="24"/>
                  </a:moveTo>
                  <a:cubicBezTo>
                    <a:pt x="56" y="24"/>
                    <a:pt x="56" y="24"/>
                    <a:pt x="56" y="24"/>
                  </a:cubicBezTo>
                  <a:cubicBezTo>
                    <a:pt x="56" y="24"/>
                    <a:pt x="56" y="24"/>
                    <a:pt x="56" y="25"/>
                  </a:cubicBezTo>
                  <a:cubicBezTo>
                    <a:pt x="56" y="24"/>
                    <a:pt x="56" y="24"/>
                    <a:pt x="56" y="24"/>
                  </a:cubicBezTo>
                  <a:moveTo>
                    <a:pt x="58" y="23"/>
                  </a:moveTo>
                  <a:cubicBezTo>
                    <a:pt x="58" y="23"/>
                    <a:pt x="58" y="24"/>
                    <a:pt x="58" y="24"/>
                  </a:cubicBezTo>
                  <a:cubicBezTo>
                    <a:pt x="58" y="24"/>
                    <a:pt x="58" y="25"/>
                    <a:pt x="58" y="25"/>
                  </a:cubicBezTo>
                  <a:cubicBezTo>
                    <a:pt x="59" y="25"/>
                    <a:pt x="58" y="24"/>
                    <a:pt x="58" y="23"/>
                  </a:cubicBezTo>
                  <a:moveTo>
                    <a:pt x="57" y="24"/>
                  </a:moveTo>
                  <a:cubicBezTo>
                    <a:pt x="58" y="24"/>
                    <a:pt x="57" y="24"/>
                    <a:pt x="57" y="24"/>
                  </a:cubicBezTo>
                  <a:cubicBezTo>
                    <a:pt x="57" y="24"/>
                    <a:pt x="57" y="25"/>
                    <a:pt x="58" y="25"/>
                  </a:cubicBezTo>
                  <a:cubicBezTo>
                    <a:pt x="57" y="24"/>
                    <a:pt x="58" y="24"/>
                    <a:pt x="58" y="24"/>
                  </a:cubicBezTo>
                  <a:cubicBezTo>
                    <a:pt x="58" y="24"/>
                    <a:pt x="57" y="23"/>
                    <a:pt x="57" y="24"/>
                  </a:cubicBezTo>
                  <a:moveTo>
                    <a:pt x="56" y="24"/>
                  </a:moveTo>
                  <a:cubicBezTo>
                    <a:pt x="56" y="24"/>
                    <a:pt x="56" y="24"/>
                    <a:pt x="56" y="23"/>
                  </a:cubicBezTo>
                  <a:cubicBezTo>
                    <a:pt x="56" y="23"/>
                    <a:pt x="56" y="23"/>
                    <a:pt x="56" y="23"/>
                  </a:cubicBezTo>
                  <a:cubicBezTo>
                    <a:pt x="56" y="23"/>
                    <a:pt x="55" y="23"/>
                    <a:pt x="55" y="23"/>
                  </a:cubicBezTo>
                  <a:cubicBezTo>
                    <a:pt x="55" y="23"/>
                    <a:pt x="55" y="23"/>
                    <a:pt x="55" y="24"/>
                  </a:cubicBezTo>
                  <a:cubicBezTo>
                    <a:pt x="56" y="23"/>
                    <a:pt x="56" y="24"/>
                    <a:pt x="56" y="24"/>
                  </a:cubicBezTo>
                  <a:moveTo>
                    <a:pt x="55" y="21"/>
                  </a:moveTo>
                  <a:cubicBezTo>
                    <a:pt x="56" y="21"/>
                    <a:pt x="56" y="22"/>
                    <a:pt x="56" y="21"/>
                  </a:cubicBezTo>
                  <a:cubicBezTo>
                    <a:pt x="56" y="22"/>
                    <a:pt x="56" y="22"/>
                    <a:pt x="57" y="22"/>
                  </a:cubicBezTo>
                  <a:cubicBezTo>
                    <a:pt x="56" y="23"/>
                    <a:pt x="56" y="23"/>
                    <a:pt x="57" y="24"/>
                  </a:cubicBezTo>
                  <a:cubicBezTo>
                    <a:pt x="57" y="23"/>
                    <a:pt x="57" y="23"/>
                    <a:pt x="57" y="23"/>
                  </a:cubicBezTo>
                  <a:cubicBezTo>
                    <a:pt x="57" y="23"/>
                    <a:pt x="57" y="23"/>
                    <a:pt x="57" y="23"/>
                  </a:cubicBezTo>
                  <a:cubicBezTo>
                    <a:pt x="57" y="22"/>
                    <a:pt x="56" y="22"/>
                    <a:pt x="56" y="21"/>
                  </a:cubicBezTo>
                  <a:cubicBezTo>
                    <a:pt x="56" y="21"/>
                    <a:pt x="55" y="20"/>
                    <a:pt x="55" y="21"/>
                  </a:cubicBezTo>
                  <a:moveTo>
                    <a:pt x="53" y="20"/>
                  </a:moveTo>
                  <a:cubicBezTo>
                    <a:pt x="54" y="21"/>
                    <a:pt x="54" y="21"/>
                    <a:pt x="54" y="21"/>
                  </a:cubicBezTo>
                  <a:cubicBezTo>
                    <a:pt x="54" y="22"/>
                    <a:pt x="54" y="22"/>
                    <a:pt x="55" y="23"/>
                  </a:cubicBezTo>
                  <a:cubicBezTo>
                    <a:pt x="55" y="23"/>
                    <a:pt x="55" y="23"/>
                    <a:pt x="55" y="23"/>
                  </a:cubicBezTo>
                  <a:cubicBezTo>
                    <a:pt x="55" y="23"/>
                    <a:pt x="55" y="22"/>
                    <a:pt x="55" y="22"/>
                  </a:cubicBezTo>
                  <a:cubicBezTo>
                    <a:pt x="55" y="22"/>
                    <a:pt x="55" y="22"/>
                    <a:pt x="55" y="23"/>
                  </a:cubicBezTo>
                  <a:cubicBezTo>
                    <a:pt x="54" y="22"/>
                    <a:pt x="55" y="22"/>
                    <a:pt x="55" y="22"/>
                  </a:cubicBezTo>
                  <a:cubicBezTo>
                    <a:pt x="55" y="22"/>
                    <a:pt x="55" y="22"/>
                    <a:pt x="55" y="22"/>
                  </a:cubicBezTo>
                  <a:cubicBezTo>
                    <a:pt x="56" y="22"/>
                    <a:pt x="55" y="22"/>
                    <a:pt x="56" y="22"/>
                  </a:cubicBezTo>
                  <a:cubicBezTo>
                    <a:pt x="56" y="22"/>
                    <a:pt x="56" y="22"/>
                    <a:pt x="56" y="22"/>
                  </a:cubicBezTo>
                  <a:cubicBezTo>
                    <a:pt x="56" y="22"/>
                    <a:pt x="56" y="22"/>
                    <a:pt x="56" y="22"/>
                  </a:cubicBezTo>
                  <a:cubicBezTo>
                    <a:pt x="56" y="22"/>
                    <a:pt x="55" y="22"/>
                    <a:pt x="55" y="21"/>
                  </a:cubicBezTo>
                  <a:cubicBezTo>
                    <a:pt x="55" y="22"/>
                    <a:pt x="55" y="21"/>
                    <a:pt x="55" y="21"/>
                  </a:cubicBezTo>
                  <a:cubicBezTo>
                    <a:pt x="55" y="21"/>
                    <a:pt x="54" y="21"/>
                    <a:pt x="54" y="21"/>
                  </a:cubicBezTo>
                  <a:cubicBezTo>
                    <a:pt x="55" y="21"/>
                    <a:pt x="54" y="20"/>
                    <a:pt x="54" y="20"/>
                  </a:cubicBezTo>
                  <a:cubicBezTo>
                    <a:pt x="54" y="20"/>
                    <a:pt x="54" y="20"/>
                    <a:pt x="54" y="20"/>
                  </a:cubicBezTo>
                  <a:cubicBezTo>
                    <a:pt x="54" y="20"/>
                    <a:pt x="54" y="21"/>
                    <a:pt x="54" y="21"/>
                  </a:cubicBezTo>
                  <a:cubicBezTo>
                    <a:pt x="54" y="21"/>
                    <a:pt x="54" y="20"/>
                    <a:pt x="53" y="20"/>
                  </a:cubicBezTo>
                  <a:moveTo>
                    <a:pt x="55" y="19"/>
                  </a:moveTo>
                  <a:cubicBezTo>
                    <a:pt x="55" y="19"/>
                    <a:pt x="55" y="19"/>
                    <a:pt x="55" y="18"/>
                  </a:cubicBezTo>
                  <a:cubicBezTo>
                    <a:pt x="54" y="18"/>
                    <a:pt x="55" y="19"/>
                    <a:pt x="55" y="19"/>
                  </a:cubicBezTo>
                  <a:moveTo>
                    <a:pt x="54" y="19"/>
                  </a:moveTo>
                  <a:cubicBezTo>
                    <a:pt x="54" y="19"/>
                    <a:pt x="54" y="19"/>
                    <a:pt x="54" y="19"/>
                  </a:cubicBezTo>
                  <a:cubicBezTo>
                    <a:pt x="54" y="19"/>
                    <a:pt x="54" y="20"/>
                    <a:pt x="54" y="20"/>
                  </a:cubicBezTo>
                  <a:cubicBezTo>
                    <a:pt x="54" y="19"/>
                    <a:pt x="54" y="19"/>
                    <a:pt x="54" y="19"/>
                  </a:cubicBezTo>
                  <a:cubicBezTo>
                    <a:pt x="54" y="19"/>
                    <a:pt x="54" y="19"/>
                    <a:pt x="54" y="19"/>
                  </a:cubicBezTo>
                  <a:moveTo>
                    <a:pt x="53" y="18"/>
                  </a:moveTo>
                  <a:cubicBezTo>
                    <a:pt x="53" y="19"/>
                    <a:pt x="53" y="19"/>
                    <a:pt x="53" y="19"/>
                  </a:cubicBezTo>
                  <a:cubicBezTo>
                    <a:pt x="53" y="19"/>
                    <a:pt x="53" y="19"/>
                    <a:pt x="53" y="19"/>
                  </a:cubicBezTo>
                  <a:cubicBezTo>
                    <a:pt x="53" y="19"/>
                    <a:pt x="53" y="18"/>
                    <a:pt x="53" y="18"/>
                  </a:cubicBezTo>
                  <a:moveTo>
                    <a:pt x="52" y="18"/>
                  </a:moveTo>
                  <a:cubicBezTo>
                    <a:pt x="52" y="17"/>
                    <a:pt x="53" y="17"/>
                    <a:pt x="52" y="17"/>
                  </a:cubicBezTo>
                  <a:cubicBezTo>
                    <a:pt x="52" y="17"/>
                    <a:pt x="52" y="17"/>
                    <a:pt x="52" y="17"/>
                  </a:cubicBezTo>
                  <a:cubicBezTo>
                    <a:pt x="52" y="17"/>
                    <a:pt x="52" y="17"/>
                    <a:pt x="52" y="17"/>
                  </a:cubicBezTo>
                  <a:cubicBezTo>
                    <a:pt x="52" y="17"/>
                    <a:pt x="52" y="16"/>
                    <a:pt x="51" y="17"/>
                  </a:cubicBezTo>
                  <a:cubicBezTo>
                    <a:pt x="52" y="17"/>
                    <a:pt x="51" y="17"/>
                    <a:pt x="52" y="17"/>
                  </a:cubicBezTo>
                  <a:cubicBezTo>
                    <a:pt x="52" y="18"/>
                    <a:pt x="52" y="18"/>
                    <a:pt x="53" y="18"/>
                  </a:cubicBezTo>
                  <a:cubicBezTo>
                    <a:pt x="53" y="18"/>
                    <a:pt x="53" y="18"/>
                    <a:pt x="53" y="18"/>
                  </a:cubicBezTo>
                  <a:cubicBezTo>
                    <a:pt x="53" y="19"/>
                    <a:pt x="53" y="18"/>
                    <a:pt x="53" y="18"/>
                  </a:cubicBezTo>
                  <a:cubicBezTo>
                    <a:pt x="53" y="18"/>
                    <a:pt x="53" y="17"/>
                    <a:pt x="53" y="17"/>
                  </a:cubicBezTo>
                  <a:cubicBezTo>
                    <a:pt x="53" y="17"/>
                    <a:pt x="53" y="18"/>
                    <a:pt x="52" y="18"/>
                  </a:cubicBezTo>
                  <a:moveTo>
                    <a:pt x="52" y="16"/>
                  </a:moveTo>
                  <a:cubicBezTo>
                    <a:pt x="52" y="16"/>
                    <a:pt x="52" y="16"/>
                    <a:pt x="53" y="17"/>
                  </a:cubicBezTo>
                  <a:cubicBezTo>
                    <a:pt x="53" y="17"/>
                    <a:pt x="52" y="16"/>
                    <a:pt x="53" y="16"/>
                  </a:cubicBezTo>
                  <a:cubicBezTo>
                    <a:pt x="53" y="16"/>
                    <a:pt x="53" y="17"/>
                    <a:pt x="53" y="17"/>
                  </a:cubicBezTo>
                  <a:cubicBezTo>
                    <a:pt x="53" y="17"/>
                    <a:pt x="53" y="17"/>
                    <a:pt x="54" y="17"/>
                  </a:cubicBezTo>
                  <a:cubicBezTo>
                    <a:pt x="53" y="16"/>
                    <a:pt x="53" y="16"/>
                    <a:pt x="53" y="16"/>
                  </a:cubicBezTo>
                  <a:cubicBezTo>
                    <a:pt x="53" y="16"/>
                    <a:pt x="52" y="16"/>
                    <a:pt x="52" y="16"/>
                  </a:cubicBezTo>
                  <a:moveTo>
                    <a:pt x="52" y="16"/>
                  </a:moveTo>
                  <a:cubicBezTo>
                    <a:pt x="52" y="16"/>
                    <a:pt x="52" y="15"/>
                    <a:pt x="52" y="15"/>
                  </a:cubicBezTo>
                  <a:cubicBezTo>
                    <a:pt x="52" y="15"/>
                    <a:pt x="52" y="15"/>
                    <a:pt x="51" y="15"/>
                  </a:cubicBezTo>
                  <a:cubicBezTo>
                    <a:pt x="51" y="15"/>
                    <a:pt x="51" y="15"/>
                    <a:pt x="51" y="15"/>
                  </a:cubicBezTo>
                  <a:cubicBezTo>
                    <a:pt x="51" y="15"/>
                    <a:pt x="51" y="16"/>
                    <a:pt x="51" y="16"/>
                  </a:cubicBezTo>
                  <a:cubicBezTo>
                    <a:pt x="52" y="16"/>
                    <a:pt x="52" y="17"/>
                    <a:pt x="52" y="16"/>
                  </a:cubicBezTo>
                  <a:close/>
                  <a:moveTo>
                    <a:pt x="53" y="15"/>
                  </a:moveTo>
                  <a:cubicBezTo>
                    <a:pt x="53" y="15"/>
                    <a:pt x="52" y="14"/>
                    <a:pt x="52" y="15"/>
                  </a:cubicBezTo>
                  <a:cubicBezTo>
                    <a:pt x="52" y="15"/>
                    <a:pt x="53" y="15"/>
                    <a:pt x="53" y="15"/>
                  </a:cubicBezTo>
                  <a:moveTo>
                    <a:pt x="53" y="14"/>
                  </a:moveTo>
                  <a:cubicBezTo>
                    <a:pt x="53" y="15"/>
                    <a:pt x="53" y="14"/>
                    <a:pt x="53" y="15"/>
                  </a:cubicBezTo>
                  <a:cubicBezTo>
                    <a:pt x="53" y="15"/>
                    <a:pt x="53" y="15"/>
                    <a:pt x="53" y="15"/>
                  </a:cubicBezTo>
                  <a:cubicBezTo>
                    <a:pt x="53" y="15"/>
                    <a:pt x="53" y="15"/>
                    <a:pt x="53" y="15"/>
                  </a:cubicBezTo>
                  <a:cubicBezTo>
                    <a:pt x="53" y="14"/>
                    <a:pt x="53" y="14"/>
                    <a:pt x="53" y="14"/>
                  </a:cubicBezTo>
                  <a:cubicBezTo>
                    <a:pt x="53" y="14"/>
                    <a:pt x="53" y="14"/>
                    <a:pt x="53" y="14"/>
                  </a:cubicBezTo>
                  <a:moveTo>
                    <a:pt x="51" y="14"/>
                  </a:moveTo>
                  <a:cubicBezTo>
                    <a:pt x="51" y="14"/>
                    <a:pt x="51" y="15"/>
                    <a:pt x="51" y="15"/>
                  </a:cubicBezTo>
                  <a:cubicBezTo>
                    <a:pt x="51" y="14"/>
                    <a:pt x="52" y="14"/>
                    <a:pt x="51" y="14"/>
                  </a:cubicBezTo>
                  <a:moveTo>
                    <a:pt x="52" y="13"/>
                  </a:moveTo>
                  <a:cubicBezTo>
                    <a:pt x="52" y="13"/>
                    <a:pt x="52" y="14"/>
                    <a:pt x="52" y="14"/>
                  </a:cubicBezTo>
                  <a:cubicBezTo>
                    <a:pt x="52" y="14"/>
                    <a:pt x="52" y="13"/>
                    <a:pt x="52" y="13"/>
                  </a:cubicBezTo>
                  <a:moveTo>
                    <a:pt x="51" y="12"/>
                  </a:moveTo>
                  <a:cubicBezTo>
                    <a:pt x="51" y="12"/>
                    <a:pt x="51" y="13"/>
                    <a:pt x="51" y="13"/>
                  </a:cubicBezTo>
                  <a:cubicBezTo>
                    <a:pt x="51" y="13"/>
                    <a:pt x="51" y="12"/>
                    <a:pt x="51" y="12"/>
                  </a:cubicBezTo>
                  <a:moveTo>
                    <a:pt x="49" y="12"/>
                  </a:moveTo>
                  <a:cubicBezTo>
                    <a:pt x="50" y="13"/>
                    <a:pt x="49" y="13"/>
                    <a:pt x="50" y="13"/>
                  </a:cubicBezTo>
                  <a:cubicBezTo>
                    <a:pt x="50" y="13"/>
                    <a:pt x="50" y="12"/>
                    <a:pt x="49" y="12"/>
                  </a:cubicBezTo>
                  <a:moveTo>
                    <a:pt x="49" y="13"/>
                  </a:moveTo>
                  <a:cubicBezTo>
                    <a:pt x="49" y="13"/>
                    <a:pt x="49" y="14"/>
                    <a:pt x="49" y="14"/>
                  </a:cubicBezTo>
                  <a:cubicBezTo>
                    <a:pt x="50" y="14"/>
                    <a:pt x="49" y="14"/>
                    <a:pt x="49" y="14"/>
                  </a:cubicBezTo>
                  <a:cubicBezTo>
                    <a:pt x="50" y="14"/>
                    <a:pt x="50" y="13"/>
                    <a:pt x="50" y="13"/>
                  </a:cubicBezTo>
                  <a:cubicBezTo>
                    <a:pt x="49" y="13"/>
                    <a:pt x="49" y="14"/>
                    <a:pt x="49" y="14"/>
                  </a:cubicBezTo>
                  <a:cubicBezTo>
                    <a:pt x="49" y="13"/>
                    <a:pt x="49" y="13"/>
                    <a:pt x="49" y="13"/>
                  </a:cubicBezTo>
                  <a:moveTo>
                    <a:pt x="46" y="10"/>
                  </a:moveTo>
                  <a:cubicBezTo>
                    <a:pt x="45" y="10"/>
                    <a:pt x="45" y="9"/>
                    <a:pt x="45" y="9"/>
                  </a:cubicBezTo>
                  <a:cubicBezTo>
                    <a:pt x="45" y="9"/>
                    <a:pt x="45" y="10"/>
                    <a:pt x="46" y="10"/>
                  </a:cubicBezTo>
                  <a:moveTo>
                    <a:pt x="50" y="11"/>
                  </a:moveTo>
                  <a:cubicBezTo>
                    <a:pt x="50" y="11"/>
                    <a:pt x="50" y="11"/>
                    <a:pt x="50" y="11"/>
                  </a:cubicBezTo>
                  <a:cubicBezTo>
                    <a:pt x="50" y="12"/>
                    <a:pt x="50" y="11"/>
                    <a:pt x="51" y="11"/>
                  </a:cubicBezTo>
                  <a:cubicBezTo>
                    <a:pt x="50" y="11"/>
                    <a:pt x="50" y="11"/>
                    <a:pt x="50" y="11"/>
                  </a:cubicBezTo>
                  <a:cubicBezTo>
                    <a:pt x="50" y="11"/>
                    <a:pt x="50" y="11"/>
                    <a:pt x="50" y="11"/>
                  </a:cubicBezTo>
                  <a:moveTo>
                    <a:pt x="48" y="12"/>
                  </a:moveTo>
                  <a:cubicBezTo>
                    <a:pt x="48" y="13"/>
                    <a:pt x="48" y="13"/>
                    <a:pt x="48" y="13"/>
                  </a:cubicBezTo>
                  <a:cubicBezTo>
                    <a:pt x="48" y="13"/>
                    <a:pt x="49" y="13"/>
                    <a:pt x="49" y="13"/>
                  </a:cubicBezTo>
                  <a:lnTo>
                    <a:pt x="48" y="12"/>
                  </a:lnTo>
                  <a:close/>
                  <a:moveTo>
                    <a:pt x="49" y="10"/>
                  </a:moveTo>
                  <a:cubicBezTo>
                    <a:pt x="49" y="10"/>
                    <a:pt x="49" y="10"/>
                    <a:pt x="50" y="11"/>
                  </a:cubicBezTo>
                  <a:cubicBezTo>
                    <a:pt x="49" y="11"/>
                    <a:pt x="49" y="10"/>
                    <a:pt x="49" y="10"/>
                  </a:cubicBezTo>
                  <a:cubicBezTo>
                    <a:pt x="49" y="11"/>
                    <a:pt x="50" y="11"/>
                    <a:pt x="50" y="11"/>
                  </a:cubicBezTo>
                  <a:cubicBezTo>
                    <a:pt x="50" y="10"/>
                    <a:pt x="49" y="10"/>
                    <a:pt x="49" y="9"/>
                  </a:cubicBezTo>
                  <a:cubicBezTo>
                    <a:pt x="49" y="10"/>
                    <a:pt x="49" y="10"/>
                    <a:pt x="49" y="10"/>
                  </a:cubicBezTo>
                  <a:moveTo>
                    <a:pt x="48" y="11"/>
                  </a:moveTo>
                  <a:cubicBezTo>
                    <a:pt x="47" y="10"/>
                    <a:pt x="48" y="12"/>
                    <a:pt x="48" y="11"/>
                  </a:cubicBezTo>
                  <a:cubicBezTo>
                    <a:pt x="48" y="11"/>
                    <a:pt x="48" y="11"/>
                    <a:pt x="48" y="11"/>
                  </a:cubicBezTo>
                  <a:moveTo>
                    <a:pt x="47" y="10"/>
                  </a:moveTo>
                  <a:cubicBezTo>
                    <a:pt x="46" y="10"/>
                    <a:pt x="46" y="10"/>
                    <a:pt x="46" y="10"/>
                  </a:cubicBezTo>
                  <a:cubicBezTo>
                    <a:pt x="46" y="10"/>
                    <a:pt x="46" y="10"/>
                    <a:pt x="46" y="10"/>
                  </a:cubicBezTo>
                  <a:cubicBezTo>
                    <a:pt x="46" y="10"/>
                    <a:pt x="46" y="11"/>
                    <a:pt x="47" y="11"/>
                  </a:cubicBezTo>
                  <a:cubicBezTo>
                    <a:pt x="47" y="11"/>
                    <a:pt x="46" y="10"/>
                    <a:pt x="47" y="10"/>
                  </a:cubicBezTo>
                  <a:cubicBezTo>
                    <a:pt x="47" y="10"/>
                    <a:pt x="47" y="10"/>
                    <a:pt x="47" y="10"/>
                  </a:cubicBezTo>
                  <a:cubicBezTo>
                    <a:pt x="47" y="11"/>
                    <a:pt x="47" y="12"/>
                    <a:pt x="48" y="12"/>
                  </a:cubicBezTo>
                  <a:cubicBezTo>
                    <a:pt x="48" y="11"/>
                    <a:pt x="47" y="11"/>
                    <a:pt x="47" y="11"/>
                  </a:cubicBezTo>
                  <a:cubicBezTo>
                    <a:pt x="47" y="10"/>
                    <a:pt x="48" y="11"/>
                    <a:pt x="48" y="11"/>
                  </a:cubicBezTo>
                  <a:cubicBezTo>
                    <a:pt x="47" y="10"/>
                    <a:pt x="47" y="10"/>
                    <a:pt x="47" y="10"/>
                  </a:cubicBezTo>
                  <a:moveTo>
                    <a:pt x="46" y="8"/>
                  </a:moveTo>
                  <a:cubicBezTo>
                    <a:pt x="46" y="8"/>
                    <a:pt x="46" y="8"/>
                    <a:pt x="46" y="8"/>
                  </a:cubicBezTo>
                  <a:cubicBezTo>
                    <a:pt x="47" y="8"/>
                    <a:pt x="46" y="8"/>
                    <a:pt x="47" y="8"/>
                  </a:cubicBezTo>
                  <a:cubicBezTo>
                    <a:pt x="47" y="8"/>
                    <a:pt x="47" y="8"/>
                    <a:pt x="47" y="8"/>
                  </a:cubicBezTo>
                  <a:cubicBezTo>
                    <a:pt x="47" y="8"/>
                    <a:pt x="47" y="8"/>
                    <a:pt x="47" y="9"/>
                  </a:cubicBezTo>
                  <a:cubicBezTo>
                    <a:pt x="47" y="9"/>
                    <a:pt x="47" y="9"/>
                    <a:pt x="47" y="9"/>
                  </a:cubicBezTo>
                  <a:cubicBezTo>
                    <a:pt x="47" y="9"/>
                    <a:pt x="47" y="9"/>
                    <a:pt x="47" y="9"/>
                  </a:cubicBezTo>
                  <a:cubicBezTo>
                    <a:pt x="48" y="9"/>
                    <a:pt x="47" y="9"/>
                    <a:pt x="48" y="10"/>
                  </a:cubicBezTo>
                  <a:cubicBezTo>
                    <a:pt x="48" y="9"/>
                    <a:pt x="48" y="9"/>
                    <a:pt x="48" y="9"/>
                  </a:cubicBezTo>
                  <a:cubicBezTo>
                    <a:pt x="48" y="9"/>
                    <a:pt x="48" y="9"/>
                    <a:pt x="48" y="8"/>
                  </a:cubicBezTo>
                  <a:cubicBezTo>
                    <a:pt x="48" y="8"/>
                    <a:pt x="47" y="8"/>
                    <a:pt x="47" y="8"/>
                  </a:cubicBezTo>
                  <a:cubicBezTo>
                    <a:pt x="47" y="8"/>
                    <a:pt x="47" y="8"/>
                    <a:pt x="47" y="7"/>
                  </a:cubicBezTo>
                  <a:cubicBezTo>
                    <a:pt x="47" y="7"/>
                    <a:pt x="46" y="7"/>
                    <a:pt x="46" y="8"/>
                  </a:cubicBezTo>
                  <a:moveTo>
                    <a:pt x="46" y="8"/>
                  </a:moveTo>
                  <a:cubicBezTo>
                    <a:pt x="46" y="9"/>
                    <a:pt x="46" y="9"/>
                    <a:pt x="46" y="9"/>
                  </a:cubicBezTo>
                  <a:cubicBezTo>
                    <a:pt x="46" y="9"/>
                    <a:pt x="46" y="9"/>
                    <a:pt x="46" y="9"/>
                  </a:cubicBezTo>
                  <a:cubicBezTo>
                    <a:pt x="46" y="9"/>
                    <a:pt x="47" y="9"/>
                    <a:pt x="46" y="9"/>
                  </a:cubicBezTo>
                  <a:cubicBezTo>
                    <a:pt x="46" y="9"/>
                    <a:pt x="46" y="9"/>
                    <a:pt x="46" y="9"/>
                  </a:cubicBezTo>
                  <a:cubicBezTo>
                    <a:pt x="46" y="9"/>
                    <a:pt x="46" y="9"/>
                    <a:pt x="46" y="9"/>
                  </a:cubicBezTo>
                  <a:cubicBezTo>
                    <a:pt x="47" y="9"/>
                    <a:pt x="47" y="9"/>
                    <a:pt x="47" y="9"/>
                  </a:cubicBezTo>
                  <a:cubicBezTo>
                    <a:pt x="47" y="9"/>
                    <a:pt x="47" y="9"/>
                    <a:pt x="46" y="9"/>
                  </a:cubicBezTo>
                  <a:cubicBezTo>
                    <a:pt x="46" y="8"/>
                    <a:pt x="46" y="8"/>
                    <a:pt x="46" y="8"/>
                  </a:cubicBezTo>
                  <a:cubicBezTo>
                    <a:pt x="45" y="8"/>
                    <a:pt x="46" y="8"/>
                    <a:pt x="46" y="8"/>
                  </a:cubicBezTo>
                  <a:moveTo>
                    <a:pt x="44" y="8"/>
                  </a:moveTo>
                  <a:cubicBezTo>
                    <a:pt x="44" y="8"/>
                    <a:pt x="45" y="8"/>
                    <a:pt x="45" y="8"/>
                  </a:cubicBezTo>
                  <a:cubicBezTo>
                    <a:pt x="44" y="8"/>
                    <a:pt x="44" y="8"/>
                    <a:pt x="44" y="8"/>
                  </a:cubicBezTo>
                  <a:cubicBezTo>
                    <a:pt x="44" y="8"/>
                    <a:pt x="44" y="8"/>
                    <a:pt x="44" y="8"/>
                  </a:cubicBezTo>
                  <a:cubicBezTo>
                    <a:pt x="44" y="9"/>
                    <a:pt x="44" y="8"/>
                    <a:pt x="45" y="9"/>
                  </a:cubicBezTo>
                  <a:cubicBezTo>
                    <a:pt x="45" y="9"/>
                    <a:pt x="45" y="9"/>
                    <a:pt x="45" y="8"/>
                  </a:cubicBezTo>
                  <a:cubicBezTo>
                    <a:pt x="45" y="8"/>
                    <a:pt x="45" y="8"/>
                    <a:pt x="45" y="8"/>
                  </a:cubicBezTo>
                  <a:cubicBezTo>
                    <a:pt x="45" y="8"/>
                    <a:pt x="45" y="8"/>
                    <a:pt x="45" y="8"/>
                  </a:cubicBezTo>
                  <a:cubicBezTo>
                    <a:pt x="45" y="8"/>
                    <a:pt x="45" y="8"/>
                    <a:pt x="45" y="8"/>
                  </a:cubicBezTo>
                  <a:cubicBezTo>
                    <a:pt x="45" y="9"/>
                    <a:pt x="44" y="8"/>
                    <a:pt x="44" y="8"/>
                  </a:cubicBezTo>
                  <a:moveTo>
                    <a:pt x="44" y="7"/>
                  </a:moveTo>
                  <a:cubicBezTo>
                    <a:pt x="44" y="7"/>
                    <a:pt x="44" y="7"/>
                    <a:pt x="45" y="7"/>
                  </a:cubicBezTo>
                  <a:cubicBezTo>
                    <a:pt x="45" y="7"/>
                    <a:pt x="44" y="7"/>
                    <a:pt x="44" y="7"/>
                  </a:cubicBezTo>
                  <a:moveTo>
                    <a:pt x="43" y="7"/>
                  </a:moveTo>
                  <a:cubicBezTo>
                    <a:pt x="43" y="7"/>
                    <a:pt x="43" y="7"/>
                    <a:pt x="43" y="7"/>
                  </a:cubicBezTo>
                  <a:cubicBezTo>
                    <a:pt x="43" y="7"/>
                    <a:pt x="43" y="6"/>
                    <a:pt x="43" y="6"/>
                  </a:cubicBezTo>
                  <a:cubicBezTo>
                    <a:pt x="43" y="6"/>
                    <a:pt x="42" y="6"/>
                    <a:pt x="42" y="6"/>
                  </a:cubicBezTo>
                  <a:cubicBezTo>
                    <a:pt x="42" y="6"/>
                    <a:pt x="43" y="6"/>
                    <a:pt x="43" y="7"/>
                  </a:cubicBezTo>
                  <a:cubicBezTo>
                    <a:pt x="42" y="6"/>
                    <a:pt x="42" y="7"/>
                    <a:pt x="42" y="7"/>
                  </a:cubicBezTo>
                  <a:cubicBezTo>
                    <a:pt x="42" y="6"/>
                    <a:pt x="42" y="6"/>
                    <a:pt x="42" y="6"/>
                  </a:cubicBezTo>
                  <a:cubicBezTo>
                    <a:pt x="42" y="7"/>
                    <a:pt x="42" y="7"/>
                    <a:pt x="43" y="7"/>
                  </a:cubicBezTo>
                  <a:cubicBezTo>
                    <a:pt x="43" y="7"/>
                    <a:pt x="42" y="7"/>
                    <a:pt x="42" y="7"/>
                  </a:cubicBezTo>
                  <a:cubicBezTo>
                    <a:pt x="43" y="8"/>
                    <a:pt x="43" y="8"/>
                    <a:pt x="43" y="8"/>
                  </a:cubicBezTo>
                  <a:cubicBezTo>
                    <a:pt x="43" y="7"/>
                    <a:pt x="42" y="7"/>
                    <a:pt x="43" y="7"/>
                  </a:cubicBezTo>
                  <a:cubicBezTo>
                    <a:pt x="43" y="7"/>
                    <a:pt x="43" y="7"/>
                    <a:pt x="43" y="7"/>
                  </a:cubicBezTo>
                  <a:cubicBezTo>
                    <a:pt x="44" y="7"/>
                    <a:pt x="43" y="7"/>
                    <a:pt x="43" y="7"/>
                  </a:cubicBezTo>
                  <a:cubicBezTo>
                    <a:pt x="43" y="7"/>
                    <a:pt x="43" y="7"/>
                    <a:pt x="43" y="7"/>
                  </a:cubicBezTo>
                  <a:cubicBezTo>
                    <a:pt x="43" y="7"/>
                    <a:pt x="43" y="7"/>
                    <a:pt x="43" y="7"/>
                  </a:cubicBezTo>
                  <a:moveTo>
                    <a:pt x="42" y="5"/>
                  </a:moveTo>
                  <a:cubicBezTo>
                    <a:pt x="42" y="6"/>
                    <a:pt x="42" y="5"/>
                    <a:pt x="42" y="6"/>
                  </a:cubicBezTo>
                  <a:cubicBezTo>
                    <a:pt x="43" y="6"/>
                    <a:pt x="43" y="6"/>
                    <a:pt x="43" y="6"/>
                  </a:cubicBezTo>
                  <a:cubicBezTo>
                    <a:pt x="43" y="6"/>
                    <a:pt x="43" y="6"/>
                    <a:pt x="44" y="6"/>
                  </a:cubicBezTo>
                  <a:cubicBezTo>
                    <a:pt x="43" y="6"/>
                    <a:pt x="43" y="5"/>
                    <a:pt x="42" y="5"/>
                  </a:cubicBezTo>
                  <a:close/>
                  <a:moveTo>
                    <a:pt x="38" y="4"/>
                  </a:moveTo>
                  <a:cubicBezTo>
                    <a:pt x="38" y="4"/>
                    <a:pt x="38" y="4"/>
                    <a:pt x="39" y="4"/>
                  </a:cubicBezTo>
                  <a:cubicBezTo>
                    <a:pt x="39" y="4"/>
                    <a:pt x="39" y="4"/>
                    <a:pt x="39" y="4"/>
                  </a:cubicBezTo>
                  <a:cubicBezTo>
                    <a:pt x="39" y="4"/>
                    <a:pt x="39" y="4"/>
                    <a:pt x="38" y="4"/>
                  </a:cubicBezTo>
                  <a:moveTo>
                    <a:pt x="37" y="5"/>
                  </a:moveTo>
                  <a:cubicBezTo>
                    <a:pt x="37" y="5"/>
                    <a:pt x="38" y="5"/>
                    <a:pt x="38" y="5"/>
                  </a:cubicBezTo>
                  <a:cubicBezTo>
                    <a:pt x="38" y="4"/>
                    <a:pt x="37" y="4"/>
                    <a:pt x="37" y="5"/>
                  </a:cubicBezTo>
                  <a:moveTo>
                    <a:pt x="34" y="5"/>
                  </a:moveTo>
                  <a:cubicBezTo>
                    <a:pt x="34" y="5"/>
                    <a:pt x="34" y="5"/>
                    <a:pt x="35" y="5"/>
                  </a:cubicBezTo>
                  <a:cubicBezTo>
                    <a:pt x="35" y="5"/>
                    <a:pt x="34" y="4"/>
                    <a:pt x="34" y="5"/>
                  </a:cubicBezTo>
                  <a:moveTo>
                    <a:pt x="34" y="4"/>
                  </a:moveTo>
                  <a:cubicBezTo>
                    <a:pt x="34" y="4"/>
                    <a:pt x="35" y="4"/>
                    <a:pt x="35" y="4"/>
                  </a:cubicBezTo>
                  <a:cubicBezTo>
                    <a:pt x="35" y="4"/>
                    <a:pt x="34" y="4"/>
                    <a:pt x="34" y="4"/>
                  </a:cubicBezTo>
                  <a:moveTo>
                    <a:pt x="32" y="3"/>
                  </a:moveTo>
                  <a:cubicBezTo>
                    <a:pt x="32" y="3"/>
                    <a:pt x="32" y="3"/>
                    <a:pt x="32" y="3"/>
                  </a:cubicBezTo>
                  <a:cubicBezTo>
                    <a:pt x="32" y="2"/>
                    <a:pt x="32" y="2"/>
                    <a:pt x="32" y="2"/>
                  </a:cubicBezTo>
                  <a:cubicBezTo>
                    <a:pt x="32" y="2"/>
                    <a:pt x="32" y="2"/>
                    <a:pt x="32" y="3"/>
                  </a:cubicBezTo>
                  <a:moveTo>
                    <a:pt x="31" y="3"/>
                  </a:moveTo>
                  <a:cubicBezTo>
                    <a:pt x="31" y="3"/>
                    <a:pt x="32" y="3"/>
                    <a:pt x="31" y="3"/>
                  </a:cubicBezTo>
                  <a:cubicBezTo>
                    <a:pt x="31" y="2"/>
                    <a:pt x="31" y="2"/>
                    <a:pt x="31" y="3"/>
                  </a:cubicBezTo>
                  <a:cubicBezTo>
                    <a:pt x="31" y="3"/>
                    <a:pt x="31" y="3"/>
                    <a:pt x="31" y="3"/>
                  </a:cubicBezTo>
                  <a:cubicBezTo>
                    <a:pt x="31" y="3"/>
                    <a:pt x="31" y="3"/>
                    <a:pt x="31" y="3"/>
                  </a:cubicBezTo>
                  <a:moveTo>
                    <a:pt x="29" y="3"/>
                  </a:moveTo>
                  <a:cubicBezTo>
                    <a:pt x="29" y="3"/>
                    <a:pt x="29" y="3"/>
                    <a:pt x="29" y="3"/>
                  </a:cubicBezTo>
                  <a:cubicBezTo>
                    <a:pt x="30" y="3"/>
                    <a:pt x="30" y="3"/>
                    <a:pt x="31" y="2"/>
                  </a:cubicBezTo>
                  <a:cubicBezTo>
                    <a:pt x="30" y="3"/>
                    <a:pt x="29" y="3"/>
                    <a:pt x="29" y="3"/>
                  </a:cubicBezTo>
                  <a:moveTo>
                    <a:pt x="28" y="4"/>
                  </a:moveTo>
                  <a:cubicBezTo>
                    <a:pt x="28" y="4"/>
                    <a:pt x="29" y="4"/>
                    <a:pt x="29" y="4"/>
                  </a:cubicBezTo>
                  <a:cubicBezTo>
                    <a:pt x="28" y="4"/>
                    <a:pt x="28" y="4"/>
                    <a:pt x="28" y="4"/>
                  </a:cubicBezTo>
                  <a:moveTo>
                    <a:pt x="35" y="1"/>
                  </a:moveTo>
                  <a:cubicBezTo>
                    <a:pt x="36" y="1"/>
                    <a:pt x="36" y="2"/>
                    <a:pt x="36" y="2"/>
                  </a:cubicBezTo>
                  <a:cubicBezTo>
                    <a:pt x="36" y="1"/>
                    <a:pt x="36" y="1"/>
                    <a:pt x="35" y="1"/>
                  </a:cubicBezTo>
                  <a:moveTo>
                    <a:pt x="34" y="1"/>
                  </a:moveTo>
                  <a:cubicBezTo>
                    <a:pt x="34" y="1"/>
                    <a:pt x="34" y="2"/>
                    <a:pt x="35" y="1"/>
                  </a:cubicBezTo>
                  <a:cubicBezTo>
                    <a:pt x="34" y="1"/>
                    <a:pt x="34" y="1"/>
                    <a:pt x="35" y="1"/>
                  </a:cubicBezTo>
                  <a:cubicBezTo>
                    <a:pt x="34" y="1"/>
                    <a:pt x="34" y="1"/>
                    <a:pt x="34" y="1"/>
                  </a:cubicBezTo>
                  <a:moveTo>
                    <a:pt x="32" y="0"/>
                  </a:moveTo>
                  <a:cubicBezTo>
                    <a:pt x="32" y="0"/>
                    <a:pt x="32" y="1"/>
                    <a:pt x="32" y="1"/>
                  </a:cubicBezTo>
                  <a:cubicBezTo>
                    <a:pt x="32" y="0"/>
                    <a:pt x="32" y="0"/>
                    <a:pt x="32" y="0"/>
                  </a:cubicBezTo>
                  <a:moveTo>
                    <a:pt x="31" y="1"/>
                  </a:moveTo>
                  <a:cubicBezTo>
                    <a:pt x="32" y="1"/>
                    <a:pt x="31" y="1"/>
                    <a:pt x="32" y="1"/>
                  </a:cubicBezTo>
                  <a:cubicBezTo>
                    <a:pt x="32" y="1"/>
                    <a:pt x="32" y="1"/>
                    <a:pt x="31" y="1"/>
                  </a:cubicBezTo>
                  <a:moveTo>
                    <a:pt x="28" y="2"/>
                  </a:moveTo>
                  <a:cubicBezTo>
                    <a:pt x="27" y="2"/>
                    <a:pt x="27" y="2"/>
                    <a:pt x="27" y="1"/>
                  </a:cubicBezTo>
                  <a:cubicBezTo>
                    <a:pt x="27" y="2"/>
                    <a:pt x="27" y="2"/>
                    <a:pt x="27" y="2"/>
                  </a:cubicBezTo>
                  <a:cubicBezTo>
                    <a:pt x="27" y="2"/>
                    <a:pt x="28" y="2"/>
                    <a:pt x="28" y="2"/>
                  </a:cubicBezTo>
                  <a:moveTo>
                    <a:pt x="26" y="1"/>
                  </a:moveTo>
                  <a:cubicBezTo>
                    <a:pt x="26" y="1"/>
                    <a:pt x="26" y="1"/>
                    <a:pt x="26" y="1"/>
                  </a:cubicBezTo>
                  <a:cubicBezTo>
                    <a:pt x="26" y="1"/>
                    <a:pt x="27" y="1"/>
                    <a:pt x="27" y="1"/>
                  </a:cubicBezTo>
                  <a:cubicBezTo>
                    <a:pt x="27" y="1"/>
                    <a:pt x="26" y="1"/>
                    <a:pt x="27" y="1"/>
                  </a:cubicBezTo>
                  <a:cubicBezTo>
                    <a:pt x="27" y="1"/>
                    <a:pt x="28" y="1"/>
                    <a:pt x="29" y="1"/>
                  </a:cubicBezTo>
                  <a:cubicBezTo>
                    <a:pt x="29" y="1"/>
                    <a:pt x="29" y="1"/>
                    <a:pt x="30" y="1"/>
                  </a:cubicBezTo>
                  <a:cubicBezTo>
                    <a:pt x="29" y="1"/>
                    <a:pt x="28" y="2"/>
                    <a:pt x="29" y="2"/>
                  </a:cubicBezTo>
                  <a:cubicBezTo>
                    <a:pt x="29" y="1"/>
                    <a:pt x="30" y="1"/>
                    <a:pt x="30" y="1"/>
                  </a:cubicBezTo>
                  <a:cubicBezTo>
                    <a:pt x="30" y="1"/>
                    <a:pt x="30" y="1"/>
                    <a:pt x="30" y="1"/>
                  </a:cubicBezTo>
                  <a:cubicBezTo>
                    <a:pt x="30" y="1"/>
                    <a:pt x="30" y="0"/>
                    <a:pt x="30" y="1"/>
                  </a:cubicBezTo>
                  <a:cubicBezTo>
                    <a:pt x="30" y="1"/>
                    <a:pt x="30" y="1"/>
                    <a:pt x="30" y="1"/>
                  </a:cubicBezTo>
                  <a:cubicBezTo>
                    <a:pt x="30" y="1"/>
                    <a:pt x="31" y="1"/>
                    <a:pt x="31" y="1"/>
                  </a:cubicBezTo>
                  <a:cubicBezTo>
                    <a:pt x="31" y="1"/>
                    <a:pt x="31" y="1"/>
                    <a:pt x="31" y="1"/>
                  </a:cubicBezTo>
                  <a:cubicBezTo>
                    <a:pt x="31" y="1"/>
                    <a:pt x="31" y="1"/>
                    <a:pt x="31" y="1"/>
                  </a:cubicBezTo>
                  <a:cubicBezTo>
                    <a:pt x="31" y="1"/>
                    <a:pt x="31" y="1"/>
                    <a:pt x="31" y="1"/>
                  </a:cubicBezTo>
                  <a:cubicBezTo>
                    <a:pt x="31" y="0"/>
                    <a:pt x="31" y="0"/>
                    <a:pt x="31" y="0"/>
                  </a:cubicBezTo>
                  <a:cubicBezTo>
                    <a:pt x="30" y="0"/>
                    <a:pt x="30" y="0"/>
                    <a:pt x="30" y="0"/>
                  </a:cubicBezTo>
                  <a:cubicBezTo>
                    <a:pt x="30" y="0"/>
                    <a:pt x="31" y="0"/>
                    <a:pt x="31" y="0"/>
                  </a:cubicBezTo>
                  <a:cubicBezTo>
                    <a:pt x="30" y="0"/>
                    <a:pt x="30" y="0"/>
                    <a:pt x="30" y="0"/>
                  </a:cubicBezTo>
                  <a:cubicBezTo>
                    <a:pt x="30" y="0"/>
                    <a:pt x="30" y="0"/>
                    <a:pt x="30" y="0"/>
                  </a:cubicBezTo>
                  <a:cubicBezTo>
                    <a:pt x="30" y="0"/>
                    <a:pt x="29" y="0"/>
                    <a:pt x="29" y="0"/>
                  </a:cubicBezTo>
                  <a:cubicBezTo>
                    <a:pt x="29" y="0"/>
                    <a:pt x="28" y="0"/>
                    <a:pt x="28" y="1"/>
                  </a:cubicBezTo>
                  <a:cubicBezTo>
                    <a:pt x="29" y="0"/>
                    <a:pt x="29" y="1"/>
                    <a:pt x="30" y="1"/>
                  </a:cubicBezTo>
                  <a:cubicBezTo>
                    <a:pt x="29" y="1"/>
                    <a:pt x="29" y="1"/>
                    <a:pt x="28" y="1"/>
                  </a:cubicBezTo>
                  <a:cubicBezTo>
                    <a:pt x="28" y="1"/>
                    <a:pt x="27" y="1"/>
                    <a:pt x="27" y="1"/>
                  </a:cubicBezTo>
                  <a:cubicBezTo>
                    <a:pt x="27" y="1"/>
                    <a:pt x="28" y="1"/>
                    <a:pt x="28" y="0"/>
                  </a:cubicBezTo>
                  <a:cubicBezTo>
                    <a:pt x="27" y="1"/>
                    <a:pt x="27" y="1"/>
                    <a:pt x="26" y="1"/>
                  </a:cubicBezTo>
                  <a:moveTo>
                    <a:pt x="24" y="4"/>
                  </a:moveTo>
                  <a:cubicBezTo>
                    <a:pt x="24" y="4"/>
                    <a:pt x="25" y="5"/>
                    <a:pt x="25" y="4"/>
                  </a:cubicBezTo>
                  <a:cubicBezTo>
                    <a:pt x="25" y="4"/>
                    <a:pt x="25" y="4"/>
                    <a:pt x="25" y="4"/>
                  </a:cubicBezTo>
                  <a:cubicBezTo>
                    <a:pt x="25" y="4"/>
                    <a:pt x="26" y="4"/>
                    <a:pt x="26" y="4"/>
                  </a:cubicBezTo>
                  <a:cubicBezTo>
                    <a:pt x="26" y="4"/>
                    <a:pt x="26" y="4"/>
                    <a:pt x="26" y="4"/>
                  </a:cubicBezTo>
                  <a:cubicBezTo>
                    <a:pt x="27" y="4"/>
                    <a:pt x="27" y="4"/>
                    <a:pt x="27" y="3"/>
                  </a:cubicBezTo>
                  <a:cubicBezTo>
                    <a:pt x="27" y="3"/>
                    <a:pt x="27" y="3"/>
                    <a:pt x="27" y="3"/>
                  </a:cubicBezTo>
                  <a:cubicBezTo>
                    <a:pt x="26" y="3"/>
                    <a:pt x="25" y="4"/>
                    <a:pt x="24" y="4"/>
                  </a:cubicBezTo>
                  <a:moveTo>
                    <a:pt x="21" y="6"/>
                  </a:moveTo>
                  <a:cubicBezTo>
                    <a:pt x="22" y="6"/>
                    <a:pt x="22" y="6"/>
                    <a:pt x="22" y="5"/>
                  </a:cubicBezTo>
                  <a:cubicBezTo>
                    <a:pt x="22" y="6"/>
                    <a:pt x="22" y="6"/>
                    <a:pt x="22" y="6"/>
                  </a:cubicBezTo>
                  <a:cubicBezTo>
                    <a:pt x="22" y="6"/>
                    <a:pt x="22" y="6"/>
                    <a:pt x="22" y="6"/>
                  </a:cubicBezTo>
                  <a:cubicBezTo>
                    <a:pt x="22" y="6"/>
                    <a:pt x="22" y="6"/>
                    <a:pt x="22" y="6"/>
                  </a:cubicBezTo>
                  <a:cubicBezTo>
                    <a:pt x="22" y="6"/>
                    <a:pt x="22" y="5"/>
                    <a:pt x="22" y="5"/>
                  </a:cubicBezTo>
                  <a:cubicBezTo>
                    <a:pt x="23" y="6"/>
                    <a:pt x="23" y="5"/>
                    <a:pt x="23" y="5"/>
                  </a:cubicBezTo>
                  <a:cubicBezTo>
                    <a:pt x="23" y="5"/>
                    <a:pt x="23" y="5"/>
                    <a:pt x="23" y="5"/>
                  </a:cubicBezTo>
                  <a:cubicBezTo>
                    <a:pt x="24" y="5"/>
                    <a:pt x="25" y="5"/>
                    <a:pt x="25" y="4"/>
                  </a:cubicBezTo>
                  <a:cubicBezTo>
                    <a:pt x="24" y="5"/>
                    <a:pt x="24" y="5"/>
                    <a:pt x="24" y="4"/>
                  </a:cubicBezTo>
                  <a:cubicBezTo>
                    <a:pt x="23" y="4"/>
                    <a:pt x="23" y="5"/>
                    <a:pt x="23" y="5"/>
                  </a:cubicBezTo>
                  <a:cubicBezTo>
                    <a:pt x="22" y="5"/>
                    <a:pt x="21" y="5"/>
                    <a:pt x="21" y="6"/>
                  </a:cubicBezTo>
                  <a:moveTo>
                    <a:pt x="17" y="6"/>
                  </a:moveTo>
                  <a:cubicBezTo>
                    <a:pt x="17" y="5"/>
                    <a:pt x="17" y="5"/>
                    <a:pt x="17" y="5"/>
                  </a:cubicBezTo>
                  <a:cubicBezTo>
                    <a:pt x="17" y="5"/>
                    <a:pt x="17" y="5"/>
                    <a:pt x="17" y="5"/>
                  </a:cubicBezTo>
                  <a:lnTo>
                    <a:pt x="17" y="6"/>
                  </a:lnTo>
                  <a:close/>
                  <a:moveTo>
                    <a:pt x="18" y="8"/>
                  </a:moveTo>
                  <a:cubicBezTo>
                    <a:pt x="18" y="8"/>
                    <a:pt x="18" y="7"/>
                    <a:pt x="18" y="7"/>
                  </a:cubicBezTo>
                  <a:cubicBezTo>
                    <a:pt x="18" y="7"/>
                    <a:pt x="18" y="7"/>
                    <a:pt x="18" y="8"/>
                  </a:cubicBezTo>
                  <a:moveTo>
                    <a:pt x="18" y="8"/>
                  </a:moveTo>
                  <a:cubicBezTo>
                    <a:pt x="19" y="8"/>
                    <a:pt x="18" y="9"/>
                    <a:pt x="19" y="9"/>
                  </a:cubicBezTo>
                  <a:cubicBezTo>
                    <a:pt x="19" y="8"/>
                    <a:pt x="19" y="8"/>
                    <a:pt x="20" y="8"/>
                  </a:cubicBezTo>
                  <a:cubicBezTo>
                    <a:pt x="20" y="7"/>
                    <a:pt x="19" y="8"/>
                    <a:pt x="20" y="7"/>
                  </a:cubicBezTo>
                  <a:cubicBezTo>
                    <a:pt x="20" y="7"/>
                    <a:pt x="20" y="7"/>
                    <a:pt x="21" y="7"/>
                  </a:cubicBezTo>
                  <a:cubicBezTo>
                    <a:pt x="21" y="7"/>
                    <a:pt x="21" y="7"/>
                    <a:pt x="21" y="6"/>
                  </a:cubicBezTo>
                  <a:cubicBezTo>
                    <a:pt x="20" y="7"/>
                    <a:pt x="20" y="7"/>
                    <a:pt x="20" y="7"/>
                  </a:cubicBezTo>
                  <a:cubicBezTo>
                    <a:pt x="20" y="7"/>
                    <a:pt x="20" y="7"/>
                    <a:pt x="19" y="7"/>
                  </a:cubicBezTo>
                  <a:cubicBezTo>
                    <a:pt x="19" y="8"/>
                    <a:pt x="18" y="8"/>
                    <a:pt x="18" y="8"/>
                  </a:cubicBezTo>
                  <a:moveTo>
                    <a:pt x="18" y="9"/>
                  </a:moveTo>
                  <a:cubicBezTo>
                    <a:pt x="18" y="9"/>
                    <a:pt x="18" y="9"/>
                    <a:pt x="18" y="9"/>
                  </a:cubicBezTo>
                  <a:cubicBezTo>
                    <a:pt x="18" y="9"/>
                    <a:pt x="18" y="9"/>
                    <a:pt x="18" y="9"/>
                  </a:cubicBezTo>
                  <a:cubicBezTo>
                    <a:pt x="17" y="9"/>
                    <a:pt x="18" y="9"/>
                    <a:pt x="18" y="9"/>
                  </a:cubicBezTo>
                  <a:moveTo>
                    <a:pt x="0" y="63"/>
                  </a:moveTo>
                  <a:cubicBezTo>
                    <a:pt x="0" y="63"/>
                    <a:pt x="0" y="64"/>
                    <a:pt x="0" y="64"/>
                  </a:cubicBezTo>
                  <a:cubicBezTo>
                    <a:pt x="0" y="63"/>
                    <a:pt x="1" y="64"/>
                    <a:pt x="1" y="63"/>
                  </a:cubicBezTo>
                  <a:cubicBezTo>
                    <a:pt x="1" y="63"/>
                    <a:pt x="1" y="63"/>
                    <a:pt x="0" y="63"/>
                  </a:cubicBezTo>
                  <a:moveTo>
                    <a:pt x="3" y="57"/>
                  </a:moveTo>
                  <a:cubicBezTo>
                    <a:pt x="3" y="57"/>
                    <a:pt x="3" y="58"/>
                    <a:pt x="3" y="58"/>
                  </a:cubicBezTo>
                  <a:cubicBezTo>
                    <a:pt x="3" y="58"/>
                    <a:pt x="3" y="57"/>
                    <a:pt x="3" y="57"/>
                  </a:cubicBezTo>
                  <a:moveTo>
                    <a:pt x="0" y="51"/>
                  </a:moveTo>
                  <a:cubicBezTo>
                    <a:pt x="0" y="51"/>
                    <a:pt x="0" y="51"/>
                    <a:pt x="0" y="51"/>
                  </a:cubicBezTo>
                  <a:cubicBezTo>
                    <a:pt x="0" y="51"/>
                    <a:pt x="0" y="51"/>
                    <a:pt x="0" y="51"/>
                  </a:cubicBezTo>
                  <a:moveTo>
                    <a:pt x="0" y="49"/>
                  </a:moveTo>
                  <a:cubicBezTo>
                    <a:pt x="0" y="49"/>
                    <a:pt x="0" y="49"/>
                    <a:pt x="0" y="50"/>
                  </a:cubicBezTo>
                  <a:cubicBezTo>
                    <a:pt x="0" y="50"/>
                    <a:pt x="0" y="49"/>
                    <a:pt x="0" y="49"/>
                  </a:cubicBezTo>
                  <a:moveTo>
                    <a:pt x="1" y="36"/>
                  </a:moveTo>
                  <a:cubicBezTo>
                    <a:pt x="2" y="36"/>
                    <a:pt x="2" y="36"/>
                    <a:pt x="2" y="36"/>
                  </a:cubicBezTo>
                  <a:cubicBezTo>
                    <a:pt x="2" y="36"/>
                    <a:pt x="2" y="36"/>
                    <a:pt x="2" y="36"/>
                  </a:cubicBezTo>
                  <a:cubicBezTo>
                    <a:pt x="2" y="36"/>
                    <a:pt x="1" y="35"/>
                    <a:pt x="1" y="36"/>
                  </a:cubicBezTo>
                  <a:moveTo>
                    <a:pt x="5" y="30"/>
                  </a:moveTo>
                  <a:cubicBezTo>
                    <a:pt x="5" y="31"/>
                    <a:pt x="4" y="30"/>
                    <a:pt x="4" y="31"/>
                  </a:cubicBezTo>
                  <a:cubicBezTo>
                    <a:pt x="5" y="31"/>
                    <a:pt x="5" y="31"/>
                    <a:pt x="5" y="31"/>
                  </a:cubicBezTo>
                  <a:cubicBezTo>
                    <a:pt x="5" y="31"/>
                    <a:pt x="5" y="30"/>
                    <a:pt x="5" y="30"/>
                  </a:cubicBezTo>
                  <a:moveTo>
                    <a:pt x="3" y="27"/>
                  </a:moveTo>
                  <a:cubicBezTo>
                    <a:pt x="3" y="28"/>
                    <a:pt x="3" y="28"/>
                    <a:pt x="3" y="28"/>
                  </a:cubicBezTo>
                  <a:cubicBezTo>
                    <a:pt x="3" y="28"/>
                    <a:pt x="3" y="28"/>
                    <a:pt x="3" y="28"/>
                  </a:cubicBezTo>
                  <a:cubicBezTo>
                    <a:pt x="3" y="28"/>
                    <a:pt x="3" y="28"/>
                    <a:pt x="4" y="28"/>
                  </a:cubicBezTo>
                  <a:cubicBezTo>
                    <a:pt x="4" y="27"/>
                    <a:pt x="3" y="28"/>
                    <a:pt x="3" y="27"/>
                  </a:cubicBezTo>
                  <a:moveTo>
                    <a:pt x="6" y="20"/>
                  </a:moveTo>
                  <a:cubicBezTo>
                    <a:pt x="6" y="20"/>
                    <a:pt x="6" y="21"/>
                    <a:pt x="6" y="21"/>
                  </a:cubicBezTo>
                  <a:cubicBezTo>
                    <a:pt x="6" y="20"/>
                    <a:pt x="6" y="20"/>
                    <a:pt x="6" y="20"/>
                  </a:cubicBezTo>
                  <a:moveTo>
                    <a:pt x="9" y="18"/>
                  </a:moveTo>
                  <a:cubicBezTo>
                    <a:pt x="9" y="18"/>
                    <a:pt x="9" y="18"/>
                    <a:pt x="9" y="18"/>
                  </a:cubicBezTo>
                  <a:cubicBezTo>
                    <a:pt x="9" y="19"/>
                    <a:pt x="10" y="18"/>
                    <a:pt x="9" y="18"/>
                  </a:cubicBezTo>
                  <a:moveTo>
                    <a:pt x="9" y="16"/>
                  </a:moveTo>
                  <a:cubicBezTo>
                    <a:pt x="8" y="16"/>
                    <a:pt x="8" y="17"/>
                    <a:pt x="8" y="17"/>
                  </a:cubicBezTo>
                  <a:cubicBezTo>
                    <a:pt x="8" y="17"/>
                    <a:pt x="9" y="16"/>
                    <a:pt x="9" y="16"/>
                  </a:cubicBezTo>
                  <a:moveTo>
                    <a:pt x="10" y="14"/>
                  </a:moveTo>
                  <a:cubicBezTo>
                    <a:pt x="10" y="15"/>
                    <a:pt x="10" y="15"/>
                    <a:pt x="10" y="15"/>
                  </a:cubicBezTo>
                  <a:cubicBezTo>
                    <a:pt x="10" y="15"/>
                    <a:pt x="11" y="14"/>
                    <a:pt x="10" y="14"/>
                  </a:cubicBezTo>
                  <a:moveTo>
                    <a:pt x="13" y="13"/>
                  </a:moveTo>
                  <a:cubicBezTo>
                    <a:pt x="13" y="12"/>
                    <a:pt x="12" y="13"/>
                    <a:pt x="12" y="13"/>
                  </a:cubicBezTo>
                  <a:cubicBezTo>
                    <a:pt x="12" y="14"/>
                    <a:pt x="13" y="13"/>
                    <a:pt x="13" y="13"/>
                  </a:cubicBezTo>
                  <a:moveTo>
                    <a:pt x="13" y="9"/>
                  </a:moveTo>
                  <a:cubicBezTo>
                    <a:pt x="13" y="9"/>
                    <a:pt x="12" y="10"/>
                    <a:pt x="12" y="10"/>
                  </a:cubicBezTo>
                  <a:cubicBezTo>
                    <a:pt x="12" y="10"/>
                    <a:pt x="12" y="10"/>
                    <a:pt x="12" y="10"/>
                  </a:cubicBezTo>
                  <a:cubicBezTo>
                    <a:pt x="13" y="10"/>
                    <a:pt x="13" y="10"/>
                    <a:pt x="13" y="9"/>
                  </a:cubicBezTo>
                  <a:moveTo>
                    <a:pt x="17" y="10"/>
                  </a:moveTo>
                  <a:cubicBezTo>
                    <a:pt x="16" y="10"/>
                    <a:pt x="16" y="10"/>
                    <a:pt x="16" y="11"/>
                  </a:cubicBezTo>
                  <a:cubicBezTo>
                    <a:pt x="17" y="11"/>
                    <a:pt x="17" y="10"/>
                    <a:pt x="17" y="10"/>
                  </a:cubicBezTo>
                  <a:cubicBezTo>
                    <a:pt x="17" y="10"/>
                    <a:pt x="17" y="10"/>
                    <a:pt x="17" y="10"/>
                  </a:cubicBezTo>
                  <a:moveTo>
                    <a:pt x="15" y="12"/>
                  </a:moveTo>
                  <a:cubicBezTo>
                    <a:pt x="15" y="13"/>
                    <a:pt x="15" y="12"/>
                    <a:pt x="16" y="12"/>
                  </a:cubicBezTo>
                  <a:cubicBezTo>
                    <a:pt x="16" y="11"/>
                    <a:pt x="16" y="11"/>
                    <a:pt x="16" y="11"/>
                  </a:cubicBezTo>
                  <a:cubicBezTo>
                    <a:pt x="16" y="11"/>
                    <a:pt x="16" y="11"/>
                    <a:pt x="17" y="11"/>
                  </a:cubicBezTo>
                  <a:cubicBezTo>
                    <a:pt x="16" y="11"/>
                    <a:pt x="16" y="11"/>
                    <a:pt x="16" y="11"/>
                  </a:cubicBezTo>
                  <a:cubicBezTo>
                    <a:pt x="16" y="11"/>
                    <a:pt x="16" y="10"/>
                    <a:pt x="16" y="10"/>
                  </a:cubicBezTo>
                  <a:cubicBezTo>
                    <a:pt x="16" y="11"/>
                    <a:pt x="15" y="12"/>
                    <a:pt x="15" y="12"/>
                  </a:cubicBezTo>
                  <a:moveTo>
                    <a:pt x="11" y="18"/>
                  </a:moveTo>
                  <a:cubicBezTo>
                    <a:pt x="11" y="18"/>
                    <a:pt x="11" y="18"/>
                    <a:pt x="11" y="18"/>
                  </a:cubicBezTo>
                  <a:cubicBezTo>
                    <a:pt x="11" y="18"/>
                    <a:pt x="11" y="18"/>
                    <a:pt x="12" y="17"/>
                  </a:cubicBezTo>
                  <a:cubicBezTo>
                    <a:pt x="11" y="17"/>
                    <a:pt x="11" y="18"/>
                    <a:pt x="11" y="18"/>
                  </a:cubicBezTo>
                  <a:moveTo>
                    <a:pt x="10" y="20"/>
                  </a:moveTo>
                  <a:cubicBezTo>
                    <a:pt x="10" y="20"/>
                    <a:pt x="10" y="20"/>
                    <a:pt x="10" y="20"/>
                  </a:cubicBezTo>
                  <a:cubicBezTo>
                    <a:pt x="10" y="20"/>
                    <a:pt x="10" y="20"/>
                    <a:pt x="10" y="20"/>
                  </a:cubicBezTo>
                  <a:close/>
                  <a:moveTo>
                    <a:pt x="10" y="21"/>
                  </a:moveTo>
                  <a:cubicBezTo>
                    <a:pt x="10" y="21"/>
                    <a:pt x="10" y="21"/>
                    <a:pt x="11" y="21"/>
                  </a:cubicBezTo>
                  <a:cubicBezTo>
                    <a:pt x="10" y="20"/>
                    <a:pt x="10" y="21"/>
                    <a:pt x="10" y="21"/>
                  </a:cubicBezTo>
                  <a:cubicBezTo>
                    <a:pt x="10" y="21"/>
                    <a:pt x="10" y="21"/>
                    <a:pt x="10" y="21"/>
                  </a:cubicBezTo>
                  <a:close/>
                  <a:moveTo>
                    <a:pt x="7" y="30"/>
                  </a:moveTo>
                  <a:cubicBezTo>
                    <a:pt x="7" y="29"/>
                    <a:pt x="7" y="29"/>
                    <a:pt x="7" y="29"/>
                  </a:cubicBezTo>
                  <a:cubicBezTo>
                    <a:pt x="7" y="29"/>
                    <a:pt x="7" y="29"/>
                    <a:pt x="7" y="29"/>
                  </a:cubicBezTo>
                  <a:lnTo>
                    <a:pt x="7" y="30"/>
                  </a:lnTo>
                  <a:close/>
                  <a:moveTo>
                    <a:pt x="5" y="79"/>
                  </a:moveTo>
                  <a:cubicBezTo>
                    <a:pt x="5" y="79"/>
                    <a:pt x="4" y="78"/>
                    <a:pt x="4" y="78"/>
                  </a:cubicBezTo>
                  <a:cubicBezTo>
                    <a:pt x="4" y="78"/>
                    <a:pt x="4" y="78"/>
                    <a:pt x="4" y="79"/>
                  </a:cubicBezTo>
                  <a:cubicBezTo>
                    <a:pt x="4" y="79"/>
                    <a:pt x="5" y="79"/>
                    <a:pt x="5" y="79"/>
                  </a:cubicBezTo>
                  <a:moveTo>
                    <a:pt x="8" y="82"/>
                  </a:moveTo>
                  <a:cubicBezTo>
                    <a:pt x="8" y="81"/>
                    <a:pt x="8" y="81"/>
                    <a:pt x="8" y="81"/>
                  </a:cubicBezTo>
                  <a:cubicBezTo>
                    <a:pt x="7" y="81"/>
                    <a:pt x="7" y="81"/>
                    <a:pt x="7" y="81"/>
                  </a:cubicBezTo>
                  <a:cubicBezTo>
                    <a:pt x="7" y="81"/>
                    <a:pt x="8" y="82"/>
                    <a:pt x="8" y="82"/>
                  </a:cubicBezTo>
                  <a:moveTo>
                    <a:pt x="43" y="50"/>
                  </a:moveTo>
                  <a:cubicBezTo>
                    <a:pt x="43" y="50"/>
                    <a:pt x="43" y="50"/>
                    <a:pt x="42" y="50"/>
                  </a:cubicBezTo>
                  <a:cubicBezTo>
                    <a:pt x="42" y="50"/>
                    <a:pt x="43" y="50"/>
                    <a:pt x="43" y="50"/>
                  </a:cubicBezTo>
                  <a:moveTo>
                    <a:pt x="44" y="51"/>
                  </a:moveTo>
                  <a:cubicBezTo>
                    <a:pt x="44" y="51"/>
                    <a:pt x="44" y="51"/>
                    <a:pt x="44" y="51"/>
                  </a:cubicBezTo>
                  <a:cubicBezTo>
                    <a:pt x="44" y="51"/>
                    <a:pt x="44" y="51"/>
                    <a:pt x="43" y="51"/>
                  </a:cubicBezTo>
                  <a:cubicBezTo>
                    <a:pt x="43" y="51"/>
                    <a:pt x="44" y="51"/>
                    <a:pt x="44" y="51"/>
                  </a:cubicBezTo>
                  <a:cubicBezTo>
                    <a:pt x="44" y="51"/>
                    <a:pt x="44" y="51"/>
                    <a:pt x="44" y="51"/>
                  </a:cubicBezTo>
                  <a:cubicBezTo>
                    <a:pt x="44" y="51"/>
                    <a:pt x="44" y="52"/>
                    <a:pt x="44" y="51"/>
                  </a:cubicBezTo>
                  <a:moveTo>
                    <a:pt x="46" y="51"/>
                  </a:moveTo>
                  <a:cubicBezTo>
                    <a:pt x="46" y="51"/>
                    <a:pt x="46" y="51"/>
                    <a:pt x="46" y="51"/>
                  </a:cubicBezTo>
                  <a:cubicBezTo>
                    <a:pt x="46" y="51"/>
                    <a:pt x="46" y="51"/>
                    <a:pt x="46" y="51"/>
                  </a:cubicBezTo>
                  <a:moveTo>
                    <a:pt x="60" y="81"/>
                  </a:moveTo>
                  <a:cubicBezTo>
                    <a:pt x="61" y="81"/>
                    <a:pt x="61" y="80"/>
                    <a:pt x="60" y="81"/>
                  </a:cubicBezTo>
                  <a:close/>
                  <a:moveTo>
                    <a:pt x="56" y="82"/>
                  </a:moveTo>
                  <a:cubicBezTo>
                    <a:pt x="56" y="82"/>
                    <a:pt x="57" y="82"/>
                    <a:pt x="57" y="82"/>
                  </a:cubicBezTo>
                  <a:cubicBezTo>
                    <a:pt x="57" y="82"/>
                    <a:pt x="57" y="82"/>
                    <a:pt x="56" y="82"/>
                  </a:cubicBezTo>
                  <a:moveTo>
                    <a:pt x="58" y="74"/>
                  </a:move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moveTo>
                    <a:pt x="57" y="75"/>
                  </a:moveTo>
                  <a:cubicBezTo>
                    <a:pt x="57" y="75"/>
                    <a:pt x="57" y="75"/>
                    <a:pt x="57" y="75"/>
                  </a:cubicBezTo>
                  <a:cubicBezTo>
                    <a:pt x="57" y="75"/>
                    <a:pt x="57" y="75"/>
                    <a:pt x="57" y="75"/>
                  </a:cubicBezTo>
                  <a:cubicBezTo>
                    <a:pt x="57" y="75"/>
                    <a:pt x="57" y="75"/>
                    <a:pt x="57" y="75"/>
                  </a:cubicBezTo>
                  <a:cubicBezTo>
                    <a:pt x="57" y="75"/>
                    <a:pt x="57" y="75"/>
                    <a:pt x="57" y="75"/>
                  </a:cubicBezTo>
                  <a:cubicBezTo>
                    <a:pt x="57" y="75"/>
                    <a:pt x="57" y="75"/>
                    <a:pt x="57" y="75"/>
                  </a:cubicBezTo>
                  <a:moveTo>
                    <a:pt x="50" y="79"/>
                  </a:moveTo>
                  <a:cubicBezTo>
                    <a:pt x="50" y="79"/>
                    <a:pt x="50" y="80"/>
                    <a:pt x="51" y="80"/>
                  </a:cubicBezTo>
                  <a:cubicBezTo>
                    <a:pt x="51" y="80"/>
                    <a:pt x="51" y="80"/>
                    <a:pt x="51" y="80"/>
                  </a:cubicBezTo>
                  <a:cubicBezTo>
                    <a:pt x="51" y="80"/>
                    <a:pt x="51" y="80"/>
                    <a:pt x="51" y="80"/>
                  </a:cubicBezTo>
                  <a:cubicBezTo>
                    <a:pt x="51" y="80"/>
                    <a:pt x="51" y="80"/>
                    <a:pt x="51" y="79"/>
                  </a:cubicBezTo>
                  <a:cubicBezTo>
                    <a:pt x="50" y="80"/>
                    <a:pt x="50" y="79"/>
                    <a:pt x="50" y="79"/>
                  </a:cubicBezTo>
                  <a:moveTo>
                    <a:pt x="56" y="75"/>
                  </a:moveTo>
                  <a:cubicBezTo>
                    <a:pt x="56" y="75"/>
                    <a:pt x="57" y="75"/>
                    <a:pt x="56" y="75"/>
                  </a:cubicBezTo>
                  <a:cubicBezTo>
                    <a:pt x="56" y="75"/>
                    <a:pt x="56" y="75"/>
                    <a:pt x="56" y="75"/>
                  </a:cubicBezTo>
                  <a:cubicBezTo>
                    <a:pt x="56" y="75"/>
                    <a:pt x="56" y="75"/>
                    <a:pt x="56" y="75"/>
                  </a:cubicBezTo>
                  <a:moveTo>
                    <a:pt x="57" y="75"/>
                  </a:moveTo>
                  <a:cubicBezTo>
                    <a:pt x="58" y="75"/>
                    <a:pt x="58" y="75"/>
                    <a:pt x="58" y="75"/>
                  </a:cubicBezTo>
                  <a:cubicBezTo>
                    <a:pt x="58" y="75"/>
                    <a:pt x="58" y="75"/>
                    <a:pt x="58" y="75"/>
                  </a:cubicBezTo>
                  <a:cubicBezTo>
                    <a:pt x="58" y="75"/>
                    <a:pt x="58" y="75"/>
                    <a:pt x="58" y="75"/>
                  </a:cubicBezTo>
                  <a:cubicBezTo>
                    <a:pt x="58" y="75"/>
                    <a:pt x="55" y="76"/>
                    <a:pt x="56" y="75"/>
                  </a:cubicBezTo>
                  <a:cubicBezTo>
                    <a:pt x="56" y="75"/>
                    <a:pt x="56" y="75"/>
                    <a:pt x="56" y="75"/>
                  </a:cubicBezTo>
                  <a:cubicBezTo>
                    <a:pt x="56" y="75"/>
                    <a:pt x="56" y="75"/>
                    <a:pt x="56" y="75"/>
                  </a:cubicBezTo>
                  <a:cubicBezTo>
                    <a:pt x="56" y="75"/>
                    <a:pt x="56" y="75"/>
                    <a:pt x="56" y="75"/>
                  </a:cubicBezTo>
                  <a:cubicBezTo>
                    <a:pt x="56" y="75"/>
                    <a:pt x="56" y="75"/>
                    <a:pt x="56" y="75"/>
                  </a:cubicBezTo>
                  <a:cubicBezTo>
                    <a:pt x="56" y="75"/>
                    <a:pt x="56" y="76"/>
                    <a:pt x="56" y="76"/>
                  </a:cubicBezTo>
                  <a:cubicBezTo>
                    <a:pt x="56" y="76"/>
                    <a:pt x="56" y="76"/>
                    <a:pt x="56" y="76"/>
                  </a:cubicBezTo>
                  <a:cubicBezTo>
                    <a:pt x="56" y="76"/>
                    <a:pt x="56" y="76"/>
                    <a:pt x="56" y="76"/>
                  </a:cubicBezTo>
                  <a:cubicBezTo>
                    <a:pt x="56" y="76"/>
                    <a:pt x="56" y="76"/>
                    <a:pt x="56" y="76"/>
                  </a:cubicBezTo>
                  <a:cubicBezTo>
                    <a:pt x="56" y="75"/>
                    <a:pt x="56" y="75"/>
                    <a:pt x="56" y="75"/>
                  </a:cubicBezTo>
                  <a:cubicBezTo>
                    <a:pt x="56" y="75"/>
                    <a:pt x="56" y="75"/>
                    <a:pt x="56" y="75"/>
                  </a:cubicBezTo>
                  <a:cubicBezTo>
                    <a:pt x="56" y="75"/>
                    <a:pt x="56" y="75"/>
                    <a:pt x="56" y="75"/>
                  </a:cubicBezTo>
                  <a:cubicBezTo>
                    <a:pt x="56" y="75"/>
                    <a:pt x="56" y="75"/>
                    <a:pt x="56" y="75"/>
                  </a:cubicBezTo>
                  <a:cubicBezTo>
                    <a:pt x="54" y="76"/>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7" y="75"/>
                    <a:pt x="57" y="75"/>
                  </a:cubicBezTo>
                  <a:moveTo>
                    <a:pt x="48" y="68"/>
                  </a:moveTo>
                  <a:cubicBezTo>
                    <a:pt x="48" y="68"/>
                    <a:pt x="49" y="68"/>
                    <a:pt x="48" y="68"/>
                  </a:cubicBezTo>
                  <a:cubicBezTo>
                    <a:pt x="48" y="68"/>
                    <a:pt x="48" y="68"/>
                    <a:pt x="48" y="68"/>
                  </a:cubicBezTo>
                  <a:moveTo>
                    <a:pt x="50" y="58"/>
                  </a:moveTo>
                  <a:cubicBezTo>
                    <a:pt x="50" y="58"/>
                    <a:pt x="50" y="58"/>
                    <a:pt x="50" y="58"/>
                  </a:cubicBezTo>
                  <a:cubicBezTo>
                    <a:pt x="50" y="58"/>
                    <a:pt x="50" y="58"/>
                    <a:pt x="50" y="58"/>
                  </a:cubicBezTo>
                  <a:cubicBezTo>
                    <a:pt x="50" y="58"/>
                    <a:pt x="50" y="58"/>
                    <a:pt x="50" y="58"/>
                  </a:cubicBezTo>
                  <a:moveTo>
                    <a:pt x="41" y="48"/>
                  </a:moveTo>
                  <a:cubicBezTo>
                    <a:pt x="41" y="48"/>
                    <a:pt x="42" y="48"/>
                    <a:pt x="42" y="48"/>
                  </a:cubicBezTo>
                  <a:cubicBezTo>
                    <a:pt x="42" y="48"/>
                    <a:pt x="41" y="48"/>
                    <a:pt x="41" y="48"/>
                  </a:cubicBezTo>
                  <a:moveTo>
                    <a:pt x="39" y="47"/>
                  </a:moveTo>
                  <a:cubicBezTo>
                    <a:pt x="40" y="48"/>
                    <a:pt x="40" y="48"/>
                    <a:pt x="40" y="48"/>
                  </a:cubicBezTo>
                  <a:cubicBezTo>
                    <a:pt x="40" y="48"/>
                    <a:pt x="40" y="47"/>
                    <a:pt x="39" y="47"/>
                  </a:cubicBezTo>
                  <a:moveTo>
                    <a:pt x="38" y="49"/>
                  </a:moveTo>
                  <a:cubicBezTo>
                    <a:pt x="38" y="48"/>
                    <a:pt x="37" y="49"/>
                    <a:pt x="37" y="49"/>
                  </a:cubicBezTo>
                  <a:cubicBezTo>
                    <a:pt x="38" y="49"/>
                    <a:pt x="38" y="49"/>
                    <a:pt x="38" y="49"/>
                  </a:cubicBezTo>
                  <a:moveTo>
                    <a:pt x="33" y="48"/>
                  </a:moveTo>
                  <a:cubicBezTo>
                    <a:pt x="34" y="47"/>
                    <a:pt x="34" y="48"/>
                    <a:pt x="34" y="48"/>
                  </a:cubicBezTo>
                  <a:cubicBezTo>
                    <a:pt x="34" y="48"/>
                    <a:pt x="35" y="48"/>
                    <a:pt x="35" y="48"/>
                  </a:cubicBezTo>
                  <a:cubicBezTo>
                    <a:pt x="35" y="48"/>
                    <a:pt x="35" y="48"/>
                    <a:pt x="35" y="48"/>
                  </a:cubicBezTo>
                  <a:cubicBezTo>
                    <a:pt x="36" y="48"/>
                    <a:pt x="37" y="48"/>
                    <a:pt x="38" y="48"/>
                  </a:cubicBezTo>
                  <a:cubicBezTo>
                    <a:pt x="38" y="48"/>
                    <a:pt x="39" y="48"/>
                    <a:pt x="38" y="48"/>
                  </a:cubicBezTo>
                  <a:cubicBezTo>
                    <a:pt x="38" y="48"/>
                    <a:pt x="38" y="48"/>
                    <a:pt x="38" y="48"/>
                  </a:cubicBezTo>
                  <a:cubicBezTo>
                    <a:pt x="38" y="48"/>
                    <a:pt x="37" y="47"/>
                    <a:pt x="37" y="47"/>
                  </a:cubicBezTo>
                  <a:cubicBezTo>
                    <a:pt x="37" y="47"/>
                    <a:pt x="36" y="47"/>
                    <a:pt x="36" y="47"/>
                  </a:cubicBezTo>
                  <a:cubicBezTo>
                    <a:pt x="36" y="47"/>
                    <a:pt x="35" y="47"/>
                    <a:pt x="35" y="47"/>
                  </a:cubicBezTo>
                  <a:cubicBezTo>
                    <a:pt x="35" y="47"/>
                    <a:pt x="35" y="47"/>
                    <a:pt x="35" y="47"/>
                  </a:cubicBezTo>
                  <a:cubicBezTo>
                    <a:pt x="34" y="47"/>
                    <a:pt x="33" y="47"/>
                    <a:pt x="33" y="48"/>
                  </a:cubicBezTo>
                  <a:moveTo>
                    <a:pt x="18" y="50"/>
                  </a:moveTo>
                  <a:cubicBezTo>
                    <a:pt x="18" y="50"/>
                    <a:pt x="19" y="50"/>
                    <a:pt x="19" y="50"/>
                  </a:cubicBezTo>
                  <a:cubicBezTo>
                    <a:pt x="19" y="50"/>
                    <a:pt x="19" y="50"/>
                    <a:pt x="20" y="50"/>
                  </a:cubicBezTo>
                  <a:cubicBezTo>
                    <a:pt x="20" y="50"/>
                    <a:pt x="20" y="50"/>
                    <a:pt x="20" y="50"/>
                  </a:cubicBezTo>
                  <a:cubicBezTo>
                    <a:pt x="20" y="50"/>
                    <a:pt x="20" y="50"/>
                    <a:pt x="20" y="50"/>
                  </a:cubicBezTo>
                  <a:cubicBezTo>
                    <a:pt x="20" y="50"/>
                    <a:pt x="21" y="49"/>
                    <a:pt x="21" y="49"/>
                  </a:cubicBezTo>
                  <a:cubicBezTo>
                    <a:pt x="20" y="49"/>
                    <a:pt x="20" y="50"/>
                    <a:pt x="19" y="50"/>
                  </a:cubicBezTo>
                  <a:cubicBezTo>
                    <a:pt x="19" y="50"/>
                    <a:pt x="18" y="50"/>
                    <a:pt x="18" y="50"/>
                  </a:cubicBezTo>
                  <a:moveTo>
                    <a:pt x="21" y="67"/>
                  </a:moveTo>
                  <a:cubicBezTo>
                    <a:pt x="21" y="67"/>
                    <a:pt x="21" y="66"/>
                    <a:pt x="21" y="66"/>
                  </a:cubicBezTo>
                  <a:cubicBezTo>
                    <a:pt x="21" y="66"/>
                    <a:pt x="21" y="67"/>
                    <a:pt x="21" y="67"/>
                  </a:cubicBezTo>
                  <a:moveTo>
                    <a:pt x="20" y="65"/>
                  </a:moveTo>
                  <a:cubicBezTo>
                    <a:pt x="20" y="65"/>
                    <a:pt x="21" y="65"/>
                    <a:pt x="21" y="65"/>
                  </a:cubicBezTo>
                  <a:cubicBezTo>
                    <a:pt x="21" y="65"/>
                    <a:pt x="21" y="64"/>
                    <a:pt x="20" y="65"/>
                  </a:cubicBezTo>
                  <a:moveTo>
                    <a:pt x="20" y="65"/>
                  </a:moveTo>
                  <a:cubicBezTo>
                    <a:pt x="20" y="65"/>
                    <a:pt x="20" y="65"/>
                    <a:pt x="20" y="65"/>
                  </a:cubicBezTo>
                  <a:cubicBezTo>
                    <a:pt x="20" y="64"/>
                    <a:pt x="19" y="65"/>
                    <a:pt x="20" y="65"/>
                  </a:cubicBezTo>
                  <a:moveTo>
                    <a:pt x="18" y="50"/>
                  </a:moveTo>
                  <a:cubicBezTo>
                    <a:pt x="18" y="50"/>
                    <a:pt x="18" y="50"/>
                    <a:pt x="17" y="50"/>
                  </a:cubicBezTo>
                  <a:cubicBezTo>
                    <a:pt x="17" y="50"/>
                    <a:pt x="18" y="50"/>
                    <a:pt x="17" y="50"/>
                  </a:cubicBezTo>
                  <a:cubicBezTo>
                    <a:pt x="17" y="50"/>
                    <a:pt x="17" y="51"/>
                    <a:pt x="18" y="50"/>
                  </a:cubicBezTo>
                  <a:moveTo>
                    <a:pt x="12" y="56"/>
                  </a:moveTo>
                  <a:cubicBezTo>
                    <a:pt x="12" y="56"/>
                    <a:pt x="12" y="55"/>
                    <a:pt x="12" y="55"/>
                  </a:cubicBezTo>
                  <a:cubicBezTo>
                    <a:pt x="12" y="55"/>
                    <a:pt x="12" y="56"/>
                    <a:pt x="12" y="56"/>
                  </a:cubicBezTo>
                  <a:moveTo>
                    <a:pt x="12" y="60"/>
                  </a:moveTo>
                  <a:cubicBezTo>
                    <a:pt x="12" y="60"/>
                    <a:pt x="13" y="60"/>
                    <a:pt x="13" y="59"/>
                  </a:cubicBezTo>
                  <a:cubicBezTo>
                    <a:pt x="12" y="59"/>
                    <a:pt x="12" y="59"/>
                    <a:pt x="12" y="59"/>
                  </a:cubicBezTo>
                  <a:cubicBezTo>
                    <a:pt x="12" y="60"/>
                    <a:pt x="12" y="60"/>
                    <a:pt x="12" y="60"/>
                  </a:cubicBezTo>
                  <a:moveTo>
                    <a:pt x="13" y="68"/>
                  </a:moveTo>
                  <a:cubicBezTo>
                    <a:pt x="13" y="68"/>
                    <a:pt x="13" y="67"/>
                    <a:pt x="13" y="67"/>
                  </a:cubicBezTo>
                  <a:cubicBezTo>
                    <a:pt x="13" y="67"/>
                    <a:pt x="13" y="68"/>
                    <a:pt x="13" y="68"/>
                  </a:cubicBezTo>
                  <a:moveTo>
                    <a:pt x="19" y="67"/>
                  </a:moveTo>
                  <a:cubicBezTo>
                    <a:pt x="19" y="66"/>
                    <a:pt x="18" y="66"/>
                    <a:pt x="18" y="66"/>
                  </a:cubicBezTo>
                  <a:cubicBezTo>
                    <a:pt x="19" y="66"/>
                    <a:pt x="18" y="65"/>
                    <a:pt x="18" y="65"/>
                  </a:cubicBezTo>
                  <a:cubicBezTo>
                    <a:pt x="18" y="65"/>
                    <a:pt x="19" y="65"/>
                    <a:pt x="19" y="65"/>
                  </a:cubicBezTo>
                  <a:cubicBezTo>
                    <a:pt x="18" y="65"/>
                    <a:pt x="19" y="64"/>
                    <a:pt x="18" y="64"/>
                  </a:cubicBezTo>
                  <a:cubicBezTo>
                    <a:pt x="18" y="64"/>
                    <a:pt x="18" y="63"/>
                    <a:pt x="18" y="63"/>
                  </a:cubicBezTo>
                  <a:cubicBezTo>
                    <a:pt x="18" y="64"/>
                    <a:pt x="18" y="64"/>
                    <a:pt x="19" y="64"/>
                  </a:cubicBezTo>
                  <a:cubicBezTo>
                    <a:pt x="19" y="64"/>
                    <a:pt x="19" y="64"/>
                    <a:pt x="19" y="63"/>
                  </a:cubicBezTo>
                  <a:cubicBezTo>
                    <a:pt x="19" y="63"/>
                    <a:pt x="18" y="62"/>
                    <a:pt x="18" y="62"/>
                  </a:cubicBezTo>
                  <a:cubicBezTo>
                    <a:pt x="18" y="62"/>
                    <a:pt x="18" y="62"/>
                    <a:pt x="18" y="62"/>
                  </a:cubicBezTo>
                  <a:cubicBezTo>
                    <a:pt x="18" y="62"/>
                    <a:pt x="19" y="62"/>
                    <a:pt x="18" y="61"/>
                  </a:cubicBezTo>
                  <a:cubicBezTo>
                    <a:pt x="18" y="62"/>
                    <a:pt x="18" y="62"/>
                    <a:pt x="18" y="62"/>
                  </a:cubicBezTo>
                  <a:cubicBezTo>
                    <a:pt x="18" y="61"/>
                    <a:pt x="18" y="61"/>
                    <a:pt x="18" y="61"/>
                  </a:cubicBezTo>
                  <a:cubicBezTo>
                    <a:pt x="18" y="60"/>
                    <a:pt x="18" y="60"/>
                    <a:pt x="18" y="60"/>
                  </a:cubicBezTo>
                  <a:cubicBezTo>
                    <a:pt x="18" y="60"/>
                    <a:pt x="18" y="59"/>
                    <a:pt x="18" y="59"/>
                  </a:cubicBezTo>
                  <a:cubicBezTo>
                    <a:pt x="18" y="59"/>
                    <a:pt x="18" y="59"/>
                    <a:pt x="18" y="59"/>
                  </a:cubicBezTo>
                  <a:cubicBezTo>
                    <a:pt x="18" y="59"/>
                    <a:pt x="18" y="59"/>
                    <a:pt x="18" y="59"/>
                  </a:cubicBezTo>
                  <a:cubicBezTo>
                    <a:pt x="18" y="59"/>
                    <a:pt x="19" y="59"/>
                    <a:pt x="19" y="59"/>
                  </a:cubicBezTo>
                  <a:cubicBezTo>
                    <a:pt x="18" y="58"/>
                    <a:pt x="18" y="59"/>
                    <a:pt x="18" y="59"/>
                  </a:cubicBezTo>
                  <a:cubicBezTo>
                    <a:pt x="18" y="58"/>
                    <a:pt x="18" y="59"/>
                    <a:pt x="18" y="58"/>
                  </a:cubicBezTo>
                  <a:cubicBezTo>
                    <a:pt x="18" y="58"/>
                    <a:pt x="18" y="58"/>
                    <a:pt x="18" y="57"/>
                  </a:cubicBezTo>
                  <a:cubicBezTo>
                    <a:pt x="18" y="57"/>
                    <a:pt x="18" y="57"/>
                    <a:pt x="18" y="57"/>
                  </a:cubicBezTo>
                  <a:cubicBezTo>
                    <a:pt x="17" y="56"/>
                    <a:pt x="17" y="55"/>
                    <a:pt x="18" y="55"/>
                  </a:cubicBezTo>
                  <a:cubicBezTo>
                    <a:pt x="17" y="54"/>
                    <a:pt x="17" y="54"/>
                    <a:pt x="17" y="54"/>
                  </a:cubicBezTo>
                  <a:cubicBezTo>
                    <a:pt x="17" y="53"/>
                    <a:pt x="17" y="52"/>
                    <a:pt x="17" y="51"/>
                  </a:cubicBezTo>
                  <a:cubicBezTo>
                    <a:pt x="17" y="51"/>
                    <a:pt x="17" y="51"/>
                    <a:pt x="17" y="51"/>
                  </a:cubicBezTo>
                  <a:cubicBezTo>
                    <a:pt x="17" y="50"/>
                    <a:pt x="17" y="50"/>
                    <a:pt x="17" y="50"/>
                  </a:cubicBezTo>
                  <a:cubicBezTo>
                    <a:pt x="17" y="50"/>
                    <a:pt x="17" y="51"/>
                    <a:pt x="17" y="52"/>
                  </a:cubicBezTo>
                  <a:cubicBezTo>
                    <a:pt x="17" y="52"/>
                    <a:pt x="17" y="53"/>
                    <a:pt x="17" y="54"/>
                  </a:cubicBezTo>
                  <a:cubicBezTo>
                    <a:pt x="17" y="54"/>
                    <a:pt x="17" y="54"/>
                    <a:pt x="17" y="54"/>
                  </a:cubicBezTo>
                  <a:cubicBezTo>
                    <a:pt x="17" y="55"/>
                    <a:pt x="17" y="56"/>
                    <a:pt x="17" y="57"/>
                  </a:cubicBezTo>
                  <a:cubicBezTo>
                    <a:pt x="17" y="57"/>
                    <a:pt x="17" y="56"/>
                    <a:pt x="17" y="57"/>
                  </a:cubicBezTo>
                  <a:cubicBezTo>
                    <a:pt x="17" y="57"/>
                    <a:pt x="17" y="57"/>
                    <a:pt x="17" y="58"/>
                  </a:cubicBezTo>
                  <a:cubicBezTo>
                    <a:pt x="17" y="59"/>
                    <a:pt x="18" y="59"/>
                    <a:pt x="17" y="60"/>
                  </a:cubicBezTo>
                  <a:cubicBezTo>
                    <a:pt x="17" y="60"/>
                    <a:pt x="17" y="61"/>
                    <a:pt x="17" y="61"/>
                  </a:cubicBezTo>
                  <a:cubicBezTo>
                    <a:pt x="18" y="61"/>
                    <a:pt x="18" y="62"/>
                    <a:pt x="18" y="62"/>
                  </a:cubicBezTo>
                  <a:cubicBezTo>
                    <a:pt x="17" y="62"/>
                    <a:pt x="17" y="62"/>
                    <a:pt x="17" y="62"/>
                  </a:cubicBezTo>
                  <a:cubicBezTo>
                    <a:pt x="17" y="62"/>
                    <a:pt x="17" y="62"/>
                    <a:pt x="17" y="63"/>
                  </a:cubicBezTo>
                  <a:cubicBezTo>
                    <a:pt x="18" y="63"/>
                    <a:pt x="17" y="62"/>
                    <a:pt x="18" y="62"/>
                  </a:cubicBezTo>
                  <a:cubicBezTo>
                    <a:pt x="18" y="63"/>
                    <a:pt x="18" y="63"/>
                    <a:pt x="18" y="64"/>
                  </a:cubicBezTo>
                  <a:cubicBezTo>
                    <a:pt x="18" y="64"/>
                    <a:pt x="18" y="64"/>
                    <a:pt x="18" y="64"/>
                  </a:cubicBezTo>
                  <a:cubicBezTo>
                    <a:pt x="18" y="64"/>
                    <a:pt x="18" y="64"/>
                    <a:pt x="18" y="64"/>
                  </a:cubicBezTo>
                  <a:cubicBezTo>
                    <a:pt x="18" y="65"/>
                    <a:pt x="18" y="65"/>
                    <a:pt x="18" y="65"/>
                  </a:cubicBezTo>
                  <a:cubicBezTo>
                    <a:pt x="18" y="65"/>
                    <a:pt x="18" y="65"/>
                    <a:pt x="18" y="65"/>
                  </a:cubicBezTo>
                  <a:cubicBezTo>
                    <a:pt x="18" y="66"/>
                    <a:pt x="18" y="66"/>
                    <a:pt x="18" y="66"/>
                  </a:cubicBezTo>
                  <a:cubicBezTo>
                    <a:pt x="18" y="67"/>
                    <a:pt x="18" y="67"/>
                    <a:pt x="18" y="68"/>
                  </a:cubicBezTo>
                  <a:cubicBezTo>
                    <a:pt x="18" y="68"/>
                    <a:pt x="18" y="67"/>
                    <a:pt x="18" y="68"/>
                  </a:cubicBezTo>
                  <a:cubicBezTo>
                    <a:pt x="18" y="68"/>
                    <a:pt x="18" y="68"/>
                    <a:pt x="18" y="68"/>
                  </a:cubicBezTo>
                  <a:cubicBezTo>
                    <a:pt x="18" y="68"/>
                    <a:pt x="18" y="69"/>
                    <a:pt x="18" y="69"/>
                  </a:cubicBezTo>
                  <a:cubicBezTo>
                    <a:pt x="18" y="68"/>
                    <a:pt x="18" y="68"/>
                    <a:pt x="18" y="68"/>
                  </a:cubicBezTo>
                  <a:cubicBezTo>
                    <a:pt x="18" y="68"/>
                    <a:pt x="18" y="68"/>
                    <a:pt x="19" y="69"/>
                  </a:cubicBezTo>
                  <a:cubicBezTo>
                    <a:pt x="19" y="69"/>
                    <a:pt x="18" y="69"/>
                    <a:pt x="18" y="69"/>
                  </a:cubicBezTo>
                  <a:cubicBezTo>
                    <a:pt x="19" y="70"/>
                    <a:pt x="19" y="67"/>
                    <a:pt x="19" y="67"/>
                  </a:cubicBezTo>
                  <a:moveTo>
                    <a:pt x="19" y="73"/>
                  </a:moveTo>
                  <a:cubicBezTo>
                    <a:pt x="19" y="73"/>
                    <a:pt x="19" y="73"/>
                    <a:pt x="19" y="73"/>
                  </a:cubicBezTo>
                  <a:cubicBezTo>
                    <a:pt x="20" y="74"/>
                    <a:pt x="20" y="73"/>
                    <a:pt x="19" y="73"/>
                  </a:cubicBezTo>
                  <a:moveTo>
                    <a:pt x="21" y="78"/>
                  </a:moveTo>
                  <a:cubicBezTo>
                    <a:pt x="21" y="78"/>
                    <a:pt x="21" y="77"/>
                    <a:pt x="22" y="76"/>
                  </a:cubicBezTo>
                  <a:cubicBezTo>
                    <a:pt x="21" y="77"/>
                    <a:pt x="21" y="77"/>
                    <a:pt x="21" y="77"/>
                  </a:cubicBezTo>
                  <a:cubicBezTo>
                    <a:pt x="21" y="77"/>
                    <a:pt x="21" y="77"/>
                    <a:pt x="21" y="77"/>
                  </a:cubicBezTo>
                  <a:cubicBezTo>
                    <a:pt x="21" y="78"/>
                    <a:pt x="21" y="78"/>
                    <a:pt x="21" y="78"/>
                  </a:cubicBezTo>
                  <a:moveTo>
                    <a:pt x="19" y="79"/>
                  </a:moveTo>
                  <a:cubicBezTo>
                    <a:pt x="20" y="79"/>
                    <a:pt x="20" y="78"/>
                    <a:pt x="20" y="78"/>
                  </a:cubicBezTo>
                  <a:cubicBezTo>
                    <a:pt x="20" y="78"/>
                    <a:pt x="19" y="79"/>
                    <a:pt x="19" y="79"/>
                  </a:cubicBezTo>
                  <a:moveTo>
                    <a:pt x="19" y="79"/>
                  </a:moveTo>
                  <a:cubicBezTo>
                    <a:pt x="19" y="79"/>
                    <a:pt x="19" y="79"/>
                    <a:pt x="19" y="78"/>
                  </a:cubicBezTo>
                  <a:cubicBezTo>
                    <a:pt x="19" y="78"/>
                    <a:pt x="19" y="79"/>
                    <a:pt x="19" y="79"/>
                  </a:cubicBezTo>
                  <a:moveTo>
                    <a:pt x="14" y="75"/>
                  </a:moveTo>
                  <a:cubicBezTo>
                    <a:pt x="14" y="75"/>
                    <a:pt x="14" y="75"/>
                    <a:pt x="14" y="75"/>
                  </a:cubicBezTo>
                  <a:cubicBezTo>
                    <a:pt x="14" y="75"/>
                    <a:pt x="14" y="75"/>
                    <a:pt x="14" y="75"/>
                  </a:cubicBezTo>
                  <a:moveTo>
                    <a:pt x="13" y="75"/>
                  </a:moveTo>
                  <a:cubicBezTo>
                    <a:pt x="13" y="75"/>
                    <a:pt x="13" y="75"/>
                    <a:pt x="13" y="75"/>
                  </a:cubicBezTo>
                  <a:cubicBezTo>
                    <a:pt x="13" y="75"/>
                    <a:pt x="13" y="75"/>
                    <a:pt x="13" y="75"/>
                  </a:cubicBezTo>
                  <a:moveTo>
                    <a:pt x="13" y="76"/>
                  </a:moveTo>
                  <a:cubicBezTo>
                    <a:pt x="13" y="76"/>
                    <a:pt x="14" y="76"/>
                    <a:pt x="13" y="76"/>
                  </a:cubicBezTo>
                  <a:cubicBezTo>
                    <a:pt x="13" y="75"/>
                    <a:pt x="13" y="76"/>
                    <a:pt x="13" y="76"/>
                  </a:cubicBezTo>
                  <a:moveTo>
                    <a:pt x="14" y="81"/>
                  </a:moveTo>
                  <a:cubicBezTo>
                    <a:pt x="15" y="81"/>
                    <a:pt x="15" y="81"/>
                    <a:pt x="15" y="80"/>
                  </a:cubicBezTo>
                  <a:cubicBezTo>
                    <a:pt x="15" y="80"/>
                    <a:pt x="16" y="80"/>
                    <a:pt x="16" y="80"/>
                  </a:cubicBezTo>
                  <a:cubicBezTo>
                    <a:pt x="16" y="80"/>
                    <a:pt x="17" y="80"/>
                    <a:pt x="16" y="80"/>
                  </a:cubicBezTo>
                  <a:cubicBezTo>
                    <a:pt x="16" y="80"/>
                    <a:pt x="16" y="80"/>
                    <a:pt x="15" y="80"/>
                  </a:cubicBezTo>
                  <a:cubicBezTo>
                    <a:pt x="15" y="80"/>
                    <a:pt x="16" y="80"/>
                    <a:pt x="15" y="80"/>
                  </a:cubicBezTo>
                  <a:cubicBezTo>
                    <a:pt x="15" y="80"/>
                    <a:pt x="15" y="80"/>
                    <a:pt x="15" y="81"/>
                  </a:cubicBezTo>
                  <a:cubicBezTo>
                    <a:pt x="15" y="81"/>
                    <a:pt x="14" y="81"/>
                    <a:pt x="14" y="81"/>
                  </a:cubicBezTo>
                  <a:moveTo>
                    <a:pt x="13" y="76"/>
                  </a:moveTo>
                  <a:cubicBezTo>
                    <a:pt x="13" y="76"/>
                    <a:pt x="13" y="76"/>
                    <a:pt x="13" y="76"/>
                  </a:cubicBezTo>
                  <a:cubicBezTo>
                    <a:pt x="13" y="76"/>
                    <a:pt x="13" y="76"/>
                    <a:pt x="13" y="76"/>
                  </a:cubicBezTo>
                  <a:cubicBezTo>
                    <a:pt x="13" y="76"/>
                    <a:pt x="13" y="76"/>
                    <a:pt x="13" y="76"/>
                  </a:cubicBezTo>
                  <a:moveTo>
                    <a:pt x="10" y="81"/>
                  </a:moveTo>
                  <a:cubicBezTo>
                    <a:pt x="10" y="81"/>
                    <a:pt x="10" y="81"/>
                    <a:pt x="11" y="81"/>
                  </a:cubicBezTo>
                  <a:cubicBezTo>
                    <a:pt x="11" y="82"/>
                    <a:pt x="11" y="82"/>
                    <a:pt x="11" y="81"/>
                  </a:cubicBezTo>
                  <a:cubicBezTo>
                    <a:pt x="11" y="81"/>
                    <a:pt x="11" y="81"/>
                    <a:pt x="10" y="81"/>
                  </a:cubicBezTo>
                  <a:cubicBezTo>
                    <a:pt x="10" y="81"/>
                    <a:pt x="10" y="81"/>
                    <a:pt x="10" y="81"/>
                  </a:cubicBezTo>
                  <a:cubicBezTo>
                    <a:pt x="10" y="81"/>
                    <a:pt x="10" y="81"/>
                    <a:pt x="10" y="81"/>
                  </a:cubicBezTo>
                  <a:moveTo>
                    <a:pt x="9" y="80"/>
                  </a:moveTo>
                  <a:cubicBezTo>
                    <a:pt x="9" y="80"/>
                    <a:pt x="9" y="80"/>
                    <a:pt x="9" y="80"/>
                  </a:cubicBezTo>
                  <a:cubicBezTo>
                    <a:pt x="9" y="80"/>
                    <a:pt x="9" y="80"/>
                    <a:pt x="9" y="80"/>
                  </a:cubicBezTo>
                  <a:moveTo>
                    <a:pt x="6" y="73"/>
                  </a:moveTo>
                  <a:cubicBezTo>
                    <a:pt x="6" y="73"/>
                    <a:pt x="6" y="73"/>
                    <a:pt x="6" y="73"/>
                  </a:cubicBezTo>
                  <a:cubicBezTo>
                    <a:pt x="6" y="74"/>
                    <a:pt x="6" y="74"/>
                    <a:pt x="6" y="74"/>
                  </a:cubicBezTo>
                  <a:cubicBezTo>
                    <a:pt x="6" y="74"/>
                    <a:pt x="6" y="74"/>
                    <a:pt x="6" y="74"/>
                  </a:cubicBezTo>
                  <a:cubicBezTo>
                    <a:pt x="5" y="74"/>
                    <a:pt x="6" y="74"/>
                    <a:pt x="6" y="75"/>
                  </a:cubicBezTo>
                  <a:cubicBezTo>
                    <a:pt x="6" y="74"/>
                    <a:pt x="6" y="75"/>
                    <a:pt x="6" y="75"/>
                  </a:cubicBezTo>
                  <a:cubicBezTo>
                    <a:pt x="6" y="74"/>
                    <a:pt x="6" y="74"/>
                    <a:pt x="6" y="73"/>
                  </a:cubicBezTo>
                  <a:moveTo>
                    <a:pt x="5" y="66"/>
                  </a:moveTo>
                  <a:cubicBezTo>
                    <a:pt x="5" y="66"/>
                    <a:pt x="5" y="66"/>
                    <a:pt x="5" y="66"/>
                  </a:cubicBezTo>
                  <a:cubicBezTo>
                    <a:pt x="5" y="66"/>
                    <a:pt x="5" y="66"/>
                    <a:pt x="5" y="66"/>
                  </a:cubicBezTo>
                  <a:cubicBezTo>
                    <a:pt x="5" y="66"/>
                    <a:pt x="5" y="66"/>
                    <a:pt x="5" y="66"/>
                  </a:cubicBezTo>
                  <a:moveTo>
                    <a:pt x="5" y="64"/>
                  </a:moveTo>
                  <a:cubicBezTo>
                    <a:pt x="5" y="64"/>
                    <a:pt x="4" y="64"/>
                    <a:pt x="5" y="65"/>
                  </a:cubicBezTo>
                  <a:cubicBezTo>
                    <a:pt x="5" y="65"/>
                    <a:pt x="5" y="65"/>
                    <a:pt x="5" y="65"/>
                  </a:cubicBezTo>
                  <a:cubicBezTo>
                    <a:pt x="5" y="65"/>
                    <a:pt x="5" y="65"/>
                    <a:pt x="5" y="66"/>
                  </a:cubicBezTo>
                  <a:cubicBezTo>
                    <a:pt x="5" y="65"/>
                    <a:pt x="5" y="65"/>
                    <a:pt x="5" y="64"/>
                  </a:cubicBezTo>
                  <a:cubicBezTo>
                    <a:pt x="5" y="64"/>
                    <a:pt x="5" y="64"/>
                    <a:pt x="5" y="64"/>
                  </a:cubicBezTo>
                  <a:cubicBezTo>
                    <a:pt x="5" y="64"/>
                    <a:pt x="5" y="64"/>
                    <a:pt x="5" y="64"/>
                  </a:cubicBezTo>
                  <a:cubicBezTo>
                    <a:pt x="5" y="63"/>
                    <a:pt x="5" y="63"/>
                    <a:pt x="5" y="64"/>
                  </a:cubicBezTo>
                  <a:moveTo>
                    <a:pt x="11" y="47"/>
                  </a:moveTo>
                  <a:cubicBezTo>
                    <a:pt x="11" y="48"/>
                    <a:pt x="11" y="48"/>
                    <a:pt x="11" y="48"/>
                  </a:cubicBezTo>
                  <a:cubicBezTo>
                    <a:pt x="11" y="48"/>
                    <a:pt x="11" y="48"/>
                    <a:pt x="12" y="48"/>
                  </a:cubicBezTo>
                  <a:cubicBezTo>
                    <a:pt x="11" y="48"/>
                    <a:pt x="12" y="48"/>
                    <a:pt x="11" y="47"/>
                  </a:cubicBezTo>
                  <a:moveTo>
                    <a:pt x="11" y="47"/>
                  </a:moveTo>
                  <a:cubicBezTo>
                    <a:pt x="11" y="47"/>
                    <a:pt x="11" y="47"/>
                    <a:pt x="11" y="47"/>
                  </a:cubicBezTo>
                  <a:cubicBezTo>
                    <a:pt x="11" y="47"/>
                    <a:pt x="12" y="47"/>
                    <a:pt x="12" y="47"/>
                  </a:cubicBezTo>
                  <a:cubicBezTo>
                    <a:pt x="11" y="47"/>
                    <a:pt x="11" y="47"/>
                    <a:pt x="11" y="47"/>
                  </a:cubicBezTo>
                  <a:moveTo>
                    <a:pt x="11" y="46"/>
                  </a:moveTo>
                  <a:cubicBezTo>
                    <a:pt x="11" y="46"/>
                    <a:pt x="11" y="46"/>
                    <a:pt x="12" y="46"/>
                  </a:cubicBezTo>
                  <a:cubicBezTo>
                    <a:pt x="11" y="46"/>
                    <a:pt x="12" y="46"/>
                    <a:pt x="11" y="46"/>
                  </a:cubicBezTo>
                  <a:moveTo>
                    <a:pt x="8" y="43"/>
                  </a:moveTo>
                  <a:cubicBezTo>
                    <a:pt x="8" y="43"/>
                    <a:pt x="8" y="44"/>
                    <a:pt x="8" y="44"/>
                  </a:cubicBezTo>
                  <a:cubicBezTo>
                    <a:pt x="8" y="43"/>
                    <a:pt x="8" y="43"/>
                    <a:pt x="8" y="43"/>
                  </a:cubicBezTo>
                  <a:moveTo>
                    <a:pt x="12" y="43"/>
                  </a:moveTo>
                  <a:cubicBezTo>
                    <a:pt x="12" y="43"/>
                    <a:pt x="11" y="43"/>
                    <a:pt x="12" y="43"/>
                  </a:cubicBezTo>
                  <a:cubicBezTo>
                    <a:pt x="12" y="43"/>
                    <a:pt x="12" y="43"/>
                    <a:pt x="12" y="43"/>
                  </a:cubicBezTo>
                  <a:moveTo>
                    <a:pt x="10" y="34"/>
                  </a:moveTo>
                  <a:cubicBezTo>
                    <a:pt x="10" y="34"/>
                    <a:pt x="10" y="35"/>
                    <a:pt x="10" y="35"/>
                  </a:cubicBezTo>
                  <a:cubicBezTo>
                    <a:pt x="10" y="35"/>
                    <a:pt x="10" y="35"/>
                    <a:pt x="10" y="35"/>
                  </a:cubicBezTo>
                  <a:cubicBezTo>
                    <a:pt x="10" y="35"/>
                    <a:pt x="10" y="34"/>
                    <a:pt x="10" y="34"/>
                  </a:cubicBezTo>
                  <a:moveTo>
                    <a:pt x="10" y="33"/>
                  </a:moveTo>
                  <a:cubicBezTo>
                    <a:pt x="10" y="34"/>
                    <a:pt x="10" y="34"/>
                    <a:pt x="10" y="34"/>
                  </a:cubicBezTo>
                  <a:cubicBezTo>
                    <a:pt x="11" y="34"/>
                    <a:pt x="10" y="34"/>
                    <a:pt x="10" y="34"/>
                  </a:cubicBezTo>
                  <a:cubicBezTo>
                    <a:pt x="11" y="35"/>
                    <a:pt x="11" y="34"/>
                    <a:pt x="10" y="33"/>
                  </a:cubicBezTo>
                  <a:moveTo>
                    <a:pt x="13" y="29"/>
                  </a:moveTo>
                  <a:cubicBezTo>
                    <a:pt x="13" y="29"/>
                    <a:pt x="13" y="30"/>
                    <a:pt x="13" y="30"/>
                  </a:cubicBezTo>
                  <a:cubicBezTo>
                    <a:pt x="13" y="30"/>
                    <a:pt x="13" y="29"/>
                    <a:pt x="13" y="29"/>
                  </a:cubicBezTo>
                  <a:moveTo>
                    <a:pt x="15" y="25"/>
                  </a:moveTo>
                  <a:cubicBezTo>
                    <a:pt x="15" y="25"/>
                    <a:pt x="15" y="25"/>
                    <a:pt x="15" y="25"/>
                  </a:cubicBezTo>
                  <a:cubicBezTo>
                    <a:pt x="15" y="26"/>
                    <a:pt x="15" y="25"/>
                    <a:pt x="15" y="25"/>
                  </a:cubicBezTo>
                  <a:cubicBezTo>
                    <a:pt x="15" y="25"/>
                    <a:pt x="15" y="25"/>
                    <a:pt x="15" y="25"/>
                  </a:cubicBezTo>
                  <a:cubicBezTo>
                    <a:pt x="15" y="25"/>
                    <a:pt x="15" y="25"/>
                    <a:pt x="15" y="25"/>
                  </a:cubicBezTo>
                  <a:moveTo>
                    <a:pt x="16" y="24"/>
                  </a:moveTo>
                  <a:cubicBezTo>
                    <a:pt x="15" y="24"/>
                    <a:pt x="15" y="24"/>
                    <a:pt x="15" y="24"/>
                  </a:cubicBezTo>
                  <a:cubicBezTo>
                    <a:pt x="15" y="24"/>
                    <a:pt x="16" y="25"/>
                    <a:pt x="16" y="24"/>
                  </a:cubicBezTo>
                  <a:moveTo>
                    <a:pt x="14" y="23"/>
                  </a:moveTo>
                  <a:cubicBezTo>
                    <a:pt x="14" y="24"/>
                    <a:pt x="13" y="25"/>
                    <a:pt x="14" y="25"/>
                  </a:cubicBezTo>
                  <a:cubicBezTo>
                    <a:pt x="14" y="25"/>
                    <a:pt x="14" y="25"/>
                    <a:pt x="14" y="24"/>
                  </a:cubicBezTo>
                  <a:cubicBezTo>
                    <a:pt x="14" y="24"/>
                    <a:pt x="14" y="23"/>
                    <a:pt x="14" y="23"/>
                  </a:cubicBezTo>
                  <a:moveTo>
                    <a:pt x="16" y="20"/>
                  </a:moveTo>
                  <a:cubicBezTo>
                    <a:pt x="16" y="20"/>
                    <a:pt x="16" y="20"/>
                    <a:pt x="16" y="19"/>
                  </a:cubicBezTo>
                  <a:cubicBezTo>
                    <a:pt x="16" y="20"/>
                    <a:pt x="16" y="20"/>
                    <a:pt x="16" y="20"/>
                  </a:cubicBezTo>
                  <a:close/>
                  <a:moveTo>
                    <a:pt x="17" y="21"/>
                  </a:moveTo>
                  <a:cubicBezTo>
                    <a:pt x="16" y="21"/>
                    <a:pt x="16" y="21"/>
                    <a:pt x="16" y="22"/>
                  </a:cubicBezTo>
                  <a:cubicBezTo>
                    <a:pt x="17" y="22"/>
                    <a:pt x="17" y="22"/>
                    <a:pt x="17" y="22"/>
                  </a:cubicBezTo>
                  <a:cubicBezTo>
                    <a:pt x="17" y="22"/>
                    <a:pt x="17" y="21"/>
                    <a:pt x="17" y="21"/>
                  </a:cubicBezTo>
                  <a:moveTo>
                    <a:pt x="18" y="20"/>
                  </a:moveTo>
                  <a:cubicBezTo>
                    <a:pt x="18" y="20"/>
                    <a:pt x="17" y="20"/>
                    <a:pt x="17" y="20"/>
                  </a:cubicBezTo>
                  <a:cubicBezTo>
                    <a:pt x="17" y="20"/>
                    <a:pt x="18" y="20"/>
                    <a:pt x="18" y="20"/>
                  </a:cubicBezTo>
                  <a:moveTo>
                    <a:pt x="18" y="20"/>
                  </a:moveTo>
                  <a:cubicBezTo>
                    <a:pt x="17" y="19"/>
                    <a:pt x="17" y="20"/>
                    <a:pt x="17" y="21"/>
                  </a:cubicBezTo>
                  <a:cubicBezTo>
                    <a:pt x="17" y="21"/>
                    <a:pt x="17" y="21"/>
                    <a:pt x="17" y="21"/>
                  </a:cubicBezTo>
                  <a:cubicBezTo>
                    <a:pt x="17" y="20"/>
                    <a:pt x="17" y="20"/>
                    <a:pt x="18" y="20"/>
                  </a:cubicBezTo>
                  <a:moveTo>
                    <a:pt x="18" y="59"/>
                  </a:moveTo>
                  <a:cubicBezTo>
                    <a:pt x="18" y="59"/>
                    <a:pt x="18" y="59"/>
                    <a:pt x="18" y="59"/>
                  </a:cubicBezTo>
                  <a:cubicBezTo>
                    <a:pt x="18" y="59"/>
                    <a:pt x="18" y="59"/>
                    <a:pt x="18" y="59"/>
                  </a:cubicBezTo>
                  <a:cubicBezTo>
                    <a:pt x="18" y="59"/>
                    <a:pt x="18" y="59"/>
                    <a:pt x="18" y="59"/>
                  </a:cubicBezTo>
                  <a:cubicBezTo>
                    <a:pt x="18" y="59"/>
                    <a:pt x="18" y="59"/>
                    <a:pt x="18" y="59"/>
                  </a:cubicBezTo>
                  <a:moveTo>
                    <a:pt x="60" y="27"/>
                  </a:moveTo>
                  <a:cubicBezTo>
                    <a:pt x="59" y="27"/>
                    <a:pt x="59" y="26"/>
                    <a:pt x="59" y="26"/>
                  </a:cubicBezTo>
                  <a:cubicBezTo>
                    <a:pt x="60" y="26"/>
                    <a:pt x="60" y="27"/>
                    <a:pt x="60" y="27"/>
                  </a:cubicBezTo>
                  <a:moveTo>
                    <a:pt x="4" y="62"/>
                  </a:moveTo>
                  <a:cubicBezTo>
                    <a:pt x="4" y="61"/>
                    <a:pt x="4" y="60"/>
                    <a:pt x="4" y="60"/>
                  </a:cubicBezTo>
                  <a:cubicBezTo>
                    <a:pt x="4" y="60"/>
                    <a:pt x="4" y="60"/>
                    <a:pt x="4" y="60"/>
                  </a:cubicBezTo>
                  <a:cubicBezTo>
                    <a:pt x="4" y="61"/>
                    <a:pt x="4" y="61"/>
                    <a:pt x="4" y="62"/>
                  </a:cubicBezTo>
                  <a:moveTo>
                    <a:pt x="5" y="44"/>
                  </a:moveTo>
                  <a:cubicBezTo>
                    <a:pt x="4" y="43"/>
                    <a:pt x="5" y="43"/>
                    <a:pt x="5" y="42"/>
                  </a:cubicBezTo>
                  <a:cubicBezTo>
                    <a:pt x="5" y="42"/>
                    <a:pt x="5" y="43"/>
                    <a:pt x="5" y="44"/>
                  </a:cubicBezTo>
                  <a:moveTo>
                    <a:pt x="50" y="19"/>
                  </a:moveTo>
                  <a:cubicBezTo>
                    <a:pt x="50" y="19"/>
                    <a:pt x="49" y="18"/>
                    <a:pt x="49" y="18"/>
                  </a:cubicBezTo>
                  <a:cubicBezTo>
                    <a:pt x="49" y="17"/>
                    <a:pt x="49" y="17"/>
                    <a:pt x="49" y="17"/>
                  </a:cubicBezTo>
                  <a:cubicBezTo>
                    <a:pt x="49" y="18"/>
                    <a:pt x="50" y="18"/>
                    <a:pt x="50" y="19"/>
                  </a:cubicBezTo>
                  <a:moveTo>
                    <a:pt x="58" y="31"/>
                  </a:moveTo>
                  <a:cubicBezTo>
                    <a:pt x="58" y="31"/>
                    <a:pt x="58" y="31"/>
                    <a:pt x="58" y="31"/>
                  </a:cubicBezTo>
                  <a:cubicBezTo>
                    <a:pt x="58" y="31"/>
                    <a:pt x="58" y="30"/>
                    <a:pt x="59" y="30"/>
                  </a:cubicBezTo>
                  <a:cubicBezTo>
                    <a:pt x="59" y="31"/>
                    <a:pt x="59" y="31"/>
                    <a:pt x="58" y="31"/>
                  </a:cubicBezTo>
                  <a:moveTo>
                    <a:pt x="51" y="21"/>
                  </a:moveTo>
                  <a:cubicBezTo>
                    <a:pt x="51" y="21"/>
                    <a:pt x="50" y="20"/>
                    <a:pt x="50" y="20"/>
                  </a:cubicBezTo>
                  <a:cubicBezTo>
                    <a:pt x="51" y="20"/>
                    <a:pt x="51" y="21"/>
                    <a:pt x="51" y="21"/>
                  </a:cubicBezTo>
                  <a:moveTo>
                    <a:pt x="45" y="13"/>
                  </a:moveTo>
                  <a:cubicBezTo>
                    <a:pt x="46" y="13"/>
                    <a:pt x="46" y="14"/>
                    <a:pt x="47" y="14"/>
                  </a:cubicBezTo>
                  <a:cubicBezTo>
                    <a:pt x="46" y="14"/>
                    <a:pt x="45" y="13"/>
                    <a:pt x="44" y="12"/>
                  </a:cubicBezTo>
                  <a:cubicBezTo>
                    <a:pt x="44" y="11"/>
                    <a:pt x="45" y="12"/>
                    <a:pt x="45" y="13"/>
                  </a:cubicBezTo>
                  <a:moveTo>
                    <a:pt x="58" y="32"/>
                  </a:moveTo>
                  <a:cubicBezTo>
                    <a:pt x="58" y="31"/>
                    <a:pt x="58" y="31"/>
                    <a:pt x="58" y="31"/>
                  </a:cubicBezTo>
                  <a:cubicBezTo>
                    <a:pt x="58" y="31"/>
                    <a:pt x="58" y="32"/>
                    <a:pt x="58" y="32"/>
                  </a:cubicBezTo>
                  <a:moveTo>
                    <a:pt x="59" y="35"/>
                  </a:moveTo>
                  <a:cubicBezTo>
                    <a:pt x="59" y="35"/>
                    <a:pt x="59" y="35"/>
                    <a:pt x="59" y="35"/>
                  </a:cubicBezTo>
                  <a:cubicBezTo>
                    <a:pt x="59" y="35"/>
                    <a:pt x="59" y="35"/>
                    <a:pt x="59" y="35"/>
                  </a:cubicBezTo>
                  <a:moveTo>
                    <a:pt x="58" y="34"/>
                  </a:moveTo>
                  <a:cubicBezTo>
                    <a:pt x="58" y="33"/>
                    <a:pt x="58" y="33"/>
                    <a:pt x="58" y="32"/>
                  </a:cubicBezTo>
                  <a:cubicBezTo>
                    <a:pt x="58" y="32"/>
                    <a:pt x="58" y="33"/>
                    <a:pt x="59" y="33"/>
                  </a:cubicBezTo>
                  <a:cubicBezTo>
                    <a:pt x="58" y="33"/>
                    <a:pt x="58" y="33"/>
                    <a:pt x="58" y="34"/>
                  </a:cubicBezTo>
                  <a:moveTo>
                    <a:pt x="57" y="21"/>
                  </a:moveTo>
                  <a:cubicBezTo>
                    <a:pt x="57" y="21"/>
                    <a:pt x="57" y="21"/>
                    <a:pt x="57" y="20"/>
                  </a:cubicBezTo>
                  <a:cubicBezTo>
                    <a:pt x="57" y="20"/>
                    <a:pt x="56" y="20"/>
                    <a:pt x="56" y="19"/>
                  </a:cubicBezTo>
                  <a:cubicBezTo>
                    <a:pt x="56" y="19"/>
                    <a:pt x="56" y="19"/>
                    <a:pt x="57" y="19"/>
                  </a:cubicBezTo>
                  <a:cubicBezTo>
                    <a:pt x="57" y="20"/>
                    <a:pt x="57" y="20"/>
                    <a:pt x="57" y="20"/>
                  </a:cubicBezTo>
                  <a:cubicBezTo>
                    <a:pt x="57" y="20"/>
                    <a:pt x="58" y="21"/>
                    <a:pt x="57" y="21"/>
                  </a:cubicBezTo>
                  <a:moveTo>
                    <a:pt x="30" y="52"/>
                  </a:moveTo>
                  <a:cubicBezTo>
                    <a:pt x="30" y="52"/>
                    <a:pt x="29" y="52"/>
                    <a:pt x="28" y="52"/>
                  </a:cubicBezTo>
                  <a:cubicBezTo>
                    <a:pt x="28" y="52"/>
                    <a:pt x="29" y="52"/>
                    <a:pt x="30" y="52"/>
                  </a:cubicBezTo>
                  <a:cubicBezTo>
                    <a:pt x="30" y="52"/>
                    <a:pt x="30" y="52"/>
                    <a:pt x="30" y="52"/>
                  </a:cubicBezTo>
                  <a:moveTo>
                    <a:pt x="13" y="74"/>
                  </a:moveTo>
                  <a:cubicBezTo>
                    <a:pt x="13" y="74"/>
                    <a:pt x="13" y="74"/>
                    <a:pt x="13" y="74"/>
                  </a:cubicBezTo>
                  <a:cubicBezTo>
                    <a:pt x="13" y="74"/>
                    <a:pt x="13" y="74"/>
                    <a:pt x="13" y="74"/>
                  </a:cubicBezTo>
                  <a:cubicBezTo>
                    <a:pt x="13" y="74"/>
                    <a:pt x="13" y="74"/>
                    <a:pt x="13" y="74"/>
                  </a:cubicBezTo>
                  <a:moveTo>
                    <a:pt x="56" y="52"/>
                  </a:moveTo>
                  <a:cubicBezTo>
                    <a:pt x="56" y="52"/>
                    <a:pt x="56" y="53"/>
                    <a:pt x="56" y="54"/>
                  </a:cubicBezTo>
                  <a:cubicBezTo>
                    <a:pt x="56" y="54"/>
                    <a:pt x="56" y="55"/>
                    <a:pt x="56" y="55"/>
                  </a:cubicBezTo>
                  <a:cubicBezTo>
                    <a:pt x="56" y="54"/>
                    <a:pt x="56" y="53"/>
                    <a:pt x="56" y="52"/>
                  </a:cubicBezTo>
                  <a:moveTo>
                    <a:pt x="12" y="74"/>
                  </a:moveTo>
                  <a:cubicBezTo>
                    <a:pt x="12" y="74"/>
                    <a:pt x="12" y="74"/>
                    <a:pt x="12" y="74"/>
                  </a:cubicBezTo>
                  <a:cubicBezTo>
                    <a:pt x="12" y="74"/>
                    <a:pt x="12" y="74"/>
                    <a:pt x="12" y="74"/>
                  </a:cubicBezTo>
                  <a:cubicBezTo>
                    <a:pt x="12" y="74"/>
                    <a:pt x="12" y="74"/>
                    <a:pt x="12" y="74"/>
                  </a:cubicBezTo>
                  <a:cubicBezTo>
                    <a:pt x="12" y="74"/>
                    <a:pt x="12" y="74"/>
                    <a:pt x="12" y="74"/>
                  </a:cubicBezTo>
                  <a:cubicBezTo>
                    <a:pt x="12" y="77"/>
                    <a:pt x="12" y="75"/>
                    <a:pt x="12" y="76"/>
                  </a:cubicBezTo>
                  <a:cubicBezTo>
                    <a:pt x="12" y="76"/>
                    <a:pt x="12" y="76"/>
                    <a:pt x="12" y="76"/>
                  </a:cubicBezTo>
                  <a:cubicBezTo>
                    <a:pt x="12" y="76"/>
                    <a:pt x="12" y="76"/>
                    <a:pt x="12" y="76"/>
                  </a:cubicBezTo>
                  <a:cubicBezTo>
                    <a:pt x="12" y="76"/>
                    <a:pt x="12" y="76"/>
                    <a:pt x="12" y="76"/>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6"/>
                    <a:pt x="12" y="76"/>
                    <a:pt x="12" y="76"/>
                  </a:cubicBezTo>
                  <a:cubicBezTo>
                    <a:pt x="12" y="76"/>
                    <a:pt x="12" y="76"/>
                    <a:pt x="12" y="76"/>
                  </a:cubicBezTo>
                  <a:cubicBezTo>
                    <a:pt x="12" y="76"/>
                    <a:pt x="12" y="76"/>
                    <a:pt x="12" y="76"/>
                  </a:cubicBezTo>
                  <a:cubicBezTo>
                    <a:pt x="12" y="76"/>
                    <a:pt x="12" y="76"/>
                    <a:pt x="12" y="76"/>
                  </a:cubicBezTo>
                  <a:cubicBezTo>
                    <a:pt x="12" y="77"/>
                    <a:pt x="12" y="74"/>
                    <a:pt x="12" y="74"/>
                  </a:cubicBezTo>
                  <a:cubicBezTo>
                    <a:pt x="12" y="74"/>
                    <a:pt x="12" y="74"/>
                    <a:pt x="12" y="74"/>
                  </a:cubicBezTo>
                  <a:cubicBezTo>
                    <a:pt x="12" y="74"/>
                    <a:pt x="12" y="74"/>
                    <a:pt x="12" y="74"/>
                  </a:cubicBezTo>
                  <a:moveTo>
                    <a:pt x="11" y="49"/>
                  </a:moveTo>
                  <a:cubicBezTo>
                    <a:pt x="11" y="50"/>
                    <a:pt x="11" y="48"/>
                    <a:pt x="11" y="47"/>
                  </a:cubicBezTo>
                  <a:cubicBezTo>
                    <a:pt x="11" y="47"/>
                    <a:pt x="11" y="47"/>
                    <a:pt x="11" y="47"/>
                  </a:cubicBezTo>
                  <a:cubicBezTo>
                    <a:pt x="12" y="47"/>
                    <a:pt x="11" y="49"/>
                    <a:pt x="11" y="49"/>
                  </a:cubicBezTo>
                  <a:moveTo>
                    <a:pt x="14" y="75"/>
                  </a:moveTo>
                  <a:cubicBezTo>
                    <a:pt x="14" y="75"/>
                    <a:pt x="14" y="75"/>
                    <a:pt x="14" y="75"/>
                  </a:cubicBezTo>
                  <a:cubicBezTo>
                    <a:pt x="14" y="75"/>
                    <a:pt x="14" y="75"/>
                    <a:pt x="14" y="75"/>
                  </a:cubicBezTo>
                  <a:moveTo>
                    <a:pt x="12" y="75"/>
                  </a:move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6"/>
                    <a:pt x="12" y="75"/>
                    <a:pt x="12" y="76"/>
                  </a:cubicBezTo>
                  <a:cubicBezTo>
                    <a:pt x="12" y="76"/>
                    <a:pt x="12" y="76"/>
                    <a:pt x="12" y="76"/>
                  </a:cubicBezTo>
                  <a:cubicBezTo>
                    <a:pt x="12" y="76"/>
                    <a:pt x="12" y="76"/>
                    <a:pt x="12" y="76"/>
                  </a:cubicBezTo>
                  <a:cubicBezTo>
                    <a:pt x="12" y="75"/>
                    <a:pt x="12" y="75"/>
                    <a:pt x="12" y="75"/>
                  </a:cubicBezTo>
                  <a:cubicBezTo>
                    <a:pt x="12" y="75"/>
                    <a:pt x="12" y="75"/>
                    <a:pt x="12" y="75"/>
                  </a:cubicBezTo>
                  <a:cubicBezTo>
                    <a:pt x="12" y="75"/>
                    <a:pt x="12" y="75"/>
                    <a:pt x="12" y="75"/>
                  </a:cubicBezTo>
                  <a:cubicBezTo>
                    <a:pt x="12" y="75"/>
                    <a:pt x="12" y="75"/>
                    <a:pt x="12" y="75"/>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4"/>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moveTo>
                    <a:pt x="12" y="75"/>
                  </a:moveTo>
                  <a:cubicBezTo>
                    <a:pt x="12" y="75"/>
                    <a:pt x="12" y="75"/>
                    <a:pt x="12" y="75"/>
                  </a:cubicBezTo>
                  <a:cubicBezTo>
                    <a:pt x="12" y="75"/>
                    <a:pt x="12" y="75"/>
                    <a:pt x="12" y="75"/>
                  </a:cubicBezTo>
                  <a:cubicBezTo>
                    <a:pt x="12" y="75"/>
                    <a:pt x="12" y="75"/>
                    <a:pt x="12" y="75"/>
                  </a:cubicBezTo>
                  <a:moveTo>
                    <a:pt x="12" y="75"/>
                  </a:moveTo>
                  <a:cubicBezTo>
                    <a:pt x="12" y="75"/>
                    <a:pt x="12" y="75"/>
                    <a:pt x="12" y="76"/>
                  </a:cubicBezTo>
                  <a:cubicBezTo>
                    <a:pt x="12" y="75"/>
                    <a:pt x="12" y="76"/>
                    <a:pt x="12" y="75"/>
                  </a:cubicBezTo>
                  <a:moveTo>
                    <a:pt x="12" y="76"/>
                  </a:move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6"/>
                    <a:pt x="12" y="76"/>
                    <a:pt x="12" y="76"/>
                  </a:cubicBezTo>
                  <a:moveTo>
                    <a:pt x="36" y="52"/>
                  </a:moveTo>
                  <a:cubicBezTo>
                    <a:pt x="36" y="52"/>
                    <a:pt x="35" y="52"/>
                    <a:pt x="35" y="52"/>
                  </a:cubicBezTo>
                  <a:cubicBezTo>
                    <a:pt x="34" y="52"/>
                    <a:pt x="33" y="52"/>
                    <a:pt x="32" y="52"/>
                  </a:cubicBezTo>
                  <a:cubicBezTo>
                    <a:pt x="31" y="52"/>
                    <a:pt x="31" y="52"/>
                    <a:pt x="31" y="52"/>
                  </a:cubicBezTo>
                  <a:cubicBezTo>
                    <a:pt x="32" y="52"/>
                    <a:pt x="33" y="52"/>
                    <a:pt x="34" y="52"/>
                  </a:cubicBezTo>
                  <a:cubicBezTo>
                    <a:pt x="34" y="52"/>
                    <a:pt x="35" y="52"/>
                    <a:pt x="36" y="52"/>
                  </a:cubicBezTo>
                  <a:moveTo>
                    <a:pt x="26" y="53"/>
                  </a:moveTo>
                  <a:cubicBezTo>
                    <a:pt x="26" y="53"/>
                    <a:pt x="25" y="53"/>
                    <a:pt x="25" y="53"/>
                  </a:cubicBezTo>
                  <a:cubicBezTo>
                    <a:pt x="25" y="53"/>
                    <a:pt x="25" y="53"/>
                    <a:pt x="25" y="53"/>
                  </a:cubicBezTo>
                  <a:cubicBezTo>
                    <a:pt x="25" y="53"/>
                    <a:pt x="25" y="52"/>
                    <a:pt x="25" y="52"/>
                  </a:cubicBezTo>
                  <a:cubicBezTo>
                    <a:pt x="25" y="52"/>
                    <a:pt x="25" y="52"/>
                    <a:pt x="25" y="53"/>
                  </a:cubicBezTo>
                  <a:cubicBezTo>
                    <a:pt x="26" y="53"/>
                    <a:pt x="26" y="53"/>
                    <a:pt x="26" y="53"/>
                  </a:cubicBezTo>
                  <a:moveTo>
                    <a:pt x="21" y="53"/>
                  </a:moveTo>
                  <a:cubicBezTo>
                    <a:pt x="21" y="53"/>
                    <a:pt x="21" y="53"/>
                    <a:pt x="21" y="54"/>
                  </a:cubicBezTo>
                  <a:cubicBezTo>
                    <a:pt x="21" y="54"/>
                    <a:pt x="21" y="54"/>
                    <a:pt x="21" y="54"/>
                  </a:cubicBezTo>
                  <a:cubicBezTo>
                    <a:pt x="21" y="53"/>
                    <a:pt x="21" y="53"/>
                    <a:pt x="21" y="53"/>
                  </a:cubicBezTo>
                  <a:cubicBezTo>
                    <a:pt x="21" y="53"/>
                    <a:pt x="21" y="53"/>
                    <a:pt x="21" y="53"/>
                  </a:cubicBezTo>
                  <a:moveTo>
                    <a:pt x="25" y="53"/>
                  </a:moveTo>
                  <a:cubicBezTo>
                    <a:pt x="25" y="53"/>
                    <a:pt x="24" y="53"/>
                    <a:pt x="24" y="53"/>
                  </a:cubicBezTo>
                  <a:cubicBezTo>
                    <a:pt x="24" y="53"/>
                    <a:pt x="24" y="53"/>
                    <a:pt x="25" y="53"/>
                  </a:cubicBezTo>
                  <a:moveTo>
                    <a:pt x="44" y="52"/>
                  </a:moveTo>
                  <a:cubicBezTo>
                    <a:pt x="43" y="53"/>
                    <a:pt x="43" y="52"/>
                    <a:pt x="43" y="52"/>
                  </a:cubicBezTo>
                  <a:cubicBezTo>
                    <a:pt x="43" y="52"/>
                    <a:pt x="43" y="52"/>
                    <a:pt x="44" y="52"/>
                  </a:cubicBezTo>
                  <a:moveTo>
                    <a:pt x="47" y="58"/>
                  </a:moveTo>
                  <a:cubicBezTo>
                    <a:pt x="46" y="58"/>
                    <a:pt x="46" y="57"/>
                    <a:pt x="46" y="57"/>
                  </a:cubicBezTo>
                  <a:cubicBezTo>
                    <a:pt x="46" y="57"/>
                    <a:pt x="46" y="56"/>
                    <a:pt x="46" y="56"/>
                  </a:cubicBezTo>
                  <a:cubicBezTo>
                    <a:pt x="46" y="55"/>
                    <a:pt x="46" y="55"/>
                    <a:pt x="46" y="55"/>
                  </a:cubicBezTo>
                  <a:cubicBezTo>
                    <a:pt x="47" y="54"/>
                    <a:pt x="46" y="55"/>
                    <a:pt x="46" y="55"/>
                  </a:cubicBezTo>
                  <a:cubicBezTo>
                    <a:pt x="46" y="56"/>
                    <a:pt x="46" y="56"/>
                    <a:pt x="46" y="56"/>
                  </a:cubicBezTo>
                  <a:cubicBezTo>
                    <a:pt x="46" y="56"/>
                    <a:pt x="46" y="57"/>
                    <a:pt x="47" y="57"/>
                  </a:cubicBezTo>
                  <a:cubicBezTo>
                    <a:pt x="47" y="57"/>
                    <a:pt x="47" y="57"/>
                    <a:pt x="47" y="58"/>
                  </a:cubicBezTo>
                  <a:moveTo>
                    <a:pt x="38" y="52"/>
                  </a:moveTo>
                  <a:cubicBezTo>
                    <a:pt x="37" y="52"/>
                    <a:pt x="36" y="52"/>
                    <a:pt x="36" y="52"/>
                  </a:cubicBezTo>
                  <a:cubicBezTo>
                    <a:pt x="37" y="52"/>
                    <a:pt x="37" y="52"/>
                    <a:pt x="38" y="52"/>
                  </a:cubicBezTo>
                  <a:moveTo>
                    <a:pt x="43" y="52"/>
                  </a:moveTo>
                  <a:cubicBezTo>
                    <a:pt x="43" y="52"/>
                    <a:pt x="42" y="52"/>
                    <a:pt x="42" y="52"/>
                  </a:cubicBezTo>
                  <a:cubicBezTo>
                    <a:pt x="42" y="52"/>
                    <a:pt x="43" y="52"/>
                    <a:pt x="43" y="52"/>
                  </a:cubicBezTo>
                  <a:moveTo>
                    <a:pt x="12" y="65"/>
                  </a:moveTo>
                  <a:cubicBezTo>
                    <a:pt x="12" y="65"/>
                    <a:pt x="12" y="66"/>
                    <a:pt x="12" y="66"/>
                  </a:cubicBezTo>
                  <a:cubicBezTo>
                    <a:pt x="12" y="66"/>
                    <a:pt x="12" y="65"/>
                    <a:pt x="12" y="65"/>
                  </a:cubicBezTo>
                  <a:moveTo>
                    <a:pt x="29" y="9"/>
                  </a:moveTo>
                  <a:cubicBezTo>
                    <a:pt x="29" y="9"/>
                    <a:pt x="29" y="9"/>
                    <a:pt x="29" y="10"/>
                  </a:cubicBezTo>
                  <a:cubicBezTo>
                    <a:pt x="29" y="10"/>
                    <a:pt x="29" y="10"/>
                    <a:pt x="29" y="10"/>
                  </a:cubicBezTo>
                  <a:cubicBezTo>
                    <a:pt x="29" y="10"/>
                    <a:pt x="29" y="10"/>
                    <a:pt x="29" y="10"/>
                  </a:cubicBezTo>
                  <a:cubicBezTo>
                    <a:pt x="29" y="10"/>
                    <a:pt x="29" y="9"/>
                    <a:pt x="29" y="9"/>
                  </a:cubicBezTo>
                  <a:moveTo>
                    <a:pt x="32" y="9"/>
                  </a:moveTo>
                  <a:cubicBezTo>
                    <a:pt x="32" y="10"/>
                    <a:pt x="31" y="9"/>
                    <a:pt x="31" y="9"/>
                  </a:cubicBezTo>
                  <a:cubicBezTo>
                    <a:pt x="31" y="9"/>
                    <a:pt x="31" y="9"/>
                    <a:pt x="32" y="9"/>
                  </a:cubicBezTo>
                  <a:moveTo>
                    <a:pt x="29" y="11"/>
                  </a:moveTo>
                  <a:cubicBezTo>
                    <a:pt x="29" y="11"/>
                    <a:pt x="28" y="11"/>
                    <a:pt x="28" y="11"/>
                  </a:cubicBezTo>
                  <a:cubicBezTo>
                    <a:pt x="28" y="11"/>
                    <a:pt x="29" y="10"/>
                    <a:pt x="29" y="11"/>
                  </a:cubicBezTo>
                  <a:moveTo>
                    <a:pt x="31" y="10"/>
                  </a:moveTo>
                  <a:cubicBezTo>
                    <a:pt x="31" y="10"/>
                    <a:pt x="30" y="10"/>
                    <a:pt x="30" y="10"/>
                  </a:cubicBezTo>
                  <a:cubicBezTo>
                    <a:pt x="30" y="10"/>
                    <a:pt x="30" y="10"/>
                    <a:pt x="30" y="10"/>
                  </a:cubicBezTo>
                  <a:cubicBezTo>
                    <a:pt x="30" y="10"/>
                    <a:pt x="31" y="10"/>
                    <a:pt x="31" y="10"/>
                  </a:cubicBezTo>
                  <a:moveTo>
                    <a:pt x="29" y="10"/>
                  </a:moveTo>
                  <a:cubicBezTo>
                    <a:pt x="29" y="10"/>
                    <a:pt x="28" y="10"/>
                    <a:pt x="28" y="10"/>
                  </a:cubicBezTo>
                  <a:cubicBezTo>
                    <a:pt x="28" y="10"/>
                    <a:pt x="28" y="10"/>
                    <a:pt x="28" y="10"/>
                  </a:cubicBezTo>
                  <a:cubicBezTo>
                    <a:pt x="28" y="11"/>
                    <a:pt x="28" y="10"/>
                    <a:pt x="28" y="10"/>
                  </a:cubicBezTo>
                  <a:cubicBezTo>
                    <a:pt x="28" y="11"/>
                    <a:pt x="28" y="11"/>
                    <a:pt x="28" y="11"/>
                  </a:cubicBezTo>
                  <a:cubicBezTo>
                    <a:pt x="27" y="11"/>
                    <a:pt x="28" y="11"/>
                    <a:pt x="28" y="11"/>
                  </a:cubicBezTo>
                  <a:cubicBezTo>
                    <a:pt x="28" y="10"/>
                    <a:pt x="28" y="10"/>
                    <a:pt x="28" y="10"/>
                  </a:cubicBezTo>
                  <a:cubicBezTo>
                    <a:pt x="28" y="10"/>
                    <a:pt x="28" y="10"/>
                    <a:pt x="28" y="10"/>
                  </a:cubicBezTo>
                  <a:cubicBezTo>
                    <a:pt x="28" y="10"/>
                    <a:pt x="28" y="10"/>
                    <a:pt x="28" y="10"/>
                  </a:cubicBezTo>
                  <a:cubicBezTo>
                    <a:pt x="28" y="10"/>
                    <a:pt x="28" y="10"/>
                    <a:pt x="29" y="10"/>
                  </a:cubicBezTo>
                  <a:cubicBezTo>
                    <a:pt x="29" y="10"/>
                    <a:pt x="29" y="10"/>
                    <a:pt x="29" y="10"/>
                  </a:cubicBezTo>
                  <a:moveTo>
                    <a:pt x="24" y="13"/>
                  </a:moveTo>
                  <a:cubicBezTo>
                    <a:pt x="24" y="13"/>
                    <a:pt x="24" y="13"/>
                    <a:pt x="23" y="13"/>
                  </a:cubicBezTo>
                  <a:cubicBezTo>
                    <a:pt x="23" y="13"/>
                    <a:pt x="23" y="13"/>
                    <a:pt x="23" y="13"/>
                  </a:cubicBezTo>
                  <a:cubicBezTo>
                    <a:pt x="23" y="13"/>
                    <a:pt x="23" y="13"/>
                    <a:pt x="24" y="13"/>
                  </a:cubicBezTo>
                  <a:cubicBezTo>
                    <a:pt x="24" y="12"/>
                    <a:pt x="24" y="12"/>
                    <a:pt x="24" y="12"/>
                  </a:cubicBezTo>
                  <a:cubicBezTo>
                    <a:pt x="23" y="13"/>
                    <a:pt x="22" y="13"/>
                    <a:pt x="22" y="13"/>
                  </a:cubicBezTo>
                  <a:cubicBezTo>
                    <a:pt x="22" y="13"/>
                    <a:pt x="23" y="13"/>
                    <a:pt x="23" y="12"/>
                  </a:cubicBezTo>
                  <a:cubicBezTo>
                    <a:pt x="23" y="12"/>
                    <a:pt x="23" y="12"/>
                    <a:pt x="23" y="12"/>
                  </a:cubicBezTo>
                  <a:cubicBezTo>
                    <a:pt x="23" y="11"/>
                    <a:pt x="24" y="11"/>
                    <a:pt x="25" y="11"/>
                  </a:cubicBezTo>
                  <a:cubicBezTo>
                    <a:pt x="25" y="11"/>
                    <a:pt x="24" y="11"/>
                    <a:pt x="24" y="12"/>
                  </a:cubicBezTo>
                  <a:cubicBezTo>
                    <a:pt x="24" y="12"/>
                    <a:pt x="25" y="12"/>
                    <a:pt x="25" y="11"/>
                  </a:cubicBezTo>
                  <a:cubicBezTo>
                    <a:pt x="25" y="12"/>
                    <a:pt x="24" y="12"/>
                    <a:pt x="24" y="12"/>
                  </a:cubicBezTo>
                  <a:cubicBezTo>
                    <a:pt x="24" y="12"/>
                    <a:pt x="24" y="12"/>
                    <a:pt x="24" y="12"/>
                  </a:cubicBezTo>
                  <a:cubicBezTo>
                    <a:pt x="24" y="12"/>
                    <a:pt x="23" y="12"/>
                    <a:pt x="23" y="12"/>
                  </a:cubicBezTo>
                  <a:cubicBezTo>
                    <a:pt x="23" y="12"/>
                    <a:pt x="24" y="12"/>
                    <a:pt x="24" y="12"/>
                  </a:cubicBezTo>
                  <a:cubicBezTo>
                    <a:pt x="24" y="12"/>
                    <a:pt x="24" y="12"/>
                    <a:pt x="24" y="12"/>
                  </a:cubicBezTo>
                  <a:cubicBezTo>
                    <a:pt x="24" y="12"/>
                    <a:pt x="24" y="12"/>
                    <a:pt x="24" y="12"/>
                  </a:cubicBezTo>
                  <a:cubicBezTo>
                    <a:pt x="24" y="12"/>
                    <a:pt x="24" y="12"/>
                    <a:pt x="24" y="13"/>
                  </a:cubicBezTo>
                  <a:moveTo>
                    <a:pt x="29" y="12"/>
                  </a:moveTo>
                  <a:cubicBezTo>
                    <a:pt x="29" y="12"/>
                    <a:pt x="29" y="12"/>
                    <a:pt x="29" y="12"/>
                  </a:cubicBezTo>
                  <a:cubicBezTo>
                    <a:pt x="28" y="12"/>
                    <a:pt x="28" y="12"/>
                    <a:pt x="28" y="12"/>
                  </a:cubicBezTo>
                  <a:cubicBezTo>
                    <a:pt x="28" y="13"/>
                    <a:pt x="28" y="13"/>
                    <a:pt x="27" y="14"/>
                  </a:cubicBezTo>
                  <a:cubicBezTo>
                    <a:pt x="27" y="14"/>
                    <a:pt x="27" y="14"/>
                    <a:pt x="26" y="14"/>
                  </a:cubicBezTo>
                  <a:cubicBezTo>
                    <a:pt x="26" y="13"/>
                    <a:pt x="27" y="13"/>
                    <a:pt x="26" y="13"/>
                  </a:cubicBezTo>
                  <a:cubicBezTo>
                    <a:pt x="26" y="13"/>
                    <a:pt x="27" y="13"/>
                    <a:pt x="27" y="13"/>
                  </a:cubicBezTo>
                  <a:cubicBezTo>
                    <a:pt x="26" y="12"/>
                    <a:pt x="26" y="13"/>
                    <a:pt x="26" y="13"/>
                  </a:cubicBezTo>
                  <a:cubicBezTo>
                    <a:pt x="26" y="13"/>
                    <a:pt x="26" y="12"/>
                    <a:pt x="26" y="12"/>
                  </a:cubicBezTo>
                  <a:cubicBezTo>
                    <a:pt x="26" y="12"/>
                    <a:pt x="27" y="12"/>
                    <a:pt x="27" y="12"/>
                  </a:cubicBezTo>
                  <a:cubicBezTo>
                    <a:pt x="27" y="12"/>
                    <a:pt x="27" y="12"/>
                    <a:pt x="27" y="12"/>
                  </a:cubicBezTo>
                  <a:cubicBezTo>
                    <a:pt x="27" y="12"/>
                    <a:pt x="27" y="12"/>
                    <a:pt x="27" y="12"/>
                  </a:cubicBezTo>
                  <a:cubicBezTo>
                    <a:pt x="27" y="13"/>
                    <a:pt x="27" y="12"/>
                    <a:pt x="27" y="12"/>
                  </a:cubicBezTo>
                  <a:cubicBezTo>
                    <a:pt x="28" y="12"/>
                    <a:pt x="29" y="12"/>
                    <a:pt x="29" y="11"/>
                  </a:cubicBezTo>
                  <a:cubicBezTo>
                    <a:pt x="29" y="12"/>
                    <a:pt x="29" y="12"/>
                    <a:pt x="29" y="12"/>
                  </a:cubicBezTo>
                  <a:moveTo>
                    <a:pt x="28" y="12"/>
                  </a:moveTo>
                  <a:cubicBezTo>
                    <a:pt x="28" y="12"/>
                    <a:pt x="28" y="12"/>
                    <a:pt x="28" y="12"/>
                  </a:cubicBezTo>
                  <a:cubicBezTo>
                    <a:pt x="28" y="13"/>
                    <a:pt x="28" y="12"/>
                    <a:pt x="28" y="12"/>
                  </a:cubicBezTo>
                  <a:cubicBezTo>
                    <a:pt x="29" y="12"/>
                    <a:pt x="28" y="12"/>
                    <a:pt x="28" y="12"/>
                  </a:cubicBezTo>
                  <a:moveTo>
                    <a:pt x="25" y="12"/>
                  </a:moveTo>
                  <a:cubicBezTo>
                    <a:pt x="25" y="12"/>
                    <a:pt x="25" y="12"/>
                    <a:pt x="25" y="12"/>
                  </a:cubicBezTo>
                  <a:cubicBezTo>
                    <a:pt x="25" y="12"/>
                    <a:pt x="25" y="12"/>
                    <a:pt x="25" y="12"/>
                  </a:cubicBezTo>
                  <a:cubicBezTo>
                    <a:pt x="25" y="12"/>
                    <a:pt x="25" y="12"/>
                    <a:pt x="25" y="12"/>
                  </a:cubicBezTo>
                  <a:cubicBezTo>
                    <a:pt x="25" y="12"/>
                    <a:pt x="25" y="13"/>
                    <a:pt x="25" y="12"/>
                  </a:cubicBezTo>
                  <a:cubicBezTo>
                    <a:pt x="25" y="13"/>
                    <a:pt x="25" y="13"/>
                    <a:pt x="25" y="13"/>
                  </a:cubicBezTo>
                  <a:cubicBezTo>
                    <a:pt x="25" y="13"/>
                    <a:pt x="25" y="13"/>
                    <a:pt x="25" y="13"/>
                  </a:cubicBezTo>
                  <a:cubicBezTo>
                    <a:pt x="25" y="12"/>
                    <a:pt x="24" y="13"/>
                    <a:pt x="24" y="13"/>
                  </a:cubicBezTo>
                  <a:cubicBezTo>
                    <a:pt x="24" y="13"/>
                    <a:pt x="24" y="13"/>
                    <a:pt x="24" y="13"/>
                  </a:cubicBezTo>
                  <a:cubicBezTo>
                    <a:pt x="24" y="12"/>
                    <a:pt x="25" y="12"/>
                    <a:pt x="25" y="11"/>
                  </a:cubicBezTo>
                  <a:cubicBezTo>
                    <a:pt x="25" y="11"/>
                    <a:pt x="25" y="12"/>
                    <a:pt x="25" y="12"/>
                  </a:cubicBezTo>
                  <a:cubicBezTo>
                    <a:pt x="25" y="11"/>
                    <a:pt x="25" y="11"/>
                    <a:pt x="26" y="11"/>
                  </a:cubicBezTo>
                  <a:cubicBezTo>
                    <a:pt x="26" y="11"/>
                    <a:pt x="26" y="11"/>
                    <a:pt x="26" y="11"/>
                  </a:cubicBezTo>
                  <a:cubicBezTo>
                    <a:pt x="26" y="12"/>
                    <a:pt x="26" y="12"/>
                    <a:pt x="25" y="12"/>
                  </a:cubicBezTo>
                  <a:cubicBezTo>
                    <a:pt x="25" y="12"/>
                    <a:pt x="25" y="12"/>
                    <a:pt x="25" y="12"/>
                  </a:cubicBezTo>
                  <a:cubicBezTo>
                    <a:pt x="25" y="12"/>
                    <a:pt x="25" y="12"/>
                    <a:pt x="25" y="12"/>
                  </a:cubicBezTo>
                  <a:moveTo>
                    <a:pt x="32" y="8"/>
                  </a:moveTo>
                  <a:cubicBezTo>
                    <a:pt x="32" y="8"/>
                    <a:pt x="31" y="8"/>
                    <a:pt x="32" y="9"/>
                  </a:cubicBezTo>
                  <a:cubicBezTo>
                    <a:pt x="31" y="9"/>
                    <a:pt x="31" y="9"/>
                    <a:pt x="31" y="9"/>
                  </a:cubicBezTo>
                  <a:cubicBezTo>
                    <a:pt x="30" y="9"/>
                    <a:pt x="30" y="9"/>
                    <a:pt x="30" y="8"/>
                  </a:cubicBezTo>
                  <a:cubicBezTo>
                    <a:pt x="30" y="8"/>
                    <a:pt x="30" y="9"/>
                    <a:pt x="30" y="8"/>
                  </a:cubicBezTo>
                  <a:cubicBezTo>
                    <a:pt x="30" y="8"/>
                    <a:pt x="30" y="8"/>
                    <a:pt x="30" y="8"/>
                  </a:cubicBezTo>
                  <a:cubicBezTo>
                    <a:pt x="30" y="8"/>
                    <a:pt x="30" y="8"/>
                    <a:pt x="29" y="8"/>
                  </a:cubicBezTo>
                  <a:cubicBezTo>
                    <a:pt x="29" y="8"/>
                    <a:pt x="30" y="8"/>
                    <a:pt x="30" y="8"/>
                  </a:cubicBezTo>
                  <a:cubicBezTo>
                    <a:pt x="30" y="8"/>
                    <a:pt x="30" y="8"/>
                    <a:pt x="30" y="8"/>
                  </a:cubicBezTo>
                  <a:cubicBezTo>
                    <a:pt x="31" y="7"/>
                    <a:pt x="31" y="7"/>
                    <a:pt x="32" y="7"/>
                  </a:cubicBezTo>
                  <a:cubicBezTo>
                    <a:pt x="32" y="8"/>
                    <a:pt x="31" y="8"/>
                    <a:pt x="32" y="8"/>
                  </a:cubicBezTo>
                  <a:cubicBezTo>
                    <a:pt x="31" y="7"/>
                    <a:pt x="31" y="8"/>
                    <a:pt x="30" y="8"/>
                  </a:cubicBezTo>
                  <a:cubicBezTo>
                    <a:pt x="30" y="8"/>
                    <a:pt x="31" y="8"/>
                    <a:pt x="31" y="8"/>
                  </a:cubicBezTo>
                  <a:cubicBezTo>
                    <a:pt x="31" y="8"/>
                    <a:pt x="31" y="8"/>
                    <a:pt x="31" y="8"/>
                  </a:cubicBezTo>
                  <a:cubicBezTo>
                    <a:pt x="31" y="8"/>
                    <a:pt x="31" y="8"/>
                    <a:pt x="32" y="8"/>
                  </a:cubicBezTo>
                  <a:moveTo>
                    <a:pt x="23" y="14"/>
                  </a:moveTo>
                  <a:cubicBezTo>
                    <a:pt x="23" y="14"/>
                    <a:pt x="23" y="14"/>
                    <a:pt x="22" y="14"/>
                  </a:cubicBezTo>
                  <a:cubicBezTo>
                    <a:pt x="23" y="14"/>
                    <a:pt x="23" y="14"/>
                    <a:pt x="22" y="15"/>
                  </a:cubicBezTo>
                  <a:cubicBezTo>
                    <a:pt x="22" y="14"/>
                    <a:pt x="22" y="15"/>
                    <a:pt x="22" y="15"/>
                  </a:cubicBezTo>
                  <a:cubicBezTo>
                    <a:pt x="22" y="15"/>
                    <a:pt x="22" y="14"/>
                    <a:pt x="21" y="15"/>
                  </a:cubicBezTo>
                  <a:cubicBezTo>
                    <a:pt x="21" y="14"/>
                    <a:pt x="22" y="14"/>
                    <a:pt x="22" y="14"/>
                  </a:cubicBezTo>
                  <a:cubicBezTo>
                    <a:pt x="22" y="14"/>
                    <a:pt x="22" y="14"/>
                    <a:pt x="22" y="15"/>
                  </a:cubicBezTo>
                  <a:cubicBezTo>
                    <a:pt x="22" y="14"/>
                    <a:pt x="22" y="14"/>
                    <a:pt x="22" y="14"/>
                  </a:cubicBezTo>
                  <a:cubicBezTo>
                    <a:pt x="22" y="14"/>
                    <a:pt x="22" y="14"/>
                    <a:pt x="22" y="14"/>
                  </a:cubicBezTo>
                  <a:cubicBezTo>
                    <a:pt x="23" y="14"/>
                    <a:pt x="22" y="14"/>
                    <a:pt x="22" y="13"/>
                  </a:cubicBezTo>
                  <a:cubicBezTo>
                    <a:pt x="23" y="13"/>
                    <a:pt x="23" y="14"/>
                    <a:pt x="23" y="14"/>
                  </a:cubicBezTo>
                  <a:moveTo>
                    <a:pt x="35" y="9"/>
                  </a:moveTo>
                  <a:cubicBezTo>
                    <a:pt x="35" y="9"/>
                    <a:pt x="35" y="10"/>
                    <a:pt x="35" y="9"/>
                  </a:cubicBezTo>
                  <a:cubicBezTo>
                    <a:pt x="35" y="10"/>
                    <a:pt x="34" y="10"/>
                    <a:pt x="35" y="9"/>
                  </a:cubicBezTo>
                  <a:moveTo>
                    <a:pt x="63" y="68"/>
                  </a:moveTo>
                  <a:cubicBezTo>
                    <a:pt x="63" y="69"/>
                    <a:pt x="63" y="70"/>
                    <a:pt x="63" y="70"/>
                  </a:cubicBezTo>
                  <a:cubicBezTo>
                    <a:pt x="63" y="70"/>
                    <a:pt x="63" y="69"/>
                    <a:pt x="63" y="68"/>
                  </a:cubicBezTo>
                  <a:moveTo>
                    <a:pt x="35" y="9"/>
                  </a:moveTo>
                  <a:cubicBezTo>
                    <a:pt x="34" y="9"/>
                    <a:pt x="34" y="9"/>
                    <a:pt x="34" y="10"/>
                  </a:cubicBezTo>
                  <a:cubicBezTo>
                    <a:pt x="34" y="9"/>
                    <a:pt x="34" y="10"/>
                    <a:pt x="34" y="9"/>
                  </a:cubicBezTo>
                  <a:cubicBezTo>
                    <a:pt x="34" y="9"/>
                    <a:pt x="34" y="9"/>
                    <a:pt x="34" y="9"/>
                  </a:cubicBezTo>
                  <a:cubicBezTo>
                    <a:pt x="34" y="9"/>
                    <a:pt x="34" y="9"/>
                    <a:pt x="34" y="9"/>
                  </a:cubicBezTo>
                  <a:cubicBezTo>
                    <a:pt x="34" y="9"/>
                    <a:pt x="35" y="9"/>
                    <a:pt x="35" y="9"/>
                  </a:cubicBezTo>
                  <a:moveTo>
                    <a:pt x="58" y="71"/>
                  </a:moveTo>
                  <a:cubicBezTo>
                    <a:pt x="57" y="71"/>
                    <a:pt x="57" y="71"/>
                    <a:pt x="57" y="70"/>
                  </a:cubicBezTo>
                  <a:cubicBezTo>
                    <a:pt x="57" y="70"/>
                    <a:pt x="57" y="71"/>
                    <a:pt x="57" y="70"/>
                  </a:cubicBezTo>
                  <a:cubicBezTo>
                    <a:pt x="57" y="70"/>
                    <a:pt x="57" y="69"/>
                    <a:pt x="57" y="69"/>
                  </a:cubicBezTo>
                  <a:cubicBezTo>
                    <a:pt x="56" y="68"/>
                    <a:pt x="56" y="67"/>
                    <a:pt x="56" y="66"/>
                  </a:cubicBezTo>
                  <a:cubicBezTo>
                    <a:pt x="56" y="66"/>
                    <a:pt x="56" y="66"/>
                    <a:pt x="56" y="66"/>
                  </a:cubicBezTo>
                  <a:cubicBezTo>
                    <a:pt x="56" y="65"/>
                    <a:pt x="56" y="63"/>
                    <a:pt x="56" y="62"/>
                  </a:cubicBezTo>
                  <a:cubicBezTo>
                    <a:pt x="56" y="62"/>
                    <a:pt x="56" y="62"/>
                    <a:pt x="56" y="61"/>
                  </a:cubicBezTo>
                  <a:cubicBezTo>
                    <a:pt x="56" y="61"/>
                    <a:pt x="55" y="61"/>
                    <a:pt x="55" y="61"/>
                  </a:cubicBezTo>
                  <a:cubicBezTo>
                    <a:pt x="55" y="61"/>
                    <a:pt x="55" y="60"/>
                    <a:pt x="55" y="60"/>
                  </a:cubicBezTo>
                  <a:cubicBezTo>
                    <a:pt x="55" y="59"/>
                    <a:pt x="55" y="58"/>
                    <a:pt x="55" y="57"/>
                  </a:cubicBezTo>
                  <a:cubicBezTo>
                    <a:pt x="55" y="57"/>
                    <a:pt x="55" y="57"/>
                    <a:pt x="56" y="57"/>
                  </a:cubicBezTo>
                  <a:cubicBezTo>
                    <a:pt x="56" y="57"/>
                    <a:pt x="55" y="57"/>
                    <a:pt x="55" y="57"/>
                  </a:cubicBezTo>
                  <a:cubicBezTo>
                    <a:pt x="55" y="56"/>
                    <a:pt x="55" y="56"/>
                    <a:pt x="55" y="55"/>
                  </a:cubicBezTo>
                  <a:cubicBezTo>
                    <a:pt x="55" y="55"/>
                    <a:pt x="55" y="55"/>
                    <a:pt x="55" y="55"/>
                  </a:cubicBezTo>
                  <a:cubicBezTo>
                    <a:pt x="55" y="55"/>
                    <a:pt x="54" y="54"/>
                    <a:pt x="55" y="54"/>
                  </a:cubicBezTo>
                  <a:cubicBezTo>
                    <a:pt x="54" y="54"/>
                    <a:pt x="55" y="54"/>
                    <a:pt x="54" y="53"/>
                  </a:cubicBezTo>
                  <a:cubicBezTo>
                    <a:pt x="54" y="54"/>
                    <a:pt x="54" y="54"/>
                    <a:pt x="54" y="54"/>
                  </a:cubicBezTo>
                  <a:cubicBezTo>
                    <a:pt x="54" y="54"/>
                    <a:pt x="54" y="54"/>
                    <a:pt x="55" y="54"/>
                  </a:cubicBezTo>
                  <a:cubicBezTo>
                    <a:pt x="55" y="54"/>
                    <a:pt x="54" y="55"/>
                    <a:pt x="54" y="55"/>
                  </a:cubicBezTo>
                  <a:cubicBezTo>
                    <a:pt x="54" y="55"/>
                    <a:pt x="54" y="55"/>
                    <a:pt x="54" y="55"/>
                  </a:cubicBezTo>
                  <a:cubicBezTo>
                    <a:pt x="54" y="55"/>
                    <a:pt x="55" y="55"/>
                    <a:pt x="55" y="56"/>
                  </a:cubicBezTo>
                  <a:cubicBezTo>
                    <a:pt x="55" y="56"/>
                    <a:pt x="54" y="55"/>
                    <a:pt x="54" y="55"/>
                  </a:cubicBezTo>
                  <a:cubicBezTo>
                    <a:pt x="54" y="56"/>
                    <a:pt x="55" y="56"/>
                    <a:pt x="54" y="56"/>
                  </a:cubicBezTo>
                  <a:cubicBezTo>
                    <a:pt x="55" y="57"/>
                    <a:pt x="55" y="57"/>
                    <a:pt x="55" y="58"/>
                  </a:cubicBezTo>
                  <a:cubicBezTo>
                    <a:pt x="55" y="58"/>
                    <a:pt x="55" y="57"/>
                    <a:pt x="55" y="57"/>
                  </a:cubicBezTo>
                  <a:cubicBezTo>
                    <a:pt x="54" y="57"/>
                    <a:pt x="54" y="57"/>
                    <a:pt x="54" y="58"/>
                  </a:cubicBezTo>
                  <a:cubicBezTo>
                    <a:pt x="54" y="58"/>
                    <a:pt x="54" y="58"/>
                    <a:pt x="54" y="58"/>
                  </a:cubicBezTo>
                  <a:cubicBezTo>
                    <a:pt x="55" y="58"/>
                    <a:pt x="54" y="58"/>
                    <a:pt x="55" y="58"/>
                  </a:cubicBezTo>
                  <a:cubicBezTo>
                    <a:pt x="55" y="58"/>
                    <a:pt x="55" y="58"/>
                    <a:pt x="55" y="59"/>
                  </a:cubicBezTo>
                  <a:cubicBezTo>
                    <a:pt x="55" y="59"/>
                    <a:pt x="55" y="58"/>
                    <a:pt x="55" y="58"/>
                  </a:cubicBezTo>
                  <a:cubicBezTo>
                    <a:pt x="55" y="58"/>
                    <a:pt x="54" y="58"/>
                    <a:pt x="54" y="58"/>
                  </a:cubicBezTo>
                  <a:cubicBezTo>
                    <a:pt x="54" y="58"/>
                    <a:pt x="54" y="59"/>
                    <a:pt x="54" y="59"/>
                  </a:cubicBezTo>
                  <a:cubicBezTo>
                    <a:pt x="55" y="59"/>
                    <a:pt x="54" y="59"/>
                    <a:pt x="54" y="59"/>
                  </a:cubicBezTo>
                  <a:cubicBezTo>
                    <a:pt x="55" y="58"/>
                    <a:pt x="55" y="59"/>
                    <a:pt x="55" y="59"/>
                  </a:cubicBezTo>
                  <a:cubicBezTo>
                    <a:pt x="55" y="59"/>
                    <a:pt x="55" y="59"/>
                    <a:pt x="54" y="59"/>
                  </a:cubicBezTo>
                  <a:cubicBezTo>
                    <a:pt x="54" y="59"/>
                    <a:pt x="54" y="60"/>
                    <a:pt x="54" y="60"/>
                  </a:cubicBezTo>
                  <a:cubicBezTo>
                    <a:pt x="54" y="60"/>
                    <a:pt x="53" y="60"/>
                    <a:pt x="54" y="59"/>
                  </a:cubicBezTo>
                  <a:cubicBezTo>
                    <a:pt x="54" y="59"/>
                    <a:pt x="53" y="60"/>
                    <a:pt x="53" y="60"/>
                  </a:cubicBezTo>
                  <a:cubicBezTo>
                    <a:pt x="53" y="59"/>
                    <a:pt x="53" y="59"/>
                    <a:pt x="53" y="59"/>
                  </a:cubicBezTo>
                  <a:cubicBezTo>
                    <a:pt x="53" y="59"/>
                    <a:pt x="53" y="58"/>
                    <a:pt x="53" y="58"/>
                  </a:cubicBezTo>
                  <a:cubicBezTo>
                    <a:pt x="53" y="58"/>
                    <a:pt x="53" y="57"/>
                    <a:pt x="53" y="56"/>
                  </a:cubicBezTo>
                  <a:cubicBezTo>
                    <a:pt x="53" y="56"/>
                    <a:pt x="53" y="56"/>
                    <a:pt x="53" y="56"/>
                  </a:cubicBezTo>
                  <a:cubicBezTo>
                    <a:pt x="53" y="55"/>
                    <a:pt x="53" y="54"/>
                    <a:pt x="53" y="53"/>
                  </a:cubicBezTo>
                  <a:cubicBezTo>
                    <a:pt x="53" y="53"/>
                    <a:pt x="53" y="52"/>
                    <a:pt x="53" y="52"/>
                  </a:cubicBezTo>
                  <a:cubicBezTo>
                    <a:pt x="53" y="50"/>
                    <a:pt x="53" y="48"/>
                    <a:pt x="53" y="46"/>
                  </a:cubicBezTo>
                  <a:cubicBezTo>
                    <a:pt x="53" y="45"/>
                    <a:pt x="53" y="45"/>
                    <a:pt x="53" y="45"/>
                  </a:cubicBezTo>
                  <a:cubicBezTo>
                    <a:pt x="53" y="45"/>
                    <a:pt x="53" y="44"/>
                    <a:pt x="53" y="44"/>
                  </a:cubicBezTo>
                  <a:cubicBezTo>
                    <a:pt x="53" y="43"/>
                    <a:pt x="53" y="43"/>
                    <a:pt x="53" y="43"/>
                  </a:cubicBezTo>
                  <a:cubicBezTo>
                    <a:pt x="53" y="42"/>
                    <a:pt x="53" y="43"/>
                    <a:pt x="53" y="42"/>
                  </a:cubicBezTo>
                  <a:cubicBezTo>
                    <a:pt x="53" y="42"/>
                    <a:pt x="53" y="41"/>
                    <a:pt x="53" y="40"/>
                  </a:cubicBezTo>
                  <a:cubicBezTo>
                    <a:pt x="53" y="40"/>
                    <a:pt x="53" y="40"/>
                    <a:pt x="53" y="41"/>
                  </a:cubicBezTo>
                  <a:cubicBezTo>
                    <a:pt x="54" y="40"/>
                    <a:pt x="53" y="39"/>
                    <a:pt x="53" y="40"/>
                  </a:cubicBezTo>
                  <a:cubicBezTo>
                    <a:pt x="53" y="39"/>
                    <a:pt x="53" y="39"/>
                    <a:pt x="53" y="39"/>
                  </a:cubicBezTo>
                  <a:cubicBezTo>
                    <a:pt x="53" y="38"/>
                    <a:pt x="53" y="37"/>
                    <a:pt x="53" y="37"/>
                  </a:cubicBezTo>
                  <a:cubicBezTo>
                    <a:pt x="53" y="36"/>
                    <a:pt x="53" y="36"/>
                    <a:pt x="53" y="36"/>
                  </a:cubicBezTo>
                  <a:cubicBezTo>
                    <a:pt x="53" y="36"/>
                    <a:pt x="53" y="36"/>
                    <a:pt x="53" y="36"/>
                  </a:cubicBezTo>
                  <a:cubicBezTo>
                    <a:pt x="53" y="35"/>
                    <a:pt x="53" y="34"/>
                    <a:pt x="53" y="34"/>
                  </a:cubicBezTo>
                  <a:cubicBezTo>
                    <a:pt x="53" y="34"/>
                    <a:pt x="52" y="33"/>
                    <a:pt x="52" y="33"/>
                  </a:cubicBezTo>
                  <a:cubicBezTo>
                    <a:pt x="52" y="33"/>
                    <a:pt x="52" y="33"/>
                    <a:pt x="53" y="33"/>
                  </a:cubicBezTo>
                  <a:cubicBezTo>
                    <a:pt x="52" y="32"/>
                    <a:pt x="52" y="32"/>
                    <a:pt x="52" y="31"/>
                  </a:cubicBezTo>
                  <a:cubicBezTo>
                    <a:pt x="52" y="31"/>
                    <a:pt x="52" y="31"/>
                    <a:pt x="52" y="31"/>
                  </a:cubicBezTo>
                  <a:cubicBezTo>
                    <a:pt x="52" y="31"/>
                    <a:pt x="52" y="31"/>
                    <a:pt x="52" y="30"/>
                  </a:cubicBezTo>
                  <a:cubicBezTo>
                    <a:pt x="52" y="30"/>
                    <a:pt x="52" y="30"/>
                    <a:pt x="52" y="30"/>
                  </a:cubicBezTo>
                  <a:cubicBezTo>
                    <a:pt x="52" y="30"/>
                    <a:pt x="52" y="29"/>
                    <a:pt x="52" y="29"/>
                  </a:cubicBezTo>
                  <a:cubicBezTo>
                    <a:pt x="52" y="29"/>
                    <a:pt x="51" y="28"/>
                    <a:pt x="51" y="28"/>
                  </a:cubicBezTo>
                  <a:cubicBezTo>
                    <a:pt x="51" y="28"/>
                    <a:pt x="51" y="27"/>
                    <a:pt x="51" y="27"/>
                  </a:cubicBezTo>
                  <a:cubicBezTo>
                    <a:pt x="50" y="26"/>
                    <a:pt x="50" y="26"/>
                    <a:pt x="50" y="25"/>
                  </a:cubicBezTo>
                  <a:cubicBezTo>
                    <a:pt x="50" y="25"/>
                    <a:pt x="49" y="24"/>
                    <a:pt x="49" y="24"/>
                  </a:cubicBezTo>
                  <a:cubicBezTo>
                    <a:pt x="49" y="23"/>
                    <a:pt x="49" y="23"/>
                    <a:pt x="49" y="23"/>
                  </a:cubicBezTo>
                  <a:cubicBezTo>
                    <a:pt x="49" y="23"/>
                    <a:pt x="49" y="23"/>
                    <a:pt x="49" y="23"/>
                  </a:cubicBezTo>
                  <a:cubicBezTo>
                    <a:pt x="49" y="23"/>
                    <a:pt x="49" y="23"/>
                    <a:pt x="48" y="22"/>
                  </a:cubicBezTo>
                  <a:cubicBezTo>
                    <a:pt x="48" y="22"/>
                    <a:pt x="48" y="21"/>
                    <a:pt x="48" y="21"/>
                  </a:cubicBezTo>
                  <a:cubicBezTo>
                    <a:pt x="48" y="21"/>
                    <a:pt x="48" y="21"/>
                    <a:pt x="47" y="20"/>
                  </a:cubicBezTo>
                  <a:cubicBezTo>
                    <a:pt x="47" y="20"/>
                    <a:pt x="47" y="20"/>
                    <a:pt x="47" y="20"/>
                  </a:cubicBezTo>
                  <a:cubicBezTo>
                    <a:pt x="47" y="20"/>
                    <a:pt x="47" y="20"/>
                    <a:pt x="47" y="20"/>
                  </a:cubicBezTo>
                  <a:cubicBezTo>
                    <a:pt x="47" y="20"/>
                    <a:pt x="47" y="19"/>
                    <a:pt x="47" y="19"/>
                  </a:cubicBezTo>
                  <a:cubicBezTo>
                    <a:pt x="47" y="19"/>
                    <a:pt x="47" y="19"/>
                    <a:pt x="47" y="19"/>
                  </a:cubicBezTo>
                  <a:cubicBezTo>
                    <a:pt x="46" y="18"/>
                    <a:pt x="46" y="18"/>
                    <a:pt x="45" y="17"/>
                  </a:cubicBezTo>
                  <a:cubicBezTo>
                    <a:pt x="45" y="17"/>
                    <a:pt x="45" y="17"/>
                    <a:pt x="45" y="17"/>
                  </a:cubicBezTo>
                  <a:cubicBezTo>
                    <a:pt x="45" y="17"/>
                    <a:pt x="44" y="17"/>
                    <a:pt x="44" y="16"/>
                  </a:cubicBezTo>
                  <a:cubicBezTo>
                    <a:pt x="44" y="16"/>
                    <a:pt x="43" y="15"/>
                    <a:pt x="43" y="15"/>
                  </a:cubicBezTo>
                  <a:cubicBezTo>
                    <a:pt x="43" y="15"/>
                    <a:pt x="43" y="15"/>
                    <a:pt x="43" y="15"/>
                  </a:cubicBezTo>
                  <a:cubicBezTo>
                    <a:pt x="43" y="15"/>
                    <a:pt x="43" y="15"/>
                    <a:pt x="43" y="15"/>
                  </a:cubicBezTo>
                  <a:cubicBezTo>
                    <a:pt x="43" y="14"/>
                    <a:pt x="42" y="14"/>
                    <a:pt x="42" y="14"/>
                  </a:cubicBezTo>
                  <a:cubicBezTo>
                    <a:pt x="42" y="14"/>
                    <a:pt x="42" y="14"/>
                    <a:pt x="42" y="14"/>
                  </a:cubicBezTo>
                  <a:cubicBezTo>
                    <a:pt x="41" y="14"/>
                    <a:pt x="40" y="13"/>
                    <a:pt x="40" y="13"/>
                  </a:cubicBezTo>
                  <a:cubicBezTo>
                    <a:pt x="39" y="12"/>
                    <a:pt x="39" y="13"/>
                    <a:pt x="39" y="12"/>
                  </a:cubicBezTo>
                  <a:cubicBezTo>
                    <a:pt x="39" y="12"/>
                    <a:pt x="38" y="12"/>
                    <a:pt x="38" y="12"/>
                  </a:cubicBezTo>
                  <a:cubicBezTo>
                    <a:pt x="38" y="12"/>
                    <a:pt x="37" y="12"/>
                    <a:pt x="37" y="12"/>
                  </a:cubicBezTo>
                  <a:cubicBezTo>
                    <a:pt x="37" y="11"/>
                    <a:pt x="37" y="11"/>
                    <a:pt x="37" y="11"/>
                  </a:cubicBezTo>
                  <a:cubicBezTo>
                    <a:pt x="37" y="11"/>
                    <a:pt x="37" y="11"/>
                    <a:pt x="36" y="11"/>
                  </a:cubicBezTo>
                  <a:cubicBezTo>
                    <a:pt x="36" y="11"/>
                    <a:pt x="35" y="11"/>
                    <a:pt x="35" y="11"/>
                  </a:cubicBezTo>
                  <a:cubicBezTo>
                    <a:pt x="35" y="10"/>
                    <a:pt x="35" y="11"/>
                    <a:pt x="35" y="11"/>
                  </a:cubicBezTo>
                  <a:cubicBezTo>
                    <a:pt x="35" y="11"/>
                    <a:pt x="36" y="10"/>
                    <a:pt x="36" y="11"/>
                  </a:cubicBezTo>
                  <a:cubicBezTo>
                    <a:pt x="36" y="11"/>
                    <a:pt x="36" y="10"/>
                    <a:pt x="36" y="10"/>
                  </a:cubicBezTo>
                  <a:cubicBezTo>
                    <a:pt x="36" y="11"/>
                    <a:pt x="36" y="11"/>
                    <a:pt x="36" y="11"/>
                  </a:cubicBezTo>
                  <a:cubicBezTo>
                    <a:pt x="36" y="11"/>
                    <a:pt x="37" y="10"/>
                    <a:pt x="37" y="11"/>
                  </a:cubicBezTo>
                  <a:cubicBezTo>
                    <a:pt x="37" y="11"/>
                    <a:pt x="37" y="11"/>
                    <a:pt x="37" y="10"/>
                  </a:cubicBezTo>
                  <a:cubicBezTo>
                    <a:pt x="37" y="10"/>
                    <a:pt x="38" y="11"/>
                    <a:pt x="38" y="11"/>
                  </a:cubicBezTo>
                  <a:cubicBezTo>
                    <a:pt x="38" y="10"/>
                    <a:pt x="38" y="10"/>
                    <a:pt x="38" y="10"/>
                  </a:cubicBezTo>
                  <a:cubicBezTo>
                    <a:pt x="39" y="10"/>
                    <a:pt x="39" y="10"/>
                    <a:pt x="39" y="11"/>
                  </a:cubicBezTo>
                  <a:cubicBezTo>
                    <a:pt x="40" y="11"/>
                    <a:pt x="40" y="11"/>
                    <a:pt x="40" y="11"/>
                  </a:cubicBezTo>
                  <a:cubicBezTo>
                    <a:pt x="40" y="11"/>
                    <a:pt x="40" y="11"/>
                    <a:pt x="40" y="11"/>
                  </a:cubicBezTo>
                  <a:cubicBezTo>
                    <a:pt x="40" y="11"/>
                    <a:pt x="40" y="11"/>
                    <a:pt x="40" y="11"/>
                  </a:cubicBezTo>
                  <a:cubicBezTo>
                    <a:pt x="40" y="11"/>
                    <a:pt x="41" y="11"/>
                    <a:pt x="41" y="12"/>
                  </a:cubicBezTo>
                  <a:cubicBezTo>
                    <a:pt x="41" y="12"/>
                    <a:pt x="41" y="12"/>
                    <a:pt x="41" y="12"/>
                  </a:cubicBezTo>
                  <a:cubicBezTo>
                    <a:pt x="42" y="12"/>
                    <a:pt x="43" y="12"/>
                    <a:pt x="43" y="13"/>
                  </a:cubicBezTo>
                  <a:cubicBezTo>
                    <a:pt x="43" y="13"/>
                    <a:pt x="43" y="13"/>
                    <a:pt x="43" y="13"/>
                  </a:cubicBezTo>
                  <a:cubicBezTo>
                    <a:pt x="43" y="13"/>
                    <a:pt x="44" y="13"/>
                    <a:pt x="44" y="13"/>
                  </a:cubicBezTo>
                  <a:cubicBezTo>
                    <a:pt x="44" y="14"/>
                    <a:pt x="44" y="14"/>
                    <a:pt x="44" y="13"/>
                  </a:cubicBezTo>
                  <a:cubicBezTo>
                    <a:pt x="44" y="14"/>
                    <a:pt x="44" y="14"/>
                    <a:pt x="45" y="14"/>
                  </a:cubicBezTo>
                  <a:cubicBezTo>
                    <a:pt x="45" y="14"/>
                    <a:pt x="44" y="13"/>
                    <a:pt x="44" y="13"/>
                  </a:cubicBezTo>
                  <a:cubicBezTo>
                    <a:pt x="44" y="13"/>
                    <a:pt x="44" y="13"/>
                    <a:pt x="44" y="13"/>
                  </a:cubicBezTo>
                  <a:cubicBezTo>
                    <a:pt x="44" y="13"/>
                    <a:pt x="44" y="13"/>
                    <a:pt x="44" y="13"/>
                  </a:cubicBezTo>
                  <a:cubicBezTo>
                    <a:pt x="44" y="13"/>
                    <a:pt x="44" y="13"/>
                    <a:pt x="44" y="13"/>
                  </a:cubicBezTo>
                  <a:cubicBezTo>
                    <a:pt x="43" y="12"/>
                    <a:pt x="42" y="11"/>
                    <a:pt x="41" y="11"/>
                  </a:cubicBezTo>
                  <a:cubicBezTo>
                    <a:pt x="41" y="11"/>
                    <a:pt x="40" y="10"/>
                    <a:pt x="39" y="10"/>
                  </a:cubicBezTo>
                  <a:cubicBezTo>
                    <a:pt x="39" y="9"/>
                    <a:pt x="39" y="9"/>
                    <a:pt x="39" y="9"/>
                  </a:cubicBezTo>
                  <a:cubicBezTo>
                    <a:pt x="38" y="9"/>
                    <a:pt x="38" y="9"/>
                    <a:pt x="37" y="9"/>
                  </a:cubicBezTo>
                  <a:cubicBezTo>
                    <a:pt x="37" y="9"/>
                    <a:pt x="37" y="9"/>
                    <a:pt x="37" y="9"/>
                  </a:cubicBezTo>
                  <a:cubicBezTo>
                    <a:pt x="37" y="9"/>
                    <a:pt x="37" y="9"/>
                    <a:pt x="37" y="8"/>
                  </a:cubicBezTo>
                  <a:cubicBezTo>
                    <a:pt x="37" y="8"/>
                    <a:pt x="37" y="8"/>
                    <a:pt x="37" y="8"/>
                  </a:cubicBezTo>
                  <a:cubicBezTo>
                    <a:pt x="37" y="8"/>
                    <a:pt x="37" y="8"/>
                    <a:pt x="36" y="8"/>
                  </a:cubicBezTo>
                  <a:cubicBezTo>
                    <a:pt x="36" y="8"/>
                    <a:pt x="37" y="8"/>
                    <a:pt x="37" y="8"/>
                  </a:cubicBezTo>
                  <a:cubicBezTo>
                    <a:pt x="37" y="8"/>
                    <a:pt x="37" y="8"/>
                    <a:pt x="38" y="8"/>
                  </a:cubicBezTo>
                  <a:cubicBezTo>
                    <a:pt x="38" y="9"/>
                    <a:pt x="38" y="8"/>
                    <a:pt x="38" y="8"/>
                  </a:cubicBezTo>
                  <a:cubicBezTo>
                    <a:pt x="38" y="9"/>
                    <a:pt x="38" y="9"/>
                    <a:pt x="38" y="8"/>
                  </a:cubicBezTo>
                  <a:cubicBezTo>
                    <a:pt x="39" y="8"/>
                    <a:pt x="39" y="8"/>
                    <a:pt x="39" y="9"/>
                  </a:cubicBezTo>
                  <a:cubicBezTo>
                    <a:pt x="39" y="9"/>
                    <a:pt x="39" y="9"/>
                    <a:pt x="39" y="9"/>
                  </a:cubicBezTo>
                  <a:cubicBezTo>
                    <a:pt x="39" y="9"/>
                    <a:pt x="39" y="9"/>
                    <a:pt x="39" y="9"/>
                  </a:cubicBezTo>
                  <a:cubicBezTo>
                    <a:pt x="40" y="9"/>
                    <a:pt x="40" y="9"/>
                    <a:pt x="41" y="9"/>
                  </a:cubicBezTo>
                  <a:cubicBezTo>
                    <a:pt x="41" y="10"/>
                    <a:pt x="41" y="10"/>
                    <a:pt x="41" y="10"/>
                  </a:cubicBezTo>
                  <a:cubicBezTo>
                    <a:pt x="41" y="10"/>
                    <a:pt x="41" y="10"/>
                    <a:pt x="42" y="10"/>
                  </a:cubicBezTo>
                  <a:cubicBezTo>
                    <a:pt x="42" y="11"/>
                    <a:pt x="43" y="11"/>
                    <a:pt x="44" y="12"/>
                  </a:cubicBezTo>
                  <a:cubicBezTo>
                    <a:pt x="44" y="12"/>
                    <a:pt x="44" y="12"/>
                    <a:pt x="43" y="12"/>
                  </a:cubicBezTo>
                  <a:cubicBezTo>
                    <a:pt x="43" y="12"/>
                    <a:pt x="44" y="12"/>
                    <a:pt x="44" y="12"/>
                  </a:cubicBezTo>
                  <a:cubicBezTo>
                    <a:pt x="45" y="13"/>
                    <a:pt x="46" y="14"/>
                    <a:pt x="47" y="15"/>
                  </a:cubicBezTo>
                  <a:cubicBezTo>
                    <a:pt x="47" y="15"/>
                    <a:pt x="47" y="15"/>
                    <a:pt x="47" y="15"/>
                  </a:cubicBezTo>
                  <a:cubicBezTo>
                    <a:pt x="47" y="16"/>
                    <a:pt x="47" y="15"/>
                    <a:pt x="47" y="15"/>
                  </a:cubicBezTo>
                  <a:cubicBezTo>
                    <a:pt x="48" y="16"/>
                    <a:pt x="48" y="17"/>
                    <a:pt x="49" y="18"/>
                  </a:cubicBezTo>
                  <a:cubicBezTo>
                    <a:pt x="49" y="18"/>
                    <a:pt x="49" y="18"/>
                    <a:pt x="49" y="19"/>
                  </a:cubicBezTo>
                  <a:cubicBezTo>
                    <a:pt x="50" y="19"/>
                    <a:pt x="50" y="19"/>
                    <a:pt x="50" y="20"/>
                  </a:cubicBezTo>
                  <a:cubicBezTo>
                    <a:pt x="50" y="20"/>
                    <a:pt x="50" y="20"/>
                    <a:pt x="50" y="20"/>
                  </a:cubicBezTo>
                  <a:cubicBezTo>
                    <a:pt x="50" y="20"/>
                    <a:pt x="50" y="20"/>
                    <a:pt x="50" y="21"/>
                  </a:cubicBezTo>
                  <a:cubicBezTo>
                    <a:pt x="50" y="21"/>
                    <a:pt x="51" y="21"/>
                    <a:pt x="51" y="22"/>
                  </a:cubicBezTo>
                  <a:cubicBezTo>
                    <a:pt x="51" y="22"/>
                    <a:pt x="51" y="22"/>
                    <a:pt x="51" y="22"/>
                  </a:cubicBezTo>
                  <a:cubicBezTo>
                    <a:pt x="51" y="22"/>
                    <a:pt x="51" y="22"/>
                    <a:pt x="51" y="23"/>
                  </a:cubicBezTo>
                  <a:cubicBezTo>
                    <a:pt x="52" y="23"/>
                    <a:pt x="51" y="23"/>
                    <a:pt x="52" y="23"/>
                  </a:cubicBezTo>
                  <a:cubicBezTo>
                    <a:pt x="52" y="23"/>
                    <a:pt x="52" y="24"/>
                    <a:pt x="52" y="24"/>
                  </a:cubicBezTo>
                  <a:cubicBezTo>
                    <a:pt x="52" y="24"/>
                    <a:pt x="52" y="24"/>
                    <a:pt x="52" y="24"/>
                  </a:cubicBezTo>
                  <a:cubicBezTo>
                    <a:pt x="52" y="24"/>
                    <a:pt x="52" y="24"/>
                    <a:pt x="52" y="24"/>
                  </a:cubicBezTo>
                  <a:cubicBezTo>
                    <a:pt x="52" y="25"/>
                    <a:pt x="53" y="25"/>
                    <a:pt x="53" y="25"/>
                  </a:cubicBezTo>
                  <a:cubicBezTo>
                    <a:pt x="53" y="25"/>
                    <a:pt x="53" y="26"/>
                    <a:pt x="53" y="26"/>
                  </a:cubicBezTo>
                  <a:cubicBezTo>
                    <a:pt x="53" y="27"/>
                    <a:pt x="53" y="28"/>
                    <a:pt x="54" y="29"/>
                  </a:cubicBezTo>
                  <a:cubicBezTo>
                    <a:pt x="54" y="29"/>
                    <a:pt x="54" y="30"/>
                    <a:pt x="54" y="31"/>
                  </a:cubicBezTo>
                  <a:cubicBezTo>
                    <a:pt x="54" y="31"/>
                    <a:pt x="54" y="31"/>
                    <a:pt x="54" y="31"/>
                  </a:cubicBezTo>
                  <a:cubicBezTo>
                    <a:pt x="54" y="32"/>
                    <a:pt x="55" y="32"/>
                    <a:pt x="54" y="33"/>
                  </a:cubicBezTo>
                  <a:cubicBezTo>
                    <a:pt x="55" y="33"/>
                    <a:pt x="55" y="34"/>
                    <a:pt x="55" y="34"/>
                  </a:cubicBezTo>
                  <a:cubicBezTo>
                    <a:pt x="55" y="34"/>
                    <a:pt x="55" y="34"/>
                    <a:pt x="55" y="34"/>
                  </a:cubicBezTo>
                  <a:cubicBezTo>
                    <a:pt x="55" y="34"/>
                    <a:pt x="55" y="34"/>
                    <a:pt x="55" y="34"/>
                  </a:cubicBezTo>
                  <a:cubicBezTo>
                    <a:pt x="55" y="34"/>
                    <a:pt x="55" y="35"/>
                    <a:pt x="55" y="35"/>
                  </a:cubicBezTo>
                  <a:cubicBezTo>
                    <a:pt x="55" y="35"/>
                    <a:pt x="55" y="35"/>
                    <a:pt x="55" y="35"/>
                  </a:cubicBezTo>
                  <a:cubicBezTo>
                    <a:pt x="55" y="35"/>
                    <a:pt x="55" y="36"/>
                    <a:pt x="55" y="37"/>
                  </a:cubicBezTo>
                  <a:cubicBezTo>
                    <a:pt x="55" y="37"/>
                    <a:pt x="55" y="38"/>
                    <a:pt x="55" y="39"/>
                  </a:cubicBezTo>
                  <a:cubicBezTo>
                    <a:pt x="55" y="39"/>
                    <a:pt x="55" y="38"/>
                    <a:pt x="56" y="38"/>
                  </a:cubicBezTo>
                  <a:cubicBezTo>
                    <a:pt x="56" y="39"/>
                    <a:pt x="56" y="39"/>
                    <a:pt x="56" y="40"/>
                  </a:cubicBezTo>
                  <a:cubicBezTo>
                    <a:pt x="56" y="40"/>
                    <a:pt x="56" y="41"/>
                    <a:pt x="56" y="41"/>
                  </a:cubicBezTo>
                  <a:cubicBezTo>
                    <a:pt x="56" y="41"/>
                    <a:pt x="56" y="41"/>
                    <a:pt x="56" y="41"/>
                  </a:cubicBezTo>
                  <a:cubicBezTo>
                    <a:pt x="56" y="41"/>
                    <a:pt x="56" y="42"/>
                    <a:pt x="56" y="41"/>
                  </a:cubicBezTo>
                  <a:cubicBezTo>
                    <a:pt x="56" y="42"/>
                    <a:pt x="56" y="42"/>
                    <a:pt x="56" y="42"/>
                  </a:cubicBezTo>
                  <a:cubicBezTo>
                    <a:pt x="56" y="43"/>
                    <a:pt x="56" y="44"/>
                    <a:pt x="57" y="45"/>
                  </a:cubicBezTo>
                  <a:cubicBezTo>
                    <a:pt x="56" y="44"/>
                    <a:pt x="56" y="45"/>
                    <a:pt x="56" y="45"/>
                  </a:cubicBezTo>
                  <a:cubicBezTo>
                    <a:pt x="57" y="45"/>
                    <a:pt x="56" y="45"/>
                    <a:pt x="57" y="45"/>
                  </a:cubicBezTo>
                  <a:cubicBezTo>
                    <a:pt x="57" y="46"/>
                    <a:pt x="57" y="48"/>
                    <a:pt x="57" y="48"/>
                  </a:cubicBezTo>
                  <a:cubicBezTo>
                    <a:pt x="57" y="48"/>
                    <a:pt x="57" y="49"/>
                    <a:pt x="57" y="49"/>
                  </a:cubicBezTo>
                  <a:cubicBezTo>
                    <a:pt x="57" y="49"/>
                    <a:pt x="57" y="49"/>
                    <a:pt x="57" y="49"/>
                  </a:cubicBezTo>
                  <a:cubicBezTo>
                    <a:pt x="57" y="49"/>
                    <a:pt x="57" y="50"/>
                    <a:pt x="57" y="51"/>
                  </a:cubicBezTo>
                  <a:cubicBezTo>
                    <a:pt x="57" y="51"/>
                    <a:pt x="57" y="52"/>
                    <a:pt x="57" y="53"/>
                  </a:cubicBezTo>
                  <a:cubicBezTo>
                    <a:pt x="57" y="54"/>
                    <a:pt x="57" y="54"/>
                    <a:pt x="57" y="54"/>
                  </a:cubicBezTo>
                  <a:cubicBezTo>
                    <a:pt x="57" y="55"/>
                    <a:pt x="57" y="57"/>
                    <a:pt x="57" y="59"/>
                  </a:cubicBezTo>
                  <a:cubicBezTo>
                    <a:pt x="57" y="59"/>
                    <a:pt x="58" y="59"/>
                    <a:pt x="58" y="60"/>
                  </a:cubicBezTo>
                  <a:cubicBezTo>
                    <a:pt x="58" y="60"/>
                    <a:pt x="58" y="61"/>
                    <a:pt x="58" y="62"/>
                  </a:cubicBezTo>
                  <a:cubicBezTo>
                    <a:pt x="58" y="63"/>
                    <a:pt x="58" y="64"/>
                    <a:pt x="58" y="65"/>
                  </a:cubicBezTo>
                  <a:cubicBezTo>
                    <a:pt x="58" y="65"/>
                    <a:pt x="58" y="65"/>
                    <a:pt x="58" y="66"/>
                  </a:cubicBezTo>
                  <a:cubicBezTo>
                    <a:pt x="58" y="66"/>
                    <a:pt x="58" y="66"/>
                    <a:pt x="58" y="66"/>
                  </a:cubicBezTo>
                  <a:cubicBezTo>
                    <a:pt x="58" y="66"/>
                    <a:pt x="58" y="67"/>
                    <a:pt x="58" y="67"/>
                  </a:cubicBezTo>
                  <a:cubicBezTo>
                    <a:pt x="58" y="69"/>
                    <a:pt x="59" y="69"/>
                    <a:pt x="59" y="70"/>
                  </a:cubicBezTo>
                  <a:cubicBezTo>
                    <a:pt x="58" y="71"/>
                    <a:pt x="58" y="70"/>
                    <a:pt x="58" y="70"/>
                  </a:cubicBezTo>
                  <a:cubicBezTo>
                    <a:pt x="58" y="69"/>
                    <a:pt x="58" y="69"/>
                    <a:pt x="58" y="69"/>
                  </a:cubicBezTo>
                  <a:cubicBezTo>
                    <a:pt x="58" y="69"/>
                    <a:pt x="58" y="69"/>
                    <a:pt x="58" y="69"/>
                  </a:cubicBezTo>
                  <a:cubicBezTo>
                    <a:pt x="58" y="70"/>
                    <a:pt x="58" y="69"/>
                    <a:pt x="58" y="70"/>
                  </a:cubicBezTo>
                  <a:cubicBezTo>
                    <a:pt x="58" y="70"/>
                    <a:pt x="58" y="70"/>
                    <a:pt x="58" y="70"/>
                  </a:cubicBezTo>
                  <a:cubicBezTo>
                    <a:pt x="58" y="70"/>
                    <a:pt x="58" y="70"/>
                    <a:pt x="58" y="70"/>
                  </a:cubicBezTo>
                  <a:cubicBezTo>
                    <a:pt x="58" y="71"/>
                    <a:pt x="57" y="71"/>
                    <a:pt x="58" y="71"/>
                  </a:cubicBezTo>
                  <a:moveTo>
                    <a:pt x="43" y="12"/>
                  </a:moveTo>
                  <a:cubicBezTo>
                    <a:pt x="43" y="12"/>
                    <a:pt x="43" y="11"/>
                    <a:pt x="43" y="11"/>
                  </a:cubicBezTo>
                  <a:cubicBezTo>
                    <a:pt x="43" y="11"/>
                    <a:pt x="43" y="12"/>
                    <a:pt x="43" y="12"/>
                  </a:cubicBezTo>
                  <a:moveTo>
                    <a:pt x="39" y="11"/>
                  </a:moveTo>
                  <a:cubicBezTo>
                    <a:pt x="39" y="11"/>
                    <a:pt x="39" y="10"/>
                    <a:pt x="38" y="10"/>
                  </a:cubicBezTo>
                  <a:cubicBezTo>
                    <a:pt x="38" y="11"/>
                    <a:pt x="39" y="11"/>
                    <a:pt x="39" y="11"/>
                  </a:cubicBezTo>
                  <a:cubicBezTo>
                    <a:pt x="38" y="11"/>
                    <a:pt x="39" y="11"/>
                    <a:pt x="39" y="11"/>
                  </a:cubicBezTo>
                  <a:moveTo>
                    <a:pt x="39" y="12"/>
                  </a:moveTo>
                  <a:cubicBezTo>
                    <a:pt x="39" y="12"/>
                    <a:pt x="39" y="12"/>
                    <a:pt x="39" y="12"/>
                  </a:cubicBezTo>
                  <a:cubicBezTo>
                    <a:pt x="39" y="12"/>
                    <a:pt x="39" y="12"/>
                    <a:pt x="39" y="12"/>
                  </a:cubicBezTo>
                  <a:moveTo>
                    <a:pt x="42" y="14"/>
                  </a:moveTo>
                  <a:cubicBezTo>
                    <a:pt x="42" y="14"/>
                    <a:pt x="41" y="13"/>
                    <a:pt x="41" y="13"/>
                  </a:cubicBezTo>
                  <a:cubicBezTo>
                    <a:pt x="41" y="13"/>
                    <a:pt x="41" y="14"/>
                    <a:pt x="42" y="14"/>
                  </a:cubicBezTo>
                  <a:moveTo>
                    <a:pt x="45" y="14"/>
                  </a:moveTo>
                  <a:cubicBezTo>
                    <a:pt x="45" y="14"/>
                    <a:pt x="44" y="13"/>
                    <a:pt x="45" y="13"/>
                  </a:cubicBezTo>
                  <a:cubicBezTo>
                    <a:pt x="45" y="13"/>
                    <a:pt x="45" y="14"/>
                    <a:pt x="45" y="14"/>
                  </a:cubicBezTo>
                  <a:moveTo>
                    <a:pt x="48" y="21"/>
                  </a:moveTo>
                  <a:cubicBezTo>
                    <a:pt x="48" y="20"/>
                    <a:pt x="48" y="20"/>
                    <a:pt x="48" y="20"/>
                  </a:cubicBezTo>
                  <a:cubicBezTo>
                    <a:pt x="48" y="20"/>
                    <a:pt x="48" y="21"/>
                    <a:pt x="48" y="21"/>
                  </a:cubicBezTo>
                  <a:moveTo>
                    <a:pt x="50" y="23"/>
                  </a:moveTo>
                  <a:cubicBezTo>
                    <a:pt x="50" y="23"/>
                    <a:pt x="49" y="23"/>
                    <a:pt x="49" y="23"/>
                  </a:cubicBezTo>
                  <a:cubicBezTo>
                    <a:pt x="50" y="24"/>
                    <a:pt x="50" y="24"/>
                    <a:pt x="50" y="24"/>
                  </a:cubicBezTo>
                  <a:cubicBezTo>
                    <a:pt x="50" y="24"/>
                    <a:pt x="50" y="24"/>
                    <a:pt x="50" y="23"/>
                  </a:cubicBezTo>
                  <a:moveTo>
                    <a:pt x="54" y="37"/>
                  </a:moveTo>
                  <a:cubicBezTo>
                    <a:pt x="54" y="36"/>
                    <a:pt x="54" y="36"/>
                    <a:pt x="54" y="36"/>
                  </a:cubicBezTo>
                  <a:cubicBezTo>
                    <a:pt x="54" y="36"/>
                    <a:pt x="54" y="37"/>
                    <a:pt x="54" y="37"/>
                  </a:cubicBezTo>
                  <a:moveTo>
                    <a:pt x="55" y="37"/>
                  </a:moveTo>
                  <a:cubicBezTo>
                    <a:pt x="55" y="37"/>
                    <a:pt x="55" y="36"/>
                    <a:pt x="55" y="35"/>
                  </a:cubicBezTo>
                  <a:cubicBezTo>
                    <a:pt x="55" y="36"/>
                    <a:pt x="55" y="36"/>
                    <a:pt x="55" y="36"/>
                  </a:cubicBezTo>
                  <a:cubicBezTo>
                    <a:pt x="55" y="36"/>
                    <a:pt x="55" y="37"/>
                    <a:pt x="55" y="37"/>
                  </a:cubicBezTo>
                  <a:moveTo>
                    <a:pt x="56" y="40"/>
                  </a:moveTo>
                  <a:cubicBezTo>
                    <a:pt x="56" y="39"/>
                    <a:pt x="56" y="39"/>
                    <a:pt x="55" y="39"/>
                  </a:cubicBezTo>
                  <a:cubicBezTo>
                    <a:pt x="55" y="39"/>
                    <a:pt x="56" y="39"/>
                    <a:pt x="56" y="40"/>
                  </a:cubicBezTo>
                  <a:moveTo>
                    <a:pt x="56" y="40"/>
                  </a:moveTo>
                  <a:cubicBezTo>
                    <a:pt x="56" y="40"/>
                    <a:pt x="55" y="40"/>
                    <a:pt x="55" y="41"/>
                  </a:cubicBezTo>
                  <a:cubicBezTo>
                    <a:pt x="56" y="41"/>
                    <a:pt x="56" y="40"/>
                    <a:pt x="56" y="40"/>
                  </a:cubicBezTo>
                  <a:moveTo>
                    <a:pt x="54" y="45"/>
                  </a:moveTo>
                  <a:cubicBezTo>
                    <a:pt x="54" y="45"/>
                    <a:pt x="54" y="45"/>
                    <a:pt x="54" y="45"/>
                  </a:cubicBezTo>
                  <a:cubicBezTo>
                    <a:pt x="53" y="45"/>
                    <a:pt x="53" y="46"/>
                    <a:pt x="54" y="45"/>
                  </a:cubicBezTo>
                  <a:moveTo>
                    <a:pt x="54" y="47"/>
                  </a:moveTo>
                  <a:cubicBezTo>
                    <a:pt x="54" y="47"/>
                    <a:pt x="54" y="47"/>
                    <a:pt x="54" y="46"/>
                  </a:cubicBezTo>
                  <a:cubicBezTo>
                    <a:pt x="54" y="46"/>
                    <a:pt x="54" y="47"/>
                    <a:pt x="54" y="47"/>
                  </a:cubicBezTo>
                  <a:cubicBezTo>
                    <a:pt x="54" y="47"/>
                    <a:pt x="54" y="46"/>
                    <a:pt x="53" y="47"/>
                  </a:cubicBezTo>
                  <a:cubicBezTo>
                    <a:pt x="53" y="47"/>
                    <a:pt x="54" y="47"/>
                    <a:pt x="54" y="47"/>
                  </a:cubicBezTo>
                  <a:moveTo>
                    <a:pt x="53" y="51"/>
                  </a:moveTo>
                  <a:cubicBezTo>
                    <a:pt x="53" y="52"/>
                    <a:pt x="53" y="52"/>
                    <a:pt x="53" y="52"/>
                  </a:cubicBezTo>
                  <a:cubicBezTo>
                    <a:pt x="54" y="52"/>
                    <a:pt x="54" y="51"/>
                    <a:pt x="53" y="51"/>
                  </a:cubicBezTo>
                  <a:moveTo>
                    <a:pt x="54" y="52"/>
                  </a:moveTo>
                  <a:cubicBezTo>
                    <a:pt x="54" y="51"/>
                    <a:pt x="54" y="51"/>
                    <a:pt x="54" y="51"/>
                  </a:cubicBezTo>
                  <a:cubicBezTo>
                    <a:pt x="54" y="51"/>
                    <a:pt x="54" y="51"/>
                    <a:pt x="54" y="51"/>
                  </a:cubicBezTo>
                  <a:cubicBezTo>
                    <a:pt x="54" y="52"/>
                    <a:pt x="54" y="52"/>
                    <a:pt x="54" y="52"/>
                  </a:cubicBezTo>
                  <a:moveTo>
                    <a:pt x="54" y="58"/>
                  </a:moveTo>
                  <a:cubicBezTo>
                    <a:pt x="54" y="59"/>
                    <a:pt x="53" y="59"/>
                    <a:pt x="53" y="59"/>
                  </a:cubicBezTo>
                  <a:cubicBezTo>
                    <a:pt x="54" y="59"/>
                    <a:pt x="53" y="59"/>
                    <a:pt x="54" y="59"/>
                  </a:cubicBezTo>
                  <a:cubicBezTo>
                    <a:pt x="54" y="59"/>
                    <a:pt x="54" y="59"/>
                    <a:pt x="54" y="59"/>
                  </a:cubicBezTo>
                  <a:cubicBezTo>
                    <a:pt x="54" y="59"/>
                    <a:pt x="54" y="58"/>
                    <a:pt x="54" y="58"/>
                  </a:cubicBezTo>
                  <a:cubicBezTo>
                    <a:pt x="54" y="58"/>
                    <a:pt x="54" y="58"/>
                    <a:pt x="54" y="58"/>
                  </a:cubicBezTo>
                  <a:cubicBezTo>
                    <a:pt x="54" y="58"/>
                    <a:pt x="54" y="58"/>
                    <a:pt x="54" y="58"/>
                  </a:cubicBezTo>
                  <a:moveTo>
                    <a:pt x="53" y="58"/>
                  </a:moveTo>
                  <a:cubicBezTo>
                    <a:pt x="53" y="57"/>
                    <a:pt x="53" y="57"/>
                    <a:pt x="53" y="57"/>
                  </a:cubicBezTo>
                  <a:cubicBezTo>
                    <a:pt x="53" y="57"/>
                    <a:pt x="53" y="58"/>
                    <a:pt x="53" y="58"/>
                  </a:cubicBezTo>
                  <a:moveTo>
                    <a:pt x="54" y="56"/>
                  </a:moveTo>
                  <a:cubicBezTo>
                    <a:pt x="54" y="57"/>
                    <a:pt x="54" y="57"/>
                    <a:pt x="54" y="57"/>
                  </a:cubicBezTo>
                  <a:cubicBezTo>
                    <a:pt x="54" y="57"/>
                    <a:pt x="54" y="58"/>
                    <a:pt x="54" y="58"/>
                  </a:cubicBezTo>
                  <a:cubicBezTo>
                    <a:pt x="54" y="57"/>
                    <a:pt x="54" y="57"/>
                    <a:pt x="54" y="56"/>
                  </a:cubicBezTo>
                  <a:moveTo>
                    <a:pt x="53" y="55"/>
                  </a:moveTo>
                  <a:cubicBezTo>
                    <a:pt x="53" y="56"/>
                    <a:pt x="53" y="56"/>
                    <a:pt x="53" y="56"/>
                  </a:cubicBezTo>
                  <a:cubicBezTo>
                    <a:pt x="53" y="56"/>
                    <a:pt x="53" y="57"/>
                    <a:pt x="53" y="57"/>
                  </a:cubicBezTo>
                  <a:cubicBezTo>
                    <a:pt x="54" y="56"/>
                    <a:pt x="54" y="55"/>
                    <a:pt x="53" y="55"/>
                  </a:cubicBezTo>
                  <a:moveTo>
                    <a:pt x="53" y="53"/>
                  </a:moveTo>
                  <a:cubicBezTo>
                    <a:pt x="53" y="54"/>
                    <a:pt x="53" y="54"/>
                    <a:pt x="54" y="54"/>
                  </a:cubicBezTo>
                  <a:cubicBezTo>
                    <a:pt x="54" y="54"/>
                    <a:pt x="54" y="53"/>
                    <a:pt x="53" y="53"/>
                  </a:cubicBezTo>
                  <a:moveTo>
                    <a:pt x="57" y="66"/>
                  </a:moveTo>
                  <a:cubicBezTo>
                    <a:pt x="57" y="66"/>
                    <a:pt x="58" y="66"/>
                    <a:pt x="58" y="66"/>
                  </a:cubicBezTo>
                  <a:cubicBezTo>
                    <a:pt x="57" y="66"/>
                    <a:pt x="57" y="66"/>
                    <a:pt x="57" y="66"/>
                  </a:cubicBezTo>
                  <a:cubicBezTo>
                    <a:pt x="57" y="66"/>
                    <a:pt x="57" y="66"/>
                    <a:pt x="57" y="66"/>
                  </a:cubicBezTo>
                  <a:moveTo>
                    <a:pt x="58" y="68"/>
                  </a:moveTo>
                  <a:cubicBezTo>
                    <a:pt x="58" y="68"/>
                    <a:pt x="58" y="68"/>
                    <a:pt x="58" y="68"/>
                  </a:cubicBezTo>
                  <a:cubicBezTo>
                    <a:pt x="58" y="68"/>
                    <a:pt x="58" y="68"/>
                    <a:pt x="58" y="68"/>
                  </a:cubicBezTo>
                  <a:cubicBezTo>
                    <a:pt x="58" y="68"/>
                    <a:pt x="58" y="67"/>
                    <a:pt x="58" y="67"/>
                  </a:cubicBezTo>
                  <a:cubicBezTo>
                    <a:pt x="58" y="67"/>
                    <a:pt x="58" y="67"/>
                    <a:pt x="58" y="68"/>
                  </a:cubicBezTo>
                  <a:cubicBezTo>
                    <a:pt x="58" y="68"/>
                    <a:pt x="58" y="68"/>
                    <a:pt x="58" y="68"/>
                  </a:cubicBezTo>
                  <a:moveTo>
                    <a:pt x="33" y="8"/>
                  </a:moveTo>
                  <a:cubicBezTo>
                    <a:pt x="33" y="8"/>
                    <a:pt x="33" y="8"/>
                    <a:pt x="32" y="9"/>
                  </a:cubicBezTo>
                  <a:cubicBezTo>
                    <a:pt x="32" y="8"/>
                    <a:pt x="32" y="8"/>
                    <a:pt x="32" y="8"/>
                  </a:cubicBezTo>
                  <a:cubicBezTo>
                    <a:pt x="32" y="8"/>
                    <a:pt x="32" y="7"/>
                    <a:pt x="33" y="7"/>
                  </a:cubicBezTo>
                  <a:cubicBezTo>
                    <a:pt x="33" y="7"/>
                    <a:pt x="32" y="8"/>
                    <a:pt x="32" y="8"/>
                  </a:cubicBezTo>
                  <a:cubicBezTo>
                    <a:pt x="32" y="8"/>
                    <a:pt x="32" y="8"/>
                    <a:pt x="32" y="8"/>
                  </a:cubicBezTo>
                  <a:cubicBezTo>
                    <a:pt x="32" y="8"/>
                    <a:pt x="33" y="7"/>
                    <a:pt x="33" y="7"/>
                  </a:cubicBezTo>
                  <a:cubicBezTo>
                    <a:pt x="33" y="7"/>
                    <a:pt x="34" y="7"/>
                    <a:pt x="34" y="8"/>
                  </a:cubicBezTo>
                  <a:cubicBezTo>
                    <a:pt x="34" y="8"/>
                    <a:pt x="34" y="8"/>
                    <a:pt x="33" y="8"/>
                  </a:cubicBezTo>
                  <a:cubicBezTo>
                    <a:pt x="34" y="8"/>
                    <a:pt x="35" y="8"/>
                    <a:pt x="35" y="8"/>
                  </a:cubicBezTo>
                  <a:cubicBezTo>
                    <a:pt x="35" y="8"/>
                    <a:pt x="35" y="8"/>
                    <a:pt x="35" y="8"/>
                  </a:cubicBezTo>
                  <a:cubicBezTo>
                    <a:pt x="34" y="7"/>
                    <a:pt x="34" y="8"/>
                    <a:pt x="34" y="8"/>
                  </a:cubicBezTo>
                  <a:cubicBezTo>
                    <a:pt x="34" y="7"/>
                    <a:pt x="35" y="7"/>
                    <a:pt x="35" y="8"/>
                  </a:cubicBezTo>
                  <a:cubicBezTo>
                    <a:pt x="35" y="7"/>
                    <a:pt x="36" y="7"/>
                    <a:pt x="36" y="8"/>
                  </a:cubicBezTo>
                  <a:cubicBezTo>
                    <a:pt x="36" y="8"/>
                    <a:pt x="35" y="8"/>
                    <a:pt x="35" y="8"/>
                  </a:cubicBezTo>
                  <a:cubicBezTo>
                    <a:pt x="35" y="8"/>
                    <a:pt x="35" y="8"/>
                    <a:pt x="35" y="8"/>
                  </a:cubicBezTo>
                  <a:cubicBezTo>
                    <a:pt x="35" y="8"/>
                    <a:pt x="35" y="8"/>
                    <a:pt x="35" y="8"/>
                  </a:cubicBezTo>
                  <a:cubicBezTo>
                    <a:pt x="35" y="8"/>
                    <a:pt x="35" y="8"/>
                    <a:pt x="35" y="8"/>
                  </a:cubicBezTo>
                  <a:cubicBezTo>
                    <a:pt x="35" y="9"/>
                    <a:pt x="35" y="9"/>
                    <a:pt x="34" y="9"/>
                  </a:cubicBezTo>
                  <a:cubicBezTo>
                    <a:pt x="34" y="8"/>
                    <a:pt x="34" y="8"/>
                    <a:pt x="33" y="8"/>
                  </a:cubicBezTo>
                  <a:moveTo>
                    <a:pt x="33" y="9"/>
                  </a:moveTo>
                  <a:cubicBezTo>
                    <a:pt x="33" y="9"/>
                    <a:pt x="33" y="9"/>
                    <a:pt x="33" y="9"/>
                  </a:cubicBezTo>
                  <a:cubicBezTo>
                    <a:pt x="33" y="9"/>
                    <a:pt x="33" y="9"/>
                    <a:pt x="33" y="9"/>
                  </a:cubicBezTo>
                  <a:cubicBezTo>
                    <a:pt x="33" y="9"/>
                    <a:pt x="33" y="9"/>
                    <a:pt x="33" y="9"/>
                  </a:cubicBezTo>
                  <a:moveTo>
                    <a:pt x="35" y="9"/>
                  </a:moveTo>
                  <a:cubicBezTo>
                    <a:pt x="35" y="9"/>
                    <a:pt x="35" y="9"/>
                    <a:pt x="35" y="9"/>
                  </a:cubicBezTo>
                  <a:cubicBezTo>
                    <a:pt x="35" y="9"/>
                    <a:pt x="35" y="9"/>
                    <a:pt x="35" y="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6"/>
            <p:cNvSpPr>
              <a:spLocks noEditPoints="1"/>
            </p:cNvSpPr>
            <p:nvPr/>
          </p:nvSpPr>
          <p:spPr bwMode="auto">
            <a:xfrm>
              <a:off x="6284913" y="1362075"/>
              <a:ext cx="1320800" cy="1081088"/>
            </a:xfrm>
            <a:custGeom>
              <a:avLst/>
              <a:gdLst>
                <a:gd name="T0" fmla="*/ 32 w 45"/>
                <a:gd name="T1" fmla="*/ 21 h 37"/>
                <a:gd name="T2" fmla="*/ 33 w 45"/>
                <a:gd name="T3" fmla="*/ 21 h 37"/>
                <a:gd name="T4" fmla="*/ 10 w 45"/>
                <a:gd name="T5" fmla="*/ 23 h 37"/>
                <a:gd name="T6" fmla="*/ 10 w 45"/>
                <a:gd name="T7" fmla="*/ 19 h 37"/>
                <a:gd name="T8" fmla="*/ 10 w 45"/>
                <a:gd name="T9" fmla="*/ 27 h 37"/>
                <a:gd name="T10" fmla="*/ 9 w 45"/>
                <a:gd name="T11" fmla="*/ 24 h 37"/>
                <a:gd name="T12" fmla="*/ 10 w 45"/>
                <a:gd name="T13" fmla="*/ 25 h 37"/>
                <a:gd name="T14" fmla="*/ 16 w 45"/>
                <a:gd name="T15" fmla="*/ 29 h 37"/>
                <a:gd name="T16" fmla="*/ 17 w 45"/>
                <a:gd name="T17" fmla="*/ 14 h 37"/>
                <a:gd name="T18" fmla="*/ 18 w 45"/>
                <a:gd name="T19" fmla="*/ 13 h 37"/>
                <a:gd name="T20" fmla="*/ 15 w 45"/>
                <a:gd name="T21" fmla="*/ 21 h 37"/>
                <a:gd name="T22" fmla="*/ 16 w 45"/>
                <a:gd name="T23" fmla="*/ 7 h 37"/>
                <a:gd name="T24" fmla="*/ 27 w 45"/>
                <a:gd name="T25" fmla="*/ 3 h 37"/>
                <a:gd name="T26" fmla="*/ 34 w 45"/>
                <a:gd name="T27" fmla="*/ 7 h 37"/>
                <a:gd name="T28" fmla="*/ 42 w 45"/>
                <a:gd name="T29" fmla="*/ 21 h 37"/>
                <a:gd name="T30" fmla="*/ 43 w 45"/>
                <a:gd name="T31" fmla="*/ 34 h 37"/>
                <a:gd name="T32" fmla="*/ 37 w 45"/>
                <a:gd name="T33" fmla="*/ 35 h 37"/>
                <a:gd name="T34" fmla="*/ 22 w 45"/>
                <a:gd name="T35" fmla="*/ 35 h 37"/>
                <a:gd name="T36" fmla="*/ 10 w 45"/>
                <a:gd name="T37" fmla="*/ 36 h 37"/>
                <a:gd name="T38" fmla="*/ 18 w 45"/>
                <a:gd name="T39" fmla="*/ 26 h 37"/>
                <a:gd name="T40" fmla="*/ 25 w 45"/>
                <a:gd name="T41" fmla="*/ 27 h 37"/>
                <a:gd name="T42" fmla="*/ 33 w 45"/>
                <a:gd name="T43" fmla="*/ 26 h 37"/>
                <a:gd name="T44" fmla="*/ 36 w 45"/>
                <a:gd name="T45" fmla="*/ 24 h 37"/>
                <a:gd name="T46" fmla="*/ 34 w 45"/>
                <a:gd name="T47" fmla="*/ 18 h 37"/>
                <a:gd name="T48" fmla="*/ 30 w 45"/>
                <a:gd name="T49" fmla="*/ 13 h 37"/>
                <a:gd name="T50" fmla="*/ 27 w 45"/>
                <a:gd name="T51" fmla="*/ 12 h 37"/>
                <a:gd name="T52" fmla="*/ 32 w 45"/>
                <a:gd name="T53" fmla="*/ 18 h 37"/>
                <a:gd name="T54" fmla="*/ 28 w 45"/>
                <a:gd name="T55" fmla="*/ 18 h 37"/>
                <a:gd name="T56" fmla="*/ 24 w 45"/>
                <a:gd name="T57" fmla="*/ 12 h 37"/>
                <a:gd name="T58" fmla="*/ 19 w 45"/>
                <a:gd name="T59" fmla="*/ 9 h 37"/>
                <a:gd name="T60" fmla="*/ 15 w 45"/>
                <a:gd name="T61" fmla="*/ 14 h 37"/>
                <a:gd name="T62" fmla="*/ 16 w 45"/>
                <a:gd name="T63" fmla="*/ 19 h 37"/>
                <a:gd name="T64" fmla="*/ 15 w 45"/>
                <a:gd name="T65" fmla="*/ 21 h 37"/>
                <a:gd name="T66" fmla="*/ 12 w 45"/>
                <a:gd name="T67" fmla="*/ 19 h 37"/>
                <a:gd name="T68" fmla="*/ 12 w 45"/>
                <a:gd name="T69" fmla="*/ 15 h 37"/>
                <a:gd name="T70" fmla="*/ 31 w 45"/>
                <a:gd name="T71" fmla="*/ 9 h 37"/>
                <a:gd name="T72" fmla="*/ 32 w 45"/>
                <a:gd name="T73" fmla="*/ 8 h 37"/>
                <a:gd name="T74" fmla="*/ 26 w 45"/>
                <a:gd name="T75" fmla="*/ 4 h 37"/>
                <a:gd name="T76" fmla="*/ 11 w 45"/>
                <a:gd name="T77" fmla="*/ 17 h 37"/>
                <a:gd name="T78" fmla="*/ 14 w 45"/>
                <a:gd name="T79" fmla="*/ 15 h 37"/>
                <a:gd name="T80" fmla="*/ 14 w 45"/>
                <a:gd name="T81" fmla="*/ 13 h 37"/>
                <a:gd name="T82" fmla="*/ 16 w 45"/>
                <a:gd name="T83" fmla="*/ 12 h 37"/>
                <a:gd name="T84" fmla="*/ 16 w 45"/>
                <a:gd name="T85" fmla="*/ 10 h 37"/>
                <a:gd name="T86" fmla="*/ 21 w 45"/>
                <a:gd name="T87" fmla="*/ 9 h 37"/>
                <a:gd name="T88" fmla="*/ 22 w 45"/>
                <a:gd name="T89" fmla="*/ 9 h 37"/>
                <a:gd name="T90" fmla="*/ 29 w 45"/>
                <a:gd name="T91" fmla="*/ 18 h 37"/>
                <a:gd name="T92" fmla="*/ 28 w 45"/>
                <a:gd name="T93" fmla="*/ 11 h 37"/>
                <a:gd name="T94" fmla="*/ 15 w 45"/>
                <a:gd name="T95" fmla="*/ 36 h 37"/>
                <a:gd name="T96" fmla="*/ 31 w 45"/>
                <a:gd name="T97" fmla="*/ 29 h 37"/>
                <a:gd name="T98" fmla="*/ 35 w 45"/>
                <a:gd name="T99" fmla="*/ 30 h 37"/>
                <a:gd name="T100" fmla="*/ 36 w 45"/>
                <a:gd name="T101" fmla="*/ 25 h 37"/>
                <a:gd name="T102" fmla="*/ 34 w 45"/>
                <a:gd name="T103" fmla="*/ 11 h 37"/>
                <a:gd name="T104" fmla="*/ 11 w 45"/>
                <a:gd name="T105" fmla="*/ 12 h 37"/>
                <a:gd name="T106" fmla="*/ 44 w 45"/>
                <a:gd name="T107" fmla="*/ 30 h 37"/>
                <a:gd name="T108" fmla="*/ 21 w 45"/>
                <a:gd name="T109" fmla="*/ 3 h 37"/>
                <a:gd name="T110" fmla="*/ 23 w 45"/>
                <a:gd name="T111" fmla="*/ 1 h 37"/>
                <a:gd name="T112" fmla="*/ 26 w 45"/>
                <a:gd name="T113" fmla="*/ 3 h 37"/>
                <a:gd name="T114" fmla="*/ 1 w 45"/>
                <a:gd name="T115" fmla="*/ 24 h 37"/>
                <a:gd name="T116" fmla="*/ 11 w 45"/>
                <a:gd name="T117" fmla="*/ 6 h 37"/>
                <a:gd name="T118" fmla="*/ 14 w 45"/>
                <a:gd name="T119" fmla="*/ 7 h 37"/>
                <a:gd name="T120" fmla="*/ 4 w 45"/>
                <a:gd name="T121" fmla="*/ 27 h 37"/>
                <a:gd name="T122" fmla="*/ 4 w 45"/>
                <a:gd name="T123" fmla="*/ 19 h 37"/>
                <a:gd name="T124" fmla="*/ 18 w 45"/>
                <a:gd name="T125"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 h="37">
                  <a:moveTo>
                    <a:pt x="31" y="21"/>
                  </a:moveTo>
                  <a:cubicBezTo>
                    <a:pt x="31" y="21"/>
                    <a:pt x="31" y="21"/>
                    <a:pt x="30" y="21"/>
                  </a:cubicBezTo>
                  <a:cubicBezTo>
                    <a:pt x="30" y="21"/>
                    <a:pt x="30" y="21"/>
                    <a:pt x="30" y="21"/>
                  </a:cubicBezTo>
                  <a:cubicBezTo>
                    <a:pt x="30" y="21"/>
                    <a:pt x="31" y="21"/>
                    <a:pt x="31" y="21"/>
                  </a:cubicBezTo>
                  <a:cubicBezTo>
                    <a:pt x="31" y="21"/>
                    <a:pt x="31" y="21"/>
                    <a:pt x="31" y="21"/>
                  </a:cubicBezTo>
                  <a:moveTo>
                    <a:pt x="32" y="21"/>
                  </a:moveTo>
                  <a:cubicBezTo>
                    <a:pt x="32" y="21"/>
                    <a:pt x="32" y="21"/>
                    <a:pt x="31" y="21"/>
                  </a:cubicBezTo>
                  <a:cubicBezTo>
                    <a:pt x="31" y="21"/>
                    <a:pt x="32" y="21"/>
                    <a:pt x="32" y="21"/>
                  </a:cubicBezTo>
                  <a:cubicBezTo>
                    <a:pt x="32" y="21"/>
                    <a:pt x="31" y="21"/>
                    <a:pt x="32" y="21"/>
                  </a:cubicBezTo>
                  <a:cubicBezTo>
                    <a:pt x="32" y="21"/>
                    <a:pt x="32" y="21"/>
                    <a:pt x="32" y="21"/>
                  </a:cubicBezTo>
                  <a:moveTo>
                    <a:pt x="31" y="21"/>
                  </a:moveTo>
                  <a:cubicBezTo>
                    <a:pt x="31" y="21"/>
                    <a:pt x="31" y="21"/>
                    <a:pt x="31" y="21"/>
                  </a:cubicBezTo>
                  <a:cubicBezTo>
                    <a:pt x="30" y="21"/>
                    <a:pt x="30" y="21"/>
                    <a:pt x="31" y="21"/>
                  </a:cubicBezTo>
                  <a:moveTo>
                    <a:pt x="33" y="22"/>
                  </a:moveTo>
                  <a:cubicBezTo>
                    <a:pt x="32" y="22"/>
                    <a:pt x="32" y="22"/>
                    <a:pt x="32" y="22"/>
                  </a:cubicBezTo>
                  <a:cubicBezTo>
                    <a:pt x="32" y="22"/>
                    <a:pt x="32" y="22"/>
                    <a:pt x="32" y="22"/>
                  </a:cubicBezTo>
                  <a:cubicBezTo>
                    <a:pt x="32" y="22"/>
                    <a:pt x="32" y="22"/>
                    <a:pt x="32" y="22"/>
                  </a:cubicBezTo>
                  <a:cubicBezTo>
                    <a:pt x="32" y="22"/>
                    <a:pt x="32" y="22"/>
                    <a:pt x="32" y="22"/>
                  </a:cubicBezTo>
                  <a:cubicBezTo>
                    <a:pt x="32" y="22"/>
                    <a:pt x="32" y="22"/>
                    <a:pt x="33" y="22"/>
                  </a:cubicBezTo>
                  <a:cubicBezTo>
                    <a:pt x="33" y="22"/>
                    <a:pt x="32" y="22"/>
                    <a:pt x="32" y="22"/>
                  </a:cubicBezTo>
                  <a:cubicBezTo>
                    <a:pt x="32" y="22"/>
                    <a:pt x="33" y="22"/>
                    <a:pt x="33" y="22"/>
                  </a:cubicBezTo>
                  <a:cubicBezTo>
                    <a:pt x="33" y="22"/>
                    <a:pt x="33" y="22"/>
                    <a:pt x="33" y="22"/>
                  </a:cubicBezTo>
                  <a:cubicBezTo>
                    <a:pt x="33" y="22"/>
                    <a:pt x="33" y="22"/>
                    <a:pt x="33" y="22"/>
                  </a:cubicBezTo>
                  <a:cubicBezTo>
                    <a:pt x="33" y="22"/>
                    <a:pt x="33" y="22"/>
                    <a:pt x="33" y="22"/>
                  </a:cubicBezTo>
                  <a:cubicBezTo>
                    <a:pt x="33" y="22"/>
                    <a:pt x="33" y="22"/>
                    <a:pt x="33" y="22"/>
                  </a:cubicBezTo>
                  <a:cubicBezTo>
                    <a:pt x="32" y="22"/>
                    <a:pt x="33" y="22"/>
                    <a:pt x="33" y="23"/>
                  </a:cubicBezTo>
                  <a:cubicBezTo>
                    <a:pt x="33" y="23"/>
                    <a:pt x="33" y="23"/>
                    <a:pt x="33" y="23"/>
                  </a:cubicBezTo>
                  <a:cubicBezTo>
                    <a:pt x="33" y="22"/>
                    <a:pt x="33" y="22"/>
                    <a:pt x="33" y="23"/>
                  </a:cubicBezTo>
                  <a:cubicBezTo>
                    <a:pt x="33" y="23"/>
                    <a:pt x="33" y="23"/>
                    <a:pt x="34" y="23"/>
                  </a:cubicBezTo>
                  <a:cubicBezTo>
                    <a:pt x="33" y="23"/>
                    <a:pt x="34" y="23"/>
                    <a:pt x="34" y="23"/>
                  </a:cubicBezTo>
                  <a:cubicBezTo>
                    <a:pt x="34" y="23"/>
                    <a:pt x="33" y="23"/>
                    <a:pt x="34" y="23"/>
                  </a:cubicBezTo>
                  <a:cubicBezTo>
                    <a:pt x="33" y="23"/>
                    <a:pt x="33" y="23"/>
                    <a:pt x="33" y="23"/>
                  </a:cubicBezTo>
                  <a:cubicBezTo>
                    <a:pt x="33" y="23"/>
                    <a:pt x="32" y="22"/>
                    <a:pt x="32" y="22"/>
                  </a:cubicBezTo>
                  <a:cubicBezTo>
                    <a:pt x="32" y="22"/>
                    <a:pt x="33" y="23"/>
                    <a:pt x="33" y="23"/>
                  </a:cubicBezTo>
                  <a:cubicBezTo>
                    <a:pt x="33" y="23"/>
                    <a:pt x="33" y="23"/>
                    <a:pt x="33" y="23"/>
                  </a:cubicBezTo>
                  <a:cubicBezTo>
                    <a:pt x="33" y="23"/>
                    <a:pt x="33" y="23"/>
                    <a:pt x="32" y="22"/>
                  </a:cubicBezTo>
                  <a:cubicBezTo>
                    <a:pt x="32" y="22"/>
                    <a:pt x="32" y="22"/>
                    <a:pt x="33" y="22"/>
                  </a:cubicBezTo>
                  <a:moveTo>
                    <a:pt x="31" y="21"/>
                  </a:moveTo>
                  <a:cubicBezTo>
                    <a:pt x="30" y="21"/>
                    <a:pt x="30" y="21"/>
                    <a:pt x="30" y="21"/>
                  </a:cubicBezTo>
                  <a:cubicBezTo>
                    <a:pt x="31" y="21"/>
                    <a:pt x="31" y="21"/>
                    <a:pt x="31" y="21"/>
                  </a:cubicBezTo>
                  <a:moveTo>
                    <a:pt x="31" y="21"/>
                  </a:moveTo>
                  <a:cubicBezTo>
                    <a:pt x="31" y="21"/>
                    <a:pt x="31" y="21"/>
                    <a:pt x="31" y="21"/>
                  </a:cubicBezTo>
                  <a:cubicBezTo>
                    <a:pt x="31" y="21"/>
                    <a:pt x="31" y="21"/>
                    <a:pt x="31" y="21"/>
                  </a:cubicBezTo>
                  <a:cubicBezTo>
                    <a:pt x="31" y="21"/>
                    <a:pt x="31" y="21"/>
                    <a:pt x="31" y="22"/>
                  </a:cubicBezTo>
                  <a:cubicBezTo>
                    <a:pt x="31" y="22"/>
                    <a:pt x="31" y="22"/>
                    <a:pt x="31" y="21"/>
                  </a:cubicBezTo>
                  <a:moveTo>
                    <a:pt x="30" y="21"/>
                  </a:moveTo>
                  <a:cubicBezTo>
                    <a:pt x="30" y="21"/>
                    <a:pt x="31" y="21"/>
                    <a:pt x="31" y="21"/>
                  </a:cubicBezTo>
                  <a:cubicBezTo>
                    <a:pt x="31" y="21"/>
                    <a:pt x="31" y="21"/>
                    <a:pt x="31" y="21"/>
                  </a:cubicBezTo>
                  <a:cubicBezTo>
                    <a:pt x="31" y="21"/>
                    <a:pt x="31" y="21"/>
                    <a:pt x="30" y="21"/>
                  </a:cubicBezTo>
                  <a:moveTo>
                    <a:pt x="32" y="21"/>
                  </a:moveTo>
                  <a:cubicBezTo>
                    <a:pt x="32" y="21"/>
                    <a:pt x="32" y="21"/>
                    <a:pt x="32" y="21"/>
                  </a:cubicBezTo>
                  <a:cubicBezTo>
                    <a:pt x="32" y="21"/>
                    <a:pt x="32" y="21"/>
                    <a:pt x="32" y="21"/>
                  </a:cubicBezTo>
                  <a:cubicBezTo>
                    <a:pt x="32" y="21"/>
                    <a:pt x="32" y="21"/>
                    <a:pt x="32" y="21"/>
                  </a:cubicBezTo>
                  <a:cubicBezTo>
                    <a:pt x="32" y="21"/>
                    <a:pt x="32" y="21"/>
                    <a:pt x="32" y="21"/>
                  </a:cubicBezTo>
                  <a:cubicBezTo>
                    <a:pt x="32" y="21"/>
                    <a:pt x="32" y="21"/>
                    <a:pt x="32" y="21"/>
                  </a:cubicBezTo>
                  <a:moveTo>
                    <a:pt x="31" y="21"/>
                  </a:moveTo>
                  <a:cubicBezTo>
                    <a:pt x="32" y="21"/>
                    <a:pt x="32" y="21"/>
                    <a:pt x="31" y="21"/>
                  </a:cubicBezTo>
                  <a:cubicBezTo>
                    <a:pt x="32" y="21"/>
                    <a:pt x="32" y="21"/>
                    <a:pt x="31" y="21"/>
                  </a:cubicBezTo>
                  <a:moveTo>
                    <a:pt x="19" y="10"/>
                  </a:moveTo>
                  <a:cubicBezTo>
                    <a:pt x="19" y="10"/>
                    <a:pt x="19" y="10"/>
                    <a:pt x="19" y="10"/>
                  </a:cubicBezTo>
                  <a:cubicBezTo>
                    <a:pt x="19" y="10"/>
                    <a:pt x="19" y="10"/>
                    <a:pt x="19" y="10"/>
                  </a:cubicBezTo>
                  <a:cubicBezTo>
                    <a:pt x="19" y="10"/>
                    <a:pt x="19" y="10"/>
                    <a:pt x="19" y="9"/>
                  </a:cubicBezTo>
                  <a:cubicBezTo>
                    <a:pt x="19" y="10"/>
                    <a:pt x="19" y="9"/>
                    <a:pt x="19" y="9"/>
                  </a:cubicBezTo>
                  <a:cubicBezTo>
                    <a:pt x="19" y="9"/>
                    <a:pt x="19" y="10"/>
                    <a:pt x="19" y="10"/>
                  </a:cubicBezTo>
                  <a:cubicBezTo>
                    <a:pt x="20" y="10"/>
                    <a:pt x="20" y="10"/>
                    <a:pt x="20" y="10"/>
                  </a:cubicBezTo>
                  <a:cubicBezTo>
                    <a:pt x="20" y="10"/>
                    <a:pt x="19" y="10"/>
                    <a:pt x="19" y="10"/>
                  </a:cubicBezTo>
                  <a:cubicBezTo>
                    <a:pt x="19" y="10"/>
                    <a:pt x="19" y="10"/>
                    <a:pt x="19" y="10"/>
                  </a:cubicBezTo>
                  <a:cubicBezTo>
                    <a:pt x="19" y="10"/>
                    <a:pt x="19" y="10"/>
                    <a:pt x="19" y="10"/>
                  </a:cubicBezTo>
                  <a:cubicBezTo>
                    <a:pt x="20" y="10"/>
                    <a:pt x="20" y="10"/>
                    <a:pt x="20" y="10"/>
                  </a:cubicBezTo>
                  <a:cubicBezTo>
                    <a:pt x="20" y="10"/>
                    <a:pt x="19" y="10"/>
                    <a:pt x="19" y="10"/>
                  </a:cubicBezTo>
                  <a:cubicBezTo>
                    <a:pt x="19" y="10"/>
                    <a:pt x="19" y="10"/>
                    <a:pt x="19" y="10"/>
                  </a:cubicBezTo>
                  <a:moveTo>
                    <a:pt x="19" y="12"/>
                  </a:moveTo>
                  <a:cubicBezTo>
                    <a:pt x="19" y="12"/>
                    <a:pt x="19" y="12"/>
                    <a:pt x="19" y="12"/>
                  </a:cubicBezTo>
                  <a:cubicBezTo>
                    <a:pt x="19" y="12"/>
                    <a:pt x="19" y="12"/>
                    <a:pt x="19" y="12"/>
                  </a:cubicBezTo>
                  <a:cubicBezTo>
                    <a:pt x="18" y="12"/>
                    <a:pt x="19" y="12"/>
                    <a:pt x="19" y="12"/>
                  </a:cubicBezTo>
                  <a:moveTo>
                    <a:pt x="19" y="12"/>
                  </a:moveTo>
                  <a:cubicBezTo>
                    <a:pt x="19" y="12"/>
                    <a:pt x="19" y="12"/>
                    <a:pt x="19" y="12"/>
                  </a:cubicBezTo>
                  <a:cubicBezTo>
                    <a:pt x="19" y="12"/>
                    <a:pt x="19" y="12"/>
                    <a:pt x="19" y="12"/>
                  </a:cubicBezTo>
                  <a:cubicBezTo>
                    <a:pt x="19" y="12"/>
                    <a:pt x="19" y="12"/>
                    <a:pt x="19" y="12"/>
                  </a:cubicBezTo>
                  <a:cubicBezTo>
                    <a:pt x="19" y="12"/>
                    <a:pt x="19" y="12"/>
                    <a:pt x="19" y="12"/>
                  </a:cubicBezTo>
                  <a:cubicBezTo>
                    <a:pt x="19" y="12"/>
                    <a:pt x="19" y="11"/>
                    <a:pt x="19" y="11"/>
                  </a:cubicBezTo>
                  <a:cubicBezTo>
                    <a:pt x="19" y="11"/>
                    <a:pt x="20" y="11"/>
                    <a:pt x="20" y="11"/>
                  </a:cubicBezTo>
                  <a:cubicBezTo>
                    <a:pt x="20" y="11"/>
                    <a:pt x="20" y="11"/>
                    <a:pt x="20" y="11"/>
                  </a:cubicBezTo>
                  <a:cubicBezTo>
                    <a:pt x="20" y="12"/>
                    <a:pt x="20" y="11"/>
                    <a:pt x="20" y="12"/>
                  </a:cubicBezTo>
                  <a:cubicBezTo>
                    <a:pt x="20" y="12"/>
                    <a:pt x="20" y="11"/>
                    <a:pt x="20" y="12"/>
                  </a:cubicBezTo>
                  <a:cubicBezTo>
                    <a:pt x="20" y="12"/>
                    <a:pt x="20" y="12"/>
                    <a:pt x="20" y="11"/>
                  </a:cubicBezTo>
                  <a:cubicBezTo>
                    <a:pt x="20" y="12"/>
                    <a:pt x="20" y="11"/>
                    <a:pt x="20" y="11"/>
                  </a:cubicBezTo>
                  <a:cubicBezTo>
                    <a:pt x="20" y="11"/>
                    <a:pt x="20" y="11"/>
                    <a:pt x="19" y="11"/>
                  </a:cubicBezTo>
                  <a:cubicBezTo>
                    <a:pt x="19" y="11"/>
                    <a:pt x="19" y="11"/>
                    <a:pt x="19" y="11"/>
                  </a:cubicBezTo>
                  <a:cubicBezTo>
                    <a:pt x="19" y="11"/>
                    <a:pt x="19" y="11"/>
                    <a:pt x="19" y="11"/>
                  </a:cubicBezTo>
                  <a:cubicBezTo>
                    <a:pt x="20" y="12"/>
                    <a:pt x="20" y="11"/>
                    <a:pt x="20" y="11"/>
                  </a:cubicBezTo>
                  <a:cubicBezTo>
                    <a:pt x="20" y="11"/>
                    <a:pt x="20" y="12"/>
                    <a:pt x="20" y="12"/>
                  </a:cubicBezTo>
                  <a:cubicBezTo>
                    <a:pt x="20" y="12"/>
                    <a:pt x="20" y="11"/>
                    <a:pt x="20" y="12"/>
                  </a:cubicBezTo>
                  <a:cubicBezTo>
                    <a:pt x="20" y="12"/>
                    <a:pt x="20" y="12"/>
                    <a:pt x="19" y="12"/>
                  </a:cubicBezTo>
                  <a:moveTo>
                    <a:pt x="19" y="12"/>
                  </a:moveTo>
                  <a:cubicBezTo>
                    <a:pt x="19" y="12"/>
                    <a:pt x="20" y="12"/>
                    <a:pt x="20" y="12"/>
                  </a:cubicBezTo>
                  <a:cubicBezTo>
                    <a:pt x="19" y="11"/>
                    <a:pt x="19" y="11"/>
                    <a:pt x="19" y="12"/>
                  </a:cubicBezTo>
                  <a:moveTo>
                    <a:pt x="32" y="21"/>
                  </a:moveTo>
                  <a:cubicBezTo>
                    <a:pt x="32" y="21"/>
                    <a:pt x="33" y="21"/>
                    <a:pt x="33" y="21"/>
                  </a:cubicBezTo>
                  <a:cubicBezTo>
                    <a:pt x="33" y="21"/>
                    <a:pt x="33" y="21"/>
                    <a:pt x="33" y="21"/>
                  </a:cubicBezTo>
                  <a:cubicBezTo>
                    <a:pt x="33" y="21"/>
                    <a:pt x="33" y="22"/>
                    <a:pt x="33" y="22"/>
                  </a:cubicBezTo>
                  <a:cubicBezTo>
                    <a:pt x="32" y="22"/>
                    <a:pt x="33" y="22"/>
                    <a:pt x="33" y="21"/>
                  </a:cubicBezTo>
                  <a:cubicBezTo>
                    <a:pt x="33" y="21"/>
                    <a:pt x="32" y="21"/>
                    <a:pt x="32" y="21"/>
                  </a:cubicBezTo>
                  <a:moveTo>
                    <a:pt x="19" y="13"/>
                  </a:moveTo>
                  <a:cubicBezTo>
                    <a:pt x="19" y="13"/>
                    <a:pt x="18" y="12"/>
                    <a:pt x="19" y="12"/>
                  </a:cubicBezTo>
                  <a:cubicBezTo>
                    <a:pt x="19" y="13"/>
                    <a:pt x="19" y="12"/>
                    <a:pt x="19" y="13"/>
                  </a:cubicBezTo>
                  <a:moveTo>
                    <a:pt x="19" y="12"/>
                  </a:moveTo>
                  <a:cubicBezTo>
                    <a:pt x="19" y="12"/>
                    <a:pt x="19" y="12"/>
                    <a:pt x="19" y="12"/>
                  </a:cubicBezTo>
                  <a:cubicBezTo>
                    <a:pt x="18" y="12"/>
                    <a:pt x="19" y="12"/>
                    <a:pt x="19" y="12"/>
                  </a:cubicBezTo>
                  <a:moveTo>
                    <a:pt x="31" y="21"/>
                  </a:moveTo>
                  <a:cubicBezTo>
                    <a:pt x="31" y="21"/>
                    <a:pt x="31" y="21"/>
                    <a:pt x="31" y="21"/>
                  </a:cubicBezTo>
                  <a:cubicBezTo>
                    <a:pt x="30" y="21"/>
                    <a:pt x="30" y="21"/>
                    <a:pt x="30" y="21"/>
                  </a:cubicBezTo>
                  <a:cubicBezTo>
                    <a:pt x="30" y="20"/>
                    <a:pt x="30" y="20"/>
                    <a:pt x="30" y="20"/>
                  </a:cubicBezTo>
                  <a:cubicBezTo>
                    <a:pt x="30" y="21"/>
                    <a:pt x="30" y="21"/>
                    <a:pt x="31" y="21"/>
                  </a:cubicBezTo>
                  <a:moveTo>
                    <a:pt x="20" y="12"/>
                  </a:moveTo>
                  <a:cubicBezTo>
                    <a:pt x="20" y="12"/>
                    <a:pt x="20" y="12"/>
                    <a:pt x="20" y="12"/>
                  </a:cubicBezTo>
                  <a:cubicBezTo>
                    <a:pt x="20" y="12"/>
                    <a:pt x="20" y="13"/>
                    <a:pt x="20" y="12"/>
                  </a:cubicBezTo>
                  <a:cubicBezTo>
                    <a:pt x="20" y="12"/>
                    <a:pt x="20" y="12"/>
                    <a:pt x="20" y="12"/>
                  </a:cubicBezTo>
                  <a:cubicBezTo>
                    <a:pt x="20" y="12"/>
                    <a:pt x="20" y="12"/>
                    <a:pt x="20" y="12"/>
                  </a:cubicBezTo>
                  <a:moveTo>
                    <a:pt x="26" y="15"/>
                  </a:moveTo>
                  <a:cubicBezTo>
                    <a:pt x="26" y="16"/>
                    <a:pt x="26" y="16"/>
                    <a:pt x="26" y="15"/>
                  </a:cubicBezTo>
                  <a:cubicBezTo>
                    <a:pt x="26" y="15"/>
                    <a:pt x="26" y="15"/>
                    <a:pt x="26" y="15"/>
                  </a:cubicBezTo>
                  <a:cubicBezTo>
                    <a:pt x="26" y="15"/>
                    <a:pt x="26" y="15"/>
                    <a:pt x="26" y="15"/>
                  </a:cubicBezTo>
                  <a:cubicBezTo>
                    <a:pt x="26" y="15"/>
                    <a:pt x="26" y="15"/>
                    <a:pt x="26" y="15"/>
                  </a:cubicBezTo>
                  <a:cubicBezTo>
                    <a:pt x="26" y="15"/>
                    <a:pt x="26" y="15"/>
                    <a:pt x="26" y="15"/>
                  </a:cubicBezTo>
                  <a:moveTo>
                    <a:pt x="32" y="22"/>
                  </a:moveTo>
                  <a:cubicBezTo>
                    <a:pt x="32" y="22"/>
                    <a:pt x="31" y="22"/>
                    <a:pt x="31" y="22"/>
                  </a:cubicBezTo>
                  <a:cubicBezTo>
                    <a:pt x="31" y="22"/>
                    <a:pt x="31" y="22"/>
                    <a:pt x="31" y="22"/>
                  </a:cubicBezTo>
                  <a:cubicBezTo>
                    <a:pt x="31" y="22"/>
                    <a:pt x="31" y="22"/>
                    <a:pt x="31" y="22"/>
                  </a:cubicBezTo>
                  <a:cubicBezTo>
                    <a:pt x="31" y="22"/>
                    <a:pt x="31" y="22"/>
                    <a:pt x="31" y="22"/>
                  </a:cubicBezTo>
                  <a:cubicBezTo>
                    <a:pt x="31" y="22"/>
                    <a:pt x="31" y="22"/>
                    <a:pt x="31" y="22"/>
                  </a:cubicBezTo>
                  <a:cubicBezTo>
                    <a:pt x="31" y="22"/>
                    <a:pt x="32" y="22"/>
                    <a:pt x="32" y="22"/>
                  </a:cubicBezTo>
                  <a:cubicBezTo>
                    <a:pt x="32" y="22"/>
                    <a:pt x="32" y="22"/>
                    <a:pt x="32" y="22"/>
                  </a:cubicBezTo>
                  <a:cubicBezTo>
                    <a:pt x="32" y="22"/>
                    <a:pt x="33" y="23"/>
                    <a:pt x="32" y="23"/>
                  </a:cubicBezTo>
                  <a:cubicBezTo>
                    <a:pt x="32" y="23"/>
                    <a:pt x="32" y="23"/>
                    <a:pt x="32" y="22"/>
                  </a:cubicBezTo>
                  <a:cubicBezTo>
                    <a:pt x="32" y="22"/>
                    <a:pt x="32" y="22"/>
                    <a:pt x="32" y="22"/>
                  </a:cubicBezTo>
                  <a:moveTo>
                    <a:pt x="21" y="12"/>
                  </a:moveTo>
                  <a:cubicBezTo>
                    <a:pt x="21" y="12"/>
                    <a:pt x="21" y="12"/>
                    <a:pt x="21" y="12"/>
                  </a:cubicBezTo>
                  <a:cubicBezTo>
                    <a:pt x="21" y="12"/>
                    <a:pt x="21" y="12"/>
                    <a:pt x="21" y="12"/>
                  </a:cubicBezTo>
                  <a:cubicBezTo>
                    <a:pt x="21" y="12"/>
                    <a:pt x="21" y="12"/>
                    <a:pt x="21" y="12"/>
                  </a:cubicBezTo>
                  <a:cubicBezTo>
                    <a:pt x="21" y="12"/>
                    <a:pt x="21" y="13"/>
                    <a:pt x="21" y="12"/>
                  </a:cubicBezTo>
                  <a:cubicBezTo>
                    <a:pt x="21" y="12"/>
                    <a:pt x="21" y="12"/>
                    <a:pt x="21" y="12"/>
                  </a:cubicBezTo>
                  <a:cubicBezTo>
                    <a:pt x="21" y="12"/>
                    <a:pt x="21" y="12"/>
                    <a:pt x="21" y="12"/>
                  </a:cubicBezTo>
                  <a:moveTo>
                    <a:pt x="10" y="23"/>
                  </a:move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moveTo>
                    <a:pt x="12" y="21"/>
                  </a:moveTo>
                  <a:cubicBezTo>
                    <a:pt x="12" y="20"/>
                    <a:pt x="11" y="20"/>
                    <a:pt x="12" y="20"/>
                  </a:cubicBezTo>
                  <a:cubicBezTo>
                    <a:pt x="12" y="20"/>
                    <a:pt x="12" y="20"/>
                    <a:pt x="12" y="20"/>
                  </a:cubicBezTo>
                  <a:cubicBezTo>
                    <a:pt x="12" y="21"/>
                    <a:pt x="12" y="20"/>
                    <a:pt x="12" y="21"/>
                  </a:cubicBezTo>
                  <a:cubicBezTo>
                    <a:pt x="12" y="21"/>
                    <a:pt x="12" y="21"/>
                    <a:pt x="12" y="21"/>
                  </a:cubicBezTo>
                  <a:cubicBezTo>
                    <a:pt x="12" y="21"/>
                    <a:pt x="12" y="21"/>
                    <a:pt x="12" y="21"/>
                  </a:cubicBezTo>
                  <a:cubicBezTo>
                    <a:pt x="12" y="21"/>
                    <a:pt x="12" y="21"/>
                    <a:pt x="12" y="21"/>
                  </a:cubicBezTo>
                  <a:cubicBezTo>
                    <a:pt x="12" y="21"/>
                    <a:pt x="12" y="21"/>
                    <a:pt x="12" y="21"/>
                  </a:cubicBezTo>
                  <a:cubicBezTo>
                    <a:pt x="12" y="21"/>
                    <a:pt x="12" y="21"/>
                    <a:pt x="12" y="21"/>
                  </a:cubicBezTo>
                  <a:moveTo>
                    <a:pt x="10" y="21"/>
                  </a:moveTo>
                  <a:cubicBezTo>
                    <a:pt x="10" y="20"/>
                    <a:pt x="10" y="20"/>
                    <a:pt x="10" y="20"/>
                  </a:cubicBezTo>
                  <a:cubicBezTo>
                    <a:pt x="10" y="20"/>
                    <a:pt x="11" y="20"/>
                    <a:pt x="11" y="20"/>
                  </a:cubicBezTo>
                  <a:cubicBezTo>
                    <a:pt x="11" y="20"/>
                    <a:pt x="11" y="20"/>
                    <a:pt x="10" y="20"/>
                  </a:cubicBezTo>
                  <a:cubicBezTo>
                    <a:pt x="10" y="20"/>
                    <a:pt x="11" y="20"/>
                    <a:pt x="11" y="20"/>
                  </a:cubicBezTo>
                  <a:cubicBezTo>
                    <a:pt x="11" y="20"/>
                    <a:pt x="11" y="21"/>
                    <a:pt x="11" y="20"/>
                  </a:cubicBezTo>
                  <a:cubicBezTo>
                    <a:pt x="11" y="21"/>
                    <a:pt x="11" y="21"/>
                    <a:pt x="11" y="21"/>
                  </a:cubicBezTo>
                  <a:cubicBezTo>
                    <a:pt x="11" y="21"/>
                    <a:pt x="11" y="20"/>
                    <a:pt x="11" y="20"/>
                  </a:cubicBezTo>
                  <a:cubicBezTo>
                    <a:pt x="11" y="20"/>
                    <a:pt x="11" y="21"/>
                    <a:pt x="11" y="20"/>
                  </a:cubicBezTo>
                  <a:cubicBezTo>
                    <a:pt x="12"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0" y="21"/>
                    <a:pt x="10" y="21"/>
                    <a:pt x="10" y="21"/>
                  </a:cubicBezTo>
                  <a:cubicBezTo>
                    <a:pt x="10" y="20"/>
                    <a:pt x="10" y="21"/>
                    <a:pt x="10" y="21"/>
                  </a:cubicBezTo>
                  <a:cubicBezTo>
                    <a:pt x="10" y="21"/>
                    <a:pt x="10" y="21"/>
                    <a:pt x="10" y="21"/>
                  </a:cubicBezTo>
                  <a:moveTo>
                    <a:pt x="11" y="23"/>
                  </a:moveTo>
                  <a:cubicBezTo>
                    <a:pt x="12" y="23"/>
                    <a:pt x="11" y="23"/>
                    <a:pt x="11" y="23"/>
                  </a:cubicBezTo>
                  <a:cubicBezTo>
                    <a:pt x="11" y="23"/>
                    <a:pt x="11" y="24"/>
                    <a:pt x="11" y="24"/>
                  </a:cubicBezTo>
                  <a:cubicBezTo>
                    <a:pt x="11" y="24"/>
                    <a:pt x="11" y="24"/>
                    <a:pt x="11" y="24"/>
                  </a:cubicBezTo>
                  <a:cubicBezTo>
                    <a:pt x="10" y="23"/>
                    <a:pt x="11" y="24"/>
                    <a:pt x="11" y="23"/>
                  </a:cubicBezTo>
                  <a:cubicBezTo>
                    <a:pt x="11" y="23"/>
                    <a:pt x="11" y="23"/>
                    <a:pt x="11" y="23"/>
                  </a:cubicBezTo>
                  <a:moveTo>
                    <a:pt x="11" y="23"/>
                  </a:moveTo>
                  <a:cubicBezTo>
                    <a:pt x="11" y="23"/>
                    <a:pt x="12" y="23"/>
                    <a:pt x="11" y="23"/>
                  </a:cubicBezTo>
                  <a:cubicBezTo>
                    <a:pt x="11" y="23"/>
                    <a:pt x="12" y="23"/>
                    <a:pt x="11" y="23"/>
                  </a:cubicBezTo>
                  <a:cubicBezTo>
                    <a:pt x="11" y="23"/>
                    <a:pt x="11" y="23"/>
                    <a:pt x="11" y="23"/>
                  </a:cubicBezTo>
                  <a:cubicBezTo>
                    <a:pt x="10" y="23"/>
                    <a:pt x="11" y="23"/>
                    <a:pt x="11" y="23"/>
                  </a:cubicBezTo>
                  <a:cubicBezTo>
                    <a:pt x="11" y="23"/>
                    <a:pt x="11" y="23"/>
                    <a:pt x="11" y="23"/>
                  </a:cubicBezTo>
                  <a:moveTo>
                    <a:pt x="12" y="19"/>
                  </a:moveTo>
                  <a:cubicBezTo>
                    <a:pt x="12" y="19"/>
                    <a:pt x="12" y="19"/>
                    <a:pt x="12" y="19"/>
                  </a:cubicBezTo>
                  <a:cubicBezTo>
                    <a:pt x="12" y="19"/>
                    <a:pt x="12" y="19"/>
                    <a:pt x="12" y="19"/>
                  </a:cubicBezTo>
                  <a:cubicBezTo>
                    <a:pt x="12" y="19"/>
                    <a:pt x="12" y="19"/>
                    <a:pt x="12" y="19"/>
                  </a:cubicBezTo>
                  <a:moveTo>
                    <a:pt x="11" y="19"/>
                  </a:moveTo>
                  <a:cubicBezTo>
                    <a:pt x="11" y="19"/>
                    <a:pt x="11" y="19"/>
                    <a:pt x="11" y="19"/>
                  </a:cubicBezTo>
                  <a:cubicBezTo>
                    <a:pt x="11" y="19"/>
                    <a:pt x="11" y="19"/>
                    <a:pt x="11" y="19"/>
                  </a:cubicBezTo>
                  <a:cubicBezTo>
                    <a:pt x="11" y="19"/>
                    <a:pt x="10" y="19"/>
                    <a:pt x="10" y="19"/>
                  </a:cubicBezTo>
                  <a:cubicBezTo>
                    <a:pt x="10" y="19"/>
                    <a:pt x="10" y="19"/>
                    <a:pt x="11" y="19"/>
                  </a:cubicBezTo>
                  <a:moveTo>
                    <a:pt x="11" y="19"/>
                  </a:moveTo>
                  <a:cubicBezTo>
                    <a:pt x="11" y="19"/>
                    <a:pt x="10" y="19"/>
                    <a:pt x="10" y="19"/>
                  </a:cubicBezTo>
                  <a:cubicBezTo>
                    <a:pt x="11" y="20"/>
                    <a:pt x="10" y="20"/>
                    <a:pt x="10" y="20"/>
                  </a:cubicBezTo>
                  <a:cubicBezTo>
                    <a:pt x="10" y="20"/>
                    <a:pt x="10" y="20"/>
                    <a:pt x="10" y="20"/>
                  </a:cubicBezTo>
                  <a:cubicBezTo>
                    <a:pt x="10" y="19"/>
                    <a:pt x="10" y="19"/>
                    <a:pt x="11" y="19"/>
                  </a:cubicBezTo>
                  <a:moveTo>
                    <a:pt x="11" y="19"/>
                  </a:moveTo>
                  <a:cubicBezTo>
                    <a:pt x="11" y="19"/>
                    <a:pt x="11" y="19"/>
                    <a:pt x="11" y="19"/>
                  </a:cubicBezTo>
                  <a:cubicBezTo>
                    <a:pt x="11" y="19"/>
                    <a:pt x="11" y="19"/>
                    <a:pt x="11" y="19"/>
                  </a:cubicBezTo>
                  <a:cubicBezTo>
                    <a:pt x="12" y="19"/>
                    <a:pt x="11" y="20"/>
                    <a:pt x="12" y="20"/>
                  </a:cubicBezTo>
                  <a:cubicBezTo>
                    <a:pt x="12" y="20"/>
                    <a:pt x="12" y="20"/>
                    <a:pt x="12" y="20"/>
                  </a:cubicBezTo>
                  <a:cubicBezTo>
                    <a:pt x="11" y="20"/>
                    <a:pt x="12" y="20"/>
                    <a:pt x="11" y="20"/>
                  </a:cubicBezTo>
                  <a:cubicBezTo>
                    <a:pt x="11" y="20"/>
                    <a:pt x="11" y="20"/>
                    <a:pt x="11" y="20"/>
                  </a:cubicBezTo>
                  <a:cubicBezTo>
                    <a:pt x="11" y="20"/>
                    <a:pt x="11" y="20"/>
                    <a:pt x="11" y="20"/>
                  </a:cubicBezTo>
                  <a:cubicBezTo>
                    <a:pt x="11" y="20"/>
                    <a:pt x="11" y="20"/>
                    <a:pt x="11" y="20"/>
                  </a:cubicBezTo>
                  <a:cubicBezTo>
                    <a:pt x="11" y="20"/>
                    <a:pt x="11" y="20"/>
                    <a:pt x="11" y="20"/>
                  </a:cubicBezTo>
                  <a:cubicBezTo>
                    <a:pt x="11" y="20"/>
                    <a:pt x="12" y="20"/>
                    <a:pt x="11" y="20"/>
                  </a:cubicBezTo>
                  <a:cubicBezTo>
                    <a:pt x="11" y="20"/>
                    <a:pt x="11" y="20"/>
                    <a:pt x="11" y="20"/>
                  </a:cubicBezTo>
                  <a:cubicBezTo>
                    <a:pt x="11" y="19"/>
                    <a:pt x="11" y="20"/>
                    <a:pt x="11" y="19"/>
                  </a:cubicBezTo>
                  <a:moveTo>
                    <a:pt x="11" y="24"/>
                  </a:moveTo>
                  <a:cubicBezTo>
                    <a:pt x="11" y="24"/>
                    <a:pt x="11" y="24"/>
                    <a:pt x="11" y="24"/>
                  </a:cubicBezTo>
                  <a:cubicBezTo>
                    <a:pt x="11" y="24"/>
                    <a:pt x="11" y="24"/>
                    <a:pt x="11" y="25"/>
                  </a:cubicBezTo>
                  <a:cubicBezTo>
                    <a:pt x="11" y="25"/>
                    <a:pt x="11" y="25"/>
                    <a:pt x="11" y="24"/>
                  </a:cubicBezTo>
                  <a:cubicBezTo>
                    <a:pt x="11" y="24"/>
                    <a:pt x="11" y="24"/>
                    <a:pt x="11" y="24"/>
                  </a:cubicBezTo>
                  <a:moveTo>
                    <a:pt x="12" y="20"/>
                  </a:moveTo>
                  <a:cubicBezTo>
                    <a:pt x="12" y="20"/>
                    <a:pt x="13" y="20"/>
                    <a:pt x="13" y="20"/>
                  </a:cubicBezTo>
                  <a:cubicBezTo>
                    <a:pt x="13" y="20"/>
                    <a:pt x="12" y="20"/>
                    <a:pt x="12" y="20"/>
                  </a:cubicBezTo>
                  <a:cubicBezTo>
                    <a:pt x="12" y="20"/>
                    <a:pt x="12" y="20"/>
                    <a:pt x="12" y="20"/>
                  </a:cubicBezTo>
                  <a:cubicBezTo>
                    <a:pt x="12" y="20"/>
                    <a:pt x="12" y="20"/>
                    <a:pt x="12" y="20"/>
                  </a:cubicBezTo>
                  <a:cubicBezTo>
                    <a:pt x="12" y="20"/>
                    <a:pt x="12" y="20"/>
                    <a:pt x="13" y="20"/>
                  </a:cubicBezTo>
                  <a:cubicBezTo>
                    <a:pt x="13" y="20"/>
                    <a:pt x="12" y="20"/>
                    <a:pt x="12" y="20"/>
                  </a:cubicBezTo>
                  <a:moveTo>
                    <a:pt x="13" y="20"/>
                  </a:moveTo>
                  <a:cubicBezTo>
                    <a:pt x="13" y="20"/>
                    <a:pt x="13" y="21"/>
                    <a:pt x="13" y="21"/>
                  </a:cubicBezTo>
                  <a:cubicBezTo>
                    <a:pt x="13" y="21"/>
                    <a:pt x="13" y="21"/>
                    <a:pt x="13" y="21"/>
                  </a:cubicBezTo>
                  <a:cubicBezTo>
                    <a:pt x="13" y="21"/>
                    <a:pt x="13" y="21"/>
                    <a:pt x="13" y="20"/>
                  </a:cubicBezTo>
                  <a:cubicBezTo>
                    <a:pt x="13" y="21"/>
                    <a:pt x="13" y="21"/>
                    <a:pt x="13" y="20"/>
                  </a:cubicBezTo>
                  <a:moveTo>
                    <a:pt x="11" y="22"/>
                  </a:moveTo>
                  <a:cubicBezTo>
                    <a:pt x="10" y="22"/>
                    <a:pt x="11" y="22"/>
                    <a:pt x="11" y="23"/>
                  </a:cubicBezTo>
                  <a:cubicBezTo>
                    <a:pt x="11" y="23"/>
                    <a:pt x="10" y="22"/>
                    <a:pt x="10" y="23"/>
                  </a:cubicBezTo>
                  <a:cubicBezTo>
                    <a:pt x="10" y="22"/>
                    <a:pt x="10" y="22"/>
                    <a:pt x="10" y="22"/>
                  </a:cubicBezTo>
                  <a:cubicBezTo>
                    <a:pt x="10" y="22"/>
                    <a:pt x="10" y="22"/>
                    <a:pt x="10" y="22"/>
                  </a:cubicBezTo>
                  <a:cubicBezTo>
                    <a:pt x="10" y="22"/>
                    <a:pt x="10" y="22"/>
                    <a:pt x="10" y="22"/>
                  </a:cubicBezTo>
                  <a:cubicBezTo>
                    <a:pt x="10" y="22"/>
                    <a:pt x="10" y="22"/>
                    <a:pt x="10" y="22"/>
                  </a:cubicBezTo>
                  <a:cubicBezTo>
                    <a:pt x="10" y="22"/>
                    <a:pt x="10" y="22"/>
                    <a:pt x="10" y="22"/>
                  </a:cubicBezTo>
                  <a:cubicBezTo>
                    <a:pt x="10" y="22"/>
                    <a:pt x="10" y="22"/>
                    <a:pt x="10" y="22"/>
                  </a:cubicBezTo>
                  <a:cubicBezTo>
                    <a:pt x="10" y="22"/>
                    <a:pt x="10" y="22"/>
                    <a:pt x="10" y="22"/>
                  </a:cubicBezTo>
                  <a:cubicBezTo>
                    <a:pt x="11" y="22"/>
                    <a:pt x="11" y="22"/>
                    <a:pt x="11" y="22"/>
                  </a:cubicBezTo>
                  <a:cubicBezTo>
                    <a:pt x="11" y="22"/>
                    <a:pt x="11" y="22"/>
                    <a:pt x="11" y="22"/>
                  </a:cubicBezTo>
                  <a:moveTo>
                    <a:pt x="10" y="27"/>
                  </a:moveTo>
                  <a:cubicBezTo>
                    <a:pt x="10" y="27"/>
                    <a:pt x="10" y="27"/>
                    <a:pt x="10" y="27"/>
                  </a:cubicBezTo>
                  <a:cubicBezTo>
                    <a:pt x="10" y="27"/>
                    <a:pt x="10" y="27"/>
                    <a:pt x="10" y="27"/>
                  </a:cubicBezTo>
                  <a:moveTo>
                    <a:pt x="8" y="25"/>
                  </a:move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6"/>
                    <a:pt x="8" y="26"/>
                    <a:pt x="8" y="26"/>
                  </a:cubicBezTo>
                  <a:cubicBezTo>
                    <a:pt x="8" y="26"/>
                    <a:pt x="7" y="26"/>
                    <a:pt x="7" y="26"/>
                  </a:cubicBezTo>
                  <a:cubicBezTo>
                    <a:pt x="7" y="26"/>
                    <a:pt x="8" y="26"/>
                    <a:pt x="8" y="26"/>
                  </a:cubicBezTo>
                  <a:cubicBezTo>
                    <a:pt x="8" y="26"/>
                    <a:pt x="8" y="26"/>
                    <a:pt x="8" y="26"/>
                  </a:cubicBezTo>
                  <a:cubicBezTo>
                    <a:pt x="7" y="26"/>
                    <a:pt x="8" y="26"/>
                    <a:pt x="7" y="26"/>
                  </a:cubicBezTo>
                  <a:cubicBezTo>
                    <a:pt x="7" y="26"/>
                    <a:pt x="7" y="26"/>
                    <a:pt x="7" y="26"/>
                  </a:cubicBezTo>
                  <a:cubicBezTo>
                    <a:pt x="7" y="26"/>
                    <a:pt x="7" y="26"/>
                    <a:pt x="7" y="26"/>
                  </a:cubicBezTo>
                  <a:cubicBezTo>
                    <a:pt x="7" y="26"/>
                    <a:pt x="7" y="26"/>
                    <a:pt x="7" y="26"/>
                  </a:cubicBezTo>
                  <a:cubicBezTo>
                    <a:pt x="7" y="26"/>
                    <a:pt x="7" y="26"/>
                    <a:pt x="7" y="26"/>
                  </a:cubicBezTo>
                  <a:cubicBezTo>
                    <a:pt x="7" y="26"/>
                    <a:pt x="7" y="26"/>
                    <a:pt x="7" y="26"/>
                  </a:cubicBezTo>
                  <a:cubicBezTo>
                    <a:pt x="6" y="26"/>
                    <a:pt x="6" y="26"/>
                    <a:pt x="6" y="25"/>
                  </a:cubicBezTo>
                  <a:cubicBezTo>
                    <a:pt x="6" y="25"/>
                    <a:pt x="7" y="25"/>
                    <a:pt x="7" y="25"/>
                  </a:cubicBezTo>
                  <a:cubicBezTo>
                    <a:pt x="7" y="25"/>
                    <a:pt x="7" y="25"/>
                    <a:pt x="7" y="25"/>
                  </a:cubicBezTo>
                  <a:cubicBezTo>
                    <a:pt x="6" y="25"/>
                    <a:pt x="7" y="25"/>
                    <a:pt x="7" y="25"/>
                  </a:cubicBezTo>
                  <a:cubicBezTo>
                    <a:pt x="7" y="25"/>
                    <a:pt x="7" y="25"/>
                    <a:pt x="7" y="25"/>
                  </a:cubicBezTo>
                  <a:cubicBezTo>
                    <a:pt x="7" y="25"/>
                    <a:pt x="7" y="25"/>
                    <a:pt x="7" y="25"/>
                  </a:cubicBezTo>
                  <a:cubicBezTo>
                    <a:pt x="7" y="25"/>
                    <a:pt x="7" y="24"/>
                    <a:pt x="7" y="24"/>
                  </a:cubicBezTo>
                  <a:cubicBezTo>
                    <a:pt x="7" y="24"/>
                    <a:pt x="7" y="24"/>
                    <a:pt x="7" y="24"/>
                  </a:cubicBezTo>
                  <a:cubicBezTo>
                    <a:pt x="7" y="24"/>
                    <a:pt x="7" y="24"/>
                    <a:pt x="7" y="24"/>
                  </a:cubicBezTo>
                  <a:cubicBezTo>
                    <a:pt x="7" y="23"/>
                    <a:pt x="8" y="23"/>
                    <a:pt x="8" y="23"/>
                  </a:cubicBezTo>
                  <a:cubicBezTo>
                    <a:pt x="8" y="23"/>
                    <a:pt x="8" y="23"/>
                    <a:pt x="8" y="23"/>
                  </a:cubicBezTo>
                  <a:cubicBezTo>
                    <a:pt x="8" y="23"/>
                    <a:pt x="8" y="23"/>
                    <a:pt x="8" y="23"/>
                  </a:cubicBezTo>
                  <a:cubicBezTo>
                    <a:pt x="8" y="23"/>
                    <a:pt x="8" y="23"/>
                    <a:pt x="8" y="23"/>
                  </a:cubicBezTo>
                  <a:cubicBezTo>
                    <a:pt x="8" y="23"/>
                    <a:pt x="8" y="22"/>
                    <a:pt x="8" y="22"/>
                  </a:cubicBezTo>
                  <a:cubicBezTo>
                    <a:pt x="8" y="22"/>
                    <a:pt x="9" y="22"/>
                    <a:pt x="9" y="22"/>
                  </a:cubicBezTo>
                  <a:cubicBezTo>
                    <a:pt x="9" y="22"/>
                    <a:pt x="9" y="22"/>
                    <a:pt x="9" y="22"/>
                  </a:cubicBezTo>
                  <a:cubicBezTo>
                    <a:pt x="9" y="22"/>
                    <a:pt x="9" y="22"/>
                    <a:pt x="9" y="22"/>
                  </a:cubicBezTo>
                  <a:cubicBezTo>
                    <a:pt x="9" y="22"/>
                    <a:pt x="9" y="22"/>
                    <a:pt x="9" y="22"/>
                  </a:cubicBezTo>
                  <a:cubicBezTo>
                    <a:pt x="9" y="22"/>
                    <a:pt x="9" y="23"/>
                    <a:pt x="9" y="23"/>
                  </a:cubicBezTo>
                  <a:cubicBezTo>
                    <a:pt x="9" y="23"/>
                    <a:pt x="9" y="23"/>
                    <a:pt x="9" y="23"/>
                  </a:cubicBezTo>
                  <a:cubicBezTo>
                    <a:pt x="9" y="23"/>
                    <a:pt x="9" y="23"/>
                    <a:pt x="9" y="23"/>
                  </a:cubicBezTo>
                  <a:cubicBezTo>
                    <a:pt x="9" y="23"/>
                    <a:pt x="9" y="23"/>
                    <a:pt x="9" y="23"/>
                  </a:cubicBezTo>
                  <a:cubicBezTo>
                    <a:pt x="8" y="23"/>
                    <a:pt x="8" y="23"/>
                    <a:pt x="8" y="23"/>
                  </a:cubicBezTo>
                  <a:cubicBezTo>
                    <a:pt x="8" y="23"/>
                    <a:pt x="8" y="23"/>
                    <a:pt x="9" y="23"/>
                  </a:cubicBezTo>
                  <a:cubicBezTo>
                    <a:pt x="9" y="23"/>
                    <a:pt x="9" y="23"/>
                    <a:pt x="9" y="23"/>
                  </a:cubicBezTo>
                  <a:cubicBezTo>
                    <a:pt x="9" y="24"/>
                    <a:pt x="9" y="24"/>
                    <a:pt x="8" y="24"/>
                  </a:cubicBezTo>
                  <a:cubicBezTo>
                    <a:pt x="8" y="24"/>
                    <a:pt x="8" y="24"/>
                    <a:pt x="9" y="25"/>
                  </a:cubicBezTo>
                  <a:cubicBezTo>
                    <a:pt x="9" y="25"/>
                    <a:pt x="9" y="25"/>
                    <a:pt x="9" y="25"/>
                  </a:cubicBezTo>
                  <a:cubicBezTo>
                    <a:pt x="8" y="25"/>
                    <a:pt x="8" y="25"/>
                    <a:pt x="8" y="25"/>
                  </a:cubicBezTo>
                  <a:cubicBezTo>
                    <a:pt x="8" y="25"/>
                    <a:pt x="8" y="25"/>
                    <a:pt x="8" y="25"/>
                  </a:cubicBezTo>
                  <a:moveTo>
                    <a:pt x="9" y="24"/>
                  </a:moveTo>
                  <a:cubicBezTo>
                    <a:pt x="8" y="24"/>
                    <a:pt x="8" y="24"/>
                    <a:pt x="8" y="24"/>
                  </a:cubicBezTo>
                  <a:cubicBezTo>
                    <a:pt x="9" y="24"/>
                    <a:pt x="9" y="24"/>
                    <a:pt x="9" y="23"/>
                  </a:cubicBezTo>
                  <a:cubicBezTo>
                    <a:pt x="8" y="23"/>
                    <a:pt x="8" y="23"/>
                    <a:pt x="8" y="23"/>
                  </a:cubicBezTo>
                  <a:cubicBezTo>
                    <a:pt x="8" y="23"/>
                    <a:pt x="8" y="23"/>
                    <a:pt x="9" y="24"/>
                  </a:cubicBezTo>
                  <a:moveTo>
                    <a:pt x="8" y="24"/>
                  </a:moveTo>
                  <a:cubicBezTo>
                    <a:pt x="8" y="24"/>
                    <a:pt x="8" y="24"/>
                    <a:pt x="8" y="23"/>
                  </a:cubicBezTo>
                  <a:cubicBezTo>
                    <a:pt x="8" y="23"/>
                    <a:pt x="8" y="23"/>
                    <a:pt x="8" y="23"/>
                  </a:cubicBezTo>
                  <a:cubicBezTo>
                    <a:pt x="8" y="24"/>
                    <a:pt x="8" y="23"/>
                    <a:pt x="8" y="23"/>
                  </a:cubicBezTo>
                  <a:cubicBezTo>
                    <a:pt x="8" y="24"/>
                    <a:pt x="8" y="24"/>
                    <a:pt x="8" y="24"/>
                  </a:cubicBezTo>
                  <a:moveTo>
                    <a:pt x="8" y="24"/>
                  </a:moveTo>
                  <a:cubicBezTo>
                    <a:pt x="8" y="24"/>
                    <a:pt x="8" y="24"/>
                    <a:pt x="8" y="24"/>
                  </a:cubicBezTo>
                  <a:cubicBezTo>
                    <a:pt x="8" y="24"/>
                    <a:pt x="8" y="24"/>
                    <a:pt x="8" y="24"/>
                  </a:cubicBezTo>
                  <a:cubicBezTo>
                    <a:pt x="8" y="24"/>
                    <a:pt x="8" y="24"/>
                    <a:pt x="8" y="24"/>
                  </a:cubicBezTo>
                  <a:moveTo>
                    <a:pt x="7" y="25"/>
                  </a:moveTo>
                  <a:cubicBezTo>
                    <a:pt x="7" y="25"/>
                    <a:pt x="7" y="25"/>
                    <a:pt x="7" y="25"/>
                  </a:cubicBezTo>
                  <a:cubicBezTo>
                    <a:pt x="7" y="26"/>
                    <a:pt x="7" y="26"/>
                    <a:pt x="7" y="26"/>
                  </a:cubicBezTo>
                  <a:cubicBezTo>
                    <a:pt x="7" y="26"/>
                    <a:pt x="7" y="26"/>
                    <a:pt x="7" y="25"/>
                  </a:cubicBezTo>
                  <a:moveTo>
                    <a:pt x="8" y="24"/>
                  </a:moveTo>
                  <a:cubicBezTo>
                    <a:pt x="7" y="24"/>
                    <a:pt x="8" y="24"/>
                    <a:pt x="8" y="24"/>
                  </a:cubicBezTo>
                  <a:cubicBezTo>
                    <a:pt x="8" y="24"/>
                    <a:pt x="7" y="24"/>
                    <a:pt x="8" y="24"/>
                  </a:cubicBezTo>
                  <a:moveTo>
                    <a:pt x="8" y="25"/>
                  </a:moveTo>
                  <a:cubicBezTo>
                    <a:pt x="9" y="25"/>
                    <a:pt x="8" y="24"/>
                    <a:pt x="8" y="24"/>
                  </a:cubicBezTo>
                  <a:cubicBezTo>
                    <a:pt x="8" y="24"/>
                    <a:pt x="8" y="24"/>
                    <a:pt x="8" y="25"/>
                  </a:cubicBezTo>
                  <a:moveTo>
                    <a:pt x="19" y="12"/>
                  </a:moveTo>
                  <a:cubicBezTo>
                    <a:pt x="18" y="12"/>
                    <a:pt x="19" y="13"/>
                    <a:pt x="19" y="13"/>
                  </a:cubicBezTo>
                  <a:cubicBezTo>
                    <a:pt x="19" y="13"/>
                    <a:pt x="19" y="13"/>
                    <a:pt x="18" y="12"/>
                  </a:cubicBezTo>
                  <a:cubicBezTo>
                    <a:pt x="18" y="12"/>
                    <a:pt x="18" y="12"/>
                    <a:pt x="19" y="12"/>
                  </a:cubicBezTo>
                  <a:moveTo>
                    <a:pt x="8" y="30"/>
                  </a:moveTo>
                  <a:cubicBezTo>
                    <a:pt x="8" y="30"/>
                    <a:pt x="8" y="30"/>
                    <a:pt x="8" y="30"/>
                  </a:cubicBezTo>
                  <a:cubicBezTo>
                    <a:pt x="8" y="30"/>
                    <a:pt x="8" y="30"/>
                    <a:pt x="8" y="30"/>
                  </a:cubicBezTo>
                  <a:moveTo>
                    <a:pt x="10" y="23"/>
                  </a:moveTo>
                  <a:cubicBezTo>
                    <a:pt x="10" y="24"/>
                    <a:pt x="10" y="23"/>
                    <a:pt x="10" y="24"/>
                  </a:cubicBezTo>
                  <a:cubicBezTo>
                    <a:pt x="9" y="23"/>
                    <a:pt x="10" y="23"/>
                    <a:pt x="10" y="23"/>
                  </a:cubicBezTo>
                  <a:cubicBezTo>
                    <a:pt x="10" y="23"/>
                    <a:pt x="10" y="23"/>
                    <a:pt x="10" y="23"/>
                  </a:cubicBezTo>
                  <a:moveTo>
                    <a:pt x="9" y="23"/>
                  </a:moveTo>
                  <a:cubicBezTo>
                    <a:pt x="9" y="23"/>
                    <a:pt x="9" y="23"/>
                    <a:pt x="9" y="23"/>
                  </a:cubicBezTo>
                  <a:cubicBezTo>
                    <a:pt x="9" y="23"/>
                    <a:pt x="9" y="23"/>
                    <a:pt x="9" y="23"/>
                  </a:cubicBezTo>
                  <a:cubicBezTo>
                    <a:pt x="9" y="23"/>
                    <a:pt x="9" y="23"/>
                    <a:pt x="9" y="23"/>
                  </a:cubicBezTo>
                  <a:moveTo>
                    <a:pt x="11" y="25"/>
                  </a:moveTo>
                  <a:cubicBezTo>
                    <a:pt x="11" y="25"/>
                    <a:pt x="11" y="25"/>
                    <a:pt x="11" y="25"/>
                  </a:cubicBezTo>
                  <a:cubicBezTo>
                    <a:pt x="11" y="25"/>
                    <a:pt x="11" y="25"/>
                    <a:pt x="10" y="25"/>
                  </a:cubicBezTo>
                  <a:cubicBezTo>
                    <a:pt x="10" y="25"/>
                    <a:pt x="10" y="25"/>
                    <a:pt x="10" y="25"/>
                  </a:cubicBezTo>
                  <a:cubicBezTo>
                    <a:pt x="10" y="25"/>
                    <a:pt x="11" y="25"/>
                    <a:pt x="11" y="25"/>
                  </a:cubicBezTo>
                  <a:cubicBezTo>
                    <a:pt x="11" y="25"/>
                    <a:pt x="11" y="25"/>
                    <a:pt x="10" y="25"/>
                  </a:cubicBezTo>
                  <a:cubicBezTo>
                    <a:pt x="11" y="25"/>
                    <a:pt x="11" y="25"/>
                    <a:pt x="11" y="25"/>
                  </a:cubicBezTo>
                  <a:cubicBezTo>
                    <a:pt x="11" y="25"/>
                    <a:pt x="11" y="25"/>
                    <a:pt x="11" y="26"/>
                  </a:cubicBezTo>
                  <a:cubicBezTo>
                    <a:pt x="10" y="25"/>
                    <a:pt x="11" y="25"/>
                    <a:pt x="10" y="25"/>
                  </a:cubicBezTo>
                  <a:cubicBezTo>
                    <a:pt x="10" y="25"/>
                    <a:pt x="10" y="25"/>
                    <a:pt x="10" y="25"/>
                  </a:cubicBezTo>
                  <a:cubicBezTo>
                    <a:pt x="10" y="25"/>
                    <a:pt x="10" y="25"/>
                    <a:pt x="10" y="25"/>
                  </a:cubicBezTo>
                  <a:cubicBezTo>
                    <a:pt x="10" y="25"/>
                    <a:pt x="10" y="25"/>
                    <a:pt x="10" y="25"/>
                  </a:cubicBezTo>
                  <a:cubicBezTo>
                    <a:pt x="11" y="25"/>
                    <a:pt x="11" y="25"/>
                    <a:pt x="11" y="25"/>
                  </a:cubicBezTo>
                  <a:moveTo>
                    <a:pt x="32" y="23"/>
                  </a:moveTo>
                  <a:cubicBezTo>
                    <a:pt x="31" y="22"/>
                    <a:pt x="31" y="22"/>
                    <a:pt x="31" y="22"/>
                  </a:cubicBezTo>
                  <a:cubicBezTo>
                    <a:pt x="32" y="22"/>
                    <a:pt x="32" y="23"/>
                    <a:pt x="32" y="23"/>
                  </a:cubicBezTo>
                  <a:moveTo>
                    <a:pt x="10" y="24"/>
                  </a:moveTo>
                  <a:cubicBezTo>
                    <a:pt x="10" y="24"/>
                    <a:pt x="9" y="24"/>
                    <a:pt x="10" y="25"/>
                  </a:cubicBezTo>
                  <a:cubicBezTo>
                    <a:pt x="10" y="25"/>
                    <a:pt x="10" y="25"/>
                    <a:pt x="10" y="25"/>
                  </a:cubicBezTo>
                  <a:cubicBezTo>
                    <a:pt x="10" y="25"/>
                    <a:pt x="10" y="25"/>
                    <a:pt x="10" y="25"/>
                  </a:cubicBezTo>
                  <a:cubicBezTo>
                    <a:pt x="9" y="25"/>
                    <a:pt x="9" y="25"/>
                    <a:pt x="9" y="25"/>
                  </a:cubicBezTo>
                  <a:cubicBezTo>
                    <a:pt x="9" y="25"/>
                    <a:pt x="9" y="24"/>
                    <a:pt x="10" y="24"/>
                  </a:cubicBezTo>
                  <a:moveTo>
                    <a:pt x="10" y="24"/>
                  </a:moveTo>
                  <a:cubicBezTo>
                    <a:pt x="9" y="24"/>
                    <a:pt x="10" y="24"/>
                    <a:pt x="10" y="24"/>
                  </a:cubicBezTo>
                  <a:cubicBezTo>
                    <a:pt x="10" y="24"/>
                    <a:pt x="10" y="24"/>
                    <a:pt x="10" y="24"/>
                  </a:cubicBezTo>
                  <a:cubicBezTo>
                    <a:pt x="10" y="24"/>
                    <a:pt x="10" y="24"/>
                    <a:pt x="10" y="24"/>
                  </a:cubicBezTo>
                  <a:moveTo>
                    <a:pt x="9" y="24"/>
                  </a:moveTo>
                  <a:cubicBezTo>
                    <a:pt x="9" y="24"/>
                    <a:pt x="9" y="24"/>
                    <a:pt x="9" y="24"/>
                  </a:cubicBezTo>
                  <a:cubicBezTo>
                    <a:pt x="9" y="24"/>
                    <a:pt x="9" y="24"/>
                    <a:pt x="9" y="24"/>
                  </a:cubicBezTo>
                  <a:cubicBezTo>
                    <a:pt x="9" y="24"/>
                    <a:pt x="9" y="24"/>
                    <a:pt x="9" y="24"/>
                  </a:cubicBezTo>
                  <a:cubicBezTo>
                    <a:pt x="9" y="24"/>
                    <a:pt x="9" y="24"/>
                    <a:pt x="9" y="24"/>
                  </a:cubicBezTo>
                  <a:moveTo>
                    <a:pt x="16" y="31"/>
                  </a:moveTo>
                  <a:cubicBezTo>
                    <a:pt x="15" y="31"/>
                    <a:pt x="15" y="31"/>
                    <a:pt x="15" y="31"/>
                  </a:cubicBezTo>
                  <a:cubicBezTo>
                    <a:pt x="14" y="31"/>
                    <a:pt x="15" y="31"/>
                    <a:pt x="14" y="31"/>
                  </a:cubicBezTo>
                  <a:cubicBezTo>
                    <a:pt x="14" y="31"/>
                    <a:pt x="14" y="31"/>
                    <a:pt x="14" y="30"/>
                  </a:cubicBezTo>
                  <a:cubicBezTo>
                    <a:pt x="14" y="30"/>
                    <a:pt x="14" y="30"/>
                    <a:pt x="14" y="30"/>
                  </a:cubicBezTo>
                  <a:cubicBezTo>
                    <a:pt x="14" y="30"/>
                    <a:pt x="14" y="29"/>
                    <a:pt x="14" y="29"/>
                  </a:cubicBezTo>
                  <a:cubicBezTo>
                    <a:pt x="14" y="29"/>
                    <a:pt x="14" y="29"/>
                    <a:pt x="14" y="29"/>
                  </a:cubicBezTo>
                  <a:cubicBezTo>
                    <a:pt x="15" y="29"/>
                    <a:pt x="15" y="29"/>
                    <a:pt x="15" y="29"/>
                  </a:cubicBezTo>
                  <a:cubicBezTo>
                    <a:pt x="15" y="29"/>
                    <a:pt x="15" y="29"/>
                    <a:pt x="15" y="29"/>
                  </a:cubicBezTo>
                  <a:cubicBezTo>
                    <a:pt x="15" y="29"/>
                    <a:pt x="14" y="29"/>
                    <a:pt x="14" y="29"/>
                  </a:cubicBezTo>
                  <a:cubicBezTo>
                    <a:pt x="14" y="29"/>
                    <a:pt x="15" y="29"/>
                    <a:pt x="14" y="29"/>
                  </a:cubicBezTo>
                  <a:cubicBezTo>
                    <a:pt x="15" y="29"/>
                    <a:pt x="15" y="29"/>
                    <a:pt x="15" y="29"/>
                  </a:cubicBezTo>
                  <a:cubicBezTo>
                    <a:pt x="15" y="29"/>
                    <a:pt x="15" y="29"/>
                    <a:pt x="15" y="29"/>
                  </a:cubicBezTo>
                  <a:cubicBezTo>
                    <a:pt x="15" y="29"/>
                    <a:pt x="15" y="29"/>
                    <a:pt x="14" y="29"/>
                  </a:cubicBezTo>
                  <a:cubicBezTo>
                    <a:pt x="14" y="28"/>
                    <a:pt x="14" y="28"/>
                    <a:pt x="14" y="28"/>
                  </a:cubicBezTo>
                  <a:cubicBezTo>
                    <a:pt x="14" y="29"/>
                    <a:pt x="15" y="29"/>
                    <a:pt x="15" y="28"/>
                  </a:cubicBezTo>
                  <a:cubicBezTo>
                    <a:pt x="15" y="28"/>
                    <a:pt x="15" y="28"/>
                    <a:pt x="15" y="28"/>
                  </a:cubicBezTo>
                  <a:cubicBezTo>
                    <a:pt x="14" y="29"/>
                    <a:pt x="15" y="28"/>
                    <a:pt x="14" y="28"/>
                  </a:cubicBezTo>
                  <a:cubicBezTo>
                    <a:pt x="15" y="28"/>
                    <a:pt x="15" y="28"/>
                    <a:pt x="15" y="28"/>
                  </a:cubicBezTo>
                  <a:cubicBezTo>
                    <a:pt x="15" y="28"/>
                    <a:pt x="15" y="28"/>
                    <a:pt x="15" y="28"/>
                  </a:cubicBezTo>
                  <a:cubicBezTo>
                    <a:pt x="15" y="28"/>
                    <a:pt x="15" y="28"/>
                    <a:pt x="16" y="28"/>
                  </a:cubicBezTo>
                  <a:cubicBezTo>
                    <a:pt x="16" y="29"/>
                    <a:pt x="16" y="28"/>
                    <a:pt x="16" y="28"/>
                  </a:cubicBezTo>
                  <a:cubicBezTo>
                    <a:pt x="16" y="29"/>
                    <a:pt x="16" y="29"/>
                    <a:pt x="16" y="29"/>
                  </a:cubicBezTo>
                  <a:cubicBezTo>
                    <a:pt x="16" y="29"/>
                    <a:pt x="16" y="29"/>
                    <a:pt x="16" y="29"/>
                  </a:cubicBezTo>
                  <a:cubicBezTo>
                    <a:pt x="16" y="29"/>
                    <a:pt x="16" y="29"/>
                    <a:pt x="16" y="29"/>
                  </a:cubicBezTo>
                  <a:cubicBezTo>
                    <a:pt x="15" y="29"/>
                    <a:pt x="16" y="29"/>
                    <a:pt x="16" y="29"/>
                  </a:cubicBezTo>
                  <a:cubicBezTo>
                    <a:pt x="16" y="29"/>
                    <a:pt x="16" y="29"/>
                    <a:pt x="16" y="29"/>
                  </a:cubicBezTo>
                  <a:cubicBezTo>
                    <a:pt x="16" y="29"/>
                    <a:pt x="16" y="29"/>
                    <a:pt x="16" y="29"/>
                  </a:cubicBezTo>
                  <a:cubicBezTo>
                    <a:pt x="16" y="29"/>
                    <a:pt x="16" y="29"/>
                    <a:pt x="16" y="29"/>
                  </a:cubicBezTo>
                  <a:cubicBezTo>
                    <a:pt x="16" y="29"/>
                    <a:pt x="16" y="29"/>
                    <a:pt x="16" y="29"/>
                  </a:cubicBezTo>
                  <a:cubicBezTo>
                    <a:pt x="16" y="29"/>
                    <a:pt x="16" y="29"/>
                    <a:pt x="16" y="29"/>
                  </a:cubicBezTo>
                  <a:cubicBezTo>
                    <a:pt x="16" y="29"/>
                    <a:pt x="16" y="29"/>
                    <a:pt x="16" y="30"/>
                  </a:cubicBezTo>
                  <a:cubicBezTo>
                    <a:pt x="16" y="30"/>
                    <a:pt x="16" y="30"/>
                    <a:pt x="15" y="30"/>
                  </a:cubicBezTo>
                  <a:cubicBezTo>
                    <a:pt x="15" y="30"/>
                    <a:pt x="15" y="30"/>
                    <a:pt x="15" y="30"/>
                  </a:cubicBezTo>
                  <a:cubicBezTo>
                    <a:pt x="15" y="30"/>
                    <a:pt x="16" y="30"/>
                    <a:pt x="16" y="30"/>
                  </a:cubicBezTo>
                  <a:cubicBezTo>
                    <a:pt x="16" y="30"/>
                    <a:pt x="16" y="30"/>
                    <a:pt x="16" y="30"/>
                  </a:cubicBezTo>
                  <a:cubicBezTo>
                    <a:pt x="16" y="30"/>
                    <a:pt x="16" y="30"/>
                    <a:pt x="16" y="30"/>
                  </a:cubicBezTo>
                  <a:cubicBezTo>
                    <a:pt x="17" y="30"/>
                    <a:pt x="16" y="30"/>
                    <a:pt x="16" y="30"/>
                  </a:cubicBezTo>
                  <a:cubicBezTo>
                    <a:pt x="16" y="30"/>
                    <a:pt x="16" y="30"/>
                    <a:pt x="16" y="30"/>
                  </a:cubicBezTo>
                  <a:cubicBezTo>
                    <a:pt x="16" y="30"/>
                    <a:pt x="16" y="30"/>
                    <a:pt x="16" y="30"/>
                  </a:cubicBezTo>
                  <a:cubicBezTo>
                    <a:pt x="16" y="31"/>
                    <a:pt x="17" y="31"/>
                    <a:pt x="17" y="30"/>
                  </a:cubicBezTo>
                  <a:cubicBezTo>
                    <a:pt x="17" y="31"/>
                    <a:pt x="17" y="31"/>
                    <a:pt x="17" y="31"/>
                  </a:cubicBezTo>
                  <a:cubicBezTo>
                    <a:pt x="17" y="31"/>
                    <a:pt x="17" y="31"/>
                    <a:pt x="17" y="31"/>
                  </a:cubicBezTo>
                  <a:cubicBezTo>
                    <a:pt x="16" y="31"/>
                    <a:pt x="17" y="31"/>
                    <a:pt x="17" y="31"/>
                  </a:cubicBezTo>
                  <a:cubicBezTo>
                    <a:pt x="17" y="31"/>
                    <a:pt x="17" y="31"/>
                    <a:pt x="17" y="31"/>
                  </a:cubicBezTo>
                  <a:cubicBezTo>
                    <a:pt x="17" y="31"/>
                    <a:pt x="16" y="31"/>
                    <a:pt x="16" y="31"/>
                  </a:cubicBezTo>
                  <a:moveTo>
                    <a:pt x="15" y="29"/>
                  </a:moveTo>
                  <a:cubicBezTo>
                    <a:pt x="16" y="29"/>
                    <a:pt x="16" y="29"/>
                    <a:pt x="15" y="29"/>
                  </a:cubicBezTo>
                  <a:cubicBezTo>
                    <a:pt x="15" y="29"/>
                    <a:pt x="15" y="29"/>
                    <a:pt x="15" y="29"/>
                  </a:cubicBezTo>
                  <a:moveTo>
                    <a:pt x="15" y="30"/>
                  </a:moveTo>
                  <a:cubicBezTo>
                    <a:pt x="15" y="29"/>
                    <a:pt x="15" y="29"/>
                    <a:pt x="16" y="30"/>
                  </a:cubicBezTo>
                  <a:cubicBezTo>
                    <a:pt x="16" y="29"/>
                    <a:pt x="15" y="29"/>
                    <a:pt x="15" y="29"/>
                  </a:cubicBezTo>
                  <a:cubicBezTo>
                    <a:pt x="16" y="29"/>
                    <a:pt x="16" y="29"/>
                    <a:pt x="15" y="29"/>
                  </a:cubicBezTo>
                  <a:cubicBezTo>
                    <a:pt x="15" y="29"/>
                    <a:pt x="15" y="29"/>
                    <a:pt x="15" y="29"/>
                  </a:cubicBezTo>
                  <a:cubicBezTo>
                    <a:pt x="15" y="29"/>
                    <a:pt x="15" y="29"/>
                    <a:pt x="15" y="30"/>
                  </a:cubicBezTo>
                  <a:moveTo>
                    <a:pt x="16" y="30"/>
                  </a:moveTo>
                  <a:cubicBezTo>
                    <a:pt x="16" y="30"/>
                    <a:pt x="16" y="30"/>
                    <a:pt x="16" y="30"/>
                  </a:cubicBezTo>
                  <a:cubicBezTo>
                    <a:pt x="16" y="30"/>
                    <a:pt x="16" y="30"/>
                    <a:pt x="15" y="30"/>
                  </a:cubicBezTo>
                  <a:cubicBezTo>
                    <a:pt x="15" y="30"/>
                    <a:pt x="15" y="30"/>
                    <a:pt x="15" y="30"/>
                  </a:cubicBezTo>
                  <a:cubicBezTo>
                    <a:pt x="16" y="30"/>
                    <a:pt x="15" y="30"/>
                    <a:pt x="16" y="30"/>
                  </a:cubicBezTo>
                  <a:moveTo>
                    <a:pt x="15" y="30"/>
                  </a:moveTo>
                  <a:cubicBezTo>
                    <a:pt x="15" y="30"/>
                    <a:pt x="15" y="30"/>
                    <a:pt x="15" y="30"/>
                  </a:cubicBezTo>
                  <a:cubicBezTo>
                    <a:pt x="15" y="30"/>
                    <a:pt x="15" y="30"/>
                    <a:pt x="15" y="30"/>
                  </a:cubicBezTo>
                  <a:moveTo>
                    <a:pt x="16" y="31"/>
                  </a:moveTo>
                  <a:cubicBezTo>
                    <a:pt x="16" y="30"/>
                    <a:pt x="16" y="30"/>
                    <a:pt x="16" y="30"/>
                  </a:cubicBezTo>
                  <a:cubicBezTo>
                    <a:pt x="15" y="30"/>
                    <a:pt x="15" y="30"/>
                    <a:pt x="15" y="30"/>
                  </a:cubicBezTo>
                  <a:lnTo>
                    <a:pt x="16" y="31"/>
                  </a:lnTo>
                  <a:close/>
                  <a:moveTo>
                    <a:pt x="16" y="31"/>
                  </a:moveTo>
                  <a:cubicBezTo>
                    <a:pt x="16" y="31"/>
                    <a:pt x="15" y="30"/>
                    <a:pt x="15" y="31"/>
                  </a:cubicBezTo>
                  <a:cubicBezTo>
                    <a:pt x="15" y="31"/>
                    <a:pt x="16" y="31"/>
                    <a:pt x="16" y="31"/>
                  </a:cubicBezTo>
                  <a:moveTo>
                    <a:pt x="16" y="31"/>
                  </a:moveTo>
                  <a:cubicBezTo>
                    <a:pt x="16" y="31"/>
                    <a:pt x="17" y="31"/>
                    <a:pt x="16" y="31"/>
                  </a:cubicBezTo>
                  <a:cubicBezTo>
                    <a:pt x="16" y="31"/>
                    <a:pt x="16" y="31"/>
                    <a:pt x="16" y="31"/>
                  </a:cubicBezTo>
                  <a:cubicBezTo>
                    <a:pt x="16" y="31"/>
                    <a:pt x="16" y="31"/>
                    <a:pt x="16" y="31"/>
                  </a:cubicBezTo>
                  <a:moveTo>
                    <a:pt x="17" y="14"/>
                  </a:moveTo>
                  <a:cubicBezTo>
                    <a:pt x="17" y="14"/>
                    <a:pt x="17" y="14"/>
                    <a:pt x="17" y="14"/>
                  </a:cubicBezTo>
                  <a:cubicBezTo>
                    <a:pt x="17" y="14"/>
                    <a:pt x="17" y="14"/>
                    <a:pt x="17" y="14"/>
                  </a:cubicBezTo>
                  <a:cubicBezTo>
                    <a:pt x="17" y="14"/>
                    <a:pt x="17" y="14"/>
                    <a:pt x="17" y="14"/>
                  </a:cubicBezTo>
                  <a:moveTo>
                    <a:pt x="17" y="14"/>
                  </a:moveTo>
                  <a:cubicBezTo>
                    <a:pt x="18" y="14"/>
                    <a:pt x="18" y="15"/>
                    <a:pt x="17" y="15"/>
                  </a:cubicBezTo>
                  <a:cubicBezTo>
                    <a:pt x="17" y="14"/>
                    <a:pt x="18" y="15"/>
                    <a:pt x="17" y="14"/>
                  </a:cubicBezTo>
                  <a:moveTo>
                    <a:pt x="17" y="15"/>
                  </a:moveTo>
                  <a:cubicBezTo>
                    <a:pt x="17" y="15"/>
                    <a:pt x="16" y="15"/>
                    <a:pt x="17" y="15"/>
                  </a:cubicBezTo>
                  <a:cubicBezTo>
                    <a:pt x="17" y="15"/>
                    <a:pt x="17" y="15"/>
                    <a:pt x="17" y="15"/>
                  </a:cubicBezTo>
                  <a:cubicBezTo>
                    <a:pt x="17" y="15"/>
                    <a:pt x="17" y="15"/>
                    <a:pt x="17" y="15"/>
                  </a:cubicBezTo>
                  <a:cubicBezTo>
                    <a:pt x="17" y="15"/>
                    <a:pt x="17" y="15"/>
                    <a:pt x="17" y="15"/>
                  </a:cubicBezTo>
                  <a:cubicBezTo>
                    <a:pt x="17" y="15"/>
                    <a:pt x="16" y="15"/>
                    <a:pt x="17" y="15"/>
                  </a:cubicBezTo>
                  <a:cubicBezTo>
                    <a:pt x="17" y="15"/>
                    <a:pt x="17" y="15"/>
                    <a:pt x="17" y="15"/>
                  </a:cubicBezTo>
                  <a:moveTo>
                    <a:pt x="17" y="14"/>
                  </a:moveTo>
                  <a:cubicBezTo>
                    <a:pt x="18" y="14"/>
                    <a:pt x="17" y="14"/>
                    <a:pt x="17" y="14"/>
                  </a:cubicBezTo>
                  <a:cubicBezTo>
                    <a:pt x="18" y="14"/>
                    <a:pt x="17" y="14"/>
                    <a:pt x="18" y="14"/>
                  </a:cubicBezTo>
                  <a:cubicBezTo>
                    <a:pt x="18" y="14"/>
                    <a:pt x="17" y="14"/>
                    <a:pt x="17" y="14"/>
                  </a:cubicBezTo>
                  <a:cubicBezTo>
                    <a:pt x="17" y="14"/>
                    <a:pt x="17" y="14"/>
                    <a:pt x="17" y="14"/>
                  </a:cubicBezTo>
                  <a:cubicBezTo>
                    <a:pt x="17" y="14"/>
                    <a:pt x="17" y="14"/>
                    <a:pt x="17" y="14"/>
                  </a:cubicBezTo>
                  <a:cubicBezTo>
                    <a:pt x="17" y="14"/>
                    <a:pt x="17" y="14"/>
                    <a:pt x="17" y="14"/>
                  </a:cubicBezTo>
                  <a:moveTo>
                    <a:pt x="16" y="14"/>
                  </a:moveTo>
                  <a:cubicBezTo>
                    <a:pt x="16" y="14"/>
                    <a:pt x="16" y="14"/>
                    <a:pt x="17" y="14"/>
                  </a:cubicBezTo>
                  <a:cubicBezTo>
                    <a:pt x="17" y="14"/>
                    <a:pt x="17" y="14"/>
                    <a:pt x="17" y="15"/>
                  </a:cubicBezTo>
                  <a:cubicBezTo>
                    <a:pt x="17" y="14"/>
                    <a:pt x="17" y="14"/>
                    <a:pt x="17" y="14"/>
                  </a:cubicBezTo>
                  <a:cubicBezTo>
                    <a:pt x="16" y="14"/>
                    <a:pt x="17" y="15"/>
                    <a:pt x="16" y="14"/>
                  </a:cubicBezTo>
                  <a:moveTo>
                    <a:pt x="13" y="21"/>
                  </a:moveTo>
                  <a:cubicBezTo>
                    <a:pt x="13" y="21"/>
                    <a:pt x="13" y="21"/>
                    <a:pt x="13" y="21"/>
                  </a:cubicBezTo>
                  <a:cubicBezTo>
                    <a:pt x="13" y="22"/>
                    <a:pt x="13" y="22"/>
                    <a:pt x="13" y="21"/>
                  </a:cubicBezTo>
                  <a:close/>
                  <a:moveTo>
                    <a:pt x="17" y="13"/>
                  </a:moveTo>
                  <a:cubicBezTo>
                    <a:pt x="17" y="13"/>
                    <a:pt x="17" y="13"/>
                    <a:pt x="17" y="14"/>
                  </a:cubicBezTo>
                  <a:cubicBezTo>
                    <a:pt x="17" y="13"/>
                    <a:pt x="17" y="13"/>
                    <a:pt x="17" y="13"/>
                  </a:cubicBezTo>
                  <a:cubicBezTo>
                    <a:pt x="17" y="13"/>
                    <a:pt x="17" y="13"/>
                    <a:pt x="17" y="13"/>
                  </a:cubicBezTo>
                  <a:moveTo>
                    <a:pt x="19" y="13"/>
                  </a:moveTo>
                  <a:cubicBezTo>
                    <a:pt x="19" y="14"/>
                    <a:pt x="19" y="14"/>
                    <a:pt x="19" y="14"/>
                  </a:cubicBezTo>
                  <a:cubicBezTo>
                    <a:pt x="18" y="13"/>
                    <a:pt x="19" y="14"/>
                    <a:pt x="19" y="14"/>
                  </a:cubicBezTo>
                  <a:cubicBezTo>
                    <a:pt x="19" y="13"/>
                    <a:pt x="19" y="13"/>
                    <a:pt x="19" y="13"/>
                  </a:cubicBezTo>
                  <a:moveTo>
                    <a:pt x="16" y="15"/>
                  </a:moveTo>
                  <a:cubicBezTo>
                    <a:pt x="16" y="15"/>
                    <a:pt x="17" y="15"/>
                    <a:pt x="17" y="15"/>
                  </a:cubicBezTo>
                  <a:cubicBezTo>
                    <a:pt x="16" y="15"/>
                    <a:pt x="16" y="15"/>
                    <a:pt x="16" y="15"/>
                  </a:cubicBezTo>
                  <a:cubicBezTo>
                    <a:pt x="16" y="15"/>
                    <a:pt x="16" y="14"/>
                    <a:pt x="16" y="15"/>
                  </a:cubicBezTo>
                  <a:cubicBezTo>
                    <a:pt x="16" y="15"/>
                    <a:pt x="16" y="15"/>
                    <a:pt x="16" y="15"/>
                  </a:cubicBezTo>
                  <a:moveTo>
                    <a:pt x="19" y="14"/>
                  </a:moveTo>
                  <a:cubicBezTo>
                    <a:pt x="19" y="14"/>
                    <a:pt x="19" y="14"/>
                    <a:pt x="19" y="14"/>
                  </a:cubicBezTo>
                  <a:cubicBezTo>
                    <a:pt x="19" y="14"/>
                    <a:pt x="19" y="14"/>
                    <a:pt x="19" y="14"/>
                  </a:cubicBezTo>
                  <a:moveTo>
                    <a:pt x="18" y="13"/>
                  </a:moveTo>
                  <a:cubicBezTo>
                    <a:pt x="18" y="13"/>
                    <a:pt x="18" y="13"/>
                    <a:pt x="18" y="13"/>
                  </a:cubicBezTo>
                  <a:cubicBezTo>
                    <a:pt x="18" y="13"/>
                    <a:pt x="18" y="13"/>
                    <a:pt x="18" y="13"/>
                  </a:cubicBezTo>
                  <a:cubicBezTo>
                    <a:pt x="18" y="13"/>
                    <a:pt x="18" y="13"/>
                    <a:pt x="18" y="13"/>
                  </a:cubicBezTo>
                  <a:moveTo>
                    <a:pt x="18" y="13"/>
                  </a:moveTo>
                  <a:cubicBezTo>
                    <a:pt x="18" y="13"/>
                    <a:pt x="19" y="13"/>
                    <a:pt x="19" y="13"/>
                  </a:cubicBezTo>
                  <a:cubicBezTo>
                    <a:pt x="19" y="13"/>
                    <a:pt x="18" y="13"/>
                    <a:pt x="18" y="13"/>
                  </a:cubicBezTo>
                  <a:cubicBezTo>
                    <a:pt x="18" y="13"/>
                    <a:pt x="18" y="13"/>
                    <a:pt x="18" y="13"/>
                  </a:cubicBezTo>
                  <a:cubicBezTo>
                    <a:pt x="18" y="13"/>
                    <a:pt x="18" y="13"/>
                    <a:pt x="18" y="13"/>
                  </a:cubicBezTo>
                  <a:cubicBezTo>
                    <a:pt x="18" y="13"/>
                    <a:pt x="18" y="13"/>
                    <a:pt x="18" y="13"/>
                  </a:cubicBezTo>
                  <a:cubicBezTo>
                    <a:pt x="18" y="13"/>
                    <a:pt x="18" y="13"/>
                    <a:pt x="18" y="13"/>
                  </a:cubicBezTo>
                  <a:cubicBezTo>
                    <a:pt x="18" y="13"/>
                    <a:pt x="18" y="13"/>
                    <a:pt x="18" y="13"/>
                  </a:cubicBezTo>
                  <a:cubicBezTo>
                    <a:pt x="18" y="13"/>
                    <a:pt x="18" y="12"/>
                    <a:pt x="18" y="12"/>
                  </a:cubicBezTo>
                  <a:cubicBezTo>
                    <a:pt x="18" y="13"/>
                    <a:pt x="18" y="13"/>
                    <a:pt x="18" y="13"/>
                  </a:cubicBezTo>
                  <a:cubicBezTo>
                    <a:pt x="18" y="13"/>
                    <a:pt x="18" y="13"/>
                    <a:pt x="18" y="13"/>
                  </a:cubicBezTo>
                  <a:cubicBezTo>
                    <a:pt x="18" y="13"/>
                    <a:pt x="18" y="12"/>
                    <a:pt x="18" y="12"/>
                  </a:cubicBezTo>
                  <a:cubicBezTo>
                    <a:pt x="18" y="13"/>
                    <a:pt x="18" y="12"/>
                    <a:pt x="18" y="12"/>
                  </a:cubicBezTo>
                  <a:cubicBezTo>
                    <a:pt x="18" y="12"/>
                    <a:pt x="18" y="12"/>
                    <a:pt x="19" y="13"/>
                  </a:cubicBezTo>
                  <a:cubicBezTo>
                    <a:pt x="18" y="13"/>
                    <a:pt x="18" y="13"/>
                    <a:pt x="18" y="13"/>
                  </a:cubicBezTo>
                  <a:moveTo>
                    <a:pt x="19" y="14"/>
                  </a:moveTo>
                  <a:cubicBezTo>
                    <a:pt x="18" y="14"/>
                    <a:pt x="18" y="15"/>
                    <a:pt x="18" y="15"/>
                  </a:cubicBezTo>
                  <a:cubicBezTo>
                    <a:pt x="18" y="15"/>
                    <a:pt x="18" y="15"/>
                    <a:pt x="18" y="15"/>
                  </a:cubicBezTo>
                  <a:cubicBezTo>
                    <a:pt x="18" y="15"/>
                    <a:pt x="18" y="15"/>
                    <a:pt x="18" y="15"/>
                  </a:cubicBezTo>
                  <a:cubicBezTo>
                    <a:pt x="18" y="15"/>
                    <a:pt x="18" y="15"/>
                    <a:pt x="18" y="15"/>
                  </a:cubicBezTo>
                  <a:cubicBezTo>
                    <a:pt x="17" y="15"/>
                    <a:pt x="18" y="15"/>
                    <a:pt x="18" y="15"/>
                  </a:cubicBezTo>
                  <a:cubicBezTo>
                    <a:pt x="18" y="15"/>
                    <a:pt x="18" y="15"/>
                    <a:pt x="18" y="15"/>
                  </a:cubicBezTo>
                  <a:cubicBezTo>
                    <a:pt x="18" y="15"/>
                    <a:pt x="18" y="15"/>
                    <a:pt x="18" y="15"/>
                  </a:cubicBezTo>
                  <a:cubicBezTo>
                    <a:pt x="17" y="15"/>
                    <a:pt x="18" y="15"/>
                    <a:pt x="18" y="15"/>
                  </a:cubicBezTo>
                  <a:cubicBezTo>
                    <a:pt x="18" y="15"/>
                    <a:pt x="18" y="15"/>
                    <a:pt x="18" y="14"/>
                  </a:cubicBezTo>
                  <a:cubicBezTo>
                    <a:pt x="18" y="14"/>
                    <a:pt x="18" y="14"/>
                    <a:pt x="19" y="14"/>
                  </a:cubicBezTo>
                  <a:moveTo>
                    <a:pt x="13" y="22"/>
                  </a:moveTo>
                  <a:cubicBezTo>
                    <a:pt x="13" y="22"/>
                    <a:pt x="13" y="22"/>
                    <a:pt x="13" y="22"/>
                  </a:cubicBezTo>
                  <a:cubicBezTo>
                    <a:pt x="12" y="22"/>
                    <a:pt x="13" y="22"/>
                    <a:pt x="13" y="22"/>
                  </a:cubicBezTo>
                  <a:moveTo>
                    <a:pt x="10" y="21"/>
                  </a:moveTo>
                  <a:cubicBezTo>
                    <a:pt x="10" y="21"/>
                    <a:pt x="10" y="21"/>
                    <a:pt x="10" y="21"/>
                  </a:cubicBezTo>
                  <a:cubicBezTo>
                    <a:pt x="11" y="21"/>
                    <a:pt x="10" y="21"/>
                    <a:pt x="10" y="21"/>
                  </a:cubicBezTo>
                  <a:cubicBezTo>
                    <a:pt x="10" y="21"/>
                    <a:pt x="10" y="21"/>
                    <a:pt x="10" y="22"/>
                  </a:cubicBezTo>
                  <a:cubicBezTo>
                    <a:pt x="10" y="22"/>
                    <a:pt x="10" y="22"/>
                    <a:pt x="10" y="22"/>
                  </a:cubicBezTo>
                  <a:cubicBezTo>
                    <a:pt x="10" y="22"/>
                    <a:pt x="10" y="22"/>
                    <a:pt x="10" y="22"/>
                  </a:cubicBezTo>
                  <a:cubicBezTo>
                    <a:pt x="10" y="22"/>
                    <a:pt x="10" y="22"/>
                    <a:pt x="10" y="22"/>
                  </a:cubicBezTo>
                  <a:cubicBezTo>
                    <a:pt x="10" y="21"/>
                    <a:pt x="10" y="21"/>
                    <a:pt x="10" y="21"/>
                  </a:cubicBezTo>
                  <a:moveTo>
                    <a:pt x="12" y="22"/>
                  </a:moveTo>
                  <a:cubicBezTo>
                    <a:pt x="12" y="22"/>
                    <a:pt x="12" y="21"/>
                    <a:pt x="12" y="21"/>
                  </a:cubicBezTo>
                  <a:cubicBezTo>
                    <a:pt x="12" y="21"/>
                    <a:pt x="12" y="21"/>
                    <a:pt x="12" y="21"/>
                  </a:cubicBezTo>
                  <a:cubicBezTo>
                    <a:pt x="12" y="21"/>
                    <a:pt x="12" y="21"/>
                    <a:pt x="12" y="22"/>
                  </a:cubicBezTo>
                  <a:moveTo>
                    <a:pt x="12" y="21"/>
                  </a:moveTo>
                  <a:cubicBezTo>
                    <a:pt x="12" y="21"/>
                    <a:pt x="11" y="21"/>
                    <a:pt x="11" y="21"/>
                  </a:cubicBezTo>
                  <a:cubicBezTo>
                    <a:pt x="12" y="21"/>
                    <a:pt x="12" y="21"/>
                    <a:pt x="12" y="21"/>
                  </a:cubicBezTo>
                  <a:cubicBezTo>
                    <a:pt x="12" y="21"/>
                    <a:pt x="12" y="21"/>
                    <a:pt x="12" y="21"/>
                  </a:cubicBezTo>
                  <a:moveTo>
                    <a:pt x="10" y="21"/>
                  </a:moveTo>
                  <a:cubicBezTo>
                    <a:pt x="10" y="21"/>
                    <a:pt x="10" y="21"/>
                    <a:pt x="10" y="21"/>
                  </a:cubicBezTo>
                  <a:cubicBezTo>
                    <a:pt x="10" y="21"/>
                    <a:pt x="10" y="21"/>
                    <a:pt x="10" y="21"/>
                  </a:cubicBezTo>
                  <a:moveTo>
                    <a:pt x="17" y="17"/>
                  </a:moveTo>
                  <a:cubicBezTo>
                    <a:pt x="17" y="18"/>
                    <a:pt x="17" y="17"/>
                    <a:pt x="17" y="18"/>
                  </a:cubicBezTo>
                  <a:cubicBezTo>
                    <a:pt x="17" y="17"/>
                    <a:pt x="18" y="17"/>
                    <a:pt x="17" y="17"/>
                  </a:cubicBezTo>
                  <a:cubicBezTo>
                    <a:pt x="17" y="17"/>
                    <a:pt x="17" y="17"/>
                    <a:pt x="17" y="17"/>
                  </a:cubicBezTo>
                  <a:moveTo>
                    <a:pt x="16" y="21"/>
                  </a:moveTo>
                  <a:cubicBezTo>
                    <a:pt x="16" y="21"/>
                    <a:pt x="16" y="21"/>
                    <a:pt x="16" y="22"/>
                  </a:cubicBezTo>
                  <a:cubicBezTo>
                    <a:pt x="15" y="22"/>
                    <a:pt x="16" y="22"/>
                    <a:pt x="16" y="22"/>
                  </a:cubicBezTo>
                  <a:cubicBezTo>
                    <a:pt x="15" y="22"/>
                    <a:pt x="15" y="22"/>
                    <a:pt x="15" y="22"/>
                  </a:cubicBezTo>
                  <a:cubicBezTo>
                    <a:pt x="15" y="22"/>
                    <a:pt x="15" y="21"/>
                    <a:pt x="15" y="21"/>
                  </a:cubicBezTo>
                  <a:cubicBezTo>
                    <a:pt x="15" y="21"/>
                    <a:pt x="15" y="21"/>
                    <a:pt x="15" y="21"/>
                  </a:cubicBezTo>
                  <a:cubicBezTo>
                    <a:pt x="15" y="21"/>
                    <a:pt x="15" y="21"/>
                    <a:pt x="16" y="21"/>
                  </a:cubicBezTo>
                  <a:cubicBezTo>
                    <a:pt x="16" y="21"/>
                    <a:pt x="16" y="21"/>
                    <a:pt x="16" y="21"/>
                  </a:cubicBezTo>
                  <a:moveTo>
                    <a:pt x="11" y="22"/>
                  </a:moveTo>
                  <a:cubicBezTo>
                    <a:pt x="10" y="22"/>
                    <a:pt x="10" y="21"/>
                    <a:pt x="10" y="21"/>
                  </a:cubicBezTo>
                  <a:cubicBezTo>
                    <a:pt x="11" y="21"/>
                    <a:pt x="11" y="22"/>
                    <a:pt x="11" y="22"/>
                  </a:cubicBezTo>
                  <a:moveTo>
                    <a:pt x="12" y="22"/>
                  </a:moveTo>
                  <a:cubicBezTo>
                    <a:pt x="12" y="22"/>
                    <a:pt x="12" y="23"/>
                    <a:pt x="11" y="23"/>
                  </a:cubicBezTo>
                  <a:cubicBezTo>
                    <a:pt x="11" y="22"/>
                    <a:pt x="11" y="22"/>
                    <a:pt x="11" y="22"/>
                  </a:cubicBezTo>
                  <a:cubicBezTo>
                    <a:pt x="11" y="22"/>
                    <a:pt x="11" y="22"/>
                    <a:pt x="11" y="22"/>
                  </a:cubicBezTo>
                  <a:cubicBezTo>
                    <a:pt x="11" y="22"/>
                    <a:pt x="11" y="21"/>
                    <a:pt x="11" y="21"/>
                  </a:cubicBezTo>
                  <a:cubicBezTo>
                    <a:pt x="11" y="21"/>
                    <a:pt x="11" y="21"/>
                    <a:pt x="11" y="21"/>
                  </a:cubicBezTo>
                  <a:cubicBezTo>
                    <a:pt x="12" y="21"/>
                    <a:pt x="11" y="21"/>
                    <a:pt x="11" y="22"/>
                  </a:cubicBezTo>
                  <a:cubicBezTo>
                    <a:pt x="11" y="22"/>
                    <a:pt x="12" y="22"/>
                    <a:pt x="12" y="22"/>
                  </a:cubicBezTo>
                  <a:cubicBezTo>
                    <a:pt x="12" y="22"/>
                    <a:pt x="12" y="22"/>
                    <a:pt x="11" y="22"/>
                  </a:cubicBezTo>
                  <a:cubicBezTo>
                    <a:pt x="12" y="22"/>
                    <a:pt x="11" y="22"/>
                    <a:pt x="12" y="22"/>
                  </a:cubicBezTo>
                  <a:moveTo>
                    <a:pt x="14" y="23"/>
                  </a:moveTo>
                  <a:cubicBezTo>
                    <a:pt x="15" y="23"/>
                    <a:pt x="15" y="23"/>
                    <a:pt x="14" y="23"/>
                  </a:cubicBezTo>
                  <a:cubicBezTo>
                    <a:pt x="15" y="23"/>
                    <a:pt x="15" y="23"/>
                    <a:pt x="14" y="23"/>
                  </a:cubicBezTo>
                  <a:cubicBezTo>
                    <a:pt x="14" y="23"/>
                    <a:pt x="14" y="23"/>
                    <a:pt x="14" y="23"/>
                  </a:cubicBezTo>
                  <a:moveTo>
                    <a:pt x="24" y="25"/>
                  </a:moveTo>
                  <a:cubicBezTo>
                    <a:pt x="24" y="25"/>
                    <a:pt x="25" y="25"/>
                    <a:pt x="25" y="25"/>
                  </a:cubicBezTo>
                  <a:cubicBezTo>
                    <a:pt x="25" y="25"/>
                    <a:pt x="24" y="25"/>
                    <a:pt x="24" y="25"/>
                  </a:cubicBezTo>
                  <a:moveTo>
                    <a:pt x="17" y="6"/>
                  </a:moveTo>
                  <a:cubicBezTo>
                    <a:pt x="17" y="6"/>
                    <a:pt x="17" y="6"/>
                    <a:pt x="17" y="6"/>
                  </a:cubicBezTo>
                  <a:cubicBezTo>
                    <a:pt x="17" y="5"/>
                    <a:pt x="17" y="6"/>
                    <a:pt x="17" y="6"/>
                  </a:cubicBezTo>
                  <a:moveTo>
                    <a:pt x="17" y="6"/>
                  </a:moveTo>
                  <a:cubicBezTo>
                    <a:pt x="17" y="6"/>
                    <a:pt x="17" y="6"/>
                    <a:pt x="17" y="6"/>
                  </a:cubicBezTo>
                  <a:cubicBezTo>
                    <a:pt x="18" y="6"/>
                    <a:pt x="17" y="7"/>
                    <a:pt x="17" y="6"/>
                  </a:cubicBezTo>
                  <a:moveTo>
                    <a:pt x="17" y="5"/>
                  </a:moveTo>
                  <a:cubicBezTo>
                    <a:pt x="16" y="5"/>
                    <a:pt x="17" y="5"/>
                    <a:pt x="17" y="5"/>
                  </a:cubicBezTo>
                  <a:cubicBezTo>
                    <a:pt x="17" y="5"/>
                    <a:pt x="17" y="5"/>
                    <a:pt x="17" y="5"/>
                  </a:cubicBezTo>
                  <a:moveTo>
                    <a:pt x="20" y="5"/>
                  </a:moveTo>
                  <a:cubicBezTo>
                    <a:pt x="20" y="5"/>
                    <a:pt x="20" y="5"/>
                    <a:pt x="21" y="5"/>
                  </a:cubicBezTo>
                  <a:cubicBezTo>
                    <a:pt x="21" y="5"/>
                    <a:pt x="20" y="5"/>
                    <a:pt x="20" y="5"/>
                  </a:cubicBezTo>
                  <a:moveTo>
                    <a:pt x="16" y="4"/>
                  </a:moveTo>
                  <a:cubicBezTo>
                    <a:pt x="16" y="5"/>
                    <a:pt x="15" y="5"/>
                    <a:pt x="15" y="5"/>
                  </a:cubicBezTo>
                  <a:cubicBezTo>
                    <a:pt x="15" y="5"/>
                    <a:pt x="15" y="5"/>
                    <a:pt x="15" y="5"/>
                  </a:cubicBezTo>
                  <a:cubicBezTo>
                    <a:pt x="15" y="5"/>
                    <a:pt x="15" y="4"/>
                    <a:pt x="15" y="4"/>
                  </a:cubicBezTo>
                  <a:cubicBezTo>
                    <a:pt x="15" y="4"/>
                    <a:pt x="15" y="5"/>
                    <a:pt x="15" y="5"/>
                  </a:cubicBezTo>
                  <a:cubicBezTo>
                    <a:pt x="15"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5"/>
                    <a:pt x="16" y="4"/>
                    <a:pt x="16" y="4"/>
                  </a:cubicBezTo>
                  <a:cubicBezTo>
                    <a:pt x="16" y="4"/>
                    <a:pt x="16" y="4"/>
                    <a:pt x="16" y="4"/>
                  </a:cubicBezTo>
                  <a:moveTo>
                    <a:pt x="16" y="7"/>
                  </a:moveTo>
                  <a:cubicBezTo>
                    <a:pt x="16" y="7"/>
                    <a:pt x="16" y="7"/>
                    <a:pt x="16" y="6"/>
                  </a:cubicBezTo>
                  <a:cubicBezTo>
                    <a:pt x="17" y="7"/>
                    <a:pt x="16" y="7"/>
                    <a:pt x="16" y="7"/>
                  </a:cubicBezTo>
                  <a:moveTo>
                    <a:pt x="21" y="4"/>
                  </a:moveTo>
                  <a:cubicBezTo>
                    <a:pt x="21" y="4"/>
                    <a:pt x="21" y="4"/>
                    <a:pt x="21" y="4"/>
                  </a:cubicBezTo>
                  <a:cubicBezTo>
                    <a:pt x="21" y="4"/>
                    <a:pt x="21" y="4"/>
                    <a:pt x="21" y="4"/>
                  </a:cubicBezTo>
                  <a:cubicBezTo>
                    <a:pt x="21" y="4"/>
                    <a:pt x="21" y="4"/>
                    <a:pt x="22" y="4"/>
                  </a:cubicBezTo>
                  <a:cubicBezTo>
                    <a:pt x="21" y="4"/>
                    <a:pt x="22" y="4"/>
                    <a:pt x="21" y="4"/>
                  </a:cubicBezTo>
                  <a:cubicBezTo>
                    <a:pt x="21" y="4"/>
                    <a:pt x="21" y="4"/>
                    <a:pt x="21" y="4"/>
                  </a:cubicBezTo>
                  <a:cubicBezTo>
                    <a:pt x="21" y="4"/>
                    <a:pt x="21" y="4"/>
                    <a:pt x="21" y="4"/>
                  </a:cubicBezTo>
                  <a:cubicBezTo>
                    <a:pt x="21" y="4"/>
                    <a:pt x="21" y="4"/>
                    <a:pt x="21" y="4"/>
                  </a:cubicBezTo>
                  <a:cubicBezTo>
                    <a:pt x="20" y="4"/>
                    <a:pt x="21" y="3"/>
                    <a:pt x="21" y="3"/>
                  </a:cubicBezTo>
                  <a:cubicBezTo>
                    <a:pt x="21" y="4"/>
                    <a:pt x="21" y="4"/>
                    <a:pt x="21" y="4"/>
                  </a:cubicBezTo>
                  <a:moveTo>
                    <a:pt x="15" y="5"/>
                  </a:moveTo>
                  <a:cubicBezTo>
                    <a:pt x="15" y="6"/>
                    <a:pt x="15" y="6"/>
                    <a:pt x="15" y="6"/>
                  </a:cubicBezTo>
                  <a:cubicBezTo>
                    <a:pt x="15" y="5"/>
                    <a:pt x="15" y="5"/>
                    <a:pt x="15" y="5"/>
                  </a:cubicBezTo>
                  <a:moveTo>
                    <a:pt x="15" y="4"/>
                  </a:moveTo>
                  <a:cubicBezTo>
                    <a:pt x="15" y="4"/>
                    <a:pt x="15" y="4"/>
                    <a:pt x="15" y="4"/>
                  </a:cubicBezTo>
                  <a:cubicBezTo>
                    <a:pt x="16" y="4"/>
                    <a:pt x="15" y="4"/>
                    <a:pt x="15" y="4"/>
                  </a:cubicBezTo>
                  <a:moveTo>
                    <a:pt x="22" y="3"/>
                  </a:moveTo>
                  <a:cubicBezTo>
                    <a:pt x="22" y="3"/>
                    <a:pt x="22" y="3"/>
                    <a:pt x="22" y="3"/>
                  </a:cubicBezTo>
                  <a:cubicBezTo>
                    <a:pt x="22" y="3"/>
                    <a:pt x="22" y="3"/>
                    <a:pt x="22" y="3"/>
                  </a:cubicBezTo>
                  <a:moveTo>
                    <a:pt x="24" y="3"/>
                  </a:moveTo>
                  <a:cubicBezTo>
                    <a:pt x="24" y="3"/>
                    <a:pt x="24" y="3"/>
                    <a:pt x="23" y="3"/>
                  </a:cubicBezTo>
                  <a:cubicBezTo>
                    <a:pt x="24" y="3"/>
                    <a:pt x="24" y="3"/>
                    <a:pt x="24" y="3"/>
                  </a:cubicBezTo>
                  <a:cubicBezTo>
                    <a:pt x="24" y="3"/>
                    <a:pt x="24" y="3"/>
                    <a:pt x="24" y="3"/>
                  </a:cubicBezTo>
                  <a:moveTo>
                    <a:pt x="16" y="7"/>
                  </a:moveTo>
                  <a:cubicBezTo>
                    <a:pt x="16" y="7"/>
                    <a:pt x="15" y="7"/>
                    <a:pt x="15" y="7"/>
                  </a:cubicBezTo>
                  <a:cubicBezTo>
                    <a:pt x="15" y="8"/>
                    <a:pt x="15" y="8"/>
                    <a:pt x="15" y="8"/>
                  </a:cubicBezTo>
                  <a:cubicBezTo>
                    <a:pt x="14" y="8"/>
                    <a:pt x="15" y="8"/>
                    <a:pt x="15" y="8"/>
                  </a:cubicBezTo>
                  <a:cubicBezTo>
                    <a:pt x="15" y="7"/>
                    <a:pt x="16" y="7"/>
                    <a:pt x="16" y="7"/>
                  </a:cubicBezTo>
                  <a:cubicBezTo>
                    <a:pt x="16" y="7"/>
                    <a:pt x="16" y="7"/>
                    <a:pt x="16" y="7"/>
                  </a:cubicBezTo>
                  <a:moveTo>
                    <a:pt x="26" y="4"/>
                  </a:moveTo>
                  <a:cubicBezTo>
                    <a:pt x="26" y="4"/>
                    <a:pt x="26" y="4"/>
                    <a:pt x="26" y="4"/>
                  </a:cubicBezTo>
                  <a:cubicBezTo>
                    <a:pt x="26" y="4"/>
                    <a:pt x="26" y="4"/>
                    <a:pt x="26" y="4"/>
                  </a:cubicBezTo>
                  <a:moveTo>
                    <a:pt x="29" y="3"/>
                  </a:moveTo>
                  <a:cubicBezTo>
                    <a:pt x="29" y="3"/>
                    <a:pt x="29" y="3"/>
                    <a:pt x="29" y="4"/>
                  </a:cubicBezTo>
                  <a:cubicBezTo>
                    <a:pt x="29" y="4"/>
                    <a:pt x="29" y="3"/>
                    <a:pt x="29" y="3"/>
                  </a:cubicBezTo>
                  <a:moveTo>
                    <a:pt x="27" y="3"/>
                  </a:moveTo>
                  <a:cubicBezTo>
                    <a:pt x="27" y="2"/>
                    <a:pt x="27" y="3"/>
                    <a:pt x="28" y="3"/>
                  </a:cubicBezTo>
                  <a:cubicBezTo>
                    <a:pt x="28" y="3"/>
                    <a:pt x="28" y="3"/>
                    <a:pt x="28" y="3"/>
                  </a:cubicBezTo>
                  <a:cubicBezTo>
                    <a:pt x="28" y="3"/>
                    <a:pt x="28" y="3"/>
                    <a:pt x="28" y="3"/>
                  </a:cubicBezTo>
                  <a:cubicBezTo>
                    <a:pt x="28" y="3"/>
                    <a:pt x="28" y="3"/>
                    <a:pt x="29" y="3"/>
                  </a:cubicBezTo>
                  <a:cubicBezTo>
                    <a:pt x="28" y="4"/>
                    <a:pt x="29" y="4"/>
                    <a:pt x="29" y="4"/>
                  </a:cubicBezTo>
                  <a:cubicBezTo>
                    <a:pt x="28" y="4"/>
                    <a:pt x="28" y="4"/>
                    <a:pt x="28" y="3"/>
                  </a:cubicBezTo>
                  <a:cubicBezTo>
                    <a:pt x="28" y="4"/>
                    <a:pt x="28" y="4"/>
                    <a:pt x="28" y="4"/>
                  </a:cubicBezTo>
                  <a:cubicBezTo>
                    <a:pt x="28" y="4"/>
                    <a:pt x="28" y="4"/>
                    <a:pt x="28" y="4"/>
                  </a:cubicBezTo>
                  <a:cubicBezTo>
                    <a:pt x="28" y="3"/>
                    <a:pt x="28" y="4"/>
                    <a:pt x="28" y="4"/>
                  </a:cubicBezTo>
                  <a:cubicBezTo>
                    <a:pt x="28" y="4"/>
                    <a:pt x="27" y="4"/>
                    <a:pt x="27" y="4"/>
                  </a:cubicBezTo>
                  <a:cubicBezTo>
                    <a:pt x="27" y="4"/>
                    <a:pt x="27" y="3"/>
                    <a:pt x="27" y="3"/>
                  </a:cubicBezTo>
                  <a:cubicBezTo>
                    <a:pt x="27" y="3"/>
                    <a:pt x="27" y="3"/>
                    <a:pt x="27" y="3"/>
                  </a:cubicBezTo>
                  <a:cubicBezTo>
                    <a:pt x="27" y="3"/>
                    <a:pt x="27" y="3"/>
                    <a:pt x="27" y="3"/>
                  </a:cubicBezTo>
                  <a:cubicBezTo>
                    <a:pt x="27" y="3"/>
                    <a:pt x="27" y="4"/>
                    <a:pt x="27" y="3"/>
                  </a:cubicBezTo>
                  <a:cubicBezTo>
                    <a:pt x="27" y="3"/>
                    <a:pt x="27" y="3"/>
                    <a:pt x="27" y="3"/>
                  </a:cubicBezTo>
                  <a:cubicBezTo>
                    <a:pt x="27" y="3"/>
                    <a:pt x="27" y="3"/>
                    <a:pt x="27" y="3"/>
                  </a:cubicBezTo>
                  <a:moveTo>
                    <a:pt x="27" y="3"/>
                  </a:moveTo>
                  <a:cubicBezTo>
                    <a:pt x="27" y="3"/>
                    <a:pt x="27" y="4"/>
                    <a:pt x="27" y="3"/>
                  </a:cubicBezTo>
                  <a:cubicBezTo>
                    <a:pt x="27" y="3"/>
                    <a:pt x="27" y="3"/>
                    <a:pt x="27" y="3"/>
                  </a:cubicBezTo>
                  <a:moveTo>
                    <a:pt x="22" y="5"/>
                  </a:moveTo>
                  <a:cubicBezTo>
                    <a:pt x="22" y="5"/>
                    <a:pt x="22" y="5"/>
                    <a:pt x="21" y="5"/>
                  </a:cubicBezTo>
                  <a:cubicBezTo>
                    <a:pt x="21" y="5"/>
                    <a:pt x="22" y="5"/>
                    <a:pt x="22" y="5"/>
                  </a:cubicBezTo>
                  <a:moveTo>
                    <a:pt x="22" y="4"/>
                  </a:moveTo>
                  <a:cubicBezTo>
                    <a:pt x="22" y="5"/>
                    <a:pt x="21" y="4"/>
                    <a:pt x="21" y="5"/>
                  </a:cubicBezTo>
                  <a:cubicBezTo>
                    <a:pt x="21" y="4"/>
                    <a:pt x="22" y="4"/>
                    <a:pt x="22" y="4"/>
                  </a:cubicBezTo>
                  <a:moveTo>
                    <a:pt x="29" y="6"/>
                  </a:moveTo>
                  <a:cubicBezTo>
                    <a:pt x="29" y="6"/>
                    <a:pt x="29" y="6"/>
                    <a:pt x="29" y="7"/>
                  </a:cubicBezTo>
                  <a:cubicBezTo>
                    <a:pt x="29" y="7"/>
                    <a:pt x="29" y="6"/>
                    <a:pt x="29" y="6"/>
                  </a:cubicBezTo>
                  <a:moveTo>
                    <a:pt x="27" y="6"/>
                  </a:moveTo>
                  <a:cubicBezTo>
                    <a:pt x="27" y="6"/>
                    <a:pt x="27" y="6"/>
                    <a:pt x="28" y="6"/>
                  </a:cubicBezTo>
                  <a:cubicBezTo>
                    <a:pt x="28" y="6"/>
                    <a:pt x="29" y="6"/>
                    <a:pt x="28" y="6"/>
                  </a:cubicBezTo>
                  <a:cubicBezTo>
                    <a:pt x="28" y="6"/>
                    <a:pt x="27" y="6"/>
                    <a:pt x="27" y="6"/>
                  </a:cubicBezTo>
                  <a:moveTo>
                    <a:pt x="34" y="18"/>
                  </a:moveTo>
                  <a:cubicBezTo>
                    <a:pt x="33" y="18"/>
                    <a:pt x="33" y="18"/>
                    <a:pt x="33" y="18"/>
                  </a:cubicBezTo>
                  <a:cubicBezTo>
                    <a:pt x="33" y="18"/>
                    <a:pt x="34" y="18"/>
                    <a:pt x="33" y="18"/>
                  </a:cubicBezTo>
                  <a:cubicBezTo>
                    <a:pt x="33" y="18"/>
                    <a:pt x="33" y="18"/>
                    <a:pt x="34" y="18"/>
                  </a:cubicBezTo>
                  <a:moveTo>
                    <a:pt x="33" y="18"/>
                  </a:moveTo>
                  <a:cubicBezTo>
                    <a:pt x="33" y="18"/>
                    <a:pt x="33" y="18"/>
                    <a:pt x="33" y="18"/>
                  </a:cubicBezTo>
                  <a:cubicBezTo>
                    <a:pt x="34" y="18"/>
                    <a:pt x="34" y="18"/>
                    <a:pt x="33" y="18"/>
                  </a:cubicBezTo>
                  <a:moveTo>
                    <a:pt x="33" y="19"/>
                  </a:moveTo>
                  <a:cubicBezTo>
                    <a:pt x="33" y="19"/>
                    <a:pt x="32" y="19"/>
                    <a:pt x="32" y="19"/>
                  </a:cubicBezTo>
                  <a:cubicBezTo>
                    <a:pt x="32" y="19"/>
                    <a:pt x="32" y="19"/>
                    <a:pt x="32" y="19"/>
                  </a:cubicBezTo>
                  <a:cubicBezTo>
                    <a:pt x="33" y="19"/>
                    <a:pt x="32" y="19"/>
                    <a:pt x="33" y="19"/>
                  </a:cubicBezTo>
                  <a:moveTo>
                    <a:pt x="14" y="8"/>
                  </a:moveTo>
                  <a:cubicBezTo>
                    <a:pt x="14" y="8"/>
                    <a:pt x="14" y="9"/>
                    <a:pt x="14" y="9"/>
                  </a:cubicBezTo>
                  <a:cubicBezTo>
                    <a:pt x="14" y="8"/>
                    <a:pt x="14" y="8"/>
                    <a:pt x="14" y="8"/>
                  </a:cubicBezTo>
                  <a:moveTo>
                    <a:pt x="29" y="4"/>
                  </a:moveTo>
                  <a:cubicBezTo>
                    <a:pt x="29" y="3"/>
                    <a:pt x="29" y="4"/>
                    <a:pt x="30" y="4"/>
                  </a:cubicBezTo>
                  <a:cubicBezTo>
                    <a:pt x="30" y="4"/>
                    <a:pt x="30" y="4"/>
                    <a:pt x="30" y="4"/>
                  </a:cubicBezTo>
                  <a:cubicBezTo>
                    <a:pt x="30" y="4"/>
                    <a:pt x="30" y="4"/>
                    <a:pt x="30" y="4"/>
                  </a:cubicBezTo>
                  <a:cubicBezTo>
                    <a:pt x="30" y="4"/>
                    <a:pt x="30" y="4"/>
                    <a:pt x="30" y="4"/>
                  </a:cubicBezTo>
                  <a:cubicBezTo>
                    <a:pt x="30" y="4"/>
                    <a:pt x="30" y="4"/>
                    <a:pt x="30" y="4"/>
                  </a:cubicBezTo>
                  <a:cubicBezTo>
                    <a:pt x="31" y="4"/>
                    <a:pt x="31" y="5"/>
                    <a:pt x="31" y="4"/>
                  </a:cubicBezTo>
                  <a:cubicBezTo>
                    <a:pt x="31" y="5"/>
                    <a:pt x="31" y="5"/>
                    <a:pt x="32" y="5"/>
                  </a:cubicBezTo>
                  <a:cubicBezTo>
                    <a:pt x="32" y="5"/>
                    <a:pt x="31" y="5"/>
                    <a:pt x="32" y="5"/>
                  </a:cubicBezTo>
                  <a:cubicBezTo>
                    <a:pt x="32" y="5"/>
                    <a:pt x="31" y="5"/>
                    <a:pt x="32" y="5"/>
                  </a:cubicBezTo>
                  <a:cubicBezTo>
                    <a:pt x="32" y="5"/>
                    <a:pt x="32" y="5"/>
                    <a:pt x="32" y="5"/>
                  </a:cubicBezTo>
                  <a:cubicBezTo>
                    <a:pt x="32" y="5"/>
                    <a:pt x="33" y="6"/>
                    <a:pt x="33" y="6"/>
                  </a:cubicBezTo>
                  <a:cubicBezTo>
                    <a:pt x="33" y="6"/>
                    <a:pt x="33" y="6"/>
                    <a:pt x="33" y="6"/>
                  </a:cubicBezTo>
                  <a:cubicBezTo>
                    <a:pt x="33" y="6"/>
                    <a:pt x="34" y="6"/>
                    <a:pt x="34" y="6"/>
                  </a:cubicBezTo>
                  <a:cubicBezTo>
                    <a:pt x="34" y="6"/>
                    <a:pt x="34" y="7"/>
                    <a:pt x="34" y="7"/>
                  </a:cubicBezTo>
                  <a:cubicBezTo>
                    <a:pt x="34" y="7"/>
                    <a:pt x="34" y="7"/>
                    <a:pt x="34" y="7"/>
                  </a:cubicBezTo>
                  <a:cubicBezTo>
                    <a:pt x="34" y="7"/>
                    <a:pt x="34" y="7"/>
                    <a:pt x="34" y="7"/>
                  </a:cubicBezTo>
                  <a:cubicBezTo>
                    <a:pt x="34" y="7"/>
                    <a:pt x="34" y="7"/>
                    <a:pt x="34" y="7"/>
                  </a:cubicBezTo>
                  <a:cubicBezTo>
                    <a:pt x="34" y="7"/>
                    <a:pt x="34" y="7"/>
                    <a:pt x="34" y="7"/>
                  </a:cubicBezTo>
                  <a:cubicBezTo>
                    <a:pt x="35" y="7"/>
                    <a:pt x="34" y="7"/>
                    <a:pt x="34" y="7"/>
                  </a:cubicBezTo>
                  <a:cubicBezTo>
                    <a:pt x="34" y="7"/>
                    <a:pt x="35" y="7"/>
                    <a:pt x="35" y="7"/>
                  </a:cubicBezTo>
                  <a:cubicBezTo>
                    <a:pt x="35" y="8"/>
                    <a:pt x="35" y="8"/>
                    <a:pt x="35" y="8"/>
                  </a:cubicBezTo>
                  <a:cubicBezTo>
                    <a:pt x="35" y="8"/>
                    <a:pt x="35" y="8"/>
                    <a:pt x="35" y="8"/>
                  </a:cubicBezTo>
                  <a:cubicBezTo>
                    <a:pt x="35" y="8"/>
                    <a:pt x="35" y="8"/>
                    <a:pt x="35" y="8"/>
                  </a:cubicBezTo>
                  <a:cubicBezTo>
                    <a:pt x="35" y="8"/>
                    <a:pt x="35" y="8"/>
                    <a:pt x="35" y="8"/>
                  </a:cubicBezTo>
                  <a:cubicBezTo>
                    <a:pt x="35" y="8"/>
                    <a:pt x="35" y="8"/>
                    <a:pt x="35" y="8"/>
                  </a:cubicBezTo>
                  <a:cubicBezTo>
                    <a:pt x="35" y="8"/>
                    <a:pt x="35" y="8"/>
                    <a:pt x="35" y="8"/>
                  </a:cubicBezTo>
                  <a:cubicBezTo>
                    <a:pt x="36" y="8"/>
                    <a:pt x="36" y="8"/>
                    <a:pt x="36" y="8"/>
                  </a:cubicBezTo>
                  <a:cubicBezTo>
                    <a:pt x="36" y="8"/>
                    <a:pt x="36" y="9"/>
                    <a:pt x="36" y="9"/>
                  </a:cubicBezTo>
                  <a:cubicBezTo>
                    <a:pt x="36" y="9"/>
                    <a:pt x="36" y="9"/>
                    <a:pt x="36" y="9"/>
                  </a:cubicBezTo>
                  <a:cubicBezTo>
                    <a:pt x="36" y="9"/>
                    <a:pt x="36" y="9"/>
                    <a:pt x="36" y="9"/>
                  </a:cubicBezTo>
                  <a:cubicBezTo>
                    <a:pt x="36" y="9"/>
                    <a:pt x="36" y="9"/>
                    <a:pt x="36" y="9"/>
                  </a:cubicBezTo>
                  <a:cubicBezTo>
                    <a:pt x="36" y="9"/>
                    <a:pt x="36" y="9"/>
                    <a:pt x="36" y="9"/>
                  </a:cubicBezTo>
                  <a:cubicBezTo>
                    <a:pt x="36" y="10"/>
                    <a:pt x="36" y="10"/>
                    <a:pt x="36" y="9"/>
                  </a:cubicBezTo>
                  <a:cubicBezTo>
                    <a:pt x="36" y="10"/>
                    <a:pt x="36" y="10"/>
                    <a:pt x="36" y="10"/>
                  </a:cubicBezTo>
                  <a:cubicBezTo>
                    <a:pt x="36" y="10"/>
                    <a:pt x="36" y="10"/>
                    <a:pt x="36" y="10"/>
                  </a:cubicBezTo>
                  <a:cubicBezTo>
                    <a:pt x="36" y="10"/>
                    <a:pt x="36" y="10"/>
                    <a:pt x="36" y="10"/>
                  </a:cubicBezTo>
                  <a:cubicBezTo>
                    <a:pt x="36" y="10"/>
                    <a:pt x="36" y="10"/>
                    <a:pt x="36" y="10"/>
                  </a:cubicBezTo>
                  <a:cubicBezTo>
                    <a:pt x="36" y="10"/>
                    <a:pt x="37" y="10"/>
                    <a:pt x="37" y="10"/>
                  </a:cubicBezTo>
                  <a:cubicBezTo>
                    <a:pt x="37" y="10"/>
                    <a:pt x="36" y="10"/>
                    <a:pt x="37" y="10"/>
                  </a:cubicBezTo>
                  <a:cubicBezTo>
                    <a:pt x="37" y="10"/>
                    <a:pt x="37" y="10"/>
                    <a:pt x="37" y="10"/>
                  </a:cubicBezTo>
                  <a:cubicBezTo>
                    <a:pt x="37" y="10"/>
                    <a:pt x="37" y="10"/>
                    <a:pt x="37" y="10"/>
                  </a:cubicBezTo>
                  <a:cubicBezTo>
                    <a:pt x="37" y="10"/>
                    <a:pt x="37" y="11"/>
                    <a:pt x="37" y="11"/>
                  </a:cubicBezTo>
                  <a:cubicBezTo>
                    <a:pt x="37" y="11"/>
                    <a:pt x="37" y="11"/>
                    <a:pt x="37" y="11"/>
                  </a:cubicBezTo>
                  <a:cubicBezTo>
                    <a:pt x="37" y="11"/>
                    <a:pt x="37" y="11"/>
                    <a:pt x="37" y="11"/>
                  </a:cubicBezTo>
                  <a:cubicBezTo>
                    <a:pt x="38" y="11"/>
                    <a:pt x="37" y="11"/>
                    <a:pt x="38" y="11"/>
                  </a:cubicBezTo>
                  <a:cubicBezTo>
                    <a:pt x="38" y="11"/>
                    <a:pt x="38" y="11"/>
                    <a:pt x="38" y="11"/>
                  </a:cubicBezTo>
                  <a:cubicBezTo>
                    <a:pt x="38" y="11"/>
                    <a:pt x="38" y="11"/>
                    <a:pt x="38" y="11"/>
                  </a:cubicBezTo>
                  <a:cubicBezTo>
                    <a:pt x="38" y="11"/>
                    <a:pt x="38" y="11"/>
                    <a:pt x="39" y="11"/>
                  </a:cubicBezTo>
                  <a:cubicBezTo>
                    <a:pt x="39" y="11"/>
                    <a:pt x="39" y="12"/>
                    <a:pt x="39" y="12"/>
                  </a:cubicBezTo>
                  <a:cubicBezTo>
                    <a:pt x="39" y="12"/>
                    <a:pt x="39" y="12"/>
                    <a:pt x="39" y="12"/>
                  </a:cubicBezTo>
                  <a:cubicBezTo>
                    <a:pt x="39" y="13"/>
                    <a:pt x="39" y="13"/>
                    <a:pt x="39" y="13"/>
                  </a:cubicBezTo>
                  <a:cubicBezTo>
                    <a:pt x="39" y="13"/>
                    <a:pt x="40" y="13"/>
                    <a:pt x="40" y="13"/>
                  </a:cubicBezTo>
                  <a:cubicBezTo>
                    <a:pt x="40" y="14"/>
                    <a:pt x="40" y="14"/>
                    <a:pt x="40" y="14"/>
                  </a:cubicBezTo>
                  <a:cubicBezTo>
                    <a:pt x="40" y="14"/>
                    <a:pt x="40" y="14"/>
                    <a:pt x="40" y="14"/>
                  </a:cubicBezTo>
                  <a:cubicBezTo>
                    <a:pt x="40" y="14"/>
                    <a:pt x="40" y="14"/>
                    <a:pt x="40" y="15"/>
                  </a:cubicBezTo>
                  <a:cubicBezTo>
                    <a:pt x="40" y="15"/>
                    <a:pt x="40" y="15"/>
                    <a:pt x="40" y="15"/>
                  </a:cubicBezTo>
                  <a:cubicBezTo>
                    <a:pt x="40" y="15"/>
                    <a:pt x="40" y="15"/>
                    <a:pt x="40" y="15"/>
                  </a:cubicBezTo>
                  <a:cubicBezTo>
                    <a:pt x="40" y="15"/>
                    <a:pt x="40" y="15"/>
                    <a:pt x="40" y="15"/>
                  </a:cubicBezTo>
                  <a:cubicBezTo>
                    <a:pt x="40" y="15"/>
                    <a:pt x="40" y="15"/>
                    <a:pt x="40" y="15"/>
                  </a:cubicBezTo>
                  <a:cubicBezTo>
                    <a:pt x="40" y="15"/>
                    <a:pt x="40" y="15"/>
                    <a:pt x="40" y="16"/>
                  </a:cubicBezTo>
                  <a:cubicBezTo>
                    <a:pt x="40" y="16"/>
                    <a:pt x="40" y="16"/>
                    <a:pt x="41" y="16"/>
                  </a:cubicBezTo>
                  <a:cubicBezTo>
                    <a:pt x="41" y="17"/>
                    <a:pt x="41" y="17"/>
                    <a:pt x="41" y="17"/>
                  </a:cubicBezTo>
                  <a:cubicBezTo>
                    <a:pt x="41" y="17"/>
                    <a:pt x="41" y="17"/>
                    <a:pt x="41" y="17"/>
                  </a:cubicBezTo>
                  <a:cubicBezTo>
                    <a:pt x="41" y="17"/>
                    <a:pt x="41" y="18"/>
                    <a:pt x="41" y="18"/>
                  </a:cubicBezTo>
                  <a:cubicBezTo>
                    <a:pt x="41" y="18"/>
                    <a:pt x="41" y="19"/>
                    <a:pt x="41" y="19"/>
                  </a:cubicBezTo>
                  <a:cubicBezTo>
                    <a:pt x="42" y="19"/>
                    <a:pt x="42" y="20"/>
                    <a:pt x="42" y="20"/>
                  </a:cubicBezTo>
                  <a:cubicBezTo>
                    <a:pt x="42" y="21"/>
                    <a:pt x="42" y="21"/>
                    <a:pt x="42" y="21"/>
                  </a:cubicBezTo>
                  <a:cubicBezTo>
                    <a:pt x="42" y="22"/>
                    <a:pt x="42" y="22"/>
                    <a:pt x="42" y="22"/>
                  </a:cubicBezTo>
                  <a:cubicBezTo>
                    <a:pt x="42" y="23"/>
                    <a:pt x="42" y="23"/>
                    <a:pt x="43" y="23"/>
                  </a:cubicBezTo>
                  <a:cubicBezTo>
                    <a:pt x="42" y="23"/>
                    <a:pt x="43" y="23"/>
                    <a:pt x="43" y="24"/>
                  </a:cubicBezTo>
                  <a:cubicBezTo>
                    <a:pt x="43" y="24"/>
                    <a:pt x="43" y="24"/>
                    <a:pt x="43" y="24"/>
                  </a:cubicBezTo>
                  <a:cubicBezTo>
                    <a:pt x="43" y="24"/>
                    <a:pt x="43" y="25"/>
                    <a:pt x="43" y="25"/>
                  </a:cubicBezTo>
                  <a:cubicBezTo>
                    <a:pt x="43" y="25"/>
                    <a:pt x="43" y="25"/>
                    <a:pt x="43" y="26"/>
                  </a:cubicBezTo>
                  <a:cubicBezTo>
                    <a:pt x="43" y="26"/>
                    <a:pt x="43" y="26"/>
                    <a:pt x="43" y="26"/>
                  </a:cubicBezTo>
                  <a:cubicBezTo>
                    <a:pt x="43" y="26"/>
                    <a:pt x="43" y="26"/>
                    <a:pt x="43" y="26"/>
                  </a:cubicBezTo>
                  <a:cubicBezTo>
                    <a:pt x="43" y="27"/>
                    <a:pt x="44" y="27"/>
                    <a:pt x="44" y="27"/>
                  </a:cubicBezTo>
                  <a:cubicBezTo>
                    <a:pt x="44" y="27"/>
                    <a:pt x="44" y="27"/>
                    <a:pt x="44" y="27"/>
                  </a:cubicBezTo>
                  <a:cubicBezTo>
                    <a:pt x="44" y="27"/>
                    <a:pt x="44" y="27"/>
                    <a:pt x="44" y="28"/>
                  </a:cubicBezTo>
                  <a:cubicBezTo>
                    <a:pt x="44" y="28"/>
                    <a:pt x="43" y="28"/>
                    <a:pt x="43" y="28"/>
                  </a:cubicBezTo>
                  <a:cubicBezTo>
                    <a:pt x="43" y="28"/>
                    <a:pt x="43" y="27"/>
                    <a:pt x="42" y="27"/>
                  </a:cubicBezTo>
                  <a:cubicBezTo>
                    <a:pt x="42" y="27"/>
                    <a:pt x="42" y="28"/>
                    <a:pt x="42" y="28"/>
                  </a:cubicBezTo>
                  <a:cubicBezTo>
                    <a:pt x="42" y="28"/>
                    <a:pt x="42" y="28"/>
                    <a:pt x="43" y="28"/>
                  </a:cubicBezTo>
                  <a:cubicBezTo>
                    <a:pt x="43" y="28"/>
                    <a:pt x="42" y="28"/>
                    <a:pt x="42" y="28"/>
                  </a:cubicBezTo>
                  <a:cubicBezTo>
                    <a:pt x="42" y="28"/>
                    <a:pt x="43" y="28"/>
                    <a:pt x="43" y="28"/>
                  </a:cubicBezTo>
                  <a:cubicBezTo>
                    <a:pt x="42" y="28"/>
                    <a:pt x="42" y="28"/>
                    <a:pt x="42" y="28"/>
                  </a:cubicBezTo>
                  <a:cubicBezTo>
                    <a:pt x="42" y="28"/>
                    <a:pt x="42" y="28"/>
                    <a:pt x="42" y="29"/>
                  </a:cubicBezTo>
                  <a:cubicBezTo>
                    <a:pt x="42" y="29"/>
                    <a:pt x="42" y="28"/>
                    <a:pt x="42" y="28"/>
                  </a:cubicBezTo>
                  <a:cubicBezTo>
                    <a:pt x="42" y="29"/>
                    <a:pt x="42" y="29"/>
                    <a:pt x="42" y="29"/>
                  </a:cubicBezTo>
                  <a:cubicBezTo>
                    <a:pt x="42" y="29"/>
                    <a:pt x="42" y="29"/>
                    <a:pt x="42" y="29"/>
                  </a:cubicBezTo>
                  <a:cubicBezTo>
                    <a:pt x="42" y="29"/>
                    <a:pt x="42" y="29"/>
                    <a:pt x="42" y="29"/>
                  </a:cubicBezTo>
                  <a:cubicBezTo>
                    <a:pt x="42" y="30"/>
                    <a:pt x="42" y="30"/>
                    <a:pt x="42" y="30"/>
                  </a:cubicBezTo>
                  <a:cubicBezTo>
                    <a:pt x="42" y="30"/>
                    <a:pt x="42" y="30"/>
                    <a:pt x="43" y="30"/>
                  </a:cubicBezTo>
                  <a:cubicBezTo>
                    <a:pt x="42" y="30"/>
                    <a:pt x="42" y="30"/>
                    <a:pt x="42" y="30"/>
                  </a:cubicBezTo>
                  <a:cubicBezTo>
                    <a:pt x="42" y="30"/>
                    <a:pt x="42" y="30"/>
                    <a:pt x="42" y="30"/>
                  </a:cubicBezTo>
                  <a:cubicBezTo>
                    <a:pt x="43" y="31"/>
                    <a:pt x="43" y="30"/>
                    <a:pt x="43" y="31"/>
                  </a:cubicBezTo>
                  <a:cubicBezTo>
                    <a:pt x="43" y="31"/>
                    <a:pt x="43" y="31"/>
                    <a:pt x="43" y="31"/>
                  </a:cubicBezTo>
                  <a:cubicBezTo>
                    <a:pt x="43" y="31"/>
                    <a:pt x="43" y="31"/>
                    <a:pt x="43" y="31"/>
                  </a:cubicBezTo>
                  <a:cubicBezTo>
                    <a:pt x="43" y="31"/>
                    <a:pt x="42" y="31"/>
                    <a:pt x="43" y="31"/>
                  </a:cubicBezTo>
                  <a:cubicBezTo>
                    <a:pt x="43" y="31"/>
                    <a:pt x="43" y="31"/>
                    <a:pt x="43" y="31"/>
                  </a:cubicBezTo>
                  <a:cubicBezTo>
                    <a:pt x="43" y="31"/>
                    <a:pt x="43" y="31"/>
                    <a:pt x="43" y="31"/>
                  </a:cubicBezTo>
                  <a:cubicBezTo>
                    <a:pt x="44" y="32"/>
                    <a:pt x="44" y="32"/>
                    <a:pt x="44" y="32"/>
                  </a:cubicBezTo>
                  <a:cubicBezTo>
                    <a:pt x="43" y="32"/>
                    <a:pt x="44" y="32"/>
                    <a:pt x="43" y="31"/>
                  </a:cubicBezTo>
                  <a:cubicBezTo>
                    <a:pt x="43" y="31"/>
                    <a:pt x="43" y="32"/>
                    <a:pt x="44" y="32"/>
                  </a:cubicBezTo>
                  <a:cubicBezTo>
                    <a:pt x="44" y="33"/>
                    <a:pt x="44" y="33"/>
                    <a:pt x="43" y="33"/>
                  </a:cubicBezTo>
                  <a:cubicBezTo>
                    <a:pt x="43" y="33"/>
                    <a:pt x="44" y="33"/>
                    <a:pt x="44" y="33"/>
                  </a:cubicBezTo>
                  <a:cubicBezTo>
                    <a:pt x="43" y="33"/>
                    <a:pt x="43" y="33"/>
                    <a:pt x="43" y="33"/>
                  </a:cubicBezTo>
                  <a:cubicBezTo>
                    <a:pt x="43" y="33"/>
                    <a:pt x="43" y="33"/>
                    <a:pt x="42" y="32"/>
                  </a:cubicBezTo>
                  <a:cubicBezTo>
                    <a:pt x="42" y="32"/>
                    <a:pt x="42" y="32"/>
                    <a:pt x="43" y="33"/>
                  </a:cubicBezTo>
                  <a:cubicBezTo>
                    <a:pt x="43" y="33"/>
                    <a:pt x="43" y="33"/>
                    <a:pt x="43" y="33"/>
                  </a:cubicBezTo>
                  <a:cubicBezTo>
                    <a:pt x="43" y="33"/>
                    <a:pt x="43" y="33"/>
                    <a:pt x="43" y="33"/>
                  </a:cubicBezTo>
                  <a:cubicBezTo>
                    <a:pt x="44" y="34"/>
                    <a:pt x="43" y="33"/>
                    <a:pt x="43" y="33"/>
                  </a:cubicBezTo>
                  <a:cubicBezTo>
                    <a:pt x="43" y="33"/>
                    <a:pt x="43" y="34"/>
                    <a:pt x="43" y="33"/>
                  </a:cubicBezTo>
                  <a:cubicBezTo>
                    <a:pt x="43" y="33"/>
                    <a:pt x="43" y="33"/>
                    <a:pt x="44" y="34"/>
                  </a:cubicBezTo>
                  <a:cubicBezTo>
                    <a:pt x="43" y="34"/>
                    <a:pt x="44" y="34"/>
                    <a:pt x="44" y="34"/>
                  </a:cubicBezTo>
                  <a:cubicBezTo>
                    <a:pt x="43" y="34"/>
                    <a:pt x="43" y="34"/>
                    <a:pt x="43" y="34"/>
                  </a:cubicBezTo>
                  <a:cubicBezTo>
                    <a:pt x="43" y="34"/>
                    <a:pt x="43" y="34"/>
                    <a:pt x="43" y="34"/>
                  </a:cubicBezTo>
                  <a:cubicBezTo>
                    <a:pt x="43" y="34"/>
                    <a:pt x="43" y="34"/>
                    <a:pt x="43" y="34"/>
                  </a:cubicBezTo>
                  <a:cubicBezTo>
                    <a:pt x="44" y="34"/>
                    <a:pt x="44" y="34"/>
                    <a:pt x="44" y="35"/>
                  </a:cubicBezTo>
                  <a:cubicBezTo>
                    <a:pt x="44" y="35"/>
                    <a:pt x="44" y="34"/>
                    <a:pt x="44" y="34"/>
                  </a:cubicBezTo>
                  <a:cubicBezTo>
                    <a:pt x="44" y="35"/>
                    <a:pt x="44" y="35"/>
                    <a:pt x="44" y="35"/>
                  </a:cubicBezTo>
                  <a:cubicBezTo>
                    <a:pt x="44" y="35"/>
                    <a:pt x="44" y="35"/>
                    <a:pt x="44" y="35"/>
                  </a:cubicBezTo>
                  <a:cubicBezTo>
                    <a:pt x="44" y="35"/>
                    <a:pt x="43" y="35"/>
                    <a:pt x="43" y="35"/>
                  </a:cubicBezTo>
                  <a:cubicBezTo>
                    <a:pt x="43" y="35"/>
                    <a:pt x="43" y="35"/>
                    <a:pt x="43" y="35"/>
                  </a:cubicBezTo>
                  <a:cubicBezTo>
                    <a:pt x="43" y="35"/>
                    <a:pt x="44" y="35"/>
                    <a:pt x="44" y="35"/>
                  </a:cubicBezTo>
                  <a:cubicBezTo>
                    <a:pt x="44" y="35"/>
                    <a:pt x="44" y="35"/>
                    <a:pt x="44" y="36"/>
                  </a:cubicBezTo>
                  <a:cubicBezTo>
                    <a:pt x="44" y="36"/>
                    <a:pt x="44" y="36"/>
                    <a:pt x="44" y="35"/>
                  </a:cubicBezTo>
                  <a:cubicBezTo>
                    <a:pt x="44" y="35"/>
                    <a:pt x="44" y="35"/>
                    <a:pt x="44" y="36"/>
                  </a:cubicBezTo>
                  <a:cubicBezTo>
                    <a:pt x="44" y="36"/>
                    <a:pt x="44" y="36"/>
                    <a:pt x="44" y="35"/>
                  </a:cubicBezTo>
                  <a:cubicBezTo>
                    <a:pt x="44" y="35"/>
                    <a:pt x="44" y="36"/>
                    <a:pt x="44" y="36"/>
                  </a:cubicBezTo>
                  <a:cubicBezTo>
                    <a:pt x="43" y="36"/>
                    <a:pt x="43" y="36"/>
                    <a:pt x="43" y="35"/>
                  </a:cubicBezTo>
                  <a:cubicBezTo>
                    <a:pt x="43" y="36"/>
                    <a:pt x="44" y="36"/>
                    <a:pt x="44" y="36"/>
                  </a:cubicBezTo>
                  <a:cubicBezTo>
                    <a:pt x="44" y="36"/>
                    <a:pt x="44" y="36"/>
                    <a:pt x="44" y="36"/>
                  </a:cubicBezTo>
                  <a:cubicBezTo>
                    <a:pt x="44" y="36"/>
                    <a:pt x="44" y="36"/>
                    <a:pt x="43" y="36"/>
                  </a:cubicBezTo>
                  <a:cubicBezTo>
                    <a:pt x="43" y="36"/>
                    <a:pt x="43" y="36"/>
                    <a:pt x="43" y="36"/>
                  </a:cubicBezTo>
                  <a:cubicBezTo>
                    <a:pt x="43" y="36"/>
                    <a:pt x="44" y="36"/>
                    <a:pt x="44" y="37"/>
                  </a:cubicBezTo>
                  <a:cubicBezTo>
                    <a:pt x="44" y="37"/>
                    <a:pt x="44" y="36"/>
                    <a:pt x="44" y="36"/>
                  </a:cubicBezTo>
                  <a:cubicBezTo>
                    <a:pt x="44" y="36"/>
                    <a:pt x="44" y="36"/>
                    <a:pt x="44" y="36"/>
                  </a:cubicBezTo>
                  <a:cubicBezTo>
                    <a:pt x="44" y="37"/>
                    <a:pt x="44" y="37"/>
                    <a:pt x="44" y="37"/>
                  </a:cubicBezTo>
                  <a:cubicBezTo>
                    <a:pt x="44" y="37"/>
                    <a:pt x="44" y="37"/>
                    <a:pt x="44" y="37"/>
                  </a:cubicBezTo>
                  <a:cubicBezTo>
                    <a:pt x="45" y="37"/>
                    <a:pt x="44" y="37"/>
                    <a:pt x="44" y="37"/>
                  </a:cubicBezTo>
                  <a:cubicBezTo>
                    <a:pt x="44" y="37"/>
                    <a:pt x="44" y="37"/>
                    <a:pt x="44" y="36"/>
                  </a:cubicBezTo>
                  <a:cubicBezTo>
                    <a:pt x="44" y="37"/>
                    <a:pt x="44" y="37"/>
                    <a:pt x="43" y="36"/>
                  </a:cubicBezTo>
                  <a:cubicBezTo>
                    <a:pt x="43" y="36"/>
                    <a:pt x="43" y="36"/>
                    <a:pt x="43" y="36"/>
                  </a:cubicBezTo>
                  <a:cubicBezTo>
                    <a:pt x="43" y="36"/>
                    <a:pt x="43" y="37"/>
                    <a:pt x="44" y="37"/>
                  </a:cubicBezTo>
                  <a:cubicBezTo>
                    <a:pt x="44" y="37"/>
                    <a:pt x="44" y="37"/>
                    <a:pt x="44" y="37"/>
                  </a:cubicBezTo>
                  <a:cubicBezTo>
                    <a:pt x="44" y="37"/>
                    <a:pt x="44" y="37"/>
                    <a:pt x="44" y="37"/>
                  </a:cubicBezTo>
                  <a:cubicBezTo>
                    <a:pt x="44" y="37"/>
                    <a:pt x="42" y="36"/>
                    <a:pt x="43" y="37"/>
                  </a:cubicBezTo>
                  <a:cubicBezTo>
                    <a:pt x="42" y="37"/>
                    <a:pt x="42" y="36"/>
                    <a:pt x="42" y="36"/>
                  </a:cubicBezTo>
                  <a:cubicBezTo>
                    <a:pt x="42" y="36"/>
                    <a:pt x="42" y="36"/>
                    <a:pt x="42" y="36"/>
                  </a:cubicBezTo>
                  <a:cubicBezTo>
                    <a:pt x="41" y="36"/>
                    <a:pt x="41" y="36"/>
                    <a:pt x="41" y="36"/>
                  </a:cubicBezTo>
                  <a:cubicBezTo>
                    <a:pt x="41" y="36"/>
                    <a:pt x="41" y="36"/>
                    <a:pt x="41" y="36"/>
                  </a:cubicBezTo>
                  <a:cubicBezTo>
                    <a:pt x="41" y="36"/>
                    <a:pt x="41" y="37"/>
                    <a:pt x="41" y="37"/>
                  </a:cubicBezTo>
                  <a:cubicBezTo>
                    <a:pt x="41" y="37"/>
                    <a:pt x="42" y="37"/>
                    <a:pt x="41" y="37"/>
                  </a:cubicBezTo>
                  <a:cubicBezTo>
                    <a:pt x="41" y="36"/>
                    <a:pt x="41" y="36"/>
                    <a:pt x="40" y="36"/>
                  </a:cubicBezTo>
                  <a:cubicBezTo>
                    <a:pt x="40" y="36"/>
                    <a:pt x="41" y="36"/>
                    <a:pt x="41" y="36"/>
                  </a:cubicBezTo>
                  <a:cubicBezTo>
                    <a:pt x="41" y="36"/>
                    <a:pt x="41" y="37"/>
                    <a:pt x="41" y="36"/>
                  </a:cubicBezTo>
                  <a:cubicBezTo>
                    <a:pt x="40" y="36"/>
                    <a:pt x="40" y="36"/>
                    <a:pt x="39" y="36"/>
                  </a:cubicBezTo>
                  <a:cubicBezTo>
                    <a:pt x="39" y="36"/>
                    <a:pt x="40" y="36"/>
                    <a:pt x="40" y="36"/>
                  </a:cubicBezTo>
                  <a:cubicBezTo>
                    <a:pt x="39" y="36"/>
                    <a:pt x="39" y="36"/>
                    <a:pt x="39" y="36"/>
                  </a:cubicBezTo>
                  <a:cubicBezTo>
                    <a:pt x="39" y="36"/>
                    <a:pt x="39" y="36"/>
                    <a:pt x="39" y="35"/>
                  </a:cubicBezTo>
                  <a:cubicBezTo>
                    <a:pt x="39" y="36"/>
                    <a:pt x="39" y="36"/>
                    <a:pt x="39" y="36"/>
                  </a:cubicBezTo>
                  <a:cubicBezTo>
                    <a:pt x="39" y="36"/>
                    <a:pt x="38" y="36"/>
                    <a:pt x="38" y="36"/>
                  </a:cubicBezTo>
                  <a:cubicBezTo>
                    <a:pt x="38" y="36"/>
                    <a:pt x="38" y="36"/>
                    <a:pt x="38" y="35"/>
                  </a:cubicBezTo>
                  <a:cubicBezTo>
                    <a:pt x="38" y="35"/>
                    <a:pt x="37" y="35"/>
                    <a:pt x="37" y="35"/>
                  </a:cubicBezTo>
                  <a:cubicBezTo>
                    <a:pt x="37" y="35"/>
                    <a:pt x="37" y="35"/>
                    <a:pt x="37" y="35"/>
                  </a:cubicBezTo>
                  <a:cubicBezTo>
                    <a:pt x="37" y="34"/>
                    <a:pt x="37" y="34"/>
                    <a:pt x="37" y="34"/>
                  </a:cubicBezTo>
                  <a:cubicBezTo>
                    <a:pt x="36" y="34"/>
                    <a:pt x="37" y="35"/>
                    <a:pt x="37" y="35"/>
                  </a:cubicBezTo>
                  <a:cubicBezTo>
                    <a:pt x="37" y="35"/>
                    <a:pt x="37" y="36"/>
                    <a:pt x="37" y="35"/>
                  </a:cubicBezTo>
                  <a:cubicBezTo>
                    <a:pt x="37" y="35"/>
                    <a:pt x="37" y="36"/>
                    <a:pt x="37" y="36"/>
                  </a:cubicBezTo>
                  <a:cubicBezTo>
                    <a:pt x="36" y="35"/>
                    <a:pt x="36" y="36"/>
                    <a:pt x="36" y="35"/>
                  </a:cubicBezTo>
                  <a:cubicBezTo>
                    <a:pt x="36" y="35"/>
                    <a:pt x="36" y="35"/>
                    <a:pt x="36" y="36"/>
                  </a:cubicBezTo>
                  <a:cubicBezTo>
                    <a:pt x="35" y="35"/>
                    <a:pt x="35" y="35"/>
                    <a:pt x="35" y="35"/>
                  </a:cubicBezTo>
                  <a:cubicBezTo>
                    <a:pt x="35" y="35"/>
                    <a:pt x="35" y="35"/>
                    <a:pt x="35" y="35"/>
                  </a:cubicBezTo>
                  <a:cubicBezTo>
                    <a:pt x="35" y="35"/>
                    <a:pt x="35" y="35"/>
                    <a:pt x="35" y="35"/>
                  </a:cubicBezTo>
                  <a:cubicBezTo>
                    <a:pt x="34" y="35"/>
                    <a:pt x="35" y="35"/>
                    <a:pt x="35" y="35"/>
                  </a:cubicBezTo>
                  <a:cubicBezTo>
                    <a:pt x="35" y="36"/>
                    <a:pt x="35" y="35"/>
                    <a:pt x="35" y="36"/>
                  </a:cubicBezTo>
                  <a:cubicBezTo>
                    <a:pt x="35" y="36"/>
                    <a:pt x="34" y="35"/>
                    <a:pt x="34" y="35"/>
                  </a:cubicBezTo>
                  <a:cubicBezTo>
                    <a:pt x="34" y="35"/>
                    <a:pt x="34" y="35"/>
                    <a:pt x="34" y="35"/>
                  </a:cubicBezTo>
                  <a:cubicBezTo>
                    <a:pt x="34" y="35"/>
                    <a:pt x="34" y="35"/>
                    <a:pt x="34" y="35"/>
                  </a:cubicBezTo>
                  <a:cubicBezTo>
                    <a:pt x="34" y="35"/>
                    <a:pt x="34" y="35"/>
                    <a:pt x="34" y="35"/>
                  </a:cubicBezTo>
                  <a:cubicBezTo>
                    <a:pt x="33" y="35"/>
                    <a:pt x="33" y="35"/>
                    <a:pt x="33" y="35"/>
                  </a:cubicBezTo>
                  <a:cubicBezTo>
                    <a:pt x="33" y="35"/>
                    <a:pt x="33" y="35"/>
                    <a:pt x="33" y="35"/>
                  </a:cubicBezTo>
                  <a:cubicBezTo>
                    <a:pt x="33" y="34"/>
                    <a:pt x="32" y="35"/>
                    <a:pt x="33" y="35"/>
                  </a:cubicBezTo>
                  <a:cubicBezTo>
                    <a:pt x="33" y="35"/>
                    <a:pt x="32" y="35"/>
                    <a:pt x="32" y="35"/>
                  </a:cubicBezTo>
                  <a:cubicBezTo>
                    <a:pt x="32" y="35"/>
                    <a:pt x="32" y="35"/>
                    <a:pt x="32" y="35"/>
                  </a:cubicBezTo>
                  <a:cubicBezTo>
                    <a:pt x="32" y="35"/>
                    <a:pt x="32" y="35"/>
                    <a:pt x="32" y="35"/>
                  </a:cubicBezTo>
                  <a:cubicBezTo>
                    <a:pt x="32" y="35"/>
                    <a:pt x="31" y="34"/>
                    <a:pt x="31" y="35"/>
                  </a:cubicBezTo>
                  <a:cubicBezTo>
                    <a:pt x="31" y="35"/>
                    <a:pt x="31" y="34"/>
                    <a:pt x="31" y="35"/>
                  </a:cubicBezTo>
                  <a:cubicBezTo>
                    <a:pt x="31" y="35"/>
                    <a:pt x="31" y="35"/>
                    <a:pt x="31" y="35"/>
                  </a:cubicBezTo>
                  <a:cubicBezTo>
                    <a:pt x="31" y="35"/>
                    <a:pt x="31" y="35"/>
                    <a:pt x="31" y="35"/>
                  </a:cubicBezTo>
                  <a:cubicBezTo>
                    <a:pt x="31" y="35"/>
                    <a:pt x="31" y="35"/>
                    <a:pt x="31" y="35"/>
                  </a:cubicBezTo>
                  <a:cubicBezTo>
                    <a:pt x="31" y="35"/>
                    <a:pt x="31" y="35"/>
                    <a:pt x="31" y="35"/>
                  </a:cubicBezTo>
                  <a:cubicBezTo>
                    <a:pt x="30" y="35"/>
                    <a:pt x="30" y="35"/>
                    <a:pt x="30" y="35"/>
                  </a:cubicBezTo>
                  <a:cubicBezTo>
                    <a:pt x="30" y="34"/>
                    <a:pt x="30" y="35"/>
                    <a:pt x="30" y="35"/>
                  </a:cubicBezTo>
                  <a:cubicBezTo>
                    <a:pt x="30" y="35"/>
                    <a:pt x="30" y="35"/>
                    <a:pt x="30" y="35"/>
                  </a:cubicBezTo>
                  <a:cubicBezTo>
                    <a:pt x="29" y="35"/>
                    <a:pt x="29" y="35"/>
                    <a:pt x="29" y="35"/>
                  </a:cubicBezTo>
                  <a:cubicBezTo>
                    <a:pt x="29" y="35"/>
                    <a:pt x="29" y="35"/>
                    <a:pt x="29" y="35"/>
                  </a:cubicBezTo>
                  <a:cubicBezTo>
                    <a:pt x="29" y="35"/>
                    <a:pt x="28" y="35"/>
                    <a:pt x="28" y="35"/>
                  </a:cubicBezTo>
                  <a:cubicBezTo>
                    <a:pt x="28" y="35"/>
                    <a:pt x="28" y="35"/>
                    <a:pt x="28" y="35"/>
                  </a:cubicBezTo>
                  <a:cubicBezTo>
                    <a:pt x="28" y="34"/>
                    <a:pt x="28" y="34"/>
                    <a:pt x="27" y="34"/>
                  </a:cubicBezTo>
                  <a:cubicBezTo>
                    <a:pt x="27" y="34"/>
                    <a:pt x="27" y="35"/>
                    <a:pt x="27" y="35"/>
                  </a:cubicBezTo>
                  <a:cubicBezTo>
                    <a:pt x="27" y="35"/>
                    <a:pt x="27" y="34"/>
                    <a:pt x="27" y="35"/>
                  </a:cubicBezTo>
                  <a:cubicBezTo>
                    <a:pt x="27" y="35"/>
                    <a:pt x="27" y="35"/>
                    <a:pt x="26" y="35"/>
                  </a:cubicBezTo>
                  <a:cubicBezTo>
                    <a:pt x="26" y="35"/>
                    <a:pt x="26" y="35"/>
                    <a:pt x="26" y="35"/>
                  </a:cubicBezTo>
                  <a:cubicBezTo>
                    <a:pt x="26" y="35"/>
                    <a:pt x="26" y="35"/>
                    <a:pt x="26" y="35"/>
                  </a:cubicBezTo>
                  <a:cubicBezTo>
                    <a:pt x="25" y="35"/>
                    <a:pt x="26" y="35"/>
                    <a:pt x="25" y="35"/>
                  </a:cubicBezTo>
                  <a:cubicBezTo>
                    <a:pt x="25" y="35"/>
                    <a:pt x="25" y="35"/>
                    <a:pt x="25" y="35"/>
                  </a:cubicBezTo>
                  <a:cubicBezTo>
                    <a:pt x="25" y="35"/>
                    <a:pt x="24" y="35"/>
                    <a:pt x="24" y="35"/>
                  </a:cubicBezTo>
                  <a:cubicBezTo>
                    <a:pt x="24" y="35"/>
                    <a:pt x="24" y="35"/>
                    <a:pt x="24" y="35"/>
                  </a:cubicBezTo>
                  <a:cubicBezTo>
                    <a:pt x="23" y="35"/>
                    <a:pt x="23" y="35"/>
                    <a:pt x="23" y="36"/>
                  </a:cubicBezTo>
                  <a:cubicBezTo>
                    <a:pt x="23" y="36"/>
                    <a:pt x="23" y="36"/>
                    <a:pt x="23" y="36"/>
                  </a:cubicBezTo>
                  <a:cubicBezTo>
                    <a:pt x="23" y="36"/>
                    <a:pt x="23" y="35"/>
                    <a:pt x="23" y="35"/>
                  </a:cubicBezTo>
                  <a:cubicBezTo>
                    <a:pt x="23" y="36"/>
                    <a:pt x="23" y="36"/>
                    <a:pt x="23" y="36"/>
                  </a:cubicBezTo>
                  <a:cubicBezTo>
                    <a:pt x="23" y="36"/>
                    <a:pt x="22" y="36"/>
                    <a:pt x="22" y="36"/>
                  </a:cubicBezTo>
                  <a:cubicBezTo>
                    <a:pt x="22" y="36"/>
                    <a:pt x="22" y="36"/>
                    <a:pt x="22" y="36"/>
                  </a:cubicBezTo>
                  <a:cubicBezTo>
                    <a:pt x="22" y="36"/>
                    <a:pt x="22" y="36"/>
                    <a:pt x="22" y="36"/>
                  </a:cubicBezTo>
                  <a:cubicBezTo>
                    <a:pt x="22" y="36"/>
                    <a:pt x="22" y="36"/>
                    <a:pt x="22" y="35"/>
                  </a:cubicBezTo>
                  <a:cubicBezTo>
                    <a:pt x="22" y="35"/>
                    <a:pt x="22" y="35"/>
                    <a:pt x="22" y="35"/>
                  </a:cubicBezTo>
                  <a:cubicBezTo>
                    <a:pt x="22" y="35"/>
                    <a:pt x="22" y="35"/>
                    <a:pt x="22" y="35"/>
                  </a:cubicBezTo>
                  <a:cubicBezTo>
                    <a:pt x="21" y="35"/>
                    <a:pt x="21" y="34"/>
                    <a:pt x="21" y="35"/>
                  </a:cubicBezTo>
                  <a:cubicBezTo>
                    <a:pt x="21" y="35"/>
                    <a:pt x="21" y="35"/>
                    <a:pt x="21" y="35"/>
                  </a:cubicBezTo>
                  <a:cubicBezTo>
                    <a:pt x="21" y="35"/>
                    <a:pt x="21" y="35"/>
                    <a:pt x="21" y="35"/>
                  </a:cubicBezTo>
                  <a:cubicBezTo>
                    <a:pt x="21" y="35"/>
                    <a:pt x="21" y="35"/>
                    <a:pt x="21" y="35"/>
                  </a:cubicBezTo>
                  <a:cubicBezTo>
                    <a:pt x="21" y="35"/>
                    <a:pt x="21" y="34"/>
                    <a:pt x="21" y="34"/>
                  </a:cubicBezTo>
                  <a:cubicBezTo>
                    <a:pt x="20" y="35"/>
                    <a:pt x="21" y="35"/>
                    <a:pt x="21" y="35"/>
                  </a:cubicBezTo>
                  <a:cubicBezTo>
                    <a:pt x="21" y="35"/>
                    <a:pt x="20" y="35"/>
                    <a:pt x="20" y="35"/>
                  </a:cubicBezTo>
                  <a:cubicBezTo>
                    <a:pt x="20" y="35"/>
                    <a:pt x="20" y="35"/>
                    <a:pt x="20" y="35"/>
                  </a:cubicBezTo>
                  <a:cubicBezTo>
                    <a:pt x="20" y="35"/>
                    <a:pt x="20" y="35"/>
                    <a:pt x="20" y="35"/>
                  </a:cubicBezTo>
                  <a:cubicBezTo>
                    <a:pt x="20" y="35"/>
                    <a:pt x="20" y="35"/>
                    <a:pt x="19" y="35"/>
                  </a:cubicBezTo>
                  <a:cubicBezTo>
                    <a:pt x="19" y="35"/>
                    <a:pt x="19" y="35"/>
                    <a:pt x="19" y="35"/>
                  </a:cubicBezTo>
                  <a:cubicBezTo>
                    <a:pt x="19" y="35"/>
                    <a:pt x="19" y="35"/>
                    <a:pt x="19" y="36"/>
                  </a:cubicBezTo>
                  <a:cubicBezTo>
                    <a:pt x="19" y="36"/>
                    <a:pt x="19" y="36"/>
                    <a:pt x="19" y="36"/>
                  </a:cubicBezTo>
                  <a:cubicBezTo>
                    <a:pt x="19" y="36"/>
                    <a:pt x="19" y="36"/>
                    <a:pt x="18" y="36"/>
                  </a:cubicBezTo>
                  <a:cubicBezTo>
                    <a:pt x="18" y="36"/>
                    <a:pt x="18" y="36"/>
                    <a:pt x="18" y="36"/>
                  </a:cubicBezTo>
                  <a:cubicBezTo>
                    <a:pt x="18" y="36"/>
                    <a:pt x="18" y="36"/>
                    <a:pt x="18" y="36"/>
                  </a:cubicBezTo>
                  <a:cubicBezTo>
                    <a:pt x="18" y="36"/>
                    <a:pt x="18" y="36"/>
                    <a:pt x="18" y="36"/>
                  </a:cubicBezTo>
                  <a:cubicBezTo>
                    <a:pt x="18" y="36"/>
                    <a:pt x="18" y="36"/>
                    <a:pt x="18" y="36"/>
                  </a:cubicBezTo>
                  <a:cubicBezTo>
                    <a:pt x="18" y="36"/>
                    <a:pt x="18" y="36"/>
                    <a:pt x="18" y="36"/>
                  </a:cubicBezTo>
                  <a:cubicBezTo>
                    <a:pt x="18" y="36"/>
                    <a:pt x="18" y="36"/>
                    <a:pt x="18" y="35"/>
                  </a:cubicBezTo>
                  <a:cubicBezTo>
                    <a:pt x="18" y="35"/>
                    <a:pt x="18" y="36"/>
                    <a:pt x="18" y="36"/>
                  </a:cubicBezTo>
                  <a:cubicBezTo>
                    <a:pt x="18" y="36"/>
                    <a:pt x="18" y="36"/>
                    <a:pt x="18" y="36"/>
                  </a:cubicBezTo>
                  <a:cubicBezTo>
                    <a:pt x="18" y="36"/>
                    <a:pt x="18" y="36"/>
                    <a:pt x="18" y="36"/>
                  </a:cubicBezTo>
                  <a:cubicBezTo>
                    <a:pt x="18" y="36"/>
                    <a:pt x="18" y="36"/>
                    <a:pt x="18" y="36"/>
                  </a:cubicBezTo>
                  <a:cubicBezTo>
                    <a:pt x="18" y="36"/>
                    <a:pt x="17" y="36"/>
                    <a:pt x="17" y="36"/>
                  </a:cubicBezTo>
                  <a:cubicBezTo>
                    <a:pt x="17" y="36"/>
                    <a:pt x="17" y="36"/>
                    <a:pt x="17" y="36"/>
                  </a:cubicBezTo>
                  <a:cubicBezTo>
                    <a:pt x="17" y="36"/>
                    <a:pt x="17" y="36"/>
                    <a:pt x="17" y="36"/>
                  </a:cubicBezTo>
                  <a:cubicBezTo>
                    <a:pt x="17" y="35"/>
                    <a:pt x="16" y="35"/>
                    <a:pt x="16" y="36"/>
                  </a:cubicBezTo>
                  <a:cubicBezTo>
                    <a:pt x="16" y="36"/>
                    <a:pt x="16" y="36"/>
                    <a:pt x="16" y="36"/>
                  </a:cubicBezTo>
                  <a:cubicBezTo>
                    <a:pt x="16" y="36"/>
                    <a:pt x="16" y="36"/>
                    <a:pt x="15" y="36"/>
                  </a:cubicBezTo>
                  <a:cubicBezTo>
                    <a:pt x="15" y="36"/>
                    <a:pt x="15" y="36"/>
                    <a:pt x="15" y="36"/>
                  </a:cubicBezTo>
                  <a:cubicBezTo>
                    <a:pt x="15" y="36"/>
                    <a:pt x="15" y="36"/>
                    <a:pt x="15" y="36"/>
                  </a:cubicBezTo>
                  <a:cubicBezTo>
                    <a:pt x="15" y="36"/>
                    <a:pt x="15" y="36"/>
                    <a:pt x="14" y="36"/>
                  </a:cubicBezTo>
                  <a:cubicBezTo>
                    <a:pt x="14" y="36"/>
                    <a:pt x="14" y="36"/>
                    <a:pt x="14" y="36"/>
                  </a:cubicBezTo>
                  <a:cubicBezTo>
                    <a:pt x="14" y="37"/>
                    <a:pt x="14" y="37"/>
                    <a:pt x="14" y="37"/>
                  </a:cubicBezTo>
                  <a:cubicBezTo>
                    <a:pt x="14" y="37"/>
                    <a:pt x="14" y="37"/>
                    <a:pt x="13" y="37"/>
                  </a:cubicBezTo>
                  <a:cubicBezTo>
                    <a:pt x="13" y="37"/>
                    <a:pt x="13" y="37"/>
                    <a:pt x="13" y="37"/>
                  </a:cubicBezTo>
                  <a:cubicBezTo>
                    <a:pt x="13" y="37"/>
                    <a:pt x="13" y="37"/>
                    <a:pt x="13" y="37"/>
                  </a:cubicBezTo>
                  <a:cubicBezTo>
                    <a:pt x="13" y="37"/>
                    <a:pt x="13" y="37"/>
                    <a:pt x="13" y="37"/>
                  </a:cubicBezTo>
                  <a:cubicBezTo>
                    <a:pt x="13" y="37"/>
                    <a:pt x="13" y="36"/>
                    <a:pt x="13" y="36"/>
                  </a:cubicBezTo>
                  <a:cubicBezTo>
                    <a:pt x="13" y="36"/>
                    <a:pt x="13" y="36"/>
                    <a:pt x="13" y="36"/>
                  </a:cubicBezTo>
                  <a:cubicBezTo>
                    <a:pt x="13" y="36"/>
                    <a:pt x="12" y="35"/>
                    <a:pt x="12" y="35"/>
                  </a:cubicBezTo>
                  <a:cubicBezTo>
                    <a:pt x="12" y="35"/>
                    <a:pt x="12" y="35"/>
                    <a:pt x="12" y="35"/>
                  </a:cubicBezTo>
                  <a:cubicBezTo>
                    <a:pt x="12" y="35"/>
                    <a:pt x="12" y="35"/>
                    <a:pt x="12" y="35"/>
                  </a:cubicBezTo>
                  <a:cubicBezTo>
                    <a:pt x="12" y="35"/>
                    <a:pt x="12" y="36"/>
                    <a:pt x="11" y="36"/>
                  </a:cubicBezTo>
                  <a:cubicBezTo>
                    <a:pt x="11" y="36"/>
                    <a:pt x="11" y="36"/>
                    <a:pt x="11" y="36"/>
                  </a:cubicBezTo>
                  <a:cubicBezTo>
                    <a:pt x="11" y="36"/>
                    <a:pt x="11" y="36"/>
                    <a:pt x="11" y="36"/>
                  </a:cubicBezTo>
                  <a:cubicBezTo>
                    <a:pt x="11" y="37"/>
                    <a:pt x="10" y="36"/>
                    <a:pt x="10" y="36"/>
                  </a:cubicBezTo>
                  <a:cubicBezTo>
                    <a:pt x="10" y="36"/>
                    <a:pt x="10" y="36"/>
                    <a:pt x="10" y="36"/>
                  </a:cubicBezTo>
                  <a:cubicBezTo>
                    <a:pt x="10" y="36"/>
                    <a:pt x="9" y="35"/>
                    <a:pt x="9" y="35"/>
                  </a:cubicBezTo>
                  <a:cubicBezTo>
                    <a:pt x="9" y="34"/>
                    <a:pt x="9" y="34"/>
                    <a:pt x="9" y="34"/>
                  </a:cubicBezTo>
                  <a:cubicBezTo>
                    <a:pt x="9" y="34"/>
                    <a:pt x="9" y="33"/>
                    <a:pt x="9" y="33"/>
                  </a:cubicBezTo>
                  <a:cubicBezTo>
                    <a:pt x="9" y="33"/>
                    <a:pt x="9" y="33"/>
                    <a:pt x="9" y="33"/>
                  </a:cubicBezTo>
                  <a:cubicBezTo>
                    <a:pt x="9" y="33"/>
                    <a:pt x="9" y="33"/>
                    <a:pt x="9" y="33"/>
                  </a:cubicBezTo>
                  <a:cubicBezTo>
                    <a:pt x="9" y="33"/>
                    <a:pt x="9" y="33"/>
                    <a:pt x="9" y="32"/>
                  </a:cubicBezTo>
                  <a:cubicBezTo>
                    <a:pt x="9" y="32"/>
                    <a:pt x="9" y="32"/>
                    <a:pt x="8" y="32"/>
                  </a:cubicBezTo>
                  <a:cubicBezTo>
                    <a:pt x="9" y="32"/>
                    <a:pt x="8" y="32"/>
                    <a:pt x="8" y="32"/>
                  </a:cubicBezTo>
                  <a:cubicBezTo>
                    <a:pt x="8" y="32"/>
                    <a:pt x="9" y="32"/>
                    <a:pt x="9" y="32"/>
                  </a:cubicBezTo>
                  <a:cubicBezTo>
                    <a:pt x="9" y="32"/>
                    <a:pt x="8" y="31"/>
                    <a:pt x="8" y="31"/>
                  </a:cubicBezTo>
                  <a:cubicBezTo>
                    <a:pt x="9" y="31"/>
                    <a:pt x="9" y="31"/>
                    <a:pt x="9" y="31"/>
                  </a:cubicBezTo>
                  <a:cubicBezTo>
                    <a:pt x="9" y="31"/>
                    <a:pt x="9" y="31"/>
                    <a:pt x="9" y="31"/>
                  </a:cubicBezTo>
                  <a:cubicBezTo>
                    <a:pt x="9" y="31"/>
                    <a:pt x="9" y="31"/>
                    <a:pt x="9" y="31"/>
                  </a:cubicBezTo>
                  <a:cubicBezTo>
                    <a:pt x="9" y="31"/>
                    <a:pt x="9" y="30"/>
                    <a:pt x="9" y="30"/>
                  </a:cubicBezTo>
                  <a:cubicBezTo>
                    <a:pt x="9" y="31"/>
                    <a:pt x="10" y="31"/>
                    <a:pt x="10" y="31"/>
                  </a:cubicBezTo>
                  <a:cubicBezTo>
                    <a:pt x="10" y="31"/>
                    <a:pt x="10" y="31"/>
                    <a:pt x="10" y="31"/>
                  </a:cubicBezTo>
                  <a:cubicBezTo>
                    <a:pt x="10" y="30"/>
                    <a:pt x="10" y="30"/>
                    <a:pt x="10" y="30"/>
                  </a:cubicBezTo>
                  <a:cubicBezTo>
                    <a:pt x="10" y="30"/>
                    <a:pt x="10" y="29"/>
                    <a:pt x="10" y="29"/>
                  </a:cubicBezTo>
                  <a:cubicBezTo>
                    <a:pt x="10" y="29"/>
                    <a:pt x="10" y="29"/>
                    <a:pt x="10" y="29"/>
                  </a:cubicBezTo>
                  <a:cubicBezTo>
                    <a:pt x="10" y="28"/>
                    <a:pt x="10" y="28"/>
                    <a:pt x="10" y="28"/>
                  </a:cubicBezTo>
                  <a:cubicBezTo>
                    <a:pt x="10" y="28"/>
                    <a:pt x="10" y="28"/>
                    <a:pt x="10" y="28"/>
                  </a:cubicBezTo>
                  <a:cubicBezTo>
                    <a:pt x="10" y="28"/>
                    <a:pt x="10" y="28"/>
                    <a:pt x="10" y="29"/>
                  </a:cubicBezTo>
                  <a:cubicBezTo>
                    <a:pt x="10" y="28"/>
                    <a:pt x="10" y="28"/>
                    <a:pt x="10" y="28"/>
                  </a:cubicBezTo>
                  <a:cubicBezTo>
                    <a:pt x="10" y="28"/>
                    <a:pt x="10" y="28"/>
                    <a:pt x="10" y="28"/>
                  </a:cubicBezTo>
                  <a:cubicBezTo>
                    <a:pt x="11" y="29"/>
                    <a:pt x="11" y="29"/>
                    <a:pt x="11" y="29"/>
                  </a:cubicBezTo>
                  <a:cubicBezTo>
                    <a:pt x="11" y="28"/>
                    <a:pt x="11" y="29"/>
                    <a:pt x="11" y="28"/>
                  </a:cubicBezTo>
                  <a:cubicBezTo>
                    <a:pt x="11" y="28"/>
                    <a:pt x="11" y="29"/>
                    <a:pt x="11" y="28"/>
                  </a:cubicBezTo>
                  <a:cubicBezTo>
                    <a:pt x="12" y="28"/>
                    <a:pt x="12" y="28"/>
                    <a:pt x="12" y="28"/>
                  </a:cubicBezTo>
                  <a:cubicBezTo>
                    <a:pt x="12" y="28"/>
                    <a:pt x="12" y="28"/>
                    <a:pt x="12" y="28"/>
                  </a:cubicBezTo>
                  <a:cubicBezTo>
                    <a:pt x="12" y="28"/>
                    <a:pt x="12" y="27"/>
                    <a:pt x="12" y="27"/>
                  </a:cubicBezTo>
                  <a:cubicBezTo>
                    <a:pt x="12" y="27"/>
                    <a:pt x="12" y="27"/>
                    <a:pt x="12" y="27"/>
                  </a:cubicBezTo>
                  <a:cubicBezTo>
                    <a:pt x="12" y="27"/>
                    <a:pt x="12" y="27"/>
                    <a:pt x="12" y="27"/>
                  </a:cubicBezTo>
                  <a:cubicBezTo>
                    <a:pt x="12" y="27"/>
                    <a:pt x="12" y="27"/>
                    <a:pt x="12" y="27"/>
                  </a:cubicBezTo>
                  <a:cubicBezTo>
                    <a:pt x="12" y="27"/>
                    <a:pt x="13" y="26"/>
                    <a:pt x="13" y="27"/>
                  </a:cubicBezTo>
                  <a:cubicBezTo>
                    <a:pt x="13" y="27"/>
                    <a:pt x="13" y="26"/>
                    <a:pt x="13" y="26"/>
                  </a:cubicBezTo>
                  <a:cubicBezTo>
                    <a:pt x="13" y="27"/>
                    <a:pt x="13" y="27"/>
                    <a:pt x="13" y="27"/>
                  </a:cubicBezTo>
                  <a:cubicBezTo>
                    <a:pt x="13" y="27"/>
                    <a:pt x="13" y="27"/>
                    <a:pt x="13" y="27"/>
                  </a:cubicBezTo>
                  <a:cubicBezTo>
                    <a:pt x="13" y="27"/>
                    <a:pt x="13" y="27"/>
                    <a:pt x="13" y="26"/>
                  </a:cubicBezTo>
                  <a:cubicBezTo>
                    <a:pt x="14" y="26"/>
                    <a:pt x="14" y="27"/>
                    <a:pt x="14" y="26"/>
                  </a:cubicBezTo>
                  <a:cubicBezTo>
                    <a:pt x="14" y="27"/>
                    <a:pt x="14" y="27"/>
                    <a:pt x="14" y="26"/>
                  </a:cubicBezTo>
                  <a:cubicBezTo>
                    <a:pt x="15" y="26"/>
                    <a:pt x="15" y="26"/>
                    <a:pt x="15" y="26"/>
                  </a:cubicBezTo>
                  <a:cubicBezTo>
                    <a:pt x="16" y="26"/>
                    <a:pt x="16"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7" y="26"/>
                    <a:pt x="17" y="26"/>
                    <a:pt x="18" y="26"/>
                  </a:cubicBezTo>
                  <a:cubicBezTo>
                    <a:pt x="18" y="26"/>
                    <a:pt x="18" y="26"/>
                    <a:pt x="18" y="26"/>
                  </a:cubicBezTo>
                  <a:cubicBezTo>
                    <a:pt x="18" y="26"/>
                    <a:pt x="18" y="26"/>
                    <a:pt x="18" y="26"/>
                  </a:cubicBezTo>
                  <a:cubicBezTo>
                    <a:pt x="18" y="26"/>
                    <a:pt x="18" y="26"/>
                    <a:pt x="18" y="26"/>
                  </a:cubicBezTo>
                  <a:cubicBezTo>
                    <a:pt x="18" y="27"/>
                    <a:pt x="18" y="26"/>
                    <a:pt x="18" y="26"/>
                  </a:cubicBezTo>
                  <a:cubicBezTo>
                    <a:pt x="18" y="26"/>
                    <a:pt x="18" y="27"/>
                    <a:pt x="18" y="27"/>
                  </a:cubicBezTo>
                  <a:cubicBezTo>
                    <a:pt x="19" y="27"/>
                    <a:pt x="19" y="26"/>
                    <a:pt x="19" y="26"/>
                  </a:cubicBezTo>
                  <a:cubicBezTo>
                    <a:pt x="19" y="26"/>
                    <a:pt x="19" y="26"/>
                    <a:pt x="19" y="26"/>
                  </a:cubicBezTo>
                  <a:cubicBezTo>
                    <a:pt x="19" y="27"/>
                    <a:pt x="20" y="26"/>
                    <a:pt x="20" y="26"/>
                  </a:cubicBezTo>
                  <a:cubicBezTo>
                    <a:pt x="20" y="26"/>
                    <a:pt x="20" y="26"/>
                    <a:pt x="20" y="26"/>
                  </a:cubicBezTo>
                  <a:cubicBezTo>
                    <a:pt x="20" y="26"/>
                    <a:pt x="20" y="26"/>
                    <a:pt x="20" y="26"/>
                  </a:cubicBezTo>
                  <a:cubicBezTo>
                    <a:pt x="20" y="26"/>
                    <a:pt x="20" y="26"/>
                    <a:pt x="20" y="27"/>
                  </a:cubicBezTo>
                  <a:cubicBezTo>
                    <a:pt x="20" y="27"/>
                    <a:pt x="20" y="26"/>
                    <a:pt x="20" y="26"/>
                  </a:cubicBezTo>
                  <a:cubicBezTo>
                    <a:pt x="20" y="26"/>
                    <a:pt x="21" y="26"/>
                    <a:pt x="21" y="26"/>
                  </a:cubicBezTo>
                  <a:cubicBezTo>
                    <a:pt x="21" y="26"/>
                    <a:pt x="21" y="26"/>
                    <a:pt x="21" y="26"/>
                  </a:cubicBezTo>
                  <a:cubicBezTo>
                    <a:pt x="22" y="26"/>
                    <a:pt x="22" y="26"/>
                    <a:pt x="23" y="26"/>
                  </a:cubicBezTo>
                  <a:cubicBezTo>
                    <a:pt x="23" y="26"/>
                    <a:pt x="23" y="26"/>
                    <a:pt x="23" y="25"/>
                  </a:cubicBezTo>
                  <a:cubicBezTo>
                    <a:pt x="23" y="26"/>
                    <a:pt x="24" y="26"/>
                    <a:pt x="24" y="26"/>
                  </a:cubicBezTo>
                  <a:cubicBezTo>
                    <a:pt x="24" y="26"/>
                    <a:pt x="24" y="26"/>
                    <a:pt x="24" y="26"/>
                  </a:cubicBezTo>
                  <a:cubicBezTo>
                    <a:pt x="24" y="26"/>
                    <a:pt x="24" y="26"/>
                    <a:pt x="24" y="26"/>
                  </a:cubicBezTo>
                  <a:cubicBezTo>
                    <a:pt x="24" y="26"/>
                    <a:pt x="24" y="26"/>
                    <a:pt x="24" y="26"/>
                  </a:cubicBezTo>
                  <a:cubicBezTo>
                    <a:pt x="24" y="26"/>
                    <a:pt x="24" y="26"/>
                    <a:pt x="24" y="26"/>
                  </a:cubicBezTo>
                  <a:cubicBezTo>
                    <a:pt x="24" y="26"/>
                    <a:pt x="24" y="27"/>
                    <a:pt x="24" y="27"/>
                  </a:cubicBezTo>
                  <a:cubicBezTo>
                    <a:pt x="24" y="27"/>
                    <a:pt x="24" y="27"/>
                    <a:pt x="24" y="27"/>
                  </a:cubicBezTo>
                  <a:cubicBezTo>
                    <a:pt x="24" y="28"/>
                    <a:pt x="23" y="28"/>
                    <a:pt x="23" y="28"/>
                  </a:cubicBezTo>
                  <a:cubicBezTo>
                    <a:pt x="23" y="28"/>
                    <a:pt x="23" y="28"/>
                    <a:pt x="23" y="27"/>
                  </a:cubicBezTo>
                  <a:cubicBezTo>
                    <a:pt x="23" y="28"/>
                    <a:pt x="23" y="28"/>
                    <a:pt x="23" y="28"/>
                  </a:cubicBezTo>
                  <a:cubicBezTo>
                    <a:pt x="23" y="28"/>
                    <a:pt x="23" y="28"/>
                    <a:pt x="23" y="28"/>
                  </a:cubicBezTo>
                  <a:cubicBezTo>
                    <a:pt x="23" y="28"/>
                    <a:pt x="23" y="28"/>
                    <a:pt x="23" y="28"/>
                  </a:cubicBezTo>
                  <a:cubicBezTo>
                    <a:pt x="23" y="28"/>
                    <a:pt x="23" y="28"/>
                    <a:pt x="23" y="27"/>
                  </a:cubicBezTo>
                  <a:cubicBezTo>
                    <a:pt x="22" y="27"/>
                    <a:pt x="22" y="28"/>
                    <a:pt x="22" y="27"/>
                  </a:cubicBezTo>
                  <a:cubicBezTo>
                    <a:pt x="22" y="28"/>
                    <a:pt x="22" y="28"/>
                    <a:pt x="22" y="28"/>
                  </a:cubicBezTo>
                  <a:cubicBezTo>
                    <a:pt x="22" y="28"/>
                    <a:pt x="23" y="28"/>
                    <a:pt x="23" y="28"/>
                  </a:cubicBezTo>
                  <a:cubicBezTo>
                    <a:pt x="22" y="28"/>
                    <a:pt x="22" y="28"/>
                    <a:pt x="22" y="28"/>
                  </a:cubicBezTo>
                  <a:cubicBezTo>
                    <a:pt x="22" y="28"/>
                    <a:pt x="22" y="28"/>
                    <a:pt x="22" y="28"/>
                  </a:cubicBezTo>
                  <a:cubicBezTo>
                    <a:pt x="22" y="28"/>
                    <a:pt x="22" y="28"/>
                    <a:pt x="22" y="28"/>
                  </a:cubicBezTo>
                  <a:cubicBezTo>
                    <a:pt x="22" y="29"/>
                    <a:pt x="22" y="29"/>
                    <a:pt x="22" y="29"/>
                  </a:cubicBezTo>
                  <a:cubicBezTo>
                    <a:pt x="22" y="29"/>
                    <a:pt x="22" y="29"/>
                    <a:pt x="22" y="29"/>
                  </a:cubicBezTo>
                  <a:cubicBezTo>
                    <a:pt x="23" y="29"/>
                    <a:pt x="22" y="29"/>
                    <a:pt x="22" y="29"/>
                  </a:cubicBezTo>
                  <a:cubicBezTo>
                    <a:pt x="22" y="29"/>
                    <a:pt x="22" y="28"/>
                    <a:pt x="22" y="28"/>
                  </a:cubicBezTo>
                  <a:cubicBezTo>
                    <a:pt x="23" y="28"/>
                    <a:pt x="23" y="28"/>
                    <a:pt x="23" y="28"/>
                  </a:cubicBezTo>
                  <a:cubicBezTo>
                    <a:pt x="23" y="29"/>
                    <a:pt x="23" y="29"/>
                    <a:pt x="22" y="29"/>
                  </a:cubicBezTo>
                  <a:cubicBezTo>
                    <a:pt x="23" y="29"/>
                    <a:pt x="23" y="28"/>
                    <a:pt x="23" y="28"/>
                  </a:cubicBezTo>
                  <a:cubicBezTo>
                    <a:pt x="23" y="28"/>
                    <a:pt x="23" y="29"/>
                    <a:pt x="23" y="29"/>
                  </a:cubicBezTo>
                  <a:cubicBezTo>
                    <a:pt x="23" y="29"/>
                    <a:pt x="23" y="28"/>
                    <a:pt x="23" y="28"/>
                  </a:cubicBezTo>
                  <a:cubicBezTo>
                    <a:pt x="23" y="28"/>
                    <a:pt x="23" y="29"/>
                    <a:pt x="23" y="29"/>
                  </a:cubicBezTo>
                  <a:cubicBezTo>
                    <a:pt x="23" y="29"/>
                    <a:pt x="23" y="28"/>
                    <a:pt x="23" y="28"/>
                  </a:cubicBezTo>
                  <a:cubicBezTo>
                    <a:pt x="24" y="28"/>
                    <a:pt x="24" y="29"/>
                    <a:pt x="25" y="28"/>
                  </a:cubicBezTo>
                  <a:cubicBezTo>
                    <a:pt x="25" y="29"/>
                    <a:pt x="25" y="28"/>
                    <a:pt x="25" y="28"/>
                  </a:cubicBezTo>
                  <a:cubicBezTo>
                    <a:pt x="25" y="28"/>
                    <a:pt x="25" y="28"/>
                    <a:pt x="25" y="28"/>
                  </a:cubicBezTo>
                  <a:cubicBezTo>
                    <a:pt x="25" y="28"/>
                    <a:pt x="25" y="27"/>
                    <a:pt x="25" y="27"/>
                  </a:cubicBezTo>
                  <a:cubicBezTo>
                    <a:pt x="25" y="27"/>
                    <a:pt x="25" y="27"/>
                    <a:pt x="25" y="27"/>
                  </a:cubicBezTo>
                  <a:cubicBezTo>
                    <a:pt x="25" y="27"/>
                    <a:pt x="25" y="27"/>
                    <a:pt x="25" y="27"/>
                  </a:cubicBezTo>
                  <a:cubicBezTo>
                    <a:pt x="25" y="27"/>
                    <a:pt x="25" y="28"/>
                    <a:pt x="25" y="28"/>
                  </a:cubicBezTo>
                  <a:cubicBezTo>
                    <a:pt x="25" y="27"/>
                    <a:pt x="25" y="28"/>
                    <a:pt x="25" y="27"/>
                  </a:cubicBezTo>
                  <a:cubicBezTo>
                    <a:pt x="25" y="27"/>
                    <a:pt x="25" y="27"/>
                    <a:pt x="25" y="27"/>
                  </a:cubicBezTo>
                  <a:cubicBezTo>
                    <a:pt x="25" y="27"/>
                    <a:pt x="25" y="27"/>
                    <a:pt x="25" y="27"/>
                  </a:cubicBezTo>
                  <a:cubicBezTo>
                    <a:pt x="25" y="27"/>
                    <a:pt x="25" y="27"/>
                    <a:pt x="25" y="27"/>
                  </a:cubicBezTo>
                  <a:cubicBezTo>
                    <a:pt x="25" y="26"/>
                    <a:pt x="25" y="26"/>
                    <a:pt x="25" y="26"/>
                  </a:cubicBezTo>
                  <a:cubicBezTo>
                    <a:pt x="25" y="26"/>
                    <a:pt x="25" y="26"/>
                    <a:pt x="25" y="25"/>
                  </a:cubicBezTo>
                  <a:cubicBezTo>
                    <a:pt x="25" y="25"/>
                    <a:pt x="25" y="26"/>
                    <a:pt x="25" y="26"/>
                  </a:cubicBezTo>
                  <a:cubicBezTo>
                    <a:pt x="25" y="26"/>
                    <a:pt x="25" y="26"/>
                    <a:pt x="26" y="26"/>
                  </a:cubicBezTo>
                  <a:cubicBezTo>
                    <a:pt x="26" y="26"/>
                    <a:pt x="26" y="26"/>
                    <a:pt x="26" y="26"/>
                  </a:cubicBezTo>
                  <a:cubicBezTo>
                    <a:pt x="26" y="26"/>
                    <a:pt x="26" y="26"/>
                    <a:pt x="26" y="26"/>
                  </a:cubicBezTo>
                  <a:cubicBezTo>
                    <a:pt x="26" y="26"/>
                    <a:pt x="26" y="26"/>
                    <a:pt x="27" y="26"/>
                  </a:cubicBezTo>
                  <a:cubicBezTo>
                    <a:pt x="27" y="26"/>
                    <a:pt x="27" y="26"/>
                    <a:pt x="27" y="26"/>
                  </a:cubicBezTo>
                  <a:cubicBezTo>
                    <a:pt x="27" y="26"/>
                    <a:pt x="27" y="26"/>
                    <a:pt x="27" y="26"/>
                  </a:cubicBezTo>
                  <a:cubicBezTo>
                    <a:pt x="27" y="26"/>
                    <a:pt x="27" y="26"/>
                    <a:pt x="27" y="26"/>
                  </a:cubicBezTo>
                  <a:cubicBezTo>
                    <a:pt x="27" y="26"/>
                    <a:pt x="27" y="26"/>
                    <a:pt x="27" y="26"/>
                  </a:cubicBezTo>
                  <a:cubicBezTo>
                    <a:pt x="27" y="26"/>
                    <a:pt x="27" y="26"/>
                    <a:pt x="27" y="26"/>
                  </a:cubicBezTo>
                  <a:cubicBezTo>
                    <a:pt x="27" y="26"/>
                    <a:pt x="27" y="26"/>
                    <a:pt x="27" y="26"/>
                  </a:cubicBezTo>
                  <a:cubicBezTo>
                    <a:pt x="27" y="26"/>
                    <a:pt x="28" y="26"/>
                    <a:pt x="28" y="26"/>
                  </a:cubicBezTo>
                  <a:cubicBezTo>
                    <a:pt x="28" y="26"/>
                    <a:pt x="28" y="26"/>
                    <a:pt x="28" y="26"/>
                  </a:cubicBezTo>
                  <a:cubicBezTo>
                    <a:pt x="28" y="26"/>
                    <a:pt x="29" y="26"/>
                    <a:pt x="29" y="26"/>
                  </a:cubicBezTo>
                  <a:cubicBezTo>
                    <a:pt x="29" y="26"/>
                    <a:pt x="29" y="26"/>
                    <a:pt x="29" y="26"/>
                  </a:cubicBezTo>
                  <a:cubicBezTo>
                    <a:pt x="29" y="25"/>
                    <a:pt x="30" y="26"/>
                    <a:pt x="30" y="26"/>
                  </a:cubicBezTo>
                  <a:cubicBezTo>
                    <a:pt x="29" y="25"/>
                    <a:pt x="29" y="25"/>
                    <a:pt x="29" y="25"/>
                  </a:cubicBezTo>
                  <a:cubicBezTo>
                    <a:pt x="29" y="25"/>
                    <a:pt x="30" y="25"/>
                    <a:pt x="30" y="25"/>
                  </a:cubicBezTo>
                  <a:cubicBezTo>
                    <a:pt x="30" y="25"/>
                    <a:pt x="30" y="25"/>
                    <a:pt x="30" y="26"/>
                  </a:cubicBezTo>
                  <a:cubicBezTo>
                    <a:pt x="30" y="26"/>
                    <a:pt x="30" y="25"/>
                    <a:pt x="30" y="25"/>
                  </a:cubicBezTo>
                  <a:cubicBezTo>
                    <a:pt x="30" y="25"/>
                    <a:pt x="31" y="26"/>
                    <a:pt x="31" y="26"/>
                  </a:cubicBezTo>
                  <a:cubicBezTo>
                    <a:pt x="31" y="26"/>
                    <a:pt x="30" y="25"/>
                    <a:pt x="31" y="25"/>
                  </a:cubicBezTo>
                  <a:cubicBezTo>
                    <a:pt x="31" y="25"/>
                    <a:pt x="31" y="26"/>
                    <a:pt x="31" y="26"/>
                  </a:cubicBezTo>
                  <a:cubicBezTo>
                    <a:pt x="31" y="26"/>
                    <a:pt x="31" y="25"/>
                    <a:pt x="31" y="25"/>
                  </a:cubicBezTo>
                  <a:cubicBezTo>
                    <a:pt x="31" y="25"/>
                    <a:pt x="31" y="25"/>
                    <a:pt x="31" y="25"/>
                  </a:cubicBezTo>
                  <a:cubicBezTo>
                    <a:pt x="31" y="25"/>
                    <a:pt x="31" y="25"/>
                    <a:pt x="31" y="25"/>
                  </a:cubicBezTo>
                  <a:cubicBezTo>
                    <a:pt x="31" y="25"/>
                    <a:pt x="31" y="25"/>
                    <a:pt x="31" y="25"/>
                  </a:cubicBezTo>
                  <a:cubicBezTo>
                    <a:pt x="31" y="25"/>
                    <a:pt x="31" y="25"/>
                    <a:pt x="31" y="25"/>
                  </a:cubicBezTo>
                  <a:cubicBezTo>
                    <a:pt x="31" y="25"/>
                    <a:pt x="31" y="25"/>
                    <a:pt x="31" y="26"/>
                  </a:cubicBezTo>
                  <a:cubicBezTo>
                    <a:pt x="32" y="26"/>
                    <a:pt x="31" y="25"/>
                    <a:pt x="31" y="25"/>
                  </a:cubicBezTo>
                  <a:cubicBezTo>
                    <a:pt x="31" y="25"/>
                    <a:pt x="31" y="25"/>
                    <a:pt x="31" y="25"/>
                  </a:cubicBezTo>
                  <a:cubicBezTo>
                    <a:pt x="31" y="25"/>
                    <a:pt x="31" y="25"/>
                    <a:pt x="31" y="25"/>
                  </a:cubicBezTo>
                  <a:cubicBezTo>
                    <a:pt x="31" y="25"/>
                    <a:pt x="31" y="25"/>
                    <a:pt x="32" y="25"/>
                  </a:cubicBezTo>
                  <a:cubicBezTo>
                    <a:pt x="32" y="25"/>
                    <a:pt x="31" y="25"/>
                    <a:pt x="31" y="25"/>
                  </a:cubicBezTo>
                  <a:cubicBezTo>
                    <a:pt x="31" y="25"/>
                    <a:pt x="32" y="25"/>
                    <a:pt x="32" y="25"/>
                  </a:cubicBezTo>
                  <a:cubicBezTo>
                    <a:pt x="32" y="25"/>
                    <a:pt x="32" y="25"/>
                    <a:pt x="32" y="25"/>
                  </a:cubicBezTo>
                  <a:cubicBezTo>
                    <a:pt x="32" y="25"/>
                    <a:pt x="32" y="25"/>
                    <a:pt x="32" y="25"/>
                  </a:cubicBezTo>
                  <a:cubicBezTo>
                    <a:pt x="32" y="25"/>
                    <a:pt x="32" y="25"/>
                    <a:pt x="32" y="25"/>
                  </a:cubicBezTo>
                  <a:cubicBezTo>
                    <a:pt x="32" y="25"/>
                    <a:pt x="32" y="25"/>
                    <a:pt x="32" y="25"/>
                  </a:cubicBezTo>
                  <a:cubicBezTo>
                    <a:pt x="32" y="25"/>
                    <a:pt x="32" y="25"/>
                    <a:pt x="32" y="25"/>
                  </a:cubicBezTo>
                  <a:cubicBezTo>
                    <a:pt x="32" y="25"/>
                    <a:pt x="33" y="26"/>
                    <a:pt x="33" y="26"/>
                  </a:cubicBezTo>
                  <a:cubicBezTo>
                    <a:pt x="33" y="26"/>
                    <a:pt x="33" y="26"/>
                    <a:pt x="33" y="26"/>
                  </a:cubicBezTo>
                  <a:cubicBezTo>
                    <a:pt x="33" y="26"/>
                    <a:pt x="33" y="26"/>
                    <a:pt x="33" y="26"/>
                  </a:cubicBezTo>
                  <a:cubicBezTo>
                    <a:pt x="33" y="26"/>
                    <a:pt x="33" y="25"/>
                    <a:pt x="33" y="25"/>
                  </a:cubicBezTo>
                  <a:cubicBezTo>
                    <a:pt x="33" y="25"/>
                    <a:pt x="33" y="25"/>
                    <a:pt x="33" y="25"/>
                  </a:cubicBezTo>
                  <a:cubicBezTo>
                    <a:pt x="33" y="25"/>
                    <a:pt x="33" y="25"/>
                    <a:pt x="33" y="25"/>
                  </a:cubicBezTo>
                  <a:cubicBezTo>
                    <a:pt x="33" y="25"/>
                    <a:pt x="33" y="25"/>
                    <a:pt x="33" y="25"/>
                  </a:cubicBezTo>
                  <a:cubicBezTo>
                    <a:pt x="33" y="25"/>
                    <a:pt x="32" y="25"/>
                    <a:pt x="32" y="25"/>
                  </a:cubicBezTo>
                  <a:cubicBezTo>
                    <a:pt x="32" y="25"/>
                    <a:pt x="32" y="24"/>
                    <a:pt x="32" y="24"/>
                  </a:cubicBezTo>
                  <a:cubicBezTo>
                    <a:pt x="32" y="24"/>
                    <a:pt x="32" y="24"/>
                    <a:pt x="32" y="24"/>
                  </a:cubicBezTo>
                  <a:cubicBezTo>
                    <a:pt x="32" y="24"/>
                    <a:pt x="32" y="23"/>
                    <a:pt x="32" y="23"/>
                  </a:cubicBezTo>
                  <a:cubicBezTo>
                    <a:pt x="32" y="23"/>
                    <a:pt x="32" y="24"/>
                    <a:pt x="32" y="23"/>
                  </a:cubicBezTo>
                  <a:cubicBezTo>
                    <a:pt x="32" y="23"/>
                    <a:pt x="32" y="23"/>
                    <a:pt x="32" y="23"/>
                  </a:cubicBezTo>
                  <a:cubicBezTo>
                    <a:pt x="32" y="23"/>
                    <a:pt x="32" y="23"/>
                    <a:pt x="32" y="23"/>
                  </a:cubicBezTo>
                  <a:cubicBezTo>
                    <a:pt x="32" y="23"/>
                    <a:pt x="32" y="23"/>
                    <a:pt x="32" y="23"/>
                  </a:cubicBezTo>
                  <a:cubicBezTo>
                    <a:pt x="32" y="23"/>
                    <a:pt x="31" y="23"/>
                    <a:pt x="32" y="23"/>
                  </a:cubicBezTo>
                  <a:cubicBezTo>
                    <a:pt x="32" y="23"/>
                    <a:pt x="32" y="23"/>
                    <a:pt x="32" y="23"/>
                  </a:cubicBezTo>
                  <a:cubicBezTo>
                    <a:pt x="32" y="23"/>
                    <a:pt x="32" y="23"/>
                    <a:pt x="32" y="23"/>
                  </a:cubicBezTo>
                  <a:cubicBezTo>
                    <a:pt x="33" y="23"/>
                    <a:pt x="32" y="23"/>
                    <a:pt x="32" y="23"/>
                  </a:cubicBezTo>
                  <a:cubicBezTo>
                    <a:pt x="32" y="23"/>
                    <a:pt x="33" y="23"/>
                    <a:pt x="33" y="23"/>
                  </a:cubicBezTo>
                  <a:cubicBezTo>
                    <a:pt x="33" y="23"/>
                    <a:pt x="33" y="23"/>
                    <a:pt x="33" y="23"/>
                  </a:cubicBezTo>
                  <a:cubicBezTo>
                    <a:pt x="33" y="24"/>
                    <a:pt x="33" y="24"/>
                    <a:pt x="33" y="23"/>
                  </a:cubicBezTo>
                  <a:cubicBezTo>
                    <a:pt x="33" y="23"/>
                    <a:pt x="33" y="23"/>
                    <a:pt x="32" y="23"/>
                  </a:cubicBezTo>
                  <a:cubicBezTo>
                    <a:pt x="32" y="23"/>
                    <a:pt x="32" y="23"/>
                    <a:pt x="31" y="23"/>
                  </a:cubicBezTo>
                  <a:cubicBezTo>
                    <a:pt x="32" y="23"/>
                    <a:pt x="32" y="23"/>
                    <a:pt x="32" y="23"/>
                  </a:cubicBezTo>
                  <a:cubicBezTo>
                    <a:pt x="32" y="23"/>
                    <a:pt x="31" y="22"/>
                    <a:pt x="32" y="23"/>
                  </a:cubicBezTo>
                  <a:cubicBezTo>
                    <a:pt x="31" y="22"/>
                    <a:pt x="32" y="23"/>
                    <a:pt x="32" y="23"/>
                  </a:cubicBezTo>
                  <a:cubicBezTo>
                    <a:pt x="32" y="23"/>
                    <a:pt x="32" y="23"/>
                    <a:pt x="31" y="22"/>
                  </a:cubicBezTo>
                  <a:cubicBezTo>
                    <a:pt x="31" y="22"/>
                    <a:pt x="31" y="22"/>
                    <a:pt x="31" y="22"/>
                  </a:cubicBezTo>
                  <a:cubicBezTo>
                    <a:pt x="31" y="22"/>
                    <a:pt x="31" y="22"/>
                    <a:pt x="32" y="22"/>
                  </a:cubicBezTo>
                  <a:cubicBezTo>
                    <a:pt x="32" y="22"/>
                    <a:pt x="32" y="22"/>
                    <a:pt x="31" y="22"/>
                  </a:cubicBezTo>
                  <a:cubicBezTo>
                    <a:pt x="31" y="22"/>
                    <a:pt x="31" y="22"/>
                    <a:pt x="31" y="22"/>
                  </a:cubicBezTo>
                  <a:cubicBezTo>
                    <a:pt x="32" y="23"/>
                    <a:pt x="32" y="22"/>
                    <a:pt x="32" y="23"/>
                  </a:cubicBezTo>
                  <a:cubicBezTo>
                    <a:pt x="32" y="23"/>
                    <a:pt x="32" y="23"/>
                    <a:pt x="32" y="23"/>
                  </a:cubicBezTo>
                  <a:cubicBezTo>
                    <a:pt x="32" y="23"/>
                    <a:pt x="32" y="23"/>
                    <a:pt x="33" y="23"/>
                  </a:cubicBezTo>
                  <a:cubicBezTo>
                    <a:pt x="33" y="23"/>
                    <a:pt x="32" y="23"/>
                    <a:pt x="33" y="23"/>
                  </a:cubicBezTo>
                  <a:cubicBezTo>
                    <a:pt x="33" y="23"/>
                    <a:pt x="34" y="23"/>
                    <a:pt x="34" y="23"/>
                  </a:cubicBezTo>
                  <a:cubicBezTo>
                    <a:pt x="34" y="24"/>
                    <a:pt x="34" y="23"/>
                    <a:pt x="34" y="24"/>
                  </a:cubicBezTo>
                  <a:cubicBezTo>
                    <a:pt x="34" y="23"/>
                    <a:pt x="34" y="24"/>
                    <a:pt x="33" y="23"/>
                  </a:cubicBezTo>
                  <a:cubicBezTo>
                    <a:pt x="33" y="23"/>
                    <a:pt x="34" y="24"/>
                    <a:pt x="34" y="24"/>
                  </a:cubicBezTo>
                  <a:cubicBezTo>
                    <a:pt x="34" y="24"/>
                    <a:pt x="34" y="24"/>
                    <a:pt x="34" y="24"/>
                  </a:cubicBezTo>
                  <a:cubicBezTo>
                    <a:pt x="34" y="24"/>
                    <a:pt x="34" y="24"/>
                    <a:pt x="34" y="24"/>
                  </a:cubicBezTo>
                  <a:cubicBezTo>
                    <a:pt x="35" y="24"/>
                    <a:pt x="34" y="24"/>
                    <a:pt x="34" y="24"/>
                  </a:cubicBezTo>
                  <a:cubicBezTo>
                    <a:pt x="34" y="24"/>
                    <a:pt x="34" y="24"/>
                    <a:pt x="35" y="25"/>
                  </a:cubicBezTo>
                  <a:cubicBezTo>
                    <a:pt x="35" y="24"/>
                    <a:pt x="35" y="25"/>
                    <a:pt x="35" y="25"/>
                  </a:cubicBezTo>
                  <a:cubicBezTo>
                    <a:pt x="35" y="25"/>
                    <a:pt x="35" y="25"/>
                    <a:pt x="35" y="25"/>
                  </a:cubicBezTo>
                  <a:cubicBezTo>
                    <a:pt x="35" y="25"/>
                    <a:pt x="35" y="25"/>
                    <a:pt x="35" y="25"/>
                  </a:cubicBezTo>
                  <a:cubicBezTo>
                    <a:pt x="36" y="25"/>
                    <a:pt x="35" y="25"/>
                    <a:pt x="35" y="25"/>
                  </a:cubicBezTo>
                  <a:cubicBezTo>
                    <a:pt x="35" y="25"/>
                    <a:pt x="35" y="25"/>
                    <a:pt x="36" y="25"/>
                  </a:cubicBezTo>
                  <a:cubicBezTo>
                    <a:pt x="36" y="25"/>
                    <a:pt x="35" y="25"/>
                    <a:pt x="35" y="25"/>
                  </a:cubicBezTo>
                  <a:cubicBezTo>
                    <a:pt x="35" y="25"/>
                    <a:pt x="36" y="25"/>
                    <a:pt x="36" y="25"/>
                  </a:cubicBezTo>
                  <a:cubicBezTo>
                    <a:pt x="35" y="25"/>
                    <a:pt x="35" y="24"/>
                    <a:pt x="35" y="24"/>
                  </a:cubicBezTo>
                  <a:cubicBezTo>
                    <a:pt x="35" y="24"/>
                    <a:pt x="36" y="24"/>
                    <a:pt x="36" y="24"/>
                  </a:cubicBezTo>
                  <a:cubicBezTo>
                    <a:pt x="35" y="24"/>
                    <a:pt x="36" y="24"/>
                    <a:pt x="35" y="24"/>
                  </a:cubicBezTo>
                  <a:cubicBezTo>
                    <a:pt x="35" y="24"/>
                    <a:pt x="35" y="24"/>
                    <a:pt x="35" y="24"/>
                  </a:cubicBezTo>
                  <a:cubicBezTo>
                    <a:pt x="35" y="24"/>
                    <a:pt x="35" y="24"/>
                    <a:pt x="35" y="24"/>
                  </a:cubicBezTo>
                  <a:cubicBezTo>
                    <a:pt x="36" y="24"/>
                    <a:pt x="35" y="24"/>
                    <a:pt x="35" y="24"/>
                  </a:cubicBezTo>
                  <a:cubicBezTo>
                    <a:pt x="36" y="24"/>
                    <a:pt x="36" y="24"/>
                    <a:pt x="37" y="24"/>
                  </a:cubicBezTo>
                  <a:cubicBezTo>
                    <a:pt x="36" y="24"/>
                    <a:pt x="36" y="24"/>
                    <a:pt x="36" y="24"/>
                  </a:cubicBezTo>
                  <a:cubicBezTo>
                    <a:pt x="35" y="24"/>
                    <a:pt x="36" y="24"/>
                    <a:pt x="35" y="23"/>
                  </a:cubicBezTo>
                  <a:cubicBezTo>
                    <a:pt x="35" y="23"/>
                    <a:pt x="35" y="23"/>
                    <a:pt x="35" y="23"/>
                  </a:cubicBezTo>
                  <a:cubicBezTo>
                    <a:pt x="35" y="23"/>
                    <a:pt x="35" y="23"/>
                    <a:pt x="35" y="23"/>
                  </a:cubicBezTo>
                  <a:cubicBezTo>
                    <a:pt x="35" y="23"/>
                    <a:pt x="35" y="23"/>
                    <a:pt x="35" y="23"/>
                  </a:cubicBezTo>
                  <a:cubicBezTo>
                    <a:pt x="35" y="23"/>
                    <a:pt x="36" y="23"/>
                    <a:pt x="36" y="23"/>
                  </a:cubicBezTo>
                  <a:cubicBezTo>
                    <a:pt x="36" y="23"/>
                    <a:pt x="35" y="23"/>
                    <a:pt x="35" y="23"/>
                  </a:cubicBezTo>
                  <a:cubicBezTo>
                    <a:pt x="35" y="23"/>
                    <a:pt x="35" y="22"/>
                    <a:pt x="35" y="23"/>
                  </a:cubicBezTo>
                  <a:cubicBezTo>
                    <a:pt x="36" y="23"/>
                    <a:pt x="35" y="23"/>
                    <a:pt x="35" y="23"/>
                  </a:cubicBezTo>
                  <a:cubicBezTo>
                    <a:pt x="36" y="23"/>
                    <a:pt x="35" y="23"/>
                    <a:pt x="35" y="23"/>
                  </a:cubicBezTo>
                  <a:cubicBezTo>
                    <a:pt x="35" y="23"/>
                    <a:pt x="35" y="23"/>
                    <a:pt x="35" y="22"/>
                  </a:cubicBezTo>
                  <a:cubicBezTo>
                    <a:pt x="35" y="22"/>
                    <a:pt x="35" y="22"/>
                    <a:pt x="35" y="22"/>
                  </a:cubicBezTo>
                  <a:cubicBezTo>
                    <a:pt x="35" y="22"/>
                    <a:pt x="35" y="22"/>
                    <a:pt x="35" y="22"/>
                  </a:cubicBezTo>
                  <a:cubicBezTo>
                    <a:pt x="35" y="22"/>
                    <a:pt x="35" y="22"/>
                    <a:pt x="35" y="22"/>
                  </a:cubicBezTo>
                  <a:cubicBezTo>
                    <a:pt x="35" y="22"/>
                    <a:pt x="35" y="22"/>
                    <a:pt x="35" y="22"/>
                  </a:cubicBezTo>
                  <a:cubicBezTo>
                    <a:pt x="35" y="22"/>
                    <a:pt x="35" y="22"/>
                    <a:pt x="35" y="22"/>
                  </a:cubicBezTo>
                  <a:cubicBezTo>
                    <a:pt x="35" y="22"/>
                    <a:pt x="35" y="22"/>
                    <a:pt x="35" y="22"/>
                  </a:cubicBezTo>
                  <a:cubicBezTo>
                    <a:pt x="35" y="22"/>
                    <a:pt x="35" y="21"/>
                    <a:pt x="35" y="21"/>
                  </a:cubicBezTo>
                  <a:cubicBezTo>
                    <a:pt x="35" y="21"/>
                    <a:pt x="35" y="22"/>
                    <a:pt x="35" y="22"/>
                  </a:cubicBezTo>
                  <a:cubicBezTo>
                    <a:pt x="34" y="22"/>
                    <a:pt x="35" y="21"/>
                    <a:pt x="35" y="21"/>
                  </a:cubicBezTo>
                  <a:cubicBezTo>
                    <a:pt x="35" y="21"/>
                    <a:pt x="35" y="21"/>
                    <a:pt x="34" y="21"/>
                  </a:cubicBezTo>
                  <a:cubicBezTo>
                    <a:pt x="35" y="21"/>
                    <a:pt x="34" y="21"/>
                    <a:pt x="34" y="21"/>
                  </a:cubicBezTo>
                  <a:cubicBezTo>
                    <a:pt x="34" y="21"/>
                    <a:pt x="34" y="21"/>
                    <a:pt x="34" y="20"/>
                  </a:cubicBezTo>
                  <a:cubicBezTo>
                    <a:pt x="34" y="20"/>
                    <a:pt x="34" y="20"/>
                    <a:pt x="35" y="20"/>
                  </a:cubicBezTo>
                  <a:cubicBezTo>
                    <a:pt x="34" y="20"/>
                    <a:pt x="35" y="20"/>
                    <a:pt x="34" y="20"/>
                  </a:cubicBezTo>
                  <a:cubicBezTo>
                    <a:pt x="35" y="20"/>
                    <a:pt x="35" y="20"/>
                    <a:pt x="35" y="20"/>
                  </a:cubicBezTo>
                  <a:cubicBezTo>
                    <a:pt x="35" y="20"/>
                    <a:pt x="35" y="20"/>
                    <a:pt x="35" y="20"/>
                  </a:cubicBezTo>
                  <a:cubicBezTo>
                    <a:pt x="35" y="20"/>
                    <a:pt x="35" y="20"/>
                    <a:pt x="35" y="20"/>
                  </a:cubicBezTo>
                  <a:cubicBezTo>
                    <a:pt x="34" y="20"/>
                    <a:pt x="34" y="20"/>
                    <a:pt x="34" y="19"/>
                  </a:cubicBezTo>
                  <a:cubicBezTo>
                    <a:pt x="34" y="19"/>
                    <a:pt x="34" y="19"/>
                    <a:pt x="34" y="20"/>
                  </a:cubicBezTo>
                  <a:cubicBezTo>
                    <a:pt x="34" y="19"/>
                    <a:pt x="34" y="19"/>
                    <a:pt x="34" y="19"/>
                  </a:cubicBezTo>
                  <a:cubicBezTo>
                    <a:pt x="34" y="19"/>
                    <a:pt x="34" y="19"/>
                    <a:pt x="34" y="19"/>
                  </a:cubicBezTo>
                  <a:cubicBezTo>
                    <a:pt x="35" y="19"/>
                    <a:pt x="34" y="19"/>
                    <a:pt x="34" y="19"/>
                  </a:cubicBezTo>
                  <a:cubicBezTo>
                    <a:pt x="35" y="19"/>
                    <a:pt x="35" y="19"/>
                    <a:pt x="35" y="19"/>
                  </a:cubicBezTo>
                  <a:cubicBezTo>
                    <a:pt x="35" y="19"/>
                    <a:pt x="34" y="19"/>
                    <a:pt x="34" y="19"/>
                  </a:cubicBezTo>
                  <a:cubicBezTo>
                    <a:pt x="34" y="19"/>
                    <a:pt x="34" y="19"/>
                    <a:pt x="34" y="19"/>
                  </a:cubicBezTo>
                  <a:cubicBezTo>
                    <a:pt x="34" y="19"/>
                    <a:pt x="34" y="19"/>
                    <a:pt x="34" y="19"/>
                  </a:cubicBezTo>
                  <a:cubicBezTo>
                    <a:pt x="34" y="19"/>
                    <a:pt x="34" y="19"/>
                    <a:pt x="34" y="18"/>
                  </a:cubicBezTo>
                  <a:cubicBezTo>
                    <a:pt x="34" y="18"/>
                    <a:pt x="34" y="18"/>
                    <a:pt x="34" y="18"/>
                  </a:cubicBezTo>
                  <a:cubicBezTo>
                    <a:pt x="34" y="18"/>
                    <a:pt x="35" y="18"/>
                    <a:pt x="35" y="18"/>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7"/>
                    <a:pt x="33" y="17"/>
                  </a:cubicBezTo>
                  <a:cubicBezTo>
                    <a:pt x="34" y="17"/>
                    <a:pt x="34" y="17"/>
                    <a:pt x="34" y="17"/>
                  </a:cubicBezTo>
                  <a:cubicBezTo>
                    <a:pt x="34" y="17"/>
                    <a:pt x="33" y="17"/>
                    <a:pt x="34" y="17"/>
                  </a:cubicBezTo>
                  <a:cubicBezTo>
                    <a:pt x="34" y="17"/>
                    <a:pt x="34" y="17"/>
                    <a:pt x="34" y="17"/>
                  </a:cubicBezTo>
                  <a:cubicBezTo>
                    <a:pt x="34" y="17"/>
                    <a:pt x="34" y="17"/>
                    <a:pt x="34" y="17"/>
                  </a:cubicBezTo>
                  <a:cubicBezTo>
                    <a:pt x="33" y="17"/>
                    <a:pt x="33" y="17"/>
                    <a:pt x="33" y="17"/>
                  </a:cubicBezTo>
                  <a:cubicBezTo>
                    <a:pt x="33" y="17"/>
                    <a:pt x="33" y="17"/>
                    <a:pt x="33" y="17"/>
                  </a:cubicBezTo>
                  <a:cubicBezTo>
                    <a:pt x="33" y="17"/>
                    <a:pt x="33" y="17"/>
                    <a:pt x="33" y="17"/>
                  </a:cubicBezTo>
                  <a:cubicBezTo>
                    <a:pt x="34" y="17"/>
                    <a:pt x="34" y="17"/>
                    <a:pt x="34" y="17"/>
                  </a:cubicBezTo>
                  <a:cubicBezTo>
                    <a:pt x="34" y="17"/>
                    <a:pt x="33" y="17"/>
                    <a:pt x="33" y="17"/>
                  </a:cubicBezTo>
                  <a:cubicBezTo>
                    <a:pt x="33" y="17"/>
                    <a:pt x="33" y="17"/>
                    <a:pt x="33" y="17"/>
                  </a:cubicBezTo>
                  <a:cubicBezTo>
                    <a:pt x="34" y="16"/>
                    <a:pt x="34" y="16"/>
                    <a:pt x="34" y="16"/>
                  </a:cubicBezTo>
                  <a:cubicBezTo>
                    <a:pt x="34" y="16"/>
                    <a:pt x="34" y="16"/>
                    <a:pt x="34" y="16"/>
                  </a:cubicBezTo>
                  <a:cubicBezTo>
                    <a:pt x="34" y="16"/>
                    <a:pt x="34" y="16"/>
                    <a:pt x="33" y="16"/>
                  </a:cubicBezTo>
                  <a:cubicBezTo>
                    <a:pt x="33" y="16"/>
                    <a:pt x="33" y="16"/>
                    <a:pt x="33" y="16"/>
                  </a:cubicBezTo>
                  <a:cubicBezTo>
                    <a:pt x="33" y="16"/>
                    <a:pt x="33" y="17"/>
                    <a:pt x="33" y="17"/>
                  </a:cubicBezTo>
                  <a:cubicBezTo>
                    <a:pt x="33" y="17"/>
                    <a:pt x="33" y="17"/>
                    <a:pt x="33" y="17"/>
                  </a:cubicBezTo>
                  <a:cubicBezTo>
                    <a:pt x="33" y="17"/>
                    <a:pt x="33" y="16"/>
                    <a:pt x="33" y="16"/>
                  </a:cubicBezTo>
                  <a:cubicBezTo>
                    <a:pt x="33" y="16"/>
                    <a:pt x="33" y="16"/>
                    <a:pt x="33" y="16"/>
                  </a:cubicBezTo>
                  <a:cubicBezTo>
                    <a:pt x="33" y="16"/>
                    <a:pt x="33" y="16"/>
                    <a:pt x="33" y="16"/>
                  </a:cubicBezTo>
                  <a:cubicBezTo>
                    <a:pt x="33" y="16"/>
                    <a:pt x="33" y="16"/>
                    <a:pt x="33" y="16"/>
                  </a:cubicBezTo>
                  <a:cubicBezTo>
                    <a:pt x="33" y="16"/>
                    <a:pt x="33" y="16"/>
                    <a:pt x="33" y="16"/>
                  </a:cubicBezTo>
                  <a:cubicBezTo>
                    <a:pt x="33" y="16"/>
                    <a:pt x="33" y="16"/>
                    <a:pt x="33" y="16"/>
                  </a:cubicBezTo>
                  <a:cubicBezTo>
                    <a:pt x="33" y="15"/>
                    <a:pt x="33" y="16"/>
                    <a:pt x="33" y="15"/>
                  </a:cubicBezTo>
                  <a:cubicBezTo>
                    <a:pt x="33" y="15"/>
                    <a:pt x="33" y="15"/>
                    <a:pt x="33" y="15"/>
                  </a:cubicBezTo>
                  <a:cubicBezTo>
                    <a:pt x="32" y="15"/>
                    <a:pt x="32" y="15"/>
                    <a:pt x="32" y="15"/>
                  </a:cubicBezTo>
                  <a:cubicBezTo>
                    <a:pt x="32" y="15"/>
                    <a:pt x="32" y="15"/>
                    <a:pt x="32" y="15"/>
                  </a:cubicBezTo>
                  <a:cubicBezTo>
                    <a:pt x="32" y="15"/>
                    <a:pt x="32" y="15"/>
                    <a:pt x="32" y="15"/>
                  </a:cubicBezTo>
                  <a:cubicBezTo>
                    <a:pt x="32" y="15"/>
                    <a:pt x="32" y="15"/>
                    <a:pt x="32" y="15"/>
                  </a:cubicBezTo>
                  <a:cubicBezTo>
                    <a:pt x="32" y="15"/>
                    <a:pt x="32" y="15"/>
                    <a:pt x="32" y="14"/>
                  </a:cubicBezTo>
                  <a:cubicBezTo>
                    <a:pt x="32" y="14"/>
                    <a:pt x="32" y="15"/>
                    <a:pt x="32" y="14"/>
                  </a:cubicBezTo>
                  <a:cubicBezTo>
                    <a:pt x="32" y="14"/>
                    <a:pt x="32" y="14"/>
                    <a:pt x="32" y="14"/>
                  </a:cubicBezTo>
                  <a:cubicBezTo>
                    <a:pt x="32" y="14"/>
                    <a:pt x="32" y="14"/>
                    <a:pt x="32" y="14"/>
                  </a:cubicBezTo>
                  <a:cubicBezTo>
                    <a:pt x="32" y="14"/>
                    <a:pt x="31" y="14"/>
                    <a:pt x="32" y="14"/>
                  </a:cubicBezTo>
                  <a:cubicBezTo>
                    <a:pt x="32" y="14"/>
                    <a:pt x="31" y="14"/>
                    <a:pt x="31" y="14"/>
                  </a:cubicBezTo>
                  <a:cubicBezTo>
                    <a:pt x="31" y="14"/>
                    <a:pt x="31" y="14"/>
                    <a:pt x="31" y="14"/>
                  </a:cubicBezTo>
                  <a:cubicBezTo>
                    <a:pt x="31" y="14"/>
                    <a:pt x="31" y="14"/>
                    <a:pt x="31" y="14"/>
                  </a:cubicBezTo>
                  <a:cubicBezTo>
                    <a:pt x="31" y="14"/>
                    <a:pt x="31" y="14"/>
                    <a:pt x="31" y="14"/>
                  </a:cubicBezTo>
                  <a:cubicBezTo>
                    <a:pt x="31" y="14"/>
                    <a:pt x="31" y="14"/>
                    <a:pt x="31" y="14"/>
                  </a:cubicBezTo>
                  <a:cubicBezTo>
                    <a:pt x="31" y="14"/>
                    <a:pt x="31" y="14"/>
                    <a:pt x="31" y="13"/>
                  </a:cubicBezTo>
                  <a:cubicBezTo>
                    <a:pt x="31" y="13"/>
                    <a:pt x="32" y="13"/>
                    <a:pt x="32" y="13"/>
                  </a:cubicBezTo>
                  <a:cubicBezTo>
                    <a:pt x="32" y="13"/>
                    <a:pt x="31" y="13"/>
                    <a:pt x="31" y="13"/>
                  </a:cubicBezTo>
                  <a:cubicBezTo>
                    <a:pt x="31" y="14"/>
                    <a:pt x="31" y="14"/>
                    <a:pt x="31" y="14"/>
                  </a:cubicBezTo>
                  <a:cubicBezTo>
                    <a:pt x="31" y="14"/>
                    <a:pt x="31" y="14"/>
                    <a:pt x="31" y="14"/>
                  </a:cubicBezTo>
                  <a:cubicBezTo>
                    <a:pt x="31" y="13"/>
                    <a:pt x="31" y="13"/>
                    <a:pt x="31" y="13"/>
                  </a:cubicBezTo>
                  <a:cubicBezTo>
                    <a:pt x="31" y="13"/>
                    <a:pt x="31" y="13"/>
                    <a:pt x="31" y="13"/>
                  </a:cubicBezTo>
                  <a:cubicBezTo>
                    <a:pt x="31" y="13"/>
                    <a:pt x="31" y="13"/>
                    <a:pt x="31" y="13"/>
                  </a:cubicBezTo>
                  <a:cubicBezTo>
                    <a:pt x="31" y="13"/>
                    <a:pt x="31" y="13"/>
                    <a:pt x="31" y="13"/>
                  </a:cubicBezTo>
                  <a:cubicBezTo>
                    <a:pt x="31" y="13"/>
                    <a:pt x="31" y="13"/>
                    <a:pt x="30" y="13"/>
                  </a:cubicBezTo>
                  <a:cubicBezTo>
                    <a:pt x="30" y="13"/>
                    <a:pt x="30" y="13"/>
                    <a:pt x="30" y="13"/>
                  </a:cubicBezTo>
                  <a:cubicBezTo>
                    <a:pt x="30" y="13"/>
                    <a:pt x="30" y="13"/>
                    <a:pt x="30" y="13"/>
                  </a:cubicBezTo>
                  <a:cubicBezTo>
                    <a:pt x="29" y="12"/>
                    <a:pt x="29" y="13"/>
                    <a:pt x="30" y="12"/>
                  </a:cubicBezTo>
                  <a:cubicBezTo>
                    <a:pt x="29" y="12"/>
                    <a:pt x="29" y="12"/>
                    <a:pt x="29" y="12"/>
                  </a:cubicBezTo>
                  <a:cubicBezTo>
                    <a:pt x="29" y="12"/>
                    <a:pt x="29" y="12"/>
                    <a:pt x="29" y="12"/>
                  </a:cubicBezTo>
                  <a:cubicBezTo>
                    <a:pt x="29" y="12"/>
                    <a:pt x="29" y="12"/>
                    <a:pt x="29" y="12"/>
                  </a:cubicBezTo>
                  <a:cubicBezTo>
                    <a:pt x="29" y="12"/>
                    <a:pt x="28" y="12"/>
                    <a:pt x="28" y="12"/>
                  </a:cubicBezTo>
                  <a:cubicBezTo>
                    <a:pt x="28" y="12"/>
                    <a:pt x="29" y="12"/>
                    <a:pt x="28" y="12"/>
                  </a:cubicBezTo>
                  <a:cubicBezTo>
                    <a:pt x="29" y="11"/>
                    <a:pt x="29" y="11"/>
                    <a:pt x="29" y="11"/>
                  </a:cubicBezTo>
                  <a:cubicBezTo>
                    <a:pt x="29" y="11"/>
                    <a:pt x="29" y="12"/>
                    <a:pt x="29" y="12"/>
                  </a:cubicBezTo>
                  <a:cubicBezTo>
                    <a:pt x="29" y="11"/>
                    <a:pt x="29" y="12"/>
                    <a:pt x="29" y="11"/>
                  </a:cubicBezTo>
                  <a:cubicBezTo>
                    <a:pt x="29" y="11"/>
                    <a:pt x="29" y="11"/>
                    <a:pt x="29" y="11"/>
                  </a:cubicBezTo>
                  <a:cubicBezTo>
                    <a:pt x="29" y="11"/>
                    <a:pt x="29" y="11"/>
                    <a:pt x="29" y="11"/>
                  </a:cubicBezTo>
                  <a:cubicBezTo>
                    <a:pt x="29" y="11"/>
                    <a:pt x="29" y="11"/>
                    <a:pt x="29" y="11"/>
                  </a:cubicBezTo>
                  <a:cubicBezTo>
                    <a:pt x="29" y="11"/>
                    <a:pt x="28" y="11"/>
                    <a:pt x="28" y="12"/>
                  </a:cubicBezTo>
                  <a:cubicBezTo>
                    <a:pt x="28" y="12"/>
                    <a:pt x="28" y="12"/>
                    <a:pt x="28" y="11"/>
                  </a:cubicBezTo>
                  <a:cubicBezTo>
                    <a:pt x="28" y="11"/>
                    <a:pt x="28" y="11"/>
                    <a:pt x="28" y="11"/>
                  </a:cubicBezTo>
                  <a:cubicBezTo>
                    <a:pt x="28" y="11"/>
                    <a:pt x="28" y="11"/>
                    <a:pt x="28" y="11"/>
                  </a:cubicBezTo>
                  <a:cubicBezTo>
                    <a:pt x="27" y="11"/>
                    <a:pt x="27" y="11"/>
                    <a:pt x="27" y="11"/>
                  </a:cubicBezTo>
                  <a:cubicBezTo>
                    <a:pt x="26" y="11"/>
                    <a:pt x="27" y="11"/>
                    <a:pt x="27" y="10"/>
                  </a:cubicBezTo>
                  <a:cubicBezTo>
                    <a:pt x="26" y="11"/>
                    <a:pt x="26" y="10"/>
                    <a:pt x="26" y="10"/>
                  </a:cubicBezTo>
                  <a:cubicBezTo>
                    <a:pt x="26" y="10"/>
                    <a:pt x="26" y="11"/>
                    <a:pt x="26" y="11"/>
                  </a:cubicBezTo>
                  <a:cubicBezTo>
                    <a:pt x="26" y="10"/>
                    <a:pt x="26" y="10"/>
                    <a:pt x="26" y="10"/>
                  </a:cubicBezTo>
                  <a:cubicBezTo>
                    <a:pt x="26" y="10"/>
                    <a:pt x="27" y="10"/>
                    <a:pt x="27" y="10"/>
                  </a:cubicBezTo>
                  <a:cubicBezTo>
                    <a:pt x="27" y="10"/>
                    <a:pt x="27" y="10"/>
                    <a:pt x="27" y="10"/>
                  </a:cubicBezTo>
                  <a:cubicBezTo>
                    <a:pt x="27" y="10"/>
                    <a:pt x="27" y="10"/>
                    <a:pt x="27" y="10"/>
                  </a:cubicBezTo>
                  <a:cubicBezTo>
                    <a:pt x="27" y="10"/>
                    <a:pt x="27" y="9"/>
                    <a:pt x="27" y="10"/>
                  </a:cubicBezTo>
                  <a:cubicBezTo>
                    <a:pt x="27" y="10"/>
                    <a:pt x="27" y="10"/>
                    <a:pt x="27" y="10"/>
                  </a:cubicBezTo>
                  <a:cubicBezTo>
                    <a:pt x="26" y="10"/>
                    <a:pt x="26" y="10"/>
                    <a:pt x="26" y="10"/>
                  </a:cubicBezTo>
                  <a:cubicBezTo>
                    <a:pt x="26" y="10"/>
                    <a:pt x="26" y="10"/>
                    <a:pt x="26" y="10"/>
                  </a:cubicBezTo>
                  <a:cubicBezTo>
                    <a:pt x="26" y="10"/>
                    <a:pt x="26" y="10"/>
                    <a:pt x="26" y="10"/>
                  </a:cubicBezTo>
                  <a:cubicBezTo>
                    <a:pt x="26" y="11"/>
                    <a:pt x="26" y="10"/>
                    <a:pt x="25" y="10"/>
                  </a:cubicBezTo>
                  <a:cubicBezTo>
                    <a:pt x="25" y="10"/>
                    <a:pt x="25" y="10"/>
                    <a:pt x="25" y="10"/>
                  </a:cubicBezTo>
                  <a:cubicBezTo>
                    <a:pt x="25" y="10"/>
                    <a:pt x="25" y="10"/>
                    <a:pt x="25" y="11"/>
                  </a:cubicBezTo>
                  <a:cubicBezTo>
                    <a:pt x="25" y="11"/>
                    <a:pt x="25" y="11"/>
                    <a:pt x="24" y="11"/>
                  </a:cubicBezTo>
                  <a:cubicBezTo>
                    <a:pt x="24"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2"/>
                  </a:cubicBezTo>
                  <a:cubicBezTo>
                    <a:pt x="26" y="12"/>
                    <a:pt x="26" y="11"/>
                    <a:pt x="26" y="11"/>
                  </a:cubicBezTo>
                  <a:cubicBezTo>
                    <a:pt x="26" y="11"/>
                    <a:pt x="26" y="11"/>
                    <a:pt x="26" y="11"/>
                  </a:cubicBezTo>
                  <a:cubicBezTo>
                    <a:pt x="26" y="11"/>
                    <a:pt x="26" y="11"/>
                    <a:pt x="26" y="11"/>
                  </a:cubicBezTo>
                  <a:cubicBezTo>
                    <a:pt x="26" y="11"/>
                    <a:pt x="26" y="12"/>
                    <a:pt x="26" y="12"/>
                  </a:cubicBezTo>
                  <a:cubicBezTo>
                    <a:pt x="26" y="11"/>
                    <a:pt x="26" y="11"/>
                    <a:pt x="26" y="11"/>
                  </a:cubicBezTo>
                  <a:cubicBezTo>
                    <a:pt x="26" y="11"/>
                    <a:pt x="26" y="11"/>
                    <a:pt x="26" y="11"/>
                  </a:cubicBezTo>
                  <a:cubicBezTo>
                    <a:pt x="26" y="11"/>
                    <a:pt x="27" y="11"/>
                    <a:pt x="27" y="12"/>
                  </a:cubicBezTo>
                  <a:cubicBezTo>
                    <a:pt x="27" y="12"/>
                    <a:pt x="27" y="12"/>
                    <a:pt x="27" y="12"/>
                  </a:cubicBezTo>
                  <a:cubicBezTo>
                    <a:pt x="26" y="12"/>
                    <a:pt x="27" y="12"/>
                    <a:pt x="27" y="12"/>
                  </a:cubicBezTo>
                  <a:cubicBezTo>
                    <a:pt x="27" y="12"/>
                    <a:pt x="27" y="12"/>
                    <a:pt x="27" y="12"/>
                  </a:cubicBezTo>
                  <a:cubicBezTo>
                    <a:pt x="27" y="12"/>
                    <a:pt x="27" y="12"/>
                    <a:pt x="27" y="12"/>
                  </a:cubicBezTo>
                  <a:cubicBezTo>
                    <a:pt x="27" y="12"/>
                    <a:pt x="27" y="12"/>
                    <a:pt x="27" y="12"/>
                  </a:cubicBezTo>
                  <a:cubicBezTo>
                    <a:pt x="28" y="12"/>
                    <a:pt x="28" y="12"/>
                    <a:pt x="28" y="12"/>
                  </a:cubicBezTo>
                  <a:cubicBezTo>
                    <a:pt x="28" y="12"/>
                    <a:pt x="28" y="12"/>
                    <a:pt x="28" y="12"/>
                  </a:cubicBezTo>
                  <a:cubicBezTo>
                    <a:pt x="28" y="12"/>
                    <a:pt x="28" y="12"/>
                    <a:pt x="28" y="12"/>
                  </a:cubicBezTo>
                  <a:cubicBezTo>
                    <a:pt x="28" y="12"/>
                    <a:pt x="28" y="12"/>
                    <a:pt x="28" y="12"/>
                  </a:cubicBezTo>
                  <a:cubicBezTo>
                    <a:pt x="28" y="12"/>
                    <a:pt x="28" y="13"/>
                    <a:pt x="28" y="13"/>
                  </a:cubicBezTo>
                  <a:cubicBezTo>
                    <a:pt x="28" y="13"/>
                    <a:pt x="28" y="13"/>
                    <a:pt x="28" y="12"/>
                  </a:cubicBezTo>
                  <a:cubicBezTo>
                    <a:pt x="28" y="13"/>
                    <a:pt x="29" y="13"/>
                    <a:pt x="29" y="13"/>
                  </a:cubicBezTo>
                  <a:cubicBezTo>
                    <a:pt x="29" y="13"/>
                    <a:pt x="29" y="13"/>
                    <a:pt x="29" y="13"/>
                  </a:cubicBezTo>
                  <a:cubicBezTo>
                    <a:pt x="29" y="13"/>
                    <a:pt x="29" y="13"/>
                    <a:pt x="29" y="13"/>
                  </a:cubicBezTo>
                  <a:cubicBezTo>
                    <a:pt x="29" y="13"/>
                    <a:pt x="29" y="13"/>
                    <a:pt x="29" y="13"/>
                  </a:cubicBezTo>
                  <a:cubicBezTo>
                    <a:pt x="29" y="13"/>
                    <a:pt x="29" y="13"/>
                    <a:pt x="29" y="13"/>
                  </a:cubicBezTo>
                  <a:cubicBezTo>
                    <a:pt x="29" y="13"/>
                    <a:pt x="29" y="13"/>
                    <a:pt x="29" y="13"/>
                  </a:cubicBezTo>
                  <a:cubicBezTo>
                    <a:pt x="29" y="13"/>
                    <a:pt x="29" y="14"/>
                    <a:pt x="29" y="14"/>
                  </a:cubicBezTo>
                  <a:cubicBezTo>
                    <a:pt x="29" y="14"/>
                    <a:pt x="29" y="14"/>
                    <a:pt x="29" y="14"/>
                  </a:cubicBezTo>
                  <a:cubicBezTo>
                    <a:pt x="29" y="15"/>
                    <a:pt x="29" y="15"/>
                    <a:pt x="29" y="15"/>
                  </a:cubicBezTo>
                  <a:cubicBezTo>
                    <a:pt x="29" y="15"/>
                    <a:pt x="29" y="15"/>
                    <a:pt x="29" y="16"/>
                  </a:cubicBezTo>
                  <a:cubicBezTo>
                    <a:pt x="29" y="16"/>
                    <a:pt x="29" y="16"/>
                    <a:pt x="29" y="16"/>
                  </a:cubicBezTo>
                  <a:cubicBezTo>
                    <a:pt x="29" y="16"/>
                    <a:pt x="29" y="16"/>
                    <a:pt x="29" y="16"/>
                  </a:cubicBezTo>
                  <a:cubicBezTo>
                    <a:pt x="29" y="16"/>
                    <a:pt x="30" y="16"/>
                    <a:pt x="30" y="16"/>
                  </a:cubicBezTo>
                  <a:cubicBezTo>
                    <a:pt x="30" y="15"/>
                    <a:pt x="29" y="16"/>
                    <a:pt x="29" y="15"/>
                  </a:cubicBezTo>
                  <a:cubicBezTo>
                    <a:pt x="30" y="15"/>
                    <a:pt x="30" y="15"/>
                    <a:pt x="30" y="15"/>
                  </a:cubicBezTo>
                  <a:cubicBezTo>
                    <a:pt x="30" y="15"/>
                    <a:pt x="30" y="15"/>
                    <a:pt x="30" y="15"/>
                  </a:cubicBezTo>
                  <a:cubicBezTo>
                    <a:pt x="30" y="15"/>
                    <a:pt x="30" y="15"/>
                    <a:pt x="30" y="15"/>
                  </a:cubicBezTo>
                  <a:cubicBezTo>
                    <a:pt x="30" y="15"/>
                    <a:pt x="30" y="15"/>
                    <a:pt x="30" y="16"/>
                  </a:cubicBezTo>
                  <a:cubicBezTo>
                    <a:pt x="30" y="16"/>
                    <a:pt x="30" y="16"/>
                    <a:pt x="30" y="16"/>
                  </a:cubicBezTo>
                  <a:cubicBezTo>
                    <a:pt x="30" y="16"/>
                    <a:pt x="30" y="16"/>
                    <a:pt x="30" y="16"/>
                  </a:cubicBezTo>
                  <a:cubicBezTo>
                    <a:pt x="30" y="16"/>
                    <a:pt x="30" y="16"/>
                    <a:pt x="30" y="16"/>
                  </a:cubicBezTo>
                  <a:cubicBezTo>
                    <a:pt x="30" y="16"/>
                    <a:pt x="30" y="16"/>
                    <a:pt x="29" y="16"/>
                  </a:cubicBezTo>
                  <a:cubicBezTo>
                    <a:pt x="30" y="16"/>
                    <a:pt x="30" y="16"/>
                    <a:pt x="30" y="16"/>
                  </a:cubicBezTo>
                  <a:cubicBezTo>
                    <a:pt x="30" y="16"/>
                    <a:pt x="30" y="16"/>
                    <a:pt x="30" y="16"/>
                  </a:cubicBezTo>
                  <a:cubicBezTo>
                    <a:pt x="30" y="16"/>
                    <a:pt x="30" y="17"/>
                    <a:pt x="30" y="16"/>
                  </a:cubicBezTo>
                  <a:cubicBezTo>
                    <a:pt x="30" y="16"/>
                    <a:pt x="30" y="17"/>
                    <a:pt x="30" y="16"/>
                  </a:cubicBezTo>
                  <a:cubicBezTo>
                    <a:pt x="30" y="16"/>
                    <a:pt x="30" y="16"/>
                    <a:pt x="30" y="16"/>
                  </a:cubicBezTo>
                  <a:cubicBezTo>
                    <a:pt x="30" y="16"/>
                    <a:pt x="30" y="16"/>
                    <a:pt x="30" y="16"/>
                  </a:cubicBezTo>
                  <a:cubicBezTo>
                    <a:pt x="31" y="16"/>
                    <a:pt x="31" y="17"/>
                    <a:pt x="31" y="17"/>
                  </a:cubicBezTo>
                  <a:cubicBezTo>
                    <a:pt x="31" y="17"/>
                    <a:pt x="31" y="17"/>
                    <a:pt x="31" y="17"/>
                  </a:cubicBezTo>
                  <a:cubicBezTo>
                    <a:pt x="31" y="17"/>
                    <a:pt x="31" y="17"/>
                    <a:pt x="31" y="17"/>
                  </a:cubicBezTo>
                  <a:cubicBezTo>
                    <a:pt x="31" y="17"/>
                    <a:pt x="31" y="17"/>
                    <a:pt x="31" y="17"/>
                  </a:cubicBezTo>
                  <a:cubicBezTo>
                    <a:pt x="31" y="17"/>
                    <a:pt x="31" y="17"/>
                    <a:pt x="31" y="17"/>
                  </a:cubicBezTo>
                  <a:cubicBezTo>
                    <a:pt x="31" y="17"/>
                    <a:pt x="31" y="17"/>
                    <a:pt x="31" y="17"/>
                  </a:cubicBezTo>
                  <a:cubicBezTo>
                    <a:pt x="31" y="17"/>
                    <a:pt x="31" y="17"/>
                    <a:pt x="31" y="17"/>
                  </a:cubicBezTo>
                  <a:cubicBezTo>
                    <a:pt x="31" y="17"/>
                    <a:pt x="31" y="17"/>
                    <a:pt x="31" y="17"/>
                  </a:cubicBezTo>
                  <a:cubicBezTo>
                    <a:pt x="31" y="18"/>
                    <a:pt x="31" y="18"/>
                    <a:pt x="31" y="18"/>
                  </a:cubicBezTo>
                  <a:cubicBezTo>
                    <a:pt x="31" y="18"/>
                    <a:pt x="31" y="18"/>
                    <a:pt x="31" y="17"/>
                  </a:cubicBezTo>
                  <a:cubicBezTo>
                    <a:pt x="32" y="18"/>
                    <a:pt x="31" y="18"/>
                    <a:pt x="32" y="18"/>
                  </a:cubicBezTo>
                  <a:cubicBezTo>
                    <a:pt x="32" y="18"/>
                    <a:pt x="32" y="18"/>
                    <a:pt x="31" y="18"/>
                  </a:cubicBezTo>
                  <a:cubicBezTo>
                    <a:pt x="31" y="18"/>
                    <a:pt x="31" y="18"/>
                    <a:pt x="32" y="18"/>
                  </a:cubicBezTo>
                  <a:cubicBezTo>
                    <a:pt x="32" y="18"/>
                    <a:pt x="31" y="18"/>
                    <a:pt x="32" y="18"/>
                  </a:cubicBezTo>
                  <a:cubicBezTo>
                    <a:pt x="32" y="18"/>
                    <a:pt x="32" y="18"/>
                    <a:pt x="31" y="18"/>
                  </a:cubicBezTo>
                  <a:cubicBezTo>
                    <a:pt x="32" y="18"/>
                    <a:pt x="32" y="18"/>
                    <a:pt x="32" y="18"/>
                  </a:cubicBezTo>
                  <a:cubicBezTo>
                    <a:pt x="32" y="18"/>
                    <a:pt x="32" y="18"/>
                    <a:pt x="32" y="19"/>
                  </a:cubicBezTo>
                  <a:cubicBezTo>
                    <a:pt x="32" y="19"/>
                    <a:pt x="32" y="19"/>
                    <a:pt x="32" y="19"/>
                  </a:cubicBezTo>
                  <a:cubicBezTo>
                    <a:pt x="32" y="19"/>
                    <a:pt x="32" y="19"/>
                    <a:pt x="32" y="19"/>
                  </a:cubicBezTo>
                  <a:cubicBezTo>
                    <a:pt x="32" y="19"/>
                    <a:pt x="32" y="19"/>
                    <a:pt x="32" y="19"/>
                  </a:cubicBezTo>
                  <a:cubicBezTo>
                    <a:pt x="33" y="19"/>
                    <a:pt x="32" y="19"/>
                    <a:pt x="32" y="19"/>
                  </a:cubicBezTo>
                  <a:cubicBezTo>
                    <a:pt x="32" y="19"/>
                    <a:pt x="32" y="19"/>
                    <a:pt x="33" y="19"/>
                  </a:cubicBezTo>
                  <a:cubicBezTo>
                    <a:pt x="33" y="19"/>
                    <a:pt x="33" y="19"/>
                    <a:pt x="33" y="20"/>
                  </a:cubicBezTo>
                  <a:cubicBezTo>
                    <a:pt x="33" y="20"/>
                    <a:pt x="33" y="20"/>
                    <a:pt x="33" y="20"/>
                  </a:cubicBezTo>
                  <a:cubicBezTo>
                    <a:pt x="33" y="20"/>
                    <a:pt x="33" y="20"/>
                    <a:pt x="33" y="20"/>
                  </a:cubicBezTo>
                  <a:cubicBezTo>
                    <a:pt x="33" y="20"/>
                    <a:pt x="33" y="20"/>
                    <a:pt x="33" y="20"/>
                  </a:cubicBezTo>
                  <a:cubicBezTo>
                    <a:pt x="33" y="20"/>
                    <a:pt x="33" y="20"/>
                    <a:pt x="33" y="20"/>
                  </a:cubicBezTo>
                  <a:cubicBezTo>
                    <a:pt x="33" y="21"/>
                    <a:pt x="33" y="21"/>
                    <a:pt x="32" y="21"/>
                  </a:cubicBezTo>
                  <a:cubicBezTo>
                    <a:pt x="32" y="21"/>
                    <a:pt x="32" y="21"/>
                    <a:pt x="32" y="21"/>
                  </a:cubicBezTo>
                  <a:cubicBezTo>
                    <a:pt x="31" y="21"/>
                    <a:pt x="31" y="21"/>
                    <a:pt x="31" y="21"/>
                  </a:cubicBezTo>
                  <a:cubicBezTo>
                    <a:pt x="31" y="21"/>
                    <a:pt x="30" y="20"/>
                    <a:pt x="30" y="20"/>
                  </a:cubicBezTo>
                  <a:cubicBezTo>
                    <a:pt x="30" y="20"/>
                    <a:pt x="30" y="20"/>
                    <a:pt x="29" y="20"/>
                  </a:cubicBezTo>
                  <a:cubicBezTo>
                    <a:pt x="29" y="20"/>
                    <a:pt x="29" y="20"/>
                    <a:pt x="29" y="20"/>
                  </a:cubicBezTo>
                  <a:cubicBezTo>
                    <a:pt x="29" y="20"/>
                    <a:pt x="29" y="20"/>
                    <a:pt x="29" y="20"/>
                  </a:cubicBezTo>
                  <a:cubicBezTo>
                    <a:pt x="29" y="20"/>
                    <a:pt x="30" y="20"/>
                    <a:pt x="30" y="20"/>
                  </a:cubicBezTo>
                  <a:cubicBezTo>
                    <a:pt x="30" y="20"/>
                    <a:pt x="30" y="20"/>
                    <a:pt x="30" y="20"/>
                  </a:cubicBezTo>
                  <a:cubicBezTo>
                    <a:pt x="30" y="20"/>
                    <a:pt x="30" y="20"/>
                    <a:pt x="30" y="20"/>
                  </a:cubicBezTo>
                  <a:cubicBezTo>
                    <a:pt x="30" y="20"/>
                    <a:pt x="29" y="19"/>
                    <a:pt x="30" y="19"/>
                  </a:cubicBezTo>
                  <a:cubicBezTo>
                    <a:pt x="30" y="19"/>
                    <a:pt x="29" y="19"/>
                    <a:pt x="29" y="19"/>
                  </a:cubicBezTo>
                  <a:cubicBezTo>
                    <a:pt x="29" y="19"/>
                    <a:pt x="29" y="19"/>
                    <a:pt x="29" y="19"/>
                  </a:cubicBezTo>
                  <a:cubicBezTo>
                    <a:pt x="29" y="19"/>
                    <a:pt x="30" y="19"/>
                    <a:pt x="30" y="19"/>
                  </a:cubicBezTo>
                  <a:cubicBezTo>
                    <a:pt x="30" y="19"/>
                    <a:pt x="29" y="19"/>
                    <a:pt x="29" y="19"/>
                  </a:cubicBezTo>
                  <a:cubicBezTo>
                    <a:pt x="29" y="19"/>
                    <a:pt x="29" y="19"/>
                    <a:pt x="29" y="19"/>
                  </a:cubicBezTo>
                  <a:cubicBezTo>
                    <a:pt x="29" y="19"/>
                    <a:pt x="29" y="19"/>
                    <a:pt x="29" y="19"/>
                  </a:cubicBezTo>
                  <a:cubicBezTo>
                    <a:pt x="29" y="19"/>
                    <a:pt x="29" y="19"/>
                    <a:pt x="29" y="19"/>
                  </a:cubicBezTo>
                  <a:cubicBezTo>
                    <a:pt x="29" y="19"/>
                    <a:pt x="29" y="19"/>
                    <a:pt x="29" y="19"/>
                  </a:cubicBezTo>
                  <a:cubicBezTo>
                    <a:pt x="29" y="19"/>
                    <a:pt x="29" y="19"/>
                    <a:pt x="29" y="19"/>
                  </a:cubicBezTo>
                  <a:cubicBezTo>
                    <a:pt x="29" y="19"/>
                    <a:pt x="29" y="19"/>
                    <a:pt x="29" y="18"/>
                  </a:cubicBezTo>
                  <a:cubicBezTo>
                    <a:pt x="29" y="18"/>
                    <a:pt x="29" y="19"/>
                    <a:pt x="29" y="19"/>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8" y="18"/>
                  </a:cubicBezTo>
                  <a:cubicBezTo>
                    <a:pt x="28" y="18"/>
                    <a:pt x="28" y="18"/>
                    <a:pt x="28" y="18"/>
                  </a:cubicBezTo>
                  <a:cubicBezTo>
                    <a:pt x="28" y="18"/>
                    <a:pt x="28" y="18"/>
                    <a:pt x="28" y="18"/>
                  </a:cubicBezTo>
                  <a:cubicBezTo>
                    <a:pt x="29" y="18"/>
                    <a:pt x="29" y="18"/>
                    <a:pt x="29" y="18"/>
                  </a:cubicBezTo>
                  <a:cubicBezTo>
                    <a:pt x="29" y="18"/>
                    <a:pt x="29" y="18"/>
                    <a:pt x="28" y="18"/>
                  </a:cubicBezTo>
                  <a:cubicBezTo>
                    <a:pt x="28" y="18"/>
                    <a:pt x="28" y="18"/>
                    <a:pt x="29" y="18"/>
                  </a:cubicBezTo>
                  <a:cubicBezTo>
                    <a:pt x="29" y="17"/>
                    <a:pt x="28" y="18"/>
                    <a:pt x="29" y="17"/>
                  </a:cubicBezTo>
                  <a:cubicBezTo>
                    <a:pt x="28" y="17"/>
                    <a:pt x="28" y="18"/>
                    <a:pt x="28" y="18"/>
                  </a:cubicBezTo>
                  <a:cubicBezTo>
                    <a:pt x="28" y="18"/>
                    <a:pt x="28" y="18"/>
                    <a:pt x="28" y="18"/>
                  </a:cubicBezTo>
                  <a:cubicBezTo>
                    <a:pt x="28" y="18"/>
                    <a:pt x="28" y="18"/>
                    <a:pt x="28" y="17"/>
                  </a:cubicBezTo>
                  <a:cubicBezTo>
                    <a:pt x="28" y="17"/>
                    <a:pt x="28" y="18"/>
                    <a:pt x="28" y="17"/>
                  </a:cubicBezTo>
                  <a:cubicBezTo>
                    <a:pt x="28" y="17"/>
                    <a:pt x="28" y="17"/>
                    <a:pt x="28" y="17"/>
                  </a:cubicBezTo>
                  <a:cubicBezTo>
                    <a:pt x="28" y="17"/>
                    <a:pt x="28" y="17"/>
                    <a:pt x="28" y="17"/>
                  </a:cubicBezTo>
                  <a:cubicBezTo>
                    <a:pt x="28" y="17"/>
                    <a:pt x="28" y="17"/>
                    <a:pt x="28" y="17"/>
                  </a:cubicBezTo>
                  <a:cubicBezTo>
                    <a:pt x="28" y="17"/>
                    <a:pt x="28" y="17"/>
                    <a:pt x="28" y="17"/>
                  </a:cubicBezTo>
                  <a:cubicBezTo>
                    <a:pt x="28" y="17"/>
                    <a:pt x="28" y="17"/>
                    <a:pt x="28" y="17"/>
                  </a:cubicBezTo>
                  <a:cubicBezTo>
                    <a:pt x="27" y="17"/>
                    <a:pt x="27" y="17"/>
                    <a:pt x="27" y="17"/>
                  </a:cubicBezTo>
                  <a:cubicBezTo>
                    <a:pt x="28" y="16"/>
                    <a:pt x="28" y="16"/>
                    <a:pt x="28" y="16"/>
                  </a:cubicBezTo>
                  <a:cubicBezTo>
                    <a:pt x="28" y="16"/>
                    <a:pt x="28" y="16"/>
                    <a:pt x="28" y="16"/>
                  </a:cubicBezTo>
                  <a:cubicBezTo>
                    <a:pt x="27" y="16"/>
                    <a:pt x="27" y="16"/>
                    <a:pt x="27" y="16"/>
                  </a:cubicBezTo>
                  <a:cubicBezTo>
                    <a:pt x="27" y="16"/>
                    <a:pt x="27" y="16"/>
                    <a:pt x="27" y="17"/>
                  </a:cubicBezTo>
                  <a:cubicBezTo>
                    <a:pt x="26" y="16"/>
                    <a:pt x="26" y="16"/>
                    <a:pt x="26" y="16"/>
                  </a:cubicBezTo>
                  <a:cubicBezTo>
                    <a:pt x="26" y="16"/>
                    <a:pt x="26" y="16"/>
                    <a:pt x="26" y="16"/>
                  </a:cubicBezTo>
                  <a:cubicBezTo>
                    <a:pt x="26" y="16"/>
                    <a:pt x="26" y="16"/>
                    <a:pt x="27" y="16"/>
                  </a:cubicBezTo>
                  <a:cubicBezTo>
                    <a:pt x="27" y="16"/>
                    <a:pt x="27" y="16"/>
                    <a:pt x="27" y="16"/>
                  </a:cubicBezTo>
                  <a:cubicBezTo>
                    <a:pt x="27" y="15"/>
                    <a:pt x="26" y="16"/>
                    <a:pt x="26" y="16"/>
                  </a:cubicBezTo>
                  <a:cubicBezTo>
                    <a:pt x="27" y="16"/>
                    <a:pt x="27" y="16"/>
                    <a:pt x="27" y="16"/>
                  </a:cubicBezTo>
                  <a:cubicBezTo>
                    <a:pt x="26" y="16"/>
                    <a:pt x="26" y="15"/>
                    <a:pt x="27" y="15"/>
                  </a:cubicBezTo>
                  <a:cubicBezTo>
                    <a:pt x="27" y="15"/>
                    <a:pt x="26" y="15"/>
                    <a:pt x="26" y="15"/>
                  </a:cubicBezTo>
                  <a:cubicBezTo>
                    <a:pt x="26" y="15"/>
                    <a:pt x="26" y="15"/>
                    <a:pt x="26" y="15"/>
                  </a:cubicBezTo>
                  <a:cubicBezTo>
                    <a:pt x="26" y="15"/>
                    <a:pt x="27" y="15"/>
                    <a:pt x="27" y="15"/>
                  </a:cubicBezTo>
                  <a:cubicBezTo>
                    <a:pt x="27" y="15"/>
                    <a:pt x="26" y="15"/>
                    <a:pt x="26" y="15"/>
                  </a:cubicBezTo>
                  <a:cubicBezTo>
                    <a:pt x="26" y="15"/>
                    <a:pt x="26" y="15"/>
                    <a:pt x="26" y="15"/>
                  </a:cubicBezTo>
                  <a:cubicBezTo>
                    <a:pt x="26" y="15"/>
                    <a:pt x="26" y="15"/>
                    <a:pt x="26" y="15"/>
                  </a:cubicBezTo>
                  <a:cubicBezTo>
                    <a:pt x="26" y="15"/>
                    <a:pt x="26" y="15"/>
                    <a:pt x="26" y="15"/>
                  </a:cubicBezTo>
                  <a:cubicBezTo>
                    <a:pt x="26" y="15"/>
                    <a:pt x="26" y="15"/>
                    <a:pt x="26" y="15"/>
                  </a:cubicBezTo>
                  <a:cubicBezTo>
                    <a:pt x="26" y="15"/>
                    <a:pt x="26" y="15"/>
                    <a:pt x="27" y="15"/>
                  </a:cubicBezTo>
                  <a:cubicBezTo>
                    <a:pt x="27" y="15"/>
                    <a:pt x="26" y="15"/>
                    <a:pt x="26" y="15"/>
                  </a:cubicBezTo>
                  <a:cubicBezTo>
                    <a:pt x="26" y="15"/>
                    <a:pt x="26" y="15"/>
                    <a:pt x="26" y="15"/>
                  </a:cubicBezTo>
                  <a:cubicBezTo>
                    <a:pt x="26" y="15"/>
                    <a:pt x="26" y="15"/>
                    <a:pt x="26" y="15"/>
                  </a:cubicBezTo>
                  <a:cubicBezTo>
                    <a:pt x="26" y="15"/>
                    <a:pt x="26" y="15"/>
                    <a:pt x="26" y="14"/>
                  </a:cubicBezTo>
                  <a:cubicBezTo>
                    <a:pt x="26" y="14"/>
                    <a:pt x="26" y="14"/>
                    <a:pt x="26" y="14"/>
                  </a:cubicBezTo>
                  <a:cubicBezTo>
                    <a:pt x="26" y="14"/>
                    <a:pt x="26" y="15"/>
                    <a:pt x="26" y="14"/>
                  </a:cubicBezTo>
                  <a:cubicBezTo>
                    <a:pt x="26" y="14"/>
                    <a:pt x="26" y="14"/>
                    <a:pt x="26" y="14"/>
                  </a:cubicBezTo>
                  <a:cubicBezTo>
                    <a:pt x="26" y="14"/>
                    <a:pt x="26" y="14"/>
                    <a:pt x="26" y="14"/>
                  </a:cubicBezTo>
                  <a:cubicBezTo>
                    <a:pt x="26" y="14"/>
                    <a:pt x="26" y="14"/>
                    <a:pt x="26" y="14"/>
                  </a:cubicBezTo>
                  <a:cubicBezTo>
                    <a:pt x="25" y="14"/>
                    <a:pt x="25" y="13"/>
                    <a:pt x="24" y="14"/>
                  </a:cubicBezTo>
                  <a:cubicBezTo>
                    <a:pt x="24" y="14"/>
                    <a:pt x="24" y="14"/>
                    <a:pt x="24" y="14"/>
                  </a:cubicBezTo>
                  <a:cubicBezTo>
                    <a:pt x="24" y="14"/>
                    <a:pt x="24" y="14"/>
                    <a:pt x="24" y="14"/>
                  </a:cubicBezTo>
                  <a:cubicBezTo>
                    <a:pt x="24" y="13"/>
                    <a:pt x="24" y="14"/>
                    <a:pt x="24" y="13"/>
                  </a:cubicBezTo>
                  <a:cubicBezTo>
                    <a:pt x="24" y="13"/>
                    <a:pt x="24" y="13"/>
                    <a:pt x="24" y="13"/>
                  </a:cubicBezTo>
                  <a:cubicBezTo>
                    <a:pt x="24" y="13"/>
                    <a:pt x="24" y="13"/>
                    <a:pt x="24" y="13"/>
                  </a:cubicBezTo>
                  <a:cubicBezTo>
                    <a:pt x="24" y="13"/>
                    <a:pt x="24" y="13"/>
                    <a:pt x="24" y="12"/>
                  </a:cubicBezTo>
                  <a:cubicBezTo>
                    <a:pt x="24" y="13"/>
                    <a:pt x="24" y="13"/>
                    <a:pt x="24" y="13"/>
                  </a:cubicBezTo>
                  <a:cubicBezTo>
                    <a:pt x="24" y="13"/>
                    <a:pt x="24" y="13"/>
                    <a:pt x="24" y="13"/>
                  </a:cubicBezTo>
                  <a:cubicBezTo>
                    <a:pt x="24" y="13"/>
                    <a:pt x="24" y="13"/>
                    <a:pt x="23" y="13"/>
                  </a:cubicBezTo>
                  <a:cubicBezTo>
                    <a:pt x="23" y="13"/>
                    <a:pt x="23" y="13"/>
                    <a:pt x="23" y="12"/>
                  </a:cubicBezTo>
                  <a:cubicBezTo>
                    <a:pt x="23" y="12"/>
                    <a:pt x="23" y="13"/>
                    <a:pt x="23" y="13"/>
                  </a:cubicBezTo>
                  <a:cubicBezTo>
                    <a:pt x="23" y="13"/>
                    <a:pt x="23" y="13"/>
                    <a:pt x="23" y="13"/>
                  </a:cubicBezTo>
                  <a:cubicBezTo>
                    <a:pt x="23" y="13"/>
                    <a:pt x="23" y="12"/>
                    <a:pt x="22" y="12"/>
                  </a:cubicBezTo>
                  <a:cubicBezTo>
                    <a:pt x="22" y="12"/>
                    <a:pt x="22" y="13"/>
                    <a:pt x="22" y="12"/>
                  </a:cubicBezTo>
                  <a:cubicBezTo>
                    <a:pt x="22" y="12"/>
                    <a:pt x="22" y="12"/>
                    <a:pt x="22" y="12"/>
                  </a:cubicBezTo>
                  <a:cubicBezTo>
                    <a:pt x="22" y="12"/>
                    <a:pt x="22" y="12"/>
                    <a:pt x="22" y="12"/>
                  </a:cubicBezTo>
                  <a:cubicBezTo>
                    <a:pt x="22" y="12"/>
                    <a:pt x="22" y="12"/>
                    <a:pt x="22" y="12"/>
                  </a:cubicBezTo>
                  <a:cubicBezTo>
                    <a:pt x="22" y="12"/>
                    <a:pt x="22" y="12"/>
                    <a:pt x="21" y="12"/>
                  </a:cubicBezTo>
                  <a:cubicBezTo>
                    <a:pt x="21" y="12"/>
                    <a:pt x="21" y="12"/>
                    <a:pt x="21" y="12"/>
                  </a:cubicBezTo>
                  <a:cubicBezTo>
                    <a:pt x="21" y="12"/>
                    <a:pt x="21" y="12"/>
                    <a:pt x="21" y="12"/>
                  </a:cubicBezTo>
                  <a:cubicBezTo>
                    <a:pt x="21" y="12"/>
                    <a:pt x="21" y="12"/>
                    <a:pt x="21" y="12"/>
                  </a:cubicBezTo>
                  <a:cubicBezTo>
                    <a:pt x="21" y="12"/>
                    <a:pt x="21" y="12"/>
                    <a:pt x="21" y="12"/>
                  </a:cubicBezTo>
                  <a:cubicBezTo>
                    <a:pt x="21" y="12"/>
                    <a:pt x="21" y="12"/>
                    <a:pt x="21" y="12"/>
                  </a:cubicBezTo>
                  <a:cubicBezTo>
                    <a:pt x="21" y="11"/>
                    <a:pt x="21" y="12"/>
                    <a:pt x="21" y="12"/>
                  </a:cubicBezTo>
                  <a:cubicBezTo>
                    <a:pt x="21" y="12"/>
                    <a:pt x="21" y="11"/>
                    <a:pt x="21" y="12"/>
                  </a:cubicBezTo>
                  <a:cubicBezTo>
                    <a:pt x="21" y="11"/>
                    <a:pt x="21" y="12"/>
                    <a:pt x="21" y="12"/>
                  </a:cubicBezTo>
                  <a:cubicBezTo>
                    <a:pt x="21" y="11"/>
                    <a:pt x="21" y="12"/>
                    <a:pt x="20" y="11"/>
                  </a:cubicBezTo>
                  <a:cubicBezTo>
                    <a:pt x="20" y="12"/>
                    <a:pt x="21" y="12"/>
                    <a:pt x="20" y="12"/>
                  </a:cubicBezTo>
                  <a:cubicBezTo>
                    <a:pt x="20" y="12"/>
                    <a:pt x="20" y="12"/>
                    <a:pt x="20" y="12"/>
                  </a:cubicBezTo>
                  <a:cubicBezTo>
                    <a:pt x="20" y="12"/>
                    <a:pt x="20" y="12"/>
                    <a:pt x="20" y="12"/>
                  </a:cubicBezTo>
                  <a:cubicBezTo>
                    <a:pt x="20" y="11"/>
                    <a:pt x="20" y="11"/>
                    <a:pt x="20" y="12"/>
                  </a:cubicBezTo>
                  <a:cubicBezTo>
                    <a:pt x="20" y="11"/>
                    <a:pt x="20" y="11"/>
                    <a:pt x="20" y="11"/>
                  </a:cubicBezTo>
                  <a:cubicBezTo>
                    <a:pt x="20" y="11"/>
                    <a:pt x="20" y="11"/>
                    <a:pt x="20" y="11"/>
                  </a:cubicBezTo>
                  <a:cubicBezTo>
                    <a:pt x="20" y="11"/>
                    <a:pt x="20" y="11"/>
                    <a:pt x="20" y="11"/>
                  </a:cubicBezTo>
                  <a:cubicBezTo>
                    <a:pt x="20" y="11"/>
                    <a:pt x="20" y="10"/>
                    <a:pt x="20" y="11"/>
                  </a:cubicBezTo>
                  <a:cubicBezTo>
                    <a:pt x="20" y="11"/>
                    <a:pt x="20" y="11"/>
                    <a:pt x="20" y="11"/>
                  </a:cubicBezTo>
                  <a:cubicBezTo>
                    <a:pt x="20" y="11"/>
                    <a:pt x="20" y="10"/>
                    <a:pt x="21" y="11"/>
                  </a:cubicBezTo>
                  <a:cubicBezTo>
                    <a:pt x="21" y="11"/>
                    <a:pt x="21" y="10"/>
                    <a:pt x="21" y="10"/>
                  </a:cubicBezTo>
                  <a:cubicBezTo>
                    <a:pt x="21" y="10"/>
                    <a:pt x="21" y="11"/>
                    <a:pt x="21" y="10"/>
                  </a:cubicBezTo>
                  <a:cubicBezTo>
                    <a:pt x="21" y="10"/>
                    <a:pt x="21" y="10"/>
                    <a:pt x="21" y="10"/>
                  </a:cubicBezTo>
                  <a:cubicBezTo>
                    <a:pt x="22" y="10"/>
                    <a:pt x="22" y="10"/>
                    <a:pt x="22" y="10"/>
                  </a:cubicBezTo>
                  <a:cubicBezTo>
                    <a:pt x="22" y="10"/>
                    <a:pt x="22" y="10"/>
                    <a:pt x="22" y="10"/>
                  </a:cubicBezTo>
                  <a:cubicBezTo>
                    <a:pt x="21" y="9"/>
                    <a:pt x="22" y="10"/>
                    <a:pt x="22" y="10"/>
                  </a:cubicBezTo>
                  <a:cubicBezTo>
                    <a:pt x="22" y="10"/>
                    <a:pt x="22" y="9"/>
                    <a:pt x="22" y="9"/>
                  </a:cubicBezTo>
                  <a:cubicBezTo>
                    <a:pt x="21" y="9"/>
                    <a:pt x="21" y="10"/>
                    <a:pt x="21" y="10"/>
                  </a:cubicBezTo>
                  <a:cubicBezTo>
                    <a:pt x="21" y="10"/>
                    <a:pt x="21" y="10"/>
                    <a:pt x="20" y="10"/>
                  </a:cubicBezTo>
                  <a:cubicBezTo>
                    <a:pt x="20" y="10"/>
                    <a:pt x="20" y="9"/>
                    <a:pt x="20" y="9"/>
                  </a:cubicBezTo>
                  <a:cubicBezTo>
                    <a:pt x="20" y="9"/>
                    <a:pt x="20" y="9"/>
                    <a:pt x="20" y="9"/>
                  </a:cubicBezTo>
                  <a:cubicBezTo>
                    <a:pt x="20" y="9"/>
                    <a:pt x="20" y="9"/>
                    <a:pt x="20" y="9"/>
                  </a:cubicBezTo>
                  <a:cubicBezTo>
                    <a:pt x="20" y="10"/>
                    <a:pt x="20" y="10"/>
                    <a:pt x="20" y="10"/>
                  </a:cubicBezTo>
                  <a:cubicBezTo>
                    <a:pt x="20" y="9"/>
                    <a:pt x="20" y="9"/>
                    <a:pt x="20" y="9"/>
                  </a:cubicBezTo>
                  <a:cubicBezTo>
                    <a:pt x="20" y="9"/>
                    <a:pt x="20" y="10"/>
                    <a:pt x="20" y="10"/>
                  </a:cubicBezTo>
                  <a:cubicBezTo>
                    <a:pt x="20" y="9"/>
                    <a:pt x="20" y="9"/>
                    <a:pt x="20" y="9"/>
                  </a:cubicBezTo>
                  <a:cubicBezTo>
                    <a:pt x="20" y="9"/>
                    <a:pt x="20" y="9"/>
                    <a:pt x="20" y="9"/>
                  </a:cubicBezTo>
                  <a:cubicBezTo>
                    <a:pt x="20" y="9"/>
                    <a:pt x="20" y="9"/>
                    <a:pt x="20" y="10"/>
                  </a:cubicBezTo>
                  <a:cubicBezTo>
                    <a:pt x="20" y="9"/>
                    <a:pt x="19" y="9"/>
                    <a:pt x="19" y="9"/>
                  </a:cubicBezTo>
                  <a:cubicBezTo>
                    <a:pt x="19" y="9"/>
                    <a:pt x="19" y="9"/>
                    <a:pt x="19" y="9"/>
                  </a:cubicBezTo>
                  <a:cubicBezTo>
                    <a:pt x="19" y="9"/>
                    <a:pt x="19" y="9"/>
                    <a:pt x="19" y="9"/>
                  </a:cubicBezTo>
                  <a:cubicBezTo>
                    <a:pt x="19" y="9"/>
                    <a:pt x="19" y="9"/>
                    <a:pt x="19" y="10"/>
                  </a:cubicBezTo>
                  <a:cubicBezTo>
                    <a:pt x="19" y="10"/>
                    <a:pt x="19" y="10"/>
                    <a:pt x="19" y="10"/>
                  </a:cubicBezTo>
                  <a:cubicBezTo>
                    <a:pt x="19" y="10"/>
                    <a:pt x="19" y="10"/>
                    <a:pt x="19" y="10"/>
                  </a:cubicBezTo>
                  <a:cubicBezTo>
                    <a:pt x="18" y="10"/>
                    <a:pt x="19" y="10"/>
                    <a:pt x="19" y="10"/>
                  </a:cubicBezTo>
                  <a:cubicBezTo>
                    <a:pt x="18" y="10"/>
                    <a:pt x="18" y="10"/>
                    <a:pt x="18" y="10"/>
                  </a:cubicBezTo>
                  <a:cubicBezTo>
                    <a:pt x="18" y="10"/>
                    <a:pt x="18" y="10"/>
                    <a:pt x="18" y="10"/>
                  </a:cubicBezTo>
                  <a:cubicBezTo>
                    <a:pt x="18" y="10"/>
                    <a:pt x="18" y="10"/>
                    <a:pt x="18" y="9"/>
                  </a:cubicBezTo>
                  <a:cubicBezTo>
                    <a:pt x="18" y="9"/>
                    <a:pt x="18" y="9"/>
                    <a:pt x="18" y="10"/>
                  </a:cubicBezTo>
                  <a:cubicBezTo>
                    <a:pt x="18" y="10"/>
                    <a:pt x="18" y="10"/>
                    <a:pt x="18" y="10"/>
                  </a:cubicBezTo>
                  <a:cubicBezTo>
                    <a:pt x="18" y="10"/>
                    <a:pt x="18" y="10"/>
                    <a:pt x="18" y="10"/>
                  </a:cubicBezTo>
                  <a:cubicBezTo>
                    <a:pt x="18" y="10"/>
                    <a:pt x="18" y="10"/>
                    <a:pt x="18" y="10"/>
                  </a:cubicBezTo>
                  <a:cubicBezTo>
                    <a:pt x="18" y="11"/>
                    <a:pt x="18" y="10"/>
                    <a:pt x="19" y="11"/>
                  </a:cubicBezTo>
                  <a:cubicBezTo>
                    <a:pt x="18" y="11"/>
                    <a:pt x="18" y="11"/>
                    <a:pt x="17" y="11"/>
                  </a:cubicBezTo>
                  <a:cubicBezTo>
                    <a:pt x="17" y="11"/>
                    <a:pt x="17" y="11"/>
                    <a:pt x="18" y="11"/>
                  </a:cubicBezTo>
                  <a:cubicBezTo>
                    <a:pt x="18" y="11"/>
                    <a:pt x="18" y="11"/>
                    <a:pt x="18" y="11"/>
                  </a:cubicBezTo>
                  <a:cubicBezTo>
                    <a:pt x="18" y="11"/>
                    <a:pt x="18" y="11"/>
                    <a:pt x="18" y="10"/>
                  </a:cubicBezTo>
                  <a:cubicBezTo>
                    <a:pt x="18" y="10"/>
                    <a:pt x="18" y="11"/>
                    <a:pt x="18" y="11"/>
                  </a:cubicBezTo>
                  <a:cubicBezTo>
                    <a:pt x="18" y="11"/>
                    <a:pt x="18" y="11"/>
                    <a:pt x="18" y="11"/>
                  </a:cubicBezTo>
                  <a:cubicBezTo>
                    <a:pt x="17" y="11"/>
                    <a:pt x="18" y="11"/>
                    <a:pt x="18" y="11"/>
                  </a:cubicBezTo>
                  <a:cubicBezTo>
                    <a:pt x="18" y="11"/>
                    <a:pt x="18" y="11"/>
                    <a:pt x="18" y="11"/>
                  </a:cubicBezTo>
                  <a:cubicBezTo>
                    <a:pt x="17" y="11"/>
                    <a:pt x="18" y="11"/>
                    <a:pt x="18" y="11"/>
                  </a:cubicBezTo>
                  <a:cubicBezTo>
                    <a:pt x="17" y="11"/>
                    <a:pt x="17" y="11"/>
                    <a:pt x="17" y="11"/>
                  </a:cubicBezTo>
                  <a:cubicBezTo>
                    <a:pt x="17" y="11"/>
                    <a:pt x="17" y="11"/>
                    <a:pt x="17" y="11"/>
                  </a:cubicBezTo>
                  <a:cubicBezTo>
                    <a:pt x="17" y="11"/>
                    <a:pt x="17" y="11"/>
                    <a:pt x="17" y="11"/>
                  </a:cubicBezTo>
                  <a:cubicBezTo>
                    <a:pt x="17" y="12"/>
                    <a:pt x="17" y="11"/>
                    <a:pt x="17" y="11"/>
                  </a:cubicBezTo>
                  <a:cubicBezTo>
                    <a:pt x="17" y="11"/>
                    <a:pt x="17" y="12"/>
                    <a:pt x="17" y="12"/>
                  </a:cubicBezTo>
                  <a:cubicBezTo>
                    <a:pt x="17" y="12"/>
                    <a:pt x="17" y="12"/>
                    <a:pt x="17" y="12"/>
                  </a:cubicBezTo>
                  <a:cubicBezTo>
                    <a:pt x="17" y="12"/>
                    <a:pt x="17" y="12"/>
                    <a:pt x="17" y="12"/>
                  </a:cubicBezTo>
                  <a:cubicBezTo>
                    <a:pt x="17" y="12"/>
                    <a:pt x="17" y="12"/>
                    <a:pt x="17" y="13"/>
                  </a:cubicBezTo>
                  <a:cubicBezTo>
                    <a:pt x="17" y="13"/>
                    <a:pt x="16" y="13"/>
                    <a:pt x="17" y="13"/>
                  </a:cubicBezTo>
                  <a:cubicBezTo>
                    <a:pt x="16" y="13"/>
                    <a:pt x="16" y="13"/>
                    <a:pt x="16" y="13"/>
                  </a:cubicBezTo>
                  <a:cubicBezTo>
                    <a:pt x="16" y="13"/>
                    <a:pt x="16" y="13"/>
                    <a:pt x="16" y="13"/>
                  </a:cubicBezTo>
                  <a:cubicBezTo>
                    <a:pt x="16" y="13"/>
                    <a:pt x="16" y="13"/>
                    <a:pt x="16" y="13"/>
                  </a:cubicBezTo>
                  <a:cubicBezTo>
                    <a:pt x="16" y="13"/>
                    <a:pt x="16" y="13"/>
                    <a:pt x="16" y="13"/>
                  </a:cubicBezTo>
                  <a:cubicBezTo>
                    <a:pt x="16" y="13"/>
                    <a:pt x="16" y="13"/>
                    <a:pt x="16" y="13"/>
                  </a:cubicBezTo>
                  <a:cubicBezTo>
                    <a:pt x="15" y="12"/>
                    <a:pt x="16" y="13"/>
                    <a:pt x="16" y="13"/>
                  </a:cubicBezTo>
                  <a:cubicBezTo>
                    <a:pt x="15" y="13"/>
                    <a:pt x="15" y="13"/>
                    <a:pt x="15" y="13"/>
                  </a:cubicBezTo>
                  <a:cubicBezTo>
                    <a:pt x="15" y="13"/>
                    <a:pt x="16" y="13"/>
                    <a:pt x="16" y="13"/>
                  </a:cubicBezTo>
                  <a:cubicBezTo>
                    <a:pt x="16" y="13"/>
                    <a:pt x="15" y="13"/>
                    <a:pt x="15" y="13"/>
                  </a:cubicBezTo>
                  <a:cubicBezTo>
                    <a:pt x="16" y="14"/>
                    <a:pt x="16" y="13"/>
                    <a:pt x="16" y="13"/>
                  </a:cubicBezTo>
                  <a:cubicBezTo>
                    <a:pt x="16" y="14"/>
                    <a:pt x="16" y="14"/>
                    <a:pt x="16" y="14"/>
                  </a:cubicBezTo>
                  <a:cubicBezTo>
                    <a:pt x="16" y="14"/>
                    <a:pt x="16" y="14"/>
                    <a:pt x="16" y="14"/>
                  </a:cubicBezTo>
                  <a:cubicBezTo>
                    <a:pt x="15" y="14"/>
                    <a:pt x="15" y="14"/>
                    <a:pt x="15" y="14"/>
                  </a:cubicBezTo>
                  <a:cubicBezTo>
                    <a:pt x="15" y="14"/>
                    <a:pt x="15" y="14"/>
                    <a:pt x="15" y="14"/>
                  </a:cubicBezTo>
                  <a:cubicBezTo>
                    <a:pt x="15" y="14"/>
                    <a:pt x="15" y="14"/>
                    <a:pt x="15" y="14"/>
                  </a:cubicBezTo>
                  <a:cubicBezTo>
                    <a:pt x="15" y="15"/>
                    <a:pt x="15" y="14"/>
                    <a:pt x="15" y="14"/>
                  </a:cubicBezTo>
                  <a:cubicBezTo>
                    <a:pt x="15" y="14"/>
                    <a:pt x="15" y="15"/>
                    <a:pt x="15" y="15"/>
                  </a:cubicBezTo>
                  <a:cubicBezTo>
                    <a:pt x="15" y="15"/>
                    <a:pt x="15" y="14"/>
                    <a:pt x="15" y="14"/>
                  </a:cubicBezTo>
                  <a:cubicBezTo>
                    <a:pt x="15" y="14"/>
                    <a:pt x="15" y="14"/>
                    <a:pt x="15" y="14"/>
                  </a:cubicBezTo>
                  <a:cubicBezTo>
                    <a:pt x="15" y="14"/>
                    <a:pt x="15" y="15"/>
                    <a:pt x="15" y="15"/>
                  </a:cubicBezTo>
                  <a:cubicBezTo>
                    <a:pt x="15" y="15"/>
                    <a:pt x="15" y="15"/>
                    <a:pt x="15" y="15"/>
                  </a:cubicBezTo>
                  <a:cubicBezTo>
                    <a:pt x="15" y="15"/>
                    <a:pt x="15" y="15"/>
                    <a:pt x="15" y="15"/>
                  </a:cubicBezTo>
                  <a:cubicBezTo>
                    <a:pt x="15" y="15"/>
                    <a:pt x="15" y="15"/>
                    <a:pt x="15" y="15"/>
                  </a:cubicBezTo>
                  <a:cubicBezTo>
                    <a:pt x="15" y="15"/>
                    <a:pt x="15" y="15"/>
                    <a:pt x="16" y="15"/>
                  </a:cubicBezTo>
                  <a:cubicBezTo>
                    <a:pt x="16" y="15"/>
                    <a:pt x="16" y="15"/>
                    <a:pt x="16" y="15"/>
                  </a:cubicBezTo>
                  <a:cubicBezTo>
                    <a:pt x="16" y="15"/>
                    <a:pt x="16" y="15"/>
                    <a:pt x="16" y="15"/>
                  </a:cubicBezTo>
                  <a:cubicBezTo>
                    <a:pt x="16" y="15"/>
                    <a:pt x="16" y="15"/>
                    <a:pt x="16" y="15"/>
                  </a:cubicBezTo>
                  <a:cubicBezTo>
                    <a:pt x="16" y="15"/>
                    <a:pt x="17" y="16"/>
                    <a:pt x="17" y="15"/>
                  </a:cubicBezTo>
                  <a:cubicBezTo>
                    <a:pt x="17" y="16"/>
                    <a:pt x="16" y="15"/>
                    <a:pt x="17" y="16"/>
                  </a:cubicBezTo>
                  <a:cubicBezTo>
                    <a:pt x="17" y="16"/>
                    <a:pt x="17" y="16"/>
                    <a:pt x="17" y="16"/>
                  </a:cubicBezTo>
                  <a:cubicBezTo>
                    <a:pt x="17" y="15"/>
                    <a:pt x="17" y="15"/>
                    <a:pt x="17" y="15"/>
                  </a:cubicBezTo>
                  <a:cubicBezTo>
                    <a:pt x="17" y="15"/>
                    <a:pt x="17" y="15"/>
                    <a:pt x="17" y="16"/>
                  </a:cubicBezTo>
                  <a:cubicBezTo>
                    <a:pt x="17" y="15"/>
                    <a:pt x="17" y="15"/>
                    <a:pt x="18" y="15"/>
                  </a:cubicBezTo>
                  <a:cubicBezTo>
                    <a:pt x="18" y="16"/>
                    <a:pt x="17" y="16"/>
                    <a:pt x="17" y="16"/>
                  </a:cubicBezTo>
                  <a:cubicBezTo>
                    <a:pt x="17" y="16"/>
                    <a:pt x="17" y="16"/>
                    <a:pt x="17" y="16"/>
                  </a:cubicBezTo>
                  <a:cubicBezTo>
                    <a:pt x="17" y="16"/>
                    <a:pt x="18" y="16"/>
                    <a:pt x="17" y="16"/>
                  </a:cubicBezTo>
                  <a:cubicBezTo>
                    <a:pt x="17" y="16"/>
                    <a:pt x="17" y="16"/>
                    <a:pt x="18" y="16"/>
                  </a:cubicBezTo>
                  <a:cubicBezTo>
                    <a:pt x="18" y="16"/>
                    <a:pt x="18" y="17"/>
                    <a:pt x="18" y="17"/>
                  </a:cubicBezTo>
                  <a:cubicBezTo>
                    <a:pt x="18" y="17"/>
                    <a:pt x="18" y="17"/>
                    <a:pt x="18" y="17"/>
                  </a:cubicBezTo>
                  <a:cubicBezTo>
                    <a:pt x="18" y="17"/>
                    <a:pt x="18" y="17"/>
                    <a:pt x="18" y="17"/>
                  </a:cubicBezTo>
                  <a:cubicBezTo>
                    <a:pt x="18" y="17"/>
                    <a:pt x="17" y="17"/>
                    <a:pt x="18" y="17"/>
                  </a:cubicBezTo>
                  <a:cubicBezTo>
                    <a:pt x="17" y="17"/>
                    <a:pt x="17" y="17"/>
                    <a:pt x="17" y="17"/>
                  </a:cubicBezTo>
                  <a:cubicBezTo>
                    <a:pt x="17" y="17"/>
                    <a:pt x="17" y="17"/>
                    <a:pt x="17" y="17"/>
                  </a:cubicBezTo>
                  <a:cubicBezTo>
                    <a:pt x="18" y="17"/>
                    <a:pt x="17" y="17"/>
                    <a:pt x="17" y="17"/>
                  </a:cubicBezTo>
                  <a:cubicBezTo>
                    <a:pt x="17" y="17"/>
                    <a:pt x="17" y="17"/>
                    <a:pt x="17" y="17"/>
                  </a:cubicBezTo>
                  <a:cubicBezTo>
                    <a:pt x="17" y="17"/>
                    <a:pt x="17" y="18"/>
                    <a:pt x="17" y="18"/>
                  </a:cubicBezTo>
                  <a:cubicBezTo>
                    <a:pt x="17" y="18"/>
                    <a:pt x="17" y="18"/>
                    <a:pt x="17" y="18"/>
                  </a:cubicBezTo>
                  <a:cubicBezTo>
                    <a:pt x="17" y="18"/>
                    <a:pt x="17" y="18"/>
                    <a:pt x="17" y="18"/>
                  </a:cubicBezTo>
                  <a:cubicBezTo>
                    <a:pt x="17" y="18"/>
                    <a:pt x="17" y="18"/>
                    <a:pt x="17" y="18"/>
                  </a:cubicBezTo>
                  <a:cubicBezTo>
                    <a:pt x="17" y="18"/>
                    <a:pt x="17" y="18"/>
                    <a:pt x="17" y="18"/>
                  </a:cubicBezTo>
                  <a:cubicBezTo>
                    <a:pt x="17" y="18"/>
                    <a:pt x="17" y="18"/>
                    <a:pt x="17" y="18"/>
                  </a:cubicBezTo>
                  <a:cubicBezTo>
                    <a:pt x="17" y="18"/>
                    <a:pt x="17" y="18"/>
                    <a:pt x="17" y="19"/>
                  </a:cubicBezTo>
                  <a:cubicBezTo>
                    <a:pt x="17" y="19"/>
                    <a:pt x="17" y="19"/>
                    <a:pt x="17" y="18"/>
                  </a:cubicBezTo>
                  <a:cubicBezTo>
                    <a:pt x="17" y="19"/>
                    <a:pt x="17" y="19"/>
                    <a:pt x="17" y="19"/>
                  </a:cubicBezTo>
                  <a:cubicBezTo>
                    <a:pt x="17" y="19"/>
                    <a:pt x="16" y="19"/>
                    <a:pt x="16" y="19"/>
                  </a:cubicBezTo>
                  <a:cubicBezTo>
                    <a:pt x="16" y="19"/>
                    <a:pt x="16" y="19"/>
                    <a:pt x="16" y="19"/>
                  </a:cubicBezTo>
                  <a:cubicBezTo>
                    <a:pt x="16" y="19"/>
                    <a:pt x="16" y="20"/>
                    <a:pt x="16" y="20"/>
                  </a:cubicBezTo>
                  <a:cubicBezTo>
                    <a:pt x="16" y="20"/>
                    <a:pt x="16" y="20"/>
                    <a:pt x="16" y="20"/>
                  </a:cubicBezTo>
                  <a:cubicBezTo>
                    <a:pt x="16" y="20"/>
                    <a:pt x="16" y="20"/>
                    <a:pt x="16" y="20"/>
                  </a:cubicBezTo>
                  <a:cubicBezTo>
                    <a:pt x="16" y="20"/>
                    <a:pt x="16" y="20"/>
                    <a:pt x="16" y="20"/>
                  </a:cubicBezTo>
                  <a:cubicBezTo>
                    <a:pt x="16" y="20"/>
                    <a:pt x="16" y="20"/>
                    <a:pt x="16" y="20"/>
                  </a:cubicBezTo>
                  <a:cubicBezTo>
                    <a:pt x="15" y="20"/>
                    <a:pt x="16" y="20"/>
                    <a:pt x="16" y="20"/>
                  </a:cubicBezTo>
                  <a:cubicBezTo>
                    <a:pt x="16" y="19"/>
                    <a:pt x="15" y="19"/>
                    <a:pt x="16" y="19"/>
                  </a:cubicBezTo>
                  <a:cubicBezTo>
                    <a:pt x="16" y="20"/>
                    <a:pt x="16" y="19"/>
                    <a:pt x="16" y="19"/>
                  </a:cubicBezTo>
                  <a:cubicBezTo>
                    <a:pt x="16" y="19"/>
                    <a:pt x="16" y="19"/>
                    <a:pt x="16" y="19"/>
                  </a:cubicBezTo>
                  <a:cubicBezTo>
                    <a:pt x="16" y="19"/>
                    <a:pt x="16" y="19"/>
                    <a:pt x="16" y="19"/>
                  </a:cubicBezTo>
                  <a:cubicBezTo>
                    <a:pt x="16" y="19"/>
                    <a:pt x="17" y="19"/>
                    <a:pt x="17" y="19"/>
                  </a:cubicBezTo>
                  <a:cubicBezTo>
                    <a:pt x="16" y="19"/>
                    <a:pt x="16" y="19"/>
                    <a:pt x="16" y="19"/>
                  </a:cubicBezTo>
                  <a:cubicBezTo>
                    <a:pt x="16" y="19"/>
                    <a:pt x="16" y="19"/>
                    <a:pt x="17" y="19"/>
                  </a:cubicBezTo>
                  <a:cubicBezTo>
                    <a:pt x="17" y="19"/>
                    <a:pt x="16" y="18"/>
                    <a:pt x="16" y="18"/>
                  </a:cubicBezTo>
                  <a:cubicBezTo>
                    <a:pt x="16" y="18"/>
                    <a:pt x="16" y="18"/>
                    <a:pt x="16" y="18"/>
                  </a:cubicBezTo>
                  <a:cubicBezTo>
                    <a:pt x="16" y="18"/>
                    <a:pt x="17" y="18"/>
                    <a:pt x="17" y="18"/>
                  </a:cubicBezTo>
                  <a:cubicBezTo>
                    <a:pt x="17" y="18"/>
                    <a:pt x="16" y="18"/>
                    <a:pt x="16" y="18"/>
                  </a:cubicBezTo>
                  <a:cubicBezTo>
                    <a:pt x="16" y="18"/>
                    <a:pt x="17" y="18"/>
                    <a:pt x="16" y="18"/>
                  </a:cubicBezTo>
                  <a:cubicBezTo>
                    <a:pt x="16" y="18"/>
                    <a:pt x="16" y="18"/>
                    <a:pt x="16" y="18"/>
                  </a:cubicBezTo>
                  <a:cubicBezTo>
                    <a:pt x="16" y="18"/>
                    <a:pt x="16" y="18"/>
                    <a:pt x="16" y="18"/>
                  </a:cubicBezTo>
                  <a:cubicBezTo>
                    <a:pt x="16" y="18"/>
                    <a:pt x="16" y="18"/>
                    <a:pt x="16" y="18"/>
                  </a:cubicBezTo>
                  <a:cubicBezTo>
                    <a:pt x="16" y="18"/>
                    <a:pt x="16" y="18"/>
                    <a:pt x="16" y="18"/>
                  </a:cubicBezTo>
                  <a:cubicBezTo>
                    <a:pt x="15" y="18"/>
                    <a:pt x="16" y="18"/>
                    <a:pt x="16" y="18"/>
                  </a:cubicBezTo>
                  <a:cubicBezTo>
                    <a:pt x="16" y="18"/>
                    <a:pt x="16" y="18"/>
                    <a:pt x="16" y="18"/>
                  </a:cubicBezTo>
                  <a:cubicBezTo>
                    <a:pt x="16" y="18"/>
                    <a:pt x="16" y="18"/>
                    <a:pt x="16" y="19"/>
                  </a:cubicBezTo>
                  <a:cubicBezTo>
                    <a:pt x="16" y="19"/>
                    <a:pt x="16" y="19"/>
                    <a:pt x="16" y="19"/>
                  </a:cubicBezTo>
                  <a:cubicBezTo>
                    <a:pt x="16" y="19"/>
                    <a:pt x="16" y="19"/>
                    <a:pt x="15" y="19"/>
                  </a:cubicBezTo>
                  <a:cubicBezTo>
                    <a:pt x="15" y="19"/>
                    <a:pt x="16" y="19"/>
                    <a:pt x="16" y="19"/>
                  </a:cubicBezTo>
                  <a:cubicBezTo>
                    <a:pt x="16" y="19"/>
                    <a:pt x="15" y="19"/>
                    <a:pt x="15" y="19"/>
                  </a:cubicBezTo>
                  <a:cubicBezTo>
                    <a:pt x="15" y="19"/>
                    <a:pt x="15" y="19"/>
                    <a:pt x="15" y="20"/>
                  </a:cubicBezTo>
                  <a:cubicBezTo>
                    <a:pt x="15" y="19"/>
                    <a:pt x="15" y="20"/>
                    <a:pt x="15" y="20"/>
                  </a:cubicBezTo>
                  <a:cubicBezTo>
                    <a:pt x="15" y="20"/>
                    <a:pt x="16" y="20"/>
                    <a:pt x="15" y="20"/>
                  </a:cubicBezTo>
                  <a:cubicBezTo>
                    <a:pt x="15" y="20"/>
                    <a:pt x="15" y="20"/>
                    <a:pt x="15" y="20"/>
                  </a:cubicBezTo>
                  <a:cubicBezTo>
                    <a:pt x="15" y="20"/>
                    <a:pt x="15" y="20"/>
                    <a:pt x="15" y="20"/>
                  </a:cubicBezTo>
                  <a:cubicBezTo>
                    <a:pt x="15" y="20"/>
                    <a:pt x="15" y="20"/>
                    <a:pt x="15" y="20"/>
                  </a:cubicBezTo>
                  <a:cubicBezTo>
                    <a:pt x="16" y="20"/>
                    <a:pt x="16" y="20"/>
                    <a:pt x="16" y="20"/>
                  </a:cubicBezTo>
                  <a:cubicBezTo>
                    <a:pt x="16" y="20"/>
                    <a:pt x="16" y="20"/>
                    <a:pt x="16" y="20"/>
                  </a:cubicBezTo>
                  <a:cubicBezTo>
                    <a:pt x="16" y="20"/>
                    <a:pt x="16" y="20"/>
                    <a:pt x="16" y="20"/>
                  </a:cubicBezTo>
                  <a:cubicBezTo>
                    <a:pt x="16" y="20"/>
                    <a:pt x="16" y="21"/>
                    <a:pt x="16" y="21"/>
                  </a:cubicBezTo>
                  <a:cubicBezTo>
                    <a:pt x="15" y="21"/>
                    <a:pt x="15" y="21"/>
                    <a:pt x="15" y="21"/>
                  </a:cubicBezTo>
                  <a:cubicBezTo>
                    <a:pt x="15" y="21"/>
                    <a:pt x="15" y="21"/>
                    <a:pt x="15" y="21"/>
                  </a:cubicBezTo>
                  <a:cubicBezTo>
                    <a:pt x="15" y="21"/>
                    <a:pt x="15" y="21"/>
                    <a:pt x="15" y="21"/>
                  </a:cubicBezTo>
                  <a:cubicBezTo>
                    <a:pt x="14" y="21"/>
                    <a:pt x="15" y="21"/>
                    <a:pt x="15" y="21"/>
                  </a:cubicBezTo>
                  <a:cubicBezTo>
                    <a:pt x="15" y="21"/>
                    <a:pt x="14" y="21"/>
                    <a:pt x="14" y="21"/>
                  </a:cubicBezTo>
                  <a:cubicBezTo>
                    <a:pt x="14" y="21"/>
                    <a:pt x="15" y="21"/>
                    <a:pt x="15" y="21"/>
                  </a:cubicBezTo>
                  <a:cubicBezTo>
                    <a:pt x="15" y="21"/>
                    <a:pt x="15" y="21"/>
                    <a:pt x="14" y="21"/>
                  </a:cubicBezTo>
                  <a:cubicBezTo>
                    <a:pt x="15" y="22"/>
                    <a:pt x="15" y="22"/>
                    <a:pt x="15" y="22"/>
                  </a:cubicBezTo>
                  <a:cubicBezTo>
                    <a:pt x="15" y="22"/>
                    <a:pt x="15" y="21"/>
                    <a:pt x="14" y="22"/>
                  </a:cubicBezTo>
                  <a:cubicBezTo>
                    <a:pt x="15" y="22"/>
                    <a:pt x="14" y="22"/>
                    <a:pt x="15" y="22"/>
                  </a:cubicBezTo>
                  <a:cubicBezTo>
                    <a:pt x="15" y="22"/>
                    <a:pt x="15" y="22"/>
                    <a:pt x="15" y="22"/>
                  </a:cubicBezTo>
                  <a:cubicBezTo>
                    <a:pt x="15" y="22"/>
                    <a:pt x="14" y="22"/>
                    <a:pt x="15" y="22"/>
                  </a:cubicBezTo>
                  <a:cubicBezTo>
                    <a:pt x="14" y="22"/>
                    <a:pt x="14" y="22"/>
                    <a:pt x="14" y="22"/>
                  </a:cubicBezTo>
                  <a:cubicBezTo>
                    <a:pt x="14" y="22"/>
                    <a:pt x="15" y="22"/>
                    <a:pt x="15" y="22"/>
                  </a:cubicBezTo>
                  <a:cubicBezTo>
                    <a:pt x="14" y="22"/>
                    <a:pt x="15" y="23"/>
                    <a:pt x="15" y="23"/>
                  </a:cubicBezTo>
                  <a:cubicBezTo>
                    <a:pt x="14" y="23"/>
                    <a:pt x="14" y="23"/>
                    <a:pt x="14" y="22"/>
                  </a:cubicBezTo>
                  <a:cubicBezTo>
                    <a:pt x="14" y="22"/>
                    <a:pt x="14" y="21"/>
                    <a:pt x="14" y="21"/>
                  </a:cubicBezTo>
                  <a:cubicBezTo>
                    <a:pt x="14" y="21"/>
                    <a:pt x="14" y="21"/>
                    <a:pt x="14" y="21"/>
                  </a:cubicBezTo>
                  <a:cubicBezTo>
                    <a:pt x="14" y="21"/>
                    <a:pt x="14" y="20"/>
                    <a:pt x="14" y="20"/>
                  </a:cubicBezTo>
                  <a:cubicBezTo>
                    <a:pt x="14" y="20"/>
                    <a:pt x="14" y="20"/>
                    <a:pt x="14" y="20"/>
                  </a:cubicBezTo>
                  <a:cubicBezTo>
                    <a:pt x="14" y="20"/>
                    <a:pt x="14" y="20"/>
                    <a:pt x="14" y="20"/>
                  </a:cubicBezTo>
                  <a:cubicBezTo>
                    <a:pt x="14" y="20"/>
                    <a:pt x="15" y="20"/>
                    <a:pt x="15" y="20"/>
                  </a:cubicBezTo>
                  <a:cubicBezTo>
                    <a:pt x="15" y="21"/>
                    <a:pt x="15" y="21"/>
                    <a:pt x="15" y="21"/>
                  </a:cubicBezTo>
                  <a:cubicBezTo>
                    <a:pt x="15" y="21"/>
                    <a:pt x="15" y="21"/>
                    <a:pt x="16" y="20"/>
                  </a:cubicBezTo>
                  <a:cubicBezTo>
                    <a:pt x="16" y="20"/>
                    <a:pt x="16" y="20"/>
                    <a:pt x="16" y="20"/>
                  </a:cubicBezTo>
                  <a:cubicBezTo>
                    <a:pt x="16" y="20"/>
                    <a:pt x="15" y="20"/>
                    <a:pt x="15" y="20"/>
                  </a:cubicBezTo>
                  <a:cubicBezTo>
                    <a:pt x="15" y="20"/>
                    <a:pt x="15" y="20"/>
                    <a:pt x="15" y="20"/>
                  </a:cubicBezTo>
                  <a:cubicBezTo>
                    <a:pt x="15" y="20"/>
                    <a:pt x="14" y="20"/>
                    <a:pt x="14" y="20"/>
                  </a:cubicBezTo>
                  <a:cubicBezTo>
                    <a:pt x="14" y="20"/>
                    <a:pt x="14" y="19"/>
                    <a:pt x="15" y="19"/>
                  </a:cubicBezTo>
                  <a:cubicBezTo>
                    <a:pt x="14" y="19"/>
                    <a:pt x="15" y="19"/>
                    <a:pt x="15" y="19"/>
                  </a:cubicBezTo>
                  <a:cubicBezTo>
                    <a:pt x="15" y="18"/>
                    <a:pt x="14" y="18"/>
                    <a:pt x="14" y="18"/>
                  </a:cubicBezTo>
                  <a:cubicBezTo>
                    <a:pt x="15" y="18"/>
                    <a:pt x="15" y="18"/>
                    <a:pt x="15" y="18"/>
                  </a:cubicBezTo>
                  <a:cubicBezTo>
                    <a:pt x="15" y="18"/>
                    <a:pt x="15" y="18"/>
                    <a:pt x="15" y="18"/>
                  </a:cubicBezTo>
                  <a:cubicBezTo>
                    <a:pt x="15" y="18"/>
                    <a:pt x="15" y="18"/>
                    <a:pt x="15" y="18"/>
                  </a:cubicBezTo>
                  <a:cubicBezTo>
                    <a:pt x="15" y="18"/>
                    <a:pt x="15" y="18"/>
                    <a:pt x="15" y="18"/>
                  </a:cubicBezTo>
                  <a:cubicBezTo>
                    <a:pt x="14" y="18"/>
                    <a:pt x="14" y="18"/>
                    <a:pt x="15" y="18"/>
                  </a:cubicBezTo>
                  <a:cubicBezTo>
                    <a:pt x="15" y="18"/>
                    <a:pt x="15" y="18"/>
                    <a:pt x="15" y="18"/>
                  </a:cubicBezTo>
                  <a:cubicBezTo>
                    <a:pt x="15" y="18"/>
                    <a:pt x="15" y="18"/>
                    <a:pt x="15" y="18"/>
                  </a:cubicBezTo>
                  <a:cubicBezTo>
                    <a:pt x="15" y="17"/>
                    <a:pt x="15" y="17"/>
                    <a:pt x="15" y="17"/>
                  </a:cubicBezTo>
                  <a:cubicBezTo>
                    <a:pt x="15" y="16"/>
                    <a:pt x="15" y="16"/>
                    <a:pt x="15" y="16"/>
                  </a:cubicBezTo>
                  <a:cubicBezTo>
                    <a:pt x="15" y="16"/>
                    <a:pt x="15" y="16"/>
                    <a:pt x="15" y="16"/>
                  </a:cubicBezTo>
                  <a:cubicBezTo>
                    <a:pt x="15" y="15"/>
                    <a:pt x="15" y="15"/>
                    <a:pt x="15" y="15"/>
                  </a:cubicBezTo>
                  <a:cubicBezTo>
                    <a:pt x="15" y="15"/>
                    <a:pt x="15" y="15"/>
                    <a:pt x="14" y="15"/>
                  </a:cubicBezTo>
                  <a:cubicBezTo>
                    <a:pt x="15" y="15"/>
                    <a:pt x="14" y="15"/>
                    <a:pt x="14" y="15"/>
                  </a:cubicBezTo>
                  <a:cubicBezTo>
                    <a:pt x="14" y="16"/>
                    <a:pt x="14" y="16"/>
                    <a:pt x="14" y="16"/>
                  </a:cubicBezTo>
                  <a:cubicBezTo>
                    <a:pt x="15" y="16"/>
                    <a:pt x="15" y="16"/>
                    <a:pt x="15" y="16"/>
                  </a:cubicBezTo>
                  <a:cubicBezTo>
                    <a:pt x="15" y="16"/>
                    <a:pt x="14" y="16"/>
                    <a:pt x="14" y="16"/>
                  </a:cubicBezTo>
                  <a:cubicBezTo>
                    <a:pt x="14" y="16"/>
                    <a:pt x="14" y="16"/>
                    <a:pt x="14" y="16"/>
                  </a:cubicBezTo>
                  <a:cubicBezTo>
                    <a:pt x="14" y="16"/>
                    <a:pt x="14" y="16"/>
                    <a:pt x="14" y="16"/>
                  </a:cubicBezTo>
                  <a:cubicBezTo>
                    <a:pt x="14" y="16"/>
                    <a:pt x="14" y="16"/>
                    <a:pt x="14" y="16"/>
                  </a:cubicBezTo>
                  <a:cubicBezTo>
                    <a:pt x="14" y="16"/>
                    <a:pt x="14" y="16"/>
                    <a:pt x="15" y="16"/>
                  </a:cubicBezTo>
                  <a:cubicBezTo>
                    <a:pt x="14" y="16"/>
                    <a:pt x="14" y="17"/>
                    <a:pt x="14" y="17"/>
                  </a:cubicBezTo>
                  <a:cubicBezTo>
                    <a:pt x="14" y="17"/>
                    <a:pt x="14" y="17"/>
                    <a:pt x="14" y="17"/>
                  </a:cubicBezTo>
                  <a:cubicBezTo>
                    <a:pt x="14" y="17"/>
                    <a:pt x="14" y="17"/>
                    <a:pt x="14" y="17"/>
                  </a:cubicBezTo>
                  <a:cubicBezTo>
                    <a:pt x="14" y="17"/>
                    <a:pt x="14" y="17"/>
                    <a:pt x="14" y="17"/>
                  </a:cubicBezTo>
                  <a:cubicBezTo>
                    <a:pt x="14" y="17"/>
                    <a:pt x="14" y="17"/>
                    <a:pt x="14" y="17"/>
                  </a:cubicBezTo>
                  <a:cubicBezTo>
                    <a:pt x="14" y="17"/>
                    <a:pt x="14" y="17"/>
                    <a:pt x="14" y="17"/>
                  </a:cubicBezTo>
                  <a:cubicBezTo>
                    <a:pt x="13" y="17"/>
                    <a:pt x="13" y="17"/>
                    <a:pt x="13" y="17"/>
                  </a:cubicBezTo>
                  <a:cubicBezTo>
                    <a:pt x="14" y="18"/>
                    <a:pt x="14" y="17"/>
                    <a:pt x="14" y="18"/>
                  </a:cubicBezTo>
                  <a:cubicBezTo>
                    <a:pt x="14" y="18"/>
                    <a:pt x="14" y="18"/>
                    <a:pt x="13" y="18"/>
                  </a:cubicBezTo>
                  <a:cubicBezTo>
                    <a:pt x="13" y="18"/>
                    <a:pt x="14" y="18"/>
                    <a:pt x="14" y="18"/>
                  </a:cubicBezTo>
                  <a:cubicBezTo>
                    <a:pt x="14" y="18"/>
                    <a:pt x="14" y="18"/>
                    <a:pt x="14" y="18"/>
                  </a:cubicBezTo>
                  <a:cubicBezTo>
                    <a:pt x="14" y="18"/>
                    <a:pt x="14" y="18"/>
                    <a:pt x="14" y="18"/>
                  </a:cubicBezTo>
                  <a:cubicBezTo>
                    <a:pt x="14" y="18"/>
                    <a:pt x="14" y="18"/>
                    <a:pt x="14" y="18"/>
                  </a:cubicBezTo>
                  <a:cubicBezTo>
                    <a:pt x="14" y="18"/>
                    <a:pt x="14" y="18"/>
                    <a:pt x="14" y="19"/>
                  </a:cubicBezTo>
                  <a:cubicBezTo>
                    <a:pt x="14" y="18"/>
                    <a:pt x="14" y="19"/>
                    <a:pt x="14" y="18"/>
                  </a:cubicBezTo>
                  <a:cubicBezTo>
                    <a:pt x="14" y="18"/>
                    <a:pt x="14" y="18"/>
                    <a:pt x="14" y="18"/>
                  </a:cubicBezTo>
                  <a:cubicBezTo>
                    <a:pt x="13" y="18"/>
                    <a:pt x="13" y="18"/>
                    <a:pt x="13" y="18"/>
                  </a:cubicBezTo>
                  <a:cubicBezTo>
                    <a:pt x="13" y="19"/>
                    <a:pt x="13" y="18"/>
                    <a:pt x="14" y="19"/>
                  </a:cubicBezTo>
                  <a:cubicBezTo>
                    <a:pt x="14" y="19"/>
                    <a:pt x="13" y="18"/>
                    <a:pt x="13" y="19"/>
                  </a:cubicBezTo>
                  <a:cubicBezTo>
                    <a:pt x="13" y="19"/>
                    <a:pt x="12" y="19"/>
                    <a:pt x="12" y="19"/>
                  </a:cubicBezTo>
                  <a:cubicBezTo>
                    <a:pt x="12" y="19"/>
                    <a:pt x="13" y="19"/>
                    <a:pt x="13" y="19"/>
                  </a:cubicBezTo>
                  <a:cubicBezTo>
                    <a:pt x="13" y="19"/>
                    <a:pt x="12" y="19"/>
                    <a:pt x="12" y="19"/>
                  </a:cubicBezTo>
                  <a:cubicBezTo>
                    <a:pt x="12" y="19"/>
                    <a:pt x="12" y="19"/>
                    <a:pt x="11" y="19"/>
                  </a:cubicBezTo>
                  <a:cubicBezTo>
                    <a:pt x="12" y="19"/>
                    <a:pt x="11" y="19"/>
                    <a:pt x="11" y="18"/>
                  </a:cubicBezTo>
                  <a:cubicBezTo>
                    <a:pt x="11" y="18"/>
                    <a:pt x="11" y="19"/>
                    <a:pt x="11" y="19"/>
                  </a:cubicBezTo>
                  <a:cubicBezTo>
                    <a:pt x="11" y="19"/>
                    <a:pt x="11" y="18"/>
                    <a:pt x="11" y="18"/>
                  </a:cubicBezTo>
                  <a:cubicBezTo>
                    <a:pt x="11" y="18"/>
                    <a:pt x="11" y="18"/>
                    <a:pt x="11" y="18"/>
                  </a:cubicBezTo>
                  <a:cubicBezTo>
                    <a:pt x="11" y="18"/>
                    <a:pt x="11" y="18"/>
                    <a:pt x="11" y="18"/>
                  </a:cubicBezTo>
                  <a:cubicBezTo>
                    <a:pt x="11" y="18"/>
                    <a:pt x="11" y="18"/>
                    <a:pt x="11" y="18"/>
                  </a:cubicBezTo>
                  <a:cubicBezTo>
                    <a:pt x="11" y="18"/>
                    <a:pt x="12" y="19"/>
                    <a:pt x="12" y="19"/>
                  </a:cubicBezTo>
                  <a:cubicBezTo>
                    <a:pt x="12" y="19"/>
                    <a:pt x="12" y="19"/>
                    <a:pt x="12" y="18"/>
                  </a:cubicBezTo>
                  <a:cubicBezTo>
                    <a:pt x="12" y="19"/>
                    <a:pt x="12" y="19"/>
                    <a:pt x="12" y="19"/>
                  </a:cubicBezTo>
                  <a:cubicBezTo>
                    <a:pt x="12" y="19"/>
                    <a:pt x="12" y="18"/>
                    <a:pt x="12" y="18"/>
                  </a:cubicBezTo>
                  <a:cubicBezTo>
                    <a:pt x="12" y="18"/>
                    <a:pt x="12" y="18"/>
                    <a:pt x="11" y="18"/>
                  </a:cubicBezTo>
                  <a:cubicBezTo>
                    <a:pt x="12" y="18"/>
                    <a:pt x="11" y="18"/>
                    <a:pt x="12" y="18"/>
                  </a:cubicBezTo>
                  <a:cubicBezTo>
                    <a:pt x="12" y="18"/>
                    <a:pt x="11" y="18"/>
                    <a:pt x="12" y="18"/>
                  </a:cubicBezTo>
                  <a:cubicBezTo>
                    <a:pt x="12" y="18"/>
                    <a:pt x="12" y="18"/>
                    <a:pt x="12" y="18"/>
                  </a:cubicBezTo>
                  <a:cubicBezTo>
                    <a:pt x="12" y="18"/>
                    <a:pt x="12" y="18"/>
                    <a:pt x="13" y="18"/>
                  </a:cubicBezTo>
                  <a:cubicBezTo>
                    <a:pt x="12" y="18"/>
                    <a:pt x="12" y="18"/>
                    <a:pt x="12" y="18"/>
                  </a:cubicBezTo>
                  <a:cubicBezTo>
                    <a:pt x="13" y="18"/>
                    <a:pt x="13" y="18"/>
                    <a:pt x="13" y="18"/>
                  </a:cubicBezTo>
                  <a:cubicBezTo>
                    <a:pt x="13" y="18"/>
                    <a:pt x="13" y="18"/>
                    <a:pt x="13" y="18"/>
                  </a:cubicBezTo>
                  <a:cubicBezTo>
                    <a:pt x="13" y="18"/>
                    <a:pt x="13" y="18"/>
                    <a:pt x="13" y="18"/>
                  </a:cubicBezTo>
                  <a:cubicBezTo>
                    <a:pt x="14" y="18"/>
                    <a:pt x="13" y="18"/>
                    <a:pt x="14" y="18"/>
                  </a:cubicBezTo>
                  <a:cubicBezTo>
                    <a:pt x="14" y="18"/>
                    <a:pt x="14" y="18"/>
                    <a:pt x="13" y="18"/>
                  </a:cubicBezTo>
                  <a:cubicBezTo>
                    <a:pt x="14" y="18"/>
                    <a:pt x="14" y="18"/>
                    <a:pt x="14" y="18"/>
                  </a:cubicBezTo>
                  <a:cubicBezTo>
                    <a:pt x="14" y="18"/>
                    <a:pt x="13" y="18"/>
                    <a:pt x="13" y="18"/>
                  </a:cubicBezTo>
                  <a:cubicBezTo>
                    <a:pt x="13" y="18"/>
                    <a:pt x="14" y="18"/>
                    <a:pt x="13" y="18"/>
                  </a:cubicBezTo>
                  <a:cubicBezTo>
                    <a:pt x="13" y="18"/>
                    <a:pt x="13" y="18"/>
                    <a:pt x="13" y="18"/>
                  </a:cubicBezTo>
                  <a:cubicBezTo>
                    <a:pt x="13" y="18"/>
                    <a:pt x="13" y="18"/>
                    <a:pt x="13" y="18"/>
                  </a:cubicBezTo>
                  <a:cubicBezTo>
                    <a:pt x="13" y="18"/>
                    <a:pt x="13" y="18"/>
                    <a:pt x="12" y="18"/>
                  </a:cubicBezTo>
                  <a:cubicBezTo>
                    <a:pt x="12" y="18"/>
                    <a:pt x="12" y="17"/>
                    <a:pt x="12" y="17"/>
                  </a:cubicBezTo>
                  <a:cubicBezTo>
                    <a:pt x="13" y="17"/>
                    <a:pt x="13" y="18"/>
                    <a:pt x="13" y="18"/>
                  </a:cubicBezTo>
                  <a:cubicBezTo>
                    <a:pt x="13" y="18"/>
                    <a:pt x="13" y="17"/>
                    <a:pt x="13" y="17"/>
                  </a:cubicBezTo>
                  <a:cubicBezTo>
                    <a:pt x="12" y="17"/>
                    <a:pt x="12" y="17"/>
                    <a:pt x="12" y="18"/>
                  </a:cubicBezTo>
                  <a:cubicBezTo>
                    <a:pt x="12" y="17"/>
                    <a:pt x="12" y="17"/>
                    <a:pt x="12" y="17"/>
                  </a:cubicBezTo>
                  <a:cubicBezTo>
                    <a:pt x="12" y="17"/>
                    <a:pt x="11" y="17"/>
                    <a:pt x="11" y="17"/>
                  </a:cubicBezTo>
                  <a:cubicBezTo>
                    <a:pt x="11" y="17"/>
                    <a:pt x="11" y="17"/>
                    <a:pt x="11" y="17"/>
                  </a:cubicBezTo>
                  <a:cubicBezTo>
                    <a:pt x="11" y="17"/>
                    <a:pt x="11" y="17"/>
                    <a:pt x="11" y="17"/>
                  </a:cubicBezTo>
                  <a:cubicBezTo>
                    <a:pt x="11" y="17"/>
                    <a:pt x="11" y="17"/>
                    <a:pt x="11" y="17"/>
                  </a:cubicBezTo>
                  <a:cubicBezTo>
                    <a:pt x="11" y="16"/>
                    <a:pt x="11" y="16"/>
                    <a:pt x="11" y="16"/>
                  </a:cubicBezTo>
                  <a:cubicBezTo>
                    <a:pt x="11" y="16"/>
                    <a:pt x="11" y="16"/>
                    <a:pt x="11" y="16"/>
                  </a:cubicBezTo>
                  <a:cubicBezTo>
                    <a:pt x="11" y="16"/>
                    <a:pt x="11" y="16"/>
                    <a:pt x="11" y="16"/>
                  </a:cubicBezTo>
                  <a:cubicBezTo>
                    <a:pt x="11" y="16"/>
                    <a:pt x="11" y="16"/>
                    <a:pt x="11" y="16"/>
                  </a:cubicBezTo>
                  <a:cubicBezTo>
                    <a:pt x="11" y="16"/>
                    <a:pt x="11" y="16"/>
                    <a:pt x="11" y="16"/>
                  </a:cubicBezTo>
                  <a:cubicBezTo>
                    <a:pt x="11" y="16"/>
                    <a:pt x="11" y="16"/>
                    <a:pt x="11" y="16"/>
                  </a:cubicBezTo>
                  <a:cubicBezTo>
                    <a:pt x="11" y="16"/>
                    <a:pt x="11" y="15"/>
                    <a:pt x="12" y="15"/>
                  </a:cubicBezTo>
                  <a:cubicBezTo>
                    <a:pt x="12" y="16"/>
                    <a:pt x="12" y="16"/>
                    <a:pt x="12" y="16"/>
                  </a:cubicBezTo>
                  <a:cubicBezTo>
                    <a:pt x="12" y="16"/>
                    <a:pt x="12" y="16"/>
                    <a:pt x="12" y="16"/>
                  </a:cubicBezTo>
                  <a:cubicBezTo>
                    <a:pt x="12" y="16"/>
                    <a:pt x="12" y="16"/>
                    <a:pt x="12" y="16"/>
                  </a:cubicBezTo>
                  <a:cubicBezTo>
                    <a:pt x="12" y="16"/>
                    <a:pt x="12" y="15"/>
                    <a:pt x="12" y="15"/>
                  </a:cubicBezTo>
                  <a:cubicBezTo>
                    <a:pt x="12" y="15"/>
                    <a:pt x="12" y="15"/>
                    <a:pt x="12" y="15"/>
                  </a:cubicBezTo>
                  <a:cubicBezTo>
                    <a:pt x="12" y="15"/>
                    <a:pt x="12" y="15"/>
                    <a:pt x="12" y="15"/>
                  </a:cubicBezTo>
                  <a:cubicBezTo>
                    <a:pt x="11" y="15"/>
                    <a:pt x="12" y="15"/>
                    <a:pt x="12" y="15"/>
                  </a:cubicBezTo>
                  <a:cubicBezTo>
                    <a:pt x="12" y="15"/>
                    <a:pt x="12" y="14"/>
                    <a:pt x="12" y="14"/>
                  </a:cubicBezTo>
                  <a:cubicBezTo>
                    <a:pt x="12" y="14"/>
                    <a:pt x="12" y="14"/>
                    <a:pt x="12" y="14"/>
                  </a:cubicBezTo>
                  <a:cubicBezTo>
                    <a:pt x="12" y="14"/>
                    <a:pt x="12" y="13"/>
                    <a:pt x="12" y="13"/>
                  </a:cubicBezTo>
                  <a:cubicBezTo>
                    <a:pt x="12" y="13"/>
                    <a:pt x="13" y="13"/>
                    <a:pt x="13" y="13"/>
                  </a:cubicBezTo>
                  <a:cubicBezTo>
                    <a:pt x="13" y="13"/>
                    <a:pt x="12" y="13"/>
                    <a:pt x="13" y="13"/>
                  </a:cubicBezTo>
                  <a:cubicBezTo>
                    <a:pt x="13" y="13"/>
                    <a:pt x="12" y="13"/>
                    <a:pt x="13" y="13"/>
                  </a:cubicBezTo>
                  <a:cubicBezTo>
                    <a:pt x="13" y="13"/>
                    <a:pt x="13" y="13"/>
                    <a:pt x="13" y="13"/>
                  </a:cubicBezTo>
                  <a:cubicBezTo>
                    <a:pt x="13" y="12"/>
                    <a:pt x="13" y="12"/>
                    <a:pt x="13" y="12"/>
                  </a:cubicBezTo>
                  <a:cubicBezTo>
                    <a:pt x="13" y="12"/>
                    <a:pt x="13" y="12"/>
                    <a:pt x="13" y="12"/>
                  </a:cubicBezTo>
                  <a:cubicBezTo>
                    <a:pt x="13" y="12"/>
                    <a:pt x="13" y="12"/>
                    <a:pt x="13" y="12"/>
                  </a:cubicBezTo>
                  <a:cubicBezTo>
                    <a:pt x="13" y="12"/>
                    <a:pt x="14" y="12"/>
                    <a:pt x="14" y="12"/>
                  </a:cubicBezTo>
                  <a:cubicBezTo>
                    <a:pt x="13" y="12"/>
                    <a:pt x="13" y="12"/>
                    <a:pt x="13" y="12"/>
                  </a:cubicBezTo>
                  <a:cubicBezTo>
                    <a:pt x="14" y="10"/>
                    <a:pt x="16" y="9"/>
                    <a:pt x="18" y="8"/>
                  </a:cubicBezTo>
                  <a:cubicBezTo>
                    <a:pt x="18" y="7"/>
                    <a:pt x="18" y="7"/>
                    <a:pt x="19" y="7"/>
                  </a:cubicBezTo>
                  <a:cubicBezTo>
                    <a:pt x="19" y="7"/>
                    <a:pt x="19" y="7"/>
                    <a:pt x="19" y="7"/>
                  </a:cubicBezTo>
                  <a:cubicBezTo>
                    <a:pt x="19" y="7"/>
                    <a:pt x="19" y="7"/>
                    <a:pt x="19" y="7"/>
                  </a:cubicBezTo>
                  <a:cubicBezTo>
                    <a:pt x="20" y="7"/>
                    <a:pt x="20" y="7"/>
                    <a:pt x="20" y="7"/>
                  </a:cubicBezTo>
                  <a:cubicBezTo>
                    <a:pt x="20" y="7"/>
                    <a:pt x="20" y="7"/>
                    <a:pt x="20" y="7"/>
                  </a:cubicBezTo>
                  <a:cubicBezTo>
                    <a:pt x="21" y="7"/>
                    <a:pt x="21" y="7"/>
                    <a:pt x="21" y="7"/>
                  </a:cubicBezTo>
                  <a:cubicBezTo>
                    <a:pt x="21" y="6"/>
                    <a:pt x="22" y="6"/>
                    <a:pt x="22" y="6"/>
                  </a:cubicBezTo>
                  <a:cubicBezTo>
                    <a:pt x="22" y="6"/>
                    <a:pt x="22" y="6"/>
                    <a:pt x="23" y="6"/>
                  </a:cubicBezTo>
                  <a:cubicBezTo>
                    <a:pt x="23" y="6"/>
                    <a:pt x="22" y="6"/>
                    <a:pt x="22" y="6"/>
                  </a:cubicBezTo>
                  <a:cubicBezTo>
                    <a:pt x="23" y="6"/>
                    <a:pt x="23" y="6"/>
                    <a:pt x="23" y="6"/>
                  </a:cubicBezTo>
                  <a:cubicBezTo>
                    <a:pt x="23" y="6"/>
                    <a:pt x="23" y="6"/>
                    <a:pt x="24" y="6"/>
                  </a:cubicBezTo>
                  <a:cubicBezTo>
                    <a:pt x="23" y="6"/>
                    <a:pt x="23" y="6"/>
                    <a:pt x="23" y="7"/>
                  </a:cubicBezTo>
                  <a:cubicBezTo>
                    <a:pt x="24" y="7"/>
                    <a:pt x="24" y="6"/>
                    <a:pt x="24" y="6"/>
                  </a:cubicBezTo>
                  <a:cubicBezTo>
                    <a:pt x="24" y="6"/>
                    <a:pt x="24" y="7"/>
                    <a:pt x="24" y="7"/>
                  </a:cubicBezTo>
                  <a:cubicBezTo>
                    <a:pt x="24" y="7"/>
                    <a:pt x="24" y="6"/>
                    <a:pt x="24" y="6"/>
                  </a:cubicBezTo>
                  <a:cubicBezTo>
                    <a:pt x="24" y="7"/>
                    <a:pt x="24" y="6"/>
                    <a:pt x="24" y="6"/>
                  </a:cubicBezTo>
                  <a:cubicBezTo>
                    <a:pt x="24" y="6"/>
                    <a:pt x="25" y="7"/>
                    <a:pt x="25" y="7"/>
                  </a:cubicBezTo>
                  <a:cubicBezTo>
                    <a:pt x="25" y="7"/>
                    <a:pt x="25" y="6"/>
                    <a:pt x="25" y="7"/>
                  </a:cubicBezTo>
                  <a:cubicBezTo>
                    <a:pt x="25" y="7"/>
                    <a:pt x="25" y="7"/>
                    <a:pt x="25" y="7"/>
                  </a:cubicBezTo>
                  <a:cubicBezTo>
                    <a:pt x="25" y="7"/>
                    <a:pt x="25" y="6"/>
                    <a:pt x="25" y="7"/>
                  </a:cubicBezTo>
                  <a:cubicBezTo>
                    <a:pt x="26" y="7"/>
                    <a:pt x="26" y="7"/>
                    <a:pt x="26" y="7"/>
                  </a:cubicBezTo>
                  <a:cubicBezTo>
                    <a:pt x="26" y="7"/>
                    <a:pt x="26" y="7"/>
                    <a:pt x="26" y="7"/>
                  </a:cubicBezTo>
                  <a:cubicBezTo>
                    <a:pt x="26" y="7"/>
                    <a:pt x="27" y="7"/>
                    <a:pt x="27" y="7"/>
                  </a:cubicBezTo>
                  <a:cubicBezTo>
                    <a:pt x="27" y="7"/>
                    <a:pt x="27" y="7"/>
                    <a:pt x="27" y="7"/>
                  </a:cubicBezTo>
                  <a:cubicBezTo>
                    <a:pt x="27" y="7"/>
                    <a:pt x="27" y="7"/>
                    <a:pt x="27" y="7"/>
                  </a:cubicBezTo>
                  <a:cubicBezTo>
                    <a:pt x="27" y="7"/>
                    <a:pt x="27" y="7"/>
                    <a:pt x="27" y="7"/>
                  </a:cubicBezTo>
                  <a:cubicBezTo>
                    <a:pt x="27" y="7"/>
                    <a:pt x="28" y="7"/>
                    <a:pt x="28" y="7"/>
                  </a:cubicBezTo>
                  <a:cubicBezTo>
                    <a:pt x="28" y="7"/>
                    <a:pt x="28" y="7"/>
                    <a:pt x="28" y="7"/>
                  </a:cubicBezTo>
                  <a:cubicBezTo>
                    <a:pt x="28" y="7"/>
                    <a:pt x="28" y="7"/>
                    <a:pt x="28" y="8"/>
                  </a:cubicBezTo>
                  <a:cubicBezTo>
                    <a:pt x="28" y="8"/>
                    <a:pt x="28" y="7"/>
                    <a:pt x="29" y="7"/>
                  </a:cubicBezTo>
                  <a:cubicBezTo>
                    <a:pt x="29" y="8"/>
                    <a:pt x="29" y="8"/>
                    <a:pt x="29" y="8"/>
                  </a:cubicBezTo>
                  <a:cubicBezTo>
                    <a:pt x="29" y="8"/>
                    <a:pt x="29" y="8"/>
                    <a:pt x="30" y="8"/>
                  </a:cubicBezTo>
                  <a:cubicBezTo>
                    <a:pt x="30" y="8"/>
                    <a:pt x="30" y="8"/>
                    <a:pt x="30" y="8"/>
                  </a:cubicBezTo>
                  <a:cubicBezTo>
                    <a:pt x="30" y="8"/>
                    <a:pt x="30" y="8"/>
                    <a:pt x="30" y="8"/>
                  </a:cubicBezTo>
                  <a:cubicBezTo>
                    <a:pt x="31" y="9"/>
                    <a:pt x="30" y="9"/>
                    <a:pt x="30" y="9"/>
                  </a:cubicBezTo>
                  <a:cubicBezTo>
                    <a:pt x="31" y="9"/>
                    <a:pt x="31" y="9"/>
                    <a:pt x="31" y="9"/>
                  </a:cubicBezTo>
                  <a:cubicBezTo>
                    <a:pt x="31" y="9"/>
                    <a:pt x="31" y="9"/>
                    <a:pt x="31" y="9"/>
                  </a:cubicBezTo>
                  <a:cubicBezTo>
                    <a:pt x="31" y="9"/>
                    <a:pt x="31" y="9"/>
                    <a:pt x="31" y="9"/>
                  </a:cubicBezTo>
                  <a:cubicBezTo>
                    <a:pt x="31" y="9"/>
                    <a:pt x="32" y="9"/>
                    <a:pt x="32" y="9"/>
                  </a:cubicBezTo>
                  <a:cubicBezTo>
                    <a:pt x="32" y="9"/>
                    <a:pt x="32" y="9"/>
                    <a:pt x="32" y="10"/>
                  </a:cubicBezTo>
                  <a:cubicBezTo>
                    <a:pt x="32" y="10"/>
                    <a:pt x="32" y="10"/>
                    <a:pt x="32" y="10"/>
                  </a:cubicBezTo>
                  <a:cubicBezTo>
                    <a:pt x="32" y="10"/>
                    <a:pt x="32" y="10"/>
                    <a:pt x="32" y="10"/>
                  </a:cubicBezTo>
                  <a:cubicBezTo>
                    <a:pt x="32" y="10"/>
                    <a:pt x="32" y="10"/>
                    <a:pt x="32" y="10"/>
                  </a:cubicBezTo>
                  <a:cubicBezTo>
                    <a:pt x="32" y="10"/>
                    <a:pt x="32" y="10"/>
                    <a:pt x="32" y="11"/>
                  </a:cubicBezTo>
                  <a:cubicBezTo>
                    <a:pt x="32" y="11"/>
                    <a:pt x="33" y="10"/>
                    <a:pt x="33" y="10"/>
                  </a:cubicBezTo>
                  <a:cubicBezTo>
                    <a:pt x="33" y="10"/>
                    <a:pt x="33" y="11"/>
                    <a:pt x="33" y="11"/>
                  </a:cubicBezTo>
                  <a:cubicBezTo>
                    <a:pt x="33" y="11"/>
                    <a:pt x="33" y="11"/>
                    <a:pt x="33" y="11"/>
                  </a:cubicBezTo>
                  <a:cubicBezTo>
                    <a:pt x="33" y="11"/>
                    <a:pt x="33" y="11"/>
                    <a:pt x="33" y="11"/>
                  </a:cubicBezTo>
                  <a:cubicBezTo>
                    <a:pt x="33" y="12"/>
                    <a:pt x="34" y="12"/>
                    <a:pt x="34" y="12"/>
                  </a:cubicBezTo>
                  <a:cubicBezTo>
                    <a:pt x="34" y="12"/>
                    <a:pt x="34" y="12"/>
                    <a:pt x="34" y="12"/>
                  </a:cubicBezTo>
                  <a:cubicBezTo>
                    <a:pt x="34" y="12"/>
                    <a:pt x="34" y="12"/>
                    <a:pt x="34" y="13"/>
                  </a:cubicBezTo>
                  <a:cubicBezTo>
                    <a:pt x="35" y="13"/>
                    <a:pt x="35" y="13"/>
                    <a:pt x="35" y="13"/>
                  </a:cubicBezTo>
                  <a:cubicBezTo>
                    <a:pt x="35" y="13"/>
                    <a:pt x="35" y="13"/>
                    <a:pt x="35" y="13"/>
                  </a:cubicBezTo>
                  <a:cubicBezTo>
                    <a:pt x="35" y="13"/>
                    <a:pt x="35" y="13"/>
                    <a:pt x="35" y="13"/>
                  </a:cubicBezTo>
                  <a:cubicBezTo>
                    <a:pt x="35" y="13"/>
                    <a:pt x="35" y="12"/>
                    <a:pt x="35" y="12"/>
                  </a:cubicBezTo>
                  <a:cubicBezTo>
                    <a:pt x="35" y="12"/>
                    <a:pt x="35" y="12"/>
                    <a:pt x="35" y="12"/>
                  </a:cubicBezTo>
                  <a:cubicBezTo>
                    <a:pt x="34" y="12"/>
                    <a:pt x="35" y="12"/>
                    <a:pt x="35" y="12"/>
                  </a:cubicBezTo>
                  <a:cubicBezTo>
                    <a:pt x="34" y="12"/>
                    <a:pt x="34" y="12"/>
                    <a:pt x="34" y="12"/>
                  </a:cubicBezTo>
                  <a:cubicBezTo>
                    <a:pt x="34" y="12"/>
                    <a:pt x="34" y="12"/>
                    <a:pt x="34" y="12"/>
                  </a:cubicBezTo>
                  <a:cubicBezTo>
                    <a:pt x="34" y="11"/>
                    <a:pt x="34" y="11"/>
                    <a:pt x="34" y="11"/>
                  </a:cubicBezTo>
                  <a:cubicBezTo>
                    <a:pt x="34" y="11"/>
                    <a:pt x="34" y="11"/>
                    <a:pt x="34" y="11"/>
                  </a:cubicBezTo>
                  <a:cubicBezTo>
                    <a:pt x="34" y="11"/>
                    <a:pt x="34" y="11"/>
                    <a:pt x="33" y="11"/>
                  </a:cubicBezTo>
                  <a:cubicBezTo>
                    <a:pt x="34" y="10"/>
                    <a:pt x="34" y="10"/>
                    <a:pt x="34" y="10"/>
                  </a:cubicBezTo>
                  <a:cubicBezTo>
                    <a:pt x="34" y="10"/>
                    <a:pt x="34" y="10"/>
                    <a:pt x="34" y="10"/>
                  </a:cubicBezTo>
                  <a:cubicBezTo>
                    <a:pt x="34" y="10"/>
                    <a:pt x="34" y="10"/>
                    <a:pt x="34" y="10"/>
                  </a:cubicBezTo>
                  <a:cubicBezTo>
                    <a:pt x="33" y="10"/>
                    <a:pt x="34" y="10"/>
                    <a:pt x="34" y="10"/>
                  </a:cubicBezTo>
                  <a:cubicBezTo>
                    <a:pt x="33" y="10"/>
                    <a:pt x="33" y="10"/>
                    <a:pt x="33" y="10"/>
                  </a:cubicBezTo>
                  <a:cubicBezTo>
                    <a:pt x="33" y="10"/>
                    <a:pt x="33" y="10"/>
                    <a:pt x="33" y="10"/>
                  </a:cubicBezTo>
                  <a:cubicBezTo>
                    <a:pt x="33" y="10"/>
                    <a:pt x="33" y="10"/>
                    <a:pt x="33" y="10"/>
                  </a:cubicBezTo>
                  <a:cubicBezTo>
                    <a:pt x="33" y="10"/>
                    <a:pt x="33" y="10"/>
                    <a:pt x="33" y="10"/>
                  </a:cubicBezTo>
                  <a:cubicBezTo>
                    <a:pt x="33" y="10"/>
                    <a:pt x="33" y="10"/>
                    <a:pt x="33" y="10"/>
                  </a:cubicBezTo>
                  <a:cubicBezTo>
                    <a:pt x="33" y="10"/>
                    <a:pt x="33" y="10"/>
                    <a:pt x="33" y="10"/>
                  </a:cubicBezTo>
                  <a:cubicBezTo>
                    <a:pt x="33" y="10"/>
                    <a:pt x="34" y="10"/>
                    <a:pt x="33" y="10"/>
                  </a:cubicBezTo>
                  <a:cubicBezTo>
                    <a:pt x="34" y="10"/>
                    <a:pt x="33" y="10"/>
                    <a:pt x="34" y="10"/>
                  </a:cubicBezTo>
                  <a:cubicBezTo>
                    <a:pt x="33" y="9"/>
                    <a:pt x="33" y="10"/>
                    <a:pt x="33" y="9"/>
                  </a:cubicBezTo>
                  <a:cubicBezTo>
                    <a:pt x="33" y="10"/>
                    <a:pt x="33" y="10"/>
                    <a:pt x="33" y="10"/>
                  </a:cubicBezTo>
                  <a:cubicBezTo>
                    <a:pt x="33" y="10"/>
                    <a:pt x="33" y="10"/>
                    <a:pt x="33" y="9"/>
                  </a:cubicBezTo>
                  <a:cubicBezTo>
                    <a:pt x="33" y="9"/>
                    <a:pt x="33" y="9"/>
                    <a:pt x="33" y="9"/>
                  </a:cubicBezTo>
                  <a:cubicBezTo>
                    <a:pt x="33" y="9"/>
                    <a:pt x="33" y="9"/>
                    <a:pt x="33" y="9"/>
                  </a:cubicBezTo>
                  <a:cubicBezTo>
                    <a:pt x="33" y="9"/>
                    <a:pt x="33" y="9"/>
                    <a:pt x="33" y="9"/>
                  </a:cubicBezTo>
                  <a:cubicBezTo>
                    <a:pt x="32" y="9"/>
                    <a:pt x="32" y="9"/>
                    <a:pt x="33" y="9"/>
                  </a:cubicBezTo>
                  <a:cubicBezTo>
                    <a:pt x="32" y="9"/>
                    <a:pt x="32" y="9"/>
                    <a:pt x="32" y="9"/>
                  </a:cubicBezTo>
                  <a:cubicBezTo>
                    <a:pt x="32" y="9"/>
                    <a:pt x="33" y="9"/>
                    <a:pt x="33" y="9"/>
                  </a:cubicBezTo>
                  <a:cubicBezTo>
                    <a:pt x="33" y="8"/>
                    <a:pt x="33" y="8"/>
                    <a:pt x="33" y="8"/>
                  </a:cubicBezTo>
                  <a:cubicBezTo>
                    <a:pt x="32" y="9"/>
                    <a:pt x="32" y="9"/>
                    <a:pt x="32" y="9"/>
                  </a:cubicBezTo>
                  <a:cubicBezTo>
                    <a:pt x="32" y="9"/>
                    <a:pt x="32" y="8"/>
                    <a:pt x="32" y="8"/>
                  </a:cubicBezTo>
                  <a:cubicBezTo>
                    <a:pt x="32" y="8"/>
                    <a:pt x="32" y="8"/>
                    <a:pt x="32" y="8"/>
                  </a:cubicBezTo>
                  <a:cubicBezTo>
                    <a:pt x="32" y="8"/>
                    <a:pt x="31" y="8"/>
                    <a:pt x="30" y="7"/>
                  </a:cubicBezTo>
                  <a:cubicBezTo>
                    <a:pt x="30" y="7"/>
                    <a:pt x="30" y="7"/>
                    <a:pt x="30" y="7"/>
                  </a:cubicBezTo>
                  <a:cubicBezTo>
                    <a:pt x="30" y="7"/>
                    <a:pt x="30" y="7"/>
                    <a:pt x="29" y="7"/>
                  </a:cubicBezTo>
                  <a:cubicBezTo>
                    <a:pt x="30" y="6"/>
                    <a:pt x="30" y="7"/>
                    <a:pt x="30" y="7"/>
                  </a:cubicBezTo>
                  <a:cubicBezTo>
                    <a:pt x="30" y="7"/>
                    <a:pt x="30" y="7"/>
                    <a:pt x="31" y="7"/>
                  </a:cubicBezTo>
                  <a:cubicBezTo>
                    <a:pt x="31" y="7"/>
                    <a:pt x="31" y="7"/>
                    <a:pt x="31" y="7"/>
                  </a:cubicBezTo>
                  <a:cubicBezTo>
                    <a:pt x="31" y="7"/>
                    <a:pt x="31" y="6"/>
                    <a:pt x="31" y="6"/>
                  </a:cubicBezTo>
                  <a:cubicBezTo>
                    <a:pt x="31" y="6"/>
                    <a:pt x="31" y="7"/>
                    <a:pt x="31" y="7"/>
                  </a:cubicBezTo>
                  <a:cubicBezTo>
                    <a:pt x="30" y="7"/>
                    <a:pt x="30" y="6"/>
                    <a:pt x="30" y="6"/>
                  </a:cubicBezTo>
                  <a:cubicBezTo>
                    <a:pt x="30" y="7"/>
                    <a:pt x="30" y="6"/>
                    <a:pt x="30" y="7"/>
                  </a:cubicBezTo>
                  <a:cubicBezTo>
                    <a:pt x="29" y="6"/>
                    <a:pt x="28" y="5"/>
                    <a:pt x="27" y="5"/>
                  </a:cubicBezTo>
                  <a:cubicBezTo>
                    <a:pt x="27" y="5"/>
                    <a:pt x="26" y="5"/>
                    <a:pt x="26" y="5"/>
                  </a:cubicBezTo>
                  <a:cubicBezTo>
                    <a:pt x="26" y="5"/>
                    <a:pt x="26" y="5"/>
                    <a:pt x="26" y="5"/>
                  </a:cubicBezTo>
                  <a:cubicBezTo>
                    <a:pt x="26" y="5"/>
                    <a:pt x="26" y="4"/>
                    <a:pt x="26" y="5"/>
                  </a:cubicBezTo>
                  <a:cubicBezTo>
                    <a:pt x="26" y="4"/>
                    <a:pt x="25" y="4"/>
                    <a:pt x="25" y="4"/>
                  </a:cubicBezTo>
                  <a:cubicBezTo>
                    <a:pt x="25" y="4"/>
                    <a:pt x="25" y="5"/>
                    <a:pt x="25" y="5"/>
                  </a:cubicBezTo>
                  <a:cubicBezTo>
                    <a:pt x="25" y="5"/>
                    <a:pt x="24" y="5"/>
                    <a:pt x="24" y="4"/>
                  </a:cubicBezTo>
                  <a:cubicBezTo>
                    <a:pt x="23" y="4"/>
                    <a:pt x="23" y="4"/>
                    <a:pt x="23" y="4"/>
                  </a:cubicBezTo>
                  <a:cubicBezTo>
                    <a:pt x="23" y="4"/>
                    <a:pt x="23" y="4"/>
                    <a:pt x="23" y="4"/>
                  </a:cubicBezTo>
                  <a:cubicBezTo>
                    <a:pt x="22" y="4"/>
                    <a:pt x="22" y="4"/>
                    <a:pt x="22" y="4"/>
                  </a:cubicBezTo>
                  <a:cubicBezTo>
                    <a:pt x="22" y="4"/>
                    <a:pt x="22" y="4"/>
                    <a:pt x="22" y="4"/>
                  </a:cubicBezTo>
                  <a:cubicBezTo>
                    <a:pt x="22" y="4"/>
                    <a:pt x="22" y="4"/>
                    <a:pt x="22" y="4"/>
                  </a:cubicBezTo>
                  <a:cubicBezTo>
                    <a:pt x="22" y="4"/>
                    <a:pt x="22" y="4"/>
                    <a:pt x="22" y="4"/>
                  </a:cubicBezTo>
                  <a:cubicBezTo>
                    <a:pt x="22" y="4"/>
                    <a:pt x="22" y="4"/>
                    <a:pt x="22" y="4"/>
                  </a:cubicBezTo>
                  <a:cubicBezTo>
                    <a:pt x="22" y="4"/>
                    <a:pt x="22" y="4"/>
                    <a:pt x="22" y="4"/>
                  </a:cubicBezTo>
                  <a:cubicBezTo>
                    <a:pt x="22" y="4"/>
                    <a:pt x="22" y="3"/>
                    <a:pt x="22" y="3"/>
                  </a:cubicBezTo>
                  <a:cubicBezTo>
                    <a:pt x="22" y="3"/>
                    <a:pt x="22" y="3"/>
                    <a:pt x="22" y="3"/>
                  </a:cubicBezTo>
                  <a:cubicBezTo>
                    <a:pt x="22" y="2"/>
                    <a:pt x="22" y="3"/>
                    <a:pt x="22" y="2"/>
                  </a:cubicBezTo>
                  <a:cubicBezTo>
                    <a:pt x="22" y="2"/>
                    <a:pt x="22" y="2"/>
                    <a:pt x="22" y="2"/>
                  </a:cubicBezTo>
                  <a:cubicBezTo>
                    <a:pt x="22" y="2"/>
                    <a:pt x="22" y="2"/>
                    <a:pt x="22" y="2"/>
                  </a:cubicBezTo>
                  <a:cubicBezTo>
                    <a:pt x="22" y="2"/>
                    <a:pt x="23" y="2"/>
                    <a:pt x="23" y="2"/>
                  </a:cubicBezTo>
                  <a:cubicBezTo>
                    <a:pt x="23" y="2"/>
                    <a:pt x="23" y="3"/>
                    <a:pt x="23" y="3"/>
                  </a:cubicBezTo>
                  <a:cubicBezTo>
                    <a:pt x="23" y="3"/>
                    <a:pt x="23" y="3"/>
                    <a:pt x="23" y="3"/>
                  </a:cubicBezTo>
                  <a:cubicBezTo>
                    <a:pt x="23" y="3"/>
                    <a:pt x="23" y="3"/>
                    <a:pt x="23" y="4"/>
                  </a:cubicBezTo>
                  <a:cubicBezTo>
                    <a:pt x="23" y="4"/>
                    <a:pt x="23" y="4"/>
                    <a:pt x="23" y="3"/>
                  </a:cubicBezTo>
                  <a:cubicBezTo>
                    <a:pt x="23" y="3"/>
                    <a:pt x="23" y="4"/>
                    <a:pt x="24" y="4"/>
                  </a:cubicBezTo>
                  <a:cubicBezTo>
                    <a:pt x="23" y="4"/>
                    <a:pt x="23" y="3"/>
                    <a:pt x="23" y="4"/>
                  </a:cubicBezTo>
                  <a:cubicBezTo>
                    <a:pt x="23" y="4"/>
                    <a:pt x="23" y="3"/>
                    <a:pt x="22" y="4"/>
                  </a:cubicBezTo>
                  <a:cubicBezTo>
                    <a:pt x="22" y="4"/>
                    <a:pt x="23" y="4"/>
                    <a:pt x="23" y="4"/>
                  </a:cubicBezTo>
                  <a:cubicBezTo>
                    <a:pt x="23" y="4"/>
                    <a:pt x="23" y="4"/>
                    <a:pt x="23" y="4"/>
                  </a:cubicBezTo>
                  <a:cubicBezTo>
                    <a:pt x="23" y="4"/>
                    <a:pt x="23" y="4"/>
                    <a:pt x="23" y="4"/>
                  </a:cubicBezTo>
                  <a:cubicBezTo>
                    <a:pt x="24" y="4"/>
                    <a:pt x="24" y="4"/>
                    <a:pt x="24" y="4"/>
                  </a:cubicBezTo>
                  <a:cubicBezTo>
                    <a:pt x="24" y="4"/>
                    <a:pt x="24" y="4"/>
                    <a:pt x="25" y="4"/>
                  </a:cubicBezTo>
                  <a:cubicBezTo>
                    <a:pt x="25" y="4"/>
                    <a:pt x="25" y="4"/>
                    <a:pt x="25" y="4"/>
                  </a:cubicBezTo>
                  <a:cubicBezTo>
                    <a:pt x="25" y="4"/>
                    <a:pt x="26" y="4"/>
                    <a:pt x="26" y="4"/>
                  </a:cubicBezTo>
                  <a:cubicBezTo>
                    <a:pt x="26" y="4"/>
                    <a:pt x="26" y="4"/>
                    <a:pt x="26" y="4"/>
                  </a:cubicBezTo>
                  <a:cubicBezTo>
                    <a:pt x="26" y="5"/>
                    <a:pt x="26" y="4"/>
                    <a:pt x="26" y="4"/>
                  </a:cubicBezTo>
                  <a:cubicBezTo>
                    <a:pt x="26" y="4"/>
                    <a:pt x="26" y="4"/>
                    <a:pt x="26" y="4"/>
                  </a:cubicBezTo>
                  <a:cubicBezTo>
                    <a:pt x="26" y="4"/>
                    <a:pt x="26" y="4"/>
                    <a:pt x="26" y="4"/>
                  </a:cubicBezTo>
                  <a:cubicBezTo>
                    <a:pt x="26" y="4"/>
                    <a:pt x="27" y="4"/>
                    <a:pt x="27" y="4"/>
                  </a:cubicBezTo>
                  <a:cubicBezTo>
                    <a:pt x="27" y="4"/>
                    <a:pt x="27" y="4"/>
                    <a:pt x="27" y="4"/>
                  </a:cubicBezTo>
                  <a:cubicBezTo>
                    <a:pt x="27" y="4"/>
                    <a:pt x="27" y="4"/>
                    <a:pt x="27" y="4"/>
                  </a:cubicBezTo>
                  <a:cubicBezTo>
                    <a:pt x="27" y="4"/>
                    <a:pt x="27" y="4"/>
                    <a:pt x="28" y="4"/>
                  </a:cubicBezTo>
                  <a:cubicBezTo>
                    <a:pt x="28" y="4"/>
                    <a:pt x="28" y="4"/>
                    <a:pt x="28" y="4"/>
                  </a:cubicBezTo>
                  <a:cubicBezTo>
                    <a:pt x="28" y="4"/>
                    <a:pt x="28" y="4"/>
                    <a:pt x="28" y="4"/>
                  </a:cubicBezTo>
                  <a:cubicBezTo>
                    <a:pt x="28" y="4"/>
                    <a:pt x="28" y="4"/>
                    <a:pt x="28" y="4"/>
                  </a:cubicBezTo>
                  <a:cubicBezTo>
                    <a:pt x="28" y="4"/>
                    <a:pt x="28" y="4"/>
                    <a:pt x="28" y="4"/>
                  </a:cubicBezTo>
                  <a:cubicBezTo>
                    <a:pt x="29" y="4"/>
                    <a:pt x="28" y="5"/>
                    <a:pt x="29" y="5"/>
                  </a:cubicBezTo>
                  <a:cubicBezTo>
                    <a:pt x="29" y="5"/>
                    <a:pt x="29" y="5"/>
                    <a:pt x="29" y="4"/>
                  </a:cubicBezTo>
                  <a:cubicBezTo>
                    <a:pt x="29" y="5"/>
                    <a:pt x="29" y="4"/>
                    <a:pt x="29" y="4"/>
                  </a:cubicBezTo>
                  <a:cubicBezTo>
                    <a:pt x="29" y="4"/>
                    <a:pt x="29" y="5"/>
                    <a:pt x="29" y="5"/>
                  </a:cubicBezTo>
                  <a:cubicBezTo>
                    <a:pt x="29" y="5"/>
                    <a:pt x="29" y="5"/>
                    <a:pt x="29" y="5"/>
                  </a:cubicBezTo>
                  <a:cubicBezTo>
                    <a:pt x="29" y="4"/>
                    <a:pt x="29" y="5"/>
                    <a:pt x="29" y="4"/>
                  </a:cubicBezTo>
                  <a:cubicBezTo>
                    <a:pt x="29" y="4"/>
                    <a:pt x="29" y="4"/>
                    <a:pt x="29" y="4"/>
                  </a:cubicBezTo>
                  <a:cubicBezTo>
                    <a:pt x="29" y="4"/>
                    <a:pt x="29" y="4"/>
                    <a:pt x="29" y="4"/>
                  </a:cubicBezTo>
                  <a:close/>
                  <a:moveTo>
                    <a:pt x="23" y="2"/>
                  </a:moveTo>
                  <a:cubicBezTo>
                    <a:pt x="23" y="3"/>
                    <a:pt x="23" y="3"/>
                    <a:pt x="23" y="3"/>
                  </a:cubicBezTo>
                  <a:cubicBezTo>
                    <a:pt x="23" y="2"/>
                    <a:pt x="23" y="2"/>
                    <a:pt x="23" y="2"/>
                  </a:cubicBezTo>
                  <a:close/>
                  <a:moveTo>
                    <a:pt x="23" y="4"/>
                  </a:moveTo>
                  <a:cubicBezTo>
                    <a:pt x="23" y="4"/>
                    <a:pt x="23" y="4"/>
                    <a:pt x="23" y="4"/>
                  </a:cubicBezTo>
                  <a:cubicBezTo>
                    <a:pt x="23" y="3"/>
                    <a:pt x="23" y="3"/>
                    <a:pt x="23" y="3"/>
                  </a:cubicBezTo>
                  <a:cubicBezTo>
                    <a:pt x="22" y="3"/>
                    <a:pt x="23" y="3"/>
                    <a:pt x="23" y="4"/>
                  </a:cubicBezTo>
                  <a:moveTo>
                    <a:pt x="27" y="4"/>
                  </a:moveTo>
                  <a:cubicBezTo>
                    <a:pt x="27" y="4"/>
                    <a:pt x="27" y="4"/>
                    <a:pt x="27" y="4"/>
                  </a:cubicBezTo>
                  <a:cubicBezTo>
                    <a:pt x="27" y="4"/>
                    <a:pt x="27" y="4"/>
                    <a:pt x="27" y="4"/>
                  </a:cubicBezTo>
                  <a:cubicBezTo>
                    <a:pt x="27" y="5"/>
                    <a:pt x="27" y="5"/>
                    <a:pt x="27" y="4"/>
                  </a:cubicBezTo>
                  <a:moveTo>
                    <a:pt x="12" y="18"/>
                  </a:moveTo>
                  <a:cubicBezTo>
                    <a:pt x="12" y="18"/>
                    <a:pt x="12" y="18"/>
                    <a:pt x="12" y="19"/>
                  </a:cubicBezTo>
                  <a:cubicBezTo>
                    <a:pt x="12" y="18"/>
                    <a:pt x="12" y="18"/>
                    <a:pt x="12" y="18"/>
                  </a:cubicBezTo>
                  <a:cubicBezTo>
                    <a:pt x="12" y="18"/>
                    <a:pt x="13" y="18"/>
                    <a:pt x="13" y="18"/>
                  </a:cubicBezTo>
                  <a:lnTo>
                    <a:pt x="12" y="18"/>
                  </a:lnTo>
                  <a:close/>
                  <a:moveTo>
                    <a:pt x="13" y="17"/>
                  </a:moveTo>
                  <a:cubicBezTo>
                    <a:pt x="13" y="16"/>
                    <a:pt x="13" y="16"/>
                    <a:pt x="13" y="16"/>
                  </a:cubicBezTo>
                  <a:cubicBezTo>
                    <a:pt x="13" y="16"/>
                    <a:pt x="13" y="16"/>
                    <a:pt x="12" y="16"/>
                  </a:cubicBezTo>
                  <a:cubicBezTo>
                    <a:pt x="12" y="16"/>
                    <a:pt x="13" y="16"/>
                    <a:pt x="13" y="17"/>
                  </a:cubicBezTo>
                  <a:moveTo>
                    <a:pt x="12" y="16"/>
                  </a:moveTo>
                  <a:cubicBezTo>
                    <a:pt x="12" y="16"/>
                    <a:pt x="12" y="16"/>
                    <a:pt x="12" y="16"/>
                  </a:cubicBezTo>
                  <a:cubicBezTo>
                    <a:pt x="11" y="16"/>
                    <a:pt x="12" y="16"/>
                    <a:pt x="12" y="16"/>
                  </a:cubicBezTo>
                  <a:moveTo>
                    <a:pt x="12" y="17"/>
                  </a:moveTo>
                  <a:cubicBezTo>
                    <a:pt x="12" y="17"/>
                    <a:pt x="12" y="17"/>
                    <a:pt x="12" y="17"/>
                  </a:cubicBezTo>
                  <a:cubicBezTo>
                    <a:pt x="12" y="17"/>
                    <a:pt x="12" y="17"/>
                    <a:pt x="12" y="17"/>
                  </a:cubicBezTo>
                  <a:cubicBezTo>
                    <a:pt x="12" y="17"/>
                    <a:pt x="12" y="17"/>
                    <a:pt x="12" y="17"/>
                  </a:cubicBezTo>
                  <a:moveTo>
                    <a:pt x="13" y="17"/>
                  </a:moveTo>
                  <a:cubicBezTo>
                    <a:pt x="13" y="17"/>
                    <a:pt x="13" y="17"/>
                    <a:pt x="13" y="18"/>
                  </a:cubicBezTo>
                  <a:cubicBezTo>
                    <a:pt x="13" y="17"/>
                    <a:pt x="13" y="18"/>
                    <a:pt x="13" y="17"/>
                  </a:cubicBezTo>
                  <a:cubicBezTo>
                    <a:pt x="13" y="17"/>
                    <a:pt x="13" y="17"/>
                    <a:pt x="13" y="17"/>
                  </a:cubicBezTo>
                  <a:moveTo>
                    <a:pt x="12" y="17"/>
                  </a:moveTo>
                  <a:cubicBezTo>
                    <a:pt x="12" y="17"/>
                    <a:pt x="12" y="16"/>
                    <a:pt x="12" y="16"/>
                  </a:cubicBezTo>
                  <a:cubicBezTo>
                    <a:pt x="11" y="16"/>
                    <a:pt x="11" y="17"/>
                    <a:pt x="11" y="17"/>
                  </a:cubicBezTo>
                  <a:cubicBezTo>
                    <a:pt x="12" y="17"/>
                    <a:pt x="12" y="17"/>
                    <a:pt x="12" y="17"/>
                  </a:cubicBezTo>
                  <a:moveTo>
                    <a:pt x="13" y="17"/>
                  </a:moveTo>
                  <a:cubicBezTo>
                    <a:pt x="13" y="17"/>
                    <a:pt x="13" y="17"/>
                    <a:pt x="13" y="17"/>
                  </a:cubicBezTo>
                  <a:cubicBezTo>
                    <a:pt x="13" y="17"/>
                    <a:pt x="13" y="17"/>
                    <a:pt x="13" y="17"/>
                  </a:cubicBezTo>
                  <a:cubicBezTo>
                    <a:pt x="13" y="17"/>
                    <a:pt x="13" y="17"/>
                    <a:pt x="13" y="17"/>
                  </a:cubicBezTo>
                  <a:cubicBezTo>
                    <a:pt x="13" y="17"/>
                    <a:pt x="12" y="17"/>
                    <a:pt x="12" y="17"/>
                  </a:cubicBezTo>
                  <a:cubicBezTo>
                    <a:pt x="12" y="17"/>
                    <a:pt x="12" y="17"/>
                    <a:pt x="12" y="17"/>
                  </a:cubicBezTo>
                  <a:cubicBezTo>
                    <a:pt x="13" y="17"/>
                    <a:pt x="13" y="17"/>
                    <a:pt x="13" y="17"/>
                  </a:cubicBezTo>
                  <a:cubicBezTo>
                    <a:pt x="13" y="17"/>
                    <a:pt x="13" y="17"/>
                    <a:pt x="13" y="17"/>
                  </a:cubicBezTo>
                  <a:cubicBezTo>
                    <a:pt x="13" y="17"/>
                    <a:pt x="13" y="17"/>
                    <a:pt x="13" y="17"/>
                  </a:cubicBezTo>
                  <a:cubicBezTo>
                    <a:pt x="13" y="17"/>
                    <a:pt x="13" y="17"/>
                    <a:pt x="13" y="17"/>
                  </a:cubicBezTo>
                  <a:cubicBezTo>
                    <a:pt x="13" y="17"/>
                    <a:pt x="14" y="17"/>
                    <a:pt x="13" y="17"/>
                  </a:cubicBezTo>
                  <a:moveTo>
                    <a:pt x="15" y="17"/>
                  </a:moveTo>
                  <a:cubicBezTo>
                    <a:pt x="15" y="17"/>
                    <a:pt x="15" y="18"/>
                    <a:pt x="15" y="18"/>
                  </a:cubicBezTo>
                  <a:cubicBezTo>
                    <a:pt x="15" y="17"/>
                    <a:pt x="15" y="18"/>
                    <a:pt x="16" y="18"/>
                  </a:cubicBezTo>
                  <a:lnTo>
                    <a:pt x="15" y="17"/>
                  </a:lnTo>
                  <a:close/>
                  <a:moveTo>
                    <a:pt x="17" y="17"/>
                  </a:moveTo>
                  <a:cubicBezTo>
                    <a:pt x="17" y="17"/>
                    <a:pt x="16" y="17"/>
                    <a:pt x="17" y="18"/>
                  </a:cubicBezTo>
                  <a:cubicBezTo>
                    <a:pt x="17" y="18"/>
                    <a:pt x="17" y="17"/>
                    <a:pt x="17" y="17"/>
                  </a:cubicBezTo>
                  <a:moveTo>
                    <a:pt x="16" y="16"/>
                  </a:moveTo>
                  <a:cubicBezTo>
                    <a:pt x="16" y="17"/>
                    <a:pt x="15" y="17"/>
                    <a:pt x="16" y="17"/>
                  </a:cubicBezTo>
                  <a:cubicBezTo>
                    <a:pt x="16" y="17"/>
                    <a:pt x="16" y="17"/>
                    <a:pt x="16" y="17"/>
                  </a:cubicBezTo>
                  <a:cubicBezTo>
                    <a:pt x="16" y="17"/>
                    <a:pt x="16" y="17"/>
                    <a:pt x="16" y="16"/>
                  </a:cubicBezTo>
                  <a:moveTo>
                    <a:pt x="16" y="16"/>
                  </a:moveTo>
                  <a:cubicBezTo>
                    <a:pt x="16" y="16"/>
                    <a:pt x="16" y="16"/>
                    <a:pt x="16" y="16"/>
                  </a:cubicBezTo>
                  <a:cubicBezTo>
                    <a:pt x="16" y="17"/>
                    <a:pt x="16" y="16"/>
                    <a:pt x="16" y="16"/>
                  </a:cubicBezTo>
                  <a:moveTo>
                    <a:pt x="17" y="17"/>
                  </a:moveTo>
                  <a:cubicBezTo>
                    <a:pt x="17" y="17"/>
                    <a:pt x="17" y="17"/>
                    <a:pt x="17" y="17"/>
                  </a:cubicBezTo>
                  <a:cubicBezTo>
                    <a:pt x="17" y="17"/>
                    <a:pt x="17" y="17"/>
                    <a:pt x="17" y="17"/>
                  </a:cubicBezTo>
                  <a:moveTo>
                    <a:pt x="12" y="16"/>
                  </a:moveTo>
                  <a:cubicBezTo>
                    <a:pt x="12" y="15"/>
                    <a:pt x="12" y="15"/>
                    <a:pt x="12" y="15"/>
                  </a:cubicBezTo>
                  <a:cubicBezTo>
                    <a:pt x="12" y="15"/>
                    <a:pt x="12" y="15"/>
                    <a:pt x="12" y="15"/>
                  </a:cubicBezTo>
                  <a:cubicBezTo>
                    <a:pt x="12" y="16"/>
                    <a:pt x="12" y="16"/>
                    <a:pt x="12" y="16"/>
                  </a:cubicBezTo>
                  <a:moveTo>
                    <a:pt x="14" y="16"/>
                  </a:moveTo>
                  <a:cubicBezTo>
                    <a:pt x="14" y="16"/>
                    <a:pt x="14" y="16"/>
                    <a:pt x="14" y="17"/>
                  </a:cubicBezTo>
                  <a:cubicBezTo>
                    <a:pt x="14" y="16"/>
                    <a:pt x="13" y="16"/>
                    <a:pt x="13" y="16"/>
                  </a:cubicBezTo>
                  <a:cubicBezTo>
                    <a:pt x="14" y="17"/>
                    <a:pt x="14" y="16"/>
                    <a:pt x="14" y="16"/>
                  </a:cubicBezTo>
                  <a:moveTo>
                    <a:pt x="14" y="16"/>
                  </a:moveTo>
                  <a:cubicBezTo>
                    <a:pt x="14" y="16"/>
                    <a:pt x="13" y="16"/>
                    <a:pt x="13" y="16"/>
                  </a:cubicBezTo>
                  <a:cubicBezTo>
                    <a:pt x="13" y="16"/>
                    <a:pt x="13" y="16"/>
                    <a:pt x="13" y="16"/>
                  </a:cubicBezTo>
                  <a:cubicBezTo>
                    <a:pt x="13" y="16"/>
                    <a:pt x="14" y="16"/>
                    <a:pt x="14" y="16"/>
                  </a:cubicBezTo>
                  <a:cubicBezTo>
                    <a:pt x="14" y="16"/>
                    <a:pt x="14" y="16"/>
                    <a:pt x="14" y="16"/>
                  </a:cubicBezTo>
                  <a:moveTo>
                    <a:pt x="12" y="15"/>
                  </a:moveTo>
                  <a:cubicBezTo>
                    <a:pt x="12" y="15"/>
                    <a:pt x="13" y="15"/>
                    <a:pt x="13" y="15"/>
                  </a:cubicBezTo>
                  <a:cubicBezTo>
                    <a:pt x="13" y="15"/>
                    <a:pt x="13" y="15"/>
                    <a:pt x="12" y="15"/>
                  </a:cubicBezTo>
                  <a:cubicBezTo>
                    <a:pt x="12" y="15"/>
                    <a:pt x="12" y="15"/>
                    <a:pt x="12" y="15"/>
                  </a:cubicBezTo>
                  <a:cubicBezTo>
                    <a:pt x="12" y="15"/>
                    <a:pt x="12" y="15"/>
                    <a:pt x="12" y="15"/>
                  </a:cubicBezTo>
                  <a:cubicBezTo>
                    <a:pt x="12" y="15"/>
                    <a:pt x="12" y="15"/>
                    <a:pt x="12" y="15"/>
                  </a:cubicBezTo>
                  <a:moveTo>
                    <a:pt x="13" y="15"/>
                  </a:moveTo>
                  <a:cubicBezTo>
                    <a:pt x="14" y="15"/>
                    <a:pt x="13" y="15"/>
                    <a:pt x="14" y="15"/>
                  </a:cubicBezTo>
                  <a:cubicBezTo>
                    <a:pt x="13" y="15"/>
                    <a:pt x="14" y="15"/>
                    <a:pt x="14" y="15"/>
                  </a:cubicBezTo>
                  <a:cubicBezTo>
                    <a:pt x="13" y="15"/>
                    <a:pt x="13" y="15"/>
                    <a:pt x="13" y="16"/>
                  </a:cubicBezTo>
                  <a:cubicBezTo>
                    <a:pt x="13" y="16"/>
                    <a:pt x="13" y="16"/>
                    <a:pt x="13" y="16"/>
                  </a:cubicBezTo>
                  <a:cubicBezTo>
                    <a:pt x="13" y="16"/>
                    <a:pt x="13" y="16"/>
                    <a:pt x="14" y="16"/>
                  </a:cubicBezTo>
                  <a:cubicBezTo>
                    <a:pt x="14" y="16"/>
                    <a:pt x="14" y="15"/>
                    <a:pt x="14" y="15"/>
                  </a:cubicBezTo>
                  <a:cubicBezTo>
                    <a:pt x="13" y="15"/>
                    <a:pt x="14" y="15"/>
                    <a:pt x="13" y="15"/>
                  </a:cubicBezTo>
                  <a:moveTo>
                    <a:pt x="12" y="14"/>
                  </a:moveTo>
                  <a:cubicBezTo>
                    <a:pt x="12" y="14"/>
                    <a:pt x="12" y="14"/>
                    <a:pt x="12" y="14"/>
                  </a:cubicBezTo>
                  <a:cubicBezTo>
                    <a:pt x="12" y="14"/>
                    <a:pt x="12" y="14"/>
                    <a:pt x="12" y="15"/>
                  </a:cubicBezTo>
                  <a:cubicBezTo>
                    <a:pt x="12" y="15"/>
                    <a:pt x="12" y="15"/>
                    <a:pt x="12" y="15"/>
                  </a:cubicBezTo>
                  <a:cubicBezTo>
                    <a:pt x="12" y="15"/>
                    <a:pt x="12" y="15"/>
                    <a:pt x="12" y="14"/>
                  </a:cubicBezTo>
                  <a:cubicBezTo>
                    <a:pt x="12" y="14"/>
                    <a:pt x="12" y="15"/>
                    <a:pt x="12" y="15"/>
                  </a:cubicBezTo>
                  <a:cubicBezTo>
                    <a:pt x="12" y="14"/>
                    <a:pt x="12" y="14"/>
                    <a:pt x="12" y="14"/>
                  </a:cubicBezTo>
                  <a:cubicBezTo>
                    <a:pt x="12" y="15"/>
                    <a:pt x="13" y="15"/>
                    <a:pt x="13" y="15"/>
                  </a:cubicBezTo>
                  <a:cubicBezTo>
                    <a:pt x="13" y="15"/>
                    <a:pt x="13" y="15"/>
                    <a:pt x="13" y="15"/>
                  </a:cubicBezTo>
                  <a:cubicBezTo>
                    <a:pt x="13" y="15"/>
                    <a:pt x="13" y="15"/>
                    <a:pt x="13" y="15"/>
                  </a:cubicBezTo>
                  <a:cubicBezTo>
                    <a:pt x="13" y="15"/>
                    <a:pt x="13" y="15"/>
                    <a:pt x="13" y="15"/>
                  </a:cubicBezTo>
                  <a:cubicBezTo>
                    <a:pt x="13" y="15"/>
                    <a:pt x="13" y="15"/>
                    <a:pt x="13" y="15"/>
                  </a:cubicBezTo>
                  <a:cubicBezTo>
                    <a:pt x="13" y="15"/>
                    <a:pt x="13" y="14"/>
                    <a:pt x="13" y="14"/>
                  </a:cubicBezTo>
                  <a:cubicBezTo>
                    <a:pt x="13" y="14"/>
                    <a:pt x="12" y="14"/>
                    <a:pt x="12" y="14"/>
                  </a:cubicBezTo>
                  <a:cubicBezTo>
                    <a:pt x="13" y="14"/>
                    <a:pt x="13" y="14"/>
                    <a:pt x="13" y="14"/>
                  </a:cubicBezTo>
                  <a:cubicBezTo>
                    <a:pt x="13" y="14"/>
                    <a:pt x="13" y="14"/>
                    <a:pt x="13" y="14"/>
                  </a:cubicBezTo>
                  <a:cubicBezTo>
                    <a:pt x="13" y="14"/>
                    <a:pt x="13" y="14"/>
                    <a:pt x="12" y="14"/>
                  </a:cubicBezTo>
                  <a:cubicBezTo>
                    <a:pt x="12" y="14"/>
                    <a:pt x="13" y="14"/>
                    <a:pt x="12" y="14"/>
                  </a:cubicBezTo>
                  <a:moveTo>
                    <a:pt x="14" y="14"/>
                  </a:moveTo>
                  <a:cubicBezTo>
                    <a:pt x="14" y="14"/>
                    <a:pt x="14" y="14"/>
                    <a:pt x="14" y="14"/>
                  </a:cubicBezTo>
                  <a:cubicBezTo>
                    <a:pt x="14" y="14"/>
                    <a:pt x="14" y="14"/>
                    <a:pt x="14" y="14"/>
                  </a:cubicBezTo>
                  <a:moveTo>
                    <a:pt x="13" y="14"/>
                  </a:moveTo>
                  <a:cubicBezTo>
                    <a:pt x="13" y="14"/>
                    <a:pt x="13" y="14"/>
                    <a:pt x="13" y="14"/>
                  </a:cubicBezTo>
                  <a:cubicBezTo>
                    <a:pt x="13" y="14"/>
                    <a:pt x="13" y="14"/>
                    <a:pt x="13" y="14"/>
                  </a:cubicBezTo>
                  <a:cubicBezTo>
                    <a:pt x="14" y="14"/>
                    <a:pt x="13" y="14"/>
                    <a:pt x="14" y="14"/>
                  </a:cubicBezTo>
                  <a:cubicBezTo>
                    <a:pt x="13" y="14"/>
                    <a:pt x="13" y="14"/>
                    <a:pt x="13" y="14"/>
                  </a:cubicBezTo>
                  <a:moveTo>
                    <a:pt x="13" y="13"/>
                  </a:moveTo>
                  <a:cubicBezTo>
                    <a:pt x="13" y="13"/>
                    <a:pt x="12" y="13"/>
                    <a:pt x="13" y="13"/>
                  </a:cubicBezTo>
                  <a:cubicBezTo>
                    <a:pt x="13" y="13"/>
                    <a:pt x="13" y="13"/>
                    <a:pt x="13" y="13"/>
                  </a:cubicBezTo>
                  <a:cubicBezTo>
                    <a:pt x="13" y="13"/>
                    <a:pt x="13" y="13"/>
                    <a:pt x="13" y="13"/>
                  </a:cubicBezTo>
                  <a:moveTo>
                    <a:pt x="13" y="13"/>
                  </a:moveTo>
                  <a:cubicBezTo>
                    <a:pt x="13" y="13"/>
                    <a:pt x="13" y="13"/>
                    <a:pt x="13" y="13"/>
                  </a:cubicBezTo>
                  <a:cubicBezTo>
                    <a:pt x="13" y="13"/>
                    <a:pt x="13" y="13"/>
                    <a:pt x="13" y="13"/>
                  </a:cubicBezTo>
                  <a:cubicBezTo>
                    <a:pt x="13" y="13"/>
                    <a:pt x="13" y="13"/>
                    <a:pt x="13" y="13"/>
                  </a:cubicBezTo>
                  <a:cubicBezTo>
                    <a:pt x="13" y="13"/>
                    <a:pt x="13" y="13"/>
                    <a:pt x="13" y="12"/>
                  </a:cubicBezTo>
                  <a:cubicBezTo>
                    <a:pt x="13" y="13"/>
                    <a:pt x="13" y="12"/>
                    <a:pt x="13" y="13"/>
                  </a:cubicBezTo>
                  <a:cubicBezTo>
                    <a:pt x="13" y="13"/>
                    <a:pt x="13" y="13"/>
                    <a:pt x="13" y="13"/>
                  </a:cubicBezTo>
                  <a:cubicBezTo>
                    <a:pt x="13" y="13"/>
                    <a:pt x="13" y="13"/>
                    <a:pt x="13" y="13"/>
                  </a:cubicBezTo>
                  <a:cubicBezTo>
                    <a:pt x="13" y="14"/>
                    <a:pt x="13" y="13"/>
                    <a:pt x="13" y="13"/>
                  </a:cubicBezTo>
                  <a:cubicBezTo>
                    <a:pt x="13" y="13"/>
                    <a:pt x="14" y="13"/>
                    <a:pt x="13" y="13"/>
                  </a:cubicBezTo>
                  <a:cubicBezTo>
                    <a:pt x="13" y="13"/>
                    <a:pt x="13" y="13"/>
                    <a:pt x="13" y="13"/>
                  </a:cubicBezTo>
                  <a:moveTo>
                    <a:pt x="14" y="13"/>
                  </a:moveTo>
                  <a:cubicBezTo>
                    <a:pt x="14" y="13"/>
                    <a:pt x="14" y="13"/>
                    <a:pt x="14" y="13"/>
                  </a:cubicBezTo>
                  <a:cubicBezTo>
                    <a:pt x="14" y="13"/>
                    <a:pt x="14" y="13"/>
                    <a:pt x="14" y="13"/>
                  </a:cubicBezTo>
                  <a:cubicBezTo>
                    <a:pt x="14" y="14"/>
                    <a:pt x="14" y="13"/>
                    <a:pt x="14" y="14"/>
                  </a:cubicBezTo>
                  <a:cubicBezTo>
                    <a:pt x="14" y="14"/>
                    <a:pt x="14" y="14"/>
                    <a:pt x="14" y="14"/>
                  </a:cubicBezTo>
                  <a:cubicBezTo>
                    <a:pt x="14" y="14"/>
                    <a:pt x="15" y="13"/>
                    <a:pt x="14" y="13"/>
                  </a:cubicBezTo>
                  <a:cubicBezTo>
                    <a:pt x="14" y="13"/>
                    <a:pt x="14" y="13"/>
                    <a:pt x="14" y="13"/>
                  </a:cubicBezTo>
                  <a:moveTo>
                    <a:pt x="14" y="13"/>
                  </a:moveTo>
                  <a:cubicBezTo>
                    <a:pt x="14" y="13"/>
                    <a:pt x="14" y="13"/>
                    <a:pt x="14" y="13"/>
                  </a:cubicBezTo>
                  <a:cubicBezTo>
                    <a:pt x="14" y="13"/>
                    <a:pt x="14" y="13"/>
                    <a:pt x="14" y="13"/>
                  </a:cubicBezTo>
                  <a:cubicBezTo>
                    <a:pt x="14" y="13"/>
                    <a:pt x="14" y="13"/>
                    <a:pt x="14" y="12"/>
                  </a:cubicBezTo>
                  <a:cubicBezTo>
                    <a:pt x="14" y="13"/>
                    <a:pt x="14" y="13"/>
                    <a:pt x="14" y="13"/>
                  </a:cubicBezTo>
                  <a:cubicBezTo>
                    <a:pt x="13" y="13"/>
                    <a:pt x="13" y="13"/>
                    <a:pt x="13" y="13"/>
                  </a:cubicBezTo>
                  <a:lnTo>
                    <a:pt x="14" y="13"/>
                  </a:lnTo>
                  <a:close/>
                  <a:moveTo>
                    <a:pt x="15" y="13"/>
                  </a:moveTo>
                  <a:cubicBezTo>
                    <a:pt x="15" y="13"/>
                    <a:pt x="15" y="13"/>
                    <a:pt x="15" y="13"/>
                  </a:cubicBezTo>
                  <a:cubicBezTo>
                    <a:pt x="15" y="13"/>
                    <a:pt x="14" y="13"/>
                    <a:pt x="15" y="13"/>
                  </a:cubicBezTo>
                  <a:moveTo>
                    <a:pt x="15" y="13"/>
                  </a:moveTo>
                  <a:cubicBezTo>
                    <a:pt x="15" y="13"/>
                    <a:pt x="15" y="14"/>
                    <a:pt x="15" y="14"/>
                  </a:cubicBezTo>
                  <a:cubicBezTo>
                    <a:pt x="15" y="14"/>
                    <a:pt x="15" y="14"/>
                    <a:pt x="15" y="14"/>
                  </a:cubicBezTo>
                  <a:cubicBezTo>
                    <a:pt x="15" y="14"/>
                    <a:pt x="15" y="14"/>
                    <a:pt x="15" y="14"/>
                  </a:cubicBezTo>
                  <a:cubicBezTo>
                    <a:pt x="15" y="14"/>
                    <a:pt x="16" y="14"/>
                    <a:pt x="16" y="14"/>
                  </a:cubicBezTo>
                  <a:cubicBezTo>
                    <a:pt x="15" y="14"/>
                    <a:pt x="15" y="14"/>
                    <a:pt x="15" y="13"/>
                  </a:cubicBezTo>
                  <a:moveTo>
                    <a:pt x="15" y="13"/>
                  </a:moveTo>
                  <a:cubicBezTo>
                    <a:pt x="14" y="12"/>
                    <a:pt x="14" y="13"/>
                    <a:pt x="14" y="13"/>
                  </a:cubicBezTo>
                  <a:cubicBezTo>
                    <a:pt x="14" y="12"/>
                    <a:pt x="15" y="13"/>
                    <a:pt x="15" y="13"/>
                  </a:cubicBezTo>
                  <a:moveTo>
                    <a:pt x="15" y="13"/>
                  </a:moveTo>
                  <a:cubicBezTo>
                    <a:pt x="15" y="13"/>
                    <a:pt x="15" y="13"/>
                    <a:pt x="15" y="13"/>
                  </a:cubicBezTo>
                  <a:cubicBezTo>
                    <a:pt x="15" y="13"/>
                    <a:pt x="16" y="13"/>
                    <a:pt x="15" y="13"/>
                  </a:cubicBezTo>
                  <a:moveTo>
                    <a:pt x="15" y="13"/>
                  </a:moveTo>
                  <a:cubicBezTo>
                    <a:pt x="15" y="13"/>
                    <a:pt x="15" y="13"/>
                    <a:pt x="15" y="13"/>
                  </a:cubicBezTo>
                  <a:cubicBezTo>
                    <a:pt x="15" y="13"/>
                    <a:pt x="16" y="13"/>
                    <a:pt x="15" y="13"/>
                  </a:cubicBezTo>
                  <a:moveTo>
                    <a:pt x="15" y="12"/>
                  </a:moveTo>
                  <a:cubicBezTo>
                    <a:pt x="15" y="12"/>
                    <a:pt x="14" y="12"/>
                    <a:pt x="14" y="12"/>
                  </a:cubicBezTo>
                  <a:cubicBezTo>
                    <a:pt x="15" y="12"/>
                    <a:pt x="15" y="12"/>
                    <a:pt x="15" y="12"/>
                  </a:cubicBezTo>
                  <a:moveTo>
                    <a:pt x="14" y="11"/>
                  </a:moveTo>
                  <a:cubicBezTo>
                    <a:pt x="14" y="11"/>
                    <a:pt x="14" y="11"/>
                    <a:pt x="14" y="11"/>
                  </a:cubicBezTo>
                  <a:cubicBezTo>
                    <a:pt x="14" y="12"/>
                    <a:pt x="14" y="11"/>
                    <a:pt x="14" y="12"/>
                  </a:cubicBezTo>
                  <a:cubicBezTo>
                    <a:pt x="14" y="12"/>
                    <a:pt x="14" y="12"/>
                    <a:pt x="14" y="12"/>
                  </a:cubicBezTo>
                  <a:cubicBezTo>
                    <a:pt x="14" y="12"/>
                    <a:pt x="14" y="11"/>
                    <a:pt x="14" y="11"/>
                  </a:cubicBezTo>
                  <a:cubicBezTo>
                    <a:pt x="14" y="11"/>
                    <a:pt x="14" y="11"/>
                    <a:pt x="14" y="11"/>
                  </a:cubicBezTo>
                  <a:moveTo>
                    <a:pt x="15" y="10"/>
                  </a:moveTo>
                  <a:cubicBezTo>
                    <a:pt x="15" y="10"/>
                    <a:pt x="15" y="10"/>
                    <a:pt x="15" y="10"/>
                  </a:cubicBezTo>
                  <a:cubicBezTo>
                    <a:pt x="15" y="10"/>
                    <a:pt x="15" y="10"/>
                    <a:pt x="15" y="10"/>
                  </a:cubicBezTo>
                  <a:moveTo>
                    <a:pt x="16" y="12"/>
                  </a:moveTo>
                  <a:cubicBezTo>
                    <a:pt x="16" y="12"/>
                    <a:pt x="16" y="12"/>
                    <a:pt x="16" y="12"/>
                  </a:cubicBezTo>
                  <a:cubicBezTo>
                    <a:pt x="16" y="12"/>
                    <a:pt x="16" y="13"/>
                    <a:pt x="16" y="13"/>
                  </a:cubicBezTo>
                  <a:cubicBezTo>
                    <a:pt x="16" y="13"/>
                    <a:pt x="16" y="13"/>
                    <a:pt x="16" y="13"/>
                  </a:cubicBezTo>
                  <a:cubicBezTo>
                    <a:pt x="16" y="12"/>
                    <a:pt x="16" y="13"/>
                    <a:pt x="16" y="12"/>
                  </a:cubicBezTo>
                  <a:moveTo>
                    <a:pt x="14" y="11"/>
                  </a:moveTo>
                  <a:cubicBezTo>
                    <a:pt x="14" y="11"/>
                    <a:pt x="14" y="11"/>
                    <a:pt x="14" y="11"/>
                  </a:cubicBezTo>
                  <a:cubicBezTo>
                    <a:pt x="14" y="11"/>
                    <a:pt x="14" y="11"/>
                    <a:pt x="14" y="11"/>
                  </a:cubicBezTo>
                  <a:close/>
                  <a:moveTo>
                    <a:pt x="16" y="12"/>
                  </a:moveTo>
                  <a:cubicBezTo>
                    <a:pt x="16" y="12"/>
                    <a:pt x="16" y="12"/>
                    <a:pt x="16" y="12"/>
                  </a:cubicBezTo>
                  <a:cubicBezTo>
                    <a:pt x="16" y="12"/>
                    <a:pt x="16" y="12"/>
                    <a:pt x="16" y="12"/>
                  </a:cubicBezTo>
                  <a:cubicBezTo>
                    <a:pt x="16" y="12"/>
                    <a:pt x="16" y="12"/>
                    <a:pt x="16" y="12"/>
                  </a:cubicBezTo>
                  <a:cubicBezTo>
                    <a:pt x="16" y="12"/>
                    <a:pt x="16" y="12"/>
                    <a:pt x="17" y="12"/>
                  </a:cubicBezTo>
                  <a:cubicBezTo>
                    <a:pt x="16" y="12"/>
                    <a:pt x="16" y="12"/>
                    <a:pt x="16" y="12"/>
                  </a:cubicBezTo>
                  <a:moveTo>
                    <a:pt x="15" y="11"/>
                  </a:moveTo>
                  <a:cubicBezTo>
                    <a:pt x="15" y="11"/>
                    <a:pt x="15" y="11"/>
                    <a:pt x="15" y="11"/>
                  </a:cubicBezTo>
                  <a:cubicBezTo>
                    <a:pt x="15" y="11"/>
                    <a:pt x="15" y="11"/>
                    <a:pt x="15" y="11"/>
                  </a:cubicBezTo>
                  <a:moveTo>
                    <a:pt x="15" y="11"/>
                  </a:moveTo>
                  <a:cubicBezTo>
                    <a:pt x="15" y="10"/>
                    <a:pt x="15" y="10"/>
                    <a:pt x="15" y="10"/>
                  </a:cubicBezTo>
                  <a:cubicBezTo>
                    <a:pt x="15" y="10"/>
                    <a:pt x="15" y="10"/>
                    <a:pt x="15" y="10"/>
                  </a:cubicBezTo>
                  <a:cubicBezTo>
                    <a:pt x="15" y="10"/>
                    <a:pt x="15" y="10"/>
                    <a:pt x="15" y="10"/>
                  </a:cubicBezTo>
                  <a:cubicBezTo>
                    <a:pt x="15" y="11"/>
                    <a:pt x="15" y="10"/>
                    <a:pt x="15" y="11"/>
                  </a:cubicBezTo>
                  <a:cubicBezTo>
                    <a:pt x="15" y="11"/>
                    <a:pt x="15" y="11"/>
                    <a:pt x="15" y="11"/>
                  </a:cubicBezTo>
                  <a:cubicBezTo>
                    <a:pt x="15" y="10"/>
                    <a:pt x="14" y="10"/>
                    <a:pt x="15" y="11"/>
                  </a:cubicBezTo>
                  <a:cubicBezTo>
                    <a:pt x="15" y="11"/>
                    <a:pt x="15" y="11"/>
                    <a:pt x="15" y="11"/>
                  </a:cubicBezTo>
                  <a:cubicBezTo>
                    <a:pt x="15" y="11"/>
                    <a:pt x="15" y="11"/>
                    <a:pt x="15" y="11"/>
                  </a:cubicBezTo>
                  <a:cubicBezTo>
                    <a:pt x="15" y="11"/>
                    <a:pt x="15" y="11"/>
                    <a:pt x="15" y="11"/>
                  </a:cubicBezTo>
                  <a:moveTo>
                    <a:pt x="17" y="11"/>
                  </a:moveTo>
                  <a:cubicBezTo>
                    <a:pt x="17" y="11"/>
                    <a:pt x="17" y="11"/>
                    <a:pt x="17" y="11"/>
                  </a:cubicBezTo>
                  <a:cubicBezTo>
                    <a:pt x="17" y="11"/>
                    <a:pt x="17" y="11"/>
                    <a:pt x="17" y="12"/>
                  </a:cubicBezTo>
                  <a:cubicBezTo>
                    <a:pt x="17" y="11"/>
                    <a:pt x="17" y="12"/>
                    <a:pt x="17" y="12"/>
                  </a:cubicBezTo>
                  <a:cubicBezTo>
                    <a:pt x="16" y="11"/>
                    <a:pt x="17" y="11"/>
                    <a:pt x="16" y="11"/>
                  </a:cubicBezTo>
                  <a:cubicBezTo>
                    <a:pt x="16" y="11"/>
                    <a:pt x="16" y="11"/>
                    <a:pt x="16" y="11"/>
                  </a:cubicBezTo>
                  <a:cubicBezTo>
                    <a:pt x="16" y="11"/>
                    <a:pt x="16" y="11"/>
                    <a:pt x="16" y="12"/>
                  </a:cubicBezTo>
                  <a:cubicBezTo>
                    <a:pt x="16" y="12"/>
                    <a:pt x="16" y="11"/>
                    <a:pt x="16" y="11"/>
                  </a:cubicBezTo>
                  <a:cubicBezTo>
                    <a:pt x="16" y="12"/>
                    <a:pt x="16" y="12"/>
                    <a:pt x="17" y="12"/>
                  </a:cubicBezTo>
                  <a:cubicBezTo>
                    <a:pt x="17" y="12"/>
                    <a:pt x="17" y="12"/>
                    <a:pt x="17" y="12"/>
                  </a:cubicBezTo>
                  <a:cubicBezTo>
                    <a:pt x="17" y="12"/>
                    <a:pt x="17" y="12"/>
                    <a:pt x="17" y="12"/>
                  </a:cubicBezTo>
                  <a:cubicBezTo>
                    <a:pt x="17" y="12"/>
                    <a:pt x="17" y="12"/>
                    <a:pt x="17" y="12"/>
                  </a:cubicBezTo>
                  <a:cubicBezTo>
                    <a:pt x="17" y="12"/>
                    <a:pt x="17" y="12"/>
                    <a:pt x="17" y="11"/>
                  </a:cubicBezTo>
                  <a:moveTo>
                    <a:pt x="16" y="11"/>
                  </a:moveTo>
                  <a:cubicBezTo>
                    <a:pt x="16" y="11"/>
                    <a:pt x="16" y="11"/>
                    <a:pt x="16" y="11"/>
                  </a:cubicBezTo>
                  <a:cubicBezTo>
                    <a:pt x="16" y="11"/>
                    <a:pt x="16" y="11"/>
                    <a:pt x="16" y="11"/>
                  </a:cubicBezTo>
                  <a:cubicBezTo>
                    <a:pt x="16" y="11"/>
                    <a:pt x="16" y="11"/>
                    <a:pt x="16" y="11"/>
                  </a:cubicBezTo>
                  <a:cubicBezTo>
                    <a:pt x="16" y="11"/>
                    <a:pt x="16" y="11"/>
                    <a:pt x="16" y="11"/>
                  </a:cubicBezTo>
                  <a:cubicBezTo>
                    <a:pt x="16" y="11"/>
                    <a:pt x="16" y="11"/>
                    <a:pt x="16" y="11"/>
                  </a:cubicBezTo>
                  <a:cubicBezTo>
                    <a:pt x="16" y="11"/>
                    <a:pt x="16" y="11"/>
                    <a:pt x="16" y="11"/>
                  </a:cubicBezTo>
                  <a:cubicBezTo>
                    <a:pt x="16" y="11"/>
                    <a:pt x="16" y="11"/>
                    <a:pt x="16" y="11"/>
                  </a:cubicBezTo>
                  <a:cubicBezTo>
                    <a:pt x="16" y="11"/>
                    <a:pt x="16" y="11"/>
                    <a:pt x="17" y="11"/>
                  </a:cubicBezTo>
                  <a:cubicBezTo>
                    <a:pt x="16" y="11"/>
                    <a:pt x="16" y="11"/>
                    <a:pt x="16" y="11"/>
                  </a:cubicBezTo>
                  <a:moveTo>
                    <a:pt x="16" y="10"/>
                  </a:moveTo>
                  <a:cubicBezTo>
                    <a:pt x="16" y="10"/>
                    <a:pt x="16" y="10"/>
                    <a:pt x="16" y="10"/>
                  </a:cubicBezTo>
                  <a:cubicBezTo>
                    <a:pt x="16" y="10"/>
                    <a:pt x="16" y="10"/>
                    <a:pt x="16" y="10"/>
                  </a:cubicBezTo>
                  <a:cubicBezTo>
                    <a:pt x="16" y="10"/>
                    <a:pt x="16" y="10"/>
                    <a:pt x="16" y="9"/>
                  </a:cubicBezTo>
                  <a:cubicBezTo>
                    <a:pt x="15" y="9"/>
                    <a:pt x="16" y="10"/>
                    <a:pt x="16" y="10"/>
                  </a:cubicBezTo>
                  <a:cubicBezTo>
                    <a:pt x="16" y="10"/>
                    <a:pt x="16" y="10"/>
                    <a:pt x="16" y="10"/>
                  </a:cubicBezTo>
                  <a:cubicBezTo>
                    <a:pt x="16" y="10"/>
                    <a:pt x="16" y="10"/>
                    <a:pt x="16" y="10"/>
                  </a:cubicBezTo>
                  <a:cubicBezTo>
                    <a:pt x="16" y="10"/>
                    <a:pt x="16" y="10"/>
                    <a:pt x="16" y="10"/>
                  </a:cubicBezTo>
                  <a:cubicBezTo>
                    <a:pt x="16" y="10"/>
                    <a:pt x="16" y="11"/>
                    <a:pt x="16" y="10"/>
                  </a:cubicBezTo>
                  <a:cubicBezTo>
                    <a:pt x="16" y="10"/>
                    <a:pt x="16" y="10"/>
                    <a:pt x="16" y="10"/>
                  </a:cubicBezTo>
                  <a:moveTo>
                    <a:pt x="17" y="10"/>
                  </a:moveTo>
                  <a:cubicBezTo>
                    <a:pt x="17" y="10"/>
                    <a:pt x="17" y="11"/>
                    <a:pt x="17" y="11"/>
                  </a:cubicBezTo>
                  <a:cubicBezTo>
                    <a:pt x="17" y="11"/>
                    <a:pt x="17" y="11"/>
                    <a:pt x="17" y="10"/>
                  </a:cubicBezTo>
                  <a:moveTo>
                    <a:pt x="17" y="10"/>
                  </a:move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9"/>
                  </a:cubicBezTo>
                  <a:cubicBezTo>
                    <a:pt x="17" y="9"/>
                    <a:pt x="17" y="10"/>
                    <a:pt x="16" y="9"/>
                  </a:cubicBezTo>
                  <a:cubicBezTo>
                    <a:pt x="16" y="9"/>
                    <a:pt x="16" y="9"/>
                    <a:pt x="16" y="9"/>
                  </a:cubicBezTo>
                  <a:cubicBezTo>
                    <a:pt x="16" y="9"/>
                    <a:pt x="16" y="9"/>
                    <a:pt x="16" y="9"/>
                  </a:cubicBezTo>
                  <a:cubicBezTo>
                    <a:pt x="16" y="10"/>
                    <a:pt x="16" y="9"/>
                    <a:pt x="17" y="10"/>
                  </a:cubicBezTo>
                  <a:cubicBezTo>
                    <a:pt x="16" y="10"/>
                    <a:pt x="16" y="10"/>
                    <a:pt x="16" y="10"/>
                  </a:cubicBezTo>
                  <a:cubicBezTo>
                    <a:pt x="17" y="10"/>
                    <a:pt x="17" y="10"/>
                    <a:pt x="17" y="10"/>
                  </a:cubicBezTo>
                  <a:cubicBezTo>
                    <a:pt x="17" y="10"/>
                    <a:pt x="17" y="10"/>
                    <a:pt x="17" y="10"/>
                  </a:cubicBezTo>
                  <a:cubicBezTo>
                    <a:pt x="17" y="10"/>
                    <a:pt x="17" y="10"/>
                    <a:pt x="17" y="10"/>
                  </a:cubicBezTo>
                  <a:moveTo>
                    <a:pt x="18" y="10"/>
                  </a:moveTo>
                  <a:cubicBezTo>
                    <a:pt x="17" y="10"/>
                    <a:pt x="18" y="10"/>
                    <a:pt x="18" y="10"/>
                  </a:cubicBezTo>
                  <a:cubicBezTo>
                    <a:pt x="17" y="10"/>
                    <a:pt x="17" y="10"/>
                    <a:pt x="17" y="10"/>
                  </a:cubicBezTo>
                  <a:cubicBezTo>
                    <a:pt x="17" y="10"/>
                    <a:pt x="17" y="11"/>
                    <a:pt x="17" y="11"/>
                  </a:cubicBezTo>
                  <a:cubicBezTo>
                    <a:pt x="17" y="10"/>
                    <a:pt x="18" y="10"/>
                    <a:pt x="18" y="10"/>
                  </a:cubicBezTo>
                  <a:close/>
                  <a:moveTo>
                    <a:pt x="19" y="10"/>
                  </a:moveTo>
                  <a:cubicBezTo>
                    <a:pt x="18" y="9"/>
                    <a:pt x="18" y="9"/>
                    <a:pt x="18" y="9"/>
                  </a:cubicBezTo>
                  <a:cubicBezTo>
                    <a:pt x="18" y="9"/>
                    <a:pt x="18" y="10"/>
                    <a:pt x="18" y="10"/>
                  </a:cubicBezTo>
                  <a:cubicBezTo>
                    <a:pt x="18" y="10"/>
                    <a:pt x="19" y="10"/>
                    <a:pt x="19" y="10"/>
                  </a:cubicBezTo>
                  <a:moveTo>
                    <a:pt x="18" y="9"/>
                  </a:moveTo>
                  <a:cubicBezTo>
                    <a:pt x="18" y="9"/>
                    <a:pt x="18" y="9"/>
                    <a:pt x="18" y="9"/>
                  </a:cubicBezTo>
                  <a:cubicBezTo>
                    <a:pt x="18" y="9"/>
                    <a:pt x="19" y="9"/>
                    <a:pt x="18" y="9"/>
                  </a:cubicBezTo>
                  <a:moveTo>
                    <a:pt x="19" y="8"/>
                  </a:moveTo>
                  <a:cubicBezTo>
                    <a:pt x="19" y="7"/>
                    <a:pt x="19" y="8"/>
                    <a:pt x="19" y="8"/>
                  </a:cubicBezTo>
                  <a:cubicBezTo>
                    <a:pt x="19" y="8"/>
                    <a:pt x="19" y="8"/>
                    <a:pt x="19" y="8"/>
                  </a:cubicBezTo>
                  <a:moveTo>
                    <a:pt x="19" y="9"/>
                  </a:moveTo>
                  <a:cubicBezTo>
                    <a:pt x="19" y="8"/>
                    <a:pt x="19" y="8"/>
                    <a:pt x="19" y="9"/>
                  </a:cubicBezTo>
                  <a:cubicBezTo>
                    <a:pt x="19" y="9"/>
                    <a:pt x="19" y="9"/>
                    <a:pt x="19" y="9"/>
                  </a:cubicBezTo>
                  <a:moveTo>
                    <a:pt x="21" y="10"/>
                  </a:moveTo>
                  <a:cubicBezTo>
                    <a:pt x="21" y="10"/>
                    <a:pt x="20" y="9"/>
                    <a:pt x="20" y="9"/>
                  </a:cubicBezTo>
                  <a:cubicBezTo>
                    <a:pt x="20" y="10"/>
                    <a:pt x="20" y="10"/>
                    <a:pt x="20" y="10"/>
                  </a:cubicBezTo>
                  <a:cubicBezTo>
                    <a:pt x="21" y="10"/>
                    <a:pt x="21" y="10"/>
                    <a:pt x="21" y="10"/>
                  </a:cubicBezTo>
                  <a:moveTo>
                    <a:pt x="21" y="9"/>
                  </a:moveTo>
                  <a:cubicBezTo>
                    <a:pt x="21" y="9"/>
                    <a:pt x="20" y="9"/>
                    <a:pt x="21" y="10"/>
                  </a:cubicBezTo>
                  <a:cubicBezTo>
                    <a:pt x="21" y="10"/>
                    <a:pt x="21" y="10"/>
                    <a:pt x="21" y="10"/>
                  </a:cubicBezTo>
                  <a:cubicBezTo>
                    <a:pt x="21" y="10"/>
                    <a:pt x="21" y="10"/>
                    <a:pt x="21" y="9"/>
                  </a:cubicBezTo>
                  <a:cubicBezTo>
                    <a:pt x="21" y="10"/>
                    <a:pt x="21" y="9"/>
                    <a:pt x="21" y="9"/>
                  </a:cubicBezTo>
                  <a:moveTo>
                    <a:pt x="21" y="9"/>
                  </a:moveTo>
                  <a:cubicBezTo>
                    <a:pt x="21" y="9"/>
                    <a:pt x="21" y="9"/>
                    <a:pt x="21" y="9"/>
                  </a:cubicBezTo>
                  <a:cubicBezTo>
                    <a:pt x="21" y="10"/>
                    <a:pt x="21" y="9"/>
                    <a:pt x="21" y="10"/>
                  </a:cubicBezTo>
                  <a:cubicBezTo>
                    <a:pt x="21" y="10"/>
                    <a:pt x="21" y="10"/>
                    <a:pt x="21" y="9"/>
                  </a:cubicBezTo>
                  <a:moveTo>
                    <a:pt x="21" y="8"/>
                  </a:moveTo>
                  <a:cubicBezTo>
                    <a:pt x="21" y="8"/>
                    <a:pt x="21" y="8"/>
                    <a:pt x="21" y="8"/>
                  </a:cubicBezTo>
                  <a:cubicBezTo>
                    <a:pt x="21" y="8"/>
                    <a:pt x="21" y="9"/>
                    <a:pt x="21" y="8"/>
                  </a:cubicBezTo>
                  <a:moveTo>
                    <a:pt x="20" y="11"/>
                  </a:moveTo>
                  <a:cubicBezTo>
                    <a:pt x="20" y="11"/>
                    <a:pt x="20" y="11"/>
                    <a:pt x="20" y="11"/>
                  </a:cubicBezTo>
                  <a:cubicBezTo>
                    <a:pt x="20" y="11"/>
                    <a:pt x="20" y="11"/>
                    <a:pt x="20" y="11"/>
                  </a:cubicBezTo>
                  <a:moveTo>
                    <a:pt x="21" y="11"/>
                  </a:moveTo>
                  <a:cubicBezTo>
                    <a:pt x="21" y="11"/>
                    <a:pt x="20" y="11"/>
                    <a:pt x="20" y="11"/>
                  </a:cubicBezTo>
                  <a:cubicBezTo>
                    <a:pt x="21" y="11"/>
                    <a:pt x="21" y="11"/>
                    <a:pt x="21" y="11"/>
                  </a:cubicBezTo>
                  <a:cubicBezTo>
                    <a:pt x="21" y="11"/>
                    <a:pt x="21" y="11"/>
                    <a:pt x="21" y="11"/>
                  </a:cubicBezTo>
                  <a:moveTo>
                    <a:pt x="21" y="12"/>
                  </a:moveTo>
                  <a:cubicBezTo>
                    <a:pt x="21" y="12"/>
                    <a:pt x="21" y="11"/>
                    <a:pt x="21" y="11"/>
                  </a:cubicBezTo>
                  <a:cubicBezTo>
                    <a:pt x="21" y="12"/>
                    <a:pt x="21" y="12"/>
                    <a:pt x="21" y="12"/>
                  </a:cubicBezTo>
                  <a:moveTo>
                    <a:pt x="21" y="11"/>
                  </a:moveTo>
                  <a:cubicBezTo>
                    <a:pt x="21" y="11"/>
                    <a:pt x="21" y="11"/>
                    <a:pt x="21" y="11"/>
                  </a:cubicBezTo>
                  <a:cubicBezTo>
                    <a:pt x="21" y="11"/>
                    <a:pt x="21" y="12"/>
                    <a:pt x="21" y="11"/>
                  </a:cubicBezTo>
                  <a:moveTo>
                    <a:pt x="22" y="11"/>
                  </a:moveTo>
                  <a:cubicBezTo>
                    <a:pt x="22" y="11"/>
                    <a:pt x="22" y="11"/>
                    <a:pt x="22" y="11"/>
                  </a:cubicBezTo>
                  <a:cubicBezTo>
                    <a:pt x="22" y="11"/>
                    <a:pt x="22" y="11"/>
                    <a:pt x="22" y="11"/>
                  </a:cubicBezTo>
                  <a:cubicBezTo>
                    <a:pt x="22" y="11"/>
                    <a:pt x="22" y="11"/>
                    <a:pt x="22" y="11"/>
                  </a:cubicBezTo>
                  <a:moveTo>
                    <a:pt x="22" y="12"/>
                  </a:moveTo>
                  <a:cubicBezTo>
                    <a:pt x="22" y="12"/>
                    <a:pt x="22" y="12"/>
                    <a:pt x="22" y="12"/>
                  </a:cubicBezTo>
                  <a:cubicBezTo>
                    <a:pt x="22" y="12"/>
                    <a:pt x="22" y="12"/>
                    <a:pt x="22" y="12"/>
                  </a:cubicBezTo>
                  <a:cubicBezTo>
                    <a:pt x="22" y="11"/>
                    <a:pt x="22" y="12"/>
                    <a:pt x="22" y="11"/>
                  </a:cubicBezTo>
                  <a:cubicBezTo>
                    <a:pt x="22" y="11"/>
                    <a:pt x="22" y="12"/>
                    <a:pt x="22" y="11"/>
                  </a:cubicBezTo>
                  <a:cubicBezTo>
                    <a:pt x="22" y="11"/>
                    <a:pt x="21" y="11"/>
                    <a:pt x="21" y="11"/>
                  </a:cubicBezTo>
                  <a:cubicBezTo>
                    <a:pt x="21" y="11"/>
                    <a:pt x="22" y="11"/>
                    <a:pt x="21" y="11"/>
                  </a:cubicBezTo>
                  <a:cubicBezTo>
                    <a:pt x="21" y="11"/>
                    <a:pt x="21" y="11"/>
                    <a:pt x="21" y="11"/>
                  </a:cubicBezTo>
                  <a:cubicBezTo>
                    <a:pt x="21" y="11"/>
                    <a:pt x="21" y="11"/>
                    <a:pt x="21" y="11"/>
                  </a:cubicBezTo>
                  <a:cubicBezTo>
                    <a:pt x="21" y="11"/>
                    <a:pt x="21" y="12"/>
                    <a:pt x="21" y="11"/>
                  </a:cubicBezTo>
                  <a:cubicBezTo>
                    <a:pt x="21" y="11"/>
                    <a:pt x="21" y="11"/>
                    <a:pt x="21" y="11"/>
                  </a:cubicBezTo>
                  <a:cubicBezTo>
                    <a:pt x="21" y="11"/>
                    <a:pt x="21" y="11"/>
                    <a:pt x="21" y="11"/>
                  </a:cubicBezTo>
                  <a:cubicBezTo>
                    <a:pt x="21" y="11"/>
                    <a:pt x="21" y="11"/>
                    <a:pt x="21" y="11"/>
                  </a:cubicBezTo>
                  <a:cubicBezTo>
                    <a:pt x="21" y="11"/>
                    <a:pt x="21" y="11"/>
                    <a:pt x="21" y="11"/>
                  </a:cubicBezTo>
                  <a:cubicBezTo>
                    <a:pt x="21" y="11"/>
                    <a:pt x="21" y="11"/>
                    <a:pt x="21" y="11"/>
                  </a:cubicBezTo>
                  <a:cubicBezTo>
                    <a:pt x="21" y="12"/>
                    <a:pt x="21" y="12"/>
                    <a:pt x="21" y="12"/>
                  </a:cubicBezTo>
                  <a:cubicBezTo>
                    <a:pt x="22" y="12"/>
                    <a:pt x="22" y="12"/>
                    <a:pt x="22" y="12"/>
                  </a:cubicBezTo>
                  <a:cubicBezTo>
                    <a:pt x="21" y="12"/>
                    <a:pt x="21" y="12"/>
                    <a:pt x="21" y="12"/>
                  </a:cubicBezTo>
                  <a:cubicBezTo>
                    <a:pt x="21" y="12"/>
                    <a:pt x="21" y="12"/>
                    <a:pt x="22" y="12"/>
                  </a:cubicBezTo>
                  <a:cubicBezTo>
                    <a:pt x="21" y="12"/>
                    <a:pt x="21" y="12"/>
                    <a:pt x="21" y="12"/>
                  </a:cubicBezTo>
                  <a:cubicBezTo>
                    <a:pt x="22" y="12"/>
                    <a:pt x="22" y="12"/>
                    <a:pt x="22" y="12"/>
                  </a:cubicBezTo>
                  <a:cubicBezTo>
                    <a:pt x="22" y="12"/>
                    <a:pt x="22" y="12"/>
                    <a:pt x="22" y="12"/>
                  </a:cubicBezTo>
                  <a:cubicBezTo>
                    <a:pt x="22" y="12"/>
                    <a:pt x="22" y="12"/>
                    <a:pt x="21" y="11"/>
                  </a:cubicBezTo>
                  <a:cubicBezTo>
                    <a:pt x="21" y="11"/>
                    <a:pt x="22" y="12"/>
                    <a:pt x="22" y="12"/>
                  </a:cubicBezTo>
                  <a:cubicBezTo>
                    <a:pt x="22" y="12"/>
                    <a:pt x="22" y="11"/>
                    <a:pt x="22" y="12"/>
                  </a:cubicBezTo>
                  <a:cubicBezTo>
                    <a:pt x="22" y="12"/>
                    <a:pt x="22" y="12"/>
                    <a:pt x="22" y="12"/>
                  </a:cubicBezTo>
                  <a:cubicBezTo>
                    <a:pt x="22" y="12"/>
                    <a:pt x="22" y="12"/>
                    <a:pt x="22" y="12"/>
                  </a:cubicBezTo>
                  <a:moveTo>
                    <a:pt x="22" y="10"/>
                  </a:moveTo>
                  <a:cubicBezTo>
                    <a:pt x="22" y="9"/>
                    <a:pt x="22" y="9"/>
                    <a:pt x="22" y="9"/>
                  </a:cubicBezTo>
                  <a:cubicBezTo>
                    <a:pt x="22" y="9"/>
                    <a:pt x="22" y="9"/>
                    <a:pt x="22" y="9"/>
                  </a:cubicBezTo>
                  <a:cubicBezTo>
                    <a:pt x="22" y="10"/>
                    <a:pt x="22" y="10"/>
                    <a:pt x="22" y="10"/>
                  </a:cubicBezTo>
                  <a:cubicBezTo>
                    <a:pt x="22" y="9"/>
                    <a:pt x="22" y="9"/>
                    <a:pt x="22" y="9"/>
                  </a:cubicBezTo>
                  <a:cubicBezTo>
                    <a:pt x="22" y="9"/>
                    <a:pt x="22" y="9"/>
                    <a:pt x="22" y="9"/>
                  </a:cubicBezTo>
                  <a:cubicBezTo>
                    <a:pt x="22" y="10"/>
                    <a:pt x="22" y="9"/>
                    <a:pt x="22" y="10"/>
                  </a:cubicBezTo>
                  <a:cubicBezTo>
                    <a:pt x="22" y="10"/>
                    <a:pt x="22" y="10"/>
                    <a:pt x="22" y="10"/>
                  </a:cubicBezTo>
                  <a:moveTo>
                    <a:pt x="23" y="9"/>
                  </a:moveTo>
                  <a:cubicBezTo>
                    <a:pt x="23" y="9"/>
                    <a:pt x="23" y="9"/>
                    <a:pt x="23" y="9"/>
                  </a:cubicBezTo>
                  <a:cubicBezTo>
                    <a:pt x="23" y="9"/>
                    <a:pt x="23" y="9"/>
                    <a:pt x="23" y="9"/>
                  </a:cubicBezTo>
                  <a:cubicBezTo>
                    <a:pt x="23" y="9"/>
                    <a:pt x="23" y="9"/>
                    <a:pt x="23" y="9"/>
                  </a:cubicBezTo>
                  <a:cubicBezTo>
                    <a:pt x="23" y="9"/>
                    <a:pt x="23" y="9"/>
                    <a:pt x="23" y="9"/>
                  </a:cubicBezTo>
                  <a:cubicBezTo>
                    <a:pt x="23" y="9"/>
                    <a:pt x="23" y="9"/>
                    <a:pt x="23" y="9"/>
                  </a:cubicBezTo>
                  <a:cubicBezTo>
                    <a:pt x="23" y="9"/>
                    <a:pt x="23" y="9"/>
                    <a:pt x="23" y="9"/>
                  </a:cubicBezTo>
                  <a:cubicBezTo>
                    <a:pt x="23" y="9"/>
                    <a:pt x="23" y="9"/>
                    <a:pt x="23" y="9"/>
                  </a:cubicBezTo>
                  <a:cubicBezTo>
                    <a:pt x="23" y="9"/>
                    <a:pt x="22" y="9"/>
                    <a:pt x="22" y="9"/>
                  </a:cubicBezTo>
                  <a:cubicBezTo>
                    <a:pt x="23" y="9"/>
                    <a:pt x="23" y="9"/>
                    <a:pt x="23" y="10"/>
                  </a:cubicBezTo>
                  <a:cubicBezTo>
                    <a:pt x="23" y="10"/>
                    <a:pt x="23" y="10"/>
                    <a:pt x="23" y="9"/>
                  </a:cubicBezTo>
                  <a:cubicBezTo>
                    <a:pt x="23" y="9"/>
                    <a:pt x="23" y="10"/>
                    <a:pt x="23" y="9"/>
                  </a:cubicBezTo>
                  <a:moveTo>
                    <a:pt x="24" y="12"/>
                  </a:moveTo>
                  <a:cubicBezTo>
                    <a:pt x="24" y="13"/>
                    <a:pt x="24" y="12"/>
                    <a:pt x="23" y="13"/>
                  </a:cubicBezTo>
                  <a:cubicBezTo>
                    <a:pt x="23" y="13"/>
                    <a:pt x="24" y="13"/>
                    <a:pt x="24" y="13"/>
                  </a:cubicBezTo>
                  <a:lnTo>
                    <a:pt x="24" y="12"/>
                  </a:lnTo>
                  <a:close/>
                  <a:moveTo>
                    <a:pt x="24" y="11"/>
                  </a:moveTo>
                  <a:cubicBezTo>
                    <a:pt x="24" y="10"/>
                    <a:pt x="24" y="10"/>
                    <a:pt x="24" y="10"/>
                  </a:cubicBezTo>
                  <a:cubicBezTo>
                    <a:pt x="24" y="11"/>
                    <a:pt x="24" y="11"/>
                    <a:pt x="24" y="11"/>
                  </a:cubicBezTo>
                  <a:moveTo>
                    <a:pt x="24" y="10"/>
                  </a:moveTo>
                  <a:cubicBezTo>
                    <a:pt x="24" y="10"/>
                    <a:pt x="24" y="9"/>
                    <a:pt x="24" y="9"/>
                  </a:cubicBezTo>
                  <a:cubicBezTo>
                    <a:pt x="24" y="9"/>
                    <a:pt x="24" y="9"/>
                    <a:pt x="24" y="9"/>
                  </a:cubicBezTo>
                  <a:cubicBezTo>
                    <a:pt x="24" y="9"/>
                    <a:pt x="24" y="9"/>
                    <a:pt x="24" y="10"/>
                  </a:cubicBezTo>
                  <a:cubicBezTo>
                    <a:pt x="24" y="9"/>
                    <a:pt x="24" y="9"/>
                    <a:pt x="24" y="9"/>
                  </a:cubicBezTo>
                  <a:cubicBezTo>
                    <a:pt x="24" y="9"/>
                    <a:pt x="24" y="9"/>
                    <a:pt x="23" y="10"/>
                  </a:cubicBezTo>
                  <a:cubicBezTo>
                    <a:pt x="24" y="10"/>
                    <a:pt x="24" y="10"/>
                    <a:pt x="24" y="9"/>
                  </a:cubicBezTo>
                  <a:cubicBezTo>
                    <a:pt x="24" y="9"/>
                    <a:pt x="24" y="10"/>
                    <a:pt x="24" y="10"/>
                  </a:cubicBezTo>
                  <a:cubicBezTo>
                    <a:pt x="24" y="9"/>
                    <a:pt x="24" y="10"/>
                    <a:pt x="24" y="10"/>
                  </a:cubicBezTo>
                  <a:moveTo>
                    <a:pt x="24" y="9"/>
                  </a:moveTo>
                  <a:cubicBezTo>
                    <a:pt x="24" y="9"/>
                    <a:pt x="24" y="9"/>
                    <a:pt x="24" y="9"/>
                  </a:cubicBezTo>
                  <a:cubicBezTo>
                    <a:pt x="24" y="9"/>
                    <a:pt x="24" y="10"/>
                    <a:pt x="25" y="10"/>
                  </a:cubicBezTo>
                  <a:cubicBezTo>
                    <a:pt x="25" y="10"/>
                    <a:pt x="25" y="9"/>
                    <a:pt x="24" y="9"/>
                  </a:cubicBezTo>
                  <a:moveTo>
                    <a:pt x="30" y="20"/>
                  </a:moveTo>
                  <a:cubicBezTo>
                    <a:pt x="30" y="20"/>
                    <a:pt x="30" y="20"/>
                    <a:pt x="30" y="20"/>
                  </a:cubicBezTo>
                  <a:cubicBezTo>
                    <a:pt x="30" y="20"/>
                    <a:pt x="30" y="20"/>
                    <a:pt x="30" y="20"/>
                  </a:cubicBezTo>
                  <a:cubicBezTo>
                    <a:pt x="30" y="20"/>
                    <a:pt x="30" y="20"/>
                    <a:pt x="30" y="20"/>
                  </a:cubicBezTo>
                  <a:moveTo>
                    <a:pt x="32" y="19"/>
                  </a:moveTo>
                  <a:cubicBezTo>
                    <a:pt x="32" y="19"/>
                    <a:pt x="32" y="19"/>
                    <a:pt x="33" y="19"/>
                  </a:cubicBezTo>
                  <a:cubicBezTo>
                    <a:pt x="33" y="19"/>
                    <a:pt x="33" y="19"/>
                    <a:pt x="32" y="19"/>
                  </a:cubicBezTo>
                  <a:moveTo>
                    <a:pt x="29" y="19"/>
                  </a:moveTo>
                  <a:cubicBezTo>
                    <a:pt x="29" y="19"/>
                    <a:pt x="29" y="19"/>
                    <a:pt x="29" y="19"/>
                  </a:cubicBezTo>
                  <a:cubicBezTo>
                    <a:pt x="29" y="19"/>
                    <a:pt x="30" y="18"/>
                    <a:pt x="29" y="19"/>
                  </a:cubicBezTo>
                  <a:moveTo>
                    <a:pt x="29" y="18"/>
                  </a:moveTo>
                  <a:cubicBezTo>
                    <a:pt x="29" y="18"/>
                    <a:pt x="29" y="19"/>
                    <a:pt x="29" y="18"/>
                  </a:cubicBezTo>
                  <a:cubicBezTo>
                    <a:pt x="29" y="18"/>
                    <a:pt x="29" y="18"/>
                    <a:pt x="29" y="18"/>
                  </a:cubicBezTo>
                  <a:moveTo>
                    <a:pt x="28" y="16"/>
                  </a:moveTo>
                  <a:cubicBezTo>
                    <a:pt x="28" y="16"/>
                    <a:pt x="28" y="16"/>
                    <a:pt x="28" y="16"/>
                  </a:cubicBezTo>
                  <a:cubicBezTo>
                    <a:pt x="28" y="16"/>
                    <a:pt x="28" y="16"/>
                    <a:pt x="28" y="16"/>
                  </a:cubicBezTo>
                  <a:cubicBezTo>
                    <a:pt x="28" y="16"/>
                    <a:pt x="28" y="16"/>
                    <a:pt x="28" y="16"/>
                  </a:cubicBezTo>
                  <a:moveTo>
                    <a:pt x="29" y="14"/>
                  </a:moveTo>
                  <a:cubicBezTo>
                    <a:pt x="29" y="14"/>
                    <a:pt x="29" y="14"/>
                    <a:pt x="29" y="14"/>
                  </a:cubicBezTo>
                  <a:cubicBezTo>
                    <a:pt x="29" y="14"/>
                    <a:pt x="29" y="14"/>
                    <a:pt x="29" y="14"/>
                  </a:cubicBezTo>
                  <a:cubicBezTo>
                    <a:pt x="29" y="14"/>
                    <a:pt x="29" y="14"/>
                    <a:pt x="29" y="14"/>
                  </a:cubicBezTo>
                  <a:moveTo>
                    <a:pt x="27" y="15"/>
                  </a:moveTo>
                  <a:cubicBezTo>
                    <a:pt x="27" y="15"/>
                    <a:pt x="27" y="15"/>
                    <a:pt x="27" y="15"/>
                  </a:cubicBezTo>
                  <a:cubicBezTo>
                    <a:pt x="27" y="15"/>
                    <a:pt x="27" y="15"/>
                    <a:pt x="27" y="15"/>
                  </a:cubicBezTo>
                  <a:cubicBezTo>
                    <a:pt x="27" y="15"/>
                    <a:pt x="27" y="15"/>
                    <a:pt x="27" y="15"/>
                  </a:cubicBezTo>
                  <a:cubicBezTo>
                    <a:pt x="27" y="15"/>
                    <a:pt x="27" y="15"/>
                    <a:pt x="27" y="15"/>
                  </a:cubicBezTo>
                  <a:moveTo>
                    <a:pt x="26" y="14"/>
                  </a:moveTo>
                  <a:cubicBezTo>
                    <a:pt x="26" y="14"/>
                    <a:pt x="26" y="14"/>
                    <a:pt x="26" y="14"/>
                  </a:cubicBezTo>
                  <a:cubicBezTo>
                    <a:pt x="26" y="14"/>
                    <a:pt x="26" y="14"/>
                    <a:pt x="26" y="14"/>
                  </a:cubicBezTo>
                  <a:moveTo>
                    <a:pt x="27" y="12"/>
                  </a:moveTo>
                  <a:cubicBezTo>
                    <a:pt x="27" y="12"/>
                    <a:pt x="27" y="12"/>
                    <a:pt x="27" y="12"/>
                  </a:cubicBezTo>
                  <a:cubicBezTo>
                    <a:pt x="27" y="12"/>
                    <a:pt x="27" y="12"/>
                    <a:pt x="27" y="12"/>
                  </a:cubicBezTo>
                  <a:moveTo>
                    <a:pt x="26" y="13"/>
                  </a:moveTo>
                  <a:cubicBezTo>
                    <a:pt x="26" y="13"/>
                    <a:pt x="26" y="14"/>
                    <a:pt x="26" y="13"/>
                  </a:cubicBezTo>
                  <a:cubicBezTo>
                    <a:pt x="26" y="13"/>
                    <a:pt x="26" y="13"/>
                    <a:pt x="26" y="13"/>
                  </a:cubicBezTo>
                  <a:moveTo>
                    <a:pt x="26" y="13"/>
                  </a:moveTo>
                  <a:cubicBezTo>
                    <a:pt x="26" y="13"/>
                    <a:pt x="26" y="13"/>
                    <a:pt x="26" y="13"/>
                  </a:cubicBezTo>
                  <a:cubicBezTo>
                    <a:pt x="26" y="13"/>
                    <a:pt x="26" y="12"/>
                    <a:pt x="26" y="13"/>
                  </a:cubicBezTo>
                  <a:moveTo>
                    <a:pt x="26" y="11"/>
                  </a:moveTo>
                  <a:cubicBezTo>
                    <a:pt x="25" y="11"/>
                    <a:pt x="25" y="12"/>
                    <a:pt x="26" y="12"/>
                  </a:cubicBezTo>
                  <a:cubicBezTo>
                    <a:pt x="26" y="11"/>
                    <a:pt x="26" y="11"/>
                    <a:pt x="26" y="11"/>
                  </a:cubicBezTo>
                  <a:moveTo>
                    <a:pt x="24" y="13"/>
                  </a:moveTo>
                  <a:cubicBezTo>
                    <a:pt x="24" y="13"/>
                    <a:pt x="25" y="13"/>
                    <a:pt x="25" y="13"/>
                  </a:cubicBezTo>
                  <a:cubicBezTo>
                    <a:pt x="25" y="13"/>
                    <a:pt x="25" y="13"/>
                    <a:pt x="25" y="13"/>
                  </a:cubicBezTo>
                  <a:cubicBezTo>
                    <a:pt x="24" y="13"/>
                    <a:pt x="25" y="13"/>
                    <a:pt x="24" y="13"/>
                  </a:cubicBezTo>
                  <a:moveTo>
                    <a:pt x="25" y="10"/>
                  </a:moveTo>
                  <a:cubicBezTo>
                    <a:pt x="25" y="10"/>
                    <a:pt x="25" y="10"/>
                    <a:pt x="25" y="9"/>
                  </a:cubicBezTo>
                  <a:cubicBezTo>
                    <a:pt x="25" y="9"/>
                    <a:pt x="25" y="9"/>
                    <a:pt x="25" y="9"/>
                  </a:cubicBezTo>
                  <a:cubicBezTo>
                    <a:pt x="25" y="9"/>
                    <a:pt x="25" y="10"/>
                    <a:pt x="25" y="10"/>
                  </a:cubicBezTo>
                  <a:moveTo>
                    <a:pt x="26" y="10"/>
                  </a:moveTo>
                  <a:cubicBezTo>
                    <a:pt x="26" y="9"/>
                    <a:pt x="26" y="10"/>
                    <a:pt x="25" y="9"/>
                  </a:cubicBezTo>
                  <a:cubicBezTo>
                    <a:pt x="25" y="9"/>
                    <a:pt x="25" y="10"/>
                    <a:pt x="25" y="9"/>
                  </a:cubicBezTo>
                  <a:cubicBezTo>
                    <a:pt x="25" y="9"/>
                    <a:pt x="25" y="9"/>
                    <a:pt x="25" y="9"/>
                  </a:cubicBezTo>
                  <a:cubicBezTo>
                    <a:pt x="25" y="9"/>
                    <a:pt x="25" y="9"/>
                    <a:pt x="25" y="10"/>
                  </a:cubicBezTo>
                  <a:cubicBezTo>
                    <a:pt x="25" y="10"/>
                    <a:pt x="25" y="10"/>
                    <a:pt x="25" y="10"/>
                  </a:cubicBezTo>
                  <a:cubicBezTo>
                    <a:pt x="25" y="10"/>
                    <a:pt x="26" y="10"/>
                    <a:pt x="26" y="10"/>
                  </a:cubicBezTo>
                  <a:moveTo>
                    <a:pt x="27" y="11"/>
                  </a:moveTo>
                  <a:cubicBezTo>
                    <a:pt x="27" y="11"/>
                    <a:pt x="27" y="11"/>
                    <a:pt x="27" y="10"/>
                  </a:cubicBezTo>
                  <a:cubicBezTo>
                    <a:pt x="27" y="10"/>
                    <a:pt x="27" y="10"/>
                    <a:pt x="27" y="10"/>
                  </a:cubicBezTo>
                  <a:cubicBezTo>
                    <a:pt x="27" y="11"/>
                    <a:pt x="27" y="11"/>
                    <a:pt x="27" y="11"/>
                  </a:cubicBezTo>
                  <a:moveTo>
                    <a:pt x="28" y="11"/>
                  </a:moveTo>
                  <a:cubicBezTo>
                    <a:pt x="28" y="11"/>
                    <a:pt x="28" y="11"/>
                    <a:pt x="28" y="11"/>
                  </a:cubicBezTo>
                  <a:cubicBezTo>
                    <a:pt x="28" y="11"/>
                    <a:pt x="28" y="11"/>
                    <a:pt x="28" y="11"/>
                  </a:cubicBezTo>
                  <a:close/>
                  <a:moveTo>
                    <a:pt x="28" y="11"/>
                  </a:moveTo>
                  <a:cubicBezTo>
                    <a:pt x="28" y="11"/>
                    <a:pt x="28" y="10"/>
                    <a:pt x="28" y="10"/>
                  </a:cubicBezTo>
                  <a:cubicBezTo>
                    <a:pt x="28" y="11"/>
                    <a:pt x="28" y="11"/>
                    <a:pt x="28" y="11"/>
                  </a:cubicBezTo>
                  <a:cubicBezTo>
                    <a:pt x="28" y="11"/>
                    <a:pt x="28" y="11"/>
                    <a:pt x="28" y="11"/>
                  </a:cubicBezTo>
                  <a:close/>
                  <a:moveTo>
                    <a:pt x="30" y="12"/>
                  </a:moveTo>
                  <a:cubicBezTo>
                    <a:pt x="30" y="12"/>
                    <a:pt x="30" y="12"/>
                    <a:pt x="30" y="12"/>
                  </a:cubicBezTo>
                  <a:cubicBezTo>
                    <a:pt x="30" y="12"/>
                    <a:pt x="30" y="12"/>
                    <a:pt x="30" y="12"/>
                  </a:cubicBezTo>
                  <a:close/>
                  <a:moveTo>
                    <a:pt x="34" y="23"/>
                  </a:moveTo>
                  <a:cubicBezTo>
                    <a:pt x="33" y="23"/>
                    <a:pt x="33" y="23"/>
                    <a:pt x="33" y="23"/>
                  </a:cubicBezTo>
                  <a:cubicBezTo>
                    <a:pt x="33" y="23"/>
                    <a:pt x="33" y="23"/>
                    <a:pt x="33" y="23"/>
                  </a:cubicBezTo>
                  <a:cubicBezTo>
                    <a:pt x="33" y="23"/>
                    <a:pt x="34" y="23"/>
                    <a:pt x="34" y="23"/>
                  </a:cubicBezTo>
                  <a:moveTo>
                    <a:pt x="34" y="24"/>
                  </a:moveTo>
                  <a:cubicBezTo>
                    <a:pt x="34" y="24"/>
                    <a:pt x="34" y="24"/>
                    <a:pt x="34" y="24"/>
                  </a:cubicBezTo>
                  <a:cubicBezTo>
                    <a:pt x="34" y="24"/>
                    <a:pt x="34" y="24"/>
                    <a:pt x="34" y="24"/>
                  </a:cubicBezTo>
                  <a:cubicBezTo>
                    <a:pt x="34" y="24"/>
                    <a:pt x="34" y="24"/>
                    <a:pt x="34" y="24"/>
                  </a:cubicBezTo>
                  <a:moveTo>
                    <a:pt x="23" y="27"/>
                  </a:moveTo>
                  <a:cubicBezTo>
                    <a:pt x="23" y="27"/>
                    <a:pt x="23" y="28"/>
                    <a:pt x="24" y="27"/>
                  </a:cubicBezTo>
                  <a:cubicBezTo>
                    <a:pt x="24" y="27"/>
                    <a:pt x="23" y="27"/>
                    <a:pt x="23" y="27"/>
                  </a:cubicBezTo>
                  <a:moveTo>
                    <a:pt x="23" y="27"/>
                  </a:moveTo>
                  <a:cubicBezTo>
                    <a:pt x="23" y="27"/>
                    <a:pt x="23" y="27"/>
                    <a:pt x="23" y="27"/>
                  </a:cubicBezTo>
                  <a:cubicBezTo>
                    <a:pt x="23" y="27"/>
                    <a:pt x="23" y="27"/>
                    <a:pt x="23" y="27"/>
                  </a:cubicBezTo>
                  <a:cubicBezTo>
                    <a:pt x="23" y="27"/>
                    <a:pt x="23" y="26"/>
                    <a:pt x="23" y="26"/>
                  </a:cubicBezTo>
                  <a:cubicBezTo>
                    <a:pt x="23" y="26"/>
                    <a:pt x="23" y="27"/>
                    <a:pt x="23" y="27"/>
                  </a:cubicBezTo>
                  <a:cubicBezTo>
                    <a:pt x="23" y="26"/>
                    <a:pt x="23" y="26"/>
                    <a:pt x="23" y="27"/>
                  </a:cubicBezTo>
                  <a:moveTo>
                    <a:pt x="22" y="27"/>
                  </a:moveTo>
                  <a:cubicBezTo>
                    <a:pt x="22" y="27"/>
                    <a:pt x="22" y="28"/>
                    <a:pt x="22" y="27"/>
                  </a:cubicBezTo>
                  <a:cubicBezTo>
                    <a:pt x="22" y="27"/>
                    <a:pt x="22" y="27"/>
                    <a:pt x="22" y="27"/>
                  </a:cubicBezTo>
                  <a:moveTo>
                    <a:pt x="10" y="29"/>
                  </a:moveTo>
                  <a:cubicBezTo>
                    <a:pt x="10" y="29"/>
                    <a:pt x="10" y="29"/>
                    <a:pt x="10" y="29"/>
                  </a:cubicBezTo>
                  <a:close/>
                  <a:moveTo>
                    <a:pt x="11" y="29"/>
                  </a:moveTo>
                  <a:cubicBezTo>
                    <a:pt x="11" y="28"/>
                    <a:pt x="11" y="28"/>
                    <a:pt x="11" y="28"/>
                  </a:cubicBezTo>
                  <a:cubicBezTo>
                    <a:pt x="11" y="29"/>
                    <a:pt x="11" y="29"/>
                    <a:pt x="11" y="29"/>
                  </a:cubicBezTo>
                  <a:moveTo>
                    <a:pt x="13" y="36"/>
                  </a:moveTo>
                  <a:cubicBezTo>
                    <a:pt x="13" y="36"/>
                    <a:pt x="13" y="36"/>
                    <a:pt x="13" y="36"/>
                  </a:cubicBezTo>
                  <a:cubicBezTo>
                    <a:pt x="13" y="36"/>
                    <a:pt x="13" y="36"/>
                    <a:pt x="13" y="36"/>
                  </a:cubicBezTo>
                  <a:cubicBezTo>
                    <a:pt x="13" y="36"/>
                    <a:pt x="13" y="36"/>
                    <a:pt x="13" y="36"/>
                  </a:cubicBezTo>
                  <a:moveTo>
                    <a:pt x="14" y="37"/>
                  </a:moveTo>
                  <a:cubicBezTo>
                    <a:pt x="14" y="36"/>
                    <a:pt x="14" y="36"/>
                    <a:pt x="14" y="36"/>
                  </a:cubicBezTo>
                  <a:cubicBezTo>
                    <a:pt x="14" y="36"/>
                    <a:pt x="14" y="36"/>
                    <a:pt x="14" y="36"/>
                  </a:cubicBezTo>
                  <a:cubicBezTo>
                    <a:pt x="14" y="36"/>
                    <a:pt x="14" y="36"/>
                    <a:pt x="14" y="36"/>
                  </a:cubicBezTo>
                  <a:cubicBezTo>
                    <a:pt x="14" y="36"/>
                    <a:pt x="14" y="36"/>
                    <a:pt x="14" y="36"/>
                  </a:cubicBezTo>
                  <a:cubicBezTo>
                    <a:pt x="14" y="36"/>
                    <a:pt x="14" y="36"/>
                    <a:pt x="14" y="37"/>
                  </a:cubicBezTo>
                  <a:moveTo>
                    <a:pt x="13" y="27"/>
                  </a:moveTo>
                  <a:cubicBezTo>
                    <a:pt x="13" y="27"/>
                    <a:pt x="12" y="27"/>
                    <a:pt x="12" y="27"/>
                  </a:cubicBezTo>
                  <a:cubicBezTo>
                    <a:pt x="13" y="27"/>
                    <a:pt x="12" y="27"/>
                    <a:pt x="13" y="27"/>
                  </a:cubicBezTo>
                  <a:cubicBezTo>
                    <a:pt x="13" y="27"/>
                    <a:pt x="13" y="27"/>
                    <a:pt x="13" y="27"/>
                  </a:cubicBezTo>
                  <a:cubicBezTo>
                    <a:pt x="13" y="27"/>
                    <a:pt x="13" y="27"/>
                    <a:pt x="13" y="27"/>
                  </a:cubicBezTo>
                  <a:moveTo>
                    <a:pt x="14" y="36"/>
                  </a:moveTo>
                  <a:cubicBezTo>
                    <a:pt x="14" y="36"/>
                    <a:pt x="14" y="36"/>
                    <a:pt x="14" y="36"/>
                  </a:cubicBezTo>
                  <a:cubicBezTo>
                    <a:pt x="14" y="36"/>
                    <a:pt x="14" y="36"/>
                    <a:pt x="15" y="36"/>
                  </a:cubicBezTo>
                  <a:cubicBezTo>
                    <a:pt x="15" y="36"/>
                    <a:pt x="14" y="36"/>
                    <a:pt x="14" y="36"/>
                  </a:cubicBezTo>
                  <a:moveTo>
                    <a:pt x="15" y="35"/>
                  </a:moveTo>
                  <a:cubicBezTo>
                    <a:pt x="15" y="35"/>
                    <a:pt x="15" y="35"/>
                    <a:pt x="15" y="36"/>
                  </a:cubicBezTo>
                  <a:cubicBezTo>
                    <a:pt x="15" y="36"/>
                    <a:pt x="15" y="35"/>
                    <a:pt x="15" y="35"/>
                  </a:cubicBezTo>
                  <a:moveTo>
                    <a:pt x="16" y="27"/>
                  </a:moveTo>
                  <a:cubicBezTo>
                    <a:pt x="16" y="27"/>
                    <a:pt x="16" y="27"/>
                    <a:pt x="16" y="27"/>
                  </a:cubicBezTo>
                  <a:cubicBezTo>
                    <a:pt x="16" y="27"/>
                    <a:pt x="16" y="26"/>
                    <a:pt x="16" y="27"/>
                  </a:cubicBezTo>
                  <a:moveTo>
                    <a:pt x="19" y="29"/>
                  </a:moveTo>
                  <a:cubicBezTo>
                    <a:pt x="19" y="30"/>
                    <a:pt x="19" y="30"/>
                    <a:pt x="19" y="30"/>
                  </a:cubicBezTo>
                  <a:cubicBezTo>
                    <a:pt x="19" y="30"/>
                    <a:pt x="19" y="30"/>
                    <a:pt x="19" y="30"/>
                  </a:cubicBezTo>
                  <a:cubicBezTo>
                    <a:pt x="19" y="29"/>
                    <a:pt x="19" y="29"/>
                    <a:pt x="19" y="29"/>
                  </a:cubicBezTo>
                  <a:moveTo>
                    <a:pt x="24" y="29"/>
                  </a:moveTo>
                  <a:cubicBezTo>
                    <a:pt x="24" y="29"/>
                    <a:pt x="24" y="29"/>
                    <a:pt x="24" y="29"/>
                  </a:cubicBezTo>
                  <a:cubicBezTo>
                    <a:pt x="24" y="29"/>
                    <a:pt x="24" y="29"/>
                    <a:pt x="24" y="29"/>
                  </a:cubicBezTo>
                  <a:moveTo>
                    <a:pt x="25" y="29"/>
                  </a:moveTo>
                  <a:cubicBezTo>
                    <a:pt x="25" y="29"/>
                    <a:pt x="25" y="29"/>
                    <a:pt x="24" y="29"/>
                  </a:cubicBezTo>
                  <a:cubicBezTo>
                    <a:pt x="24" y="29"/>
                    <a:pt x="25" y="30"/>
                    <a:pt x="25" y="29"/>
                  </a:cubicBezTo>
                  <a:moveTo>
                    <a:pt x="25" y="28"/>
                  </a:moveTo>
                  <a:cubicBezTo>
                    <a:pt x="25" y="28"/>
                    <a:pt x="25" y="28"/>
                    <a:pt x="25" y="28"/>
                  </a:cubicBezTo>
                  <a:cubicBezTo>
                    <a:pt x="25" y="28"/>
                    <a:pt x="25" y="28"/>
                    <a:pt x="25" y="28"/>
                  </a:cubicBezTo>
                  <a:moveTo>
                    <a:pt x="26" y="29"/>
                  </a:moveTo>
                  <a:cubicBezTo>
                    <a:pt x="26" y="29"/>
                    <a:pt x="26" y="29"/>
                    <a:pt x="26" y="29"/>
                  </a:cubicBezTo>
                  <a:cubicBezTo>
                    <a:pt x="26" y="29"/>
                    <a:pt x="26" y="29"/>
                    <a:pt x="26" y="29"/>
                  </a:cubicBezTo>
                  <a:cubicBezTo>
                    <a:pt x="26" y="29"/>
                    <a:pt x="26" y="29"/>
                    <a:pt x="26" y="29"/>
                  </a:cubicBezTo>
                  <a:cubicBezTo>
                    <a:pt x="26" y="29"/>
                    <a:pt x="25" y="29"/>
                    <a:pt x="25" y="29"/>
                  </a:cubicBezTo>
                  <a:cubicBezTo>
                    <a:pt x="25" y="29"/>
                    <a:pt x="25" y="29"/>
                    <a:pt x="25" y="29"/>
                  </a:cubicBezTo>
                  <a:cubicBezTo>
                    <a:pt x="25" y="29"/>
                    <a:pt x="25" y="29"/>
                    <a:pt x="25" y="29"/>
                  </a:cubicBezTo>
                  <a:cubicBezTo>
                    <a:pt x="25" y="29"/>
                    <a:pt x="25" y="29"/>
                    <a:pt x="25" y="29"/>
                  </a:cubicBezTo>
                  <a:cubicBezTo>
                    <a:pt x="25" y="29"/>
                    <a:pt x="26" y="29"/>
                    <a:pt x="26" y="29"/>
                  </a:cubicBezTo>
                  <a:cubicBezTo>
                    <a:pt x="26" y="29"/>
                    <a:pt x="26" y="29"/>
                    <a:pt x="26" y="29"/>
                  </a:cubicBezTo>
                  <a:cubicBezTo>
                    <a:pt x="26" y="29"/>
                    <a:pt x="26" y="29"/>
                    <a:pt x="26" y="29"/>
                  </a:cubicBezTo>
                  <a:cubicBezTo>
                    <a:pt x="26" y="29"/>
                    <a:pt x="27" y="30"/>
                    <a:pt x="26" y="29"/>
                  </a:cubicBezTo>
                  <a:moveTo>
                    <a:pt x="31" y="29"/>
                  </a:moveTo>
                  <a:cubicBezTo>
                    <a:pt x="31" y="29"/>
                    <a:pt x="31" y="29"/>
                    <a:pt x="31" y="29"/>
                  </a:cubicBezTo>
                  <a:cubicBezTo>
                    <a:pt x="31" y="29"/>
                    <a:pt x="31" y="29"/>
                    <a:pt x="31" y="29"/>
                  </a:cubicBezTo>
                  <a:cubicBezTo>
                    <a:pt x="31" y="29"/>
                    <a:pt x="31" y="29"/>
                    <a:pt x="31" y="29"/>
                  </a:cubicBezTo>
                  <a:cubicBezTo>
                    <a:pt x="31" y="29"/>
                    <a:pt x="31" y="29"/>
                    <a:pt x="31" y="29"/>
                  </a:cubicBezTo>
                  <a:cubicBezTo>
                    <a:pt x="31" y="29"/>
                    <a:pt x="31" y="29"/>
                    <a:pt x="31" y="29"/>
                  </a:cubicBezTo>
                  <a:cubicBezTo>
                    <a:pt x="31" y="30"/>
                    <a:pt x="31" y="29"/>
                    <a:pt x="31" y="29"/>
                  </a:cubicBezTo>
                  <a:cubicBezTo>
                    <a:pt x="31" y="29"/>
                    <a:pt x="32" y="30"/>
                    <a:pt x="31" y="29"/>
                  </a:cubicBezTo>
                  <a:moveTo>
                    <a:pt x="32" y="26"/>
                  </a:moveTo>
                  <a:cubicBezTo>
                    <a:pt x="32" y="26"/>
                    <a:pt x="32" y="25"/>
                    <a:pt x="32" y="26"/>
                  </a:cubicBezTo>
                  <a:cubicBezTo>
                    <a:pt x="32" y="26"/>
                    <a:pt x="32" y="26"/>
                    <a:pt x="32" y="26"/>
                  </a:cubicBezTo>
                  <a:moveTo>
                    <a:pt x="33" y="26"/>
                  </a:moveTo>
                  <a:cubicBezTo>
                    <a:pt x="33" y="27"/>
                    <a:pt x="32" y="26"/>
                    <a:pt x="32" y="26"/>
                  </a:cubicBezTo>
                  <a:cubicBezTo>
                    <a:pt x="32" y="26"/>
                    <a:pt x="32" y="26"/>
                    <a:pt x="33" y="26"/>
                  </a:cubicBezTo>
                  <a:moveTo>
                    <a:pt x="33" y="27"/>
                  </a:moveTo>
                  <a:cubicBezTo>
                    <a:pt x="33" y="27"/>
                    <a:pt x="33" y="27"/>
                    <a:pt x="33" y="27"/>
                  </a:cubicBezTo>
                  <a:cubicBezTo>
                    <a:pt x="33" y="27"/>
                    <a:pt x="34" y="28"/>
                    <a:pt x="33" y="27"/>
                  </a:cubicBezTo>
                  <a:moveTo>
                    <a:pt x="31" y="29"/>
                  </a:moveTo>
                  <a:cubicBezTo>
                    <a:pt x="31" y="29"/>
                    <a:pt x="32" y="29"/>
                    <a:pt x="32" y="30"/>
                  </a:cubicBezTo>
                  <a:cubicBezTo>
                    <a:pt x="32" y="30"/>
                    <a:pt x="32" y="30"/>
                    <a:pt x="32" y="30"/>
                  </a:cubicBezTo>
                  <a:cubicBezTo>
                    <a:pt x="32" y="30"/>
                    <a:pt x="31" y="29"/>
                    <a:pt x="31" y="29"/>
                  </a:cubicBezTo>
                  <a:moveTo>
                    <a:pt x="39" y="36"/>
                  </a:moveTo>
                  <a:cubicBezTo>
                    <a:pt x="38" y="35"/>
                    <a:pt x="38" y="35"/>
                    <a:pt x="38" y="36"/>
                  </a:cubicBezTo>
                  <a:cubicBezTo>
                    <a:pt x="38" y="36"/>
                    <a:pt x="39" y="36"/>
                    <a:pt x="39" y="36"/>
                  </a:cubicBezTo>
                  <a:moveTo>
                    <a:pt x="40" y="36"/>
                  </a:moveTo>
                  <a:cubicBezTo>
                    <a:pt x="40" y="36"/>
                    <a:pt x="40" y="36"/>
                    <a:pt x="40" y="35"/>
                  </a:cubicBezTo>
                  <a:cubicBezTo>
                    <a:pt x="40" y="36"/>
                    <a:pt x="40" y="36"/>
                    <a:pt x="40" y="36"/>
                  </a:cubicBezTo>
                  <a:cubicBezTo>
                    <a:pt x="40" y="36"/>
                    <a:pt x="41" y="36"/>
                    <a:pt x="40" y="36"/>
                  </a:cubicBezTo>
                  <a:moveTo>
                    <a:pt x="43" y="36"/>
                  </a:moveTo>
                  <a:cubicBezTo>
                    <a:pt x="43" y="36"/>
                    <a:pt x="43" y="36"/>
                    <a:pt x="43" y="36"/>
                  </a:cubicBezTo>
                  <a:cubicBezTo>
                    <a:pt x="44" y="37"/>
                    <a:pt x="44" y="36"/>
                    <a:pt x="43" y="36"/>
                  </a:cubicBezTo>
                  <a:moveTo>
                    <a:pt x="35" y="29"/>
                  </a:moveTo>
                  <a:cubicBezTo>
                    <a:pt x="35" y="29"/>
                    <a:pt x="35" y="29"/>
                    <a:pt x="35" y="29"/>
                  </a:cubicBezTo>
                  <a:cubicBezTo>
                    <a:pt x="35" y="29"/>
                    <a:pt x="35" y="29"/>
                    <a:pt x="35" y="29"/>
                  </a:cubicBezTo>
                  <a:cubicBezTo>
                    <a:pt x="35" y="28"/>
                    <a:pt x="35" y="29"/>
                    <a:pt x="35" y="29"/>
                  </a:cubicBezTo>
                  <a:cubicBezTo>
                    <a:pt x="35" y="29"/>
                    <a:pt x="35" y="28"/>
                    <a:pt x="34" y="28"/>
                  </a:cubicBezTo>
                  <a:cubicBezTo>
                    <a:pt x="35" y="29"/>
                    <a:pt x="34" y="28"/>
                    <a:pt x="35" y="29"/>
                  </a:cubicBezTo>
                  <a:cubicBezTo>
                    <a:pt x="35" y="29"/>
                    <a:pt x="35" y="29"/>
                    <a:pt x="34" y="29"/>
                  </a:cubicBezTo>
                  <a:cubicBezTo>
                    <a:pt x="34" y="28"/>
                    <a:pt x="35" y="29"/>
                    <a:pt x="34" y="28"/>
                  </a:cubicBezTo>
                  <a:cubicBezTo>
                    <a:pt x="34" y="28"/>
                    <a:pt x="34" y="28"/>
                    <a:pt x="34" y="28"/>
                  </a:cubicBezTo>
                  <a:cubicBezTo>
                    <a:pt x="34" y="28"/>
                    <a:pt x="35" y="29"/>
                    <a:pt x="34" y="28"/>
                  </a:cubicBezTo>
                  <a:cubicBezTo>
                    <a:pt x="34" y="28"/>
                    <a:pt x="34" y="28"/>
                    <a:pt x="34" y="28"/>
                  </a:cubicBezTo>
                  <a:cubicBezTo>
                    <a:pt x="34" y="29"/>
                    <a:pt x="33" y="28"/>
                    <a:pt x="34" y="28"/>
                  </a:cubicBezTo>
                  <a:cubicBezTo>
                    <a:pt x="34" y="29"/>
                    <a:pt x="34" y="28"/>
                    <a:pt x="34" y="29"/>
                  </a:cubicBezTo>
                  <a:cubicBezTo>
                    <a:pt x="34" y="29"/>
                    <a:pt x="34" y="28"/>
                    <a:pt x="34" y="29"/>
                  </a:cubicBezTo>
                  <a:cubicBezTo>
                    <a:pt x="34" y="29"/>
                    <a:pt x="34" y="28"/>
                    <a:pt x="34" y="28"/>
                  </a:cubicBezTo>
                  <a:cubicBezTo>
                    <a:pt x="33" y="28"/>
                    <a:pt x="33" y="28"/>
                    <a:pt x="33" y="28"/>
                  </a:cubicBezTo>
                  <a:cubicBezTo>
                    <a:pt x="33" y="28"/>
                    <a:pt x="33" y="28"/>
                    <a:pt x="33" y="28"/>
                  </a:cubicBezTo>
                  <a:cubicBezTo>
                    <a:pt x="33" y="28"/>
                    <a:pt x="33" y="28"/>
                    <a:pt x="33" y="28"/>
                  </a:cubicBezTo>
                  <a:cubicBezTo>
                    <a:pt x="33" y="28"/>
                    <a:pt x="33" y="28"/>
                    <a:pt x="33" y="28"/>
                  </a:cubicBezTo>
                  <a:cubicBezTo>
                    <a:pt x="33" y="28"/>
                    <a:pt x="33" y="28"/>
                    <a:pt x="33" y="28"/>
                  </a:cubicBezTo>
                  <a:cubicBezTo>
                    <a:pt x="33" y="28"/>
                    <a:pt x="33" y="29"/>
                    <a:pt x="33" y="29"/>
                  </a:cubicBezTo>
                  <a:cubicBezTo>
                    <a:pt x="33" y="29"/>
                    <a:pt x="33" y="28"/>
                    <a:pt x="33" y="29"/>
                  </a:cubicBezTo>
                  <a:cubicBezTo>
                    <a:pt x="33" y="29"/>
                    <a:pt x="33" y="29"/>
                    <a:pt x="33" y="29"/>
                  </a:cubicBezTo>
                  <a:cubicBezTo>
                    <a:pt x="33" y="29"/>
                    <a:pt x="33" y="29"/>
                    <a:pt x="32" y="29"/>
                  </a:cubicBezTo>
                  <a:cubicBezTo>
                    <a:pt x="32" y="29"/>
                    <a:pt x="33" y="29"/>
                    <a:pt x="32" y="29"/>
                  </a:cubicBezTo>
                  <a:cubicBezTo>
                    <a:pt x="32" y="29"/>
                    <a:pt x="32" y="29"/>
                    <a:pt x="31" y="29"/>
                  </a:cubicBezTo>
                  <a:cubicBezTo>
                    <a:pt x="32" y="30"/>
                    <a:pt x="32" y="29"/>
                    <a:pt x="32" y="29"/>
                  </a:cubicBezTo>
                  <a:cubicBezTo>
                    <a:pt x="32" y="29"/>
                    <a:pt x="33" y="30"/>
                    <a:pt x="33" y="30"/>
                  </a:cubicBezTo>
                  <a:cubicBezTo>
                    <a:pt x="33" y="29"/>
                    <a:pt x="33" y="29"/>
                    <a:pt x="33" y="29"/>
                  </a:cubicBezTo>
                  <a:cubicBezTo>
                    <a:pt x="33" y="30"/>
                    <a:pt x="33" y="29"/>
                    <a:pt x="33" y="29"/>
                  </a:cubicBezTo>
                  <a:cubicBezTo>
                    <a:pt x="34" y="29"/>
                    <a:pt x="34" y="30"/>
                    <a:pt x="34" y="30"/>
                  </a:cubicBezTo>
                  <a:cubicBezTo>
                    <a:pt x="34" y="29"/>
                    <a:pt x="34" y="29"/>
                    <a:pt x="34" y="29"/>
                  </a:cubicBezTo>
                  <a:cubicBezTo>
                    <a:pt x="34" y="29"/>
                    <a:pt x="34" y="29"/>
                    <a:pt x="34" y="29"/>
                  </a:cubicBezTo>
                  <a:cubicBezTo>
                    <a:pt x="34" y="29"/>
                    <a:pt x="35" y="29"/>
                    <a:pt x="35" y="30"/>
                  </a:cubicBezTo>
                  <a:cubicBezTo>
                    <a:pt x="34" y="29"/>
                    <a:pt x="35" y="29"/>
                    <a:pt x="35" y="29"/>
                  </a:cubicBezTo>
                  <a:cubicBezTo>
                    <a:pt x="35" y="29"/>
                    <a:pt x="35" y="29"/>
                    <a:pt x="35" y="30"/>
                  </a:cubicBezTo>
                  <a:cubicBezTo>
                    <a:pt x="35" y="29"/>
                    <a:pt x="35" y="30"/>
                    <a:pt x="35" y="30"/>
                  </a:cubicBezTo>
                  <a:cubicBezTo>
                    <a:pt x="35" y="29"/>
                    <a:pt x="35" y="30"/>
                    <a:pt x="35" y="29"/>
                  </a:cubicBezTo>
                  <a:cubicBezTo>
                    <a:pt x="35" y="29"/>
                    <a:pt x="35" y="29"/>
                    <a:pt x="35" y="29"/>
                  </a:cubicBezTo>
                  <a:cubicBezTo>
                    <a:pt x="35" y="29"/>
                    <a:pt x="35" y="29"/>
                    <a:pt x="35" y="29"/>
                  </a:cubicBezTo>
                  <a:cubicBezTo>
                    <a:pt x="35" y="29"/>
                    <a:pt x="35" y="29"/>
                    <a:pt x="35" y="29"/>
                  </a:cubicBezTo>
                  <a:cubicBezTo>
                    <a:pt x="35" y="29"/>
                    <a:pt x="36" y="29"/>
                    <a:pt x="35" y="29"/>
                  </a:cubicBezTo>
                  <a:cubicBezTo>
                    <a:pt x="36" y="29"/>
                    <a:pt x="36" y="29"/>
                    <a:pt x="36" y="29"/>
                  </a:cubicBezTo>
                  <a:cubicBezTo>
                    <a:pt x="36" y="30"/>
                    <a:pt x="36" y="29"/>
                    <a:pt x="36" y="29"/>
                  </a:cubicBezTo>
                  <a:cubicBezTo>
                    <a:pt x="36" y="29"/>
                    <a:pt x="36" y="29"/>
                    <a:pt x="36" y="29"/>
                  </a:cubicBezTo>
                  <a:cubicBezTo>
                    <a:pt x="36" y="29"/>
                    <a:pt x="36" y="29"/>
                    <a:pt x="37" y="30"/>
                  </a:cubicBezTo>
                  <a:cubicBezTo>
                    <a:pt x="37" y="30"/>
                    <a:pt x="37" y="30"/>
                    <a:pt x="37" y="30"/>
                  </a:cubicBezTo>
                  <a:cubicBezTo>
                    <a:pt x="37" y="30"/>
                    <a:pt x="36" y="30"/>
                    <a:pt x="36" y="29"/>
                  </a:cubicBezTo>
                  <a:cubicBezTo>
                    <a:pt x="36" y="30"/>
                    <a:pt x="37" y="30"/>
                    <a:pt x="37" y="30"/>
                  </a:cubicBezTo>
                  <a:cubicBezTo>
                    <a:pt x="36" y="29"/>
                    <a:pt x="36" y="30"/>
                    <a:pt x="36" y="29"/>
                  </a:cubicBezTo>
                  <a:cubicBezTo>
                    <a:pt x="36" y="29"/>
                    <a:pt x="36" y="29"/>
                    <a:pt x="36" y="29"/>
                  </a:cubicBezTo>
                  <a:cubicBezTo>
                    <a:pt x="36" y="29"/>
                    <a:pt x="36" y="29"/>
                    <a:pt x="36" y="29"/>
                  </a:cubicBezTo>
                  <a:cubicBezTo>
                    <a:pt x="36" y="28"/>
                    <a:pt x="35" y="28"/>
                    <a:pt x="35" y="29"/>
                  </a:cubicBezTo>
                  <a:moveTo>
                    <a:pt x="36" y="28"/>
                  </a:moveTo>
                  <a:cubicBezTo>
                    <a:pt x="37" y="29"/>
                    <a:pt x="37" y="29"/>
                    <a:pt x="36" y="29"/>
                  </a:cubicBezTo>
                  <a:cubicBezTo>
                    <a:pt x="36" y="28"/>
                    <a:pt x="36" y="28"/>
                    <a:pt x="36" y="28"/>
                  </a:cubicBezTo>
                  <a:moveTo>
                    <a:pt x="33" y="25"/>
                  </a:moveTo>
                  <a:cubicBezTo>
                    <a:pt x="33" y="25"/>
                    <a:pt x="33" y="25"/>
                    <a:pt x="33" y="25"/>
                  </a:cubicBezTo>
                  <a:cubicBezTo>
                    <a:pt x="33" y="25"/>
                    <a:pt x="34" y="26"/>
                    <a:pt x="33" y="26"/>
                  </a:cubicBezTo>
                  <a:cubicBezTo>
                    <a:pt x="33" y="26"/>
                    <a:pt x="33" y="26"/>
                    <a:pt x="33" y="26"/>
                  </a:cubicBezTo>
                  <a:cubicBezTo>
                    <a:pt x="33" y="25"/>
                    <a:pt x="33" y="25"/>
                    <a:pt x="33" y="25"/>
                  </a:cubicBezTo>
                  <a:moveTo>
                    <a:pt x="34" y="26"/>
                  </a:moveTo>
                  <a:cubicBezTo>
                    <a:pt x="34" y="26"/>
                    <a:pt x="34" y="26"/>
                    <a:pt x="35" y="26"/>
                  </a:cubicBezTo>
                  <a:cubicBezTo>
                    <a:pt x="35" y="27"/>
                    <a:pt x="35" y="26"/>
                    <a:pt x="34" y="26"/>
                  </a:cubicBezTo>
                  <a:moveTo>
                    <a:pt x="35" y="27"/>
                  </a:moveTo>
                  <a:cubicBezTo>
                    <a:pt x="35" y="26"/>
                    <a:pt x="35" y="26"/>
                    <a:pt x="35" y="26"/>
                  </a:cubicBezTo>
                  <a:cubicBezTo>
                    <a:pt x="35" y="27"/>
                    <a:pt x="35" y="27"/>
                    <a:pt x="35" y="27"/>
                  </a:cubicBezTo>
                  <a:moveTo>
                    <a:pt x="43" y="32"/>
                  </a:moveTo>
                  <a:cubicBezTo>
                    <a:pt x="42" y="32"/>
                    <a:pt x="43" y="32"/>
                    <a:pt x="43" y="33"/>
                  </a:cubicBezTo>
                  <a:cubicBezTo>
                    <a:pt x="43" y="32"/>
                    <a:pt x="43" y="32"/>
                    <a:pt x="43" y="32"/>
                  </a:cubicBezTo>
                  <a:moveTo>
                    <a:pt x="43" y="32"/>
                  </a:moveTo>
                  <a:cubicBezTo>
                    <a:pt x="44" y="33"/>
                    <a:pt x="44" y="33"/>
                    <a:pt x="44" y="32"/>
                  </a:cubicBezTo>
                  <a:cubicBezTo>
                    <a:pt x="43" y="32"/>
                    <a:pt x="43" y="32"/>
                    <a:pt x="43" y="32"/>
                  </a:cubicBezTo>
                  <a:moveTo>
                    <a:pt x="42" y="31"/>
                  </a:moveTo>
                  <a:cubicBezTo>
                    <a:pt x="42" y="31"/>
                    <a:pt x="42" y="31"/>
                    <a:pt x="43" y="32"/>
                  </a:cubicBezTo>
                  <a:cubicBezTo>
                    <a:pt x="43" y="32"/>
                    <a:pt x="43" y="31"/>
                    <a:pt x="42" y="31"/>
                  </a:cubicBezTo>
                  <a:moveTo>
                    <a:pt x="36" y="26"/>
                  </a:moveTo>
                  <a:cubicBezTo>
                    <a:pt x="36" y="26"/>
                    <a:pt x="37" y="27"/>
                    <a:pt x="36" y="27"/>
                  </a:cubicBezTo>
                  <a:cubicBezTo>
                    <a:pt x="36" y="27"/>
                    <a:pt x="36" y="27"/>
                    <a:pt x="37" y="27"/>
                  </a:cubicBezTo>
                  <a:cubicBezTo>
                    <a:pt x="37" y="27"/>
                    <a:pt x="36" y="27"/>
                    <a:pt x="37" y="27"/>
                  </a:cubicBezTo>
                  <a:cubicBezTo>
                    <a:pt x="37" y="27"/>
                    <a:pt x="37" y="27"/>
                    <a:pt x="37" y="27"/>
                  </a:cubicBezTo>
                  <a:cubicBezTo>
                    <a:pt x="36" y="27"/>
                    <a:pt x="37" y="27"/>
                    <a:pt x="36" y="26"/>
                  </a:cubicBezTo>
                  <a:moveTo>
                    <a:pt x="42" y="30"/>
                  </a:moveTo>
                  <a:cubicBezTo>
                    <a:pt x="42" y="31"/>
                    <a:pt x="42" y="30"/>
                    <a:pt x="42" y="31"/>
                  </a:cubicBezTo>
                  <a:cubicBezTo>
                    <a:pt x="42" y="31"/>
                    <a:pt x="43" y="31"/>
                    <a:pt x="43" y="31"/>
                  </a:cubicBezTo>
                  <a:cubicBezTo>
                    <a:pt x="43" y="31"/>
                    <a:pt x="42" y="31"/>
                    <a:pt x="42" y="30"/>
                  </a:cubicBezTo>
                  <a:moveTo>
                    <a:pt x="36" y="25"/>
                  </a:moveTo>
                  <a:cubicBezTo>
                    <a:pt x="36" y="26"/>
                    <a:pt x="35" y="25"/>
                    <a:pt x="36" y="26"/>
                  </a:cubicBezTo>
                  <a:cubicBezTo>
                    <a:pt x="36" y="26"/>
                    <a:pt x="36" y="26"/>
                    <a:pt x="36" y="26"/>
                  </a:cubicBezTo>
                  <a:cubicBezTo>
                    <a:pt x="36" y="26"/>
                    <a:pt x="36" y="26"/>
                    <a:pt x="36" y="25"/>
                  </a:cubicBezTo>
                  <a:cubicBezTo>
                    <a:pt x="36" y="25"/>
                    <a:pt x="36" y="25"/>
                    <a:pt x="36" y="25"/>
                  </a:cubicBezTo>
                  <a:moveTo>
                    <a:pt x="37" y="25"/>
                  </a:moveTo>
                  <a:cubicBezTo>
                    <a:pt x="36" y="25"/>
                    <a:pt x="37" y="26"/>
                    <a:pt x="37" y="26"/>
                  </a:cubicBezTo>
                  <a:cubicBezTo>
                    <a:pt x="37" y="26"/>
                    <a:pt x="37" y="25"/>
                    <a:pt x="37" y="25"/>
                  </a:cubicBezTo>
                  <a:moveTo>
                    <a:pt x="36" y="23"/>
                  </a:moveTo>
                  <a:cubicBezTo>
                    <a:pt x="36" y="24"/>
                    <a:pt x="36" y="23"/>
                    <a:pt x="36" y="23"/>
                  </a:cubicBezTo>
                  <a:cubicBezTo>
                    <a:pt x="36" y="23"/>
                    <a:pt x="36" y="24"/>
                    <a:pt x="36" y="24"/>
                  </a:cubicBezTo>
                  <a:cubicBezTo>
                    <a:pt x="36" y="24"/>
                    <a:pt x="36" y="24"/>
                    <a:pt x="36" y="23"/>
                  </a:cubicBezTo>
                  <a:cubicBezTo>
                    <a:pt x="35" y="23"/>
                    <a:pt x="36" y="24"/>
                    <a:pt x="36" y="24"/>
                  </a:cubicBezTo>
                  <a:cubicBezTo>
                    <a:pt x="36" y="24"/>
                    <a:pt x="36" y="24"/>
                    <a:pt x="37" y="24"/>
                  </a:cubicBezTo>
                  <a:cubicBezTo>
                    <a:pt x="36" y="24"/>
                    <a:pt x="36" y="24"/>
                    <a:pt x="36" y="23"/>
                  </a:cubicBezTo>
                  <a:moveTo>
                    <a:pt x="35" y="21"/>
                  </a:moveTo>
                  <a:cubicBezTo>
                    <a:pt x="35" y="21"/>
                    <a:pt x="35" y="21"/>
                    <a:pt x="35" y="21"/>
                  </a:cubicBezTo>
                  <a:cubicBezTo>
                    <a:pt x="35" y="21"/>
                    <a:pt x="35" y="21"/>
                    <a:pt x="35" y="21"/>
                  </a:cubicBezTo>
                  <a:cubicBezTo>
                    <a:pt x="35" y="21"/>
                    <a:pt x="35" y="21"/>
                    <a:pt x="35" y="21"/>
                  </a:cubicBezTo>
                  <a:moveTo>
                    <a:pt x="35" y="21"/>
                  </a:moveTo>
                  <a:cubicBezTo>
                    <a:pt x="35" y="21"/>
                    <a:pt x="34" y="21"/>
                    <a:pt x="35" y="21"/>
                  </a:cubicBezTo>
                  <a:cubicBezTo>
                    <a:pt x="35" y="21"/>
                    <a:pt x="35" y="21"/>
                    <a:pt x="35" y="21"/>
                  </a:cubicBezTo>
                  <a:cubicBezTo>
                    <a:pt x="35" y="21"/>
                    <a:pt x="35" y="21"/>
                    <a:pt x="35" y="21"/>
                  </a:cubicBezTo>
                  <a:cubicBezTo>
                    <a:pt x="35" y="21"/>
                    <a:pt x="35" y="21"/>
                    <a:pt x="35" y="21"/>
                  </a:cubicBezTo>
                  <a:cubicBezTo>
                    <a:pt x="35" y="21"/>
                    <a:pt x="35" y="21"/>
                    <a:pt x="35" y="21"/>
                  </a:cubicBezTo>
                  <a:cubicBezTo>
                    <a:pt x="35" y="21"/>
                    <a:pt x="35" y="21"/>
                    <a:pt x="35" y="21"/>
                  </a:cubicBezTo>
                  <a:cubicBezTo>
                    <a:pt x="35" y="20"/>
                    <a:pt x="35" y="21"/>
                    <a:pt x="35" y="21"/>
                  </a:cubicBezTo>
                  <a:moveTo>
                    <a:pt x="39" y="14"/>
                  </a:moveTo>
                  <a:cubicBezTo>
                    <a:pt x="39" y="14"/>
                    <a:pt x="39" y="14"/>
                    <a:pt x="40" y="14"/>
                  </a:cubicBezTo>
                  <a:cubicBezTo>
                    <a:pt x="40" y="14"/>
                    <a:pt x="40" y="14"/>
                    <a:pt x="40" y="14"/>
                  </a:cubicBezTo>
                  <a:cubicBezTo>
                    <a:pt x="40" y="14"/>
                    <a:pt x="40" y="14"/>
                    <a:pt x="39" y="14"/>
                  </a:cubicBezTo>
                  <a:moveTo>
                    <a:pt x="39" y="14"/>
                  </a:moveTo>
                  <a:cubicBezTo>
                    <a:pt x="39" y="14"/>
                    <a:pt x="39" y="14"/>
                    <a:pt x="39" y="14"/>
                  </a:cubicBezTo>
                  <a:cubicBezTo>
                    <a:pt x="39" y="14"/>
                    <a:pt x="39" y="14"/>
                    <a:pt x="39" y="13"/>
                  </a:cubicBezTo>
                  <a:cubicBezTo>
                    <a:pt x="39" y="13"/>
                    <a:pt x="39" y="14"/>
                    <a:pt x="39" y="14"/>
                  </a:cubicBezTo>
                  <a:moveTo>
                    <a:pt x="39" y="13"/>
                  </a:moveTo>
                  <a:cubicBezTo>
                    <a:pt x="39" y="13"/>
                    <a:pt x="39" y="13"/>
                    <a:pt x="39" y="13"/>
                  </a:cubicBezTo>
                  <a:cubicBezTo>
                    <a:pt x="39" y="13"/>
                    <a:pt x="39" y="13"/>
                    <a:pt x="39" y="13"/>
                  </a:cubicBezTo>
                  <a:moveTo>
                    <a:pt x="35" y="14"/>
                  </a:moveTo>
                  <a:cubicBezTo>
                    <a:pt x="35" y="14"/>
                    <a:pt x="35" y="14"/>
                    <a:pt x="36" y="14"/>
                  </a:cubicBezTo>
                  <a:cubicBezTo>
                    <a:pt x="36" y="14"/>
                    <a:pt x="36" y="14"/>
                    <a:pt x="35" y="14"/>
                  </a:cubicBezTo>
                  <a:moveTo>
                    <a:pt x="38" y="12"/>
                  </a:moveTo>
                  <a:cubicBezTo>
                    <a:pt x="38" y="12"/>
                    <a:pt x="38" y="12"/>
                    <a:pt x="38" y="12"/>
                  </a:cubicBezTo>
                  <a:cubicBezTo>
                    <a:pt x="39" y="12"/>
                    <a:pt x="38" y="12"/>
                    <a:pt x="38" y="12"/>
                  </a:cubicBezTo>
                  <a:moveTo>
                    <a:pt x="34" y="11"/>
                  </a:moveTo>
                  <a:cubicBezTo>
                    <a:pt x="34" y="11"/>
                    <a:pt x="34" y="11"/>
                    <a:pt x="34" y="11"/>
                  </a:cubicBezTo>
                  <a:cubicBezTo>
                    <a:pt x="34" y="11"/>
                    <a:pt x="34" y="11"/>
                    <a:pt x="34" y="11"/>
                  </a:cubicBezTo>
                  <a:cubicBezTo>
                    <a:pt x="34" y="11"/>
                    <a:pt x="34" y="11"/>
                    <a:pt x="34" y="11"/>
                  </a:cubicBezTo>
                  <a:moveTo>
                    <a:pt x="34" y="10"/>
                  </a:moveTo>
                  <a:cubicBezTo>
                    <a:pt x="34" y="10"/>
                    <a:pt x="34" y="11"/>
                    <a:pt x="34" y="11"/>
                  </a:cubicBezTo>
                  <a:cubicBezTo>
                    <a:pt x="34" y="10"/>
                    <a:pt x="34" y="11"/>
                    <a:pt x="34" y="11"/>
                  </a:cubicBezTo>
                  <a:cubicBezTo>
                    <a:pt x="35" y="10"/>
                    <a:pt x="34" y="10"/>
                    <a:pt x="34" y="10"/>
                  </a:cubicBezTo>
                  <a:moveTo>
                    <a:pt x="34" y="8"/>
                  </a:moveTo>
                  <a:cubicBezTo>
                    <a:pt x="34" y="8"/>
                    <a:pt x="34" y="8"/>
                    <a:pt x="34" y="8"/>
                  </a:cubicBezTo>
                  <a:cubicBezTo>
                    <a:pt x="34" y="8"/>
                    <a:pt x="34" y="8"/>
                    <a:pt x="34" y="8"/>
                  </a:cubicBezTo>
                  <a:moveTo>
                    <a:pt x="32" y="6"/>
                  </a:moveTo>
                  <a:cubicBezTo>
                    <a:pt x="32" y="6"/>
                    <a:pt x="32" y="6"/>
                    <a:pt x="32" y="6"/>
                  </a:cubicBezTo>
                  <a:cubicBezTo>
                    <a:pt x="32" y="6"/>
                    <a:pt x="32" y="6"/>
                    <a:pt x="32" y="6"/>
                  </a:cubicBezTo>
                  <a:cubicBezTo>
                    <a:pt x="32" y="6"/>
                    <a:pt x="32" y="6"/>
                    <a:pt x="32" y="6"/>
                  </a:cubicBezTo>
                  <a:cubicBezTo>
                    <a:pt x="32" y="6"/>
                    <a:pt x="32" y="6"/>
                    <a:pt x="32" y="6"/>
                  </a:cubicBezTo>
                  <a:moveTo>
                    <a:pt x="32" y="5"/>
                  </a:moveTo>
                  <a:cubicBezTo>
                    <a:pt x="32" y="6"/>
                    <a:pt x="32" y="6"/>
                    <a:pt x="32" y="6"/>
                  </a:cubicBezTo>
                  <a:cubicBezTo>
                    <a:pt x="32" y="6"/>
                    <a:pt x="32" y="5"/>
                    <a:pt x="32" y="5"/>
                  </a:cubicBezTo>
                  <a:moveTo>
                    <a:pt x="31" y="7"/>
                  </a:moveTo>
                  <a:cubicBezTo>
                    <a:pt x="31" y="7"/>
                    <a:pt x="31" y="8"/>
                    <a:pt x="31" y="7"/>
                  </a:cubicBezTo>
                  <a:cubicBezTo>
                    <a:pt x="31" y="7"/>
                    <a:pt x="31" y="7"/>
                    <a:pt x="31" y="7"/>
                  </a:cubicBezTo>
                  <a:cubicBezTo>
                    <a:pt x="31" y="7"/>
                    <a:pt x="31" y="7"/>
                    <a:pt x="31" y="7"/>
                  </a:cubicBezTo>
                  <a:moveTo>
                    <a:pt x="30" y="6"/>
                  </a:moveTo>
                  <a:cubicBezTo>
                    <a:pt x="29" y="6"/>
                    <a:pt x="29" y="6"/>
                    <a:pt x="29" y="6"/>
                  </a:cubicBezTo>
                  <a:cubicBezTo>
                    <a:pt x="29" y="6"/>
                    <a:pt x="29" y="6"/>
                    <a:pt x="29" y="6"/>
                  </a:cubicBezTo>
                  <a:lnTo>
                    <a:pt x="30" y="6"/>
                  </a:lnTo>
                  <a:close/>
                  <a:moveTo>
                    <a:pt x="30" y="5"/>
                  </a:moveTo>
                  <a:cubicBezTo>
                    <a:pt x="30" y="5"/>
                    <a:pt x="30" y="5"/>
                    <a:pt x="30" y="5"/>
                  </a:cubicBezTo>
                  <a:cubicBezTo>
                    <a:pt x="31" y="5"/>
                    <a:pt x="31" y="5"/>
                    <a:pt x="31" y="5"/>
                  </a:cubicBezTo>
                  <a:cubicBezTo>
                    <a:pt x="31" y="5"/>
                    <a:pt x="30" y="5"/>
                    <a:pt x="30" y="5"/>
                  </a:cubicBezTo>
                  <a:moveTo>
                    <a:pt x="30" y="4"/>
                  </a:moveTo>
                  <a:cubicBezTo>
                    <a:pt x="30" y="4"/>
                    <a:pt x="30" y="5"/>
                    <a:pt x="30" y="4"/>
                  </a:cubicBezTo>
                  <a:cubicBezTo>
                    <a:pt x="30" y="4"/>
                    <a:pt x="30" y="4"/>
                    <a:pt x="30" y="4"/>
                  </a:cubicBezTo>
                  <a:moveTo>
                    <a:pt x="29" y="5"/>
                  </a:moveTo>
                  <a:cubicBezTo>
                    <a:pt x="29" y="5"/>
                    <a:pt x="30" y="5"/>
                    <a:pt x="30" y="5"/>
                  </a:cubicBezTo>
                  <a:cubicBezTo>
                    <a:pt x="30" y="5"/>
                    <a:pt x="30" y="5"/>
                    <a:pt x="30" y="5"/>
                  </a:cubicBezTo>
                  <a:cubicBezTo>
                    <a:pt x="30" y="5"/>
                    <a:pt x="30" y="5"/>
                    <a:pt x="29" y="5"/>
                  </a:cubicBezTo>
                  <a:moveTo>
                    <a:pt x="33" y="28"/>
                  </a:moveTo>
                  <a:cubicBezTo>
                    <a:pt x="34" y="29"/>
                    <a:pt x="34" y="29"/>
                    <a:pt x="34" y="29"/>
                  </a:cubicBezTo>
                  <a:cubicBezTo>
                    <a:pt x="33" y="29"/>
                    <a:pt x="33" y="29"/>
                    <a:pt x="33" y="29"/>
                  </a:cubicBezTo>
                  <a:cubicBezTo>
                    <a:pt x="33" y="28"/>
                    <a:pt x="33" y="28"/>
                    <a:pt x="33" y="28"/>
                  </a:cubicBezTo>
                  <a:cubicBezTo>
                    <a:pt x="33" y="28"/>
                    <a:pt x="33" y="28"/>
                    <a:pt x="33" y="28"/>
                  </a:cubicBezTo>
                  <a:moveTo>
                    <a:pt x="14" y="18"/>
                  </a:moveTo>
                  <a:cubicBezTo>
                    <a:pt x="14" y="17"/>
                    <a:pt x="14" y="17"/>
                    <a:pt x="14" y="17"/>
                  </a:cubicBezTo>
                  <a:cubicBezTo>
                    <a:pt x="14" y="17"/>
                    <a:pt x="14" y="17"/>
                    <a:pt x="14" y="18"/>
                  </a:cubicBezTo>
                  <a:moveTo>
                    <a:pt x="34" y="20"/>
                  </a:moveTo>
                  <a:cubicBezTo>
                    <a:pt x="34" y="20"/>
                    <a:pt x="34" y="20"/>
                    <a:pt x="34" y="20"/>
                  </a:cubicBezTo>
                  <a:cubicBezTo>
                    <a:pt x="34" y="20"/>
                    <a:pt x="34" y="20"/>
                    <a:pt x="34" y="20"/>
                  </a:cubicBezTo>
                  <a:cubicBezTo>
                    <a:pt x="34" y="20"/>
                    <a:pt x="34" y="20"/>
                    <a:pt x="34" y="20"/>
                  </a:cubicBezTo>
                  <a:moveTo>
                    <a:pt x="32" y="16"/>
                  </a:moveTo>
                  <a:cubicBezTo>
                    <a:pt x="32" y="16"/>
                    <a:pt x="32" y="16"/>
                    <a:pt x="32" y="15"/>
                  </a:cubicBezTo>
                  <a:cubicBezTo>
                    <a:pt x="32" y="15"/>
                    <a:pt x="33" y="16"/>
                    <a:pt x="32" y="16"/>
                  </a:cubicBezTo>
                  <a:moveTo>
                    <a:pt x="11" y="12"/>
                  </a:moveTo>
                  <a:cubicBezTo>
                    <a:pt x="10" y="11"/>
                    <a:pt x="11" y="11"/>
                    <a:pt x="11" y="11"/>
                  </a:cubicBezTo>
                  <a:cubicBezTo>
                    <a:pt x="11" y="11"/>
                    <a:pt x="11" y="11"/>
                    <a:pt x="11" y="11"/>
                  </a:cubicBezTo>
                  <a:cubicBezTo>
                    <a:pt x="11" y="11"/>
                    <a:pt x="11" y="11"/>
                    <a:pt x="11" y="12"/>
                  </a:cubicBezTo>
                  <a:moveTo>
                    <a:pt x="11" y="18"/>
                  </a:moveTo>
                  <a:cubicBezTo>
                    <a:pt x="11" y="18"/>
                    <a:pt x="11" y="17"/>
                    <a:pt x="11" y="17"/>
                  </a:cubicBezTo>
                  <a:cubicBezTo>
                    <a:pt x="12" y="17"/>
                    <a:pt x="12" y="18"/>
                    <a:pt x="12" y="18"/>
                  </a:cubicBezTo>
                  <a:cubicBezTo>
                    <a:pt x="12" y="18"/>
                    <a:pt x="12" y="18"/>
                    <a:pt x="11" y="18"/>
                  </a:cubicBezTo>
                  <a:moveTo>
                    <a:pt x="10" y="12"/>
                  </a:moveTo>
                  <a:cubicBezTo>
                    <a:pt x="10" y="12"/>
                    <a:pt x="10" y="12"/>
                    <a:pt x="10" y="12"/>
                  </a:cubicBezTo>
                  <a:cubicBezTo>
                    <a:pt x="10" y="12"/>
                    <a:pt x="10" y="12"/>
                    <a:pt x="10" y="12"/>
                  </a:cubicBezTo>
                  <a:moveTo>
                    <a:pt x="13" y="9"/>
                  </a:moveTo>
                  <a:cubicBezTo>
                    <a:pt x="13" y="9"/>
                    <a:pt x="13" y="10"/>
                    <a:pt x="12" y="10"/>
                  </a:cubicBezTo>
                  <a:cubicBezTo>
                    <a:pt x="12" y="9"/>
                    <a:pt x="13" y="9"/>
                    <a:pt x="13" y="9"/>
                  </a:cubicBezTo>
                  <a:cubicBezTo>
                    <a:pt x="14" y="9"/>
                    <a:pt x="13" y="9"/>
                    <a:pt x="13" y="9"/>
                  </a:cubicBezTo>
                  <a:moveTo>
                    <a:pt x="11" y="18"/>
                  </a:moveTo>
                  <a:cubicBezTo>
                    <a:pt x="11" y="17"/>
                    <a:pt x="11" y="17"/>
                    <a:pt x="11" y="17"/>
                  </a:cubicBezTo>
                  <a:cubicBezTo>
                    <a:pt x="11" y="17"/>
                    <a:pt x="11" y="18"/>
                    <a:pt x="11" y="18"/>
                  </a:cubicBezTo>
                  <a:moveTo>
                    <a:pt x="11" y="19"/>
                  </a:moveTo>
                  <a:cubicBezTo>
                    <a:pt x="10" y="19"/>
                    <a:pt x="10" y="19"/>
                    <a:pt x="11" y="18"/>
                  </a:cubicBezTo>
                  <a:cubicBezTo>
                    <a:pt x="11" y="19"/>
                    <a:pt x="11" y="19"/>
                    <a:pt x="11" y="19"/>
                  </a:cubicBezTo>
                  <a:moveTo>
                    <a:pt x="11" y="18"/>
                  </a:moveTo>
                  <a:cubicBezTo>
                    <a:pt x="11" y="18"/>
                    <a:pt x="11" y="18"/>
                    <a:pt x="11" y="18"/>
                  </a:cubicBezTo>
                  <a:cubicBezTo>
                    <a:pt x="11" y="18"/>
                    <a:pt x="11" y="18"/>
                    <a:pt x="11" y="18"/>
                  </a:cubicBezTo>
                  <a:cubicBezTo>
                    <a:pt x="11" y="18"/>
                    <a:pt x="11" y="18"/>
                    <a:pt x="11" y="18"/>
                  </a:cubicBezTo>
                  <a:moveTo>
                    <a:pt x="15" y="16"/>
                  </a:moveTo>
                  <a:cubicBezTo>
                    <a:pt x="15" y="16"/>
                    <a:pt x="14" y="16"/>
                    <a:pt x="14" y="15"/>
                  </a:cubicBezTo>
                  <a:cubicBezTo>
                    <a:pt x="15" y="16"/>
                    <a:pt x="15" y="15"/>
                    <a:pt x="15" y="15"/>
                  </a:cubicBezTo>
                  <a:cubicBezTo>
                    <a:pt x="15" y="15"/>
                    <a:pt x="15" y="15"/>
                    <a:pt x="15" y="15"/>
                  </a:cubicBezTo>
                  <a:cubicBezTo>
                    <a:pt x="15" y="15"/>
                    <a:pt x="15" y="16"/>
                    <a:pt x="15" y="16"/>
                  </a:cubicBezTo>
                  <a:cubicBezTo>
                    <a:pt x="15" y="16"/>
                    <a:pt x="15" y="16"/>
                    <a:pt x="15" y="16"/>
                  </a:cubicBezTo>
                  <a:moveTo>
                    <a:pt x="27" y="25"/>
                  </a:moveTo>
                  <a:cubicBezTo>
                    <a:pt x="27" y="25"/>
                    <a:pt x="27" y="25"/>
                    <a:pt x="27" y="25"/>
                  </a:cubicBezTo>
                  <a:cubicBezTo>
                    <a:pt x="27" y="25"/>
                    <a:pt x="27" y="25"/>
                    <a:pt x="27" y="25"/>
                  </a:cubicBezTo>
                  <a:cubicBezTo>
                    <a:pt x="27" y="25"/>
                    <a:pt x="27" y="25"/>
                    <a:pt x="27" y="25"/>
                  </a:cubicBezTo>
                  <a:moveTo>
                    <a:pt x="44" y="28"/>
                  </a:moveTo>
                  <a:cubicBezTo>
                    <a:pt x="44" y="28"/>
                    <a:pt x="44" y="28"/>
                    <a:pt x="44" y="28"/>
                  </a:cubicBezTo>
                  <a:cubicBezTo>
                    <a:pt x="44" y="28"/>
                    <a:pt x="44" y="28"/>
                    <a:pt x="44" y="28"/>
                  </a:cubicBezTo>
                  <a:moveTo>
                    <a:pt x="21" y="35"/>
                  </a:moveTo>
                  <a:cubicBezTo>
                    <a:pt x="21" y="35"/>
                    <a:pt x="21" y="36"/>
                    <a:pt x="21" y="36"/>
                  </a:cubicBezTo>
                  <a:cubicBezTo>
                    <a:pt x="21" y="36"/>
                    <a:pt x="20" y="35"/>
                    <a:pt x="20" y="35"/>
                  </a:cubicBezTo>
                  <a:cubicBezTo>
                    <a:pt x="21" y="35"/>
                    <a:pt x="21" y="35"/>
                    <a:pt x="21" y="35"/>
                  </a:cubicBezTo>
                  <a:moveTo>
                    <a:pt x="45" y="31"/>
                  </a:moveTo>
                  <a:cubicBezTo>
                    <a:pt x="44" y="31"/>
                    <a:pt x="45" y="31"/>
                    <a:pt x="45" y="32"/>
                  </a:cubicBezTo>
                  <a:cubicBezTo>
                    <a:pt x="45" y="32"/>
                    <a:pt x="45" y="32"/>
                    <a:pt x="44" y="32"/>
                  </a:cubicBezTo>
                  <a:cubicBezTo>
                    <a:pt x="45" y="32"/>
                    <a:pt x="44" y="31"/>
                    <a:pt x="45" y="31"/>
                  </a:cubicBezTo>
                  <a:moveTo>
                    <a:pt x="37" y="36"/>
                  </a:moveTo>
                  <a:cubicBezTo>
                    <a:pt x="38" y="37"/>
                    <a:pt x="36" y="36"/>
                    <a:pt x="37" y="36"/>
                  </a:cubicBezTo>
                  <a:cubicBezTo>
                    <a:pt x="36" y="36"/>
                    <a:pt x="36" y="36"/>
                    <a:pt x="36" y="36"/>
                  </a:cubicBezTo>
                  <a:cubicBezTo>
                    <a:pt x="36" y="36"/>
                    <a:pt x="37" y="36"/>
                    <a:pt x="37" y="36"/>
                  </a:cubicBezTo>
                  <a:moveTo>
                    <a:pt x="44" y="34"/>
                  </a:moveTo>
                  <a:cubicBezTo>
                    <a:pt x="44" y="34"/>
                    <a:pt x="44" y="34"/>
                    <a:pt x="44" y="34"/>
                  </a:cubicBezTo>
                  <a:cubicBezTo>
                    <a:pt x="44" y="34"/>
                    <a:pt x="44" y="33"/>
                    <a:pt x="44" y="34"/>
                  </a:cubicBezTo>
                  <a:moveTo>
                    <a:pt x="44" y="30"/>
                  </a:moveTo>
                  <a:cubicBezTo>
                    <a:pt x="44" y="30"/>
                    <a:pt x="43" y="30"/>
                    <a:pt x="44" y="30"/>
                  </a:cubicBezTo>
                  <a:cubicBezTo>
                    <a:pt x="44" y="30"/>
                    <a:pt x="44" y="31"/>
                    <a:pt x="43" y="30"/>
                  </a:cubicBezTo>
                  <a:cubicBezTo>
                    <a:pt x="43" y="30"/>
                    <a:pt x="44" y="30"/>
                    <a:pt x="44" y="30"/>
                  </a:cubicBezTo>
                  <a:moveTo>
                    <a:pt x="43" y="28"/>
                  </a:moveTo>
                  <a:cubicBezTo>
                    <a:pt x="43" y="28"/>
                    <a:pt x="43" y="28"/>
                    <a:pt x="43" y="28"/>
                  </a:cubicBezTo>
                  <a:cubicBezTo>
                    <a:pt x="43" y="28"/>
                    <a:pt x="43" y="28"/>
                    <a:pt x="43" y="28"/>
                  </a:cubicBezTo>
                  <a:moveTo>
                    <a:pt x="43" y="30"/>
                  </a:moveTo>
                  <a:cubicBezTo>
                    <a:pt x="43" y="30"/>
                    <a:pt x="43" y="30"/>
                    <a:pt x="43" y="30"/>
                  </a:cubicBezTo>
                  <a:cubicBezTo>
                    <a:pt x="43" y="30"/>
                    <a:pt x="43" y="29"/>
                    <a:pt x="43" y="30"/>
                  </a:cubicBezTo>
                  <a:moveTo>
                    <a:pt x="43" y="30"/>
                  </a:moveTo>
                  <a:cubicBezTo>
                    <a:pt x="43" y="31"/>
                    <a:pt x="43" y="30"/>
                    <a:pt x="43" y="30"/>
                  </a:cubicBezTo>
                  <a:cubicBezTo>
                    <a:pt x="43" y="31"/>
                    <a:pt x="43" y="30"/>
                    <a:pt x="43" y="31"/>
                  </a:cubicBezTo>
                  <a:cubicBezTo>
                    <a:pt x="43" y="30"/>
                    <a:pt x="43" y="30"/>
                    <a:pt x="43" y="30"/>
                  </a:cubicBezTo>
                  <a:moveTo>
                    <a:pt x="26" y="25"/>
                  </a:moveTo>
                  <a:cubicBezTo>
                    <a:pt x="26" y="25"/>
                    <a:pt x="26" y="25"/>
                    <a:pt x="26" y="25"/>
                  </a:cubicBezTo>
                  <a:cubicBezTo>
                    <a:pt x="26" y="25"/>
                    <a:pt x="26" y="25"/>
                    <a:pt x="27" y="25"/>
                  </a:cubicBezTo>
                  <a:cubicBezTo>
                    <a:pt x="27" y="25"/>
                    <a:pt x="27" y="25"/>
                    <a:pt x="27" y="25"/>
                  </a:cubicBezTo>
                  <a:cubicBezTo>
                    <a:pt x="27" y="25"/>
                    <a:pt x="26" y="25"/>
                    <a:pt x="26" y="25"/>
                  </a:cubicBezTo>
                  <a:cubicBezTo>
                    <a:pt x="26" y="25"/>
                    <a:pt x="26" y="25"/>
                    <a:pt x="26" y="25"/>
                  </a:cubicBezTo>
                  <a:moveTo>
                    <a:pt x="28" y="25"/>
                  </a:moveTo>
                  <a:cubicBezTo>
                    <a:pt x="28" y="25"/>
                    <a:pt x="28" y="25"/>
                    <a:pt x="28" y="25"/>
                  </a:cubicBezTo>
                  <a:cubicBezTo>
                    <a:pt x="28" y="25"/>
                    <a:pt x="28" y="25"/>
                    <a:pt x="28" y="25"/>
                  </a:cubicBezTo>
                  <a:moveTo>
                    <a:pt x="29" y="25"/>
                  </a:moveTo>
                  <a:cubicBezTo>
                    <a:pt x="29" y="25"/>
                    <a:pt x="29" y="25"/>
                    <a:pt x="29" y="25"/>
                  </a:cubicBezTo>
                  <a:cubicBezTo>
                    <a:pt x="30" y="26"/>
                    <a:pt x="29" y="25"/>
                    <a:pt x="29" y="25"/>
                  </a:cubicBezTo>
                  <a:moveTo>
                    <a:pt x="28" y="25"/>
                  </a:moveTo>
                  <a:cubicBezTo>
                    <a:pt x="28" y="25"/>
                    <a:pt x="28" y="25"/>
                    <a:pt x="28" y="25"/>
                  </a:cubicBezTo>
                  <a:cubicBezTo>
                    <a:pt x="28" y="25"/>
                    <a:pt x="28" y="25"/>
                    <a:pt x="28" y="25"/>
                  </a:cubicBezTo>
                  <a:moveTo>
                    <a:pt x="23" y="25"/>
                  </a:moveTo>
                  <a:cubicBezTo>
                    <a:pt x="23" y="25"/>
                    <a:pt x="23" y="25"/>
                    <a:pt x="23" y="25"/>
                  </a:cubicBezTo>
                  <a:cubicBezTo>
                    <a:pt x="23" y="25"/>
                    <a:pt x="23" y="25"/>
                    <a:pt x="23" y="25"/>
                  </a:cubicBezTo>
                  <a:moveTo>
                    <a:pt x="19" y="26"/>
                  </a:moveTo>
                  <a:cubicBezTo>
                    <a:pt x="19" y="26"/>
                    <a:pt x="19" y="26"/>
                    <a:pt x="19" y="26"/>
                  </a:cubicBezTo>
                  <a:cubicBezTo>
                    <a:pt x="20" y="26"/>
                    <a:pt x="20" y="26"/>
                    <a:pt x="21" y="25"/>
                  </a:cubicBezTo>
                  <a:cubicBezTo>
                    <a:pt x="21" y="26"/>
                    <a:pt x="20" y="26"/>
                    <a:pt x="20" y="26"/>
                  </a:cubicBezTo>
                  <a:cubicBezTo>
                    <a:pt x="20" y="26"/>
                    <a:pt x="20" y="26"/>
                    <a:pt x="19" y="26"/>
                  </a:cubicBezTo>
                  <a:moveTo>
                    <a:pt x="25" y="25"/>
                  </a:moveTo>
                  <a:cubicBezTo>
                    <a:pt x="25" y="25"/>
                    <a:pt x="26" y="25"/>
                    <a:pt x="26" y="25"/>
                  </a:cubicBezTo>
                  <a:cubicBezTo>
                    <a:pt x="25" y="25"/>
                    <a:pt x="25" y="25"/>
                    <a:pt x="25" y="25"/>
                  </a:cubicBezTo>
                  <a:moveTo>
                    <a:pt x="23" y="25"/>
                  </a:moveTo>
                  <a:cubicBezTo>
                    <a:pt x="23" y="25"/>
                    <a:pt x="23" y="25"/>
                    <a:pt x="23" y="25"/>
                  </a:cubicBezTo>
                  <a:cubicBezTo>
                    <a:pt x="23" y="25"/>
                    <a:pt x="23" y="25"/>
                    <a:pt x="23" y="25"/>
                  </a:cubicBezTo>
                  <a:moveTo>
                    <a:pt x="43" y="22"/>
                  </a:moveTo>
                  <a:cubicBezTo>
                    <a:pt x="43" y="22"/>
                    <a:pt x="43" y="23"/>
                    <a:pt x="43" y="23"/>
                  </a:cubicBezTo>
                  <a:cubicBezTo>
                    <a:pt x="43" y="23"/>
                    <a:pt x="43" y="22"/>
                    <a:pt x="43" y="22"/>
                  </a:cubicBezTo>
                  <a:moveTo>
                    <a:pt x="21" y="3"/>
                  </a:moveTo>
                  <a:cubicBezTo>
                    <a:pt x="21" y="3"/>
                    <a:pt x="21" y="3"/>
                    <a:pt x="21" y="3"/>
                  </a:cubicBezTo>
                  <a:cubicBezTo>
                    <a:pt x="21" y="3"/>
                    <a:pt x="21" y="3"/>
                    <a:pt x="21" y="3"/>
                  </a:cubicBezTo>
                  <a:cubicBezTo>
                    <a:pt x="21" y="2"/>
                    <a:pt x="21" y="3"/>
                    <a:pt x="21" y="3"/>
                  </a:cubicBezTo>
                  <a:cubicBezTo>
                    <a:pt x="21" y="3"/>
                    <a:pt x="21" y="3"/>
                    <a:pt x="21" y="3"/>
                  </a:cubicBezTo>
                  <a:moveTo>
                    <a:pt x="19" y="3"/>
                  </a:moveTo>
                  <a:cubicBezTo>
                    <a:pt x="19" y="3"/>
                    <a:pt x="19" y="3"/>
                    <a:pt x="20" y="3"/>
                  </a:cubicBezTo>
                  <a:cubicBezTo>
                    <a:pt x="20" y="3"/>
                    <a:pt x="19" y="3"/>
                    <a:pt x="19" y="3"/>
                  </a:cubicBezTo>
                  <a:moveTo>
                    <a:pt x="21" y="2"/>
                  </a:moveTo>
                  <a:cubicBezTo>
                    <a:pt x="21" y="2"/>
                    <a:pt x="21" y="2"/>
                    <a:pt x="21" y="2"/>
                  </a:cubicBezTo>
                  <a:cubicBezTo>
                    <a:pt x="21" y="2"/>
                    <a:pt x="21" y="2"/>
                    <a:pt x="21" y="2"/>
                  </a:cubicBezTo>
                  <a:moveTo>
                    <a:pt x="20" y="2"/>
                  </a:moveTo>
                  <a:cubicBezTo>
                    <a:pt x="20" y="2"/>
                    <a:pt x="20" y="2"/>
                    <a:pt x="20" y="2"/>
                  </a:cubicBezTo>
                  <a:cubicBezTo>
                    <a:pt x="20" y="2"/>
                    <a:pt x="20" y="2"/>
                    <a:pt x="20" y="2"/>
                  </a:cubicBezTo>
                  <a:cubicBezTo>
                    <a:pt x="20" y="3"/>
                    <a:pt x="20" y="2"/>
                    <a:pt x="20" y="2"/>
                  </a:cubicBezTo>
                  <a:moveTo>
                    <a:pt x="21" y="3"/>
                  </a:moveTo>
                  <a:cubicBezTo>
                    <a:pt x="21" y="2"/>
                    <a:pt x="21" y="3"/>
                    <a:pt x="21" y="2"/>
                  </a:cubicBezTo>
                  <a:cubicBezTo>
                    <a:pt x="21" y="2"/>
                    <a:pt x="21" y="2"/>
                    <a:pt x="21" y="2"/>
                  </a:cubicBezTo>
                  <a:cubicBezTo>
                    <a:pt x="22" y="2"/>
                    <a:pt x="22" y="2"/>
                    <a:pt x="22" y="2"/>
                  </a:cubicBezTo>
                  <a:cubicBezTo>
                    <a:pt x="22" y="2"/>
                    <a:pt x="22" y="2"/>
                    <a:pt x="22" y="2"/>
                  </a:cubicBezTo>
                  <a:cubicBezTo>
                    <a:pt x="22" y="2"/>
                    <a:pt x="22" y="2"/>
                    <a:pt x="22" y="2"/>
                  </a:cubicBezTo>
                  <a:cubicBezTo>
                    <a:pt x="22" y="3"/>
                    <a:pt x="22" y="3"/>
                    <a:pt x="22" y="3"/>
                  </a:cubicBezTo>
                  <a:cubicBezTo>
                    <a:pt x="22" y="3"/>
                    <a:pt x="22" y="3"/>
                    <a:pt x="22" y="3"/>
                  </a:cubicBezTo>
                  <a:cubicBezTo>
                    <a:pt x="22" y="3"/>
                    <a:pt x="22" y="3"/>
                    <a:pt x="22" y="3"/>
                  </a:cubicBezTo>
                  <a:cubicBezTo>
                    <a:pt x="21" y="3"/>
                    <a:pt x="21" y="3"/>
                    <a:pt x="21" y="3"/>
                  </a:cubicBezTo>
                  <a:cubicBezTo>
                    <a:pt x="21" y="3"/>
                    <a:pt x="21" y="3"/>
                    <a:pt x="21" y="3"/>
                  </a:cubicBezTo>
                  <a:moveTo>
                    <a:pt x="25" y="3"/>
                  </a:moveTo>
                  <a:cubicBezTo>
                    <a:pt x="25" y="3"/>
                    <a:pt x="25" y="2"/>
                    <a:pt x="25" y="2"/>
                  </a:cubicBezTo>
                  <a:cubicBezTo>
                    <a:pt x="25" y="3"/>
                    <a:pt x="25" y="3"/>
                    <a:pt x="25" y="3"/>
                  </a:cubicBezTo>
                  <a:cubicBezTo>
                    <a:pt x="25" y="3"/>
                    <a:pt x="25" y="3"/>
                    <a:pt x="25" y="3"/>
                  </a:cubicBezTo>
                  <a:cubicBezTo>
                    <a:pt x="25" y="3"/>
                    <a:pt x="25" y="3"/>
                    <a:pt x="25" y="3"/>
                  </a:cubicBezTo>
                  <a:cubicBezTo>
                    <a:pt x="25" y="3"/>
                    <a:pt x="26" y="3"/>
                    <a:pt x="26" y="4"/>
                  </a:cubicBezTo>
                  <a:cubicBezTo>
                    <a:pt x="25" y="4"/>
                    <a:pt x="25" y="4"/>
                    <a:pt x="25" y="3"/>
                  </a:cubicBezTo>
                  <a:cubicBezTo>
                    <a:pt x="25" y="3"/>
                    <a:pt x="25" y="4"/>
                    <a:pt x="25" y="4"/>
                  </a:cubicBezTo>
                  <a:cubicBezTo>
                    <a:pt x="25" y="4"/>
                    <a:pt x="24" y="3"/>
                    <a:pt x="24" y="4"/>
                  </a:cubicBezTo>
                  <a:cubicBezTo>
                    <a:pt x="24" y="3"/>
                    <a:pt x="24" y="3"/>
                    <a:pt x="24" y="3"/>
                  </a:cubicBezTo>
                  <a:cubicBezTo>
                    <a:pt x="24" y="3"/>
                    <a:pt x="24" y="3"/>
                    <a:pt x="24" y="3"/>
                  </a:cubicBezTo>
                  <a:cubicBezTo>
                    <a:pt x="24" y="3"/>
                    <a:pt x="24" y="3"/>
                    <a:pt x="24" y="3"/>
                  </a:cubicBezTo>
                  <a:cubicBezTo>
                    <a:pt x="24" y="3"/>
                    <a:pt x="24" y="3"/>
                    <a:pt x="24" y="3"/>
                  </a:cubicBezTo>
                  <a:cubicBezTo>
                    <a:pt x="24" y="3"/>
                    <a:pt x="25" y="4"/>
                    <a:pt x="25" y="4"/>
                  </a:cubicBezTo>
                  <a:cubicBezTo>
                    <a:pt x="25" y="3"/>
                    <a:pt x="25" y="3"/>
                    <a:pt x="25" y="3"/>
                  </a:cubicBezTo>
                  <a:cubicBezTo>
                    <a:pt x="25" y="3"/>
                    <a:pt x="25" y="3"/>
                    <a:pt x="25" y="3"/>
                  </a:cubicBezTo>
                  <a:cubicBezTo>
                    <a:pt x="25" y="3"/>
                    <a:pt x="24" y="3"/>
                    <a:pt x="25" y="3"/>
                  </a:cubicBezTo>
                  <a:cubicBezTo>
                    <a:pt x="25" y="3"/>
                    <a:pt x="25" y="3"/>
                    <a:pt x="25" y="3"/>
                  </a:cubicBezTo>
                  <a:moveTo>
                    <a:pt x="21" y="1"/>
                  </a:moveTo>
                  <a:cubicBezTo>
                    <a:pt x="21" y="1"/>
                    <a:pt x="21" y="1"/>
                    <a:pt x="22" y="0"/>
                  </a:cubicBezTo>
                  <a:cubicBezTo>
                    <a:pt x="22" y="0"/>
                    <a:pt x="22" y="1"/>
                    <a:pt x="22" y="0"/>
                  </a:cubicBezTo>
                  <a:cubicBezTo>
                    <a:pt x="22" y="0"/>
                    <a:pt x="23" y="0"/>
                    <a:pt x="24" y="0"/>
                  </a:cubicBezTo>
                  <a:cubicBezTo>
                    <a:pt x="24" y="0"/>
                    <a:pt x="24" y="0"/>
                    <a:pt x="24" y="0"/>
                  </a:cubicBezTo>
                  <a:cubicBezTo>
                    <a:pt x="24" y="1"/>
                    <a:pt x="24" y="1"/>
                    <a:pt x="24" y="1"/>
                  </a:cubicBezTo>
                  <a:cubicBezTo>
                    <a:pt x="24" y="1"/>
                    <a:pt x="23" y="1"/>
                    <a:pt x="23" y="1"/>
                  </a:cubicBezTo>
                  <a:cubicBezTo>
                    <a:pt x="23" y="1"/>
                    <a:pt x="24" y="1"/>
                    <a:pt x="24" y="1"/>
                  </a:cubicBezTo>
                  <a:cubicBezTo>
                    <a:pt x="24" y="2"/>
                    <a:pt x="24" y="2"/>
                    <a:pt x="24" y="2"/>
                  </a:cubicBezTo>
                  <a:cubicBezTo>
                    <a:pt x="23" y="1"/>
                    <a:pt x="23" y="2"/>
                    <a:pt x="23" y="2"/>
                  </a:cubicBezTo>
                  <a:cubicBezTo>
                    <a:pt x="22" y="1"/>
                    <a:pt x="23" y="1"/>
                    <a:pt x="23" y="1"/>
                  </a:cubicBezTo>
                  <a:cubicBezTo>
                    <a:pt x="23" y="1"/>
                    <a:pt x="23" y="1"/>
                    <a:pt x="23" y="1"/>
                  </a:cubicBezTo>
                  <a:cubicBezTo>
                    <a:pt x="23" y="1"/>
                    <a:pt x="23" y="1"/>
                    <a:pt x="23" y="1"/>
                  </a:cubicBezTo>
                  <a:cubicBezTo>
                    <a:pt x="22" y="1"/>
                    <a:pt x="22" y="1"/>
                    <a:pt x="22" y="1"/>
                  </a:cubicBezTo>
                  <a:cubicBezTo>
                    <a:pt x="22" y="1"/>
                    <a:pt x="21" y="1"/>
                    <a:pt x="21" y="1"/>
                  </a:cubicBezTo>
                  <a:cubicBezTo>
                    <a:pt x="21" y="1"/>
                    <a:pt x="21" y="1"/>
                    <a:pt x="21" y="1"/>
                  </a:cubicBezTo>
                  <a:moveTo>
                    <a:pt x="22" y="1"/>
                  </a:moveTo>
                  <a:cubicBezTo>
                    <a:pt x="22" y="1"/>
                    <a:pt x="22" y="1"/>
                    <a:pt x="22" y="1"/>
                  </a:cubicBezTo>
                  <a:cubicBezTo>
                    <a:pt x="22" y="1"/>
                    <a:pt x="22" y="1"/>
                    <a:pt x="22" y="1"/>
                  </a:cubicBezTo>
                  <a:cubicBezTo>
                    <a:pt x="21" y="1"/>
                    <a:pt x="22" y="1"/>
                    <a:pt x="22" y="1"/>
                  </a:cubicBezTo>
                  <a:moveTo>
                    <a:pt x="24" y="2"/>
                  </a:moveTo>
                  <a:cubicBezTo>
                    <a:pt x="24" y="2"/>
                    <a:pt x="24" y="2"/>
                    <a:pt x="24" y="2"/>
                  </a:cubicBezTo>
                  <a:cubicBezTo>
                    <a:pt x="24" y="3"/>
                    <a:pt x="24" y="3"/>
                    <a:pt x="24" y="3"/>
                  </a:cubicBezTo>
                  <a:cubicBezTo>
                    <a:pt x="24" y="3"/>
                    <a:pt x="24" y="3"/>
                    <a:pt x="24" y="2"/>
                  </a:cubicBezTo>
                  <a:cubicBezTo>
                    <a:pt x="24" y="2"/>
                    <a:pt x="24" y="2"/>
                    <a:pt x="24" y="2"/>
                  </a:cubicBezTo>
                  <a:cubicBezTo>
                    <a:pt x="24" y="2"/>
                    <a:pt x="24" y="2"/>
                    <a:pt x="24" y="2"/>
                  </a:cubicBezTo>
                  <a:cubicBezTo>
                    <a:pt x="25" y="2"/>
                    <a:pt x="24" y="2"/>
                    <a:pt x="24" y="2"/>
                  </a:cubicBezTo>
                  <a:cubicBezTo>
                    <a:pt x="24" y="2"/>
                    <a:pt x="25" y="2"/>
                    <a:pt x="25" y="2"/>
                  </a:cubicBezTo>
                  <a:cubicBezTo>
                    <a:pt x="25" y="2"/>
                    <a:pt x="25" y="2"/>
                    <a:pt x="25" y="2"/>
                  </a:cubicBezTo>
                  <a:cubicBezTo>
                    <a:pt x="24" y="3"/>
                    <a:pt x="24" y="3"/>
                    <a:pt x="24" y="3"/>
                  </a:cubicBezTo>
                  <a:cubicBezTo>
                    <a:pt x="24" y="3"/>
                    <a:pt x="24" y="3"/>
                    <a:pt x="24" y="3"/>
                  </a:cubicBezTo>
                  <a:cubicBezTo>
                    <a:pt x="24" y="3"/>
                    <a:pt x="24" y="3"/>
                    <a:pt x="23" y="3"/>
                  </a:cubicBezTo>
                  <a:cubicBezTo>
                    <a:pt x="23" y="3"/>
                    <a:pt x="23" y="2"/>
                    <a:pt x="23" y="3"/>
                  </a:cubicBezTo>
                  <a:cubicBezTo>
                    <a:pt x="23" y="2"/>
                    <a:pt x="24" y="2"/>
                    <a:pt x="24" y="2"/>
                  </a:cubicBezTo>
                  <a:cubicBezTo>
                    <a:pt x="24" y="2"/>
                    <a:pt x="24" y="2"/>
                    <a:pt x="24" y="2"/>
                  </a:cubicBezTo>
                  <a:cubicBezTo>
                    <a:pt x="24" y="2"/>
                    <a:pt x="24" y="2"/>
                    <a:pt x="24" y="2"/>
                  </a:cubicBezTo>
                  <a:moveTo>
                    <a:pt x="19" y="4"/>
                  </a:moveTo>
                  <a:cubicBezTo>
                    <a:pt x="19" y="4"/>
                    <a:pt x="19" y="4"/>
                    <a:pt x="19" y="4"/>
                  </a:cubicBezTo>
                  <a:cubicBezTo>
                    <a:pt x="19" y="4"/>
                    <a:pt x="20" y="4"/>
                    <a:pt x="20" y="4"/>
                  </a:cubicBezTo>
                  <a:cubicBezTo>
                    <a:pt x="20" y="4"/>
                    <a:pt x="20" y="4"/>
                    <a:pt x="20" y="4"/>
                  </a:cubicBezTo>
                  <a:cubicBezTo>
                    <a:pt x="20" y="4"/>
                    <a:pt x="20" y="4"/>
                    <a:pt x="20" y="4"/>
                  </a:cubicBezTo>
                  <a:cubicBezTo>
                    <a:pt x="20" y="4"/>
                    <a:pt x="20" y="4"/>
                    <a:pt x="20" y="4"/>
                  </a:cubicBezTo>
                  <a:cubicBezTo>
                    <a:pt x="20" y="4"/>
                    <a:pt x="20" y="4"/>
                    <a:pt x="21" y="4"/>
                  </a:cubicBezTo>
                  <a:cubicBezTo>
                    <a:pt x="21" y="5"/>
                    <a:pt x="21" y="4"/>
                    <a:pt x="20" y="4"/>
                  </a:cubicBezTo>
                  <a:cubicBezTo>
                    <a:pt x="20" y="4"/>
                    <a:pt x="20" y="5"/>
                    <a:pt x="20" y="5"/>
                  </a:cubicBezTo>
                  <a:cubicBezTo>
                    <a:pt x="20" y="5"/>
                    <a:pt x="20" y="5"/>
                    <a:pt x="19" y="5"/>
                  </a:cubicBezTo>
                  <a:cubicBezTo>
                    <a:pt x="19" y="5"/>
                    <a:pt x="19" y="5"/>
                    <a:pt x="19" y="4"/>
                  </a:cubicBezTo>
                  <a:cubicBezTo>
                    <a:pt x="20" y="5"/>
                    <a:pt x="20" y="5"/>
                    <a:pt x="20" y="4"/>
                  </a:cubicBezTo>
                  <a:cubicBezTo>
                    <a:pt x="20" y="4"/>
                    <a:pt x="20" y="4"/>
                    <a:pt x="20" y="4"/>
                  </a:cubicBezTo>
                  <a:cubicBezTo>
                    <a:pt x="20" y="4"/>
                    <a:pt x="20" y="4"/>
                    <a:pt x="20" y="4"/>
                  </a:cubicBezTo>
                  <a:cubicBezTo>
                    <a:pt x="20" y="5"/>
                    <a:pt x="19" y="4"/>
                    <a:pt x="19" y="4"/>
                  </a:cubicBezTo>
                  <a:moveTo>
                    <a:pt x="26" y="3"/>
                  </a:moveTo>
                  <a:cubicBezTo>
                    <a:pt x="26" y="2"/>
                    <a:pt x="26" y="3"/>
                    <a:pt x="26" y="3"/>
                  </a:cubicBezTo>
                  <a:cubicBezTo>
                    <a:pt x="26" y="3"/>
                    <a:pt x="26" y="2"/>
                    <a:pt x="26" y="2"/>
                  </a:cubicBezTo>
                  <a:cubicBezTo>
                    <a:pt x="26" y="3"/>
                    <a:pt x="27" y="3"/>
                    <a:pt x="27" y="3"/>
                  </a:cubicBezTo>
                  <a:cubicBezTo>
                    <a:pt x="27" y="3"/>
                    <a:pt x="26" y="3"/>
                    <a:pt x="26" y="3"/>
                  </a:cubicBezTo>
                  <a:cubicBezTo>
                    <a:pt x="26" y="4"/>
                    <a:pt x="26" y="3"/>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6" y="3"/>
                    <a:pt x="26" y="3"/>
                  </a:cubicBezTo>
                  <a:moveTo>
                    <a:pt x="17" y="4"/>
                  </a:moveTo>
                  <a:cubicBezTo>
                    <a:pt x="17" y="4"/>
                    <a:pt x="17" y="4"/>
                    <a:pt x="17" y="4"/>
                  </a:cubicBezTo>
                  <a:cubicBezTo>
                    <a:pt x="16" y="3"/>
                    <a:pt x="17" y="3"/>
                    <a:pt x="17" y="4"/>
                  </a:cubicBezTo>
                  <a:moveTo>
                    <a:pt x="8" y="29"/>
                  </a:moveTo>
                  <a:cubicBezTo>
                    <a:pt x="9" y="29"/>
                    <a:pt x="8" y="29"/>
                    <a:pt x="8" y="29"/>
                  </a:cubicBezTo>
                  <a:cubicBezTo>
                    <a:pt x="8" y="29"/>
                    <a:pt x="8" y="29"/>
                    <a:pt x="8" y="29"/>
                  </a:cubicBezTo>
                  <a:moveTo>
                    <a:pt x="17" y="4"/>
                  </a:moveTo>
                  <a:cubicBezTo>
                    <a:pt x="17" y="4"/>
                    <a:pt x="17" y="4"/>
                    <a:pt x="17" y="3"/>
                  </a:cubicBezTo>
                  <a:cubicBezTo>
                    <a:pt x="17" y="3"/>
                    <a:pt x="18" y="3"/>
                    <a:pt x="18" y="3"/>
                  </a:cubicBezTo>
                  <a:cubicBezTo>
                    <a:pt x="18" y="3"/>
                    <a:pt x="17" y="4"/>
                    <a:pt x="17" y="4"/>
                  </a:cubicBezTo>
                  <a:cubicBezTo>
                    <a:pt x="17" y="4"/>
                    <a:pt x="17" y="4"/>
                    <a:pt x="17" y="4"/>
                  </a:cubicBezTo>
                  <a:cubicBezTo>
                    <a:pt x="17" y="4"/>
                    <a:pt x="17" y="4"/>
                    <a:pt x="17" y="4"/>
                  </a:cubicBezTo>
                  <a:moveTo>
                    <a:pt x="3" y="29"/>
                  </a:moveTo>
                  <a:cubicBezTo>
                    <a:pt x="3" y="29"/>
                    <a:pt x="3" y="29"/>
                    <a:pt x="3" y="28"/>
                  </a:cubicBezTo>
                  <a:cubicBezTo>
                    <a:pt x="3" y="28"/>
                    <a:pt x="3" y="28"/>
                    <a:pt x="3" y="28"/>
                  </a:cubicBezTo>
                  <a:cubicBezTo>
                    <a:pt x="2" y="28"/>
                    <a:pt x="2" y="28"/>
                    <a:pt x="2" y="28"/>
                  </a:cubicBezTo>
                  <a:cubicBezTo>
                    <a:pt x="2" y="27"/>
                    <a:pt x="2" y="27"/>
                    <a:pt x="2" y="27"/>
                  </a:cubicBezTo>
                  <a:cubicBezTo>
                    <a:pt x="2" y="27"/>
                    <a:pt x="2" y="27"/>
                    <a:pt x="2" y="27"/>
                  </a:cubicBezTo>
                  <a:cubicBezTo>
                    <a:pt x="3" y="26"/>
                    <a:pt x="2" y="26"/>
                    <a:pt x="2" y="25"/>
                  </a:cubicBezTo>
                  <a:cubicBezTo>
                    <a:pt x="2" y="25"/>
                    <a:pt x="3" y="25"/>
                    <a:pt x="3" y="25"/>
                  </a:cubicBezTo>
                  <a:cubicBezTo>
                    <a:pt x="3" y="25"/>
                    <a:pt x="2" y="25"/>
                    <a:pt x="2" y="25"/>
                  </a:cubicBezTo>
                  <a:cubicBezTo>
                    <a:pt x="2" y="25"/>
                    <a:pt x="3" y="25"/>
                    <a:pt x="3" y="25"/>
                  </a:cubicBezTo>
                  <a:cubicBezTo>
                    <a:pt x="3" y="24"/>
                    <a:pt x="3" y="24"/>
                    <a:pt x="3" y="24"/>
                  </a:cubicBezTo>
                  <a:cubicBezTo>
                    <a:pt x="3" y="24"/>
                    <a:pt x="3" y="24"/>
                    <a:pt x="3" y="24"/>
                  </a:cubicBezTo>
                  <a:cubicBezTo>
                    <a:pt x="3" y="24"/>
                    <a:pt x="3" y="24"/>
                    <a:pt x="3" y="24"/>
                  </a:cubicBezTo>
                  <a:cubicBezTo>
                    <a:pt x="3" y="23"/>
                    <a:pt x="3" y="23"/>
                    <a:pt x="3" y="23"/>
                  </a:cubicBezTo>
                  <a:cubicBezTo>
                    <a:pt x="3" y="23"/>
                    <a:pt x="3" y="23"/>
                    <a:pt x="3" y="23"/>
                  </a:cubicBezTo>
                  <a:cubicBezTo>
                    <a:pt x="3" y="23"/>
                    <a:pt x="3" y="23"/>
                    <a:pt x="3" y="22"/>
                  </a:cubicBezTo>
                  <a:cubicBezTo>
                    <a:pt x="2" y="22"/>
                    <a:pt x="3" y="22"/>
                    <a:pt x="3" y="22"/>
                  </a:cubicBezTo>
                  <a:cubicBezTo>
                    <a:pt x="3" y="22"/>
                    <a:pt x="2" y="22"/>
                    <a:pt x="2" y="22"/>
                  </a:cubicBezTo>
                  <a:cubicBezTo>
                    <a:pt x="2" y="22"/>
                    <a:pt x="2" y="22"/>
                    <a:pt x="3" y="22"/>
                  </a:cubicBezTo>
                  <a:cubicBezTo>
                    <a:pt x="3" y="23"/>
                    <a:pt x="2" y="23"/>
                    <a:pt x="2" y="23"/>
                  </a:cubicBezTo>
                  <a:cubicBezTo>
                    <a:pt x="2" y="23"/>
                    <a:pt x="2" y="23"/>
                    <a:pt x="2" y="23"/>
                  </a:cubicBezTo>
                  <a:cubicBezTo>
                    <a:pt x="2" y="23"/>
                    <a:pt x="3" y="23"/>
                    <a:pt x="3" y="23"/>
                  </a:cubicBezTo>
                  <a:cubicBezTo>
                    <a:pt x="2" y="23"/>
                    <a:pt x="2" y="23"/>
                    <a:pt x="2" y="23"/>
                  </a:cubicBezTo>
                  <a:cubicBezTo>
                    <a:pt x="2" y="23"/>
                    <a:pt x="2" y="23"/>
                    <a:pt x="2" y="23"/>
                  </a:cubicBezTo>
                  <a:cubicBezTo>
                    <a:pt x="2" y="23"/>
                    <a:pt x="3" y="24"/>
                    <a:pt x="2" y="24"/>
                  </a:cubicBezTo>
                  <a:cubicBezTo>
                    <a:pt x="2" y="24"/>
                    <a:pt x="2" y="24"/>
                    <a:pt x="2" y="23"/>
                  </a:cubicBezTo>
                  <a:cubicBezTo>
                    <a:pt x="2" y="23"/>
                    <a:pt x="2" y="24"/>
                    <a:pt x="2" y="24"/>
                  </a:cubicBezTo>
                  <a:cubicBezTo>
                    <a:pt x="2" y="24"/>
                    <a:pt x="2" y="24"/>
                    <a:pt x="2" y="24"/>
                  </a:cubicBezTo>
                  <a:cubicBezTo>
                    <a:pt x="2" y="24"/>
                    <a:pt x="2" y="24"/>
                    <a:pt x="2" y="24"/>
                  </a:cubicBezTo>
                  <a:cubicBezTo>
                    <a:pt x="2" y="24"/>
                    <a:pt x="3" y="24"/>
                    <a:pt x="2" y="24"/>
                  </a:cubicBezTo>
                  <a:cubicBezTo>
                    <a:pt x="2" y="24"/>
                    <a:pt x="2" y="24"/>
                    <a:pt x="2" y="24"/>
                  </a:cubicBezTo>
                  <a:cubicBezTo>
                    <a:pt x="2" y="24"/>
                    <a:pt x="2" y="24"/>
                    <a:pt x="2" y="24"/>
                  </a:cubicBezTo>
                  <a:cubicBezTo>
                    <a:pt x="1" y="24"/>
                    <a:pt x="2" y="24"/>
                    <a:pt x="1" y="24"/>
                  </a:cubicBezTo>
                  <a:cubicBezTo>
                    <a:pt x="2" y="24"/>
                    <a:pt x="2" y="24"/>
                    <a:pt x="2" y="24"/>
                  </a:cubicBezTo>
                  <a:cubicBezTo>
                    <a:pt x="2" y="24"/>
                    <a:pt x="2" y="24"/>
                    <a:pt x="2" y="24"/>
                  </a:cubicBezTo>
                  <a:cubicBezTo>
                    <a:pt x="2" y="24"/>
                    <a:pt x="2" y="24"/>
                    <a:pt x="2" y="24"/>
                  </a:cubicBezTo>
                  <a:cubicBezTo>
                    <a:pt x="1" y="24"/>
                    <a:pt x="1" y="24"/>
                    <a:pt x="1" y="24"/>
                  </a:cubicBezTo>
                  <a:cubicBezTo>
                    <a:pt x="1" y="24"/>
                    <a:pt x="1" y="24"/>
                    <a:pt x="1" y="24"/>
                  </a:cubicBezTo>
                  <a:cubicBezTo>
                    <a:pt x="1" y="24"/>
                    <a:pt x="1" y="24"/>
                    <a:pt x="0" y="24"/>
                  </a:cubicBezTo>
                  <a:cubicBezTo>
                    <a:pt x="0" y="24"/>
                    <a:pt x="1" y="24"/>
                    <a:pt x="1" y="24"/>
                  </a:cubicBezTo>
                  <a:cubicBezTo>
                    <a:pt x="1" y="24"/>
                    <a:pt x="0" y="23"/>
                    <a:pt x="0" y="23"/>
                  </a:cubicBezTo>
                  <a:cubicBezTo>
                    <a:pt x="1" y="23"/>
                    <a:pt x="1" y="23"/>
                    <a:pt x="1" y="23"/>
                  </a:cubicBezTo>
                  <a:cubicBezTo>
                    <a:pt x="1" y="23"/>
                    <a:pt x="1" y="23"/>
                    <a:pt x="1" y="23"/>
                  </a:cubicBezTo>
                  <a:cubicBezTo>
                    <a:pt x="1" y="22"/>
                    <a:pt x="1" y="22"/>
                    <a:pt x="1" y="22"/>
                  </a:cubicBezTo>
                  <a:cubicBezTo>
                    <a:pt x="1" y="21"/>
                    <a:pt x="1" y="21"/>
                    <a:pt x="2" y="21"/>
                  </a:cubicBezTo>
                  <a:cubicBezTo>
                    <a:pt x="2" y="21"/>
                    <a:pt x="2" y="21"/>
                    <a:pt x="2" y="20"/>
                  </a:cubicBezTo>
                  <a:cubicBezTo>
                    <a:pt x="2" y="20"/>
                    <a:pt x="3" y="20"/>
                    <a:pt x="3" y="19"/>
                  </a:cubicBezTo>
                  <a:cubicBezTo>
                    <a:pt x="3" y="19"/>
                    <a:pt x="3" y="19"/>
                    <a:pt x="3" y="19"/>
                  </a:cubicBezTo>
                  <a:cubicBezTo>
                    <a:pt x="3" y="19"/>
                    <a:pt x="3" y="19"/>
                    <a:pt x="3" y="19"/>
                  </a:cubicBezTo>
                  <a:cubicBezTo>
                    <a:pt x="3" y="19"/>
                    <a:pt x="4" y="19"/>
                    <a:pt x="3" y="18"/>
                  </a:cubicBezTo>
                  <a:cubicBezTo>
                    <a:pt x="3" y="18"/>
                    <a:pt x="4" y="18"/>
                    <a:pt x="4" y="18"/>
                  </a:cubicBezTo>
                  <a:cubicBezTo>
                    <a:pt x="4" y="18"/>
                    <a:pt x="4" y="18"/>
                    <a:pt x="4" y="18"/>
                  </a:cubicBezTo>
                  <a:cubicBezTo>
                    <a:pt x="4" y="17"/>
                    <a:pt x="4" y="18"/>
                    <a:pt x="4" y="18"/>
                  </a:cubicBezTo>
                  <a:cubicBezTo>
                    <a:pt x="5" y="18"/>
                    <a:pt x="4" y="17"/>
                    <a:pt x="4" y="17"/>
                  </a:cubicBezTo>
                  <a:cubicBezTo>
                    <a:pt x="4" y="17"/>
                    <a:pt x="4" y="17"/>
                    <a:pt x="5" y="17"/>
                  </a:cubicBezTo>
                  <a:cubicBezTo>
                    <a:pt x="4" y="17"/>
                    <a:pt x="5" y="17"/>
                    <a:pt x="5" y="16"/>
                  </a:cubicBezTo>
                  <a:cubicBezTo>
                    <a:pt x="5" y="16"/>
                    <a:pt x="5" y="16"/>
                    <a:pt x="5" y="16"/>
                  </a:cubicBezTo>
                  <a:cubicBezTo>
                    <a:pt x="5" y="16"/>
                    <a:pt x="5" y="16"/>
                    <a:pt x="5" y="16"/>
                  </a:cubicBezTo>
                  <a:cubicBezTo>
                    <a:pt x="5" y="16"/>
                    <a:pt x="6" y="16"/>
                    <a:pt x="6" y="16"/>
                  </a:cubicBezTo>
                  <a:cubicBezTo>
                    <a:pt x="6" y="15"/>
                    <a:pt x="6" y="15"/>
                    <a:pt x="6" y="15"/>
                  </a:cubicBezTo>
                  <a:cubicBezTo>
                    <a:pt x="6" y="15"/>
                    <a:pt x="6" y="15"/>
                    <a:pt x="6" y="15"/>
                  </a:cubicBezTo>
                  <a:cubicBezTo>
                    <a:pt x="6" y="15"/>
                    <a:pt x="6" y="15"/>
                    <a:pt x="6" y="15"/>
                  </a:cubicBezTo>
                  <a:cubicBezTo>
                    <a:pt x="6" y="15"/>
                    <a:pt x="6" y="15"/>
                    <a:pt x="6" y="15"/>
                  </a:cubicBezTo>
                  <a:cubicBezTo>
                    <a:pt x="6" y="15"/>
                    <a:pt x="6" y="14"/>
                    <a:pt x="6" y="14"/>
                  </a:cubicBezTo>
                  <a:cubicBezTo>
                    <a:pt x="6" y="14"/>
                    <a:pt x="6" y="14"/>
                    <a:pt x="6" y="14"/>
                  </a:cubicBezTo>
                  <a:cubicBezTo>
                    <a:pt x="6" y="14"/>
                    <a:pt x="7" y="14"/>
                    <a:pt x="7" y="14"/>
                  </a:cubicBezTo>
                  <a:cubicBezTo>
                    <a:pt x="7" y="14"/>
                    <a:pt x="7" y="14"/>
                    <a:pt x="7" y="14"/>
                  </a:cubicBezTo>
                  <a:cubicBezTo>
                    <a:pt x="7" y="13"/>
                    <a:pt x="7" y="13"/>
                    <a:pt x="7" y="13"/>
                  </a:cubicBezTo>
                  <a:cubicBezTo>
                    <a:pt x="7" y="13"/>
                    <a:pt x="7" y="13"/>
                    <a:pt x="7" y="12"/>
                  </a:cubicBezTo>
                  <a:cubicBezTo>
                    <a:pt x="7" y="12"/>
                    <a:pt x="7" y="12"/>
                    <a:pt x="8" y="12"/>
                  </a:cubicBezTo>
                  <a:cubicBezTo>
                    <a:pt x="8" y="12"/>
                    <a:pt x="7" y="11"/>
                    <a:pt x="8" y="11"/>
                  </a:cubicBezTo>
                  <a:cubicBezTo>
                    <a:pt x="8" y="11"/>
                    <a:pt x="8" y="11"/>
                    <a:pt x="8" y="11"/>
                  </a:cubicBezTo>
                  <a:cubicBezTo>
                    <a:pt x="8" y="11"/>
                    <a:pt x="8" y="11"/>
                    <a:pt x="8" y="11"/>
                  </a:cubicBezTo>
                  <a:cubicBezTo>
                    <a:pt x="8" y="11"/>
                    <a:pt x="8" y="10"/>
                    <a:pt x="8" y="10"/>
                  </a:cubicBezTo>
                  <a:cubicBezTo>
                    <a:pt x="8" y="10"/>
                    <a:pt x="8" y="10"/>
                    <a:pt x="8" y="10"/>
                  </a:cubicBezTo>
                  <a:cubicBezTo>
                    <a:pt x="8" y="10"/>
                    <a:pt x="8" y="10"/>
                    <a:pt x="9" y="10"/>
                  </a:cubicBezTo>
                  <a:cubicBezTo>
                    <a:pt x="9" y="10"/>
                    <a:pt x="8" y="10"/>
                    <a:pt x="8" y="9"/>
                  </a:cubicBezTo>
                  <a:cubicBezTo>
                    <a:pt x="8" y="9"/>
                    <a:pt x="9" y="9"/>
                    <a:pt x="9" y="9"/>
                  </a:cubicBezTo>
                  <a:cubicBezTo>
                    <a:pt x="9" y="9"/>
                    <a:pt x="9" y="9"/>
                    <a:pt x="9" y="9"/>
                  </a:cubicBezTo>
                  <a:cubicBezTo>
                    <a:pt x="9" y="9"/>
                    <a:pt x="9" y="9"/>
                    <a:pt x="9" y="8"/>
                  </a:cubicBezTo>
                  <a:cubicBezTo>
                    <a:pt x="10" y="8"/>
                    <a:pt x="10" y="8"/>
                    <a:pt x="10" y="8"/>
                  </a:cubicBezTo>
                  <a:cubicBezTo>
                    <a:pt x="10" y="8"/>
                    <a:pt x="10" y="7"/>
                    <a:pt x="10" y="7"/>
                  </a:cubicBezTo>
                  <a:cubicBezTo>
                    <a:pt x="10" y="7"/>
                    <a:pt x="11" y="7"/>
                    <a:pt x="11" y="7"/>
                  </a:cubicBezTo>
                  <a:cubicBezTo>
                    <a:pt x="11" y="7"/>
                    <a:pt x="11" y="7"/>
                    <a:pt x="11" y="7"/>
                  </a:cubicBezTo>
                  <a:cubicBezTo>
                    <a:pt x="11" y="7"/>
                    <a:pt x="11" y="7"/>
                    <a:pt x="11" y="7"/>
                  </a:cubicBezTo>
                  <a:cubicBezTo>
                    <a:pt x="11" y="7"/>
                    <a:pt x="11" y="6"/>
                    <a:pt x="11" y="6"/>
                  </a:cubicBezTo>
                  <a:cubicBezTo>
                    <a:pt x="11" y="6"/>
                    <a:pt x="11" y="6"/>
                    <a:pt x="11" y="6"/>
                  </a:cubicBezTo>
                  <a:cubicBezTo>
                    <a:pt x="11" y="6"/>
                    <a:pt x="12" y="5"/>
                    <a:pt x="12" y="5"/>
                  </a:cubicBezTo>
                  <a:cubicBezTo>
                    <a:pt x="12" y="5"/>
                    <a:pt x="12" y="5"/>
                    <a:pt x="13" y="5"/>
                  </a:cubicBezTo>
                  <a:cubicBezTo>
                    <a:pt x="13" y="5"/>
                    <a:pt x="13" y="4"/>
                    <a:pt x="13" y="4"/>
                  </a:cubicBezTo>
                  <a:cubicBezTo>
                    <a:pt x="13" y="4"/>
                    <a:pt x="13" y="4"/>
                    <a:pt x="13" y="4"/>
                  </a:cubicBezTo>
                  <a:cubicBezTo>
                    <a:pt x="13" y="4"/>
                    <a:pt x="14" y="4"/>
                    <a:pt x="14" y="4"/>
                  </a:cubicBezTo>
                  <a:cubicBezTo>
                    <a:pt x="14" y="4"/>
                    <a:pt x="14" y="3"/>
                    <a:pt x="14" y="3"/>
                  </a:cubicBezTo>
                  <a:cubicBezTo>
                    <a:pt x="14" y="3"/>
                    <a:pt x="14" y="3"/>
                    <a:pt x="15" y="3"/>
                  </a:cubicBezTo>
                  <a:cubicBezTo>
                    <a:pt x="15" y="3"/>
                    <a:pt x="15" y="3"/>
                    <a:pt x="15" y="3"/>
                  </a:cubicBezTo>
                  <a:cubicBezTo>
                    <a:pt x="15" y="3"/>
                    <a:pt x="16" y="3"/>
                    <a:pt x="16" y="3"/>
                  </a:cubicBezTo>
                  <a:cubicBezTo>
                    <a:pt x="17" y="3"/>
                    <a:pt x="16" y="3"/>
                    <a:pt x="16" y="3"/>
                  </a:cubicBezTo>
                  <a:cubicBezTo>
                    <a:pt x="16" y="3"/>
                    <a:pt x="16" y="4"/>
                    <a:pt x="16" y="3"/>
                  </a:cubicBezTo>
                  <a:cubicBezTo>
                    <a:pt x="15" y="3"/>
                    <a:pt x="16" y="4"/>
                    <a:pt x="15" y="4"/>
                  </a:cubicBezTo>
                  <a:cubicBezTo>
                    <a:pt x="15" y="3"/>
                    <a:pt x="15" y="3"/>
                    <a:pt x="15" y="3"/>
                  </a:cubicBezTo>
                  <a:cubicBezTo>
                    <a:pt x="15" y="4"/>
                    <a:pt x="15" y="4"/>
                    <a:pt x="15" y="4"/>
                  </a:cubicBezTo>
                  <a:cubicBezTo>
                    <a:pt x="15" y="4"/>
                    <a:pt x="15" y="4"/>
                    <a:pt x="15" y="4"/>
                  </a:cubicBezTo>
                  <a:cubicBezTo>
                    <a:pt x="15" y="4"/>
                    <a:pt x="15" y="4"/>
                    <a:pt x="14" y="5"/>
                  </a:cubicBezTo>
                  <a:cubicBezTo>
                    <a:pt x="15" y="5"/>
                    <a:pt x="15" y="5"/>
                    <a:pt x="15" y="5"/>
                  </a:cubicBezTo>
                  <a:cubicBezTo>
                    <a:pt x="14" y="5"/>
                    <a:pt x="15" y="6"/>
                    <a:pt x="14" y="6"/>
                  </a:cubicBezTo>
                  <a:cubicBezTo>
                    <a:pt x="14" y="6"/>
                    <a:pt x="14" y="6"/>
                    <a:pt x="14" y="6"/>
                  </a:cubicBezTo>
                  <a:cubicBezTo>
                    <a:pt x="14" y="6"/>
                    <a:pt x="14" y="6"/>
                    <a:pt x="14" y="6"/>
                  </a:cubicBezTo>
                  <a:cubicBezTo>
                    <a:pt x="14" y="6"/>
                    <a:pt x="14" y="6"/>
                    <a:pt x="14" y="6"/>
                  </a:cubicBezTo>
                  <a:cubicBezTo>
                    <a:pt x="14" y="6"/>
                    <a:pt x="13" y="6"/>
                    <a:pt x="13" y="6"/>
                  </a:cubicBezTo>
                  <a:cubicBezTo>
                    <a:pt x="13" y="6"/>
                    <a:pt x="13" y="6"/>
                    <a:pt x="13" y="6"/>
                  </a:cubicBezTo>
                  <a:cubicBezTo>
                    <a:pt x="13" y="7"/>
                    <a:pt x="13" y="7"/>
                    <a:pt x="12" y="7"/>
                  </a:cubicBezTo>
                  <a:cubicBezTo>
                    <a:pt x="12" y="7"/>
                    <a:pt x="13" y="7"/>
                    <a:pt x="12" y="8"/>
                  </a:cubicBezTo>
                  <a:cubicBezTo>
                    <a:pt x="12" y="7"/>
                    <a:pt x="12" y="8"/>
                    <a:pt x="12" y="8"/>
                  </a:cubicBezTo>
                  <a:cubicBezTo>
                    <a:pt x="12" y="8"/>
                    <a:pt x="12" y="8"/>
                    <a:pt x="12" y="8"/>
                  </a:cubicBezTo>
                  <a:cubicBezTo>
                    <a:pt x="12" y="8"/>
                    <a:pt x="12" y="8"/>
                    <a:pt x="12" y="8"/>
                  </a:cubicBezTo>
                  <a:cubicBezTo>
                    <a:pt x="12" y="8"/>
                    <a:pt x="12" y="8"/>
                    <a:pt x="12" y="8"/>
                  </a:cubicBezTo>
                  <a:cubicBezTo>
                    <a:pt x="12" y="8"/>
                    <a:pt x="13" y="8"/>
                    <a:pt x="13" y="8"/>
                  </a:cubicBezTo>
                  <a:cubicBezTo>
                    <a:pt x="13" y="8"/>
                    <a:pt x="13" y="8"/>
                    <a:pt x="13" y="8"/>
                  </a:cubicBezTo>
                  <a:cubicBezTo>
                    <a:pt x="13" y="8"/>
                    <a:pt x="13" y="8"/>
                    <a:pt x="12" y="8"/>
                  </a:cubicBezTo>
                  <a:cubicBezTo>
                    <a:pt x="13" y="7"/>
                    <a:pt x="13" y="7"/>
                    <a:pt x="14" y="7"/>
                  </a:cubicBezTo>
                  <a:cubicBezTo>
                    <a:pt x="14" y="6"/>
                    <a:pt x="14" y="6"/>
                    <a:pt x="15" y="6"/>
                  </a:cubicBezTo>
                  <a:cubicBezTo>
                    <a:pt x="15" y="6"/>
                    <a:pt x="15" y="6"/>
                    <a:pt x="15" y="6"/>
                  </a:cubicBezTo>
                  <a:cubicBezTo>
                    <a:pt x="15" y="6"/>
                    <a:pt x="16" y="6"/>
                    <a:pt x="16" y="6"/>
                  </a:cubicBezTo>
                  <a:cubicBezTo>
                    <a:pt x="16" y="6"/>
                    <a:pt x="16" y="5"/>
                    <a:pt x="16" y="5"/>
                  </a:cubicBezTo>
                  <a:cubicBezTo>
                    <a:pt x="16" y="5"/>
                    <a:pt x="16" y="5"/>
                    <a:pt x="17" y="6"/>
                  </a:cubicBezTo>
                  <a:cubicBezTo>
                    <a:pt x="17" y="6"/>
                    <a:pt x="17" y="6"/>
                    <a:pt x="16" y="5"/>
                  </a:cubicBezTo>
                  <a:cubicBezTo>
                    <a:pt x="17" y="5"/>
                    <a:pt x="17" y="5"/>
                    <a:pt x="17" y="5"/>
                  </a:cubicBezTo>
                  <a:cubicBezTo>
                    <a:pt x="17" y="6"/>
                    <a:pt x="17" y="6"/>
                    <a:pt x="17" y="6"/>
                  </a:cubicBezTo>
                  <a:cubicBezTo>
                    <a:pt x="16" y="6"/>
                    <a:pt x="16" y="6"/>
                    <a:pt x="16" y="6"/>
                  </a:cubicBezTo>
                  <a:cubicBezTo>
                    <a:pt x="16" y="6"/>
                    <a:pt x="16" y="6"/>
                    <a:pt x="16" y="6"/>
                  </a:cubicBezTo>
                  <a:cubicBezTo>
                    <a:pt x="16" y="6"/>
                    <a:pt x="16" y="6"/>
                    <a:pt x="16" y="6"/>
                  </a:cubicBezTo>
                  <a:cubicBezTo>
                    <a:pt x="16" y="6"/>
                    <a:pt x="16" y="7"/>
                    <a:pt x="16" y="6"/>
                  </a:cubicBezTo>
                  <a:cubicBezTo>
                    <a:pt x="16" y="6"/>
                    <a:pt x="16" y="6"/>
                    <a:pt x="16" y="6"/>
                  </a:cubicBezTo>
                  <a:cubicBezTo>
                    <a:pt x="16" y="6"/>
                    <a:pt x="15" y="6"/>
                    <a:pt x="16" y="7"/>
                  </a:cubicBezTo>
                  <a:cubicBezTo>
                    <a:pt x="15" y="7"/>
                    <a:pt x="15" y="7"/>
                    <a:pt x="15" y="7"/>
                  </a:cubicBezTo>
                  <a:cubicBezTo>
                    <a:pt x="15" y="7"/>
                    <a:pt x="14" y="7"/>
                    <a:pt x="14" y="7"/>
                  </a:cubicBezTo>
                  <a:cubicBezTo>
                    <a:pt x="14" y="7"/>
                    <a:pt x="14" y="7"/>
                    <a:pt x="14" y="7"/>
                  </a:cubicBezTo>
                  <a:cubicBezTo>
                    <a:pt x="14" y="8"/>
                    <a:pt x="14" y="8"/>
                    <a:pt x="13" y="8"/>
                  </a:cubicBezTo>
                  <a:cubicBezTo>
                    <a:pt x="13" y="8"/>
                    <a:pt x="13" y="8"/>
                    <a:pt x="13" y="8"/>
                  </a:cubicBezTo>
                  <a:cubicBezTo>
                    <a:pt x="13" y="8"/>
                    <a:pt x="13" y="8"/>
                    <a:pt x="13" y="8"/>
                  </a:cubicBezTo>
                  <a:cubicBezTo>
                    <a:pt x="13" y="9"/>
                    <a:pt x="13" y="9"/>
                    <a:pt x="12" y="9"/>
                  </a:cubicBezTo>
                  <a:cubicBezTo>
                    <a:pt x="12" y="9"/>
                    <a:pt x="12" y="9"/>
                    <a:pt x="12" y="10"/>
                  </a:cubicBezTo>
                  <a:cubicBezTo>
                    <a:pt x="12" y="10"/>
                    <a:pt x="12" y="10"/>
                    <a:pt x="12" y="9"/>
                  </a:cubicBezTo>
                  <a:cubicBezTo>
                    <a:pt x="11" y="10"/>
                    <a:pt x="12" y="10"/>
                    <a:pt x="12" y="10"/>
                  </a:cubicBezTo>
                  <a:cubicBezTo>
                    <a:pt x="11" y="10"/>
                    <a:pt x="11" y="10"/>
                    <a:pt x="11" y="11"/>
                  </a:cubicBezTo>
                  <a:cubicBezTo>
                    <a:pt x="11" y="11"/>
                    <a:pt x="11" y="11"/>
                    <a:pt x="11" y="11"/>
                  </a:cubicBezTo>
                  <a:cubicBezTo>
                    <a:pt x="10" y="11"/>
                    <a:pt x="10" y="11"/>
                    <a:pt x="10" y="11"/>
                  </a:cubicBezTo>
                  <a:cubicBezTo>
                    <a:pt x="10" y="11"/>
                    <a:pt x="10" y="12"/>
                    <a:pt x="10" y="12"/>
                  </a:cubicBezTo>
                  <a:cubicBezTo>
                    <a:pt x="10" y="12"/>
                    <a:pt x="10" y="12"/>
                    <a:pt x="10" y="12"/>
                  </a:cubicBezTo>
                  <a:cubicBezTo>
                    <a:pt x="10" y="12"/>
                    <a:pt x="10" y="12"/>
                    <a:pt x="10" y="12"/>
                  </a:cubicBezTo>
                  <a:cubicBezTo>
                    <a:pt x="10" y="12"/>
                    <a:pt x="10" y="12"/>
                    <a:pt x="10" y="12"/>
                  </a:cubicBezTo>
                  <a:cubicBezTo>
                    <a:pt x="10" y="13"/>
                    <a:pt x="10" y="13"/>
                    <a:pt x="10" y="13"/>
                  </a:cubicBezTo>
                  <a:cubicBezTo>
                    <a:pt x="10" y="13"/>
                    <a:pt x="9" y="13"/>
                    <a:pt x="10" y="13"/>
                  </a:cubicBezTo>
                  <a:cubicBezTo>
                    <a:pt x="10" y="13"/>
                    <a:pt x="9" y="13"/>
                    <a:pt x="9" y="13"/>
                  </a:cubicBezTo>
                  <a:cubicBezTo>
                    <a:pt x="9" y="13"/>
                    <a:pt x="9" y="13"/>
                    <a:pt x="9" y="13"/>
                  </a:cubicBezTo>
                  <a:cubicBezTo>
                    <a:pt x="10" y="13"/>
                    <a:pt x="9" y="13"/>
                    <a:pt x="9" y="13"/>
                  </a:cubicBezTo>
                  <a:cubicBezTo>
                    <a:pt x="9" y="14"/>
                    <a:pt x="9" y="14"/>
                    <a:pt x="9" y="14"/>
                  </a:cubicBezTo>
                  <a:cubicBezTo>
                    <a:pt x="9" y="14"/>
                    <a:pt x="9" y="15"/>
                    <a:pt x="9" y="15"/>
                  </a:cubicBezTo>
                  <a:cubicBezTo>
                    <a:pt x="8" y="15"/>
                    <a:pt x="8" y="15"/>
                    <a:pt x="8" y="16"/>
                  </a:cubicBezTo>
                  <a:cubicBezTo>
                    <a:pt x="8" y="16"/>
                    <a:pt x="8" y="16"/>
                    <a:pt x="8" y="16"/>
                  </a:cubicBezTo>
                  <a:cubicBezTo>
                    <a:pt x="8" y="16"/>
                    <a:pt x="8" y="16"/>
                    <a:pt x="8" y="16"/>
                  </a:cubicBezTo>
                  <a:cubicBezTo>
                    <a:pt x="8" y="16"/>
                    <a:pt x="8" y="17"/>
                    <a:pt x="8" y="17"/>
                  </a:cubicBezTo>
                  <a:cubicBezTo>
                    <a:pt x="8" y="17"/>
                    <a:pt x="8" y="17"/>
                    <a:pt x="8" y="17"/>
                  </a:cubicBezTo>
                  <a:cubicBezTo>
                    <a:pt x="7" y="16"/>
                    <a:pt x="7" y="17"/>
                    <a:pt x="8" y="17"/>
                  </a:cubicBezTo>
                  <a:cubicBezTo>
                    <a:pt x="7" y="17"/>
                    <a:pt x="7" y="17"/>
                    <a:pt x="7" y="17"/>
                  </a:cubicBezTo>
                  <a:cubicBezTo>
                    <a:pt x="7" y="17"/>
                    <a:pt x="7" y="17"/>
                    <a:pt x="7" y="17"/>
                  </a:cubicBezTo>
                  <a:cubicBezTo>
                    <a:pt x="8" y="17"/>
                    <a:pt x="7" y="17"/>
                    <a:pt x="7" y="18"/>
                  </a:cubicBezTo>
                  <a:cubicBezTo>
                    <a:pt x="7" y="18"/>
                    <a:pt x="7" y="18"/>
                    <a:pt x="7" y="18"/>
                  </a:cubicBezTo>
                  <a:cubicBezTo>
                    <a:pt x="7" y="18"/>
                    <a:pt x="7" y="18"/>
                    <a:pt x="7" y="18"/>
                  </a:cubicBezTo>
                  <a:cubicBezTo>
                    <a:pt x="7" y="18"/>
                    <a:pt x="7" y="18"/>
                    <a:pt x="7" y="19"/>
                  </a:cubicBezTo>
                  <a:cubicBezTo>
                    <a:pt x="7" y="19"/>
                    <a:pt x="7" y="19"/>
                    <a:pt x="7" y="19"/>
                  </a:cubicBezTo>
                  <a:cubicBezTo>
                    <a:pt x="6" y="19"/>
                    <a:pt x="6" y="19"/>
                    <a:pt x="6" y="19"/>
                  </a:cubicBezTo>
                  <a:cubicBezTo>
                    <a:pt x="6" y="19"/>
                    <a:pt x="6" y="19"/>
                    <a:pt x="7" y="19"/>
                  </a:cubicBezTo>
                  <a:cubicBezTo>
                    <a:pt x="7" y="19"/>
                    <a:pt x="7" y="19"/>
                    <a:pt x="6" y="19"/>
                  </a:cubicBezTo>
                  <a:cubicBezTo>
                    <a:pt x="7" y="20"/>
                    <a:pt x="6" y="20"/>
                    <a:pt x="6" y="20"/>
                  </a:cubicBezTo>
                  <a:cubicBezTo>
                    <a:pt x="6" y="20"/>
                    <a:pt x="6" y="20"/>
                    <a:pt x="6" y="20"/>
                  </a:cubicBezTo>
                  <a:cubicBezTo>
                    <a:pt x="6" y="20"/>
                    <a:pt x="6" y="20"/>
                    <a:pt x="6" y="20"/>
                  </a:cubicBezTo>
                  <a:cubicBezTo>
                    <a:pt x="6" y="21"/>
                    <a:pt x="6" y="21"/>
                    <a:pt x="6" y="21"/>
                  </a:cubicBezTo>
                  <a:cubicBezTo>
                    <a:pt x="6" y="21"/>
                    <a:pt x="6" y="21"/>
                    <a:pt x="5" y="21"/>
                  </a:cubicBezTo>
                  <a:cubicBezTo>
                    <a:pt x="6" y="21"/>
                    <a:pt x="6" y="22"/>
                    <a:pt x="6" y="22"/>
                  </a:cubicBezTo>
                  <a:cubicBezTo>
                    <a:pt x="6" y="22"/>
                    <a:pt x="6" y="22"/>
                    <a:pt x="6" y="22"/>
                  </a:cubicBezTo>
                  <a:cubicBezTo>
                    <a:pt x="6" y="22"/>
                    <a:pt x="5" y="23"/>
                    <a:pt x="5" y="23"/>
                  </a:cubicBezTo>
                  <a:cubicBezTo>
                    <a:pt x="5" y="23"/>
                    <a:pt x="5" y="23"/>
                    <a:pt x="5" y="23"/>
                  </a:cubicBezTo>
                  <a:cubicBezTo>
                    <a:pt x="5" y="24"/>
                    <a:pt x="5" y="24"/>
                    <a:pt x="5" y="25"/>
                  </a:cubicBezTo>
                  <a:cubicBezTo>
                    <a:pt x="5" y="25"/>
                    <a:pt x="5" y="25"/>
                    <a:pt x="5" y="25"/>
                  </a:cubicBezTo>
                  <a:cubicBezTo>
                    <a:pt x="5" y="25"/>
                    <a:pt x="5" y="26"/>
                    <a:pt x="5" y="26"/>
                  </a:cubicBezTo>
                  <a:cubicBezTo>
                    <a:pt x="4" y="26"/>
                    <a:pt x="5" y="27"/>
                    <a:pt x="4" y="27"/>
                  </a:cubicBezTo>
                  <a:cubicBezTo>
                    <a:pt x="4" y="27"/>
                    <a:pt x="4" y="27"/>
                    <a:pt x="4" y="27"/>
                  </a:cubicBezTo>
                  <a:cubicBezTo>
                    <a:pt x="4" y="27"/>
                    <a:pt x="4" y="27"/>
                    <a:pt x="4" y="27"/>
                  </a:cubicBezTo>
                  <a:cubicBezTo>
                    <a:pt x="4" y="27"/>
                    <a:pt x="4" y="27"/>
                    <a:pt x="4" y="28"/>
                  </a:cubicBezTo>
                  <a:cubicBezTo>
                    <a:pt x="4" y="28"/>
                    <a:pt x="4" y="28"/>
                    <a:pt x="4" y="29"/>
                  </a:cubicBezTo>
                  <a:cubicBezTo>
                    <a:pt x="4" y="29"/>
                    <a:pt x="4" y="29"/>
                    <a:pt x="4" y="29"/>
                  </a:cubicBezTo>
                  <a:cubicBezTo>
                    <a:pt x="4" y="28"/>
                    <a:pt x="4" y="28"/>
                    <a:pt x="4" y="28"/>
                  </a:cubicBezTo>
                  <a:cubicBezTo>
                    <a:pt x="4" y="28"/>
                    <a:pt x="3" y="28"/>
                    <a:pt x="3" y="28"/>
                  </a:cubicBezTo>
                  <a:cubicBezTo>
                    <a:pt x="3" y="28"/>
                    <a:pt x="4" y="28"/>
                    <a:pt x="4" y="28"/>
                  </a:cubicBezTo>
                  <a:cubicBezTo>
                    <a:pt x="4" y="28"/>
                    <a:pt x="3" y="28"/>
                    <a:pt x="3" y="28"/>
                  </a:cubicBezTo>
                  <a:cubicBezTo>
                    <a:pt x="3" y="28"/>
                    <a:pt x="3" y="28"/>
                    <a:pt x="3" y="28"/>
                  </a:cubicBezTo>
                  <a:cubicBezTo>
                    <a:pt x="3" y="29"/>
                    <a:pt x="3" y="28"/>
                    <a:pt x="3" y="29"/>
                  </a:cubicBezTo>
                  <a:moveTo>
                    <a:pt x="13" y="8"/>
                  </a:moveTo>
                  <a:cubicBezTo>
                    <a:pt x="13" y="8"/>
                    <a:pt x="14" y="8"/>
                    <a:pt x="14" y="8"/>
                  </a:cubicBezTo>
                  <a:cubicBezTo>
                    <a:pt x="13" y="8"/>
                    <a:pt x="13" y="7"/>
                    <a:pt x="13" y="8"/>
                  </a:cubicBezTo>
                  <a:moveTo>
                    <a:pt x="14" y="5"/>
                  </a:moveTo>
                  <a:cubicBezTo>
                    <a:pt x="14" y="5"/>
                    <a:pt x="14" y="5"/>
                    <a:pt x="15" y="5"/>
                  </a:cubicBezTo>
                  <a:cubicBezTo>
                    <a:pt x="14" y="5"/>
                    <a:pt x="14" y="5"/>
                    <a:pt x="14" y="5"/>
                  </a:cubicBezTo>
                  <a:cubicBezTo>
                    <a:pt x="14" y="5"/>
                    <a:pt x="14" y="5"/>
                    <a:pt x="14" y="5"/>
                  </a:cubicBezTo>
                  <a:moveTo>
                    <a:pt x="13" y="4"/>
                  </a:moveTo>
                  <a:cubicBezTo>
                    <a:pt x="13" y="5"/>
                    <a:pt x="14" y="5"/>
                    <a:pt x="13" y="4"/>
                  </a:cubicBezTo>
                  <a:cubicBezTo>
                    <a:pt x="13" y="4"/>
                    <a:pt x="13" y="4"/>
                    <a:pt x="13" y="4"/>
                  </a:cubicBezTo>
                  <a:moveTo>
                    <a:pt x="11" y="6"/>
                  </a:moveTo>
                  <a:cubicBezTo>
                    <a:pt x="12" y="6"/>
                    <a:pt x="12" y="6"/>
                    <a:pt x="12" y="6"/>
                  </a:cubicBezTo>
                  <a:cubicBezTo>
                    <a:pt x="12" y="6"/>
                    <a:pt x="11" y="6"/>
                    <a:pt x="11" y="6"/>
                  </a:cubicBezTo>
                  <a:moveTo>
                    <a:pt x="12" y="9"/>
                  </a:moveTo>
                  <a:cubicBezTo>
                    <a:pt x="12" y="9"/>
                    <a:pt x="12" y="8"/>
                    <a:pt x="12" y="8"/>
                  </a:cubicBezTo>
                  <a:cubicBezTo>
                    <a:pt x="12" y="8"/>
                    <a:pt x="12" y="8"/>
                    <a:pt x="12" y="9"/>
                  </a:cubicBezTo>
                  <a:moveTo>
                    <a:pt x="9" y="10"/>
                  </a:moveTo>
                  <a:cubicBezTo>
                    <a:pt x="9" y="10"/>
                    <a:pt x="9" y="10"/>
                    <a:pt x="9" y="10"/>
                  </a:cubicBezTo>
                  <a:cubicBezTo>
                    <a:pt x="9" y="10"/>
                    <a:pt x="8" y="10"/>
                    <a:pt x="9" y="10"/>
                  </a:cubicBezTo>
                  <a:moveTo>
                    <a:pt x="8" y="12"/>
                  </a:moveTo>
                  <a:cubicBezTo>
                    <a:pt x="8" y="12"/>
                    <a:pt x="8" y="12"/>
                    <a:pt x="8" y="12"/>
                  </a:cubicBezTo>
                  <a:cubicBezTo>
                    <a:pt x="8" y="12"/>
                    <a:pt x="8" y="12"/>
                    <a:pt x="8" y="12"/>
                  </a:cubicBezTo>
                  <a:cubicBezTo>
                    <a:pt x="8" y="12"/>
                    <a:pt x="8" y="12"/>
                    <a:pt x="8" y="12"/>
                  </a:cubicBezTo>
                  <a:moveTo>
                    <a:pt x="6" y="17"/>
                  </a:moveTo>
                  <a:cubicBezTo>
                    <a:pt x="6" y="17"/>
                    <a:pt x="6" y="17"/>
                    <a:pt x="6" y="17"/>
                  </a:cubicBezTo>
                  <a:cubicBezTo>
                    <a:pt x="6" y="17"/>
                    <a:pt x="6" y="17"/>
                    <a:pt x="6" y="17"/>
                  </a:cubicBezTo>
                  <a:moveTo>
                    <a:pt x="7" y="18"/>
                  </a:moveTo>
                  <a:cubicBezTo>
                    <a:pt x="7" y="17"/>
                    <a:pt x="8" y="17"/>
                    <a:pt x="7" y="17"/>
                  </a:cubicBezTo>
                  <a:cubicBezTo>
                    <a:pt x="7" y="17"/>
                    <a:pt x="7" y="17"/>
                    <a:pt x="7" y="17"/>
                  </a:cubicBezTo>
                  <a:cubicBezTo>
                    <a:pt x="7" y="17"/>
                    <a:pt x="6" y="17"/>
                    <a:pt x="7" y="18"/>
                  </a:cubicBezTo>
                  <a:moveTo>
                    <a:pt x="7" y="18"/>
                  </a:moveTo>
                  <a:cubicBezTo>
                    <a:pt x="7" y="18"/>
                    <a:pt x="7" y="18"/>
                    <a:pt x="7" y="18"/>
                  </a:cubicBezTo>
                  <a:cubicBezTo>
                    <a:pt x="6" y="18"/>
                    <a:pt x="7" y="18"/>
                    <a:pt x="7" y="18"/>
                  </a:cubicBezTo>
                  <a:moveTo>
                    <a:pt x="7" y="18"/>
                  </a:moveTo>
                  <a:cubicBezTo>
                    <a:pt x="7" y="19"/>
                    <a:pt x="6" y="19"/>
                    <a:pt x="6" y="19"/>
                  </a:cubicBezTo>
                  <a:cubicBezTo>
                    <a:pt x="7" y="19"/>
                    <a:pt x="7" y="19"/>
                    <a:pt x="7" y="18"/>
                  </a:cubicBezTo>
                  <a:moveTo>
                    <a:pt x="4" y="19"/>
                  </a:moveTo>
                  <a:cubicBezTo>
                    <a:pt x="4" y="19"/>
                    <a:pt x="4" y="19"/>
                    <a:pt x="4" y="19"/>
                  </a:cubicBezTo>
                  <a:cubicBezTo>
                    <a:pt x="3" y="19"/>
                    <a:pt x="3" y="19"/>
                    <a:pt x="4" y="19"/>
                  </a:cubicBezTo>
                  <a:moveTo>
                    <a:pt x="3" y="20"/>
                  </a:moveTo>
                  <a:cubicBezTo>
                    <a:pt x="3" y="20"/>
                    <a:pt x="4" y="20"/>
                    <a:pt x="4" y="20"/>
                  </a:cubicBezTo>
                  <a:cubicBezTo>
                    <a:pt x="4" y="20"/>
                    <a:pt x="4" y="20"/>
                    <a:pt x="3" y="20"/>
                  </a:cubicBezTo>
                  <a:cubicBezTo>
                    <a:pt x="3" y="20"/>
                    <a:pt x="3" y="20"/>
                    <a:pt x="3" y="20"/>
                  </a:cubicBezTo>
                  <a:cubicBezTo>
                    <a:pt x="3" y="20"/>
                    <a:pt x="3" y="20"/>
                    <a:pt x="3" y="20"/>
                  </a:cubicBezTo>
                  <a:moveTo>
                    <a:pt x="2" y="21"/>
                  </a:moveTo>
                  <a:cubicBezTo>
                    <a:pt x="2" y="21"/>
                    <a:pt x="2" y="21"/>
                    <a:pt x="2" y="21"/>
                  </a:cubicBezTo>
                  <a:cubicBezTo>
                    <a:pt x="2" y="21"/>
                    <a:pt x="2" y="21"/>
                    <a:pt x="2" y="21"/>
                  </a:cubicBezTo>
                  <a:moveTo>
                    <a:pt x="3" y="22"/>
                  </a:moveTo>
                  <a:cubicBezTo>
                    <a:pt x="3" y="22"/>
                    <a:pt x="3" y="21"/>
                    <a:pt x="3" y="21"/>
                  </a:cubicBezTo>
                  <a:cubicBezTo>
                    <a:pt x="3" y="21"/>
                    <a:pt x="3" y="21"/>
                    <a:pt x="2" y="21"/>
                  </a:cubicBezTo>
                  <a:cubicBezTo>
                    <a:pt x="2" y="21"/>
                    <a:pt x="3" y="22"/>
                    <a:pt x="3" y="22"/>
                  </a:cubicBezTo>
                  <a:moveTo>
                    <a:pt x="1" y="24"/>
                  </a:moveTo>
                  <a:cubicBezTo>
                    <a:pt x="1" y="24"/>
                    <a:pt x="1" y="24"/>
                    <a:pt x="1" y="24"/>
                  </a:cubicBezTo>
                  <a:cubicBezTo>
                    <a:pt x="1" y="24"/>
                    <a:pt x="1" y="24"/>
                    <a:pt x="1" y="24"/>
                  </a:cubicBezTo>
                  <a:cubicBezTo>
                    <a:pt x="1" y="24"/>
                    <a:pt x="1" y="24"/>
                    <a:pt x="1" y="24"/>
                  </a:cubicBezTo>
                  <a:cubicBezTo>
                    <a:pt x="1" y="24"/>
                    <a:pt x="1" y="24"/>
                    <a:pt x="1" y="24"/>
                  </a:cubicBezTo>
                  <a:cubicBezTo>
                    <a:pt x="1" y="24"/>
                    <a:pt x="1" y="24"/>
                    <a:pt x="2" y="24"/>
                  </a:cubicBezTo>
                  <a:cubicBezTo>
                    <a:pt x="1" y="23"/>
                    <a:pt x="1" y="24"/>
                    <a:pt x="1" y="24"/>
                  </a:cubicBezTo>
                  <a:moveTo>
                    <a:pt x="1" y="23"/>
                  </a:moveTo>
                  <a:cubicBezTo>
                    <a:pt x="1" y="23"/>
                    <a:pt x="1" y="23"/>
                    <a:pt x="1" y="23"/>
                  </a:cubicBezTo>
                  <a:cubicBezTo>
                    <a:pt x="1" y="23"/>
                    <a:pt x="1" y="23"/>
                    <a:pt x="1" y="23"/>
                  </a:cubicBezTo>
                  <a:moveTo>
                    <a:pt x="2" y="23"/>
                  </a:moveTo>
                  <a:cubicBezTo>
                    <a:pt x="1" y="23"/>
                    <a:pt x="2" y="23"/>
                    <a:pt x="1" y="23"/>
                  </a:cubicBezTo>
                  <a:cubicBezTo>
                    <a:pt x="2" y="23"/>
                    <a:pt x="1" y="23"/>
                    <a:pt x="2" y="23"/>
                  </a:cubicBezTo>
                  <a:cubicBezTo>
                    <a:pt x="2" y="23"/>
                    <a:pt x="2" y="23"/>
                    <a:pt x="2" y="23"/>
                  </a:cubicBezTo>
                  <a:moveTo>
                    <a:pt x="1" y="22"/>
                  </a:moveTo>
                  <a:cubicBezTo>
                    <a:pt x="1" y="23"/>
                    <a:pt x="1" y="23"/>
                    <a:pt x="1" y="23"/>
                  </a:cubicBezTo>
                  <a:cubicBezTo>
                    <a:pt x="1" y="23"/>
                    <a:pt x="1" y="23"/>
                    <a:pt x="1" y="23"/>
                  </a:cubicBezTo>
                  <a:cubicBezTo>
                    <a:pt x="1" y="23"/>
                    <a:pt x="1" y="23"/>
                    <a:pt x="1" y="22"/>
                  </a:cubicBezTo>
                  <a:moveTo>
                    <a:pt x="2" y="22"/>
                  </a:moveTo>
                  <a:cubicBezTo>
                    <a:pt x="2" y="22"/>
                    <a:pt x="2" y="22"/>
                    <a:pt x="2" y="22"/>
                  </a:cubicBezTo>
                  <a:cubicBezTo>
                    <a:pt x="2" y="22"/>
                    <a:pt x="2" y="22"/>
                    <a:pt x="2" y="22"/>
                  </a:cubicBezTo>
                  <a:moveTo>
                    <a:pt x="3" y="27"/>
                  </a:moveTo>
                  <a:cubicBezTo>
                    <a:pt x="4" y="27"/>
                    <a:pt x="4" y="27"/>
                    <a:pt x="4" y="27"/>
                  </a:cubicBezTo>
                  <a:cubicBezTo>
                    <a:pt x="4" y="27"/>
                    <a:pt x="4" y="27"/>
                    <a:pt x="3" y="27"/>
                  </a:cubicBezTo>
                  <a:cubicBezTo>
                    <a:pt x="3" y="27"/>
                    <a:pt x="3" y="27"/>
                    <a:pt x="3" y="27"/>
                  </a:cubicBezTo>
                  <a:moveTo>
                    <a:pt x="4" y="28"/>
                  </a:moveTo>
                  <a:cubicBezTo>
                    <a:pt x="4" y="28"/>
                    <a:pt x="4" y="28"/>
                    <a:pt x="4" y="28"/>
                  </a:cubicBezTo>
                  <a:cubicBezTo>
                    <a:pt x="4" y="28"/>
                    <a:pt x="4" y="28"/>
                    <a:pt x="4" y="28"/>
                  </a:cubicBezTo>
                  <a:cubicBezTo>
                    <a:pt x="4" y="28"/>
                    <a:pt x="4" y="28"/>
                    <a:pt x="4" y="27"/>
                  </a:cubicBezTo>
                  <a:cubicBezTo>
                    <a:pt x="4" y="27"/>
                    <a:pt x="4" y="28"/>
                    <a:pt x="4" y="28"/>
                  </a:cubicBezTo>
                  <a:cubicBezTo>
                    <a:pt x="4" y="28"/>
                    <a:pt x="4" y="28"/>
                    <a:pt x="4" y="28"/>
                  </a:cubicBezTo>
                  <a:moveTo>
                    <a:pt x="18" y="4"/>
                  </a:moveTo>
                  <a:cubicBezTo>
                    <a:pt x="19" y="4"/>
                    <a:pt x="18" y="4"/>
                    <a:pt x="19" y="4"/>
                  </a:cubicBezTo>
                  <a:cubicBezTo>
                    <a:pt x="19" y="4"/>
                    <a:pt x="19" y="4"/>
                    <a:pt x="19" y="4"/>
                  </a:cubicBezTo>
                  <a:cubicBezTo>
                    <a:pt x="19" y="5"/>
                    <a:pt x="19" y="5"/>
                    <a:pt x="19" y="5"/>
                  </a:cubicBezTo>
                  <a:cubicBezTo>
                    <a:pt x="19" y="5"/>
                    <a:pt x="19" y="5"/>
                    <a:pt x="19" y="5"/>
                  </a:cubicBezTo>
                  <a:cubicBezTo>
                    <a:pt x="19" y="4"/>
                    <a:pt x="19" y="4"/>
                    <a:pt x="19" y="4"/>
                  </a:cubicBezTo>
                  <a:cubicBezTo>
                    <a:pt x="19" y="5"/>
                    <a:pt x="18" y="6"/>
                    <a:pt x="18" y="5"/>
                  </a:cubicBezTo>
                  <a:cubicBezTo>
                    <a:pt x="18" y="5"/>
                    <a:pt x="18" y="5"/>
                    <a:pt x="18" y="5"/>
                  </a:cubicBezTo>
                  <a:cubicBezTo>
                    <a:pt x="18" y="4"/>
                    <a:pt x="18" y="5"/>
                    <a:pt x="18" y="5"/>
                  </a:cubicBezTo>
                  <a:cubicBezTo>
                    <a:pt x="18" y="5"/>
                    <a:pt x="18" y="5"/>
                    <a:pt x="18" y="5"/>
                  </a:cubicBezTo>
                  <a:cubicBezTo>
                    <a:pt x="18" y="5"/>
                    <a:pt x="18" y="5"/>
                    <a:pt x="18" y="5"/>
                  </a:cubicBezTo>
                  <a:cubicBezTo>
                    <a:pt x="18" y="6"/>
                    <a:pt x="18" y="6"/>
                    <a:pt x="18" y="5"/>
                  </a:cubicBezTo>
                  <a:cubicBezTo>
                    <a:pt x="18" y="6"/>
                    <a:pt x="17" y="6"/>
                    <a:pt x="17" y="6"/>
                  </a:cubicBezTo>
                  <a:cubicBezTo>
                    <a:pt x="17" y="5"/>
                    <a:pt x="17" y="5"/>
                    <a:pt x="17" y="5"/>
                  </a:cubicBezTo>
                  <a:cubicBezTo>
                    <a:pt x="17" y="5"/>
                    <a:pt x="17" y="5"/>
                    <a:pt x="18" y="5"/>
                  </a:cubicBezTo>
                  <a:cubicBezTo>
                    <a:pt x="18" y="5"/>
                    <a:pt x="17" y="5"/>
                    <a:pt x="17" y="5"/>
                  </a:cubicBezTo>
                  <a:cubicBezTo>
                    <a:pt x="17" y="5"/>
                    <a:pt x="17" y="5"/>
                    <a:pt x="17" y="5"/>
                  </a:cubicBezTo>
                  <a:cubicBezTo>
                    <a:pt x="17" y="5"/>
                    <a:pt x="17" y="4"/>
                    <a:pt x="18" y="4"/>
                  </a:cubicBezTo>
                  <a:cubicBezTo>
                    <a:pt x="18" y="4"/>
                    <a:pt x="18" y="4"/>
                    <a:pt x="18" y="4"/>
                  </a:cubicBezTo>
                  <a:moveTo>
                    <a:pt x="18" y="3"/>
                  </a:moveTo>
                  <a:cubicBezTo>
                    <a:pt x="18" y="3"/>
                    <a:pt x="18" y="3"/>
                    <a:pt x="18" y="3"/>
                  </a:cubicBezTo>
                  <a:cubicBezTo>
                    <a:pt x="18" y="3"/>
                    <a:pt x="18" y="3"/>
                    <a:pt x="18" y="4"/>
                  </a:cubicBezTo>
                  <a:cubicBezTo>
                    <a:pt x="18" y="4"/>
                    <a:pt x="18" y="3"/>
                    <a:pt x="18" y="3"/>
                  </a:cubicBezTo>
                  <a:moveTo>
                    <a:pt x="17" y="4"/>
                  </a:moveTo>
                  <a:cubicBezTo>
                    <a:pt x="17" y="4"/>
                    <a:pt x="17" y="4"/>
                    <a:pt x="17" y="4"/>
                  </a:cubicBezTo>
                  <a:cubicBezTo>
                    <a:pt x="17" y="4"/>
                    <a:pt x="17" y="4"/>
                    <a:pt x="17" y="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 name="矩形 9"/>
          <p:cNvSpPr/>
          <p:nvPr/>
        </p:nvSpPr>
        <p:spPr>
          <a:xfrm>
            <a:off x="3588626" y="2925680"/>
            <a:ext cx="1706880" cy="398780"/>
          </a:xfrm>
          <a:prstGeom prst="rect">
            <a:avLst/>
          </a:prstGeom>
        </p:spPr>
        <p:txBody>
          <a:bodyPr wrap="none">
            <a:spAutoFit/>
          </a:bodyPr>
          <a:lstStyle/>
          <a:p>
            <a:r>
              <a:rPr lang="zh-CN" altLang="en-US" sz="2000" dirty="0">
                <a:blipFill>
                  <a:blip r:embed="rId3"/>
                  <a:stretch>
                    <a:fillRect/>
                  </a:stretch>
                </a:blipFill>
                <a:latin typeface="方正正大黑简体" panose="02000000000000000000" pitchFamily="2" charset="-122"/>
                <a:ea typeface="方正正大黑简体" panose="02000000000000000000" pitchFamily="2" charset="-122"/>
              </a:rPr>
              <a:t>设计模式基础</a:t>
            </a:r>
          </a:p>
        </p:txBody>
      </p:sp>
      <p:grpSp>
        <p:nvGrpSpPr>
          <p:cNvPr id="18" name="组合 17"/>
          <p:cNvGrpSpPr/>
          <p:nvPr/>
        </p:nvGrpSpPr>
        <p:grpSpPr>
          <a:xfrm>
            <a:off x="5680075" y="2821066"/>
            <a:ext cx="402070" cy="559443"/>
            <a:chOff x="5680075" y="1233488"/>
            <a:chExt cx="1995488" cy="2776538"/>
          </a:xfrm>
        </p:grpSpPr>
        <p:sp>
          <p:nvSpPr>
            <p:cNvPr id="14" name="Freeform 10"/>
            <p:cNvSpPr>
              <a:spLocks noEditPoints="1"/>
            </p:cNvSpPr>
            <p:nvPr/>
          </p:nvSpPr>
          <p:spPr bwMode="auto">
            <a:xfrm>
              <a:off x="6075363" y="2363788"/>
              <a:ext cx="1438275" cy="1273175"/>
            </a:xfrm>
            <a:custGeom>
              <a:avLst/>
              <a:gdLst>
                <a:gd name="T0" fmla="*/ 28 w 142"/>
                <a:gd name="T1" fmla="*/ 71 h 126"/>
                <a:gd name="T2" fmla="*/ 28 w 142"/>
                <a:gd name="T3" fmla="*/ 71 h 126"/>
                <a:gd name="T4" fmla="*/ 111 w 142"/>
                <a:gd name="T5" fmla="*/ 70 h 126"/>
                <a:gd name="T6" fmla="*/ 111 w 142"/>
                <a:gd name="T7" fmla="*/ 75 h 126"/>
                <a:gd name="T8" fmla="*/ 121 w 142"/>
                <a:gd name="T9" fmla="*/ 52 h 126"/>
                <a:gd name="T10" fmla="*/ 123 w 142"/>
                <a:gd name="T11" fmla="*/ 59 h 126"/>
                <a:gd name="T12" fmla="*/ 116 w 142"/>
                <a:gd name="T13" fmla="*/ 56 h 126"/>
                <a:gd name="T14" fmla="*/ 91 w 142"/>
                <a:gd name="T15" fmla="*/ 56 h 126"/>
                <a:gd name="T16" fmla="*/ 84 w 142"/>
                <a:gd name="T17" fmla="*/ 84 h 126"/>
                <a:gd name="T18" fmla="*/ 81 w 142"/>
                <a:gd name="T19" fmla="*/ 81 h 126"/>
                <a:gd name="T20" fmla="*/ 112 w 142"/>
                <a:gd name="T21" fmla="*/ 67 h 126"/>
                <a:gd name="T22" fmla="*/ 66 w 142"/>
                <a:gd name="T23" fmla="*/ 115 h 126"/>
                <a:gd name="T24" fmla="*/ 63 w 142"/>
                <a:gd name="T25" fmla="*/ 112 h 126"/>
                <a:gd name="T26" fmla="*/ 9 w 142"/>
                <a:gd name="T27" fmla="*/ 125 h 126"/>
                <a:gd name="T28" fmla="*/ 5 w 142"/>
                <a:gd name="T29" fmla="*/ 58 h 126"/>
                <a:gd name="T30" fmla="*/ 12 w 142"/>
                <a:gd name="T31" fmla="*/ 32 h 126"/>
                <a:gd name="T32" fmla="*/ 44 w 142"/>
                <a:gd name="T33" fmla="*/ 7 h 126"/>
                <a:gd name="T34" fmla="*/ 95 w 142"/>
                <a:gd name="T35" fmla="*/ 7 h 126"/>
                <a:gd name="T36" fmla="*/ 113 w 142"/>
                <a:gd name="T37" fmla="*/ 33 h 126"/>
                <a:gd name="T38" fmla="*/ 85 w 142"/>
                <a:gd name="T39" fmla="*/ 33 h 126"/>
                <a:gd name="T40" fmla="*/ 61 w 142"/>
                <a:gd name="T41" fmla="*/ 23 h 126"/>
                <a:gd name="T42" fmla="*/ 34 w 142"/>
                <a:gd name="T43" fmla="*/ 47 h 126"/>
                <a:gd name="T44" fmla="*/ 22 w 142"/>
                <a:gd name="T45" fmla="*/ 60 h 126"/>
                <a:gd name="T46" fmla="*/ 22 w 142"/>
                <a:gd name="T47" fmla="*/ 87 h 126"/>
                <a:gd name="T48" fmla="*/ 25 w 142"/>
                <a:gd name="T49" fmla="*/ 104 h 126"/>
                <a:gd name="T50" fmla="*/ 43 w 142"/>
                <a:gd name="T51" fmla="*/ 98 h 126"/>
                <a:gd name="T52" fmla="*/ 29 w 142"/>
                <a:gd name="T53" fmla="*/ 87 h 126"/>
                <a:gd name="T54" fmla="*/ 35 w 142"/>
                <a:gd name="T55" fmla="*/ 86 h 126"/>
                <a:gd name="T56" fmla="*/ 47 w 142"/>
                <a:gd name="T57" fmla="*/ 92 h 126"/>
                <a:gd name="T58" fmla="*/ 72 w 142"/>
                <a:gd name="T59" fmla="*/ 98 h 126"/>
                <a:gd name="T60" fmla="*/ 93 w 142"/>
                <a:gd name="T61" fmla="*/ 84 h 126"/>
                <a:gd name="T62" fmla="*/ 95 w 142"/>
                <a:gd name="T63" fmla="*/ 72 h 126"/>
                <a:gd name="T64" fmla="*/ 101 w 142"/>
                <a:gd name="T65" fmla="*/ 68 h 126"/>
                <a:gd name="T66" fmla="*/ 110 w 142"/>
                <a:gd name="T67" fmla="*/ 78 h 126"/>
                <a:gd name="T68" fmla="*/ 96 w 142"/>
                <a:gd name="T69" fmla="*/ 92 h 126"/>
                <a:gd name="T70" fmla="*/ 19 w 142"/>
                <a:gd name="T71" fmla="*/ 115 h 126"/>
                <a:gd name="T72" fmla="*/ 33 w 142"/>
                <a:gd name="T73" fmla="*/ 117 h 126"/>
                <a:gd name="T74" fmla="*/ 43 w 142"/>
                <a:gd name="T75" fmla="*/ 119 h 126"/>
                <a:gd name="T76" fmla="*/ 101 w 142"/>
                <a:gd name="T77" fmla="*/ 79 h 126"/>
                <a:gd name="T78" fmla="*/ 102 w 142"/>
                <a:gd name="T79" fmla="*/ 89 h 126"/>
                <a:gd name="T80" fmla="*/ 94 w 142"/>
                <a:gd name="T81" fmla="*/ 92 h 126"/>
                <a:gd name="T82" fmla="*/ 85 w 142"/>
                <a:gd name="T83" fmla="*/ 97 h 126"/>
                <a:gd name="T84" fmla="*/ 80 w 142"/>
                <a:gd name="T85" fmla="*/ 98 h 126"/>
                <a:gd name="T86" fmla="*/ 65 w 142"/>
                <a:gd name="T87" fmla="*/ 92 h 126"/>
                <a:gd name="T88" fmla="*/ 57 w 142"/>
                <a:gd name="T89" fmla="*/ 99 h 126"/>
                <a:gd name="T90" fmla="*/ 41 w 142"/>
                <a:gd name="T91" fmla="*/ 91 h 126"/>
                <a:gd name="T92" fmla="*/ 26 w 142"/>
                <a:gd name="T93" fmla="*/ 59 h 126"/>
                <a:gd name="T94" fmla="*/ 64 w 142"/>
                <a:gd name="T95" fmla="*/ 21 h 126"/>
                <a:gd name="T96" fmla="*/ 13 w 142"/>
                <a:gd name="T97" fmla="*/ 31 h 126"/>
                <a:gd name="T98" fmla="*/ 27 w 142"/>
                <a:gd name="T99" fmla="*/ 41 h 126"/>
                <a:gd name="T100" fmla="*/ 22 w 142"/>
                <a:gd name="T101" fmla="*/ 74 h 126"/>
                <a:gd name="T102" fmla="*/ 30 w 142"/>
                <a:gd name="T103" fmla="*/ 119 h 126"/>
                <a:gd name="T104" fmla="*/ 112 w 142"/>
                <a:gd name="T105" fmla="*/ 77 h 126"/>
                <a:gd name="T106" fmla="*/ 54 w 142"/>
                <a:gd name="T107" fmla="*/ 32 h 126"/>
                <a:gd name="T108" fmla="*/ 64 w 142"/>
                <a:gd name="T109" fmla="*/ 117 h 126"/>
                <a:gd name="T110" fmla="*/ 60 w 142"/>
                <a:gd name="T111" fmla="*/ 118 h 126"/>
                <a:gd name="T112" fmla="*/ 128 w 142"/>
                <a:gd name="T113" fmla="*/ 36 h 126"/>
                <a:gd name="T114" fmla="*/ 125 w 142"/>
                <a:gd name="T115" fmla="*/ 89 h 126"/>
                <a:gd name="T116" fmla="*/ 86 w 142"/>
                <a:gd name="T117" fmla="*/ 109 h 126"/>
                <a:gd name="T118" fmla="*/ 118 w 142"/>
                <a:gd name="T119" fmla="*/ 86 h 126"/>
                <a:gd name="T120" fmla="*/ 90 w 142"/>
                <a:gd name="T121" fmla="*/ 112 h 126"/>
                <a:gd name="T122" fmla="*/ 139 w 142"/>
                <a:gd name="T123" fmla="*/ 4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 h="126">
                  <a:moveTo>
                    <a:pt x="32" y="72"/>
                  </a:moveTo>
                  <a:cubicBezTo>
                    <a:pt x="32" y="72"/>
                    <a:pt x="32" y="72"/>
                    <a:pt x="33" y="72"/>
                  </a:cubicBezTo>
                  <a:cubicBezTo>
                    <a:pt x="33" y="72"/>
                    <a:pt x="33" y="72"/>
                    <a:pt x="33" y="72"/>
                  </a:cubicBezTo>
                  <a:cubicBezTo>
                    <a:pt x="33" y="72"/>
                    <a:pt x="32" y="72"/>
                    <a:pt x="32" y="72"/>
                  </a:cubicBezTo>
                  <a:cubicBezTo>
                    <a:pt x="32" y="72"/>
                    <a:pt x="32" y="72"/>
                    <a:pt x="32" y="72"/>
                  </a:cubicBezTo>
                  <a:moveTo>
                    <a:pt x="30" y="70"/>
                  </a:moveTo>
                  <a:cubicBezTo>
                    <a:pt x="30" y="70"/>
                    <a:pt x="30" y="70"/>
                    <a:pt x="30" y="70"/>
                  </a:cubicBezTo>
                  <a:cubicBezTo>
                    <a:pt x="31" y="71"/>
                    <a:pt x="30" y="70"/>
                    <a:pt x="30" y="71"/>
                  </a:cubicBezTo>
                  <a:cubicBezTo>
                    <a:pt x="29" y="71"/>
                    <a:pt x="30" y="71"/>
                    <a:pt x="29" y="71"/>
                  </a:cubicBezTo>
                  <a:cubicBezTo>
                    <a:pt x="29" y="71"/>
                    <a:pt x="29" y="70"/>
                    <a:pt x="30" y="70"/>
                  </a:cubicBezTo>
                  <a:moveTo>
                    <a:pt x="32" y="72"/>
                  </a:moveTo>
                  <a:cubicBezTo>
                    <a:pt x="32" y="71"/>
                    <a:pt x="32" y="71"/>
                    <a:pt x="32" y="71"/>
                  </a:cubicBezTo>
                  <a:cubicBezTo>
                    <a:pt x="33" y="71"/>
                    <a:pt x="34" y="72"/>
                    <a:pt x="32" y="72"/>
                  </a:cubicBezTo>
                  <a:moveTo>
                    <a:pt x="28" y="65"/>
                  </a:moveTo>
                  <a:cubicBezTo>
                    <a:pt x="29" y="65"/>
                    <a:pt x="29" y="65"/>
                    <a:pt x="28" y="65"/>
                  </a:cubicBezTo>
                  <a:cubicBezTo>
                    <a:pt x="28" y="65"/>
                    <a:pt x="29" y="65"/>
                    <a:pt x="30" y="66"/>
                  </a:cubicBezTo>
                  <a:cubicBezTo>
                    <a:pt x="30" y="66"/>
                    <a:pt x="30" y="66"/>
                    <a:pt x="30" y="67"/>
                  </a:cubicBezTo>
                  <a:cubicBezTo>
                    <a:pt x="29" y="67"/>
                    <a:pt x="29" y="67"/>
                    <a:pt x="29" y="66"/>
                  </a:cubicBezTo>
                  <a:cubicBezTo>
                    <a:pt x="29" y="66"/>
                    <a:pt x="29" y="67"/>
                    <a:pt x="28" y="67"/>
                  </a:cubicBezTo>
                  <a:cubicBezTo>
                    <a:pt x="28" y="67"/>
                    <a:pt x="29" y="67"/>
                    <a:pt x="29" y="67"/>
                  </a:cubicBezTo>
                  <a:cubicBezTo>
                    <a:pt x="29" y="68"/>
                    <a:pt x="28" y="68"/>
                    <a:pt x="27" y="68"/>
                  </a:cubicBezTo>
                  <a:cubicBezTo>
                    <a:pt x="27" y="69"/>
                    <a:pt x="27" y="69"/>
                    <a:pt x="27" y="69"/>
                  </a:cubicBezTo>
                  <a:cubicBezTo>
                    <a:pt x="26" y="69"/>
                    <a:pt x="27" y="68"/>
                    <a:pt x="28" y="67"/>
                  </a:cubicBezTo>
                  <a:cubicBezTo>
                    <a:pt x="27" y="67"/>
                    <a:pt x="27" y="67"/>
                    <a:pt x="27" y="67"/>
                  </a:cubicBezTo>
                  <a:cubicBezTo>
                    <a:pt x="27" y="67"/>
                    <a:pt x="27" y="66"/>
                    <a:pt x="28" y="66"/>
                  </a:cubicBezTo>
                  <a:cubicBezTo>
                    <a:pt x="29" y="66"/>
                    <a:pt x="27" y="65"/>
                    <a:pt x="27" y="65"/>
                  </a:cubicBezTo>
                  <a:cubicBezTo>
                    <a:pt x="27" y="65"/>
                    <a:pt x="28" y="65"/>
                    <a:pt x="28" y="64"/>
                  </a:cubicBezTo>
                  <a:cubicBezTo>
                    <a:pt x="27" y="64"/>
                    <a:pt x="27" y="65"/>
                    <a:pt x="26" y="65"/>
                  </a:cubicBezTo>
                  <a:cubicBezTo>
                    <a:pt x="27" y="64"/>
                    <a:pt x="26" y="64"/>
                    <a:pt x="26" y="64"/>
                  </a:cubicBezTo>
                  <a:cubicBezTo>
                    <a:pt x="26" y="63"/>
                    <a:pt x="26" y="63"/>
                    <a:pt x="26" y="63"/>
                  </a:cubicBezTo>
                  <a:cubicBezTo>
                    <a:pt x="26" y="63"/>
                    <a:pt x="26" y="63"/>
                    <a:pt x="26" y="63"/>
                  </a:cubicBezTo>
                  <a:cubicBezTo>
                    <a:pt x="27" y="64"/>
                    <a:pt x="29" y="64"/>
                    <a:pt x="29" y="64"/>
                  </a:cubicBezTo>
                  <a:cubicBezTo>
                    <a:pt x="29" y="64"/>
                    <a:pt x="28" y="64"/>
                    <a:pt x="27" y="64"/>
                  </a:cubicBezTo>
                  <a:cubicBezTo>
                    <a:pt x="27" y="64"/>
                    <a:pt x="27" y="64"/>
                    <a:pt x="27" y="64"/>
                  </a:cubicBezTo>
                  <a:cubicBezTo>
                    <a:pt x="28" y="64"/>
                    <a:pt x="28" y="64"/>
                    <a:pt x="29" y="64"/>
                  </a:cubicBezTo>
                  <a:cubicBezTo>
                    <a:pt x="29" y="65"/>
                    <a:pt x="29" y="65"/>
                    <a:pt x="28" y="65"/>
                  </a:cubicBezTo>
                  <a:moveTo>
                    <a:pt x="32" y="69"/>
                  </a:moveTo>
                  <a:cubicBezTo>
                    <a:pt x="33" y="69"/>
                    <a:pt x="33" y="70"/>
                    <a:pt x="33" y="70"/>
                  </a:cubicBezTo>
                  <a:cubicBezTo>
                    <a:pt x="32" y="70"/>
                    <a:pt x="32" y="69"/>
                    <a:pt x="32" y="69"/>
                  </a:cubicBezTo>
                  <a:moveTo>
                    <a:pt x="32" y="66"/>
                  </a:moveTo>
                  <a:cubicBezTo>
                    <a:pt x="32" y="67"/>
                    <a:pt x="32" y="67"/>
                    <a:pt x="32" y="67"/>
                  </a:cubicBezTo>
                  <a:cubicBezTo>
                    <a:pt x="33" y="67"/>
                    <a:pt x="32" y="67"/>
                    <a:pt x="32" y="67"/>
                  </a:cubicBezTo>
                  <a:cubicBezTo>
                    <a:pt x="31" y="68"/>
                    <a:pt x="32" y="67"/>
                    <a:pt x="31" y="67"/>
                  </a:cubicBezTo>
                  <a:cubicBezTo>
                    <a:pt x="32" y="67"/>
                    <a:pt x="31" y="66"/>
                    <a:pt x="32" y="66"/>
                  </a:cubicBezTo>
                  <a:moveTo>
                    <a:pt x="33" y="68"/>
                  </a:moveTo>
                  <a:cubicBezTo>
                    <a:pt x="33" y="69"/>
                    <a:pt x="33" y="69"/>
                    <a:pt x="33" y="69"/>
                  </a:cubicBezTo>
                  <a:cubicBezTo>
                    <a:pt x="32" y="69"/>
                    <a:pt x="32" y="68"/>
                    <a:pt x="31" y="68"/>
                  </a:cubicBezTo>
                  <a:cubicBezTo>
                    <a:pt x="31" y="68"/>
                    <a:pt x="33" y="68"/>
                    <a:pt x="33" y="68"/>
                  </a:cubicBezTo>
                  <a:moveTo>
                    <a:pt x="30" y="70"/>
                  </a:moveTo>
                  <a:cubicBezTo>
                    <a:pt x="30" y="70"/>
                    <a:pt x="29" y="70"/>
                    <a:pt x="29" y="70"/>
                  </a:cubicBezTo>
                  <a:cubicBezTo>
                    <a:pt x="28" y="70"/>
                    <a:pt x="29" y="70"/>
                    <a:pt x="28" y="71"/>
                  </a:cubicBezTo>
                  <a:cubicBezTo>
                    <a:pt x="28" y="70"/>
                    <a:pt x="29" y="70"/>
                    <a:pt x="28" y="70"/>
                  </a:cubicBezTo>
                  <a:cubicBezTo>
                    <a:pt x="29" y="70"/>
                    <a:pt x="29" y="69"/>
                    <a:pt x="30" y="69"/>
                  </a:cubicBezTo>
                  <a:cubicBezTo>
                    <a:pt x="30" y="70"/>
                    <a:pt x="29" y="70"/>
                    <a:pt x="30" y="70"/>
                  </a:cubicBezTo>
                  <a:moveTo>
                    <a:pt x="30" y="72"/>
                  </a:moveTo>
                  <a:cubicBezTo>
                    <a:pt x="29" y="73"/>
                    <a:pt x="29" y="71"/>
                    <a:pt x="30" y="72"/>
                  </a:cubicBezTo>
                  <a:cubicBezTo>
                    <a:pt x="30" y="72"/>
                    <a:pt x="30" y="72"/>
                    <a:pt x="30" y="72"/>
                  </a:cubicBezTo>
                  <a:moveTo>
                    <a:pt x="71" y="95"/>
                  </a:moveTo>
                  <a:cubicBezTo>
                    <a:pt x="71" y="96"/>
                    <a:pt x="72" y="95"/>
                    <a:pt x="72" y="95"/>
                  </a:cubicBezTo>
                  <a:cubicBezTo>
                    <a:pt x="72" y="96"/>
                    <a:pt x="72" y="96"/>
                    <a:pt x="71" y="95"/>
                  </a:cubicBezTo>
                  <a:cubicBezTo>
                    <a:pt x="71" y="95"/>
                    <a:pt x="72" y="96"/>
                    <a:pt x="71" y="97"/>
                  </a:cubicBezTo>
                  <a:cubicBezTo>
                    <a:pt x="71" y="96"/>
                    <a:pt x="71" y="97"/>
                    <a:pt x="70" y="97"/>
                  </a:cubicBezTo>
                  <a:cubicBezTo>
                    <a:pt x="70" y="97"/>
                    <a:pt x="70" y="96"/>
                    <a:pt x="70" y="96"/>
                  </a:cubicBezTo>
                  <a:cubicBezTo>
                    <a:pt x="70" y="96"/>
                    <a:pt x="69" y="96"/>
                    <a:pt x="69" y="95"/>
                  </a:cubicBezTo>
                  <a:cubicBezTo>
                    <a:pt x="70" y="95"/>
                    <a:pt x="70" y="96"/>
                    <a:pt x="70" y="96"/>
                  </a:cubicBezTo>
                  <a:cubicBezTo>
                    <a:pt x="71" y="96"/>
                    <a:pt x="71" y="96"/>
                    <a:pt x="71" y="95"/>
                  </a:cubicBezTo>
                  <a:cubicBezTo>
                    <a:pt x="70" y="94"/>
                    <a:pt x="71" y="95"/>
                    <a:pt x="70" y="95"/>
                  </a:cubicBezTo>
                  <a:cubicBezTo>
                    <a:pt x="69" y="94"/>
                    <a:pt x="68" y="96"/>
                    <a:pt x="67" y="95"/>
                  </a:cubicBezTo>
                  <a:cubicBezTo>
                    <a:pt x="68" y="95"/>
                    <a:pt x="71" y="94"/>
                    <a:pt x="73" y="94"/>
                  </a:cubicBezTo>
                  <a:cubicBezTo>
                    <a:pt x="73" y="95"/>
                    <a:pt x="71" y="94"/>
                    <a:pt x="71" y="95"/>
                  </a:cubicBezTo>
                  <a:moveTo>
                    <a:pt x="74" y="90"/>
                  </a:moveTo>
                  <a:cubicBezTo>
                    <a:pt x="74" y="88"/>
                    <a:pt x="74" y="89"/>
                    <a:pt x="75" y="89"/>
                  </a:cubicBezTo>
                  <a:cubicBezTo>
                    <a:pt x="75" y="88"/>
                    <a:pt x="75" y="88"/>
                    <a:pt x="75" y="88"/>
                  </a:cubicBezTo>
                  <a:cubicBezTo>
                    <a:pt x="76" y="90"/>
                    <a:pt x="74" y="90"/>
                    <a:pt x="74" y="90"/>
                  </a:cubicBezTo>
                  <a:moveTo>
                    <a:pt x="72" y="89"/>
                  </a:moveTo>
                  <a:cubicBezTo>
                    <a:pt x="72" y="90"/>
                    <a:pt x="73" y="90"/>
                    <a:pt x="73" y="90"/>
                  </a:cubicBezTo>
                  <a:cubicBezTo>
                    <a:pt x="73" y="90"/>
                    <a:pt x="73" y="89"/>
                    <a:pt x="73" y="89"/>
                  </a:cubicBezTo>
                  <a:cubicBezTo>
                    <a:pt x="73" y="89"/>
                    <a:pt x="73" y="90"/>
                    <a:pt x="74" y="89"/>
                  </a:cubicBezTo>
                  <a:cubicBezTo>
                    <a:pt x="74" y="90"/>
                    <a:pt x="74" y="90"/>
                    <a:pt x="74" y="90"/>
                  </a:cubicBezTo>
                  <a:cubicBezTo>
                    <a:pt x="73" y="90"/>
                    <a:pt x="72" y="92"/>
                    <a:pt x="72" y="92"/>
                  </a:cubicBezTo>
                  <a:cubicBezTo>
                    <a:pt x="71" y="92"/>
                    <a:pt x="71" y="91"/>
                    <a:pt x="71" y="92"/>
                  </a:cubicBezTo>
                  <a:cubicBezTo>
                    <a:pt x="70" y="91"/>
                    <a:pt x="70" y="91"/>
                    <a:pt x="70" y="91"/>
                  </a:cubicBezTo>
                  <a:cubicBezTo>
                    <a:pt x="70" y="90"/>
                    <a:pt x="69" y="90"/>
                    <a:pt x="69" y="90"/>
                  </a:cubicBezTo>
                  <a:cubicBezTo>
                    <a:pt x="68" y="89"/>
                    <a:pt x="70" y="90"/>
                    <a:pt x="69" y="90"/>
                  </a:cubicBezTo>
                  <a:cubicBezTo>
                    <a:pt x="69" y="89"/>
                    <a:pt x="70" y="90"/>
                    <a:pt x="70" y="91"/>
                  </a:cubicBezTo>
                  <a:cubicBezTo>
                    <a:pt x="71" y="90"/>
                    <a:pt x="71" y="91"/>
                    <a:pt x="71" y="91"/>
                  </a:cubicBezTo>
                  <a:cubicBezTo>
                    <a:pt x="71" y="91"/>
                    <a:pt x="71" y="91"/>
                    <a:pt x="71" y="91"/>
                  </a:cubicBezTo>
                  <a:cubicBezTo>
                    <a:pt x="72" y="91"/>
                    <a:pt x="72" y="92"/>
                    <a:pt x="72" y="91"/>
                  </a:cubicBezTo>
                  <a:cubicBezTo>
                    <a:pt x="72" y="91"/>
                    <a:pt x="72" y="91"/>
                    <a:pt x="72" y="91"/>
                  </a:cubicBezTo>
                  <a:cubicBezTo>
                    <a:pt x="71" y="90"/>
                    <a:pt x="71" y="91"/>
                    <a:pt x="71" y="90"/>
                  </a:cubicBezTo>
                  <a:cubicBezTo>
                    <a:pt x="71" y="90"/>
                    <a:pt x="71" y="90"/>
                    <a:pt x="71" y="90"/>
                  </a:cubicBezTo>
                  <a:cubicBezTo>
                    <a:pt x="70" y="90"/>
                    <a:pt x="70" y="90"/>
                    <a:pt x="70" y="89"/>
                  </a:cubicBezTo>
                  <a:cubicBezTo>
                    <a:pt x="71" y="89"/>
                    <a:pt x="72" y="89"/>
                    <a:pt x="72" y="89"/>
                  </a:cubicBezTo>
                  <a:moveTo>
                    <a:pt x="72" y="90"/>
                  </a:moveTo>
                  <a:cubicBezTo>
                    <a:pt x="72" y="90"/>
                    <a:pt x="72" y="89"/>
                    <a:pt x="72" y="90"/>
                  </a:cubicBezTo>
                  <a:cubicBezTo>
                    <a:pt x="72" y="91"/>
                    <a:pt x="73" y="91"/>
                    <a:pt x="72" y="90"/>
                  </a:cubicBezTo>
                  <a:moveTo>
                    <a:pt x="28" y="71"/>
                  </a:moveTo>
                  <a:cubicBezTo>
                    <a:pt x="29" y="71"/>
                    <a:pt x="27" y="71"/>
                    <a:pt x="28" y="72"/>
                  </a:cubicBezTo>
                  <a:cubicBezTo>
                    <a:pt x="27" y="72"/>
                    <a:pt x="27" y="71"/>
                    <a:pt x="28" y="71"/>
                  </a:cubicBezTo>
                  <a:cubicBezTo>
                    <a:pt x="27" y="71"/>
                    <a:pt x="26" y="70"/>
                    <a:pt x="27" y="70"/>
                  </a:cubicBezTo>
                  <a:cubicBezTo>
                    <a:pt x="28" y="69"/>
                    <a:pt x="27" y="70"/>
                    <a:pt x="27" y="70"/>
                  </a:cubicBezTo>
                  <a:cubicBezTo>
                    <a:pt x="27" y="71"/>
                    <a:pt x="28" y="71"/>
                    <a:pt x="28" y="71"/>
                  </a:cubicBezTo>
                  <a:moveTo>
                    <a:pt x="76" y="87"/>
                  </a:moveTo>
                  <a:cubicBezTo>
                    <a:pt x="76" y="87"/>
                    <a:pt x="77" y="88"/>
                    <a:pt x="77" y="88"/>
                  </a:cubicBezTo>
                  <a:cubicBezTo>
                    <a:pt x="77" y="87"/>
                    <a:pt x="76" y="88"/>
                    <a:pt x="76" y="87"/>
                  </a:cubicBezTo>
                  <a:moveTo>
                    <a:pt x="75" y="89"/>
                  </a:moveTo>
                  <a:cubicBezTo>
                    <a:pt x="76" y="89"/>
                    <a:pt x="76" y="89"/>
                    <a:pt x="76" y="89"/>
                  </a:cubicBezTo>
                  <a:cubicBezTo>
                    <a:pt x="77" y="90"/>
                    <a:pt x="76" y="90"/>
                    <a:pt x="75" y="89"/>
                  </a:cubicBezTo>
                  <a:moveTo>
                    <a:pt x="32" y="73"/>
                  </a:moveTo>
                  <a:cubicBezTo>
                    <a:pt x="32" y="72"/>
                    <a:pt x="32" y="72"/>
                    <a:pt x="32" y="72"/>
                  </a:cubicBezTo>
                  <a:cubicBezTo>
                    <a:pt x="33" y="72"/>
                    <a:pt x="33" y="72"/>
                    <a:pt x="33" y="72"/>
                  </a:cubicBezTo>
                  <a:cubicBezTo>
                    <a:pt x="33" y="73"/>
                    <a:pt x="33" y="73"/>
                    <a:pt x="33" y="73"/>
                  </a:cubicBezTo>
                  <a:cubicBezTo>
                    <a:pt x="33" y="73"/>
                    <a:pt x="33" y="73"/>
                    <a:pt x="32" y="73"/>
                  </a:cubicBezTo>
                  <a:moveTo>
                    <a:pt x="68" y="90"/>
                  </a:moveTo>
                  <a:cubicBezTo>
                    <a:pt x="68" y="89"/>
                    <a:pt x="69" y="89"/>
                    <a:pt x="68" y="88"/>
                  </a:cubicBezTo>
                  <a:cubicBezTo>
                    <a:pt x="69" y="88"/>
                    <a:pt x="70" y="87"/>
                    <a:pt x="71" y="87"/>
                  </a:cubicBezTo>
                  <a:cubicBezTo>
                    <a:pt x="71" y="88"/>
                    <a:pt x="69" y="88"/>
                    <a:pt x="69" y="88"/>
                  </a:cubicBezTo>
                  <a:cubicBezTo>
                    <a:pt x="68" y="89"/>
                    <a:pt x="69" y="89"/>
                    <a:pt x="68" y="90"/>
                  </a:cubicBezTo>
                  <a:moveTo>
                    <a:pt x="39" y="89"/>
                  </a:moveTo>
                  <a:cubicBezTo>
                    <a:pt x="40" y="87"/>
                    <a:pt x="40" y="88"/>
                    <a:pt x="40" y="88"/>
                  </a:cubicBezTo>
                  <a:cubicBezTo>
                    <a:pt x="40" y="89"/>
                    <a:pt x="40" y="88"/>
                    <a:pt x="40" y="88"/>
                  </a:cubicBezTo>
                  <a:cubicBezTo>
                    <a:pt x="39" y="88"/>
                    <a:pt x="39" y="89"/>
                    <a:pt x="39" y="89"/>
                  </a:cubicBezTo>
                  <a:moveTo>
                    <a:pt x="30" y="63"/>
                  </a:moveTo>
                  <a:cubicBezTo>
                    <a:pt x="30" y="64"/>
                    <a:pt x="31" y="63"/>
                    <a:pt x="31" y="64"/>
                  </a:cubicBezTo>
                  <a:cubicBezTo>
                    <a:pt x="31" y="64"/>
                    <a:pt x="31" y="64"/>
                    <a:pt x="32" y="64"/>
                  </a:cubicBezTo>
                  <a:cubicBezTo>
                    <a:pt x="32" y="64"/>
                    <a:pt x="32" y="64"/>
                    <a:pt x="32" y="64"/>
                  </a:cubicBezTo>
                  <a:cubicBezTo>
                    <a:pt x="31" y="64"/>
                    <a:pt x="32" y="65"/>
                    <a:pt x="31" y="65"/>
                  </a:cubicBezTo>
                  <a:cubicBezTo>
                    <a:pt x="31" y="64"/>
                    <a:pt x="31" y="64"/>
                    <a:pt x="31" y="64"/>
                  </a:cubicBezTo>
                  <a:cubicBezTo>
                    <a:pt x="31" y="64"/>
                    <a:pt x="30" y="64"/>
                    <a:pt x="30" y="64"/>
                  </a:cubicBezTo>
                  <a:cubicBezTo>
                    <a:pt x="30" y="64"/>
                    <a:pt x="30" y="64"/>
                    <a:pt x="29" y="64"/>
                  </a:cubicBezTo>
                  <a:cubicBezTo>
                    <a:pt x="30" y="63"/>
                    <a:pt x="29" y="63"/>
                    <a:pt x="29" y="63"/>
                  </a:cubicBezTo>
                  <a:cubicBezTo>
                    <a:pt x="30" y="63"/>
                    <a:pt x="30" y="63"/>
                    <a:pt x="30" y="63"/>
                  </a:cubicBezTo>
                  <a:cubicBezTo>
                    <a:pt x="30" y="63"/>
                    <a:pt x="30" y="63"/>
                    <a:pt x="30" y="63"/>
                  </a:cubicBezTo>
                  <a:moveTo>
                    <a:pt x="65" y="89"/>
                  </a:moveTo>
                  <a:cubicBezTo>
                    <a:pt x="65" y="88"/>
                    <a:pt x="66" y="88"/>
                    <a:pt x="66" y="89"/>
                  </a:cubicBezTo>
                  <a:cubicBezTo>
                    <a:pt x="66" y="89"/>
                    <a:pt x="66" y="89"/>
                    <a:pt x="66" y="88"/>
                  </a:cubicBezTo>
                  <a:cubicBezTo>
                    <a:pt x="67" y="89"/>
                    <a:pt x="67" y="88"/>
                    <a:pt x="67" y="88"/>
                  </a:cubicBezTo>
                  <a:cubicBezTo>
                    <a:pt x="67" y="88"/>
                    <a:pt x="67" y="87"/>
                    <a:pt x="68" y="88"/>
                  </a:cubicBezTo>
                  <a:cubicBezTo>
                    <a:pt x="67" y="88"/>
                    <a:pt x="67" y="89"/>
                    <a:pt x="67" y="89"/>
                  </a:cubicBezTo>
                  <a:cubicBezTo>
                    <a:pt x="66" y="90"/>
                    <a:pt x="66" y="89"/>
                    <a:pt x="65" y="89"/>
                  </a:cubicBezTo>
                  <a:moveTo>
                    <a:pt x="116" y="61"/>
                  </a:moveTo>
                  <a:cubicBezTo>
                    <a:pt x="117" y="61"/>
                    <a:pt x="118" y="63"/>
                    <a:pt x="116" y="62"/>
                  </a:cubicBezTo>
                  <a:cubicBezTo>
                    <a:pt x="116" y="62"/>
                    <a:pt x="117" y="62"/>
                    <a:pt x="117" y="62"/>
                  </a:cubicBezTo>
                  <a:cubicBezTo>
                    <a:pt x="117" y="62"/>
                    <a:pt x="116" y="62"/>
                    <a:pt x="116" y="62"/>
                  </a:cubicBezTo>
                  <a:cubicBezTo>
                    <a:pt x="116" y="63"/>
                    <a:pt x="117" y="63"/>
                    <a:pt x="117" y="63"/>
                  </a:cubicBezTo>
                  <a:cubicBezTo>
                    <a:pt x="116" y="63"/>
                    <a:pt x="115" y="62"/>
                    <a:pt x="115" y="62"/>
                  </a:cubicBezTo>
                  <a:cubicBezTo>
                    <a:pt x="115" y="61"/>
                    <a:pt x="116" y="62"/>
                    <a:pt x="116" y="61"/>
                  </a:cubicBezTo>
                  <a:moveTo>
                    <a:pt x="111" y="71"/>
                  </a:moveTo>
                  <a:cubicBezTo>
                    <a:pt x="111" y="71"/>
                    <a:pt x="111" y="72"/>
                    <a:pt x="110" y="71"/>
                  </a:cubicBezTo>
                  <a:cubicBezTo>
                    <a:pt x="110" y="71"/>
                    <a:pt x="111" y="71"/>
                    <a:pt x="111" y="71"/>
                  </a:cubicBezTo>
                  <a:cubicBezTo>
                    <a:pt x="110" y="70"/>
                    <a:pt x="110" y="71"/>
                    <a:pt x="109" y="70"/>
                  </a:cubicBezTo>
                  <a:cubicBezTo>
                    <a:pt x="110" y="70"/>
                    <a:pt x="111" y="70"/>
                    <a:pt x="110" y="70"/>
                  </a:cubicBezTo>
                  <a:cubicBezTo>
                    <a:pt x="109" y="69"/>
                    <a:pt x="110" y="69"/>
                    <a:pt x="111" y="70"/>
                  </a:cubicBezTo>
                  <a:cubicBezTo>
                    <a:pt x="111" y="70"/>
                    <a:pt x="111" y="70"/>
                    <a:pt x="111" y="70"/>
                  </a:cubicBezTo>
                  <a:cubicBezTo>
                    <a:pt x="111" y="70"/>
                    <a:pt x="111" y="70"/>
                    <a:pt x="111" y="70"/>
                  </a:cubicBezTo>
                  <a:cubicBezTo>
                    <a:pt x="111" y="71"/>
                    <a:pt x="111" y="71"/>
                    <a:pt x="111" y="71"/>
                  </a:cubicBezTo>
                  <a:moveTo>
                    <a:pt x="116" y="71"/>
                  </a:moveTo>
                  <a:cubicBezTo>
                    <a:pt x="116" y="72"/>
                    <a:pt x="115" y="72"/>
                    <a:pt x="115" y="73"/>
                  </a:cubicBezTo>
                  <a:cubicBezTo>
                    <a:pt x="114" y="73"/>
                    <a:pt x="114" y="72"/>
                    <a:pt x="113" y="72"/>
                  </a:cubicBezTo>
                  <a:cubicBezTo>
                    <a:pt x="113" y="71"/>
                    <a:pt x="114" y="72"/>
                    <a:pt x="114" y="72"/>
                  </a:cubicBezTo>
                  <a:cubicBezTo>
                    <a:pt x="115" y="72"/>
                    <a:pt x="114" y="72"/>
                    <a:pt x="114" y="72"/>
                  </a:cubicBezTo>
                  <a:cubicBezTo>
                    <a:pt x="114" y="71"/>
                    <a:pt x="114" y="71"/>
                    <a:pt x="114" y="71"/>
                  </a:cubicBezTo>
                  <a:cubicBezTo>
                    <a:pt x="114" y="71"/>
                    <a:pt x="113" y="71"/>
                    <a:pt x="113" y="71"/>
                  </a:cubicBezTo>
                  <a:cubicBezTo>
                    <a:pt x="113" y="71"/>
                    <a:pt x="113" y="71"/>
                    <a:pt x="113" y="71"/>
                  </a:cubicBezTo>
                  <a:cubicBezTo>
                    <a:pt x="113" y="71"/>
                    <a:pt x="111" y="71"/>
                    <a:pt x="112" y="71"/>
                  </a:cubicBezTo>
                  <a:cubicBezTo>
                    <a:pt x="111" y="71"/>
                    <a:pt x="111" y="70"/>
                    <a:pt x="112" y="71"/>
                  </a:cubicBezTo>
                  <a:cubicBezTo>
                    <a:pt x="113" y="70"/>
                    <a:pt x="112" y="70"/>
                    <a:pt x="113" y="69"/>
                  </a:cubicBezTo>
                  <a:cubicBezTo>
                    <a:pt x="113" y="70"/>
                    <a:pt x="113" y="70"/>
                    <a:pt x="113" y="70"/>
                  </a:cubicBezTo>
                  <a:cubicBezTo>
                    <a:pt x="114" y="71"/>
                    <a:pt x="114" y="71"/>
                    <a:pt x="114" y="71"/>
                  </a:cubicBezTo>
                  <a:cubicBezTo>
                    <a:pt x="114" y="70"/>
                    <a:pt x="113" y="70"/>
                    <a:pt x="114" y="70"/>
                  </a:cubicBezTo>
                  <a:cubicBezTo>
                    <a:pt x="114" y="70"/>
                    <a:pt x="113" y="69"/>
                    <a:pt x="113" y="69"/>
                  </a:cubicBezTo>
                  <a:cubicBezTo>
                    <a:pt x="113" y="69"/>
                    <a:pt x="114" y="69"/>
                    <a:pt x="114" y="69"/>
                  </a:cubicBezTo>
                  <a:cubicBezTo>
                    <a:pt x="114" y="69"/>
                    <a:pt x="113" y="68"/>
                    <a:pt x="114" y="68"/>
                  </a:cubicBezTo>
                  <a:cubicBezTo>
                    <a:pt x="115" y="68"/>
                    <a:pt x="115" y="69"/>
                    <a:pt x="114" y="69"/>
                  </a:cubicBezTo>
                  <a:cubicBezTo>
                    <a:pt x="115" y="70"/>
                    <a:pt x="115" y="70"/>
                    <a:pt x="116" y="71"/>
                  </a:cubicBezTo>
                  <a:cubicBezTo>
                    <a:pt x="116" y="71"/>
                    <a:pt x="115" y="70"/>
                    <a:pt x="115" y="71"/>
                  </a:cubicBezTo>
                  <a:cubicBezTo>
                    <a:pt x="115" y="71"/>
                    <a:pt x="115" y="71"/>
                    <a:pt x="116" y="71"/>
                  </a:cubicBezTo>
                  <a:moveTo>
                    <a:pt x="112" y="62"/>
                  </a:moveTo>
                  <a:cubicBezTo>
                    <a:pt x="112" y="62"/>
                    <a:pt x="112" y="62"/>
                    <a:pt x="113" y="62"/>
                  </a:cubicBezTo>
                  <a:cubicBezTo>
                    <a:pt x="113" y="62"/>
                    <a:pt x="112" y="62"/>
                    <a:pt x="112" y="61"/>
                  </a:cubicBezTo>
                  <a:cubicBezTo>
                    <a:pt x="113" y="61"/>
                    <a:pt x="113" y="61"/>
                    <a:pt x="113" y="61"/>
                  </a:cubicBezTo>
                  <a:cubicBezTo>
                    <a:pt x="115" y="61"/>
                    <a:pt x="113" y="61"/>
                    <a:pt x="113" y="62"/>
                  </a:cubicBezTo>
                  <a:cubicBezTo>
                    <a:pt x="113" y="62"/>
                    <a:pt x="112" y="62"/>
                    <a:pt x="112" y="62"/>
                  </a:cubicBezTo>
                  <a:moveTo>
                    <a:pt x="113" y="64"/>
                  </a:moveTo>
                  <a:cubicBezTo>
                    <a:pt x="112" y="64"/>
                    <a:pt x="112" y="63"/>
                    <a:pt x="113" y="63"/>
                  </a:cubicBezTo>
                  <a:cubicBezTo>
                    <a:pt x="112" y="63"/>
                    <a:pt x="112" y="63"/>
                    <a:pt x="112" y="62"/>
                  </a:cubicBezTo>
                  <a:cubicBezTo>
                    <a:pt x="112" y="63"/>
                    <a:pt x="113" y="63"/>
                    <a:pt x="113" y="62"/>
                  </a:cubicBezTo>
                  <a:cubicBezTo>
                    <a:pt x="115" y="63"/>
                    <a:pt x="113" y="63"/>
                    <a:pt x="113" y="64"/>
                  </a:cubicBezTo>
                  <a:cubicBezTo>
                    <a:pt x="113" y="64"/>
                    <a:pt x="113" y="64"/>
                    <a:pt x="113" y="64"/>
                  </a:cubicBezTo>
                  <a:moveTo>
                    <a:pt x="108" y="74"/>
                  </a:moveTo>
                  <a:cubicBezTo>
                    <a:pt x="109" y="74"/>
                    <a:pt x="109" y="74"/>
                    <a:pt x="109" y="74"/>
                  </a:cubicBezTo>
                  <a:cubicBezTo>
                    <a:pt x="109" y="74"/>
                    <a:pt x="110" y="75"/>
                    <a:pt x="109" y="75"/>
                  </a:cubicBezTo>
                  <a:cubicBezTo>
                    <a:pt x="109" y="75"/>
                    <a:pt x="109" y="74"/>
                    <a:pt x="108" y="74"/>
                  </a:cubicBezTo>
                  <a:moveTo>
                    <a:pt x="111" y="76"/>
                  </a:moveTo>
                  <a:cubicBezTo>
                    <a:pt x="112" y="76"/>
                    <a:pt x="112" y="77"/>
                    <a:pt x="112" y="76"/>
                  </a:cubicBezTo>
                  <a:cubicBezTo>
                    <a:pt x="112" y="76"/>
                    <a:pt x="112" y="76"/>
                    <a:pt x="112" y="76"/>
                  </a:cubicBezTo>
                  <a:cubicBezTo>
                    <a:pt x="112" y="76"/>
                    <a:pt x="113" y="76"/>
                    <a:pt x="113" y="76"/>
                  </a:cubicBezTo>
                  <a:cubicBezTo>
                    <a:pt x="113" y="77"/>
                    <a:pt x="113" y="78"/>
                    <a:pt x="111" y="76"/>
                  </a:cubicBezTo>
                  <a:moveTo>
                    <a:pt x="113" y="76"/>
                  </a:moveTo>
                  <a:cubicBezTo>
                    <a:pt x="112" y="75"/>
                    <a:pt x="113" y="75"/>
                    <a:pt x="113" y="75"/>
                  </a:cubicBezTo>
                  <a:cubicBezTo>
                    <a:pt x="112" y="74"/>
                    <a:pt x="114" y="74"/>
                    <a:pt x="114" y="73"/>
                  </a:cubicBezTo>
                  <a:cubicBezTo>
                    <a:pt x="115" y="74"/>
                    <a:pt x="114" y="74"/>
                    <a:pt x="114" y="74"/>
                  </a:cubicBezTo>
                  <a:cubicBezTo>
                    <a:pt x="114" y="75"/>
                    <a:pt x="114" y="76"/>
                    <a:pt x="113" y="76"/>
                  </a:cubicBezTo>
                  <a:moveTo>
                    <a:pt x="111" y="75"/>
                  </a:moveTo>
                  <a:cubicBezTo>
                    <a:pt x="111" y="75"/>
                    <a:pt x="111" y="75"/>
                    <a:pt x="111" y="75"/>
                  </a:cubicBezTo>
                  <a:cubicBezTo>
                    <a:pt x="111" y="74"/>
                    <a:pt x="111" y="74"/>
                    <a:pt x="110" y="74"/>
                  </a:cubicBezTo>
                  <a:cubicBezTo>
                    <a:pt x="110" y="74"/>
                    <a:pt x="111" y="73"/>
                    <a:pt x="110" y="74"/>
                  </a:cubicBezTo>
                  <a:cubicBezTo>
                    <a:pt x="109" y="73"/>
                    <a:pt x="110" y="73"/>
                    <a:pt x="110" y="73"/>
                  </a:cubicBezTo>
                  <a:cubicBezTo>
                    <a:pt x="111" y="73"/>
                    <a:pt x="111" y="73"/>
                    <a:pt x="111" y="73"/>
                  </a:cubicBezTo>
                  <a:cubicBezTo>
                    <a:pt x="111" y="73"/>
                    <a:pt x="111" y="73"/>
                    <a:pt x="111" y="73"/>
                  </a:cubicBezTo>
                  <a:cubicBezTo>
                    <a:pt x="112" y="73"/>
                    <a:pt x="112" y="73"/>
                    <a:pt x="112" y="73"/>
                  </a:cubicBezTo>
                  <a:cubicBezTo>
                    <a:pt x="112" y="73"/>
                    <a:pt x="112" y="72"/>
                    <a:pt x="113" y="73"/>
                  </a:cubicBezTo>
                  <a:cubicBezTo>
                    <a:pt x="112" y="73"/>
                    <a:pt x="112" y="74"/>
                    <a:pt x="112" y="74"/>
                  </a:cubicBezTo>
                  <a:cubicBezTo>
                    <a:pt x="111" y="74"/>
                    <a:pt x="110" y="73"/>
                    <a:pt x="111" y="74"/>
                  </a:cubicBezTo>
                  <a:cubicBezTo>
                    <a:pt x="111" y="74"/>
                    <a:pt x="111" y="73"/>
                    <a:pt x="112" y="74"/>
                  </a:cubicBezTo>
                  <a:cubicBezTo>
                    <a:pt x="112" y="75"/>
                    <a:pt x="111" y="74"/>
                    <a:pt x="111" y="75"/>
                  </a:cubicBezTo>
                  <a:moveTo>
                    <a:pt x="113" y="61"/>
                  </a:moveTo>
                  <a:cubicBezTo>
                    <a:pt x="113" y="61"/>
                    <a:pt x="112" y="61"/>
                    <a:pt x="112" y="61"/>
                  </a:cubicBezTo>
                  <a:cubicBezTo>
                    <a:pt x="112" y="61"/>
                    <a:pt x="112" y="60"/>
                    <a:pt x="113" y="60"/>
                  </a:cubicBezTo>
                  <a:cubicBezTo>
                    <a:pt x="113" y="59"/>
                    <a:pt x="113" y="59"/>
                    <a:pt x="113" y="58"/>
                  </a:cubicBezTo>
                  <a:cubicBezTo>
                    <a:pt x="112" y="58"/>
                    <a:pt x="113" y="58"/>
                    <a:pt x="113" y="58"/>
                  </a:cubicBezTo>
                  <a:cubicBezTo>
                    <a:pt x="113" y="59"/>
                    <a:pt x="114" y="60"/>
                    <a:pt x="113" y="61"/>
                  </a:cubicBezTo>
                  <a:moveTo>
                    <a:pt x="109" y="72"/>
                  </a:moveTo>
                  <a:cubicBezTo>
                    <a:pt x="109" y="72"/>
                    <a:pt x="107" y="71"/>
                    <a:pt x="108" y="71"/>
                  </a:cubicBezTo>
                  <a:cubicBezTo>
                    <a:pt x="108" y="71"/>
                    <a:pt x="109" y="71"/>
                    <a:pt x="109" y="72"/>
                  </a:cubicBezTo>
                  <a:cubicBezTo>
                    <a:pt x="110" y="72"/>
                    <a:pt x="109" y="71"/>
                    <a:pt x="110" y="72"/>
                  </a:cubicBezTo>
                  <a:cubicBezTo>
                    <a:pt x="109" y="72"/>
                    <a:pt x="110" y="73"/>
                    <a:pt x="109" y="73"/>
                  </a:cubicBezTo>
                  <a:cubicBezTo>
                    <a:pt x="108" y="72"/>
                    <a:pt x="108" y="73"/>
                    <a:pt x="108" y="72"/>
                  </a:cubicBezTo>
                  <a:cubicBezTo>
                    <a:pt x="108" y="72"/>
                    <a:pt x="109" y="73"/>
                    <a:pt x="109" y="72"/>
                  </a:cubicBezTo>
                  <a:moveTo>
                    <a:pt x="106" y="70"/>
                  </a:moveTo>
                  <a:cubicBezTo>
                    <a:pt x="106" y="70"/>
                    <a:pt x="107" y="70"/>
                    <a:pt x="106" y="69"/>
                  </a:cubicBezTo>
                  <a:cubicBezTo>
                    <a:pt x="107" y="69"/>
                    <a:pt x="106" y="69"/>
                    <a:pt x="107" y="69"/>
                  </a:cubicBezTo>
                  <a:cubicBezTo>
                    <a:pt x="107" y="69"/>
                    <a:pt x="108" y="70"/>
                    <a:pt x="107" y="70"/>
                  </a:cubicBezTo>
                  <a:cubicBezTo>
                    <a:pt x="107" y="70"/>
                    <a:pt x="107" y="70"/>
                    <a:pt x="106" y="70"/>
                  </a:cubicBezTo>
                  <a:moveTo>
                    <a:pt x="115" y="65"/>
                  </a:moveTo>
                  <a:cubicBezTo>
                    <a:pt x="115" y="65"/>
                    <a:pt x="114" y="65"/>
                    <a:pt x="114" y="64"/>
                  </a:cubicBezTo>
                  <a:cubicBezTo>
                    <a:pt x="115" y="64"/>
                    <a:pt x="115" y="64"/>
                    <a:pt x="116" y="64"/>
                  </a:cubicBezTo>
                  <a:cubicBezTo>
                    <a:pt x="116" y="65"/>
                    <a:pt x="117" y="64"/>
                    <a:pt x="117" y="65"/>
                  </a:cubicBezTo>
                  <a:cubicBezTo>
                    <a:pt x="116" y="65"/>
                    <a:pt x="116" y="65"/>
                    <a:pt x="115" y="65"/>
                  </a:cubicBezTo>
                  <a:cubicBezTo>
                    <a:pt x="115" y="65"/>
                    <a:pt x="116" y="66"/>
                    <a:pt x="117" y="65"/>
                  </a:cubicBezTo>
                  <a:cubicBezTo>
                    <a:pt x="117" y="65"/>
                    <a:pt x="117" y="65"/>
                    <a:pt x="117" y="65"/>
                  </a:cubicBezTo>
                  <a:cubicBezTo>
                    <a:pt x="117" y="66"/>
                    <a:pt x="117" y="66"/>
                    <a:pt x="117" y="66"/>
                  </a:cubicBezTo>
                  <a:cubicBezTo>
                    <a:pt x="116" y="66"/>
                    <a:pt x="116" y="65"/>
                    <a:pt x="115" y="65"/>
                  </a:cubicBezTo>
                  <a:cubicBezTo>
                    <a:pt x="115" y="66"/>
                    <a:pt x="116" y="66"/>
                    <a:pt x="115" y="66"/>
                  </a:cubicBezTo>
                  <a:cubicBezTo>
                    <a:pt x="114" y="66"/>
                    <a:pt x="114" y="66"/>
                    <a:pt x="114" y="65"/>
                  </a:cubicBezTo>
                  <a:cubicBezTo>
                    <a:pt x="114" y="65"/>
                    <a:pt x="115" y="65"/>
                    <a:pt x="115" y="65"/>
                  </a:cubicBezTo>
                  <a:moveTo>
                    <a:pt x="111" y="50"/>
                  </a:moveTo>
                  <a:cubicBezTo>
                    <a:pt x="111" y="51"/>
                    <a:pt x="111" y="50"/>
                    <a:pt x="111" y="49"/>
                  </a:cubicBezTo>
                  <a:cubicBezTo>
                    <a:pt x="112" y="49"/>
                    <a:pt x="111" y="50"/>
                    <a:pt x="111" y="50"/>
                  </a:cubicBezTo>
                  <a:moveTo>
                    <a:pt x="119" y="54"/>
                  </a:moveTo>
                  <a:cubicBezTo>
                    <a:pt x="119" y="54"/>
                    <a:pt x="119" y="53"/>
                    <a:pt x="119" y="53"/>
                  </a:cubicBezTo>
                  <a:cubicBezTo>
                    <a:pt x="120" y="52"/>
                    <a:pt x="120" y="54"/>
                    <a:pt x="120" y="54"/>
                  </a:cubicBezTo>
                  <a:cubicBezTo>
                    <a:pt x="120" y="54"/>
                    <a:pt x="120" y="54"/>
                    <a:pt x="121" y="54"/>
                  </a:cubicBezTo>
                  <a:cubicBezTo>
                    <a:pt x="122" y="54"/>
                    <a:pt x="120" y="53"/>
                    <a:pt x="120" y="53"/>
                  </a:cubicBezTo>
                  <a:cubicBezTo>
                    <a:pt x="120" y="53"/>
                    <a:pt x="121" y="52"/>
                    <a:pt x="121" y="52"/>
                  </a:cubicBezTo>
                  <a:cubicBezTo>
                    <a:pt x="120" y="52"/>
                    <a:pt x="120" y="52"/>
                    <a:pt x="119" y="52"/>
                  </a:cubicBezTo>
                  <a:cubicBezTo>
                    <a:pt x="119" y="52"/>
                    <a:pt x="119" y="52"/>
                    <a:pt x="120" y="52"/>
                  </a:cubicBezTo>
                  <a:cubicBezTo>
                    <a:pt x="120" y="51"/>
                    <a:pt x="119" y="51"/>
                    <a:pt x="119" y="51"/>
                  </a:cubicBezTo>
                  <a:cubicBezTo>
                    <a:pt x="119" y="50"/>
                    <a:pt x="121" y="50"/>
                    <a:pt x="120" y="50"/>
                  </a:cubicBezTo>
                  <a:cubicBezTo>
                    <a:pt x="120" y="49"/>
                    <a:pt x="119" y="50"/>
                    <a:pt x="119" y="50"/>
                  </a:cubicBezTo>
                  <a:cubicBezTo>
                    <a:pt x="119" y="50"/>
                    <a:pt x="119" y="49"/>
                    <a:pt x="119" y="49"/>
                  </a:cubicBezTo>
                  <a:cubicBezTo>
                    <a:pt x="119" y="49"/>
                    <a:pt x="119" y="49"/>
                    <a:pt x="120" y="49"/>
                  </a:cubicBezTo>
                  <a:cubicBezTo>
                    <a:pt x="120" y="49"/>
                    <a:pt x="120" y="49"/>
                    <a:pt x="120" y="49"/>
                  </a:cubicBezTo>
                  <a:cubicBezTo>
                    <a:pt x="120" y="49"/>
                    <a:pt x="120" y="49"/>
                    <a:pt x="119" y="49"/>
                  </a:cubicBezTo>
                  <a:cubicBezTo>
                    <a:pt x="120" y="48"/>
                    <a:pt x="120" y="47"/>
                    <a:pt x="120" y="47"/>
                  </a:cubicBezTo>
                  <a:cubicBezTo>
                    <a:pt x="120" y="47"/>
                    <a:pt x="120" y="47"/>
                    <a:pt x="121" y="47"/>
                  </a:cubicBezTo>
                  <a:cubicBezTo>
                    <a:pt x="121" y="47"/>
                    <a:pt x="121" y="47"/>
                    <a:pt x="121" y="47"/>
                  </a:cubicBezTo>
                  <a:cubicBezTo>
                    <a:pt x="122" y="47"/>
                    <a:pt x="123" y="49"/>
                    <a:pt x="123" y="50"/>
                  </a:cubicBezTo>
                  <a:cubicBezTo>
                    <a:pt x="123" y="50"/>
                    <a:pt x="123" y="50"/>
                    <a:pt x="123" y="50"/>
                  </a:cubicBezTo>
                  <a:cubicBezTo>
                    <a:pt x="123" y="50"/>
                    <a:pt x="123" y="50"/>
                    <a:pt x="123" y="50"/>
                  </a:cubicBezTo>
                  <a:cubicBezTo>
                    <a:pt x="124" y="51"/>
                    <a:pt x="123" y="51"/>
                    <a:pt x="123" y="51"/>
                  </a:cubicBezTo>
                  <a:cubicBezTo>
                    <a:pt x="123" y="51"/>
                    <a:pt x="123" y="51"/>
                    <a:pt x="124" y="51"/>
                  </a:cubicBezTo>
                  <a:cubicBezTo>
                    <a:pt x="124" y="52"/>
                    <a:pt x="123" y="52"/>
                    <a:pt x="123" y="53"/>
                  </a:cubicBezTo>
                  <a:cubicBezTo>
                    <a:pt x="123" y="53"/>
                    <a:pt x="124" y="54"/>
                    <a:pt x="124" y="55"/>
                  </a:cubicBezTo>
                  <a:cubicBezTo>
                    <a:pt x="124" y="56"/>
                    <a:pt x="123" y="56"/>
                    <a:pt x="123" y="57"/>
                  </a:cubicBezTo>
                  <a:cubicBezTo>
                    <a:pt x="123" y="57"/>
                    <a:pt x="123" y="57"/>
                    <a:pt x="123" y="58"/>
                  </a:cubicBezTo>
                  <a:cubicBezTo>
                    <a:pt x="124" y="59"/>
                    <a:pt x="122" y="60"/>
                    <a:pt x="123" y="61"/>
                  </a:cubicBezTo>
                  <a:cubicBezTo>
                    <a:pt x="123" y="61"/>
                    <a:pt x="123" y="61"/>
                    <a:pt x="123" y="61"/>
                  </a:cubicBezTo>
                  <a:cubicBezTo>
                    <a:pt x="122" y="61"/>
                    <a:pt x="123" y="60"/>
                    <a:pt x="122" y="60"/>
                  </a:cubicBezTo>
                  <a:cubicBezTo>
                    <a:pt x="122" y="61"/>
                    <a:pt x="122" y="61"/>
                    <a:pt x="123" y="62"/>
                  </a:cubicBezTo>
                  <a:cubicBezTo>
                    <a:pt x="122" y="63"/>
                    <a:pt x="122" y="64"/>
                    <a:pt x="122" y="65"/>
                  </a:cubicBezTo>
                  <a:cubicBezTo>
                    <a:pt x="121" y="65"/>
                    <a:pt x="121" y="65"/>
                    <a:pt x="121" y="65"/>
                  </a:cubicBezTo>
                  <a:cubicBezTo>
                    <a:pt x="120" y="66"/>
                    <a:pt x="120" y="66"/>
                    <a:pt x="119" y="66"/>
                  </a:cubicBezTo>
                  <a:cubicBezTo>
                    <a:pt x="118" y="66"/>
                    <a:pt x="119" y="65"/>
                    <a:pt x="119" y="65"/>
                  </a:cubicBezTo>
                  <a:cubicBezTo>
                    <a:pt x="120" y="65"/>
                    <a:pt x="120" y="64"/>
                    <a:pt x="120" y="64"/>
                  </a:cubicBezTo>
                  <a:cubicBezTo>
                    <a:pt x="120" y="64"/>
                    <a:pt x="120" y="63"/>
                    <a:pt x="120" y="63"/>
                  </a:cubicBezTo>
                  <a:cubicBezTo>
                    <a:pt x="120" y="63"/>
                    <a:pt x="120" y="63"/>
                    <a:pt x="120" y="63"/>
                  </a:cubicBezTo>
                  <a:cubicBezTo>
                    <a:pt x="120" y="63"/>
                    <a:pt x="120" y="62"/>
                    <a:pt x="120" y="62"/>
                  </a:cubicBezTo>
                  <a:cubicBezTo>
                    <a:pt x="120" y="62"/>
                    <a:pt x="121" y="61"/>
                    <a:pt x="120" y="61"/>
                  </a:cubicBezTo>
                  <a:cubicBezTo>
                    <a:pt x="121" y="61"/>
                    <a:pt x="121" y="62"/>
                    <a:pt x="121" y="61"/>
                  </a:cubicBezTo>
                  <a:cubicBezTo>
                    <a:pt x="121" y="61"/>
                    <a:pt x="121" y="61"/>
                    <a:pt x="121" y="61"/>
                  </a:cubicBezTo>
                  <a:cubicBezTo>
                    <a:pt x="120" y="61"/>
                    <a:pt x="120" y="60"/>
                    <a:pt x="119" y="60"/>
                  </a:cubicBezTo>
                  <a:cubicBezTo>
                    <a:pt x="120" y="59"/>
                    <a:pt x="120" y="58"/>
                    <a:pt x="120" y="57"/>
                  </a:cubicBezTo>
                  <a:cubicBezTo>
                    <a:pt x="120" y="56"/>
                    <a:pt x="119" y="56"/>
                    <a:pt x="118" y="56"/>
                  </a:cubicBezTo>
                  <a:cubicBezTo>
                    <a:pt x="119" y="56"/>
                    <a:pt x="119" y="55"/>
                    <a:pt x="119" y="55"/>
                  </a:cubicBezTo>
                  <a:cubicBezTo>
                    <a:pt x="120" y="54"/>
                    <a:pt x="120" y="54"/>
                    <a:pt x="120" y="54"/>
                  </a:cubicBezTo>
                  <a:cubicBezTo>
                    <a:pt x="120" y="54"/>
                    <a:pt x="120" y="54"/>
                    <a:pt x="119" y="54"/>
                  </a:cubicBezTo>
                  <a:moveTo>
                    <a:pt x="120" y="59"/>
                  </a:moveTo>
                  <a:cubicBezTo>
                    <a:pt x="120" y="59"/>
                    <a:pt x="121" y="59"/>
                    <a:pt x="121" y="59"/>
                  </a:cubicBezTo>
                  <a:cubicBezTo>
                    <a:pt x="119" y="59"/>
                    <a:pt x="120" y="59"/>
                    <a:pt x="120" y="60"/>
                  </a:cubicBezTo>
                  <a:cubicBezTo>
                    <a:pt x="121" y="60"/>
                    <a:pt x="122" y="60"/>
                    <a:pt x="122" y="60"/>
                  </a:cubicBezTo>
                  <a:cubicBezTo>
                    <a:pt x="121" y="59"/>
                    <a:pt x="121" y="60"/>
                    <a:pt x="120" y="59"/>
                  </a:cubicBezTo>
                  <a:moveTo>
                    <a:pt x="121" y="58"/>
                  </a:moveTo>
                  <a:cubicBezTo>
                    <a:pt x="121" y="59"/>
                    <a:pt x="122" y="59"/>
                    <a:pt x="122" y="59"/>
                  </a:cubicBezTo>
                  <a:cubicBezTo>
                    <a:pt x="121" y="59"/>
                    <a:pt x="121" y="59"/>
                    <a:pt x="122" y="59"/>
                  </a:cubicBezTo>
                  <a:cubicBezTo>
                    <a:pt x="121" y="59"/>
                    <a:pt x="123" y="59"/>
                    <a:pt x="123" y="59"/>
                  </a:cubicBezTo>
                  <a:cubicBezTo>
                    <a:pt x="121" y="59"/>
                    <a:pt x="122" y="58"/>
                    <a:pt x="121" y="58"/>
                  </a:cubicBezTo>
                  <a:moveTo>
                    <a:pt x="121" y="57"/>
                  </a:moveTo>
                  <a:cubicBezTo>
                    <a:pt x="120" y="57"/>
                    <a:pt x="120" y="58"/>
                    <a:pt x="120" y="58"/>
                  </a:cubicBezTo>
                  <a:cubicBezTo>
                    <a:pt x="121" y="58"/>
                    <a:pt x="121" y="58"/>
                    <a:pt x="122" y="58"/>
                  </a:cubicBezTo>
                  <a:cubicBezTo>
                    <a:pt x="122" y="58"/>
                    <a:pt x="121" y="58"/>
                    <a:pt x="121" y="57"/>
                  </a:cubicBezTo>
                  <a:moveTo>
                    <a:pt x="122" y="50"/>
                  </a:moveTo>
                  <a:cubicBezTo>
                    <a:pt x="122" y="50"/>
                    <a:pt x="122" y="50"/>
                    <a:pt x="122" y="49"/>
                  </a:cubicBezTo>
                  <a:cubicBezTo>
                    <a:pt x="122" y="49"/>
                    <a:pt x="122" y="49"/>
                    <a:pt x="121" y="49"/>
                  </a:cubicBezTo>
                  <a:cubicBezTo>
                    <a:pt x="121" y="49"/>
                    <a:pt x="121" y="50"/>
                    <a:pt x="122" y="50"/>
                  </a:cubicBezTo>
                  <a:moveTo>
                    <a:pt x="122" y="55"/>
                  </a:moveTo>
                  <a:cubicBezTo>
                    <a:pt x="122" y="55"/>
                    <a:pt x="121" y="57"/>
                    <a:pt x="122" y="56"/>
                  </a:cubicBezTo>
                  <a:cubicBezTo>
                    <a:pt x="122" y="56"/>
                    <a:pt x="123" y="54"/>
                    <a:pt x="122" y="55"/>
                  </a:cubicBezTo>
                  <a:moveTo>
                    <a:pt x="120" y="55"/>
                  </a:moveTo>
                  <a:cubicBezTo>
                    <a:pt x="118" y="55"/>
                    <a:pt x="120" y="56"/>
                    <a:pt x="121" y="56"/>
                  </a:cubicBezTo>
                  <a:cubicBezTo>
                    <a:pt x="121" y="55"/>
                    <a:pt x="119" y="56"/>
                    <a:pt x="120" y="55"/>
                  </a:cubicBezTo>
                  <a:moveTo>
                    <a:pt x="77" y="87"/>
                  </a:moveTo>
                  <a:cubicBezTo>
                    <a:pt x="77" y="87"/>
                    <a:pt x="76" y="86"/>
                    <a:pt x="77" y="86"/>
                  </a:cubicBezTo>
                  <a:cubicBezTo>
                    <a:pt x="77" y="87"/>
                    <a:pt x="77" y="87"/>
                    <a:pt x="77" y="88"/>
                  </a:cubicBezTo>
                  <a:cubicBezTo>
                    <a:pt x="77" y="88"/>
                    <a:pt x="77" y="88"/>
                    <a:pt x="77" y="87"/>
                  </a:cubicBezTo>
                  <a:moveTo>
                    <a:pt x="108" y="38"/>
                  </a:moveTo>
                  <a:cubicBezTo>
                    <a:pt x="109" y="37"/>
                    <a:pt x="108" y="39"/>
                    <a:pt x="109" y="39"/>
                  </a:cubicBezTo>
                  <a:cubicBezTo>
                    <a:pt x="108" y="39"/>
                    <a:pt x="108" y="38"/>
                    <a:pt x="108" y="38"/>
                  </a:cubicBezTo>
                  <a:moveTo>
                    <a:pt x="116" y="61"/>
                  </a:moveTo>
                  <a:cubicBezTo>
                    <a:pt x="116" y="60"/>
                    <a:pt x="117" y="61"/>
                    <a:pt x="117" y="60"/>
                  </a:cubicBezTo>
                  <a:cubicBezTo>
                    <a:pt x="118" y="61"/>
                    <a:pt x="116" y="61"/>
                    <a:pt x="117" y="61"/>
                  </a:cubicBezTo>
                  <a:cubicBezTo>
                    <a:pt x="117" y="62"/>
                    <a:pt x="117" y="61"/>
                    <a:pt x="116" y="61"/>
                  </a:cubicBezTo>
                  <a:moveTo>
                    <a:pt x="119" y="60"/>
                  </a:moveTo>
                  <a:cubicBezTo>
                    <a:pt x="120" y="60"/>
                    <a:pt x="119" y="61"/>
                    <a:pt x="120" y="61"/>
                  </a:cubicBezTo>
                  <a:cubicBezTo>
                    <a:pt x="120" y="61"/>
                    <a:pt x="120" y="61"/>
                    <a:pt x="120" y="62"/>
                  </a:cubicBezTo>
                  <a:cubicBezTo>
                    <a:pt x="118" y="61"/>
                    <a:pt x="119" y="61"/>
                    <a:pt x="119" y="60"/>
                  </a:cubicBezTo>
                  <a:moveTo>
                    <a:pt x="113" y="57"/>
                  </a:moveTo>
                  <a:cubicBezTo>
                    <a:pt x="113" y="57"/>
                    <a:pt x="113" y="57"/>
                    <a:pt x="113" y="57"/>
                  </a:cubicBezTo>
                  <a:cubicBezTo>
                    <a:pt x="113" y="57"/>
                    <a:pt x="113" y="57"/>
                    <a:pt x="114" y="57"/>
                  </a:cubicBezTo>
                  <a:cubicBezTo>
                    <a:pt x="114" y="57"/>
                    <a:pt x="114" y="57"/>
                    <a:pt x="114" y="57"/>
                  </a:cubicBezTo>
                  <a:cubicBezTo>
                    <a:pt x="113" y="56"/>
                    <a:pt x="113" y="57"/>
                    <a:pt x="113" y="57"/>
                  </a:cubicBezTo>
                  <a:cubicBezTo>
                    <a:pt x="112" y="57"/>
                    <a:pt x="113" y="56"/>
                    <a:pt x="113" y="56"/>
                  </a:cubicBezTo>
                  <a:cubicBezTo>
                    <a:pt x="113" y="56"/>
                    <a:pt x="113" y="56"/>
                    <a:pt x="112" y="56"/>
                  </a:cubicBezTo>
                  <a:cubicBezTo>
                    <a:pt x="113" y="56"/>
                    <a:pt x="113" y="56"/>
                    <a:pt x="112" y="55"/>
                  </a:cubicBezTo>
                  <a:cubicBezTo>
                    <a:pt x="113" y="55"/>
                    <a:pt x="113" y="56"/>
                    <a:pt x="114" y="55"/>
                  </a:cubicBezTo>
                  <a:cubicBezTo>
                    <a:pt x="114" y="55"/>
                    <a:pt x="113" y="56"/>
                    <a:pt x="113" y="56"/>
                  </a:cubicBezTo>
                  <a:cubicBezTo>
                    <a:pt x="113" y="56"/>
                    <a:pt x="114" y="56"/>
                    <a:pt x="114" y="56"/>
                  </a:cubicBezTo>
                  <a:cubicBezTo>
                    <a:pt x="114" y="56"/>
                    <a:pt x="114" y="56"/>
                    <a:pt x="114" y="57"/>
                  </a:cubicBezTo>
                  <a:cubicBezTo>
                    <a:pt x="113" y="57"/>
                    <a:pt x="113" y="57"/>
                    <a:pt x="113" y="57"/>
                  </a:cubicBezTo>
                  <a:moveTo>
                    <a:pt x="31" y="61"/>
                  </a:moveTo>
                  <a:cubicBezTo>
                    <a:pt x="32" y="61"/>
                    <a:pt x="32" y="62"/>
                    <a:pt x="32" y="62"/>
                  </a:cubicBezTo>
                  <a:cubicBezTo>
                    <a:pt x="31" y="62"/>
                    <a:pt x="31" y="62"/>
                    <a:pt x="31" y="61"/>
                  </a:cubicBezTo>
                  <a:moveTo>
                    <a:pt x="115" y="58"/>
                  </a:moveTo>
                  <a:cubicBezTo>
                    <a:pt x="115" y="57"/>
                    <a:pt x="117" y="57"/>
                    <a:pt x="115" y="57"/>
                  </a:cubicBezTo>
                  <a:cubicBezTo>
                    <a:pt x="115" y="56"/>
                    <a:pt x="116" y="56"/>
                    <a:pt x="116" y="56"/>
                  </a:cubicBezTo>
                  <a:cubicBezTo>
                    <a:pt x="116" y="55"/>
                    <a:pt x="114" y="55"/>
                    <a:pt x="115" y="55"/>
                  </a:cubicBezTo>
                  <a:cubicBezTo>
                    <a:pt x="116" y="55"/>
                    <a:pt x="116" y="55"/>
                    <a:pt x="116" y="56"/>
                  </a:cubicBezTo>
                  <a:cubicBezTo>
                    <a:pt x="117" y="57"/>
                    <a:pt x="117" y="58"/>
                    <a:pt x="115" y="58"/>
                  </a:cubicBezTo>
                  <a:moveTo>
                    <a:pt x="116" y="58"/>
                  </a:moveTo>
                  <a:cubicBezTo>
                    <a:pt x="118" y="58"/>
                    <a:pt x="116" y="59"/>
                    <a:pt x="117" y="60"/>
                  </a:cubicBezTo>
                  <a:cubicBezTo>
                    <a:pt x="116" y="60"/>
                    <a:pt x="117" y="60"/>
                    <a:pt x="116" y="60"/>
                  </a:cubicBezTo>
                  <a:cubicBezTo>
                    <a:pt x="114" y="60"/>
                    <a:pt x="117" y="59"/>
                    <a:pt x="116" y="58"/>
                  </a:cubicBezTo>
                  <a:moveTo>
                    <a:pt x="119" y="57"/>
                  </a:moveTo>
                  <a:cubicBezTo>
                    <a:pt x="119" y="57"/>
                    <a:pt x="118" y="57"/>
                    <a:pt x="118" y="57"/>
                  </a:cubicBezTo>
                  <a:cubicBezTo>
                    <a:pt x="119" y="56"/>
                    <a:pt x="118" y="57"/>
                    <a:pt x="119" y="57"/>
                  </a:cubicBezTo>
                  <a:cubicBezTo>
                    <a:pt x="119" y="58"/>
                    <a:pt x="118" y="58"/>
                    <a:pt x="119" y="59"/>
                  </a:cubicBezTo>
                  <a:cubicBezTo>
                    <a:pt x="118" y="59"/>
                    <a:pt x="118" y="59"/>
                    <a:pt x="118" y="58"/>
                  </a:cubicBezTo>
                  <a:cubicBezTo>
                    <a:pt x="118" y="58"/>
                    <a:pt x="119" y="57"/>
                    <a:pt x="119" y="57"/>
                  </a:cubicBezTo>
                  <a:moveTo>
                    <a:pt x="91" y="53"/>
                  </a:moveTo>
                  <a:cubicBezTo>
                    <a:pt x="92" y="53"/>
                    <a:pt x="93" y="51"/>
                    <a:pt x="94" y="51"/>
                  </a:cubicBezTo>
                  <a:cubicBezTo>
                    <a:pt x="94" y="51"/>
                    <a:pt x="94" y="52"/>
                    <a:pt x="95" y="51"/>
                  </a:cubicBezTo>
                  <a:cubicBezTo>
                    <a:pt x="95" y="51"/>
                    <a:pt x="96" y="51"/>
                    <a:pt x="96" y="52"/>
                  </a:cubicBezTo>
                  <a:cubicBezTo>
                    <a:pt x="96" y="52"/>
                    <a:pt x="96" y="52"/>
                    <a:pt x="97" y="52"/>
                  </a:cubicBezTo>
                  <a:cubicBezTo>
                    <a:pt x="97" y="52"/>
                    <a:pt x="97" y="53"/>
                    <a:pt x="98" y="53"/>
                  </a:cubicBezTo>
                  <a:cubicBezTo>
                    <a:pt x="98" y="53"/>
                    <a:pt x="98" y="53"/>
                    <a:pt x="98" y="53"/>
                  </a:cubicBezTo>
                  <a:cubicBezTo>
                    <a:pt x="98" y="54"/>
                    <a:pt x="98" y="54"/>
                    <a:pt x="98" y="54"/>
                  </a:cubicBezTo>
                  <a:cubicBezTo>
                    <a:pt x="98" y="54"/>
                    <a:pt x="98" y="54"/>
                    <a:pt x="97" y="54"/>
                  </a:cubicBezTo>
                  <a:cubicBezTo>
                    <a:pt x="97" y="55"/>
                    <a:pt x="97" y="54"/>
                    <a:pt x="97" y="55"/>
                  </a:cubicBezTo>
                  <a:cubicBezTo>
                    <a:pt x="96" y="55"/>
                    <a:pt x="96" y="56"/>
                    <a:pt x="96" y="56"/>
                  </a:cubicBezTo>
                  <a:cubicBezTo>
                    <a:pt x="97" y="55"/>
                    <a:pt x="98" y="54"/>
                    <a:pt x="98" y="54"/>
                  </a:cubicBezTo>
                  <a:cubicBezTo>
                    <a:pt x="98" y="54"/>
                    <a:pt x="98" y="55"/>
                    <a:pt x="98" y="55"/>
                  </a:cubicBezTo>
                  <a:cubicBezTo>
                    <a:pt x="97" y="55"/>
                    <a:pt x="97" y="55"/>
                    <a:pt x="97" y="55"/>
                  </a:cubicBezTo>
                  <a:cubicBezTo>
                    <a:pt x="97" y="55"/>
                    <a:pt x="97" y="56"/>
                    <a:pt x="97" y="55"/>
                  </a:cubicBezTo>
                  <a:cubicBezTo>
                    <a:pt x="98" y="55"/>
                    <a:pt x="98" y="55"/>
                    <a:pt x="99" y="54"/>
                  </a:cubicBezTo>
                  <a:cubicBezTo>
                    <a:pt x="99" y="55"/>
                    <a:pt x="99" y="55"/>
                    <a:pt x="99" y="55"/>
                  </a:cubicBezTo>
                  <a:cubicBezTo>
                    <a:pt x="98" y="55"/>
                    <a:pt x="97" y="56"/>
                    <a:pt x="98" y="55"/>
                  </a:cubicBezTo>
                  <a:cubicBezTo>
                    <a:pt x="98" y="55"/>
                    <a:pt x="98" y="55"/>
                    <a:pt x="98" y="55"/>
                  </a:cubicBezTo>
                  <a:cubicBezTo>
                    <a:pt x="99" y="55"/>
                    <a:pt x="98" y="55"/>
                    <a:pt x="99" y="55"/>
                  </a:cubicBezTo>
                  <a:cubicBezTo>
                    <a:pt x="99" y="55"/>
                    <a:pt x="99" y="55"/>
                    <a:pt x="98" y="56"/>
                  </a:cubicBezTo>
                  <a:cubicBezTo>
                    <a:pt x="99" y="56"/>
                    <a:pt x="98" y="56"/>
                    <a:pt x="97" y="56"/>
                  </a:cubicBezTo>
                  <a:cubicBezTo>
                    <a:pt x="97" y="56"/>
                    <a:pt x="97" y="56"/>
                    <a:pt x="95" y="57"/>
                  </a:cubicBezTo>
                  <a:cubicBezTo>
                    <a:pt x="95" y="57"/>
                    <a:pt x="95" y="57"/>
                    <a:pt x="95" y="57"/>
                  </a:cubicBezTo>
                  <a:cubicBezTo>
                    <a:pt x="95" y="57"/>
                    <a:pt x="95" y="57"/>
                    <a:pt x="94" y="57"/>
                  </a:cubicBezTo>
                  <a:cubicBezTo>
                    <a:pt x="94" y="57"/>
                    <a:pt x="94" y="57"/>
                    <a:pt x="94" y="57"/>
                  </a:cubicBezTo>
                  <a:cubicBezTo>
                    <a:pt x="95" y="57"/>
                    <a:pt x="94" y="57"/>
                    <a:pt x="95" y="57"/>
                  </a:cubicBezTo>
                  <a:cubicBezTo>
                    <a:pt x="96" y="56"/>
                    <a:pt x="95" y="56"/>
                    <a:pt x="94" y="57"/>
                  </a:cubicBezTo>
                  <a:cubicBezTo>
                    <a:pt x="94" y="57"/>
                    <a:pt x="95" y="56"/>
                    <a:pt x="95" y="56"/>
                  </a:cubicBezTo>
                  <a:cubicBezTo>
                    <a:pt x="95" y="56"/>
                    <a:pt x="94" y="56"/>
                    <a:pt x="94" y="56"/>
                  </a:cubicBezTo>
                  <a:cubicBezTo>
                    <a:pt x="93" y="57"/>
                    <a:pt x="94" y="57"/>
                    <a:pt x="94" y="57"/>
                  </a:cubicBezTo>
                  <a:cubicBezTo>
                    <a:pt x="94" y="57"/>
                    <a:pt x="94" y="57"/>
                    <a:pt x="94" y="57"/>
                  </a:cubicBezTo>
                  <a:cubicBezTo>
                    <a:pt x="94" y="57"/>
                    <a:pt x="94" y="57"/>
                    <a:pt x="94" y="57"/>
                  </a:cubicBezTo>
                  <a:cubicBezTo>
                    <a:pt x="93" y="57"/>
                    <a:pt x="93" y="57"/>
                    <a:pt x="93" y="57"/>
                  </a:cubicBezTo>
                  <a:cubicBezTo>
                    <a:pt x="94" y="56"/>
                    <a:pt x="94" y="56"/>
                    <a:pt x="95" y="55"/>
                  </a:cubicBezTo>
                  <a:cubicBezTo>
                    <a:pt x="95" y="55"/>
                    <a:pt x="95" y="55"/>
                    <a:pt x="95" y="55"/>
                  </a:cubicBezTo>
                  <a:cubicBezTo>
                    <a:pt x="94" y="55"/>
                    <a:pt x="94" y="55"/>
                    <a:pt x="93" y="56"/>
                  </a:cubicBezTo>
                  <a:cubicBezTo>
                    <a:pt x="93" y="56"/>
                    <a:pt x="93" y="56"/>
                    <a:pt x="93" y="56"/>
                  </a:cubicBezTo>
                  <a:cubicBezTo>
                    <a:pt x="92" y="56"/>
                    <a:pt x="92" y="56"/>
                    <a:pt x="93" y="56"/>
                  </a:cubicBezTo>
                  <a:cubicBezTo>
                    <a:pt x="92" y="57"/>
                    <a:pt x="92" y="56"/>
                    <a:pt x="91" y="56"/>
                  </a:cubicBezTo>
                  <a:cubicBezTo>
                    <a:pt x="91" y="56"/>
                    <a:pt x="92" y="56"/>
                    <a:pt x="92" y="56"/>
                  </a:cubicBezTo>
                  <a:cubicBezTo>
                    <a:pt x="92" y="56"/>
                    <a:pt x="92" y="56"/>
                    <a:pt x="91" y="56"/>
                  </a:cubicBezTo>
                  <a:cubicBezTo>
                    <a:pt x="91" y="56"/>
                    <a:pt x="91" y="56"/>
                    <a:pt x="91" y="56"/>
                  </a:cubicBezTo>
                  <a:cubicBezTo>
                    <a:pt x="90" y="57"/>
                    <a:pt x="90" y="56"/>
                    <a:pt x="89" y="56"/>
                  </a:cubicBezTo>
                  <a:cubicBezTo>
                    <a:pt x="90" y="56"/>
                    <a:pt x="90" y="56"/>
                    <a:pt x="90" y="55"/>
                  </a:cubicBezTo>
                  <a:cubicBezTo>
                    <a:pt x="90" y="55"/>
                    <a:pt x="89" y="56"/>
                    <a:pt x="89" y="56"/>
                  </a:cubicBezTo>
                  <a:cubicBezTo>
                    <a:pt x="88" y="56"/>
                    <a:pt x="89" y="56"/>
                    <a:pt x="88" y="56"/>
                  </a:cubicBezTo>
                  <a:cubicBezTo>
                    <a:pt x="89" y="55"/>
                    <a:pt x="90" y="54"/>
                    <a:pt x="91" y="53"/>
                  </a:cubicBezTo>
                  <a:moveTo>
                    <a:pt x="96" y="56"/>
                  </a:moveTo>
                  <a:cubicBezTo>
                    <a:pt x="95" y="56"/>
                    <a:pt x="95" y="56"/>
                    <a:pt x="96" y="56"/>
                  </a:cubicBezTo>
                  <a:cubicBezTo>
                    <a:pt x="96" y="56"/>
                    <a:pt x="96" y="56"/>
                    <a:pt x="96" y="56"/>
                  </a:cubicBezTo>
                  <a:moveTo>
                    <a:pt x="95" y="55"/>
                  </a:moveTo>
                  <a:cubicBezTo>
                    <a:pt x="95" y="56"/>
                    <a:pt x="95" y="56"/>
                    <a:pt x="93" y="56"/>
                  </a:cubicBezTo>
                  <a:cubicBezTo>
                    <a:pt x="93" y="57"/>
                    <a:pt x="95" y="56"/>
                    <a:pt x="95" y="56"/>
                  </a:cubicBezTo>
                  <a:cubicBezTo>
                    <a:pt x="94" y="56"/>
                    <a:pt x="94" y="56"/>
                    <a:pt x="96" y="56"/>
                  </a:cubicBezTo>
                  <a:cubicBezTo>
                    <a:pt x="96" y="55"/>
                    <a:pt x="95" y="56"/>
                    <a:pt x="95" y="56"/>
                  </a:cubicBezTo>
                  <a:cubicBezTo>
                    <a:pt x="95" y="55"/>
                    <a:pt x="96" y="55"/>
                    <a:pt x="95" y="55"/>
                  </a:cubicBezTo>
                  <a:moveTo>
                    <a:pt x="93" y="55"/>
                  </a:moveTo>
                  <a:cubicBezTo>
                    <a:pt x="93" y="55"/>
                    <a:pt x="93" y="55"/>
                    <a:pt x="94" y="55"/>
                  </a:cubicBezTo>
                  <a:cubicBezTo>
                    <a:pt x="94" y="55"/>
                    <a:pt x="94" y="56"/>
                    <a:pt x="94" y="55"/>
                  </a:cubicBezTo>
                  <a:cubicBezTo>
                    <a:pt x="95" y="55"/>
                    <a:pt x="94" y="55"/>
                    <a:pt x="95" y="54"/>
                  </a:cubicBezTo>
                  <a:cubicBezTo>
                    <a:pt x="93" y="55"/>
                    <a:pt x="94" y="54"/>
                    <a:pt x="93" y="55"/>
                  </a:cubicBezTo>
                  <a:moveTo>
                    <a:pt x="95" y="54"/>
                  </a:moveTo>
                  <a:cubicBezTo>
                    <a:pt x="95" y="53"/>
                    <a:pt x="95" y="53"/>
                    <a:pt x="95" y="53"/>
                  </a:cubicBezTo>
                  <a:cubicBezTo>
                    <a:pt x="94" y="53"/>
                    <a:pt x="95" y="54"/>
                    <a:pt x="95" y="54"/>
                  </a:cubicBezTo>
                  <a:moveTo>
                    <a:pt x="92" y="55"/>
                  </a:moveTo>
                  <a:cubicBezTo>
                    <a:pt x="92" y="55"/>
                    <a:pt x="93" y="55"/>
                    <a:pt x="93" y="54"/>
                  </a:cubicBezTo>
                  <a:cubicBezTo>
                    <a:pt x="93" y="54"/>
                    <a:pt x="94" y="54"/>
                    <a:pt x="93" y="54"/>
                  </a:cubicBezTo>
                  <a:lnTo>
                    <a:pt x="92" y="55"/>
                  </a:lnTo>
                  <a:close/>
                  <a:moveTo>
                    <a:pt x="92" y="55"/>
                  </a:moveTo>
                  <a:cubicBezTo>
                    <a:pt x="92" y="55"/>
                    <a:pt x="93" y="54"/>
                    <a:pt x="93" y="54"/>
                  </a:cubicBezTo>
                  <a:cubicBezTo>
                    <a:pt x="93" y="54"/>
                    <a:pt x="91" y="55"/>
                    <a:pt x="92" y="55"/>
                  </a:cubicBezTo>
                  <a:moveTo>
                    <a:pt x="90" y="55"/>
                  </a:moveTo>
                  <a:cubicBezTo>
                    <a:pt x="90" y="55"/>
                    <a:pt x="90" y="55"/>
                    <a:pt x="90" y="55"/>
                  </a:cubicBezTo>
                  <a:cubicBezTo>
                    <a:pt x="91" y="55"/>
                    <a:pt x="91" y="54"/>
                    <a:pt x="91" y="54"/>
                  </a:cubicBezTo>
                  <a:cubicBezTo>
                    <a:pt x="90" y="54"/>
                    <a:pt x="91" y="54"/>
                    <a:pt x="90" y="55"/>
                  </a:cubicBezTo>
                  <a:moveTo>
                    <a:pt x="86" y="84"/>
                  </a:moveTo>
                  <a:cubicBezTo>
                    <a:pt x="85" y="84"/>
                    <a:pt x="85" y="84"/>
                    <a:pt x="84" y="83"/>
                  </a:cubicBezTo>
                  <a:cubicBezTo>
                    <a:pt x="85" y="83"/>
                    <a:pt x="85" y="84"/>
                    <a:pt x="86" y="83"/>
                  </a:cubicBezTo>
                  <a:cubicBezTo>
                    <a:pt x="86" y="83"/>
                    <a:pt x="86" y="83"/>
                    <a:pt x="86" y="84"/>
                  </a:cubicBezTo>
                  <a:moveTo>
                    <a:pt x="85" y="83"/>
                  </a:moveTo>
                  <a:cubicBezTo>
                    <a:pt x="84" y="82"/>
                    <a:pt x="85" y="81"/>
                    <a:pt x="85" y="82"/>
                  </a:cubicBezTo>
                  <a:cubicBezTo>
                    <a:pt x="86" y="83"/>
                    <a:pt x="85" y="82"/>
                    <a:pt x="85" y="83"/>
                  </a:cubicBezTo>
                  <a:moveTo>
                    <a:pt x="88" y="80"/>
                  </a:moveTo>
                  <a:cubicBezTo>
                    <a:pt x="89" y="81"/>
                    <a:pt x="88" y="83"/>
                    <a:pt x="87" y="82"/>
                  </a:cubicBezTo>
                  <a:cubicBezTo>
                    <a:pt x="87" y="82"/>
                    <a:pt x="87" y="82"/>
                    <a:pt x="87" y="83"/>
                  </a:cubicBezTo>
                  <a:cubicBezTo>
                    <a:pt x="87" y="82"/>
                    <a:pt x="87" y="82"/>
                    <a:pt x="87" y="82"/>
                  </a:cubicBezTo>
                  <a:cubicBezTo>
                    <a:pt x="87" y="82"/>
                    <a:pt x="87" y="82"/>
                    <a:pt x="87" y="82"/>
                  </a:cubicBezTo>
                  <a:cubicBezTo>
                    <a:pt x="86" y="81"/>
                    <a:pt x="89" y="82"/>
                    <a:pt x="88" y="80"/>
                  </a:cubicBezTo>
                  <a:cubicBezTo>
                    <a:pt x="88" y="80"/>
                    <a:pt x="88" y="81"/>
                    <a:pt x="88" y="80"/>
                  </a:cubicBezTo>
                  <a:moveTo>
                    <a:pt x="84" y="84"/>
                  </a:moveTo>
                  <a:cubicBezTo>
                    <a:pt x="84" y="84"/>
                    <a:pt x="84" y="85"/>
                    <a:pt x="83" y="85"/>
                  </a:cubicBezTo>
                  <a:cubicBezTo>
                    <a:pt x="83" y="84"/>
                    <a:pt x="84" y="84"/>
                    <a:pt x="84" y="83"/>
                  </a:cubicBezTo>
                  <a:cubicBezTo>
                    <a:pt x="84" y="83"/>
                    <a:pt x="85" y="84"/>
                    <a:pt x="85" y="85"/>
                  </a:cubicBezTo>
                  <a:cubicBezTo>
                    <a:pt x="85" y="85"/>
                    <a:pt x="85" y="83"/>
                    <a:pt x="85" y="84"/>
                  </a:cubicBezTo>
                  <a:cubicBezTo>
                    <a:pt x="86" y="85"/>
                    <a:pt x="85" y="85"/>
                    <a:pt x="85" y="85"/>
                  </a:cubicBezTo>
                  <a:cubicBezTo>
                    <a:pt x="84" y="84"/>
                    <a:pt x="84" y="84"/>
                    <a:pt x="84" y="84"/>
                  </a:cubicBezTo>
                  <a:moveTo>
                    <a:pt x="88" y="84"/>
                  </a:moveTo>
                  <a:cubicBezTo>
                    <a:pt x="87" y="84"/>
                    <a:pt x="87" y="84"/>
                    <a:pt x="86" y="85"/>
                  </a:cubicBezTo>
                  <a:cubicBezTo>
                    <a:pt x="86" y="83"/>
                    <a:pt x="86" y="83"/>
                    <a:pt x="87" y="82"/>
                  </a:cubicBezTo>
                  <a:cubicBezTo>
                    <a:pt x="87" y="83"/>
                    <a:pt x="86" y="83"/>
                    <a:pt x="87" y="83"/>
                  </a:cubicBezTo>
                  <a:cubicBezTo>
                    <a:pt x="87" y="84"/>
                    <a:pt x="87" y="83"/>
                    <a:pt x="88" y="84"/>
                  </a:cubicBezTo>
                  <a:moveTo>
                    <a:pt x="108" y="68"/>
                  </a:moveTo>
                  <a:cubicBezTo>
                    <a:pt x="108" y="68"/>
                    <a:pt x="108" y="67"/>
                    <a:pt x="108" y="68"/>
                  </a:cubicBezTo>
                  <a:cubicBezTo>
                    <a:pt x="107" y="67"/>
                    <a:pt x="108" y="67"/>
                    <a:pt x="109" y="68"/>
                  </a:cubicBezTo>
                  <a:cubicBezTo>
                    <a:pt x="109" y="68"/>
                    <a:pt x="108" y="68"/>
                    <a:pt x="108" y="68"/>
                  </a:cubicBezTo>
                  <a:moveTo>
                    <a:pt x="83" y="86"/>
                  </a:moveTo>
                  <a:cubicBezTo>
                    <a:pt x="83" y="85"/>
                    <a:pt x="84" y="86"/>
                    <a:pt x="84" y="85"/>
                  </a:cubicBezTo>
                  <a:cubicBezTo>
                    <a:pt x="84" y="86"/>
                    <a:pt x="83" y="86"/>
                    <a:pt x="84" y="87"/>
                  </a:cubicBezTo>
                  <a:cubicBezTo>
                    <a:pt x="84" y="86"/>
                    <a:pt x="83" y="87"/>
                    <a:pt x="83" y="86"/>
                  </a:cubicBezTo>
                  <a:moveTo>
                    <a:pt x="77" y="85"/>
                  </a:moveTo>
                  <a:cubicBezTo>
                    <a:pt x="77" y="84"/>
                    <a:pt x="78" y="83"/>
                    <a:pt x="78" y="84"/>
                  </a:cubicBezTo>
                  <a:cubicBezTo>
                    <a:pt x="79" y="85"/>
                    <a:pt x="78" y="84"/>
                    <a:pt x="78" y="84"/>
                  </a:cubicBezTo>
                  <a:cubicBezTo>
                    <a:pt x="78" y="84"/>
                    <a:pt x="77" y="85"/>
                    <a:pt x="77" y="85"/>
                  </a:cubicBezTo>
                  <a:moveTo>
                    <a:pt x="89" y="83"/>
                  </a:moveTo>
                  <a:cubicBezTo>
                    <a:pt x="90" y="83"/>
                    <a:pt x="89" y="81"/>
                    <a:pt x="89" y="81"/>
                  </a:cubicBezTo>
                  <a:cubicBezTo>
                    <a:pt x="90" y="82"/>
                    <a:pt x="89" y="82"/>
                    <a:pt x="90" y="83"/>
                  </a:cubicBezTo>
                  <a:cubicBezTo>
                    <a:pt x="90" y="83"/>
                    <a:pt x="89" y="84"/>
                    <a:pt x="89" y="83"/>
                  </a:cubicBezTo>
                  <a:cubicBezTo>
                    <a:pt x="89" y="83"/>
                    <a:pt x="89" y="82"/>
                    <a:pt x="89" y="83"/>
                  </a:cubicBezTo>
                  <a:moveTo>
                    <a:pt x="79" y="83"/>
                  </a:moveTo>
                  <a:cubicBezTo>
                    <a:pt x="79" y="82"/>
                    <a:pt x="80" y="83"/>
                    <a:pt x="80" y="82"/>
                  </a:cubicBezTo>
                  <a:cubicBezTo>
                    <a:pt x="80" y="83"/>
                    <a:pt x="79" y="83"/>
                    <a:pt x="79" y="83"/>
                  </a:cubicBezTo>
                  <a:moveTo>
                    <a:pt x="81" y="85"/>
                  </a:moveTo>
                  <a:cubicBezTo>
                    <a:pt x="82" y="85"/>
                    <a:pt x="81" y="85"/>
                    <a:pt x="82" y="85"/>
                  </a:cubicBezTo>
                  <a:cubicBezTo>
                    <a:pt x="82" y="86"/>
                    <a:pt x="82" y="86"/>
                    <a:pt x="82" y="86"/>
                  </a:cubicBezTo>
                  <a:cubicBezTo>
                    <a:pt x="82" y="86"/>
                    <a:pt x="81" y="86"/>
                    <a:pt x="81" y="85"/>
                  </a:cubicBezTo>
                  <a:moveTo>
                    <a:pt x="78" y="87"/>
                  </a:moveTo>
                  <a:cubicBezTo>
                    <a:pt x="78" y="86"/>
                    <a:pt x="78" y="86"/>
                    <a:pt x="77" y="87"/>
                  </a:cubicBezTo>
                  <a:cubicBezTo>
                    <a:pt x="77" y="85"/>
                    <a:pt x="78" y="86"/>
                    <a:pt x="79" y="85"/>
                  </a:cubicBezTo>
                  <a:cubicBezTo>
                    <a:pt x="79" y="86"/>
                    <a:pt x="79" y="86"/>
                    <a:pt x="79" y="86"/>
                  </a:cubicBezTo>
                  <a:cubicBezTo>
                    <a:pt x="80" y="86"/>
                    <a:pt x="79" y="86"/>
                    <a:pt x="79" y="85"/>
                  </a:cubicBezTo>
                  <a:cubicBezTo>
                    <a:pt x="79" y="85"/>
                    <a:pt x="79" y="85"/>
                    <a:pt x="80" y="85"/>
                  </a:cubicBezTo>
                  <a:cubicBezTo>
                    <a:pt x="80" y="86"/>
                    <a:pt x="80" y="86"/>
                    <a:pt x="80" y="86"/>
                  </a:cubicBezTo>
                  <a:cubicBezTo>
                    <a:pt x="80" y="87"/>
                    <a:pt x="80" y="88"/>
                    <a:pt x="79" y="87"/>
                  </a:cubicBezTo>
                  <a:cubicBezTo>
                    <a:pt x="79" y="87"/>
                    <a:pt x="80" y="88"/>
                    <a:pt x="79" y="88"/>
                  </a:cubicBezTo>
                  <a:cubicBezTo>
                    <a:pt x="79" y="87"/>
                    <a:pt x="79" y="87"/>
                    <a:pt x="79" y="87"/>
                  </a:cubicBezTo>
                  <a:cubicBezTo>
                    <a:pt x="79" y="87"/>
                    <a:pt x="79" y="87"/>
                    <a:pt x="79" y="86"/>
                  </a:cubicBezTo>
                  <a:cubicBezTo>
                    <a:pt x="79" y="87"/>
                    <a:pt x="79" y="88"/>
                    <a:pt x="78" y="88"/>
                  </a:cubicBezTo>
                  <a:cubicBezTo>
                    <a:pt x="78" y="87"/>
                    <a:pt x="78" y="88"/>
                    <a:pt x="78" y="88"/>
                  </a:cubicBezTo>
                  <a:cubicBezTo>
                    <a:pt x="78" y="88"/>
                    <a:pt x="78" y="88"/>
                    <a:pt x="77" y="87"/>
                  </a:cubicBezTo>
                  <a:cubicBezTo>
                    <a:pt x="78" y="87"/>
                    <a:pt x="78" y="88"/>
                    <a:pt x="78" y="87"/>
                  </a:cubicBezTo>
                  <a:moveTo>
                    <a:pt x="81" y="81"/>
                  </a:moveTo>
                  <a:cubicBezTo>
                    <a:pt x="81" y="82"/>
                    <a:pt x="82" y="81"/>
                    <a:pt x="82" y="81"/>
                  </a:cubicBezTo>
                  <a:cubicBezTo>
                    <a:pt x="82" y="81"/>
                    <a:pt x="82" y="81"/>
                    <a:pt x="83" y="81"/>
                  </a:cubicBezTo>
                  <a:cubicBezTo>
                    <a:pt x="83" y="81"/>
                    <a:pt x="83" y="80"/>
                    <a:pt x="83" y="80"/>
                  </a:cubicBezTo>
                  <a:cubicBezTo>
                    <a:pt x="84" y="80"/>
                    <a:pt x="85" y="80"/>
                    <a:pt x="86" y="79"/>
                  </a:cubicBezTo>
                  <a:cubicBezTo>
                    <a:pt x="87" y="80"/>
                    <a:pt x="86" y="80"/>
                    <a:pt x="85" y="80"/>
                  </a:cubicBezTo>
                  <a:cubicBezTo>
                    <a:pt x="85" y="80"/>
                    <a:pt x="85" y="81"/>
                    <a:pt x="85" y="81"/>
                  </a:cubicBezTo>
                  <a:cubicBezTo>
                    <a:pt x="85" y="81"/>
                    <a:pt x="85" y="81"/>
                    <a:pt x="85" y="81"/>
                  </a:cubicBezTo>
                  <a:cubicBezTo>
                    <a:pt x="85" y="82"/>
                    <a:pt x="84" y="81"/>
                    <a:pt x="84" y="80"/>
                  </a:cubicBezTo>
                  <a:cubicBezTo>
                    <a:pt x="83" y="81"/>
                    <a:pt x="82" y="81"/>
                    <a:pt x="82" y="82"/>
                  </a:cubicBezTo>
                  <a:cubicBezTo>
                    <a:pt x="82" y="82"/>
                    <a:pt x="81" y="82"/>
                    <a:pt x="81" y="81"/>
                  </a:cubicBezTo>
                  <a:moveTo>
                    <a:pt x="108" y="67"/>
                  </a:moveTo>
                  <a:cubicBezTo>
                    <a:pt x="107" y="67"/>
                    <a:pt x="108" y="66"/>
                    <a:pt x="108" y="66"/>
                  </a:cubicBezTo>
                  <a:cubicBezTo>
                    <a:pt x="109" y="66"/>
                    <a:pt x="107" y="67"/>
                    <a:pt x="108" y="67"/>
                  </a:cubicBezTo>
                  <a:moveTo>
                    <a:pt x="116" y="69"/>
                  </a:moveTo>
                  <a:cubicBezTo>
                    <a:pt x="116" y="69"/>
                    <a:pt x="115" y="69"/>
                    <a:pt x="115" y="69"/>
                  </a:cubicBezTo>
                  <a:cubicBezTo>
                    <a:pt x="114" y="69"/>
                    <a:pt x="116" y="68"/>
                    <a:pt x="116" y="69"/>
                  </a:cubicBezTo>
                  <a:cubicBezTo>
                    <a:pt x="116" y="68"/>
                    <a:pt x="116" y="68"/>
                    <a:pt x="116" y="67"/>
                  </a:cubicBezTo>
                  <a:cubicBezTo>
                    <a:pt x="116" y="67"/>
                    <a:pt x="117" y="67"/>
                    <a:pt x="116" y="66"/>
                  </a:cubicBezTo>
                  <a:cubicBezTo>
                    <a:pt x="117" y="66"/>
                    <a:pt x="117" y="66"/>
                    <a:pt x="117" y="66"/>
                  </a:cubicBezTo>
                  <a:cubicBezTo>
                    <a:pt x="118" y="67"/>
                    <a:pt x="117" y="67"/>
                    <a:pt x="116" y="68"/>
                  </a:cubicBezTo>
                  <a:cubicBezTo>
                    <a:pt x="116" y="68"/>
                    <a:pt x="116" y="68"/>
                    <a:pt x="116" y="69"/>
                  </a:cubicBezTo>
                  <a:moveTo>
                    <a:pt x="110" y="67"/>
                  </a:moveTo>
                  <a:cubicBezTo>
                    <a:pt x="111" y="68"/>
                    <a:pt x="110" y="68"/>
                    <a:pt x="111" y="68"/>
                  </a:cubicBezTo>
                  <a:cubicBezTo>
                    <a:pt x="111" y="68"/>
                    <a:pt x="111" y="68"/>
                    <a:pt x="111" y="68"/>
                  </a:cubicBezTo>
                  <a:cubicBezTo>
                    <a:pt x="111" y="68"/>
                    <a:pt x="110" y="68"/>
                    <a:pt x="110" y="67"/>
                  </a:cubicBezTo>
                  <a:moveTo>
                    <a:pt x="111" y="68"/>
                  </a:moveTo>
                  <a:cubicBezTo>
                    <a:pt x="110" y="69"/>
                    <a:pt x="113" y="69"/>
                    <a:pt x="112" y="69"/>
                  </a:cubicBezTo>
                  <a:cubicBezTo>
                    <a:pt x="111" y="69"/>
                    <a:pt x="111" y="68"/>
                    <a:pt x="110" y="69"/>
                  </a:cubicBezTo>
                  <a:cubicBezTo>
                    <a:pt x="110" y="68"/>
                    <a:pt x="110" y="68"/>
                    <a:pt x="111" y="68"/>
                  </a:cubicBezTo>
                  <a:moveTo>
                    <a:pt x="115" y="70"/>
                  </a:moveTo>
                  <a:cubicBezTo>
                    <a:pt x="116" y="70"/>
                    <a:pt x="117" y="70"/>
                    <a:pt x="116" y="69"/>
                  </a:cubicBezTo>
                  <a:cubicBezTo>
                    <a:pt x="117" y="69"/>
                    <a:pt x="117" y="71"/>
                    <a:pt x="115" y="70"/>
                  </a:cubicBezTo>
                  <a:moveTo>
                    <a:pt x="91" y="74"/>
                  </a:moveTo>
                  <a:cubicBezTo>
                    <a:pt x="91" y="73"/>
                    <a:pt x="92" y="74"/>
                    <a:pt x="92" y="73"/>
                  </a:cubicBezTo>
                  <a:cubicBezTo>
                    <a:pt x="93" y="75"/>
                    <a:pt x="91" y="73"/>
                    <a:pt x="92" y="75"/>
                  </a:cubicBezTo>
                  <a:cubicBezTo>
                    <a:pt x="92" y="75"/>
                    <a:pt x="91" y="74"/>
                    <a:pt x="91" y="74"/>
                  </a:cubicBezTo>
                  <a:moveTo>
                    <a:pt x="99" y="66"/>
                  </a:moveTo>
                  <a:cubicBezTo>
                    <a:pt x="99" y="66"/>
                    <a:pt x="99" y="66"/>
                    <a:pt x="100" y="66"/>
                  </a:cubicBezTo>
                  <a:cubicBezTo>
                    <a:pt x="100" y="66"/>
                    <a:pt x="100" y="66"/>
                    <a:pt x="100" y="66"/>
                  </a:cubicBezTo>
                  <a:cubicBezTo>
                    <a:pt x="100" y="65"/>
                    <a:pt x="100" y="65"/>
                    <a:pt x="100" y="65"/>
                  </a:cubicBezTo>
                  <a:cubicBezTo>
                    <a:pt x="101" y="65"/>
                    <a:pt x="100" y="65"/>
                    <a:pt x="100" y="65"/>
                  </a:cubicBezTo>
                  <a:cubicBezTo>
                    <a:pt x="100" y="65"/>
                    <a:pt x="101" y="66"/>
                    <a:pt x="101" y="66"/>
                  </a:cubicBezTo>
                  <a:cubicBezTo>
                    <a:pt x="101" y="66"/>
                    <a:pt x="100" y="66"/>
                    <a:pt x="100" y="66"/>
                  </a:cubicBezTo>
                  <a:cubicBezTo>
                    <a:pt x="100" y="66"/>
                    <a:pt x="101" y="66"/>
                    <a:pt x="100" y="66"/>
                  </a:cubicBezTo>
                  <a:cubicBezTo>
                    <a:pt x="100" y="66"/>
                    <a:pt x="100" y="66"/>
                    <a:pt x="99" y="66"/>
                  </a:cubicBezTo>
                  <a:moveTo>
                    <a:pt x="115" y="67"/>
                  </a:moveTo>
                  <a:cubicBezTo>
                    <a:pt x="115" y="68"/>
                    <a:pt x="115" y="68"/>
                    <a:pt x="115" y="68"/>
                  </a:cubicBezTo>
                  <a:cubicBezTo>
                    <a:pt x="114" y="68"/>
                    <a:pt x="114" y="67"/>
                    <a:pt x="115" y="67"/>
                  </a:cubicBezTo>
                  <a:moveTo>
                    <a:pt x="111" y="65"/>
                  </a:moveTo>
                  <a:cubicBezTo>
                    <a:pt x="112" y="65"/>
                    <a:pt x="112" y="65"/>
                    <a:pt x="112" y="64"/>
                  </a:cubicBezTo>
                  <a:cubicBezTo>
                    <a:pt x="114" y="65"/>
                    <a:pt x="113" y="66"/>
                    <a:pt x="112" y="67"/>
                  </a:cubicBezTo>
                  <a:cubicBezTo>
                    <a:pt x="112" y="67"/>
                    <a:pt x="113" y="67"/>
                    <a:pt x="113" y="67"/>
                  </a:cubicBezTo>
                  <a:cubicBezTo>
                    <a:pt x="112" y="67"/>
                    <a:pt x="113" y="68"/>
                    <a:pt x="113" y="69"/>
                  </a:cubicBezTo>
                  <a:cubicBezTo>
                    <a:pt x="113" y="69"/>
                    <a:pt x="112" y="69"/>
                    <a:pt x="112" y="69"/>
                  </a:cubicBezTo>
                  <a:cubicBezTo>
                    <a:pt x="111" y="68"/>
                    <a:pt x="113" y="68"/>
                    <a:pt x="112" y="67"/>
                  </a:cubicBezTo>
                  <a:cubicBezTo>
                    <a:pt x="112" y="67"/>
                    <a:pt x="111" y="67"/>
                    <a:pt x="111" y="66"/>
                  </a:cubicBezTo>
                  <a:cubicBezTo>
                    <a:pt x="112" y="66"/>
                    <a:pt x="112" y="67"/>
                    <a:pt x="112" y="67"/>
                  </a:cubicBezTo>
                  <a:cubicBezTo>
                    <a:pt x="112" y="66"/>
                    <a:pt x="113" y="66"/>
                    <a:pt x="111" y="65"/>
                  </a:cubicBezTo>
                  <a:moveTo>
                    <a:pt x="104" y="64"/>
                  </a:moveTo>
                  <a:cubicBezTo>
                    <a:pt x="103" y="64"/>
                    <a:pt x="103" y="63"/>
                    <a:pt x="103" y="63"/>
                  </a:cubicBezTo>
                  <a:cubicBezTo>
                    <a:pt x="103" y="63"/>
                    <a:pt x="102" y="62"/>
                    <a:pt x="104" y="63"/>
                  </a:cubicBezTo>
                  <a:cubicBezTo>
                    <a:pt x="104" y="63"/>
                    <a:pt x="104" y="64"/>
                    <a:pt x="104" y="64"/>
                  </a:cubicBezTo>
                  <a:moveTo>
                    <a:pt x="63" y="32"/>
                  </a:moveTo>
                  <a:cubicBezTo>
                    <a:pt x="62" y="32"/>
                    <a:pt x="61" y="32"/>
                    <a:pt x="61" y="32"/>
                  </a:cubicBezTo>
                  <a:cubicBezTo>
                    <a:pt x="61" y="31"/>
                    <a:pt x="62" y="31"/>
                    <a:pt x="63" y="32"/>
                  </a:cubicBezTo>
                  <a:moveTo>
                    <a:pt x="76" y="109"/>
                  </a:moveTo>
                  <a:cubicBezTo>
                    <a:pt x="75" y="108"/>
                    <a:pt x="76" y="108"/>
                    <a:pt x="76" y="108"/>
                  </a:cubicBezTo>
                  <a:cubicBezTo>
                    <a:pt x="77" y="109"/>
                    <a:pt x="76" y="109"/>
                    <a:pt x="76" y="109"/>
                  </a:cubicBezTo>
                  <a:moveTo>
                    <a:pt x="76" y="107"/>
                  </a:moveTo>
                  <a:cubicBezTo>
                    <a:pt x="75" y="107"/>
                    <a:pt x="75" y="107"/>
                    <a:pt x="75" y="107"/>
                  </a:cubicBezTo>
                  <a:cubicBezTo>
                    <a:pt x="75" y="107"/>
                    <a:pt x="76" y="106"/>
                    <a:pt x="76" y="107"/>
                  </a:cubicBezTo>
                  <a:moveTo>
                    <a:pt x="77" y="110"/>
                  </a:moveTo>
                  <a:cubicBezTo>
                    <a:pt x="77" y="111"/>
                    <a:pt x="77" y="110"/>
                    <a:pt x="76" y="110"/>
                  </a:cubicBezTo>
                  <a:cubicBezTo>
                    <a:pt x="76" y="110"/>
                    <a:pt x="77" y="110"/>
                    <a:pt x="77" y="110"/>
                  </a:cubicBezTo>
                  <a:moveTo>
                    <a:pt x="67" y="109"/>
                  </a:moveTo>
                  <a:cubicBezTo>
                    <a:pt x="68" y="110"/>
                    <a:pt x="67" y="110"/>
                    <a:pt x="66" y="110"/>
                  </a:cubicBezTo>
                  <a:cubicBezTo>
                    <a:pt x="66" y="109"/>
                    <a:pt x="67" y="109"/>
                    <a:pt x="67" y="109"/>
                  </a:cubicBezTo>
                  <a:moveTo>
                    <a:pt x="78" y="112"/>
                  </a:moveTo>
                  <a:cubicBezTo>
                    <a:pt x="79" y="112"/>
                    <a:pt x="80" y="112"/>
                    <a:pt x="80" y="112"/>
                  </a:cubicBezTo>
                  <a:cubicBezTo>
                    <a:pt x="81" y="113"/>
                    <a:pt x="81" y="112"/>
                    <a:pt x="81" y="113"/>
                  </a:cubicBezTo>
                  <a:cubicBezTo>
                    <a:pt x="81" y="113"/>
                    <a:pt x="80" y="113"/>
                    <a:pt x="80" y="113"/>
                  </a:cubicBezTo>
                  <a:cubicBezTo>
                    <a:pt x="80" y="113"/>
                    <a:pt x="80" y="112"/>
                    <a:pt x="80" y="112"/>
                  </a:cubicBezTo>
                  <a:cubicBezTo>
                    <a:pt x="80" y="112"/>
                    <a:pt x="79" y="113"/>
                    <a:pt x="79" y="113"/>
                  </a:cubicBezTo>
                  <a:cubicBezTo>
                    <a:pt x="79" y="113"/>
                    <a:pt x="79" y="113"/>
                    <a:pt x="79" y="114"/>
                  </a:cubicBezTo>
                  <a:cubicBezTo>
                    <a:pt x="79" y="113"/>
                    <a:pt x="79" y="114"/>
                    <a:pt x="78" y="114"/>
                  </a:cubicBezTo>
                  <a:cubicBezTo>
                    <a:pt x="78" y="114"/>
                    <a:pt x="78" y="114"/>
                    <a:pt x="78" y="114"/>
                  </a:cubicBezTo>
                  <a:cubicBezTo>
                    <a:pt x="78" y="115"/>
                    <a:pt x="77" y="114"/>
                    <a:pt x="77" y="114"/>
                  </a:cubicBezTo>
                  <a:cubicBezTo>
                    <a:pt x="77" y="113"/>
                    <a:pt x="78" y="113"/>
                    <a:pt x="77" y="112"/>
                  </a:cubicBezTo>
                  <a:cubicBezTo>
                    <a:pt x="77" y="112"/>
                    <a:pt x="78" y="113"/>
                    <a:pt x="78" y="113"/>
                  </a:cubicBezTo>
                  <a:cubicBezTo>
                    <a:pt x="78" y="113"/>
                    <a:pt x="79" y="113"/>
                    <a:pt x="78" y="112"/>
                  </a:cubicBezTo>
                  <a:moveTo>
                    <a:pt x="79" y="106"/>
                  </a:moveTo>
                  <a:cubicBezTo>
                    <a:pt x="79" y="107"/>
                    <a:pt x="78" y="106"/>
                    <a:pt x="78" y="107"/>
                  </a:cubicBezTo>
                  <a:cubicBezTo>
                    <a:pt x="77" y="105"/>
                    <a:pt x="79" y="106"/>
                    <a:pt x="79" y="106"/>
                  </a:cubicBezTo>
                  <a:moveTo>
                    <a:pt x="66" y="114"/>
                  </a:moveTo>
                  <a:cubicBezTo>
                    <a:pt x="66" y="113"/>
                    <a:pt x="66" y="113"/>
                    <a:pt x="66" y="113"/>
                  </a:cubicBezTo>
                  <a:cubicBezTo>
                    <a:pt x="65" y="113"/>
                    <a:pt x="66" y="113"/>
                    <a:pt x="66" y="114"/>
                  </a:cubicBezTo>
                  <a:cubicBezTo>
                    <a:pt x="65" y="114"/>
                    <a:pt x="65" y="114"/>
                    <a:pt x="64" y="114"/>
                  </a:cubicBezTo>
                  <a:cubicBezTo>
                    <a:pt x="65" y="113"/>
                    <a:pt x="64" y="113"/>
                    <a:pt x="64" y="112"/>
                  </a:cubicBezTo>
                  <a:cubicBezTo>
                    <a:pt x="65" y="113"/>
                    <a:pt x="65" y="113"/>
                    <a:pt x="65" y="113"/>
                  </a:cubicBezTo>
                  <a:cubicBezTo>
                    <a:pt x="65" y="113"/>
                    <a:pt x="65" y="112"/>
                    <a:pt x="66" y="112"/>
                  </a:cubicBezTo>
                  <a:cubicBezTo>
                    <a:pt x="66" y="114"/>
                    <a:pt x="66" y="113"/>
                    <a:pt x="67" y="113"/>
                  </a:cubicBezTo>
                  <a:cubicBezTo>
                    <a:pt x="67" y="114"/>
                    <a:pt x="67" y="114"/>
                    <a:pt x="66" y="115"/>
                  </a:cubicBezTo>
                  <a:cubicBezTo>
                    <a:pt x="66" y="114"/>
                    <a:pt x="66" y="114"/>
                    <a:pt x="66" y="114"/>
                  </a:cubicBezTo>
                  <a:moveTo>
                    <a:pt x="80" y="110"/>
                  </a:moveTo>
                  <a:cubicBezTo>
                    <a:pt x="80" y="109"/>
                    <a:pt x="81" y="110"/>
                    <a:pt x="81" y="110"/>
                  </a:cubicBezTo>
                  <a:cubicBezTo>
                    <a:pt x="82" y="110"/>
                    <a:pt x="80" y="110"/>
                    <a:pt x="80" y="110"/>
                  </a:cubicBezTo>
                  <a:moveTo>
                    <a:pt x="80" y="114"/>
                  </a:moveTo>
                  <a:cubicBezTo>
                    <a:pt x="80" y="115"/>
                    <a:pt x="80" y="115"/>
                    <a:pt x="79" y="115"/>
                  </a:cubicBezTo>
                  <a:cubicBezTo>
                    <a:pt x="79" y="114"/>
                    <a:pt x="80" y="114"/>
                    <a:pt x="80" y="114"/>
                  </a:cubicBezTo>
                  <a:moveTo>
                    <a:pt x="64" y="115"/>
                  </a:moveTo>
                  <a:cubicBezTo>
                    <a:pt x="64" y="116"/>
                    <a:pt x="64" y="116"/>
                    <a:pt x="63" y="116"/>
                  </a:cubicBezTo>
                  <a:cubicBezTo>
                    <a:pt x="63" y="115"/>
                    <a:pt x="63" y="115"/>
                    <a:pt x="64" y="115"/>
                  </a:cubicBezTo>
                  <a:moveTo>
                    <a:pt x="60" y="116"/>
                  </a:moveTo>
                  <a:cubicBezTo>
                    <a:pt x="60" y="116"/>
                    <a:pt x="60" y="116"/>
                    <a:pt x="60" y="116"/>
                  </a:cubicBezTo>
                  <a:cubicBezTo>
                    <a:pt x="60" y="117"/>
                    <a:pt x="60" y="117"/>
                    <a:pt x="60" y="117"/>
                  </a:cubicBezTo>
                  <a:cubicBezTo>
                    <a:pt x="59" y="117"/>
                    <a:pt x="60" y="117"/>
                    <a:pt x="60" y="116"/>
                  </a:cubicBezTo>
                  <a:moveTo>
                    <a:pt x="79" y="105"/>
                  </a:moveTo>
                  <a:cubicBezTo>
                    <a:pt x="81" y="105"/>
                    <a:pt x="82" y="104"/>
                    <a:pt x="84" y="104"/>
                  </a:cubicBezTo>
                  <a:cubicBezTo>
                    <a:pt x="84" y="104"/>
                    <a:pt x="83" y="105"/>
                    <a:pt x="83" y="105"/>
                  </a:cubicBezTo>
                  <a:cubicBezTo>
                    <a:pt x="82" y="105"/>
                    <a:pt x="80" y="106"/>
                    <a:pt x="79" y="106"/>
                  </a:cubicBezTo>
                  <a:cubicBezTo>
                    <a:pt x="79" y="106"/>
                    <a:pt x="79" y="105"/>
                    <a:pt x="79" y="105"/>
                  </a:cubicBezTo>
                  <a:moveTo>
                    <a:pt x="54" y="118"/>
                  </a:moveTo>
                  <a:cubicBezTo>
                    <a:pt x="53" y="118"/>
                    <a:pt x="53" y="117"/>
                    <a:pt x="53" y="117"/>
                  </a:cubicBezTo>
                  <a:cubicBezTo>
                    <a:pt x="54" y="116"/>
                    <a:pt x="54" y="118"/>
                    <a:pt x="54" y="118"/>
                  </a:cubicBezTo>
                  <a:moveTo>
                    <a:pt x="45" y="124"/>
                  </a:moveTo>
                  <a:cubicBezTo>
                    <a:pt x="44" y="124"/>
                    <a:pt x="44" y="124"/>
                    <a:pt x="44" y="123"/>
                  </a:cubicBezTo>
                  <a:cubicBezTo>
                    <a:pt x="44" y="123"/>
                    <a:pt x="45" y="123"/>
                    <a:pt x="45" y="124"/>
                  </a:cubicBezTo>
                  <a:moveTo>
                    <a:pt x="53" y="122"/>
                  </a:moveTo>
                  <a:cubicBezTo>
                    <a:pt x="52" y="122"/>
                    <a:pt x="50" y="122"/>
                    <a:pt x="49" y="122"/>
                  </a:cubicBezTo>
                  <a:cubicBezTo>
                    <a:pt x="48" y="122"/>
                    <a:pt x="48" y="123"/>
                    <a:pt x="48" y="123"/>
                  </a:cubicBezTo>
                  <a:cubicBezTo>
                    <a:pt x="48" y="123"/>
                    <a:pt x="48" y="123"/>
                    <a:pt x="48" y="122"/>
                  </a:cubicBezTo>
                  <a:cubicBezTo>
                    <a:pt x="46" y="122"/>
                    <a:pt x="46" y="123"/>
                    <a:pt x="45" y="123"/>
                  </a:cubicBezTo>
                  <a:cubicBezTo>
                    <a:pt x="46" y="122"/>
                    <a:pt x="45" y="122"/>
                    <a:pt x="44" y="122"/>
                  </a:cubicBezTo>
                  <a:cubicBezTo>
                    <a:pt x="45" y="120"/>
                    <a:pt x="46" y="121"/>
                    <a:pt x="47" y="122"/>
                  </a:cubicBezTo>
                  <a:cubicBezTo>
                    <a:pt x="47" y="121"/>
                    <a:pt x="48" y="119"/>
                    <a:pt x="48" y="120"/>
                  </a:cubicBezTo>
                  <a:cubicBezTo>
                    <a:pt x="48" y="121"/>
                    <a:pt x="47" y="120"/>
                    <a:pt x="47" y="121"/>
                  </a:cubicBezTo>
                  <a:cubicBezTo>
                    <a:pt x="48" y="122"/>
                    <a:pt x="48" y="121"/>
                    <a:pt x="48" y="120"/>
                  </a:cubicBezTo>
                  <a:cubicBezTo>
                    <a:pt x="48" y="121"/>
                    <a:pt x="49" y="120"/>
                    <a:pt x="50" y="120"/>
                  </a:cubicBezTo>
                  <a:cubicBezTo>
                    <a:pt x="50" y="120"/>
                    <a:pt x="50" y="121"/>
                    <a:pt x="50" y="121"/>
                  </a:cubicBezTo>
                  <a:cubicBezTo>
                    <a:pt x="50" y="121"/>
                    <a:pt x="50" y="120"/>
                    <a:pt x="50" y="120"/>
                  </a:cubicBezTo>
                  <a:cubicBezTo>
                    <a:pt x="51" y="120"/>
                    <a:pt x="51" y="120"/>
                    <a:pt x="51" y="120"/>
                  </a:cubicBezTo>
                  <a:cubicBezTo>
                    <a:pt x="51" y="120"/>
                    <a:pt x="51" y="119"/>
                    <a:pt x="52" y="120"/>
                  </a:cubicBezTo>
                  <a:cubicBezTo>
                    <a:pt x="52" y="120"/>
                    <a:pt x="52" y="120"/>
                    <a:pt x="52" y="120"/>
                  </a:cubicBezTo>
                  <a:cubicBezTo>
                    <a:pt x="53" y="121"/>
                    <a:pt x="52" y="122"/>
                    <a:pt x="53" y="122"/>
                  </a:cubicBezTo>
                  <a:moveTo>
                    <a:pt x="52" y="121"/>
                  </a:moveTo>
                  <a:cubicBezTo>
                    <a:pt x="51" y="121"/>
                    <a:pt x="50" y="120"/>
                    <a:pt x="51" y="122"/>
                  </a:cubicBezTo>
                  <a:cubicBezTo>
                    <a:pt x="51" y="122"/>
                    <a:pt x="52" y="122"/>
                    <a:pt x="52" y="121"/>
                  </a:cubicBezTo>
                  <a:moveTo>
                    <a:pt x="63" y="111"/>
                  </a:moveTo>
                  <a:cubicBezTo>
                    <a:pt x="63" y="110"/>
                    <a:pt x="64" y="110"/>
                    <a:pt x="64" y="110"/>
                  </a:cubicBezTo>
                  <a:cubicBezTo>
                    <a:pt x="64" y="111"/>
                    <a:pt x="63" y="110"/>
                    <a:pt x="63" y="111"/>
                  </a:cubicBezTo>
                  <a:moveTo>
                    <a:pt x="63" y="112"/>
                  </a:moveTo>
                  <a:cubicBezTo>
                    <a:pt x="63" y="111"/>
                    <a:pt x="64" y="112"/>
                    <a:pt x="65" y="112"/>
                  </a:cubicBezTo>
                  <a:cubicBezTo>
                    <a:pt x="65" y="112"/>
                    <a:pt x="64" y="112"/>
                    <a:pt x="63" y="112"/>
                  </a:cubicBezTo>
                  <a:moveTo>
                    <a:pt x="41" y="115"/>
                  </a:moveTo>
                  <a:cubicBezTo>
                    <a:pt x="41" y="116"/>
                    <a:pt x="40" y="115"/>
                    <a:pt x="40" y="116"/>
                  </a:cubicBezTo>
                  <a:cubicBezTo>
                    <a:pt x="39" y="115"/>
                    <a:pt x="41" y="115"/>
                    <a:pt x="41" y="115"/>
                  </a:cubicBezTo>
                  <a:moveTo>
                    <a:pt x="47" y="114"/>
                  </a:moveTo>
                  <a:cubicBezTo>
                    <a:pt x="47" y="115"/>
                    <a:pt x="46" y="115"/>
                    <a:pt x="45" y="115"/>
                  </a:cubicBezTo>
                  <a:cubicBezTo>
                    <a:pt x="44" y="115"/>
                    <a:pt x="41" y="115"/>
                    <a:pt x="43" y="115"/>
                  </a:cubicBezTo>
                  <a:cubicBezTo>
                    <a:pt x="44" y="114"/>
                    <a:pt x="46" y="114"/>
                    <a:pt x="47" y="114"/>
                  </a:cubicBezTo>
                  <a:moveTo>
                    <a:pt x="23" y="87"/>
                  </a:moveTo>
                  <a:cubicBezTo>
                    <a:pt x="24" y="86"/>
                    <a:pt x="23" y="88"/>
                    <a:pt x="23" y="88"/>
                  </a:cubicBezTo>
                  <a:cubicBezTo>
                    <a:pt x="23" y="88"/>
                    <a:pt x="22" y="88"/>
                    <a:pt x="23" y="87"/>
                  </a:cubicBezTo>
                  <a:cubicBezTo>
                    <a:pt x="23" y="87"/>
                    <a:pt x="23" y="87"/>
                    <a:pt x="23" y="87"/>
                  </a:cubicBezTo>
                  <a:moveTo>
                    <a:pt x="24" y="85"/>
                  </a:moveTo>
                  <a:cubicBezTo>
                    <a:pt x="23" y="85"/>
                    <a:pt x="23" y="86"/>
                    <a:pt x="23" y="86"/>
                  </a:cubicBezTo>
                  <a:cubicBezTo>
                    <a:pt x="23" y="86"/>
                    <a:pt x="22" y="85"/>
                    <a:pt x="24" y="85"/>
                  </a:cubicBezTo>
                  <a:moveTo>
                    <a:pt x="26" y="84"/>
                  </a:moveTo>
                  <a:cubicBezTo>
                    <a:pt x="26" y="83"/>
                    <a:pt x="27" y="83"/>
                    <a:pt x="27" y="83"/>
                  </a:cubicBezTo>
                  <a:cubicBezTo>
                    <a:pt x="27" y="83"/>
                    <a:pt x="27" y="84"/>
                    <a:pt x="27" y="84"/>
                  </a:cubicBezTo>
                  <a:cubicBezTo>
                    <a:pt x="26" y="84"/>
                    <a:pt x="27" y="83"/>
                    <a:pt x="26" y="84"/>
                  </a:cubicBezTo>
                  <a:moveTo>
                    <a:pt x="85" y="104"/>
                  </a:moveTo>
                  <a:cubicBezTo>
                    <a:pt x="85" y="103"/>
                    <a:pt x="87" y="103"/>
                    <a:pt x="87" y="103"/>
                  </a:cubicBezTo>
                  <a:cubicBezTo>
                    <a:pt x="87" y="104"/>
                    <a:pt x="85" y="104"/>
                    <a:pt x="85" y="104"/>
                  </a:cubicBezTo>
                  <a:moveTo>
                    <a:pt x="44" y="121"/>
                  </a:moveTo>
                  <a:cubicBezTo>
                    <a:pt x="44" y="124"/>
                    <a:pt x="42" y="124"/>
                    <a:pt x="41" y="123"/>
                  </a:cubicBezTo>
                  <a:cubicBezTo>
                    <a:pt x="40" y="123"/>
                    <a:pt x="41" y="123"/>
                    <a:pt x="41" y="123"/>
                  </a:cubicBezTo>
                  <a:cubicBezTo>
                    <a:pt x="40" y="125"/>
                    <a:pt x="39" y="123"/>
                    <a:pt x="39" y="123"/>
                  </a:cubicBezTo>
                  <a:cubicBezTo>
                    <a:pt x="39" y="123"/>
                    <a:pt x="39" y="124"/>
                    <a:pt x="39" y="123"/>
                  </a:cubicBezTo>
                  <a:cubicBezTo>
                    <a:pt x="38" y="124"/>
                    <a:pt x="37" y="124"/>
                    <a:pt x="37" y="123"/>
                  </a:cubicBezTo>
                  <a:cubicBezTo>
                    <a:pt x="36" y="124"/>
                    <a:pt x="35" y="124"/>
                    <a:pt x="35" y="125"/>
                  </a:cubicBezTo>
                  <a:cubicBezTo>
                    <a:pt x="35" y="124"/>
                    <a:pt x="33" y="125"/>
                    <a:pt x="32" y="125"/>
                  </a:cubicBezTo>
                  <a:cubicBezTo>
                    <a:pt x="32" y="124"/>
                    <a:pt x="32" y="123"/>
                    <a:pt x="31" y="123"/>
                  </a:cubicBezTo>
                  <a:cubicBezTo>
                    <a:pt x="31" y="124"/>
                    <a:pt x="32" y="124"/>
                    <a:pt x="31" y="125"/>
                  </a:cubicBezTo>
                  <a:cubicBezTo>
                    <a:pt x="31" y="125"/>
                    <a:pt x="31" y="125"/>
                    <a:pt x="31" y="125"/>
                  </a:cubicBezTo>
                  <a:cubicBezTo>
                    <a:pt x="29" y="125"/>
                    <a:pt x="28" y="124"/>
                    <a:pt x="26" y="125"/>
                  </a:cubicBezTo>
                  <a:cubicBezTo>
                    <a:pt x="26" y="125"/>
                    <a:pt x="26" y="125"/>
                    <a:pt x="26" y="124"/>
                  </a:cubicBezTo>
                  <a:cubicBezTo>
                    <a:pt x="25" y="125"/>
                    <a:pt x="24" y="125"/>
                    <a:pt x="23" y="125"/>
                  </a:cubicBezTo>
                  <a:cubicBezTo>
                    <a:pt x="23" y="126"/>
                    <a:pt x="22" y="125"/>
                    <a:pt x="21" y="126"/>
                  </a:cubicBezTo>
                  <a:cubicBezTo>
                    <a:pt x="21" y="125"/>
                    <a:pt x="22" y="125"/>
                    <a:pt x="22" y="125"/>
                  </a:cubicBezTo>
                  <a:cubicBezTo>
                    <a:pt x="22" y="124"/>
                    <a:pt x="21" y="126"/>
                    <a:pt x="20" y="125"/>
                  </a:cubicBezTo>
                  <a:cubicBezTo>
                    <a:pt x="20" y="125"/>
                    <a:pt x="20" y="125"/>
                    <a:pt x="20" y="125"/>
                  </a:cubicBezTo>
                  <a:cubicBezTo>
                    <a:pt x="19" y="126"/>
                    <a:pt x="20" y="125"/>
                    <a:pt x="20" y="125"/>
                  </a:cubicBezTo>
                  <a:cubicBezTo>
                    <a:pt x="20" y="125"/>
                    <a:pt x="19" y="125"/>
                    <a:pt x="19" y="125"/>
                  </a:cubicBezTo>
                  <a:cubicBezTo>
                    <a:pt x="18" y="125"/>
                    <a:pt x="18" y="125"/>
                    <a:pt x="18" y="125"/>
                  </a:cubicBezTo>
                  <a:cubicBezTo>
                    <a:pt x="17" y="125"/>
                    <a:pt x="17" y="124"/>
                    <a:pt x="17" y="124"/>
                  </a:cubicBezTo>
                  <a:cubicBezTo>
                    <a:pt x="17" y="124"/>
                    <a:pt x="16" y="125"/>
                    <a:pt x="16" y="125"/>
                  </a:cubicBezTo>
                  <a:cubicBezTo>
                    <a:pt x="16" y="125"/>
                    <a:pt x="16" y="125"/>
                    <a:pt x="16" y="125"/>
                  </a:cubicBezTo>
                  <a:cubicBezTo>
                    <a:pt x="15" y="125"/>
                    <a:pt x="15" y="125"/>
                    <a:pt x="15" y="125"/>
                  </a:cubicBezTo>
                  <a:cubicBezTo>
                    <a:pt x="14" y="125"/>
                    <a:pt x="14" y="124"/>
                    <a:pt x="13" y="125"/>
                  </a:cubicBezTo>
                  <a:cubicBezTo>
                    <a:pt x="13" y="125"/>
                    <a:pt x="13" y="125"/>
                    <a:pt x="14" y="125"/>
                  </a:cubicBezTo>
                  <a:cubicBezTo>
                    <a:pt x="12" y="126"/>
                    <a:pt x="12" y="125"/>
                    <a:pt x="11" y="125"/>
                  </a:cubicBezTo>
                  <a:cubicBezTo>
                    <a:pt x="11" y="125"/>
                    <a:pt x="10" y="125"/>
                    <a:pt x="10" y="125"/>
                  </a:cubicBezTo>
                  <a:cubicBezTo>
                    <a:pt x="10" y="125"/>
                    <a:pt x="10" y="125"/>
                    <a:pt x="9" y="125"/>
                  </a:cubicBezTo>
                  <a:cubicBezTo>
                    <a:pt x="9" y="125"/>
                    <a:pt x="9" y="125"/>
                    <a:pt x="9" y="125"/>
                  </a:cubicBezTo>
                  <a:cubicBezTo>
                    <a:pt x="8" y="126"/>
                    <a:pt x="8" y="125"/>
                    <a:pt x="8" y="125"/>
                  </a:cubicBezTo>
                  <a:cubicBezTo>
                    <a:pt x="8" y="124"/>
                    <a:pt x="8" y="124"/>
                    <a:pt x="9" y="125"/>
                  </a:cubicBezTo>
                  <a:cubicBezTo>
                    <a:pt x="8" y="124"/>
                    <a:pt x="10" y="123"/>
                    <a:pt x="10" y="123"/>
                  </a:cubicBezTo>
                  <a:cubicBezTo>
                    <a:pt x="10" y="123"/>
                    <a:pt x="10" y="123"/>
                    <a:pt x="10" y="123"/>
                  </a:cubicBezTo>
                  <a:cubicBezTo>
                    <a:pt x="9" y="123"/>
                    <a:pt x="9" y="124"/>
                    <a:pt x="8" y="124"/>
                  </a:cubicBezTo>
                  <a:cubicBezTo>
                    <a:pt x="8" y="124"/>
                    <a:pt x="8" y="124"/>
                    <a:pt x="8" y="124"/>
                  </a:cubicBezTo>
                  <a:cubicBezTo>
                    <a:pt x="8" y="124"/>
                    <a:pt x="8" y="124"/>
                    <a:pt x="8" y="123"/>
                  </a:cubicBezTo>
                  <a:cubicBezTo>
                    <a:pt x="8" y="123"/>
                    <a:pt x="8" y="123"/>
                    <a:pt x="8" y="123"/>
                  </a:cubicBezTo>
                  <a:cubicBezTo>
                    <a:pt x="8" y="123"/>
                    <a:pt x="8" y="121"/>
                    <a:pt x="7" y="123"/>
                  </a:cubicBezTo>
                  <a:cubicBezTo>
                    <a:pt x="7" y="122"/>
                    <a:pt x="8" y="122"/>
                    <a:pt x="8" y="122"/>
                  </a:cubicBezTo>
                  <a:cubicBezTo>
                    <a:pt x="8" y="121"/>
                    <a:pt x="7" y="121"/>
                    <a:pt x="7" y="122"/>
                  </a:cubicBezTo>
                  <a:cubicBezTo>
                    <a:pt x="7" y="120"/>
                    <a:pt x="8" y="119"/>
                    <a:pt x="7" y="119"/>
                  </a:cubicBezTo>
                  <a:cubicBezTo>
                    <a:pt x="7" y="118"/>
                    <a:pt x="7" y="117"/>
                    <a:pt x="7" y="116"/>
                  </a:cubicBezTo>
                  <a:cubicBezTo>
                    <a:pt x="7" y="117"/>
                    <a:pt x="7" y="117"/>
                    <a:pt x="7" y="117"/>
                  </a:cubicBezTo>
                  <a:cubicBezTo>
                    <a:pt x="6" y="117"/>
                    <a:pt x="7" y="116"/>
                    <a:pt x="6" y="116"/>
                  </a:cubicBezTo>
                  <a:cubicBezTo>
                    <a:pt x="6" y="116"/>
                    <a:pt x="5" y="117"/>
                    <a:pt x="5" y="117"/>
                  </a:cubicBezTo>
                  <a:cubicBezTo>
                    <a:pt x="6" y="115"/>
                    <a:pt x="4" y="116"/>
                    <a:pt x="4" y="116"/>
                  </a:cubicBezTo>
                  <a:cubicBezTo>
                    <a:pt x="4" y="116"/>
                    <a:pt x="4" y="115"/>
                    <a:pt x="4" y="115"/>
                  </a:cubicBezTo>
                  <a:cubicBezTo>
                    <a:pt x="3" y="113"/>
                    <a:pt x="4" y="110"/>
                    <a:pt x="3" y="107"/>
                  </a:cubicBezTo>
                  <a:cubicBezTo>
                    <a:pt x="3" y="107"/>
                    <a:pt x="2" y="106"/>
                    <a:pt x="3" y="105"/>
                  </a:cubicBezTo>
                  <a:cubicBezTo>
                    <a:pt x="4" y="105"/>
                    <a:pt x="3" y="105"/>
                    <a:pt x="3" y="105"/>
                  </a:cubicBezTo>
                  <a:cubicBezTo>
                    <a:pt x="3" y="102"/>
                    <a:pt x="2" y="100"/>
                    <a:pt x="3" y="98"/>
                  </a:cubicBezTo>
                  <a:cubicBezTo>
                    <a:pt x="4" y="99"/>
                    <a:pt x="2" y="100"/>
                    <a:pt x="3" y="101"/>
                  </a:cubicBezTo>
                  <a:cubicBezTo>
                    <a:pt x="4" y="101"/>
                    <a:pt x="4" y="100"/>
                    <a:pt x="4" y="99"/>
                  </a:cubicBezTo>
                  <a:cubicBezTo>
                    <a:pt x="4" y="99"/>
                    <a:pt x="4" y="98"/>
                    <a:pt x="4" y="98"/>
                  </a:cubicBezTo>
                  <a:cubicBezTo>
                    <a:pt x="4" y="98"/>
                    <a:pt x="3" y="98"/>
                    <a:pt x="3" y="97"/>
                  </a:cubicBezTo>
                  <a:cubicBezTo>
                    <a:pt x="4" y="96"/>
                    <a:pt x="4" y="94"/>
                    <a:pt x="3" y="94"/>
                  </a:cubicBezTo>
                  <a:cubicBezTo>
                    <a:pt x="3" y="92"/>
                    <a:pt x="2" y="91"/>
                    <a:pt x="3" y="89"/>
                  </a:cubicBezTo>
                  <a:cubicBezTo>
                    <a:pt x="2" y="88"/>
                    <a:pt x="2" y="85"/>
                    <a:pt x="2" y="83"/>
                  </a:cubicBezTo>
                  <a:cubicBezTo>
                    <a:pt x="2" y="83"/>
                    <a:pt x="2" y="83"/>
                    <a:pt x="2" y="83"/>
                  </a:cubicBezTo>
                  <a:cubicBezTo>
                    <a:pt x="2" y="83"/>
                    <a:pt x="2" y="82"/>
                    <a:pt x="2" y="82"/>
                  </a:cubicBezTo>
                  <a:cubicBezTo>
                    <a:pt x="2" y="82"/>
                    <a:pt x="2" y="81"/>
                    <a:pt x="2" y="81"/>
                  </a:cubicBezTo>
                  <a:cubicBezTo>
                    <a:pt x="2" y="80"/>
                    <a:pt x="1" y="79"/>
                    <a:pt x="1" y="78"/>
                  </a:cubicBezTo>
                  <a:cubicBezTo>
                    <a:pt x="1" y="77"/>
                    <a:pt x="1" y="76"/>
                    <a:pt x="1" y="76"/>
                  </a:cubicBezTo>
                  <a:cubicBezTo>
                    <a:pt x="1" y="75"/>
                    <a:pt x="2" y="74"/>
                    <a:pt x="1" y="73"/>
                  </a:cubicBezTo>
                  <a:cubicBezTo>
                    <a:pt x="2" y="73"/>
                    <a:pt x="1" y="73"/>
                    <a:pt x="1" y="72"/>
                  </a:cubicBezTo>
                  <a:cubicBezTo>
                    <a:pt x="1" y="72"/>
                    <a:pt x="1" y="72"/>
                    <a:pt x="1" y="72"/>
                  </a:cubicBezTo>
                  <a:cubicBezTo>
                    <a:pt x="1" y="71"/>
                    <a:pt x="1" y="70"/>
                    <a:pt x="1" y="69"/>
                  </a:cubicBezTo>
                  <a:cubicBezTo>
                    <a:pt x="1" y="68"/>
                    <a:pt x="1" y="68"/>
                    <a:pt x="1" y="67"/>
                  </a:cubicBezTo>
                  <a:cubicBezTo>
                    <a:pt x="1" y="67"/>
                    <a:pt x="1" y="66"/>
                    <a:pt x="0" y="66"/>
                  </a:cubicBezTo>
                  <a:cubicBezTo>
                    <a:pt x="0" y="66"/>
                    <a:pt x="1" y="65"/>
                    <a:pt x="1" y="65"/>
                  </a:cubicBezTo>
                  <a:cubicBezTo>
                    <a:pt x="1" y="64"/>
                    <a:pt x="0" y="64"/>
                    <a:pt x="1" y="63"/>
                  </a:cubicBezTo>
                  <a:cubicBezTo>
                    <a:pt x="1" y="63"/>
                    <a:pt x="0" y="63"/>
                    <a:pt x="0" y="63"/>
                  </a:cubicBezTo>
                  <a:cubicBezTo>
                    <a:pt x="0" y="63"/>
                    <a:pt x="1" y="62"/>
                    <a:pt x="0" y="62"/>
                  </a:cubicBezTo>
                  <a:cubicBezTo>
                    <a:pt x="1" y="61"/>
                    <a:pt x="2" y="61"/>
                    <a:pt x="2" y="60"/>
                  </a:cubicBezTo>
                  <a:cubicBezTo>
                    <a:pt x="3" y="60"/>
                    <a:pt x="4" y="61"/>
                    <a:pt x="5" y="61"/>
                  </a:cubicBezTo>
                  <a:cubicBezTo>
                    <a:pt x="6" y="61"/>
                    <a:pt x="5" y="60"/>
                    <a:pt x="5" y="60"/>
                  </a:cubicBezTo>
                  <a:cubicBezTo>
                    <a:pt x="5" y="59"/>
                    <a:pt x="5" y="60"/>
                    <a:pt x="4" y="59"/>
                  </a:cubicBezTo>
                  <a:cubicBezTo>
                    <a:pt x="4" y="59"/>
                    <a:pt x="5" y="59"/>
                    <a:pt x="5" y="59"/>
                  </a:cubicBezTo>
                  <a:cubicBezTo>
                    <a:pt x="6" y="58"/>
                    <a:pt x="5" y="58"/>
                    <a:pt x="5" y="58"/>
                  </a:cubicBezTo>
                  <a:cubicBezTo>
                    <a:pt x="5" y="58"/>
                    <a:pt x="6" y="58"/>
                    <a:pt x="6" y="58"/>
                  </a:cubicBezTo>
                  <a:cubicBezTo>
                    <a:pt x="6" y="57"/>
                    <a:pt x="6" y="57"/>
                    <a:pt x="6" y="57"/>
                  </a:cubicBezTo>
                  <a:cubicBezTo>
                    <a:pt x="6" y="57"/>
                    <a:pt x="6" y="57"/>
                    <a:pt x="7" y="57"/>
                  </a:cubicBezTo>
                  <a:cubicBezTo>
                    <a:pt x="7" y="56"/>
                    <a:pt x="6" y="56"/>
                    <a:pt x="7" y="55"/>
                  </a:cubicBezTo>
                  <a:cubicBezTo>
                    <a:pt x="7" y="55"/>
                    <a:pt x="7" y="55"/>
                    <a:pt x="7" y="55"/>
                  </a:cubicBezTo>
                  <a:cubicBezTo>
                    <a:pt x="7" y="55"/>
                    <a:pt x="7" y="54"/>
                    <a:pt x="8" y="54"/>
                  </a:cubicBezTo>
                  <a:cubicBezTo>
                    <a:pt x="8" y="53"/>
                    <a:pt x="7" y="53"/>
                    <a:pt x="8" y="53"/>
                  </a:cubicBezTo>
                  <a:cubicBezTo>
                    <a:pt x="7" y="53"/>
                    <a:pt x="7" y="52"/>
                    <a:pt x="6" y="52"/>
                  </a:cubicBezTo>
                  <a:cubicBezTo>
                    <a:pt x="7" y="52"/>
                    <a:pt x="8" y="52"/>
                    <a:pt x="8" y="52"/>
                  </a:cubicBezTo>
                  <a:cubicBezTo>
                    <a:pt x="8" y="51"/>
                    <a:pt x="8" y="51"/>
                    <a:pt x="8" y="51"/>
                  </a:cubicBezTo>
                  <a:cubicBezTo>
                    <a:pt x="7" y="51"/>
                    <a:pt x="7" y="51"/>
                    <a:pt x="6" y="51"/>
                  </a:cubicBezTo>
                  <a:cubicBezTo>
                    <a:pt x="6" y="50"/>
                    <a:pt x="6" y="51"/>
                    <a:pt x="6" y="51"/>
                  </a:cubicBezTo>
                  <a:cubicBezTo>
                    <a:pt x="7" y="50"/>
                    <a:pt x="6" y="50"/>
                    <a:pt x="6" y="50"/>
                  </a:cubicBezTo>
                  <a:cubicBezTo>
                    <a:pt x="7" y="50"/>
                    <a:pt x="9" y="50"/>
                    <a:pt x="7" y="49"/>
                  </a:cubicBezTo>
                  <a:cubicBezTo>
                    <a:pt x="7" y="49"/>
                    <a:pt x="7" y="49"/>
                    <a:pt x="7" y="49"/>
                  </a:cubicBezTo>
                  <a:cubicBezTo>
                    <a:pt x="7" y="50"/>
                    <a:pt x="6" y="49"/>
                    <a:pt x="5" y="49"/>
                  </a:cubicBezTo>
                  <a:cubicBezTo>
                    <a:pt x="5" y="49"/>
                    <a:pt x="5" y="49"/>
                    <a:pt x="5" y="48"/>
                  </a:cubicBezTo>
                  <a:cubicBezTo>
                    <a:pt x="6" y="48"/>
                    <a:pt x="5" y="49"/>
                    <a:pt x="6" y="49"/>
                  </a:cubicBezTo>
                  <a:cubicBezTo>
                    <a:pt x="7" y="49"/>
                    <a:pt x="6" y="47"/>
                    <a:pt x="6" y="47"/>
                  </a:cubicBezTo>
                  <a:cubicBezTo>
                    <a:pt x="6" y="46"/>
                    <a:pt x="6" y="45"/>
                    <a:pt x="7" y="45"/>
                  </a:cubicBezTo>
                  <a:cubicBezTo>
                    <a:pt x="8" y="45"/>
                    <a:pt x="7" y="45"/>
                    <a:pt x="7" y="44"/>
                  </a:cubicBezTo>
                  <a:cubicBezTo>
                    <a:pt x="7" y="44"/>
                    <a:pt x="7" y="44"/>
                    <a:pt x="7" y="45"/>
                  </a:cubicBezTo>
                  <a:cubicBezTo>
                    <a:pt x="8" y="45"/>
                    <a:pt x="9" y="44"/>
                    <a:pt x="10" y="45"/>
                  </a:cubicBezTo>
                  <a:cubicBezTo>
                    <a:pt x="10" y="45"/>
                    <a:pt x="10" y="44"/>
                    <a:pt x="10" y="44"/>
                  </a:cubicBezTo>
                  <a:cubicBezTo>
                    <a:pt x="9" y="44"/>
                    <a:pt x="9" y="44"/>
                    <a:pt x="9" y="44"/>
                  </a:cubicBezTo>
                  <a:cubicBezTo>
                    <a:pt x="9" y="44"/>
                    <a:pt x="7" y="44"/>
                    <a:pt x="7" y="43"/>
                  </a:cubicBezTo>
                  <a:cubicBezTo>
                    <a:pt x="8" y="43"/>
                    <a:pt x="8" y="44"/>
                    <a:pt x="9" y="44"/>
                  </a:cubicBezTo>
                  <a:cubicBezTo>
                    <a:pt x="9" y="43"/>
                    <a:pt x="8" y="43"/>
                    <a:pt x="9" y="43"/>
                  </a:cubicBezTo>
                  <a:cubicBezTo>
                    <a:pt x="9" y="42"/>
                    <a:pt x="8" y="43"/>
                    <a:pt x="8" y="42"/>
                  </a:cubicBezTo>
                  <a:cubicBezTo>
                    <a:pt x="8" y="42"/>
                    <a:pt x="8" y="41"/>
                    <a:pt x="9" y="41"/>
                  </a:cubicBezTo>
                  <a:cubicBezTo>
                    <a:pt x="9" y="41"/>
                    <a:pt x="10" y="41"/>
                    <a:pt x="10" y="41"/>
                  </a:cubicBezTo>
                  <a:cubicBezTo>
                    <a:pt x="10" y="41"/>
                    <a:pt x="10" y="40"/>
                    <a:pt x="10" y="40"/>
                  </a:cubicBezTo>
                  <a:cubicBezTo>
                    <a:pt x="9" y="40"/>
                    <a:pt x="10" y="41"/>
                    <a:pt x="9" y="40"/>
                  </a:cubicBezTo>
                  <a:cubicBezTo>
                    <a:pt x="8" y="40"/>
                    <a:pt x="9" y="40"/>
                    <a:pt x="9" y="39"/>
                  </a:cubicBezTo>
                  <a:cubicBezTo>
                    <a:pt x="8" y="39"/>
                    <a:pt x="8" y="40"/>
                    <a:pt x="8" y="40"/>
                  </a:cubicBezTo>
                  <a:cubicBezTo>
                    <a:pt x="7" y="40"/>
                    <a:pt x="8" y="39"/>
                    <a:pt x="8" y="38"/>
                  </a:cubicBezTo>
                  <a:cubicBezTo>
                    <a:pt x="9" y="38"/>
                    <a:pt x="9" y="39"/>
                    <a:pt x="9" y="39"/>
                  </a:cubicBezTo>
                  <a:cubicBezTo>
                    <a:pt x="9" y="38"/>
                    <a:pt x="10" y="38"/>
                    <a:pt x="11" y="38"/>
                  </a:cubicBezTo>
                  <a:cubicBezTo>
                    <a:pt x="11" y="38"/>
                    <a:pt x="11" y="38"/>
                    <a:pt x="11" y="38"/>
                  </a:cubicBezTo>
                  <a:cubicBezTo>
                    <a:pt x="10" y="37"/>
                    <a:pt x="9" y="38"/>
                    <a:pt x="8" y="37"/>
                  </a:cubicBezTo>
                  <a:cubicBezTo>
                    <a:pt x="9" y="37"/>
                    <a:pt x="9" y="37"/>
                    <a:pt x="10" y="37"/>
                  </a:cubicBezTo>
                  <a:cubicBezTo>
                    <a:pt x="10" y="37"/>
                    <a:pt x="10" y="36"/>
                    <a:pt x="9" y="36"/>
                  </a:cubicBezTo>
                  <a:cubicBezTo>
                    <a:pt x="10" y="36"/>
                    <a:pt x="10" y="36"/>
                    <a:pt x="11" y="36"/>
                  </a:cubicBezTo>
                  <a:cubicBezTo>
                    <a:pt x="11" y="36"/>
                    <a:pt x="10" y="36"/>
                    <a:pt x="11" y="35"/>
                  </a:cubicBezTo>
                  <a:cubicBezTo>
                    <a:pt x="11" y="35"/>
                    <a:pt x="11" y="34"/>
                    <a:pt x="12" y="35"/>
                  </a:cubicBezTo>
                  <a:cubicBezTo>
                    <a:pt x="12" y="34"/>
                    <a:pt x="11" y="34"/>
                    <a:pt x="11" y="34"/>
                  </a:cubicBezTo>
                  <a:cubicBezTo>
                    <a:pt x="10" y="34"/>
                    <a:pt x="10" y="34"/>
                    <a:pt x="10" y="34"/>
                  </a:cubicBezTo>
                  <a:cubicBezTo>
                    <a:pt x="10" y="34"/>
                    <a:pt x="11" y="33"/>
                    <a:pt x="12" y="34"/>
                  </a:cubicBezTo>
                  <a:cubicBezTo>
                    <a:pt x="12" y="33"/>
                    <a:pt x="13" y="33"/>
                    <a:pt x="13" y="32"/>
                  </a:cubicBezTo>
                  <a:cubicBezTo>
                    <a:pt x="12" y="32"/>
                    <a:pt x="11" y="33"/>
                    <a:pt x="11" y="32"/>
                  </a:cubicBezTo>
                  <a:cubicBezTo>
                    <a:pt x="11" y="32"/>
                    <a:pt x="12" y="32"/>
                    <a:pt x="12" y="32"/>
                  </a:cubicBezTo>
                  <a:cubicBezTo>
                    <a:pt x="12" y="32"/>
                    <a:pt x="12" y="32"/>
                    <a:pt x="12" y="32"/>
                  </a:cubicBezTo>
                  <a:cubicBezTo>
                    <a:pt x="11" y="31"/>
                    <a:pt x="11" y="31"/>
                    <a:pt x="11" y="31"/>
                  </a:cubicBezTo>
                  <a:cubicBezTo>
                    <a:pt x="10" y="31"/>
                    <a:pt x="11" y="32"/>
                    <a:pt x="11" y="32"/>
                  </a:cubicBezTo>
                  <a:cubicBezTo>
                    <a:pt x="10" y="32"/>
                    <a:pt x="11" y="31"/>
                    <a:pt x="11" y="31"/>
                  </a:cubicBezTo>
                  <a:cubicBezTo>
                    <a:pt x="12" y="31"/>
                    <a:pt x="12" y="31"/>
                    <a:pt x="12" y="31"/>
                  </a:cubicBezTo>
                  <a:cubicBezTo>
                    <a:pt x="12" y="30"/>
                    <a:pt x="13" y="29"/>
                    <a:pt x="14" y="30"/>
                  </a:cubicBezTo>
                  <a:cubicBezTo>
                    <a:pt x="14" y="29"/>
                    <a:pt x="13" y="29"/>
                    <a:pt x="13" y="29"/>
                  </a:cubicBezTo>
                  <a:cubicBezTo>
                    <a:pt x="13" y="28"/>
                    <a:pt x="15" y="29"/>
                    <a:pt x="15" y="27"/>
                  </a:cubicBezTo>
                  <a:cubicBezTo>
                    <a:pt x="15" y="26"/>
                    <a:pt x="16" y="27"/>
                    <a:pt x="16" y="26"/>
                  </a:cubicBezTo>
                  <a:cubicBezTo>
                    <a:pt x="17" y="26"/>
                    <a:pt x="16" y="26"/>
                    <a:pt x="16" y="25"/>
                  </a:cubicBezTo>
                  <a:cubicBezTo>
                    <a:pt x="17" y="25"/>
                    <a:pt x="17" y="24"/>
                    <a:pt x="18" y="24"/>
                  </a:cubicBezTo>
                  <a:cubicBezTo>
                    <a:pt x="18" y="24"/>
                    <a:pt x="18" y="24"/>
                    <a:pt x="18" y="23"/>
                  </a:cubicBezTo>
                  <a:cubicBezTo>
                    <a:pt x="18" y="23"/>
                    <a:pt x="18" y="22"/>
                    <a:pt x="18" y="22"/>
                  </a:cubicBezTo>
                  <a:cubicBezTo>
                    <a:pt x="17" y="22"/>
                    <a:pt x="17" y="22"/>
                    <a:pt x="17" y="21"/>
                  </a:cubicBezTo>
                  <a:cubicBezTo>
                    <a:pt x="18" y="22"/>
                    <a:pt x="18" y="23"/>
                    <a:pt x="19" y="23"/>
                  </a:cubicBezTo>
                  <a:cubicBezTo>
                    <a:pt x="19" y="22"/>
                    <a:pt x="19" y="23"/>
                    <a:pt x="18" y="22"/>
                  </a:cubicBezTo>
                  <a:cubicBezTo>
                    <a:pt x="19" y="22"/>
                    <a:pt x="19" y="21"/>
                    <a:pt x="19" y="20"/>
                  </a:cubicBezTo>
                  <a:cubicBezTo>
                    <a:pt x="20" y="20"/>
                    <a:pt x="21" y="20"/>
                    <a:pt x="22" y="19"/>
                  </a:cubicBezTo>
                  <a:cubicBezTo>
                    <a:pt x="22" y="19"/>
                    <a:pt x="21" y="18"/>
                    <a:pt x="21" y="18"/>
                  </a:cubicBezTo>
                  <a:cubicBezTo>
                    <a:pt x="22" y="18"/>
                    <a:pt x="22" y="19"/>
                    <a:pt x="22" y="19"/>
                  </a:cubicBezTo>
                  <a:cubicBezTo>
                    <a:pt x="22" y="19"/>
                    <a:pt x="23" y="18"/>
                    <a:pt x="23" y="19"/>
                  </a:cubicBezTo>
                  <a:cubicBezTo>
                    <a:pt x="24" y="18"/>
                    <a:pt x="23" y="18"/>
                    <a:pt x="22" y="17"/>
                  </a:cubicBezTo>
                  <a:cubicBezTo>
                    <a:pt x="23" y="17"/>
                    <a:pt x="24" y="17"/>
                    <a:pt x="24" y="16"/>
                  </a:cubicBezTo>
                  <a:cubicBezTo>
                    <a:pt x="25" y="16"/>
                    <a:pt x="25" y="17"/>
                    <a:pt x="25" y="17"/>
                  </a:cubicBezTo>
                  <a:cubicBezTo>
                    <a:pt x="26" y="18"/>
                    <a:pt x="26" y="17"/>
                    <a:pt x="27" y="16"/>
                  </a:cubicBezTo>
                  <a:cubicBezTo>
                    <a:pt x="27" y="17"/>
                    <a:pt x="27" y="17"/>
                    <a:pt x="27" y="18"/>
                  </a:cubicBezTo>
                  <a:cubicBezTo>
                    <a:pt x="27" y="18"/>
                    <a:pt x="28" y="18"/>
                    <a:pt x="28" y="18"/>
                  </a:cubicBezTo>
                  <a:cubicBezTo>
                    <a:pt x="28" y="17"/>
                    <a:pt x="27" y="17"/>
                    <a:pt x="27" y="16"/>
                  </a:cubicBezTo>
                  <a:cubicBezTo>
                    <a:pt x="28" y="16"/>
                    <a:pt x="27" y="15"/>
                    <a:pt x="28" y="15"/>
                  </a:cubicBezTo>
                  <a:cubicBezTo>
                    <a:pt x="28" y="14"/>
                    <a:pt x="27" y="14"/>
                    <a:pt x="27" y="14"/>
                  </a:cubicBezTo>
                  <a:cubicBezTo>
                    <a:pt x="29" y="13"/>
                    <a:pt x="30" y="13"/>
                    <a:pt x="31" y="12"/>
                  </a:cubicBezTo>
                  <a:cubicBezTo>
                    <a:pt x="31" y="12"/>
                    <a:pt x="31" y="12"/>
                    <a:pt x="31" y="12"/>
                  </a:cubicBezTo>
                  <a:cubicBezTo>
                    <a:pt x="31" y="11"/>
                    <a:pt x="32" y="11"/>
                    <a:pt x="32" y="11"/>
                  </a:cubicBezTo>
                  <a:cubicBezTo>
                    <a:pt x="32" y="11"/>
                    <a:pt x="33" y="11"/>
                    <a:pt x="33" y="11"/>
                  </a:cubicBezTo>
                  <a:cubicBezTo>
                    <a:pt x="33" y="12"/>
                    <a:pt x="33" y="11"/>
                    <a:pt x="34" y="11"/>
                  </a:cubicBezTo>
                  <a:cubicBezTo>
                    <a:pt x="34" y="11"/>
                    <a:pt x="33" y="10"/>
                    <a:pt x="34" y="10"/>
                  </a:cubicBezTo>
                  <a:cubicBezTo>
                    <a:pt x="34" y="9"/>
                    <a:pt x="33" y="10"/>
                    <a:pt x="33" y="9"/>
                  </a:cubicBezTo>
                  <a:cubicBezTo>
                    <a:pt x="33" y="8"/>
                    <a:pt x="34" y="11"/>
                    <a:pt x="35" y="9"/>
                  </a:cubicBezTo>
                  <a:cubicBezTo>
                    <a:pt x="35" y="10"/>
                    <a:pt x="35" y="10"/>
                    <a:pt x="35" y="10"/>
                  </a:cubicBezTo>
                  <a:cubicBezTo>
                    <a:pt x="35" y="11"/>
                    <a:pt x="35" y="9"/>
                    <a:pt x="36" y="10"/>
                  </a:cubicBezTo>
                  <a:cubicBezTo>
                    <a:pt x="36" y="10"/>
                    <a:pt x="36" y="9"/>
                    <a:pt x="36" y="9"/>
                  </a:cubicBezTo>
                  <a:cubicBezTo>
                    <a:pt x="37" y="9"/>
                    <a:pt x="38" y="8"/>
                    <a:pt x="39" y="8"/>
                  </a:cubicBezTo>
                  <a:cubicBezTo>
                    <a:pt x="39" y="8"/>
                    <a:pt x="38" y="8"/>
                    <a:pt x="38" y="9"/>
                  </a:cubicBezTo>
                  <a:cubicBezTo>
                    <a:pt x="39" y="9"/>
                    <a:pt x="40" y="7"/>
                    <a:pt x="39" y="7"/>
                  </a:cubicBezTo>
                  <a:cubicBezTo>
                    <a:pt x="39" y="7"/>
                    <a:pt x="40" y="7"/>
                    <a:pt x="40" y="7"/>
                  </a:cubicBezTo>
                  <a:cubicBezTo>
                    <a:pt x="40" y="7"/>
                    <a:pt x="40" y="8"/>
                    <a:pt x="40" y="8"/>
                  </a:cubicBezTo>
                  <a:cubicBezTo>
                    <a:pt x="41" y="8"/>
                    <a:pt x="40" y="8"/>
                    <a:pt x="40" y="8"/>
                  </a:cubicBezTo>
                  <a:cubicBezTo>
                    <a:pt x="40" y="6"/>
                    <a:pt x="42" y="8"/>
                    <a:pt x="42" y="7"/>
                  </a:cubicBezTo>
                  <a:cubicBezTo>
                    <a:pt x="43" y="6"/>
                    <a:pt x="43" y="7"/>
                    <a:pt x="43" y="7"/>
                  </a:cubicBezTo>
                  <a:cubicBezTo>
                    <a:pt x="43" y="6"/>
                    <a:pt x="43" y="6"/>
                    <a:pt x="43" y="6"/>
                  </a:cubicBezTo>
                  <a:cubicBezTo>
                    <a:pt x="43" y="6"/>
                    <a:pt x="44" y="6"/>
                    <a:pt x="44" y="7"/>
                  </a:cubicBezTo>
                  <a:cubicBezTo>
                    <a:pt x="44" y="6"/>
                    <a:pt x="44" y="6"/>
                    <a:pt x="44" y="6"/>
                  </a:cubicBezTo>
                  <a:cubicBezTo>
                    <a:pt x="45" y="5"/>
                    <a:pt x="45" y="6"/>
                    <a:pt x="45" y="6"/>
                  </a:cubicBezTo>
                  <a:cubicBezTo>
                    <a:pt x="46" y="6"/>
                    <a:pt x="46" y="5"/>
                    <a:pt x="47" y="5"/>
                  </a:cubicBezTo>
                  <a:cubicBezTo>
                    <a:pt x="47" y="5"/>
                    <a:pt x="47" y="5"/>
                    <a:pt x="47" y="5"/>
                  </a:cubicBezTo>
                  <a:cubicBezTo>
                    <a:pt x="47" y="5"/>
                    <a:pt x="47" y="5"/>
                    <a:pt x="47" y="5"/>
                  </a:cubicBezTo>
                  <a:cubicBezTo>
                    <a:pt x="48" y="5"/>
                    <a:pt x="49" y="5"/>
                    <a:pt x="49" y="5"/>
                  </a:cubicBezTo>
                  <a:cubicBezTo>
                    <a:pt x="50" y="5"/>
                    <a:pt x="50" y="5"/>
                    <a:pt x="51" y="5"/>
                  </a:cubicBezTo>
                  <a:cubicBezTo>
                    <a:pt x="51" y="5"/>
                    <a:pt x="52" y="4"/>
                    <a:pt x="52" y="5"/>
                  </a:cubicBezTo>
                  <a:cubicBezTo>
                    <a:pt x="52" y="5"/>
                    <a:pt x="53" y="5"/>
                    <a:pt x="53" y="5"/>
                  </a:cubicBezTo>
                  <a:cubicBezTo>
                    <a:pt x="53" y="5"/>
                    <a:pt x="53" y="4"/>
                    <a:pt x="53" y="4"/>
                  </a:cubicBezTo>
                  <a:cubicBezTo>
                    <a:pt x="53" y="4"/>
                    <a:pt x="54" y="6"/>
                    <a:pt x="54" y="4"/>
                  </a:cubicBezTo>
                  <a:cubicBezTo>
                    <a:pt x="55" y="4"/>
                    <a:pt x="55" y="4"/>
                    <a:pt x="56" y="4"/>
                  </a:cubicBezTo>
                  <a:cubicBezTo>
                    <a:pt x="57" y="4"/>
                    <a:pt x="57" y="3"/>
                    <a:pt x="57" y="3"/>
                  </a:cubicBezTo>
                  <a:cubicBezTo>
                    <a:pt x="57" y="3"/>
                    <a:pt x="57" y="4"/>
                    <a:pt x="57" y="4"/>
                  </a:cubicBezTo>
                  <a:cubicBezTo>
                    <a:pt x="58" y="4"/>
                    <a:pt x="58" y="3"/>
                    <a:pt x="58" y="4"/>
                  </a:cubicBezTo>
                  <a:cubicBezTo>
                    <a:pt x="58" y="4"/>
                    <a:pt x="59" y="3"/>
                    <a:pt x="59" y="3"/>
                  </a:cubicBezTo>
                  <a:cubicBezTo>
                    <a:pt x="61" y="3"/>
                    <a:pt x="63" y="3"/>
                    <a:pt x="66" y="2"/>
                  </a:cubicBezTo>
                  <a:cubicBezTo>
                    <a:pt x="66" y="2"/>
                    <a:pt x="66" y="3"/>
                    <a:pt x="66" y="3"/>
                  </a:cubicBezTo>
                  <a:cubicBezTo>
                    <a:pt x="67" y="1"/>
                    <a:pt x="69" y="2"/>
                    <a:pt x="71" y="1"/>
                  </a:cubicBezTo>
                  <a:cubicBezTo>
                    <a:pt x="71" y="2"/>
                    <a:pt x="71" y="0"/>
                    <a:pt x="71" y="1"/>
                  </a:cubicBezTo>
                  <a:cubicBezTo>
                    <a:pt x="71" y="2"/>
                    <a:pt x="72" y="2"/>
                    <a:pt x="72" y="2"/>
                  </a:cubicBezTo>
                  <a:cubicBezTo>
                    <a:pt x="72" y="1"/>
                    <a:pt x="71" y="2"/>
                    <a:pt x="72" y="1"/>
                  </a:cubicBezTo>
                  <a:cubicBezTo>
                    <a:pt x="72" y="1"/>
                    <a:pt x="72" y="1"/>
                    <a:pt x="72" y="1"/>
                  </a:cubicBezTo>
                  <a:cubicBezTo>
                    <a:pt x="73" y="1"/>
                    <a:pt x="73" y="1"/>
                    <a:pt x="73" y="0"/>
                  </a:cubicBezTo>
                  <a:cubicBezTo>
                    <a:pt x="74" y="0"/>
                    <a:pt x="74" y="0"/>
                    <a:pt x="76" y="1"/>
                  </a:cubicBezTo>
                  <a:cubicBezTo>
                    <a:pt x="75" y="2"/>
                    <a:pt x="75" y="2"/>
                    <a:pt x="75" y="4"/>
                  </a:cubicBezTo>
                  <a:cubicBezTo>
                    <a:pt x="75" y="4"/>
                    <a:pt x="75" y="3"/>
                    <a:pt x="75" y="3"/>
                  </a:cubicBezTo>
                  <a:cubicBezTo>
                    <a:pt x="76" y="3"/>
                    <a:pt x="76" y="4"/>
                    <a:pt x="76" y="5"/>
                  </a:cubicBezTo>
                  <a:cubicBezTo>
                    <a:pt x="77" y="4"/>
                    <a:pt x="77" y="6"/>
                    <a:pt x="78" y="5"/>
                  </a:cubicBezTo>
                  <a:cubicBezTo>
                    <a:pt x="78" y="5"/>
                    <a:pt x="78" y="5"/>
                    <a:pt x="78" y="5"/>
                  </a:cubicBezTo>
                  <a:cubicBezTo>
                    <a:pt x="78" y="5"/>
                    <a:pt x="78" y="5"/>
                    <a:pt x="79" y="5"/>
                  </a:cubicBezTo>
                  <a:cubicBezTo>
                    <a:pt x="79" y="5"/>
                    <a:pt x="79" y="5"/>
                    <a:pt x="80" y="5"/>
                  </a:cubicBezTo>
                  <a:cubicBezTo>
                    <a:pt x="80" y="6"/>
                    <a:pt x="80" y="7"/>
                    <a:pt x="80" y="6"/>
                  </a:cubicBezTo>
                  <a:cubicBezTo>
                    <a:pt x="81" y="5"/>
                    <a:pt x="79" y="6"/>
                    <a:pt x="80" y="5"/>
                  </a:cubicBezTo>
                  <a:cubicBezTo>
                    <a:pt x="81" y="5"/>
                    <a:pt x="81" y="6"/>
                    <a:pt x="81" y="6"/>
                  </a:cubicBezTo>
                  <a:cubicBezTo>
                    <a:pt x="81" y="5"/>
                    <a:pt x="82" y="5"/>
                    <a:pt x="82" y="5"/>
                  </a:cubicBezTo>
                  <a:cubicBezTo>
                    <a:pt x="82" y="5"/>
                    <a:pt x="82" y="5"/>
                    <a:pt x="82" y="6"/>
                  </a:cubicBezTo>
                  <a:cubicBezTo>
                    <a:pt x="84" y="6"/>
                    <a:pt x="85" y="6"/>
                    <a:pt x="86" y="6"/>
                  </a:cubicBezTo>
                  <a:cubicBezTo>
                    <a:pt x="86" y="6"/>
                    <a:pt x="86" y="6"/>
                    <a:pt x="87" y="5"/>
                  </a:cubicBezTo>
                  <a:cubicBezTo>
                    <a:pt x="87" y="6"/>
                    <a:pt x="89" y="6"/>
                    <a:pt x="90" y="5"/>
                  </a:cubicBezTo>
                  <a:cubicBezTo>
                    <a:pt x="90" y="5"/>
                    <a:pt x="90" y="6"/>
                    <a:pt x="91" y="6"/>
                  </a:cubicBezTo>
                  <a:cubicBezTo>
                    <a:pt x="91" y="6"/>
                    <a:pt x="91" y="5"/>
                    <a:pt x="91" y="5"/>
                  </a:cubicBezTo>
                  <a:cubicBezTo>
                    <a:pt x="92" y="6"/>
                    <a:pt x="91" y="6"/>
                    <a:pt x="91" y="6"/>
                  </a:cubicBezTo>
                  <a:cubicBezTo>
                    <a:pt x="92" y="6"/>
                    <a:pt x="92" y="6"/>
                    <a:pt x="92" y="6"/>
                  </a:cubicBezTo>
                  <a:cubicBezTo>
                    <a:pt x="93" y="6"/>
                    <a:pt x="93" y="6"/>
                    <a:pt x="94" y="6"/>
                  </a:cubicBezTo>
                  <a:cubicBezTo>
                    <a:pt x="94" y="6"/>
                    <a:pt x="93" y="6"/>
                    <a:pt x="93" y="6"/>
                  </a:cubicBezTo>
                  <a:cubicBezTo>
                    <a:pt x="93" y="5"/>
                    <a:pt x="94" y="6"/>
                    <a:pt x="95" y="6"/>
                  </a:cubicBezTo>
                  <a:cubicBezTo>
                    <a:pt x="94" y="7"/>
                    <a:pt x="95" y="7"/>
                    <a:pt x="94" y="7"/>
                  </a:cubicBezTo>
                  <a:cubicBezTo>
                    <a:pt x="94" y="8"/>
                    <a:pt x="95" y="7"/>
                    <a:pt x="95" y="7"/>
                  </a:cubicBezTo>
                  <a:cubicBezTo>
                    <a:pt x="95" y="7"/>
                    <a:pt x="95" y="6"/>
                    <a:pt x="95" y="6"/>
                  </a:cubicBezTo>
                  <a:cubicBezTo>
                    <a:pt x="96" y="7"/>
                    <a:pt x="95" y="7"/>
                    <a:pt x="95" y="7"/>
                  </a:cubicBezTo>
                  <a:cubicBezTo>
                    <a:pt x="96" y="8"/>
                    <a:pt x="96" y="7"/>
                    <a:pt x="96" y="7"/>
                  </a:cubicBezTo>
                  <a:cubicBezTo>
                    <a:pt x="96" y="6"/>
                    <a:pt x="97" y="7"/>
                    <a:pt x="97" y="6"/>
                  </a:cubicBezTo>
                  <a:cubicBezTo>
                    <a:pt x="98" y="7"/>
                    <a:pt x="99" y="7"/>
                    <a:pt x="99" y="8"/>
                  </a:cubicBezTo>
                  <a:cubicBezTo>
                    <a:pt x="99" y="8"/>
                    <a:pt x="99" y="9"/>
                    <a:pt x="99" y="9"/>
                  </a:cubicBezTo>
                  <a:cubicBezTo>
                    <a:pt x="99" y="10"/>
                    <a:pt x="101" y="11"/>
                    <a:pt x="102" y="11"/>
                  </a:cubicBezTo>
                  <a:cubicBezTo>
                    <a:pt x="102" y="11"/>
                    <a:pt x="102" y="11"/>
                    <a:pt x="102" y="10"/>
                  </a:cubicBezTo>
                  <a:cubicBezTo>
                    <a:pt x="104" y="11"/>
                    <a:pt x="105" y="13"/>
                    <a:pt x="106" y="12"/>
                  </a:cubicBezTo>
                  <a:cubicBezTo>
                    <a:pt x="107" y="13"/>
                    <a:pt x="107" y="14"/>
                    <a:pt x="108" y="13"/>
                  </a:cubicBezTo>
                  <a:cubicBezTo>
                    <a:pt x="108" y="13"/>
                    <a:pt x="109" y="13"/>
                    <a:pt x="110" y="13"/>
                  </a:cubicBezTo>
                  <a:cubicBezTo>
                    <a:pt x="110" y="14"/>
                    <a:pt x="110" y="14"/>
                    <a:pt x="110" y="14"/>
                  </a:cubicBezTo>
                  <a:cubicBezTo>
                    <a:pt x="111" y="14"/>
                    <a:pt x="111" y="14"/>
                    <a:pt x="111" y="14"/>
                  </a:cubicBezTo>
                  <a:cubicBezTo>
                    <a:pt x="112" y="14"/>
                    <a:pt x="113" y="15"/>
                    <a:pt x="114" y="16"/>
                  </a:cubicBezTo>
                  <a:cubicBezTo>
                    <a:pt x="114" y="16"/>
                    <a:pt x="115" y="17"/>
                    <a:pt x="116" y="17"/>
                  </a:cubicBezTo>
                  <a:cubicBezTo>
                    <a:pt x="117" y="18"/>
                    <a:pt x="118" y="18"/>
                    <a:pt x="118" y="18"/>
                  </a:cubicBezTo>
                  <a:cubicBezTo>
                    <a:pt x="119" y="18"/>
                    <a:pt x="119" y="19"/>
                    <a:pt x="120" y="19"/>
                  </a:cubicBezTo>
                  <a:cubicBezTo>
                    <a:pt x="120" y="20"/>
                    <a:pt x="120" y="20"/>
                    <a:pt x="120" y="20"/>
                  </a:cubicBezTo>
                  <a:cubicBezTo>
                    <a:pt x="119" y="20"/>
                    <a:pt x="119" y="20"/>
                    <a:pt x="119" y="21"/>
                  </a:cubicBezTo>
                  <a:cubicBezTo>
                    <a:pt x="119" y="21"/>
                    <a:pt x="119" y="21"/>
                    <a:pt x="119" y="21"/>
                  </a:cubicBezTo>
                  <a:cubicBezTo>
                    <a:pt x="119" y="21"/>
                    <a:pt x="118" y="21"/>
                    <a:pt x="118" y="21"/>
                  </a:cubicBezTo>
                  <a:cubicBezTo>
                    <a:pt x="118" y="21"/>
                    <a:pt x="118" y="21"/>
                    <a:pt x="117" y="21"/>
                  </a:cubicBezTo>
                  <a:cubicBezTo>
                    <a:pt x="117" y="21"/>
                    <a:pt x="117" y="21"/>
                    <a:pt x="118" y="21"/>
                  </a:cubicBezTo>
                  <a:cubicBezTo>
                    <a:pt x="118" y="21"/>
                    <a:pt x="118" y="21"/>
                    <a:pt x="118" y="21"/>
                  </a:cubicBezTo>
                  <a:cubicBezTo>
                    <a:pt x="118" y="22"/>
                    <a:pt x="118" y="22"/>
                    <a:pt x="118" y="22"/>
                  </a:cubicBezTo>
                  <a:cubicBezTo>
                    <a:pt x="118" y="22"/>
                    <a:pt x="117" y="22"/>
                    <a:pt x="117" y="23"/>
                  </a:cubicBezTo>
                  <a:cubicBezTo>
                    <a:pt x="116" y="23"/>
                    <a:pt x="116" y="24"/>
                    <a:pt x="116" y="24"/>
                  </a:cubicBezTo>
                  <a:cubicBezTo>
                    <a:pt x="116" y="24"/>
                    <a:pt x="117" y="24"/>
                    <a:pt x="117" y="24"/>
                  </a:cubicBezTo>
                  <a:cubicBezTo>
                    <a:pt x="117" y="24"/>
                    <a:pt x="117" y="25"/>
                    <a:pt x="117" y="25"/>
                  </a:cubicBezTo>
                  <a:cubicBezTo>
                    <a:pt x="118" y="25"/>
                    <a:pt x="118" y="25"/>
                    <a:pt x="118" y="26"/>
                  </a:cubicBezTo>
                  <a:cubicBezTo>
                    <a:pt x="119" y="25"/>
                    <a:pt x="119" y="25"/>
                    <a:pt x="119" y="25"/>
                  </a:cubicBezTo>
                  <a:cubicBezTo>
                    <a:pt x="119" y="25"/>
                    <a:pt x="119" y="25"/>
                    <a:pt x="119" y="25"/>
                  </a:cubicBezTo>
                  <a:cubicBezTo>
                    <a:pt x="119" y="25"/>
                    <a:pt x="119" y="25"/>
                    <a:pt x="119" y="24"/>
                  </a:cubicBezTo>
                  <a:cubicBezTo>
                    <a:pt x="119" y="24"/>
                    <a:pt x="119" y="24"/>
                    <a:pt x="119" y="24"/>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22" y="21"/>
                    <a:pt x="93" y="45"/>
                    <a:pt x="106" y="34"/>
                  </a:cubicBezTo>
                  <a:cubicBezTo>
                    <a:pt x="110" y="31"/>
                    <a:pt x="110" y="31"/>
                    <a:pt x="110" y="31"/>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19" y="24"/>
                    <a:pt x="119" y="24"/>
                    <a:pt x="119" y="24"/>
                  </a:cubicBezTo>
                  <a:cubicBezTo>
                    <a:pt x="119" y="24"/>
                    <a:pt x="119" y="24"/>
                    <a:pt x="119" y="24"/>
                  </a:cubicBezTo>
                  <a:cubicBezTo>
                    <a:pt x="118" y="25"/>
                    <a:pt x="119" y="25"/>
                    <a:pt x="118" y="26"/>
                  </a:cubicBezTo>
                  <a:cubicBezTo>
                    <a:pt x="118" y="27"/>
                    <a:pt x="117" y="28"/>
                    <a:pt x="117" y="29"/>
                  </a:cubicBezTo>
                  <a:cubicBezTo>
                    <a:pt x="116" y="30"/>
                    <a:pt x="116" y="30"/>
                    <a:pt x="116" y="30"/>
                  </a:cubicBezTo>
                  <a:cubicBezTo>
                    <a:pt x="114" y="31"/>
                    <a:pt x="114" y="32"/>
                    <a:pt x="113" y="33"/>
                  </a:cubicBezTo>
                  <a:cubicBezTo>
                    <a:pt x="113" y="33"/>
                    <a:pt x="113" y="33"/>
                    <a:pt x="113" y="33"/>
                  </a:cubicBezTo>
                  <a:cubicBezTo>
                    <a:pt x="113" y="33"/>
                    <a:pt x="113" y="33"/>
                    <a:pt x="113" y="33"/>
                  </a:cubicBezTo>
                  <a:cubicBezTo>
                    <a:pt x="112" y="34"/>
                    <a:pt x="112" y="34"/>
                    <a:pt x="112" y="34"/>
                  </a:cubicBezTo>
                  <a:cubicBezTo>
                    <a:pt x="111" y="34"/>
                    <a:pt x="111" y="34"/>
                    <a:pt x="111" y="35"/>
                  </a:cubicBezTo>
                  <a:cubicBezTo>
                    <a:pt x="111" y="35"/>
                    <a:pt x="111" y="35"/>
                    <a:pt x="110" y="35"/>
                  </a:cubicBezTo>
                  <a:cubicBezTo>
                    <a:pt x="110" y="35"/>
                    <a:pt x="110" y="35"/>
                    <a:pt x="110" y="35"/>
                  </a:cubicBezTo>
                  <a:cubicBezTo>
                    <a:pt x="110" y="35"/>
                    <a:pt x="109" y="36"/>
                    <a:pt x="109" y="36"/>
                  </a:cubicBezTo>
                  <a:cubicBezTo>
                    <a:pt x="109" y="36"/>
                    <a:pt x="109" y="35"/>
                    <a:pt x="109" y="35"/>
                  </a:cubicBezTo>
                  <a:cubicBezTo>
                    <a:pt x="108" y="35"/>
                    <a:pt x="108" y="36"/>
                    <a:pt x="107" y="36"/>
                  </a:cubicBezTo>
                  <a:cubicBezTo>
                    <a:pt x="107" y="35"/>
                    <a:pt x="107" y="36"/>
                    <a:pt x="106" y="35"/>
                  </a:cubicBezTo>
                  <a:cubicBezTo>
                    <a:pt x="106" y="35"/>
                    <a:pt x="106" y="36"/>
                    <a:pt x="106" y="36"/>
                  </a:cubicBezTo>
                  <a:cubicBezTo>
                    <a:pt x="106" y="36"/>
                    <a:pt x="106" y="35"/>
                    <a:pt x="106" y="35"/>
                  </a:cubicBezTo>
                  <a:cubicBezTo>
                    <a:pt x="106" y="35"/>
                    <a:pt x="106" y="35"/>
                    <a:pt x="106" y="35"/>
                  </a:cubicBezTo>
                  <a:cubicBezTo>
                    <a:pt x="106" y="35"/>
                    <a:pt x="106" y="35"/>
                    <a:pt x="106" y="35"/>
                  </a:cubicBezTo>
                  <a:cubicBezTo>
                    <a:pt x="106" y="35"/>
                    <a:pt x="106" y="35"/>
                    <a:pt x="106" y="35"/>
                  </a:cubicBezTo>
                  <a:cubicBezTo>
                    <a:pt x="106" y="35"/>
                    <a:pt x="106" y="35"/>
                    <a:pt x="106" y="35"/>
                  </a:cubicBezTo>
                  <a:cubicBezTo>
                    <a:pt x="107" y="35"/>
                    <a:pt x="107" y="35"/>
                    <a:pt x="108" y="34"/>
                  </a:cubicBezTo>
                  <a:cubicBezTo>
                    <a:pt x="108" y="35"/>
                    <a:pt x="108" y="35"/>
                    <a:pt x="108" y="35"/>
                  </a:cubicBezTo>
                  <a:cubicBezTo>
                    <a:pt x="107" y="37"/>
                    <a:pt x="106" y="37"/>
                    <a:pt x="105" y="38"/>
                  </a:cubicBezTo>
                  <a:cubicBezTo>
                    <a:pt x="106" y="39"/>
                    <a:pt x="104" y="39"/>
                    <a:pt x="104" y="40"/>
                  </a:cubicBezTo>
                  <a:cubicBezTo>
                    <a:pt x="104" y="40"/>
                    <a:pt x="104" y="40"/>
                    <a:pt x="104" y="40"/>
                  </a:cubicBezTo>
                  <a:cubicBezTo>
                    <a:pt x="104" y="41"/>
                    <a:pt x="103" y="41"/>
                    <a:pt x="103" y="42"/>
                  </a:cubicBezTo>
                  <a:cubicBezTo>
                    <a:pt x="103" y="42"/>
                    <a:pt x="103" y="42"/>
                    <a:pt x="103" y="42"/>
                  </a:cubicBezTo>
                  <a:cubicBezTo>
                    <a:pt x="104" y="42"/>
                    <a:pt x="104" y="42"/>
                    <a:pt x="104" y="42"/>
                  </a:cubicBezTo>
                  <a:cubicBezTo>
                    <a:pt x="104" y="42"/>
                    <a:pt x="104" y="42"/>
                    <a:pt x="104" y="43"/>
                  </a:cubicBezTo>
                  <a:cubicBezTo>
                    <a:pt x="104" y="43"/>
                    <a:pt x="104" y="43"/>
                    <a:pt x="104" y="43"/>
                  </a:cubicBezTo>
                  <a:cubicBezTo>
                    <a:pt x="104" y="43"/>
                    <a:pt x="104" y="43"/>
                    <a:pt x="104" y="42"/>
                  </a:cubicBezTo>
                  <a:cubicBezTo>
                    <a:pt x="104" y="42"/>
                    <a:pt x="104" y="41"/>
                    <a:pt x="104" y="41"/>
                  </a:cubicBezTo>
                  <a:cubicBezTo>
                    <a:pt x="104" y="41"/>
                    <a:pt x="104" y="42"/>
                    <a:pt x="104" y="42"/>
                  </a:cubicBezTo>
                  <a:cubicBezTo>
                    <a:pt x="103" y="41"/>
                    <a:pt x="103" y="41"/>
                    <a:pt x="103" y="41"/>
                  </a:cubicBezTo>
                  <a:cubicBezTo>
                    <a:pt x="104" y="40"/>
                    <a:pt x="104" y="40"/>
                    <a:pt x="104" y="40"/>
                  </a:cubicBezTo>
                  <a:cubicBezTo>
                    <a:pt x="103" y="40"/>
                    <a:pt x="104" y="39"/>
                    <a:pt x="103" y="40"/>
                  </a:cubicBezTo>
                  <a:cubicBezTo>
                    <a:pt x="103" y="40"/>
                    <a:pt x="104" y="40"/>
                    <a:pt x="103" y="41"/>
                  </a:cubicBezTo>
                  <a:cubicBezTo>
                    <a:pt x="101" y="39"/>
                    <a:pt x="101" y="39"/>
                    <a:pt x="101" y="39"/>
                  </a:cubicBezTo>
                  <a:cubicBezTo>
                    <a:pt x="100" y="38"/>
                    <a:pt x="100" y="38"/>
                    <a:pt x="100" y="38"/>
                  </a:cubicBezTo>
                  <a:cubicBezTo>
                    <a:pt x="100" y="38"/>
                    <a:pt x="100" y="38"/>
                    <a:pt x="99" y="38"/>
                  </a:cubicBezTo>
                  <a:cubicBezTo>
                    <a:pt x="99" y="39"/>
                    <a:pt x="99" y="39"/>
                    <a:pt x="98" y="39"/>
                  </a:cubicBezTo>
                  <a:cubicBezTo>
                    <a:pt x="98" y="39"/>
                    <a:pt x="97" y="40"/>
                    <a:pt x="97" y="39"/>
                  </a:cubicBezTo>
                  <a:cubicBezTo>
                    <a:pt x="96" y="40"/>
                    <a:pt x="97" y="40"/>
                    <a:pt x="97" y="40"/>
                  </a:cubicBezTo>
                  <a:cubicBezTo>
                    <a:pt x="97" y="40"/>
                    <a:pt x="97" y="40"/>
                    <a:pt x="97" y="40"/>
                  </a:cubicBezTo>
                  <a:cubicBezTo>
                    <a:pt x="96" y="39"/>
                    <a:pt x="94" y="39"/>
                    <a:pt x="95" y="38"/>
                  </a:cubicBezTo>
                  <a:cubicBezTo>
                    <a:pt x="95" y="38"/>
                    <a:pt x="94" y="39"/>
                    <a:pt x="94" y="38"/>
                  </a:cubicBezTo>
                  <a:cubicBezTo>
                    <a:pt x="94" y="38"/>
                    <a:pt x="94" y="38"/>
                    <a:pt x="95" y="38"/>
                  </a:cubicBezTo>
                  <a:cubicBezTo>
                    <a:pt x="95" y="37"/>
                    <a:pt x="95" y="37"/>
                    <a:pt x="95" y="37"/>
                  </a:cubicBezTo>
                  <a:cubicBezTo>
                    <a:pt x="95" y="37"/>
                    <a:pt x="94" y="37"/>
                    <a:pt x="94" y="38"/>
                  </a:cubicBezTo>
                  <a:cubicBezTo>
                    <a:pt x="93" y="38"/>
                    <a:pt x="93" y="36"/>
                    <a:pt x="92" y="37"/>
                  </a:cubicBezTo>
                  <a:cubicBezTo>
                    <a:pt x="93" y="36"/>
                    <a:pt x="92" y="36"/>
                    <a:pt x="92" y="36"/>
                  </a:cubicBezTo>
                  <a:cubicBezTo>
                    <a:pt x="91" y="36"/>
                    <a:pt x="90" y="35"/>
                    <a:pt x="90" y="35"/>
                  </a:cubicBezTo>
                  <a:cubicBezTo>
                    <a:pt x="88" y="35"/>
                    <a:pt x="87" y="33"/>
                    <a:pt x="85" y="34"/>
                  </a:cubicBezTo>
                  <a:cubicBezTo>
                    <a:pt x="85" y="33"/>
                    <a:pt x="85" y="33"/>
                    <a:pt x="85" y="33"/>
                  </a:cubicBezTo>
                  <a:cubicBezTo>
                    <a:pt x="85" y="33"/>
                    <a:pt x="85" y="33"/>
                    <a:pt x="85" y="33"/>
                  </a:cubicBezTo>
                  <a:cubicBezTo>
                    <a:pt x="85" y="32"/>
                    <a:pt x="85" y="33"/>
                    <a:pt x="84" y="33"/>
                  </a:cubicBezTo>
                  <a:cubicBezTo>
                    <a:pt x="84" y="33"/>
                    <a:pt x="84" y="32"/>
                    <a:pt x="84" y="32"/>
                  </a:cubicBezTo>
                  <a:cubicBezTo>
                    <a:pt x="84" y="32"/>
                    <a:pt x="83" y="33"/>
                    <a:pt x="83" y="32"/>
                  </a:cubicBezTo>
                  <a:cubicBezTo>
                    <a:pt x="83" y="32"/>
                    <a:pt x="83" y="32"/>
                    <a:pt x="83" y="31"/>
                  </a:cubicBezTo>
                  <a:cubicBezTo>
                    <a:pt x="83" y="32"/>
                    <a:pt x="82" y="33"/>
                    <a:pt x="82" y="32"/>
                  </a:cubicBezTo>
                  <a:cubicBezTo>
                    <a:pt x="82" y="32"/>
                    <a:pt x="82" y="32"/>
                    <a:pt x="82" y="32"/>
                  </a:cubicBezTo>
                  <a:cubicBezTo>
                    <a:pt x="82" y="31"/>
                    <a:pt x="82" y="31"/>
                    <a:pt x="82" y="31"/>
                  </a:cubicBezTo>
                  <a:cubicBezTo>
                    <a:pt x="82" y="31"/>
                    <a:pt x="82" y="30"/>
                    <a:pt x="81" y="30"/>
                  </a:cubicBezTo>
                  <a:cubicBezTo>
                    <a:pt x="81" y="30"/>
                    <a:pt x="79" y="30"/>
                    <a:pt x="79" y="30"/>
                  </a:cubicBezTo>
                  <a:cubicBezTo>
                    <a:pt x="79" y="30"/>
                    <a:pt x="79" y="30"/>
                    <a:pt x="79" y="31"/>
                  </a:cubicBezTo>
                  <a:cubicBezTo>
                    <a:pt x="78" y="30"/>
                    <a:pt x="77" y="30"/>
                    <a:pt x="77" y="30"/>
                  </a:cubicBezTo>
                  <a:cubicBezTo>
                    <a:pt x="77" y="29"/>
                    <a:pt x="77" y="29"/>
                    <a:pt x="77" y="29"/>
                  </a:cubicBezTo>
                  <a:cubicBezTo>
                    <a:pt x="76" y="30"/>
                    <a:pt x="76" y="29"/>
                    <a:pt x="76" y="30"/>
                  </a:cubicBezTo>
                  <a:cubicBezTo>
                    <a:pt x="76" y="30"/>
                    <a:pt x="76" y="29"/>
                    <a:pt x="76" y="29"/>
                  </a:cubicBezTo>
                  <a:cubicBezTo>
                    <a:pt x="76" y="29"/>
                    <a:pt x="76" y="29"/>
                    <a:pt x="75" y="30"/>
                  </a:cubicBezTo>
                  <a:cubicBezTo>
                    <a:pt x="75" y="29"/>
                    <a:pt x="74" y="29"/>
                    <a:pt x="73" y="30"/>
                  </a:cubicBezTo>
                  <a:cubicBezTo>
                    <a:pt x="73" y="30"/>
                    <a:pt x="73" y="29"/>
                    <a:pt x="73" y="29"/>
                  </a:cubicBezTo>
                  <a:cubicBezTo>
                    <a:pt x="71" y="30"/>
                    <a:pt x="69" y="31"/>
                    <a:pt x="67" y="30"/>
                  </a:cubicBezTo>
                  <a:cubicBezTo>
                    <a:pt x="67" y="30"/>
                    <a:pt x="66" y="30"/>
                    <a:pt x="66" y="31"/>
                  </a:cubicBezTo>
                  <a:cubicBezTo>
                    <a:pt x="66" y="30"/>
                    <a:pt x="65" y="30"/>
                    <a:pt x="65" y="30"/>
                  </a:cubicBezTo>
                  <a:cubicBezTo>
                    <a:pt x="65" y="29"/>
                    <a:pt x="65" y="29"/>
                    <a:pt x="65" y="29"/>
                  </a:cubicBezTo>
                  <a:cubicBezTo>
                    <a:pt x="64" y="29"/>
                    <a:pt x="63" y="30"/>
                    <a:pt x="63" y="29"/>
                  </a:cubicBezTo>
                  <a:cubicBezTo>
                    <a:pt x="63" y="28"/>
                    <a:pt x="64" y="29"/>
                    <a:pt x="64" y="29"/>
                  </a:cubicBezTo>
                  <a:cubicBezTo>
                    <a:pt x="64" y="29"/>
                    <a:pt x="64" y="28"/>
                    <a:pt x="65" y="28"/>
                  </a:cubicBezTo>
                  <a:cubicBezTo>
                    <a:pt x="65" y="28"/>
                    <a:pt x="64" y="27"/>
                    <a:pt x="64" y="27"/>
                  </a:cubicBezTo>
                  <a:cubicBezTo>
                    <a:pt x="65" y="27"/>
                    <a:pt x="64" y="25"/>
                    <a:pt x="65" y="25"/>
                  </a:cubicBezTo>
                  <a:cubicBezTo>
                    <a:pt x="65" y="24"/>
                    <a:pt x="66" y="25"/>
                    <a:pt x="66" y="24"/>
                  </a:cubicBezTo>
                  <a:cubicBezTo>
                    <a:pt x="67" y="24"/>
                    <a:pt x="67" y="24"/>
                    <a:pt x="67" y="25"/>
                  </a:cubicBezTo>
                  <a:cubicBezTo>
                    <a:pt x="67" y="25"/>
                    <a:pt x="67" y="24"/>
                    <a:pt x="68" y="24"/>
                  </a:cubicBezTo>
                  <a:cubicBezTo>
                    <a:pt x="68" y="24"/>
                    <a:pt x="67" y="24"/>
                    <a:pt x="67" y="24"/>
                  </a:cubicBezTo>
                  <a:cubicBezTo>
                    <a:pt x="67" y="23"/>
                    <a:pt x="68" y="23"/>
                    <a:pt x="69" y="24"/>
                  </a:cubicBezTo>
                  <a:cubicBezTo>
                    <a:pt x="68" y="25"/>
                    <a:pt x="69" y="25"/>
                    <a:pt x="69" y="25"/>
                  </a:cubicBezTo>
                  <a:cubicBezTo>
                    <a:pt x="69" y="25"/>
                    <a:pt x="69" y="24"/>
                    <a:pt x="69" y="25"/>
                  </a:cubicBezTo>
                  <a:cubicBezTo>
                    <a:pt x="70" y="25"/>
                    <a:pt x="70" y="25"/>
                    <a:pt x="70" y="24"/>
                  </a:cubicBezTo>
                  <a:cubicBezTo>
                    <a:pt x="70" y="24"/>
                    <a:pt x="69" y="25"/>
                    <a:pt x="69" y="23"/>
                  </a:cubicBezTo>
                  <a:cubicBezTo>
                    <a:pt x="69" y="24"/>
                    <a:pt x="70" y="23"/>
                    <a:pt x="70" y="24"/>
                  </a:cubicBezTo>
                  <a:cubicBezTo>
                    <a:pt x="71" y="24"/>
                    <a:pt x="71" y="23"/>
                    <a:pt x="71" y="22"/>
                  </a:cubicBezTo>
                  <a:cubicBezTo>
                    <a:pt x="70" y="22"/>
                    <a:pt x="70" y="23"/>
                    <a:pt x="70" y="22"/>
                  </a:cubicBezTo>
                  <a:cubicBezTo>
                    <a:pt x="70" y="22"/>
                    <a:pt x="70" y="21"/>
                    <a:pt x="70" y="21"/>
                  </a:cubicBezTo>
                  <a:cubicBezTo>
                    <a:pt x="70" y="21"/>
                    <a:pt x="70" y="20"/>
                    <a:pt x="70" y="20"/>
                  </a:cubicBezTo>
                  <a:cubicBezTo>
                    <a:pt x="69" y="21"/>
                    <a:pt x="70" y="21"/>
                    <a:pt x="70" y="22"/>
                  </a:cubicBezTo>
                  <a:cubicBezTo>
                    <a:pt x="70" y="22"/>
                    <a:pt x="69" y="22"/>
                    <a:pt x="69" y="23"/>
                  </a:cubicBezTo>
                  <a:cubicBezTo>
                    <a:pt x="69" y="23"/>
                    <a:pt x="69" y="22"/>
                    <a:pt x="69" y="22"/>
                  </a:cubicBezTo>
                  <a:cubicBezTo>
                    <a:pt x="69" y="22"/>
                    <a:pt x="69" y="22"/>
                    <a:pt x="69" y="22"/>
                  </a:cubicBezTo>
                  <a:cubicBezTo>
                    <a:pt x="69" y="21"/>
                    <a:pt x="68" y="22"/>
                    <a:pt x="68" y="22"/>
                  </a:cubicBezTo>
                  <a:cubicBezTo>
                    <a:pt x="68" y="22"/>
                    <a:pt x="68" y="22"/>
                    <a:pt x="67" y="21"/>
                  </a:cubicBezTo>
                  <a:cubicBezTo>
                    <a:pt x="67" y="21"/>
                    <a:pt x="67" y="23"/>
                    <a:pt x="67" y="22"/>
                  </a:cubicBezTo>
                  <a:cubicBezTo>
                    <a:pt x="66" y="22"/>
                    <a:pt x="66" y="21"/>
                    <a:pt x="66" y="21"/>
                  </a:cubicBezTo>
                  <a:cubicBezTo>
                    <a:pt x="66" y="21"/>
                    <a:pt x="66" y="22"/>
                    <a:pt x="66" y="22"/>
                  </a:cubicBezTo>
                  <a:cubicBezTo>
                    <a:pt x="65" y="22"/>
                    <a:pt x="63" y="22"/>
                    <a:pt x="61" y="22"/>
                  </a:cubicBezTo>
                  <a:cubicBezTo>
                    <a:pt x="61" y="22"/>
                    <a:pt x="61" y="23"/>
                    <a:pt x="61" y="23"/>
                  </a:cubicBezTo>
                  <a:cubicBezTo>
                    <a:pt x="61" y="23"/>
                    <a:pt x="61" y="23"/>
                    <a:pt x="61" y="23"/>
                  </a:cubicBezTo>
                  <a:cubicBezTo>
                    <a:pt x="61" y="24"/>
                    <a:pt x="61" y="25"/>
                    <a:pt x="62" y="26"/>
                  </a:cubicBezTo>
                  <a:cubicBezTo>
                    <a:pt x="61" y="26"/>
                    <a:pt x="61" y="26"/>
                    <a:pt x="61" y="26"/>
                  </a:cubicBezTo>
                  <a:cubicBezTo>
                    <a:pt x="61" y="26"/>
                    <a:pt x="61" y="26"/>
                    <a:pt x="61" y="26"/>
                  </a:cubicBezTo>
                  <a:cubicBezTo>
                    <a:pt x="61" y="25"/>
                    <a:pt x="61" y="24"/>
                    <a:pt x="61" y="24"/>
                  </a:cubicBezTo>
                  <a:cubicBezTo>
                    <a:pt x="61" y="25"/>
                    <a:pt x="61" y="24"/>
                    <a:pt x="61" y="26"/>
                  </a:cubicBezTo>
                  <a:cubicBezTo>
                    <a:pt x="60" y="25"/>
                    <a:pt x="60" y="25"/>
                    <a:pt x="60" y="26"/>
                  </a:cubicBezTo>
                  <a:cubicBezTo>
                    <a:pt x="60" y="27"/>
                    <a:pt x="60" y="26"/>
                    <a:pt x="60" y="26"/>
                  </a:cubicBezTo>
                  <a:cubicBezTo>
                    <a:pt x="61" y="26"/>
                    <a:pt x="61" y="27"/>
                    <a:pt x="62" y="27"/>
                  </a:cubicBezTo>
                  <a:cubicBezTo>
                    <a:pt x="61" y="28"/>
                    <a:pt x="61" y="29"/>
                    <a:pt x="62" y="29"/>
                  </a:cubicBezTo>
                  <a:cubicBezTo>
                    <a:pt x="61" y="29"/>
                    <a:pt x="61" y="30"/>
                    <a:pt x="60" y="31"/>
                  </a:cubicBezTo>
                  <a:cubicBezTo>
                    <a:pt x="60" y="31"/>
                    <a:pt x="60" y="30"/>
                    <a:pt x="60" y="30"/>
                  </a:cubicBezTo>
                  <a:cubicBezTo>
                    <a:pt x="60" y="30"/>
                    <a:pt x="59" y="30"/>
                    <a:pt x="59" y="30"/>
                  </a:cubicBezTo>
                  <a:cubicBezTo>
                    <a:pt x="59" y="30"/>
                    <a:pt x="59" y="30"/>
                    <a:pt x="58" y="30"/>
                  </a:cubicBezTo>
                  <a:cubicBezTo>
                    <a:pt x="58" y="30"/>
                    <a:pt x="58" y="30"/>
                    <a:pt x="57" y="30"/>
                  </a:cubicBezTo>
                  <a:cubicBezTo>
                    <a:pt x="57" y="30"/>
                    <a:pt x="55" y="30"/>
                    <a:pt x="54" y="30"/>
                  </a:cubicBezTo>
                  <a:cubicBezTo>
                    <a:pt x="54" y="30"/>
                    <a:pt x="54" y="29"/>
                    <a:pt x="54" y="31"/>
                  </a:cubicBezTo>
                  <a:cubicBezTo>
                    <a:pt x="53" y="31"/>
                    <a:pt x="53" y="30"/>
                    <a:pt x="53" y="30"/>
                  </a:cubicBezTo>
                  <a:cubicBezTo>
                    <a:pt x="53" y="30"/>
                    <a:pt x="53" y="30"/>
                    <a:pt x="53" y="31"/>
                  </a:cubicBezTo>
                  <a:cubicBezTo>
                    <a:pt x="53" y="31"/>
                    <a:pt x="53" y="30"/>
                    <a:pt x="52" y="30"/>
                  </a:cubicBezTo>
                  <a:cubicBezTo>
                    <a:pt x="52" y="30"/>
                    <a:pt x="52" y="31"/>
                    <a:pt x="51" y="30"/>
                  </a:cubicBezTo>
                  <a:cubicBezTo>
                    <a:pt x="51" y="30"/>
                    <a:pt x="51" y="30"/>
                    <a:pt x="51" y="31"/>
                  </a:cubicBezTo>
                  <a:cubicBezTo>
                    <a:pt x="51" y="30"/>
                    <a:pt x="51" y="30"/>
                    <a:pt x="50" y="30"/>
                  </a:cubicBezTo>
                  <a:cubicBezTo>
                    <a:pt x="50" y="31"/>
                    <a:pt x="50" y="31"/>
                    <a:pt x="50" y="31"/>
                  </a:cubicBezTo>
                  <a:cubicBezTo>
                    <a:pt x="49" y="31"/>
                    <a:pt x="45" y="32"/>
                    <a:pt x="44" y="33"/>
                  </a:cubicBezTo>
                  <a:cubicBezTo>
                    <a:pt x="44" y="33"/>
                    <a:pt x="43" y="34"/>
                    <a:pt x="43" y="34"/>
                  </a:cubicBezTo>
                  <a:cubicBezTo>
                    <a:pt x="43" y="34"/>
                    <a:pt x="42" y="34"/>
                    <a:pt x="42" y="35"/>
                  </a:cubicBezTo>
                  <a:cubicBezTo>
                    <a:pt x="42" y="35"/>
                    <a:pt x="42" y="36"/>
                    <a:pt x="42" y="36"/>
                  </a:cubicBezTo>
                  <a:cubicBezTo>
                    <a:pt x="42" y="36"/>
                    <a:pt x="42" y="36"/>
                    <a:pt x="41" y="36"/>
                  </a:cubicBezTo>
                  <a:cubicBezTo>
                    <a:pt x="40" y="36"/>
                    <a:pt x="40" y="37"/>
                    <a:pt x="39" y="37"/>
                  </a:cubicBezTo>
                  <a:cubicBezTo>
                    <a:pt x="39" y="37"/>
                    <a:pt x="39" y="37"/>
                    <a:pt x="39" y="37"/>
                  </a:cubicBezTo>
                  <a:cubicBezTo>
                    <a:pt x="39" y="37"/>
                    <a:pt x="39" y="38"/>
                    <a:pt x="39" y="38"/>
                  </a:cubicBezTo>
                  <a:cubicBezTo>
                    <a:pt x="39" y="38"/>
                    <a:pt x="38" y="38"/>
                    <a:pt x="38" y="38"/>
                  </a:cubicBezTo>
                  <a:cubicBezTo>
                    <a:pt x="38" y="38"/>
                    <a:pt x="38" y="38"/>
                    <a:pt x="38" y="39"/>
                  </a:cubicBezTo>
                  <a:cubicBezTo>
                    <a:pt x="38" y="39"/>
                    <a:pt x="37" y="38"/>
                    <a:pt x="37" y="38"/>
                  </a:cubicBezTo>
                  <a:cubicBezTo>
                    <a:pt x="37" y="38"/>
                    <a:pt x="38" y="39"/>
                    <a:pt x="37" y="39"/>
                  </a:cubicBezTo>
                  <a:cubicBezTo>
                    <a:pt x="37" y="39"/>
                    <a:pt x="37" y="39"/>
                    <a:pt x="37" y="39"/>
                  </a:cubicBezTo>
                  <a:cubicBezTo>
                    <a:pt x="37" y="39"/>
                    <a:pt x="37" y="40"/>
                    <a:pt x="37" y="40"/>
                  </a:cubicBezTo>
                  <a:cubicBezTo>
                    <a:pt x="37" y="40"/>
                    <a:pt x="36" y="41"/>
                    <a:pt x="36" y="41"/>
                  </a:cubicBezTo>
                  <a:cubicBezTo>
                    <a:pt x="36" y="41"/>
                    <a:pt x="36" y="42"/>
                    <a:pt x="36" y="42"/>
                  </a:cubicBezTo>
                  <a:cubicBezTo>
                    <a:pt x="36" y="41"/>
                    <a:pt x="36" y="41"/>
                    <a:pt x="36" y="41"/>
                  </a:cubicBezTo>
                  <a:cubicBezTo>
                    <a:pt x="35" y="41"/>
                    <a:pt x="36" y="42"/>
                    <a:pt x="36" y="42"/>
                  </a:cubicBezTo>
                  <a:cubicBezTo>
                    <a:pt x="36" y="42"/>
                    <a:pt x="36" y="42"/>
                    <a:pt x="36" y="42"/>
                  </a:cubicBezTo>
                  <a:cubicBezTo>
                    <a:pt x="37" y="42"/>
                    <a:pt x="36" y="42"/>
                    <a:pt x="35" y="42"/>
                  </a:cubicBezTo>
                  <a:cubicBezTo>
                    <a:pt x="36" y="42"/>
                    <a:pt x="36" y="42"/>
                    <a:pt x="35" y="42"/>
                  </a:cubicBezTo>
                  <a:cubicBezTo>
                    <a:pt x="35" y="42"/>
                    <a:pt x="36" y="43"/>
                    <a:pt x="35" y="43"/>
                  </a:cubicBezTo>
                  <a:cubicBezTo>
                    <a:pt x="35" y="43"/>
                    <a:pt x="35" y="43"/>
                    <a:pt x="35" y="43"/>
                  </a:cubicBezTo>
                  <a:cubicBezTo>
                    <a:pt x="35" y="44"/>
                    <a:pt x="35" y="45"/>
                    <a:pt x="34" y="45"/>
                  </a:cubicBezTo>
                  <a:cubicBezTo>
                    <a:pt x="34" y="45"/>
                    <a:pt x="34" y="46"/>
                    <a:pt x="34" y="46"/>
                  </a:cubicBezTo>
                  <a:cubicBezTo>
                    <a:pt x="34" y="46"/>
                    <a:pt x="34" y="46"/>
                    <a:pt x="34" y="46"/>
                  </a:cubicBezTo>
                  <a:cubicBezTo>
                    <a:pt x="34" y="46"/>
                    <a:pt x="34" y="47"/>
                    <a:pt x="34" y="47"/>
                  </a:cubicBezTo>
                  <a:cubicBezTo>
                    <a:pt x="34" y="47"/>
                    <a:pt x="33" y="47"/>
                    <a:pt x="33" y="47"/>
                  </a:cubicBezTo>
                  <a:cubicBezTo>
                    <a:pt x="33" y="47"/>
                    <a:pt x="33" y="47"/>
                    <a:pt x="33" y="47"/>
                  </a:cubicBezTo>
                  <a:cubicBezTo>
                    <a:pt x="32" y="47"/>
                    <a:pt x="33" y="48"/>
                    <a:pt x="33" y="48"/>
                  </a:cubicBezTo>
                  <a:cubicBezTo>
                    <a:pt x="33" y="48"/>
                    <a:pt x="33" y="48"/>
                    <a:pt x="33" y="48"/>
                  </a:cubicBezTo>
                  <a:cubicBezTo>
                    <a:pt x="32" y="48"/>
                    <a:pt x="33" y="48"/>
                    <a:pt x="33" y="48"/>
                  </a:cubicBezTo>
                  <a:cubicBezTo>
                    <a:pt x="33" y="49"/>
                    <a:pt x="32" y="49"/>
                    <a:pt x="32" y="49"/>
                  </a:cubicBezTo>
                  <a:cubicBezTo>
                    <a:pt x="32" y="49"/>
                    <a:pt x="33" y="50"/>
                    <a:pt x="32" y="51"/>
                  </a:cubicBezTo>
                  <a:cubicBezTo>
                    <a:pt x="32" y="51"/>
                    <a:pt x="32" y="52"/>
                    <a:pt x="32" y="52"/>
                  </a:cubicBezTo>
                  <a:cubicBezTo>
                    <a:pt x="32" y="52"/>
                    <a:pt x="32" y="53"/>
                    <a:pt x="32" y="53"/>
                  </a:cubicBezTo>
                  <a:cubicBezTo>
                    <a:pt x="32" y="53"/>
                    <a:pt x="32" y="54"/>
                    <a:pt x="32" y="55"/>
                  </a:cubicBezTo>
                  <a:cubicBezTo>
                    <a:pt x="32" y="55"/>
                    <a:pt x="32" y="56"/>
                    <a:pt x="32" y="56"/>
                  </a:cubicBezTo>
                  <a:cubicBezTo>
                    <a:pt x="31" y="56"/>
                    <a:pt x="31" y="56"/>
                    <a:pt x="31" y="57"/>
                  </a:cubicBezTo>
                  <a:cubicBezTo>
                    <a:pt x="31" y="57"/>
                    <a:pt x="31" y="57"/>
                    <a:pt x="31" y="56"/>
                  </a:cubicBezTo>
                  <a:cubicBezTo>
                    <a:pt x="32" y="57"/>
                    <a:pt x="32" y="58"/>
                    <a:pt x="31" y="58"/>
                  </a:cubicBezTo>
                  <a:cubicBezTo>
                    <a:pt x="31" y="58"/>
                    <a:pt x="31" y="58"/>
                    <a:pt x="31" y="58"/>
                  </a:cubicBezTo>
                  <a:cubicBezTo>
                    <a:pt x="31" y="59"/>
                    <a:pt x="32" y="59"/>
                    <a:pt x="32" y="59"/>
                  </a:cubicBezTo>
                  <a:cubicBezTo>
                    <a:pt x="31" y="59"/>
                    <a:pt x="31" y="59"/>
                    <a:pt x="31" y="59"/>
                  </a:cubicBezTo>
                  <a:cubicBezTo>
                    <a:pt x="31" y="59"/>
                    <a:pt x="30" y="59"/>
                    <a:pt x="30" y="59"/>
                  </a:cubicBezTo>
                  <a:cubicBezTo>
                    <a:pt x="29" y="59"/>
                    <a:pt x="30" y="59"/>
                    <a:pt x="30" y="59"/>
                  </a:cubicBezTo>
                  <a:cubicBezTo>
                    <a:pt x="30" y="59"/>
                    <a:pt x="29" y="59"/>
                    <a:pt x="29" y="59"/>
                  </a:cubicBezTo>
                  <a:cubicBezTo>
                    <a:pt x="29" y="59"/>
                    <a:pt x="29" y="59"/>
                    <a:pt x="29" y="60"/>
                  </a:cubicBezTo>
                  <a:cubicBezTo>
                    <a:pt x="28" y="59"/>
                    <a:pt x="27" y="60"/>
                    <a:pt x="28" y="60"/>
                  </a:cubicBezTo>
                  <a:cubicBezTo>
                    <a:pt x="29" y="60"/>
                    <a:pt x="29" y="60"/>
                    <a:pt x="31" y="60"/>
                  </a:cubicBezTo>
                  <a:cubicBezTo>
                    <a:pt x="31" y="60"/>
                    <a:pt x="31" y="60"/>
                    <a:pt x="32" y="60"/>
                  </a:cubicBezTo>
                  <a:cubicBezTo>
                    <a:pt x="31" y="61"/>
                    <a:pt x="31" y="60"/>
                    <a:pt x="30" y="61"/>
                  </a:cubicBezTo>
                  <a:cubicBezTo>
                    <a:pt x="30" y="61"/>
                    <a:pt x="32" y="61"/>
                    <a:pt x="31" y="61"/>
                  </a:cubicBezTo>
                  <a:cubicBezTo>
                    <a:pt x="32" y="61"/>
                    <a:pt x="31" y="61"/>
                    <a:pt x="30" y="61"/>
                  </a:cubicBezTo>
                  <a:cubicBezTo>
                    <a:pt x="30" y="62"/>
                    <a:pt x="30" y="62"/>
                    <a:pt x="32" y="62"/>
                  </a:cubicBezTo>
                  <a:cubicBezTo>
                    <a:pt x="32" y="62"/>
                    <a:pt x="32" y="62"/>
                    <a:pt x="32" y="62"/>
                  </a:cubicBezTo>
                  <a:cubicBezTo>
                    <a:pt x="31" y="63"/>
                    <a:pt x="32" y="63"/>
                    <a:pt x="30" y="63"/>
                  </a:cubicBezTo>
                  <a:cubicBezTo>
                    <a:pt x="30" y="63"/>
                    <a:pt x="30" y="63"/>
                    <a:pt x="31" y="63"/>
                  </a:cubicBezTo>
                  <a:cubicBezTo>
                    <a:pt x="32" y="62"/>
                    <a:pt x="32" y="62"/>
                    <a:pt x="32" y="62"/>
                  </a:cubicBezTo>
                  <a:cubicBezTo>
                    <a:pt x="30" y="62"/>
                    <a:pt x="31" y="63"/>
                    <a:pt x="30" y="63"/>
                  </a:cubicBezTo>
                  <a:cubicBezTo>
                    <a:pt x="30" y="62"/>
                    <a:pt x="30" y="62"/>
                    <a:pt x="30" y="62"/>
                  </a:cubicBezTo>
                  <a:cubicBezTo>
                    <a:pt x="29" y="62"/>
                    <a:pt x="29" y="62"/>
                    <a:pt x="28" y="62"/>
                  </a:cubicBezTo>
                  <a:cubicBezTo>
                    <a:pt x="28" y="63"/>
                    <a:pt x="29" y="63"/>
                    <a:pt x="29" y="63"/>
                  </a:cubicBezTo>
                  <a:cubicBezTo>
                    <a:pt x="27" y="63"/>
                    <a:pt x="26" y="62"/>
                    <a:pt x="26" y="62"/>
                  </a:cubicBezTo>
                  <a:cubicBezTo>
                    <a:pt x="25" y="62"/>
                    <a:pt x="26" y="62"/>
                    <a:pt x="25" y="61"/>
                  </a:cubicBezTo>
                  <a:cubicBezTo>
                    <a:pt x="26" y="61"/>
                    <a:pt x="26" y="61"/>
                    <a:pt x="27" y="61"/>
                  </a:cubicBezTo>
                  <a:cubicBezTo>
                    <a:pt x="27" y="61"/>
                    <a:pt x="25" y="61"/>
                    <a:pt x="25" y="60"/>
                  </a:cubicBezTo>
                  <a:cubicBezTo>
                    <a:pt x="25" y="60"/>
                    <a:pt x="25" y="60"/>
                    <a:pt x="26" y="60"/>
                  </a:cubicBezTo>
                  <a:cubicBezTo>
                    <a:pt x="26" y="60"/>
                    <a:pt x="25" y="60"/>
                    <a:pt x="25" y="60"/>
                  </a:cubicBezTo>
                  <a:cubicBezTo>
                    <a:pt x="25" y="59"/>
                    <a:pt x="26" y="59"/>
                    <a:pt x="26" y="59"/>
                  </a:cubicBezTo>
                  <a:cubicBezTo>
                    <a:pt x="25" y="58"/>
                    <a:pt x="25" y="59"/>
                    <a:pt x="24" y="59"/>
                  </a:cubicBezTo>
                  <a:cubicBezTo>
                    <a:pt x="25" y="59"/>
                    <a:pt x="24" y="58"/>
                    <a:pt x="25" y="58"/>
                  </a:cubicBezTo>
                  <a:cubicBezTo>
                    <a:pt x="25" y="58"/>
                    <a:pt x="24" y="58"/>
                    <a:pt x="24" y="58"/>
                  </a:cubicBezTo>
                  <a:cubicBezTo>
                    <a:pt x="24" y="58"/>
                    <a:pt x="24" y="57"/>
                    <a:pt x="24" y="57"/>
                  </a:cubicBezTo>
                  <a:cubicBezTo>
                    <a:pt x="23" y="57"/>
                    <a:pt x="24" y="57"/>
                    <a:pt x="24" y="58"/>
                  </a:cubicBezTo>
                  <a:cubicBezTo>
                    <a:pt x="23" y="58"/>
                    <a:pt x="23" y="58"/>
                    <a:pt x="22" y="58"/>
                  </a:cubicBezTo>
                  <a:cubicBezTo>
                    <a:pt x="22" y="58"/>
                    <a:pt x="23" y="58"/>
                    <a:pt x="23" y="59"/>
                  </a:cubicBezTo>
                  <a:cubicBezTo>
                    <a:pt x="23" y="59"/>
                    <a:pt x="22" y="59"/>
                    <a:pt x="22" y="60"/>
                  </a:cubicBezTo>
                  <a:cubicBezTo>
                    <a:pt x="22" y="60"/>
                    <a:pt x="23" y="60"/>
                    <a:pt x="23" y="60"/>
                  </a:cubicBezTo>
                  <a:cubicBezTo>
                    <a:pt x="22" y="60"/>
                    <a:pt x="22" y="61"/>
                    <a:pt x="22" y="61"/>
                  </a:cubicBezTo>
                  <a:cubicBezTo>
                    <a:pt x="22" y="62"/>
                    <a:pt x="22" y="61"/>
                    <a:pt x="23" y="61"/>
                  </a:cubicBezTo>
                  <a:cubicBezTo>
                    <a:pt x="24" y="62"/>
                    <a:pt x="22" y="63"/>
                    <a:pt x="23" y="63"/>
                  </a:cubicBezTo>
                  <a:cubicBezTo>
                    <a:pt x="23" y="63"/>
                    <a:pt x="22" y="63"/>
                    <a:pt x="22" y="64"/>
                  </a:cubicBezTo>
                  <a:cubicBezTo>
                    <a:pt x="21" y="64"/>
                    <a:pt x="23" y="63"/>
                    <a:pt x="22" y="63"/>
                  </a:cubicBezTo>
                  <a:cubicBezTo>
                    <a:pt x="21" y="63"/>
                    <a:pt x="20" y="64"/>
                    <a:pt x="19" y="64"/>
                  </a:cubicBezTo>
                  <a:cubicBezTo>
                    <a:pt x="20" y="65"/>
                    <a:pt x="21" y="64"/>
                    <a:pt x="21" y="64"/>
                  </a:cubicBezTo>
                  <a:cubicBezTo>
                    <a:pt x="22" y="64"/>
                    <a:pt x="21" y="65"/>
                    <a:pt x="23" y="65"/>
                  </a:cubicBezTo>
                  <a:cubicBezTo>
                    <a:pt x="23" y="65"/>
                    <a:pt x="22" y="65"/>
                    <a:pt x="22" y="65"/>
                  </a:cubicBezTo>
                  <a:cubicBezTo>
                    <a:pt x="23" y="65"/>
                    <a:pt x="23" y="66"/>
                    <a:pt x="23" y="66"/>
                  </a:cubicBezTo>
                  <a:cubicBezTo>
                    <a:pt x="22" y="66"/>
                    <a:pt x="22" y="66"/>
                    <a:pt x="22" y="66"/>
                  </a:cubicBezTo>
                  <a:cubicBezTo>
                    <a:pt x="21" y="66"/>
                    <a:pt x="21" y="66"/>
                    <a:pt x="21" y="67"/>
                  </a:cubicBezTo>
                  <a:cubicBezTo>
                    <a:pt x="21" y="67"/>
                    <a:pt x="22" y="67"/>
                    <a:pt x="22" y="67"/>
                  </a:cubicBezTo>
                  <a:cubicBezTo>
                    <a:pt x="22" y="67"/>
                    <a:pt x="23" y="68"/>
                    <a:pt x="22" y="68"/>
                  </a:cubicBezTo>
                  <a:cubicBezTo>
                    <a:pt x="21" y="68"/>
                    <a:pt x="23" y="68"/>
                    <a:pt x="22" y="67"/>
                  </a:cubicBezTo>
                  <a:cubicBezTo>
                    <a:pt x="20" y="68"/>
                    <a:pt x="22" y="68"/>
                    <a:pt x="21" y="68"/>
                  </a:cubicBezTo>
                  <a:cubicBezTo>
                    <a:pt x="22" y="68"/>
                    <a:pt x="22" y="68"/>
                    <a:pt x="22" y="68"/>
                  </a:cubicBezTo>
                  <a:cubicBezTo>
                    <a:pt x="22" y="70"/>
                    <a:pt x="22" y="70"/>
                    <a:pt x="22" y="70"/>
                  </a:cubicBezTo>
                  <a:cubicBezTo>
                    <a:pt x="22" y="70"/>
                    <a:pt x="23" y="69"/>
                    <a:pt x="21" y="69"/>
                  </a:cubicBezTo>
                  <a:cubicBezTo>
                    <a:pt x="21" y="69"/>
                    <a:pt x="22" y="70"/>
                    <a:pt x="22" y="70"/>
                  </a:cubicBezTo>
                  <a:cubicBezTo>
                    <a:pt x="23" y="70"/>
                    <a:pt x="22" y="71"/>
                    <a:pt x="22" y="71"/>
                  </a:cubicBezTo>
                  <a:cubicBezTo>
                    <a:pt x="22" y="72"/>
                    <a:pt x="22" y="71"/>
                    <a:pt x="22" y="71"/>
                  </a:cubicBezTo>
                  <a:cubicBezTo>
                    <a:pt x="21" y="71"/>
                    <a:pt x="22" y="72"/>
                    <a:pt x="22" y="72"/>
                  </a:cubicBezTo>
                  <a:cubicBezTo>
                    <a:pt x="21" y="72"/>
                    <a:pt x="21" y="73"/>
                    <a:pt x="22" y="74"/>
                  </a:cubicBezTo>
                  <a:cubicBezTo>
                    <a:pt x="22" y="73"/>
                    <a:pt x="22" y="73"/>
                    <a:pt x="22" y="72"/>
                  </a:cubicBezTo>
                  <a:cubicBezTo>
                    <a:pt x="23" y="72"/>
                    <a:pt x="22" y="73"/>
                    <a:pt x="22" y="73"/>
                  </a:cubicBezTo>
                  <a:cubicBezTo>
                    <a:pt x="22" y="73"/>
                    <a:pt x="22" y="74"/>
                    <a:pt x="23" y="74"/>
                  </a:cubicBezTo>
                  <a:cubicBezTo>
                    <a:pt x="22" y="75"/>
                    <a:pt x="23" y="75"/>
                    <a:pt x="22" y="76"/>
                  </a:cubicBezTo>
                  <a:cubicBezTo>
                    <a:pt x="22" y="77"/>
                    <a:pt x="23" y="76"/>
                    <a:pt x="23" y="77"/>
                  </a:cubicBezTo>
                  <a:cubicBezTo>
                    <a:pt x="23" y="77"/>
                    <a:pt x="23" y="77"/>
                    <a:pt x="22" y="77"/>
                  </a:cubicBezTo>
                  <a:cubicBezTo>
                    <a:pt x="23" y="78"/>
                    <a:pt x="21" y="79"/>
                    <a:pt x="22" y="79"/>
                  </a:cubicBezTo>
                  <a:cubicBezTo>
                    <a:pt x="21" y="80"/>
                    <a:pt x="21" y="79"/>
                    <a:pt x="21" y="79"/>
                  </a:cubicBezTo>
                  <a:cubicBezTo>
                    <a:pt x="21" y="80"/>
                    <a:pt x="20" y="80"/>
                    <a:pt x="20" y="80"/>
                  </a:cubicBezTo>
                  <a:cubicBezTo>
                    <a:pt x="20" y="80"/>
                    <a:pt x="21" y="80"/>
                    <a:pt x="21" y="80"/>
                  </a:cubicBezTo>
                  <a:cubicBezTo>
                    <a:pt x="22" y="80"/>
                    <a:pt x="22" y="81"/>
                    <a:pt x="22" y="81"/>
                  </a:cubicBezTo>
                  <a:cubicBezTo>
                    <a:pt x="23" y="81"/>
                    <a:pt x="23" y="81"/>
                    <a:pt x="23" y="81"/>
                  </a:cubicBezTo>
                  <a:cubicBezTo>
                    <a:pt x="24" y="81"/>
                    <a:pt x="23" y="82"/>
                    <a:pt x="23" y="82"/>
                  </a:cubicBezTo>
                  <a:cubicBezTo>
                    <a:pt x="23" y="82"/>
                    <a:pt x="22" y="82"/>
                    <a:pt x="22" y="82"/>
                  </a:cubicBezTo>
                  <a:cubicBezTo>
                    <a:pt x="21" y="82"/>
                    <a:pt x="22" y="82"/>
                    <a:pt x="22" y="82"/>
                  </a:cubicBezTo>
                  <a:cubicBezTo>
                    <a:pt x="21" y="82"/>
                    <a:pt x="21" y="82"/>
                    <a:pt x="21" y="82"/>
                  </a:cubicBezTo>
                  <a:cubicBezTo>
                    <a:pt x="21" y="83"/>
                    <a:pt x="22" y="82"/>
                    <a:pt x="23" y="82"/>
                  </a:cubicBezTo>
                  <a:cubicBezTo>
                    <a:pt x="22" y="83"/>
                    <a:pt x="22" y="83"/>
                    <a:pt x="22" y="84"/>
                  </a:cubicBezTo>
                  <a:cubicBezTo>
                    <a:pt x="21" y="84"/>
                    <a:pt x="21" y="84"/>
                    <a:pt x="21" y="84"/>
                  </a:cubicBezTo>
                  <a:cubicBezTo>
                    <a:pt x="21" y="85"/>
                    <a:pt x="23" y="85"/>
                    <a:pt x="22" y="85"/>
                  </a:cubicBezTo>
                  <a:cubicBezTo>
                    <a:pt x="22" y="85"/>
                    <a:pt x="22" y="86"/>
                    <a:pt x="21" y="86"/>
                  </a:cubicBezTo>
                  <a:cubicBezTo>
                    <a:pt x="21" y="86"/>
                    <a:pt x="20" y="86"/>
                    <a:pt x="20" y="86"/>
                  </a:cubicBezTo>
                  <a:cubicBezTo>
                    <a:pt x="21" y="87"/>
                    <a:pt x="21" y="86"/>
                    <a:pt x="22" y="86"/>
                  </a:cubicBezTo>
                  <a:cubicBezTo>
                    <a:pt x="23" y="86"/>
                    <a:pt x="21" y="86"/>
                    <a:pt x="22" y="87"/>
                  </a:cubicBezTo>
                  <a:cubicBezTo>
                    <a:pt x="22" y="87"/>
                    <a:pt x="22" y="86"/>
                    <a:pt x="22" y="86"/>
                  </a:cubicBezTo>
                  <a:cubicBezTo>
                    <a:pt x="23" y="86"/>
                    <a:pt x="22" y="87"/>
                    <a:pt x="22" y="87"/>
                  </a:cubicBezTo>
                  <a:cubicBezTo>
                    <a:pt x="22" y="88"/>
                    <a:pt x="22" y="88"/>
                    <a:pt x="23" y="88"/>
                  </a:cubicBezTo>
                  <a:cubicBezTo>
                    <a:pt x="23" y="88"/>
                    <a:pt x="22" y="89"/>
                    <a:pt x="23" y="89"/>
                  </a:cubicBezTo>
                  <a:cubicBezTo>
                    <a:pt x="22" y="89"/>
                    <a:pt x="22" y="89"/>
                    <a:pt x="22" y="89"/>
                  </a:cubicBezTo>
                  <a:cubicBezTo>
                    <a:pt x="22" y="90"/>
                    <a:pt x="23" y="89"/>
                    <a:pt x="22" y="90"/>
                  </a:cubicBezTo>
                  <a:cubicBezTo>
                    <a:pt x="21" y="90"/>
                    <a:pt x="22" y="90"/>
                    <a:pt x="21" y="90"/>
                  </a:cubicBezTo>
                  <a:cubicBezTo>
                    <a:pt x="21" y="91"/>
                    <a:pt x="22" y="90"/>
                    <a:pt x="22" y="90"/>
                  </a:cubicBezTo>
                  <a:cubicBezTo>
                    <a:pt x="23" y="90"/>
                    <a:pt x="22" y="89"/>
                    <a:pt x="24" y="89"/>
                  </a:cubicBezTo>
                  <a:cubicBezTo>
                    <a:pt x="23" y="89"/>
                    <a:pt x="24" y="89"/>
                    <a:pt x="24" y="90"/>
                  </a:cubicBezTo>
                  <a:cubicBezTo>
                    <a:pt x="23" y="90"/>
                    <a:pt x="23" y="90"/>
                    <a:pt x="23" y="90"/>
                  </a:cubicBezTo>
                  <a:cubicBezTo>
                    <a:pt x="22" y="90"/>
                    <a:pt x="22" y="91"/>
                    <a:pt x="22" y="92"/>
                  </a:cubicBezTo>
                  <a:cubicBezTo>
                    <a:pt x="22" y="92"/>
                    <a:pt x="22" y="91"/>
                    <a:pt x="23" y="91"/>
                  </a:cubicBezTo>
                  <a:cubicBezTo>
                    <a:pt x="23" y="91"/>
                    <a:pt x="22" y="92"/>
                    <a:pt x="22" y="92"/>
                  </a:cubicBezTo>
                  <a:cubicBezTo>
                    <a:pt x="21" y="93"/>
                    <a:pt x="21" y="93"/>
                    <a:pt x="21" y="93"/>
                  </a:cubicBezTo>
                  <a:cubicBezTo>
                    <a:pt x="21" y="93"/>
                    <a:pt x="21" y="93"/>
                    <a:pt x="21" y="93"/>
                  </a:cubicBezTo>
                  <a:cubicBezTo>
                    <a:pt x="21" y="94"/>
                    <a:pt x="20" y="95"/>
                    <a:pt x="22" y="94"/>
                  </a:cubicBezTo>
                  <a:cubicBezTo>
                    <a:pt x="22" y="94"/>
                    <a:pt x="23" y="93"/>
                    <a:pt x="23" y="93"/>
                  </a:cubicBezTo>
                  <a:cubicBezTo>
                    <a:pt x="24" y="93"/>
                    <a:pt x="23" y="92"/>
                    <a:pt x="23" y="92"/>
                  </a:cubicBezTo>
                  <a:cubicBezTo>
                    <a:pt x="24" y="91"/>
                    <a:pt x="24" y="92"/>
                    <a:pt x="24" y="92"/>
                  </a:cubicBezTo>
                  <a:cubicBezTo>
                    <a:pt x="24" y="92"/>
                    <a:pt x="24" y="93"/>
                    <a:pt x="24" y="93"/>
                  </a:cubicBezTo>
                  <a:cubicBezTo>
                    <a:pt x="22" y="94"/>
                    <a:pt x="22" y="94"/>
                    <a:pt x="22" y="94"/>
                  </a:cubicBezTo>
                  <a:cubicBezTo>
                    <a:pt x="22" y="95"/>
                    <a:pt x="23" y="94"/>
                    <a:pt x="24" y="94"/>
                  </a:cubicBezTo>
                  <a:cubicBezTo>
                    <a:pt x="24" y="94"/>
                    <a:pt x="24" y="94"/>
                    <a:pt x="24" y="94"/>
                  </a:cubicBezTo>
                  <a:cubicBezTo>
                    <a:pt x="24" y="95"/>
                    <a:pt x="23" y="95"/>
                    <a:pt x="23" y="95"/>
                  </a:cubicBezTo>
                  <a:cubicBezTo>
                    <a:pt x="23" y="95"/>
                    <a:pt x="23" y="96"/>
                    <a:pt x="23" y="96"/>
                  </a:cubicBezTo>
                  <a:cubicBezTo>
                    <a:pt x="23" y="97"/>
                    <a:pt x="23" y="97"/>
                    <a:pt x="22" y="97"/>
                  </a:cubicBezTo>
                  <a:cubicBezTo>
                    <a:pt x="22" y="98"/>
                    <a:pt x="22" y="98"/>
                    <a:pt x="22" y="100"/>
                  </a:cubicBezTo>
                  <a:cubicBezTo>
                    <a:pt x="23" y="99"/>
                    <a:pt x="24" y="99"/>
                    <a:pt x="23" y="100"/>
                  </a:cubicBezTo>
                  <a:cubicBezTo>
                    <a:pt x="25" y="99"/>
                    <a:pt x="23" y="99"/>
                    <a:pt x="24" y="98"/>
                  </a:cubicBezTo>
                  <a:cubicBezTo>
                    <a:pt x="25" y="98"/>
                    <a:pt x="24" y="99"/>
                    <a:pt x="24" y="99"/>
                  </a:cubicBezTo>
                  <a:cubicBezTo>
                    <a:pt x="24" y="100"/>
                    <a:pt x="24" y="100"/>
                    <a:pt x="24" y="100"/>
                  </a:cubicBezTo>
                  <a:cubicBezTo>
                    <a:pt x="24" y="100"/>
                    <a:pt x="23" y="100"/>
                    <a:pt x="22" y="101"/>
                  </a:cubicBezTo>
                  <a:cubicBezTo>
                    <a:pt x="22" y="102"/>
                    <a:pt x="23" y="100"/>
                    <a:pt x="23" y="101"/>
                  </a:cubicBezTo>
                  <a:cubicBezTo>
                    <a:pt x="24" y="101"/>
                    <a:pt x="22" y="102"/>
                    <a:pt x="22" y="102"/>
                  </a:cubicBezTo>
                  <a:cubicBezTo>
                    <a:pt x="23" y="103"/>
                    <a:pt x="23" y="101"/>
                    <a:pt x="24" y="101"/>
                  </a:cubicBezTo>
                  <a:cubicBezTo>
                    <a:pt x="23" y="102"/>
                    <a:pt x="25" y="102"/>
                    <a:pt x="23" y="102"/>
                  </a:cubicBezTo>
                  <a:cubicBezTo>
                    <a:pt x="24" y="102"/>
                    <a:pt x="24" y="103"/>
                    <a:pt x="24" y="104"/>
                  </a:cubicBezTo>
                  <a:cubicBezTo>
                    <a:pt x="25" y="103"/>
                    <a:pt x="24" y="103"/>
                    <a:pt x="25" y="102"/>
                  </a:cubicBezTo>
                  <a:cubicBezTo>
                    <a:pt x="26" y="101"/>
                    <a:pt x="25" y="102"/>
                    <a:pt x="25" y="103"/>
                  </a:cubicBezTo>
                  <a:cubicBezTo>
                    <a:pt x="25" y="103"/>
                    <a:pt x="25" y="102"/>
                    <a:pt x="26" y="103"/>
                  </a:cubicBezTo>
                  <a:cubicBezTo>
                    <a:pt x="26" y="103"/>
                    <a:pt x="26" y="103"/>
                    <a:pt x="26" y="103"/>
                  </a:cubicBezTo>
                  <a:cubicBezTo>
                    <a:pt x="25" y="103"/>
                    <a:pt x="25" y="104"/>
                    <a:pt x="25" y="104"/>
                  </a:cubicBezTo>
                  <a:cubicBezTo>
                    <a:pt x="25" y="104"/>
                    <a:pt x="25" y="103"/>
                    <a:pt x="25" y="103"/>
                  </a:cubicBezTo>
                  <a:cubicBezTo>
                    <a:pt x="24" y="104"/>
                    <a:pt x="24" y="104"/>
                    <a:pt x="24" y="104"/>
                  </a:cubicBezTo>
                  <a:cubicBezTo>
                    <a:pt x="24" y="104"/>
                    <a:pt x="24" y="104"/>
                    <a:pt x="24" y="104"/>
                  </a:cubicBezTo>
                  <a:cubicBezTo>
                    <a:pt x="23" y="105"/>
                    <a:pt x="23" y="105"/>
                    <a:pt x="23" y="106"/>
                  </a:cubicBezTo>
                  <a:cubicBezTo>
                    <a:pt x="23" y="106"/>
                    <a:pt x="24" y="105"/>
                    <a:pt x="24" y="105"/>
                  </a:cubicBezTo>
                  <a:cubicBezTo>
                    <a:pt x="25" y="104"/>
                    <a:pt x="25" y="103"/>
                    <a:pt x="26" y="103"/>
                  </a:cubicBezTo>
                  <a:cubicBezTo>
                    <a:pt x="26" y="103"/>
                    <a:pt x="25" y="103"/>
                    <a:pt x="25" y="104"/>
                  </a:cubicBezTo>
                  <a:cubicBezTo>
                    <a:pt x="25" y="104"/>
                    <a:pt x="25" y="104"/>
                    <a:pt x="25" y="104"/>
                  </a:cubicBezTo>
                  <a:cubicBezTo>
                    <a:pt x="25" y="104"/>
                    <a:pt x="25" y="104"/>
                    <a:pt x="25" y="104"/>
                  </a:cubicBezTo>
                  <a:cubicBezTo>
                    <a:pt x="25" y="104"/>
                    <a:pt x="25" y="104"/>
                    <a:pt x="25" y="104"/>
                  </a:cubicBezTo>
                  <a:cubicBezTo>
                    <a:pt x="25" y="104"/>
                    <a:pt x="26" y="104"/>
                    <a:pt x="26" y="105"/>
                  </a:cubicBezTo>
                  <a:cubicBezTo>
                    <a:pt x="25" y="106"/>
                    <a:pt x="26" y="104"/>
                    <a:pt x="24" y="106"/>
                  </a:cubicBezTo>
                  <a:cubicBezTo>
                    <a:pt x="24" y="107"/>
                    <a:pt x="25" y="106"/>
                    <a:pt x="25" y="106"/>
                  </a:cubicBezTo>
                  <a:cubicBezTo>
                    <a:pt x="25" y="106"/>
                    <a:pt x="26" y="105"/>
                    <a:pt x="25" y="105"/>
                  </a:cubicBezTo>
                  <a:cubicBezTo>
                    <a:pt x="26" y="104"/>
                    <a:pt x="26" y="106"/>
                    <a:pt x="27" y="104"/>
                  </a:cubicBezTo>
                  <a:cubicBezTo>
                    <a:pt x="27" y="104"/>
                    <a:pt x="28" y="103"/>
                    <a:pt x="28" y="104"/>
                  </a:cubicBezTo>
                  <a:cubicBezTo>
                    <a:pt x="29" y="103"/>
                    <a:pt x="29" y="103"/>
                    <a:pt x="30" y="103"/>
                  </a:cubicBezTo>
                  <a:cubicBezTo>
                    <a:pt x="31" y="103"/>
                    <a:pt x="31" y="103"/>
                    <a:pt x="31" y="103"/>
                  </a:cubicBezTo>
                  <a:cubicBezTo>
                    <a:pt x="31" y="103"/>
                    <a:pt x="32" y="103"/>
                    <a:pt x="32" y="103"/>
                  </a:cubicBezTo>
                  <a:cubicBezTo>
                    <a:pt x="33" y="103"/>
                    <a:pt x="34" y="102"/>
                    <a:pt x="35" y="103"/>
                  </a:cubicBezTo>
                  <a:cubicBezTo>
                    <a:pt x="35" y="102"/>
                    <a:pt x="35" y="102"/>
                    <a:pt x="36" y="102"/>
                  </a:cubicBezTo>
                  <a:cubicBezTo>
                    <a:pt x="36" y="102"/>
                    <a:pt x="36" y="102"/>
                    <a:pt x="36" y="102"/>
                  </a:cubicBezTo>
                  <a:cubicBezTo>
                    <a:pt x="36" y="103"/>
                    <a:pt x="35" y="103"/>
                    <a:pt x="35" y="104"/>
                  </a:cubicBezTo>
                  <a:cubicBezTo>
                    <a:pt x="35" y="103"/>
                    <a:pt x="35" y="102"/>
                    <a:pt x="34" y="103"/>
                  </a:cubicBezTo>
                  <a:cubicBezTo>
                    <a:pt x="34" y="104"/>
                    <a:pt x="35" y="103"/>
                    <a:pt x="35" y="104"/>
                  </a:cubicBezTo>
                  <a:cubicBezTo>
                    <a:pt x="35" y="104"/>
                    <a:pt x="34" y="105"/>
                    <a:pt x="34" y="105"/>
                  </a:cubicBezTo>
                  <a:cubicBezTo>
                    <a:pt x="34" y="105"/>
                    <a:pt x="35" y="105"/>
                    <a:pt x="35" y="105"/>
                  </a:cubicBezTo>
                  <a:cubicBezTo>
                    <a:pt x="35" y="104"/>
                    <a:pt x="35" y="105"/>
                    <a:pt x="35" y="104"/>
                  </a:cubicBezTo>
                  <a:cubicBezTo>
                    <a:pt x="36" y="103"/>
                    <a:pt x="36" y="103"/>
                    <a:pt x="36" y="102"/>
                  </a:cubicBezTo>
                  <a:cubicBezTo>
                    <a:pt x="36" y="102"/>
                    <a:pt x="37" y="101"/>
                    <a:pt x="37" y="102"/>
                  </a:cubicBezTo>
                  <a:cubicBezTo>
                    <a:pt x="38" y="101"/>
                    <a:pt x="38" y="102"/>
                    <a:pt x="39" y="102"/>
                  </a:cubicBezTo>
                  <a:cubicBezTo>
                    <a:pt x="40" y="102"/>
                    <a:pt x="42" y="101"/>
                    <a:pt x="43" y="101"/>
                  </a:cubicBezTo>
                  <a:cubicBezTo>
                    <a:pt x="43" y="100"/>
                    <a:pt x="43" y="101"/>
                    <a:pt x="43" y="101"/>
                  </a:cubicBezTo>
                  <a:cubicBezTo>
                    <a:pt x="43" y="101"/>
                    <a:pt x="43" y="101"/>
                    <a:pt x="43" y="101"/>
                  </a:cubicBezTo>
                  <a:cubicBezTo>
                    <a:pt x="44" y="101"/>
                    <a:pt x="44" y="100"/>
                    <a:pt x="44" y="100"/>
                  </a:cubicBezTo>
                  <a:cubicBezTo>
                    <a:pt x="44" y="101"/>
                    <a:pt x="44" y="101"/>
                    <a:pt x="44" y="101"/>
                  </a:cubicBezTo>
                  <a:cubicBezTo>
                    <a:pt x="44" y="102"/>
                    <a:pt x="43" y="102"/>
                    <a:pt x="43" y="102"/>
                  </a:cubicBezTo>
                  <a:cubicBezTo>
                    <a:pt x="43" y="103"/>
                    <a:pt x="43" y="102"/>
                    <a:pt x="43" y="103"/>
                  </a:cubicBezTo>
                  <a:cubicBezTo>
                    <a:pt x="43" y="103"/>
                    <a:pt x="43" y="103"/>
                    <a:pt x="43" y="103"/>
                  </a:cubicBezTo>
                  <a:cubicBezTo>
                    <a:pt x="43" y="103"/>
                    <a:pt x="43" y="104"/>
                    <a:pt x="44" y="104"/>
                  </a:cubicBezTo>
                  <a:cubicBezTo>
                    <a:pt x="44" y="103"/>
                    <a:pt x="43" y="104"/>
                    <a:pt x="43" y="103"/>
                  </a:cubicBezTo>
                  <a:cubicBezTo>
                    <a:pt x="44" y="102"/>
                    <a:pt x="44" y="103"/>
                    <a:pt x="45" y="103"/>
                  </a:cubicBezTo>
                  <a:cubicBezTo>
                    <a:pt x="45" y="102"/>
                    <a:pt x="44" y="103"/>
                    <a:pt x="44" y="102"/>
                  </a:cubicBezTo>
                  <a:cubicBezTo>
                    <a:pt x="44" y="101"/>
                    <a:pt x="44" y="101"/>
                    <a:pt x="44" y="100"/>
                  </a:cubicBezTo>
                  <a:cubicBezTo>
                    <a:pt x="45" y="100"/>
                    <a:pt x="46" y="100"/>
                    <a:pt x="47" y="101"/>
                  </a:cubicBezTo>
                  <a:cubicBezTo>
                    <a:pt x="48" y="100"/>
                    <a:pt x="48" y="99"/>
                    <a:pt x="49" y="100"/>
                  </a:cubicBezTo>
                  <a:cubicBezTo>
                    <a:pt x="49" y="98"/>
                    <a:pt x="49" y="98"/>
                    <a:pt x="49" y="98"/>
                  </a:cubicBezTo>
                  <a:cubicBezTo>
                    <a:pt x="48" y="97"/>
                    <a:pt x="49" y="98"/>
                    <a:pt x="49" y="97"/>
                  </a:cubicBezTo>
                  <a:cubicBezTo>
                    <a:pt x="49" y="96"/>
                    <a:pt x="49" y="97"/>
                    <a:pt x="48" y="97"/>
                  </a:cubicBezTo>
                  <a:cubicBezTo>
                    <a:pt x="48" y="97"/>
                    <a:pt x="48" y="97"/>
                    <a:pt x="47" y="97"/>
                  </a:cubicBezTo>
                  <a:cubicBezTo>
                    <a:pt x="47" y="97"/>
                    <a:pt x="47" y="98"/>
                    <a:pt x="47" y="98"/>
                  </a:cubicBezTo>
                  <a:cubicBezTo>
                    <a:pt x="47" y="98"/>
                    <a:pt x="47" y="98"/>
                    <a:pt x="47" y="97"/>
                  </a:cubicBezTo>
                  <a:cubicBezTo>
                    <a:pt x="46" y="97"/>
                    <a:pt x="47" y="98"/>
                    <a:pt x="46" y="98"/>
                  </a:cubicBezTo>
                  <a:cubicBezTo>
                    <a:pt x="46" y="98"/>
                    <a:pt x="45" y="99"/>
                    <a:pt x="44" y="98"/>
                  </a:cubicBezTo>
                  <a:cubicBezTo>
                    <a:pt x="45" y="97"/>
                    <a:pt x="44" y="97"/>
                    <a:pt x="44" y="96"/>
                  </a:cubicBezTo>
                  <a:cubicBezTo>
                    <a:pt x="44" y="96"/>
                    <a:pt x="44" y="98"/>
                    <a:pt x="44" y="98"/>
                  </a:cubicBezTo>
                  <a:cubicBezTo>
                    <a:pt x="44" y="98"/>
                    <a:pt x="44" y="98"/>
                    <a:pt x="44" y="98"/>
                  </a:cubicBezTo>
                  <a:cubicBezTo>
                    <a:pt x="44" y="98"/>
                    <a:pt x="44" y="98"/>
                    <a:pt x="44" y="98"/>
                  </a:cubicBezTo>
                  <a:cubicBezTo>
                    <a:pt x="43" y="98"/>
                    <a:pt x="43" y="97"/>
                    <a:pt x="43" y="97"/>
                  </a:cubicBezTo>
                  <a:cubicBezTo>
                    <a:pt x="43" y="98"/>
                    <a:pt x="43" y="98"/>
                    <a:pt x="43" y="98"/>
                  </a:cubicBezTo>
                  <a:cubicBezTo>
                    <a:pt x="43" y="99"/>
                    <a:pt x="43" y="98"/>
                    <a:pt x="43" y="98"/>
                  </a:cubicBezTo>
                  <a:cubicBezTo>
                    <a:pt x="42" y="99"/>
                    <a:pt x="42" y="99"/>
                    <a:pt x="41" y="99"/>
                  </a:cubicBezTo>
                  <a:cubicBezTo>
                    <a:pt x="41" y="98"/>
                    <a:pt x="41" y="98"/>
                    <a:pt x="42" y="98"/>
                  </a:cubicBezTo>
                  <a:cubicBezTo>
                    <a:pt x="42" y="97"/>
                    <a:pt x="41" y="98"/>
                    <a:pt x="41" y="99"/>
                  </a:cubicBezTo>
                  <a:cubicBezTo>
                    <a:pt x="40" y="99"/>
                    <a:pt x="40" y="98"/>
                    <a:pt x="40" y="98"/>
                  </a:cubicBezTo>
                  <a:cubicBezTo>
                    <a:pt x="39" y="99"/>
                    <a:pt x="40" y="98"/>
                    <a:pt x="40" y="98"/>
                  </a:cubicBezTo>
                  <a:cubicBezTo>
                    <a:pt x="39" y="100"/>
                    <a:pt x="38" y="99"/>
                    <a:pt x="38" y="99"/>
                  </a:cubicBezTo>
                  <a:cubicBezTo>
                    <a:pt x="38" y="99"/>
                    <a:pt x="38" y="99"/>
                    <a:pt x="37" y="99"/>
                  </a:cubicBezTo>
                  <a:cubicBezTo>
                    <a:pt x="37" y="100"/>
                    <a:pt x="37" y="100"/>
                    <a:pt x="37" y="100"/>
                  </a:cubicBezTo>
                  <a:cubicBezTo>
                    <a:pt x="37" y="100"/>
                    <a:pt x="37" y="99"/>
                    <a:pt x="37" y="99"/>
                  </a:cubicBezTo>
                  <a:cubicBezTo>
                    <a:pt x="37" y="99"/>
                    <a:pt x="37" y="100"/>
                    <a:pt x="37" y="100"/>
                  </a:cubicBezTo>
                  <a:cubicBezTo>
                    <a:pt x="36" y="100"/>
                    <a:pt x="37" y="99"/>
                    <a:pt x="36" y="99"/>
                  </a:cubicBezTo>
                  <a:cubicBezTo>
                    <a:pt x="36" y="99"/>
                    <a:pt x="36" y="99"/>
                    <a:pt x="36" y="100"/>
                  </a:cubicBezTo>
                  <a:cubicBezTo>
                    <a:pt x="35" y="100"/>
                    <a:pt x="34" y="101"/>
                    <a:pt x="34" y="100"/>
                  </a:cubicBezTo>
                  <a:cubicBezTo>
                    <a:pt x="34" y="100"/>
                    <a:pt x="33" y="100"/>
                    <a:pt x="33" y="100"/>
                  </a:cubicBezTo>
                  <a:cubicBezTo>
                    <a:pt x="33" y="101"/>
                    <a:pt x="32" y="101"/>
                    <a:pt x="32" y="100"/>
                  </a:cubicBezTo>
                  <a:cubicBezTo>
                    <a:pt x="32" y="100"/>
                    <a:pt x="31" y="100"/>
                    <a:pt x="31" y="101"/>
                  </a:cubicBezTo>
                  <a:cubicBezTo>
                    <a:pt x="30" y="101"/>
                    <a:pt x="30" y="100"/>
                    <a:pt x="30" y="99"/>
                  </a:cubicBezTo>
                  <a:cubicBezTo>
                    <a:pt x="30" y="98"/>
                    <a:pt x="30" y="98"/>
                    <a:pt x="31" y="97"/>
                  </a:cubicBezTo>
                  <a:cubicBezTo>
                    <a:pt x="31" y="97"/>
                    <a:pt x="32" y="96"/>
                    <a:pt x="32" y="95"/>
                  </a:cubicBezTo>
                  <a:cubicBezTo>
                    <a:pt x="32" y="95"/>
                    <a:pt x="32" y="95"/>
                    <a:pt x="32" y="95"/>
                  </a:cubicBezTo>
                  <a:cubicBezTo>
                    <a:pt x="32" y="94"/>
                    <a:pt x="32" y="94"/>
                    <a:pt x="32" y="94"/>
                  </a:cubicBezTo>
                  <a:cubicBezTo>
                    <a:pt x="32" y="94"/>
                    <a:pt x="31" y="94"/>
                    <a:pt x="31" y="94"/>
                  </a:cubicBezTo>
                  <a:cubicBezTo>
                    <a:pt x="31" y="94"/>
                    <a:pt x="31" y="94"/>
                    <a:pt x="31" y="94"/>
                  </a:cubicBezTo>
                  <a:cubicBezTo>
                    <a:pt x="31" y="94"/>
                    <a:pt x="31" y="95"/>
                    <a:pt x="31" y="95"/>
                  </a:cubicBezTo>
                  <a:cubicBezTo>
                    <a:pt x="30" y="96"/>
                    <a:pt x="32" y="94"/>
                    <a:pt x="31" y="95"/>
                  </a:cubicBezTo>
                  <a:cubicBezTo>
                    <a:pt x="30" y="96"/>
                    <a:pt x="30" y="96"/>
                    <a:pt x="30" y="95"/>
                  </a:cubicBezTo>
                  <a:cubicBezTo>
                    <a:pt x="30" y="96"/>
                    <a:pt x="29" y="96"/>
                    <a:pt x="29" y="96"/>
                  </a:cubicBezTo>
                  <a:cubicBezTo>
                    <a:pt x="29" y="97"/>
                    <a:pt x="29" y="96"/>
                    <a:pt x="29" y="96"/>
                  </a:cubicBezTo>
                  <a:cubicBezTo>
                    <a:pt x="30" y="96"/>
                    <a:pt x="30" y="95"/>
                    <a:pt x="31" y="95"/>
                  </a:cubicBezTo>
                  <a:cubicBezTo>
                    <a:pt x="31" y="94"/>
                    <a:pt x="30" y="94"/>
                    <a:pt x="30" y="94"/>
                  </a:cubicBezTo>
                  <a:cubicBezTo>
                    <a:pt x="31" y="94"/>
                    <a:pt x="31" y="93"/>
                    <a:pt x="31" y="93"/>
                  </a:cubicBezTo>
                  <a:cubicBezTo>
                    <a:pt x="31" y="93"/>
                    <a:pt x="30" y="94"/>
                    <a:pt x="30" y="94"/>
                  </a:cubicBezTo>
                  <a:cubicBezTo>
                    <a:pt x="31" y="92"/>
                    <a:pt x="31" y="92"/>
                    <a:pt x="32" y="91"/>
                  </a:cubicBezTo>
                  <a:cubicBezTo>
                    <a:pt x="32" y="91"/>
                    <a:pt x="31" y="93"/>
                    <a:pt x="31" y="93"/>
                  </a:cubicBezTo>
                  <a:cubicBezTo>
                    <a:pt x="31" y="93"/>
                    <a:pt x="31" y="92"/>
                    <a:pt x="31" y="92"/>
                  </a:cubicBezTo>
                  <a:cubicBezTo>
                    <a:pt x="31" y="92"/>
                    <a:pt x="32" y="90"/>
                    <a:pt x="31" y="92"/>
                  </a:cubicBezTo>
                  <a:cubicBezTo>
                    <a:pt x="30" y="93"/>
                    <a:pt x="31" y="91"/>
                    <a:pt x="31" y="92"/>
                  </a:cubicBezTo>
                  <a:cubicBezTo>
                    <a:pt x="30" y="93"/>
                    <a:pt x="30" y="92"/>
                    <a:pt x="30" y="92"/>
                  </a:cubicBezTo>
                  <a:cubicBezTo>
                    <a:pt x="30" y="92"/>
                    <a:pt x="29" y="92"/>
                    <a:pt x="29" y="92"/>
                  </a:cubicBezTo>
                  <a:cubicBezTo>
                    <a:pt x="29" y="92"/>
                    <a:pt x="29" y="91"/>
                    <a:pt x="30" y="91"/>
                  </a:cubicBezTo>
                  <a:cubicBezTo>
                    <a:pt x="29" y="91"/>
                    <a:pt x="30" y="90"/>
                    <a:pt x="30" y="90"/>
                  </a:cubicBezTo>
                  <a:cubicBezTo>
                    <a:pt x="30" y="89"/>
                    <a:pt x="29" y="90"/>
                    <a:pt x="29" y="90"/>
                  </a:cubicBezTo>
                  <a:cubicBezTo>
                    <a:pt x="28" y="91"/>
                    <a:pt x="29" y="90"/>
                    <a:pt x="29" y="91"/>
                  </a:cubicBezTo>
                  <a:cubicBezTo>
                    <a:pt x="28" y="91"/>
                    <a:pt x="28" y="91"/>
                    <a:pt x="28" y="90"/>
                  </a:cubicBezTo>
                  <a:cubicBezTo>
                    <a:pt x="28" y="90"/>
                    <a:pt x="29" y="89"/>
                    <a:pt x="28" y="89"/>
                  </a:cubicBezTo>
                  <a:cubicBezTo>
                    <a:pt x="29" y="89"/>
                    <a:pt x="29" y="89"/>
                    <a:pt x="30" y="89"/>
                  </a:cubicBezTo>
                  <a:cubicBezTo>
                    <a:pt x="29" y="89"/>
                    <a:pt x="29" y="89"/>
                    <a:pt x="28" y="89"/>
                  </a:cubicBezTo>
                  <a:cubicBezTo>
                    <a:pt x="29" y="88"/>
                    <a:pt x="29" y="88"/>
                    <a:pt x="29" y="88"/>
                  </a:cubicBezTo>
                  <a:cubicBezTo>
                    <a:pt x="28" y="88"/>
                    <a:pt x="29" y="88"/>
                    <a:pt x="28" y="88"/>
                  </a:cubicBezTo>
                  <a:cubicBezTo>
                    <a:pt x="28" y="88"/>
                    <a:pt x="28" y="87"/>
                    <a:pt x="27" y="88"/>
                  </a:cubicBezTo>
                  <a:cubicBezTo>
                    <a:pt x="28" y="87"/>
                    <a:pt x="28" y="87"/>
                    <a:pt x="29" y="87"/>
                  </a:cubicBezTo>
                  <a:cubicBezTo>
                    <a:pt x="29" y="87"/>
                    <a:pt x="29" y="86"/>
                    <a:pt x="28" y="87"/>
                  </a:cubicBezTo>
                  <a:cubicBezTo>
                    <a:pt x="27" y="87"/>
                    <a:pt x="29" y="86"/>
                    <a:pt x="27" y="87"/>
                  </a:cubicBezTo>
                  <a:cubicBezTo>
                    <a:pt x="27" y="86"/>
                    <a:pt x="28" y="86"/>
                    <a:pt x="29" y="85"/>
                  </a:cubicBezTo>
                  <a:cubicBezTo>
                    <a:pt x="28" y="85"/>
                    <a:pt x="28" y="86"/>
                    <a:pt x="27" y="86"/>
                  </a:cubicBezTo>
                  <a:cubicBezTo>
                    <a:pt x="28" y="85"/>
                    <a:pt x="27" y="85"/>
                    <a:pt x="27" y="84"/>
                  </a:cubicBezTo>
                  <a:cubicBezTo>
                    <a:pt x="27" y="84"/>
                    <a:pt x="27" y="84"/>
                    <a:pt x="27" y="84"/>
                  </a:cubicBezTo>
                  <a:cubicBezTo>
                    <a:pt x="28" y="84"/>
                    <a:pt x="27" y="84"/>
                    <a:pt x="28" y="83"/>
                  </a:cubicBezTo>
                  <a:cubicBezTo>
                    <a:pt x="28" y="83"/>
                    <a:pt x="27" y="83"/>
                    <a:pt x="27" y="83"/>
                  </a:cubicBezTo>
                  <a:cubicBezTo>
                    <a:pt x="26" y="83"/>
                    <a:pt x="27" y="83"/>
                    <a:pt x="27" y="83"/>
                  </a:cubicBezTo>
                  <a:cubicBezTo>
                    <a:pt x="27" y="83"/>
                    <a:pt x="26" y="83"/>
                    <a:pt x="26" y="83"/>
                  </a:cubicBezTo>
                  <a:cubicBezTo>
                    <a:pt x="26" y="82"/>
                    <a:pt x="26" y="81"/>
                    <a:pt x="26" y="80"/>
                  </a:cubicBezTo>
                  <a:cubicBezTo>
                    <a:pt x="25" y="80"/>
                    <a:pt x="26" y="80"/>
                    <a:pt x="26" y="80"/>
                  </a:cubicBezTo>
                  <a:cubicBezTo>
                    <a:pt x="26" y="80"/>
                    <a:pt x="25" y="79"/>
                    <a:pt x="25" y="79"/>
                  </a:cubicBezTo>
                  <a:cubicBezTo>
                    <a:pt x="25" y="79"/>
                    <a:pt x="25" y="78"/>
                    <a:pt x="26" y="78"/>
                  </a:cubicBezTo>
                  <a:cubicBezTo>
                    <a:pt x="26" y="78"/>
                    <a:pt x="26" y="77"/>
                    <a:pt x="25" y="77"/>
                  </a:cubicBezTo>
                  <a:cubicBezTo>
                    <a:pt x="25" y="75"/>
                    <a:pt x="25" y="74"/>
                    <a:pt x="28" y="73"/>
                  </a:cubicBezTo>
                  <a:cubicBezTo>
                    <a:pt x="29" y="73"/>
                    <a:pt x="30" y="73"/>
                    <a:pt x="30" y="73"/>
                  </a:cubicBezTo>
                  <a:cubicBezTo>
                    <a:pt x="31" y="73"/>
                    <a:pt x="31" y="73"/>
                    <a:pt x="31" y="73"/>
                  </a:cubicBezTo>
                  <a:cubicBezTo>
                    <a:pt x="31" y="73"/>
                    <a:pt x="33" y="74"/>
                    <a:pt x="33" y="73"/>
                  </a:cubicBezTo>
                  <a:cubicBezTo>
                    <a:pt x="33" y="73"/>
                    <a:pt x="35" y="73"/>
                    <a:pt x="35" y="73"/>
                  </a:cubicBezTo>
                  <a:cubicBezTo>
                    <a:pt x="35" y="74"/>
                    <a:pt x="35" y="74"/>
                    <a:pt x="36" y="74"/>
                  </a:cubicBezTo>
                  <a:cubicBezTo>
                    <a:pt x="35" y="75"/>
                    <a:pt x="35" y="77"/>
                    <a:pt x="35" y="78"/>
                  </a:cubicBezTo>
                  <a:cubicBezTo>
                    <a:pt x="35" y="78"/>
                    <a:pt x="34" y="78"/>
                    <a:pt x="34" y="79"/>
                  </a:cubicBezTo>
                  <a:cubicBezTo>
                    <a:pt x="34" y="79"/>
                    <a:pt x="35" y="79"/>
                    <a:pt x="35" y="80"/>
                  </a:cubicBezTo>
                  <a:cubicBezTo>
                    <a:pt x="35" y="80"/>
                    <a:pt x="34" y="80"/>
                    <a:pt x="34" y="80"/>
                  </a:cubicBezTo>
                  <a:cubicBezTo>
                    <a:pt x="34" y="80"/>
                    <a:pt x="35" y="80"/>
                    <a:pt x="34" y="80"/>
                  </a:cubicBezTo>
                  <a:cubicBezTo>
                    <a:pt x="34" y="80"/>
                    <a:pt x="35" y="80"/>
                    <a:pt x="35" y="80"/>
                  </a:cubicBezTo>
                  <a:cubicBezTo>
                    <a:pt x="35" y="81"/>
                    <a:pt x="35" y="81"/>
                    <a:pt x="35" y="81"/>
                  </a:cubicBezTo>
                  <a:cubicBezTo>
                    <a:pt x="35" y="81"/>
                    <a:pt x="34" y="81"/>
                    <a:pt x="34" y="81"/>
                  </a:cubicBezTo>
                  <a:cubicBezTo>
                    <a:pt x="34" y="81"/>
                    <a:pt x="35" y="81"/>
                    <a:pt x="35" y="81"/>
                  </a:cubicBezTo>
                  <a:cubicBezTo>
                    <a:pt x="35" y="81"/>
                    <a:pt x="35" y="81"/>
                    <a:pt x="35" y="82"/>
                  </a:cubicBezTo>
                  <a:cubicBezTo>
                    <a:pt x="35" y="82"/>
                    <a:pt x="35" y="82"/>
                    <a:pt x="35" y="82"/>
                  </a:cubicBezTo>
                  <a:cubicBezTo>
                    <a:pt x="35" y="82"/>
                    <a:pt x="35" y="82"/>
                    <a:pt x="35" y="82"/>
                  </a:cubicBezTo>
                  <a:cubicBezTo>
                    <a:pt x="35" y="82"/>
                    <a:pt x="35" y="82"/>
                    <a:pt x="36" y="82"/>
                  </a:cubicBezTo>
                  <a:cubicBezTo>
                    <a:pt x="35" y="83"/>
                    <a:pt x="35" y="83"/>
                    <a:pt x="36" y="83"/>
                  </a:cubicBezTo>
                  <a:cubicBezTo>
                    <a:pt x="35" y="84"/>
                    <a:pt x="34" y="84"/>
                    <a:pt x="34" y="84"/>
                  </a:cubicBezTo>
                  <a:cubicBezTo>
                    <a:pt x="34" y="84"/>
                    <a:pt x="35" y="83"/>
                    <a:pt x="36" y="83"/>
                  </a:cubicBezTo>
                  <a:cubicBezTo>
                    <a:pt x="35" y="84"/>
                    <a:pt x="35" y="84"/>
                    <a:pt x="36" y="84"/>
                  </a:cubicBezTo>
                  <a:cubicBezTo>
                    <a:pt x="35" y="85"/>
                    <a:pt x="35" y="85"/>
                    <a:pt x="35" y="85"/>
                  </a:cubicBezTo>
                  <a:cubicBezTo>
                    <a:pt x="34" y="85"/>
                    <a:pt x="36" y="84"/>
                    <a:pt x="36" y="84"/>
                  </a:cubicBezTo>
                  <a:cubicBezTo>
                    <a:pt x="36" y="84"/>
                    <a:pt x="35" y="85"/>
                    <a:pt x="35" y="85"/>
                  </a:cubicBezTo>
                  <a:cubicBezTo>
                    <a:pt x="35" y="85"/>
                    <a:pt x="35" y="85"/>
                    <a:pt x="36" y="85"/>
                  </a:cubicBezTo>
                  <a:cubicBezTo>
                    <a:pt x="36" y="85"/>
                    <a:pt x="36" y="85"/>
                    <a:pt x="36" y="85"/>
                  </a:cubicBezTo>
                  <a:cubicBezTo>
                    <a:pt x="35" y="85"/>
                    <a:pt x="36" y="85"/>
                    <a:pt x="35" y="86"/>
                  </a:cubicBezTo>
                  <a:cubicBezTo>
                    <a:pt x="35" y="86"/>
                    <a:pt x="35" y="86"/>
                    <a:pt x="35" y="86"/>
                  </a:cubicBezTo>
                  <a:cubicBezTo>
                    <a:pt x="35" y="86"/>
                    <a:pt x="36" y="85"/>
                    <a:pt x="36" y="85"/>
                  </a:cubicBezTo>
                  <a:cubicBezTo>
                    <a:pt x="36" y="85"/>
                    <a:pt x="35" y="85"/>
                    <a:pt x="35" y="86"/>
                  </a:cubicBezTo>
                  <a:cubicBezTo>
                    <a:pt x="35" y="86"/>
                    <a:pt x="34" y="87"/>
                    <a:pt x="35" y="86"/>
                  </a:cubicBezTo>
                  <a:cubicBezTo>
                    <a:pt x="35" y="86"/>
                    <a:pt x="36" y="85"/>
                    <a:pt x="36" y="85"/>
                  </a:cubicBezTo>
                  <a:cubicBezTo>
                    <a:pt x="36" y="85"/>
                    <a:pt x="36" y="85"/>
                    <a:pt x="36" y="85"/>
                  </a:cubicBezTo>
                  <a:cubicBezTo>
                    <a:pt x="36" y="86"/>
                    <a:pt x="36" y="86"/>
                    <a:pt x="35" y="86"/>
                  </a:cubicBezTo>
                  <a:cubicBezTo>
                    <a:pt x="36" y="86"/>
                    <a:pt x="35" y="87"/>
                    <a:pt x="36" y="86"/>
                  </a:cubicBezTo>
                  <a:cubicBezTo>
                    <a:pt x="37" y="86"/>
                    <a:pt x="36" y="86"/>
                    <a:pt x="35" y="87"/>
                  </a:cubicBezTo>
                  <a:cubicBezTo>
                    <a:pt x="35" y="87"/>
                    <a:pt x="37" y="86"/>
                    <a:pt x="35" y="87"/>
                  </a:cubicBezTo>
                  <a:cubicBezTo>
                    <a:pt x="36" y="87"/>
                    <a:pt x="36" y="86"/>
                    <a:pt x="36" y="87"/>
                  </a:cubicBezTo>
                  <a:cubicBezTo>
                    <a:pt x="36" y="87"/>
                    <a:pt x="37" y="86"/>
                    <a:pt x="37" y="86"/>
                  </a:cubicBezTo>
                  <a:cubicBezTo>
                    <a:pt x="37" y="86"/>
                    <a:pt x="38" y="86"/>
                    <a:pt x="36" y="87"/>
                  </a:cubicBezTo>
                  <a:cubicBezTo>
                    <a:pt x="36" y="87"/>
                    <a:pt x="37" y="86"/>
                    <a:pt x="37" y="87"/>
                  </a:cubicBezTo>
                  <a:cubicBezTo>
                    <a:pt x="36" y="87"/>
                    <a:pt x="36" y="87"/>
                    <a:pt x="36" y="87"/>
                  </a:cubicBezTo>
                  <a:cubicBezTo>
                    <a:pt x="37" y="87"/>
                    <a:pt x="37" y="87"/>
                    <a:pt x="37" y="87"/>
                  </a:cubicBezTo>
                  <a:cubicBezTo>
                    <a:pt x="37" y="87"/>
                    <a:pt x="36" y="88"/>
                    <a:pt x="36" y="88"/>
                  </a:cubicBezTo>
                  <a:cubicBezTo>
                    <a:pt x="37" y="87"/>
                    <a:pt x="37" y="88"/>
                    <a:pt x="37" y="88"/>
                  </a:cubicBezTo>
                  <a:cubicBezTo>
                    <a:pt x="37" y="88"/>
                    <a:pt x="37" y="87"/>
                    <a:pt x="37" y="87"/>
                  </a:cubicBezTo>
                  <a:cubicBezTo>
                    <a:pt x="38" y="87"/>
                    <a:pt x="37" y="88"/>
                    <a:pt x="37" y="88"/>
                  </a:cubicBezTo>
                  <a:cubicBezTo>
                    <a:pt x="37" y="88"/>
                    <a:pt x="37" y="88"/>
                    <a:pt x="37" y="88"/>
                  </a:cubicBezTo>
                  <a:cubicBezTo>
                    <a:pt x="36" y="90"/>
                    <a:pt x="35" y="91"/>
                    <a:pt x="35" y="92"/>
                  </a:cubicBezTo>
                  <a:cubicBezTo>
                    <a:pt x="35" y="92"/>
                    <a:pt x="35" y="92"/>
                    <a:pt x="35" y="92"/>
                  </a:cubicBezTo>
                  <a:cubicBezTo>
                    <a:pt x="35" y="91"/>
                    <a:pt x="35" y="91"/>
                    <a:pt x="35" y="91"/>
                  </a:cubicBezTo>
                  <a:cubicBezTo>
                    <a:pt x="36" y="90"/>
                    <a:pt x="37" y="90"/>
                    <a:pt x="37" y="89"/>
                  </a:cubicBezTo>
                  <a:cubicBezTo>
                    <a:pt x="37" y="88"/>
                    <a:pt x="37" y="89"/>
                    <a:pt x="38" y="87"/>
                  </a:cubicBezTo>
                  <a:cubicBezTo>
                    <a:pt x="39" y="87"/>
                    <a:pt x="39" y="88"/>
                    <a:pt x="40" y="87"/>
                  </a:cubicBezTo>
                  <a:cubicBezTo>
                    <a:pt x="39" y="89"/>
                    <a:pt x="39" y="88"/>
                    <a:pt x="39" y="88"/>
                  </a:cubicBezTo>
                  <a:cubicBezTo>
                    <a:pt x="39" y="88"/>
                    <a:pt x="39" y="88"/>
                    <a:pt x="39" y="88"/>
                  </a:cubicBezTo>
                  <a:cubicBezTo>
                    <a:pt x="38" y="89"/>
                    <a:pt x="38" y="89"/>
                    <a:pt x="38" y="90"/>
                  </a:cubicBezTo>
                  <a:cubicBezTo>
                    <a:pt x="38" y="90"/>
                    <a:pt x="39" y="88"/>
                    <a:pt x="39" y="88"/>
                  </a:cubicBezTo>
                  <a:cubicBezTo>
                    <a:pt x="39" y="89"/>
                    <a:pt x="39" y="89"/>
                    <a:pt x="39" y="89"/>
                  </a:cubicBezTo>
                  <a:cubicBezTo>
                    <a:pt x="39" y="89"/>
                    <a:pt x="39" y="89"/>
                    <a:pt x="38" y="90"/>
                  </a:cubicBezTo>
                  <a:cubicBezTo>
                    <a:pt x="39" y="90"/>
                    <a:pt x="39" y="89"/>
                    <a:pt x="39" y="89"/>
                  </a:cubicBezTo>
                  <a:cubicBezTo>
                    <a:pt x="39" y="89"/>
                    <a:pt x="39" y="89"/>
                    <a:pt x="39" y="89"/>
                  </a:cubicBezTo>
                  <a:cubicBezTo>
                    <a:pt x="39" y="90"/>
                    <a:pt x="39" y="90"/>
                    <a:pt x="39" y="90"/>
                  </a:cubicBezTo>
                  <a:cubicBezTo>
                    <a:pt x="39" y="90"/>
                    <a:pt x="39" y="90"/>
                    <a:pt x="39" y="89"/>
                  </a:cubicBezTo>
                  <a:cubicBezTo>
                    <a:pt x="40" y="89"/>
                    <a:pt x="40" y="90"/>
                    <a:pt x="40" y="88"/>
                  </a:cubicBezTo>
                  <a:cubicBezTo>
                    <a:pt x="40" y="89"/>
                    <a:pt x="41" y="88"/>
                    <a:pt x="41" y="89"/>
                  </a:cubicBezTo>
                  <a:cubicBezTo>
                    <a:pt x="40" y="89"/>
                    <a:pt x="40" y="89"/>
                    <a:pt x="40" y="89"/>
                  </a:cubicBezTo>
                  <a:cubicBezTo>
                    <a:pt x="40" y="90"/>
                    <a:pt x="39" y="90"/>
                    <a:pt x="39" y="91"/>
                  </a:cubicBezTo>
                  <a:cubicBezTo>
                    <a:pt x="39" y="91"/>
                    <a:pt x="39" y="91"/>
                    <a:pt x="40" y="90"/>
                  </a:cubicBezTo>
                  <a:cubicBezTo>
                    <a:pt x="40" y="90"/>
                    <a:pt x="40" y="89"/>
                    <a:pt x="40" y="90"/>
                  </a:cubicBezTo>
                  <a:cubicBezTo>
                    <a:pt x="40" y="90"/>
                    <a:pt x="40" y="90"/>
                    <a:pt x="40" y="91"/>
                  </a:cubicBezTo>
                  <a:cubicBezTo>
                    <a:pt x="41" y="90"/>
                    <a:pt x="41" y="90"/>
                    <a:pt x="42" y="90"/>
                  </a:cubicBezTo>
                  <a:cubicBezTo>
                    <a:pt x="42" y="90"/>
                    <a:pt x="41" y="91"/>
                    <a:pt x="41" y="91"/>
                  </a:cubicBezTo>
                  <a:cubicBezTo>
                    <a:pt x="42" y="91"/>
                    <a:pt x="42" y="90"/>
                    <a:pt x="42" y="90"/>
                  </a:cubicBezTo>
                  <a:cubicBezTo>
                    <a:pt x="42" y="91"/>
                    <a:pt x="41" y="92"/>
                    <a:pt x="41" y="92"/>
                  </a:cubicBezTo>
                  <a:cubicBezTo>
                    <a:pt x="41" y="93"/>
                    <a:pt x="41" y="92"/>
                    <a:pt x="42" y="91"/>
                  </a:cubicBezTo>
                  <a:cubicBezTo>
                    <a:pt x="42" y="91"/>
                    <a:pt x="42" y="91"/>
                    <a:pt x="42" y="91"/>
                  </a:cubicBezTo>
                  <a:cubicBezTo>
                    <a:pt x="43" y="90"/>
                    <a:pt x="43" y="90"/>
                    <a:pt x="44" y="90"/>
                  </a:cubicBezTo>
                  <a:cubicBezTo>
                    <a:pt x="45" y="90"/>
                    <a:pt x="45" y="90"/>
                    <a:pt x="46" y="90"/>
                  </a:cubicBezTo>
                  <a:cubicBezTo>
                    <a:pt x="46" y="90"/>
                    <a:pt x="46" y="90"/>
                    <a:pt x="46" y="90"/>
                  </a:cubicBezTo>
                  <a:cubicBezTo>
                    <a:pt x="46" y="89"/>
                    <a:pt x="46" y="89"/>
                    <a:pt x="46" y="89"/>
                  </a:cubicBezTo>
                  <a:cubicBezTo>
                    <a:pt x="46" y="90"/>
                    <a:pt x="46" y="90"/>
                    <a:pt x="46" y="90"/>
                  </a:cubicBezTo>
                  <a:cubicBezTo>
                    <a:pt x="47" y="91"/>
                    <a:pt x="47" y="91"/>
                    <a:pt x="47" y="91"/>
                  </a:cubicBezTo>
                  <a:cubicBezTo>
                    <a:pt x="47" y="91"/>
                    <a:pt x="47" y="91"/>
                    <a:pt x="47" y="91"/>
                  </a:cubicBezTo>
                  <a:cubicBezTo>
                    <a:pt x="47" y="92"/>
                    <a:pt x="47" y="92"/>
                    <a:pt x="47" y="92"/>
                  </a:cubicBezTo>
                  <a:cubicBezTo>
                    <a:pt x="47" y="91"/>
                    <a:pt x="47" y="90"/>
                    <a:pt x="48" y="90"/>
                  </a:cubicBezTo>
                  <a:cubicBezTo>
                    <a:pt x="48" y="90"/>
                    <a:pt x="48" y="90"/>
                    <a:pt x="49" y="91"/>
                  </a:cubicBezTo>
                  <a:cubicBezTo>
                    <a:pt x="49" y="90"/>
                    <a:pt x="50" y="90"/>
                    <a:pt x="51" y="90"/>
                  </a:cubicBezTo>
                  <a:cubicBezTo>
                    <a:pt x="51" y="90"/>
                    <a:pt x="51" y="91"/>
                    <a:pt x="51" y="91"/>
                  </a:cubicBezTo>
                  <a:cubicBezTo>
                    <a:pt x="52" y="91"/>
                    <a:pt x="52" y="91"/>
                    <a:pt x="51" y="90"/>
                  </a:cubicBezTo>
                  <a:cubicBezTo>
                    <a:pt x="52" y="90"/>
                    <a:pt x="53" y="90"/>
                    <a:pt x="53" y="90"/>
                  </a:cubicBezTo>
                  <a:cubicBezTo>
                    <a:pt x="55" y="89"/>
                    <a:pt x="56" y="90"/>
                    <a:pt x="57" y="90"/>
                  </a:cubicBezTo>
                  <a:cubicBezTo>
                    <a:pt x="57" y="90"/>
                    <a:pt x="58" y="89"/>
                    <a:pt x="58" y="90"/>
                  </a:cubicBezTo>
                  <a:cubicBezTo>
                    <a:pt x="58" y="90"/>
                    <a:pt x="58" y="89"/>
                    <a:pt x="58" y="89"/>
                  </a:cubicBezTo>
                  <a:cubicBezTo>
                    <a:pt x="59" y="89"/>
                    <a:pt x="59" y="90"/>
                    <a:pt x="59" y="90"/>
                  </a:cubicBezTo>
                  <a:cubicBezTo>
                    <a:pt x="60" y="89"/>
                    <a:pt x="62" y="89"/>
                    <a:pt x="63" y="89"/>
                  </a:cubicBezTo>
                  <a:cubicBezTo>
                    <a:pt x="64" y="89"/>
                    <a:pt x="63" y="89"/>
                    <a:pt x="63" y="90"/>
                  </a:cubicBezTo>
                  <a:cubicBezTo>
                    <a:pt x="64" y="90"/>
                    <a:pt x="63" y="88"/>
                    <a:pt x="64" y="88"/>
                  </a:cubicBezTo>
                  <a:cubicBezTo>
                    <a:pt x="64" y="89"/>
                    <a:pt x="64" y="89"/>
                    <a:pt x="64" y="90"/>
                  </a:cubicBezTo>
                  <a:cubicBezTo>
                    <a:pt x="65" y="90"/>
                    <a:pt x="65" y="89"/>
                    <a:pt x="65" y="90"/>
                  </a:cubicBezTo>
                  <a:cubicBezTo>
                    <a:pt x="65" y="90"/>
                    <a:pt x="65" y="90"/>
                    <a:pt x="65" y="91"/>
                  </a:cubicBezTo>
                  <a:cubicBezTo>
                    <a:pt x="65" y="91"/>
                    <a:pt x="65" y="89"/>
                    <a:pt x="66" y="90"/>
                  </a:cubicBezTo>
                  <a:cubicBezTo>
                    <a:pt x="66" y="90"/>
                    <a:pt x="66" y="91"/>
                    <a:pt x="66" y="91"/>
                  </a:cubicBezTo>
                  <a:cubicBezTo>
                    <a:pt x="66" y="92"/>
                    <a:pt x="66" y="90"/>
                    <a:pt x="66" y="90"/>
                  </a:cubicBezTo>
                  <a:cubicBezTo>
                    <a:pt x="67" y="91"/>
                    <a:pt x="67" y="90"/>
                    <a:pt x="67" y="91"/>
                  </a:cubicBezTo>
                  <a:cubicBezTo>
                    <a:pt x="67" y="90"/>
                    <a:pt x="67" y="88"/>
                    <a:pt x="68" y="89"/>
                  </a:cubicBezTo>
                  <a:cubicBezTo>
                    <a:pt x="68" y="89"/>
                    <a:pt x="68" y="90"/>
                    <a:pt x="68" y="90"/>
                  </a:cubicBezTo>
                  <a:cubicBezTo>
                    <a:pt x="68" y="90"/>
                    <a:pt x="68" y="90"/>
                    <a:pt x="68" y="90"/>
                  </a:cubicBezTo>
                  <a:cubicBezTo>
                    <a:pt x="68" y="92"/>
                    <a:pt x="69" y="91"/>
                    <a:pt x="69" y="90"/>
                  </a:cubicBezTo>
                  <a:cubicBezTo>
                    <a:pt x="69" y="91"/>
                    <a:pt x="69" y="91"/>
                    <a:pt x="69" y="92"/>
                  </a:cubicBezTo>
                  <a:cubicBezTo>
                    <a:pt x="69" y="92"/>
                    <a:pt x="69" y="91"/>
                    <a:pt x="69" y="91"/>
                  </a:cubicBezTo>
                  <a:cubicBezTo>
                    <a:pt x="70" y="91"/>
                    <a:pt x="70" y="91"/>
                    <a:pt x="70" y="92"/>
                  </a:cubicBezTo>
                  <a:cubicBezTo>
                    <a:pt x="70" y="92"/>
                    <a:pt x="69" y="94"/>
                    <a:pt x="68" y="92"/>
                  </a:cubicBezTo>
                  <a:cubicBezTo>
                    <a:pt x="67" y="93"/>
                    <a:pt x="68" y="93"/>
                    <a:pt x="68" y="93"/>
                  </a:cubicBezTo>
                  <a:cubicBezTo>
                    <a:pt x="67" y="93"/>
                    <a:pt x="67" y="94"/>
                    <a:pt x="66" y="93"/>
                  </a:cubicBezTo>
                  <a:cubicBezTo>
                    <a:pt x="66" y="94"/>
                    <a:pt x="66" y="94"/>
                    <a:pt x="66" y="94"/>
                  </a:cubicBezTo>
                  <a:cubicBezTo>
                    <a:pt x="65" y="94"/>
                    <a:pt x="64" y="94"/>
                    <a:pt x="64" y="95"/>
                  </a:cubicBezTo>
                  <a:cubicBezTo>
                    <a:pt x="64" y="94"/>
                    <a:pt x="63" y="95"/>
                    <a:pt x="62" y="96"/>
                  </a:cubicBezTo>
                  <a:cubicBezTo>
                    <a:pt x="62" y="95"/>
                    <a:pt x="61" y="95"/>
                    <a:pt x="61" y="95"/>
                  </a:cubicBezTo>
                  <a:cubicBezTo>
                    <a:pt x="61" y="96"/>
                    <a:pt x="62" y="96"/>
                    <a:pt x="62" y="96"/>
                  </a:cubicBezTo>
                  <a:cubicBezTo>
                    <a:pt x="62" y="98"/>
                    <a:pt x="62" y="96"/>
                    <a:pt x="61" y="97"/>
                  </a:cubicBezTo>
                  <a:cubicBezTo>
                    <a:pt x="61" y="97"/>
                    <a:pt x="62" y="98"/>
                    <a:pt x="62" y="98"/>
                  </a:cubicBezTo>
                  <a:cubicBezTo>
                    <a:pt x="62" y="98"/>
                    <a:pt x="62" y="97"/>
                    <a:pt x="63" y="96"/>
                  </a:cubicBezTo>
                  <a:cubicBezTo>
                    <a:pt x="64" y="96"/>
                    <a:pt x="65" y="95"/>
                    <a:pt x="67" y="96"/>
                  </a:cubicBezTo>
                  <a:cubicBezTo>
                    <a:pt x="66" y="96"/>
                    <a:pt x="67" y="97"/>
                    <a:pt x="66" y="97"/>
                  </a:cubicBezTo>
                  <a:cubicBezTo>
                    <a:pt x="67" y="98"/>
                    <a:pt x="67" y="97"/>
                    <a:pt x="67" y="98"/>
                  </a:cubicBezTo>
                  <a:cubicBezTo>
                    <a:pt x="67" y="97"/>
                    <a:pt x="67" y="97"/>
                    <a:pt x="67" y="97"/>
                  </a:cubicBezTo>
                  <a:cubicBezTo>
                    <a:pt x="67" y="96"/>
                    <a:pt x="67" y="96"/>
                    <a:pt x="68" y="96"/>
                  </a:cubicBezTo>
                  <a:cubicBezTo>
                    <a:pt x="68" y="97"/>
                    <a:pt x="68" y="97"/>
                    <a:pt x="68" y="97"/>
                  </a:cubicBezTo>
                  <a:cubicBezTo>
                    <a:pt x="69" y="97"/>
                    <a:pt x="68" y="96"/>
                    <a:pt x="69" y="96"/>
                  </a:cubicBezTo>
                  <a:cubicBezTo>
                    <a:pt x="69" y="97"/>
                    <a:pt x="69" y="97"/>
                    <a:pt x="69" y="98"/>
                  </a:cubicBezTo>
                  <a:cubicBezTo>
                    <a:pt x="69" y="97"/>
                    <a:pt x="69" y="97"/>
                    <a:pt x="69" y="97"/>
                  </a:cubicBezTo>
                  <a:cubicBezTo>
                    <a:pt x="69" y="97"/>
                    <a:pt x="69" y="97"/>
                    <a:pt x="69" y="96"/>
                  </a:cubicBezTo>
                  <a:cubicBezTo>
                    <a:pt x="70" y="97"/>
                    <a:pt x="70" y="97"/>
                    <a:pt x="70" y="98"/>
                  </a:cubicBezTo>
                  <a:cubicBezTo>
                    <a:pt x="71" y="98"/>
                    <a:pt x="70" y="97"/>
                    <a:pt x="71" y="97"/>
                  </a:cubicBezTo>
                  <a:cubicBezTo>
                    <a:pt x="72" y="97"/>
                    <a:pt x="72" y="98"/>
                    <a:pt x="72" y="98"/>
                  </a:cubicBezTo>
                  <a:cubicBezTo>
                    <a:pt x="73" y="97"/>
                    <a:pt x="73" y="97"/>
                    <a:pt x="72" y="96"/>
                  </a:cubicBezTo>
                  <a:cubicBezTo>
                    <a:pt x="73" y="96"/>
                    <a:pt x="73" y="95"/>
                    <a:pt x="73" y="94"/>
                  </a:cubicBezTo>
                  <a:cubicBezTo>
                    <a:pt x="73" y="94"/>
                    <a:pt x="73" y="95"/>
                    <a:pt x="74" y="94"/>
                  </a:cubicBezTo>
                  <a:cubicBezTo>
                    <a:pt x="74" y="95"/>
                    <a:pt x="74" y="95"/>
                    <a:pt x="73" y="95"/>
                  </a:cubicBezTo>
                  <a:cubicBezTo>
                    <a:pt x="74" y="96"/>
                    <a:pt x="74" y="96"/>
                    <a:pt x="74" y="96"/>
                  </a:cubicBezTo>
                  <a:cubicBezTo>
                    <a:pt x="75" y="96"/>
                    <a:pt x="75" y="96"/>
                    <a:pt x="75" y="96"/>
                  </a:cubicBezTo>
                  <a:cubicBezTo>
                    <a:pt x="76" y="97"/>
                    <a:pt x="75" y="96"/>
                    <a:pt x="76" y="97"/>
                  </a:cubicBezTo>
                  <a:cubicBezTo>
                    <a:pt x="76" y="98"/>
                    <a:pt x="76" y="97"/>
                    <a:pt x="76" y="97"/>
                  </a:cubicBezTo>
                  <a:cubicBezTo>
                    <a:pt x="76" y="96"/>
                    <a:pt x="76" y="96"/>
                    <a:pt x="77" y="96"/>
                  </a:cubicBezTo>
                  <a:cubicBezTo>
                    <a:pt x="76" y="95"/>
                    <a:pt x="76" y="95"/>
                    <a:pt x="76" y="95"/>
                  </a:cubicBezTo>
                  <a:cubicBezTo>
                    <a:pt x="76" y="95"/>
                    <a:pt x="75" y="95"/>
                    <a:pt x="75" y="95"/>
                  </a:cubicBezTo>
                  <a:cubicBezTo>
                    <a:pt x="75" y="94"/>
                    <a:pt x="74" y="94"/>
                    <a:pt x="74" y="93"/>
                  </a:cubicBezTo>
                  <a:cubicBezTo>
                    <a:pt x="75" y="93"/>
                    <a:pt x="78" y="91"/>
                    <a:pt x="79" y="91"/>
                  </a:cubicBezTo>
                  <a:cubicBezTo>
                    <a:pt x="80" y="93"/>
                    <a:pt x="79" y="92"/>
                    <a:pt x="79" y="92"/>
                  </a:cubicBezTo>
                  <a:cubicBezTo>
                    <a:pt x="78" y="92"/>
                    <a:pt x="76" y="93"/>
                    <a:pt x="75" y="93"/>
                  </a:cubicBezTo>
                  <a:cubicBezTo>
                    <a:pt x="75" y="94"/>
                    <a:pt x="76" y="93"/>
                    <a:pt x="77" y="94"/>
                  </a:cubicBezTo>
                  <a:cubicBezTo>
                    <a:pt x="77" y="94"/>
                    <a:pt x="76" y="93"/>
                    <a:pt x="77" y="93"/>
                  </a:cubicBezTo>
                  <a:cubicBezTo>
                    <a:pt x="77" y="93"/>
                    <a:pt x="77" y="94"/>
                    <a:pt x="78" y="94"/>
                  </a:cubicBezTo>
                  <a:cubicBezTo>
                    <a:pt x="78" y="94"/>
                    <a:pt x="78" y="93"/>
                    <a:pt x="78" y="93"/>
                  </a:cubicBezTo>
                  <a:cubicBezTo>
                    <a:pt x="78" y="93"/>
                    <a:pt x="78" y="93"/>
                    <a:pt x="78" y="93"/>
                  </a:cubicBezTo>
                  <a:cubicBezTo>
                    <a:pt x="78" y="93"/>
                    <a:pt x="78" y="93"/>
                    <a:pt x="78" y="93"/>
                  </a:cubicBezTo>
                  <a:cubicBezTo>
                    <a:pt x="79" y="93"/>
                    <a:pt x="79" y="93"/>
                    <a:pt x="80" y="92"/>
                  </a:cubicBezTo>
                  <a:cubicBezTo>
                    <a:pt x="80" y="92"/>
                    <a:pt x="80" y="92"/>
                    <a:pt x="80" y="93"/>
                  </a:cubicBezTo>
                  <a:cubicBezTo>
                    <a:pt x="81" y="92"/>
                    <a:pt x="80" y="92"/>
                    <a:pt x="80" y="91"/>
                  </a:cubicBezTo>
                  <a:cubicBezTo>
                    <a:pt x="80" y="91"/>
                    <a:pt x="80" y="92"/>
                    <a:pt x="81" y="92"/>
                  </a:cubicBezTo>
                  <a:cubicBezTo>
                    <a:pt x="81" y="92"/>
                    <a:pt x="80" y="91"/>
                    <a:pt x="80" y="91"/>
                  </a:cubicBezTo>
                  <a:cubicBezTo>
                    <a:pt x="81" y="90"/>
                    <a:pt x="82" y="89"/>
                    <a:pt x="83" y="89"/>
                  </a:cubicBezTo>
                  <a:cubicBezTo>
                    <a:pt x="83" y="89"/>
                    <a:pt x="83" y="89"/>
                    <a:pt x="83" y="89"/>
                  </a:cubicBezTo>
                  <a:cubicBezTo>
                    <a:pt x="83" y="89"/>
                    <a:pt x="84" y="89"/>
                    <a:pt x="84" y="89"/>
                  </a:cubicBezTo>
                  <a:cubicBezTo>
                    <a:pt x="84" y="89"/>
                    <a:pt x="85" y="89"/>
                    <a:pt x="85" y="88"/>
                  </a:cubicBezTo>
                  <a:cubicBezTo>
                    <a:pt x="85" y="89"/>
                    <a:pt x="85" y="88"/>
                    <a:pt x="85" y="89"/>
                  </a:cubicBezTo>
                  <a:cubicBezTo>
                    <a:pt x="85" y="88"/>
                    <a:pt x="87" y="88"/>
                    <a:pt x="88" y="87"/>
                  </a:cubicBezTo>
                  <a:cubicBezTo>
                    <a:pt x="88" y="88"/>
                    <a:pt x="88" y="88"/>
                    <a:pt x="88" y="88"/>
                  </a:cubicBezTo>
                  <a:cubicBezTo>
                    <a:pt x="87" y="88"/>
                    <a:pt x="87" y="88"/>
                    <a:pt x="87" y="89"/>
                  </a:cubicBezTo>
                  <a:cubicBezTo>
                    <a:pt x="87" y="89"/>
                    <a:pt x="87" y="90"/>
                    <a:pt x="87" y="90"/>
                  </a:cubicBezTo>
                  <a:cubicBezTo>
                    <a:pt x="88" y="90"/>
                    <a:pt x="87" y="89"/>
                    <a:pt x="88" y="89"/>
                  </a:cubicBezTo>
                  <a:cubicBezTo>
                    <a:pt x="88" y="89"/>
                    <a:pt x="88" y="88"/>
                    <a:pt x="89" y="89"/>
                  </a:cubicBezTo>
                  <a:cubicBezTo>
                    <a:pt x="89" y="89"/>
                    <a:pt x="88" y="88"/>
                    <a:pt x="88" y="88"/>
                  </a:cubicBezTo>
                  <a:cubicBezTo>
                    <a:pt x="88" y="87"/>
                    <a:pt x="89" y="88"/>
                    <a:pt x="89" y="88"/>
                  </a:cubicBezTo>
                  <a:cubicBezTo>
                    <a:pt x="89" y="87"/>
                    <a:pt x="88" y="87"/>
                    <a:pt x="88" y="87"/>
                  </a:cubicBezTo>
                  <a:cubicBezTo>
                    <a:pt x="88" y="87"/>
                    <a:pt x="89" y="86"/>
                    <a:pt x="89" y="86"/>
                  </a:cubicBezTo>
                  <a:cubicBezTo>
                    <a:pt x="89" y="86"/>
                    <a:pt x="90" y="86"/>
                    <a:pt x="90" y="86"/>
                  </a:cubicBezTo>
                  <a:cubicBezTo>
                    <a:pt x="90" y="85"/>
                    <a:pt x="91" y="86"/>
                    <a:pt x="91" y="86"/>
                  </a:cubicBezTo>
                  <a:cubicBezTo>
                    <a:pt x="91" y="86"/>
                    <a:pt x="91" y="85"/>
                    <a:pt x="91" y="85"/>
                  </a:cubicBezTo>
                  <a:cubicBezTo>
                    <a:pt x="91" y="85"/>
                    <a:pt x="91" y="86"/>
                    <a:pt x="91" y="85"/>
                  </a:cubicBezTo>
                  <a:cubicBezTo>
                    <a:pt x="91" y="84"/>
                    <a:pt x="91" y="85"/>
                    <a:pt x="92" y="85"/>
                  </a:cubicBezTo>
                  <a:cubicBezTo>
                    <a:pt x="92" y="85"/>
                    <a:pt x="92" y="84"/>
                    <a:pt x="92" y="84"/>
                  </a:cubicBezTo>
                  <a:cubicBezTo>
                    <a:pt x="92" y="85"/>
                    <a:pt x="92" y="85"/>
                    <a:pt x="92" y="85"/>
                  </a:cubicBezTo>
                  <a:cubicBezTo>
                    <a:pt x="92" y="85"/>
                    <a:pt x="93" y="85"/>
                    <a:pt x="93" y="86"/>
                  </a:cubicBezTo>
                  <a:cubicBezTo>
                    <a:pt x="93" y="85"/>
                    <a:pt x="93" y="85"/>
                    <a:pt x="93" y="84"/>
                  </a:cubicBezTo>
                  <a:cubicBezTo>
                    <a:pt x="93" y="85"/>
                    <a:pt x="94" y="85"/>
                    <a:pt x="93" y="84"/>
                  </a:cubicBezTo>
                  <a:cubicBezTo>
                    <a:pt x="93" y="83"/>
                    <a:pt x="93" y="84"/>
                    <a:pt x="92" y="84"/>
                  </a:cubicBezTo>
                  <a:cubicBezTo>
                    <a:pt x="92" y="84"/>
                    <a:pt x="93" y="84"/>
                    <a:pt x="93" y="83"/>
                  </a:cubicBezTo>
                  <a:cubicBezTo>
                    <a:pt x="92" y="83"/>
                    <a:pt x="92" y="83"/>
                    <a:pt x="91" y="82"/>
                  </a:cubicBezTo>
                  <a:cubicBezTo>
                    <a:pt x="91" y="83"/>
                    <a:pt x="91" y="83"/>
                    <a:pt x="90" y="82"/>
                  </a:cubicBezTo>
                  <a:cubicBezTo>
                    <a:pt x="90" y="82"/>
                    <a:pt x="91" y="83"/>
                    <a:pt x="90" y="82"/>
                  </a:cubicBezTo>
                  <a:cubicBezTo>
                    <a:pt x="90" y="81"/>
                    <a:pt x="90" y="82"/>
                    <a:pt x="90" y="82"/>
                  </a:cubicBezTo>
                  <a:cubicBezTo>
                    <a:pt x="90" y="82"/>
                    <a:pt x="90" y="80"/>
                    <a:pt x="89" y="81"/>
                  </a:cubicBezTo>
                  <a:cubicBezTo>
                    <a:pt x="88" y="79"/>
                    <a:pt x="90" y="81"/>
                    <a:pt x="90" y="79"/>
                  </a:cubicBezTo>
                  <a:cubicBezTo>
                    <a:pt x="89" y="79"/>
                    <a:pt x="88" y="79"/>
                    <a:pt x="88" y="79"/>
                  </a:cubicBezTo>
                  <a:cubicBezTo>
                    <a:pt x="88" y="79"/>
                    <a:pt x="88" y="80"/>
                    <a:pt x="89" y="80"/>
                  </a:cubicBezTo>
                  <a:cubicBezTo>
                    <a:pt x="88" y="80"/>
                    <a:pt x="88" y="79"/>
                    <a:pt x="87" y="79"/>
                  </a:cubicBezTo>
                  <a:cubicBezTo>
                    <a:pt x="87" y="79"/>
                    <a:pt x="87" y="80"/>
                    <a:pt x="87" y="79"/>
                  </a:cubicBezTo>
                  <a:cubicBezTo>
                    <a:pt x="86" y="78"/>
                    <a:pt x="88" y="78"/>
                    <a:pt x="88" y="78"/>
                  </a:cubicBezTo>
                  <a:cubicBezTo>
                    <a:pt x="88" y="78"/>
                    <a:pt x="88" y="78"/>
                    <a:pt x="88" y="79"/>
                  </a:cubicBezTo>
                  <a:cubicBezTo>
                    <a:pt x="89" y="79"/>
                    <a:pt x="88" y="77"/>
                    <a:pt x="89" y="78"/>
                  </a:cubicBezTo>
                  <a:cubicBezTo>
                    <a:pt x="89" y="77"/>
                    <a:pt x="88" y="77"/>
                    <a:pt x="88" y="77"/>
                  </a:cubicBezTo>
                  <a:cubicBezTo>
                    <a:pt x="88" y="76"/>
                    <a:pt x="89" y="76"/>
                    <a:pt x="88" y="75"/>
                  </a:cubicBezTo>
                  <a:cubicBezTo>
                    <a:pt x="88" y="74"/>
                    <a:pt x="88" y="75"/>
                    <a:pt x="89" y="75"/>
                  </a:cubicBezTo>
                  <a:cubicBezTo>
                    <a:pt x="89" y="75"/>
                    <a:pt x="89" y="74"/>
                    <a:pt x="90" y="74"/>
                  </a:cubicBezTo>
                  <a:cubicBezTo>
                    <a:pt x="90" y="75"/>
                    <a:pt x="90" y="75"/>
                    <a:pt x="90" y="75"/>
                  </a:cubicBezTo>
                  <a:cubicBezTo>
                    <a:pt x="91" y="76"/>
                    <a:pt x="91" y="74"/>
                    <a:pt x="92" y="76"/>
                  </a:cubicBezTo>
                  <a:cubicBezTo>
                    <a:pt x="92" y="75"/>
                    <a:pt x="91" y="74"/>
                    <a:pt x="90" y="74"/>
                  </a:cubicBezTo>
                  <a:cubicBezTo>
                    <a:pt x="90" y="74"/>
                    <a:pt x="91" y="74"/>
                    <a:pt x="91" y="74"/>
                  </a:cubicBezTo>
                  <a:cubicBezTo>
                    <a:pt x="91" y="75"/>
                    <a:pt x="92" y="75"/>
                    <a:pt x="92" y="75"/>
                  </a:cubicBezTo>
                  <a:cubicBezTo>
                    <a:pt x="92" y="75"/>
                    <a:pt x="92" y="73"/>
                    <a:pt x="92" y="73"/>
                  </a:cubicBezTo>
                  <a:cubicBezTo>
                    <a:pt x="93" y="73"/>
                    <a:pt x="93" y="73"/>
                    <a:pt x="93" y="74"/>
                  </a:cubicBezTo>
                  <a:cubicBezTo>
                    <a:pt x="93" y="73"/>
                    <a:pt x="93" y="73"/>
                    <a:pt x="93" y="73"/>
                  </a:cubicBezTo>
                  <a:cubicBezTo>
                    <a:pt x="93" y="73"/>
                    <a:pt x="93" y="73"/>
                    <a:pt x="93" y="72"/>
                  </a:cubicBezTo>
                  <a:cubicBezTo>
                    <a:pt x="93" y="72"/>
                    <a:pt x="93" y="72"/>
                    <a:pt x="93" y="73"/>
                  </a:cubicBezTo>
                  <a:cubicBezTo>
                    <a:pt x="93" y="72"/>
                    <a:pt x="93" y="72"/>
                    <a:pt x="94" y="71"/>
                  </a:cubicBezTo>
                  <a:cubicBezTo>
                    <a:pt x="94" y="71"/>
                    <a:pt x="95" y="72"/>
                    <a:pt x="95" y="71"/>
                  </a:cubicBezTo>
                  <a:cubicBezTo>
                    <a:pt x="95" y="71"/>
                    <a:pt x="94" y="71"/>
                    <a:pt x="94" y="71"/>
                  </a:cubicBezTo>
                  <a:cubicBezTo>
                    <a:pt x="94" y="70"/>
                    <a:pt x="96" y="71"/>
                    <a:pt x="96" y="70"/>
                  </a:cubicBezTo>
                  <a:cubicBezTo>
                    <a:pt x="96" y="70"/>
                    <a:pt x="97" y="71"/>
                    <a:pt x="97" y="71"/>
                  </a:cubicBezTo>
                  <a:cubicBezTo>
                    <a:pt x="97" y="70"/>
                    <a:pt x="97" y="70"/>
                    <a:pt x="96" y="70"/>
                  </a:cubicBezTo>
                  <a:cubicBezTo>
                    <a:pt x="97" y="70"/>
                    <a:pt x="97" y="69"/>
                    <a:pt x="97" y="69"/>
                  </a:cubicBezTo>
                  <a:cubicBezTo>
                    <a:pt x="98" y="69"/>
                    <a:pt x="99" y="70"/>
                    <a:pt x="99" y="69"/>
                  </a:cubicBezTo>
                  <a:cubicBezTo>
                    <a:pt x="98" y="69"/>
                    <a:pt x="98" y="69"/>
                    <a:pt x="98" y="69"/>
                  </a:cubicBezTo>
                  <a:cubicBezTo>
                    <a:pt x="98" y="68"/>
                    <a:pt x="98" y="69"/>
                    <a:pt x="98" y="69"/>
                  </a:cubicBezTo>
                  <a:cubicBezTo>
                    <a:pt x="99" y="69"/>
                    <a:pt x="98" y="68"/>
                    <a:pt x="99" y="69"/>
                  </a:cubicBezTo>
                  <a:cubicBezTo>
                    <a:pt x="99" y="70"/>
                    <a:pt x="99" y="69"/>
                    <a:pt x="98" y="70"/>
                  </a:cubicBezTo>
                  <a:cubicBezTo>
                    <a:pt x="98" y="70"/>
                    <a:pt x="99" y="71"/>
                    <a:pt x="99" y="71"/>
                  </a:cubicBezTo>
                  <a:cubicBezTo>
                    <a:pt x="98" y="70"/>
                    <a:pt x="98" y="71"/>
                    <a:pt x="97" y="71"/>
                  </a:cubicBezTo>
                  <a:cubicBezTo>
                    <a:pt x="97" y="71"/>
                    <a:pt x="98" y="71"/>
                    <a:pt x="98" y="72"/>
                  </a:cubicBezTo>
                  <a:cubicBezTo>
                    <a:pt x="97" y="72"/>
                    <a:pt x="97" y="71"/>
                    <a:pt x="96" y="70"/>
                  </a:cubicBezTo>
                  <a:cubicBezTo>
                    <a:pt x="96" y="71"/>
                    <a:pt x="95" y="70"/>
                    <a:pt x="95" y="71"/>
                  </a:cubicBezTo>
                  <a:cubicBezTo>
                    <a:pt x="96" y="72"/>
                    <a:pt x="97" y="71"/>
                    <a:pt x="97" y="73"/>
                  </a:cubicBezTo>
                  <a:cubicBezTo>
                    <a:pt x="97" y="72"/>
                    <a:pt x="96" y="72"/>
                    <a:pt x="95" y="71"/>
                  </a:cubicBezTo>
                  <a:cubicBezTo>
                    <a:pt x="95" y="71"/>
                    <a:pt x="95" y="72"/>
                    <a:pt x="96" y="72"/>
                  </a:cubicBezTo>
                  <a:cubicBezTo>
                    <a:pt x="96" y="73"/>
                    <a:pt x="96" y="72"/>
                    <a:pt x="96" y="72"/>
                  </a:cubicBezTo>
                  <a:cubicBezTo>
                    <a:pt x="95" y="72"/>
                    <a:pt x="95" y="72"/>
                    <a:pt x="95" y="72"/>
                  </a:cubicBezTo>
                  <a:cubicBezTo>
                    <a:pt x="94" y="72"/>
                    <a:pt x="95" y="73"/>
                    <a:pt x="95" y="73"/>
                  </a:cubicBezTo>
                  <a:cubicBezTo>
                    <a:pt x="96" y="73"/>
                    <a:pt x="94" y="72"/>
                    <a:pt x="95" y="73"/>
                  </a:cubicBezTo>
                  <a:cubicBezTo>
                    <a:pt x="95" y="74"/>
                    <a:pt x="95" y="74"/>
                    <a:pt x="95" y="74"/>
                  </a:cubicBezTo>
                  <a:cubicBezTo>
                    <a:pt x="95" y="74"/>
                    <a:pt x="96" y="74"/>
                    <a:pt x="95" y="73"/>
                  </a:cubicBezTo>
                  <a:cubicBezTo>
                    <a:pt x="96" y="72"/>
                    <a:pt x="96" y="73"/>
                    <a:pt x="96" y="73"/>
                  </a:cubicBezTo>
                  <a:cubicBezTo>
                    <a:pt x="97" y="73"/>
                    <a:pt x="97" y="73"/>
                    <a:pt x="97" y="74"/>
                  </a:cubicBezTo>
                  <a:cubicBezTo>
                    <a:pt x="97" y="74"/>
                    <a:pt x="97" y="73"/>
                    <a:pt x="97" y="73"/>
                  </a:cubicBezTo>
                  <a:cubicBezTo>
                    <a:pt x="97" y="73"/>
                    <a:pt x="97" y="74"/>
                    <a:pt x="97" y="74"/>
                  </a:cubicBezTo>
                  <a:cubicBezTo>
                    <a:pt x="98" y="73"/>
                    <a:pt x="97" y="73"/>
                    <a:pt x="98" y="73"/>
                  </a:cubicBezTo>
                  <a:cubicBezTo>
                    <a:pt x="98" y="73"/>
                    <a:pt x="97" y="72"/>
                    <a:pt x="97" y="72"/>
                  </a:cubicBezTo>
                  <a:cubicBezTo>
                    <a:pt x="97" y="71"/>
                    <a:pt x="98" y="72"/>
                    <a:pt x="98" y="72"/>
                  </a:cubicBezTo>
                  <a:cubicBezTo>
                    <a:pt x="99" y="72"/>
                    <a:pt x="98" y="71"/>
                    <a:pt x="98" y="71"/>
                  </a:cubicBezTo>
                  <a:cubicBezTo>
                    <a:pt x="98" y="71"/>
                    <a:pt x="99" y="72"/>
                    <a:pt x="99" y="72"/>
                  </a:cubicBezTo>
                  <a:cubicBezTo>
                    <a:pt x="99" y="71"/>
                    <a:pt x="99" y="71"/>
                    <a:pt x="100" y="70"/>
                  </a:cubicBezTo>
                  <a:cubicBezTo>
                    <a:pt x="100" y="71"/>
                    <a:pt x="100" y="70"/>
                    <a:pt x="100" y="70"/>
                  </a:cubicBezTo>
                  <a:cubicBezTo>
                    <a:pt x="101" y="70"/>
                    <a:pt x="99" y="69"/>
                    <a:pt x="100" y="69"/>
                  </a:cubicBezTo>
                  <a:cubicBezTo>
                    <a:pt x="100" y="69"/>
                    <a:pt x="100" y="69"/>
                    <a:pt x="100" y="69"/>
                  </a:cubicBezTo>
                  <a:cubicBezTo>
                    <a:pt x="101" y="70"/>
                    <a:pt x="101" y="69"/>
                    <a:pt x="101" y="69"/>
                  </a:cubicBezTo>
                  <a:cubicBezTo>
                    <a:pt x="100" y="69"/>
                    <a:pt x="100" y="69"/>
                    <a:pt x="100" y="69"/>
                  </a:cubicBezTo>
                  <a:cubicBezTo>
                    <a:pt x="99" y="68"/>
                    <a:pt x="99" y="69"/>
                    <a:pt x="99" y="68"/>
                  </a:cubicBezTo>
                  <a:cubicBezTo>
                    <a:pt x="99" y="68"/>
                    <a:pt x="98" y="68"/>
                    <a:pt x="98" y="68"/>
                  </a:cubicBezTo>
                  <a:cubicBezTo>
                    <a:pt x="97" y="68"/>
                    <a:pt x="98" y="68"/>
                    <a:pt x="99" y="68"/>
                  </a:cubicBezTo>
                  <a:cubicBezTo>
                    <a:pt x="99" y="67"/>
                    <a:pt x="99" y="67"/>
                    <a:pt x="99" y="67"/>
                  </a:cubicBezTo>
                  <a:cubicBezTo>
                    <a:pt x="99" y="67"/>
                    <a:pt x="99" y="67"/>
                    <a:pt x="100" y="67"/>
                  </a:cubicBezTo>
                  <a:cubicBezTo>
                    <a:pt x="100" y="67"/>
                    <a:pt x="101" y="67"/>
                    <a:pt x="101" y="68"/>
                  </a:cubicBezTo>
                  <a:cubicBezTo>
                    <a:pt x="102" y="68"/>
                    <a:pt x="101" y="67"/>
                    <a:pt x="102" y="67"/>
                  </a:cubicBezTo>
                  <a:cubicBezTo>
                    <a:pt x="102" y="68"/>
                    <a:pt x="103" y="68"/>
                    <a:pt x="103" y="68"/>
                  </a:cubicBezTo>
                  <a:cubicBezTo>
                    <a:pt x="104" y="69"/>
                    <a:pt x="102" y="67"/>
                    <a:pt x="102" y="67"/>
                  </a:cubicBezTo>
                  <a:cubicBezTo>
                    <a:pt x="102" y="67"/>
                    <a:pt x="103" y="68"/>
                    <a:pt x="103" y="67"/>
                  </a:cubicBezTo>
                  <a:cubicBezTo>
                    <a:pt x="103" y="67"/>
                    <a:pt x="102" y="67"/>
                    <a:pt x="102" y="67"/>
                  </a:cubicBezTo>
                  <a:cubicBezTo>
                    <a:pt x="101" y="66"/>
                    <a:pt x="103" y="67"/>
                    <a:pt x="103" y="67"/>
                  </a:cubicBezTo>
                  <a:cubicBezTo>
                    <a:pt x="103" y="66"/>
                    <a:pt x="102" y="66"/>
                    <a:pt x="102" y="66"/>
                  </a:cubicBezTo>
                  <a:cubicBezTo>
                    <a:pt x="102" y="66"/>
                    <a:pt x="103" y="66"/>
                    <a:pt x="103" y="66"/>
                  </a:cubicBezTo>
                  <a:cubicBezTo>
                    <a:pt x="103" y="66"/>
                    <a:pt x="103" y="66"/>
                    <a:pt x="102" y="65"/>
                  </a:cubicBezTo>
                  <a:cubicBezTo>
                    <a:pt x="103" y="65"/>
                    <a:pt x="102" y="65"/>
                    <a:pt x="103" y="65"/>
                  </a:cubicBezTo>
                  <a:cubicBezTo>
                    <a:pt x="103" y="65"/>
                    <a:pt x="103" y="65"/>
                    <a:pt x="103" y="65"/>
                  </a:cubicBezTo>
                  <a:cubicBezTo>
                    <a:pt x="103" y="65"/>
                    <a:pt x="103" y="65"/>
                    <a:pt x="104" y="65"/>
                  </a:cubicBezTo>
                  <a:cubicBezTo>
                    <a:pt x="104" y="65"/>
                    <a:pt x="103" y="64"/>
                    <a:pt x="103" y="64"/>
                  </a:cubicBezTo>
                  <a:cubicBezTo>
                    <a:pt x="104" y="65"/>
                    <a:pt x="102" y="64"/>
                    <a:pt x="103" y="64"/>
                  </a:cubicBezTo>
                  <a:cubicBezTo>
                    <a:pt x="104" y="64"/>
                    <a:pt x="104" y="64"/>
                    <a:pt x="104" y="65"/>
                  </a:cubicBezTo>
                  <a:cubicBezTo>
                    <a:pt x="103" y="66"/>
                    <a:pt x="104" y="67"/>
                    <a:pt x="103" y="68"/>
                  </a:cubicBezTo>
                  <a:cubicBezTo>
                    <a:pt x="103" y="68"/>
                    <a:pt x="104" y="68"/>
                    <a:pt x="104" y="68"/>
                  </a:cubicBezTo>
                  <a:cubicBezTo>
                    <a:pt x="104" y="69"/>
                    <a:pt x="104" y="69"/>
                    <a:pt x="104" y="69"/>
                  </a:cubicBezTo>
                  <a:cubicBezTo>
                    <a:pt x="104" y="69"/>
                    <a:pt x="103" y="69"/>
                    <a:pt x="103" y="69"/>
                  </a:cubicBezTo>
                  <a:cubicBezTo>
                    <a:pt x="103" y="69"/>
                    <a:pt x="103" y="70"/>
                    <a:pt x="103" y="70"/>
                  </a:cubicBezTo>
                  <a:cubicBezTo>
                    <a:pt x="103" y="70"/>
                    <a:pt x="103" y="69"/>
                    <a:pt x="102" y="69"/>
                  </a:cubicBezTo>
                  <a:cubicBezTo>
                    <a:pt x="101" y="68"/>
                    <a:pt x="103" y="69"/>
                    <a:pt x="102" y="68"/>
                  </a:cubicBezTo>
                  <a:cubicBezTo>
                    <a:pt x="101" y="68"/>
                    <a:pt x="100" y="68"/>
                    <a:pt x="100" y="68"/>
                  </a:cubicBezTo>
                  <a:cubicBezTo>
                    <a:pt x="100" y="68"/>
                    <a:pt x="100" y="68"/>
                    <a:pt x="99" y="67"/>
                  </a:cubicBezTo>
                  <a:cubicBezTo>
                    <a:pt x="99" y="68"/>
                    <a:pt x="100" y="69"/>
                    <a:pt x="101" y="69"/>
                  </a:cubicBezTo>
                  <a:cubicBezTo>
                    <a:pt x="102" y="69"/>
                    <a:pt x="100" y="68"/>
                    <a:pt x="101" y="68"/>
                  </a:cubicBezTo>
                  <a:cubicBezTo>
                    <a:pt x="102" y="69"/>
                    <a:pt x="103" y="70"/>
                    <a:pt x="103" y="70"/>
                  </a:cubicBezTo>
                  <a:cubicBezTo>
                    <a:pt x="103" y="71"/>
                    <a:pt x="103" y="72"/>
                    <a:pt x="101" y="72"/>
                  </a:cubicBezTo>
                  <a:cubicBezTo>
                    <a:pt x="102" y="73"/>
                    <a:pt x="101" y="73"/>
                    <a:pt x="100" y="74"/>
                  </a:cubicBezTo>
                  <a:cubicBezTo>
                    <a:pt x="100" y="74"/>
                    <a:pt x="101" y="75"/>
                    <a:pt x="100" y="75"/>
                  </a:cubicBezTo>
                  <a:cubicBezTo>
                    <a:pt x="100" y="74"/>
                    <a:pt x="99" y="74"/>
                    <a:pt x="99" y="73"/>
                  </a:cubicBezTo>
                  <a:cubicBezTo>
                    <a:pt x="98" y="74"/>
                    <a:pt x="98" y="74"/>
                    <a:pt x="98" y="74"/>
                  </a:cubicBezTo>
                  <a:cubicBezTo>
                    <a:pt x="98" y="75"/>
                    <a:pt x="99" y="75"/>
                    <a:pt x="99" y="75"/>
                  </a:cubicBezTo>
                  <a:cubicBezTo>
                    <a:pt x="99" y="75"/>
                    <a:pt x="99" y="74"/>
                    <a:pt x="99" y="74"/>
                  </a:cubicBezTo>
                  <a:cubicBezTo>
                    <a:pt x="101" y="75"/>
                    <a:pt x="100" y="76"/>
                    <a:pt x="99" y="76"/>
                  </a:cubicBezTo>
                  <a:cubicBezTo>
                    <a:pt x="99" y="76"/>
                    <a:pt x="99" y="76"/>
                    <a:pt x="99" y="76"/>
                  </a:cubicBezTo>
                  <a:cubicBezTo>
                    <a:pt x="99" y="76"/>
                    <a:pt x="98" y="76"/>
                    <a:pt x="99" y="76"/>
                  </a:cubicBezTo>
                  <a:cubicBezTo>
                    <a:pt x="98" y="77"/>
                    <a:pt x="97" y="78"/>
                    <a:pt x="96" y="79"/>
                  </a:cubicBezTo>
                  <a:cubicBezTo>
                    <a:pt x="96" y="79"/>
                    <a:pt x="95" y="79"/>
                    <a:pt x="94" y="80"/>
                  </a:cubicBezTo>
                  <a:cubicBezTo>
                    <a:pt x="94" y="80"/>
                    <a:pt x="94" y="81"/>
                    <a:pt x="94" y="81"/>
                  </a:cubicBezTo>
                  <a:cubicBezTo>
                    <a:pt x="94" y="82"/>
                    <a:pt x="93" y="82"/>
                    <a:pt x="93" y="83"/>
                  </a:cubicBezTo>
                  <a:cubicBezTo>
                    <a:pt x="94" y="84"/>
                    <a:pt x="94" y="83"/>
                    <a:pt x="95" y="84"/>
                  </a:cubicBezTo>
                  <a:cubicBezTo>
                    <a:pt x="95" y="83"/>
                    <a:pt x="96" y="83"/>
                    <a:pt x="97" y="84"/>
                  </a:cubicBezTo>
                  <a:cubicBezTo>
                    <a:pt x="96" y="83"/>
                    <a:pt x="97" y="82"/>
                    <a:pt x="97" y="82"/>
                  </a:cubicBezTo>
                  <a:cubicBezTo>
                    <a:pt x="96" y="81"/>
                    <a:pt x="96" y="81"/>
                    <a:pt x="96" y="81"/>
                  </a:cubicBezTo>
                  <a:cubicBezTo>
                    <a:pt x="96" y="80"/>
                    <a:pt x="97" y="82"/>
                    <a:pt x="97" y="82"/>
                  </a:cubicBezTo>
                  <a:cubicBezTo>
                    <a:pt x="98" y="83"/>
                    <a:pt x="98" y="82"/>
                    <a:pt x="99" y="82"/>
                  </a:cubicBezTo>
                  <a:cubicBezTo>
                    <a:pt x="99" y="82"/>
                    <a:pt x="98" y="81"/>
                    <a:pt x="98" y="81"/>
                  </a:cubicBezTo>
                  <a:cubicBezTo>
                    <a:pt x="97" y="80"/>
                    <a:pt x="98" y="82"/>
                    <a:pt x="97" y="81"/>
                  </a:cubicBezTo>
                  <a:cubicBezTo>
                    <a:pt x="97" y="81"/>
                    <a:pt x="97" y="81"/>
                    <a:pt x="97" y="80"/>
                  </a:cubicBezTo>
                  <a:cubicBezTo>
                    <a:pt x="98" y="80"/>
                    <a:pt x="98" y="79"/>
                    <a:pt x="100" y="78"/>
                  </a:cubicBezTo>
                  <a:cubicBezTo>
                    <a:pt x="100" y="78"/>
                    <a:pt x="99" y="79"/>
                    <a:pt x="100" y="79"/>
                  </a:cubicBezTo>
                  <a:cubicBezTo>
                    <a:pt x="100" y="80"/>
                    <a:pt x="100" y="80"/>
                    <a:pt x="101" y="79"/>
                  </a:cubicBezTo>
                  <a:cubicBezTo>
                    <a:pt x="101" y="79"/>
                    <a:pt x="100" y="78"/>
                    <a:pt x="100" y="78"/>
                  </a:cubicBezTo>
                  <a:cubicBezTo>
                    <a:pt x="101" y="79"/>
                    <a:pt x="101" y="79"/>
                    <a:pt x="101" y="79"/>
                  </a:cubicBezTo>
                  <a:cubicBezTo>
                    <a:pt x="101" y="78"/>
                    <a:pt x="100" y="78"/>
                    <a:pt x="101" y="78"/>
                  </a:cubicBezTo>
                  <a:cubicBezTo>
                    <a:pt x="102" y="79"/>
                    <a:pt x="103" y="79"/>
                    <a:pt x="102" y="78"/>
                  </a:cubicBezTo>
                  <a:cubicBezTo>
                    <a:pt x="102" y="78"/>
                    <a:pt x="102" y="78"/>
                    <a:pt x="101" y="77"/>
                  </a:cubicBezTo>
                  <a:cubicBezTo>
                    <a:pt x="101" y="77"/>
                    <a:pt x="102" y="78"/>
                    <a:pt x="102" y="78"/>
                  </a:cubicBezTo>
                  <a:cubicBezTo>
                    <a:pt x="102" y="78"/>
                    <a:pt x="102" y="78"/>
                    <a:pt x="102" y="77"/>
                  </a:cubicBezTo>
                  <a:cubicBezTo>
                    <a:pt x="102" y="77"/>
                    <a:pt x="102" y="77"/>
                    <a:pt x="101" y="77"/>
                  </a:cubicBezTo>
                  <a:cubicBezTo>
                    <a:pt x="101" y="76"/>
                    <a:pt x="101" y="77"/>
                    <a:pt x="101" y="76"/>
                  </a:cubicBezTo>
                  <a:cubicBezTo>
                    <a:pt x="101" y="76"/>
                    <a:pt x="101" y="76"/>
                    <a:pt x="101" y="76"/>
                  </a:cubicBezTo>
                  <a:cubicBezTo>
                    <a:pt x="102" y="75"/>
                    <a:pt x="102" y="75"/>
                    <a:pt x="103" y="74"/>
                  </a:cubicBezTo>
                  <a:cubicBezTo>
                    <a:pt x="103" y="75"/>
                    <a:pt x="103" y="75"/>
                    <a:pt x="102" y="75"/>
                  </a:cubicBezTo>
                  <a:cubicBezTo>
                    <a:pt x="103" y="76"/>
                    <a:pt x="103" y="76"/>
                    <a:pt x="103" y="75"/>
                  </a:cubicBezTo>
                  <a:cubicBezTo>
                    <a:pt x="104" y="76"/>
                    <a:pt x="104" y="76"/>
                    <a:pt x="105" y="76"/>
                  </a:cubicBezTo>
                  <a:cubicBezTo>
                    <a:pt x="105" y="75"/>
                    <a:pt x="104" y="76"/>
                    <a:pt x="103" y="75"/>
                  </a:cubicBezTo>
                  <a:cubicBezTo>
                    <a:pt x="104" y="74"/>
                    <a:pt x="105" y="76"/>
                    <a:pt x="106" y="76"/>
                  </a:cubicBezTo>
                  <a:cubicBezTo>
                    <a:pt x="106" y="76"/>
                    <a:pt x="107" y="76"/>
                    <a:pt x="107" y="76"/>
                  </a:cubicBezTo>
                  <a:cubicBezTo>
                    <a:pt x="107" y="75"/>
                    <a:pt x="106" y="75"/>
                    <a:pt x="106" y="75"/>
                  </a:cubicBezTo>
                  <a:cubicBezTo>
                    <a:pt x="107" y="74"/>
                    <a:pt x="108" y="75"/>
                    <a:pt x="108" y="74"/>
                  </a:cubicBezTo>
                  <a:cubicBezTo>
                    <a:pt x="109" y="75"/>
                    <a:pt x="109" y="75"/>
                    <a:pt x="110" y="76"/>
                  </a:cubicBezTo>
                  <a:cubicBezTo>
                    <a:pt x="109" y="76"/>
                    <a:pt x="110" y="77"/>
                    <a:pt x="110" y="77"/>
                  </a:cubicBezTo>
                  <a:cubicBezTo>
                    <a:pt x="110" y="78"/>
                    <a:pt x="110" y="77"/>
                    <a:pt x="111" y="77"/>
                  </a:cubicBezTo>
                  <a:cubicBezTo>
                    <a:pt x="111" y="77"/>
                    <a:pt x="111" y="78"/>
                    <a:pt x="111" y="78"/>
                  </a:cubicBezTo>
                  <a:cubicBezTo>
                    <a:pt x="111" y="78"/>
                    <a:pt x="111" y="78"/>
                    <a:pt x="110" y="78"/>
                  </a:cubicBezTo>
                  <a:cubicBezTo>
                    <a:pt x="110" y="78"/>
                    <a:pt x="111" y="79"/>
                    <a:pt x="110" y="78"/>
                  </a:cubicBezTo>
                  <a:cubicBezTo>
                    <a:pt x="110" y="78"/>
                    <a:pt x="110" y="78"/>
                    <a:pt x="110" y="78"/>
                  </a:cubicBezTo>
                  <a:cubicBezTo>
                    <a:pt x="110" y="78"/>
                    <a:pt x="109" y="77"/>
                    <a:pt x="109" y="76"/>
                  </a:cubicBezTo>
                  <a:cubicBezTo>
                    <a:pt x="108" y="76"/>
                    <a:pt x="109" y="77"/>
                    <a:pt x="109" y="77"/>
                  </a:cubicBezTo>
                  <a:cubicBezTo>
                    <a:pt x="108" y="77"/>
                    <a:pt x="108" y="77"/>
                    <a:pt x="107" y="76"/>
                  </a:cubicBezTo>
                  <a:cubicBezTo>
                    <a:pt x="107" y="76"/>
                    <a:pt x="108" y="77"/>
                    <a:pt x="108" y="77"/>
                  </a:cubicBezTo>
                  <a:cubicBezTo>
                    <a:pt x="108" y="78"/>
                    <a:pt x="108" y="77"/>
                    <a:pt x="109" y="78"/>
                  </a:cubicBezTo>
                  <a:cubicBezTo>
                    <a:pt x="109" y="78"/>
                    <a:pt x="109" y="79"/>
                    <a:pt x="108" y="78"/>
                  </a:cubicBezTo>
                  <a:cubicBezTo>
                    <a:pt x="108" y="79"/>
                    <a:pt x="109" y="79"/>
                    <a:pt x="108" y="79"/>
                  </a:cubicBezTo>
                  <a:cubicBezTo>
                    <a:pt x="108" y="78"/>
                    <a:pt x="107" y="78"/>
                    <a:pt x="107" y="79"/>
                  </a:cubicBezTo>
                  <a:cubicBezTo>
                    <a:pt x="106" y="78"/>
                    <a:pt x="106" y="78"/>
                    <a:pt x="106" y="77"/>
                  </a:cubicBezTo>
                  <a:cubicBezTo>
                    <a:pt x="106" y="78"/>
                    <a:pt x="106" y="78"/>
                    <a:pt x="105" y="78"/>
                  </a:cubicBezTo>
                  <a:cubicBezTo>
                    <a:pt x="105" y="78"/>
                    <a:pt x="105" y="78"/>
                    <a:pt x="105" y="78"/>
                  </a:cubicBezTo>
                  <a:cubicBezTo>
                    <a:pt x="104" y="77"/>
                    <a:pt x="104" y="76"/>
                    <a:pt x="103" y="76"/>
                  </a:cubicBezTo>
                  <a:cubicBezTo>
                    <a:pt x="103" y="77"/>
                    <a:pt x="104" y="77"/>
                    <a:pt x="103" y="77"/>
                  </a:cubicBezTo>
                  <a:cubicBezTo>
                    <a:pt x="102" y="76"/>
                    <a:pt x="103" y="77"/>
                    <a:pt x="102" y="76"/>
                  </a:cubicBezTo>
                  <a:cubicBezTo>
                    <a:pt x="102" y="76"/>
                    <a:pt x="103" y="77"/>
                    <a:pt x="103" y="77"/>
                  </a:cubicBezTo>
                  <a:cubicBezTo>
                    <a:pt x="102" y="77"/>
                    <a:pt x="102" y="76"/>
                    <a:pt x="102" y="77"/>
                  </a:cubicBezTo>
                  <a:cubicBezTo>
                    <a:pt x="102" y="77"/>
                    <a:pt x="102" y="77"/>
                    <a:pt x="102" y="78"/>
                  </a:cubicBezTo>
                  <a:cubicBezTo>
                    <a:pt x="103" y="78"/>
                    <a:pt x="102" y="77"/>
                    <a:pt x="103" y="77"/>
                  </a:cubicBezTo>
                  <a:cubicBezTo>
                    <a:pt x="103" y="78"/>
                    <a:pt x="103" y="78"/>
                    <a:pt x="104" y="78"/>
                  </a:cubicBezTo>
                  <a:cubicBezTo>
                    <a:pt x="104" y="78"/>
                    <a:pt x="104" y="78"/>
                    <a:pt x="104" y="78"/>
                  </a:cubicBezTo>
                  <a:cubicBezTo>
                    <a:pt x="105" y="79"/>
                    <a:pt x="105" y="78"/>
                    <a:pt x="105" y="79"/>
                  </a:cubicBezTo>
                  <a:cubicBezTo>
                    <a:pt x="105" y="79"/>
                    <a:pt x="105" y="79"/>
                    <a:pt x="105" y="80"/>
                  </a:cubicBezTo>
                  <a:cubicBezTo>
                    <a:pt x="105" y="79"/>
                    <a:pt x="105" y="79"/>
                    <a:pt x="104" y="79"/>
                  </a:cubicBezTo>
                  <a:cubicBezTo>
                    <a:pt x="104" y="79"/>
                    <a:pt x="104" y="79"/>
                    <a:pt x="104" y="80"/>
                  </a:cubicBezTo>
                  <a:cubicBezTo>
                    <a:pt x="105" y="81"/>
                    <a:pt x="106" y="80"/>
                    <a:pt x="106" y="80"/>
                  </a:cubicBezTo>
                  <a:cubicBezTo>
                    <a:pt x="107" y="80"/>
                    <a:pt x="106" y="80"/>
                    <a:pt x="106" y="80"/>
                  </a:cubicBezTo>
                  <a:cubicBezTo>
                    <a:pt x="107" y="81"/>
                    <a:pt x="107" y="81"/>
                    <a:pt x="107" y="82"/>
                  </a:cubicBezTo>
                  <a:cubicBezTo>
                    <a:pt x="107" y="82"/>
                    <a:pt x="108" y="82"/>
                    <a:pt x="108" y="82"/>
                  </a:cubicBezTo>
                  <a:cubicBezTo>
                    <a:pt x="108" y="82"/>
                    <a:pt x="107" y="81"/>
                    <a:pt x="108" y="81"/>
                  </a:cubicBezTo>
                  <a:cubicBezTo>
                    <a:pt x="109" y="83"/>
                    <a:pt x="108" y="83"/>
                    <a:pt x="107" y="84"/>
                  </a:cubicBezTo>
                  <a:cubicBezTo>
                    <a:pt x="107" y="84"/>
                    <a:pt x="107" y="85"/>
                    <a:pt x="106" y="85"/>
                  </a:cubicBezTo>
                  <a:cubicBezTo>
                    <a:pt x="106" y="84"/>
                    <a:pt x="106" y="84"/>
                    <a:pt x="107" y="84"/>
                  </a:cubicBezTo>
                  <a:cubicBezTo>
                    <a:pt x="106" y="84"/>
                    <a:pt x="106" y="85"/>
                    <a:pt x="106" y="85"/>
                  </a:cubicBezTo>
                  <a:cubicBezTo>
                    <a:pt x="106" y="85"/>
                    <a:pt x="105" y="85"/>
                    <a:pt x="105" y="85"/>
                  </a:cubicBezTo>
                  <a:cubicBezTo>
                    <a:pt x="105" y="85"/>
                    <a:pt x="105" y="85"/>
                    <a:pt x="105" y="86"/>
                  </a:cubicBezTo>
                  <a:cubicBezTo>
                    <a:pt x="105" y="86"/>
                    <a:pt x="105" y="86"/>
                    <a:pt x="105" y="86"/>
                  </a:cubicBezTo>
                  <a:cubicBezTo>
                    <a:pt x="104" y="86"/>
                    <a:pt x="104" y="87"/>
                    <a:pt x="103" y="87"/>
                  </a:cubicBezTo>
                  <a:cubicBezTo>
                    <a:pt x="103" y="85"/>
                    <a:pt x="103" y="84"/>
                    <a:pt x="104" y="85"/>
                  </a:cubicBezTo>
                  <a:cubicBezTo>
                    <a:pt x="103" y="84"/>
                    <a:pt x="103" y="84"/>
                    <a:pt x="102" y="84"/>
                  </a:cubicBezTo>
                  <a:cubicBezTo>
                    <a:pt x="102" y="85"/>
                    <a:pt x="102" y="85"/>
                    <a:pt x="103" y="86"/>
                  </a:cubicBezTo>
                  <a:cubicBezTo>
                    <a:pt x="103" y="86"/>
                    <a:pt x="103" y="86"/>
                    <a:pt x="103" y="86"/>
                  </a:cubicBezTo>
                  <a:cubicBezTo>
                    <a:pt x="103" y="86"/>
                    <a:pt x="102" y="86"/>
                    <a:pt x="103" y="87"/>
                  </a:cubicBezTo>
                  <a:cubicBezTo>
                    <a:pt x="103" y="88"/>
                    <a:pt x="103" y="86"/>
                    <a:pt x="104" y="87"/>
                  </a:cubicBezTo>
                  <a:cubicBezTo>
                    <a:pt x="103" y="88"/>
                    <a:pt x="102" y="88"/>
                    <a:pt x="102" y="88"/>
                  </a:cubicBezTo>
                  <a:cubicBezTo>
                    <a:pt x="102" y="89"/>
                    <a:pt x="102" y="89"/>
                    <a:pt x="102" y="89"/>
                  </a:cubicBezTo>
                  <a:cubicBezTo>
                    <a:pt x="101" y="90"/>
                    <a:pt x="100" y="90"/>
                    <a:pt x="100" y="91"/>
                  </a:cubicBezTo>
                  <a:cubicBezTo>
                    <a:pt x="99" y="91"/>
                    <a:pt x="98" y="92"/>
                    <a:pt x="97" y="92"/>
                  </a:cubicBezTo>
                  <a:cubicBezTo>
                    <a:pt x="97" y="92"/>
                    <a:pt x="97" y="92"/>
                    <a:pt x="97" y="92"/>
                  </a:cubicBezTo>
                  <a:cubicBezTo>
                    <a:pt x="97" y="91"/>
                    <a:pt x="97" y="92"/>
                    <a:pt x="96" y="92"/>
                  </a:cubicBezTo>
                  <a:cubicBezTo>
                    <a:pt x="96" y="90"/>
                    <a:pt x="96" y="93"/>
                    <a:pt x="96" y="93"/>
                  </a:cubicBezTo>
                  <a:cubicBezTo>
                    <a:pt x="95" y="93"/>
                    <a:pt x="96" y="93"/>
                    <a:pt x="96" y="94"/>
                  </a:cubicBezTo>
                  <a:cubicBezTo>
                    <a:pt x="95" y="94"/>
                    <a:pt x="95" y="94"/>
                    <a:pt x="94" y="94"/>
                  </a:cubicBezTo>
                  <a:cubicBezTo>
                    <a:pt x="94" y="94"/>
                    <a:pt x="94" y="95"/>
                    <a:pt x="94" y="95"/>
                  </a:cubicBezTo>
                  <a:cubicBezTo>
                    <a:pt x="93" y="94"/>
                    <a:pt x="93" y="93"/>
                    <a:pt x="94" y="93"/>
                  </a:cubicBezTo>
                  <a:cubicBezTo>
                    <a:pt x="93" y="92"/>
                    <a:pt x="93" y="93"/>
                    <a:pt x="92" y="93"/>
                  </a:cubicBezTo>
                  <a:cubicBezTo>
                    <a:pt x="93" y="94"/>
                    <a:pt x="93" y="94"/>
                    <a:pt x="93" y="94"/>
                  </a:cubicBezTo>
                  <a:cubicBezTo>
                    <a:pt x="88" y="99"/>
                    <a:pt x="81" y="100"/>
                    <a:pt x="75" y="102"/>
                  </a:cubicBezTo>
                  <a:cubicBezTo>
                    <a:pt x="74" y="103"/>
                    <a:pt x="73" y="103"/>
                    <a:pt x="72" y="103"/>
                  </a:cubicBezTo>
                  <a:cubicBezTo>
                    <a:pt x="71" y="103"/>
                    <a:pt x="72" y="104"/>
                    <a:pt x="71" y="104"/>
                  </a:cubicBezTo>
                  <a:cubicBezTo>
                    <a:pt x="71" y="104"/>
                    <a:pt x="70" y="104"/>
                    <a:pt x="69" y="104"/>
                  </a:cubicBezTo>
                  <a:cubicBezTo>
                    <a:pt x="69" y="104"/>
                    <a:pt x="68" y="105"/>
                    <a:pt x="68" y="105"/>
                  </a:cubicBezTo>
                  <a:cubicBezTo>
                    <a:pt x="67" y="105"/>
                    <a:pt x="65" y="105"/>
                    <a:pt x="64" y="106"/>
                  </a:cubicBezTo>
                  <a:cubicBezTo>
                    <a:pt x="64" y="106"/>
                    <a:pt x="63" y="107"/>
                    <a:pt x="62" y="106"/>
                  </a:cubicBezTo>
                  <a:cubicBezTo>
                    <a:pt x="61" y="107"/>
                    <a:pt x="61" y="107"/>
                    <a:pt x="60" y="107"/>
                  </a:cubicBezTo>
                  <a:cubicBezTo>
                    <a:pt x="60" y="107"/>
                    <a:pt x="60" y="107"/>
                    <a:pt x="60" y="108"/>
                  </a:cubicBezTo>
                  <a:cubicBezTo>
                    <a:pt x="59" y="107"/>
                    <a:pt x="59" y="108"/>
                    <a:pt x="57" y="108"/>
                  </a:cubicBezTo>
                  <a:cubicBezTo>
                    <a:pt x="57" y="108"/>
                    <a:pt x="58" y="108"/>
                    <a:pt x="57" y="107"/>
                  </a:cubicBezTo>
                  <a:cubicBezTo>
                    <a:pt x="57" y="107"/>
                    <a:pt x="57" y="108"/>
                    <a:pt x="57" y="109"/>
                  </a:cubicBezTo>
                  <a:cubicBezTo>
                    <a:pt x="57" y="109"/>
                    <a:pt x="57" y="107"/>
                    <a:pt x="57" y="107"/>
                  </a:cubicBezTo>
                  <a:cubicBezTo>
                    <a:pt x="56" y="107"/>
                    <a:pt x="56" y="108"/>
                    <a:pt x="56" y="108"/>
                  </a:cubicBezTo>
                  <a:cubicBezTo>
                    <a:pt x="55" y="108"/>
                    <a:pt x="55" y="108"/>
                    <a:pt x="55" y="109"/>
                  </a:cubicBezTo>
                  <a:cubicBezTo>
                    <a:pt x="54" y="109"/>
                    <a:pt x="54" y="108"/>
                    <a:pt x="54" y="108"/>
                  </a:cubicBezTo>
                  <a:cubicBezTo>
                    <a:pt x="54" y="108"/>
                    <a:pt x="53" y="109"/>
                    <a:pt x="52" y="109"/>
                  </a:cubicBezTo>
                  <a:cubicBezTo>
                    <a:pt x="52" y="109"/>
                    <a:pt x="52" y="109"/>
                    <a:pt x="52" y="109"/>
                  </a:cubicBezTo>
                  <a:cubicBezTo>
                    <a:pt x="52" y="109"/>
                    <a:pt x="52" y="110"/>
                    <a:pt x="51" y="109"/>
                  </a:cubicBezTo>
                  <a:cubicBezTo>
                    <a:pt x="51" y="109"/>
                    <a:pt x="49" y="110"/>
                    <a:pt x="49" y="111"/>
                  </a:cubicBezTo>
                  <a:cubicBezTo>
                    <a:pt x="48" y="111"/>
                    <a:pt x="48" y="110"/>
                    <a:pt x="48" y="110"/>
                  </a:cubicBezTo>
                  <a:cubicBezTo>
                    <a:pt x="48" y="110"/>
                    <a:pt x="48" y="111"/>
                    <a:pt x="47" y="111"/>
                  </a:cubicBezTo>
                  <a:cubicBezTo>
                    <a:pt x="47" y="111"/>
                    <a:pt x="47" y="110"/>
                    <a:pt x="47" y="110"/>
                  </a:cubicBezTo>
                  <a:cubicBezTo>
                    <a:pt x="47" y="110"/>
                    <a:pt x="47" y="111"/>
                    <a:pt x="46" y="111"/>
                  </a:cubicBezTo>
                  <a:cubicBezTo>
                    <a:pt x="46" y="111"/>
                    <a:pt x="45" y="111"/>
                    <a:pt x="44" y="111"/>
                  </a:cubicBezTo>
                  <a:cubicBezTo>
                    <a:pt x="44" y="111"/>
                    <a:pt x="43" y="111"/>
                    <a:pt x="43" y="112"/>
                  </a:cubicBezTo>
                  <a:cubicBezTo>
                    <a:pt x="43" y="111"/>
                    <a:pt x="43" y="111"/>
                    <a:pt x="43" y="111"/>
                  </a:cubicBezTo>
                  <a:cubicBezTo>
                    <a:pt x="42" y="112"/>
                    <a:pt x="42" y="112"/>
                    <a:pt x="41" y="112"/>
                  </a:cubicBezTo>
                  <a:cubicBezTo>
                    <a:pt x="41" y="112"/>
                    <a:pt x="40" y="112"/>
                    <a:pt x="40" y="112"/>
                  </a:cubicBezTo>
                  <a:cubicBezTo>
                    <a:pt x="40" y="112"/>
                    <a:pt x="40" y="112"/>
                    <a:pt x="39" y="112"/>
                  </a:cubicBezTo>
                  <a:cubicBezTo>
                    <a:pt x="38" y="112"/>
                    <a:pt x="37" y="113"/>
                    <a:pt x="35" y="113"/>
                  </a:cubicBezTo>
                  <a:cubicBezTo>
                    <a:pt x="35" y="113"/>
                    <a:pt x="35" y="113"/>
                    <a:pt x="35" y="113"/>
                  </a:cubicBezTo>
                  <a:cubicBezTo>
                    <a:pt x="34" y="113"/>
                    <a:pt x="33" y="114"/>
                    <a:pt x="32" y="114"/>
                  </a:cubicBezTo>
                  <a:cubicBezTo>
                    <a:pt x="32" y="114"/>
                    <a:pt x="32" y="113"/>
                    <a:pt x="32" y="113"/>
                  </a:cubicBezTo>
                  <a:cubicBezTo>
                    <a:pt x="31" y="113"/>
                    <a:pt x="30" y="114"/>
                    <a:pt x="29" y="114"/>
                  </a:cubicBezTo>
                  <a:cubicBezTo>
                    <a:pt x="29" y="114"/>
                    <a:pt x="29" y="114"/>
                    <a:pt x="29" y="113"/>
                  </a:cubicBezTo>
                  <a:cubicBezTo>
                    <a:pt x="29" y="113"/>
                    <a:pt x="29" y="114"/>
                    <a:pt x="29" y="114"/>
                  </a:cubicBezTo>
                  <a:cubicBezTo>
                    <a:pt x="28" y="114"/>
                    <a:pt x="26" y="116"/>
                    <a:pt x="26" y="114"/>
                  </a:cubicBezTo>
                  <a:cubicBezTo>
                    <a:pt x="25" y="114"/>
                    <a:pt x="25" y="114"/>
                    <a:pt x="24" y="115"/>
                  </a:cubicBezTo>
                  <a:cubicBezTo>
                    <a:pt x="25" y="114"/>
                    <a:pt x="24" y="114"/>
                    <a:pt x="25" y="113"/>
                  </a:cubicBezTo>
                  <a:cubicBezTo>
                    <a:pt x="24" y="113"/>
                    <a:pt x="24" y="114"/>
                    <a:pt x="24" y="114"/>
                  </a:cubicBezTo>
                  <a:cubicBezTo>
                    <a:pt x="23" y="115"/>
                    <a:pt x="24" y="113"/>
                    <a:pt x="23" y="114"/>
                  </a:cubicBezTo>
                  <a:cubicBezTo>
                    <a:pt x="23" y="114"/>
                    <a:pt x="22" y="115"/>
                    <a:pt x="22" y="115"/>
                  </a:cubicBezTo>
                  <a:cubicBezTo>
                    <a:pt x="21" y="114"/>
                    <a:pt x="20" y="115"/>
                    <a:pt x="19" y="115"/>
                  </a:cubicBezTo>
                  <a:cubicBezTo>
                    <a:pt x="18" y="115"/>
                    <a:pt x="18" y="114"/>
                    <a:pt x="18" y="114"/>
                  </a:cubicBezTo>
                  <a:cubicBezTo>
                    <a:pt x="18" y="114"/>
                    <a:pt x="18" y="114"/>
                    <a:pt x="18" y="114"/>
                  </a:cubicBezTo>
                  <a:cubicBezTo>
                    <a:pt x="18" y="114"/>
                    <a:pt x="18" y="114"/>
                    <a:pt x="18" y="114"/>
                  </a:cubicBezTo>
                  <a:cubicBezTo>
                    <a:pt x="17" y="114"/>
                    <a:pt x="17" y="114"/>
                    <a:pt x="17" y="114"/>
                  </a:cubicBezTo>
                  <a:cubicBezTo>
                    <a:pt x="17" y="114"/>
                    <a:pt x="17" y="114"/>
                    <a:pt x="17" y="114"/>
                  </a:cubicBezTo>
                  <a:cubicBezTo>
                    <a:pt x="16" y="113"/>
                    <a:pt x="17" y="112"/>
                    <a:pt x="17" y="111"/>
                  </a:cubicBezTo>
                  <a:cubicBezTo>
                    <a:pt x="17" y="111"/>
                    <a:pt x="17" y="112"/>
                    <a:pt x="16" y="112"/>
                  </a:cubicBezTo>
                  <a:cubicBezTo>
                    <a:pt x="17" y="110"/>
                    <a:pt x="15" y="111"/>
                    <a:pt x="16" y="109"/>
                  </a:cubicBezTo>
                  <a:cubicBezTo>
                    <a:pt x="15" y="110"/>
                    <a:pt x="15" y="109"/>
                    <a:pt x="15" y="108"/>
                  </a:cubicBezTo>
                  <a:cubicBezTo>
                    <a:pt x="15" y="108"/>
                    <a:pt x="14" y="109"/>
                    <a:pt x="14" y="109"/>
                  </a:cubicBezTo>
                  <a:cubicBezTo>
                    <a:pt x="14" y="110"/>
                    <a:pt x="15" y="109"/>
                    <a:pt x="15" y="109"/>
                  </a:cubicBezTo>
                  <a:cubicBezTo>
                    <a:pt x="15" y="110"/>
                    <a:pt x="14" y="110"/>
                    <a:pt x="15" y="110"/>
                  </a:cubicBezTo>
                  <a:cubicBezTo>
                    <a:pt x="15" y="110"/>
                    <a:pt x="15" y="110"/>
                    <a:pt x="15" y="110"/>
                  </a:cubicBezTo>
                  <a:cubicBezTo>
                    <a:pt x="15" y="111"/>
                    <a:pt x="15" y="111"/>
                    <a:pt x="15" y="112"/>
                  </a:cubicBezTo>
                  <a:cubicBezTo>
                    <a:pt x="15" y="112"/>
                    <a:pt x="15" y="112"/>
                    <a:pt x="15" y="114"/>
                  </a:cubicBezTo>
                  <a:cubicBezTo>
                    <a:pt x="15" y="114"/>
                    <a:pt x="15" y="115"/>
                    <a:pt x="15" y="115"/>
                  </a:cubicBezTo>
                  <a:cubicBezTo>
                    <a:pt x="15" y="115"/>
                    <a:pt x="15" y="115"/>
                    <a:pt x="15" y="115"/>
                  </a:cubicBezTo>
                  <a:cubicBezTo>
                    <a:pt x="15" y="115"/>
                    <a:pt x="15" y="115"/>
                    <a:pt x="15" y="116"/>
                  </a:cubicBezTo>
                  <a:cubicBezTo>
                    <a:pt x="15" y="116"/>
                    <a:pt x="16" y="116"/>
                    <a:pt x="16" y="116"/>
                  </a:cubicBezTo>
                  <a:cubicBezTo>
                    <a:pt x="16" y="117"/>
                    <a:pt x="16" y="116"/>
                    <a:pt x="16" y="117"/>
                  </a:cubicBezTo>
                  <a:cubicBezTo>
                    <a:pt x="16" y="117"/>
                    <a:pt x="17" y="117"/>
                    <a:pt x="17" y="117"/>
                  </a:cubicBezTo>
                  <a:cubicBezTo>
                    <a:pt x="17" y="117"/>
                    <a:pt x="18" y="117"/>
                    <a:pt x="18" y="116"/>
                  </a:cubicBezTo>
                  <a:cubicBezTo>
                    <a:pt x="18" y="117"/>
                    <a:pt x="18" y="117"/>
                    <a:pt x="17" y="117"/>
                  </a:cubicBezTo>
                  <a:cubicBezTo>
                    <a:pt x="18" y="117"/>
                    <a:pt x="19" y="117"/>
                    <a:pt x="18" y="118"/>
                  </a:cubicBezTo>
                  <a:cubicBezTo>
                    <a:pt x="18" y="118"/>
                    <a:pt x="18" y="118"/>
                    <a:pt x="19" y="117"/>
                  </a:cubicBezTo>
                  <a:cubicBezTo>
                    <a:pt x="19" y="117"/>
                    <a:pt x="18" y="117"/>
                    <a:pt x="18" y="117"/>
                  </a:cubicBezTo>
                  <a:cubicBezTo>
                    <a:pt x="19" y="116"/>
                    <a:pt x="20" y="116"/>
                    <a:pt x="21" y="117"/>
                  </a:cubicBezTo>
                  <a:cubicBezTo>
                    <a:pt x="21" y="117"/>
                    <a:pt x="22" y="116"/>
                    <a:pt x="22" y="116"/>
                  </a:cubicBezTo>
                  <a:cubicBezTo>
                    <a:pt x="21" y="117"/>
                    <a:pt x="21" y="117"/>
                    <a:pt x="21" y="117"/>
                  </a:cubicBezTo>
                  <a:cubicBezTo>
                    <a:pt x="20" y="118"/>
                    <a:pt x="20" y="118"/>
                    <a:pt x="20" y="118"/>
                  </a:cubicBezTo>
                  <a:cubicBezTo>
                    <a:pt x="20" y="118"/>
                    <a:pt x="20" y="118"/>
                    <a:pt x="20" y="118"/>
                  </a:cubicBezTo>
                  <a:cubicBezTo>
                    <a:pt x="20" y="117"/>
                    <a:pt x="20" y="117"/>
                    <a:pt x="20" y="117"/>
                  </a:cubicBezTo>
                  <a:cubicBezTo>
                    <a:pt x="20" y="117"/>
                    <a:pt x="19" y="118"/>
                    <a:pt x="19" y="117"/>
                  </a:cubicBezTo>
                  <a:cubicBezTo>
                    <a:pt x="17" y="119"/>
                    <a:pt x="20" y="117"/>
                    <a:pt x="19" y="119"/>
                  </a:cubicBezTo>
                  <a:cubicBezTo>
                    <a:pt x="20" y="118"/>
                    <a:pt x="21" y="117"/>
                    <a:pt x="22" y="118"/>
                  </a:cubicBezTo>
                  <a:cubicBezTo>
                    <a:pt x="23" y="116"/>
                    <a:pt x="21" y="117"/>
                    <a:pt x="22" y="116"/>
                  </a:cubicBezTo>
                  <a:cubicBezTo>
                    <a:pt x="23" y="116"/>
                    <a:pt x="24" y="116"/>
                    <a:pt x="24" y="117"/>
                  </a:cubicBezTo>
                  <a:cubicBezTo>
                    <a:pt x="23" y="117"/>
                    <a:pt x="22" y="117"/>
                    <a:pt x="22" y="118"/>
                  </a:cubicBezTo>
                  <a:cubicBezTo>
                    <a:pt x="23" y="118"/>
                    <a:pt x="23" y="117"/>
                    <a:pt x="23" y="117"/>
                  </a:cubicBezTo>
                  <a:cubicBezTo>
                    <a:pt x="22" y="119"/>
                    <a:pt x="24" y="118"/>
                    <a:pt x="25" y="118"/>
                  </a:cubicBezTo>
                  <a:cubicBezTo>
                    <a:pt x="25" y="117"/>
                    <a:pt x="24" y="117"/>
                    <a:pt x="24" y="117"/>
                  </a:cubicBezTo>
                  <a:cubicBezTo>
                    <a:pt x="25" y="116"/>
                    <a:pt x="25" y="117"/>
                    <a:pt x="25" y="117"/>
                  </a:cubicBezTo>
                  <a:cubicBezTo>
                    <a:pt x="24" y="118"/>
                    <a:pt x="25" y="118"/>
                    <a:pt x="25" y="119"/>
                  </a:cubicBezTo>
                  <a:cubicBezTo>
                    <a:pt x="26" y="117"/>
                    <a:pt x="25" y="117"/>
                    <a:pt x="26" y="117"/>
                  </a:cubicBezTo>
                  <a:cubicBezTo>
                    <a:pt x="26" y="117"/>
                    <a:pt x="26" y="118"/>
                    <a:pt x="26" y="118"/>
                  </a:cubicBezTo>
                  <a:cubicBezTo>
                    <a:pt x="27" y="118"/>
                    <a:pt x="26" y="117"/>
                    <a:pt x="26" y="117"/>
                  </a:cubicBezTo>
                  <a:cubicBezTo>
                    <a:pt x="28" y="116"/>
                    <a:pt x="31" y="117"/>
                    <a:pt x="33" y="116"/>
                  </a:cubicBezTo>
                  <a:cubicBezTo>
                    <a:pt x="33" y="116"/>
                    <a:pt x="34" y="117"/>
                    <a:pt x="34" y="116"/>
                  </a:cubicBezTo>
                  <a:cubicBezTo>
                    <a:pt x="35" y="116"/>
                    <a:pt x="37" y="116"/>
                    <a:pt x="38" y="116"/>
                  </a:cubicBezTo>
                  <a:cubicBezTo>
                    <a:pt x="38" y="117"/>
                    <a:pt x="37" y="116"/>
                    <a:pt x="36" y="117"/>
                  </a:cubicBezTo>
                  <a:cubicBezTo>
                    <a:pt x="35" y="117"/>
                    <a:pt x="34" y="117"/>
                    <a:pt x="33" y="117"/>
                  </a:cubicBezTo>
                  <a:cubicBezTo>
                    <a:pt x="33" y="118"/>
                    <a:pt x="33" y="118"/>
                    <a:pt x="32" y="119"/>
                  </a:cubicBezTo>
                  <a:cubicBezTo>
                    <a:pt x="33" y="119"/>
                    <a:pt x="33" y="120"/>
                    <a:pt x="34" y="119"/>
                  </a:cubicBezTo>
                  <a:cubicBezTo>
                    <a:pt x="34" y="119"/>
                    <a:pt x="34" y="119"/>
                    <a:pt x="33" y="118"/>
                  </a:cubicBezTo>
                  <a:cubicBezTo>
                    <a:pt x="34" y="117"/>
                    <a:pt x="34" y="119"/>
                    <a:pt x="35" y="118"/>
                  </a:cubicBezTo>
                  <a:cubicBezTo>
                    <a:pt x="35" y="117"/>
                    <a:pt x="34" y="118"/>
                    <a:pt x="35" y="117"/>
                  </a:cubicBezTo>
                  <a:cubicBezTo>
                    <a:pt x="39" y="117"/>
                    <a:pt x="45" y="116"/>
                    <a:pt x="50" y="115"/>
                  </a:cubicBezTo>
                  <a:cubicBezTo>
                    <a:pt x="50" y="115"/>
                    <a:pt x="50" y="115"/>
                    <a:pt x="51" y="115"/>
                  </a:cubicBezTo>
                  <a:cubicBezTo>
                    <a:pt x="51" y="115"/>
                    <a:pt x="51" y="115"/>
                    <a:pt x="52" y="115"/>
                  </a:cubicBezTo>
                  <a:cubicBezTo>
                    <a:pt x="52" y="115"/>
                    <a:pt x="54" y="116"/>
                    <a:pt x="54" y="115"/>
                  </a:cubicBezTo>
                  <a:cubicBezTo>
                    <a:pt x="54" y="115"/>
                    <a:pt x="54" y="115"/>
                    <a:pt x="54" y="115"/>
                  </a:cubicBezTo>
                  <a:cubicBezTo>
                    <a:pt x="55" y="115"/>
                    <a:pt x="54" y="115"/>
                    <a:pt x="54" y="115"/>
                  </a:cubicBezTo>
                  <a:cubicBezTo>
                    <a:pt x="56" y="113"/>
                    <a:pt x="60" y="114"/>
                    <a:pt x="61" y="112"/>
                  </a:cubicBezTo>
                  <a:cubicBezTo>
                    <a:pt x="62" y="112"/>
                    <a:pt x="61" y="113"/>
                    <a:pt x="61" y="113"/>
                  </a:cubicBezTo>
                  <a:cubicBezTo>
                    <a:pt x="62" y="112"/>
                    <a:pt x="62" y="112"/>
                    <a:pt x="63" y="112"/>
                  </a:cubicBezTo>
                  <a:cubicBezTo>
                    <a:pt x="63" y="113"/>
                    <a:pt x="63" y="113"/>
                    <a:pt x="63" y="113"/>
                  </a:cubicBezTo>
                  <a:cubicBezTo>
                    <a:pt x="63" y="113"/>
                    <a:pt x="64" y="112"/>
                    <a:pt x="64" y="113"/>
                  </a:cubicBezTo>
                  <a:cubicBezTo>
                    <a:pt x="64" y="114"/>
                    <a:pt x="63" y="112"/>
                    <a:pt x="64" y="114"/>
                  </a:cubicBezTo>
                  <a:cubicBezTo>
                    <a:pt x="63" y="114"/>
                    <a:pt x="63" y="113"/>
                    <a:pt x="63" y="114"/>
                  </a:cubicBezTo>
                  <a:cubicBezTo>
                    <a:pt x="62" y="114"/>
                    <a:pt x="63" y="114"/>
                    <a:pt x="62" y="114"/>
                  </a:cubicBezTo>
                  <a:cubicBezTo>
                    <a:pt x="63" y="115"/>
                    <a:pt x="63" y="115"/>
                    <a:pt x="63" y="115"/>
                  </a:cubicBezTo>
                  <a:cubicBezTo>
                    <a:pt x="63" y="116"/>
                    <a:pt x="63" y="117"/>
                    <a:pt x="63" y="117"/>
                  </a:cubicBezTo>
                  <a:cubicBezTo>
                    <a:pt x="64" y="118"/>
                    <a:pt x="64" y="117"/>
                    <a:pt x="64" y="118"/>
                  </a:cubicBezTo>
                  <a:cubicBezTo>
                    <a:pt x="65" y="119"/>
                    <a:pt x="64" y="118"/>
                    <a:pt x="64" y="118"/>
                  </a:cubicBezTo>
                  <a:cubicBezTo>
                    <a:pt x="64" y="118"/>
                    <a:pt x="64" y="119"/>
                    <a:pt x="64" y="119"/>
                  </a:cubicBezTo>
                  <a:cubicBezTo>
                    <a:pt x="63" y="119"/>
                    <a:pt x="63" y="119"/>
                    <a:pt x="62" y="119"/>
                  </a:cubicBezTo>
                  <a:cubicBezTo>
                    <a:pt x="62" y="119"/>
                    <a:pt x="61" y="117"/>
                    <a:pt x="62" y="117"/>
                  </a:cubicBezTo>
                  <a:cubicBezTo>
                    <a:pt x="62" y="116"/>
                    <a:pt x="61" y="116"/>
                    <a:pt x="61" y="117"/>
                  </a:cubicBezTo>
                  <a:cubicBezTo>
                    <a:pt x="60" y="116"/>
                    <a:pt x="61" y="116"/>
                    <a:pt x="61" y="115"/>
                  </a:cubicBezTo>
                  <a:cubicBezTo>
                    <a:pt x="61" y="115"/>
                    <a:pt x="61" y="115"/>
                    <a:pt x="61" y="116"/>
                  </a:cubicBezTo>
                  <a:cubicBezTo>
                    <a:pt x="60" y="116"/>
                    <a:pt x="60" y="115"/>
                    <a:pt x="60" y="116"/>
                  </a:cubicBezTo>
                  <a:cubicBezTo>
                    <a:pt x="60" y="114"/>
                    <a:pt x="61" y="116"/>
                    <a:pt x="61" y="114"/>
                  </a:cubicBezTo>
                  <a:cubicBezTo>
                    <a:pt x="61" y="114"/>
                    <a:pt x="62" y="115"/>
                    <a:pt x="62" y="114"/>
                  </a:cubicBezTo>
                  <a:cubicBezTo>
                    <a:pt x="62" y="113"/>
                    <a:pt x="61" y="115"/>
                    <a:pt x="61" y="113"/>
                  </a:cubicBezTo>
                  <a:cubicBezTo>
                    <a:pt x="61" y="114"/>
                    <a:pt x="60" y="114"/>
                    <a:pt x="60" y="114"/>
                  </a:cubicBezTo>
                  <a:cubicBezTo>
                    <a:pt x="60" y="114"/>
                    <a:pt x="60" y="115"/>
                    <a:pt x="59" y="114"/>
                  </a:cubicBezTo>
                  <a:cubicBezTo>
                    <a:pt x="59" y="115"/>
                    <a:pt x="58" y="114"/>
                    <a:pt x="57" y="114"/>
                  </a:cubicBezTo>
                  <a:cubicBezTo>
                    <a:pt x="56" y="115"/>
                    <a:pt x="56" y="116"/>
                    <a:pt x="55" y="115"/>
                  </a:cubicBezTo>
                  <a:cubicBezTo>
                    <a:pt x="55" y="116"/>
                    <a:pt x="54" y="116"/>
                    <a:pt x="54" y="116"/>
                  </a:cubicBezTo>
                  <a:cubicBezTo>
                    <a:pt x="54" y="116"/>
                    <a:pt x="54" y="116"/>
                    <a:pt x="54" y="115"/>
                  </a:cubicBezTo>
                  <a:cubicBezTo>
                    <a:pt x="53" y="115"/>
                    <a:pt x="54" y="116"/>
                    <a:pt x="53" y="116"/>
                  </a:cubicBezTo>
                  <a:cubicBezTo>
                    <a:pt x="53" y="116"/>
                    <a:pt x="52" y="116"/>
                    <a:pt x="51" y="117"/>
                  </a:cubicBezTo>
                  <a:cubicBezTo>
                    <a:pt x="52" y="117"/>
                    <a:pt x="52" y="117"/>
                    <a:pt x="52" y="117"/>
                  </a:cubicBezTo>
                  <a:cubicBezTo>
                    <a:pt x="52" y="118"/>
                    <a:pt x="51" y="118"/>
                    <a:pt x="51" y="119"/>
                  </a:cubicBezTo>
                  <a:cubicBezTo>
                    <a:pt x="50" y="119"/>
                    <a:pt x="50" y="118"/>
                    <a:pt x="49" y="118"/>
                  </a:cubicBezTo>
                  <a:cubicBezTo>
                    <a:pt x="48" y="118"/>
                    <a:pt x="49" y="118"/>
                    <a:pt x="49" y="119"/>
                  </a:cubicBezTo>
                  <a:cubicBezTo>
                    <a:pt x="48" y="119"/>
                    <a:pt x="48" y="118"/>
                    <a:pt x="47" y="118"/>
                  </a:cubicBezTo>
                  <a:cubicBezTo>
                    <a:pt x="46" y="119"/>
                    <a:pt x="46" y="119"/>
                    <a:pt x="46" y="119"/>
                  </a:cubicBezTo>
                  <a:cubicBezTo>
                    <a:pt x="46" y="120"/>
                    <a:pt x="46" y="120"/>
                    <a:pt x="47" y="120"/>
                  </a:cubicBezTo>
                  <a:cubicBezTo>
                    <a:pt x="46" y="120"/>
                    <a:pt x="45" y="120"/>
                    <a:pt x="45" y="120"/>
                  </a:cubicBezTo>
                  <a:cubicBezTo>
                    <a:pt x="44" y="120"/>
                    <a:pt x="45" y="120"/>
                    <a:pt x="45" y="121"/>
                  </a:cubicBezTo>
                  <a:cubicBezTo>
                    <a:pt x="44" y="121"/>
                    <a:pt x="44" y="119"/>
                    <a:pt x="43" y="119"/>
                  </a:cubicBezTo>
                  <a:cubicBezTo>
                    <a:pt x="43" y="120"/>
                    <a:pt x="44" y="120"/>
                    <a:pt x="44" y="120"/>
                  </a:cubicBezTo>
                  <a:cubicBezTo>
                    <a:pt x="43" y="120"/>
                    <a:pt x="43" y="121"/>
                    <a:pt x="42" y="121"/>
                  </a:cubicBezTo>
                  <a:cubicBezTo>
                    <a:pt x="42" y="121"/>
                    <a:pt x="43" y="120"/>
                    <a:pt x="42" y="120"/>
                  </a:cubicBezTo>
                  <a:cubicBezTo>
                    <a:pt x="42" y="120"/>
                    <a:pt x="42" y="121"/>
                    <a:pt x="42" y="120"/>
                  </a:cubicBezTo>
                  <a:cubicBezTo>
                    <a:pt x="42" y="121"/>
                    <a:pt x="41" y="120"/>
                    <a:pt x="41" y="121"/>
                  </a:cubicBezTo>
                  <a:cubicBezTo>
                    <a:pt x="41" y="122"/>
                    <a:pt x="43" y="121"/>
                    <a:pt x="43" y="122"/>
                  </a:cubicBezTo>
                  <a:cubicBezTo>
                    <a:pt x="43" y="122"/>
                    <a:pt x="43" y="121"/>
                    <a:pt x="43" y="121"/>
                  </a:cubicBezTo>
                  <a:lnTo>
                    <a:pt x="44" y="121"/>
                  </a:lnTo>
                  <a:close/>
                  <a:moveTo>
                    <a:pt x="63" y="119"/>
                  </a:moveTo>
                  <a:cubicBezTo>
                    <a:pt x="63" y="118"/>
                    <a:pt x="62" y="117"/>
                    <a:pt x="62" y="117"/>
                  </a:cubicBezTo>
                  <a:cubicBezTo>
                    <a:pt x="62" y="119"/>
                    <a:pt x="62" y="119"/>
                    <a:pt x="62" y="119"/>
                  </a:cubicBezTo>
                  <a:lnTo>
                    <a:pt x="63" y="119"/>
                  </a:lnTo>
                  <a:close/>
                  <a:moveTo>
                    <a:pt x="62" y="115"/>
                  </a:moveTo>
                  <a:cubicBezTo>
                    <a:pt x="61" y="115"/>
                    <a:pt x="61" y="115"/>
                    <a:pt x="61" y="115"/>
                  </a:cubicBezTo>
                  <a:cubicBezTo>
                    <a:pt x="62" y="116"/>
                    <a:pt x="62" y="117"/>
                    <a:pt x="63" y="117"/>
                  </a:cubicBezTo>
                  <a:cubicBezTo>
                    <a:pt x="63" y="115"/>
                    <a:pt x="62" y="117"/>
                    <a:pt x="62" y="115"/>
                  </a:cubicBezTo>
                  <a:moveTo>
                    <a:pt x="50" y="117"/>
                  </a:moveTo>
                  <a:cubicBezTo>
                    <a:pt x="50" y="117"/>
                    <a:pt x="50" y="119"/>
                    <a:pt x="51" y="118"/>
                  </a:cubicBezTo>
                  <a:cubicBezTo>
                    <a:pt x="51" y="117"/>
                    <a:pt x="51" y="117"/>
                    <a:pt x="50" y="117"/>
                  </a:cubicBezTo>
                  <a:cubicBezTo>
                    <a:pt x="50" y="116"/>
                    <a:pt x="49" y="117"/>
                    <a:pt x="50" y="117"/>
                  </a:cubicBezTo>
                  <a:moveTo>
                    <a:pt x="107" y="78"/>
                  </a:moveTo>
                  <a:cubicBezTo>
                    <a:pt x="107" y="77"/>
                    <a:pt x="108" y="77"/>
                    <a:pt x="107" y="76"/>
                  </a:cubicBezTo>
                  <a:cubicBezTo>
                    <a:pt x="106" y="76"/>
                    <a:pt x="107" y="77"/>
                    <a:pt x="107" y="77"/>
                  </a:cubicBezTo>
                  <a:cubicBezTo>
                    <a:pt x="106" y="77"/>
                    <a:pt x="106" y="76"/>
                    <a:pt x="106" y="76"/>
                  </a:cubicBezTo>
                  <a:lnTo>
                    <a:pt x="107" y="78"/>
                  </a:lnTo>
                  <a:close/>
                  <a:moveTo>
                    <a:pt x="102" y="81"/>
                  </a:moveTo>
                  <a:cubicBezTo>
                    <a:pt x="101" y="82"/>
                    <a:pt x="101" y="82"/>
                    <a:pt x="101" y="82"/>
                  </a:cubicBezTo>
                  <a:cubicBezTo>
                    <a:pt x="102" y="82"/>
                    <a:pt x="102" y="83"/>
                    <a:pt x="102" y="83"/>
                  </a:cubicBezTo>
                  <a:cubicBezTo>
                    <a:pt x="103" y="83"/>
                    <a:pt x="102" y="82"/>
                    <a:pt x="102" y="81"/>
                  </a:cubicBezTo>
                  <a:moveTo>
                    <a:pt x="104" y="84"/>
                  </a:moveTo>
                  <a:cubicBezTo>
                    <a:pt x="104" y="84"/>
                    <a:pt x="104" y="85"/>
                    <a:pt x="104" y="86"/>
                  </a:cubicBezTo>
                  <a:cubicBezTo>
                    <a:pt x="105" y="85"/>
                    <a:pt x="105" y="84"/>
                    <a:pt x="104" y="84"/>
                  </a:cubicBezTo>
                  <a:moveTo>
                    <a:pt x="105" y="81"/>
                  </a:moveTo>
                  <a:cubicBezTo>
                    <a:pt x="105" y="82"/>
                    <a:pt x="105" y="83"/>
                    <a:pt x="106" y="82"/>
                  </a:cubicBezTo>
                  <a:cubicBezTo>
                    <a:pt x="105" y="81"/>
                    <a:pt x="106" y="81"/>
                    <a:pt x="105" y="81"/>
                  </a:cubicBezTo>
                  <a:cubicBezTo>
                    <a:pt x="105" y="81"/>
                    <a:pt x="105" y="81"/>
                    <a:pt x="105" y="81"/>
                  </a:cubicBezTo>
                  <a:moveTo>
                    <a:pt x="103" y="79"/>
                  </a:moveTo>
                  <a:cubicBezTo>
                    <a:pt x="103" y="79"/>
                    <a:pt x="103" y="79"/>
                    <a:pt x="103" y="79"/>
                  </a:cubicBezTo>
                  <a:cubicBezTo>
                    <a:pt x="103" y="79"/>
                    <a:pt x="103" y="78"/>
                    <a:pt x="102" y="79"/>
                  </a:cubicBezTo>
                  <a:cubicBezTo>
                    <a:pt x="103" y="79"/>
                    <a:pt x="103" y="80"/>
                    <a:pt x="103" y="79"/>
                  </a:cubicBezTo>
                  <a:moveTo>
                    <a:pt x="105" y="83"/>
                  </a:moveTo>
                  <a:cubicBezTo>
                    <a:pt x="105" y="83"/>
                    <a:pt x="105" y="83"/>
                    <a:pt x="106" y="84"/>
                  </a:cubicBezTo>
                  <a:cubicBezTo>
                    <a:pt x="106" y="83"/>
                    <a:pt x="106" y="83"/>
                    <a:pt x="106" y="83"/>
                  </a:cubicBezTo>
                  <a:cubicBezTo>
                    <a:pt x="106" y="83"/>
                    <a:pt x="105" y="82"/>
                    <a:pt x="105" y="83"/>
                  </a:cubicBezTo>
                  <a:moveTo>
                    <a:pt x="101" y="81"/>
                  </a:moveTo>
                  <a:cubicBezTo>
                    <a:pt x="101" y="81"/>
                    <a:pt x="101" y="80"/>
                    <a:pt x="102" y="80"/>
                  </a:cubicBezTo>
                  <a:cubicBezTo>
                    <a:pt x="102" y="80"/>
                    <a:pt x="102" y="80"/>
                    <a:pt x="102" y="81"/>
                  </a:cubicBezTo>
                  <a:cubicBezTo>
                    <a:pt x="103" y="81"/>
                    <a:pt x="102" y="81"/>
                    <a:pt x="103" y="81"/>
                  </a:cubicBezTo>
                  <a:cubicBezTo>
                    <a:pt x="103" y="81"/>
                    <a:pt x="104" y="82"/>
                    <a:pt x="104" y="82"/>
                  </a:cubicBezTo>
                  <a:cubicBezTo>
                    <a:pt x="104" y="81"/>
                    <a:pt x="104" y="81"/>
                    <a:pt x="104" y="81"/>
                  </a:cubicBezTo>
                  <a:cubicBezTo>
                    <a:pt x="103" y="80"/>
                    <a:pt x="102" y="79"/>
                    <a:pt x="101" y="79"/>
                  </a:cubicBezTo>
                  <a:cubicBezTo>
                    <a:pt x="102" y="80"/>
                    <a:pt x="102" y="79"/>
                    <a:pt x="102" y="79"/>
                  </a:cubicBezTo>
                  <a:cubicBezTo>
                    <a:pt x="102" y="80"/>
                    <a:pt x="103" y="80"/>
                    <a:pt x="103" y="81"/>
                  </a:cubicBezTo>
                  <a:cubicBezTo>
                    <a:pt x="103" y="81"/>
                    <a:pt x="102" y="80"/>
                    <a:pt x="102" y="79"/>
                  </a:cubicBezTo>
                  <a:cubicBezTo>
                    <a:pt x="101" y="80"/>
                    <a:pt x="101" y="80"/>
                    <a:pt x="101" y="81"/>
                  </a:cubicBezTo>
                  <a:moveTo>
                    <a:pt x="97" y="76"/>
                  </a:moveTo>
                  <a:cubicBezTo>
                    <a:pt x="97" y="76"/>
                    <a:pt x="97" y="76"/>
                    <a:pt x="97" y="75"/>
                  </a:cubicBezTo>
                  <a:cubicBezTo>
                    <a:pt x="97" y="76"/>
                    <a:pt x="97" y="76"/>
                    <a:pt x="96" y="76"/>
                  </a:cubicBezTo>
                  <a:lnTo>
                    <a:pt x="97" y="76"/>
                  </a:lnTo>
                  <a:close/>
                  <a:moveTo>
                    <a:pt x="93" y="75"/>
                  </a:moveTo>
                  <a:cubicBezTo>
                    <a:pt x="93" y="75"/>
                    <a:pt x="94" y="75"/>
                    <a:pt x="93" y="74"/>
                  </a:cubicBezTo>
                  <a:cubicBezTo>
                    <a:pt x="93" y="73"/>
                    <a:pt x="92" y="74"/>
                    <a:pt x="93" y="75"/>
                  </a:cubicBezTo>
                  <a:moveTo>
                    <a:pt x="94" y="78"/>
                  </a:moveTo>
                  <a:cubicBezTo>
                    <a:pt x="94" y="78"/>
                    <a:pt x="95" y="79"/>
                    <a:pt x="95" y="77"/>
                  </a:cubicBezTo>
                  <a:cubicBezTo>
                    <a:pt x="94" y="76"/>
                    <a:pt x="94" y="77"/>
                    <a:pt x="94" y="77"/>
                  </a:cubicBezTo>
                  <a:cubicBezTo>
                    <a:pt x="94" y="78"/>
                    <a:pt x="93" y="77"/>
                    <a:pt x="94" y="78"/>
                  </a:cubicBezTo>
                  <a:moveTo>
                    <a:pt x="92" y="79"/>
                  </a:moveTo>
                  <a:cubicBezTo>
                    <a:pt x="93" y="80"/>
                    <a:pt x="92" y="78"/>
                    <a:pt x="93" y="78"/>
                  </a:cubicBezTo>
                  <a:cubicBezTo>
                    <a:pt x="92" y="77"/>
                    <a:pt x="92" y="78"/>
                    <a:pt x="92" y="79"/>
                  </a:cubicBezTo>
                  <a:moveTo>
                    <a:pt x="90" y="76"/>
                  </a:moveTo>
                  <a:cubicBezTo>
                    <a:pt x="90" y="76"/>
                    <a:pt x="92" y="77"/>
                    <a:pt x="91" y="76"/>
                  </a:cubicBezTo>
                  <a:cubicBezTo>
                    <a:pt x="91" y="76"/>
                    <a:pt x="90" y="75"/>
                    <a:pt x="90" y="76"/>
                  </a:cubicBezTo>
                  <a:moveTo>
                    <a:pt x="101" y="85"/>
                  </a:moveTo>
                  <a:cubicBezTo>
                    <a:pt x="101" y="85"/>
                    <a:pt x="102" y="85"/>
                    <a:pt x="101" y="85"/>
                  </a:cubicBezTo>
                  <a:cubicBezTo>
                    <a:pt x="102" y="86"/>
                    <a:pt x="102" y="86"/>
                    <a:pt x="102" y="86"/>
                  </a:cubicBezTo>
                  <a:cubicBezTo>
                    <a:pt x="102" y="85"/>
                    <a:pt x="102" y="85"/>
                    <a:pt x="101" y="85"/>
                  </a:cubicBezTo>
                  <a:moveTo>
                    <a:pt x="98" y="81"/>
                  </a:moveTo>
                  <a:cubicBezTo>
                    <a:pt x="99" y="82"/>
                    <a:pt x="99" y="81"/>
                    <a:pt x="99" y="81"/>
                  </a:cubicBezTo>
                  <a:cubicBezTo>
                    <a:pt x="100" y="82"/>
                    <a:pt x="100" y="81"/>
                    <a:pt x="100" y="81"/>
                  </a:cubicBezTo>
                  <a:cubicBezTo>
                    <a:pt x="99" y="80"/>
                    <a:pt x="98" y="80"/>
                    <a:pt x="98" y="81"/>
                  </a:cubicBezTo>
                  <a:moveTo>
                    <a:pt x="99" y="82"/>
                  </a:moveTo>
                  <a:cubicBezTo>
                    <a:pt x="100" y="82"/>
                    <a:pt x="100" y="83"/>
                    <a:pt x="100" y="83"/>
                  </a:cubicBezTo>
                  <a:cubicBezTo>
                    <a:pt x="100" y="83"/>
                    <a:pt x="101" y="82"/>
                    <a:pt x="100" y="82"/>
                  </a:cubicBezTo>
                  <a:cubicBezTo>
                    <a:pt x="100" y="82"/>
                    <a:pt x="100" y="82"/>
                    <a:pt x="99" y="81"/>
                  </a:cubicBezTo>
                  <a:cubicBezTo>
                    <a:pt x="99" y="81"/>
                    <a:pt x="99" y="82"/>
                    <a:pt x="99" y="82"/>
                  </a:cubicBezTo>
                  <a:moveTo>
                    <a:pt x="102" y="86"/>
                  </a:moveTo>
                  <a:cubicBezTo>
                    <a:pt x="101" y="86"/>
                    <a:pt x="101" y="85"/>
                    <a:pt x="100" y="86"/>
                  </a:cubicBezTo>
                  <a:cubicBezTo>
                    <a:pt x="100" y="86"/>
                    <a:pt x="101" y="86"/>
                    <a:pt x="101" y="86"/>
                  </a:cubicBezTo>
                  <a:cubicBezTo>
                    <a:pt x="101" y="86"/>
                    <a:pt x="101" y="87"/>
                    <a:pt x="101" y="87"/>
                  </a:cubicBezTo>
                  <a:cubicBezTo>
                    <a:pt x="101" y="88"/>
                    <a:pt x="102" y="88"/>
                    <a:pt x="102" y="87"/>
                  </a:cubicBezTo>
                  <a:cubicBezTo>
                    <a:pt x="101" y="86"/>
                    <a:pt x="102" y="87"/>
                    <a:pt x="102" y="86"/>
                  </a:cubicBezTo>
                  <a:moveTo>
                    <a:pt x="98" y="86"/>
                  </a:moveTo>
                  <a:cubicBezTo>
                    <a:pt x="97" y="85"/>
                    <a:pt x="99" y="86"/>
                    <a:pt x="98" y="85"/>
                  </a:cubicBezTo>
                  <a:cubicBezTo>
                    <a:pt x="98" y="85"/>
                    <a:pt x="98" y="84"/>
                    <a:pt x="98" y="84"/>
                  </a:cubicBezTo>
                  <a:cubicBezTo>
                    <a:pt x="99" y="84"/>
                    <a:pt x="100" y="84"/>
                    <a:pt x="100" y="84"/>
                  </a:cubicBezTo>
                  <a:cubicBezTo>
                    <a:pt x="100" y="83"/>
                    <a:pt x="100" y="83"/>
                    <a:pt x="100" y="83"/>
                  </a:cubicBezTo>
                  <a:cubicBezTo>
                    <a:pt x="99" y="84"/>
                    <a:pt x="99" y="84"/>
                    <a:pt x="98" y="83"/>
                  </a:cubicBezTo>
                  <a:cubicBezTo>
                    <a:pt x="98" y="83"/>
                    <a:pt x="98" y="84"/>
                    <a:pt x="97" y="84"/>
                  </a:cubicBezTo>
                  <a:cubicBezTo>
                    <a:pt x="98" y="85"/>
                    <a:pt x="97" y="86"/>
                    <a:pt x="98" y="86"/>
                  </a:cubicBezTo>
                  <a:moveTo>
                    <a:pt x="99" y="91"/>
                  </a:moveTo>
                  <a:cubicBezTo>
                    <a:pt x="99" y="90"/>
                    <a:pt x="99" y="90"/>
                    <a:pt x="100" y="89"/>
                  </a:cubicBezTo>
                  <a:cubicBezTo>
                    <a:pt x="100" y="89"/>
                    <a:pt x="101" y="89"/>
                    <a:pt x="102" y="89"/>
                  </a:cubicBezTo>
                  <a:cubicBezTo>
                    <a:pt x="101" y="88"/>
                    <a:pt x="101" y="88"/>
                    <a:pt x="101" y="87"/>
                  </a:cubicBezTo>
                  <a:cubicBezTo>
                    <a:pt x="101" y="88"/>
                    <a:pt x="100" y="88"/>
                    <a:pt x="100" y="88"/>
                  </a:cubicBezTo>
                  <a:cubicBezTo>
                    <a:pt x="101" y="89"/>
                    <a:pt x="100" y="88"/>
                    <a:pt x="101" y="88"/>
                  </a:cubicBezTo>
                  <a:cubicBezTo>
                    <a:pt x="101" y="89"/>
                    <a:pt x="100" y="89"/>
                    <a:pt x="100" y="88"/>
                  </a:cubicBezTo>
                  <a:cubicBezTo>
                    <a:pt x="100" y="88"/>
                    <a:pt x="99" y="87"/>
                    <a:pt x="99" y="86"/>
                  </a:cubicBezTo>
                  <a:cubicBezTo>
                    <a:pt x="99" y="86"/>
                    <a:pt x="100" y="87"/>
                    <a:pt x="100" y="86"/>
                  </a:cubicBezTo>
                  <a:cubicBezTo>
                    <a:pt x="99" y="86"/>
                    <a:pt x="99" y="86"/>
                    <a:pt x="99" y="85"/>
                  </a:cubicBezTo>
                  <a:cubicBezTo>
                    <a:pt x="99" y="85"/>
                    <a:pt x="99" y="85"/>
                    <a:pt x="99" y="85"/>
                  </a:cubicBezTo>
                  <a:cubicBezTo>
                    <a:pt x="98" y="85"/>
                    <a:pt x="99" y="86"/>
                    <a:pt x="98" y="87"/>
                  </a:cubicBezTo>
                  <a:cubicBezTo>
                    <a:pt x="99" y="87"/>
                    <a:pt x="99" y="88"/>
                    <a:pt x="99" y="88"/>
                  </a:cubicBezTo>
                  <a:cubicBezTo>
                    <a:pt x="99" y="88"/>
                    <a:pt x="99" y="89"/>
                    <a:pt x="99" y="89"/>
                  </a:cubicBezTo>
                  <a:cubicBezTo>
                    <a:pt x="99" y="88"/>
                    <a:pt x="98" y="89"/>
                    <a:pt x="97" y="88"/>
                  </a:cubicBezTo>
                  <a:cubicBezTo>
                    <a:pt x="98" y="90"/>
                    <a:pt x="98" y="90"/>
                    <a:pt x="98" y="90"/>
                  </a:cubicBezTo>
                  <a:cubicBezTo>
                    <a:pt x="98" y="89"/>
                    <a:pt x="99" y="89"/>
                    <a:pt x="99" y="90"/>
                  </a:cubicBezTo>
                  <a:cubicBezTo>
                    <a:pt x="99" y="90"/>
                    <a:pt x="98" y="90"/>
                    <a:pt x="99" y="91"/>
                  </a:cubicBezTo>
                  <a:moveTo>
                    <a:pt x="95" y="86"/>
                  </a:moveTo>
                  <a:cubicBezTo>
                    <a:pt x="95" y="87"/>
                    <a:pt x="95" y="86"/>
                    <a:pt x="95" y="87"/>
                  </a:cubicBezTo>
                  <a:cubicBezTo>
                    <a:pt x="95" y="88"/>
                    <a:pt x="96" y="87"/>
                    <a:pt x="95" y="86"/>
                  </a:cubicBezTo>
                  <a:moveTo>
                    <a:pt x="96" y="90"/>
                  </a:moveTo>
                  <a:cubicBezTo>
                    <a:pt x="97" y="89"/>
                    <a:pt x="96" y="89"/>
                    <a:pt x="96" y="89"/>
                  </a:cubicBezTo>
                  <a:cubicBezTo>
                    <a:pt x="96" y="88"/>
                    <a:pt x="97" y="88"/>
                    <a:pt x="97" y="88"/>
                  </a:cubicBezTo>
                  <a:cubicBezTo>
                    <a:pt x="96" y="88"/>
                    <a:pt x="96" y="88"/>
                    <a:pt x="96" y="88"/>
                  </a:cubicBezTo>
                  <a:cubicBezTo>
                    <a:pt x="96" y="89"/>
                    <a:pt x="96" y="89"/>
                    <a:pt x="96" y="90"/>
                  </a:cubicBezTo>
                  <a:moveTo>
                    <a:pt x="96" y="91"/>
                  </a:moveTo>
                  <a:cubicBezTo>
                    <a:pt x="96" y="91"/>
                    <a:pt x="97" y="92"/>
                    <a:pt x="97" y="91"/>
                  </a:cubicBezTo>
                  <a:cubicBezTo>
                    <a:pt x="97" y="91"/>
                    <a:pt x="97" y="91"/>
                    <a:pt x="97" y="90"/>
                  </a:cubicBezTo>
                  <a:cubicBezTo>
                    <a:pt x="96" y="90"/>
                    <a:pt x="96" y="91"/>
                    <a:pt x="96" y="91"/>
                  </a:cubicBezTo>
                  <a:moveTo>
                    <a:pt x="95" y="91"/>
                  </a:moveTo>
                  <a:cubicBezTo>
                    <a:pt x="95" y="92"/>
                    <a:pt x="95" y="90"/>
                    <a:pt x="94" y="91"/>
                  </a:cubicBezTo>
                  <a:cubicBezTo>
                    <a:pt x="94" y="91"/>
                    <a:pt x="95" y="92"/>
                    <a:pt x="94" y="92"/>
                  </a:cubicBezTo>
                  <a:cubicBezTo>
                    <a:pt x="94" y="93"/>
                    <a:pt x="95" y="92"/>
                    <a:pt x="95" y="93"/>
                  </a:cubicBezTo>
                  <a:cubicBezTo>
                    <a:pt x="95" y="93"/>
                    <a:pt x="94" y="92"/>
                    <a:pt x="94" y="93"/>
                  </a:cubicBezTo>
                  <a:cubicBezTo>
                    <a:pt x="94" y="93"/>
                    <a:pt x="95" y="93"/>
                    <a:pt x="95" y="93"/>
                  </a:cubicBezTo>
                  <a:cubicBezTo>
                    <a:pt x="95" y="92"/>
                    <a:pt x="95" y="92"/>
                    <a:pt x="96" y="91"/>
                  </a:cubicBezTo>
                  <a:cubicBezTo>
                    <a:pt x="96" y="91"/>
                    <a:pt x="95" y="90"/>
                    <a:pt x="96" y="90"/>
                  </a:cubicBezTo>
                  <a:cubicBezTo>
                    <a:pt x="96" y="90"/>
                    <a:pt x="95" y="90"/>
                    <a:pt x="95" y="91"/>
                  </a:cubicBezTo>
                  <a:cubicBezTo>
                    <a:pt x="95" y="91"/>
                    <a:pt x="94" y="90"/>
                    <a:pt x="95" y="91"/>
                  </a:cubicBezTo>
                  <a:cubicBezTo>
                    <a:pt x="95" y="91"/>
                    <a:pt x="95" y="91"/>
                    <a:pt x="95" y="91"/>
                  </a:cubicBezTo>
                  <a:moveTo>
                    <a:pt x="93" y="90"/>
                  </a:moveTo>
                  <a:cubicBezTo>
                    <a:pt x="93" y="90"/>
                    <a:pt x="93" y="90"/>
                    <a:pt x="93" y="90"/>
                  </a:cubicBezTo>
                  <a:cubicBezTo>
                    <a:pt x="93" y="89"/>
                    <a:pt x="93" y="90"/>
                    <a:pt x="93" y="89"/>
                  </a:cubicBezTo>
                  <a:cubicBezTo>
                    <a:pt x="93" y="89"/>
                    <a:pt x="93" y="89"/>
                    <a:pt x="94" y="89"/>
                  </a:cubicBezTo>
                  <a:cubicBezTo>
                    <a:pt x="93" y="88"/>
                    <a:pt x="93" y="89"/>
                    <a:pt x="93" y="88"/>
                  </a:cubicBezTo>
                  <a:cubicBezTo>
                    <a:pt x="93" y="88"/>
                    <a:pt x="92" y="88"/>
                    <a:pt x="92" y="89"/>
                  </a:cubicBezTo>
                  <a:cubicBezTo>
                    <a:pt x="93" y="89"/>
                    <a:pt x="92" y="90"/>
                    <a:pt x="93" y="90"/>
                  </a:cubicBezTo>
                  <a:moveTo>
                    <a:pt x="93" y="92"/>
                  </a:moveTo>
                  <a:cubicBezTo>
                    <a:pt x="92" y="91"/>
                    <a:pt x="91" y="90"/>
                    <a:pt x="91" y="91"/>
                  </a:cubicBezTo>
                  <a:cubicBezTo>
                    <a:pt x="92" y="91"/>
                    <a:pt x="92" y="91"/>
                    <a:pt x="92" y="92"/>
                  </a:cubicBezTo>
                  <a:cubicBezTo>
                    <a:pt x="92" y="92"/>
                    <a:pt x="91" y="92"/>
                    <a:pt x="92" y="92"/>
                  </a:cubicBezTo>
                  <a:cubicBezTo>
                    <a:pt x="92" y="92"/>
                    <a:pt x="93" y="92"/>
                    <a:pt x="93" y="92"/>
                  </a:cubicBezTo>
                  <a:cubicBezTo>
                    <a:pt x="93" y="92"/>
                    <a:pt x="94" y="92"/>
                    <a:pt x="94" y="92"/>
                  </a:cubicBezTo>
                  <a:lnTo>
                    <a:pt x="93" y="92"/>
                  </a:lnTo>
                  <a:close/>
                  <a:moveTo>
                    <a:pt x="91" y="88"/>
                  </a:moveTo>
                  <a:cubicBezTo>
                    <a:pt x="91" y="88"/>
                    <a:pt x="90" y="88"/>
                    <a:pt x="90" y="88"/>
                  </a:cubicBezTo>
                  <a:cubicBezTo>
                    <a:pt x="91" y="89"/>
                    <a:pt x="92" y="89"/>
                    <a:pt x="91" y="88"/>
                  </a:cubicBezTo>
                  <a:moveTo>
                    <a:pt x="90" y="88"/>
                  </a:moveTo>
                  <a:cubicBezTo>
                    <a:pt x="90" y="88"/>
                    <a:pt x="89" y="87"/>
                    <a:pt x="90" y="87"/>
                  </a:cubicBezTo>
                  <a:cubicBezTo>
                    <a:pt x="90" y="87"/>
                    <a:pt x="91" y="87"/>
                    <a:pt x="91" y="87"/>
                  </a:cubicBezTo>
                  <a:cubicBezTo>
                    <a:pt x="90" y="86"/>
                    <a:pt x="90" y="86"/>
                    <a:pt x="90" y="86"/>
                  </a:cubicBezTo>
                  <a:cubicBezTo>
                    <a:pt x="90" y="87"/>
                    <a:pt x="89" y="86"/>
                    <a:pt x="89" y="86"/>
                  </a:cubicBezTo>
                  <a:cubicBezTo>
                    <a:pt x="89" y="87"/>
                    <a:pt x="90" y="87"/>
                    <a:pt x="90" y="88"/>
                  </a:cubicBezTo>
                  <a:moveTo>
                    <a:pt x="90" y="91"/>
                  </a:moveTo>
                  <a:cubicBezTo>
                    <a:pt x="91" y="92"/>
                    <a:pt x="92" y="91"/>
                    <a:pt x="91" y="91"/>
                  </a:cubicBezTo>
                  <a:cubicBezTo>
                    <a:pt x="91" y="92"/>
                    <a:pt x="91" y="90"/>
                    <a:pt x="90" y="91"/>
                  </a:cubicBezTo>
                  <a:moveTo>
                    <a:pt x="89" y="89"/>
                  </a:moveTo>
                  <a:cubicBezTo>
                    <a:pt x="89" y="89"/>
                    <a:pt x="89" y="89"/>
                    <a:pt x="90" y="89"/>
                  </a:cubicBezTo>
                  <a:cubicBezTo>
                    <a:pt x="89" y="88"/>
                    <a:pt x="88" y="88"/>
                    <a:pt x="89" y="89"/>
                  </a:cubicBezTo>
                  <a:moveTo>
                    <a:pt x="88" y="90"/>
                  </a:moveTo>
                  <a:cubicBezTo>
                    <a:pt x="88" y="90"/>
                    <a:pt x="89" y="91"/>
                    <a:pt x="89" y="89"/>
                  </a:cubicBezTo>
                  <a:cubicBezTo>
                    <a:pt x="88" y="89"/>
                    <a:pt x="87" y="89"/>
                    <a:pt x="88" y="90"/>
                  </a:cubicBezTo>
                  <a:moveTo>
                    <a:pt x="88" y="93"/>
                  </a:moveTo>
                  <a:cubicBezTo>
                    <a:pt x="89" y="93"/>
                    <a:pt x="90" y="94"/>
                    <a:pt x="89" y="93"/>
                  </a:cubicBezTo>
                  <a:cubicBezTo>
                    <a:pt x="89" y="93"/>
                    <a:pt x="88" y="92"/>
                    <a:pt x="88" y="93"/>
                  </a:cubicBezTo>
                  <a:moveTo>
                    <a:pt x="90" y="95"/>
                  </a:moveTo>
                  <a:cubicBezTo>
                    <a:pt x="90" y="96"/>
                    <a:pt x="91" y="95"/>
                    <a:pt x="91" y="95"/>
                  </a:cubicBezTo>
                  <a:cubicBezTo>
                    <a:pt x="91" y="94"/>
                    <a:pt x="90" y="95"/>
                    <a:pt x="90" y="94"/>
                  </a:cubicBezTo>
                  <a:cubicBezTo>
                    <a:pt x="90" y="94"/>
                    <a:pt x="90" y="93"/>
                    <a:pt x="90" y="94"/>
                  </a:cubicBezTo>
                  <a:cubicBezTo>
                    <a:pt x="90" y="94"/>
                    <a:pt x="91" y="95"/>
                    <a:pt x="90" y="95"/>
                  </a:cubicBezTo>
                  <a:cubicBezTo>
                    <a:pt x="90" y="95"/>
                    <a:pt x="89" y="95"/>
                    <a:pt x="90" y="95"/>
                  </a:cubicBezTo>
                  <a:moveTo>
                    <a:pt x="85" y="97"/>
                  </a:moveTo>
                  <a:cubicBezTo>
                    <a:pt x="84" y="97"/>
                    <a:pt x="84" y="97"/>
                    <a:pt x="84" y="97"/>
                  </a:cubicBezTo>
                  <a:cubicBezTo>
                    <a:pt x="84" y="98"/>
                    <a:pt x="85" y="98"/>
                    <a:pt x="85" y="97"/>
                  </a:cubicBezTo>
                  <a:moveTo>
                    <a:pt x="86" y="90"/>
                  </a:moveTo>
                  <a:cubicBezTo>
                    <a:pt x="86" y="90"/>
                    <a:pt x="86" y="90"/>
                    <a:pt x="86" y="90"/>
                  </a:cubicBezTo>
                  <a:cubicBezTo>
                    <a:pt x="87" y="90"/>
                    <a:pt x="86" y="89"/>
                    <a:pt x="86" y="89"/>
                  </a:cubicBezTo>
                  <a:cubicBezTo>
                    <a:pt x="86" y="89"/>
                    <a:pt x="86" y="89"/>
                    <a:pt x="86" y="89"/>
                  </a:cubicBezTo>
                  <a:cubicBezTo>
                    <a:pt x="86" y="90"/>
                    <a:pt x="86" y="89"/>
                    <a:pt x="86" y="90"/>
                  </a:cubicBezTo>
                  <a:moveTo>
                    <a:pt x="89" y="95"/>
                  </a:moveTo>
                  <a:cubicBezTo>
                    <a:pt x="89" y="96"/>
                    <a:pt x="89" y="96"/>
                    <a:pt x="89" y="96"/>
                  </a:cubicBezTo>
                  <a:cubicBezTo>
                    <a:pt x="89" y="96"/>
                    <a:pt x="89" y="96"/>
                    <a:pt x="89" y="95"/>
                  </a:cubicBezTo>
                  <a:close/>
                  <a:moveTo>
                    <a:pt x="84" y="91"/>
                  </a:moveTo>
                  <a:cubicBezTo>
                    <a:pt x="85" y="91"/>
                    <a:pt x="85" y="90"/>
                    <a:pt x="85" y="90"/>
                  </a:cubicBezTo>
                  <a:cubicBezTo>
                    <a:pt x="86" y="90"/>
                    <a:pt x="85" y="91"/>
                    <a:pt x="85" y="91"/>
                  </a:cubicBezTo>
                  <a:cubicBezTo>
                    <a:pt x="86" y="92"/>
                    <a:pt x="86" y="90"/>
                    <a:pt x="86" y="89"/>
                  </a:cubicBezTo>
                  <a:cubicBezTo>
                    <a:pt x="85" y="89"/>
                    <a:pt x="85" y="90"/>
                    <a:pt x="84" y="89"/>
                  </a:cubicBezTo>
                  <a:cubicBezTo>
                    <a:pt x="84" y="90"/>
                    <a:pt x="84" y="90"/>
                    <a:pt x="84" y="91"/>
                  </a:cubicBezTo>
                  <a:moveTo>
                    <a:pt x="87" y="95"/>
                  </a:moveTo>
                  <a:cubicBezTo>
                    <a:pt x="85" y="96"/>
                    <a:pt x="87" y="95"/>
                    <a:pt x="87" y="94"/>
                  </a:cubicBezTo>
                  <a:cubicBezTo>
                    <a:pt x="87" y="94"/>
                    <a:pt x="87" y="95"/>
                    <a:pt x="87" y="95"/>
                  </a:cubicBezTo>
                  <a:moveTo>
                    <a:pt x="85" y="95"/>
                  </a:moveTo>
                  <a:cubicBezTo>
                    <a:pt x="85" y="97"/>
                    <a:pt x="85" y="97"/>
                    <a:pt x="85" y="97"/>
                  </a:cubicBezTo>
                  <a:cubicBezTo>
                    <a:pt x="86" y="97"/>
                    <a:pt x="84" y="97"/>
                    <a:pt x="85" y="97"/>
                  </a:cubicBezTo>
                  <a:cubicBezTo>
                    <a:pt x="86" y="97"/>
                    <a:pt x="86" y="97"/>
                    <a:pt x="87" y="97"/>
                  </a:cubicBezTo>
                  <a:cubicBezTo>
                    <a:pt x="86" y="96"/>
                    <a:pt x="86" y="97"/>
                    <a:pt x="85" y="96"/>
                  </a:cubicBezTo>
                  <a:cubicBezTo>
                    <a:pt x="86" y="96"/>
                    <a:pt x="85" y="95"/>
                    <a:pt x="86" y="95"/>
                  </a:cubicBezTo>
                  <a:cubicBezTo>
                    <a:pt x="86" y="97"/>
                    <a:pt x="88" y="97"/>
                    <a:pt x="87" y="95"/>
                  </a:cubicBezTo>
                  <a:cubicBezTo>
                    <a:pt x="87" y="96"/>
                    <a:pt x="86" y="96"/>
                    <a:pt x="86" y="96"/>
                  </a:cubicBezTo>
                  <a:cubicBezTo>
                    <a:pt x="85" y="94"/>
                    <a:pt x="86" y="95"/>
                    <a:pt x="86" y="94"/>
                  </a:cubicBezTo>
                  <a:cubicBezTo>
                    <a:pt x="85" y="94"/>
                    <a:pt x="86" y="95"/>
                    <a:pt x="85" y="95"/>
                  </a:cubicBezTo>
                  <a:moveTo>
                    <a:pt x="81" y="92"/>
                  </a:moveTo>
                  <a:cubicBezTo>
                    <a:pt x="81" y="92"/>
                    <a:pt x="82" y="92"/>
                    <a:pt x="82" y="92"/>
                  </a:cubicBezTo>
                  <a:cubicBezTo>
                    <a:pt x="82" y="92"/>
                    <a:pt x="81" y="92"/>
                    <a:pt x="82" y="91"/>
                  </a:cubicBezTo>
                  <a:cubicBezTo>
                    <a:pt x="82" y="92"/>
                    <a:pt x="82" y="91"/>
                    <a:pt x="82" y="91"/>
                  </a:cubicBezTo>
                  <a:cubicBezTo>
                    <a:pt x="82" y="92"/>
                    <a:pt x="82" y="92"/>
                    <a:pt x="83" y="93"/>
                  </a:cubicBezTo>
                  <a:cubicBezTo>
                    <a:pt x="83" y="93"/>
                    <a:pt x="83" y="93"/>
                    <a:pt x="83" y="92"/>
                  </a:cubicBezTo>
                  <a:cubicBezTo>
                    <a:pt x="83" y="92"/>
                    <a:pt x="83" y="92"/>
                    <a:pt x="83" y="92"/>
                  </a:cubicBezTo>
                  <a:cubicBezTo>
                    <a:pt x="83" y="91"/>
                    <a:pt x="84" y="93"/>
                    <a:pt x="84" y="93"/>
                  </a:cubicBezTo>
                  <a:cubicBezTo>
                    <a:pt x="84" y="92"/>
                    <a:pt x="84" y="91"/>
                    <a:pt x="83" y="90"/>
                  </a:cubicBezTo>
                  <a:cubicBezTo>
                    <a:pt x="83" y="90"/>
                    <a:pt x="83" y="90"/>
                    <a:pt x="82" y="90"/>
                  </a:cubicBezTo>
                  <a:cubicBezTo>
                    <a:pt x="82" y="90"/>
                    <a:pt x="82" y="91"/>
                    <a:pt x="82" y="91"/>
                  </a:cubicBezTo>
                  <a:cubicBezTo>
                    <a:pt x="82" y="91"/>
                    <a:pt x="81" y="90"/>
                    <a:pt x="81" y="90"/>
                  </a:cubicBezTo>
                  <a:cubicBezTo>
                    <a:pt x="81" y="91"/>
                    <a:pt x="81" y="91"/>
                    <a:pt x="81" y="92"/>
                  </a:cubicBezTo>
                  <a:moveTo>
                    <a:pt x="82" y="94"/>
                  </a:moveTo>
                  <a:cubicBezTo>
                    <a:pt x="83" y="94"/>
                    <a:pt x="83" y="95"/>
                    <a:pt x="83" y="94"/>
                  </a:cubicBezTo>
                  <a:cubicBezTo>
                    <a:pt x="83" y="95"/>
                    <a:pt x="83" y="94"/>
                    <a:pt x="84" y="95"/>
                  </a:cubicBezTo>
                  <a:cubicBezTo>
                    <a:pt x="84" y="95"/>
                    <a:pt x="84" y="94"/>
                    <a:pt x="84" y="94"/>
                  </a:cubicBezTo>
                  <a:cubicBezTo>
                    <a:pt x="84" y="95"/>
                    <a:pt x="84" y="95"/>
                    <a:pt x="83" y="94"/>
                  </a:cubicBezTo>
                  <a:cubicBezTo>
                    <a:pt x="83" y="94"/>
                    <a:pt x="83" y="94"/>
                    <a:pt x="83" y="94"/>
                  </a:cubicBezTo>
                  <a:cubicBezTo>
                    <a:pt x="83" y="94"/>
                    <a:pt x="84" y="94"/>
                    <a:pt x="84" y="93"/>
                  </a:cubicBezTo>
                  <a:cubicBezTo>
                    <a:pt x="83" y="93"/>
                    <a:pt x="83" y="93"/>
                    <a:pt x="83" y="94"/>
                  </a:cubicBezTo>
                  <a:cubicBezTo>
                    <a:pt x="82" y="93"/>
                    <a:pt x="82" y="93"/>
                    <a:pt x="81" y="93"/>
                  </a:cubicBezTo>
                  <a:cubicBezTo>
                    <a:pt x="82" y="94"/>
                    <a:pt x="82" y="93"/>
                    <a:pt x="82" y="94"/>
                  </a:cubicBezTo>
                  <a:moveTo>
                    <a:pt x="81" y="96"/>
                  </a:moveTo>
                  <a:cubicBezTo>
                    <a:pt x="82" y="97"/>
                    <a:pt x="82" y="96"/>
                    <a:pt x="82" y="97"/>
                  </a:cubicBezTo>
                  <a:cubicBezTo>
                    <a:pt x="81" y="97"/>
                    <a:pt x="81" y="97"/>
                    <a:pt x="81" y="97"/>
                  </a:cubicBezTo>
                  <a:cubicBezTo>
                    <a:pt x="81" y="97"/>
                    <a:pt x="82" y="98"/>
                    <a:pt x="82" y="99"/>
                  </a:cubicBezTo>
                  <a:cubicBezTo>
                    <a:pt x="83" y="99"/>
                    <a:pt x="82" y="97"/>
                    <a:pt x="83" y="97"/>
                  </a:cubicBezTo>
                  <a:cubicBezTo>
                    <a:pt x="83" y="97"/>
                    <a:pt x="83" y="97"/>
                    <a:pt x="82" y="96"/>
                  </a:cubicBezTo>
                  <a:cubicBezTo>
                    <a:pt x="82" y="96"/>
                    <a:pt x="82" y="96"/>
                    <a:pt x="82" y="96"/>
                  </a:cubicBezTo>
                  <a:cubicBezTo>
                    <a:pt x="82" y="96"/>
                    <a:pt x="82" y="96"/>
                    <a:pt x="82" y="96"/>
                  </a:cubicBezTo>
                  <a:cubicBezTo>
                    <a:pt x="82" y="95"/>
                    <a:pt x="82" y="95"/>
                    <a:pt x="82" y="95"/>
                  </a:cubicBezTo>
                  <a:cubicBezTo>
                    <a:pt x="83" y="96"/>
                    <a:pt x="81" y="96"/>
                    <a:pt x="81" y="96"/>
                  </a:cubicBezTo>
                  <a:moveTo>
                    <a:pt x="79" y="95"/>
                  </a:moveTo>
                  <a:cubicBezTo>
                    <a:pt x="80" y="95"/>
                    <a:pt x="80" y="94"/>
                    <a:pt x="81" y="94"/>
                  </a:cubicBezTo>
                  <a:cubicBezTo>
                    <a:pt x="80" y="93"/>
                    <a:pt x="79" y="94"/>
                    <a:pt x="79" y="95"/>
                  </a:cubicBezTo>
                  <a:moveTo>
                    <a:pt x="79" y="96"/>
                  </a:moveTo>
                  <a:cubicBezTo>
                    <a:pt x="79" y="96"/>
                    <a:pt x="79" y="96"/>
                    <a:pt x="79" y="96"/>
                  </a:cubicBezTo>
                  <a:cubicBezTo>
                    <a:pt x="79" y="96"/>
                    <a:pt x="79" y="95"/>
                    <a:pt x="79" y="96"/>
                  </a:cubicBezTo>
                  <a:cubicBezTo>
                    <a:pt x="78" y="96"/>
                    <a:pt x="78" y="96"/>
                    <a:pt x="78" y="96"/>
                  </a:cubicBezTo>
                  <a:cubicBezTo>
                    <a:pt x="79" y="96"/>
                    <a:pt x="79" y="96"/>
                    <a:pt x="79" y="96"/>
                  </a:cubicBezTo>
                  <a:cubicBezTo>
                    <a:pt x="78" y="96"/>
                    <a:pt x="79" y="97"/>
                    <a:pt x="79" y="97"/>
                  </a:cubicBezTo>
                  <a:cubicBezTo>
                    <a:pt x="79" y="97"/>
                    <a:pt x="78" y="97"/>
                    <a:pt x="78" y="97"/>
                  </a:cubicBezTo>
                  <a:cubicBezTo>
                    <a:pt x="79" y="99"/>
                    <a:pt x="79" y="98"/>
                    <a:pt x="80" y="98"/>
                  </a:cubicBezTo>
                  <a:cubicBezTo>
                    <a:pt x="80" y="98"/>
                    <a:pt x="80" y="98"/>
                    <a:pt x="80" y="99"/>
                  </a:cubicBezTo>
                  <a:cubicBezTo>
                    <a:pt x="81" y="99"/>
                    <a:pt x="80" y="99"/>
                    <a:pt x="81" y="98"/>
                  </a:cubicBezTo>
                  <a:cubicBezTo>
                    <a:pt x="80" y="97"/>
                    <a:pt x="80" y="99"/>
                    <a:pt x="80" y="97"/>
                  </a:cubicBezTo>
                  <a:cubicBezTo>
                    <a:pt x="81" y="97"/>
                    <a:pt x="81" y="97"/>
                    <a:pt x="81" y="97"/>
                  </a:cubicBezTo>
                  <a:cubicBezTo>
                    <a:pt x="80" y="96"/>
                    <a:pt x="80" y="97"/>
                    <a:pt x="80" y="96"/>
                  </a:cubicBezTo>
                  <a:cubicBezTo>
                    <a:pt x="79" y="96"/>
                    <a:pt x="79" y="96"/>
                    <a:pt x="79" y="96"/>
                  </a:cubicBezTo>
                  <a:cubicBezTo>
                    <a:pt x="80" y="96"/>
                    <a:pt x="80" y="96"/>
                    <a:pt x="79" y="96"/>
                  </a:cubicBezTo>
                  <a:moveTo>
                    <a:pt x="77" y="96"/>
                  </a:moveTo>
                  <a:cubicBezTo>
                    <a:pt x="78" y="96"/>
                    <a:pt x="77" y="95"/>
                    <a:pt x="77" y="95"/>
                  </a:cubicBezTo>
                  <a:cubicBezTo>
                    <a:pt x="78" y="95"/>
                    <a:pt x="79" y="95"/>
                    <a:pt x="79" y="95"/>
                  </a:cubicBezTo>
                  <a:cubicBezTo>
                    <a:pt x="79" y="95"/>
                    <a:pt x="79" y="94"/>
                    <a:pt x="78" y="94"/>
                  </a:cubicBezTo>
                  <a:cubicBezTo>
                    <a:pt x="78" y="95"/>
                    <a:pt x="77" y="94"/>
                    <a:pt x="77" y="95"/>
                  </a:cubicBezTo>
                  <a:lnTo>
                    <a:pt x="77" y="96"/>
                  </a:lnTo>
                  <a:close/>
                  <a:moveTo>
                    <a:pt x="73" y="96"/>
                  </a:moveTo>
                  <a:cubicBezTo>
                    <a:pt x="73" y="97"/>
                    <a:pt x="74" y="97"/>
                    <a:pt x="74" y="97"/>
                  </a:cubicBezTo>
                  <a:cubicBezTo>
                    <a:pt x="74" y="97"/>
                    <a:pt x="74" y="97"/>
                    <a:pt x="74" y="96"/>
                  </a:cubicBezTo>
                  <a:cubicBezTo>
                    <a:pt x="74" y="96"/>
                    <a:pt x="73" y="96"/>
                    <a:pt x="73" y="96"/>
                  </a:cubicBezTo>
                  <a:moveTo>
                    <a:pt x="73" y="99"/>
                  </a:moveTo>
                  <a:cubicBezTo>
                    <a:pt x="73" y="99"/>
                    <a:pt x="74" y="100"/>
                    <a:pt x="73" y="99"/>
                  </a:cubicBezTo>
                  <a:cubicBezTo>
                    <a:pt x="73" y="99"/>
                    <a:pt x="72" y="99"/>
                    <a:pt x="73" y="99"/>
                  </a:cubicBezTo>
                  <a:moveTo>
                    <a:pt x="70" y="102"/>
                  </a:moveTo>
                  <a:cubicBezTo>
                    <a:pt x="71" y="103"/>
                    <a:pt x="71" y="102"/>
                    <a:pt x="71" y="102"/>
                  </a:cubicBezTo>
                  <a:cubicBezTo>
                    <a:pt x="71" y="101"/>
                    <a:pt x="70" y="101"/>
                    <a:pt x="70" y="102"/>
                  </a:cubicBezTo>
                  <a:moveTo>
                    <a:pt x="69" y="99"/>
                  </a:moveTo>
                  <a:cubicBezTo>
                    <a:pt x="70" y="100"/>
                    <a:pt x="71" y="100"/>
                    <a:pt x="71" y="99"/>
                  </a:cubicBezTo>
                  <a:cubicBezTo>
                    <a:pt x="70" y="99"/>
                    <a:pt x="69" y="99"/>
                    <a:pt x="69" y="99"/>
                  </a:cubicBezTo>
                  <a:moveTo>
                    <a:pt x="66" y="96"/>
                  </a:moveTo>
                  <a:cubicBezTo>
                    <a:pt x="66" y="96"/>
                    <a:pt x="66" y="97"/>
                    <a:pt x="66" y="97"/>
                  </a:cubicBezTo>
                  <a:cubicBezTo>
                    <a:pt x="66" y="96"/>
                    <a:pt x="66" y="96"/>
                    <a:pt x="66" y="96"/>
                  </a:cubicBezTo>
                  <a:cubicBezTo>
                    <a:pt x="66" y="96"/>
                    <a:pt x="66" y="96"/>
                    <a:pt x="66" y="96"/>
                  </a:cubicBezTo>
                  <a:moveTo>
                    <a:pt x="65" y="98"/>
                  </a:moveTo>
                  <a:cubicBezTo>
                    <a:pt x="66" y="98"/>
                    <a:pt x="66" y="98"/>
                    <a:pt x="66" y="96"/>
                  </a:cubicBezTo>
                  <a:cubicBezTo>
                    <a:pt x="65" y="96"/>
                    <a:pt x="65" y="96"/>
                    <a:pt x="65" y="97"/>
                  </a:cubicBezTo>
                  <a:cubicBezTo>
                    <a:pt x="65" y="97"/>
                    <a:pt x="65" y="97"/>
                    <a:pt x="65" y="97"/>
                  </a:cubicBezTo>
                  <a:cubicBezTo>
                    <a:pt x="65" y="97"/>
                    <a:pt x="65" y="97"/>
                    <a:pt x="65" y="98"/>
                  </a:cubicBezTo>
                  <a:moveTo>
                    <a:pt x="63" y="97"/>
                  </a:moveTo>
                  <a:cubicBezTo>
                    <a:pt x="63" y="99"/>
                    <a:pt x="63" y="97"/>
                    <a:pt x="64" y="97"/>
                  </a:cubicBezTo>
                  <a:cubicBezTo>
                    <a:pt x="64" y="97"/>
                    <a:pt x="65" y="98"/>
                    <a:pt x="65" y="96"/>
                  </a:cubicBezTo>
                  <a:cubicBezTo>
                    <a:pt x="64" y="97"/>
                    <a:pt x="63" y="96"/>
                    <a:pt x="63" y="97"/>
                  </a:cubicBezTo>
                  <a:moveTo>
                    <a:pt x="63" y="101"/>
                  </a:moveTo>
                  <a:cubicBezTo>
                    <a:pt x="63" y="101"/>
                    <a:pt x="64" y="101"/>
                    <a:pt x="63" y="100"/>
                  </a:cubicBezTo>
                  <a:cubicBezTo>
                    <a:pt x="63" y="100"/>
                    <a:pt x="62" y="100"/>
                    <a:pt x="63" y="101"/>
                  </a:cubicBezTo>
                  <a:moveTo>
                    <a:pt x="68" y="92"/>
                  </a:moveTo>
                  <a:cubicBezTo>
                    <a:pt x="68" y="92"/>
                    <a:pt x="69" y="93"/>
                    <a:pt x="69" y="92"/>
                  </a:cubicBezTo>
                  <a:cubicBezTo>
                    <a:pt x="68" y="91"/>
                    <a:pt x="68" y="91"/>
                    <a:pt x="68" y="92"/>
                  </a:cubicBezTo>
                  <a:moveTo>
                    <a:pt x="66" y="92"/>
                  </a:moveTo>
                  <a:cubicBezTo>
                    <a:pt x="67" y="92"/>
                    <a:pt x="67" y="93"/>
                    <a:pt x="67" y="92"/>
                  </a:cubicBezTo>
                  <a:cubicBezTo>
                    <a:pt x="67" y="92"/>
                    <a:pt x="67" y="92"/>
                    <a:pt x="67" y="91"/>
                  </a:cubicBezTo>
                  <a:cubicBezTo>
                    <a:pt x="67" y="91"/>
                    <a:pt x="66" y="91"/>
                    <a:pt x="66" y="92"/>
                  </a:cubicBezTo>
                  <a:moveTo>
                    <a:pt x="64" y="90"/>
                  </a:moveTo>
                  <a:cubicBezTo>
                    <a:pt x="64" y="91"/>
                    <a:pt x="65" y="92"/>
                    <a:pt x="65" y="92"/>
                  </a:cubicBezTo>
                  <a:cubicBezTo>
                    <a:pt x="65" y="90"/>
                    <a:pt x="64" y="90"/>
                    <a:pt x="64" y="90"/>
                  </a:cubicBezTo>
                  <a:moveTo>
                    <a:pt x="64" y="91"/>
                  </a:moveTo>
                  <a:cubicBezTo>
                    <a:pt x="65" y="92"/>
                    <a:pt x="64" y="93"/>
                    <a:pt x="65" y="93"/>
                  </a:cubicBezTo>
                  <a:cubicBezTo>
                    <a:pt x="65" y="92"/>
                    <a:pt x="64" y="91"/>
                    <a:pt x="64" y="91"/>
                  </a:cubicBezTo>
                  <a:moveTo>
                    <a:pt x="61" y="94"/>
                  </a:moveTo>
                  <a:cubicBezTo>
                    <a:pt x="61" y="94"/>
                    <a:pt x="61" y="93"/>
                    <a:pt x="60" y="93"/>
                  </a:cubicBezTo>
                  <a:cubicBezTo>
                    <a:pt x="60" y="93"/>
                    <a:pt x="60" y="93"/>
                    <a:pt x="60" y="93"/>
                  </a:cubicBezTo>
                  <a:cubicBezTo>
                    <a:pt x="60" y="94"/>
                    <a:pt x="61" y="94"/>
                    <a:pt x="61" y="94"/>
                  </a:cubicBezTo>
                  <a:moveTo>
                    <a:pt x="59" y="90"/>
                  </a:moveTo>
                  <a:cubicBezTo>
                    <a:pt x="59" y="90"/>
                    <a:pt x="59" y="91"/>
                    <a:pt x="59" y="91"/>
                  </a:cubicBezTo>
                  <a:cubicBezTo>
                    <a:pt x="59" y="91"/>
                    <a:pt x="60" y="91"/>
                    <a:pt x="60" y="91"/>
                  </a:cubicBezTo>
                  <a:cubicBezTo>
                    <a:pt x="60" y="92"/>
                    <a:pt x="59" y="92"/>
                    <a:pt x="60" y="92"/>
                  </a:cubicBezTo>
                  <a:cubicBezTo>
                    <a:pt x="60" y="92"/>
                    <a:pt x="61" y="91"/>
                    <a:pt x="61" y="92"/>
                  </a:cubicBezTo>
                  <a:cubicBezTo>
                    <a:pt x="62" y="92"/>
                    <a:pt x="62" y="92"/>
                    <a:pt x="63" y="92"/>
                  </a:cubicBezTo>
                  <a:cubicBezTo>
                    <a:pt x="62" y="93"/>
                    <a:pt x="62" y="94"/>
                    <a:pt x="62" y="94"/>
                  </a:cubicBezTo>
                  <a:cubicBezTo>
                    <a:pt x="62" y="93"/>
                    <a:pt x="63" y="93"/>
                    <a:pt x="63" y="92"/>
                  </a:cubicBezTo>
                  <a:cubicBezTo>
                    <a:pt x="63" y="92"/>
                    <a:pt x="62" y="92"/>
                    <a:pt x="62" y="92"/>
                  </a:cubicBezTo>
                  <a:cubicBezTo>
                    <a:pt x="63" y="92"/>
                    <a:pt x="63" y="91"/>
                    <a:pt x="63" y="91"/>
                  </a:cubicBezTo>
                  <a:cubicBezTo>
                    <a:pt x="63" y="91"/>
                    <a:pt x="63" y="91"/>
                    <a:pt x="63" y="92"/>
                  </a:cubicBezTo>
                  <a:cubicBezTo>
                    <a:pt x="63" y="92"/>
                    <a:pt x="63" y="92"/>
                    <a:pt x="64" y="92"/>
                  </a:cubicBezTo>
                  <a:cubicBezTo>
                    <a:pt x="64" y="93"/>
                    <a:pt x="64" y="93"/>
                    <a:pt x="64" y="93"/>
                  </a:cubicBezTo>
                  <a:cubicBezTo>
                    <a:pt x="64" y="92"/>
                    <a:pt x="64" y="93"/>
                    <a:pt x="64" y="92"/>
                  </a:cubicBezTo>
                  <a:cubicBezTo>
                    <a:pt x="64" y="92"/>
                    <a:pt x="64" y="92"/>
                    <a:pt x="63" y="92"/>
                  </a:cubicBezTo>
                  <a:cubicBezTo>
                    <a:pt x="63" y="91"/>
                    <a:pt x="63" y="90"/>
                    <a:pt x="63" y="89"/>
                  </a:cubicBezTo>
                  <a:cubicBezTo>
                    <a:pt x="62" y="89"/>
                    <a:pt x="62" y="89"/>
                    <a:pt x="62" y="89"/>
                  </a:cubicBezTo>
                  <a:cubicBezTo>
                    <a:pt x="62" y="90"/>
                    <a:pt x="63" y="90"/>
                    <a:pt x="63" y="90"/>
                  </a:cubicBezTo>
                  <a:cubicBezTo>
                    <a:pt x="63" y="90"/>
                    <a:pt x="62" y="90"/>
                    <a:pt x="62" y="90"/>
                  </a:cubicBezTo>
                  <a:cubicBezTo>
                    <a:pt x="62" y="90"/>
                    <a:pt x="63" y="90"/>
                    <a:pt x="62" y="90"/>
                  </a:cubicBezTo>
                  <a:cubicBezTo>
                    <a:pt x="62" y="89"/>
                    <a:pt x="62" y="90"/>
                    <a:pt x="61" y="90"/>
                  </a:cubicBezTo>
                  <a:cubicBezTo>
                    <a:pt x="61" y="90"/>
                    <a:pt x="60" y="89"/>
                    <a:pt x="61" y="90"/>
                  </a:cubicBezTo>
                  <a:cubicBezTo>
                    <a:pt x="61" y="90"/>
                    <a:pt x="62" y="91"/>
                    <a:pt x="62" y="91"/>
                  </a:cubicBezTo>
                  <a:cubicBezTo>
                    <a:pt x="62" y="92"/>
                    <a:pt x="61" y="91"/>
                    <a:pt x="61" y="91"/>
                  </a:cubicBezTo>
                  <a:cubicBezTo>
                    <a:pt x="61" y="91"/>
                    <a:pt x="60" y="92"/>
                    <a:pt x="60" y="91"/>
                  </a:cubicBezTo>
                  <a:cubicBezTo>
                    <a:pt x="60" y="90"/>
                    <a:pt x="61" y="91"/>
                    <a:pt x="60" y="90"/>
                  </a:cubicBezTo>
                  <a:cubicBezTo>
                    <a:pt x="60" y="91"/>
                    <a:pt x="59" y="90"/>
                    <a:pt x="59" y="90"/>
                  </a:cubicBezTo>
                  <a:moveTo>
                    <a:pt x="58" y="97"/>
                  </a:moveTo>
                  <a:cubicBezTo>
                    <a:pt x="58" y="98"/>
                    <a:pt x="59" y="100"/>
                    <a:pt x="59" y="99"/>
                  </a:cubicBezTo>
                  <a:cubicBezTo>
                    <a:pt x="59" y="99"/>
                    <a:pt x="59" y="98"/>
                    <a:pt x="59" y="98"/>
                  </a:cubicBezTo>
                  <a:cubicBezTo>
                    <a:pt x="59" y="98"/>
                    <a:pt x="60" y="98"/>
                    <a:pt x="60" y="98"/>
                  </a:cubicBezTo>
                  <a:cubicBezTo>
                    <a:pt x="60" y="99"/>
                    <a:pt x="60" y="98"/>
                    <a:pt x="61" y="99"/>
                  </a:cubicBezTo>
                  <a:cubicBezTo>
                    <a:pt x="61" y="99"/>
                    <a:pt x="61" y="98"/>
                    <a:pt x="61" y="98"/>
                  </a:cubicBezTo>
                  <a:cubicBezTo>
                    <a:pt x="61" y="97"/>
                    <a:pt x="61" y="98"/>
                    <a:pt x="61" y="97"/>
                  </a:cubicBezTo>
                  <a:lnTo>
                    <a:pt x="58" y="97"/>
                  </a:lnTo>
                  <a:close/>
                  <a:moveTo>
                    <a:pt x="55" y="99"/>
                  </a:moveTo>
                  <a:cubicBezTo>
                    <a:pt x="55" y="99"/>
                    <a:pt x="56" y="99"/>
                    <a:pt x="56" y="99"/>
                  </a:cubicBezTo>
                  <a:cubicBezTo>
                    <a:pt x="56" y="100"/>
                    <a:pt x="56" y="99"/>
                    <a:pt x="56" y="100"/>
                  </a:cubicBezTo>
                  <a:cubicBezTo>
                    <a:pt x="56" y="100"/>
                    <a:pt x="56" y="100"/>
                    <a:pt x="56" y="100"/>
                  </a:cubicBezTo>
                  <a:cubicBezTo>
                    <a:pt x="56" y="100"/>
                    <a:pt x="56" y="100"/>
                    <a:pt x="56" y="100"/>
                  </a:cubicBezTo>
                  <a:cubicBezTo>
                    <a:pt x="56" y="100"/>
                    <a:pt x="56" y="99"/>
                    <a:pt x="56" y="99"/>
                  </a:cubicBezTo>
                  <a:cubicBezTo>
                    <a:pt x="57" y="100"/>
                    <a:pt x="57" y="99"/>
                    <a:pt x="57" y="99"/>
                  </a:cubicBezTo>
                  <a:cubicBezTo>
                    <a:pt x="57" y="99"/>
                    <a:pt x="57" y="99"/>
                    <a:pt x="57" y="99"/>
                  </a:cubicBezTo>
                  <a:cubicBezTo>
                    <a:pt x="58" y="98"/>
                    <a:pt x="59" y="100"/>
                    <a:pt x="59" y="99"/>
                  </a:cubicBezTo>
                  <a:cubicBezTo>
                    <a:pt x="58" y="99"/>
                    <a:pt x="58" y="98"/>
                    <a:pt x="58" y="97"/>
                  </a:cubicBezTo>
                  <a:cubicBezTo>
                    <a:pt x="57" y="98"/>
                    <a:pt x="57" y="98"/>
                    <a:pt x="57" y="99"/>
                  </a:cubicBezTo>
                  <a:cubicBezTo>
                    <a:pt x="56" y="99"/>
                    <a:pt x="54" y="97"/>
                    <a:pt x="55" y="99"/>
                  </a:cubicBezTo>
                  <a:moveTo>
                    <a:pt x="50" y="91"/>
                  </a:moveTo>
                  <a:cubicBezTo>
                    <a:pt x="50" y="91"/>
                    <a:pt x="50" y="92"/>
                    <a:pt x="50" y="91"/>
                  </a:cubicBezTo>
                  <a:cubicBezTo>
                    <a:pt x="50" y="90"/>
                    <a:pt x="50" y="91"/>
                    <a:pt x="50" y="90"/>
                  </a:cubicBezTo>
                  <a:lnTo>
                    <a:pt x="50" y="91"/>
                  </a:lnTo>
                  <a:close/>
                  <a:moveTo>
                    <a:pt x="50" y="97"/>
                  </a:moveTo>
                  <a:cubicBezTo>
                    <a:pt x="51" y="97"/>
                    <a:pt x="51" y="97"/>
                    <a:pt x="51" y="97"/>
                  </a:cubicBezTo>
                  <a:cubicBezTo>
                    <a:pt x="51" y="96"/>
                    <a:pt x="50" y="97"/>
                    <a:pt x="50" y="97"/>
                  </a:cubicBezTo>
                  <a:moveTo>
                    <a:pt x="51" y="100"/>
                  </a:moveTo>
                  <a:cubicBezTo>
                    <a:pt x="52" y="100"/>
                    <a:pt x="51" y="101"/>
                    <a:pt x="52" y="101"/>
                  </a:cubicBezTo>
                  <a:cubicBezTo>
                    <a:pt x="52" y="101"/>
                    <a:pt x="53" y="101"/>
                    <a:pt x="53" y="101"/>
                  </a:cubicBezTo>
                  <a:cubicBezTo>
                    <a:pt x="53" y="100"/>
                    <a:pt x="53" y="100"/>
                    <a:pt x="53" y="100"/>
                  </a:cubicBezTo>
                  <a:cubicBezTo>
                    <a:pt x="53" y="100"/>
                    <a:pt x="54" y="101"/>
                    <a:pt x="54" y="101"/>
                  </a:cubicBezTo>
                  <a:cubicBezTo>
                    <a:pt x="54" y="100"/>
                    <a:pt x="54" y="100"/>
                    <a:pt x="54" y="99"/>
                  </a:cubicBezTo>
                  <a:cubicBezTo>
                    <a:pt x="54" y="99"/>
                    <a:pt x="53" y="99"/>
                    <a:pt x="54" y="100"/>
                  </a:cubicBezTo>
                  <a:cubicBezTo>
                    <a:pt x="53" y="100"/>
                    <a:pt x="53" y="99"/>
                    <a:pt x="52" y="99"/>
                  </a:cubicBezTo>
                  <a:cubicBezTo>
                    <a:pt x="52" y="100"/>
                    <a:pt x="51" y="99"/>
                    <a:pt x="51" y="100"/>
                  </a:cubicBezTo>
                  <a:moveTo>
                    <a:pt x="51" y="101"/>
                  </a:moveTo>
                  <a:cubicBezTo>
                    <a:pt x="51" y="101"/>
                    <a:pt x="51" y="101"/>
                    <a:pt x="51" y="101"/>
                  </a:cubicBezTo>
                  <a:cubicBezTo>
                    <a:pt x="51" y="101"/>
                    <a:pt x="51" y="100"/>
                    <a:pt x="50" y="100"/>
                  </a:cubicBezTo>
                  <a:cubicBezTo>
                    <a:pt x="50" y="101"/>
                    <a:pt x="51" y="102"/>
                    <a:pt x="51" y="101"/>
                  </a:cubicBezTo>
                  <a:moveTo>
                    <a:pt x="34" y="76"/>
                  </a:moveTo>
                  <a:cubicBezTo>
                    <a:pt x="34" y="76"/>
                    <a:pt x="34" y="76"/>
                    <a:pt x="34" y="76"/>
                  </a:cubicBezTo>
                  <a:cubicBezTo>
                    <a:pt x="34" y="76"/>
                    <a:pt x="32" y="76"/>
                    <a:pt x="33" y="76"/>
                  </a:cubicBezTo>
                  <a:cubicBezTo>
                    <a:pt x="33" y="76"/>
                    <a:pt x="33" y="76"/>
                    <a:pt x="34" y="76"/>
                  </a:cubicBezTo>
                  <a:moveTo>
                    <a:pt x="27" y="83"/>
                  </a:moveTo>
                  <a:cubicBezTo>
                    <a:pt x="27" y="82"/>
                    <a:pt x="27" y="82"/>
                    <a:pt x="26" y="82"/>
                  </a:cubicBezTo>
                  <a:cubicBezTo>
                    <a:pt x="26" y="82"/>
                    <a:pt x="26" y="82"/>
                    <a:pt x="27" y="83"/>
                  </a:cubicBezTo>
                  <a:moveTo>
                    <a:pt x="35" y="84"/>
                  </a:moveTo>
                  <a:cubicBezTo>
                    <a:pt x="34" y="84"/>
                    <a:pt x="35" y="83"/>
                    <a:pt x="35" y="83"/>
                  </a:cubicBezTo>
                  <a:cubicBezTo>
                    <a:pt x="34" y="83"/>
                    <a:pt x="34" y="84"/>
                    <a:pt x="35" y="84"/>
                  </a:cubicBezTo>
                  <a:moveTo>
                    <a:pt x="35" y="84"/>
                  </a:moveTo>
                  <a:cubicBezTo>
                    <a:pt x="34" y="85"/>
                    <a:pt x="36" y="84"/>
                    <a:pt x="35" y="84"/>
                  </a:cubicBezTo>
                  <a:cubicBezTo>
                    <a:pt x="34" y="84"/>
                    <a:pt x="34" y="85"/>
                    <a:pt x="35" y="84"/>
                  </a:cubicBezTo>
                  <a:moveTo>
                    <a:pt x="35" y="90"/>
                  </a:moveTo>
                  <a:cubicBezTo>
                    <a:pt x="35" y="90"/>
                    <a:pt x="34" y="91"/>
                    <a:pt x="34" y="91"/>
                  </a:cubicBezTo>
                  <a:cubicBezTo>
                    <a:pt x="34" y="92"/>
                    <a:pt x="34" y="92"/>
                    <a:pt x="34" y="92"/>
                  </a:cubicBezTo>
                  <a:cubicBezTo>
                    <a:pt x="35" y="91"/>
                    <a:pt x="35" y="90"/>
                    <a:pt x="35" y="90"/>
                  </a:cubicBezTo>
                  <a:moveTo>
                    <a:pt x="32" y="99"/>
                  </a:moveTo>
                  <a:cubicBezTo>
                    <a:pt x="31" y="99"/>
                    <a:pt x="33" y="97"/>
                    <a:pt x="32" y="98"/>
                  </a:cubicBezTo>
                  <a:cubicBezTo>
                    <a:pt x="31" y="99"/>
                    <a:pt x="32" y="99"/>
                    <a:pt x="31" y="99"/>
                  </a:cubicBezTo>
                  <a:cubicBezTo>
                    <a:pt x="31" y="99"/>
                    <a:pt x="31" y="99"/>
                    <a:pt x="32" y="99"/>
                  </a:cubicBezTo>
                  <a:moveTo>
                    <a:pt x="38" y="90"/>
                  </a:moveTo>
                  <a:cubicBezTo>
                    <a:pt x="38" y="90"/>
                    <a:pt x="39" y="89"/>
                    <a:pt x="39" y="89"/>
                  </a:cubicBezTo>
                  <a:cubicBezTo>
                    <a:pt x="38" y="90"/>
                    <a:pt x="38" y="91"/>
                    <a:pt x="38" y="91"/>
                  </a:cubicBezTo>
                  <a:cubicBezTo>
                    <a:pt x="37" y="92"/>
                    <a:pt x="37" y="91"/>
                    <a:pt x="37" y="92"/>
                  </a:cubicBezTo>
                  <a:cubicBezTo>
                    <a:pt x="37" y="93"/>
                    <a:pt x="37" y="92"/>
                    <a:pt x="38" y="90"/>
                  </a:cubicBezTo>
                  <a:moveTo>
                    <a:pt x="41" y="91"/>
                  </a:moveTo>
                  <a:cubicBezTo>
                    <a:pt x="41" y="91"/>
                    <a:pt x="41" y="91"/>
                    <a:pt x="40" y="92"/>
                  </a:cubicBezTo>
                  <a:cubicBezTo>
                    <a:pt x="41" y="91"/>
                    <a:pt x="40" y="93"/>
                    <a:pt x="41" y="91"/>
                  </a:cubicBezTo>
                  <a:moveTo>
                    <a:pt x="41" y="97"/>
                  </a:moveTo>
                  <a:cubicBezTo>
                    <a:pt x="41" y="97"/>
                    <a:pt x="41" y="97"/>
                    <a:pt x="41" y="97"/>
                  </a:cubicBezTo>
                  <a:cubicBezTo>
                    <a:pt x="40" y="99"/>
                    <a:pt x="41" y="99"/>
                    <a:pt x="41" y="97"/>
                  </a:cubicBezTo>
                  <a:moveTo>
                    <a:pt x="43" y="92"/>
                  </a:moveTo>
                  <a:cubicBezTo>
                    <a:pt x="42" y="92"/>
                    <a:pt x="42" y="92"/>
                    <a:pt x="42" y="93"/>
                  </a:cubicBezTo>
                  <a:cubicBezTo>
                    <a:pt x="42" y="93"/>
                    <a:pt x="42" y="94"/>
                    <a:pt x="43" y="92"/>
                  </a:cubicBezTo>
                  <a:moveTo>
                    <a:pt x="43" y="93"/>
                  </a:moveTo>
                  <a:cubicBezTo>
                    <a:pt x="43" y="93"/>
                    <a:pt x="43" y="94"/>
                    <a:pt x="43" y="95"/>
                  </a:cubicBezTo>
                  <a:cubicBezTo>
                    <a:pt x="43" y="94"/>
                    <a:pt x="43" y="95"/>
                    <a:pt x="43" y="93"/>
                  </a:cubicBezTo>
                  <a:moveTo>
                    <a:pt x="45" y="98"/>
                  </a:moveTo>
                  <a:cubicBezTo>
                    <a:pt x="45" y="97"/>
                    <a:pt x="45" y="97"/>
                    <a:pt x="45" y="97"/>
                  </a:cubicBezTo>
                  <a:cubicBezTo>
                    <a:pt x="44" y="98"/>
                    <a:pt x="45" y="98"/>
                    <a:pt x="45" y="98"/>
                  </a:cubicBezTo>
                  <a:moveTo>
                    <a:pt x="46" y="91"/>
                  </a:moveTo>
                  <a:cubicBezTo>
                    <a:pt x="46" y="91"/>
                    <a:pt x="46" y="91"/>
                    <a:pt x="46" y="91"/>
                  </a:cubicBezTo>
                  <a:cubicBezTo>
                    <a:pt x="46" y="91"/>
                    <a:pt x="46" y="91"/>
                    <a:pt x="46" y="91"/>
                  </a:cubicBezTo>
                  <a:cubicBezTo>
                    <a:pt x="46" y="92"/>
                    <a:pt x="46" y="93"/>
                    <a:pt x="46" y="91"/>
                  </a:cubicBezTo>
                  <a:moveTo>
                    <a:pt x="49" y="100"/>
                  </a:moveTo>
                  <a:cubicBezTo>
                    <a:pt x="49" y="100"/>
                    <a:pt x="49" y="101"/>
                    <a:pt x="49" y="102"/>
                  </a:cubicBezTo>
                  <a:cubicBezTo>
                    <a:pt x="49" y="102"/>
                    <a:pt x="50" y="103"/>
                    <a:pt x="50" y="102"/>
                  </a:cubicBezTo>
                  <a:cubicBezTo>
                    <a:pt x="49" y="102"/>
                    <a:pt x="49" y="100"/>
                    <a:pt x="49" y="100"/>
                  </a:cubicBezTo>
                  <a:moveTo>
                    <a:pt x="47" y="102"/>
                  </a:moveTo>
                  <a:cubicBezTo>
                    <a:pt x="47" y="103"/>
                    <a:pt x="47" y="102"/>
                    <a:pt x="48" y="102"/>
                  </a:cubicBezTo>
                  <a:cubicBezTo>
                    <a:pt x="48" y="102"/>
                    <a:pt x="48" y="102"/>
                    <a:pt x="48" y="102"/>
                  </a:cubicBezTo>
                  <a:cubicBezTo>
                    <a:pt x="48" y="103"/>
                    <a:pt x="48" y="103"/>
                    <a:pt x="48" y="103"/>
                  </a:cubicBezTo>
                  <a:cubicBezTo>
                    <a:pt x="48" y="102"/>
                    <a:pt x="48" y="102"/>
                    <a:pt x="48" y="101"/>
                  </a:cubicBezTo>
                  <a:cubicBezTo>
                    <a:pt x="49" y="101"/>
                    <a:pt x="48" y="100"/>
                    <a:pt x="49" y="100"/>
                  </a:cubicBezTo>
                  <a:cubicBezTo>
                    <a:pt x="48" y="100"/>
                    <a:pt x="47" y="102"/>
                    <a:pt x="47" y="102"/>
                  </a:cubicBezTo>
                  <a:moveTo>
                    <a:pt x="40" y="102"/>
                  </a:moveTo>
                  <a:cubicBezTo>
                    <a:pt x="41" y="102"/>
                    <a:pt x="41" y="103"/>
                    <a:pt x="40" y="103"/>
                  </a:cubicBezTo>
                  <a:cubicBezTo>
                    <a:pt x="41" y="103"/>
                    <a:pt x="41" y="103"/>
                    <a:pt x="41" y="103"/>
                  </a:cubicBezTo>
                  <a:cubicBezTo>
                    <a:pt x="41" y="102"/>
                    <a:pt x="40" y="102"/>
                    <a:pt x="40" y="102"/>
                  </a:cubicBezTo>
                  <a:moveTo>
                    <a:pt x="38" y="103"/>
                  </a:moveTo>
                  <a:cubicBezTo>
                    <a:pt x="38" y="103"/>
                    <a:pt x="39" y="103"/>
                    <a:pt x="39" y="102"/>
                  </a:cubicBezTo>
                  <a:cubicBezTo>
                    <a:pt x="39" y="102"/>
                    <a:pt x="39" y="102"/>
                    <a:pt x="38" y="102"/>
                  </a:cubicBezTo>
                  <a:lnTo>
                    <a:pt x="38" y="103"/>
                  </a:lnTo>
                  <a:close/>
                  <a:moveTo>
                    <a:pt x="37" y="103"/>
                  </a:moveTo>
                  <a:cubicBezTo>
                    <a:pt x="37" y="104"/>
                    <a:pt x="37" y="105"/>
                    <a:pt x="38" y="105"/>
                  </a:cubicBezTo>
                  <a:cubicBezTo>
                    <a:pt x="38" y="104"/>
                    <a:pt x="38" y="104"/>
                    <a:pt x="38" y="104"/>
                  </a:cubicBezTo>
                  <a:cubicBezTo>
                    <a:pt x="38" y="104"/>
                    <a:pt x="38" y="103"/>
                    <a:pt x="38" y="103"/>
                  </a:cubicBezTo>
                  <a:lnTo>
                    <a:pt x="37" y="103"/>
                  </a:lnTo>
                  <a:close/>
                  <a:moveTo>
                    <a:pt x="29" y="106"/>
                  </a:moveTo>
                  <a:cubicBezTo>
                    <a:pt x="29" y="106"/>
                    <a:pt x="29" y="105"/>
                    <a:pt x="30" y="105"/>
                  </a:cubicBezTo>
                  <a:cubicBezTo>
                    <a:pt x="29" y="105"/>
                    <a:pt x="30" y="104"/>
                    <a:pt x="29" y="104"/>
                  </a:cubicBezTo>
                  <a:lnTo>
                    <a:pt x="29" y="106"/>
                  </a:lnTo>
                  <a:close/>
                  <a:moveTo>
                    <a:pt x="26" y="62"/>
                  </a:moveTo>
                  <a:cubicBezTo>
                    <a:pt x="27" y="62"/>
                    <a:pt x="27" y="62"/>
                    <a:pt x="27" y="63"/>
                  </a:cubicBezTo>
                  <a:cubicBezTo>
                    <a:pt x="27" y="62"/>
                    <a:pt x="28" y="63"/>
                    <a:pt x="28" y="62"/>
                  </a:cubicBezTo>
                  <a:cubicBezTo>
                    <a:pt x="28" y="62"/>
                    <a:pt x="26" y="61"/>
                    <a:pt x="26" y="62"/>
                  </a:cubicBezTo>
                  <a:moveTo>
                    <a:pt x="26" y="59"/>
                  </a:moveTo>
                  <a:cubicBezTo>
                    <a:pt x="26" y="59"/>
                    <a:pt x="26" y="59"/>
                    <a:pt x="25" y="59"/>
                  </a:cubicBezTo>
                  <a:cubicBezTo>
                    <a:pt x="25" y="60"/>
                    <a:pt x="26" y="60"/>
                    <a:pt x="26" y="60"/>
                  </a:cubicBezTo>
                  <a:cubicBezTo>
                    <a:pt x="26" y="60"/>
                    <a:pt x="27" y="59"/>
                    <a:pt x="26" y="59"/>
                  </a:cubicBezTo>
                  <a:moveTo>
                    <a:pt x="66" y="25"/>
                  </a:moveTo>
                  <a:cubicBezTo>
                    <a:pt x="66" y="26"/>
                    <a:pt x="66" y="24"/>
                    <a:pt x="65" y="25"/>
                  </a:cubicBezTo>
                  <a:cubicBezTo>
                    <a:pt x="65" y="25"/>
                    <a:pt x="66" y="26"/>
                    <a:pt x="66" y="25"/>
                  </a:cubicBezTo>
                  <a:moveTo>
                    <a:pt x="68" y="28"/>
                  </a:moveTo>
                  <a:cubicBezTo>
                    <a:pt x="68" y="28"/>
                    <a:pt x="68" y="27"/>
                    <a:pt x="68" y="27"/>
                  </a:cubicBezTo>
                  <a:cubicBezTo>
                    <a:pt x="67" y="27"/>
                    <a:pt x="67" y="27"/>
                    <a:pt x="67" y="27"/>
                  </a:cubicBezTo>
                  <a:cubicBezTo>
                    <a:pt x="67" y="27"/>
                    <a:pt x="67" y="28"/>
                    <a:pt x="68" y="28"/>
                  </a:cubicBezTo>
                  <a:cubicBezTo>
                    <a:pt x="68" y="28"/>
                    <a:pt x="68" y="27"/>
                    <a:pt x="68" y="28"/>
                  </a:cubicBezTo>
                  <a:cubicBezTo>
                    <a:pt x="68" y="28"/>
                    <a:pt x="68" y="29"/>
                    <a:pt x="68" y="28"/>
                  </a:cubicBezTo>
                  <a:moveTo>
                    <a:pt x="70" y="26"/>
                  </a:moveTo>
                  <a:cubicBezTo>
                    <a:pt x="70" y="25"/>
                    <a:pt x="70" y="25"/>
                    <a:pt x="70" y="25"/>
                  </a:cubicBezTo>
                  <a:cubicBezTo>
                    <a:pt x="70" y="26"/>
                    <a:pt x="70" y="26"/>
                    <a:pt x="70" y="26"/>
                  </a:cubicBezTo>
                  <a:moveTo>
                    <a:pt x="105" y="40"/>
                  </a:moveTo>
                  <a:cubicBezTo>
                    <a:pt x="105" y="41"/>
                    <a:pt x="107" y="39"/>
                    <a:pt x="106" y="39"/>
                  </a:cubicBezTo>
                  <a:lnTo>
                    <a:pt x="105" y="40"/>
                  </a:lnTo>
                  <a:close/>
                  <a:moveTo>
                    <a:pt x="102" y="38"/>
                  </a:moveTo>
                  <a:cubicBezTo>
                    <a:pt x="102" y="38"/>
                    <a:pt x="102" y="39"/>
                    <a:pt x="102" y="39"/>
                  </a:cubicBezTo>
                  <a:cubicBezTo>
                    <a:pt x="103" y="38"/>
                    <a:pt x="102" y="38"/>
                    <a:pt x="102" y="38"/>
                  </a:cubicBezTo>
                  <a:moveTo>
                    <a:pt x="117" y="19"/>
                  </a:moveTo>
                  <a:cubicBezTo>
                    <a:pt x="116" y="20"/>
                    <a:pt x="115" y="21"/>
                    <a:pt x="116" y="21"/>
                  </a:cubicBezTo>
                  <a:cubicBezTo>
                    <a:pt x="116" y="21"/>
                    <a:pt x="116" y="21"/>
                    <a:pt x="117" y="20"/>
                  </a:cubicBezTo>
                  <a:cubicBezTo>
                    <a:pt x="117" y="20"/>
                    <a:pt x="117" y="19"/>
                    <a:pt x="117" y="19"/>
                  </a:cubicBezTo>
                  <a:moveTo>
                    <a:pt x="113" y="15"/>
                  </a:moveTo>
                  <a:cubicBezTo>
                    <a:pt x="112" y="16"/>
                    <a:pt x="113" y="16"/>
                    <a:pt x="113" y="16"/>
                  </a:cubicBezTo>
                  <a:cubicBezTo>
                    <a:pt x="112" y="17"/>
                    <a:pt x="111" y="17"/>
                    <a:pt x="112" y="18"/>
                  </a:cubicBezTo>
                  <a:cubicBezTo>
                    <a:pt x="112" y="17"/>
                    <a:pt x="112" y="17"/>
                    <a:pt x="112" y="17"/>
                  </a:cubicBezTo>
                  <a:cubicBezTo>
                    <a:pt x="113" y="17"/>
                    <a:pt x="113" y="17"/>
                    <a:pt x="113" y="17"/>
                  </a:cubicBezTo>
                  <a:cubicBezTo>
                    <a:pt x="113" y="16"/>
                    <a:pt x="113" y="16"/>
                    <a:pt x="113" y="15"/>
                  </a:cubicBezTo>
                  <a:moveTo>
                    <a:pt x="96" y="38"/>
                  </a:moveTo>
                  <a:cubicBezTo>
                    <a:pt x="96" y="38"/>
                    <a:pt x="96" y="39"/>
                    <a:pt x="97" y="38"/>
                  </a:cubicBezTo>
                  <a:cubicBezTo>
                    <a:pt x="97" y="37"/>
                    <a:pt x="96" y="39"/>
                    <a:pt x="96" y="38"/>
                  </a:cubicBezTo>
                  <a:cubicBezTo>
                    <a:pt x="96" y="38"/>
                    <a:pt x="97" y="38"/>
                    <a:pt x="96" y="38"/>
                  </a:cubicBezTo>
                  <a:cubicBezTo>
                    <a:pt x="96" y="39"/>
                    <a:pt x="96" y="37"/>
                    <a:pt x="96" y="38"/>
                  </a:cubicBezTo>
                  <a:moveTo>
                    <a:pt x="110" y="16"/>
                  </a:moveTo>
                  <a:cubicBezTo>
                    <a:pt x="110" y="16"/>
                    <a:pt x="111" y="16"/>
                    <a:pt x="112" y="16"/>
                  </a:cubicBezTo>
                  <a:cubicBezTo>
                    <a:pt x="111" y="15"/>
                    <a:pt x="110" y="16"/>
                    <a:pt x="109" y="15"/>
                  </a:cubicBezTo>
                  <a:cubicBezTo>
                    <a:pt x="109" y="16"/>
                    <a:pt x="110" y="16"/>
                    <a:pt x="110" y="16"/>
                  </a:cubicBezTo>
                  <a:moveTo>
                    <a:pt x="107" y="16"/>
                  </a:moveTo>
                  <a:cubicBezTo>
                    <a:pt x="108" y="16"/>
                    <a:pt x="108" y="16"/>
                    <a:pt x="109" y="15"/>
                  </a:cubicBezTo>
                  <a:cubicBezTo>
                    <a:pt x="108" y="14"/>
                    <a:pt x="107" y="15"/>
                    <a:pt x="107" y="16"/>
                  </a:cubicBezTo>
                  <a:moveTo>
                    <a:pt x="88" y="33"/>
                  </a:moveTo>
                  <a:cubicBezTo>
                    <a:pt x="88" y="33"/>
                    <a:pt x="88" y="32"/>
                    <a:pt x="88" y="32"/>
                  </a:cubicBezTo>
                  <a:cubicBezTo>
                    <a:pt x="87" y="33"/>
                    <a:pt x="88" y="34"/>
                    <a:pt x="88" y="33"/>
                  </a:cubicBezTo>
                  <a:moveTo>
                    <a:pt x="81" y="22"/>
                  </a:moveTo>
                  <a:cubicBezTo>
                    <a:pt x="81" y="21"/>
                    <a:pt x="81" y="21"/>
                    <a:pt x="81" y="21"/>
                  </a:cubicBezTo>
                  <a:cubicBezTo>
                    <a:pt x="81" y="21"/>
                    <a:pt x="81" y="21"/>
                    <a:pt x="81" y="21"/>
                  </a:cubicBezTo>
                  <a:cubicBezTo>
                    <a:pt x="81" y="22"/>
                    <a:pt x="81" y="22"/>
                    <a:pt x="81" y="22"/>
                  </a:cubicBezTo>
                  <a:moveTo>
                    <a:pt x="64" y="21"/>
                  </a:moveTo>
                  <a:cubicBezTo>
                    <a:pt x="64" y="21"/>
                    <a:pt x="65" y="21"/>
                    <a:pt x="65" y="21"/>
                  </a:cubicBezTo>
                  <a:cubicBezTo>
                    <a:pt x="64" y="21"/>
                    <a:pt x="63" y="21"/>
                    <a:pt x="64" y="21"/>
                  </a:cubicBezTo>
                  <a:moveTo>
                    <a:pt x="62" y="19"/>
                  </a:moveTo>
                  <a:cubicBezTo>
                    <a:pt x="62" y="19"/>
                    <a:pt x="62" y="20"/>
                    <a:pt x="63" y="20"/>
                  </a:cubicBezTo>
                  <a:cubicBezTo>
                    <a:pt x="63" y="19"/>
                    <a:pt x="62" y="18"/>
                    <a:pt x="62" y="19"/>
                  </a:cubicBezTo>
                  <a:moveTo>
                    <a:pt x="61" y="23"/>
                  </a:moveTo>
                  <a:cubicBezTo>
                    <a:pt x="61" y="22"/>
                    <a:pt x="60" y="23"/>
                    <a:pt x="60" y="23"/>
                  </a:cubicBezTo>
                  <a:cubicBezTo>
                    <a:pt x="60" y="23"/>
                    <a:pt x="60" y="24"/>
                    <a:pt x="61" y="23"/>
                  </a:cubicBezTo>
                  <a:moveTo>
                    <a:pt x="55" y="20"/>
                  </a:moveTo>
                  <a:cubicBezTo>
                    <a:pt x="56" y="20"/>
                    <a:pt x="56" y="21"/>
                    <a:pt x="56" y="21"/>
                  </a:cubicBezTo>
                  <a:cubicBezTo>
                    <a:pt x="56" y="21"/>
                    <a:pt x="57" y="21"/>
                    <a:pt x="57" y="20"/>
                  </a:cubicBezTo>
                  <a:cubicBezTo>
                    <a:pt x="57" y="21"/>
                    <a:pt x="57" y="21"/>
                    <a:pt x="57" y="21"/>
                  </a:cubicBezTo>
                  <a:cubicBezTo>
                    <a:pt x="58" y="20"/>
                    <a:pt x="59" y="20"/>
                    <a:pt x="60" y="21"/>
                  </a:cubicBezTo>
                  <a:cubicBezTo>
                    <a:pt x="60" y="20"/>
                    <a:pt x="61" y="21"/>
                    <a:pt x="60" y="20"/>
                  </a:cubicBezTo>
                  <a:cubicBezTo>
                    <a:pt x="60" y="20"/>
                    <a:pt x="60" y="20"/>
                    <a:pt x="60" y="20"/>
                  </a:cubicBezTo>
                  <a:cubicBezTo>
                    <a:pt x="60" y="20"/>
                    <a:pt x="59" y="19"/>
                    <a:pt x="59" y="19"/>
                  </a:cubicBezTo>
                  <a:cubicBezTo>
                    <a:pt x="59" y="19"/>
                    <a:pt x="59" y="19"/>
                    <a:pt x="58" y="19"/>
                  </a:cubicBezTo>
                  <a:cubicBezTo>
                    <a:pt x="58" y="19"/>
                    <a:pt x="57" y="19"/>
                    <a:pt x="57" y="19"/>
                  </a:cubicBezTo>
                  <a:cubicBezTo>
                    <a:pt x="57" y="19"/>
                    <a:pt x="57" y="19"/>
                    <a:pt x="57" y="19"/>
                  </a:cubicBezTo>
                  <a:cubicBezTo>
                    <a:pt x="56" y="19"/>
                    <a:pt x="55" y="19"/>
                    <a:pt x="55" y="20"/>
                  </a:cubicBezTo>
                  <a:moveTo>
                    <a:pt x="39" y="24"/>
                  </a:moveTo>
                  <a:cubicBezTo>
                    <a:pt x="39" y="24"/>
                    <a:pt x="40" y="25"/>
                    <a:pt x="40" y="25"/>
                  </a:cubicBezTo>
                  <a:cubicBezTo>
                    <a:pt x="40" y="25"/>
                    <a:pt x="40" y="24"/>
                    <a:pt x="40" y="24"/>
                  </a:cubicBezTo>
                  <a:cubicBezTo>
                    <a:pt x="41" y="24"/>
                    <a:pt x="41" y="24"/>
                    <a:pt x="41" y="24"/>
                  </a:cubicBezTo>
                  <a:cubicBezTo>
                    <a:pt x="41" y="24"/>
                    <a:pt x="41" y="24"/>
                    <a:pt x="41" y="24"/>
                  </a:cubicBezTo>
                  <a:cubicBezTo>
                    <a:pt x="41" y="24"/>
                    <a:pt x="42" y="23"/>
                    <a:pt x="42" y="23"/>
                  </a:cubicBezTo>
                  <a:cubicBezTo>
                    <a:pt x="41" y="22"/>
                    <a:pt x="40" y="23"/>
                    <a:pt x="40" y="24"/>
                  </a:cubicBezTo>
                  <a:cubicBezTo>
                    <a:pt x="39" y="24"/>
                    <a:pt x="38" y="23"/>
                    <a:pt x="39" y="24"/>
                  </a:cubicBezTo>
                  <a:moveTo>
                    <a:pt x="34" y="44"/>
                  </a:moveTo>
                  <a:cubicBezTo>
                    <a:pt x="34" y="43"/>
                    <a:pt x="35" y="44"/>
                    <a:pt x="34" y="43"/>
                  </a:cubicBezTo>
                  <a:cubicBezTo>
                    <a:pt x="33" y="42"/>
                    <a:pt x="33" y="43"/>
                    <a:pt x="34" y="44"/>
                  </a:cubicBezTo>
                  <a:moveTo>
                    <a:pt x="33" y="41"/>
                  </a:moveTo>
                  <a:cubicBezTo>
                    <a:pt x="33" y="41"/>
                    <a:pt x="34" y="42"/>
                    <a:pt x="34" y="42"/>
                  </a:cubicBezTo>
                  <a:cubicBezTo>
                    <a:pt x="34" y="42"/>
                    <a:pt x="34" y="42"/>
                    <a:pt x="33" y="41"/>
                  </a:cubicBezTo>
                  <a:moveTo>
                    <a:pt x="32" y="40"/>
                  </a:moveTo>
                  <a:cubicBezTo>
                    <a:pt x="32" y="40"/>
                    <a:pt x="33" y="41"/>
                    <a:pt x="33" y="41"/>
                  </a:cubicBezTo>
                  <a:cubicBezTo>
                    <a:pt x="32" y="40"/>
                    <a:pt x="31" y="39"/>
                    <a:pt x="32" y="40"/>
                  </a:cubicBezTo>
                  <a:moveTo>
                    <a:pt x="39" y="26"/>
                  </a:moveTo>
                  <a:cubicBezTo>
                    <a:pt x="39" y="25"/>
                    <a:pt x="38" y="25"/>
                    <a:pt x="38" y="24"/>
                  </a:cubicBezTo>
                  <a:cubicBezTo>
                    <a:pt x="38" y="24"/>
                    <a:pt x="38" y="24"/>
                    <a:pt x="38" y="24"/>
                  </a:cubicBezTo>
                  <a:cubicBezTo>
                    <a:pt x="37" y="24"/>
                    <a:pt x="38" y="26"/>
                    <a:pt x="39" y="26"/>
                  </a:cubicBezTo>
                  <a:moveTo>
                    <a:pt x="23" y="18"/>
                  </a:moveTo>
                  <a:cubicBezTo>
                    <a:pt x="24" y="18"/>
                    <a:pt x="24" y="17"/>
                    <a:pt x="24" y="17"/>
                  </a:cubicBezTo>
                  <a:cubicBezTo>
                    <a:pt x="24" y="17"/>
                    <a:pt x="23" y="17"/>
                    <a:pt x="23" y="18"/>
                  </a:cubicBezTo>
                  <a:moveTo>
                    <a:pt x="20" y="22"/>
                  </a:moveTo>
                  <a:cubicBezTo>
                    <a:pt x="20" y="21"/>
                    <a:pt x="20" y="22"/>
                    <a:pt x="21" y="22"/>
                  </a:cubicBezTo>
                  <a:cubicBezTo>
                    <a:pt x="20" y="21"/>
                    <a:pt x="21" y="21"/>
                    <a:pt x="20" y="20"/>
                  </a:cubicBezTo>
                  <a:cubicBezTo>
                    <a:pt x="20" y="21"/>
                    <a:pt x="19" y="21"/>
                    <a:pt x="20" y="22"/>
                  </a:cubicBezTo>
                  <a:moveTo>
                    <a:pt x="13" y="31"/>
                  </a:moveTo>
                  <a:cubicBezTo>
                    <a:pt x="14" y="31"/>
                    <a:pt x="14" y="31"/>
                    <a:pt x="13" y="30"/>
                  </a:cubicBezTo>
                  <a:cubicBezTo>
                    <a:pt x="13" y="30"/>
                    <a:pt x="12" y="31"/>
                    <a:pt x="13" y="31"/>
                  </a:cubicBezTo>
                  <a:moveTo>
                    <a:pt x="27" y="39"/>
                  </a:moveTo>
                  <a:cubicBezTo>
                    <a:pt x="28" y="39"/>
                    <a:pt x="27" y="39"/>
                    <a:pt x="28" y="38"/>
                  </a:cubicBezTo>
                  <a:cubicBezTo>
                    <a:pt x="29" y="39"/>
                    <a:pt x="28" y="38"/>
                    <a:pt x="28" y="38"/>
                  </a:cubicBezTo>
                  <a:cubicBezTo>
                    <a:pt x="28" y="38"/>
                    <a:pt x="29" y="38"/>
                    <a:pt x="29" y="38"/>
                  </a:cubicBezTo>
                  <a:cubicBezTo>
                    <a:pt x="28" y="37"/>
                    <a:pt x="29" y="37"/>
                    <a:pt x="29" y="37"/>
                  </a:cubicBezTo>
                  <a:cubicBezTo>
                    <a:pt x="29" y="36"/>
                    <a:pt x="29" y="36"/>
                    <a:pt x="29" y="37"/>
                  </a:cubicBezTo>
                  <a:cubicBezTo>
                    <a:pt x="29" y="37"/>
                    <a:pt x="28" y="36"/>
                    <a:pt x="29" y="37"/>
                  </a:cubicBezTo>
                  <a:cubicBezTo>
                    <a:pt x="30" y="37"/>
                    <a:pt x="30" y="37"/>
                    <a:pt x="30" y="37"/>
                  </a:cubicBezTo>
                  <a:cubicBezTo>
                    <a:pt x="30" y="37"/>
                    <a:pt x="29" y="35"/>
                    <a:pt x="30" y="36"/>
                  </a:cubicBezTo>
                  <a:cubicBezTo>
                    <a:pt x="30" y="36"/>
                    <a:pt x="30" y="36"/>
                    <a:pt x="30" y="36"/>
                  </a:cubicBezTo>
                  <a:cubicBezTo>
                    <a:pt x="30" y="35"/>
                    <a:pt x="32" y="36"/>
                    <a:pt x="31" y="35"/>
                  </a:cubicBezTo>
                  <a:cubicBezTo>
                    <a:pt x="30" y="35"/>
                    <a:pt x="30" y="35"/>
                    <a:pt x="30" y="35"/>
                  </a:cubicBezTo>
                  <a:cubicBezTo>
                    <a:pt x="30" y="35"/>
                    <a:pt x="31" y="35"/>
                    <a:pt x="31" y="34"/>
                  </a:cubicBezTo>
                  <a:cubicBezTo>
                    <a:pt x="31" y="34"/>
                    <a:pt x="31" y="34"/>
                    <a:pt x="32" y="34"/>
                  </a:cubicBezTo>
                  <a:cubicBezTo>
                    <a:pt x="32" y="34"/>
                    <a:pt x="32" y="34"/>
                    <a:pt x="32" y="34"/>
                  </a:cubicBezTo>
                  <a:cubicBezTo>
                    <a:pt x="32" y="34"/>
                    <a:pt x="33" y="34"/>
                    <a:pt x="33" y="34"/>
                  </a:cubicBezTo>
                  <a:cubicBezTo>
                    <a:pt x="33" y="34"/>
                    <a:pt x="33" y="33"/>
                    <a:pt x="33" y="33"/>
                  </a:cubicBezTo>
                  <a:cubicBezTo>
                    <a:pt x="33" y="34"/>
                    <a:pt x="34" y="34"/>
                    <a:pt x="34" y="34"/>
                  </a:cubicBezTo>
                  <a:cubicBezTo>
                    <a:pt x="33" y="33"/>
                    <a:pt x="33" y="33"/>
                    <a:pt x="33" y="33"/>
                  </a:cubicBezTo>
                  <a:cubicBezTo>
                    <a:pt x="33" y="32"/>
                    <a:pt x="32" y="32"/>
                    <a:pt x="32" y="31"/>
                  </a:cubicBezTo>
                  <a:cubicBezTo>
                    <a:pt x="32" y="31"/>
                    <a:pt x="33" y="32"/>
                    <a:pt x="33" y="32"/>
                  </a:cubicBezTo>
                  <a:cubicBezTo>
                    <a:pt x="33" y="31"/>
                    <a:pt x="33" y="31"/>
                    <a:pt x="33" y="31"/>
                  </a:cubicBezTo>
                  <a:cubicBezTo>
                    <a:pt x="33" y="30"/>
                    <a:pt x="34" y="29"/>
                    <a:pt x="35" y="29"/>
                  </a:cubicBezTo>
                  <a:cubicBezTo>
                    <a:pt x="35" y="29"/>
                    <a:pt x="35" y="28"/>
                    <a:pt x="35" y="28"/>
                  </a:cubicBezTo>
                  <a:cubicBezTo>
                    <a:pt x="36" y="27"/>
                    <a:pt x="37" y="27"/>
                    <a:pt x="38" y="26"/>
                  </a:cubicBezTo>
                  <a:cubicBezTo>
                    <a:pt x="37" y="24"/>
                    <a:pt x="37" y="26"/>
                    <a:pt x="37" y="26"/>
                  </a:cubicBezTo>
                  <a:cubicBezTo>
                    <a:pt x="36" y="26"/>
                    <a:pt x="35" y="26"/>
                    <a:pt x="34" y="27"/>
                  </a:cubicBezTo>
                  <a:cubicBezTo>
                    <a:pt x="34" y="27"/>
                    <a:pt x="34" y="27"/>
                    <a:pt x="34" y="28"/>
                  </a:cubicBezTo>
                  <a:cubicBezTo>
                    <a:pt x="33" y="28"/>
                    <a:pt x="33" y="29"/>
                    <a:pt x="32" y="30"/>
                  </a:cubicBezTo>
                  <a:cubicBezTo>
                    <a:pt x="32" y="29"/>
                    <a:pt x="32" y="29"/>
                    <a:pt x="32" y="29"/>
                  </a:cubicBezTo>
                  <a:cubicBezTo>
                    <a:pt x="32" y="30"/>
                    <a:pt x="32" y="30"/>
                    <a:pt x="32" y="30"/>
                  </a:cubicBezTo>
                  <a:cubicBezTo>
                    <a:pt x="31" y="31"/>
                    <a:pt x="31" y="32"/>
                    <a:pt x="30" y="32"/>
                  </a:cubicBezTo>
                  <a:cubicBezTo>
                    <a:pt x="30" y="33"/>
                    <a:pt x="29" y="33"/>
                    <a:pt x="29" y="33"/>
                  </a:cubicBezTo>
                  <a:cubicBezTo>
                    <a:pt x="30" y="34"/>
                    <a:pt x="29" y="34"/>
                    <a:pt x="29" y="34"/>
                  </a:cubicBezTo>
                  <a:cubicBezTo>
                    <a:pt x="28" y="34"/>
                    <a:pt x="29" y="34"/>
                    <a:pt x="28" y="33"/>
                  </a:cubicBezTo>
                  <a:cubicBezTo>
                    <a:pt x="28" y="34"/>
                    <a:pt x="28" y="34"/>
                    <a:pt x="27" y="34"/>
                  </a:cubicBezTo>
                  <a:cubicBezTo>
                    <a:pt x="28" y="35"/>
                    <a:pt x="28" y="34"/>
                    <a:pt x="28" y="34"/>
                  </a:cubicBezTo>
                  <a:cubicBezTo>
                    <a:pt x="29" y="35"/>
                    <a:pt x="28" y="35"/>
                    <a:pt x="28" y="35"/>
                  </a:cubicBezTo>
                  <a:cubicBezTo>
                    <a:pt x="28" y="36"/>
                    <a:pt x="28" y="36"/>
                    <a:pt x="28" y="36"/>
                  </a:cubicBezTo>
                  <a:cubicBezTo>
                    <a:pt x="28" y="35"/>
                    <a:pt x="28" y="36"/>
                    <a:pt x="28" y="36"/>
                  </a:cubicBezTo>
                  <a:cubicBezTo>
                    <a:pt x="27" y="37"/>
                    <a:pt x="27" y="37"/>
                    <a:pt x="27" y="37"/>
                  </a:cubicBezTo>
                  <a:cubicBezTo>
                    <a:pt x="27" y="37"/>
                    <a:pt x="27" y="37"/>
                    <a:pt x="27" y="37"/>
                  </a:cubicBezTo>
                  <a:cubicBezTo>
                    <a:pt x="26" y="37"/>
                    <a:pt x="27" y="37"/>
                    <a:pt x="27" y="38"/>
                  </a:cubicBezTo>
                  <a:cubicBezTo>
                    <a:pt x="26" y="38"/>
                    <a:pt x="26" y="39"/>
                    <a:pt x="25" y="39"/>
                  </a:cubicBezTo>
                  <a:cubicBezTo>
                    <a:pt x="25" y="39"/>
                    <a:pt x="25" y="38"/>
                    <a:pt x="24" y="38"/>
                  </a:cubicBezTo>
                  <a:cubicBezTo>
                    <a:pt x="24" y="39"/>
                    <a:pt x="25" y="39"/>
                    <a:pt x="25" y="39"/>
                  </a:cubicBezTo>
                  <a:cubicBezTo>
                    <a:pt x="25" y="40"/>
                    <a:pt x="24" y="39"/>
                    <a:pt x="25" y="40"/>
                  </a:cubicBezTo>
                  <a:cubicBezTo>
                    <a:pt x="26" y="40"/>
                    <a:pt x="25" y="39"/>
                    <a:pt x="26" y="39"/>
                  </a:cubicBezTo>
                  <a:cubicBezTo>
                    <a:pt x="26" y="40"/>
                    <a:pt x="26" y="40"/>
                    <a:pt x="26" y="40"/>
                  </a:cubicBezTo>
                  <a:cubicBezTo>
                    <a:pt x="26" y="41"/>
                    <a:pt x="26" y="41"/>
                    <a:pt x="26" y="41"/>
                  </a:cubicBezTo>
                  <a:cubicBezTo>
                    <a:pt x="26" y="42"/>
                    <a:pt x="27" y="41"/>
                    <a:pt x="27" y="41"/>
                  </a:cubicBezTo>
                  <a:cubicBezTo>
                    <a:pt x="28" y="40"/>
                    <a:pt x="28" y="39"/>
                    <a:pt x="27" y="39"/>
                  </a:cubicBezTo>
                  <a:moveTo>
                    <a:pt x="26" y="45"/>
                  </a:moveTo>
                  <a:cubicBezTo>
                    <a:pt x="25" y="45"/>
                    <a:pt x="25" y="45"/>
                    <a:pt x="25" y="45"/>
                  </a:cubicBezTo>
                  <a:cubicBezTo>
                    <a:pt x="26" y="46"/>
                    <a:pt x="26" y="45"/>
                    <a:pt x="26" y="45"/>
                  </a:cubicBezTo>
                  <a:moveTo>
                    <a:pt x="31" y="50"/>
                  </a:moveTo>
                  <a:cubicBezTo>
                    <a:pt x="31" y="50"/>
                    <a:pt x="31" y="50"/>
                    <a:pt x="31" y="50"/>
                  </a:cubicBezTo>
                  <a:cubicBezTo>
                    <a:pt x="31" y="50"/>
                    <a:pt x="29" y="50"/>
                    <a:pt x="30" y="50"/>
                  </a:cubicBezTo>
                  <a:cubicBezTo>
                    <a:pt x="30" y="50"/>
                    <a:pt x="30" y="50"/>
                    <a:pt x="30" y="50"/>
                  </a:cubicBezTo>
                  <a:cubicBezTo>
                    <a:pt x="30" y="50"/>
                    <a:pt x="30" y="50"/>
                    <a:pt x="31" y="50"/>
                  </a:cubicBezTo>
                  <a:moveTo>
                    <a:pt x="27" y="50"/>
                  </a:moveTo>
                  <a:cubicBezTo>
                    <a:pt x="28" y="50"/>
                    <a:pt x="28" y="50"/>
                    <a:pt x="27" y="50"/>
                  </a:cubicBezTo>
                  <a:cubicBezTo>
                    <a:pt x="27" y="50"/>
                    <a:pt x="27" y="50"/>
                    <a:pt x="27" y="50"/>
                  </a:cubicBezTo>
                  <a:moveTo>
                    <a:pt x="26" y="50"/>
                  </a:moveTo>
                  <a:cubicBezTo>
                    <a:pt x="27" y="51"/>
                    <a:pt x="27" y="50"/>
                    <a:pt x="27" y="50"/>
                  </a:cubicBezTo>
                  <a:cubicBezTo>
                    <a:pt x="26" y="49"/>
                    <a:pt x="26" y="50"/>
                    <a:pt x="26" y="50"/>
                  </a:cubicBezTo>
                  <a:moveTo>
                    <a:pt x="9" y="46"/>
                  </a:moveTo>
                  <a:cubicBezTo>
                    <a:pt x="10" y="46"/>
                    <a:pt x="9" y="45"/>
                    <a:pt x="8" y="45"/>
                  </a:cubicBezTo>
                  <a:cubicBezTo>
                    <a:pt x="8" y="45"/>
                    <a:pt x="8" y="46"/>
                    <a:pt x="9" y="46"/>
                  </a:cubicBezTo>
                  <a:moveTo>
                    <a:pt x="7" y="46"/>
                  </a:moveTo>
                  <a:cubicBezTo>
                    <a:pt x="6" y="46"/>
                    <a:pt x="6" y="46"/>
                    <a:pt x="6" y="47"/>
                  </a:cubicBezTo>
                  <a:cubicBezTo>
                    <a:pt x="7" y="47"/>
                    <a:pt x="7" y="47"/>
                    <a:pt x="7" y="46"/>
                  </a:cubicBezTo>
                  <a:moveTo>
                    <a:pt x="8" y="49"/>
                  </a:moveTo>
                  <a:cubicBezTo>
                    <a:pt x="8" y="48"/>
                    <a:pt x="8" y="48"/>
                    <a:pt x="8" y="48"/>
                  </a:cubicBezTo>
                  <a:cubicBezTo>
                    <a:pt x="7" y="48"/>
                    <a:pt x="7" y="49"/>
                    <a:pt x="8" y="49"/>
                  </a:cubicBezTo>
                  <a:moveTo>
                    <a:pt x="22" y="53"/>
                  </a:moveTo>
                  <a:cubicBezTo>
                    <a:pt x="23" y="53"/>
                    <a:pt x="22" y="53"/>
                    <a:pt x="22" y="53"/>
                  </a:cubicBezTo>
                  <a:cubicBezTo>
                    <a:pt x="22" y="52"/>
                    <a:pt x="24" y="52"/>
                    <a:pt x="22" y="51"/>
                  </a:cubicBezTo>
                  <a:cubicBezTo>
                    <a:pt x="22" y="52"/>
                    <a:pt x="23" y="52"/>
                    <a:pt x="22" y="52"/>
                  </a:cubicBezTo>
                  <a:cubicBezTo>
                    <a:pt x="22" y="52"/>
                    <a:pt x="22" y="52"/>
                    <a:pt x="21" y="52"/>
                  </a:cubicBezTo>
                  <a:cubicBezTo>
                    <a:pt x="22" y="53"/>
                    <a:pt x="21" y="53"/>
                    <a:pt x="22" y="53"/>
                  </a:cubicBezTo>
                  <a:moveTo>
                    <a:pt x="8" y="51"/>
                  </a:moveTo>
                  <a:cubicBezTo>
                    <a:pt x="7" y="50"/>
                    <a:pt x="8" y="51"/>
                    <a:pt x="8" y="50"/>
                  </a:cubicBezTo>
                  <a:cubicBezTo>
                    <a:pt x="8" y="50"/>
                    <a:pt x="7" y="50"/>
                    <a:pt x="7" y="50"/>
                  </a:cubicBezTo>
                  <a:cubicBezTo>
                    <a:pt x="7" y="50"/>
                    <a:pt x="7" y="51"/>
                    <a:pt x="8" y="51"/>
                  </a:cubicBezTo>
                  <a:moveTo>
                    <a:pt x="23" y="58"/>
                  </a:moveTo>
                  <a:cubicBezTo>
                    <a:pt x="22" y="57"/>
                    <a:pt x="24" y="57"/>
                    <a:pt x="22" y="56"/>
                  </a:cubicBezTo>
                  <a:cubicBezTo>
                    <a:pt x="22" y="57"/>
                    <a:pt x="21" y="56"/>
                    <a:pt x="21" y="57"/>
                  </a:cubicBezTo>
                  <a:cubicBezTo>
                    <a:pt x="21" y="57"/>
                    <a:pt x="22" y="57"/>
                    <a:pt x="22" y="57"/>
                  </a:cubicBezTo>
                  <a:cubicBezTo>
                    <a:pt x="22" y="57"/>
                    <a:pt x="22" y="58"/>
                    <a:pt x="23" y="58"/>
                  </a:cubicBezTo>
                  <a:moveTo>
                    <a:pt x="20" y="59"/>
                  </a:moveTo>
                  <a:cubicBezTo>
                    <a:pt x="20" y="58"/>
                    <a:pt x="20" y="58"/>
                    <a:pt x="19" y="58"/>
                  </a:cubicBezTo>
                  <a:cubicBezTo>
                    <a:pt x="19" y="59"/>
                    <a:pt x="20" y="59"/>
                    <a:pt x="20" y="59"/>
                  </a:cubicBezTo>
                  <a:moveTo>
                    <a:pt x="19" y="66"/>
                  </a:moveTo>
                  <a:cubicBezTo>
                    <a:pt x="19" y="66"/>
                    <a:pt x="19" y="66"/>
                    <a:pt x="20" y="66"/>
                  </a:cubicBezTo>
                  <a:cubicBezTo>
                    <a:pt x="20" y="66"/>
                    <a:pt x="19" y="65"/>
                    <a:pt x="20" y="65"/>
                  </a:cubicBezTo>
                  <a:cubicBezTo>
                    <a:pt x="20" y="65"/>
                    <a:pt x="20" y="66"/>
                    <a:pt x="21" y="66"/>
                  </a:cubicBezTo>
                  <a:cubicBezTo>
                    <a:pt x="21" y="65"/>
                    <a:pt x="21" y="65"/>
                    <a:pt x="21" y="65"/>
                  </a:cubicBezTo>
                  <a:cubicBezTo>
                    <a:pt x="20" y="65"/>
                    <a:pt x="19" y="65"/>
                    <a:pt x="19" y="65"/>
                  </a:cubicBezTo>
                  <a:cubicBezTo>
                    <a:pt x="19" y="65"/>
                    <a:pt x="19" y="66"/>
                    <a:pt x="19" y="66"/>
                  </a:cubicBezTo>
                  <a:moveTo>
                    <a:pt x="21" y="74"/>
                  </a:moveTo>
                  <a:cubicBezTo>
                    <a:pt x="21" y="74"/>
                    <a:pt x="22" y="74"/>
                    <a:pt x="22" y="74"/>
                  </a:cubicBezTo>
                  <a:cubicBezTo>
                    <a:pt x="21" y="74"/>
                    <a:pt x="21" y="74"/>
                    <a:pt x="20" y="74"/>
                  </a:cubicBezTo>
                  <a:cubicBezTo>
                    <a:pt x="20" y="74"/>
                    <a:pt x="21" y="74"/>
                    <a:pt x="21" y="74"/>
                  </a:cubicBezTo>
                  <a:moveTo>
                    <a:pt x="21" y="76"/>
                  </a:moveTo>
                  <a:cubicBezTo>
                    <a:pt x="22" y="76"/>
                    <a:pt x="22" y="76"/>
                    <a:pt x="22" y="75"/>
                  </a:cubicBezTo>
                  <a:cubicBezTo>
                    <a:pt x="22" y="75"/>
                    <a:pt x="21" y="75"/>
                    <a:pt x="21" y="76"/>
                  </a:cubicBezTo>
                  <a:cubicBezTo>
                    <a:pt x="20" y="75"/>
                    <a:pt x="22" y="75"/>
                    <a:pt x="21" y="74"/>
                  </a:cubicBezTo>
                  <a:cubicBezTo>
                    <a:pt x="20" y="75"/>
                    <a:pt x="21" y="75"/>
                    <a:pt x="20" y="76"/>
                  </a:cubicBezTo>
                  <a:cubicBezTo>
                    <a:pt x="21" y="76"/>
                    <a:pt x="21" y="76"/>
                    <a:pt x="21" y="76"/>
                  </a:cubicBezTo>
                  <a:cubicBezTo>
                    <a:pt x="21" y="76"/>
                    <a:pt x="21" y="76"/>
                    <a:pt x="21" y="76"/>
                  </a:cubicBezTo>
                  <a:cubicBezTo>
                    <a:pt x="22" y="77"/>
                    <a:pt x="21" y="77"/>
                    <a:pt x="21" y="76"/>
                  </a:cubicBezTo>
                  <a:moveTo>
                    <a:pt x="4" y="104"/>
                  </a:moveTo>
                  <a:cubicBezTo>
                    <a:pt x="4" y="103"/>
                    <a:pt x="5" y="103"/>
                    <a:pt x="4" y="103"/>
                  </a:cubicBezTo>
                  <a:cubicBezTo>
                    <a:pt x="4" y="103"/>
                    <a:pt x="3" y="103"/>
                    <a:pt x="3" y="103"/>
                  </a:cubicBezTo>
                  <a:cubicBezTo>
                    <a:pt x="4" y="104"/>
                    <a:pt x="2" y="105"/>
                    <a:pt x="4" y="104"/>
                  </a:cubicBezTo>
                  <a:moveTo>
                    <a:pt x="5" y="104"/>
                  </a:moveTo>
                  <a:cubicBezTo>
                    <a:pt x="5" y="104"/>
                    <a:pt x="5" y="104"/>
                    <a:pt x="5" y="104"/>
                  </a:cubicBezTo>
                  <a:cubicBezTo>
                    <a:pt x="5" y="105"/>
                    <a:pt x="4" y="105"/>
                    <a:pt x="4" y="106"/>
                  </a:cubicBezTo>
                  <a:cubicBezTo>
                    <a:pt x="5" y="105"/>
                    <a:pt x="4" y="105"/>
                    <a:pt x="5" y="104"/>
                  </a:cubicBezTo>
                  <a:moveTo>
                    <a:pt x="5" y="108"/>
                  </a:moveTo>
                  <a:cubicBezTo>
                    <a:pt x="5" y="107"/>
                    <a:pt x="5" y="106"/>
                    <a:pt x="4" y="107"/>
                  </a:cubicBezTo>
                  <a:cubicBezTo>
                    <a:pt x="4" y="107"/>
                    <a:pt x="4" y="108"/>
                    <a:pt x="5" y="108"/>
                  </a:cubicBezTo>
                  <a:moveTo>
                    <a:pt x="15" y="104"/>
                  </a:moveTo>
                  <a:cubicBezTo>
                    <a:pt x="15" y="104"/>
                    <a:pt x="14" y="104"/>
                    <a:pt x="14" y="104"/>
                  </a:cubicBezTo>
                  <a:cubicBezTo>
                    <a:pt x="14" y="105"/>
                    <a:pt x="14" y="105"/>
                    <a:pt x="15" y="104"/>
                  </a:cubicBezTo>
                  <a:moveTo>
                    <a:pt x="6" y="113"/>
                  </a:moveTo>
                  <a:cubicBezTo>
                    <a:pt x="6" y="112"/>
                    <a:pt x="6" y="112"/>
                    <a:pt x="5" y="112"/>
                  </a:cubicBezTo>
                  <a:cubicBezTo>
                    <a:pt x="4" y="113"/>
                    <a:pt x="5" y="114"/>
                    <a:pt x="6" y="113"/>
                  </a:cubicBezTo>
                  <a:moveTo>
                    <a:pt x="16" y="117"/>
                  </a:moveTo>
                  <a:cubicBezTo>
                    <a:pt x="16" y="117"/>
                    <a:pt x="16" y="117"/>
                    <a:pt x="16" y="117"/>
                  </a:cubicBezTo>
                  <a:cubicBezTo>
                    <a:pt x="16" y="117"/>
                    <a:pt x="15" y="117"/>
                    <a:pt x="15" y="117"/>
                  </a:cubicBezTo>
                  <a:cubicBezTo>
                    <a:pt x="15" y="117"/>
                    <a:pt x="15" y="117"/>
                    <a:pt x="15" y="117"/>
                  </a:cubicBezTo>
                  <a:cubicBezTo>
                    <a:pt x="15" y="118"/>
                    <a:pt x="15" y="118"/>
                    <a:pt x="15" y="118"/>
                  </a:cubicBezTo>
                  <a:cubicBezTo>
                    <a:pt x="14" y="118"/>
                    <a:pt x="14" y="119"/>
                    <a:pt x="14" y="119"/>
                  </a:cubicBezTo>
                  <a:cubicBezTo>
                    <a:pt x="15" y="117"/>
                    <a:pt x="16" y="118"/>
                    <a:pt x="16" y="117"/>
                  </a:cubicBezTo>
                  <a:moveTo>
                    <a:pt x="17" y="118"/>
                  </a:moveTo>
                  <a:cubicBezTo>
                    <a:pt x="17" y="118"/>
                    <a:pt x="17" y="116"/>
                    <a:pt x="16" y="117"/>
                  </a:cubicBezTo>
                  <a:cubicBezTo>
                    <a:pt x="16" y="119"/>
                    <a:pt x="16" y="118"/>
                    <a:pt x="15" y="118"/>
                  </a:cubicBezTo>
                  <a:cubicBezTo>
                    <a:pt x="14" y="120"/>
                    <a:pt x="16" y="118"/>
                    <a:pt x="17" y="118"/>
                  </a:cubicBezTo>
                  <a:moveTo>
                    <a:pt x="22" y="123"/>
                  </a:moveTo>
                  <a:cubicBezTo>
                    <a:pt x="22" y="122"/>
                    <a:pt x="21" y="122"/>
                    <a:pt x="20" y="123"/>
                  </a:cubicBezTo>
                  <a:cubicBezTo>
                    <a:pt x="21" y="122"/>
                    <a:pt x="21" y="123"/>
                    <a:pt x="22" y="123"/>
                  </a:cubicBezTo>
                  <a:moveTo>
                    <a:pt x="29" y="122"/>
                  </a:moveTo>
                  <a:cubicBezTo>
                    <a:pt x="29" y="123"/>
                    <a:pt x="29" y="123"/>
                    <a:pt x="28" y="123"/>
                  </a:cubicBezTo>
                  <a:cubicBezTo>
                    <a:pt x="28" y="124"/>
                    <a:pt x="28" y="124"/>
                    <a:pt x="28" y="124"/>
                  </a:cubicBezTo>
                  <a:cubicBezTo>
                    <a:pt x="29" y="124"/>
                    <a:pt x="29" y="124"/>
                    <a:pt x="29" y="124"/>
                  </a:cubicBezTo>
                  <a:cubicBezTo>
                    <a:pt x="30" y="123"/>
                    <a:pt x="29" y="122"/>
                    <a:pt x="29" y="122"/>
                  </a:cubicBezTo>
                  <a:moveTo>
                    <a:pt x="30" y="124"/>
                  </a:moveTo>
                  <a:cubicBezTo>
                    <a:pt x="31" y="123"/>
                    <a:pt x="30" y="122"/>
                    <a:pt x="30" y="122"/>
                  </a:cubicBezTo>
                  <a:cubicBezTo>
                    <a:pt x="30" y="123"/>
                    <a:pt x="29" y="124"/>
                    <a:pt x="30" y="124"/>
                  </a:cubicBezTo>
                  <a:moveTo>
                    <a:pt x="33" y="117"/>
                  </a:moveTo>
                  <a:cubicBezTo>
                    <a:pt x="32" y="118"/>
                    <a:pt x="31" y="117"/>
                    <a:pt x="30" y="119"/>
                  </a:cubicBezTo>
                  <a:cubicBezTo>
                    <a:pt x="30" y="119"/>
                    <a:pt x="30" y="118"/>
                    <a:pt x="31" y="118"/>
                  </a:cubicBezTo>
                  <a:cubicBezTo>
                    <a:pt x="31" y="118"/>
                    <a:pt x="32" y="119"/>
                    <a:pt x="33" y="117"/>
                  </a:cubicBezTo>
                  <a:moveTo>
                    <a:pt x="38" y="119"/>
                  </a:moveTo>
                  <a:cubicBezTo>
                    <a:pt x="39" y="119"/>
                    <a:pt x="39" y="119"/>
                    <a:pt x="39" y="118"/>
                  </a:cubicBezTo>
                  <a:cubicBezTo>
                    <a:pt x="39" y="118"/>
                    <a:pt x="39" y="117"/>
                    <a:pt x="39" y="118"/>
                  </a:cubicBezTo>
                  <a:lnTo>
                    <a:pt x="38" y="119"/>
                  </a:lnTo>
                  <a:close/>
                  <a:moveTo>
                    <a:pt x="37" y="121"/>
                  </a:moveTo>
                  <a:cubicBezTo>
                    <a:pt x="37" y="121"/>
                    <a:pt x="36" y="121"/>
                    <a:pt x="36" y="122"/>
                  </a:cubicBezTo>
                  <a:cubicBezTo>
                    <a:pt x="36" y="122"/>
                    <a:pt x="36" y="124"/>
                    <a:pt x="36" y="123"/>
                  </a:cubicBezTo>
                  <a:cubicBezTo>
                    <a:pt x="36" y="123"/>
                    <a:pt x="37" y="122"/>
                    <a:pt x="37" y="121"/>
                  </a:cubicBezTo>
                  <a:moveTo>
                    <a:pt x="40" y="122"/>
                  </a:moveTo>
                  <a:cubicBezTo>
                    <a:pt x="40" y="122"/>
                    <a:pt x="38" y="121"/>
                    <a:pt x="38" y="123"/>
                  </a:cubicBezTo>
                  <a:cubicBezTo>
                    <a:pt x="39" y="122"/>
                    <a:pt x="40" y="123"/>
                    <a:pt x="40" y="122"/>
                  </a:cubicBezTo>
                  <a:moveTo>
                    <a:pt x="40" y="121"/>
                  </a:moveTo>
                  <a:cubicBezTo>
                    <a:pt x="40" y="120"/>
                    <a:pt x="38" y="121"/>
                    <a:pt x="38" y="121"/>
                  </a:cubicBezTo>
                  <a:cubicBezTo>
                    <a:pt x="38" y="122"/>
                    <a:pt x="37" y="121"/>
                    <a:pt x="37" y="122"/>
                  </a:cubicBezTo>
                  <a:cubicBezTo>
                    <a:pt x="38" y="122"/>
                    <a:pt x="39" y="121"/>
                    <a:pt x="40" y="121"/>
                  </a:cubicBezTo>
                  <a:moveTo>
                    <a:pt x="32" y="34"/>
                  </a:moveTo>
                  <a:cubicBezTo>
                    <a:pt x="31" y="33"/>
                    <a:pt x="31" y="32"/>
                    <a:pt x="32" y="32"/>
                  </a:cubicBezTo>
                  <a:cubicBezTo>
                    <a:pt x="32" y="32"/>
                    <a:pt x="32" y="33"/>
                    <a:pt x="32" y="33"/>
                  </a:cubicBezTo>
                  <a:cubicBezTo>
                    <a:pt x="32" y="33"/>
                    <a:pt x="32" y="33"/>
                    <a:pt x="32" y="33"/>
                  </a:cubicBezTo>
                  <a:cubicBezTo>
                    <a:pt x="32" y="33"/>
                    <a:pt x="32" y="33"/>
                    <a:pt x="32" y="34"/>
                  </a:cubicBezTo>
                  <a:moveTo>
                    <a:pt x="100" y="77"/>
                  </a:moveTo>
                  <a:cubicBezTo>
                    <a:pt x="101" y="78"/>
                    <a:pt x="100" y="78"/>
                    <a:pt x="100" y="78"/>
                  </a:cubicBezTo>
                  <a:cubicBezTo>
                    <a:pt x="99" y="77"/>
                    <a:pt x="100" y="77"/>
                    <a:pt x="100" y="77"/>
                  </a:cubicBezTo>
                  <a:moveTo>
                    <a:pt x="23" y="78"/>
                  </a:moveTo>
                  <a:cubicBezTo>
                    <a:pt x="23" y="79"/>
                    <a:pt x="24" y="80"/>
                    <a:pt x="23" y="80"/>
                  </a:cubicBezTo>
                  <a:cubicBezTo>
                    <a:pt x="22" y="80"/>
                    <a:pt x="23" y="80"/>
                    <a:pt x="23" y="80"/>
                  </a:cubicBezTo>
                  <a:cubicBezTo>
                    <a:pt x="22" y="80"/>
                    <a:pt x="23" y="79"/>
                    <a:pt x="23" y="78"/>
                  </a:cubicBezTo>
                  <a:moveTo>
                    <a:pt x="24" y="96"/>
                  </a:moveTo>
                  <a:cubicBezTo>
                    <a:pt x="24" y="96"/>
                    <a:pt x="24" y="96"/>
                    <a:pt x="24" y="97"/>
                  </a:cubicBezTo>
                  <a:cubicBezTo>
                    <a:pt x="24" y="97"/>
                    <a:pt x="23" y="96"/>
                    <a:pt x="24" y="96"/>
                  </a:cubicBezTo>
                  <a:moveTo>
                    <a:pt x="99" y="98"/>
                  </a:moveTo>
                  <a:cubicBezTo>
                    <a:pt x="100" y="100"/>
                    <a:pt x="98" y="99"/>
                    <a:pt x="97" y="100"/>
                  </a:cubicBezTo>
                  <a:cubicBezTo>
                    <a:pt x="97" y="100"/>
                    <a:pt x="97" y="101"/>
                    <a:pt x="96" y="100"/>
                  </a:cubicBezTo>
                  <a:cubicBezTo>
                    <a:pt x="97" y="100"/>
                    <a:pt x="98" y="99"/>
                    <a:pt x="99" y="98"/>
                  </a:cubicBezTo>
                  <a:moveTo>
                    <a:pt x="108" y="80"/>
                  </a:moveTo>
                  <a:cubicBezTo>
                    <a:pt x="108" y="80"/>
                    <a:pt x="108" y="81"/>
                    <a:pt x="108" y="81"/>
                  </a:cubicBezTo>
                  <a:cubicBezTo>
                    <a:pt x="107" y="80"/>
                    <a:pt x="107" y="80"/>
                    <a:pt x="106" y="79"/>
                  </a:cubicBezTo>
                  <a:cubicBezTo>
                    <a:pt x="107" y="79"/>
                    <a:pt x="107" y="79"/>
                    <a:pt x="108" y="80"/>
                  </a:cubicBezTo>
                  <a:moveTo>
                    <a:pt x="102" y="97"/>
                  </a:moveTo>
                  <a:cubicBezTo>
                    <a:pt x="102" y="98"/>
                    <a:pt x="101" y="98"/>
                    <a:pt x="100" y="99"/>
                  </a:cubicBezTo>
                  <a:cubicBezTo>
                    <a:pt x="100" y="98"/>
                    <a:pt x="102" y="98"/>
                    <a:pt x="102" y="97"/>
                  </a:cubicBezTo>
                  <a:moveTo>
                    <a:pt x="89" y="102"/>
                  </a:moveTo>
                  <a:cubicBezTo>
                    <a:pt x="90" y="102"/>
                    <a:pt x="91" y="102"/>
                    <a:pt x="92" y="101"/>
                  </a:cubicBezTo>
                  <a:cubicBezTo>
                    <a:pt x="91" y="103"/>
                    <a:pt x="89" y="102"/>
                    <a:pt x="87" y="103"/>
                  </a:cubicBezTo>
                  <a:cubicBezTo>
                    <a:pt x="87" y="103"/>
                    <a:pt x="89" y="102"/>
                    <a:pt x="89" y="102"/>
                  </a:cubicBezTo>
                  <a:moveTo>
                    <a:pt x="110" y="81"/>
                  </a:moveTo>
                  <a:cubicBezTo>
                    <a:pt x="109" y="82"/>
                    <a:pt x="109" y="82"/>
                    <a:pt x="109" y="82"/>
                  </a:cubicBezTo>
                  <a:cubicBezTo>
                    <a:pt x="109" y="81"/>
                    <a:pt x="109" y="80"/>
                    <a:pt x="110" y="81"/>
                  </a:cubicBezTo>
                  <a:moveTo>
                    <a:pt x="112" y="77"/>
                  </a:moveTo>
                  <a:cubicBezTo>
                    <a:pt x="112" y="78"/>
                    <a:pt x="112" y="78"/>
                    <a:pt x="112" y="78"/>
                  </a:cubicBezTo>
                  <a:cubicBezTo>
                    <a:pt x="111" y="77"/>
                    <a:pt x="112" y="77"/>
                    <a:pt x="112" y="77"/>
                  </a:cubicBezTo>
                  <a:moveTo>
                    <a:pt x="111" y="79"/>
                  </a:moveTo>
                  <a:cubicBezTo>
                    <a:pt x="111" y="80"/>
                    <a:pt x="110" y="80"/>
                    <a:pt x="110" y="80"/>
                  </a:cubicBezTo>
                  <a:cubicBezTo>
                    <a:pt x="109" y="79"/>
                    <a:pt x="110" y="79"/>
                    <a:pt x="110" y="79"/>
                  </a:cubicBezTo>
                  <a:cubicBezTo>
                    <a:pt x="110" y="79"/>
                    <a:pt x="111" y="79"/>
                    <a:pt x="111" y="79"/>
                  </a:cubicBezTo>
                  <a:moveTo>
                    <a:pt x="96" y="82"/>
                  </a:moveTo>
                  <a:cubicBezTo>
                    <a:pt x="96" y="82"/>
                    <a:pt x="96" y="83"/>
                    <a:pt x="96" y="83"/>
                  </a:cubicBezTo>
                  <a:cubicBezTo>
                    <a:pt x="94" y="81"/>
                    <a:pt x="95" y="83"/>
                    <a:pt x="95" y="83"/>
                  </a:cubicBezTo>
                  <a:cubicBezTo>
                    <a:pt x="94" y="83"/>
                    <a:pt x="94" y="83"/>
                    <a:pt x="94" y="82"/>
                  </a:cubicBezTo>
                  <a:cubicBezTo>
                    <a:pt x="95" y="82"/>
                    <a:pt x="95" y="82"/>
                    <a:pt x="95" y="82"/>
                  </a:cubicBezTo>
                  <a:cubicBezTo>
                    <a:pt x="95" y="82"/>
                    <a:pt x="95" y="80"/>
                    <a:pt x="96" y="82"/>
                  </a:cubicBezTo>
                  <a:moveTo>
                    <a:pt x="53" y="33"/>
                  </a:moveTo>
                  <a:cubicBezTo>
                    <a:pt x="52" y="33"/>
                    <a:pt x="52" y="33"/>
                    <a:pt x="51" y="33"/>
                  </a:cubicBezTo>
                  <a:cubicBezTo>
                    <a:pt x="51" y="32"/>
                    <a:pt x="52" y="32"/>
                    <a:pt x="53" y="32"/>
                  </a:cubicBezTo>
                  <a:cubicBezTo>
                    <a:pt x="53" y="32"/>
                    <a:pt x="53" y="32"/>
                    <a:pt x="53" y="33"/>
                  </a:cubicBezTo>
                  <a:moveTo>
                    <a:pt x="0" y="61"/>
                  </a:moveTo>
                  <a:cubicBezTo>
                    <a:pt x="0" y="60"/>
                    <a:pt x="0" y="60"/>
                    <a:pt x="0" y="60"/>
                  </a:cubicBezTo>
                  <a:cubicBezTo>
                    <a:pt x="1" y="60"/>
                    <a:pt x="1" y="61"/>
                    <a:pt x="0" y="61"/>
                  </a:cubicBezTo>
                  <a:moveTo>
                    <a:pt x="80" y="4"/>
                  </a:moveTo>
                  <a:cubicBezTo>
                    <a:pt x="80" y="3"/>
                    <a:pt x="80" y="3"/>
                    <a:pt x="81" y="3"/>
                  </a:cubicBezTo>
                  <a:cubicBezTo>
                    <a:pt x="81" y="3"/>
                    <a:pt x="82" y="3"/>
                    <a:pt x="81" y="4"/>
                  </a:cubicBezTo>
                  <a:cubicBezTo>
                    <a:pt x="81" y="4"/>
                    <a:pt x="80" y="4"/>
                    <a:pt x="80" y="4"/>
                  </a:cubicBezTo>
                  <a:moveTo>
                    <a:pt x="1" y="53"/>
                  </a:moveTo>
                  <a:cubicBezTo>
                    <a:pt x="1" y="53"/>
                    <a:pt x="1" y="52"/>
                    <a:pt x="1" y="51"/>
                  </a:cubicBezTo>
                  <a:cubicBezTo>
                    <a:pt x="2" y="50"/>
                    <a:pt x="1" y="49"/>
                    <a:pt x="2" y="50"/>
                  </a:cubicBezTo>
                  <a:cubicBezTo>
                    <a:pt x="2" y="51"/>
                    <a:pt x="3" y="53"/>
                    <a:pt x="1" y="53"/>
                  </a:cubicBezTo>
                  <a:moveTo>
                    <a:pt x="28" y="12"/>
                  </a:moveTo>
                  <a:cubicBezTo>
                    <a:pt x="27" y="12"/>
                    <a:pt x="29" y="11"/>
                    <a:pt x="29" y="11"/>
                  </a:cubicBezTo>
                  <a:cubicBezTo>
                    <a:pt x="29" y="11"/>
                    <a:pt x="29" y="11"/>
                    <a:pt x="30" y="11"/>
                  </a:cubicBezTo>
                  <a:cubicBezTo>
                    <a:pt x="30" y="12"/>
                    <a:pt x="28" y="12"/>
                    <a:pt x="28" y="12"/>
                  </a:cubicBezTo>
                  <a:moveTo>
                    <a:pt x="6" y="43"/>
                  </a:moveTo>
                  <a:cubicBezTo>
                    <a:pt x="6" y="42"/>
                    <a:pt x="7" y="42"/>
                    <a:pt x="7" y="42"/>
                  </a:cubicBezTo>
                  <a:cubicBezTo>
                    <a:pt x="7" y="43"/>
                    <a:pt x="7" y="43"/>
                    <a:pt x="6" y="43"/>
                  </a:cubicBezTo>
                  <a:moveTo>
                    <a:pt x="3" y="55"/>
                  </a:moveTo>
                  <a:cubicBezTo>
                    <a:pt x="2" y="55"/>
                    <a:pt x="4" y="54"/>
                    <a:pt x="3" y="54"/>
                  </a:cubicBezTo>
                  <a:cubicBezTo>
                    <a:pt x="3" y="54"/>
                    <a:pt x="3" y="52"/>
                    <a:pt x="4" y="53"/>
                  </a:cubicBezTo>
                  <a:cubicBezTo>
                    <a:pt x="4" y="53"/>
                    <a:pt x="3" y="54"/>
                    <a:pt x="3" y="55"/>
                  </a:cubicBezTo>
                  <a:moveTo>
                    <a:pt x="2" y="60"/>
                  </a:moveTo>
                  <a:cubicBezTo>
                    <a:pt x="2" y="59"/>
                    <a:pt x="3" y="59"/>
                    <a:pt x="4" y="58"/>
                  </a:cubicBezTo>
                  <a:cubicBezTo>
                    <a:pt x="4" y="59"/>
                    <a:pt x="4" y="60"/>
                    <a:pt x="2" y="60"/>
                  </a:cubicBezTo>
                  <a:moveTo>
                    <a:pt x="4" y="54"/>
                  </a:moveTo>
                  <a:cubicBezTo>
                    <a:pt x="5" y="54"/>
                    <a:pt x="5" y="53"/>
                    <a:pt x="6" y="53"/>
                  </a:cubicBezTo>
                  <a:cubicBezTo>
                    <a:pt x="5" y="53"/>
                    <a:pt x="6" y="54"/>
                    <a:pt x="4" y="54"/>
                  </a:cubicBezTo>
                  <a:moveTo>
                    <a:pt x="6" y="52"/>
                  </a:moveTo>
                  <a:cubicBezTo>
                    <a:pt x="5" y="52"/>
                    <a:pt x="5" y="53"/>
                    <a:pt x="4" y="53"/>
                  </a:cubicBezTo>
                  <a:cubicBezTo>
                    <a:pt x="4" y="52"/>
                    <a:pt x="5" y="52"/>
                    <a:pt x="5" y="52"/>
                  </a:cubicBezTo>
                  <a:cubicBezTo>
                    <a:pt x="6" y="52"/>
                    <a:pt x="6" y="52"/>
                    <a:pt x="6" y="52"/>
                  </a:cubicBezTo>
                  <a:moveTo>
                    <a:pt x="59" y="32"/>
                  </a:moveTo>
                  <a:cubicBezTo>
                    <a:pt x="58" y="33"/>
                    <a:pt x="58" y="32"/>
                    <a:pt x="57" y="32"/>
                  </a:cubicBezTo>
                  <a:cubicBezTo>
                    <a:pt x="56" y="32"/>
                    <a:pt x="55" y="32"/>
                    <a:pt x="54" y="32"/>
                  </a:cubicBezTo>
                  <a:cubicBezTo>
                    <a:pt x="54" y="32"/>
                    <a:pt x="53" y="34"/>
                    <a:pt x="53" y="32"/>
                  </a:cubicBezTo>
                  <a:cubicBezTo>
                    <a:pt x="54" y="33"/>
                    <a:pt x="55" y="32"/>
                    <a:pt x="56" y="32"/>
                  </a:cubicBezTo>
                  <a:cubicBezTo>
                    <a:pt x="57" y="32"/>
                    <a:pt x="58" y="32"/>
                    <a:pt x="59" y="32"/>
                  </a:cubicBezTo>
                  <a:moveTo>
                    <a:pt x="49" y="33"/>
                  </a:moveTo>
                  <a:cubicBezTo>
                    <a:pt x="49" y="33"/>
                    <a:pt x="48" y="34"/>
                    <a:pt x="48" y="34"/>
                  </a:cubicBezTo>
                  <a:cubicBezTo>
                    <a:pt x="48" y="33"/>
                    <a:pt x="49" y="33"/>
                    <a:pt x="49" y="33"/>
                  </a:cubicBezTo>
                  <a:moveTo>
                    <a:pt x="43" y="35"/>
                  </a:moveTo>
                  <a:cubicBezTo>
                    <a:pt x="43" y="35"/>
                    <a:pt x="43" y="35"/>
                    <a:pt x="43" y="36"/>
                  </a:cubicBezTo>
                  <a:cubicBezTo>
                    <a:pt x="42" y="34"/>
                    <a:pt x="43" y="35"/>
                    <a:pt x="43" y="35"/>
                  </a:cubicBezTo>
                  <a:moveTo>
                    <a:pt x="48" y="33"/>
                  </a:moveTo>
                  <a:cubicBezTo>
                    <a:pt x="48" y="34"/>
                    <a:pt x="47" y="34"/>
                    <a:pt x="46" y="34"/>
                  </a:cubicBezTo>
                  <a:cubicBezTo>
                    <a:pt x="46" y="33"/>
                    <a:pt x="47" y="34"/>
                    <a:pt x="48" y="33"/>
                  </a:cubicBezTo>
                  <a:moveTo>
                    <a:pt x="68" y="31"/>
                  </a:moveTo>
                  <a:cubicBezTo>
                    <a:pt x="68" y="32"/>
                    <a:pt x="67" y="32"/>
                    <a:pt x="67" y="32"/>
                  </a:cubicBezTo>
                  <a:cubicBezTo>
                    <a:pt x="67" y="31"/>
                    <a:pt x="68" y="32"/>
                    <a:pt x="68" y="31"/>
                  </a:cubicBezTo>
                  <a:moveTo>
                    <a:pt x="78" y="32"/>
                  </a:moveTo>
                  <a:cubicBezTo>
                    <a:pt x="78" y="33"/>
                    <a:pt x="78" y="32"/>
                    <a:pt x="77" y="32"/>
                  </a:cubicBezTo>
                  <a:cubicBezTo>
                    <a:pt x="76" y="32"/>
                    <a:pt x="75" y="32"/>
                    <a:pt x="74" y="32"/>
                  </a:cubicBezTo>
                  <a:cubicBezTo>
                    <a:pt x="74" y="30"/>
                    <a:pt x="75" y="31"/>
                    <a:pt x="75" y="31"/>
                  </a:cubicBezTo>
                  <a:cubicBezTo>
                    <a:pt x="76" y="31"/>
                    <a:pt x="77" y="31"/>
                    <a:pt x="78" y="32"/>
                  </a:cubicBezTo>
                  <a:moveTo>
                    <a:pt x="60" y="32"/>
                  </a:moveTo>
                  <a:cubicBezTo>
                    <a:pt x="60" y="33"/>
                    <a:pt x="59" y="33"/>
                    <a:pt x="59" y="32"/>
                  </a:cubicBezTo>
                  <a:cubicBezTo>
                    <a:pt x="59" y="32"/>
                    <a:pt x="60" y="32"/>
                    <a:pt x="60" y="32"/>
                  </a:cubicBezTo>
                  <a:moveTo>
                    <a:pt x="67" y="31"/>
                  </a:moveTo>
                  <a:cubicBezTo>
                    <a:pt x="67" y="32"/>
                    <a:pt x="66" y="32"/>
                    <a:pt x="66" y="31"/>
                  </a:cubicBezTo>
                  <a:cubicBezTo>
                    <a:pt x="66" y="31"/>
                    <a:pt x="66" y="31"/>
                    <a:pt x="67" y="31"/>
                  </a:cubicBezTo>
                  <a:moveTo>
                    <a:pt x="0" y="76"/>
                  </a:moveTo>
                  <a:cubicBezTo>
                    <a:pt x="0" y="76"/>
                    <a:pt x="0" y="75"/>
                    <a:pt x="0" y="74"/>
                  </a:cubicBezTo>
                  <a:cubicBezTo>
                    <a:pt x="1" y="74"/>
                    <a:pt x="0" y="75"/>
                    <a:pt x="0" y="76"/>
                  </a:cubicBezTo>
                  <a:moveTo>
                    <a:pt x="67" y="115"/>
                  </a:moveTo>
                  <a:cubicBezTo>
                    <a:pt x="67" y="116"/>
                    <a:pt x="66" y="116"/>
                    <a:pt x="66" y="116"/>
                  </a:cubicBezTo>
                  <a:cubicBezTo>
                    <a:pt x="66" y="116"/>
                    <a:pt x="67" y="117"/>
                    <a:pt x="67" y="117"/>
                  </a:cubicBezTo>
                  <a:cubicBezTo>
                    <a:pt x="67" y="118"/>
                    <a:pt x="66" y="116"/>
                    <a:pt x="66" y="117"/>
                  </a:cubicBezTo>
                  <a:cubicBezTo>
                    <a:pt x="66" y="116"/>
                    <a:pt x="67" y="115"/>
                    <a:pt x="67" y="115"/>
                  </a:cubicBezTo>
                  <a:moveTo>
                    <a:pt x="71" y="115"/>
                  </a:moveTo>
                  <a:cubicBezTo>
                    <a:pt x="71" y="116"/>
                    <a:pt x="70" y="115"/>
                    <a:pt x="70" y="115"/>
                  </a:cubicBezTo>
                  <a:cubicBezTo>
                    <a:pt x="69" y="115"/>
                    <a:pt x="70" y="115"/>
                    <a:pt x="71" y="115"/>
                  </a:cubicBezTo>
                  <a:moveTo>
                    <a:pt x="67" y="120"/>
                  </a:moveTo>
                  <a:cubicBezTo>
                    <a:pt x="66" y="120"/>
                    <a:pt x="66" y="120"/>
                    <a:pt x="66" y="119"/>
                  </a:cubicBezTo>
                  <a:cubicBezTo>
                    <a:pt x="66" y="120"/>
                    <a:pt x="67" y="118"/>
                    <a:pt x="67" y="120"/>
                  </a:cubicBezTo>
                  <a:moveTo>
                    <a:pt x="70" y="118"/>
                  </a:moveTo>
                  <a:cubicBezTo>
                    <a:pt x="70" y="119"/>
                    <a:pt x="69" y="118"/>
                    <a:pt x="69" y="118"/>
                  </a:cubicBezTo>
                  <a:cubicBezTo>
                    <a:pt x="68" y="118"/>
                    <a:pt x="69" y="118"/>
                    <a:pt x="68" y="118"/>
                  </a:cubicBezTo>
                  <a:cubicBezTo>
                    <a:pt x="68" y="117"/>
                    <a:pt x="69" y="118"/>
                    <a:pt x="70" y="118"/>
                  </a:cubicBezTo>
                  <a:moveTo>
                    <a:pt x="66" y="117"/>
                  </a:moveTo>
                  <a:cubicBezTo>
                    <a:pt x="66" y="118"/>
                    <a:pt x="66" y="117"/>
                    <a:pt x="66" y="118"/>
                  </a:cubicBezTo>
                  <a:cubicBezTo>
                    <a:pt x="66" y="118"/>
                    <a:pt x="66" y="118"/>
                    <a:pt x="66" y="118"/>
                  </a:cubicBezTo>
                  <a:cubicBezTo>
                    <a:pt x="65" y="118"/>
                    <a:pt x="65" y="118"/>
                    <a:pt x="65" y="118"/>
                  </a:cubicBezTo>
                  <a:cubicBezTo>
                    <a:pt x="65" y="118"/>
                    <a:pt x="65" y="119"/>
                    <a:pt x="65" y="119"/>
                  </a:cubicBezTo>
                  <a:cubicBezTo>
                    <a:pt x="64" y="118"/>
                    <a:pt x="65" y="119"/>
                    <a:pt x="65" y="118"/>
                  </a:cubicBezTo>
                  <a:cubicBezTo>
                    <a:pt x="65" y="118"/>
                    <a:pt x="65" y="117"/>
                    <a:pt x="64" y="117"/>
                  </a:cubicBezTo>
                  <a:cubicBezTo>
                    <a:pt x="64" y="116"/>
                    <a:pt x="65" y="117"/>
                    <a:pt x="65" y="117"/>
                  </a:cubicBezTo>
                  <a:cubicBezTo>
                    <a:pt x="65" y="117"/>
                    <a:pt x="65" y="117"/>
                    <a:pt x="65" y="117"/>
                  </a:cubicBezTo>
                  <a:cubicBezTo>
                    <a:pt x="65" y="116"/>
                    <a:pt x="66" y="117"/>
                    <a:pt x="66" y="117"/>
                  </a:cubicBezTo>
                  <a:cubicBezTo>
                    <a:pt x="66" y="117"/>
                    <a:pt x="66" y="117"/>
                    <a:pt x="66" y="117"/>
                  </a:cubicBezTo>
                  <a:moveTo>
                    <a:pt x="58" y="119"/>
                  </a:moveTo>
                  <a:cubicBezTo>
                    <a:pt x="58" y="119"/>
                    <a:pt x="58" y="121"/>
                    <a:pt x="57" y="120"/>
                  </a:cubicBezTo>
                  <a:cubicBezTo>
                    <a:pt x="57" y="120"/>
                    <a:pt x="56" y="120"/>
                    <a:pt x="56" y="120"/>
                  </a:cubicBezTo>
                  <a:cubicBezTo>
                    <a:pt x="56" y="118"/>
                    <a:pt x="57" y="118"/>
                    <a:pt x="58" y="119"/>
                  </a:cubicBezTo>
                  <a:cubicBezTo>
                    <a:pt x="58" y="118"/>
                    <a:pt x="57" y="118"/>
                    <a:pt x="57" y="118"/>
                  </a:cubicBezTo>
                  <a:cubicBezTo>
                    <a:pt x="57" y="118"/>
                    <a:pt x="55" y="118"/>
                    <a:pt x="55" y="117"/>
                  </a:cubicBezTo>
                  <a:cubicBezTo>
                    <a:pt x="55" y="117"/>
                    <a:pt x="56" y="117"/>
                    <a:pt x="56" y="117"/>
                  </a:cubicBezTo>
                  <a:cubicBezTo>
                    <a:pt x="56" y="117"/>
                    <a:pt x="57" y="116"/>
                    <a:pt x="56" y="116"/>
                  </a:cubicBezTo>
                  <a:cubicBezTo>
                    <a:pt x="57" y="115"/>
                    <a:pt x="59" y="116"/>
                    <a:pt x="59" y="115"/>
                  </a:cubicBezTo>
                  <a:cubicBezTo>
                    <a:pt x="59" y="116"/>
                    <a:pt x="59" y="116"/>
                    <a:pt x="58" y="117"/>
                  </a:cubicBezTo>
                  <a:cubicBezTo>
                    <a:pt x="58" y="117"/>
                    <a:pt x="59" y="118"/>
                    <a:pt x="59" y="117"/>
                  </a:cubicBezTo>
                  <a:cubicBezTo>
                    <a:pt x="60" y="118"/>
                    <a:pt x="59" y="118"/>
                    <a:pt x="58" y="118"/>
                  </a:cubicBezTo>
                  <a:cubicBezTo>
                    <a:pt x="58" y="118"/>
                    <a:pt x="58" y="117"/>
                    <a:pt x="58" y="117"/>
                  </a:cubicBezTo>
                  <a:cubicBezTo>
                    <a:pt x="58" y="117"/>
                    <a:pt x="57" y="116"/>
                    <a:pt x="57" y="117"/>
                  </a:cubicBezTo>
                  <a:cubicBezTo>
                    <a:pt x="57" y="118"/>
                    <a:pt x="57" y="117"/>
                    <a:pt x="58" y="117"/>
                  </a:cubicBezTo>
                  <a:cubicBezTo>
                    <a:pt x="58" y="117"/>
                    <a:pt x="57" y="118"/>
                    <a:pt x="58" y="118"/>
                  </a:cubicBezTo>
                  <a:cubicBezTo>
                    <a:pt x="58" y="118"/>
                    <a:pt x="58" y="118"/>
                    <a:pt x="58" y="119"/>
                  </a:cubicBezTo>
                  <a:cubicBezTo>
                    <a:pt x="58" y="119"/>
                    <a:pt x="58" y="119"/>
                    <a:pt x="58" y="119"/>
                  </a:cubicBezTo>
                  <a:moveTo>
                    <a:pt x="68" y="122"/>
                  </a:moveTo>
                  <a:cubicBezTo>
                    <a:pt x="67" y="122"/>
                    <a:pt x="67" y="123"/>
                    <a:pt x="66" y="123"/>
                  </a:cubicBezTo>
                  <a:cubicBezTo>
                    <a:pt x="66" y="124"/>
                    <a:pt x="66" y="123"/>
                    <a:pt x="66" y="124"/>
                  </a:cubicBezTo>
                  <a:cubicBezTo>
                    <a:pt x="65" y="125"/>
                    <a:pt x="64" y="125"/>
                    <a:pt x="62" y="126"/>
                  </a:cubicBezTo>
                  <a:cubicBezTo>
                    <a:pt x="62" y="126"/>
                    <a:pt x="62" y="126"/>
                    <a:pt x="62" y="125"/>
                  </a:cubicBezTo>
                  <a:cubicBezTo>
                    <a:pt x="61" y="124"/>
                    <a:pt x="62" y="124"/>
                    <a:pt x="61" y="123"/>
                  </a:cubicBezTo>
                  <a:cubicBezTo>
                    <a:pt x="62" y="122"/>
                    <a:pt x="62" y="123"/>
                    <a:pt x="63" y="122"/>
                  </a:cubicBezTo>
                  <a:cubicBezTo>
                    <a:pt x="62" y="121"/>
                    <a:pt x="62" y="122"/>
                    <a:pt x="61" y="122"/>
                  </a:cubicBezTo>
                  <a:cubicBezTo>
                    <a:pt x="61" y="121"/>
                    <a:pt x="61" y="121"/>
                    <a:pt x="61" y="121"/>
                  </a:cubicBezTo>
                  <a:cubicBezTo>
                    <a:pt x="62" y="122"/>
                    <a:pt x="63" y="120"/>
                    <a:pt x="64" y="120"/>
                  </a:cubicBezTo>
                  <a:cubicBezTo>
                    <a:pt x="64" y="121"/>
                    <a:pt x="64" y="121"/>
                    <a:pt x="63" y="121"/>
                  </a:cubicBezTo>
                  <a:cubicBezTo>
                    <a:pt x="63" y="121"/>
                    <a:pt x="63" y="122"/>
                    <a:pt x="63" y="123"/>
                  </a:cubicBezTo>
                  <a:cubicBezTo>
                    <a:pt x="64" y="123"/>
                    <a:pt x="64" y="122"/>
                    <a:pt x="64" y="122"/>
                  </a:cubicBezTo>
                  <a:cubicBezTo>
                    <a:pt x="65" y="122"/>
                    <a:pt x="66" y="122"/>
                    <a:pt x="67" y="121"/>
                  </a:cubicBezTo>
                  <a:cubicBezTo>
                    <a:pt x="67" y="121"/>
                    <a:pt x="67" y="122"/>
                    <a:pt x="68" y="122"/>
                  </a:cubicBezTo>
                  <a:moveTo>
                    <a:pt x="65" y="123"/>
                  </a:moveTo>
                  <a:cubicBezTo>
                    <a:pt x="65" y="122"/>
                    <a:pt x="65" y="123"/>
                    <a:pt x="64" y="122"/>
                  </a:cubicBezTo>
                  <a:cubicBezTo>
                    <a:pt x="65" y="124"/>
                    <a:pt x="65" y="123"/>
                    <a:pt x="66" y="123"/>
                  </a:cubicBezTo>
                  <a:cubicBezTo>
                    <a:pt x="67" y="123"/>
                    <a:pt x="65" y="123"/>
                    <a:pt x="65" y="123"/>
                  </a:cubicBezTo>
                  <a:moveTo>
                    <a:pt x="60" y="120"/>
                  </a:moveTo>
                  <a:cubicBezTo>
                    <a:pt x="60" y="119"/>
                    <a:pt x="60" y="119"/>
                    <a:pt x="60" y="119"/>
                  </a:cubicBezTo>
                  <a:cubicBezTo>
                    <a:pt x="60" y="118"/>
                    <a:pt x="59" y="119"/>
                    <a:pt x="59" y="119"/>
                  </a:cubicBezTo>
                  <a:cubicBezTo>
                    <a:pt x="59" y="119"/>
                    <a:pt x="59" y="119"/>
                    <a:pt x="59" y="119"/>
                  </a:cubicBezTo>
                  <a:cubicBezTo>
                    <a:pt x="60" y="120"/>
                    <a:pt x="59" y="121"/>
                    <a:pt x="60" y="120"/>
                  </a:cubicBezTo>
                  <a:cubicBezTo>
                    <a:pt x="60" y="121"/>
                    <a:pt x="60" y="121"/>
                    <a:pt x="59" y="121"/>
                  </a:cubicBezTo>
                  <a:cubicBezTo>
                    <a:pt x="59" y="121"/>
                    <a:pt x="59" y="120"/>
                    <a:pt x="59" y="120"/>
                  </a:cubicBezTo>
                  <a:cubicBezTo>
                    <a:pt x="59" y="120"/>
                    <a:pt x="58" y="121"/>
                    <a:pt x="58" y="121"/>
                  </a:cubicBezTo>
                  <a:cubicBezTo>
                    <a:pt x="58" y="120"/>
                    <a:pt x="58" y="120"/>
                    <a:pt x="59" y="120"/>
                  </a:cubicBezTo>
                  <a:cubicBezTo>
                    <a:pt x="59" y="119"/>
                    <a:pt x="59" y="118"/>
                    <a:pt x="60" y="118"/>
                  </a:cubicBezTo>
                  <a:cubicBezTo>
                    <a:pt x="60" y="118"/>
                    <a:pt x="60" y="118"/>
                    <a:pt x="60" y="119"/>
                  </a:cubicBezTo>
                  <a:cubicBezTo>
                    <a:pt x="60" y="118"/>
                    <a:pt x="60" y="117"/>
                    <a:pt x="61" y="117"/>
                  </a:cubicBezTo>
                  <a:cubicBezTo>
                    <a:pt x="61" y="118"/>
                    <a:pt x="61" y="118"/>
                    <a:pt x="62" y="118"/>
                  </a:cubicBezTo>
                  <a:cubicBezTo>
                    <a:pt x="62" y="120"/>
                    <a:pt x="61" y="120"/>
                    <a:pt x="60" y="120"/>
                  </a:cubicBezTo>
                  <a:cubicBezTo>
                    <a:pt x="60" y="119"/>
                    <a:pt x="61" y="119"/>
                    <a:pt x="60" y="119"/>
                  </a:cubicBezTo>
                  <a:cubicBezTo>
                    <a:pt x="60" y="119"/>
                    <a:pt x="60" y="120"/>
                    <a:pt x="60" y="120"/>
                  </a:cubicBezTo>
                  <a:moveTo>
                    <a:pt x="70" y="113"/>
                  </a:moveTo>
                  <a:cubicBezTo>
                    <a:pt x="70" y="113"/>
                    <a:pt x="70" y="113"/>
                    <a:pt x="70" y="113"/>
                  </a:cubicBezTo>
                  <a:cubicBezTo>
                    <a:pt x="70" y="113"/>
                    <a:pt x="69" y="114"/>
                    <a:pt x="69" y="114"/>
                  </a:cubicBezTo>
                  <a:cubicBezTo>
                    <a:pt x="68" y="114"/>
                    <a:pt x="68" y="114"/>
                    <a:pt x="68" y="113"/>
                  </a:cubicBezTo>
                  <a:cubicBezTo>
                    <a:pt x="68" y="113"/>
                    <a:pt x="68" y="113"/>
                    <a:pt x="68" y="113"/>
                  </a:cubicBezTo>
                  <a:cubicBezTo>
                    <a:pt x="68" y="112"/>
                    <a:pt x="68" y="112"/>
                    <a:pt x="68" y="112"/>
                  </a:cubicBezTo>
                  <a:cubicBezTo>
                    <a:pt x="67" y="111"/>
                    <a:pt x="67" y="112"/>
                    <a:pt x="66" y="112"/>
                  </a:cubicBezTo>
                  <a:cubicBezTo>
                    <a:pt x="66" y="111"/>
                    <a:pt x="67" y="112"/>
                    <a:pt x="67" y="112"/>
                  </a:cubicBezTo>
                  <a:cubicBezTo>
                    <a:pt x="67" y="111"/>
                    <a:pt x="67" y="111"/>
                    <a:pt x="68" y="111"/>
                  </a:cubicBezTo>
                  <a:cubicBezTo>
                    <a:pt x="68" y="110"/>
                    <a:pt x="69" y="110"/>
                    <a:pt x="69" y="110"/>
                  </a:cubicBezTo>
                  <a:cubicBezTo>
                    <a:pt x="70" y="111"/>
                    <a:pt x="69" y="111"/>
                    <a:pt x="70" y="111"/>
                  </a:cubicBezTo>
                  <a:cubicBezTo>
                    <a:pt x="69" y="110"/>
                    <a:pt x="68" y="111"/>
                    <a:pt x="68" y="111"/>
                  </a:cubicBezTo>
                  <a:cubicBezTo>
                    <a:pt x="68" y="112"/>
                    <a:pt x="69" y="113"/>
                    <a:pt x="69" y="113"/>
                  </a:cubicBezTo>
                  <a:cubicBezTo>
                    <a:pt x="69" y="112"/>
                    <a:pt x="69" y="112"/>
                    <a:pt x="68" y="112"/>
                  </a:cubicBezTo>
                  <a:cubicBezTo>
                    <a:pt x="69" y="111"/>
                    <a:pt x="70" y="113"/>
                    <a:pt x="70" y="113"/>
                  </a:cubicBezTo>
                  <a:moveTo>
                    <a:pt x="56" y="120"/>
                  </a:moveTo>
                  <a:cubicBezTo>
                    <a:pt x="56" y="122"/>
                    <a:pt x="55" y="120"/>
                    <a:pt x="55" y="120"/>
                  </a:cubicBezTo>
                  <a:cubicBezTo>
                    <a:pt x="55" y="121"/>
                    <a:pt x="55" y="121"/>
                    <a:pt x="55" y="121"/>
                  </a:cubicBezTo>
                  <a:cubicBezTo>
                    <a:pt x="55" y="121"/>
                    <a:pt x="55" y="122"/>
                    <a:pt x="54" y="122"/>
                  </a:cubicBezTo>
                  <a:cubicBezTo>
                    <a:pt x="54" y="120"/>
                    <a:pt x="53" y="121"/>
                    <a:pt x="53" y="120"/>
                  </a:cubicBezTo>
                  <a:cubicBezTo>
                    <a:pt x="53" y="120"/>
                    <a:pt x="53" y="119"/>
                    <a:pt x="53" y="120"/>
                  </a:cubicBezTo>
                  <a:cubicBezTo>
                    <a:pt x="53" y="118"/>
                    <a:pt x="54" y="119"/>
                    <a:pt x="54" y="119"/>
                  </a:cubicBezTo>
                  <a:cubicBezTo>
                    <a:pt x="54" y="120"/>
                    <a:pt x="53" y="119"/>
                    <a:pt x="54" y="121"/>
                  </a:cubicBezTo>
                  <a:cubicBezTo>
                    <a:pt x="54" y="121"/>
                    <a:pt x="54" y="120"/>
                    <a:pt x="54" y="120"/>
                  </a:cubicBezTo>
                  <a:cubicBezTo>
                    <a:pt x="55" y="120"/>
                    <a:pt x="55" y="120"/>
                    <a:pt x="55" y="120"/>
                  </a:cubicBezTo>
                  <a:cubicBezTo>
                    <a:pt x="55" y="120"/>
                    <a:pt x="54" y="118"/>
                    <a:pt x="55" y="118"/>
                  </a:cubicBezTo>
                  <a:cubicBezTo>
                    <a:pt x="56" y="119"/>
                    <a:pt x="55" y="121"/>
                    <a:pt x="56" y="120"/>
                  </a:cubicBezTo>
                  <a:moveTo>
                    <a:pt x="76" y="114"/>
                  </a:moveTo>
                  <a:cubicBezTo>
                    <a:pt x="76" y="114"/>
                    <a:pt x="76" y="115"/>
                    <a:pt x="76" y="114"/>
                  </a:cubicBezTo>
                  <a:cubicBezTo>
                    <a:pt x="77" y="115"/>
                    <a:pt x="76" y="115"/>
                    <a:pt x="76" y="114"/>
                  </a:cubicBezTo>
                  <a:moveTo>
                    <a:pt x="111" y="42"/>
                  </a:moveTo>
                  <a:cubicBezTo>
                    <a:pt x="110" y="43"/>
                    <a:pt x="110" y="41"/>
                    <a:pt x="109" y="41"/>
                  </a:cubicBezTo>
                  <a:cubicBezTo>
                    <a:pt x="110" y="41"/>
                    <a:pt x="110" y="42"/>
                    <a:pt x="111" y="42"/>
                  </a:cubicBezTo>
                  <a:moveTo>
                    <a:pt x="75" y="113"/>
                  </a:moveTo>
                  <a:cubicBezTo>
                    <a:pt x="75" y="114"/>
                    <a:pt x="75" y="114"/>
                    <a:pt x="75" y="115"/>
                  </a:cubicBezTo>
                  <a:cubicBezTo>
                    <a:pt x="75" y="115"/>
                    <a:pt x="74" y="115"/>
                    <a:pt x="74" y="114"/>
                  </a:cubicBezTo>
                  <a:cubicBezTo>
                    <a:pt x="74" y="115"/>
                    <a:pt x="75" y="114"/>
                    <a:pt x="75" y="114"/>
                  </a:cubicBezTo>
                  <a:cubicBezTo>
                    <a:pt x="75" y="114"/>
                    <a:pt x="75" y="114"/>
                    <a:pt x="75" y="114"/>
                  </a:cubicBezTo>
                  <a:cubicBezTo>
                    <a:pt x="75" y="113"/>
                    <a:pt x="75" y="113"/>
                    <a:pt x="75" y="113"/>
                  </a:cubicBezTo>
                  <a:moveTo>
                    <a:pt x="122" y="31"/>
                  </a:moveTo>
                  <a:cubicBezTo>
                    <a:pt x="122" y="31"/>
                    <a:pt x="122" y="31"/>
                    <a:pt x="123" y="32"/>
                  </a:cubicBezTo>
                  <a:cubicBezTo>
                    <a:pt x="123" y="31"/>
                    <a:pt x="123" y="31"/>
                    <a:pt x="124" y="31"/>
                  </a:cubicBezTo>
                  <a:cubicBezTo>
                    <a:pt x="124" y="31"/>
                    <a:pt x="125" y="32"/>
                    <a:pt x="125" y="32"/>
                  </a:cubicBezTo>
                  <a:cubicBezTo>
                    <a:pt x="126" y="33"/>
                    <a:pt x="127" y="34"/>
                    <a:pt x="128" y="35"/>
                  </a:cubicBezTo>
                  <a:cubicBezTo>
                    <a:pt x="128" y="35"/>
                    <a:pt x="128" y="36"/>
                    <a:pt x="128" y="36"/>
                  </a:cubicBezTo>
                  <a:cubicBezTo>
                    <a:pt x="129" y="37"/>
                    <a:pt x="129" y="38"/>
                    <a:pt x="130" y="39"/>
                  </a:cubicBezTo>
                  <a:cubicBezTo>
                    <a:pt x="131" y="40"/>
                    <a:pt x="132" y="41"/>
                    <a:pt x="132" y="42"/>
                  </a:cubicBezTo>
                  <a:cubicBezTo>
                    <a:pt x="133" y="42"/>
                    <a:pt x="132" y="43"/>
                    <a:pt x="133" y="43"/>
                  </a:cubicBezTo>
                  <a:cubicBezTo>
                    <a:pt x="133" y="43"/>
                    <a:pt x="133" y="43"/>
                    <a:pt x="133" y="44"/>
                  </a:cubicBezTo>
                  <a:cubicBezTo>
                    <a:pt x="134" y="44"/>
                    <a:pt x="133" y="45"/>
                    <a:pt x="134" y="45"/>
                  </a:cubicBezTo>
                  <a:cubicBezTo>
                    <a:pt x="134" y="47"/>
                    <a:pt x="135" y="48"/>
                    <a:pt x="135" y="50"/>
                  </a:cubicBezTo>
                  <a:cubicBezTo>
                    <a:pt x="134" y="50"/>
                    <a:pt x="135" y="51"/>
                    <a:pt x="134" y="51"/>
                  </a:cubicBezTo>
                  <a:cubicBezTo>
                    <a:pt x="134" y="52"/>
                    <a:pt x="134" y="51"/>
                    <a:pt x="135" y="50"/>
                  </a:cubicBezTo>
                  <a:cubicBezTo>
                    <a:pt x="136" y="52"/>
                    <a:pt x="136" y="53"/>
                    <a:pt x="137" y="54"/>
                  </a:cubicBezTo>
                  <a:cubicBezTo>
                    <a:pt x="137" y="54"/>
                    <a:pt x="136" y="54"/>
                    <a:pt x="136" y="55"/>
                  </a:cubicBezTo>
                  <a:cubicBezTo>
                    <a:pt x="136" y="55"/>
                    <a:pt x="138" y="56"/>
                    <a:pt x="137" y="56"/>
                  </a:cubicBezTo>
                  <a:cubicBezTo>
                    <a:pt x="139" y="56"/>
                    <a:pt x="137" y="57"/>
                    <a:pt x="138" y="58"/>
                  </a:cubicBezTo>
                  <a:cubicBezTo>
                    <a:pt x="138" y="57"/>
                    <a:pt x="139" y="57"/>
                    <a:pt x="139" y="57"/>
                  </a:cubicBezTo>
                  <a:cubicBezTo>
                    <a:pt x="139" y="56"/>
                    <a:pt x="138" y="57"/>
                    <a:pt x="137" y="56"/>
                  </a:cubicBezTo>
                  <a:cubicBezTo>
                    <a:pt x="137" y="55"/>
                    <a:pt x="138" y="55"/>
                    <a:pt x="138" y="54"/>
                  </a:cubicBezTo>
                  <a:cubicBezTo>
                    <a:pt x="139" y="54"/>
                    <a:pt x="139" y="54"/>
                    <a:pt x="139" y="54"/>
                  </a:cubicBezTo>
                  <a:cubicBezTo>
                    <a:pt x="139" y="53"/>
                    <a:pt x="137" y="54"/>
                    <a:pt x="137" y="53"/>
                  </a:cubicBezTo>
                  <a:cubicBezTo>
                    <a:pt x="137" y="53"/>
                    <a:pt x="138" y="53"/>
                    <a:pt x="138" y="53"/>
                  </a:cubicBezTo>
                  <a:cubicBezTo>
                    <a:pt x="138" y="52"/>
                    <a:pt x="137" y="52"/>
                    <a:pt x="138" y="51"/>
                  </a:cubicBezTo>
                  <a:cubicBezTo>
                    <a:pt x="137" y="51"/>
                    <a:pt x="136" y="50"/>
                    <a:pt x="136" y="49"/>
                  </a:cubicBezTo>
                  <a:cubicBezTo>
                    <a:pt x="136" y="49"/>
                    <a:pt x="137" y="50"/>
                    <a:pt x="137" y="50"/>
                  </a:cubicBezTo>
                  <a:cubicBezTo>
                    <a:pt x="137" y="50"/>
                    <a:pt x="138" y="49"/>
                    <a:pt x="138" y="49"/>
                  </a:cubicBezTo>
                  <a:cubicBezTo>
                    <a:pt x="138" y="48"/>
                    <a:pt x="137" y="49"/>
                    <a:pt x="137" y="49"/>
                  </a:cubicBezTo>
                  <a:cubicBezTo>
                    <a:pt x="137" y="49"/>
                    <a:pt x="137" y="49"/>
                    <a:pt x="137" y="49"/>
                  </a:cubicBezTo>
                  <a:cubicBezTo>
                    <a:pt x="136" y="48"/>
                    <a:pt x="135" y="49"/>
                    <a:pt x="136" y="48"/>
                  </a:cubicBezTo>
                  <a:cubicBezTo>
                    <a:pt x="137" y="47"/>
                    <a:pt x="136" y="48"/>
                    <a:pt x="137" y="48"/>
                  </a:cubicBezTo>
                  <a:cubicBezTo>
                    <a:pt x="137" y="48"/>
                    <a:pt x="138" y="48"/>
                    <a:pt x="138" y="48"/>
                  </a:cubicBezTo>
                  <a:cubicBezTo>
                    <a:pt x="139" y="47"/>
                    <a:pt x="138" y="47"/>
                    <a:pt x="138" y="46"/>
                  </a:cubicBezTo>
                  <a:cubicBezTo>
                    <a:pt x="137" y="46"/>
                    <a:pt x="138" y="47"/>
                    <a:pt x="137" y="47"/>
                  </a:cubicBezTo>
                  <a:cubicBezTo>
                    <a:pt x="136" y="48"/>
                    <a:pt x="136" y="47"/>
                    <a:pt x="136" y="47"/>
                  </a:cubicBezTo>
                  <a:cubicBezTo>
                    <a:pt x="136" y="46"/>
                    <a:pt x="136" y="46"/>
                    <a:pt x="137" y="46"/>
                  </a:cubicBezTo>
                  <a:cubicBezTo>
                    <a:pt x="137" y="45"/>
                    <a:pt x="138" y="45"/>
                    <a:pt x="138" y="44"/>
                  </a:cubicBezTo>
                  <a:cubicBezTo>
                    <a:pt x="139" y="44"/>
                    <a:pt x="140" y="44"/>
                    <a:pt x="139" y="45"/>
                  </a:cubicBezTo>
                  <a:cubicBezTo>
                    <a:pt x="139" y="46"/>
                    <a:pt x="139" y="44"/>
                    <a:pt x="140" y="44"/>
                  </a:cubicBezTo>
                  <a:cubicBezTo>
                    <a:pt x="141" y="45"/>
                    <a:pt x="141" y="46"/>
                    <a:pt x="141" y="46"/>
                  </a:cubicBezTo>
                  <a:cubicBezTo>
                    <a:pt x="141" y="46"/>
                    <a:pt x="141" y="47"/>
                    <a:pt x="141" y="47"/>
                  </a:cubicBezTo>
                  <a:cubicBezTo>
                    <a:pt x="142" y="48"/>
                    <a:pt x="141" y="50"/>
                    <a:pt x="142" y="51"/>
                  </a:cubicBezTo>
                  <a:cubicBezTo>
                    <a:pt x="142" y="52"/>
                    <a:pt x="142" y="52"/>
                    <a:pt x="142" y="52"/>
                  </a:cubicBezTo>
                  <a:cubicBezTo>
                    <a:pt x="142" y="54"/>
                    <a:pt x="142" y="57"/>
                    <a:pt x="142" y="59"/>
                  </a:cubicBezTo>
                  <a:cubicBezTo>
                    <a:pt x="142" y="59"/>
                    <a:pt x="142" y="60"/>
                    <a:pt x="142" y="61"/>
                  </a:cubicBezTo>
                  <a:cubicBezTo>
                    <a:pt x="141" y="65"/>
                    <a:pt x="140" y="70"/>
                    <a:pt x="138" y="74"/>
                  </a:cubicBezTo>
                  <a:cubicBezTo>
                    <a:pt x="137" y="74"/>
                    <a:pt x="137" y="74"/>
                    <a:pt x="137" y="74"/>
                  </a:cubicBezTo>
                  <a:cubicBezTo>
                    <a:pt x="136" y="75"/>
                    <a:pt x="136" y="76"/>
                    <a:pt x="136" y="77"/>
                  </a:cubicBezTo>
                  <a:cubicBezTo>
                    <a:pt x="135" y="78"/>
                    <a:pt x="135" y="78"/>
                    <a:pt x="135" y="79"/>
                  </a:cubicBezTo>
                  <a:cubicBezTo>
                    <a:pt x="134" y="79"/>
                    <a:pt x="134" y="79"/>
                    <a:pt x="133" y="79"/>
                  </a:cubicBezTo>
                  <a:cubicBezTo>
                    <a:pt x="133" y="81"/>
                    <a:pt x="132" y="82"/>
                    <a:pt x="131" y="83"/>
                  </a:cubicBezTo>
                  <a:cubicBezTo>
                    <a:pt x="131" y="83"/>
                    <a:pt x="130" y="82"/>
                    <a:pt x="131" y="82"/>
                  </a:cubicBezTo>
                  <a:cubicBezTo>
                    <a:pt x="130" y="82"/>
                    <a:pt x="130" y="84"/>
                    <a:pt x="131" y="84"/>
                  </a:cubicBezTo>
                  <a:cubicBezTo>
                    <a:pt x="130" y="85"/>
                    <a:pt x="129" y="86"/>
                    <a:pt x="128" y="85"/>
                  </a:cubicBezTo>
                  <a:cubicBezTo>
                    <a:pt x="128" y="87"/>
                    <a:pt x="125" y="87"/>
                    <a:pt x="126" y="89"/>
                  </a:cubicBezTo>
                  <a:cubicBezTo>
                    <a:pt x="126" y="89"/>
                    <a:pt x="125" y="89"/>
                    <a:pt x="125" y="89"/>
                  </a:cubicBezTo>
                  <a:cubicBezTo>
                    <a:pt x="125" y="89"/>
                    <a:pt x="125" y="89"/>
                    <a:pt x="125" y="90"/>
                  </a:cubicBezTo>
                  <a:cubicBezTo>
                    <a:pt x="124" y="90"/>
                    <a:pt x="122" y="91"/>
                    <a:pt x="121" y="92"/>
                  </a:cubicBezTo>
                  <a:cubicBezTo>
                    <a:pt x="121" y="92"/>
                    <a:pt x="121" y="92"/>
                    <a:pt x="121" y="93"/>
                  </a:cubicBezTo>
                  <a:cubicBezTo>
                    <a:pt x="121" y="93"/>
                    <a:pt x="121" y="92"/>
                    <a:pt x="120" y="92"/>
                  </a:cubicBezTo>
                  <a:cubicBezTo>
                    <a:pt x="120" y="93"/>
                    <a:pt x="119" y="94"/>
                    <a:pt x="118" y="94"/>
                  </a:cubicBezTo>
                  <a:cubicBezTo>
                    <a:pt x="118" y="94"/>
                    <a:pt x="118" y="94"/>
                    <a:pt x="119" y="94"/>
                  </a:cubicBezTo>
                  <a:cubicBezTo>
                    <a:pt x="118" y="94"/>
                    <a:pt x="118" y="95"/>
                    <a:pt x="117" y="95"/>
                  </a:cubicBezTo>
                  <a:cubicBezTo>
                    <a:pt x="117" y="95"/>
                    <a:pt x="117" y="96"/>
                    <a:pt x="117" y="96"/>
                  </a:cubicBezTo>
                  <a:cubicBezTo>
                    <a:pt x="116" y="96"/>
                    <a:pt x="116" y="96"/>
                    <a:pt x="115" y="96"/>
                  </a:cubicBezTo>
                  <a:cubicBezTo>
                    <a:pt x="115" y="97"/>
                    <a:pt x="114" y="97"/>
                    <a:pt x="114" y="98"/>
                  </a:cubicBezTo>
                  <a:cubicBezTo>
                    <a:pt x="114" y="98"/>
                    <a:pt x="114" y="99"/>
                    <a:pt x="113" y="99"/>
                  </a:cubicBezTo>
                  <a:cubicBezTo>
                    <a:pt x="112" y="100"/>
                    <a:pt x="111" y="100"/>
                    <a:pt x="110" y="101"/>
                  </a:cubicBezTo>
                  <a:cubicBezTo>
                    <a:pt x="109" y="101"/>
                    <a:pt x="109" y="103"/>
                    <a:pt x="108" y="102"/>
                  </a:cubicBezTo>
                  <a:cubicBezTo>
                    <a:pt x="108" y="103"/>
                    <a:pt x="108" y="103"/>
                    <a:pt x="108" y="103"/>
                  </a:cubicBezTo>
                  <a:cubicBezTo>
                    <a:pt x="107" y="103"/>
                    <a:pt x="107" y="103"/>
                    <a:pt x="107" y="103"/>
                  </a:cubicBezTo>
                  <a:cubicBezTo>
                    <a:pt x="107" y="103"/>
                    <a:pt x="107" y="104"/>
                    <a:pt x="106" y="104"/>
                  </a:cubicBezTo>
                  <a:cubicBezTo>
                    <a:pt x="105" y="105"/>
                    <a:pt x="104" y="105"/>
                    <a:pt x="104" y="105"/>
                  </a:cubicBezTo>
                  <a:cubicBezTo>
                    <a:pt x="103" y="106"/>
                    <a:pt x="103" y="106"/>
                    <a:pt x="103" y="106"/>
                  </a:cubicBezTo>
                  <a:cubicBezTo>
                    <a:pt x="103" y="106"/>
                    <a:pt x="103" y="106"/>
                    <a:pt x="102" y="106"/>
                  </a:cubicBezTo>
                  <a:cubicBezTo>
                    <a:pt x="102" y="106"/>
                    <a:pt x="102" y="107"/>
                    <a:pt x="102" y="107"/>
                  </a:cubicBezTo>
                  <a:cubicBezTo>
                    <a:pt x="102" y="107"/>
                    <a:pt x="102" y="107"/>
                    <a:pt x="101" y="107"/>
                  </a:cubicBezTo>
                  <a:cubicBezTo>
                    <a:pt x="101" y="107"/>
                    <a:pt x="101" y="107"/>
                    <a:pt x="101" y="107"/>
                  </a:cubicBezTo>
                  <a:cubicBezTo>
                    <a:pt x="100" y="108"/>
                    <a:pt x="98" y="108"/>
                    <a:pt x="98" y="109"/>
                  </a:cubicBezTo>
                  <a:cubicBezTo>
                    <a:pt x="97" y="109"/>
                    <a:pt x="97" y="109"/>
                    <a:pt x="97" y="109"/>
                  </a:cubicBezTo>
                  <a:cubicBezTo>
                    <a:pt x="97" y="109"/>
                    <a:pt x="96" y="111"/>
                    <a:pt x="95" y="110"/>
                  </a:cubicBezTo>
                  <a:cubicBezTo>
                    <a:pt x="95" y="111"/>
                    <a:pt x="94" y="111"/>
                    <a:pt x="93" y="111"/>
                  </a:cubicBezTo>
                  <a:cubicBezTo>
                    <a:pt x="92" y="111"/>
                    <a:pt x="93" y="111"/>
                    <a:pt x="93" y="110"/>
                  </a:cubicBezTo>
                  <a:cubicBezTo>
                    <a:pt x="92" y="111"/>
                    <a:pt x="93" y="111"/>
                    <a:pt x="93" y="111"/>
                  </a:cubicBezTo>
                  <a:cubicBezTo>
                    <a:pt x="92" y="111"/>
                    <a:pt x="92" y="112"/>
                    <a:pt x="91" y="112"/>
                  </a:cubicBezTo>
                  <a:cubicBezTo>
                    <a:pt x="91" y="112"/>
                    <a:pt x="91" y="113"/>
                    <a:pt x="91" y="113"/>
                  </a:cubicBezTo>
                  <a:cubicBezTo>
                    <a:pt x="90" y="114"/>
                    <a:pt x="88" y="114"/>
                    <a:pt x="87" y="114"/>
                  </a:cubicBezTo>
                  <a:cubicBezTo>
                    <a:pt x="86" y="115"/>
                    <a:pt x="86" y="115"/>
                    <a:pt x="86" y="115"/>
                  </a:cubicBezTo>
                  <a:cubicBezTo>
                    <a:pt x="85" y="116"/>
                    <a:pt x="84" y="116"/>
                    <a:pt x="83" y="116"/>
                  </a:cubicBezTo>
                  <a:cubicBezTo>
                    <a:pt x="83" y="116"/>
                    <a:pt x="83" y="117"/>
                    <a:pt x="82" y="117"/>
                  </a:cubicBezTo>
                  <a:cubicBezTo>
                    <a:pt x="82" y="117"/>
                    <a:pt x="82" y="116"/>
                    <a:pt x="81" y="116"/>
                  </a:cubicBezTo>
                  <a:cubicBezTo>
                    <a:pt x="81" y="116"/>
                    <a:pt x="81" y="117"/>
                    <a:pt x="81" y="117"/>
                  </a:cubicBezTo>
                  <a:cubicBezTo>
                    <a:pt x="80" y="117"/>
                    <a:pt x="78" y="117"/>
                    <a:pt x="77" y="117"/>
                  </a:cubicBezTo>
                  <a:cubicBezTo>
                    <a:pt x="77" y="116"/>
                    <a:pt x="78" y="117"/>
                    <a:pt x="78" y="117"/>
                  </a:cubicBezTo>
                  <a:cubicBezTo>
                    <a:pt x="78" y="117"/>
                    <a:pt x="79" y="115"/>
                    <a:pt x="79" y="116"/>
                  </a:cubicBezTo>
                  <a:cubicBezTo>
                    <a:pt x="80" y="116"/>
                    <a:pt x="79" y="115"/>
                    <a:pt x="80" y="115"/>
                  </a:cubicBezTo>
                  <a:cubicBezTo>
                    <a:pt x="80" y="116"/>
                    <a:pt x="80" y="116"/>
                    <a:pt x="80" y="116"/>
                  </a:cubicBezTo>
                  <a:cubicBezTo>
                    <a:pt x="80" y="115"/>
                    <a:pt x="80" y="115"/>
                    <a:pt x="81" y="115"/>
                  </a:cubicBezTo>
                  <a:cubicBezTo>
                    <a:pt x="81" y="114"/>
                    <a:pt x="80" y="115"/>
                    <a:pt x="80" y="114"/>
                  </a:cubicBezTo>
                  <a:cubicBezTo>
                    <a:pt x="81" y="114"/>
                    <a:pt x="81" y="114"/>
                    <a:pt x="82" y="113"/>
                  </a:cubicBezTo>
                  <a:cubicBezTo>
                    <a:pt x="82" y="112"/>
                    <a:pt x="81" y="113"/>
                    <a:pt x="81" y="112"/>
                  </a:cubicBezTo>
                  <a:cubicBezTo>
                    <a:pt x="82" y="112"/>
                    <a:pt x="82" y="110"/>
                    <a:pt x="84" y="111"/>
                  </a:cubicBezTo>
                  <a:cubicBezTo>
                    <a:pt x="84" y="111"/>
                    <a:pt x="84" y="110"/>
                    <a:pt x="83" y="110"/>
                  </a:cubicBezTo>
                  <a:cubicBezTo>
                    <a:pt x="84" y="110"/>
                    <a:pt x="84" y="111"/>
                    <a:pt x="84" y="110"/>
                  </a:cubicBezTo>
                  <a:cubicBezTo>
                    <a:pt x="84" y="110"/>
                    <a:pt x="84" y="111"/>
                    <a:pt x="84" y="111"/>
                  </a:cubicBezTo>
                  <a:cubicBezTo>
                    <a:pt x="85" y="110"/>
                    <a:pt x="86" y="109"/>
                    <a:pt x="87" y="109"/>
                  </a:cubicBezTo>
                  <a:cubicBezTo>
                    <a:pt x="87" y="109"/>
                    <a:pt x="87" y="109"/>
                    <a:pt x="86" y="109"/>
                  </a:cubicBezTo>
                  <a:cubicBezTo>
                    <a:pt x="87" y="109"/>
                    <a:pt x="88" y="108"/>
                    <a:pt x="89" y="108"/>
                  </a:cubicBezTo>
                  <a:cubicBezTo>
                    <a:pt x="90" y="108"/>
                    <a:pt x="89" y="107"/>
                    <a:pt x="89" y="107"/>
                  </a:cubicBezTo>
                  <a:cubicBezTo>
                    <a:pt x="90" y="107"/>
                    <a:pt x="90" y="107"/>
                    <a:pt x="91" y="107"/>
                  </a:cubicBezTo>
                  <a:cubicBezTo>
                    <a:pt x="91" y="107"/>
                    <a:pt x="91" y="107"/>
                    <a:pt x="91" y="107"/>
                  </a:cubicBezTo>
                  <a:cubicBezTo>
                    <a:pt x="91" y="107"/>
                    <a:pt x="92" y="107"/>
                    <a:pt x="91" y="106"/>
                  </a:cubicBezTo>
                  <a:cubicBezTo>
                    <a:pt x="91" y="105"/>
                    <a:pt x="90" y="106"/>
                    <a:pt x="90" y="106"/>
                  </a:cubicBezTo>
                  <a:cubicBezTo>
                    <a:pt x="90" y="105"/>
                    <a:pt x="89" y="105"/>
                    <a:pt x="89" y="105"/>
                  </a:cubicBezTo>
                  <a:cubicBezTo>
                    <a:pt x="89" y="105"/>
                    <a:pt x="89" y="106"/>
                    <a:pt x="89" y="106"/>
                  </a:cubicBezTo>
                  <a:cubicBezTo>
                    <a:pt x="89" y="106"/>
                    <a:pt x="89" y="106"/>
                    <a:pt x="90" y="106"/>
                  </a:cubicBezTo>
                  <a:cubicBezTo>
                    <a:pt x="86" y="107"/>
                    <a:pt x="85" y="109"/>
                    <a:pt x="81" y="109"/>
                  </a:cubicBezTo>
                  <a:cubicBezTo>
                    <a:pt x="81" y="109"/>
                    <a:pt x="81" y="109"/>
                    <a:pt x="81" y="108"/>
                  </a:cubicBezTo>
                  <a:cubicBezTo>
                    <a:pt x="80" y="109"/>
                    <a:pt x="79" y="109"/>
                    <a:pt x="78" y="109"/>
                  </a:cubicBezTo>
                  <a:cubicBezTo>
                    <a:pt x="78" y="109"/>
                    <a:pt x="79" y="110"/>
                    <a:pt x="78" y="110"/>
                  </a:cubicBezTo>
                  <a:cubicBezTo>
                    <a:pt x="78" y="110"/>
                    <a:pt x="77" y="110"/>
                    <a:pt x="77" y="109"/>
                  </a:cubicBezTo>
                  <a:cubicBezTo>
                    <a:pt x="77" y="109"/>
                    <a:pt x="77" y="109"/>
                    <a:pt x="77" y="110"/>
                  </a:cubicBezTo>
                  <a:cubicBezTo>
                    <a:pt x="77" y="110"/>
                    <a:pt x="77" y="109"/>
                    <a:pt x="77" y="109"/>
                  </a:cubicBezTo>
                  <a:cubicBezTo>
                    <a:pt x="76" y="108"/>
                    <a:pt x="77" y="108"/>
                    <a:pt x="77" y="107"/>
                  </a:cubicBezTo>
                  <a:cubicBezTo>
                    <a:pt x="78" y="108"/>
                    <a:pt x="78" y="108"/>
                    <a:pt x="78" y="107"/>
                  </a:cubicBezTo>
                  <a:cubicBezTo>
                    <a:pt x="79" y="108"/>
                    <a:pt x="78" y="108"/>
                    <a:pt x="78" y="108"/>
                  </a:cubicBezTo>
                  <a:cubicBezTo>
                    <a:pt x="79" y="109"/>
                    <a:pt x="79" y="108"/>
                    <a:pt x="79" y="107"/>
                  </a:cubicBezTo>
                  <a:cubicBezTo>
                    <a:pt x="79" y="107"/>
                    <a:pt x="79" y="106"/>
                    <a:pt x="80" y="107"/>
                  </a:cubicBezTo>
                  <a:cubicBezTo>
                    <a:pt x="80" y="107"/>
                    <a:pt x="80" y="107"/>
                    <a:pt x="79" y="108"/>
                  </a:cubicBezTo>
                  <a:cubicBezTo>
                    <a:pt x="80" y="108"/>
                    <a:pt x="80" y="107"/>
                    <a:pt x="80" y="107"/>
                  </a:cubicBezTo>
                  <a:cubicBezTo>
                    <a:pt x="81" y="107"/>
                    <a:pt x="82" y="106"/>
                    <a:pt x="82" y="106"/>
                  </a:cubicBezTo>
                  <a:cubicBezTo>
                    <a:pt x="83" y="106"/>
                    <a:pt x="83" y="106"/>
                    <a:pt x="84" y="106"/>
                  </a:cubicBezTo>
                  <a:cubicBezTo>
                    <a:pt x="84" y="106"/>
                    <a:pt x="84" y="106"/>
                    <a:pt x="84" y="106"/>
                  </a:cubicBezTo>
                  <a:cubicBezTo>
                    <a:pt x="85" y="105"/>
                    <a:pt x="87" y="104"/>
                    <a:pt x="88" y="104"/>
                  </a:cubicBezTo>
                  <a:cubicBezTo>
                    <a:pt x="89" y="105"/>
                    <a:pt x="88" y="105"/>
                    <a:pt x="88" y="105"/>
                  </a:cubicBezTo>
                  <a:cubicBezTo>
                    <a:pt x="88" y="106"/>
                    <a:pt x="88" y="104"/>
                    <a:pt x="88" y="104"/>
                  </a:cubicBezTo>
                  <a:cubicBezTo>
                    <a:pt x="90" y="104"/>
                    <a:pt x="92" y="103"/>
                    <a:pt x="93" y="102"/>
                  </a:cubicBezTo>
                  <a:cubicBezTo>
                    <a:pt x="94" y="103"/>
                    <a:pt x="94" y="102"/>
                    <a:pt x="94" y="103"/>
                  </a:cubicBezTo>
                  <a:cubicBezTo>
                    <a:pt x="94" y="103"/>
                    <a:pt x="94" y="102"/>
                    <a:pt x="94" y="102"/>
                  </a:cubicBezTo>
                  <a:cubicBezTo>
                    <a:pt x="95" y="102"/>
                    <a:pt x="97" y="102"/>
                    <a:pt x="98" y="101"/>
                  </a:cubicBezTo>
                  <a:cubicBezTo>
                    <a:pt x="98" y="100"/>
                    <a:pt x="99" y="100"/>
                    <a:pt x="99" y="100"/>
                  </a:cubicBezTo>
                  <a:cubicBezTo>
                    <a:pt x="100" y="100"/>
                    <a:pt x="100" y="100"/>
                    <a:pt x="100" y="99"/>
                  </a:cubicBezTo>
                  <a:cubicBezTo>
                    <a:pt x="101" y="99"/>
                    <a:pt x="101" y="99"/>
                    <a:pt x="101" y="99"/>
                  </a:cubicBezTo>
                  <a:cubicBezTo>
                    <a:pt x="101" y="99"/>
                    <a:pt x="102" y="99"/>
                    <a:pt x="102" y="99"/>
                  </a:cubicBezTo>
                  <a:cubicBezTo>
                    <a:pt x="102" y="99"/>
                    <a:pt x="103" y="98"/>
                    <a:pt x="103" y="98"/>
                  </a:cubicBezTo>
                  <a:cubicBezTo>
                    <a:pt x="103" y="97"/>
                    <a:pt x="103" y="97"/>
                    <a:pt x="103" y="97"/>
                  </a:cubicBezTo>
                  <a:cubicBezTo>
                    <a:pt x="104" y="97"/>
                    <a:pt x="104" y="97"/>
                    <a:pt x="104" y="97"/>
                  </a:cubicBezTo>
                  <a:cubicBezTo>
                    <a:pt x="105" y="96"/>
                    <a:pt x="105" y="97"/>
                    <a:pt x="105" y="96"/>
                  </a:cubicBezTo>
                  <a:cubicBezTo>
                    <a:pt x="105" y="96"/>
                    <a:pt x="106" y="96"/>
                    <a:pt x="106" y="96"/>
                  </a:cubicBezTo>
                  <a:cubicBezTo>
                    <a:pt x="106" y="96"/>
                    <a:pt x="106" y="96"/>
                    <a:pt x="106" y="96"/>
                  </a:cubicBezTo>
                  <a:cubicBezTo>
                    <a:pt x="105" y="95"/>
                    <a:pt x="106" y="95"/>
                    <a:pt x="106" y="95"/>
                  </a:cubicBezTo>
                  <a:cubicBezTo>
                    <a:pt x="108" y="94"/>
                    <a:pt x="109" y="93"/>
                    <a:pt x="112" y="91"/>
                  </a:cubicBezTo>
                  <a:cubicBezTo>
                    <a:pt x="112" y="91"/>
                    <a:pt x="113" y="90"/>
                    <a:pt x="114" y="89"/>
                  </a:cubicBezTo>
                  <a:cubicBezTo>
                    <a:pt x="114" y="89"/>
                    <a:pt x="115" y="89"/>
                    <a:pt x="115" y="89"/>
                  </a:cubicBezTo>
                  <a:cubicBezTo>
                    <a:pt x="115" y="89"/>
                    <a:pt x="115" y="87"/>
                    <a:pt x="117" y="88"/>
                  </a:cubicBezTo>
                  <a:cubicBezTo>
                    <a:pt x="116" y="87"/>
                    <a:pt x="117" y="86"/>
                    <a:pt x="118" y="86"/>
                  </a:cubicBezTo>
                  <a:cubicBezTo>
                    <a:pt x="118" y="86"/>
                    <a:pt x="118" y="87"/>
                    <a:pt x="118" y="87"/>
                  </a:cubicBezTo>
                  <a:cubicBezTo>
                    <a:pt x="118" y="87"/>
                    <a:pt x="119" y="86"/>
                    <a:pt x="118" y="86"/>
                  </a:cubicBezTo>
                  <a:cubicBezTo>
                    <a:pt x="118" y="86"/>
                    <a:pt x="119" y="86"/>
                    <a:pt x="119" y="85"/>
                  </a:cubicBezTo>
                  <a:cubicBezTo>
                    <a:pt x="119" y="85"/>
                    <a:pt x="119" y="85"/>
                    <a:pt x="119" y="86"/>
                  </a:cubicBezTo>
                  <a:cubicBezTo>
                    <a:pt x="119" y="84"/>
                    <a:pt x="120" y="84"/>
                    <a:pt x="121" y="83"/>
                  </a:cubicBezTo>
                  <a:cubicBezTo>
                    <a:pt x="122" y="83"/>
                    <a:pt x="123" y="82"/>
                    <a:pt x="124" y="81"/>
                  </a:cubicBezTo>
                  <a:cubicBezTo>
                    <a:pt x="123" y="81"/>
                    <a:pt x="123" y="82"/>
                    <a:pt x="122" y="81"/>
                  </a:cubicBezTo>
                  <a:cubicBezTo>
                    <a:pt x="123" y="80"/>
                    <a:pt x="123" y="79"/>
                    <a:pt x="123" y="78"/>
                  </a:cubicBezTo>
                  <a:cubicBezTo>
                    <a:pt x="124" y="78"/>
                    <a:pt x="125" y="77"/>
                    <a:pt x="125" y="77"/>
                  </a:cubicBezTo>
                  <a:cubicBezTo>
                    <a:pt x="126" y="77"/>
                    <a:pt x="125" y="77"/>
                    <a:pt x="125" y="77"/>
                  </a:cubicBezTo>
                  <a:cubicBezTo>
                    <a:pt x="126" y="77"/>
                    <a:pt x="126" y="76"/>
                    <a:pt x="125" y="76"/>
                  </a:cubicBezTo>
                  <a:cubicBezTo>
                    <a:pt x="125" y="76"/>
                    <a:pt x="125" y="76"/>
                    <a:pt x="126" y="76"/>
                  </a:cubicBezTo>
                  <a:cubicBezTo>
                    <a:pt x="126" y="75"/>
                    <a:pt x="126" y="74"/>
                    <a:pt x="126" y="74"/>
                  </a:cubicBezTo>
                  <a:cubicBezTo>
                    <a:pt x="127" y="73"/>
                    <a:pt x="127" y="72"/>
                    <a:pt x="127" y="71"/>
                  </a:cubicBezTo>
                  <a:cubicBezTo>
                    <a:pt x="128" y="72"/>
                    <a:pt x="129" y="71"/>
                    <a:pt x="128" y="70"/>
                  </a:cubicBezTo>
                  <a:cubicBezTo>
                    <a:pt x="127" y="70"/>
                    <a:pt x="129" y="72"/>
                    <a:pt x="127" y="71"/>
                  </a:cubicBezTo>
                  <a:cubicBezTo>
                    <a:pt x="128" y="69"/>
                    <a:pt x="129" y="67"/>
                    <a:pt x="129" y="65"/>
                  </a:cubicBezTo>
                  <a:cubicBezTo>
                    <a:pt x="130" y="66"/>
                    <a:pt x="130" y="65"/>
                    <a:pt x="130" y="65"/>
                  </a:cubicBezTo>
                  <a:cubicBezTo>
                    <a:pt x="130" y="65"/>
                    <a:pt x="130" y="65"/>
                    <a:pt x="129" y="65"/>
                  </a:cubicBezTo>
                  <a:cubicBezTo>
                    <a:pt x="129" y="64"/>
                    <a:pt x="130" y="63"/>
                    <a:pt x="130" y="62"/>
                  </a:cubicBezTo>
                  <a:cubicBezTo>
                    <a:pt x="130" y="61"/>
                    <a:pt x="130" y="60"/>
                    <a:pt x="130" y="60"/>
                  </a:cubicBezTo>
                  <a:cubicBezTo>
                    <a:pt x="130" y="59"/>
                    <a:pt x="130" y="58"/>
                    <a:pt x="130" y="57"/>
                  </a:cubicBezTo>
                  <a:cubicBezTo>
                    <a:pt x="130" y="57"/>
                    <a:pt x="130" y="56"/>
                    <a:pt x="130" y="56"/>
                  </a:cubicBezTo>
                  <a:cubicBezTo>
                    <a:pt x="130" y="55"/>
                    <a:pt x="130" y="54"/>
                    <a:pt x="130" y="53"/>
                  </a:cubicBezTo>
                  <a:cubicBezTo>
                    <a:pt x="129" y="51"/>
                    <a:pt x="129" y="50"/>
                    <a:pt x="129" y="49"/>
                  </a:cubicBezTo>
                  <a:cubicBezTo>
                    <a:pt x="128" y="48"/>
                    <a:pt x="128" y="48"/>
                    <a:pt x="128" y="47"/>
                  </a:cubicBezTo>
                  <a:cubicBezTo>
                    <a:pt x="127" y="46"/>
                    <a:pt x="127" y="45"/>
                    <a:pt x="126" y="44"/>
                  </a:cubicBezTo>
                  <a:cubicBezTo>
                    <a:pt x="126" y="42"/>
                    <a:pt x="124" y="41"/>
                    <a:pt x="124" y="40"/>
                  </a:cubicBezTo>
                  <a:cubicBezTo>
                    <a:pt x="124" y="40"/>
                    <a:pt x="124" y="39"/>
                    <a:pt x="124" y="39"/>
                  </a:cubicBezTo>
                  <a:cubicBezTo>
                    <a:pt x="123" y="39"/>
                    <a:pt x="123" y="39"/>
                    <a:pt x="123" y="38"/>
                  </a:cubicBezTo>
                  <a:cubicBezTo>
                    <a:pt x="123" y="38"/>
                    <a:pt x="123" y="37"/>
                    <a:pt x="122" y="37"/>
                  </a:cubicBezTo>
                  <a:cubicBezTo>
                    <a:pt x="121" y="36"/>
                    <a:pt x="121" y="36"/>
                    <a:pt x="121" y="35"/>
                  </a:cubicBezTo>
                  <a:cubicBezTo>
                    <a:pt x="120" y="35"/>
                    <a:pt x="120" y="34"/>
                    <a:pt x="120" y="34"/>
                  </a:cubicBezTo>
                  <a:cubicBezTo>
                    <a:pt x="120" y="33"/>
                    <a:pt x="120" y="33"/>
                    <a:pt x="121" y="33"/>
                  </a:cubicBezTo>
                  <a:cubicBezTo>
                    <a:pt x="121" y="34"/>
                    <a:pt x="121" y="34"/>
                    <a:pt x="121" y="34"/>
                  </a:cubicBezTo>
                  <a:cubicBezTo>
                    <a:pt x="122" y="35"/>
                    <a:pt x="122" y="34"/>
                    <a:pt x="123" y="33"/>
                  </a:cubicBezTo>
                  <a:cubicBezTo>
                    <a:pt x="123" y="33"/>
                    <a:pt x="122" y="34"/>
                    <a:pt x="122" y="33"/>
                  </a:cubicBezTo>
                  <a:cubicBezTo>
                    <a:pt x="122" y="33"/>
                    <a:pt x="122" y="33"/>
                    <a:pt x="122" y="33"/>
                  </a:cubicBezTo>
                  <a:cubicBezTo>
                    <a:pt x="122" y="32"/>
                    <a:pt x="122" y="32"/>
                    <a:pt x="122" y="32"/>
                  </a:cubicBezTo>
                  <a:cubicBezTo>
                    <a:pt x="121" y="32"/>
                    <a:pt x="122" y="31"/>
                    <a:pt x="122" y="31"/>
                  </a:cubicBezTo>
                  <a:moveTo>
                    <a:pt x="87" y="106"/>
                  </a:moveTo>
                  <a:cubicBezTo>
                    <a:pt x="87" y="106"/>
                    <a:pt x="86" y="105"/>
                    <a:pt x="86" y="106"/>
                  </a:cubicBezTo>
                  <a:cubicBezTo>
                    <a:pt x="87" y="106"/>
                    <a:pt x="87" y="107"/>
                    <a:pt x="87" y="106"/>
                  </a:cubicBezTo>
                  <a:moveTo>
                    <a:pt x="83" y="112"/>
                  </a:moveTo>
                  <a:cubicBezTo>
                    <a:pt x="83" y="112"/>
                    <a:pt x="82" y="112"/>
                    <a:pt x="82" y="112"/>
                  </a:cubicBezTo>
                  <a:cubicBezTo>
                    <a:pt x="82" y="113"/>
                    <a:pt x="83" y="113"/>
                    <a:pt x="83" y="113"/>
                  </a:cubicBezTo>
                  <a:cubicBezTo>
                    <a:pt x="83" y="113"/>
                    <a:pt x="83" y="113"/>
                    <a:pt x="83" y="112"/>
                  </a:cubicBezTo>
                  <a:moveTo>
                    <a:pt x="86" y="115"/>
                  </a:moveTo>
                  <a:cubicBezTo>
                    <a:pt x="85" y="114"/>
                    <a:pt x="84" y="114"/>
                    <a:pt x="84" y="115"/>
                  </a:cubicBezTo>
                  <a:cubicBezTo>
                    <a:pt x="85" y="115"/>
                    <a:pt x="85" y="115"/>
                    <a:pt x="86" y="115"/>
                  </a:cubicBezTo>
                  <a:moveTo>
                    <a:pt x="90" y="112"/>
                  </a:moveTo>
                  <a:cubicBezTo>
                    <a:pt x="90" y="112"/>
                    <a:pt x="89" y="112"/>
                    <a:pt x="89" y="113"/>
                  </a:cubicBezTo>
                  <a:cubicBezTo>
                    <a:pt x="89" y="112"/>
                    <a:pt x="90" y="113"/>
                    <a:pt x="90" y="112"/>
                  </a:cubicBezTo>
                  <a:moveTo>
                    <a:pt x="91" y="104"/>
                  </a:moveTo>
                  <a:cubicBezTo>
                    <a:pt x="91" y="104"/>
                    <a:pt x="90" y="105"/>
                    <a:pt x="91" y="105"/>
                  </a:cubicBezTo>
                  <a:cubicBezTo>
                    <a:pt x="90" y="105"/>
                    <a:pt x="91" y="105"/>
                    <a:pt x="91" y="104"/>
                  </a:cubicBezTo>
                  <a:moveTo>
                    <a:pt x="103" y="104"/>
                  </a:moveTo>
                  <a:cubicBezTo>
                    <a:pt x="103" y="104"/>
                    <a:pt x="102" y="105"/>
                    <a:pt x="102" y="105"/>
                  </a:cubicBezTo>
                  <a:cubicBezTo>
                    <a:pt x="103" y="105"/>
                    <a:pt x="104" y="105"/>
                    <a:pt x="103" y="104"/>
                  </a:cubicBezTo>
                  <a:moveTo>
                    <a:pt x="107" y="101"/>
                  </a:moveTo>
                  <a:cubicBezTo>
                    <a:pt x="107" y="101"/>
                    <a:pt x="107" y="102"/>
                    <a:pt x="107" y="102"/>
                  </a:cubicBezTo>
                  <a:cubicBezTo>
                    <a:pt x="109" y="101"/>
                    <a:pt x="109" y="101"/>
                    <a:pt x="109" y="101"/>
                  </a:cubicBezTo>
                  <a:cubicBezTo>
                    <a:pt x="108" y="100"/>
                    <a:pt x="108" y="101"/>
                    <a:pt x="107" y="101"/>
                  </a:cubicBezTo>
                  <a:moveTo>
                    <a:pt x="123" y="86"/>
                  </a:moveTo>
                  <a:cubicBezTo>
                    <a:pt x="122" y="86"/>
                    <a:pt x="123" y="87"/>
                    <a:pt x="123" y="87"/>
                  </a:cubicBezTo>
                  <a:cubicBezTo>
                    <a:pt x="123" y="87"/>
                    <a:pt x="124" y="86"/>
                    <a:pt x="123" y="86"/>
                  </a:cubicBezTo>
                  <a:moveTo>
                    <a:pt x="121" y="83"/>
                  </a:moveTo>
                  <a:cubicBezTo>
                    <a:pt x="121" y="84"/>
                    <a:pt x="119" y="84"/>
                    <a:pt x="120" y="85"/>
                  </a:cubicBezTo>
                  <a:cubicBezTo>
                    <a:pt x="121" y="85"/>
                    <a:pt x="120" y="85"/>
                    <a:pt x="120" y="85"/>
                  </a:cubicBezTo>
                  <a:cubicBezTo>
                    <a:pt x="120" y="84"/>
                    <a:pt x="121" y="84"/>
                    <a:pt x="121" y="84"/>
                  </a:cubicBezTo>
                  <a:cubicBezTo>
                    <a:pt x="122" y="84"/>
                    <a:pt x="122" y="84"/>
                    <a:pt x="121" y="83"/>
                  </a:cubicBezTo>
                  <a:moveTo>
                    <a:pt x="124" y="79"/>
                  </a:moveTo>
                  <a:cubicBezTo>
                    <a:pt x="123" y="79"/>
                    <a:pt x="123" y="80"/>
                    <a:pt x="124" y="81"/>
                  </a:cubicBezTo>
                  <a:cubicBezTo>
                    <a:pt x="124" y="80"/>
                    <a:pt x="124" y="80"/>
                    <a:pt x="124" y="79"/>
                  </a:cubicBezTo>
                  <a:moveTo>
                    <a:pt x="125" y="79"/>
                  </a:moveTo>
                  <a:cubicBezTo>
                    <a:pt x="125" y="79"/>
                    <a:pt x="125" y="79"/>
                    <a:pt x="126" y="78"/>
                  </a:cubicBezTo>
                  <a:cubicBezTo>
                    <a:pt x="125" y="78"/>
                    <a:pt x="124" y="79"/>
                    <a:pt x="125" y="79"/>
                  </a:cubicBezTo>
                  <a:moveTo>
                    <a:pt x="135" y="73"/>
                  </a:moveTo>
                  <a:cubicBezTo>
                    <a:pt x="135" y="74"/>
                    <a:pt x="135" y="74"/>
                    <a:pt x="135" y="74"/>
                  </a:cubicBezTo>
                  <a:cubicBezTo>
                    <a:pt x="136" y="75"/>
                    <a:pt x="136" y="73"/>
                    <a:pt x="135" y="73"/>
                  </a:cubicBezTo>
                  <a:moveTo>
                    <a:pt x="136" y="70"/>
                  </a:moveTo>
                  <a:cubicBezTo>
                    <a:pt x="136" y="71"/>
                    <a:pt x="135" y="70"/>
                    <a:pt x="134" y="71"/>
                  </a:cubicBezTo>
                  <a:cubicBezTo>
                    <a:pt x="135" y="72"/>
                    <a:pt x="136" y="71"/>
                    <a:pt x="136" y="71"/>
                  </a:cubicBezTo>
                  <a:cubicBezTo>
                    <a:pt x="137" y="70"/>
                    <a:pt x="136" y="71"/>
                    <a:pt x="137" y="71"/>
                  </a:cubicBezTo>
                  <a:cubicBezTo>
                    <a:pt x="138" y="71"/>
                    <a:pt x="137" y="70"/>
                    <a:pt x="136" y="70"/>
                  </a:cubicBezTo>
                  <a:moveTo>
                    <a:pt x="141" y="62"/>
                  </a:moveTo>
                  <a:cubicBezTo>
                    <a:pt x="141" y="62"/>
                    <a:pt x="141" y="62"/>
                    <a:pt x="141" y="61"/>
                  </a:cubicBezTo>
                  <a:cubicBezTo>
                    <a:pt x="140" y="61"/>
                    <a:pt x="140" y="62"/>
                    <a:pt x="141" y="62"/>
                  </a:cubicBezTo>
                  <a:moveTo>
                    <a:pt x="138" y="61"/>
                  </a:moveTo>
                  <a:cubicBezTo>
                    <a:pt x="138" y="61"/>
                    <a:pt x="138" y="62"/>
                    <a:pt x="138" y="62"/>
                  </a:cubicBezTo>
                  <a:cubicBezTo>
                    <a:pt x="138" y="62"/>
                    <a:pt x="139" y="62"/>
                    <a:pt x="139" y="62"/>
                  </a:cubicBezTo>
                  <a:cubicBezTo>
                    <a:pt x="139" y="61"/>
                    <a:pt x="139" y="61"/>
                    <a:pt x="138" y="61"/>
                  </a:cubicBezTo>
                  <a:moveTo>
                    <a:pt x="139" y="47"/>
                  </a:moveTo>
                  <a:cubicBezTo>
                    <a:pt x="139" y="47"/>
                    <a:pt x="140" y="46"/>
                    <a:pt x="140" y="45"/>
                  </a:cubicBezTo>
                  <a:cubicBezTo>
                    <a:pt x="139" y="45"/>
                    <a:pt x="140" y="46"/>
                    <a:pt x="139" y="47"/>
                  </a:cubicBezTo>
                  <a:cubicBezTo>
                    <a:pt x="139" y="47"/>
                    <a:pt x="139" y="47"/>
                    <a:pt x="139" y="47"/>
                  </a:cubicBezTo>
                  <a:cubicBezTo>
                    <a:pt x="139" y="47"/>
                    <a:pt x="139" y="47"/>
                    <a:pt x="139" y="47"/>
                  </a:cubicBezTo>
                  <a:cubicBezTo>
                    <a:pt x="139" y="48"/>
                    <a:pt x="139" y="48"/>
                    <a:pt x="139" y="48"/>
                  </a:cubicBezTo>
                  <a:cubicBezTo>
                    <a:pt x="140" y="48"/>
                    <a:pt x="139" y="48"/>
                    <a:pt x="139" y="47"/>
                  </a:cubicBezTo>
                  <a:moveTo>
                    <a:pt x="140" y="49"/>
                  </a:moveTo>
                  <a:cubicBezTo>
                    <a:pt x="141" y="50"/>
                    <a:pt x="141" y="50"/>
                    <a:pt x="141" y="50"/>
                  </a:cubicBezTo>
                  <a:cubicBezTo>
                    <a:pt x="142" y="50"/>
                    <a:pt x="141" y="48"/>
                    <a:pt x="140" y="49"/>
                  </a:cubicBezTo>
                  <a:moveTo>
                    <a:pt x="139" y="51"/>
                  </a:moveTo>
                  <a:cubicBezTo>
                    <a:pt x="140" y="51"/>
                    <a:pt x="139" y="50"/>
                    <a:pt x="139" y="49"/>
                  </a:cubicBezTo>
                  <a:cubicBezTo>
                    <a:pt x="139" y="50"/>
                    <a:pt x="139" y="49"/>
                    <a:pt x="138" y="49"/>
                  </a:cubicBezTo>
                  <a:cubicBezTo>
                    <a:pt x="138" y="50"/>
                    <a:pt x="139" y="50"/>
                    <a:pt x="139" y="51"/>
                  </a:cubicBezTo>
                  <a:moveTo>
                    <a:pt x="142" y="53"/>
                  </a:moveTo>
                  <a:cubicBezTo>
                    <a:pt x="142" y="53"/>
                    <a:pt x="141" y="53"/>
                    <a:pt x="141" y="52"/>
                  </a:cubicBezTo>
                  <a:cubicBezTo>
                    <a:pt x="141" y="52"/>
                    <a:pt x="142" y="50"/>
                    <a:pt x="140" y="51"/>
                  </a:cubicBezTo>
                  <a:cubicBezTo>
                    <a:pt x="140" y="51"/>
                    <a:pt x="140" y="53"/>
                    <a:pt x="142" y="53"/>
                  </a:cubicBezTo>
                  <a:moveTo>
                    <a:pt x="141" y="58"/>
                  </a:moveTo>
                  <a:cubicBezTo>
                    <a:pt x="141" y="57"/>
                    <a:pt x="141" y="56"/>
                    <a:pt x="140" y="56"/>
                  </a:cubicBezTo>
                  <a:cubicBezTo>
                    <a:pt x="140" y="57"/>
                    <a:pt x="140" y="58"/>
                    <a:pt x="141" y="58"/>
                  </a:cubicBezTo>
                  <a:moveTo>
                    <a:pt x="126" y="37"/>
                  </a:moveTo>
                  <a:cubicBezTo>
                    <a:pt x="125" y="37"/>
                    <a:pt x="124" y="37"/>
                    <a:pt x="125" y="38"/>
                  </a:cubicBezTo>
                  <a:cubicBezTo>
                    <a:pt x="126" y="38"/>
                    <a:pt x="126" y="38"/>
                    <a:pt x="126" y="37"/>
                  </a:cubicBezTo>
                  <a:cubicBezTo>
                    <a:pt x="126" y="37"/>
                    <a:pt x="126" y="37"/>
                    <a:pt x="126" y="37"/>
                  </a:cubicBezTo>
                  <a:moveTo>
                    <a:pt x="123" y="36"/>
                  </a:moveTo>
                  <a:cubicBezTo>
                    <a:pt x="123" y="36"/>
                    <a:pt x="122" y="36"/>
                    <a:pt x="122" y="36"/>
                  </a:cubicBezTo>
                  <a:cubicBezTo>
                    <a:pt x="122" y="36"/>
                    <a:pt x="122" y="36"/>
                    <a:pt x="122" y="36"/>
                  </a:cubicBezTo>
                  <a:cubicBezTo>
                    <a:pt x="123" y="36"/>
                    <a:pt x="122" y="37"/>
                    <a:pt x="123" y="37"/>
                  </a:cubicBezTo>
                  <a:cubicBezTo>
                    <a:pt x="124" y="37"/>
                    <a:pt x="123" y="36"/>
                    <a:pt x="123" y="36"/>
                  </a:cubicBezTo>
                  <a:cubicBezTo>
                    <a:pt x="123" y="36"/>
                    <a:pt x="123" y="35"/>
                    <a:pt x="123" y="36"/>
                  </a:cubicBezTo>
                  <a:moveTo>
                    <a:pt x="73" y="112"/>
                  </a:moveTo>
                  <a:cubicBezTo>
                    <a:pt x="72" y="112"/>
                    <a:pt x="72" y="113"/>
                    <a:pt x="72" y="113"/>
                  </a:cubicBezTo>
                  <a:cubicBezTo>
                    <a:pt x="71" y="113"/>
                    <a:pt x="70" y="112"/>
                    <a:pt x="70" y="112"/>
                  </a:cubicBezTo>
                  <a:cubicBezTo>
                    <a:pt x="70" y="111"/>
                    <a:pt x="71" y="110"/>
                    <a:pt x="71" y="110"/>
                  </a:cubicBezTo>
                  <a:cubicBezTo>
                    <a:pt x="71" y="110"/>
                    <a:pt x="71" y="111"/>
                    <a:pt x="70" y="111"/>
                  </a:cubicBezTo>
                  <a:cubicBezTo>
                    <a:pt x="71" y="112"/>
                    <a:pt x="71" y="112"/>
                    <a:pt x="71" y="112"/>
                  </a:cubicBezTo>
                  <a:cubicBezTo>
                    <a:pt x="71" y="110"/>
                    <a:pt x="72" y="108"/>
                    <a:pt x="73" y="110"/>
                  </a:cubicBezTo>
                  <a:cubicBezTo>
                    <a:pt x="73" y="110"/>
                    <a:pt x="72" y="110"/>
                    <a:pt x="72" y="110"/>
                  </a:cubicBezTo>
                  <a:cubicBezTo>
                    <a:pt x="73" y="112"/>
                    <a:pt x="74" y="109"/>
                    <a:pt x="74" y="110"/>
                  </a:cubicBezTo>
                  <a:cubicBezTo>
                    <a:pt x="74" y="109"/>
                    <a:pt x="74" y="109"/>
                    <a:pt x="74" y="109"/>
                  </a:cubicBezTo>
                  <a:cubicBezTo>
                    <a:pt x="74" y="109"/>
                    <a:pt x="74" y="110"/>
                    <a:pt x="73" y="110"/>
                  </a:cubicBezTo>
                  <a:cubicBezTo>
                    <a:pt x="72" y="108"/>
                    <a:pt x="74" y="108"/>
                    <a:pt x="74" y="109"/>
                  </a:cubicBezTo>
                  <a:cubicBezTo>
                    <a:pt x="75" y="108"/>
                    <a:pt x="75" y="108"/>
                    <a:pt x="75" y="109"/>
                  </a:cubicBezTo>
                  <a:cubicBezTo>
                    <a:pt x="75" y="109"/>
                    <a:pt x="75" y="109"/>
                    <a:pt x="75" y="110"/>
                  </a:cubicBezTo>
                  <a:cubicBezTo>
                    <a:pt x="75" y="110"/>
                    <a:pt x="75" y="109"/>
                    <a:pt x="75" y="109"/>
                  </a:cubicBezTo>
                  <a:cubicBezTo>
                    <a:pt x="74" y="109"/>
                    <a:pt x="75" y="110"/>
                    <a:pt x="75" y="110"/>
                  </a:cubicBezTo>
                  <a:cubicBezTo>
                    <a:pt x="75" y="110"/>
                    <a:pt x="75" y="110"/>
                    <a:pt x="75" y="110"/>
                  </a:cubicBezTo>
                  <a:cubicBezTo>
                    <a:pt x="75" y="111"/>
                    <a:pt x="75" y="112"/>
                    <a:pt x="74" y="112"/>
                  </a:cubicBezTo>
                  <a:cubicBezTo>
                    <a:pt x="74" y="112"/>
                    <a:pt x="73" y="111"/>
                    <a:pt x="73" y="112"/>
                  </a:cubicBezTo>
                  <a:moveTo>
                    <a:pt x="74" y="115"/>
                  </a:moveTo>
                  <a:cubicBezTo>
                    <a:pt x="73" y="116"/>
                    <a:pt x="73" y="116"/>
                    <a:pt x="73" y="116"/>
                  </a:cubicBezTo>
                  <a:cubicBezTo>
                    <a:pt x="74" y="115"/>
                    <a:pt x="73" y="115"/>
                    <a:pt x="73" y="114"/>
                  </a:cubicBezTo>
                  <a:cubicBezTo>
                    <a:pt x="73" y="114"/>
                    <a:pt x="74" y="115"/>
                    <a:pt x="74" y="115"/>
                  </a:cubicBezTo>
                  <a:moveTo>
                    <a:pt x="76" y="113"/>
                  </a:moveTo>
                  <a:cubicBezTo>
                    <a:pt x="76" y="113"/>
                    <a:pt x="76" y="113"/>
                    <a:pt x="77" y="113"/>
                  </a:cubicBezTo>
                  <a:cubicBezTo>
                    <a:pt x="77" y="113"/>
                    <a:pt x="76" y="114"/>
                    <a:pt x="76" y="113"/>
                  </a:cubicBezTo>
                </a:path>
              </a:pathLst>
            </a:custGeom>
            <a:solidFill>
              <a:srgbClr val="E0D8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1"/>
            <p:cNvSpPr>
              <a:spLocks noEditPoints="1"/>
            </p:cNvSpPr>
            <p:nvPr/>
          </p:nvSpPr>
          <p:spPr bwMode="auto">
            <a:xfrm>
              <a:off x="6003925" y="1435101"/>
              <a:ext cx="1003300" cy="1060450"/>
            </a:xfrm>
            <a:custGeom>
              <a:avLst/>
              <a:gdLst>
                <a:gd name="T0" fmla="*/ 39 w 99"/>
                <a:gd name="T1" fmla="*/ 70 h 105"/>
                <a:gd name="T2" fmla="*/ 40 w 99"/>
                <a:gd name="T3" fmla="*/ 72 h 105"/>
                <a:gd name="T4" fmla="*/ 44 w 99"/>
                <a:gd name="T5" fmla="*/ 27 h 105"/>
                <a:gd name="T6" fmla="*/ 45 w 99"/>
                <a:gd name="T7" fmla="*/ 22 h 105"/>
                <a:gd name="T8" fmla="*/ 30 w 99"/>
                <a:gd name="T9" fmla="*/ 23 h 105"/>
                <a:gd name="T10" fmla="*/ 34 w 99"/>
                <a:gd name="T11" fmla="*/ 20 h 105"/>
                <a:gd name="T12" fmla="*/ 33 w 99"/>
                <a:gd name="T13" fmla="*/ 70 h 105"/>
                <a:gd name="T14" fmla="*/ 34 w 99"/>
                <a:gd name="T15" fmla="*/ 47 h 105"/>
                <a:gd name="T16" fmla="*/ 56 w 99"/>
                <a:gd name="T17" fmla="*/ 36 h 105"/>
                <a:gd name="T18" fmla="*/ 59 w 99"/>
                <a:gd name="T19" fmla="*/ 38 h 105"/>
                <a:gd name="T20" fmla="*/ 41 w 99"/>
                <a:gd name="T21" fmla="*/ 25 h 105"/>
                <a:gd name="T22" fmla="*/ 87 w 99"/>
                <a:gd name="T23" fmla="*/ 41 h 105"/>
                <a:gd name="T24" fmla="*/ 91 w 99"/>
                <a:gd name="T25" fmla="*/ 54 h 105"/>
                <a:gd name="T26" fmla="*/ 81 w 99"/>
                <a:gd name="T27" fmla="*/ 73 h 105"/>
                <a:gd name="T28" fmla="*/ 47 w 99"/>
                <a:gd name="T29" fmla="*/ 98 h 105"/>
                <a:gd name="T30" fmla="*/ 13 w 99"/>
                <a:gd name="T31" fmla="*/ 86 h 105"/>
                <a:gd name="T32" fmla="*/ 11 w 99"/>
                <a:gd name="T33" fmla="*/ 69 h 105"/>
                <a:gd name="T34" fmla="*/ 5 w 99"/>
                <a:gd name="T35" fmla="*/ 43 h 105"/>
                <a:gd name="T36" fmla="*/ 10 w 99"/>
                <a:gd name="T37" fmla="*/ 33 h 105"/>
                <a:gd name="T38" fmla="*/ 30 w 99"/>
                <a:gd name="T39" fmla="*/ 32 h 105"/>
                <a:gd name="T40" fmla="*/ 24 w 99"/>
                <a:gd name="T41" fmla="*/ 48 h 105"/>
                <a:gd name="T42" fmla="*/ 39 w 99"/>
                <a:gd name="T43" fmla="*/ 75 h 105"/>
                <a:gd name="T44" fmla="*/ 35 w 99"/>
                <a:gd name="T45" fmla="*/ 72 h 105"/>
                <a:gd name="T46" fmla="*/ 48 w 99"/>
                <a:gd name="T47" fmla="*/ 75 h 105"/>
                <a:gd name="T48" fmla="*/ 60 w 99"/>
                <a:gd name="T49" fmla="*/ 67 h 105"/>
                <a:gd name="T50" fmla="*/ 66 w 99"/>
                <a:gd name="T51" fmla="*/ 51 h 105"/>
                <a:gd name="T52" fmla="*/ 52 w 99"/>
                <a:gd name="T53" fmla="*/ 63 h 105"/>
                <a:gd name="T54" fmla="*/ 48 w 99"/>
                <a:gd name="T55" fmla="*/ 59 h 105"/>
                <a:gd name="T56" fmla="*/ 56 w 99"/>
                <a:gd name="T57" fmla="*/ 54 h 105"/>
                <a:gd name="T58" fmla="*/ 71 w 99"/>
                <a:gd name="T59" fmla="*/ 40 h 105"/>
                <a:gd name="T60" fmla="*/ 60 w 99"/>
                <a:gd name="T61" fmla="*/ 32 h 105"/>
                <a:gd name="T62" fmla="*/ 46 w 99"/>
                <a:gd name="T63" fmla="*/ 38 h 105"/>
                <a:gd name="T64" fmla="*/ 42 w 99"/>
                <a:gd name="T65" fmla="*/ 37 h 105"/>
                <a:gd name="T66" fmla="*/ 49 w 99"/>
                <a:gd name="T67" fmla="*/ 31 h 105"/>
                <a:gd name="T68" fmla="*/ 54 w 99"/>
                <a:gd name="T69" fmla="*/ 22 h 105"/>
                <a:gd name="T70" fmla="*/ 79 w 99"/>
                <a:gd name="T71" fmla="*/ 57 h 105"/>
                <a:gd name="T72" fmla="*/ 76 w 99"/>
                <a:gd name="T73" fmla="*/ 68 h 105"/>
                <a:gd name="T74" fmla="*/ 86 w 99"/>
                <a:gd name="T75" fmla="*/ 50 h 105"/>
                <a:gd name="T76" fmla="*/ 51 w 99"/>
                <a:gd name="T77" fmla="*/ 27 h 105"/>
                <a:gd name="T78" fmla="*/ 56 w 99"/>
                <a:gd name="T79" fmla="*/ 25 h 105"/>
                <a:gd name="T80" fmla="*/ 61 w 99"/>
                <a:gd name="T81" fmla="*/ 26 h 105"/>
                <a:gd name="T82" fmla="*/ 61 w 99"/>
                <a:gd name="T83" fmla="*/ 33 h 105"/>
                <a:gd name="T84" fmla="*/ 69 w 99"/>
                <a:gd name="T85" fmla="*/ 31 h 105"/>
                <a:gd name="T86" fmla="*/ 71 w 99"/>
                <a:gd name="T87" fmla="*/ 42 h 105"/>
                <a:gd name="T88" fmla="*/ 61 w 99"/>
                <a:gd name="T89" fmla="*/ 46 h 105"/>
                <a:gd name="T90" fmla="*/ 48 w 99"/>
                <a:gd name="T91" fmla="*/ 69 h 105"/>
                <a:gd name="T92" fmla="*/ 69 w 99"/>
                <a:gd name="T93" fmla="*/ 52 h 105"/>
                <a:gd name="T94" fmla="*/ 4 w 99"/>
                <a:gd name="T95" fmla="*/ 36 h 105"/>
                <a:gd name="T96" fmla="*/ 25 w 99"/>
                <a:gd name="T97" fmla="*/ 68 h 105"/>
                <a:gd name="T98" fmla="*/ 26 w 99"/>
                <a:gd name="T99" fmla="*/ 70 h 105"/>
                <a:gd name="T100" fmla="*/ 32 w 99"/>
                <a:gd name="T101" fmla="*/ 82 h 105"/>
                <a:gd name="T102" fmla="*/ 71 w 99"/>
                <a:gd name="T103" fmla="*/ 83 h 105"/>
                <a:gd name="T104" fmla="*/ 48 w 99"/>
                <a:gd name="T105" fmla="*/ 73 h 105"/>
                <a:gd name="T106" fmla="*/ 39 w 99"/>
                <a:gd name="T107" fmla="*/ 101 h 105"/>
                <a:gd name="T108" fmla="*/ 34 w 99"/>
                <a:gd name="T109" fmla="*/ 49 h 105"/>
                <a:gd name="T110" fmla="*/ 97 w 99"/>
                <a:gd name="T111" fmla="*/ 41 h 105"/>
                <a:gd name="T112" fmla="*/ 91 w 99"/>
                <a:gd name="T113" fmla="*/ 51 h 105"/>
                <a:gd name="T114" fmla="*/ 25 w 99"/>
                <a:gd name="T115" fmla="*/ 6 h 105"/>
                <a:gd name="T116" fmla="*/ 77 w 99"/>
                <a:gd name="T117" fmla="*/ 15 h 105"/>
                <a:gd name="T118" fmla="*/ 79 w 99"/>
                <a:gd name="T119" fmla="*/ 30 h 105"/>
                <a:gd name="T120" fmla="*/ 27 w 99"/>
                <a:gd name="T121" fmla="*/ 13 h 105"/>
                <a:gd name="T122" fmla="*/ 44 w 99"/>
                <a:gd name="T123" fmla="*/ 11 h 105"/>
                <a:gd name="T124" fmla="*/ 83 w 99"/>
                <a:gd name="T125" fmla="*/ 3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105">
                  <a:moveTo>
                    <a:pt x="39" y="67"/>
                  </a:moveTo>
                  <a:cubicBezTo>
                    <a:pt x="39" y="67"/>
                    <a:pt x="39" y="67"/>
                    <a:pt x="38" y="66"/>
                  </a:cubicBezTo>
                  <a:cubicBezTo>
                    <a:pt x="39" y="66"/>
                    <a:pt x="39" y="66"/>
                    <a:pt x="39" y="66"/>
                  </a:cubicBezTo>
                  <a:cubicBezTo>
                    <a:pt x="39" y="66"/>
                    <a:pt x="39" y="67"/>
                    <a:pt x="39" y="67"/>
                  </a:cubicBezTo>
                  <a:cubicBezTo>
                    <a:pt x="39" y="67"/>
                    <a:pt x="39" y="67"/>
                    <a:pt x="39" y="67"/>
                  </a:cubicBezTo>
                  <a:moveTo>
                    <a:pt x="39" y="70"/>
                  </a:moveTo>
                  <a:cubicBezTo>
                    <a:pt x="39" y="69"/>
                    <a:pt x="39" y="69"/>
                    <a:pt x="39" y="69"/>
                  </a:cubicBezTo>
                  <a:cubicBezTo>
                    <a:pt x="39" y="69"/>
                    <a:pt x="39" y="69"/>
                    <a:pt x="39" y="69"/>
                  </a:cubicBezTo>
                  <a:cubicBezTo>
                    <a:pt x="39" y="70"/>
                    <a:pt x="39" y="69"/>
                    <a:pt x="40" y="70"/>
                  </a:cubicBezTo>
                  <a:cubicBezTo>
                    <a:pt x="39" y="70"/>
                    <a:pt x="39" y="70"/>
                    <a:pt x="39" y="70"/>
                  </a:cubicBezTo>
                  <a:moveTo>
                    <a:pt x="39" y="67"/>
                  </a:moveTo>
                  <a:cubicBezTo>
                    <a:pt x="38" y="67"/>
                    <a:pt x="38" y="67"/>
                    <a:pt x="38" y="67"/>
                  </a:cubicBezTo>
                  <a:cubicBezTo>
                    <a:pt x="38" y="66"/>
                    <a:pt x="38" y="65"/>
                    <a:pt x="39" y="67"/>
                  </a:cubicBezTo>
                  <a:moveTo>
                    <a:pt x="36" y="72"/>
                  </a:moveTo>
                  <a:cubicBezTo>
                    <a:pt x="36" y="72"/>
                    <a:pt x="36" y="72"/>
                    <a:pt x="36" y="72"/>
                  </a:cubicBezTo>
                  <a:cubicBezTo>
                    <a:pt x="37" y="72"/>
                    <a:pt x="36" y="71"/>
                    <a:pt x="36" y="71"/>
                  </a:cubicBezTo>
                  <a:cubicBezTo>
                    <a:pt x="37" y="71"/>
                    <a:pt x="37" y="71"/>
                    <a:pt x="37" y="71"/>
                  </a:cubicBezTo>
                  <a:cubicBezTo>
                    <a:pt x="37" y="71"/>
                    <a:pt x="37" y="71"/>
                    <a:pt x="37" y="71"/>
                  </a:cubicBezTo>
                  <a:cubicBezTo>
                    <a:pt x="37" y="72"/>
                    <a:pt x="37" y="71"/>
                    <a:pt x="38" y="72"/>
                  </a:cubicBezTo>
                  <a:cubicBezTo>
                    <a:pt x="38" y="72"/>
                    <a:pt x="37" y="71"/>
                    <a:pt x="37" y="71"/>
                  </a:cubicBezTo>
                  <a:cubicBezTo>
                    <a:pt x="38" y="71"/>
                    <a:pt x="38" y="72"/>
                    <a:pt x="39" y="73"/>
                  </a:cubicBezTo>
                  <a:cubicBezTo>
                    <a:pt x="39" y="72"/>
                    <a:pt x="39" y="72"/>
                    <a:pt x="40" y="73"/>
                  </a:cubicBezTo>
                  <a:cubicBezTo>
                    <a:pt x="39" y="73"/>
                    <a:pt x="38" y="72"/>
                    <a:pt x="38" y="72"/>
                  </a:cubicBezTo>
                  <a:cubicBezTo>
                    <a:pt x="38" y="72"/>
                    <a:pt x="38" y="72"/>
                    <a:pt x="38" y="73"/>
                  </a:cubicBezTo>
                  <a:cubicBezTo>
                    <a:pt x="38" y="73"/>
                    <a:pt x="38" y="73"/>
                    <a:pt x="37" y="72"/>
                  </a:cubicBezTo>
                  <a:cubicBezTo>
                    <a:pt x="37" y="72"/>
                    <a:pt x="37" y="73"/>
                    <a:pt x="37" y="73"/>
                  </a:cubicBezTo>
                  <a:cubicBezTo>
                    <a:pt x="37" y="73"/>
                    <a:pt x="36" y="72"/>
                    <a:pt x="36" y="73"/>
                  </a:cubicBezTo>
                  <a:cubicBezTo>
                    <a:pt x="36" y="74"/>
                    <a:pt x="37" y="73"/>
                    <a:pt x="37" y="74"/>
                  </a:cubicBezTo>
                  <a:cubicBezTo>
                    <a:pt x="37" y="74"/>
                    <a:pt x="37" y="75"/>
                    <a:pt x="37" y="75"/>
                  </a:cubicBezTo>
                  <a:cubicBezTo>
                    <a:pt x="36" y="75"/>
                    <a:pt x="36" y="74"/>
                    <a:pt x="36" y="75"/>
                  </a:cubicBezTo>
                  <a:cubicBezTo>
                    <a:pt x="36" y="75"/>
                    <a:pt x="36" y="75"/>
                    <a:pt x="36" y="74"/>
                  </a:cubicBezTo>
                  <a:cubicBezTo>
                    <a:pt x="36" y="74"/>
                    <a:pt x="35" y="72"/>
                    <a:pt x="36" y="71"/>
                  </a:cubicBezTo>
                  <a:cubicBezTo>
                    <a:pt x="35" y="72"/>
                    <a:pt x="36" y="73"/>
                    <a:pt x="36" y="74"/>
                  </a:cubicBezTo>
                  <a:cubicBezTo>
                    <a:pt x="36" y="74"/>
                    <a:pt x="36" y="74"/>
                    <a:pt x="36" y="74"/>
                  </a:cubicBezTo>
                  <a:cubicBezTo>
                    <a:pt x="36" y="73"/>
                    <a:pt x="36" y="73"/>
                    <a:pt x="36" y="72"/>
                  </a:cubicBezTo>
                  <a:cubicBezTo>
                    <a:pt x="36" y="71"/>
                    <a:pt x="36" y="72"/>
                    <a:pt x="36" y="72"/>
                  </a:cubicBezTo>
                  <a:moveTo>
                    <a:pt x="37" y="68"/>
                  </a:moveTo>
                  <a:cubicBezTo>
                    <a:pt x="37" y="67"/>
                    <a:pt x="37" y="66"/>
                    <a:pt x="37" y="67"/>
                  </a:cubicBezTo>
                  <a:cubicBezTo>
                    <a:pt x="38" y="67"/>
                    <a:pt x="37" y="68"/>
                    <a:pt x="37" y="68"/>
                  </a:cubicBezTo>
                  <a:moveTo>
                    <a:pt x="36" y="68"/>
                  </a:moveTo>
                  <a:cubicBezTo>
                    <a:pt x="36" y="68"/>
                    <a:pt x="36" y="68"/>
                    <a:pt x="36" y="68"/>
                  </a:cubicBezTo>
                  <a:cubicBezTo>
                    <a:pt x="36" y="68"/>
                    <a:pt x="36" y="68"/>
                    <a:pt x="36" y="69"/>
                  </a:cubicBezTo>
                  <a:cubicBezTo>
                    <a:pt x="37" y="68"/>
                    <a:pt x="36" y="69"/>
                    <a:pt x="36" y="69"/>
                  </a:cubicBezTo>
                  <a:cubicBezTo>
                    <a:pt x="36" y="69"/>
                    <a:pt x="36" y="69"/>
                    <a:pt x="36" y="68"/>
                  </a:cubicBezTo>
                  <a:moveTo>
                    <a:pt x="36" y="67"/>
                  </a:moveTo>
                  <a:cubicBezTo>
                    <a:pt x="37" y="67"/>
                    <a:pt x="37" y="67"/>
                    <a:pt x="37" y="67"/>
                  </a:cubicBezTo>
                  <a:cubicBezTo>
                    <a:pt x="37" y="68"/>
                    <a:pt x="37" y="68"/>
                    <a:pt x="37" y="69"/>
                  </a:cubicBezTo>
                  <a:cubicBezTo>
                    <a:pt x="37" y="69"/>
                    <a:pt x="36" y="67"/>
                    <a:pt x="36" y="67"/>
                  </a:cubicBezTo>
                  <a:moveTo>
                    <a:pt x="39" y="70"/>
                  </a:moveTo>
                  <a:cubicBezTo>
                    <a:pt x="39" y="70"/>
                    <a:pt x="39" y="70"/>
                    <a:pt x="39" y="70"/>
                  </a:cubicBezTo>
                  <a:cubicBezTo>
                    <a:pt x="39" y="71"/>
                    <a:pt x="39" y="70"/>
                    <a:pt x="40" y="71"/>
                  </a:cubicBezTo>
                  <a:cubicBezTo>
                    <a:pt x="40" y="71"/>
                    <a:pt x="39" y="71"/>
                    <a:pt x="39" y="71"/>
                  </a:cubicBezTo>
                  <a:cubicBezTo>
                    <a:pt x="39" y="70"/>
                    <a:pt x="39" y="71"/>
                    <a:pt x="38" y="70"/>
                  </a:cubicBezTo>
                  <a:cubicBezTo>
                    <a:pt x="38" y="69"/>
                    <a:pt x="39" y="70"/>
                    <a:pt x="39" y="70"/>
                  </a:cubicBezTo>
                  <a:moveTo>
                    <a:pt x="40" y="68"/>
                  </a:moveTo>
                  <a:cubicBezTo>
                    <a:pt x="41" y="70"/>
                    <a:pt x="40" y="70"/>
                    <a:pt x="39" y="69"/>
                  </a:cubicBezTo>
                  <a:cubicBezTo>
                    <a:pt x="40" y="69"/>
                    <a:pt x="40" y="69"/>
                    <a:pt x="40" y="68"/>
                  </a:cubicBezTo>
                  <a:moveTo>
                    <a:pt x="68" y="39"/>
                  </a:moveTo>
                  <a:cubicBezTo>
                    <a:pt x="69" y="38"/>
                    <a:pt x="68" y="38"/>
                    <a:pt x="68" y="38"/>
                  </a:cubicBezTo>
                  <a:cubicBezTo>
                    <a:pt x="69" y="38"/>
                    <a:pt x="69" y="38"/>
                    <a:pt x="68" y="39"/>
                  </a:cubicBezTo>
                  <a:cubicBezTo>
                    <a:pt x="69" y="39"/>
                    <a:pt x="70" y="38"/>
                    <a:pt x="70" y="38"/>
                  </a:cubicBezTo>
                  <a:cubicBezTo>
                    <a:pt x="69" y="39"/>
                    <a:pt x="70" y="39"/>
                    <a:pt x="70" y="39"/>
                  </a:cubicBezTo>
                  <a:cubicBezTo>
                    <a:pt x="70" y="39"/>
                    <a:pt x="69" y="39"/>
                    <a:pt x="69" y="39"/>
                  </a:cubicBezTo>
                  <a:cubicBezTo>
                    <a:pt x="69" y="39"/>
                    <a:pt x="69" y="40"/>
                    <a:pt x="68" y="40"/>
                  </a:cubicBezTo>
                  <a:cubicBezTo>
                    <a:pt x="68" y="40"/>
                    <a:pt x="69" y="39"/>
                    <a:pt x="69" y="39"/>
                  </a:cubicBezTo>
                  <a:cubicBezTo>
                    <a:pt x="69" y="39"/>
                    <a:pt x="69" y="39"/>
                    <a:pt x="68" y="39"/>
                  </a:cubicBezTo>
                  <a:cubicBezTo>
                    <a:pt x="67" y="40"/>
                    <a:pt x="68" y="39"/>
                    <a:pt x="68" y="39"/>
                  </a:cubicBezTo>
                  <a:cubicBezTo>
                    <a:pt x="67" y="40"/>
                    <a:pt x="69" y="41"/>
                    <a:pt x="68" y="41"/>
                  </a:cubicBezTo>
                  <a:cubicBezTo>
                    <a:pt x="67" y="41"/>
                    <a:pt x="67" y="39"/>
                    <a:pt x="67" y="38"/>
                  </a:cubicBezTo>
                  <a:cubicBezTo>
                    <a:pt x="68" y="38"/>
                    <a:pt x="67" y="39"/>
                    <a:pt x="68" y="39"/>
                  </a:cubicBezTo>
                  <a:moveTo>
                    <a:pt x="62" y="39"/>
                  </a:moveTo>
                  <a:cubicBezTo>
                    <a:pt x="61" y="40"/>
                    <a:pt x="62" y="39"/>
                    <a:pt x="61" y="39"/>
                  </a:cubicBezTo>
                  <a:cubicBezTo>
                    <a:pt x="61" y="39"/>
                    <a:pt x="61" y="39"/>
                    <a:pt x="61" y="39"/>
                  </a:cubicBezTo>
                  <a:cubicBezTo>
                    <a:pt x="63" y="38"/>
                    <a:pt x="62" y="39"/>
                    <a:pt x="62" y="39"/>
                  </a:cubicBezTo>
                  <a:moveTo>
                    <a:pt x="62" y="40"/>
                  </a:moveTo>
                  <a:cubicBezTo>
                    <a:pt x="62" y="40"/>
                    <a:pt x="63" y="40"/>
                    <a:pt x="63" y="40"/>
                  </a:cubicBezTo>
                  <a:cubicBezTo>
                    <a:pt x="63" y="39"/>
                    <a:pt x="62" y="40"/>
                    <a:pt x="62" y="40"/>
                  </a:cubicBezTo>
                  <a:cubicBezTo>
                    <a:pt x="61" y="40"/>
                    <a:pt x="62" y="40"/>
                    <a:pt x="62" y="40"/>
                  </a:cubicBezTo>
                  <a:cubicBezTo>
                    <a:pt x="62" y="39"/>
                    <a:pt x="62" y="39"/>
                    <a:pt x="62" y="39"/>
                  </a:cubicBezTo>
                  <a:cubicBezTo>
                    <a:pt x="63" y="39"/>
                    <a:pt x="64" y="39"/>
                    <a:pt x="64" y="40"/>
                  </a:cubicBezTo>
                  <a:cubicBezTo>
                    <a:pt x="65" y="40"/>
                    <a:pt x="64" y="40"/>
                    <a:pt x="64" y="40"/>
                  </a:cubicBezTo>
                  <a:cubicBezTo>
                    <a:pt x="64" y="41"/>
                    <a:pt x="64" y="41"/>
                    <a:pt x="63" y="41"/>
                  </a:cubicBezTo>
                  <a:cubicBezTo>
                    <a:pt x="63" y="41"/>
                    <a:pt x="63" y="41"/>
                    <a:pt x="63" y="42"/>
                  </a:cubicBezTo>
                  <a:cubicBezTo>
                    <a:pt x="61" y="42"/>
                    <a:pt x="63" y="41"/>
                    <a:pt x="62" y="42"/>
                  </a:cubicBezTo>
                  <a:cubicBezTo>
                    <a:pt x="61" y="42"/>
                    <a:pt x="63" y="41"/>
                    <a:pt x="63" y="41"/>
                  </a:cubicBezTo>
                  <a:cubicBezTo>
                    <a:pt x="62" y="41"/>
                    <a:pt x="64" y="40"/>
                    <a:pt x="64" y="40"/>
                  </a:cubicBezTo>
                  <a:cubicBezTo>
                    <a:pt x="64" y="40"/>
                    <a:pt x="63" y="40"/>
                    <a:pt x="63" y="40"/>
                  </a:cubicBezTo>
                  <a:cubicBezTo>
                    <a:pt x="64" y="40"/>
                    <a:pt x="64" y="40"/>
                    <a:pt x="64" y="40"/>
                  </a:cubicBezTo>
                  <a:cubicBezTo>
                    <a:pt x="64" y="40"/>
                    <a:pt x="64" y="40"/>
                    <a:pt x="63" y="40"/>
                  </a:cubicBezTo>
                  <a:cubicBezTo>
                    <a:pt x="63" y="40"/>
                    <a:pt x="63" y="40"/>
                    <a:pt x="63" y="41"/>
                  </a:cubicBezTo>
                  <a:cubicBezTo>
                    <a:pt x="63" y="41"/>
                    <a:pt x="62" y="41"/>
                    <a:pt x="62" y="41"/>
                  </a:cubicBezTo>
                  <a:cubicBezTo>
                    <a:pt x="62" y="41"/>
                    <a:pt x="63" y="41"/>
                    <a:pt x="62" y="41"/>
                  </a:cubicBezTo>
                  <a:cubicBezTo>
                    <a:pt x="62" y="41"/>
                    <a:pt x="62" y="41"/>
                    <a:pt x="62" y="40"/>
                  </a:cubicBezTo>
                  <a:moveTo>
                    <a:pt x="63" y="40"/>
                  </a:moveTo>
                  <a:cubicBezTo>
                    <a:pt x="63" y="40"/>
                    <a:pt x="62" y="40"/>
                    <a:pt x="62" y="40"/>
                  </a:cubicBezTo>
                  <a:cubicBezTo>
                    <a:pt x="63" y="40"/>
                    <a:pt x="64" y="39"/>
                    <a:pt x="63" y="40"/>
                  </a:cubicBezTo>
                  <a:moveTo>
                    <a:pt x="40" y="70"/>
                  </a:moveTo>
                  <a:cubicBezTo>
                    <a:pt x="40" y="70"/>
                    <a:pt x="41" y="71"/>
                    <a:pt x="41" y="71"/>
                  </a:cubicBezTo>
                  <a:cubicBezTo>
                    <a:pt x="41" y="72"/>
                    <a:pt x="41" y="72"/>
                    <a:pt x="40" y="71"/>
                  </a:cubicBezTo>
                  <a:cubicBezTo>
                    <a:pt x="40" y="72"/>
                    <a:pt x="40" y="73"/>
                    <a:pt x="40" y="72"/>
                  </a:cubicBezTo>
                  <a:cubicBezTo>
                    <a:pt x="39" y="71"/>
                    <a:pt x="40" y="72"/>
                    <a:pt x="40" y="72"/>
                  </a:cubicBezTo>
                  <a:cubicBezTo>
                    <a:pt x="40" y="72"/>
                    <a:pt x="40" y="71"/>
                    <a:pt x="40" y="70"/>
                  </a:cubicBezTo>
                  <a:moveTo>
                    <a:pt x="60" y="39"/>
                  </a:moveTo>
                  <a:cubicBezTo>
                    <a:pt x="60" y="39"/>
                    <a:pt x="61" y="38"/>
                    <a:pt x="61" y="38"/>
                  </a:cubicBezTo>
                  <a:cubicBezTo>
                    <a:pt x="60" y="39"/>
                    <a:pt x="61" y="39"/>
                    <a:pt x="60" y="39"/>
                  </a:cubicBezTo>
                  <a:moveTo>
                    <a:pt x="62" y="38"/>
                  </a:moveTo>
                  <a:cubicBezTo>
                    <a:pt x="62" y="38"/>
                    <a:pt x="62" y="38"/>
                    <a:pt x="62" y="38"/>
                  </a:cubicBezTo>
                  <a:cubicBezTo>
                    <a:pt x="63" y="37"/>
                    <a:pt x="63" y="38"/>
                    <a:pt x="62" y="38"/>
                  </a:cubicBezTo>
                  <a:moveTo>
                    <a:pt x="39" y="67"/>
                  </a:moveTo>
                  <a:cubicBezTo>
                    <a:pt x="39" y="67"/>
                    <a:pt x="39" y="67"/>
                    <a:pt x="39" y="67"/>
                  </a:cubicBezTo>
                  <a:cubicBezTo>
                    <a:pt x="39" y="66"/>
                    <a:pt x="39" y="66"/>
                    <a:pt x="39" y="66"/>
                  </a:cubicBezTo>
                  <a:cubicBezTo>
                    <a:pt x="39" y="66"/>
                    <a:pt x="39" y="66"/>
                    <a:pt x="39" y="66"/>
                  </a:cubicBezTo>
                  <a:cubicBezTo>
                    <a:pt x="39" y="66"/>
                    <a:pt x="39" y="66"/>
                    <a:pt x="39" y="67"/>
                  </a:cubicBezTo>
                  <a:moveTo>
                    <a:pt x="62" y="42"/>
                  </a:moveTo>
                  <a:cubicBezTo>
                    <a:pt x="61" y="43"/>
                    <a:pt x="61" y="42"/>
                    <a:pt x="60" y="43"/>
                  </a:cubicBezTo>
                  <a:cubicBezTo>
                    <a:pt x="60" y="42"/>
                    <a:pt x="59" y="42"/>
                    <a:pt x="60" y="42"/>
                  </a:cubicBezTo>
                  <a:cubicBezTo>
                    <a:pt x="61" y="41"/>
                    <a:pt x="60" y="42"/>
                    <a:pt x="61" y="42"/>
                  </a:cubicBezTo>
                  <a:cubicBezTo>
                    <a:pt x="61" y="42"/>
                    <a:pt x="62" y="42"/>
                    <a:pt x="62" y="42"/>
                  </a:cubicBezTo>
                  <a:moveTo>
                    <a:pt x="52" y="55"/>
                  </a:moveTo>
                  <a:cubicBezTo>
                    <a:pt x="50" y="54"/>
                    <a:pt x="51" y="54"/>
                    <a:pt x="51" y="54"/>
                  </a:cubicBezTo>
                  <a:cubicBezTo>
                    <a:pt x="52" y="55"/>
                    <a:pt x="51" y="54"/>
                    <a:pt x="51" y="55"/>
                  </a:cubicBezTo>
                  <a:cubicBezTo>
                    <a:pt x="51" y="55"/>
                    <a:pt x="52" y="55"/>
                    <a:pt x="52" y="55"/>
                  </a:cubicBezTo>
                  <a:moveTo>
                    <a:pt x="35" y="71"/>
                  </a:moveTo>
                  <a:cubicBezTo>
                    <a:pt x="35" y="71"/>
                    <a:pt x="34" y="70"/>
                    <a:pt x="35" y="70"/>
                  </a:cubicBezTo>
                  <a:cubicBezTo>
                    <a:pt x="34" y="70"/>
                    <a:pt x="34" y="70"/>
                    <a:pt x="34" y="69"/>
                  </a:cubicBezTo>
                  <a:cubicBezTo>
                    <a:pt x="34" y="69"/>
                    <a:pt x="34" y="69"/>
                    <a:pt x="35" y="70"/>
                  </a:cubicBezTo>
                  <a:cubicBezTo>
                    <a:pt x="35" y="70"/>
                    <a:pt x="35" y="69"/>
                    <a:pt x="35" y="70"/>
                  </a:cubicBezTo>
                  <a:cubicBezTo>
                    <a:pt x="35" y="70"/>
                    <a:pt x="35" y="70"/>
                    <a:pt x="35" y="70"/>
                  </a:cubicBezTo>
                  <a:cubicBezTo>
                    <a:pt x="34" y="70"/>
                    <a:pt x="35" y="71"/>
                    <a:pt x="35" y="71"/>
                  </a:cubicBezTo>
                  <a:cubicBezTo>
                    <a:pt x="35" y="71"/>
                    <a:pt x="35" y="71"/>
                    <a:pt x="35" y="72"/>
                  </a:cubicBezTo>
                  <a:cubicBezTo>
                    <a:pt x="35" y="71"/>
                    <a:pt x="35" y="73"/>
                    <a:pt x="35" y="72"/>
                  </a:cubicBezTo>
                  <a:cubicBezTo>
                    <a:pt x="34" y="72"/>
                    <a:pt x="34" y="72"/>
                    <a:pt x="34" y="71"/>
                  </a:cubicBezTo>
                  <a:cubicBezTo>
                    <a:pt x="34" y="71"/>
                    <a:pt x="35" y="71"/>
                    <a:pt x="35" y="71"/>
                  </a:cubicBezTo>
                  <a:moveTo>
                    <a:pt x="61" y="44"/>
                  </a:moveTo>
                  <a:cubicBezTo>
                    <a:pt x="60" y="44"/>
                    <a:pt x="60" y="44"/>
                    <a:pt x="61" y="43"/>
                  </a:cubicBezTo>
                  <a:cubicBezTo>
                    <a:pt x="61" y="43"/>
                    <a:pt x="60" y="44"/>
                    <a:pt x="60" y="44"/>
                  </a:cubicBezTo>
                  <a:cubicBezTo>
                    <a:pt x="61" y="43"/>
                    <a:pt x="60" y="44"/>
                    <a:pt x="60" y="43"/>
                  </a:cubicBezTo>
                  <a:cubicBezTo>
                    <a:pt x="59" y="43"/>
                    <a:pt x="59" y="43"/>
                    <a:pt x="60" y="43"/>
                  </a:cubicBezTo>
                  <a:cubicBezTo>
                    <a:pt x="60" y="43"/>
                    <a:pt x="61" y="43"/>
                    <a:pt x="61" y="43"/>
                  </a:cubicBezTo>
                  <a:cubicBezTo>
                    <a:pt x="61" y="43"/>
                    <a:pt x="61" y="44"/>
                    <a:pt x="61" y="44"/>
                  </a:cubicBezTo>
                  <a:moveTo>
                    <a:pt x="37" y="26"/>
                  </a:moveTo>
                  <a:cubicBezTo>
                    <a:pt x="36" y="24"/>
                    <a:pt x="37" y="24"/>
                    <a:pt x="37" y="25"/>
                  </a:cubicBezTo>
                  <a:cubicBezTo>
                    <a:pt x="37" y="25"/>
                    <a:pt x="37" y="24"/>
                    <a:pt x="37" y="25"/>
                  </a:cubicBezTo>
                  <a:cubicBezTo>
                    <a:pt x="37" y="25"/>
                    <a:pt x="37" y="26"/>
                    <a:pt x="37" y="26"/>
                  </a:cubicBezTo>
                  <a:cubicBezTo>
                    <a:pt x="37" y="26"/>
                    <a:pt x="37" y="24"/>
                    <a:pt x="38" y="24"/>
                  </a:cubicBezTo>
                  <a:cubicBezTo>
                    <a:pt x="38" y="25"/>
                    <a:pt x="37" y="26"/>
                    <a:pt x="37" y="26"/>
                  </a:cubicBezTo>
                  <a:cubicBezTo>
                    <a:pt x="37" y="26"/>
                    <a:pt x="37" y="26"/>
                    <a:pt x="37" y="26"/>
                  </a:cubicBezTo>
                  <a:moveTo>
                    <a:pt x="44" y="27"/>
                  </a:moveTo>
                  <a:cubicBezTo>
                    <a:pt x="44" y="26"/>
                    <a:pt x="44" y="26"/>
                    <a:pt x="44" y="27"/>
                  </a:cubicBezTo>
                  <a:cubicBezTo>
                    <a:pt x="44" y="27"/>
                    <a:pt x="44" y="26"/>
                    <a:pt x="44" y="27"/>
                  </a:cubicBezTo>
                  <a:cubicBezTo>
                    <a:pt x="44" y="28"/>
                    <a:pt x="44" y="27"/>
                    <a:pt x="44" y="28"/>
                  </a:cubicBezTo>
                  <a:cubicBezTo>
                    <a:pt x="44" y="28"/>
                    <a:pt x="43" y="27"/>
                    <a:pt x="43" y="28"/>
                  </a:cubicBezTo>
                  <a:cubicBezTo>
                    <a:pt x="43" y="29"/>
                    <a:pt x="43" y="28"/>
                    <a:pt x="43" y="27"/>
                  </a:cubicBezTo>
                  <a:cubicBezTo>
                    <a:pt x="43" y="27"/>
                    <a:pt x="43" y="27"/>
                    <a:pt x="43" y="27"/>
                  </a:cubicBezTo>
                  <a:cubicBezTo>
                    <a:pt x="43" y="27"/>
                    <a:pt x="43" y="27"/>
                    <a:pt x="43" y="27"/>
                  </a:cubicBezTo>
                  <a:cubicBezTo>
                    <a:pt x="44" y="26"/>
                    <a:pt x="44" y="27"/>
                    <a:pt x="44" y="27"/>
                  </a:cubicBezTo>
                  <a:moveTo>
                    <a:pt x="42" y="22"/>
                  </a:moveTo>
                  <a:cubicBezTo>
                    <a:pt x="43" y="22"/>
                    <a:pt x="43" y="22"/>
                    <a:pt x="44" y="22"/>
                  </a:cubicBezTo>
                  <a:cubicBezTo>
                    <a:pt x="44" y="23"/>
                    <a:pt x="44" y="23"/>
                    <a:pt x="44" y="24"/>
                  </a:cubicBezTo>
                  <a:cubicBezTo>
                    <a:pt x="43" y="25"/>
                    <a:pt x="44" y="23"/>
                    <a:pt x="43" y="23"/>
                  </a:cubicBezTo>
                  <a:cubicBezTo>
                    <a:pt x="43" y="23"/>
                    <a:pt x="43" y="23"/>
                    <a:pt x="43" y="24"/>
                  </a:cubicBezTo>
                  <a:cubicBezTo>
                    <a:pt x="43" y="24"/>
                    <a:pt x="43" y="24"/>
                    <a:pt x="43" y="24"/>
                  </a:cubicBezTo>
                  <a:cubicBezTo>
                    <a:pt x="43" y="24"/>
                    <a:pt x="43" y="25"/>
                    <a:pt x="43" y="25"/>
                  </a:cubicBezTo>
                  <a:cubicBezTo>
                    <a:pt x="43" y="25"/>
                    <a:pt x="43" y="25"/>
                    <a:pt x="43" y="25"/>
                  </a:cubicBezTo>
                  <a:cubicBezTo>
                    <a:pt x="43" y="25"/>
                    <a:pt x="44" y="26"/>
                    <a:pt x="44" y="26"/>
                  </a:cubicBezTo>
                  <a:cubicBezTo>
                    <a:pt x="44" y="26"/>
                    <a:pt x="43" y="26"/>
                    <a:pt x="43" y="26"/>
                  </a:cubicBezTo>
                  <a:cubicBezTo>
                    <a:pt x="43" y="25"/>
                    <a:pt x="43" y="27"/>
                    <a:pt x="42" y="26"/>
                  </a:cubicBezTo>
                  <a:cubicBezTo>
                    <a:pt x="42" y="25"/>
                    <a:pt x="43" y="25"/>
                    <a:pt x="43" y="25"/>
                  </a:cubicBezTo>
                  <a:cubicBezTo>
                    <a:pt x="43" y="24"/>
                    <a:pt x="43" y="24"/>
                    <a:pt x="43" y="24"/>
                  </a:cubicBezTo>
                  <a:cubicBezTo>
                    <a:pt x="43" y="24"/>
                    <a:pt x="43" y="25"/>
                    <a:pt x="42" y="25"/>
                  </a:cubicBezTo>
                  <a:cubicBezTo>
                    <a:pt x="42" y="25"/>
                    <a:pt x="42" y="25"/>
                    <a:pt x="42" y="26"/>
                  </a:cubicBezTo>
                  <a:cubicBezTo>
                    <a:pt x="42" y="26"/>
                    <a:pt x="42" y="25"/>
                    <a:pt x="42" y="25"/>
                  </a:cubicBezTo>
                  <a:cubicBezTo>
                    <a:pt x="42" y="25"/>
                    <a:pt x="42" y="26"/>
                    <a:pt x="41" y="25"/>
                  </a:cubicBezTo>
                  <a:cubicBezTo>
                    <a:pt x="41" y="24"/>
                    <a:pt x="41" y="24"/>
                    <a:pt x="42" y="24"/>
                  </a:cubicBezTo>
                  <a:cubicBezTo>
                    <a:pt x="42" y="24"/>
                    <a:pt x="42" y="23"/>
                    <a:pt x="42" y="22"/>
                  </a:cubicBezTo>
                  <a:cubicBezTo>
                    <a:pt x="42" y="22"/>
                    <a:pt x="42" y="24"/>
                    <a:pt x="42" y="23"/>
                  </a:cubicBezTo>
                  <a:cubicBezTo>
                    <a:pt x="43" y="23"/>
                    <a:pt x="43" y="22"/>
                    <a:pt x="42" y="22"/>
                  </a:cubicBezTo>
                  <a:moveTo>
                    <a:pt x="38" y="29"/>
                  </a:moveTo>
                  <a:cubicBezTo>
                    <a:pt x="38" y="29"/>
                    <a:pt x="38" y="29"/>
                    <a:pt x="38" y="29"/>
                  </a:cubicBezTo>
                  <a:cubicBezTo>
                    <a:pt x="38" y="29"/>
                    <a:pt x="38" y="29"/>
                    <a:pt x="37" y="29"/>
                  </a:cubicBezTo>
                  <a:cubicBezTo>
                    <a:pt x="37" y="29"/>
                    <a:pt x="37" y="28"/>
                    <a:pt x="37" y="28"/>
                  </a:cubicBezTo>
                  <a:cubicBezTo>
                    <a:pt x="37" y="26"/>
                    <a:pt x="37" y="29"/>
                    <a:pt x="38" y="28"/>
                  </a:cubicBezTo>
                  <a:cubicBezTo>
                    <a:pt x="38" y="28"/>
                    <a:pt x="38" y="29"/>
                    <a:pt x="38" y="29"/>
                  </a:cubicBezTo>
                  <a:moveTo>
                    <a:pt x="39" y="28"/>
                  </a:moveTo>
                  <a:cubicBezTo>
                    <a:pt x="39" y="29"/>
                    <a:pt x="39" y="29"/>
                    <a:pt x="39" y="28"/>
                  </a:cubicBezTo>
                  <a:cubicBezTo>
                    <a:pt x="39" y="29"/>
                    <a:pt x="39" y="29"/>
                    <a:pt x="38" y="29"/>
                  </a:cubicBezTo>
                  <a:cubicBezTo>
                    <a:pt x="39" y="29"/>
                    <a:pt x="38" y="28"/>
                    <a:pt x="38" y="28"/>
                  </a:cubicBezTo>
                  <a:cubicBezTo>
                    <a:pt x="38" y="26"/>
                    <a:pt x="39" y="28"/>
                    <a:pt x="39" y="27"/>
                  </a:cubicBezTo>
                  <a:cubicBezTo>
                    <a:pt x="39" y="28"/>
                    <a:pt x="39" y="28"/>
                    <a:pt x="39" y="28"/>
                  </a:cubicBezTo>
                  <a:moveTo>
                    <a:pt x="46" y="27"/>
                  </a:moveTo>
                  <a:cubicBezTo>
                    <a:pt x="46" y="27"/>
                    <a:pt x="46" y="27"/>
                    <a:pt x="46" y="27"/>
                  </a:cubicBezTo>
                  <a:cubicBezTo>
                    <a:pt x="46" y="26"/>
                    <a:pt x="46" y="25"/>
                    <a:pt x="47" y="25"/>
                  </a:cubicBezTo>
                  <a:cubicBezTo>
                    <a:pt x="47" y="26"/>
                    <a:pt x="46" y="26"/>
                    <a:pt x="46" y="27"/>
                  </a:cubicBezTo>
                  <a:moveTo>
                    <a:pt x="47" y="23"/>
                  </a:moveTo>
                  <a:cubicBezTo>
                    <a:pt x="47" y="23"/>
                    <a:pt x="47" y="22"/>
                    <a:pt x="46" y="22"/>
                  </a:cubicBezTo>
                  <a:cubicBezTo>
                    <a:pt x="46" y="22"/>
                    <a:pt x="46" y="23"/>
                    <a:pt x="46" y="23"/>
                  </a:cubicBezTo>
                  <a:cubicBezTo>
                    <a:pt x="46" y="22"/>
                    <a:pt x="46" y="22"/>
                    <a:pt x="46" y="22"/>
                  </a:cubicBezTo>
                  <a:cubicBezTo>
                    <a:pt x="46" y="22"/>
                    <a:pt x="47" y="21"/>
                    <a:pt x="47" y="23"/>
                  </a:cubicBezTo>
                  <a:moveTo>
                    <a:pt x="46" y="22"/>
                  </a:moveTo>
                  <a:cubicBezTo>
                    <a:pt x="46" y="23"/>
                    <a:pt x="46" y="22"/>
                    <a:pt x="45" y="22"/>
                  </a:cubicBezTo>
                  <a:cubicBezTo>
                    <a:pt x="45" y="24"/>
                    <a:pt x="44" y="22"/>
                    <a:pt x="44" y="23"/>
                  </a:cubicBezTo>
                  <a:cubicBezTo>
                    <a:pt x="44" y="22"/>
                    <a:pt x="45" y="22"/>
                    <a:pt x="45" y="22"/>
                  </a:cubicBezTo>
                  <a:cubicBezTo>
                    <a:pt x="45" y="22"/>
                    <a:pt x="46" y="22"/>
                    <a:pt x="46" y="22"/>
                  </a:cubicBezTo>
                  <a:moveTo>
                    <a:pt x="46" y="24"/>
                  </a:moveTo>
                  <a:cubicBezTo>
                    <a:pt x="46" y="24"/>
                    <a:pt x="46" y="24"/>
                    <a:pt x="46" y="24"/>
                  </a:cubicBezTo>
                  <a:cubicBezTo>
                    <a:pt x="46" y="25"/>
                    <a:pt x="46" y="25"/>
                    <a:pt x="46" y="25"/>
                  </a:cubicBezTo>
                  <a:cubicBezTo>
                    <a:pt x="46" y="25"/>
                    <a:pt x="45" y="25"/>
                    <a:pt x="46" y="26"/>
                  </a:cubicBezTo>
                  <a:cubicBezTo>
                    <a:pt x="46" y="27"/>
                    <a:pt x="45" y="26"/>
                    <a:pt x="45" y="25"/>
                  </a:cubicBezTo>
                  <a:cubicBezTo>
                    <a:pt x="45" y="25"/>
                    <a:pt x="45" y="26"/>
                    <a:pt x="45" y="25"/>
                  </a:cubicBezTo>
                  <a:cubicBezTo>
                    <a:pt x="45" y="25"/>
                    <a:pt x="45" y="25"/>
                    <a:pt x="45" y="25"/>
                  </a:cubicBezTo>
                  <a:cubicBezTo>
                    <a:pt x="45" y="25"/>
                    <a:pt x="45" y="25"/>
                    <a:pt x="45" y="24"/>
                  </a:cubicBezTo>
                  <a:cubicBezTo>
                    <a:pt x="45" y="24"/>
                    <a:pt x="44" y="24"/>
                    <a:pt x="44" y="24"/>
                  </a:cubicBezTo>
                  <a:cubicBezTo>
                    <a:pt x="45" y="24"/>
                    <a:pt x="45" y="24"/>
                    <a:pt x="45" y="24"/>
                  </a:cubicBezTo>
                  <a:cubicBezTo>
                    <a:pt x="45" y="24"/>
                    <a:pt x="45" y="26"/>
                    <a:pt x="46" y="25"/>
                  </a:cubicBezTo>
                  <a:cubicBezTo>
                    <a:pt x="46" y="24"/>
                    <a:pt x="45" y="25"/>
                    <a:pt x="45" y="23"/>
                  </a:cubicBezTo>
                  <a:cubicBezTo>
                    <a:pt x="46" y="23"/>
                    <a:pt x="46" y="24"/>
                    <a:pt x="46" y="24"/>
                  </a:cubicBezTo>
                  <a:moveTo>
                    <a:pt x="37" y="28"/>
                  </a:moveTo>
                  <a:cubicBezTo>
                    <a:pt x="37" y="29"/>
                    <a:pt x="37" y="29"/>
                    <a:pt x="37" y="29"/>
                  </a:cubicBezTo>
                  <a:cubicBezTo>
                    <a:pt x="37" y="29"/>
                    <a:pt x="36" y="29"/>
                    <a:pt x="35" y="29"/>
                  </a:cubicBezTo>
                  <a:cubicBezTo>
                    <a:pt x="35" y="29"/>
                    <a:pt x="35" y="29"/>
                    <a:pt x="35" y="29"/>
                  </a:cubicBezTo>
                  <a:cubicBezTo>
                    <a:pt x="36" y="29"/>
                    <a:pt x="36" y="28"/>
                    <a:pt x="37" y="28"/>
                  </a:cubicBezTo>
                  <a:moveTo>
                    <a:pt x="45" y="28"/>
                  </a:moveTo>
                  <a:cubicBezTo>
                    <a:pt x="45" y="28"/>
                    <a:pt x="45" y="29"/>
                    <a:pt x="45" y="29"/>
                  </a:cubicBezTo>
                  <a:cubicBezTo>
                    <a:pt x="45" y="29"/>
                    <a:pt x="45" y="27"/>
                    <a:pt x="45" y="28"/>
                  </a:cubicBezTo>
                  <a:cubicBezTo>
                    <a:pt x="45" y="27"/>
                    <a:pt x="45" y="27"/>
                    <a:pt x="45" y="26"/>
                  </a:cubicBezTo>
                  <a:cubicBezTo>
                    <a:pt x="45" y="27"/>
                    <a:pt x="45" y="26"/>
                    <a:pt x="46" y="27"/>
                  </a:cubicBezTo>
                  <a:cubicBezTo>
                    <a:pt x="45" y="28"/>
                    <a:pt x="46" y="27"/>
                    <a:pt x="46" y="28"/>
                  </a:cubicBezTo>
                  <a:cubicBezTo>
                    <a:pt x="45" y="29"/>
                    <a:pt x="45" y="27"/>
                    <a:pt x="45" y="28"/>
                  </a:cubicBezTo>
                  <a:moveTo>
                    <a:pt x="45" y="31"/>
                  </a:moveTo>
                  <a:cubicBezTo>
                    <a:pt x="45" y="31"/>
                    <a:pt x="44" y="30"/>
                    <a:pt x="44" y="31"/>
                  </a:cubicBezTo>
                  <a:cubicBezTo>
                    <a:pt x="44" y="31"/>
                    <a:pt x="44" y="32"/>
                    <a:pt x="44" y="31"/>
                  </a:cubicBezTo>
                  <a:cubicBezTo>
                    <a:pt x="44" y="31"/>
                    <a:pt x="44" y="30"/>
                    <a:pt x="45" y="30"/>
                  </a:cubicBezTo>
                  <a:cubicBezTo>
                    <a:pt x="44" y="31"/>
                    <a:pt x="45" y="31"/>
                    <a:pt x="45" y="31"/>
                  </a:cubicBezTo>
                  <a:moveTo>
                    <a:pt x="39" y="26"/>
                  </a:moveTo>
                  <a:cubicBezTo>
                    <a:pt x="39" y="25"/>
                    <a:pt x="39" y="26"/>
                    <a:pt x="39" y="26"/>
                  </a:cubicBezTo>
                  <a:cubicBezTo>
                    <a:pt x="39" y="26"/>
                    <a:pt x="39" y="25"/>
                    <a:pt x="38" y="25"/>
                  </a:cubicBezTo>
                  <a:cubicBezTo>
                    <a:pt x="39" y="24"/>
                    <a:pt x="38" y="24"/>
                    <a:pt x="39" y="23"/>
                  </a:cubicBezTo>
                  <a:cubicBezTo>
                    <a:pt x="39" y="24"/>
                    <a:pt x="39" y="24"/>
                    <a:pt x="39" y="25"/>
                  </a:cubicBezTo>
                  <a:cubicBezTo>
                    <a:pt x="39" y="25"/>
                    <a:pt x="39" y="24"/>
                    <a:pt x="39" y="24"/>
                  </a:cubicBezTo>
                  <a:cubicBezTo>
                    <a:pt x="39" y="23"/>
                    <a:pt x="39" y="24"/>
                    <a:pt x="39" y="24"/>
                  </a:cubicBezTo>
                  <a:cubicBezTo>
                    <a:pt x="39" y="24"/>
                    <a:pt x="39" y="24"/>
                    <a:pt x="39" y="24"/>
                  </a:cubicBezTo>
                  <a:cubicBezTo>
                    <a:pt x="39" y="25"/>
                    <a:pt x="39" y="24"/>
                    <a:pt x="39" y="25"/>
                  </a:cubicBezTo>
                  <a:cubicBezTo>
                    <a:pt x="39" y="25"/>
                    <a:pt x="39" y="24"/>
                    <a:pt x="40" y="25"/>
                  </a:cubicBezTo>
                  <a:cubicBezTo>
                    <a:pt x="40" y="26"/>
                    <a:pt x="40" y="26"/>
                    <a:pt x="40" y="26"/>
                  </a:cubicBezTo>
                  <a:cubicBezTo>
                    <a:pt x="39" y="26"/>
                    <a:pt x="39" y="26"/>
                    <a:pt x="39" y="26"/>
                  </a:cubicBezTo>
                  <a:moveTo>
                    <a:pt x="30" y="30"/>
                  </a:moveTo>
                  <a:cubicBezTo>
                    <a:pt x="30" y="31"/>
                    <a:pt x="29" y="30"/>
                    <a:pt x="29" y="31"/>
                  </a:cubicBezTo>
                  <a:cubicBezTo>
                    <a:pt x="29" y="29"/>
                    <a:pt x="30" y="30"/>
                    <a:pt x="30" y="30"/>
                  </a:cubicBezTo>
                  <a:moveTo>
                    <a:pt x="31" y="23"/>
                  </a:moveTo>
                  <a:cubicBezTo>
                    <a:pt x="31" y="23"/>
                    <a:pt x="31" y="23"/>
                    <a:pt x="30" y="23"/>
                  </a:cubicBezTo>
                  <a:cubicBezTo>
                    <a:pt x="30" y="22"/>
                    <a:pt x="31" y="22"/>
                    <a:pt x="31" y="22"/>
                  </a:cubicBezTo>
                  <a:cubicBezTo>
                    <a:pt x="31" y="22"/>
                    <a:pt x="31" y="22"/>
                    <a:pt x="31" y="21"/>
                  </a:cubicBezTo>
                  <a:cubicBezTo>
                    <a:pt x="31" y="21"/>
                    <a:pt x="30" y="22"/>
                    <a:pt x="30" y="22"/>
                  </a:cubicBezTo>
                  <a:cubicBezTo>
                    <a:pt x="30" y="22"/>
                    <a:pt x="30" y="21"/>
                    <a:pt x="30" y="21"/>
                  </a:cubicBezTo>
                  <a:cubicBezTo>
                    <a:pt x="30" y="22"/>
                    <a:pt x="30" y="22"/>
                    <a:pt x="30" y="23"/>
                  </a:cubicBezTo>
                  <a:cubicBezTo>
                    <a:pt x="30" y="23"/>
                    <a:pt x="30" y="23"/>
                    <a:pt x="30" y="22"/>
                  </a:cubicBezTo>
                  <a:cubicBezTo>
                    <a:pt x="29" y="22"/>
                    <a:pt x="29" y="23"/>
                    <a:pt x="29" y="23"/>
                  </a:cubicBezTo>
                  <a:cubicBezTo>
                    <a:pt x="29" y="23"/>
                    <a:pt x="29" y="21"/>
                    <a:pt x="28" y="22"/>
                  </a:cubicBezTo>
                  <a:cubicBezTo>
                    <a:pt x="28" y="22"/>
                    <a:pt x="29" y="22"/>
                    <a:pt x="29" y="22"/>
                  </a:cubicBezTo>
                  <a:cubicBezTo>
                    <a:pt x="29" y="23"/>
                    <a:pt x="28" y="23"/>
                    <a:pt x="28" y="23"/>
                  </a:cubicBezTo>
                  <a:cubicBezTo>
                    <a:pt x="28" y="22"/>
                    <a:pt x="28" y="22"/>
                    <a:pt x="28" y="22"/>
                  </a:cubicBezTo>
                  <a:cubicBezTo>
                    <a:pt x="28" y="22"/>
                    <a:pt x="28" y="22"/>
                    <a:pt x="28" y="21"/>
                  </a:cubicBezTo>
                  <a:cubicBezTo>
                    <a:pt x="28" y="22"/>
                    <a:pt x="28" y="22"/>
                    <a:pt x="28" y="22"/>
                  </a:cubicBezTo>
                  <a:cubicBezTo>
                    <a:pt x="27" y="21"/>
                    <a:pt x="27" y="22"/>
                    <a:pt x="26" y="22"/>
                  </a:cubicBezTo>
                  <a:cubicBezTo>
                    <a:pt x="27" y="21"/>
                    <a:pt x="27" y="21"/>
                    <a:pt x="27" y="21"/>
                  </a:cubicBezTo>
                  <a:cubicBezTo>
                    <a:pt x="27" y="20"/>
                    <a:pt x="26" y="21"/>
                    <a:pt x="26" y="21"/>
                  </a:cubicBezTo>
                  <a:cubicBezTo>
                    <a:pt x="26" y="20"/>
                    <a:pt x="27" y="19"/>
                    <a:pt x="28" y="19"/>
                  </a:cubicBezTo>
                  <a:cubicBezTo>
                    <a:pt x="28" y="19"/>
                    <a:pt x="28" y="19"/>
                    <a:pt x="28" y="19"/>
                  </a:cubicBezTo>
                  <a:cubicBezTo>
                    <a:pt x="28" y="19"/>
                    <a:pt x="28" y="19"/>
                    <a:pt x="28" y="19"/>
                  </a:cubicBezTo>
                  <a:cubicBezTo>
                    <a:pt x="29" y="19"/>
                    <a:pt x="29" y="19"/>
                    <a:pt x="29" y="19"/>
                  </a:cubicBezTo>
                  <a:cubicBezTo>
                    <a:pt x="29" y="19"/>
                    <a:pt x="29" y="19"/>
                    <a:pt x="29" y="19"/>
                  </a:cubicBezTo>
                  <a:cubicBezTo>
                    <a:pt x="29" y="18"/>
                    <a:pt x="30" y="19"/>
                    <a:pt x="30" y="19"/>
                  </a:cubicBezTo>
                  <a:cubicBezTo>
                    <a:pt x="30" y="19"/>
                    <a:pt x="31" y="18"/>
                    <a:pt x="31" y="18"/>
                  </a:cubicBezTo>
                  <a:cubicBezTo>
                    <a:pt x="32" y="18"/>
                    <a:pt x="32" y="19"/>
                    <a:pt x="33" y="19"/>
                  </a:cubicBezTo>
                  <a:cubicBezTo>
                    <a:pt x="33" y="19"/>
                    <a:pt x="33" y="19"/>
                    <a:pt x="33" y="19"/>
                  </a:cubicBezTo>
                  <a:cubicBezTo>
                    <a:pt x="33" y="19"/>
                    <a:pt x="34" y="20"/>
                    <a:pt x="35" y="18"/>
                  </a:cubicBezTo>
                  <a:cubicBezTo>
                    <a:pt x="35" y="19"/>
                    <a:pt x="35" y="19"/>
                    <a:pt x="35" y="19"/>
                  </a:cubicBezTo>
                  <a:cubicBezTo>
                    <a:pt x="35" y="20"/>
                    <a:pt x="35" y="19"/>
                    <a:pt x="35" y="20"/>
                  </a:cubicBezTo>
                  <a:cubicBezTo>
                    <a:pt x="35" y="20"/>
                    <a:pt x="35" y="19"/>
                    <a:pt x="35" y="19"/>
                  </a:cubicBezTo>
                  <a:cubicBezTo>
                    <a:pt x="36" y="20"/>
                    <a:pt x="37" y="19"/>
                    <a:pt x="38" y="19"/>
                  </a:cubicBezTo>
                  <a:cubicBezTo>
                    <a:pt x="38" y="19"/>
                    <a:pt x="38" y="20"/>
                    <a:pt x="38" y="20"/>
                  </a:cubicBezTo>
                  <a:cubicBezTo>
                    <a:pt x="38" y="20"/>
                    <a:pt x="39" y="20"/>
                    <a:pt x="39" y="21"/>
                  </a:cubicBezTo>
                  <a:cubicBezTo>
                    <a:pt x="39" y="22"/>
                    <a:pt x="38" y="21"/>
                    <a:pt x="38" y="21"/>
                  </a:cubicBezTo>
                  <a:cubicBezTo>
                    <a:pt x="38" y="21"/>
                    <a:pt x="37" y="21"/>
                    <a:pt x="37" y="21"/>
                  </a:cubicBezTo>
                  <a:cubicBezTo>
                    <a:pt x="37" y="21"/>
                    <a:pt x="37" y="22"/>
                    <a:pt x="37" y="22"/>
                  </a:cubicBezTo>
                  <a:cubicBezTo>
                    <a:pt x="37" y="22"/>
                    <a:pt x="37" y="21"/>
                    <a:pt x="37" y="21"/>
                  </a:cubicBezTo>
                  <a:cubicBezTo>
                    <a:pt x="37" y="21"/>
                    <a:pt x="36" y="21"/>
                    <a:pt x="36" y="21"/>
                  </a:cubicBezTo>
                  <a:cubicBezTo>
                    <a:pt x="36" y="21"/>
                    <a:pt x="36" y="21"/>
                    <a:pt x="36" y="22"/>
                  </a:cubicBezTo>
                  <a:cubicBezTo>
                    <a:pt x="35" y="21"/>
                    <a:pt x="36" y="21"/>
                    <a:pt x="35" y="20"/>
                  </a:cubicBezTo>
                  <a:cubicBezTo>
                    <a:pt x="35" y="20"/>
                    <a:pt x="35" y="21"/>
                    <a:pt x="35" y="21"/>
                  </a:cubicBezTo>
                  <a:cubicBezTo>
                    <a:pt x="35" y="22"/>
                    <a:pt x="35" y="22"/>
                    <a:pt x="35" y="22"/>
                  </a:cubicBezTo>
                  <a:cubicBezTo>
                    <a:pt x="34" y="22"/>
                    <a:pt x="34" y="22"/>
                    <a:pt x="33" y="22"/>
                  </a:cubicBezTo>
                  <a:cubicBezTo>
                    <a:pt x="33" y="22"/>
                    <a:pt x="33" y="23"/>
                    <a:pt x="33" y="24"/>
                  </a:cubicBezTo>
                  <a:cubicBezTo>
                    <a:pt x="32" y="24"/>
                    <a:pt x="32" y="23"/>
                    <a:pt x="32" y="24"/>
                  </a:cubicBezTo>
                  <a:cubicBezTo>
                    <a:pt x="31" y="22"/>
                    <a:pt x="31" y="22"/>
                    <a:pt x="31" y="22"/>
                  </a:cubicBezTo>
                  <a:cubicBezTo>
                    <a:pt x="31" y="22"/>
                    <a:pt x="31" y="23"/>
                    <a:pt x="31" y="23"/>
                  </a:cubicBezTo>
                  <a:moveTo>
                    <a:pt x="35" y="22"/>
                  </a:moveTo>
                  <a:cubicBezTo>
                    <a:pt x="34" y="22"/>
                    <a:pt x="34" y="21"/>
                    <a:pt x="34" y="21"/>
                  </a:cubicBezTo>
                  <a:cubicBezTo>
                    <a:pt x="35" y="23"/>
                    <a:pt x="35" y="22"/>
                    <a:pt x="35" y="22"/>
                  </a:cubicBezTo>
                  <a:cubicBezTo>
                    <a:pt x="35" y="21"/>
                    <a:pt x="35" y="20"/>
                    <a:pt x="34" y="20"/>
                  </a:cubicBezTo>
                  <a:cubicBezTo>
                    <a:pt x="34" y="21"/>
                    <a:pt x="35" y="21"/>
                    <a:pt x="35" y="22"/>
                  </a:cubicBezTo>
                  <a:moveTo>
                    <a:pt x="34" y="21"/>
                  </a:moveTo>
                  <a:cubicBezTo>
                    <a:pt x="34" y="21"/>
                    <a:pt x="34" y="21"/>
                    <a:pt x="34" y="20"/>
                  </a:cubicBezTo>
                  <a:cubicBezTo>
                    <a:pt x="34" y="21"/>
                    <a:pt x="34" y="21"/>
                    <a:pt x="34" y="20"/>
                  </a:cubicBezTo>
                  <a:cubicBezTo>
                    <a:pt x="34" y="21"/>
                    <a:pt x="34" y="19"/>
                    <a:pt x="34" y="20"/>
                  </a:cubicBezTo>
                  <a:cubicBezTo>
                    <a:pt x="34" y="21"/>
                    <a:pt x="34" y="20"/>
                    <a:pt x="34" y="21"/>
                  </a:cubicBezTo>
                  <a:moveTo>
                    <a:pt x="33" y="21"/>
                  </a:moveTo>
                  <a:cubicBezTo>
                    <a:pt x="33" y="22"/>
                    <a:pt x="34" y="22"/>
                    <a:pt x="34" y="22"/>
                  </a:cubicBezTo>
                  <a:cubicBezTo>
                    <a:pt x="34" y="21"/>
                    <a:pt x="33" y="21"/>
                    <a:pt x="33" y="21"/>
                  </a:cubicBezTo>
                  <a:cubicBezTo>
                    <a:pt x="33" y="20"/>
                    <a:pt x="33" y="21"/>
                    <a:pt x="33" y="21"/>
                  </a:cubicBezTo>
                  <a:moveTo>
                    <a:pt x="28" y="20"/>
                  </a:moveTo>
                  <a:cubicBezTo>
                    <a:pt x="28" y="20"/>
                    <a:pt x="28" y="20"/>
                    <a:pt x="28" y="19"/>
                  </a:cubicBezTo>
                  <a:cubicBezTo>
                    <a:pt x="28" y="20"/>
                    <a:pt x="28" y="20"/>
                    <a:pt x="28" y="21"/>
                  </a:cubicBezTo>
                  <a:cubicBezTo>
                    <a:pt x="28" y="21"/>
                    <a:pt x="28" y="21"/>
                    <a:pt x="28" y="20"/>
                  </a:cubicBezTo>
                  <a:moveTo>
                    <a:pt x="31" y="20"/>
                  </a:moveTo>
                  <a:cubicBezTo>
                    <a:pt x="32" y="20"/>
                    <a:pt x="33" y="21"/>
                    <a:pt x="32" y="20"/>
                  </a:cubicBezTo>
                  <a:cubicBezTo>
                    <a:pt x="32" y="20"/>
                    <a:pt x="31" y="20"/>
                    <a:pt x="31" y="20"/>
                  </a:cubicBezTo>
                  <a:moveTo>
                    <a:pt x="32" y="22"/>
                  </a:moveTo>
                  <a:cubicBezTo>
                    <a:pt x="32" y="24"/>
                    <a:pt x="33" y="22"/>
                    <a:pt x="33" y="21"/>
                  </a:cubicBezTo>
                  <a:cubicBezTo>
                    <a:pt x="32" y="21"/>
                    <a:pt x="32" y="23"/>
                    <a:pt x="32" y="22"/>
                  </a:cubicBezTo>
                  <a:moveTo>
                    <a:pt x="60" y="39"/>
                  </a:moveTo>
                  <a:cubicBezTo>
                    <a:pt x="60" y="38"/>
                    <a:pt x="59" y="39"/>
                    <a:pt x="59" y="39"/>
                  </a:cubicBezTo>
                  <a:cubicBezTo>
                    <a:pt x="60" y="38"/>
                    <a:pt x="60" y="39"/>
                    <a:pt x="61" y="38"/>
                  </a:cubicBezTo>
                  <a:cubicBezTo>
                    <a:pt x="61" y="38"/>
                    <a:pt x="61" y="38"/>
                    <a:pt x="60" y="39"/>
                  </a:cubicBezTo>
                  <a:moveTo>
                    <a:pt x="21" y="30"/>
                  </a:moveTo>
                  <a:cubicBezTo>
                    <a:pt x="20" y="29"/>
                    <a:pt x="21" y="30"/>
                    <a:pt x="21" y="30"/>
                  </a:cubicBezTo>
                  <a:cubicBezTo>
                    <a:pt x="22" y="30"/>
                    <a:pt x="21" y="30"/>
                    <a:pt x="21" y="30"/>
                  </a:cubicBezTo>
                  <a:moveTo>
                    <a:pt x="36" y="25"/>
                  </a:moveTo>
                  <a:cubicBezTo>
                    <a:pt x="36" y="26"/>
                    <a:pt x="36" y="25"/>
                    <a:pt x="36" y="25"/>
                  </a:cubicBezTo>
                  <a:cubicBezTo>
                    <a:pt x="36" y="24"/>
                    <a:pt x="36" y="25"/>
                    <a:pt x="36" y="24"/>
                  </a:cubicBezTo>
                  <a:cubicBezTo>
                    <a:pt x="37" y="25"/>
                    <a:pt x="36" y="25"/>
                    <a:pt x="36" y="25"/>
                  </a:cubicBezTo>
                  <a:moveTo>
                    <a:pt x="35" y="23"/>
                  </a:moveTo>
                  <a:cubicBezTo>
                    <a:pt x="35" y="22"/>
                    <a:pt x="35" y="22"/>
                    <a:pt x="35" y="22"/>
                  </a:cubicBezTo>
                  <a:cubicBezTo>
                    <a:pt x="36" y="22"/>
                    <a:pt x="36" y="22"/>
                    <a:pt x="36" y="22"/>
                  </a:cubicBezTo>
                  <a:cubicBezTo>
                    <a:pt x="36" y="23"/>
                    <a:pt x="36" y="22"/>
                    <a:pt x="35" y="23"/>
                  </a:cubicBezTo>
                  <a:moveTo>
                    <a:pt x="35" y="29"/>
                  </a:moveTo>
                  <a:cubicBezTo>
                    <a:pt x="34" y="29"/>
                    <a:pt x="34" y="29"/>
                    <a:pt x="34" y="29"/>
                  </a:cubicBezTo>
                  <a:cubicBezTo>
                    <a:pt x="34" y="29"/>
                    <a:pt x="34" y="29"/>
                    <a:pt x="34" y="28"/>
                  </a:cubicBezTo>
                  <a:cubicBezTo>
                    <a:pt x="34" y="28"/>
                    <a:pt x="34" y="28"/>
                    <a:pt x="34" y="28"/>
                  </a:cubicBezTo>
                  <a:cubicBezTo>
                    <a:pt x="34" y="29"/>
                    <a:pt x="34" y="29"/>
                    <a:pt x="34" y="29"/>
                  </a:cubicBezTo>
                  <a:cubicBezTo>
                    <a:pt x="34" y="30"/>
                    <a:pt x="34" y="29"/>
                    <a:pt x="34" y="29"/>
                  </a:cubicBezTo>
                  <a:cubicBezTo>
                    <a:pt x="34" y="29"/>
                    <a:pt x="34" y="29"/>
                    <a:pt x="34" y="30"/>
                  </a:cubicBezTo>
                  <a:cubicBezTo>
                    <a:pt x="34" y="29"/>
                    <a:pt x="33" y="29"/>
                    <a:pt x="33" y="30"/>
                  </a:cubicBezTo>
                  <a:cubicBezTo>
                    <a:pt x="33" y="29"/>
                    <a:pt x="33" y="29"/>
                    <a:pt x="33" y="28"/>
                  </a:cubicBezTo>
                  <a:cubicBezTo>
                    <a:pt x="33" y="28"/>
                    <a:pt x="33" y="29"/>
                    <a:pt x="33" y="29"/>
                  </a:cubicBezTo>
                  <a:cubicBezTo>
                    <a:pt x="34" y="29"/>
                    <a:pt x="33" y="28"/>
                    <a:pt x="33" y="28"/>
                  </a:cubicBezTo>
                  <a:cubicBezTo>
                    <a:pt x="34" y="28"/>
                    <a:pt x="34" y="28"/>
                    <a:pt x="34" y="28"/>
                  </a:cubicBezTo>
                  <a:cubicBezTo>
                    <a:pt x="34" y="29"/>
                    <a:pt x="34" y="28"/>
                    <a:pt x="35" y="29"/>
                  </a:cubicBezTo>
                  <a:moveTo>
                    <a:pt x="33" y="71"/>
                  </a:moveTo>
                  <a:cubicBezTo>
                    <a:pt x="33" y="70"/>
                    <a:pt x="33" y="70"/>
                    <a:pt x="33" y="70"/>
                  </a:cubicBezTo>
                  <a:cubicBezTo>
                    <a:pt x="33" y="71"/>
                    <a:pt x="33" y="71"/>
                    <a:pt x="33" y="71"/>
                  </a:cubicBezTo>
                  <a:moveTo>
                    <a:pt x="35" y="27"/>
                  </a:moveTo>
                  <a:cubicBezTo>
                    <a:pt x="34" y="27"/>
                    <a:pt x="34" y="25"/>
                    <a:pt x="34" y="27"/>
                  </a:cubicBezTo>
                  <a:cubicBezTo>
                    <a:pt x="34" y="27"/>
                    <a:pt x="33" y="26"/>
                    <a:pt x="33" y="26"/>
                  </a:cubicBezTo>
                  <a:cubicBezTo>
                    <a:pt x="33" y="26"/>
                    <a:pt x="33" y="28"/>
                    <a:pt x="33" y="27"/>
                  </a:cubicBezTo>
                  <a:cubicBezTo>
                    <a:pt x="33" y="26"/>
                    <a:pt x="33" y="26"/>
                    <a:pt x="33" y="26"/>
                  </a:cubicBezTo>
                  <a:cubicBezTo>
                    <a:pt x="33" y="26"/>
                    <a:pt x="34" y="25"/>
                    <a:pt x="35" y="27"/>
                  </a:cubicBezTo>
                  <a:moveTo>
                    <a:pt x="35" y="26"/>
                  </a:moveTo>
                  <a:cubicBezTo>
                    <a:pt x="34" y="24"/>
                    <a:pt x="35" y="26"/>
                    <a:pt x="36" y="25"/>
                  </a:cubicBezTo>
                  <a:cubicBezTo>
                    <a:pt x="36" y="26"/>
                    <a:pt x="36" y="25"/>
                    <a:pt x="36" y="26"/>
                  </a:cubicBezTo>
                  <a:cubicBezTo>
                    <a:pt x="36" y="27"/>
                    <a:pt x="35" y="25"/>
                    <a:pt x="35" y="26"/>
                  </a:cubicBezTo>
                  <a:moveTo>
                    <a:pt x="33" y="24"/>
                  </a:moveTo>
                  <a:cubicBezTo>
                    <a:pt x="33" y="24"/>
                    <a:pt x="33" y="24"/>
                    <a:pt x="33" y="24"/>
                  </a:cubicBezTo>
                  <a:cubicBezTo>
                    <a:pt x="33" y="23"/>
                    <a:pt x="34" y="24"/>
                    <a:pt x="33" y="23"/>
                  </a:cubicBezTo>
                  <a:cubicBezTo>
                    <a:pt x="34" y="23"/>
                    <a:pt x="34" y="24"/>
                    <a:pt x="35" y="23"/>
                  </a:cubicBezTo>
                  <a:cubicBezTo>
                    <a:pt x="35" y="24"/>
                    <a:pt x="34" y="24"/>
                    <a:pt x="33" y="24"/>
                  </a:cubicBezTo>
                  <a:moveTo>
                    <a:pt x="33" y="50"/>
                  </a:moveTo>
                  <a:cubicBezTo>
                    <a:pt x="32" y="48"/>
                    <a:pt x="32" y="47"/>
                    <a:pt x="31" y="46"/>
                  </a:cubicBezTo>
                  <a:cubicBezTo>
                    <a:pt x="31" y="46"/>
                    <a:pt x="31" y="46"/>
                    <a:pt x="31" y="46"/>
                  </a:cubicBezTo>
                  <a:cubicBezTo>
                    <a:pt x="31" y="45"/>
                    <a:pt x="31" y="44"/>
                    <a:pt x="32" y="45"/>
                  </a:cubicBezTo>
                  <a:cubicBezTo>
                    <a:pt x="32" y="45"/>
                    <a:pt x="31" y="44"/>
                    <a:pt x="31" y="44"/>
                  </a:cubicBezTo>
                  <a:cubicBezTo>
                    <a:pt x="32" y="44"/>
                    <a:pt x="32" y="43"/>
                    <a:pt x="33" y="43"/>
                  </a:cubicBezTo>
                  <a:cubicBezTo>
                    <a:pt x="33" y="44"/>
                    <a:pt x="33" y="44"/>
                    <a:pt x="33" y="44"/>
                  </a:cubicBezTo>
                  <a:cubicBezTo>
                    <a:pt x="33" y="45"/>
                    <a:pt x="33" y="44"/>
                    <a:pt x="33" y="44"/>
                  </a:cubicBezTo>
                  <a:cubicBezTo>
                    <a:pt x="34" y="45"/>
                    <a:pt x="34" y="46"/>
                    <a:pt x="34" y="45"/>
                  </a:cubicBezTo>
                  <a:cubicBezTo>
                    <a:pt x="34" y="44"/>
                    <a:pt x="33" y="44"/>
                    <a:pt x="33" y="44"/>
                  </a:cubicBezTo>
                  <a:cubicBezTo>
                    <a:pt x="33" y="43"/>
                    <a:pt x="34" y="44"/>
                    <a:pt x="34" y="43"/>
                  </a:cubicBezTo>
                  <a:cubicBezTo>
                    <a:pt x="34" y="44"/>
                    <a:pt x="34" y="44"/>
                    <a:pt x="34" y="44"/>
                  </a:cubicBezTo>
                  <a:cubicBezTo>
                    <a:pt x="34" y="45"/>
                    <a:pt x="34" y="45"/>
                    <a:pt x="34" y="45"/>
                  </a:cubicBezTo>
                  <a:cubicBezTo>
                    <a:pt x="34" y="44"/>
                    <a:pt x="34" y="44"/>
                    <a:pt x="33" y="43"/>
                  </a:cubicBezTo>
                  <a:cubicBezTo>
                    <a:pt x="34" y="43"/>
                    <a:pt x="34" y="43"/>
                    <a:pt x="34" y="43"/>
                  </a:cubicBezTo>
                  <a:cubicBezTo>
                    <a:pt x="34" y="43"/>
                    <a:pt x="34" y="44"/>
                    <a:pt x="34" y="44"/>
                  </a:cubicBezTo>
                  <a:cubicBezTo>
                    <a:pt x="34" y="43"/>
                    <a:pt x="34" y="44"/>
                    <a:pt x="34" y="43"/>
                  </a:cubicBezTo>
                  <a:cubicBezTo>
                    <a:pt x="34" y="43"/>
                    <a:pt x="34" y="43"/>
                    <a:pt x="34" y="43"/>
                  </a:cubicBezTo>
                  <a:cubicBezTo>
                    <a:pt x="34" y="43"/>
                    <a:pt x="34" y="43"/>
                    <a:pt x="35" y="44"/>
                  </a:cubicBezTo>
                  <a:cubicBezTo>
                    <a:pt x="35" y="43"/>
                    <a:pt x="35" y="44"/>
                    <a:pt x="36" y="44"/>
                  </a:cubicBezTo>
                  <a:cubicBezTo>
                    <a:pt x="35" y="45"/>
                    <a:pt x="35" y="45"/>
                    <a:pt x="36" y="47"/>
                  </a:cubicBezTo>
                  <a:cubicBezTo>
                    <a:pt x="36" y="47"/>
                    <a:pt x="36" y="46"/>
                    <a:pt x="35" y="46"/>
                  </a:cubicBezTo>
                  <a:cubicBezTo>
                    <a:pt x="35" y="46"/>
                    <a:pt x="36" y="47"/>
                    <a:pt x="36" y="47"/>
                  </a:cubicBezTo>
                  <a:cubicBezTo>
                    <a:pt x="36" y="47"/>
                    <a:pt x="36" y="48"/>
                    <a:pt x="36" y="48"/>
                  </a:cubicBezTo>
                  <a:cubicBezTo>
                    <a:pt x="35" y="47"/>
                    <a:pt x="36" y="47"/>
                    <a:pt x="36" y="47"/>
                  </a:cubicBezTo>
                  <a:cubicBezTo>
                    <a:pt x="35" y="46"/>
                    <a:pt x="35" y="47"/>
                    <a:pt x="35" y="47"/>
                  </a:cubicBezTo>
                  <a:cubicBezTo>
                    <a:pt x="35" y="47"/>
                    <a:pt x="35" y="46"/>
                    <a:pt x="35" y="47"/>
                  </a:cubicBezTo>
                  <a:cubicBezTo>
                    <a:pt x="35" y="47"/>
                    <a:pt x="35" y="47"/>
                    <a:pt x="35" y="48"/>
                  </a:cubicBezTo>
                  <a:cubicBezTo>
                    <a:pt x="35" y="48"/>
                    <a:pt x="35" y="48"/>
                    <a:pt x="35" y="48"/>
                  </a:cubicBezTo>
                  <a:cubicBezTo>
                    <a:pt x="35" y="48"/>
                    <a:pt x="35" y="48"/>
                    <a:pt x="36" y="48"/>
                  </a:cubicBezTo>
                  <a:cubicBezTo>
                    <a:pt x="36" y="48"/>
                    <a:pt x="36" y="48"/>
                    <a:pt x="36" y="48"/>
                  </a:cubicBezTo>
                  <a:cubicBezTo>
                    <a:pt x="36" y="48"/>
                    <a:pt x="35" y="49"/>
                    <a:pt x="35" y="49"/>
                  </a:cubicBezTo>
                  <a:cubicBezTo>
                    <a:pt x="35" y="48"/>
                    <a:pt x="34" y="47"/>
                    <a:pt x="34" y="46"/>
                  </a:cubicBezTo>
                  <a:cubicBezTo>
                    <a:pt x="34" y="46"/>
                    <a:pt x="34" y="47"/>
                    <a:pt x="34" y="47"/>
                  </a:cubicBezTo>
                  <a:cubicBezTo>
                    <a:pt x="34" y="47"/>
                    <a:pt x="34" y="47"/>
                    <a:pt x="34" y="48"/>
                  </a:cubicBezTo>
                  <a:cubicBezTo>
                    <a:pt x="34" y="48"/>
                    <a:pt x="34" y="48"/>
                    <a:pt x="34" y="48"/>
                  </a:cubicBezTo>
                  <a:cubicBezTo>
                    <a:pt x="35" y="49"/>
                    <a:pt x="35" y="49"/>
                    <a:pt x="35" y="49"/>
                  </a:cubicBezTo>
                  <a:cubicBezTo>
                    <a:pt x="35" y="50"/>
                    <a:pt x="35" y="50"/>
                    <a:pt x="35" y="50"/>
                  </a:cubicBezTo>
                  <a:cubicBezTo>
                    <a:pt x="35" y="50"/>
                    <a:pt x="35" y="50"/>
                    <a:pt x="35" y="49"/>
                  </a:cubicBezTo>
                  <a:cubicBezTo>
                    <a:pt x="34" y="49"/>
                    <a:pt x="35" y="50"/>
                    <a:pt x="35" y="50"/>
                  </a:cubicBezTo>
                  <a:cubicBezTo>
                    <a:pt x="35" y="50"/>
                    <a:pt x="35" y="50"/>
                    <a:pt x="35" y="50"/>
                  </a:cubicBezTo>
                  <a:cubicBezTo>
                    <a:pt x="35" y="51"/>
                    <a:pt x="35" y="51"/>
                    <a:pt x="35" y="52"/>
                  </a:cubicBezTo>
                  <a:cubicBezTo>
                    <a:pt x="35" y="51"/>
                    <a:pt x="35" y="51"/>
                    <a:pt x="34" y="51"/>
                  </a:cubicBezTo>
                  <a:cubicBezTo>
                    <a:pt x="34" y="51"/>
                    <a:pt x="35" y="52"/>
                    <a:pt x="35" y="52"/>
                  </a:cubicBezTo>
                  <a:cubicBezTo>
                    <a:pt x="35" y="53"/>
                    <a:pt x="35" y="52"/>
                    <a:pt x="35" y="52"/>
                  </a:cubicBezTo>
                  <a:cubicBezTo>
                    <a:pt x="34" y="52"/>
                    <a:pt x="34" y="50"/>
                    <a:pt x="33" y="50"/>
                  </a:cubicBezTo>
                  <a:moveTo>
                    <a:pt x="34" y="46"/>
                  </a:moveTo>
                  <a:cubicBezTo>
                    <a:pt x="35" y="46"/>
                    <a:pt x="35" y="47"/>
                    <a:pt x="35" y="46"/>
                  </a:cubicBezTo>
                  <a:cubicBezTo>
                    <a:pt x="35" y="45"/>
                    <a:pt x="35" y="46"/>
                    <a:pt x="34" y="46"/>
                  </a:cubicBezTo>
                  <a:moveTo>
                    <a:pt x="34" y="46"/>
                  </a:moveTo>
                  <a:cubicBezTo>
                    <a:pt x="34" y="47"/>
                    <a:pt x="34" y="47"/>
                    <a:pt x="35" y="48"/>
                  </a:cubicBezTo>
                  <a:cubicBezTo>
                    <a:pt x="35" y="48"/>
                    <a:pt x="34" y="47"/>
                    <a:pt x="34" y="47"/>
                  </a:cubicBezTo>
                  <a:cubicBezTo>
                    <a:pt x="35" y="47"/>
                    <a:pt x="35" y="47"/>
                    <a:pt x="34" y="46"/>
                  </a:cubicBezTo>
                  <a:cubicBezTo>
                    <a:pt x="34" y="46"/>
                    <a:pt x="35" y="46"/>
                    <a:pt x="34" y="46"/>
                  </a:cubicBezTo>
                  <a:cubicBezTo>
                    <a:pt x="34" y="46"/>
                    <a:pt x="33" y="45"/>
                    <a:pt x="34" y="46"/>
                  </a:cubicBezTo>
                  <a:moveTo>
                    <a:pt x="34" y="48"/>
                  </a:moveTo>
                  <a:cubicBezTo>
                    <a:pt x="34" y="48"/>
                    <a:pt x="34" y="48"/>
                    <a:pt x="34" y="48"/>
                  </a:cubicBezTo>
                  <a:cubicBezTo>
                    <a:pt x="34" y="47"/>
                    <a:pt x="34" y="48"/>
                    <a:pt x="34" y="47"/>
                  </a:cubicBezTo>
                  <a:cubicBezTo>
                    <a:pt x="33" y="46"/>
                    <a:pt x="34" y="47"/>
                    <a:pt x="33" y="47"/>
                  </a:cubicBezTo>
                  <a:cubicBezTo>
                    <a:pt x="34" y="48"/>
                    <a:pt x="33" y="47"/>
                    <a:pt x="34" y="48"/>
                  </a:cubicBezTo>
                  <a:moveTo>
                    <a:pt x="33" y="46"/>
                  </a:moveTo>
                  <a:cubicBezTo>
                    <a:pt x="33" y="46"/>
                    <a:pt x="32" y="46"/>
                    <a:pt x="32" y="46"/>
                  </a:cubicBezTo>
                  <a:cubicBezTo>
                    <a:pt x="33" y="47"/>
                    <a:pt x="33" y="46"/>
                    <a:pt x="33" y="46"/>
                  </a:cubicBezTo>
                  <a:moveTo>
                    <a:pt x="34" y="49"/>
                  </a:moveTo>
                  <a:cubicBezTo>
                    <a:pt x="34" y="49"/>
                    <a:pt x="34" y="48"/>
                    <a:pt x="33" y="48"/>
                  </a:cubicBezTo>
                  <a:cubicBezTo>
                    <a:pt x="33" y="48"/>
                    <a:pt x="33" y="47"/>
                    <a:pt x="33" y="48"/>
                  </a:cubicBezTo>
                  <a:lnTo>
                    <a:pt x="34" y="49"/>
                  </a:lnTo>
                  <a:close/>
                  <a:moveTo>
                    <a:pt x="34" y="49"/>
                  </a:moveTo>
                  <a:cubicBezTo>
                    <a:pt x="34" y="49"/>
                    <a:pt x="33" y="48"/>
                    <a:pt x="33" y="48"/>
                  </a:cubicBezTo>
                  <a:cubicBezTo>
                    <a:pt x="33" y="48"/>
                    <a:pt x="34" y="50"/>
                    <a:pt x="34" y="49"/>
                  </a:cubicBezTo>
                  <a:moveTo>
                    <a:pt x="34" y="51"/>
                  </a:moveTo>
                  <a:cubicBezTo>
                    <a:pt x="34" y="51"/>
                    <a:pt x="34" y="51"/>
                    <a:pt x="34" y="51"/>
                  </a:cubicBezTo>
                  <a:cubicBezTo>
                    <a:pt x="34" y="50"/>
                    <a:pt x="34" y="50"/>
                    <a:pt x="33" y="50"/>
                  </a:cubicBezTo>
                  <a:cubicBezTo>
                    <a:pt x="34" y="51"/>
                    <a:pt x="34" y="50"/>
                    <a:pt x="34" y="51"/>
                  </a:cubicBezTo>
                  <a:moveTo>
                    <a:pt x="57" y="36"/>
                  </a:moveTo>
                  <a:cubicBezTo>
                    <a:pt x="57" y="36"/>
                    <a:pt x="57" y="36"/>
                    <a:pt x="57" y="37"/>
                  </a:cubicBezTo>
                  <a:cubicBezTo>
                    <a:pt x="56" y="37"/>
                    <a:pt x="57" y="36"/>
                    <a:pt x="56" y="36"/>
                  </a:cubicBezTo>
                  <a:cubicBezTo>
                    <a:pt x="57" y="36"/>
                    <a:pt x="57" y="36"/>
                    <a:pt x="57" y="36"/>
                  </a:cubicBezTo>
                  <a:moveTo>
                    <a:pt x="56" y="37"/>
                  </a:moveTo>
                  <a:cubicBezTo>
                    <a:pt x="56" y="37"/>
                    <a:pt x="55" y="38"/>
                    <a:pt x="55" y="37"/>
                  </a:cubicBezTo>
                  <a:cubicBezTo>
                    <a:pt x="56" y="36"/>
                    <a:pt x="55" y="38"/>
                    <a:pt x="56" y="37"/>
                  </a:cubicBezTo>
                  <a:moveTo>
                    <a:pt x="54" y="36"/>
                  </a:moveTo>
                  <a:cubicBezTo>
                    <a:pt x="55" y="36"/>
                    <a:pt x="56" y="35"/>
                    <a:pt x="55" y="36"/>
                  </a:cubicBezTo>
                  <a:cubicBezTo>
                    <a:pt x="55" y="36"/>
                    <a:pt x="56" y="36"/>
                    <a:pt x="56" y="36"/>
                  </a:cubicBezTo>
                  <a:cubicBezTo>
                    <a:pt x="56" y="36"/>
                    <a:pt x="56" y="36"/>
                    <a:pt x="56" y="36"/>
                  </a:cubicBezTo>
                  <a:cubicBezTo>
                    <a:pt x="55" y="36"/>
                    <a:pt x="55" y="36"/>
                    <a:pt x="55" y="36"/>
                  </a:cubicBezTo>
                  <a:cubicBezTo>
                    <a:pt x="54" y="37"/>
                    <a:pt x="56" y="35"/>
                    <a:pt x="54" y="37"/>
                  </a:cubicBezTo>
                  <a:cubicBezTo>
                    <a:pt x="54" y="37"/>
                    <a:pt x="54" y="36"/>
                    <a:pt x="54" y="36"/>
                  </a:cubicBezTo>
                  <a:moveTo>
                    <a:pt x="57" y="36"/>
                  </a:moveTo>
                  <a:cubicBezTo>
                    <a:pt x="57" y="37"/>
                    <a:pt x="58" y="36"/>
                    <a:pt x="58" y="36"/>
                  </a:cubicBezTo>
                  <a:cubicBezTo>
                    <a:pt x="57" y="37"/>
                    <a:pt x="57" y="37"/>
                    <a:pt x="56" y="37"/>
                  </a:cubicBezTo>
                  <a:cubicBezTo>
                    <a:pt x="56" y="37"/>
                    <a:pt x="57" y="36"/>
                    <a:pt x="58" y="36"/>
                  </a:cubicBezTo>
                  <a:cubicBezTo>
                    <a:pt x="58" y="35"/>
                    <a:pt x="57" y="36"/>
                    <a:pt x="57" y="36"/>
                  </a:cubicBezTo>
                  <a:cubicBezTo>
                    <a:pt x="58" y="35"/>
                    <a:pt x="58" y="35"/>
                    <a:pt x="58" y="35"/>
                  </a:cubicBezTo>
                  <a:cubicBezTo>
                    <a:pt x="57" y="36"/>
                    <a:pt x="57" y="36"/>
                    <a:pt x="57" y="36"/>
                  </a:cubicBezTo>
                  <a:moveTo>
                    <a:pt x="57" y="34"/>
                  </a:moveTo>
                  <a:cubicBezTo>
                    <a:pt x="57" y="34"/>
                    <a:pt x="57" y="34"/>
                    <a:pt x="58" y="35"/>
                  </a:cubicBezTo>
                  <a:cubicBezTo>
                    <a:pt x="56" y="36"/>
                    <a:pt x="56" y="36"/>
                    <a:pt x="56" y="36"/>
                  </a:cubicBezTo>
                  <a:cubicBezTo>
                    <a:pt x="56" y="35"/>
                    <a:pt x="56" y="36"/>
                    <a:pt x="57" y="35"/>
                  </a:cubicBezTo>
                  <a:cubicBezTo>
                    <a:pt x="57" y="34"/>
                    <a:pt x="56" y="35"/>
                    <a:pt x="57" y="34"/>
                  </a:cubicBezTo>
                  <a:moveTo>
                    <a:pt x="43" y="30"/>
                  </a:moveTo>
                  <a:cubicBezTo>
                    <a:pt x="43" y="31"/>
                    <a:pt x="43" y="31"/>
                    <a:pt x="43" y="31"/>
                  </a:cubicBezTo>
                  <a:cubicBezTo>
                    <a:pt x="43" y="32"/>
                    <a:pt x="43" y="31"/>
                    <a:pt x="43" y="30"/>
                  </a:cubicBezTo>
                  <a:close/>
                  <a:moveTo>
                    <a:pt x="59" y="36"/>
                  </a:moveTo>
                  <a:cubicBezTo>
                    <a:pt x="58" y="36"/>
                    <a:pt x="59" y="36"/>
                    <a:pt x="58" y="36"/>
                  </a:cubicBezTo>
                  <a:cubicBezTo>
                    <a:pt x="59" y="35"/>
                    <a:pt x="59" y="36"/>
                    <a:pt x="59" y="35"/>
                  </a:cubicBezTo>
                  <a:cubicBezTo>
                    <a:pt x="59" y="35"/>
                    <a:pt x="60" y="35"/>
                    <a:pt x="59" y="36"/>
                  </a:cubicBezTo>
                  <a:moveTo>
                    <a:pt x="57" y="40"/>
                  </a:moveTo>
                  <a:cubicBezTo>
                    <a:pt x="57" y="41"/>
                    <a:pt x="56" y="40"/>
                    <a:pt x="57" y="40"/>
                  </a:cubicBezTo>
                  <a:cubicBezTo>
                    <a:pt x="58" y="39"/>
                    <a:pt x="57" y="40"/>
                    <a:pt x="57" y="40"/>
                  </a:cubicBezTo>
                  <a:cubicBezTo>
                    <a:pt x="57" y="40"/>
                    <a:pt x="58" y="40"/>
                    <a:pt x="57" y="40"/>
                  </a:cubicBezTo>
                  <a:moveTo>
                    <a:pt x="56" y="34"/>
                  </a:moveTo>
                  <a:cubicBezTo>
                    <a:pt x="56" y="34"/>
                    <a:pt x="55" y="36"/>
                    <a:pt x="54" y="35"/>
                  </a:cubicBezTo>
                  <a:cubicBezTo>
                    <a:pt x="55" y="35"/>
                    <a:pt x="55" y="34"/>
                    <a:pt x="56" y="34"/>
                  </a:cubicBezTo>
                  <a:cubicBezTo>
                    <a:pt x="56" y="34"/>
                    <a:pt x="57" y="33"/>
                    <a:pt x="56" y="34"/>
                  </a:cubicBezTo>
                  <a:cubicBezTo>
                    <a:pt x="56" y="34"/>
                    <a:pt x="55" y="35"/>
                    <a:pt x="56" y="34"/>
                  </a:cubicBezTo>
                  <a:moveTo>
                    <a:pt x="56" y="40"/>
                  </a:moveTo>
                  <a:cubicBezTo>
                    <a:pt x="55" y="40"/>
                    <a:pt x="56" y="40"/>
                    <a:pt x="55" y="40"/>
                  </a:cubicBezTo>
                  <a:cubicBezTo>
                    <a:pt x="56" y="39"/>
                    <a:pt x="56" y="39"/>
                    <a:pt x="56" y="40"/>
                  </a:cubicBezTo>
                  <a:moveTo>
                    <a:pt x="58" y="37"/>
                  </a:moveTo>
                  <a:cubicBezTo>
                    <a:pt x="58" y="37"/>
                    <a:pt x="58" y="37"/>
                    <a:pt x="58" y="37"/>
                  </a:cubicBezTo>
                  <a:cubicBezTo>
                    <a:pt x="59" y="37"/>
                    <a:pt x="59" y="37"/>
                    <a:pt x="59" y="36"/>
                  </a:cubicBezTo>
                  <a:cubicBezTo>
                    <a:pt x="59" y="37"/>
                    <a:pt x="59" y="37"/>
                    <a:pt x="58" y="37"/>
                  </a:cubicBezTo>
                  <a:moveTo>
                    <a:pt x="60" y="38"/>
                  </a:moveTo>
                  <a:cubicBezTo>
                    <a:pt x="59" y="38"/>
                    <a:pt x="59" y="39"/>
                    <a:pt x="59" y="39"/>
                  </a:cubicBezTo>
                  <a:cubicBezTo>
                    <a:pt x="58" y="40"/>
                    <a:pt x="59" y="38"/>
                    <a:pt x="58" y="39"/>
                  </a:cubicBezTo>
                  <a:cubicBezTo>
                    <a:pt x="59" y="38"/>
                    <a:pt x="59" y="38"/>
                    <a:pt x="59" y="38"/>
                  </a:cubicBezTo>
                  <a:cubicBezTo>
                    <a:pt x="59" y="38"/>
                    <a:pt x="59" y="38"/>
                    <a:pt x="58" y="39"/>
                  </a:cubicBezTo>
                  <a:cubicBezTo>
                    <a:pt x="58" y="38"/>
                    <a:pt x="58" y="38"/>
                    <a:pt x="58" y="38"/>
                  </a:cubicBezTo>
                  <a:cubicBezTo>
                    <a:pt x="59" y="38"/>
                    <a:pt x="59" y="38"/>
                    <a:pt x="59" y="37"/>
                  </a:cubicBezTo>
                  <a:cubicBezTo>
                    <a:pt x="60" y="37"/>
                    <a:pt x="61" y="37"/>
                    <a:pt x="60" y="37"/>
                  </a:cubicBezTo>
                  <a:cubicBezTo>
                    <a:pt x="60" y="37"/>
                    <a:pt x="61" y="37"/>
                    <a:pt x="61" y="37"/>
                  </a:cubicBezTo>
                  <a:cubicBezTo>
                    <a:pt x="60" y="38"/>
                    <a:pt x="60" y="37"/>
                    <a:pt x="60" y="37"/>
                  </a:cubicBezTo>
                  <a:cubicBezTo>
                    <a:pt x="60" y="38"/>
                    <a:pt x="60" y="38"/>
                    <a:pt x="59" y="38"/>
                  </a:cubicBezTo>
                  <a:cubicBezTo>
                    <a:pt x="60" y="38"/>
                    <a:pt x="61" y="37"/>
                    <a:pt x="61" y="37"/>
                  </a:cubicBezTo>
                  <a:cubicBezTo>
                    <a:pt x="60" y="38"/>
                    <a:pt x="61" y="38"/>
                    <a:pt x="61" y="38"/>
                  </a:cubicBezTo>
                  <a:cubicBezTo>
                    <a:pt x="61" y="38"/>
                    <a:pt x="61" y="38"/>
                    <a:pt x="60" y="38"/>
                  </a:cubicBezTo>
                  <a:cubicBezTo>
                    <a:pt x="60" y="38"/>
                    <a:pt x="60" y="38"/>
                    <a:pt x="60" y="38"/>
                  </a:cubicBezTo>
                  <a:moveTo>
                    <a:pt x="55" y="40"/>
                  </a:moveTo>
                  <a:cubicBezTo>
                    <a:pt x="55" y="39"/>
                    <a:pt x="54" y="40"/>
                    <a:pt x="54" y="40"/>
                  </a:cubicBezTo>
                  <a:cubicBezTo>
                    <a:pt x="54" y="39"/>
                    <a:pt x="54" y="39"/>
                    <a:pt x="54" y="39"/>
                  </a:cubicBezTo>
                  <a:cubicBezTo>
                    <a:pt x="54" y="39"/>
                    <a:pt x="54" y="39"/>
                    <a:pt x="54" y="39"/>
                  </a:cubicBezTo>
                  <a:cubicBezTo>
                    <a:pt x="54" y="39"/>
                    <a:pt x="53" y="39"/>
                    <a:pt x="53" y="39"/>
                  </a:cubicBezTo>
                  <a:cubicBezTo>
                    <a:pt x="54" y="37"/>
                    <a:pt x="54" y="38"/>
                    <a:pt x="54" y="38"/>
                  </a:cubicBezTo>
                  <a:cubicBezTo>
                    <a:pt x="54" y="38"/>
                    <a:pt x="54" y="38"/>
                    <a:pt x="54" y="38"/>
                  </a:cubicBezTo>
                  <a:cubicBezTo>
                    <a:pt x="54" y="38"/>
                    <a:pt x="55" y="38"/>
                    <a:pt x="55" y="38"/>
                  </a:cubicBezTo>
                  <a:cubicBezTo>
                    <a:pt x="55" y="37"/>
                    <a:pt x="55" y="38"/>
                    <a:pt x="54" y="39"/>
                  </a:cubicBezTo>
                  <a:cubicBezTo>
                    <a:pt x="55" y="38"/>
                    <a:pt x="55" y="39"/>
                    <a:pt x="55" y="39"/>
                  </a:cubicBezTo>
                  <a:cubicBezTo>
                    <a:pt x="55" y="39"/>
                    <a:pt x="55" y="39"/>
                    <a:pt x="55" y="40"/>
                  </a:cubicBezTo>
                  <a:moveTo>
                    <a:pt x="42" y="31"/>
                  </a:moveTo>
                  <a:cubicBezTo>
                    <a:pt x="42" y="32"/>
                    <a:pt x="42" y="32"/>
                    <a:pt x="42" y="31"/>
                  </a:cubicBezTo>
                  <a:cubicBezTo>
                    <a:pt x="42" y="30"/>
                    <a:pt x="42" y="32"/>
                    <a:pt x="42" y="31"/>
                  </a:cubicBezTo>
                  <a:moveTo>
                    <a:pt x="41" y="23"/>
                  </a:moveTo>
                  <a:cubicBezTo>
                    <a:pt x="41" y="23"/>
                    <a:pt x="41" y="24"/>
                    <a:pt x="42" y="24"/>
                  </a:cubicBezTo>
                  <a:cubicBezTo>
                    <a:pt x="42" y="25"/>
                    <a:pt x="41" y="23"/>
                    <a:pt x="41" y="23"/>
                  </a:cubicBezTo>
                  <a:cubicBezTo>
                    <a:pt x="41" y="23"/>
                    <a:pt x="41" y="24"/>
                    <a:pt x="40" y="24"/>
                  </a:cubicBezTo>
                  <a:cubicBezTo>
                    <a:pt x="40" y="24"/>
                    <a:pt x="40" y="23"/>
                    <a:pt x="40" y="24"/>
                  </a:cubicBezTo>
                  <a:cubicBezTo>
                    <a:pt x="40" y="23"/>
                    <a:pt x="39" y="23"/>
                    <a:pt x="39" y="23"/>
                  </a:cubicBezTo>
                  <a:cubicBezTo>
                    <a:pt x="39" y="22"/>
                    <a:pt x="40" y="23"/>
                    <a:pt x="40" y="23"/>
                  </a:cubicBezTo>
                  <a:cubicBezTo>
                    <a:pt x="41" y="23"/>
                    <a:pt x="41" y="23"/>
                    <a:pt x="41" y="23"/>
                  </a:cubicBezTo>
                  <a:moveTo>
                    <a:pt x="42" y="29"/>
                  </a:moveTo>
                  <a:cubicBezTo>
                    <a:pt x="42" y="28"/>
                    <a:pt x="42" y="29"/>
                    <a:pt x="42" y="27"/>
                  </a:cubicBezTo>
                  <a:cubicBezTo>
                    <a:pt x="42" y="27"/>
                    <a:pt x="42" y="28"/>
                    <a:pt x="42" y="28"/>
                  </a:cubicBezTo>
                  <a:cubicBezTo>
                    <a:pt x="42" y="28"/>
                    <a:pt x="42" y="29"/>
                    <a:pt x="42" y="29"/>
                  </a:cubicBezTo>
                  <a:moveTo>
                    <a:pt x="42" y="28"/>
                  </a:moveTo>
                  <a:cubicBezTo>
                    <a:pt x="43" y="28"/>
                    <a:pt x="42" y="26"/>
                    <a:pt x="43" y="26"/>
                  </a:cubicBezTo>
                  <a:cubicBezTo>
                    <a:pt x="43" y="27"/>
                    <a:pt x="42" y="28"/>
                    <a:pt x="43" y="28"/>
                  </a:cubicBezTo>
                  <a:cubicBezTo>
                    <a:pt x="43" y="29"/>
                    <a:pt x="42" y="29"/>
                    <a:pt x="42" y="28"/>
                  </a:cubicBezTo>
                  <a:moveTo>
                    <a:pt x="42" y="23"/>
                  </a:moveTo>
                  <a:cubicBezTo>
                    <a:pt x="42" y="23"/>
                    <a:pt x="42" y="22"/>
                    <a:pt x="41" y="23"/>
                  </a:cubicBezTo>
                  <a:cubicBezTo>
                    <a:pt x="41" y="22"/>
                    <a:pt x="42" y="21"/>
                    <a:pt x="42" y="23"/>
                  </a:cubicBezTo>
                  <a:moveTo>
                    <a:pt x="49" y="39"/>
                  </a:moveTo>
                  <a:cubicBezTo>
                    <a:pt x="49" y="39"/>
                    <a:pt x="49" y="39"/>
                    <a:pt x="49" y="39"/>
                  </a:cubicBezTo>
                  <a:cubicBezTo>
                    <a:pt x="50" y="38"/>
                    <a:pt x="49" y="40"/>
                    <a:pt x="50" y="38"/>
                  </a:cubicBezTo>
                  <a:cubicBezTo>
                    <a:pt x="50" y="38"/>
                    <a:pt x="50" y="39"/>
                    <a:pt x="49" y="39"/>
                  </a:cubicBezTo>
                  <a:moveTo>
                    <a:pt x="45" y="38"/>
                  </a:moveTo>
                  <a:cubicBezTo>
                    <a:pt x="45" y="39"/>
                    <a:pt x="44" y="38"/>
                    <a:pt x="44" y="38"/>
                  </a:cubicBezTo>
                  <a:cubicBezTo>
                    <a:pt x="44" y="38"/>
                    <a:pt x="44" y="39"/>
                    <a:pt x="44" y="39"/>
                  </a:cubicBezTo>
                  <a:cubicBezTo>
                    <a:pt x="44" y="38"/>
                    <a:pt x="44" y="38"/>
                    <a:pt x="44" y="38"/>
                  </a:cubicBezTo>
                  <a:cubicBezTo>
                    <a:pt x="44" y="38"/>
                    <a:pt x="44" y="38"/>
                    <a:pt x="44" y="38"/>
                  </a:cubicBezTo>
                  <a:cubicBezTo>
                    <a:pt x="44" y="38"/>
                    <a:pt x="44" y="38"/>
                    <a:pt x="44" y="38"/>
                  </a:cubicBezTo>
                  <a:cubicBezTo>
                    <a:pt x="44" y="38"/>
                    <a:pt x="45" y="37"/>
                    <a:pt x="44" y="38"/>
                  </a:cubicBezTo>
                  <a:cubicBezTo>
                    <a:pt x="45" y="38"/>
                    <a:pt x="45" y="38"/>
                    <a:pt x="45" y="38"/>
                  </a:cubicBezTo>
                  <a:moveTo>
                    <a:pt x="41" y="25"/>
                  </a:moveTo>
                  <a:cubicBezTo>
                    <a:pt x="41" y="24"/>
                    <a:pt x="41" y="24"/>
                    <a:pt x="41" y="24"/>
                  </a:cubicBezTo>
                  <a:cubicBezTo>
                    <a:pt x="41" y="25"/>
                    <a:pt x="41" y="25"/>
                    <a:pt x="41" y="25"/>
                  </a:cubicBezTo>
                  <a:moveTo>
                    <a:pt x="40" y="29"/>
                  </a:moveTo>
                  <a:cubicBezTo>
                    <a:pt x="40" y="29"/>
                    <a:pt x="40" y="29"/>
                    <a:pt x="39" y="28"/>
                  </a:cubicBezTo>
                  <a:cubicBezTo>
                    <a:pt x="40" y="26"/>
                    <a:pt x="40" y="27"/>
                    <a:pt x="41" y="27"/>
                  </a:cubicBezTo>
                  <a:cubicBezTo>
                    <a:pt x="41" y="27"/>
                    <a:pt x="41" y="26"/>
                    <a:pt x="41" y="26"/>
                  </a:cubicBezTo>
                  <a:cubicBezTo>
                    <a:pt x="41" y="27"/>
                    <a:pt x="41" y="26"/>
                    <a:pt x="42" y="26"/>
                  </a:cubicBezTo>
                  <a:cubicBezTo>
                    <a:pt x="42" y="26"/>
                    <a:pt x="42" y="27"/>
                    <a:pt x="42" y="27"/>
                  </a:cubicBezTo>
                  <a:cubicBezTo>
                    <a:pt x="42" y="28"/>
                    <a:pt x="42" y="26"/>
                    <a:pt x="41" y="27"/>
                  </a:cubicBezTo>
                  <a:cubicBezTo>
                    <a:pt x="41" y="28"/>
                    <a:pt x="41" y="29"/>
                    <a:pt x="41" y="29"/>
                  </a:cubicBezTo>
                  <a:cubicBezTo>
                    <a:pt x="41" y="28"/>
                    <a:pt x="41" y="28"/>
                    <a:pt x="41" y="28"/>
                  </a:cubicBezTo>
                  <a:cubicBezTo>
                    <a:pt x="41" y="28"/>
                    <a:pt x="40" y="27"/>
                    <a:pt x="40" y="29"/>
                  </a:cubicBezTo>
                  <a:moveTo>
                    <a:pt x="42" y="36"/>
                  </a:moveTo>
                  <a:cubicBezTo>
                    <a:pt x="42" y="37"/>
                    <a:pt x="41" y="37"/>
                    <a:pt x="41" y="37"/>
                  </a:cubicBezTo>
                  <a:cubicBezTo>
                    <a:pt x="41" y="37"/>
                    <a:pt x="41" y="38"/>
                    <a:pt x="41" y="36"/>
                  </a:cubicBezTo>
                  <a:cubicBezTo>
                    <a:pt x="41" y="36"/>
                    <a:pt x="41" y="36"/>
                    <a:pt x="42" y="36"/>
                  </a:cubicBezTo>
                  <a:moveTo>
                    <a:pt x="34" y="51"/>
                  </a:moveTo>
                  <a:cubicBezTo>
                    <a:pt x="35" y="52"/>
                    <a:pt x="35" y="52"/>
                    <a:pt x="35" y="53"/>
                  </a:cubicBezTo>
                  <a:cubicBezTo>
                    <a:pt x="34" y="53"/>
                    <a:pt x="34" y="52"/>
                    <a:pt x="34" y="51"/>
                  </a:cubicBezTo>
                  <a:moveTo>
                    <a:pt x="82" y="33"/>
                  </a:moveTo>
                  <a:cubicBezTo>
                    <a:pt x="81" y="33"/>
                    <a:pt x="81" y="32"/>
                    <a:pt x="81" y="32"/>
                  </a:cubicBezTo>
                  <a:cubicBezTo>
                    <a:pt x="82" y="32"/>
                    <a:pt x="82" y="32"/>
                    <a:pt x="82" y="33"/>
                  </a:cubicBezTo>
                  <a:moveTo>
                    <a:pt x="80" y="33"/>
                  </a:moveTo>
                  <a:cubicBezTo>
                    <a:pt x="81" y="34"/>
                    <a:pt x="81" y="34"/>
                    <a:pt x="81" y="34"/>
                  </a:cubicBezTo>
                  <a:cubicBezTo>
                    <a:pt x="80" y="34"/>
                    <a:pt x="79" y="33"/>
                    <a:pt x="80" y="33"/>
                  </a:cubicBezTo>
                  <a:moveTo>
                    <a:pt x="83" y="31"/>
                  </a:moveTo>
                  <a:cubicBezTo>
                    <a:pt x="84" y="31"/>
                    <a:pt x="83" y="32"/>
                    <a:pt x="84" y="32"/>
                  </a:cubicBezTo>
                  <a:cubicBezTo>
                    <a:pt x="83" y="32"/>
                    <a:pt x="83" y="32"/>
                    <a:pt x="83" y="31"/>
                  </a:cubicBezTo>
                  <a:moveTo>
                    <a:pt x="83" y="39"/>
                  </a:moveTo>
                  <a:cubicBezTo>
                    <a:pt x="83" y="39"/>
                    <a:pt x="83" y="40"/>
                    <a:pt x="83" y="40"/>
                  </a:cubicBezTo>
                  <a:cubicBezTo>
                    <a:pt x="82" y="40"/>
                    <a:pt x="83" y="40"/>
                    <a:pt x="83" y="39"/>
                  </a:cubicBezTo>
                  <a:moveTo>
                    <a:pt x="85" y="30"/>
                  </a:moveTo>
                  <a:cubicBezTo>
                    <a:pt x="84" y="29"/>
                    <a:pt x="85" y="29"/>
                    <a:pt x="84" y="28"/>
                  </a:cubicBezTo>
                  <a:cubicBezTo>
                    <a:pt x="85" y="28"/>
                    <a:pt x="84" y="28"/>
                    <a:pt x="85" y="27"/>
                  </a:cubicBezTo>
                  <a:cubicBezTo>
                    <a:pt x="85" y="28"/>
                    <a:pt x="86" y="28"/>
                    <a:pt x="85" y="28"/>
                  </a:cubicBezTo>
                  <a:cubicBezTo>
                    <a:pt x="85" y="28"/>
                    <a:pt x="85" y="29"/>
                    <a:pt x="85" y="29"/>
                  </a:cubicBezTo>
                  <a:cubicBezTo>
                    <a:pt x="85" y="29"/>
                    <a:pt x="85" y="29"/>
                    <a:pt x="85" y="29"/>
                  </a:cubicBezTo>
                  <a:cubicBezTo>
                    <a:pt x="86" y="29"/>
                    <a:pt x="86" y="29"/>
                    <a:pt x="86" y="29"/>
                  </a:cubicBezTo>
                  <a:cubicBezTo>
                    <a:pt x="86" y="30"/>
                    <a:pt x="87" y="29"/>
                    <a:pt x="86" y="30"/>
                  </a:cubicBezTo>
                  <a:cubicBezTo>
                    <a:pt x="87" y="30"/>
                    <a:pt x="87" y="30"/>
                    <a:pt x="87" y="30"/>
                  </a:cubicBezTo>
                  <a:cubicBezTo>
                    <a:pt x="88" y="30"/>
                    <a:pt x="87" y="31"/>
                    <a:pt x="87" y="31"/>
                  </a:cubicBezTo>
                  <a:cubicBezTo>
                    <a:pt x="86" y="31"/>
                    <a:pt x="86" y="30"/>
                    <a:pt x="85" y="31"/>
                  </a:cubicBezTo>
                  <a:cubicBezTo>
                    <a:pt x="85" y="31"/>
                    <a:pt x="86" y="30"/>
                    <a:pt x="86" y="30"/>
                  </a:cubicBezTo>
                  <a:cubicBezTo>
                    <a:pt x="86" y="30"/>
                    <a:pt x="86" y="30"/>
                    <a:pt x="85" y="30"/>
                  </a:cubicBezTo>
                  <a:moveTo>
                    <a:pt x="78" y="31"/>
                  </a:moveTo>
                  <a:cubicBezTo>
                    <a:pt x="79" y="30"/>
                    <a:pt x="79" y="31"/>
                    <a:pt x="80" y="32"/>
                  </a:cubicBezTo>
                  <a:cubicBezTo>
                    <a:pt x="78" y="32"/>
                    <a:pt x="79" y="31"/>
                    <a:pt x="78" y="31"/>
                  </a:cubicBezTo>
                  <a:moveTo>
                    <a:pt x="87" y="40"/>
                  </a:moveTo>
                  <a:cubicBezTo>
                    <a:pt x="86" y="40"/>
                    <a:pt x="86" y="41"/>
                    <a:pt x="86" y="41"/>
                  </a:cubicBezTo>
                  <a:cubicBezTo>
                    <a:pt x="86" y="41"/>
                    <a:pt x="87" y="41"/>
                    <a:pt x="87" y="41"/>
                  </a:cubicBezTo>
                  <a:cubicBezTo>
                    <a:pt x="87" y="41"/>
                    <a:pt x="87" y="41"/>
                    <a:pt x="87" y="42"/>
                  </a:cubicBezTo>
                  <a:cubicBezTo>
                    <a:pt x="86" y="42"/>
                    <a:pt x="86" y="42"/>
                    <a:pt x="85" y="42"/>
                  </a:cubicBezTo>
                  <a:cubicBezTo>
                    <a:pt x="86" y="41"/>
                    <a:pt x="86" y="42"/>
                    <a:pt x="87" y="41"/>
                  </a:cubicBezTo>
                  <a:cubicBezTo>
                    <a:pt x="86" y="41"/>
                    <a:pt x="85" y="41"/>
                    <a:pt x="85" y="41"/>
                  </a:cubicBezTo>
                  <a:cubicBezTo>
                    <a:pt x="87" y="40"/>
                    <a:pt x="86" y="40"/>
                    <a:pt x="86" y="40"/>
                  </a:cubicBezTo>
                  <a:cubicBezTo>
                    <a:pt x="87" y="39"/>
                    <a:pt x="88" y="40"/>
                    <a:pt x="88" y="40"/>
                  </a:cubicBezTo>
                  <a:cubicBezTo>
                    <a:pt x="87" y="40"/>
                    <a:pt x="87" y="40"/>
                    <a:pt x="87" y="40"/>
                  </a:cubicBezTo>
                  <a:moveTo>
                    <a:pt x="83" y="29"/>
                  </a:moveTo>
                  <a:cubicBezTo>
                    <a:pt x="82" y="29"/>
                    <a:pt x="82" y="28"/>
                    <a:pt x="82" y="28"/>
                  </a:cubicBezTo>
                  <a:cubicBezTo>
                    <a:pt x="83" y="28"/>
                    <a:pt x="83" y="29"/>
                    <a:pt x="83" y="29"/>
                  </a:cubicBezTo>
                  <a:moveTo>
                    <a:pt x="87" y="28"/>
                  </a:moveTo>
                  <a:cubicBezTo>
                    <a:pt x="88" y="28"/>
                    <a:pt x="87" y="28"/>
                    <a:pt x="88" y="29"/>
                  </a:cubicBezTo>
                  <a:cubicBezTo>
                    <a:pt x="87" y="29"/>
                    <a:pt x="87" y="29"/>
                    <a:pt x="87" y="28"/>
                  </a:cubicBezTo>
                  <a:moveTo>
                    <a:pt x="88" y="42"/>
                  </a:moveTo>
                  <a:cubicBezTo>
                    <a:pt x="89" y="43"/>
                    <a:pt x="89" y="43"/>
                    <a:pt x="89" y="43"/>
                  </a:cubicBezTo>
                  <a:cubicBezTo>
                    <a:pt x="88" y="43"/>
                    <a:pt x="88" y="43"/>
                    <a:pt x="88" y="42"/>
                  </a:cubicBezTo>
                  <a:moveTo>
                    <a:pt x="88" y="46"/>
                  </a:moveTo>
                  <a:cubicBezTo>
                    <a:pt x="88" y="46"/>
                    <a:pt x="88" y="46"/>
                    <a:pt x="88" y="46"/>
                  </a:cubicBezTo>
                  <a:cubicBezTo>
                    <a:pt x="89" y="46"/>
                    <a:pt x="89" y="46"/>
                    <a:pt x="89" y="46"/>
                  </a:cubicBezTo>
                  <a:cubicBezTo>
                    <a:pt x="89" y="46"/>
                    <a:pt x="89" y="46"/>
                    <a:pt x="88" y="46"/>
                  </a:cubicBezTo>
                  <a:moveTo>
                    <a:pt x="78" y="30"/>
                  </a:moveTo>
                  <a:cubicBezTo>
                    <a:pt x="77" y="29"/>
                    <a:pt x="77" y="29"/>
                    <a:pt x="76" y="27"/>
                  </a:cubicBezTo>
                  <a:cubicBezTo>
                    <a:pt x="76" y="27"/>
                    <a:pt x="77" y="28"/>
                    <a:pt x="77" y="28"/>
                  </a:cubicBezTo>
                  <a:cubicBezTo>
                    <a:pt x="77" y="28"/>
                    <a:pt x="78" y="30"/>
                    <a:pt x="79" y="30"/>
                  </a:cubicBezTo>
                  <a:cubicBezTo>
                    <a:pt x="78" y="31"/>
                    <a:pt x="78" y="31"/>
                    <a:pt x="78" y="30"/>
                  </a:cubicBezTo>
                  <a:moveTo>
                    <a:pt x="89" y="51"/>
                  </a:moveTo>
                  <a:cubicBezTo>
                    <a:pt x="89" y="52"/>
                    <a:pt x="88" y="52"/>
                    <a:pt x="87" y="52"/>
                  </a:cubicBezTo>
                  <a:cubicBezTo>
                    <a:pt x="87" y="51"/>
                    <a:pt x="88" y="51"/>
                    <a:pt x="89" y="51"/>
                  </a:cubicBezTo>
                  <a:moveTo>
                    <a:pt x="91" y="58"/>
                  </a:moveTo>
                  <a:cubicBezTo>
                    <a:pt x="91" y="58"/>
                    <a:pt x="91" y="58"/>
                    <a:pt x="90" y="58"/>
                  </a:cubicBezTo>
                  <a:cubicBezTo>
                    <a:pt x="90" y="58"/>
                    <a:pt x="90" y="57"/>
                    <a:pt x="91" y="58"/>
                  </a:cubicBezTo>
                  <a:moveTo>
                    <a:pt x="92" y="52"/>
                  </a:moveTo>
                  <a:cubicBezTo>
                    <a:pt x="92" y="53"/>
                    <a:pt x="92" y="54"/>
                    <a:pt x="91" y="55"/>
                  </a:cubicBezTo>
                  <a:cubicBezTo>
                    <a:pt x="91" y="55"/>
                    <a:pt x="92" y="55"/>
                    <a:pt x="91" y="56"/>
                  </a:cubicBezTo>
                  <a:cubicBezTo>
                    <a:pt x="91" y="56"/>
                    <a:pt x="91" y="56"/>
                    <a:pt x="91" y="56"/>
                  </a:cubicBezTo>
                  <a:cubicBezTo>
                    <a:pt x="90" y="56"/>
                    <a:pt x="91" y="57"/>
                    <a:pt x="91" y="57"/>
                  </a:cubicBezTo>
                  <a:cubicBezTo>
                    <a:pt x="90" y="57"/>
                    <a:pt x="89" y="57"/>
                    <a:pt x="89" y="57"/>
                  </a:cubicBezTo>
                  <a:cubicBezTo>
                    <a:pt x="88" y="57"/>
                    <a:pt x="89" y="56"/>
                    <a:pt x="90" y="56"/>
                  </a:cubicBezTo>
                  <a:cubicBezTo>
                    <a:pt x="89" y="56"/>
                    <a:pt x="88" y="55"/>
                    <a:pt x="88" y="55"/>
                  </a:cubicBezTo>
                  <a:cubicBezTo>
                    <a:pt x="89" y="55"/>
                    <a:pt x="89" y="55"/>
                    <a:pt x="89" y="56"/>
                  </a:cubicBezTo>
                  <a:cubicBezTo>
                    <a:pt x="90" y="56"/>
                    <a:pt x="89" y="55"/>
                    <a:pt x="89" y="55"/>
                  </a:cubicBezTo>
                  <a:cubicBezTo>
                    <a:pt x="89" y="55"/>
                    <a:pt x="89" y="54"/>
                    <a:pt x="89" y="54"/>
                  </a:cubicBezTo>
                  <a:cubicBezTo>
                    <a:pt x="89" y="54"/>
                    <a:pt x="90" y="54"/>
                    <a:pt x="90" y="54"/>
                  </a:cubicBezTo>
                  <a:cubicBezTo>
                    <a:pt x="90" y="54"/>
                    <a:pt x="89" y="54"/>
                    <a:pt x="89" y="54"/>
                  </a:cubicBezTo>
                  <a:cubicBezTo>
                    <a:pt x="89" y="53"/>
                    <a:pt x="90" y="54"/>
                    <a:pt x="90" y="53"/>
                  </a:cubicBezTo>
                  <a:cubicBezTo>
                    <a:pt x="90" y="53"/>
                    <a:pt x="89" y="53"/>
                    <a:pt x="90" y="53"/>
                  </a:cubicBezTo>
                  <a:cubicBezTo>
                    <a:pt x="90" y="53"/>
                    <a:pt x="90" y="53"/>
                    <a:pt x="90" y="53"/>
                  </a:cubicBezTo>
                  <a:cubicBezTo>
                    <a:pt x="91" y="52"/>
                    <a:pt x="92" y="53"/>
                    <a:pt x="92" y="52"/>
                  </a:cubicBezTo>
                  <a:moveTo>
                    <a:pt x="91" y="53"/>
                  </a:moveTo>
                  <a:cubicBezTo>
                    <a:pt x="91" y="53"/>
                    <a:pt x="89" y="54"/>
                    <a:pt x="91" y="54"/>
                  </a:cubicBezTo>
                  <a:cubicBezTo>
                    <a:pt x="91" y="53"/>
                    <a:pt x="92" y="53"/>
                    <a:pt x="91" y="53"/>
                  </a:cubicBezTo>
                  <a:moveTo>
                    <a:pt x="84" y="43"/>
                  </a:moveTo>
                  <a:cubicBezTo>
                    <a:pt x="83" y="43"/>
                    <a:pt x="83" y="42"/>
                    <a:pt x="83" y="42"/>
                  </a:cubicBezTo>
                  <a:cubicBezTo>
                    <a:pt x="84" y="42"/>
                    <a:pt x="83" y="43"/>
                    <a:pt x="84" y="43"/>
                  </a:cubicBezTo>
                  <a:moveTo>
                    <a:pt x="85" y="43"/>
                  </a:moveTo>
                  <a:cubicBezTo>
                    <a:pt x="84" y="43"/>
                    <a:pt x="85" y="42"/>
                    <a:pt x="85" y="41"/>
                  </a:cubicBezTo>
                  <a:cubicBezTo>
                    <a:pt x="85" y="41"/>
                    <a:pt x="85" y="42"/>
                    <a:pt x="85" y="43"/>
                  </a:cubicBezTo>
                  <a:moveTo>
                    <a:pt x="81" y="58"/>
                  </a:moveTo>
                  <a:cubicBezTo>
                    <a:pt x="82" y="59"/>
                    <a:pt x="81" y="59"/>
                    <a:pt x="81" y="59"/>
                  </a:cubicBezTo>
                  <a:cubicBezTo>
                    <a:pt x="80" y="59"/>
                    <a:pt x="81" y="58"/>
                    <a:pt x="81" y="58"/>
                  </a:cubicBezTo>
                  <a:moveTo>
                    <a:pt x="83" y="55"/>
                  </a:moveTo>
                  <a:cubicBezTo>
                    <a:pt x="83" y="55"/>
                    <a:pt x="82" y="56"/>
                    <a:pt x="82" y="56"/>
                  </a:cubicBezTo>
                  <a:cubicBezTo>
                    <a:pt x="82" y="57"/>
                    <a:pt x="81" y="58"/>
                    <a:pt x="81" y="57"/>
                  </a:cubicBezTo>
                  <a:cubicBezTo>
                    <a:pt x="82" y="57"/>
                    <a:pt x="82" y="57"/>
                    <a:pt x="82" y="56"/>
                  </a:cubicBezTo>
                  <a:cubicBezTo>
                    <a:pt x="82" y="56"/>
                    <a:pt x="82" y="55"/>
                    <a:pt x="83" y="55"/>
                  </a:cubicBezTo>
                  <a:moveTo>
                    <a:pt x="52" y="72"/>
                  </a:moveTo>
                  <a:cubicBezTo>
                    <a:pt x="51" y="70"/>
                    <a:pt x="53" y="71"/>
                    <a:pt x="53" y="71"/>
                  </a:cubicBezTo>
                  <a:cubicBezTo>
                    <a:pt x="53" y="71"/>
                    <a:pt x="53" y="72"/>
                    <a:pt x="52" y="71"/>
                  </a:cubicBezTo>
                  <a:cubicBezTo>
                    <a:pt x="52" y="71"/>
                    <a:pt x="52" y="71"/>
                    <a:pt x="52" y="72"/>
                  </a:cubicBezTo>
                  <a:moveTo>
                    <a:pt x="51" y="71"/>
                  </a:moveTo>
                  <a:cubicBezTo>
                    <a:pt x="51" y="71"/>
                    <a:pt x="51" y="71"/>
                    <a:pt x="52" y="71"/>
                  </a:cubicBezTo>
                  <a:cubicBezTo>
                    <a:pt x="52" y="72"/>
                    <a:pt x="51" y="72"/>
                    <a:pt x="51" y="71"/>
                  </a:cubicBezTo>
                  <a:moveTo>
                    <a:pt x="49" y="70"/>
                  </a:moveTo>
                  <a:cubicBezTo>
                    <a:pt x="49" y="70"/>
                    <a:pt x="48" y="69"/>
                    <a:pt x="48" y="68"/>
                  </a:cubicBezTo>
                  <a:cubicBezTo>
                    <a:pt x="48" y="68"/>
                    <a:pt x="49" y="69"/>
                    <a:pt x="49" y="69"/>
                  </a:cubicBezTo>
                  <a:cubicBezTo>
                    <a:pt x="49" y="70"/>
                    <a:pt x="48" y="68"/>
                    <a:pt x="49" y="70"/>
                  </a:cubicBezTo>
                  <a:moveTo>
                    <a:pt x="76" y="27"/>
                  </a:moveTo>
                  <a:cubicBezTo>
                    <a:pt x="75" y="27"/>
                    <a:pt x="74" y="26"/>
                    <a:pt x="74" y="25"/>
                  </a:cubicBezTo>
                  <a:cubicBezTo>
                    <a:pt x="75" y="25"/>
                    <a:pt x="75" y="26"/>
                    <a:pt x="76" y="27"/>
                  </a:cubicBezTo>
                  <a:moveTo>
                    <a:pt x="88" y="57"/>
                  </a:moveTo>
                  <a:cubicBezTo>
                    <a:pt x="91" y="58"/>
                    <a:pt x="90" y="59"/>
                    <a:pt x="89" y="60"/>
                  </a:cubicBezTo>
                  <a:cubicBezTo>
                    <a:pt x="89" y="60"/>
                    <a:pt x="89" y="60"/>
                    <a:pt x="89" y="60"/>
                  </a:cubicBezTo>
                  <a:cubicBezTo>
                    <a:pt x="90" y="60"/>
                    <a:pt x="89" y="60"/>
                    <a:pt x="88" y="61"/>
                  </a:cubicBezTo>
                  <a:cubicBezTo>
                    <a:pt x="88" y="61"/>
                    <a:pt x="89" y="61"/>
                    <a:pt x="89" y="61"/>
                  </a:cubicBezTo>
                  <a:cubicBezTo>
                    <a:pt x="89" y="61"/>
                    <a:pt x="88" y="62"/>
                    <a:pt x="88" y="62"/>
                  </a:cubicBezTo>
                  <a:cubicBezTo>
                    <a:pt x="88" y="62"/>
                    <a:pt x="87" y="63"/>
                    <a:pt x="89" y="63"/>
                  </a:cubicBezTo>
                  <a:cubicBezTo>
                    <a:pt x="87" y="63"/>
                    <a:pt x="88" y="64"/>
                    <a:pt x="87" y="65"/>
                  </a:cubicBezTo>
                  <a:cubicBezTo>
                    <a:pt x="87" y="65"/>
                    <a:pt x="86" y="64"/>
                    <a:pt x="85" y="65"/>
                  </a:cubicBezTo>
                  <a:cubicBezTo>
                    <a:pt x="86" y="65"/>
                    <a:pt x="87" y="64"/>
                    <a:pt x="87" y="65"/>
                  </a:cubicBezTo>
                  <a:cubicBezTo>
                    <a:pt x="87" y="66"/>
                    <a:pt x="87" y="66"/>
                    <a:pt x="87" y="65"/>
                  </a:cubicBezTo>
                  <a:cubicBezTo>
                    <a:pt x="86" y="66"/>
                    <a:pt x="85" y="67"/>
                    <a:pt x="85" y="68"/>
                  </a:cubicBezTo>
                  <a:cubicBezTo>
                    <a:pt x="85" y="68"/>
                    <a:pt x="85" y="68"/>
                    <a:pt x="84" y="68"/>
                  </a:cubicBezTo>
                  <a:cubicBezTo>
                    <a:pt x="85" y="69"/>
                    <a:pt x="85" y="69"/>
                    <a:pt x="84" y="70"/>
                  </a:cubicBezTo>
                  <a:cubicBezTo>
                    <a:pt x="84" y="70"/>
                    <a:pt x="84" y="70"/>
                    <a:pt x="84" y="71"/>
                  </a:cubicBezTo>
                  <a:cubicBezTo>
                    <a:pt x="83" y="71"/>
                    <a:pt x="84" y="70"/>
                    <a:pt x="84" y="70"/>
                  </a:cubicBezTo>
                  <a:cubicBezTo>
                    <a:pt x="83" y="70"/>
                    <a:pt x="83" y="71"/>
                    <a:pt x="83" y="71"/>
                  </a:cubicBezTo>
                  <a:cubicBezTo>
                    <a:pt x="82" y="71"/>
                    <a:pt x="83" y="71"/>
                    <a:pt x="83" y="71"/>
                  </a:cubicBezTo>
                  <a:cubicBezTo>
                    <a:pt x="84" y="72"/>
                    <a:pt x="82" y="71"/>
                    <a:pt x="82" y="71"/>
                  </a:cubicBezTo>
                  <a:cubicBezTo>
                    <a:pt x="82" y="71"/>
                    <a:pt x="82" y="72"/>
                    <a:pt x="82" y="72"/>
                  </a:cubicBezTo>
                  <a:cubicBezTo>
                    <a:pt x="82" y="72"/>
                    <a:pt x="82" y="72"/>
                    <a:pt x="81" y="73"/>
                  </a:cubicBezTo>
                  <a:cubicBezTo>
                    <a:pt x="81" y="73"/>
                    <a:pt x="81" y="73"/>
                    <a:pt x="81" y="73"/>
                  </a:cubicBezTo>
                  <a:cubicBezTo>
                    <a:pt x="80" y="73"/>
                    <a:pt x="81" y="73"/>
                    <a:pt x="81" y="73"/>
                  </a:cubicBezTo>
                  <a:cubicBezTo>
                    <a:pt x="81" y="74"/>
                    <a:pt x="80" y="73"/>
                    <a:pt x="80" y="74"/>
                  </a:cubicBezTo>
                  <a:cubicBezTo>
                    <a:pt x="80" y="74"/>
                    <a:pt x="81" y="74"/>
                    <a:pt x="80" y="74"/>
                  </a:cubicBezTo>
                  <a:cubicBezTo>
                    <a:pt x="80" y="74"/>
                    <a:pt x="79" y="74"/>
                    <a:pt x="79" y="75"/>
                  </a:cubicBezTo>
                  <a:cubicBezTo>
                    <a:pt x="79" y="75"/>
                    <a:pt x="80" y="75"/>
                    <a:pt x="80" y="75"/>
                  </a:cubicBezTo>
                  <a:cubicBezTo>
                    <a:pt x="80" y="75"/>
                    <a:pt x="79" y="75"/>
                    <a:pt x="78" y="76"/>
                  </a:cubicBezTo>
                  <a:cubicBezTo>
                    <a:pt x="78" y="76"/>
                    <a:pt x="78" y="76"/>
                    <a:pt x="78" y="76"/>
                  </a:cubicBezTo>
                  <a:cubicBezTo>
                    <a:pt x="78" y="77"/>
                    <a:pt x="77" y="76"/>
                    <a:pt x="77" y="77"/>
                  </a:cubicBezTo>
                  <a:cubicBezTo>
                    <a:pt x="77" y="77"/>
                    <a:pt x="78" y="77"/>
                    <a:pt x="78" y="77"/>
                  </a:cubicBezTo>
                  <a:cubicBezTo>
                    <a:pt x="78" y="78"/>
                    <a:pt x="77" y="78"/>
                    <a:pt x="77" y="78"/>
                  </a:cubicBezTo>
                  <a:cubicBezTo>
                    <a:pt x="77" y="78"/>
                    <a:pt x="77" y="77"/>
                    <a:pt x="77" y="77"/>
                  </a:cubicBezTo>
                  <a:cubicBezTo>
                    <a:pt x="76" y="77"/>
                    <a:pt x="76" y="76"/>
                    <a:pt x="75" y="76"/>
                  </a:cubicBezTo>
                  <a:cubicBezTo>
                    <a:pt x="75" y="76"/>
                    <a:pt x="75" y="76"/>
                    <a:pt x="75" y="76"/>
                  </a:cubicBezTo>
                  <a:cubicBezTo>
                    <a:pt x="75" y="77"/>
                    <a:pt x="76" y="77"/>
                    <a:pt x="76" y="77"/>
                  </a:cubicBezTo>
                  <a:cubicBezTo>
                    <a:pt x="77" y="78"/>
                    <a:pt x="76" y="77"/>
                    <a:pt x="76" y="78"/>
                  </a:cubicBezTo>
                  <a:cubicBezTo>
                    <a:pt x="76" y="78"/>
                    <a:pt x="76" y="78"/>
                    <a:pt x="76" y="78"/>
                  </a:cubicBezTo>
                  <a:cubicBezTo>
                    <a:pt x="76" y="78"/>
                    <a:pt x="75" y="78"/>
                    <a:pt x="76" y="79"/>
                  </a:cubicBezTo>
                  <a:cubicBezTo>
                    <a:pt x="76" y="79"/>
                    <a:pt x="75" y="79"/>
                    <a:pt x="75" y="79"/>
                  </a:cubicBezTo>
                  <a:cubicBezTo>
                    <a:pt x="75" y="79"/>
                    <a:pt x="75" y="79"/>
                    <a:pt x="75" y="79"/>
                  </a:cubicBezTo>
                  <a:cubicBezTo>
                    <a:pt x="74" y="79"/>
                    <a:pt x="74" y="79"/>
                    <a:pt x="74" y="80"/>
                  </a:cubicBezTo>
                  <a:cubicBezTo>
                    <a:pt x="73" y="80"/>
                    <a:pt x="73" y="80"/>
                    <a:pt x="72" y="80"/>
                  </a:cubicBezTo>
                  <a:cubicBezTo>
                    <a:pt x="73" y="81"/>
                    <a:pt x="73" y="81"/>
                    <a:pt x="73" y="81"/>
                  </a:cubicBezTo>
                  <a:cubicBezTo>
                    <a:pt x="73" y="81"/>
                    <a:pt x="73" y="81"/>
                    <a:pt x="72" y="82"/>
                  </a:cubicBezTo>
                  <a:cubicBezTo>
                    <a:pt x="72" y="82"/>
                    <a:pt x="73" y="82"/>
                    <a:pt x="73" y="83"/>
                  </a:cubicBezTo>
                  <a:cubicBezTo>
                    <a:pt x="72" y="83"/>
                    <a:pt x="73" y="84"/>
                    <a:pt x="73" y="84"/>
                  </a:cubicBezTo>
                  <a:cubicBezTo>
                    <a:pt x="73" y="84"/>
                    <a:pt x="72" y="84"/>
                    <a:pt x="72" y="84"/>
                  </a:cubicBezTo>
                  <a:cubicBezTo>
                    <a:pt x="72" y="85"/>
                    <a:pt x="70" y="86"/>
                    <a:pt x="69" y="87"/>
                  </a:cubicBezTo>
                  <a:cubicBezTo>
                    <a:pt x="68" y="87"/>
                    <a:pt x="68" y="88"/>
                    <a:pt x="68" y="87"/>
                  </a:cubicBezTo>
                  <a:cubicBezTo>
                    <a:pt x="67" y="87"/>
                    <a:pt x="68" y="88"/>
                    <a:pt x="68" y="88"/>
                  </a:cubicBezTo>
                  <a:cubicBezTo>
                    <a:pt x="66" y="88"/>
                    <a:pt x="66" y="89"/>
                    <a:pt x="65" y="89"/>
                  </a:cubicBezTo>
                  <a:cubicBezTo>
                    <a:pt x="65" y="88"/>
                    <a:pt x="66" y="89"/>
                    <a:pt x="66" y="88"/>
                  </a:cubicBezTo>
                  <a:cubicBezTo>
                    <a:pt x="65" y="87"/>
                    <a:pt x="65" y="88"/>
                    <a:pt x="65" y="88"/>
                  </a:cubicBezTo>
                  <a:cubicBezTo>
                    <a:pt x="65" y="88"/>
                    <a:pt x="64" y="88"/>
                    <a:pt x="64" y="88"/>
                  </a:cubicBezTo>
                  <a:cubicBezTo>
                    <a:pt x="64" y="88"/>
                    <a:pt x="64" y="88"/>
                    <a:pt x="64" y="88"/>
                  </a:cubicBezTo>
                  <a:cubicBezTo>
                    <a:pt x="63" y="88"/>
                    <a:pt x="63" y="88"/>
                    <a:pt x="63" y="89"/>
                  </a:cubicBezTo>
                  <a:cubicBezTo>
                    <a:pt x="62" y="90"/>
                    <a:pt x="62" y="91"/>
                    <a:pt x="61" y="90"/>
                  </a:cubicBezTo>
                  <a:cubicBezTo>
                    <a:pt x="61" y="91"/>
                    <a:pt x="59" y="91"/>
                    <a:pt x="58" y="91"/>
                  </a:cubicBezTo>
                  <a:cubicBezTo>
                    <a:pt x="59" y="92"/>
                    <a:pt x="57" y="92"/>
                    <a:pt x="57" y="92"/>
                  </a:cubicBezTo>
                  <a:cubicBezTo>
                    <a:pt x="56" y="92"/>
                    <a:pt x="56" y="93"/>
                    <a:pt x="56" y="93"/>
                  </a:cubicBezTo>
                  <a:cubicBezTo>
                    <a:pt x="55" y="94"/>
                    <a:pt x="54" y="94"/>
                    <a:pt x="54" y="94"/>
                  </a:cubicBezTo>
                  <a:cubicBezTo>
                    <a:pt x="54" y="94"/>
                    <a:pt x="53" y="94"/>
                    <a:pt x="53" y="95"/>
                  </a:cubicBezTo>
                  <a:cubicBezTo>
                    <a:pt x="52" y="94"/>
                    <a:pt x="52" y="95"/>
                    <a:pt x="52" y="95"/>
                  </a:cubicBezTo>
                  <a:cubicBezTo>
                    <a:pt x="52" y="95"/>
                    <a:pt x="52" y="95"/>
                    <a:pt x="52" y="95"/>
                  </a:cubicBezTo>
                  <a:cubicBezTo>
                    <a:pt x="51" y="95"/>
                    <a:pt x="51" y="96"/>
                    <a:pt x="50" y="96"/>
                  </a:cubicBezTo>
                  <a:cubicBezTo>
                    <a:pt x="50" y="97"/>
                    <a:pt x="49" y="96"/>
                    <a:pt x="49" y="96"/>
                  </a:cubicBezTo>
                  <a:cubicBezTo>
                    <a:pt x="49" y="97"/>
                    <a:pt x="49" y="97"/>
                    <a:pt x="49" y="97"/>
                  </a:cubicBezTo>
                  <a:cubicBezTo>
                    <a:pt x="48" y="97"/>
                    <a:pt x="48" y="97"/>
                    <a:pt x="48" y="97"/>
                  </a:cubicBezTo>
                  <a:cubicBezTo>
                    <a:pt x="48" y="97"/>
                    <a:pt x="48" y="98"/>
                    <a:pt x="47" y="98"/>
                  </a:cubicBezTo>
                  <a:cubicBezTo>
                    <a:pt x="47" y="98"/>
                    <a:pt x="47" y="98"/>
                    <a:pt x="47" y="98"/>
                  </a:cubicBezTo>
                  <a:cubicBezTo>
                    <a:pt x="47" y="98"/>
                    <a:pt x="47" y="98"/>
                    <a:pt x="46" y="98"/>
                  </a:cubicBezTo>
                  <a:cubicBezTo>
                    <a:pt x="46" y="98"/>
                    <a:pt x="45" y="97"/>
                    <a:pt x="45" y="97"/>
                  </a:cubicBezTo>
                  <a:cubicBezTo>
                    <a:pt x="44" y="97"/>
                    <a:pt x="45" y="96"/>
                    <a:pt x="44" y="94"/>
                  </a:cubicBezTo>
                  <a:cubicBezTo>
                    <a:pt x="43" y="94"/>
                    <a:pt x="43" y="95"/>
                    <a:pt x="43" y="95"/>
                  </a:cubicBezTo>
                  <a:cubicBezTo>
                    <a:pt x="43" y="95"/>
                    <a:pt x="43" y="95"/>
                    <a:pt x="44" y="96"/>
                  </a:cubicBezTo>
                  <a:cubicBezTo>
                    <a:pt x="43" y="96"/>
                    <a:pt x="43" y="95"/>
                    <a:pt x="43" y="95"/>
                  </a:cubicBezTo>
                  <a:cubicBezTo>
                    <a:pt x="42" y="95"/>
                    <a:pt x="43" y="96"/>
                    <a:pt x="42" y="96"/>
                  </a:cubicBezTo>
                  <a:cubicBezTo>
                    <a:pt x="42" y="95"/>
                    <a:pt x="42" y="95"/>
                    <a:pt x="42" y="95"/>
                  </a:cubicBezTo>
                  <a:cubicBezTo>
                    <a:pt x="41" y="94"/>
                    <a:pt x="42" y="95"/>
                    <a:pt x="41" y="95"/>
                  </a:cubicBezTo>
                  <a:cubicBezTo>
                    <a:pt x="41" y="95"/>
                    <a:pt x="41" y="94"/>
                    <a:pt x="41" y="94"/>
                  </a:cubicBezTo>
                  <a:cubicBezTo>
                    <a:pt x="41" y="94"/>
                    <a:pt x="41" y="95"/>
                    <a:pt x="40" y="94"/>
                  </a:cubicBezTo>
                  <a:cubicBezTo>
                    <a:pt x="40" y="94"/>
                    <a:pt x="40" y="94"/>
                    <a:pt x="40" y="94"/>
                  </a:cubicBezTo>
                  <a:cubicBezTo>
                    <a:pt x="40" y="95"/>
                    <a:pt x="39" y="95"/>
                    <a:pt x="39" y="94"/>
                  </a:cubicBezTo>
                  <a:cubicBezTo>
                    <a:pt x="39" y="95"/>
                    <a:pt x="39" y="95"/>
                    <a:pt x="39" y="95"/>
                  </a:cubicBezTo>
                  <a:cubicBezTo>
                    <a:pt x="39" y="95"/>
                    <a:pt x="39" y="96"/>
                    <a:pt x="39" y="96"/>
                  </a:cubicBezTo>
                  <a:cubicBezTo>
                    <a:pt x="38" y="96"/>
                    <a:pt x="38" y="95"/>
                    <a:pt x="38" y="95"/>
                  </a:cubicBezTo>
                  <a:cubicBezTo>
                    <a:pt x="38" y="95"/>
                    <a:pt x="38" y="95"/>
                    <a:pt x="38" y="95"/>
                  </a:cubicBezTo>
                  <a:cubicBezTo>
                    <a:pt x="38" y="96"/>
                    <a:pt x="38" y="96"/>
                    <a:pt x="39" y="97"/>
                  </a:cubicBezTo>
                  <a:cubicBezTo>
                    <a:pt x="38" y="97"/>
                    <a:pt x="38" y="97"/>
                    <a:pt x="38" y="97"/>
                  </a:cubicBezTo>
                  <a:cubicBezTo>
                    <a:pt x="38" y="96"/>
                    <a:pt x="38" y="97"/>
                    <a:pt x="38" y="97"/>
                  </a:cubicBezTo>
                  <a:cubicBezTo>
                    <a:pt x="38" y="97"/>
                    <a:pt x="37" y="95"/>
                    <a:pt x="37" y="97"/>
                  </a:cubicBezTo>
                  <a:cubicBezTo>
                    <a:pt x="37" y="97"/>
                    <a:pt x="37" y="97"/>
                    <a:pt x="37" y="97"/>
                  </a:cubicBezTo>
                  <a:cubicBezTo>
                    <a:pt x="38" y="97"/>
                    <a:pt x="38" y="98"/>
                    <a:pt x="38" y="98"/>
                  </a:cubicBezTo>
                  <a:cubicBezTo>
                    <a:pt x="38" y="99"/>
                    <a:pt x="38" y="99"/>
                    <a:pt x="38" y="99"/>
                  </a:cubicBezTo>
                  <a:cubicBezTo>
                    <a:pt x="37" y="98"/>
                    <a:pt x="38" y="99"/>
                    <a:pt x="38" y="98"/>
                  </a:cubicBezTo>
                  <a:cubicBezTo>
                    <a:pt x="37" y="97"/>
                    <a:pt x="37" y="98"/>
                    <a:pt x="37" y="99"/>
                  </a:cubicBezTo>
                  <a:cubicBezTo>
                    <a:pt x="36" y="99"/>
                    <a:pt x="36" y="100"/>
                    <a:pt x="36" y="98"/>
                  </a:cubicBezTo>
                  <a:cubicBezTo>
                    <a:pt x="35" y="98"/>
                    <a:pt x="36" y="99"/>
                    <a:pt x="35" y="99"/>
                  </a:cubicBezTo>
                  <a:cubicBezTo>
                    <a:pt x="35" y="99"/>
                    <a:pt x="35" y="99"/>
                    <a:pt x="35" y="99"/>
                  </a:cubicBezTo>
                  <a:cubicBezTo>
                    <a:pt x="35" y="98"/>
                    <a:pt x="34" y="98"/>
                    <a:pt x="34" y="96"/>
                  </a:cubicBezTo>
                  <a:cubicBezTo>
                    <a:pt x="34" y="96"/>
                    <a:pt x="33" y="96"/>
                    <a:pt x="34" y="96"/>
                  </a:cubicBezTo>
                  <a:cubicBezTo>
                    <a:pt x="34" y="97"/>
                    <a:pt x="34" y="97"/>
                    <a:pt x="34" y="97"/>
                  </a:cubicBezTo>
                  <a:cubicBezTo>
                    <a:pt x="34" y="97"/>
                    <a:pt x="35" y="99"/>
                    <a:pt x="35" y="99"/>
                  </a:cubicBezTo>
                  <a:cubicBezTo>
                    <a:pt x="34" y="99"/>
                    <a:pt x="34" y="98"/>
                    <a:pt x="34" y="98"/>
                  </a:cubicBezTo>
                  <a:cubicBezTo>
                    <a:pt x="34" y="98"/>
                    <a:pt x="34" y="99"/>
                    <a:pt x="34" y="98"/>
                  </a:cubicBezTo>
                  <a:cubicBezTo>
                    <a:pt x="33" y="98"/>
                    <a:pt x="34" y="98"/>
                    <a:pt x="34" y="99"/>
                  </a:cubicBezTo>
                  <a:cubicBezTo>
                    <a:pt x="34" y="99"/>
                    <a:pt x="33" y="99"/>
                    <a:pt x="33" y="99"/>
                  </a:cubicBezTo>
                  <a:cubicBezTo>
                    <a:pt x="19" y="105"/>
                    <a:pt x="19" y="105"/>
                    <a:pt x="19" y="105"/>
                  </a:cubicBezTo>
                  <a:cubicBezTo>
                    <a:pt x="15" y="88"/>
                    <a:pt x="15" y="88"/>
                    <a:pt x="15" y="88"/>
                  </a:cubicBezTo>
                  <a:cubicBezTo>
                    <a:pt x="15" y="87"/>
                    <a:pt x="15" y="87"/>
                    <a:pt x="15" y="87"/>
                  </a:cubicBezTo>
                  <a:cubicBezTo>
                    <a:pt x="16" y="87"/>
                    <a:pt x="17" y="87"/>
                    <a:pt x="17" y="87"/>
                  </a:cubicBezTo>
                  <a:cubicBezTo>
                    <a:pt x="17" y="87"/>
                    <a:pt x="17" y="87"/>
                    <a:pt x="16" y="87"/>
                  </a:cubicBezTo>
                  <a:cubicBezTo>
                    <a:pt x="16" y="87"/>
                    <a:pt x="16" y="87"/>
                    <a:pt x="16" y="87"/>
                  </a:cubicBezTo>
                  <a:cubicBezTo>
                    <a:pt x="15" y="87"/>
                    <a:pt x="15" y="87"/>
                    <a:pt x="15" y="87"/>
                  </a:cubicBezTo>
                  <a:cubicBezTo>
                    <a:pt x="14" y="87"/>
                    <a:pt x="15" y="87"/>
                    <a:pt x="15" y="87"/>
                  </a:cubicBezTo>
                  <a:cubicBezTo>
                    <a:pt x="13" y="87"/>
                    <a:pt x="14" y="87"/>
                    <a:pt x="14" y="86"/>
                  </a:cubicBezTo>
                  <a:cubicBezTo>
                    <a:pt x="14" y="86"/>
                    <a:pt x="15" y="86"/>
                    <a:pt x="15" y="86"/>
                  </a:cubicBezTo>
                  <a:cubicBezTo>
                    <a:pt x="14" y="86"/>
                    <a:pt x="16" y="86"/>
                    <a:pt x="16" y="85"/>
                  </a:cubicBezTo>
                  <a:cubicBezTo>
                    <a:pt x="16" y="85"/>
                    <a:pt x="16" y="85"/>
                    <a:pt x="16" y="85"/>
                  </a:cubicBezTo>
                  <a:cubicBezTo>
                    <a:pt x="15" y="86"/>
                    <a:pt x="15" y="86"/>
                    <a:pt x="13" y="86"/>
                  </a:cubicBezTo>
                  <a:cubicBezTo>
                    <a:pt x="14" y="86"/>
                    <a:pt x="14" y="86"/>
                    <a:pt x="15" y="86"/>
                  </a:cubicBezTo>
                  <a:cubicBezTo>
                    <a:pt x="15" y="85"/>
                    <a:pt x="15" y="85"/>
                    <a:pt x="14" y="85"/>
                  </a:cubicBezTo>
                  <a:cubicBezTo>
                    <a:pt x="14" y="85"/>
                    <a:pt x="15" y="85"/>
                    <a:pt x="15" y="85"/>
                  </a:cubicBezTo>
                  <a:cubicBezTo>
                    <a:pt x="15" y="85"/>
                    <a:pt x="15" y="85"/>
                    <a:pt x="15" y="84"/>
                  </a:cubicBezTo>
                  <a:cubicBezTo>
                    <a:pt x="15" y="84"/>
                    <a:pt x="15" y="84"/>
                    <a:pt x="15" y="84"/>
                  </a:cubicBezTo>
                  <a:cubicBezTo>
                    <a:pt x="15" y="84"/>
                    <a:pt x="15" y="84"/>
                    <a:pt x="14" y="84"/>
                  </a:cubicBezTo>
                  <a:cubicBezTo>
                    <a:pt x="14" y="84"/>
                    <a:pt x="14" y="84"/>
                    <a:pt x="14" y="84"/>
                  </a:cubicBezTo>
                  <a:cubicBezTo>
                    <a:pt x="13" y="84"/>
                    <a:pt x="14" y="84"/>
                    <a:pt x="15" y="84"/>
                  </a:cubicBezTo>
                  <a:cubicBezTo>
                    <a:pt x="15" y="83"/>
                    <a:pt x="15" y="83"/>
                    <a:pt x="15" y="83"/>
                  </a:cubicBezTo>
                  <a:cubicBezTo>
                    <a:pt x="14" y="83"/>
                    <a:pt x="15" y="84"/>
                    <a:pt x="13" y="84"/>
                  </a:cubicBezTo>
                  <a:cubicBezTo>
                    <a:pt x="13" y="83"/>
                    <a:pt x="14" y="83"/>
                    <a:pt x="14" y="83"/>
                  </a:cubicBezTo>
                  <a:cubicBezTo>
                    <a:pt x="14" y="83"/>
                    <a:pt x="14" y="83"/>
                    <a:pt x="14" y="83"/>
                  </a:cubicBezTo>
                  <a:cubicBezTo>
                    <a:pt x="13" y="83"/>
                    <a:pt x="13" y="83"/>
                    <a:pt x="13" y="83"/>
                  </a:cubicBezTo>
                  <a:cubicBezTo>
                    <a:pt x="13" y="83"/>
                    <a:pt x="13" y="83"/>
                    <a:pt x="13" y="83"/>
                  </a:cubicBezTo>
                  <a:cubicBezTo>
                    <a:pt x="12" y="84"/>
                    <a:pt x="12" y="83"/>
                    <a:pt x="13" y="83"/>
                  </a:cubicBezTo>
                  <a:cubicBezTo>
                    <a:pt x="13" y="83"/>
                    <a:pt x="14" y="83"/>
                    <a:pt x="14" y="83"/>
                  </a:cubicBezTo>
                  <a:cubicBezTo>
                    <a:pt x="14" y="82"/>
                    <a:pt x="14" y="82"/>
                    <a:pt x="15" y="82"/>
                  </a:cubicBezTo>
                  <a:cubicBezTo>
                    <a:pt x="14" y="81"/>
                    <a:pt x="14" y="82"/>
                    <a:pt x="13" y="82"/>
                  </a:cubicBezTo>
                  <a:cubicBezTo>
                    <a:pt x="12" y="82"/>
                    <a:pt x="15" y="81"/>
                    <a:pt x="14" y="80"/>
                  </a:cubicBezTo>
                  <a:cubicBezTo>
                    <a:pt x="13" y="80"/>
                    <a:pt x="15" y="80"/>
                    <a:pt x="14" y="80"/>
                  </a:cubicBezTo>
                  <a:cubicBezTo>
                    <a:pt x="15" y="80"/>
                    <a:pt x="14" y="80"/>
                    <a:pt x="13" y="80"/>
                  </a:cubicBezTo>
                  <a:cubicBezTo>
                    <a:pt x="14" y="79"/>
                    <a:pt x="13" y="79"/>
                    <a:pt x="14" y="79"/>
                  </a:cubicBezTo>
                  <a:cubicBezTo>
                    <a:pt x="14" y="78"/>
                    <a:pt x="14" y="79"/>
                    <a:pt x="14" y="78"/>
                  </a:cubicBezTo>
                  <a:cubicBezTo>
                    <a:pt x="13" y="78"/>
                    <a:pt x="13" y="78"/>
                    <a:pt x="12" y="78"/>
                  </a:cubicBezTo>
                  <a:cubicBezTo>
                    <a:pt x="12" y="78"/>
                    <a:pt x="12" y="78"/>
                    <a:pt x="12" y="78"/>
                  </a:cubicBezTo>
                  <a:cubicBezTo>
                    <a:pt x="13" y="78"/>
                    <a:pt x="14" y="78"/>
                    <a:pt x="14" y="78"/>
                  </a:cubicBezTo>
                  <a:cubicBezTo>
                    <a:pt x="14" y="78"/>
                    <a:pt x="13" y="78"/>
                    <a:pt x="13" y="78"/>
                  </a:cubicBezTo>
                  <a:cubicBezTo>
                    <a:pt x="13" y="78"/>
                    <a:pt x="12" y="78"/>
                    <a:pt x="12" y="77"/>
                  </a:cubicBezTo>
                  <a:cubicBezTo>
                    <a:pt x="12" y="77"/>
                    <a:pt x="13" y="77"/>
                    <a:pt x="13" y="76"/>
                  </a:cubicBezTo>
                  <a:cubicBezTo>
                    <a:pt x="13" y="76"/>
                    <a:pt x="11" y="76"/>
                    <a:pt x="12" y="76"/>
                  </a:cubicBezTo>
                  <a:cubicBezTo>
                    <a:pt x="12" y="76"/>
                    <a:pt x="12" y="76"/>
                    <a:pt x="13" y="76"/>
                  </a:cubicBezTo>
                  <a:cubicBezTo>
                    <a:pt x="13" y="76"/>
                    <a:pt x="13" y="76"/>
                    <a:pt x="13" y="76"/>
                  </a:cubicBezTo>
                  <a:cubicBezTo>
                    <a:pt x="13" y="75"/>
                    <a:pt x="12" y="76"/>
                    <a:pt x="12" y="75"/>
                  </a:cubicBezTo>
                  <a:cubicBezTo>
                    <a:pt x="12" y="75"/>
                    <a:pt x="12" y="75"/>
                    <a:pt x="12" y="74"/>
                  </a:cubicBezTo>
                  <a:cubicBezTo>
                    <a:pt x="12" y="74"/>
                    <a:pt x="13" y="74"/>
                    <a:pt x="13" y="74"/>
                  </a:cubicBezTo>
                  <a:cubicBezTo>
                    <a:pt x="14" y="74"/>
                    <a:pt x="13" y="74"/>
                    <a:pt x="13" y="74"/>
                  </a:cubicBezTo>
                  <a:cubicBezTo>
                    <a:pt x="14" y="74"/>
                    <a:pt x="14" y="73"/>
                    <a:pt x="15" y="74"/>
                  </a:cubicBezTo>
                  <a:cubicBezTo>
                    <a:pt x="15" y="74"/>
                    <a:pt x="15" y="73"/>
                    <a:pt x="15" y="73"/>
                  </a:cubicBezTo>
                  <a:cubicBezTo>
                    <a:pt x="15" y="73"/>
                    <a:pt x="14" y="73"/>
                    <a:pt x="13" y="73"/>
                  </a:cubicBezTo>
                  <a:cubicBezTo>
                    <a:pt x="13" y="73"/>
                    <a:pt x="12" y="73"/>
                    <a:pt x="12" y="73"/>
                  </a:cubicBezTo>
                  <a:cubicBezTo>
                    <a:pt x="12" y="73"/>
                    <a:pt x="12" y="73"/>
                    <a:pt x="11" y="73"/>
                  </a:cubicBezTo>
                  <a:cubicBezTo>
                    <a:pt x="12" y="72"/>
                    <a:pt x="11" y="72"/>
                    <a:pt x="11" y="71"/>
                  </a:cubicBezTo>
                  <a:cubicBezTo>
                    <a:pt x="11" y="71"/>
                    <a:pt x="11" y="71"/>
                    <a:pt x="11" y="71"/>
                  </a:cubicBezTo>
                  <a:cubicBezTo>
                    <a:pt x="11" y="71"/>
                    <a:pt x="11" y="71"/>
                    <a:pt x="11" y="70"/>
                  </a:cubicBezTo>
                  <a:cubicBezTo>
                    <a:pt x="11" y="70"/>
                    <a:pt x="11" y="70"/>
                    <a:pt x="11" y="70"/>
                  </a:cubicBezTo>
                  <a:cubicBezTo>
                    <a:pt x="12" y="70"/>
                    <a:pt x="11" y="70"/>
                    <a:pt x="11" y="70"/>
                  </a:cubicBezTo>
                  <a:cubicBezTo>
                    <a:pt x="11" y="70"/>
                    <a:pt x="11" y="70"/>
                    <a:pt x="11" y="70"/>
                  </a:cubicBezTo>
                  <a:cubicBezTo>
                    <a:pt x="10" y="70"/>
                    <a:pt x="10" y="70"/>
                    <a:pt x="9" y="70"/>
                  </a:cubicBezTo>
                  <a:cubicBezTo>
                    <a:pt x="9" y="70"/>
                    <a:pt x="11" y="70"/>
                    <a:pt x="10" y="69"/>
                  </a:cubicBezTo>
                  <a:cubicBezTo>
                    <a:pt x="11" y="69"/>
                    <a:pt x="11" y="69"/>
                    <a:pt x="11" y="69"/>
                  </a:cubicBezTo>
                  <a:cubicBezTo>
                    <a:pt x="11" y="69"/>
                    <a:pt x="10" y="69"/>
                    <a:pt x="11" y="69"/>
                  </a:cubicBezTo>
                  <a:cubicBezTo>
                    <a:pt x="11" y="69"/>
                    <a:pt x="10" y="69"/>
                    <a:pt x="10" y="69"/>
                  </a:cubicBezTo>
                  <a:cubicBezTo>
                    <a:pt x="10" y="68"/>
                    <a:pt x="10" y="68"/>
                    <a:pt x="10" y="67"/>
                  </a:cubicBezTo>
                  <a:cubicBezTo>
                    <a:pt x="10" y="67"/>
                    <a:pt x="10" y="68"/>
                    <a:pt x="10" y="68"/>
                  </a:cubicBezTo>
                  <a:cubicBezTo>
                    <a:pt x="11" y="67"/>
                    <a:pt x="9" y="67"/>
                    <a:pt x="9" y="67"/>
                  </a:cubicBezTo>
                  <a:cubicBezTo>
                    <a:pt x="9" y="67"/>
                    <a:pt x="9" y="67"/>
                    <a:pt x="9" y="67"/>
                  </a:cubicBezTo>
                  <a:cubicBezTo>
                    <a:pt x="10" y="67"/>
                    <a:pt x="10" y="67"/>
                    <a:pt x="10" y="67"/>
                  </a:cubicBezTo>
                  <a:cubicBezTo>
                    <a:pt x="10" y="66"/>
                    <a:pt x="10" y="67"/>
                    <a:pt x="10" y="67"/>
                  </a:cubicBezTo>
                  <a:cubicBezTo>
                    <a:pt x="9" y="67"/>
                    <a:pt x="11" y="66"/>
                    <a:pt x="9" y="66"/>
                  </a:cubicBezTo>
                  <a:cubicBezTo>
                    <a:pt x="9" y="65"/>
                    <a:pt x="10" y="65"/>
                    <a:pt x="10" y="65"/>
                  </a:cubicBezTo>
                  <a:cubicBezTo>
                    <a:pt x="9" y="65"/>
                    <a:pt x="9" y="65"/>
                    <a:pt x="9" y="65"/>
                  </a:cubicBezTo>
                  <a:cubicBezTo>
                    <a:pt x="9" y="65"/>
                    <a:pt x="9" y="65"/>
                    <a:pt x="9" y="65"/>
                  </a:cubicBezTo>
                  <a:cubicBezTo>
                    <a:pt x="9" y="65"/>
                    <a:pt x="8" y="65"/>
                    <a:pt x="9" y="65"/>
                  </a:cubicBezTo>
                  <a:cubicBezTo>
                    <a:pt x="8" y="65"/>
                    <a:pt x="9" y="64"/>
                    <a:pt x="9" y="64"/>
                  </a:cubicBezTo>
                  <a:cubicBezTo>
                    <a:pt x="10" y="64"/>
                    <a:pt x="9" y="64"/>
                    <a:pt x="8" y="64"/>
                  </a:cubicBezTo>
                  <a:cubicBezTo>
                    <a:pt x="8" y="64"/>
                    <a:pt x="9" y="63"/>
                    <a:pt x="9" y="63"/>
                  </a:cubicBezTo>
                  <a:cubicBezTo>
                    <a:pt x="9" y="63"/>
                    <a:pt x="8" y="63"/>
                    <a:pt x="8" y="63"/>
                  </a:cubicBezTo>
                  <a:cubicBezTo>
                    <a:pt x="8" y="63"/>
                    <a:pt x="9" y="63"/>
                    <a:pt x="8" y="62"/>
                  </a:cubicBezTo>
                  <a:cubicBezTo>
                    <a:pt x="8" y="62"/>
                    <a:pt x="8" y="62"/>
                    <a:pt x="8" y="62"/>
                  </a:cubicBezTo>
                  <a:cubicBezTo>
                    <a:pt x="8" y="61"/>
                    <a:pt x="8" y="61"/>
                    <a:pt x="8" y="61"/>
                  </a:cubicBezTo>
                  <a:cubicBezTo>
                    <a:pt x="8" y="61"/>
                    <a:pt x="9" y="61"/>
                    <a:pt x="9" y="61"/>
                  </a:cubicBezTo>
                  <a:cubicBezTo>
                    <a:pt x="9" y="61"/>
                    <a:pt x="8" y="61"/>
                    <a:pt x="8" y="61"/>
                  </a:cubicBezTo>
                  <a:cubicBezTo>
                    <a:pt x="8" y="61"/>
                    <a:pt x="9" y="60"/>
                    <a:pt x="8" y="60"/>
                  </a:cubicBezTo>
                  <a:cubicBezTo>
                    <a:pt x="8" y="60"/>
                    <a:pt x="7" y="60"/>
                    <a:pt x="7" y="59"/>
                  </a:cubicBezTo>
                  <a:cubicBezTo>
                    <a:pt x="7" y="59"/>
                    <a:pt x="7" y="59"/>
                    <a:pt x="7" y="59"/>
                  </a:cubicBezTo>
                  <a:cubicBezTo>
                    <a:pt x="7" y="59"/>
                    <a:pt x="7" y="58"/>
                    <a:pt x="7" y="58"/>
                  </a:cubicBezTo>
                  <a:cubicBezTo>
                    <a:pt x="7" y="58"/>
                    <a:pt x="6" y="58"/>
                    <a:pt x="7" y="58"/>
                  </a:cubicBezTo>
                  <a:cubicBezTo>
                    <a:pt x="7" y="58"/>
                    <a:pt x="7" y="58"/>
                    <a:pt x="6" y="58"/>
                  </a:cubicBezTo>
                  <a:cubicBezTo>
                    <a:pt x="6" y="57"/>
                    <a:pt x="6" y="55"/>
                    <a:pt x="5" y="54"/>
                  </a:cubicBezTo>
                  <a:cubicBezTo>
                    <a:pt x="5" y="54"/>
                    <a:pt x="5" y="54"/>
                    <a:pt x="6" y="54"/>
                  </a:cubicBezTo>
                  <a:cubicBezTo>
                    <a:pt x="4" y="53"/>
                    <a:pt x="4" y="53"/>
                    <a:pt x="4" y="52"/>
                  </a:cubicBezTo>
                  <a:cubicBezTo>
                    <a:pt x="4" y="52"/>
                    <a:pt x="3" y="52"/>
                    <a:pt x="3" y="52"/>
                  </a:cubicBezTo>
                  <a:cubicBezTo>
                    <a:pt x="4" y="52"/>
                    <a:pt x="4" y="51"/>
                    <a:pt x="4" y="51"/>
                  </a:cubicBezTo>
                  <a:cubicBezTo>
                    <a:pt x="3" y="51"/>
                    <a:pt x="4" y="51"/>
                    <a:pt x="3" y="52"/>
                  </a:cubicBezTo>
                  <a:cubicBezTo>
                    <a:pt x="3" y="51"/>
                    <a:pt x="3" y="51"/>
                    <a:pt x="3" y="51"/>
                  </a:cubicBezTo>
                  <a:cubicBezTo>
                    <a:pt x="3" y="51"/>
                    <a:pt x="3" y="51"/>
                    <a:pt x="2" y="51"/>
                  </a:cubicBezTo>
                  <a:cubicBezTo>
                    <a:pt x="2" y="50"/>
                    <a:pt x="2" y="50"/>
                    <a:pt x="2" y="50"/>
                  </a:cubicBezTo>
                  <a:cubicBezTo>
                    <a:pt x="3" y="50"/>
                    <a:pt x="4" y="50"/>
                    <a:pt x="5" y="49"/>
                  </a:cubicBezTo>
                  <a:cubicBezTo>
                    <a:pt x="5" y="49"/>
                    <a:pt x="5" y="49"/>
                    <a:pt x="4" y="49"/>
                  </a:cubicBezTo>
                  <a:cubicBezTo>
                    <a:pt x="5" y="49"/>
                    <a:pt x="6" y="49"/>
                    <a:pt x="6" y="49"/>
                  </a:cubicBezTo>
                  <a:cubicBezTo>
                    <a:pt x="6" y="48"/>
                    <a:pt x="7" y="48"/>
                    <a:pt x="6" y="48"/>
                  </a:cubicBezTo>
                  <a:cubicBezTo>
                    <a:pt x="5" y="48"/>
                    <a:pt x="6" y="47"/>
                    <a:pt x="6" y="47"/>
                  </a:cubicBezTo>
                  <a:cubicBezTo>
                    <a:pt x="6" y="47"/>
                    <a:pt x="5" y="47"/>
                    <a:pt x="5" y="47"/>
                  </a:cubicBezTo>
                  <a:cubicBezTo>
                    <a:pt x="5" y="47"/>
                    <a:pt x="6" y="47"/>
                    <a:pt x="6" y="47"/>
                  </a:cubicBezTo>
                  <a:cubicBezTo>
                    <a:pt x="6" y="46"/>
                    <a:pt x="7" y="46"/>
                    <a:pt x="7" y="46"/>
                  </a:cubicBezTo>
                  <a:cubicBezTo>
                    <a:pt x="6" y="46"/>
                    <a:pt x="6" y="47"/>
                    <a:pt x="6" y="46"/>
                  </a:cubicBezTo>
                  <a:cubicBezTo>
                    <a:pt x="6" y="46"/>
                    <a:pt x="6" y="46"/>
                    <a:pt x="6" y="46"/>
                  </a:cubicBezTo>
                  <a:cubicBezTo>
                    <a:pt x="5" y="46"/>
                    <a:pt x="5" y="46"/>
                    <a:pt x="5" y="46"/>
                  </a:cubicBezTo>
                  <a:cubicBezTo>
                    <a:pt x="5" y="46"/>
                    <a:pt x="5" y="46"/>
                    <a:pt x="5" y="45"/>
                  </a:cubicBezTo>
                  <a:cubicBezTo>
                    <a:pt x="5" y="45"/>
                    <a:pt x="5" y="44"/>
                    <a:pt x="5" y="43"/>
                  </a:cubicBezTo>
                  <a:cubicBezTo>
                    <a:pt x="5" y="43"/>
                    <a:pt x="4" y="44"/>
                    <a:pt x="4" y="44"/>
                  </a:cubicBezTo>
                  <a:cubicBezTo>
                    <a:pt x="4" y="43"/>
                    <a:pt x="4" y="42"/>
                    <a:pt x="3" y="42"/>
                  </a:cubicBezTo>
                  <a:cubicBezTo>
                    <a:pt x="3" y="42"/>
                    <a:pt x="3" y="42"/>
                    <a:pt x="3" y="42"/>
                  </a:cubicBezTo>
                  <a:cubicBezTo>
                    <a:pt x="3" y="41"/>
                    <a:pt x="2" y="42"/>
                    <a:pt x="2" y="41"/>
                  </a:cubicBezTo>
                  <a:cubicBezTo>
                    <a:pt x="2" y="41"/>
                    <a:pt x="3" y="41"/>
                    <a:pt x="3" y="41"/>
                  </a:cubicBezTo>
                  <a:cubicBezTo>
                    <a:pt x="3" y="41"/>
                    <a:pt x="3" y="41"/>
                    <a:pt x="3" y="41"/>
                  </a:cubicBezTo>
                  <a:cubicBezTo>
                    <a:pt x="3" y="41"/>
                    <a:pt x="2" y="41"/>
                    <a:pt x="2" y="40"/>
                  </a:cubicBezTo>
                  <a:cubicBezTo>
                    <a:pt x="2" y="40"/>
                    <a:pt x="2" y="41"/>
                    <a:pt x="2" y="41"/>
                  </a:cubicBezTo>
                  <a:cubicBezTo>
                    <a:pt x="2" y="41"/>
                    <a:pt x="2" y="40"/>
                    <a:pt x="2" y="40"/>
                  </a:cubicBezTo>
                  <a:cubicBezTo>
                    <a:pt x="2" y="40"/>
                    <a:pt x="3" y="40"/>
                    <a:pt x="3" y="40"/>
                  </a:cubicBezTo>
                  <a:cubicBezTo>
                    <a:pt x="4" y="40"/>
                    <a:pt x="2" y="40"/>
                    <a:pt x="3" y="40"/>
                  </a:cubicBezTo>
                  <a:cubicBezTo>
                    <a:pt x="2" y="40"/>
                    <a:pt x="2" y="40"/>
                    <a:pt x="2" y="40"/>
                  </a:cubicBezTo>
                  <a:cubicBezTo>
                    <a:pt x="2" y="39"/>
                    <a:pt x="2" y="40"/>
                    <a:pt x="3" y="39"/>
                  </a:cubicBezTo>
                  <a:cubicBezTo>
                    <a:pt x="3" y="39"/>
                    <a:pt x="2" y="39"/>
                    <a:pt x="2" y="39"/>
                  </a:cubicBezTo>
                  <a:cubicBezTo>
                    <a:pt x="1" y="39"/>
                    <a:pt x="2" y="39"/>
                    <a:pt x="1" y="39"/>
                  </a:cubicBezTo>
                  <a:cubicBezTo>
                    <a:pt x="1" y="39"/>
                    <a:pt x="1" y="39"/>
                    <a:pt x="1" y="38"/>
                  </a:cubicBezTo>
                  <a:cubicBezTo>
                    <a:pt x="1" y="38"/>
                    <a:pt x="1" y="38"/>
                    <a:pt x="1" y="38"/>
                  </a:cubicBezTo>
                  <a:cubicBezTo>
                    <a:pt x="1" y="38"/>
                    <a:pt x="1" y="38"/>
                    <a:pt x="1" y="38"/>
                  </a:cubicBezTo>
                  <a:cubicBezTo>
                    <a:pt x="2" y="38"/>
                    <a:pt x="2" y="37"/>
                    <a:pt x="3" y="37"/>
                  </a:cubicBezTo>
                  <a:cubicBezTo>
                    <a:pt x="3" y="37"/>
                    <a:pt x="3" y="35"/>
                    <a:pt x="3" y="35"/>
                  </a:cubicBezTo>
                  <a:cubicBezTo>
                    <a:pt x="3" y="34"/>
                    <a:pt x="2" y="34"/>
                    <a:pt x="2" y="34"/>
                  </a:cubicBezTo>
                  <a:cubicBezTo>
                    <a:pt x="1" y="33"/>
                    <a:pt x="2" y="32"/>
                    <a:pt x="1" y="31"/>
                  </a:cubicBezTo>
                  <a:cubicBezTo>
                    <a:pt x="1" y="30"/>
                    <a:pt x="2" y="31"/>
                    <a:pt x="2" y="31"/>
                  </a:cubicBezTo>
                  <a:cubicBezTo>
                    <a:pt x="2" y="32"/>
                    <a:pt x="2" y="32"/>
                    <a:pt x="1" y="32"/>
                  </a:cubicBezTo>
                  <a:cubicBezTo>
                    <a:pt x="1" y="32"/>
                    <a:pt x="1" y="33"/>
                    <a:pt x="1" y="33"/>
                  </a:cubicBezTo>
                  <a:cubicBezTo>
                    <a:pt x="1" y="33"/>
                    <a:pt x="1" y="34"/>
                    <a:pt x="1" y="34"/>
                  </a:cubicBezTo>
                  <a:cubicBezTo>
                    <a:pt x="1" y="34"/>
                    <a:pt x="1" y="35"/>
                    <a:pt x="1" y="35"/>
                  </a:cubicBezTo>
                  <a:cubicBezTo>
                    <a:pt x="1" y="35"/>
                    <a:pt x="1" y="36"/>
                    <a:pt x="1" y="37"/>
                  </a:cubicBezTo>
                  <a:cubicBezTo>
                    <a:pt x="1" y="37"/>
                    <a:pt x="1" y="38"/>
                    <a:pt x="1" y="39"/>
                  </a:cubicBezTo>
                  <a:cubicBezTo>
                    <a:pt x="1" y="40"/>
                    <a:pt x="0" y="40"/>
                    <a:pt x="0" y="41"/>
                  </a:cubicBezTo>
                  <a:cubicBezTo>
                    <a:pt x="0" y="41"/>
                    <a:pt x="1" y="42"/>
                    <a:pt x="0" y="43"/>
                  </a:cubicBezTo>
                  <a:cubicBezTo>
                    <a:pt x="1" y="42"/>
                    <a:pt x="2" y="43"/>
                    <a:pt x="2" y="42"/>
                  </a:cubicBezTo>
                  <a:cubicBezTo>
                    <a:pt x="2" y="42"/>
                    <a:pt x="3" y="42"/>
                    <a:pt x="3" y="41"/>
                  </a:cubicBezTo>
                  <a:cubicBezTo>
                    <a:pt x="4" y="41"/>
                    <a:pt x="3" y="42"/>
                    <a:pt x="4" y="42"/>
                  </a:cubicBezTo>
                  <a:cubicBezTo>
                    <a:pt x="4" y="41"/>
                    <a:pt x="6" y="41"/>
                    <a:pt x="7" y="41"/>
                  </a:cubicBezTo>
                  <a:cubicBezTo>
                    <a:pt x="7" y="41"/>
                    <a:pt x="6" y="42"/>
                    <a:pt x="6" y="42"/>
                  </a:cubicBezTo>
                  <a:cubicBezTo>
                    <a:pt x="6" y="42"/>
                    <a:pt x="6" y="42"/>
                    <a:pt x="6" y="42"/>
                  </a:cubicBezTo>
                  <a:cubicBezTo>
                    <a:pt x="6" y="42"/>
                    <a:pt x="6" y="42"/>
                    <a:pt x="7" y="42"/>
                  </a:cubicBezTo>
                  <a:cubicBezTo>
                    <a:pt x="7" y="42"/>
                    <a:pt x="6" y="42"/>
                    <a:pt x="6" y="42"/>
                  </a:cubicBezTo>
                  <a:cubicBezTo>
                    <a:pt x="6" y="41"/>
                    <a:pt x="6" y="41"/>
                    <a:pt x="6" y="41"/>
                  </a:cubicBezTo>
                  <a:cubicBezTo>
                    <a:pt x="6" y="41"/>
                    <a:pt x="6" y="41"/>
                    <a:pt x="6" y="41"/>
                  </a:cubicBezTo>
                  <a:cubicBezTo>
                    <a:pt x="6" y="41"/>
                    <a:pt x="6" y="41"/>
                    <a:pt x="6" y="40"/>
                  </a:cubicBezTo>
                  <a:cubicBezTo>
                    <a:pt x="6" y="40"/>
                    <a:pt x="6" y="40"/>
                    <a:pt x="6" y="40"/>
                  </a:cubicBezTo>
                  <a:cubicBezTo>
                    <a:pt x="6" y="39"/>
                    <a:pt x="5" y="39"/>
                    <a:pt x="6" y="39"/>
                  </a:cubicBezTo>
                  <a:cubicBezTo>
                    <a:pt x="5" y="39"/>
                    <a:pt x="5" y="38"/>
                    <a:pt x="4" y="37"/>
                  </a:cubicBezTo>
                  <a:cubicBezTo>
                    <a:pt x="4" y="37"/>
                    <a:pt x="4" y="37"/>
                    <a:pt x="3" y="37"/>
                  </a:cubicBezTo>
                  <a:cubicBezTo>
                    <a:pt x="3" y="37"/>
                    <a:pt x="3" y="36"/>
                    <a:pt x="3" y="36"/>
                  </a:cubicBezTo>
                  <a:cubicBezTo>
                    <a:pt x="5" y="35"/>
                    <a:pt x="5" y="35"/>
                    <a:pt x="6" y="35"/>
                  </a:cubicBezTo>
                  <a:cubicBezTo>
                    <a:pt x="6" y="34"/>
                    <a:pt x="8" y="34"/>
                    <a:pt x="8" y="33"/>
                  </a:cubicBezTo>
                  <a:cubicBezTo>
                    <a:pt x="10" y="33"/>
                    <a:pt x="10" y="33"/>
                    <a:pt x="10" y="33"/>
                  </a:cubicBezTo>
                  <a:cubicBezTo>
                    <a:pt x="11" y="33"/>
                    <a:pt x="12" y="32"/>
                    <a:pt x="13" y="32"/>
                  </a:cubicBezTo>
                  <a:cubicBezTo>
                    <a:pt x="13" y="32"/>
                    <a:pt x="13" y="32"/>
                    <a:pt x="14" y="32"/>
                  </a:cubicBezTo>
                  <a:cubicBezTo>
                    <a:pt x="14" y="32"/>
                    <a:pt x="14" y="32"/>
                    <a:pt x="14" y="32"/>
                  </a:cubicBezTo>
                  <a:cubicBezTo>
                    <a:pt x="15" y="32"/>
                    <a:pt x="15" y="32"/>
                    <a:pt x="15" y="32"/>
                  </a:cubicBezTo>
                  <a:cubicBezTo>
                    <a:pt x="16" y="32"/>
                    <a:pt x="16" y="32"/>
                    <a:pt x="16" y="31"/>
                  </a:cubicBezTo>
                  <a:cubicBezTo>
                    <a:pt x="16" y="32"/>
                    <a:pt x="17" y="31"/>
                    <a:pt x="17" y="31"/>
                  </a:cubicBezTo>
                  <a:cubicBezTo>
                    <a:pt x="17" y="31"/>
                    <a:pt x="17" y="32"/>
                    <a:pt x="17" y="32"/>
                  </a:cubicBezTo>
                  <a:cubicBezTo>
                    <a:pt x="18" y="32"/>
                    <a:pt x="19" y="31"/>
                    <a:pt x="19" y="31"/>
                  </a:cubicBezTo>
                  <a:cubicBezTo>
                    <a:pt x="19" y="31"/>
                    <a:pt x="18" y="32"/>
                    <a:pt x="18" y="32"/>
                  </a:cubicBezTo>
                  <a:cubicBezTo>
                    <a:pt x="19" y="32"/>
                    <a:pt x="19" y="32"/>
                    <a:pt x="20" y="32"/>
                  </a:cubicBezTo>
                  <a:cubicBezTo>
                    <a:pt x="20" y="32"/>
                    <a:pt x="20" y="32"/>
                    <a:pt x="20" y="32"/>
                  </a:cubicBezTo>
                  <a:cubicBezTo>
                    <a:pt x="20" y="32"/>
                    <a:pt x="21" y="32"/>
                    <a:pt x="21" y="32"/>
                  </a:cubicBezTo>
                  <a:cubicBezTo>
                    <a:pt x="20" y="33"/>
                    <a:pt x="20" y="34"/>
                    <a:pt x="19" y="34"/>
                  </a:cubicBezTo>
                  <a:cubicBezTo>
                    <a:pt x="19" y="35"/>
                    <a:pt x="19" y="35"/>
                    <a:pt x="19" y="35"/>
                  </a:cubicBezTo>
                  <a:cubicBezTo>
                    <a:pt x="21" y="35"/>
                    <a:pt x="22" y="34"/>
                    <a:pt x="23" y="34"/>
                  </a:cubicBezTo>
                  <a:cubicBezTo>
                    <a:pt x="23" y="34"/>
                    <a:pt x="25" y="34"/>
                    <a:pt x="26" y="34"/>
                  </a:cubicBezTo>
                  <a:cubicBezTo>
                    <a:pt x="26" y="34"/>
                    <a:pt x="26" y="34"/>
                    <a:pt x="26" y="34"/>
                  </a:cubicBezTo>
                  <a:cubicBezTo>
                    <a:pt x="26" y="34"/>
                    <a:pt x="27" y="34"/>
                    <a:pt x="28" y="34"/>
                  </a:cubicBezTo>
                  <a:cubicBezTo>
                    <a:pt x="27" y="34"/>
                    <a:pt x="27" y="34"/>
                    <a:pt x="27" y="35"/>
                  </a:cubicBezTo>
                  <a:cubicBezTo>
                    <a:pt x="27" y="35"/>
                    <a:pt x="26" y="35"/>
                    <a:pt x="26" y="35"/>
                  </a:cubicBezTo>
                  <a:cubicBezTo>
                    <a:pt x="26" y="35"/>
                    <a:pt x="27" y="35"/>
                    <a:pt x="27" y="35"/>
                  </a:cubicBezTo>
                  <a:cubicBezTo>
                    <a:pt x="27" y="35"/>
                    <a:pt x="27" y="35"/>
                    <a:pt x="27" y="35"/>
                  </a:cubicBezTo>
                  <a:cubicBezTo>
                    <a:pt x="26" y="36"/>
                    <a:pt x="26" y="36"/>
                    <a:pt x="26" y="36"/>
                  </a:cubicBezTo>
                  <a:cubicBezTo>
                    <a:pt x="26" y="36"/>
                    <a:pt x="25" y="36"/>
                    <a:pt x="26" y="36"/>
                  </a:cubicBezTo>
                  <a:cubicBezTo>
                    <a:pt x="27" y="36"/>
                    <a:pt x="26" y="36"/>
                    <a:pt x="27" y="36"/>
                  </a:cubicBezTo>
                  <a:cubicBezTo>
                    <a:pt x="27" y="36"/>
                    <a:pt x="27" y="36"/>
                    <a:pt x="27" y="36"/>
                  </a:cubicBezTo>
                  <a:cubicBezTo>
                    <a:pt x="27" y="36"/>
                    <a:pt x="27" y="36"/>
                    <a:pt x="27" y="36"/>
                  </a:cubicBezTo>
                  <a:cubicBezTo>
                    <a:pt x="27" y="36"/>
                    <a:pt x="27" y="36"/>
                    <a:pt x="27" y="36"/>
                  </a:cubicBezTo>
                  <a:cubicBezTo>
                    <a:pt x="27" y="36"/>
                    <a:pt x="27" y="36"/>
                    <a:pt x="27" y="36"/>
                  </a:cubicBezTo>
                  <a:cubicBezTo>
                    <a:pt x="27" y="36"/>
                    <a:pt x="27" y="36"/>
                    <a:pt x="27" y="36"/>
                  </a:cubicBezTo>
                  <a:cubicBezTo>
                    <a:pt x="26" y="36"/>
                    <a:pt x="26" y="36"/>
                    <a:pt x="26" y="36"/>
                  </a:cubicBezTo>
                  <a:cubicBezTo>
                    <a:pt x="24" y="37"/>
                    <a:pt x="24" y="37"/>
                    <a:pt x="24" y="37"/>
                  </a:cubicBezTo>
                  <a:cubicBezTo>
                    <a:pt x="23" y="37"/>
                    <a:pt x="23" y="37"/>
                    <a:pt x="23" y="37"/>
                  </a:cubicBezTo>
                  <a:cubicBezTo>
                    <a:pt x="23" y="37"/>
                    <a:pt x="23" y="37"/>
                    <a:pt x="23" y="37"/>
                  </a:cubicBezTo>
                  <a:cubicBezTo>
                    <a:pt x="23" y="37"/>
                    <a:pt x="23" y="37"/>
                    <a:pt x="23" y="37"/>
                  </a:cubicBezTo>
                  <a:cubicBezTo>
                    <a:pt x="19" y="39"/>
                    <a:pt x="28" y="36"/>
                    <a:pt x="27" y="36"/>
                  </a:cubicBezTo>
                  <a:cubicBezTo>
                    <a:pt x="27" y="36"/>
                    <a:pt x="27" y="36"/>
                    <a:pt x="27" y="36"/>
                  </a:cubicBezTo>
                  <a:cubicBezTo>
                    <a:pt x="27" y="36"/>
                    <a:pt x="27" y="36"/>
                    <a:pt x="27" y="36"/>
                  </a:cubicBezTo>
                  <a:cubicBezTo>
                    <a:pt x="27" y="36"/>
                    <a:pt x="27" y="36"/>
                    <a:pt x="27" y="36"/>
                  </a:cubicBezTo>
                  <a:cubicBezTo>
                    <a:pt x="27" y="36"/>
                    <a:pt x="27" y="36"/>
                    <a:pt x="27" y="36"/>
                  </a:cubicBezTo>
                  <a:cubicBezTo>
                    <a:pt x="27" y="36"/>
                    <a:pt x="27" y="36"/>
                    <a:pt x="27" y="36"/>
                  </a:cubicBezTo>
                  <a:cubicBezTo>
                    <a:pt x="27" y="35"/>
                    <a:pt x="27" y="35"/>
                    <a:pt x="27" y="35"/>
                  </a:cubicBezTo>
                  <a:cubicBezTo>
                    <a:pt x="27" y="34"/>
                    <a:pt x="27" y="34"/>
                    <a:pt x="27" y="34"/>
                  </a:cubicBezTo>
                  <a:cubicBezTo>
                    <a:pt x="28" y="34"/>
                    <a:pt x="28" y="34"/>
                    <a:pt x="29" y="34"/>
                  </a:cubicBezTo>
                  <a:cubicBezTo>
                    <a:pt x="29" y="34"/>
                    <a:pt x="30" y="33"/>
                    <a:pt x="30" y="33"/>
                  </a:cubicBezTo>
                  <a:cubicBezTo>
                    <a:pt x="31" y="33"/>
                    <a:pt x="30" y="33"/>
                    <a:pt x="30" y="33"/>
                  </a:cubicBezTo>
                  <a:cubicBezTo>
                    <a:pt x="31" y="33"/>
                    <a:pt x="31" y="33"/>
                    <a:pt x="31" y="33"/>
                  </a:cubicBezTo>
                  <a:cubicBezTo>
                    <a:pt x="30" y="33"/>
                    <a:pt x="31" y="32"/>
                    <a:pt x="29" y="32"/>
                  </a:cubicBezTo>
                  <a:cubicBezTo>
                    <a:pt x="30" y="32"/>
                    <a:pt x="30" y="32"/>
                    <a:pt x="30" y="31"/>
                  </a:cubicBezTo>
                  <a:cubicBezTo>
                    <a:pt x="30" y="31"/>
                    <a:pt x="30" y="32"/>
                    <a:pt x="30" y="32"/>
                  </a:cubicBezTo>
                  <a:cubicBezTo>
                    <a:pt x="29" y="32"/>
                    <a:pt x="29" y="32"/>
                    <a:pt x="29" y="32"/>
                  </a:cubicBezTo>
                  <a:cubicBezTo>
                    <a:pt x="29" y="31"/>
                    <a:pt x="29" y="31"/>
                    <a:pt x="30" y="31"/>
                  </a:cubicBezTo>
                  <a:cubicBezTo>
                    <a:pt x="30" y="31"/>
                    <a:pt x="30" y="31"/>
                    <a:pt x="30" y="31"/>
                  </a:cubicBezTo>
                  <a:cubicBezTo>
                    <a:pt x="29" y="31"/>
                    <a:pt x="29" y="30"/>
                    <a:pt x="30" y="31"/>
                  </a:cubicBezTo>
                  <a:cubicBezTo>
                    <a:pt x="29" y="30"/>
                    <a:pt x="29" y="31"/>
                    <a:pt x="30" y="31"/>
                  </a:cubicBezTo>
                  <a:cubicBezTo>
                    <a:pt x="30" y="31"/>
                    <a:pt x="30" y="32"/>
                    <a:pt x="30" y="32"/>
                  </a:cubicBezTo>
                  <a:cubicBezTo>
                    <a:pt x="30" y="32"/>
                    <a:pt x="30" y="32"/>
                    <a:pt x="30" y="33"/>
                  </a:cubicBezTo>
                  <a:cubicBezTo>
                    <a:pt x="30" y="33"/>
                    <a:pt x="30" y="33"/>
                    <a:pt x="30" y="33"/>
                  </a:cubicBezTo>
                  <a:cubicBezTo>
                    <a:pt x="30" y="33"/>
                    <a:pt x="30" y="33"/>
                    <a:pt x="30" y="33"/>
                  </a:cubicBezTo>
                  <a:cubicBezTo>
                    <a:pt x="30" y="34"/>
                    <a:pt x="30" y="35"/>
                    <a:pt x="31" y="35"/>
                  </a:cubicBezTo>
                  <a:cubicBezTo>
                    <a:pt x="31" y="35"/>
                    <a:pt x="30" y="35"/>
                    <a:pt x="30" y="35"/>
                  </a:cubicBezTo>
                  <a:cubicBezTo>
                    <a:pt x="30" y="35"/>
                    <a:pt x="30" y="35"/>
                    <a:pt x="30" y="36"/>
                  </a:cubicBezTo>
                  <a:cubicBezTo>
                    <a:pt x="30" y="36"/>
                    <a:pt x="30" y="36"/>
                    <a:pt x="30" y="36"/>
                  </a:cubicBezTo>
                  <a:cubicBezTo>
                    <a:pt x="30" y="36"/>
                    <a:pt x="30" y="36"/>
                    <a:pt x="30" y="37"/>
                  </a:cubicBezTo>
                  <a:cubicBezTo>
                    <a:pt x="30" y="37"/>
                    <a:pt x="30" y="37"/>
                    <a:pt x="30" y="37"/>
                  </a:cubicBezTo>
                  <a:cubicBezTo>
                    <a:pt x="30" y="37"/>
                    <a:pt x="30" y="37"/>
                    <a:pt x="29" y="37"/>
                  </a:cubicBezTo>
                  <a:cubicBezTo>
                    <a:pt x="30" y="37"/>
                    <a:pt x="31" y="37"/>
                    <a:pt x="30" y="38"/>
                  </a:cubicBezTo>
                  <a:cubicBezTo>
                    <a:pt x="30" y="38"/>
                    <a:pt x="30" y="38"/>
                    <a:pt x="30" y="38"/>
                  </a:cubicBezTo>
                  <a:cubicBezTo>
                    <a:pt x="29" y="38"/>
                    <a:pt x="30" y="38"/>
                    <a:pt x="29" y="38"/>
                  </a:cubicBezTo>
                  <a:cubicBezTo>
                    <a:pt x="29" y="38"/>
                    <a:pt x="29" y="39"/>
                    <a:pt x="29" y="39"/>
                  </a:cubicBezTo>
                  <a:cubicBezTo>
                    <a:pt x="29" y="39"/>
                    <a:pt x="30" y="40"/>
                    <a:pt x="29" y="40"/>
                  </a:cubicBezTo>
                  <a:cubicBezTo>
                    <a:pt x="30" y="40"/>
                    <a:pt x="30" y="40"/>
                    <a:pt x="30" y="40"/>
                  </a:cubicBezTo>
                  <a:cubicBezTo>
                    <a:pt x="29" y="41"/>
                    <a:pt x="30" y="41"/>
                    <a:pt x="30" y="42"/>
                  </a:cubicBezTo>
                  <a:cubicBezTo>
                    <a:pt x="30" y="42"/>
                    <a:pt x="30" y="42"/>
                    <a:pt x="30" y="42"/>
                  </a:cubicBezTo>
                  <a:cubicBezTo>
                    <a:pt x="30" y="42"/>
                    <a:pt x="30" y="43"/>
                    <a:pt x="30" y="42"/>
                  </a:cubicBezTo>
                  <a:cubicBezTo>
                    <a:pt x="30" y="43"/>
                    <a:pt x="30" y="42"/>
                    <a:pt x="29" y="43"/>
                  </a:cubicBezTo>
                  <a:cubicBezTo>
                    <a:pt x="29" y="43"/>
                    <a:pt x="30" y="43"/>
                    <a:pt x="30" y="43"/>
                  </a:cubicBezTo>
                  <a:cubicBezTo>
                    <a:pt x="30" y="43"/>
                    <a:pt x="30" y="44"/>
                    <a:pt x="31" y="44"/>
                  </a:cubicBezTo>
                  <a:cubicBezTo>
                    <a:pt x="31" y="44"/>
                    <a:pt x="31" y="44"/>
                    <a:pt x="30" y="45"/>
                  </a:cubicBezTo>
                  <a:cubicBezTo>
                    <a:pt x="32" y="46"/>
                    <a:pt x="33" y="47"/>
                    <a:pt x="32" y="49"/>
                  </a:cubicBezTo>
                  <a:cubicBezTo>
                    <a:pt x="32" y="49"/>
                    <a:pt x="33" y="49"/>
                    <a:pt x="33" y="49"/>
                  </a:cubicBezTo>
                  <a:cubicBezTo>
                    <a:pt x="33" y="50"/>
                    <a:pt x="32" y="50"/>
                    <a:pt x="33" y="50"/>
                  </a:cubicBezTo>
                  <a:cubicBezTo>
                    <a:pt x="31" y="51"/>
                    <a:pt x="31" y="51"/>
                    <a:pt x="31" y="51"/>
                  </a:cubicBezTo>
                  <a:cubicBezTo>
                    <a:pt x="32" y="51"/>
                    <a:pt x="33" y="51"/>
                    <a:pt x="32" y="52"/>
                  </a:cubicBezTo>
                  <a:cubicBezTo>
                    <a:pt x="31" y="52"/>
                    <a:pt x="32" y="51"/>
                    <a:pt x="32" y="51"/>
                  </a:cubicBezTo>
                  <a:cubicBezTo>
                    <a:pt x="32" y="51"/>
                    <a:pt x="31" y="51"/>
                    <a:pt x="31" y="51"/>
                  </a:cubicBezTo>
                  <a:cubicBezTo>
                    <a:pt x="30" y="51"/>
                    <a:pt x="30" y="51"/>
                    <a:pt x="30" y="51"/>
                  </a:cubicBezTo>
                  <a:cubicBezTo>
                    <a:pt x="30" y="51"/>
                    <a:pt x="28" y="51"/>
                    <a:pt x="28" y="51"/>
                  </a:cubicBezTo>
                  <a:cubicBezTo>
                    <a:pt x="26" y="51"/>
                    <a:pt x="27" y="50"/>
                    <a:pt x="26" y="50"/>
                  </a:cubicBezTo>
                  <a:cubicBezTo>
                    <a:pt x="26" y="50"/>
                    <a:pt x="26" y="50"/>
                    <a:pt x="27" y="50"/>
                  </a:cubicBezTo>
                  <a:cubicBezTo>
                    <a:pt x="27" y="49"/>
                    <a:pt x="27" y="49"/>
                    <a:pt x="27" y="49"/>
                  </a:cubicBezTo>
                  <a:cubicBezTo>
                    <a:pt x="26" y="49"/>
                    <a:pt x="26" y="50"/>
                    <a:pt x="26" y="50"/>
                  </a:cubicBezTo>
                  <a:cubicBezTo>
                    <a:pt x="25" y="50"/>
                    <a:pt x="26" y="49"/>
                    <a:pt x="26" y="49"/>
                  </a:cubicBezTo>
                  <a:cubicBezTo>
                    <a:pt x="27" y="49"/>
                    <a:pt x="27" y="49"/>
                    <a:pt x="27" y="48"/>
                  </a:cubicBezTo>
                  <a:cubicBezTo>
                    <a:pt x="27" y="48"/>
                    <a:pt x="26" y="48"/>
                    <a:pt x="27" y="48"/>
                  </a:cubicBezTo>
                  <a:cubicBezTo>
                    <a:pt x="27" y="48"/>
                    <a:pt x="26" y="48"/>
                    <a:pt x="26" y="48"/>
                  </a:cubicBezTo>
                  <a:cubicBezTo>
                    <a:pt x="25" y="48"/>
                    <a:pt x="27" y="49"/>
                    <a:pt x="26" y="49"/>
                  </a:cubicBezTo>
                  <a:cubicBezTo>
                    <a:pt x="26" y="48"/>
                    <a:pt x="25" y="48"/>
                    <a:pt x="26" y="48"/>
                  </a:cubicBezTo>
                  <a:cubicBezTo>
                    <a:pt x="26" y="47"/>
                    <a:pt x="25" y="48"/>
                    <a:pt x="24" y="48"/>
                  </a:cubicBezTo>
                  <a:cubicBezTo>
                    <a:pt x="24" y="48"/>
                    <a:pt x="25" y="48"/>
                    <a:pt x="24" y="48"/>
                  </a:cubicBezTo>
                  <a:cubicBezTo>
                    <a:pt x="24" y="48"/>
                    <a:pt x="23" y="48"/>
                    <a:pt x="23" y="48"/>
                  </a:cubicBezTo>
                  <a:cubicBezTo>
                    <a:pt x="23" y="48"/>
                    <a:pt x="22" y="49"/>
                    <a:pt x="22" y="49"/>
                  </a:cubicBezTo>
                  <a:cubicBezTo>
                    <a:pt x="23" y="49"/>
                    <a:pt x="23" y="48"/>
                    <a:pt x="24" y="48"/>
                  </a:cubicBezTo>
                  <a:cubicBezTo>
                    <a:pt x="24" y="49"/>
                    <a:pt x="24" y="48"/>
                    <a:pt x="25" y="48"/>
                  </a:cubicBezTo>
                  <a:cubicBezTo>
                    <a:pt x="25" y="49"/>
                    <a:pt x="24" y="49"/>
                    <a:pt x="24" y="49"/>
                  </a:cubicBezTo>
                  <a:cubicBezTo>
                    <a:pt x="24" y="49"/>
                    <a:pt x="24" y="49"/>
                    <a:pt x="24" y="49"/>
                  </a:cubicBezTo>
                  <a:cubicBezTo>
                    <a:pt x="23" y="49"/>
                    <a:pt x="24" y="49"/>
                    <a:pt x="25" y="49"/>
                  </a:cubicBezTo>
                  <a:cubicBezTo>
                    <a:pt x="25" y="50"/>
                    <a:pt x="24" y="50"/>
                    <a:pt x="24" y="50"/>
                  </a:cubicBezTo>
                  <a:cubicBezTo>
                    <a:pt x="24" y="50"/>
                    <a:pt x="25" y="50"/>
                    <a:pt x="25" y="50"/>
                  </a:cubicBezTo>
                  <a:cubicBezTo>
                    <a:pt x="25" y="50"/>
                    <a:pt x="24" y="51"/>
                    <a:pt x="23" y="51"/>
                  </a:cubicBezTo>
                  <a:cubicBezTo>
                    <a:pt x="24" y="51"/>
                    <a:pt x="24" y="51"/>
                    <a:pt x="25" y="51"/>
                  </a:cubicBezTo>
                  <a:cubicBezTo>
                    <a:pt x="25" y="52"/>
                    <a:pt x="25" y="53"/>
                    <a:pt x="25" y="54"/>
                  </a:cubicBezTo>
                  <a:cubicBezTo>
                    <a:pt x="25" y="54"/>
                    <a:pt x="26" y="54"/>
                    <a:pt x="26" y="54"/>
                  </a:cubicBezTo>
                  <a:cubicBezTo>
                    <a:pt x="26" y="54"/>
                    <a:pt x="26" y="54"/>
                    <a:pt x="26" y="54"/>
                  </a:cubicBezTo>
                  <a:cubicBezTo>
                    <a:pt x="27" y="54"/>
                    <a:pt x="28" y="53"/>
                    <a:pt x="29" y="53"/>
                  </a:cubicBezTo>
                  <a:cubicBezTo>
                    <a:pt x="29" y="53"/>
                    <a:pt x="29" y="53"/>
                    <a:pt x="29" y="53"/>
                  </a:cubicBezTo>
                  <a:cubicBezTo>
                    <a:pt x="29" y="53"/>
                    <a:pt x="29" y="53"/>
                    <a:pt x="29" y="53"/>
                  </a:cubicBezTo>
                  <a:cubicBezTo>
                    <a:pt x="28" y="53"/>
                    <a:pt x="27" y="53"/>
                    <a:pt x="27" y="54"/>
                  </a:cubicBezTo>
                  <a:cubicBezTo>
                    <a:pt x="28" y="54"/>
                    <a:pt x="28" y="53"/>
                    <a:pt x="29" y="53"/>
                  </a:cubicBezTo>
                  <a:cubicBezTo>
                    <a:pt x="28" y="54"/>
                    <a:pt x="28" y="54"/>
                    <a:pt x="29" y="54"/>
                  </a:cubicBezTo>
                  <a:cubicBezTo>
                    <a:pt x="30" y="54"/>
                    <a:pt x="29" y="54"/>
                    <a:pt x="29" y="54"/>
                  </a:cubicBezTo>
                  <a:cubicBezTo>
                    <a:pt x="29" y="53"/>
                    <a:pt x="30" y="53"/>
                    <a:pt x="30" y="53"/>
                  </a:cubicBezTo>
                  <a:cubicBezTo>
                    <a:pt x="31" y="53"/>
                    <a:pt x="32" y="53"/>
                    <a:pt x="32" y="53"/>
                  </a:cubicBezTo>
                  <a:cubicBezTo>
                    <a:pt x="33" y="53"/>
                    <a:pt x="33" y="53"/>
                    <a:pt x="34" y="53"/>
                  </a:cubicBezTo>
                  <a:cubicBezTo>
                    <a:pt x="34" y="53"/>
                    <a:pt x="33" y="53"/>
                    <a:pt x="33" y="54"/>
                  </a:cubicBezTo>
                  <a:cubicBezTo>
                    <a:pt x="33" y="54"/>
                    <a:pt x="33" y="54"/>
                    <a:pt x="33" y="54"/>
                  </a:cubicBezTo>
                  <a:cubicBezTo>
                    <a:pt x="34" y="54"/>
                    <a:pt x="33" y="54"/>
                    <a:pt x="33" y="55"/>
                  </a:cubicBezTo>
                  <a:cubicBezTo>
                    <a:pt x="33" y="55"/>
                    <a:pt x="34" y="55"/>
                    <a:pt x="34" y="55"/>
                  </a:cubicBezTo>
                  <a:cubicBezTo>
                    <a:pt x="33" y="56"/>
                    <a:pt x="34" y="57"/>
                    <a:pt x="34" y="58"/>
                  </a:cubicBezTo>
                  <a:cubicBezTo>
                    <a:pt x="34" y="58"/>
                    <a:pt x="33" y="58"/>
                    <a:pt x="34" y="58"/>
                  </a:cubicBezTo>
                  <a:cubicBezTo>
                    <a:pt x="34" y="58"/>
                    <a:pt x="34" y="58"/>
                    <a:pt x="34" y="59"/>
                  </a:cubicBezTo>
                  <a:cubicBezTo>
                    <a:pt x="33" y="59"/>
                    <a:pt x="34" y="59"/>
                    <a:pt x="34" y="59"/>
                  </a:cubicBezTo>
                  <a:cubicBezTo>
                    <a:pt x="34" y="59"/>
                    <a:pt x="33" y="59"/>
                    <a:pt x="33" y="59"/>
                  </a:cubicBezTo>
                  <a:cubicBezTo>
                    <a:pt x="33" y="59"/>
                    <a:pt x="34" y="60"/>
                    <a:pt x="33" y="60"/>
                  </a:cubicBezTo>
                  <a:cubicBezTo>
                    <a:pt x="33" y="60"/>
                    <a:pt x="34" y="60"/>
                    <a:pt x="34" y="60"/>
                  </a:cubicBezTo>
                  <a:cubicBezTo>
                    <a:pt x="34" y="60"/>
                    <a:pt x="34" y="61"/>
                    <a:pt x="34" y="61"/>
                  </a:cubicBezTo>
                  <a:cubicBezTo>
                    <a:pt x="34" y="61"/>
                    <a:pt x="34" y="61"/>
                    <a:pt x="35" y="61"/>
                  </a:cubicBezTo>
                  <a:cubicBezTo>
                    <a:pt x="35" y="62"/>
                    <a:pt x="35" y="65"/>
                    <a:pt x="35" y="66"/>
                  </a:cubicBezTo>
                  <a:cubicBezTo>
                    <a:pt x="35" y="66"/>
                    <a:pt x="36" y="67"/>
                    <a:pt x="36" y="67"/>
                  </a:cubicBezTo>
                  <a:cubicBezTo>
                    <a:pt x="36" y="67"/>
                    <a:pt x="36" y="68"/>
                    <a:pt x="36" y="68"/>
                  </a:cubicBezTo>
                  <a:cubicBezTo>
                    <a:pt x="37" y="68"/>
                    <a:pt x="37" y="68"/>
                    <a:pt x="37" y="69"/>
                  </a:cubicBezTo>
                  <a:cubicBezTo>
                    <a:pt x="37" y="68"/>
                    <a:pt x="37" y="70"/>
                    <a:pt x="37" y="71"/>
                  </a:cubicBezTo>
                  <a:cubicBezTo>
                    <a:pt x="37" y="71"/>
                    <a:pt x="37" y="71"/>
                    <a:pt x="37" y="71"/>
                  </a:cubicBezTo>
                  <a:cubicBezTo>
                    <a:pt x="37" y="72"/>
                    <a:pt x="37" y="72"/>
                    <a:pt x="37" y="72"/>
                  </a:cubicBezTo>
                  <a:cubicBezTo>
                    <a:pt x="37" y="72"/>
                    <a:pt x="37" y="72"/>
                    <a:pt x="37" y="73"/>
                  </a:cubicBezTo>
                  <a:cubicBezTo>
                    <a:pt x="37" y="73"/>
                    <a:pt x="38" y="73"/>
                    <a:pt x="38" y="73"/>
                  </a:cubicBezTo>
                  <a:cubicBezTo>
                    <a:pt x="38" y="73"/>
                    <a:pt x="37" y="74"/>
                    <a:pt x="37" y="74"/>
                  </a:cubicBezTo>
                  <a:cubicBezTo>
                    <a:pt x="37" y="74"/>
                    <a:pt x="38" y="74"/>
                    <a:pt x="38" y="74"/>
                  </a:cubicBezTo>
                  <a:cubicBezTo>
                    <a:pt x="38" y="74"/>
                    <a:pt x="38" y="74"/>
                    <a:pt x="38" y="74"/>
                  </a:cubicBezTo>
                  <a:cubicBezTo>
                    <a:pt x="38" y="75"/>
                    <a:pt x="38" y="75"/>
                    <a:pt x="39" y="75"/>
                  </a:cubicBezTo>
                  <a:cubicBezTo>
                    <a:pt x="39" y="75"/>
                    <a:pt x="38" y="76"/>
                    <a:pt x="39" y="76"/>
                  </a:cubicBezTo>
                  <a:cubicBezTo>
                    <a:pt x="39" y="77"/>
                    <a:pt x="39" y="76"/>
                    <a:pt x="39" y="77"/>
                  </a:cubicBezTo>
                  <a:cubicBezTo>
                    <a:pt x="39" y="77"/>
                    <a:pt x="39" y="77"/>
                    <a:pt x="38" y="77"/>
                  </a:cubicBezTo>
                  <a:cubicBezTo>
                    <a:pt x="38" y="77"/>
                    <a:pt x="39" y="77"/>
                    <a:pt x="39" y="77"/>
                  </a:cubicBezTo>
                  <a:cubicBezTo>
                    <a:pt x="39" y="77"/>
                    <a:pt x="39" y="77"/>
                    <a:pt x="39" y="77"/>
                  </a:cubicBezTo>
                  <a:cubicBezTo>
                    <a:pt x="40" y="77"/>
                    <a:pt x="39" y="77"/>
                    <a:pt x="39" y="77"/>
                  </a:cubicBezTo>
                  <a:cubicBezTo>
                    <a:pt x="39" y="77"/>
                    <a:pt x="39" y="77"/>
                    <a:pt x="39" y="78"/>
                  </a:cubicBezTo>
                  <a:cubicBezTo>
                    <a:pt x="39" y="78"/>
                    <a:pt x="40" y="78"/>
                    <a:pt x="40" y="78"/>
                  </a:cubicBezTo>
                  <a:cubicBezTo>
                    <a:pt x="40" y="78"/>
                    <a:pt x="39" y="79"/>
                    <a:pt x="39" y="79"/>
                  </a:cubicBezTo>
                  <a:cubicBezTo>
                    <a:pt x="40" y="79"/>
                    <a:pt x="40" y="80"/>
                    <a:pt x="40" y="80"/>
                  </a:cubicBezTo>
                  <a:cubicBezTo>
                    <a:pt x="40" y="81"/>
                    <a:pt x="40" y="81"/>
                    <a:pt x="40" y="81"/>
                  </a:cubicBezTo>
                  <a:cubicBezTo>
                    <a:pt x="40" y="81"/>
                    <a:pt x="40" y="81"/>
                    <a:pt x="40" y="81"/>
                  </a:cubicBezTo>
                  <a:cubicBezTo>
                    <a:pt x="40" y="82"/>
                    <a:pt x="41" y="82"/>
                    <a:pt x="41" y="82"/>
                  </a:cubicBezTo>
                  <a:cubicBezTo>
                    <a:pt x="40" y="82"/>
                    <a:pt x="40" y="82"/>
                    <a:pt x="40" y="83"/>
                  </a:cubicBezTo>
                  <a:cubicBezTo>
                    <a:pt x="40" y="83"/>
                    <a:pt x="40" y="83"/>
                    <a:pt x="40" y="83"/>
                  </a:cubicBezTo>
                  <a:cubicBezTo>
                    <a:pt x="40" y="83"/>
                    <a:pt x="40" y="83"/>
                    <a:pt x="40" y="83"/>
                  </a:cubicBezTo>
                  <a:cubicBezTo>
                    <a:pt x="40" y="84"/>
                    <a:pt x="40" y="84"/>
                    <a:pt x="40" y="84"/>
                  </a:cubicBezTo>
                  <a:cubicBezTo>
                    <a:pt x="40" y="84"/>
                    <a:pt x="40" y="84"/>
                    <a:pt x="40" y="84"/>
                  </a:cubicBezTo>
                  <a:cubicBezTo>
                    <a:pt x="40" y="84"/>
                    <a:pt x="40" y="84"/>
                    <a:pt x="40" y="85"/>
                  </a:cubicBezTo>
                  <a:cubicBezTo>
                    <a:pt x="40" y="85"/>
                    <a:pt x="40" y="85"/>
                    <a:pt x="40" y="85"/>
                  </a:cubicBezTo>
                  <a:cubicBezTo>
                    <a:pt x="35" y="82"/>
                    <a:pt x="30" y="78"/>
                    <a:pt x="25" y="75"/>
                  </a:cubicBezTo>
                  <a:cubicBezTo>
                    <a:pt x="25" y="75"/>
                    <a:pt x="25" y="74"/>
                    <a:pt x="26" y="75"/>
                  </a:cubicBezTo>
                  <a:cubicBezTo>
                    <a:pt x="26" y="74"/>
                    <a:pt x="26" y="74"/>
                    <a:pt x="27" y="74"/>
                  </a:cubicBezTo>
                  <a:cubicBezTo>
                    <a:pt x="27" y="74"/>
                    <a:pt x="27" y="74"/>
                    <a:pt x="27" y="74"/>
                  </a:cubicBezTo>
                  <a:cubicBezTo>
                    <a:pt x="28" y="73"/>
                    <a:pt x="29" y="72"/>
                    <a:pt x="30" y="72"/>
                  </a:cubicBezTo>
                  <a:cubicBezTo>
                    <a:pt x="30" y="72"/>
                    <a:pt x="30" y="73"/>
                    <a:pt x="30" y="73"/>
                  </a:cubicBezTo>
                  <a:cubicBezTo>
                    <a:pt x="30" y="72"/>
                    <a:pt x="30" y="72"/>
                    <a:pt x="30" y="72"/>
                  </a:cubicBezTo>
                  <a:cubicBezTo>
                    <a:pt x="30" y="72"/>
                    <a:pt x="30" y="71"/>
                    <a:pt x="31" y="73"/>
                  </a:cubicBezTo>
                  <a:cubicBezTo>
                    <a:pt x="31" y="72"/>
                    <a:pt x="31" y="72"/>
                    <a:pt x="31" y="72"/>
                  </a:cubicBezTo>
                  <a:cubicBezTo>
                    <a:pt x="31" y="72"/>
                    <a:pt x="31" y="71"/>
                    <a:pt x="32" y="71"/>
                  </a:cubicBezTo>
                  <a:cubicBezTo>
                    <a:pt x="32" y="72"/>
                    <a:pt x="32" y="72"/>
                    <a:pt x="32" y="72"/>
                  </a:cubicBezTo>
                  <a:cubicBezTo>
                    <a:pt x="32" y="72"/>
                    <a:pt x="32" y="73"/>
                    <a:pt x="32" y="73"/>
                  </a:cubicBezTo>
                  <a:cubicBezTo>
                    <a:pt x="32" y="73"/>
                    <a:pt x="32" y="72"/>
                    <a:pt x="32" y="73"/>
                  </a:cubicBezTo>
                  <a:cubicBezTo>
                    <a:pt x="32" y="73"/>
                    <a:pt x="32" y="73"/>
                    <a:pt x="33" y="74"/>
                  </a:cubicBezTo>
                  <a:cubicBezTo>
                    <a:pt x="33" y="74"/>
                    <a:pt x="33" y="73"/>
                    <a:pt x="33" y="73"/>
                  </a:cubicBezTo>
                  <a:cubicBezTo>
                    <a:pt x="33" y="74"/>
                    <a:pt x="34" y="75"/>
                    <a:pt x="34" y="74"/>
                  </a:cubicBezTo>
                  <a:cubicBezTo>
                    <a:pt x="33" y="73"/>
                    <a:pt x="33" y="73"/>
                    <a:pt x="32" y="72"/>
                  </a:cubicBezTo>
                  <a:cubicBezTo>
                    <a:pt x="32" y="71"/>
                    <a:pt x="32" y="71"/>
                    <a:pt x="32" y="71"/>
                  </a:cubicBezTo>
                  <a:cubicBezTo>
                    <a:pt x="32" y="71"/>
                    <a:pt x="33" y="72"/>
                    <a:pt x="33" y="72"/>
                  </a:cubicBezTo>
                  <a:cubicBezTo>
                    <a:pt x="33" y="72"/>
                    <a:pt x="33" y="71"/>
                    <a:pt x="32" y="71"/>
                  </a:cubicBezTo>
                  <a:cubicBezTo>
                    <a:pt x="32" y="70"/>
                    <a:pt x="33" y="71"/>
                    <a:pt x="34" y="72"/>
                  </a:cubicBezTo>
                  <a:cubicBezTo>
                    <a:pt x="33" y="71"/>
                    <a:pt x="34" y="71"/>
                    <a:pt x="33" y="70"/>
                  </a:cubicBezTo>
                  <a:cubicBezTo>
                    <a:pt x="33" y="70"/>
                    <a:pt x="33" y="70"/>
                    <a:pt x="33" y="70"/>
                  </a:cubicBezTo>
                  <a:cubicBezTo>
                    <a:pt x="34" y="70"/>
                    <a:pt x="34" y="70"/>
                    <a:pt x="34" y="71"/>
                  </a:cubicBezTo>
                  <a:cubicBezTo>
                    <a:pt x="34" y="71"/>
                    <a:pt x="34" y="71"/>
                    <a:pt x="34" y="70"/>
                  </a:cubicBezTo>
                  <a:cubicBezTo>
                    <a:pt x="33" y="70"/>
                    <a:pt x="33" y="70"/>
                    <a:pt x="33" y="70"/>
                  </a:cubicBezTo>
                  <a:cubicBezTo>
                    <a:pt x="34" y="71"/>
                    <a:pt x="34" y="70"/>
                    <a:pt x="34" y="72"/>
                  </a:cubicBezTo>
                  <a:cubicBezTo>
                    <a:pt x="34" y="72"/>
                    <a:pt x="34" y="72"/>
                    <a:pt x="34" y="71"/>
                  </a:cubicBezTo>
                  <a:cubicBezTo>
                    <a:pt x="34" y="72"/>
                    <a:pt x="34" y="72"/>
                    <a:pt x="35" y="73"/>
                  </a:cubicBezTo>
                  <a:cubicBezTo>
                    <a:pt x="35" y="73"/>
                    <a:pt x="35" y="72"/>
                    <a:pt x="35" y="72"/>
                  </a:cubicBezTo>
                  <a:cubicBezTo>
                    <a:pt x="36" y="74"/>
                    <a:pt x="36" y="75"/>
                    <a:pt x="36" y="75"/>
                  </a:cubicBezTo>
                  <a:cubicBezTo>
                    <a:pt x="36" y="76"/>
                    <a:pt x="35" y="75"/>
                    <a:pt x="35" y="76"/>
                  </a:cubicBezTo>
                  <a:cubicBezTo>
                    <a:pt x="35" y="75"/>
                    <a:pt x="35" y="76"/>
                    <a:pt x="35" y="75"/>
                  </a:cubicBezTo>
                  <a:cubicBezTo>
                    <a:pt x="34" y="75"/>
                    <a:pt x="35" y="77"/>
                    <a:pt x="35" y="77"/>
                  </a:cubicBezTo>
                  <a:cubicBezTo>
                    <a:pt x="35" y="77"/>
                    <a:pt x="35" y="77"/>
                    <a:pt x="35" y="76"/>
                  </a:cubicBezTo>
                  <a:cubicBezTo>
                    <a:pt x="34" y="76"/>
                    <a:pt x="35" y="77"/>
                    <a:pt x="35" y="77"/>
                  </a:cubicBezTo>
                  <a:cubicBezTo>
                    <a:pt x="34" y="77"/>
                    <a:pt x="34" y="76"/>
                    <a:pt x="34" y="77"/>
                  </a:cubicBezTo>
                  <a:cubicBezTo>
                    <a:pt x="34" y="77"/>
                    <a:pt x="34" y="77"/>
                    <a:pt x="34" y="78"/>
                  </a:cubicBezTo>
                  <a:cubicBezTo>
                    <a:pt x="34" y="77"/>
                    <a:pt x="34" y="78"/>
                    <a:pt x="34" y="78"/>
                  </a:cubicBezTo>
                  <a:cubicBezTo>
                    <a:pt x="34" y="78"/>
                    <a:pt x="34" y="78"/>
                    <a:pt x="34" y="78"/>
                  </a:cubicBezTo>
                  <a:cubicBezTo>
                    <a:pt x="34" y="79"/>
                    <a:pt x="34" y="78"/>
                    <a:pt x="34" y="79"/>
                  </a:cubicBezTo>
                  <a:cubicBezTo>
                    <a:pt x="34" y="80"/>
                    <a:pt x="34" y="79"/>
                    <a:pt x="34" y="79"/>
                  </a:cubicBezTo>
                  <a:cubicBezTo>
                    <a:pt x="34" y="79"/>
                    <a:pt x="35" y="79"/>
                    <a:pt x="35" y="80"/>
                  </a:cubicBezTo>
                  <a:cubicBezTo>
                    <a:pt x="35" y="80"/>
                    <a:pt x="35" y="79"/>
                    <a:pt x="35" y="79"/>
                  </a:cubicBezTo>
                  <a:cubicBezTo>
                    <a:pt x="36" y="79"/>
                    <a:pt x="36" y="80"/>
                    <a:pt x="36" y="79"/>
                  </a:cubicBezTo>
                  <a:cubicBezTo>
                    <a:pt x="36" y="79"/>
                    <a:pt x="36" y="79"/>
                    <a:pt x="36" y="79"/>
                  </a:cubicBezTo>
                  <a:cubicBezTo>
                    <a:pt x="36" y="79"/>
                    <a:pt x="37" y="79"/>
                    <a:pt x="37" y="79"/>
                  </a:cubicBezTo>
                  <a:cubicBezTo>
                    <a:pt x="37" y="79"/>
                    <a:pt x="37" y="79"/>
                    <a:pt x="36" y="79"/>
                  </a:cubicBezTo>
                  <a:cubicBezTo>
                    <a:pt x="36" y="78"/>
                    <a:pt x="38" y="79"/>
                    <a:pt x="37" y="78"/>
                  </a:cubicBezTo>
                  <a:cubicBezTo>
                    <a:pt x="38" y="78"/>
                    <a:pt x="38" y="78"/>
                    <a:pt x="38" y="78"/>
                  </a:cubicBezTo>
                  <a:cubicBezTo>
                    <a:pt x="39" y="80"/>
                    <a:pt x="37" y="77"/>
                    <a:pt x="38" y="78"/>
                  </a:cubicBezTo>
                  <a:cubicBezTo>
                    <a:pt x="38" y="79"/>
                    <a:pt x="39" y="80"/>
                    <a:pt x="40" y="81"/>
                  </a:cubicBezTo>
                  <a:cubicBezTo>
                    <a:pt x="40" y="80"/>
                    <a:pt x="39" y="80"/>
                    <a:pt x="39" y="79"/>
                  </a:cubicBezTo>
                  <a:cubicBezTo>
                    <a:pt x="38" y="78"/>
                    <a:pt x="39" y="79"/>
                    <a:pt x="38" y="78"/>
                  </a:cubicBezTo>
                  <a:cubicBezTo>
                    <a:pt x="39" y="77"/>
                    <a:pt x="39" y="78"/>
                    <a:pt x="39" y="78"/>
                  </a:cubicBezTo>
                  <a:cubicBezTo>
                    <a:pt x="39" y="77"/>
                    <a:pt x="39" y="77"/>
                    <a:pt x="40" y="77"/>
                  </a:cubicBezTo>
                  <a:cubicBezTo>
                    <a:pt x="40" y="78"/>
                    <a:pt x="39" y="77"/>
                    <a:pt x="40" y="78"/>
                  </a:cubicBezTo>
                  <a:cubicBezTo>
                    <a:pt x="40" y="78"/>
                    <a:pt x="40" y="78"/>
                    <a:pt x="41" y="79"/>
                  </a:cubicBezTo>
                  <a:cubicBezTo>
                    <a:pt x="41" y="79"/>
                    <a:pt x="40" y="78"/>
                    <a:pt x="40" y="77"/>
                  </a:cubicBezTo>
                  <a:cubicBezTo>
                    <a:pt x="40" y="77"/>
                    <a:pt x="40" y="76"/>
                    <a:pt x="41" y="77"/>
                  </a:cubicBezTo>
                  <a:cubicBezTo>
                    <a:pt x="41" y="78"/>
                    <a:pt x="40" y="77"/>
                    <a:pt x="41" y="78"/>
                  </a:cubicBezTo>
                  <a:cubicBezTo>
                    <a:pt x="41" y="79"/>
                    <a:pt x="41" y="77"/>
                    <a:pt x="41" y="78"/>
                  </a:cubicBezTo>
                  <a:cubicBezTo>
                    <a:pt x="41" y="77"/>
                    <a:pt x="41" y="77"/>
                    <a:pt x="41" y="77"/>
                  </a:cubicBezTo>
                  <a:cubicBezTo>
                    <a:pt x="42" y="76"/>
                    <a:pt x="42" y="76"/>
                    <a:pt x="42" y="76"/>
                  </a:cubicBezTo>
                  <a:cubicBezTo>
                    <a:pt x="42" y="77"/>
                    <a:pt x="41" y="76"/>
                    <a:pt x="41" y="77"/>
                  </a:cubicBezTo>
                  <a:cubicBezTo>
                    <a:pt x="42" y="78"/>
                    <a:pt x="42" y="77"/>
                    <a:pt x="42" y="77"/>
                  </a:cubicBezTo>
                  <a:cubicBezTo>
                    <a:pt x="41" y="76"/>
                    <a:pt x="42" y="76"/>
                    <a:pt x="43" y="76"/>
                  </a:cubicBezTo>
                  <a:cubicBezTo>
                    <a:pt x="43" y="76"/>
                    <a:pt x="42" y="76"/>
                    <a:pt x="42" y="76"/>
                  </a:cubicBezTo>
                  <a:cubicBezTo>
                    <a:pt x="43" y="78"/>
                    <a:pt x="43" y="76"/>
                    <a:pt x="43" y="76"/>
                  </a:cubicBezTo>
                  <a:cubicBezTo>
                    <a:pt x="44" y="77"/>
                    <a:pt x="44" y="77"/>
                    <a:pt x="44" y="76"/>
                  </a:cubicBezTo>
                  <a:cubicBezTo>
                    <a:pt x="44" y="75"/>
                    <a:pt x="44" y="76"/>
                    <a:pt x="43" y="76"/>
                  </a:cubicBezTo>
                  <a:cubicBezTo>
                    <a:pt x="43" y="75"/>
                    <a:pt x="44" y="76"/>
                    <a:pt x="44" y="76"/>
                  </a:cubicBezTo>
                  <a:cubicBezTo>
                    <a:pt x="44" y="75"/>
                    <a:pt x="44" y="75"/>
                    <a:pt x="44" y="75"/>
                  </a:cubicBezTo>
                  <a:cubicBezTo>
                    <a:pt x="45" y="75"/>
                    <a:pt x="45" y="75"/>
                    <a:pt x="46" y="75"/>
                  </a:cubicBezTo>
                  <a:cubicBezTo>
                    <a:pt x="46" y="75"/>
                    <a:pt x="45" y="74"/>
                    <a:pt x="46" y="74"/>
                  </a:cubicBezTo>
                  <a:cubicBezTo>
                    <a:pt x="46" y="74"/>
                    <a:pt x="46" y="74"/>
                    <a:pt x="46" y="75"/>
                  </a:cubicBezTo>
                  <a:cubicBezTo>
                    <a:pt x="46" y="74"/>
                    <a:pt x="47" y="75"/>
                    <a:pt x="48" y="74"/>
                  </a:cubicBezTo>
                  <a:cubicBezTo>
                    <a:pt x="48" y="75"/>
                    <a:pt x="48" y="75"/>
                    <a:pt x="48" y="76"/>
                  </a:cubicBezTo>
                  <a:cubicBezTo>
                    <a:pt x="48" y="75"/>
                    <a:pt x="48" y="76"/>
                    <a:pt x="49" y="76"/>
                  </a:cubicBezTo>
                  <a:cubicBezTo>
                    <a:pt x="49" y="76"/>
                    <a:pt x="48" y="75"/>
                    <a:pt x="48" y="75"/>
                  </a:cubicBezTo>
                  <a:cubicBezTo>
                    <a:pt x="48" y="74"/>
                    <a:pt x="48" y="74"/>
                    <a:pt x="49" y="74"/>
                  </a:cubicBezTo>
                  <a:cubicBezTo>
                    <a:pt x="48" y="73"/>
                    <a:pt x="48" y="73"/>
                    <a:pt x="48" y="73"/>
                  </a:cubicBezTo>
                  <a:cubicBezTo>
                    <a:pt x="48" y="72"/>
                    <a:pt x="49" y="73"/>
                    <a:pt x="49" y="72"/>
                  </a:cubicBezTo>
                  <a:cubicBezTo>
                    <a:pt x="49" y="73"/>
                    <a:pt x="49" y="74"/>
                    <a:pt x="50" y="74"/>
                  </a:cubicBezTo>
                  <a:cubicBezTo>
                    <a:pt x="50" y="75"/>
                    <a:pt x="49" y="74"/>
                    <a:pt x="49" y="74"/>
                  </a:cubicBezTo>
                  <a:cubicBezTo>
                    <a:pt x="50" y="75"/>
                    <a:pt x="50" y="75"/>
                    <a:pt x="50" y="75"/>
                  </a:cubicBezTo>
                  <a:cubicBezTo>
                    <a:pt x="50" y="74"/>
                    <a:pt x="49" y="73"/>
                    <a:pt x="49" y="73"/>
                  </a:cubicBezTo>
                  <a:cubicBezTo>
                    <a:pt x="50" y="73"/>
                    <a:pt x="50" y="73"/>
                    <a:pt x="50" y="73"/>
                  </a:cubicBezTo>
                  <a:cubicBezTo>
                    <a:pt x="51" y="74"/>
                    <a:pt x="51" y="74"/>
                    <a:pt x="51" y="74"/>
                  </a:cubicBezTo>
                  <a:cubicBezTo>
                    <a:pt x="51" y="73"/>
                    <a:pt x="51" y="72"/>
                    <a:pt x="51" y="72"/>
                  </a:cubicBezTo>
                  <a:cubicBezTo>
                    <a:pt x="51" y="73"/>
                    <a:pt x="52" y="73"/>
                    <a:pt x="52" y="73"/>
                  </a:cubicBezTo>
                  <a:cubicBezTo>
                    <a:pt x="52" y="73"/>
                    <a:pt x="52" y="74"/>
                    <a:pt x="53" y="74"/>
                  </a:cubicBezTo>
                  <a:cubicBezTo>
                    <a:pt x="52" y="73"/>
                    <a:pt x="52" y="73"/>
                    <a:pt x="51" y="72"/>
                  </a:cubicBezTo>
                  <a:cubicBezTo>
                    <a:pt x="52" y="72"/>
                    <a:pt x="52" y="73"/>
                    <a:pt x="52" y="73"/>
                  </a:cubicBezTo>
                  <a:cubicBezTo>
                    <a:pt x="52" y="73"/>
                    <a:pt x="52" y="72"/>
                    <a:pt x="52" y="72"/>
                  </a:cubicBezTo>
                  <a:cubicBezTo>
                    <a:pt x="52" y="72"/>
                    <a:pt x="52" y="72"/>
                    <a:pt x="53" y="72"/>
                  </a:cubicBezTo>
                  <a:cubicBezTo>
                    <a:pt x="53" y="72"/>
                    <a:pt x="53" y="72"/>
                    <a:pt x="53" y="72"/>
                  </a:cubicBezTo>
                  <a:cubicBezTo>
                    <a:pt x="53" y="71"/>
                    <a:pt x="54" y="72"/>
                    <a:pt x="53" y="71"/>
                  </a:cubicBezTo>
                  <a:cubicBezTo>
                    <a:pt x="54" y="72"/>
                    <a:pt x="54" y="72"/>
                    <a:pt x="54" y="72"/>
                  </a:cubicBezTo>
                  <a:cubicBezTo>
                    <a:pt x="54" y="72"/>
                    <a:pt x="54" y="71"/>
                    <a:pt x="54" y="72"/>
                  </a:cubicBezTo>
                  <a:cubicBezTo>
                    <a:pt x="55" y="72"/>
                    <a:pt x="54" y="72"/>
                    <a:pt x="54" y="72"/>
                  </a:cubicBezTo>
                  <a:cubicBezTo>
                    <a:pt x="55" y="73"/>
                    <a:pt x="54" y="72"/>
                    <a:pt x="55" y="72"/>
                  </a:cubicBezTo>
                  <a:cubicBezTo>
                    <a:pt x="54" y="71"/>
                    <a:pt x="54" y="71"/>
                    <a:pt x="53" y="70"/>
                  </a:cubicBezTo>
                  <a:cubicBezTo>
                    <a:pt x="53" y="70"/>
                    <a:pt x="53" y="70"/>
                    <a:pt x="54" y="70"/>
                  </a:cubicBezTo>
                  <a:cubicBezTo>
                    <a:pt x="54" y="70"/>
                    <a:pt x="54" y="71"/>
                    <a:pt x="54" y="71"/>
                  </a:cubicBezTo>
                  <a:cubicBezTo>
                    <a:pt x="54" y="71"/>
                    <a:pt x="55" y="72"/>
                    <a:pt x="55" y="72"/>
                  </a:cubicBezTo>
                  <a:cubicBezTo>
                    <a:pt x="55" y="71"/>
                    <a:pt x="55" y="71"/>
                    <a:pt x="55" y="71"/>
                  </a:cubicBezTo>
                  <a:cubicBezTo>
                    <a:pt x="55" y="71"/>
                    <a:pt x="55" y="71"/>
                    <a:pt x="56" y="71"/>
                  </a:cubicBezTo>
                  <a:cubicBezTo>
                    <a:pt x="56" y="71"/>
                    <a:pt x="56" y="71"/>
                    <a:pt x="56" y="71"/>
                  </a:cubicBezTo>
                  <a:cubicBezTo>
                    <a:pt x="57" y="72"/>
                    <a:pt x="56" y="71"/>
                    <a:pt x="57" y="71"/>
                  </a:cubicBezTo>
                  <a:cubicBezTo>
                    <a:pt x="57" y="71"/>
                    <a:pt x="57" y="72"/>
                    <a:pt x="57" y="71"/>
                  </a:cubicBezTo>
                  <a:cubicBezTo>
                    <a:pt x="56" y="71"/>
                    <a:pt x="56" y="70"/>
                    <a:pt x="56" y="70"/>
                  </a:cubicBezTo>
                  <a:cubicBezTo>
                    <a:pt x="56" y="69"/>
                    <a:pt x="55" y="70"/>
                    <a:pt x="55" y="70"/>
                  </a:cubicBezTo>
                  <a:cubicBezTo>
                    <a:pt x="54" y="69"/>
                    <a:pt x="55" y="69"/>
                    <a:pt x="55" y="69"/>
                  </a:cubicBezTo>
                  <a:cubicBezTo>
                    <a:pt x="55" y="69"/>
                    <a:pt x="56" y="69"/>
                    <a:pt x="56" y="69"/>
                  </a:cubicBezTo>
                  <a:cubicBezTo>
                    <a:pt x="57" y="70"/>
                    <a:pt x="57" y="70"/>
                    <a:pt x="57" y="70"/>
                  </a:cubicBezTo>
                  <a:cubicBezTo>
                    <a:pt x="57" y="70"/>
                    <a:pt x="57" y="69"/>
                    <a:pt x="56" y="69"/>
                  </a:cubicBezTo>
                  <a:cubicBezTo>
                    <a:pt x="57" y="68"/>
                    <a:pt x="57" y="68"/>
                    <a:pt x="57" y="68"/>
                  </a:cubicBezTo>
                  <a:cubicBezTo>
                    <a:pt x="57" y="69"/>
                    <a:pt x="57" y="69"/>
                    <a:pt x="57" y="69"/>
                  </a:cubicBezTo>
                  <a:cubicBezTo>
                    <a:pt x="57" y="69"/>
                    <a:pt x="58" y="69"/>
                    <a:pt x="58" y="69"/>
                  </a:cubicBezTo>
                  <a:cubicBezTo>
                    <a:pt x="58" y="69"/>
                    <a:pt x="58" y="69"/>
                    <a:pt x="58" y="70"/>
                  </a:cubicBezTo>
                  <a:cubicBezTo>
                    <a:pt x="59" y="69"/>
                    <a:pt x="59" y="69"/>
                    <a:pt x="60" y="69"/>
                  </a:cubicBezTo>
                  <a:cubicBezTo>
                    <a:pt x="59" y="68"/>
                    <a:pt x="59" y="68"/>
                    <a:pt x="60" y="68"/>
                  </a:cubicBezTo>
                  <a:cubicBezTo>
                    <a:pt x="59" y="67"/>
                    <a:pt x="59" y="68"/>
                    <a:pt x="59" y="67"/>
                  </a:cubicBezTo>
                  <a:cubicBezTo>
                    <a:pt x="58" y="67"/>
                    <a:pt x="59" y="67"/>
                    <a:pt x="59" y="67"/>
                  </a:cubicBezTo>
                  <a:cubicBezTo>
                    <a:pt x="60" y="67"/>
                    <a:pt x="59" y="67"/>
                    <a:pt x="59" y="67"/>
                  </a:cubicBezTo>
                  <a:cubicBezTo>
                    <a:pt x="60" y="67"/>
                    <a:pt x="60" y="68"/>
                    <a:pt x="61" y="68"/>
                  </a:cubicBezTo>
                  <a:cubicBezTo>
                    <a:pt x="61" y="68"/>
                    <a:pt x="60" y="68"/>
                    <a:pt x="60" y="68"/>
                  </a:cubicBezTo>
                  <a:cubicBezTo>
                    <a:pt x="60" y="67"/>
                    <a:pt x="61" y="68"/>
                    <a:pt x="61" y="68"/>
                  </a:cubicBezTo>
                  <a:cubicBezTo>
                    <a:pt x="61" y="68"/>
                    <a:pt x="60" y="67"/>
                    <a:pt x="60" y="67"/>
                  </a:cubicBezTo>
                  <a:cubicBezTo>
                    <a:pt x="61" y="67"/>
                    <a:pt x="60" y="66"/>
                    <a:pt x="61" y="67"/>
                  </a:cubicBezTo>
                  <a:cubicBezTo>
                    <a:pt x="61" y="66"/>
                    <a:pt x="61" y="66"/>
                    <a:pt x="62" y="66"/>
                  </a:cubicBezTo>
                  <a:cubicBezTo>
                    <a:pt x="61" y="65"/>
                    <a:pt x="61" y="66"/>
                    <a:pt x="61" y="66"/>
                  </a:cubicBezTo>
                  <a:cubicBezTo>
                    <a:pt x="60" y="65"/>
                    <a:pt x="61" y="65"/>
                    <a:pt x="61" y="65"/>
                  </a:cubicBezTo>
                  <a:cubicBezTo>
                    <a:pt x="61" y="65"/>
                    <a:pt x="60" y="64"/>
                    <a:pt x="61" y="64"/>
                  </a:cubicBezTo>
                  <a:cubicBezTo>
                    <a:pt x="62" y="65"/>
                    <a:pt x="61" y="65"/>
                    <a:pt x="61" y="65"/>
                  </a:cubicBezTo>
                  <a:cubicBezTo>
                    <a:pt x="62" y="66"/>
                    <a:pt x="62" y="66"/>
                    <a:pt x="62" y="65"/>
                  </a:cubicBezTo>
                  <a:cubicBezTo>
                    <a:pt x="63" y="66"/>
                    <a:pt x="63" y="66"/>
                    <a:pt x="63" y="66"/>
                  </a:cubicBezTo>
                  <a:cubicBezTo>
                    <a:pt x="63" y="66"/>
                    <a:pt x="62" y="66"/>
                    <a:pt x="62" y="65"/>
                  </a:cubicBezTo>
                  <a:cubicBezTo>
                    <a:pt x="62" y="65"/>
                    <a:pt x="61" y="65"/>
                    <a:pt x="61" y="64"/>
                  </a:cubicBezTo>
                  <a:cubicBezTo>
                    <a:pt x="61" y="64"/>
                    <a:pt x="61" y="64"/>
                    <a:pt x="61" y="65"/>
                  </a:cubicBezTo>
                  <a:cubicBezTo>
                    <a:pt x="61" y="64"/>
                    <a:pt x="62" y="64"/>
                    <a:pt x="62" y="64"/>
                  </a:cubicBezTo>
                  <a:cubicBezTo>
                    <a:pt x="63" y="65"/>
                    <a:pt x="61" y="64"/>
                    <a:pt x="63" y="65"/>
                  </a:cubicBezTo>
                  <a:cubicBezTo>
                    <a:pt x="63" y="65"/>
                    <a:pt x="63" y="65"/>
                    <a:pt x="63" y="65"/>
                  </a:cubicBezTo>
                  <a:cubicBezTo>
                    <a:pt x="64" y="65"/>
                    <a:pt x="63" y="64"/>
                    <a:pt x="63" y="64"/>
                  </a:cubicBezTo>
                  <a:cubicBezTo>
                    <a:pt x="62" y="64"/>
                    <a:pt x="63" y="64"/>
                    <a:pt x="62" y="64"/>
                  </a:cubicBezTo>
                  <a:cubicBezTo>
                    <a:pt x="62" y="63"/>
                    <a:pt x="62" y="63"/>
                    <a:pt x="62" y="63"/>
                  </a:cubicBezTo>
                  <a:cubicBezTo>
                    <a:pt x="62" y="62"/>
                    <a:pt x="63" y="62"/>
                    <a:pt x="63" y="62"/>
                  </a:cubicBezTo>
                  <a:cubicBezTo>
                    <a:pt x="63" y="62"/>
                    <a:pt x="63" y="61"/>
                    <a:pt x="64" y="62"/>
                  </a:cubicBezTo>
                  <a:cubicBezTo>
                    <a:pt x="64" y="61"/>
                    <a:pt x="63" y="61"/>
                    <a:pt x="63" y="61"/>
                  </a:cubicBezTo>
                  <a:cubicBezTo>
                    <a:pt x="64" y="61"/>
                    <a:pt x="64" y="60"/>
                    <a:pt x="65" y="59"/>
                  </a:cubicBezTo>
                  <a:cubicBezTo>
                    <a:pt x="65" y="59"/>
                    <a:pt x="64" y="59"/>
                    <a:pt x="64" y="59"/>
                  </a:cubicBezTo>
                  <a:cubicBezTo>
                    <a:pt x="64" y="59"/>
                    <a:pt x="65" y="59"/>
                    <a:pt x="65" y="59"/>
                  </a:cubicBezTo>
                  <a:cubicBezTo>
                    <a:pt x="66" y="59"/>
                    <a:pt x="66" y="59"/>
                    <a:pt x="66" y="60"/>
                  </a:cubicBezTo>
                  <a:cubicBezTo>
                    <a:pt x="66" y="60"/>
                    <a:pt x="64" y="59"/>
                    <a:pt x="65" y="60"/>
                  </a:cubicBezTo>
                  <a:cubicBezTo>
                    <a:pt x="66" y="60"/>
                    <a:pt x="65" y="60"/>
                    <a:pt x="66" y="60"/>
                  </a:cubicBezTo>
                  <a:cubicBezTo>
                    <a:pt x="66" y="60"/>
                    <a:pt x="67" y="60"/>
                    <a:pt x="67" y="60"/>
                  </a:cubicBezTo>
                  <a:cubicBezTo>
                    <a:pt x="67" y="60"/>
                    <a:pt x="67" y="60"/>
                    <a:pt x="68" y="60"/>
                  </a:cubicBezTo>
                  <a:cubicBezTo>
                    <a:pt x="67" y="60"/>
                    <a:pt x="67" y="60"/>
                    <a:pt x="66" y="60"/>
                  </a:cubicBezTo>
                  <a:cubicBezTo>
                    <a:pt x="66" y="59"/>
                    <a:pt x="66" y="59"/>
                    <a:pt x="65" y="59"/>
                  </a:cubicBezTo>
                  <a:cubicBezTo>
                    <a:pt x="65" y="59"/>
                    <a:pt x="65" y="58"/>
                    <a:pt x="66" y="58"/>
                  </a:cubicBezTo>
                  <a:cubicBezTo>
                    <a:pt x="65" y="58"/>
                    <a:pt x="66" y="58"/>
                    <a:pt x="66" y="57"/>
                  </a:cubicBezTo>
                  <a:cubicBezTo>
                    <a:pt x="67" y="57"/>
                    <a:pt x="67" y="56"/>
                    <a:pt x="67" y="55"/>
                  </a:cubicBezTo>
                  <a:cubicBezTo>
                    <a:pt x="67" y="55"/>
                    <a:pt x="68" y="55"/>
                    <a:pt x="68" y="55"/>
                  </a:cubicBezTo>
                  <a:cubicBezTo>
                    <a:pt x="67" y="55"/>
                    <a:pt x="68" y="55"/>
                    <a:pt x="68" y="55"/>
                  </a:cubicBezTo>
                  <a:cubicBezTo>
                    <a:pt x="68" y="55"/>
                    <a:pt x="67" y="54"/>
                    <a:pt x="67" y="54"/>
                  </a:cubicBezTo>
                  <a:cubicBezTo>
                    <a:pt x="68" y="54"/>
                    <a:pt x="68" y="55"/>
                    <a:pt x="68" y="55"/>
                  </a:cubicBezTo>
                  <a:cubicBezTo>
                    <a:pt x="68" y="55"/>
                    <a:pt x="69" y="55"/>
                    <a:pt x="69" y="55"/>
                  </a:cubicBezTo>
                  <a:cubicBezTo>
                    <a:pt x="69" y="55"/>
                    <a:pt x="68" y="55"/>
                    <a:pt x="69" y="55"/>
                  </a:cubicBezTo>
                  <a:cubicBezTo>
                    <a:pt x="70" y="56"/>
                    <a:pt x="69" y="55"/>
                    <a:pt x="69" y="55"/>
                  </a:cubicBezTo>
                  <a:cubicBezTo>
                    <a:pt x="69" y="55"/>
                    <a:pt x="71" y="56"/>
                    <a:pt x="71" y="55"/>
                  </a:cubicBezTo>
                  <a:cubicBezTo>
                    <a:pt x="70" y="55"/>
                    <a:pt x="71" y="56"/>
                    <a:pt x="69" y="55"/>
                  </a:cubicBezTo>
                  <a:cubicBezTo>
                    <a:pt x="69" y="55"/>
                    <a:pt x="71" y="55"/>
                    <a:pt x="71" y="54"/>
                  </a:cubicBezTo>
                  <a:cubicBezTo>
                    <a:pt x="69" y="54"/>
                    <a:pt x="70" y="55"/>
                    <a:pt x="69" y="55"/>
                  </a:cubicBezTo>
                  <a:cubicBezTo>
                    <a:pt x="68" y="54"/>
                    <a:pt x="68" y="54"/>
                    <a:pt x="67" y="54"/>
                  </a:cubicBezTo>
                  <a:cubicBezTo>
                    <a:pt x="67" y="53"/>
                    <a:pt x="68" y="53"/>
                    <a:pt x="69" y="52"/>
                  </a:cubicBezTo>
                  <a:cubicBezTo>
                    <a:pt x="68" y="52"/>
                    <a:pt x="68" y="52"/>
                    <a:pt x="69" y="51"/>
                  </a:cubicBezTo>
                  <a:cubicBezTo>
                    <a:pt x="67" y="51"/>
                    <a:pt x="67" y="51"/>
                    <a:pt x="67" y="51"/>
                  </a:cubicBezTo>
                  <a:cubicBezTo>
                    <a:pt x="66" y="51"/>
                    <a:pt x="66" y="51"/>
                    <a:pt x="66" y="51"/>
                  </a:cubicBezTo>
                  <a:cubicBezTo>
                    <a:pt x="64" y="51"/>
                    <a:pt x="66" y="51"/>
                    <a:pt x="66" y="51"/>
                  </a:cubicBezTo>
                  <a:cubicBezTo>
                    <a:pt x="66" y="51"/>
                    <a:pt x="65" y="52"/>
                    <a:pt x="65" y="52"/>
                  </a:cubicBezTo>
                  <a:cubicBezTo>
                    <a:pt x="65" y="52"/>
                    <a:pt x="66" y="52"/>
                    <a:pt x="66" y="52"/>
                  </a:cubicBezTo>
                  <a:cubicBezTo>
                    <a:pt x="66" y="52"/>
                    <a:pt x="65" y="52"/>
                    <a:pt x="65" y="52"/>
                  </a:cubicBezTo>
                  <a:cubicBezTo>
                    <a:pt x="65" y="53"/>
                    <a:pt x="65" y="52"/>
                    <a:pt x="66" y="53"/>
                  </a:cubicBezTo>
                  <a:cubicBezTo>
                    <a:pt x="65" y="53"/>
                    <a:pt x="66" y="53"/>
                    <a:pt x="65" y="54"/>
                  </a:cubicBezTo>
                  <a:cubicBezTo>
                    <a:pt x="64" y="53"/>
                    <a:pt x="64" y="54"/>
                    <a:pt x="63" y="54"/>
                  </a:cubicBezTo>
                  <a:cubicBezTo>
                    <a:pt x="62" y="54"/>
                    <a:pt x="65" y="54"/>
                    <a:pt x="64" y="54"/>
                  </a:cubicBezTo>
                  <a:cubicBezTo>
                    <a:pt x="64" y="54"/>
                    <a:pt x="64" y="54"/>
                    <a:pt x="64" y="54"/>
                  </a:cubicBezTo>
                  <a:cubicBezTo>
                    <a:pt x="65" y="54"/>
                    <a:pt x="65" y="54"/>
                    <a:pt x="65" y="54"/>
                  </a:cubicBezTo>
                  <a:cubicBezTo>
                    <a:pt x="64" y="54"/>
                    <a:pt x="63" y="54"/>
                    <a:pt x="63" y="54"/>
                  </a:cubicBezTo>
                  <a:cubicBezTo>
                    <a:pt x="64" y="55"/>
                    <a:pt x="64" y="54"/>
                    <a:pt x="64" y="54"/>
                  </a:cubicBezTo>
                  <a:cubicBezTo>
                    <a:pt x="65" y="55"/>
                    <a:pt x="64" y="55"/>
                    <a:pt x="64" y="55"/>
                  </a:cubicBezTo>
                  <a:cubicBezTo>
                    <a:pt x="64" y="55"/>
                    <a:pt x="65" y="55"/>
                    <a:pt x="64" y="56"/>
                  </a:cubicBezTo>
                  <a:cubicBezTo>
                    <a:pt x="63" y="56"/>
                    <a:pt x="64" y="55"/>
                    <a:pt x="64" y="55"/>
                  </a:cubicBezTo>
                  <a:cubicBezTo>
                    <a:pt x="62" y="55"/>
                    <a:pt x="63" y="56"/>
                    <a:pt x="64" y="56"/>
                  </a:cubicBezTo>
                  <a:cubicBezTo>
                    <a:pt x="64" y="56"/>
                    <a:pt x="62" y="56"/>
                    <a:pt x="62" y="56"/>
                  </a:cubicBezTo>
                  <a:cubicBezTo>
                    <a:pt x="63" y="57"/>
                    <a:pt x="63" y="56"/>
                    <a:pt x="63" y="56"/>
                  </a:cubicBezTo>
                  <a:cubicBezTo>
                    <a:pt x="64" y="57"/>
                    <a:pt x="62" y="57"/>
                    <a:pt x="62" y="58"/>
                  </a:cubicBezTo>
                  <a:cubicBezTo>
                    <a:pt x="62" y="58"/>
                    <a:pt x="63" y="58"/>
                    <a:pt x="63" y="58"/>
                  </a:cubicBezTo>
                  <a:cubicBezTo>
                    <a:pt x="63" y="58"/>
                    <a:pt x="62" y="58"/>
                    <a:pt x="62" y="58"/>
                  </a:cubicBezTo>
                  <a:cubicBezTo>
                    <a:pt x="62" y="58"/>
                    <a:pt x="63" y="58"/>
                    <a:pt x="63" y="58"/>
                  </a:cubicBezTo>
                  <a:cubicBezTo>
                    <a:pt x="62" y="58"/>
                    <a:pt x="61" y="58"/>
                    <a:pt x="61" y="58"/>
                  </a:cubicBezTo>
                  <a:cubicBezTo>
                    <a:pt x="61" y="58"/>
                    <a:pt x="62" y="58"/>
                    <a:pt x="62" y="59"/>
                  </a:cubicBezTo>
                  <a:cubicBezTo>
                    <a:pt x="61" y="59"/>
                    <a:pt x="62" y="60"/>
                    <a:pt x="61" y="60"/>
                  </a:cubicBezTo>
                  <a:cubicBezTo>
                    <a:pt x="61" y="60"/>
                    <a:pt x="61" y="60"/>
                    <a:pt x="61" y="60"/>
                  </a:cubicBezTo>
                  <a:cubicBezTo>
                    <a:pt x="61" y="60"/>
                    <a:pt x="61" y="61"/>
                    <a:pt x="60" y="60"/>
                  </a:cubicBezTo>
                  <a:cubicBezTo>
                    <a:pt x="60" y="60"/>
                    <a:pt x="60" y="61"/>
                    <a:pt x="61" y="61"/>
                  </a:cubicBezTo>
                  <a:cubicBezTo>
                    <a:pt x="60" y="61"/>
                    <a:pt x="59" y="61"/>
                    <a:pt x="58" y="61"/>
                  </a:cubicBezTo>
                  <a:cubicBezTo>
                    <a:pt x="57" y="60"/>
                    <a:pt x="56" y="60"/>
                    <a:pt x="55" y="59"/>
                  </a:cubicBezTo>
                  <a:cubicBezTo>
                    <a:pt x="55" y="60"/>
                    <a:pt x="55" y="60"/>
                    <a:pt x="54" y="60"/>
                  </a:cubicBezTo>
                  <a:cubicBezTo>
                    <a:pt x="54" y="60"/>
                    <a:pt x="55" y="60"/>
                    <a:pt x="55" y="61"/>
                  </a:cubicBezTo>
                  <a:cubicBezTo>
                    <a:pt x="55" y="61"/>
                    <a:pt x="55" y="61"/>
                    <a:pt x="55" y="61"/>
                  </a:cubicBezTo>
                  <a:cubicBezTo>
                    <a:pt x="54" y="61"/>
                    <a:pt x="55" y="61"/>
                    <a:pt x="55" y="61"/>
                  </a:cubicBezTo>
                  <a:cubicBezTo>
                    <a:pt x="56" y="61"/>
                    <a:pt x="55" y="60"/>
                    <a:pt x="55" y="61"/>
                  </a:cubicBezTo>
                  <a:cubicBezTo>
                    <a:pt x="56" y="61"/>
                    <a:pt x="56" y="62"/>
                    <a:pt x="56" y="62"/>
                  </a:cubicBezTo>
                  <a:cubicBezTo>
                    <a:pt x="56" y="62"/>
                    <a:pt x="56" y="62"/>
                    <a:pt x="56" y="62"/>
                  </a:cubicBezTo>
                  <a:cubicBezTo>
                    <a:pt x="57" y="62"/>
                    <a:pt x="56" y="62"/>
                    <a:pt x="56" y="62"/>
                  </a:cubicBezTo>
                  <a:cubicBezTo>
                    <a:pt x="56" y="62"/>
                    <a:pt x="56" y="62"/>
                    <a:pt x="55" y="61"/>
                  </a:cubicBezTo>
                  <a:cubicBezTo>
                    <a:pt x="55" y="61"/>
                    <a:pt x="55" y="61"/>
                    <a:pt x="55" y="61"/>
                  </a:cubicBezTo>
                  <a:cubicBezTo>
                    <a:pt x="55" y="61"/>
                    <a:pt x="54" y="61"/>
                    <a:pt x="54" y="61"/>
                  </a:cubicBezTo>
                  <a:cubicBezTo>
                    <a:pt x="54" y="61"/>
                    <a:pt x="55" y="62"/>
                    <a:pt x="55" y="62"/>
                  </a:cubicBezTo>
                  <a:cubicBezTo>
                    <a:pt x="54" y="61"/>
                    <a:pt x="54" y="61"/>
                    <a:pt x="53" y="61"/>
                  </a:cubicBezTo>
                  <a:cubicBezTo>
                    <a:pt x="53" y="61"/>
                    <a:pt x="54" y="61"/>
                    <a:pt x="54" y="62"/>
                  </a:cubicBezTo>
                  <a:cubicBezTo>
                    <a:pt x="54" y="62"/>
                    <a:pt x="54" y="62"/>
                    <a:pt x="53" y="61"/>
                  </a:cubicBezTo>
                  <a:cubicBezTo>
                    <a:pt x="54" y="62"/>
                    <a:pt x="52" y="61"/>
                    <a:pt x="54" y="62"/>
                  </a:cubicBezTo>
                  <a:cubicBezTo>
                    <a:pt x="54" y="63"/>
                    <a:pt x="53" y="61"/>
                    <a:pt x="54" y="62"/>
                  </a:cubicBezTo>
                  <a:cubicBezTo>
                    <a:pt x="55" y="63"/>
                    <a:pt x="54" y="62"/>
                    <a:pt x="54" y="62"/>
                  </a:cubicBezTo>
                  <a:cubicBezTo>
                    <a:pt x="54" y="63"/>
                    <a:pt x="54" y="63"/>
                    <a:pt x="54" y="63"/>
                  </a:cubicBezTo>
                  <a:cubicBezTo>
                    <a:pt x="54" y="63"/>
                    <a:pt x="54" y="64"/>
                    <a:pt x="53" y="63"/>
                  </a:cubicBezTo>
                  <a:cubicBezTo>
                    <a:pt x="53" y="63"/>
                    <a:pt x="53" y="63"/>
                    <a:pt x="52" y="63"/>
                  </a:cubicBezTo>
                  <a:cubicBezTo>
                    <a:pt x="52" y="64"/>
                    <a:pt x="53" y="64"/>
                    <a:pt x="53" y="64"/>
                  </a:cubicBezTo>
                  <a:cubicBezTo>
                    <a:pt x="53" y="65"/>
                    <a:pt x="53" y="64"/>
                    <a:pt x="53" y="64"/>
                  </a:cubicBezTo>
                  <a:cubicBezTo>
                    <a:pt x="54" y="65"/>
                    <a:pt x="53" y="65"/>
                    <a:pt x="53" y="65"/>
                  </a:cubicBezTo>
                  <a:cubicBezTo>
                    <a:pt x="53" y="65"/>
                    <a:pt x="53" y="65"/>
                    <a:pt x="52" y="65"/>
                  </a:cubicBezTo>
                  <a:cubicBezTo>
                    <a:pt x="52" y="64"/>
                    <a:pt x="52" y="65"/>
                    <a:pt x="52" y="64"/>
                  </a:cubicBezTo>
                  <a:cubicBezTo>
                    <a:pt x="52" y="64"/>
                    <a:pt x="52" y="65"/>
                    <a:pt x="52" y="65"/>
                  </a:cubicBezTo>
                  <a:cubicBezTo>
                    <a:pt x="51" y="65"/>
                    <a:pt x="52" y="65"/>
                    <a:pt x="51" y="65"/>
                  </a:cubicBezTo>
                  <a:cubicBezTo>
                    <a:pt x="52" y="66"/>
                    <a:pt x="51" y="65"/>
                    <a:pt x="52" y="66"/>
                  </a:cubicBezTo>
                  <a:cubicBezTo>
                    <a:pt x="52" y="66"/>
                    <a:pt x="51" y="66"/>
                    <a:pt x="52" y="67"/>
                  </a:cubicBezTo>
                  <a:cubicBezTo>
                    <a:pt x="51" y="66"/>
                    <a:pt x="51" y="66"/>
                    <a:pt x="50" y="66"/>
                  </a:cubicBezTo>
                  <a:cubicBezTo>
                    <a:pt x="50" y="66"/>
                    <a:pt x="50" y="66"/>
                    <a:pt x="51" y="67"/>
                  </a:cubicBezTo>
                  <a:cubicBezTo>
                    <a:pt x="51" y="67"/>
                    <a:pt x="50" y="66"/>
                    <a:pt x="51" y="67"/>
                  </a:cubicBezTo>
                  <a:cubicBezTo>
                    <a:pt x="50" y="67"/>
                    <a:pt x="50" y="66"/>
                    <a:pt x="49" y="66"/>
                  </a:cubicBezTo>
                  <a:cubicBezTo>
                    <a:pt x="49" y="66"/>
                    <a:pt x="50" y="66"/>
                    <a:pt x="50" y="67"/>
                  </a:cubicBezTo>
                  <a:cubicBezTo>
                    <a:pt x="49" y="67"/>
                    <a:pt x="49" y="68"/>
                    <a:pt x="49" y="68"/>
                  </a:cubicBezTo>
                  <a:cubicBezTo>
                    <a:pt x="49" y="68"/>
                    <a:pt x="49" y="68"/>
                    <a:pt x="49" y="68"/>
                  </a:cubicBezTo>
                  <a:cubicBezTo>
                    <a:pt x="48" y="67"/>
                    <a:pt x="48" y="68"/>
                    <a:pt x="48" y="67"/>
                  </a:cubicBezTo>
                  <a:cubicBezTo>
                    <a:pt x="48" y="68"/>
                    <a:pt x="48" y="68"/>
                    <a:pt x="48" y="69"/>
                  </a:cubicBezTo>
                  <a:cubicBezTo>
                    <a:pt x="49" y="70"/>
                    <a:pt x="48" y="69"/>
                    <a:pt x="48" y="69"/>
                  </a:cubicBezTo>
                  <a:cubicBezTo>
                    <a:pt x="48" y="69"/>
                    <a:pt x="48" y="69"/>
                    <a:pt x="48" y="70"/>
                  </a:cubicBezTo>
                  <a:cubicBezTo>
                    <a:pt x="48" y="70"/>
                    <a:pt x="47" y="71"/>
                    <a:pt x="47" y="71"/>
                  </a:cubicBezTo>
                  <a:cubicBezTo>
                    <a:pt x="46" y="71"/>
                    <a:pt x="46" y="71"/>
                    <a:pt x="46" y="71"/>
                  </a:cubicBezTo>
                  <a:cubicBezTo>
                    <a:pt x="46" y="71"/>
                    <a:pt x="46" y="72"/>
                    <a:pt x="46" y="72"/>
                  </a:cubicBezTo>
                  <a:cubicBezTo>
                    <a:pt x="46" y="72"/>
                    <a:pt x="46" y="72"/>
                    <a:pt x="45" y="71"/>
                  </a:cubicBezTo>
                  <a:cubicBezTo>
                    <a:pt x="45" y="71"/>
                    <a:pt x="45" y="72"/>
                    <a:pt x="44" y="72"/>
                  </a:cubicBezTo>
                  <a:cubicBezTo>
                    <a:pt x="44" y="73"/>
                    <a:pt x="43" y="73"/>
                    <a:pt x="42" y="71"/>
                  </a:cubicBezTo>
                  <a:cubicBezTo>
                    <a:pt x="41" y="70"/>
                    <a:pt x="41" y="69"/>
                    <a:pt x="40" y="69"/>
                  </a:cubicBezTo>
                  <a:cubicBezTo>
                    <a:pt x="40" y="68"/>
                    <a:pt x="40" y="68"/>
                    <a:pt x="40" y="68"/>
                  </a:cubicBezTo>
                  <a:cubicBezTo>
                    <a:pt x="40" y="67"/>
                    <a:pt x="40" y="66"/>
                    <a:pt x="39" y="66"/>
                  </a:cubicBezTo>
                  <a:cubicBezTo>
                    <a:pt x="39" y="66"/>
                    <a:pt x="39" y="64"/>
                    <a:pt x="38" y="64"/>
                  </a:cubicBezTo>
                  <a:cubicBezTo>
                    <a:pt x="38" y="64"/>
                    <a:pt x="39" y="64"/>
                    <a:pt x="38" y="63"/>
                  </a:cubicBezTo>
                  <a:cubicBezTo>
                    <a:pt x="40" y="64"/>
                    <a:pt x="40" y="63"/>
                    <a:pt x="41" y="63"/>
                  </a:cubicBezTo>
                  <a:cubicBezTo>
                    <a:pt x="41" y="63"/>
                    <a:pt x="42" y="63"/>
                    <a:pt x="42" y="63"/>
                  </a:cubicBezTo>
                  <a:cubicBezTo>
                    <a:pt x="42" y="63"/>
                    <a:pt x="42" y="63"/>
                    <a:pt x="42" y="63"/>
                  </a:cubicBezTo>
                  <a:cubicBezTo>
                    <a:pt x="42" y="63"/>
                    <a:pt x="42" y="63"/>
                    <a:pt x="43" y="63"/>
                  </a:cubicBezTo>
                  <a:cubicBezTo>
                    <a:pt x="43" y="63"/>
                    <a:pt x="42" y="62"/>
                    <a:pt x="43" y="63"/>
                  </a:cubicBezTo>
                  <a:cubicBezTo>
                    <a:pt x="43" y="63"/>
                    <a:pt x="43" y="62"/>
                    <a:pt x="43" y="62"/>
                  </a:cubicBezTo>
                  <a:cubicBezTo>
                    <a:pt x="43" y="62"/>
                    <a:pt x="43" y="62"/>
                    <a:pt x="44" y="62"/>
                  </a:cubicBezTo>
                  <a:cubicBezTo>
                    <a:pt x="44" y="62"/>
                    <a:pt x="44" y="62"/>
                    <a:pt x="44" y="62"/>
                  </a:cubicBezTo>
                  <a:cubicBezTo>
                    <a:pt x="44" y="62"/>
                    <a:pt x="44" y="62"/>
                    <a:pt x="44" y="62"/>
                  </a:cubicBezTo>
                  <a:cubicBezTo>
                    <a:pt x="44" y="61"/>
                    <a:pt x="44" y="62"/>
                    <a:pt x="45" y="62"/>
                  </a:cubicBezTo>
                  <a:cubicBezTo>
                    <a:pt x="45" y="62"/>
                    <a:pt x="44" y="61"/>
                    <a:pt x="44" y="61"/>
                  </a:cubicBezTo>
                  <a:cubicBezTo>
                    <a:pt x="45" y="61"/>
                    <a:pt x="45" y="61"/>
                    <a:pt x="45" y="61"/>
                  </a:cubicBezTo>
                  <a:cubicBezTo>
                    <a:pt x="45" y="61"/>
                    <a:pt x="45" y="61"/>
                    <a:pt x="45" y="60"/>
                  </a:cubicBezTo>
                  <a:cubicBezTo>
                    <a:pt x="46" y="61"/>
                    <a:pt x="46" y="60"/>
                    <a:pt x="47" y="60"/>
                  </a:cubicBezTo>
                  <a:cubicBezTo>
                    <a:pt x="47" y="60"/>
                    <a:pt x="47" y="61"/>
                    <a:pt x="48" y="61"/>
                  </a:cubicBezTo>
                  <a:cubicBezTo>
                    <a:pt x="48" y="60"/>
                    <a:pt x="47" y="60"/>
                    <a:pt x="47" y="60"/>
                  </a:cubicBezTo>
                  <a:cubicBezTo>
                    <a:pt x="47" y="59"/>
                    <a:pt x="48" y="59"/>
                    <a:pt x="48" y="59"/>
                  </a:cubicBezTo>
                  <a:cubicBezTo>
                    <a:pt x="48" y="59"/>
                    <a:pt x="48" y="60"/>
                    <a:pt x="48" y="60"/>
                  </a:cubicBezTo>
                  <a:cubicBezTo>
                    <a:pt x="49" y="60"/>
                    <a:pt x="48" y="59"/>
                    <a:pt x="48" y="59"/>
                  </a:cubicBezTo>
                  <a:cubicBezTo>
                    <a:pt x="48" y="58"/>
                    <a:pt x="48" y="59"/>
                    <a:pt x="49" y="59"/>
                  </a:cubicBezTo>
                  <a:cubicBezTo>
                    <a:pt x="49" y="59"/>
                    <a:pt x="48" y="59"/>
                    <a:pt x="48" y="58"/>
                  </a:cubicBezTo>
                  <a:cubicBezTo>
                    <a:pt x="48" y="58"/>
                    <a:pt x="48" y="58"/>
                    <a:pt x="48" y="58"/>
                  </a:cubicBezTo>
                  <a:cubicBezTo>
                    <a:pt x="49" y="59"/>
                    <a:pt x="49" y="59"/>
                    <a:pt x="49" y="59"/>
                  </a:cubicBezTo>
                  <a:cubicBezTo>
                    <a:pt x="49" y="59"/>
                    <a:pt x="49" y="59"/>
                    <a:pt x="49" y="59"/>
                  </a:cubicBezTo>
                  <a:cubicBezTo>
                    <a:pt x="49" y="59"/>
                    <a:pt x="48" y="58"/>
                    <a:pt x="49" y="58"/>
                  </a:cubicBezTo>
                  <a:cubicBezTo>
                    <a:pt x="49" y="58"/>
                    <a:pt x="49" y="59"/>
                    <a:pt x="49" y="59"/>
                  </a:cubicBezTo>
                  <a:cubicBezTo>
                    <a:pt x="49" y="59"/>
                    <a:pt x="50" y="60"/>
                    <a:pt x="50" y="59"/>
                  </a:cubicBezTo>
                  <a:cubicBezTo>
                    <a:pt x="50" y="59"/>
                    <a:pt x="49" y="58"/>
                    <a:pt x="48" y="58"/>
                  </a:cubicBezTo>
                  <a:cubicBezTo>
                    <a:pt x="49" y="57"/>
                    <a:pt x="49" y="57"/>
                    <a:pt x="49" y="57"/>
                  </a:cubicBezTo>
                  <a:cubicBezTo>
                    <a:pt x="49" y="58"/>
                    <a:pt x="49" y="58"/>
                    <a:pt x="49" y="58"/>
                  </a:cubicBezTo>
                  <a:cubicBezTo>
                    <a:pt x="49" y="58"/>
                    <a:pt x="50" y="58"/>
                    <a:pt x="49" y="57"/>
                  </a:cubicBezTo>
                  <a:cubicBezTo>
                    <a:pt x="49" y="57"/>
                    <a:pt x="49" y="57"/>
                    <a:pt x="50" y="58"/>
                  </a:cubicBezTo>
                  <a:cubicBezTo>
                    <a:pt x="50" y="58"/>
                    <a:pt x="49" y="57"/>
                    <a:pt x="50" y="58"/>
                  </a:cubicBezTo>
                  <a:cubicBezTo>
                    <a:pt x="50" y="58"/>
                    <a:pt x="49" y="57"/>
                    <a:pt x="50" y="57"/>
                  </a:cubicBezTo>
                  <a:cubicBezTo>
                    <a:pt x="49" y="57"/>
                    <a:pt x="49" y="57"/>
                    <a:pt x="49" y="57"/>
                  </a:cubicBezTo>
                  <a:cubicBezTo>
                    <a:pt x="49" y="57"/>
                    <a:pt x="49" y="56"/>
                    <a:pt x="50" y="57"/>
                  </a:cubicBezTo>
                  <a:cubicBezTo>
                    <a:pt x="50" y="57"/>
                    <a:pt x="49" y="56"/>
                    <a:pt x="49" y="56"/>
                  </a:cubicBezTo>
                  <a:cubicBezTo>
                    <a:pt x="50" y="57"/>
                    <a:pt x="50" y="57"/>
                    <a:pt x="50" y="57"/>
                  </a:cubicBezTo>
                  <a:cubicBezTo>
                    <a:pt x="50" y="57"/>
                    <a:pt x="50" y="57"/>
                    <a:pt x="49" y="56"/>
                  </a:cubicBezTo>
                  <a:cubicBezTo>
                    <a:pt x="50" y="56"/>
                    <a:pt x="50" y="57"/>
                    <a:pt x="50" y="57"/>
                  </a:cubicBezTo>
                  <a:cubicBezTo>
                    <a:pt x="49" y="56"/>
                    <a:pt x="50" y="57"/>
                    <a:pt x="50" y="56"/>
                  </a:cubicBezTo>
                  <a:cubicBezTo>
                    <a:pt x="50" y="56"/>
                    <a:pt x="50" y="56"/>
                    <a:pt x="50" y="56"/>
                  </a:cubicBezTo>
                  <a:cubicBezTo>
                    <a:pt x="49" y="56"/>
                    <a:pt x="50" y="56"/>
                    <a:pt x="50" y="56"/>
                  </a:cubicBezTo>
                  <a:cubicBezTo>
                    <a:pt x="51" y="57"/>
                    <a:pt x="52" y="57"/>
                    <a:pt x="53" y="58"/>
                  </a:cubicBezTo>
                  <a:cubicBezTo>
                    <a:pt x="53" y="58"/>
                    <a:pt x="52" y="57"/>
                    <a:pt x="52" y="57"/>
                  </a:cubicBezTo>
                  <a:cubicBezTo>
                    <a:pt x="51" y="56"/>
                    <a:pt x="51" y="56"/>
                    <a:pt x="51" y="56"/>
                  </a:cubicBezTo>
                  <a:cubicBezTo>
                    <a:pt x="50" y="56"/>
                    <a:pt x="51" y="56"/>
                    <a:pt x="50" y="55"/>
                  </a:cubicBezTo>
                  <a:cubicBezTo>
                    <a:pt x="49" y="54"/>
                    <a:pt x="50" y="55"/>
                    <a:pt x="50" y="54"/>
                  </a:cubicBezTo>
                  <a:cubicBezTo>
                    <a:pt x="51" y="55"/>
                    <a:pt x="51" y="55"/>
                    <a:pt x="51" y="55"/>
                  </a:cubicBezTo>
                  <a:cubicBezTo>
                    <a:pt x="51" y="55"/>
                    <a:pt x="50" y="55"/>
                    <a:pt x="51" y="55"/>
                  </a:cubicBezTo>
                  <a:cubicBezTo>
                    <a:pt x="51" y="55"/>
                    <a:pt x="51" y="55"/>
                    <a:pt x="52" y="56"/>
                  </a:cubicBezTo>
                  <a:cubicBezTo>
                    <a:pt x="52" y="56"/>
                    <a:pt x="51" y="55"/>
                    <a:pt x="51" y="55"/>
                  </a:cubicBezTo>
                  <a:cubicBezTo>
                    <a:pt x="51" y="55"/>
                    <a:pt x="51" y="55"/>
                    <a:pt x="51" y="55"/>
                  </a:cubicBezTo>
                  <a:cubicBezTo>
                    <a:pt x="51" y="55"/>
                    <a:pt x="52" y="55"/>
                    <a:pt x="53" y="55"/>
                  </a:cubicBezTo>
                  <a:cubicBezTo>
                    <a:pt x="53" y="55"/>
                    <a:pt x="52" y="55"/>
                    <a:pt x="52" y="55"/>
                  </a:cubicBezTo>
                  <a:cubicBezTo>
                    <a:pt x="52" y="55"/>
                    <a:pt x="52" y="55"/>
                    <a:pt x="52" y="55"/>
                  </a:cubicBezTo>
                  <a:cubicBezTo>
                    <a:pt x="53" y="55"/>
                    <a:pt x="53" y="55"/>
                    <a:pt x="53" y="55"/>
                  </a:cubicBezTo>
                  <a:cubicBezTo>
                    <a:pt x="53" y="55"/>
                    <a:pt x="53" y="55"/>
                    <a:pt x="52" y="55"/>
                  </a:cubicBezTo>
                  <a:cubicBezTo>
                    <a:pt x="52" y="55"/>
                    <a:pt x="53" y="55"/>
                    <a:pt x="52" y="54"/>
                  </a:cubicBezTo>
                  <a:cubicBezTo>
                    <a:pt x="52" y="54"/>
                    <a:pt x="52" y="54"/>
                    <a:pt x="52" y="54"/>
                  </a:cubicBezTo>
                  <a:cubicBezTo>
                    <a:pt x="53" y="54"/>
                    <a:pt x="52" y="54"/>
                    <a:pt x="52" y="55"/>
                  </a:cubicBezTo>
                  <a:cubicBezTo>
                    <a:pt x="53" y="55"/>
                    <a:pt x="53" y="55"/>
                    <a:pt x="54" y="55"/>
                  </a:cubicBezTo>
                  <a:cubicBezTo>
                    <a:pt x="54" y="55"/>
                    <a:pt x="54" y="55"/>
                    <a:pt x="53" y="55"/>
                  </a:cubicBezTo>
                  <a:cubicBezTo>
                    <a:pt x="54" y="55"/>
                    <a:pt x="53" y="54"/>
                    <a:pt x="53" y="54"/>
                  </a:cubicBezTo>
                  <a:cubicBezTo>
                    <a:pt x="54" y="55"/>
                    <a:pt x="54" y="55"/>
                    <a:pt x="54" y="55"/>
                  </a:cubicBezTo>
                  <a:cubicBezTo>
                    <a:pt x="54" y="54"/>
                    <a:pt x="54" y="54"/>
                    <a:pt x="54" y="54"/>
                  </a:cubicBezTo>
                  <a:cubicBezTo>
                    <a:pt x="55" y="54"/>
                    <a:pt x="55" y="54"/>
                    <a:pt x="56" y="54"/>
                  </a:cubicBezTo>
                  <a:cubicBezTo>
                    <a:pt x="56" y="54"/>
                    <a:pt x="54" y="54"/>
                    <a:pt x="54" y="54"/>
                  </a:cubicBezTo>
                  <a:cubicBezTo>
                    <a:pt x="55" y="54"/>
                    <a:pt x="56" y="54"/>
                    <a:pt x="56" y="54"/>
                  </a:cubicBezTo>
                  <a:cubicBezTo>
                    <a:pt x="57" y="55"/>
                    <a:pt x="57" y="54"/>
                    <a:pt x="55" y="54"/>
                  </a:cubicBezTo>
                  <a:cubicBezTo>
                    <a:pt x="56" y="54"/>
                    <a:pt x="55" y="54"/>
                    <a:pt x="55" y="54"/>
                  </a:cubicBezTo>
                  <a:cubicBezTo>
                    <a:pt x="55" y="53"/>
                    <a:pt x="57" y="52"/>
                    <a:pt x="56" y="52"/>
                  </a:cubicBezTo>
                  <a:cubicBezTo>
                    <a:pt x="56" y="52"/>
                    <a:pt x="56" y="52"/>
                    <a:pt x="56" y="52"/>
                  </a:cubicBezTo>
                  <a:cubicBezTo>
                    <a:pt x="56" y="51"/>
                    <a:pt x="56" y="51"/>
                    <a:pt x="56" y="51"/>
                  </a:cubicBezTo>
                  <a:cubicBezTo>
                    <a:pt x="57" y="51"/>
                    <a:pt x="56" y="51"/>
                    <a:pt x="57" y="51"/>
                  </a:cubicBezTo>
                  <a:cubicBezTo>
                    <a:pt x="58" y="51"/>
                    <a:pt x="57" y="51"/>
                    <a:pt x="58" y="51"/>
                  </a:cubicBezTo>
                  <a:cubicBezTo>
                    <a:pt x="58" y="51"/>
                    <a:pt x="58" y="51"/>
                    <a:pt x="58" y="51"/>
                  </a:cubicBezTo>
                  <a:cubicBezTo>
                    <a:pt x="59" y="51"/>
                    <a:pt x="59" y="51"/>
                    <a:pt x="60" y="51"/>
                  </a:cubicBezTo>
                  <a:cubicBezTo>
                    <a:pt x="58" y="51"/>
                    <a:pt x="57" y="51"/>
                    <a:pt x="57" y="51"/>
                  </a:cubicBezTo>
                  <a:cubicBezTo>
                    <a:pt x="57" y="50"/>
                    <a:pt x="57" y="50"/>
                    <a:pt x="58" y="50"/>
                  </a:cubicBezTo>
                  <a:cubicBezTo>
                    <a:pt x="57" y="50"/>
                    <a:pt x="58" y="50"/>
                    <a:pt x="58" y="49"/>
                  </a:cubicBezTo>
                  <a:cubicBezTo>
                    <a:pt x="58" y="49"/>
                    <a:pt x="59" y="49"/>
                    <a:pt x="60" y="49"/>
                  </a:cubicBezTo>
                  <a:cubicBezTo>
                    <a:pt x="60" y="49"/>
                    <a:pt x="59" y="49"/>
                    <a:pt x="58" y="49"/>
                  </a:cubicBezTo>
                  <a:cubicBezTo>
                    <a:pt x="59" y="49"/>
                    <a:pt x="59" y="49"/>
                    <a:pt x="59" y="49"/>
                  </a:cubicBezTo>
                  <a:cubicBezTo>
                    <a:pt x="59" y="48"/>
                    <a:pt x="59" y="48"/>
                    <a:pt x="60" y="47"/>
                  </a:cubicBezTo>
                  <a:cubicBezTo>
                    <a:pt x="60" y="47"/>
                    <a:pt x="59" y="47"/>
                    <a:pt x="60" y="47"/>
                  </a:cubicBezTo>
                  <a:cubicBezTo>
                    <a:pt x="60" y="47"/>
                    <a:pt x="59" y="47"/>
                    <a:pt x="59" y="47"/>
                  </a:cubicBezTo>
                  <a:cubicBezTo>
                    <a:pt x="59" y="47"/>
                    <a:pt x="60" y="47"/>
                    <a:pt x="60" y="46"/>
                  </a:cubicBezTo>
                  <a:cubicBezTo>
                    <a:pt x="59" y="46"/>
                    <a:pt x="60" y="46"/>
                    <a:pt x="60" y="45"/>
                  </a:cubicBezTo>
                  <a:cubicBezTo>
                    <a:pt x="60" y="45"/>
                    <a:pt x="60" y="45"/>
                    <a:pt x="61" y="44"/>
                  </a:cubicBezTo>
                  <a:cubicBezTo>
                    <a:pt x="61" y="44"/>
                    <a:pt x="59" y="45"/>
                    <a:pt x="60" y="45"/>
                  </a:cubicBezTo>
                  <a:cubicBezTo>
                    <a:pt x="60" y="44"/>
                    <a:pt x="60" y="44"/>
                    <a:pt x="62" y="44"/>
                  </a:cubicBezTo>
                  <a:cubicBezTo>
                    <a:pt x="62" y="44"/>
                    <a:pt x="60" y="44"/>
                    <a:pt x="61" y="44"/>
                  </a:cubicBezTo>
                  <a:cubicBezTo>
                    <a:pt x="62" y="43"/>
                    <a:pt x="62" y="44"/>
                    <a:pt x="62" y="44"/>
                  </a:cubicBezTo>
                  <a:cubicBezTo>
                    <a:pt x="63" y="43"/>
                    <a:pt x="61" y="44"/>
                    <a:pt x="61" y="43"/>
                  </a:cubicBezTo>
                  <a:cubicBezTo>
                    <a:pt x="62" y="43"/>
                    <a:pt x="63" y="43"/>
                    <a:pt x="63" y="43"/>
                  </a:cubicBezTo>
                  <a:cubicBezTo>
                    <a:pt x="64" y="43"/>
                    <a:pt x="62" y="43"/>
                    <a:pt x="62" y="43"/>
                  </a:cubicBezTo>
                  <a:cubicBezTo>
                    <a:pt x="63" y="43"/>
                    <a:pt x="62" y="43"/>
                    <a:pt x="63" y="42"/>
                  </a:cubicBezTo>
                  <a:cubicBezTo>
                    <a:pt x="62" y="43"/>
                    <a:pt x="60" y="43"/>
                    <a:pt x="61" y="43"/>
                  </a:cubicBezTo>
                  <a:cubicBezTo>
                    <a:pt x="61" y="43"/>
                    <a:pt x="62" y="42"/>
                    <a:pt x="62" y="42"/>
                  </a:cubicBezTo>
                  <a:cubicBezTo>
                    <a:pt x="63" y="42"/>
                    <a:pt x="62" y="42"/>
                    <a:pt x="62" y="42"/>
                  </a:cubicBezTo>
                  <a:cubicBezTo>
                    <a:pt x="64" y="42"/>
                    <a:pt x="63" y="42"/>
                    <a:pt x="63" y="42"/>
                  </a:cubicBezTo>
                  <a:cubicBezTo>
                    <a:pt x="64" y="41"/>
                    <a:pt x="64" y="41"/>
                    <a:pt x="65" y="41"/>
                  </a:cubicBezTo>
                  <a:cubicBezTo>
                    <a:pt x="64" y="41"/>
                    <a:pt x="64" y="41"/>
                    <a:pt x="63" y="41"/>
                  </a:cubicBezTo>
                  <a:cubicBezTo>
                    <a:pt x="63" y="41"/>
                    <a:pt x="64" y="41"/>
                    <a:pt x="64" y="40"/>
                  </a:cubicBezTo>
                  <a:cubicBezTo>
                    <a:pt x="65" y="41"/>
                    <a:pt x="66" y="41"/>
                    <a:pt x="65" y="42"/>
                  </a:cubicBezTo>
                  <a:cubicBezTo>
                    <a:pt x="65" y="42"/>
                    <a:pt x="65" y="41"/>
                    <a:pt x="66" y="41"/>
                  </a:cubicBezTo>
                  <a:cubicBezTo>
                    <a:pt x="66" y="42"/>
                    <a:pt x="66" y="42"/>
                    <a:pt x="66" y="42"/>
                  </a:cubicBezTo>
                  <a:cubicBezTo>
                    <a:pt x="66" y="42"/>
                    <a:pt x="66" y="42"/>
                    <a:pt x="66" y="42"/>
                  </a:cubicBezTo>
                  <a:cubicBezTo>
                    <a:pt x="67" y="42"/>
                    <a:pt x="66" y="43"/>
                    <a:pt x="67" y="43"/>
                  </a:cubicBezTo>
                  <a:cubicBezTo>
                    <a:pt x="66" y="43"/>
                    <a:pt x="67" y="44"/>
                    <a:pt x="68" y="44"/>
                  </a:cubicBezTo>
                  <a:cubicBezTo>
                    <a:pt x="67" y="44"/>
                    <a:pt x="67" y="45"/>
                    <a:pt x="67" y="45"/>
                  </a:cubicBezTo>
                  <a:cubicBezTo>
                    <a:pt x="68" y="45"/>
                    <a:pt x="68" y="44"/>
                    <a:pt x="69" y="44"/>
                  </a:cubicBezTo>
                  <a:cubicBezTo>
                    <a:pt x="70" y="44"/>
                    <a:pt x="68" y="44"/>
                    <a:pt x="69" y="44"/>
                  </a:cubicBezTo>
                  <a:cubicBezTo>
                    <a:pt x="69" y="45"/>
                    <a:pt x="70" y="44"/>
                    <a:pt x="70" y="44"/>
                  </a:cubicBezTo>
                  <a:cubicBezTo>
                    <a:pt x="71" y="44"/>
                    <a:pt x="69" y="44"/>
                    <a:pt x="68" y="44"/>
                  </a:cubicBezTo>
                  <a:cubicBezTo>
                    <a:pt x="69" y="43"/>
                    <a:pt x="68" y="42"/>
                    <a:pt x="68" y="42"/>
                  </a:cubicBezTo>
                  <a:cubicBezTo>
                    <a:pt x="69" y="42"/>
                    <a:pt x="70" y="41"/>
                    <a:pt x="70" y="41"/>
                  </a:cubicBezTo>
                  <a:cubicBezTo>
                    <a:pt x="71" y="41"/>
                    <a:pt x="70" y="41"/>
                    <a:pt x="71" y="40"/>
                  </a:cubicBezTo>
                  <a:cubicBezTo>
                    <a:pt x="70" y="41"/>
                    <a:pt x="70" y="41"/>
                    <a:pt x="70" y="41"/>
                  </a:cubicBezTo>
                  <a:cubicBezTo>
                    <a:pt x="69" y="41"/>
                    <a:pt x="69" y="41"/>
                    <a:pt x="69" y="41"/>
                  </a:cubicBezTo>
                  <a:cubicBezTo>
                    <a:pt x="70" y="40"/>
                    <a:pt x="70" y="40"/>
                    <a:pt x="70" y="40"/>
                  </a:cubicBezTo>
                  <a:cubicBezTo>
                    <a:pt x="71" y="40"/>
                    <a:pt x="69" y="41"/>
                    <a:pt x="69" y="40"/>
                  </a:cubicBezTo>
                  <a:cubicBezTo>
                    <a:pt x="70" y="40"/>
                    <a:pt x="70" y="40"/>
                    <a:pt x="71" y="39"/>
                  </a:cubicBezTo>
                  <a:cubicBezTo>
                    <a:pt x="71" y="39"/>
                    <a:pt x="70" y="40"/>
                    <a:pt x="70" y="40"/>
                  </a:cubicBezTo>
                  <a:cubicBezTo>
                    <a:pt x="70" y="40"/>
                    <a:pt x="70" y="40"/>
                    <a:pt x="69" y="40"/>
                  </a:cubicBezTo>
                  <a:cubicBezTo>
                    <a:pt x="70" y="39"/>
                    <a:pt x="70" y="39"/>
                    <a:pt x="71" y="39"/>
                  </a:cubicBezTo>
                  <a:cubicBezTo>
                    <a:pt x="71" y="38"/>
                    <a:pt x="70" y="39"/>
                    <a:pt x="70" y="38"/>
                  </a:cubicBezTo>
                  <a:cubicBezTo>
                    <a:pt x="70" y="38"/>
                    <a:pt x="72" y="37"/>
                    <a:pt x="71" y="37"/>
                  </a:cubicBezTo>
                  <a:cubicBezTo>
                    <a:pt x="71" y="37"/>
                    <a:pt x="70" y="37"/>
                    <a:pt x="69" y="38"/>
                  </a:cubicBezTo>
                  <a:cubicBezTo>
                    <a:pt x="69" y="37"/>
                    <a:pt x="68" y="38"/>
                    <a:pt x="67" y="38"/>
                  </a:cubicBezTo>
                  <a:cubicBezTo>
                    <a:pt x="67" y="38"/>
                    <a:pt x="68" y="38"/>
                    <a:pt x="67" y="38"/>
                  </a:cubicBezTo>
                  <a:cubicBezTo>
                    <a:pt x="68" y="37"/>
                    <a:pt x="68" y="37"/>
                    <a:pt x="68" y="37"/>
                  </a:cubicBezTo>
                  <a:cubicBezTo>
                    <a:pt x="69" y="37"/>
                    <a:pt x="69" y="37"/>
                    <a:pt x="70" y="36"/>
                  </a:cubicBezTo>
                  <a:cubicBezTo>
                    <a:pt x="69" y="36"/>
                    <a:pt x="69" y="36"/>
                    <a:pt x="69" y="36"/>
                  </a:cubicBezTo>
                  <a:cubicBezTo>
                    <a:pt x="70" y="35"/>
                    <a:pt x="70" y="36"/>
                    <a:pt x="71" y="35"/>
                  </a:cubicBezTo>
                  <a:cubicBezTo>
                    <a:pt x="71" y="35"/>
                    <a:pt x="70" y="35"/>
                    <a:pt x="70" y="35"/>
                  </a:cubicBezTo>
                  <a:cubicBezTo>
                    <a:pt x="70" y="35"/>
                    <a:pt x="69" y="35"/>
                    <a:pt x="69" y="35"/>
                  </a:cubicBezTo>
                  <a:cubicBezTo>
                    <a:pt x="68" y="35"/>
                    <a:pt x="68" y="36"/>
                    <a:pt x="68" y="36"/>
                  </a:cubicBezTo>
                  <a:cubicBezTo>
                    <a:pt x="68" y="36"/>
                    <a:pt x="68" y="36"/>
                    <a:pt x="68" y="36"/>
                  </a:cubicBezTo>
                  <a:cubicBezTo>
                    <a:pt x="67" y="37"/>
                    <a:pt x="67" y="37"/>
                    <a:pt x="66" y="38"/>
                  </a:cubicBezTo>
                  <a:cubicBezTo>
                    <a:pt x="66" y="37"/>
                    <a:pt x="64" y="36"/>
                    <a:pt x="64" y="35"/>
                  </a:cubicBezTo>
                  <a:cubicBezTo>
                    <a:pt x="66" y="34"/>
                    <a:pt x="65" y="35"/>
                    <a:pt x="65" y="35"/>
                  </a:cubicBezTo>
                  <a:cubicBezTo>
                    <a:pt x="65" y="36"/>
                    <a:pt x="66" y="37"/>
                    <a:pt x="66" y="37"/>
                  </a:cubicBezTo>
                  <a:cubicBezTo>
                    <a:pt x="67" y="37"/>
                    <a:pt x="66" y="36"/>
                    <a:pt x="67" y="36"/>
                  </a:cubicBezTo>
                  <a:cubicBezTo>
                    <a:pt x="67" y="35"/>
                    <a:pt x="66" y="36"/>
                    <a:pt x="66" y="36"/>
                  </a:cubicBezTo>
                  <a:cubicBezTo>
                    <a:pt x="66" y="36"/>
                    <a:pt x="67" y="35"/>
                    <a:pt x="67" y="35"/>
                  </a:cubicBezTo>
                  <a:cubicBezTo>
                    <a:pt x="67" y="35"/>
                    <a:pt x="66" y="36"/>
                    <a:pt x="66" y="36"/>
                  </a:cubicBezTo>
                  <a:cubicBezTo>
                    <a:pt x="66" y="36"/>
                    <a:pt x="66" y="35"/>
                    <a:pt x="66" y="35"/>
                  </a:cubicBezTo>
                  <a:cubicBezTo>
                    <a:pt x="66" y="35"/>
                    <a:pt x="66" y="35"/>
                    <a:pt x="66" y="35"/>
                  </a:cubicBezTo>
                  <a:cubicBezTo>
                    <a:pt x="65" y="35"/>
                    <a:pt x="66" y="34"/>
                    <a:pt x="65" y="35"/>
                  </a:cubicBezTo>
                  <a:cubicBezTo>
                    <a:pt x="65" y="35"/>
                    <a:pt x="65" y="34"/>
                    <a:pt x="65" y="34"/>
                  </a:cubicBezTo>
                  <a:cubicBezTo>
                    <a:pt x="65" y="34"/>
                    <a:pt x="65" y="35"/>
                    <a:pt x="64" y="35"/>
                  </a:cubicBezTo>
                  <a:cubicBezTo>
                    <a:pt x="64" y="35"/>
                    <a:pt x="65" y="34"/>
                    <a:pt x="65" y="34"/>
                  </a:cubicBezTo>
                  <a:cubicBezTo>
                    <a:pt x="65" y="34"/>
                    <a:pt x="64" y="35"/>
                    <a:pt x="63" y="35"/>
                  </a:cubicBezTo>
                  <a:cubicBezTo>
                    <a:pt x="63" y="35"/>
                    <a:pt x="62" y="35"/>
                    <a:pt x="62" y="34"/>
                  </a:cubicBezTo>
                  <a:cubicBezTo>
                    <a:pt x="62" y="34"/>
                    <a:pt x="62" y="34"/>
                    <a:pt x="62" y="34"/>
                  </a:cubicBezTo>
                  <a:cubicBezTo>
                    <a:pt x="62" y="34"/>
                    <a:pt x="62" y="34"/>
                    <a:pt x="62" y="34"/>
                  </a:cubicBezTo>
                  <a:cubicBezTo>
                    <a:pt x="61" y="34"/>
                    <a:pt x="61" y="33"/>
                    <a:pt x="61" y="34"/>
                  </a:cubicBezTo>
                  <a:cubicBezTo>
                    <a:pt x="61" y="33"/>
                    <a:pt x="61" y="33"/>
                    <a:pt x="61" y="33"/>
                  </a:cubicBezTo>
                  <a:cubicBezTo>
                    <a:pt x="60" y="34"/>
                    <a:pt x="60" y="32"/>
                    <a:pt x="59" y="33"/>
                  </a:cubicBezTo>
                  <a:cubicBezTo>
                    <a:pt x="60" y="32"/>
                    <a:pt x="60" y="32"/>
                    <a:pt x="60" y="32"/>
                  </a:cubicBezTo>
                  <a:cubicBezTo>
                    <a:pt x="60" y="32"/>
                    <a:pt x="61" y="32"/>
                    <a:pt x="61" y="32"/>
                  </a:cubicBezTo>
                  <a:cubicBezTo>
                    <a:pt x="61" y="32"/>
                    <a:pt x="62" y="31"/>
                    <a:pt x="62" y="32"/>
                  </a:cubicBezTo>
                  <a:cubicBezTo>
                    <a:pt x="63" y="31"/>
                    <a:pt x="61" y="32"/>
                    <a:pt x="61" y="32"/>
                  </a:cubicBezTo>
                  <a:cubicBezTo>
                    <a:pt x="61" y="31"/>
                    <a:pt x="61" y="31"/>
                    <a:pt x="61" y="30"/>
                  </a:cubicBezTo>
                  <a:cubicBezTo>
                    <a:pt x="61" y="31"/>
                    <a:pt x="61" y="31"/>
                    <a:pt x="60" y="32"/>
                  </a:cubicBezTo>
                  <a:cubicBezTo>
                    <a:pt x="60" y="32"/>
                    <a:pt x="60" y="31"/>
                    <a:pt x="60" y="31"/>
                  </a:cubicBezTo>
                  <a:cubicBezTo>
                    <a:pt x="59" y="32"/>
                    <a:pt x="60" y="32"/>
                    <a:pt x="60" y="32"/>
                  </a:cubicBezTo>
                  <a:cubicBezTo>
                    <a:pt x="59" y="33"/>
                    <a:pt x="59" y="32"/>
                    <a:pt x="58" y="32"/>
                  </a:cubicBezTo>
                  <a:cubicBezTo>
                    <a:pt x="58" y="32"/>
                    <a:pt x="58" y="32"/>
                    <a:pt x="58" y="32"/>
                  </a:cubicBezTo>
                  <a:cubicBezTo>
                    <a:pt x="58" y="32"/>
                    <a:pt x="58" y="31"/>
                    <a:pt x="58" y="31"/>
                  </a:cubicBezTo>
                  <a:cubicBezTo>
                    <a:pt x="58" y="31"/>
                    <a:pt x="58" y="32"/>
                    <a:pt x="58" y="32"/>
                  </a:cubicBezTo>
                  <a:cubicBezTo>
                    <a:pt x="57" y="32"/>
                    <a:pt x="58" y="31"/>
                    <a:pt x="57" y="32"/>
                  </a:cubicBezTo>
                  <a:cubicBezTo>
                    <a:pt x="57" y="32"/>
                    <a:pt x="57" y="32"/>
                    <a:pt x="57" y="31"/>
                  </a:cubicBezTo>
                  <a:cubicBezTo>
                    <a:pt x="57" y="31"/>
                    <a:pt x="57" y="32"/>
                    <a:pt x="57" y="32"/>
                  </a:cubicBezTo>
                  <a:cubicBezTo>
                    <a:pt x="57" y="31"/>
                    <a:pt x="57" y="31"/>
                    <a:pt x="57" y="31"/>
                  </a:cubicBezTo>
                  <a:cubicBezTo>
                    <a:pt x="58" y="31"/>
                    <a:pt x="57" y="30"/>
                    <a:pt x="58" y="30"/>
                  </a:cubicBezTo>
                  <a:cubicBezTo>
                    <a:pt x="57" y="30"/>
                    <a:pt x="57" y="30"/>
                    <a:pt x="57" y="31"/>
                  </a:cubicBezTo>
                  <a:cubicBezTo>
                    <a:pt x="57" y="31"/>
                    <a:pt x="57" y="30"/>
                    <a:pt x="56" y="31"/>
                  </a:cubicBezTo>
                  <a:cubicBezTo>
                    <a:pt x="56" y="32"/>
                    <a:pt x="57" y="31"/>
                    <a:pt x="57" y="31"/>
                  </a:cubicBezTo>
                  <a:cubicBezTo>
                    <a:pt x="56" y="32"/>
                    <a:pt x="56" y="32"/>
                    <a:pt x="56" y="32"/>
                  </a:cubicBezTo>
                  <a:cubicBezTo>
                    <a:pt x="55" y="32"/>
                    <a:pt x="56" y="32"/>
                    <a:pt x="55" y="33"/>
                  </a:cubicBezTo>
                  <a:cubicBezTo>
                    <a:pt x="56" y="33"/>
                    <a:pt x="56" y="33"/>
                    <a:pt x="55" y="34"/>
                  </a:cubicBezTo>
                  <a:cubicBezTo>
                    <a:pt x="55" y="35"/>
                    <a:pt x="56" y="33"/>
                    <a:pt x="55" y="34"/>
                  </a:cubicBezTo>
                  <a:cubicBezTo>
                    <a:pt x="55" y="34"/>
                    <a:pt x="55" y="34"/>
                    <a:pt x="55" y="34"/>
                  </a:cubicBezTo>
                  <a:cubicBezTo>
                    <a:pt x="55" y="35"/>
                    <a:pt x="54" y="36"/>
                    <a:pt x="54" y="36"/>
                  </a:cubicBezTo>
                  <a:cubicBezTo>
                    <a:pt x="53" y="37"/>
                    <a:pt x="54" y="35"/>
                    <a:pt x="53" y="36"/>
                  </a:cubicBezTo>
                  <a:cubicBezTo>
                    <a:pt x="53" y="37"/>
                    <a:pt x="53" y="37"/>
                    <a:pt x="53" y="37"/>
                  </a:cubicBezTo>
                  <a:cubicBezTo>
                    <a:pt x="53" y="37"/>
                    <a:pt x="53" y="37"/>
                    <a:pt x="54" y="36"/>
                  </a:cubicBezTo>
                  <a:cubicBezTo>
                    <a:pt x="54" y="36"/>
                    <a:pt x="53" y="37"/>
                    <a:pt x="53" y="38"/>
                  </a:cubicBezTo>
                  <a:cubicBezTo>
                    <a:pt x="53" y="38"/>
                    <a:pt x="54" y="37"/>
                    <a:pt x="53" y="38"/>
                  </a:cubicBezTo>
                  <a:cubicBezTo>
                    <a:pt x="52" y="39"/>
                    <a:pt x="53" y="38"/>
                    <a:pt x="52" y="38"/>
                  </a:cubicBezTo>
                  <a:cubicBezTo>
                    <a:pt x="52" y="38"/>
                    <a:pt x="52" y="38"/>
                    <a:pt x="53" y="37"/>
                  </a:cubicBezTo>
                  <a:cubicBezTo>
                    <a:pt x="53" y="37"/>
                    <a:pt x="52" y="38"/>
                    <a:pt x="52" y="38"/>
                  </a:cubicBezTo>
                  <a:cubicBezTo>
                    <a:pt x="52" y="38"/>
                    <a:pt x="52" y="38"/>
                    <a:pt x="52" y="38"/>
                  </a:cubicBezTo>
                  <a:cubicBezTo>
                    <a:pt x="51" y="39"/>
                    <a:pt x="51" y="39"/>
                    <a:pt x="50" y="40"/>
                  </a:cubicBezTo>
                  <a:cubicBezTo>
                    <a:pt x="50" y="41"/>
                    <a:pt x="50" y="40"/>
                    <a:pt x="50" y="40"/>
                  </a:cubicBezTo>
                  <a:cubicBezTo>
                    <a:pt x="50" y="39"/>
                    <a:pt x="50" y="40"/>
                    <a:pt x="50" y="40"/>
                  </a:cubicBezTo>
                  <a:cubicBezTo>
                    <a:pt x="50" y="39"/>
                    <a:pt x="50" y="39"/>
                    <a:pt x="50" y="39"/>
                  </a:cubicBezTo>
                  <a:cubicBezTo>
                    <a:pt x="51" y="38"/>
                    <a:pt x="50" y="39"/>
                    <a:pt x="51" y="37"/>
                  </a:cubicBezTo>
                  <a:cubicBezTo>
                    <a:pt x="50" y="37"/>
                    <a:pt x="50" y="39"/>
                    <a:pt x="50" y="39"/>
                  </a:cubicBezTo>
                  <a:cubicBezTo>
                    <a:pt x="49" y="40"/>
                    <a:pt x="49" y="39"/>
                    <a:pt x="49" y="39"/>
                  </a:cubicBezTo>
                  <a:cubicBezTo>
                    <a:pt x="50" y="39"/>
                    <a:pt x="50" y="38"/>
                    <a:pt x="50" y="37"/>
                  </a:cubicBezTo>
                  <a:cubicBezTo>
                    <a:pt x="50" y="38"/>
                    <a:pt x="49" y="39"/>
                    <a:pt x="49" y="39"/>
                  </a:cubicBezTo>
                  <a:cubicBezTo>
                    <a:pt x="49" y="39"/>
                    <a:pt x="49" y="38"/>
                    <a:pt x="49" y="38"/>
                  </a:cubicBezTo>
                  <a:cubicBezTo>
                    <a:pt x="49" y="38"/>
                    <a:pt x="49" y="38"/>
                    <a:pt x="49" y="38"/>
                  </a:cubicBezTo>
                  <a:cubicBezTo>
                    <a:pt x="49" y="38"/>
                    <a:pt x="49" y="39"/>
                    <a:pt x="48" y="39"/>
                  </a:cubicBezTo>
                  <a:cubicBezTo>
                    <a:pt x="48" y="39"/>
                    <a:pt x="49" y="39"/>
                    <a:pt x="49" y="38"/>
                  </a:cubicBezTo>
                  <a:cubicBezTo>
                    <a:pt x="48" y="39"/>
                    <a:pt x="48" y="39"/>
                    <a:pt x="48" y="39"/>
                  </a:cubicBezTo>
                  <a:cubicBezTo>
                    <a:pt x="48" y="39"/>
                    <a:pt x="48" y="38"/>
                    <a:pt x="48" y="38"/>
                  </a:cubicBezTo>
                  <a:cubicBezTo>
                    <a:pt x="48" y="39"/>
                    <a:pt x="48" y="39"/>
                    <a:pt x="48" y="39"/>
                  </a:cubicBezTo>
                  <a:cubicBezTo>
                    <a:pt x="47" y="40"/>
                    <a:pt x="47" y="38"/>
                    <a:pt x="47" y="39"/>
                  </a:cubicBezTo>
                  <a:cubicBezTo>
                    <a:pt x="47" y="39"/>
                    <a:pt x="47" y="38"/>
                    <a:pt x="47" y="38"/>
                  </a:cubicBezTo>
                  <a:cubicBezTo>
                    <a:pt x="47" y="38"/>
                    <a:pt x="47" y="38"/>
                    <a:pt x="47" y="38"/>
                  </a:cubicBezTo>
                  <a:cubicBezTo>
                    <a:pt x="47" y="38"/>
                    <a:pt x="47" y="38"/>
                    <a:pt x="46" y="39"/>
                  </a:cubicBezTo>
                  <a:cubicBezTo>
                    <a:pt x="46" y="38"/>
                    <a:pt x="47" y="37"/>
                    <a:pt x="46" y="37"/>
                  </a:cubicBezTo>
                  <a:cubicBezTo>
                    <a:pt x="46" y="38"/>
                    <a:pt x="46" y="38"/>
                    <a:pt x="46" y="38"/>
                  </a:cubicBezTo>
                  <a:cubicBezTo>
                    <a:pt x="46" y="39"/>
                    <a:pt x="46" y="38"/>
                    <a:pt x="46" y="38"/>
                  </a:cubicBezTo>
                  <a:cubicBezTo>
                    <a:pt x="46" y="37"/>
                    <a:pt x="46" y="38"/>
                    <a:pt x="46" y="37"/>
                  </a:cubicBezTo>
                  <a:cubicBezTo>
                    <a:pt x="46" y="36"/>
                    <a:pt x="46" y="37"/>
                    <a:pt x="47" y="37"/>
                  </a:cubicBezTo>
                  <a:cubicBezTo>
                    <a:pt x="47" y="37"/>
                    <a:pt x="47" y="36"/>
                    <a:pt x="47" y="36"/>
                  </a:cubicBezTo>
                  <a:cubicBezTo>
                    <a:pt x="47" y="37"/>
                    <a:pt x="47" y="37"/>
                    <a:pt x="47" y="37"/>
                  </a:cubicBezTo>
                  <a:cubicBezTo>
                    <a:pt x="47" y="37"/>
                    <a:pt x="48" y="37"/>
                    <a:pt x="48" y="36"/>
                  </a:cubicBezTo>
                  <a:cubicBezTo>
                    <a:pt x="48" y="37"/>
                    <a:pt x="47" y="38"/>
                    <a:pt x="47" y="38"/>
                  </a:cubicBezTo>
                  <a:cubicBezTo>
                    <a:pt x="48" y="37"/>
                    <a:pt x="47" y="39"/>
                    <a:pt x="48" y="39"/>
                  </a:cubicBezTo>
                  <a:cubicBezTo>
                    <a:pt x="48" y="37"/>
                    <a:pt x="48" y="37"/>
                    <a:pt x="48" y="36"/>
                  </a:cubicBezTo>
                  <a:cubicBezTo>
                    <a:pt x="48" y="36"/>
                    <a:pt x="48" y="37"/>
                    <a:pt x="48" y="38"/>
                  </a:cubicBezTo>
                  <a:cubicBezTo>
                    <a:pt x="48" y="39"/>
                    <a:pt x="48" y="38"/>
                    <a:pt x="48" y="37"/>
                  </a:cubicBezTo>
                  <a:cubicBezTo>
                    <a:pt x="48" y="37"/>
                    <a:pt x="48" y="37"/>
                    <a:pt x="48" y="38"/>
                  </a:cubicBezTo>
                  <a:cubicBezTo>
                    <a:pt x="48" y="37"/>
                    <a:pt x="48" y="38"/>
                    <a:pt x="48" y="38"/>
                  </a:cubicBezTo>
                  <a:cubicBezTo>
                    <a:pt x="48" y="38"/>
                    <a:pt x="49" y="37"/>
                    <a:pt x="49" y="37"/>
                  </a:cubicBezTo>
                  <a:cubicBezTo>
                    <a:pt x="49" y="36"/>
                    <a:pt x="49" y="38"/>
                    <a:pt x="49" y="37"/>
                  </a:cubicBezTo>
                  <a:cubicBezTo>
                    <a:pt x="49" y="37"/>
                    <a:pt x="49" y="37"/>
                    <a:pt x="49" y="36"/>
                  </a:cubicBezTo>
                  <a:cubicBezTo>
                    <a:pt x="49" y="37"/>
                    <a:pt x="49" y="36"/>
                    <a:pt x="49" y="37"/>
                  </a:cubicBezTo>
                  <a:cubicBezTo>
                    <a:pt x="48" y="37"/>
                    <a:pt x="49" y="36"/>
                    <a:pt x="49" y="36"/>
                  </a:cubicBezTo>
                  <a:cubicBezTo>
                    <a:pt x="49" y="36"/>
                    <a:pt x="49" y="36"/>
                    <a:pt x="49" y="35"/>
                  </a:cubicBezTo>
                  <a:cubicBezTo>
                    <a:pt x="49" y="35"/>
                    <a:pt x="49" y="36"/>
                    <a:pt x="49" y="36"/>
                  </a:cubicBezTo>
                  <a:cubicBezTo>
                    <a:pt x="49" y="36"/>
                    <a:pt x="49" y="35"/>
                    <a:pt x="49" y="35"/>
                  </a:cubicBezTo>
                  <a:cubicBezTo>
                    <a:pt x="49" y="35"/>
                    <a:pt x="48" y="36"/>
                    <a:pt x="48" y="36"/>
                  </a:cubicBezTo>
                  <a:cubicBezTo>
                    <a:pt x="48" y="36"/>
                    <a:pt x="48" y="36"/>
                    <a:pt x="48" y="37"/>
                  </a:cubicBezTo>
                  <a:cubicBezTo>
                    <a:pt x="48" y="37"/>
                    <a:pt x="48" y="36"/>
                    <a:pt x="48" y="35"/>
                  </a:cubicBezTo>
                  <a:cubicBezTo>
                    <a:pt x="48" y="35"/>
                    <a:pt x="48" y="36"/>
                    <a:pt x="47" y="37"/>
                  </a:cubicBezTo>
                  <a:cubicBezTo>
                    <a:pt x="47" y="36"/>
                    <a:pt x="48" y="35"/>
                    <a:pt x="48" y="35"/>
                  </a:cubicBezTo>
                  <a:cubicBezTo>
                    <a:pt x="47" y="36"/>
                    <a:pt x="47" y="36"/>
                    <a:pt x="47" y="36"/>
                  </a:cubicBezTo>
                  <a:cubicBezTo>
                    <a:pt x="47" y="35"/>
                    <a:pt x="47" y="36"/>
                    <a:pt x="46" y="35"/>
                  </a:cubicBezTo>
                  <a:cubicBezTo>
                    <a:pt x="46" y="35"/>
                    <a:pt x="46" y="37"/>
                    <a:pt x="46" y="36"/>
                  </a:cubicBezTo>
                  <a:cubicBezTo>
                    <a:pt x="46" y="36"/>
                    <a:pt x="46" y="36"/>
                    <a:pt x="46" y="36"/>
                  </a:cubicBezTo>
                  <a:cubicBezTo>
                    <a:pt x="46" y="35"/>
                    <a:pt x="46" y="36"/>
                    <a:pt x="46" y="36"/>
                  </a:cubicBezTo>
                  <a:cubicBezTo>
                    <a:pt x="46" y="36"/>
                    <a:pt x="46" y="36"/>
                    <a:pt x="46" y="37"/>
                  </a:cubicBezTo>
                  <a:cubicBezTo>
                    <a:pt x="46" y="38"/>
                    <a:pt x="46" y="37"/>
                    <a:pt x="46" y="38"/>
                  </a:cubicBezTo>
                  <a:cubicBezTo>
                    <a:pt x="46" y="38"/>
                    <a:pt x="46" y="38"/>
                    <a:pt x="46" y="38"/>
                  </a:cubicBezTo>
                  <a:cubicBezTo>
                    <a:pt x="46" y="39"/>
                    <a:pt x="46" y="38"/>
                    <a:pt x="46" y="38"/>
                  </a:cubicBezTo>
                  <a:cubicBezTo>
                    <a:pt x="45" y="38"/>
                    <a:pt x="45" y="38"/>
                    <a:pt x="45" y="38"/>
                  </a:cubicBezTo>
                  <a:cubicBezTo>
                    <a:pt x="45" y="37"/>
                    <a:pt x="45" y="37"/>
                    <a:pt x="45" y="36"/>
                  </a:cubicBezTo>
                  <a:cubicBezTo>
                    <a:pt x="45" y="36"/>
                    <a:pt x="45" y="36"/>
                    <a:pt x="45" y="36"/>
                  </a:cubicBezTo>
                  <a:cubicBezTo>
                    <a:pt x="45" y="35"/>
                    <a:pt x="45" y="35"/>
                    <a:pt x="45" y="35"/>
                  </a:cubicBezTo>
                  <a:cubicBezTo>
                    <a:pt x="45" y="34"/>
                    <a:pt x="45" y="36"/>
                    <a:pt x="44" y="36"/>
                  </a:cubicBezTo>
                  <a:cubicBezTo>
                    <a:pt x="44" y="36"/>
                    <a:pt x="44" y="35"/>
                    <a:pt x="44" y="35"/>
                  </a:cubicBezTo>
                  <a:cubicBezTo>
                    <a:pt x="44" y="35"/>
                    <a:pt x="44" y="36"/>
                    <a:pt x="44" y="36"/>
                  </a:cubicBezTo>
                  <a:cubicBezTo>
                    <a:pt x="44" y="37"/>
                    <a:pt x="44" y="35"/>
                    <a:pt x="44" y="35"/>
                  </a:cubicBezTo>
                  <a:cubicBezTo>
                    <a:pt x="44" y="36"/>
                    <a:pt x="44" y="36"/>
                    <a:pt x="44" y="37"/>
                  </a:cubicBezTo>
                  <a:cubicBezTo>
                    <a:pt x="44" y="37"/>
                    <a:pt x="44" y="36"/>
                    <a:pt x="44" y="35"/>
                  </a:cubicBezTo>
                  <a:cubicBezTo>
                    <a:pt x="44" y="36"/>
                    <a:pt x="43" y="36"/>
                    <a:pt x="43" y="37"/>
                  </a:cubicBezTo>
                  <a:cubicBezTo>
                    <a:pt x="43" y="36"/>
                    <a:pt x="43" y="37"/>
                    <a:pt x="43" y="36"/>
                  </a:cubicBezTo>
                  <a:cubicBezTo>
                    <a:pt x="43" y="36"/>
                    <a:pt x="42" y="36"/>
                    <a:pt x="42" y="37"/>
                  </a:cubicBezTo>
                  <a:cubicBezTo>
                    <a:pt x="42" y="36"/>
                    <a:pt x="42" y="36"/>
                    <a:pt x="42" y="36"/>
                  </a:cubicBezTo>
                  <a:cubicBezTo>
                    <a:pt x="42" y="35"/>
                    <a:pt x="42" y="37"/>
                    <a:pt x="42" y="37"/>
                  </a:cubicBezTo>
                  <a:cubicBezTo>
                    <a:pt x="42" y="36"/>
                    <a:pt x="42" y="37"/>
                    <a:pt x="42" y="37"/>
                  </a:cubicBezTo>
                  <a:cubicBezTo>
                    <a:pt x="42" y="36"/>
                    <a:pt x="42" y="36"/>
                    <a:pt x="42" y="35"/>
                  </a:cubicBezTo>
                  <a:cubicBezTo>
                    <a:pt x="43" y="36"/>
                    <a:pt x="44" y="34"/>
                    <a:pt x="45" y="34"/>
                  </a:cubicBezTo>
                  <a:cubicBezTo>
                    <a:pt x="45" y="34"/>
                    <a:pt x="45" y="34"/>
                    <a:pt x="45" y="34"/>
                  </a:cubicBezTo>
                  <a:cubicBezTo>
                    <a:pt x="45" y="34"/>
                    <a:pt x="45" y="33"/>
                    <a:pt x="45" y="33"/>
                  </a:cubicBezTo>
                  <a:cubicBezTo>
                    <a:pt x="45" y="33"/>
                    <a:pt x="45" y="34"/>
                    <a:pt x="45" y="34"/>
                  </a:cubicBezTo>
                  <a:cubicBezTo>
                    <a:pt x="45" y="34"/>
                    <a:pt x="46" y="34"/>
                    <a:pt x="45" y="34"/>
                  </a:cubicBezTo>
                  <a:cubicBezTo>
                    <a:pt x="46" y="34"/>
                    <a:pt x="45" y="34"/>
                    <a:pt x="46" y="34"/>
                  </a:cubicBezTo>
                  <a:cubicBezTo>
                    <a:pt x="45" y="36"/>
                    <a:pt x="45" y="35"/>
                    <a:pt x="45" y="35"/>
                  </a:cubicBezTo>
                  <a:cubicBezTo>
                    <a:pt x="45" y="36"/>
                    <a:pt x="45" y="37"/>
                    <a:pt x="46" y="37"/>
                  </a:cubicBezTo>
                  <a:cubicBezTo>
                    <a:pt x="46" y="37"/>
                    <a:pt x="45" y="38"/>
                    <a:pt x="45" y="38"/>
                  </a:cubicBezTo>
                  <a:cubicBezTo>
                    <a:pt x="46" y="38"/>
                    <a:pt x="46" y="36"/>
                    <a:pt x="46" y="36"/>
                  </a:cubicBezTo>
                  <a:cubicBezTo>
                    <a:pt x="46" y="35"/>
                    <a:pt x="46" y="37"/>
                    <a:pt x="45" y="36"/>
                  </a:cubicBezTo>
                  <a:cubicBezTo>
                    <a:pt x="46" y="35"/>
                    <a:pt x="46" y="34"/>
                    <a:pt x="46" y="33"/>
                  </a:cubicBezTo>
                  <a:cubicBezTo>
                    <a:pt x="46" y="33"/>
                    <a:pt x="47" y="32"/>
                    <a:pt x="47" y="33"/>
                  </a:cubicBezTo>
                  <a:cubicBezTo>
                    <a:pt x="48" y="33"/>
                    <a:pt x="48" y="33"/>
                    <a:pt x="49" y="33"/>
                  </a:cubicBezTo>
                  <a:cubicBezTo>
                    <a:pt x="49" y="33"/>
                    <a:pt x="49" y="32"/>
                    <a:pt x="49" y="32"/>
                  </a:cubicBezTo>
                  <a:cubicBezTo>
                    <a:pt x="49" y="33"/>
                    <a:pt x="49" y="34"/>
                    <a:pt x="49" y="34"/>
                  </a:cubicBezTo>
                  <a:cubicBezTo>
                    <a:pt x="49" y="34"/>
                    <a:pt x="49" y="34"/>
                    <a:pt x="49" y="34"/>
                  </a:cubicBezTo>
                  <a:cubicBezTo>
                    <a:pt x="49" y="34"/>
                    <a:pt x="49" y="33"/>
                    <a:pt x="50" y="33"/>
                  </a:cubicBezTo>
                  <a:cubicBezTo>
                    <a:pt x="49" y="34"/>
                    <a:pt x="49" y="33"/>
                    <a:pt x="49" y="34"/>
                  </a:cubicBezTo>
                  <a:cubicBezTo>
                    <a:pt x="49" y="32"/>
                    <a:pt x="50" y="32"/>
                    <a:pt x="50" y="32"/>
                  </a:cubicBezTo>
                  <a:cubicBezTo>
                    <a:pt x="50" y="32"/>
                    <a:pt x="50" y="32"/>
                    <a:pt x="50" y="32"/>
                  </a:cubicBezTo>
                  <a:cubicBezTo>
                    <a:pt x="50" y="33"/>
                    <a:pt x="50" y="33"/>
                    <a:pt x="50" y="33"/>
                  </a:cubicBezTo>
                  <a:cubicBezTo>
                    <a:pt x="50" y="33"/>
                    <a:pt x="50" y="33"/>
                    <a:pt x="50" y="32"/>
                  </a:cubicBezTo>
                  <a:cubicBezTo>
                    <a:pt x="51" y="32"/>
                    <a:pt x="51" y="32"/>
                    <a:pt x="52" y="32"/>
                  </a:cubicBezTo>
                  <a:cubicBezTo>
                    <a:pt x="53" y="32"/>
                    <a:pt x="53" y="33"/>
                    <a:pt x="53" y="33"/>
                  </a:cubicBezTo>
                  <a:cubicBezTo>
                    <a:pt x="53" y="33"/>
                    <a:pt x="54" y="32"/>
                    <a:pt x="54" y="32"/>
                  </a:cubicBezTo>
                  <a:cubicBezTo>
                    <a:pt x="55" y="32"/>
                    <a:pt x="55" y="32"/>
                    <a:pt x="55" y="32"/>
                  </a:cubicBezTo>
                  <a:cubicBezTo>
                    <a:pt x="56" y="31"/>
                    <a:pt x="55" y="31"/>
                    <a:pt x="56" y="30"/>
                  </a:cubicBezTo>
                  <a:cubicBezTo>
                    <a:pt x="55" y="30"/>
                    <a:pt x="55" y="30"/>
                    <a:pt x="56" y="29"/>
                  </a:cubicBezTo>
                  <a:cubicBezTo>
                    <a:pt x="55" y="30"/>
                    <a:pt x="54" y="30"/>
                    <a:pt x="54" y="30"/>
                  </a:cubicBezTo>
                  <a:cubicBezTo>
                    <a:pt x="54" y="31"/>
                    <a:pt x="54" y="31"/>
                    <a:pt x="53" y="31"/>
                  </a:cubicBezTo>
                  <a:cubicBezTo>
                    <a:pt x="53" y="32"/>
                    <a:pt x="54" y="30"/>
                    <a:pt x="54" y="29"/>
                  </a:cubicBezTo>
                  <a:cubicBezTo>
                    <a:pt x="54" y="29"/>
                    <a:pt x="54" y="29"/>
                    <a:pt x="54" y="29"/>
                  </a:cubicBezTo>
                  <a:cubicBezTo>
                    <a:pt x="54" y="29"/>
                    <a:pt x="54" y="30"/>
                    <a:pt x="53" y="30"/>
                  </a:cubicBezTo>
                  <a:cubicBezTo>
                    <a:pt x="53" y="31"/>
                    <a:pt x="54" y="29"/>
                    <a:pt x="54" y="30"/>
                  </a:cubicBezTo>
                  <a:cubicBezTo>
                    <a:pt x="53" y="31"/>
                    <a:pt x="53" y="31"/>
                    <a:pt x="53" y="31"/>
                  </a:cubicBezTo>
                  <a:cubicBezTo>
                    <a:pt x="53" y="31"/>
                    <a:pt x="52" y="31"/>
                    <a:pt x="51" y="31"/>
                  </a:cubicBezTo>
                  <a:cubicBezTo>
                    <a:pt x="51" y="30"/>
                    <a:pt x="52" y="31"/>
                    <a:pt x="52" y="30"/>
                  </a:cubicBezTo>
                  <a:cubicBezTo>
                    <a:pt x="52" y="29"/>
                    <a:pt x="52" y="29"/>
                    <a:pt x="52" y="29"/>
                  </a:cubicBezTo>
                  <a:cubicBezTo>
                    <a:pt x="52" y="29"/>
                    <a:pt x="51" y="30"/>
                    <a:pt x="51" y="30"/>
                  </a:cubicBezTo>
                  <a:cubicBezTo>
                    <a:pt x="52" y="29"/>
                    <a:pt x="51" y="29"/>
                    <a:pt x="51" y="29"/>
                  </a:cubicBezTo>
                  <a:cubicBezTo>
                    <a:pt x="51" y="29"/>
                    <a:pt x="51" y="30"/>
                    <a:pt x="51" y="29"/>
                  </a:cubicBezTo>
                  <a:cubicBezTo>
                    <a:pt x="51" y="28"/>
                    <a:pt x="51" y="28"/>
                    <a:pt x="51" y="28"/>
                  </a:cubicBezTo>
                  <a:cubicBezTo>
                    <a:pt x="50" y="29"/>
                    <a:pt x="51" y="29"/>
                    <a:pt x="50" y="30"/>
                  </a:cubicBezTo>
                  <a:cubicBezTo>
                    <a:pt x="50" y="30"/>
                    <a:pt x="50" y="29"/>
                    <a:pt x="50" y="29"/>
                  </a:cubicBezTo>
                  <a:cubicBezTo>
                    <a:pt x="50" y="29"/>
                    <a:pt x="50" y="29"/>
                    <a:pt x="50" y="29"/>
                  </a:cubicBezTo>
                  <a:cubicBezTo>
                    <a:pt x="50" y="30"/>
                    <a:pt x="50" y="30"/>
                    <a:pt x="50" y="30"/>
                  </a:cubicBezTo>
                  <a:cubicBezTo>
                    <a:pt x="50" y="31"/>
                    <a:pt x="50" y="30"/>
                    <a:pt x="50" y="30"/>
                  </a:cubicBezTo>
                  <a:cubicBezTo>
                    <a:pt x="49" y="31"/>
                    <a:pt x="49" y="31"/>
                    <a:pt x="49" y="31"/>
                  </a:cubicBezTo>
                  <a:cubicBezTo>
                    <a:pt x="49" y="31"/>
                    <a:pt x="49" y="31"/>
                    <a:pt x="48" y="31"/>
                  </a:cubicBezTo>
                  <a:cubicBezTo>
                    <a:pt x="49" y="30"/>
                    <a:pt x="49" y="31"/>
                    <a:pt x="49" y="31"/>
                  </a:cubicBezTo>
                  <a:cubicBezTo>
                    <a:pt x="49" y="30"/>
                    <a:pt x="49" y="30"/>
                    <a:pt x="49" y="30"/>
                  </a:cubicBezTo>
                  <a:cubicBezTo>
                    <a:pt x="49" y="29"/>
                    <a:pt x="49" y="29"/>
                    <a:pt x="49" y="28"/>
                  </a:cubicBezTo>
                  <a:cubicBezTo>
                    <a:pt x="48" y="29"/>
                    <a:pt x="49" y="29"/>
                    <a:pt x="48" y="30"/>
                  </a:cubicBezTo>
                  <a:cubicBezTo>
                    <a:pt x="48" y="30"/>
                    <a:pt x="48" y="28"/>
                    <a:pt x="48" y="28"/>
                  </a:cubicBezTo>
                  <a:cubicBezTo>
                    <a:pt x="48" y="28"/>
                    <a:pt x="48" y="27"/>
                    <a:pt x="48" y="27"/>
                  </a:cubicBezTo>
                  <a:cubicBezTo>
                    <a:pt x="48" y="27"/>
                    <a:pt x="48" y="28"/>
                    <a:pt x="47" y="28"/>
                  </a:cubicBezTo>
                  <a:cubicBezTo>
                    <a:pt x="47" y="28"/>
                    <a:pt x="47" y="27"/>
                    <a:pt x="47" y="27"/>
                  </a:cubicBezTo>
                  <a:cubicBezTo>
                    <a:pt x="47" y="26"/>
                    <a:pt x="47" y="26"/>
                    <a:pt x="47" y="24"/>
                  </a:cubicBezTo>
                  <a:cubicBezTo>
                    <a:pt x="47" y="25"/>
                    <a:pt x="48" y="24"/>
                    <a:pt x="48" y="23"/>
                  </a:cubicBezTo>
                  <a:cubicBezTo>
                    <a:pt x="48" y="23"/>
                    <a:pt x="48" y="23"/>
                    <a:pt x="48" y="23"/>
                  </a:cubicBezTo>
                  <a:cubicBezTo>
                    <a:pt x="48" y="23"/>
                    <a:pt x="48" y="22"/>
                    <a:pt x="48" y="22"/>
                  </a:cubicBezTo>
                  <a:cubicBezTo>
                    <a:pt x="48" y="22"/>
                    <a:pt x="48" y="22"/>
                    <a:pt x="48" y="23"/>
                  </a:cubicBezTo>
                  <a:cubicBezTo>
                    <a:pt x="48" y="23"/>
                    <a:pt x="48" y="22"/>
                    <a:pt x="48" y="23"/>
                  </a:cubicBezTo>
                  <a:cubicBezTo>
                    <a:pt x="48" y="23"/>
                    <a:pt x="48" y="23"/>
                    <a:pt x="48" y="23"/>
                  </a:cubicBezTo>
                  <a:cubicBezTo>
                    <a:pt x="48" y="24"/>
                    <a:pt x="48" y="25"/>
                    <a:pt x="48" y="25"/>
                  </a:cubicBezTo>
                  <a:cubicBezTo>
                    <a:pt x="48" y="26"/>
                    <a:pt x="48" y="24"/>
                    <a:pt x="48" y="25"/>
                  </a:cubicBezTo>
                  <a:cubicBezTo>
                    <a:pt x="48" y="25"/>
                    <a:pt x="48" y="26"/>
                    <a:pt x="48" y="27"/>
                  </a:cubicBezTo>
                  <a:cubicBezTo>
                    <a:pt x="48" y="27"/>
                    <a:pt x="48" y="25"/>
                    <a:pt x="48" y="25"/>
                  </a:cubicBezTo>
                  <a:cubicBezTo>
                    <a:pt x="49" y="25"/>
                    <a:pt x="48" y="25"/>
                    <a:pt x="48" y="24"/>
                  </a:cubicBezTo>
                  <a:cubicBezTo>
                    <a:pt x="49" y="24"/>
                    <a:pt x="49" y="24"/>
                    <a:pt x="49" y="25"/>
                  </a:cubicBezTo>
                  <a:cubicBezTo>
                    <a:pt x="49" y="24"/>
                    <a:pt x="49" y="23"/>
                    <a:pt x="50" y="24"/>
                  </a:cubicBezTo>
                  <a:cubicBezTo>
                    <a:pt x="49" y="25"/>
                    <a:pt x="49" y="26"/>
                    <a:pt x="50" y="25"/>
                  </a:cubicBezTo>
                  <a:cubicBezTo>
                    <a:pt x="50" y="26"/>
                    <a:pt x="49" y="26"/>
                    <a:pt x="49" y="27"/>
                  </a:cubicBezTo>
                  <a:cubicBezTo>
                    <a:pt x="49" y="26"/>
                    <a:pt x="50" y="26"/>
                    <a:pt x="50" y="26"/>
                  </a:cubicBezTo>
                  <a:cubicBezTo>
                    <a:pt x="50" y="27"/>
                    <a:pt x="50" y="27"/>
                    <a:pt x="50" y="27"/>
                  </a:cubicBezTo>
                  <a:cubicBezTo>
                    <a:pt x="49" y="28"/>
                    <a:pt x="49" y="29"/>
                    <a:pt x="49" y="29"/>
                  </a:cubicBezTo>
                  <a:cubicBezTo>
                    <a:pt x="49" y="29"/>
                    <a:pt x="49" y="28"/>
                    <a:pt x="50" y="29"/>
                  </a:cubicBezTo>
                  <a:cubicBezTo>
                    <a:pt x="49" y="30"/>
                    <a:pt x="49" y="29"/>
                    <a:pt x="49" y="30"/>
                  </a:cubicBezTo>
                  <a:cubicBezTo>
                    <a:pt x="49" y="31"/>
                    <a:pt x="49" y="30"/>
                    <a:pt x="50" y="29"/>
                  </a:cubicBezTo>
                  <a:cubicBezTo>
                    <a:pt x="50" y="29"/>
                    <a:pt x="49" y="31"/>
                    <a:pt x="50" y="30"/>
                  </a:cubicBezTo>
                  <a:cubicBezTo>
                    <a:pt x="50" y="30"/>
                    <a:pt x="50" y="29"/>
                    <a:pt x="50" y="29"/>
                  </a:cubicBezTo>
                  <a:cubicBezTo>
                    <a:pt x="51" y="28"/>
                    <a:pt x="50" y="29"/>
                    <a:pt x="50" y="29"/>
                  </a:cubicBezTo>
                  <a:cubicBezTo>
                    <a:pt x="50" y="28"/>
                    <a:pt x="50" y="28"/>
                    <a:pt x="50" y="28"/>
                  </a:cubicBezTo>
                  <a:cubicBezTo>
                    <a:pt x="50" y="28"/>
                    <a:pt x="50" y="27"/>
                    <a:pt x="50" y="27"/>
                  </a:cubicBezTo>
                  <a:cubicBezTo>
                    <a:pt x="50" y="27"/>
                    <a:pt x="50" y="27"/>
                    <a:pt x="50" y="26"/>
                  </a:cubicBezTo>
                  <a:cubicBezTo>
                    <a:pt x="50" y="26"/>
                    <a:pt x="51" y="26"/>
                    <a:pt x="51" y="26"/>
                  </a:cubicBezTo>
                  <a:cubicBezTo>
                    <a:pt x="51" y="26"/>
                    <a:pt x="50" y="26"/>
                    <a:pt x="50" y="27"/>
                  </a:cubicBezTo>
                  <a:cubicBezTo>
                    <a:pt x="50" y="27"/>
                    <a:pt x="51" y="27"/>
                    <a:pt x="51" y="26"/>
                  </a:cubicBezTo>
                  <a:cubicBezTo>
                    <a:pt x="51" y="25"/>
                    <a:pt x="51" y="25"/>
                    <a:pt x="50" y="25"/>
                  </a:cubicBezTo>
                  <a:cubicBezTo>
                    <a:pt x="51" y="24"/>
                    <a:pt x="51" y="25"/>
                    <a:pt x="51" y="25"/>
                  </a:cubicBezTo>
                  <a:cubicBezTo>
                    <a:pt x="51" y="24"/>
                    <a:pt x="51" y="23"/>
                    <a:pt x="52" y="23"/>
                  </a:cubicBezTo>
                  <a:cubicBezTo>
                    <a:pt x="52" y="22"/>
                    <a:pt x="51" y="22"/>
                    <a:pt x="52" y="22"/>
                  </a:cubicBezTo>
                  <a:cubicBezTo>
                    <a:pt x="51" y="22"/>
                    <a:pt x="51" y="23"/>
                    <a:pt x="51" y="22"/>
                  </a:cubicBezTo>
                  <a:cubicBezTo>
                    <a:pt x="51" y="21"/>
                    <a:pt x="52" y="22"/>
                    <a:pt x="53" y="22"/>
                  </a:cubicBezTo>
                  <a:cubicBezTo>
                    <a:pt x="53" y="22"/>
                    <a:pt x="53" y="21"/>
                    <a:pt x="54" y="22"/>
                  </a:cubicBezTo>
                  <a:cubicBezTo>
                    <a:pt x="53" y="22"/>
                    <a:pt x="53" y="22"/>
                    <a:pt x="53" y="22"/>
                  </a:cubicBezTo>
                  <a:cubicBezTo>
                    <a:pt x="53" y="22"/>
                    <a:pt x="53" y="22"/>
                    <a:pt x="54" y="22"/>
                  </a:cubicBezTo>
                  <a:cubicBezTo>
                    <a:pt x="54" y="22"/>
                    <a:pt x="54" y="22"/>
                    <a:pt x="54" y="22"/>
                  </a:cubicBezTo>
                  <a:cubicBezTo>
                    <a:pt x="54" y="22"/>
                    <a:pt x="54" y="22"/>
                    <a:pt x="55" y="22"/>
                  </a:cubicBezTo>
                  <a:cubicBezTo>
                    <a:pt x="55" y="22"/>
                    <a:pt x="55" y="22"/>
                    <a:pt x="55" y="22"/>
                  </a:cubicBezTo>
                  <a:cubicBezTo>
                    <a:pt x="55" y="22"/>
                    <a:pt x="56" y="22"/>
                    <a:pt x="56" y="22"/>
                  </a:cubicBezTo>
                  <a:cubicBezTo>
                    <a:pt x="55" y="24"/>
                    <a:pt x="55" y="24"/>
                    <a:pt x="54" y="23"/>
                  </a:cubicBezTo>
                  <a:cubicBezTo>
                    <a:pt x="54" y="24"/>
                    <a:pt x="54" y="24"/>
                    <a:pt x="55" y="25"/>
                  </a:cubicBezTo>
                  <a:cubicBezTo>
                    <a:pt x="55" y="24"/>
                    <a:pt x="55" y="24"/>
                    <a:pt x="55" y="23"/>
                  </a:cubicBezTo>
                  <a:cubicBezTo>
                    <a:pt x="55" y="24"/>
                    <a:pt x="56" y="23"/>
                    <a:pt x="56" y="23"/>
                  </a:cubicBezTo>
                  <a:cubicBezTo>
                    <a:pt x="56" y="23"/>
                    <a:pt x="56" y="23"/>
                    <a:pt x="56" y="23"/>
                  </a:cubicBezTo>
                  <a:cubicBezTo>
                    <a:pt x="57" y="22"/>
                    <a:pt x="56" y="23"/>
                    <a:pt x="56" y="22"/>
                  </a:cubicBezTo>
                  <a:cubicBezTo>
                    <a:pt x="57" y="22"/>
                    <a:pt x="57" y="22"/>
                    <a:pt x="58" y="22"/>
                  </a:cubicBezTo>
                  <a:cubicBezTo>
                    <a:pt x="58" y="22"/>
                    <a:pt x="58" y="22"/>
                    <a:pt x="58" y="22"/>
                  </a:cubicBezTo>
                  <a:cubicBezTo>
                    <a:pt x="59" y="22"/>
                    <a:pt x="60" y="22"/>
                    <a:pt x="60" y="22"/>
                  </a:cubicBezTo>
                  <a:cubicBezTo>
                    <a:pt x="61" y="23"/>
                    <a:pt x="62" y="23"/>
                    <a:pt x="62" y="23"/>
                  </a:cubicBezTo>
                  <a:cubicBezTo>
                    <a:pt x="62" y="23"/>
                    <a:pt x="62" y="24"/>
                    <a:pt x="62" y="24"/>
                  </a:cubicBezTo>
                  <a:cubicBezTo>
                    <a:pt x="62" y="24"/>
                    <a:pt x="62" y="24"/>
                    <a:pt x="62" y="24"/>
                  </a:cubicBezTo>
                  <a:cubicBezTo>
                    <a:pt x="61" y="25"/>
                    <a:pt x="63" y="23"/>
                    <a:pt x="63" y="24"/>
                  </a:cubicBezTo>
                  <a:cubicBezTo>
                    <a:pt x="63" y="24"/>
                    <a:pt x="63" y="24"/>
                    <a:pt x="63" y="23"/>
                  </a:cubicBezTo>
                  <a:cubicBezTo>
                    <a:pt x="64" y="24"/>
                    <a:pt x="64" y="24"/>
                    <a:pt x="64" y="25"/>
                  </a:cubicBezTo>
                  <a:cubicBezTo>
                    <a:pt x="64" y="25"/>
                    <a:pt x="65" y="24"/>
                    <a:pt x="65" y="24"/>
                  </a:cubicBezTo>
                  <a:cubicBezTo>
                    <a:pt x="64" y="25"/>
                    <a:pt x="64" y="26"/>
                    <a:pt x="64" y="25"/>
                  </a:cubicBezTo>
                  <a:cubicBezTo>
                    <a:pt x="63" y="26"/>
                    <a:pt x="63" y="26"/>
                    <a:pt x="64" y="26"/>
                  </a:cubicBezTo>
                  <a:cubicBezTo>
                    <a:pt x="64" y="26"/>
                    <a:pt x="64" y="25"/>
                    <a:pt x="65" y="25"/>
                  </a:cubicBezTo>
                  <a:cubicBezTo>
                    <a:pt x="67" y="26"/>
                    <a:pt x="70" y="27"/>
                    <a:pt x="71" y="29"/>
                  </a:cubicBezTo>
                  <a:cubicBezTo>
                    <a:pt x="73" y="31"/>
                    <a:pt x="74" y="33"/>
                    <a:pt x="76" y="35"/>
                  </a:cubicBezTo>
                  <a:cubicBezTo>
                    <a:pt x="76" y="35"/>
                    <a:pt x="76" y="36"/>
                    <a:pt x="77" y="37"/>
                  </a:cubicBezTo>
                  <a:cubicBezTo>
                    <a:pt x="77" y="37"/>
                    <a:pt x="77" y="37"/>
                    <a:pt x="77" y="37"/>
                  </a:cubicBezTo>
                  <a:cubicBezTo>
                    <a:pt x="77" y="37"/>
                    <a:pt x="77" y="38"/>
                    <a:pt x="77" y="38"/>
                  </a:cubicBezTo>
                  <a:cubicBezTo>
                    <a:pt x="78" y="39"/>
                    <a:pt x="78" y="39"/>
                    <a:pt x="78" y="39"/>
                  </a:cubicBezTo>
                  <a:cubicBezTo>
                    <a:pt x="78" y="40"/>
                    <a:pt x="78" y="40"/>
                    <a:pt x="78" y="41"/>
                  </a:cubicBezTo>
                  <a:cubicBezTo>
                    <a:pt x="78" y="41"/>
                    <a:pt x="79" y="42"/>
                    <a:pt x="79" y="42"/>
                  </a:cubicBezTo>
                  <a:cubicBezTo>
                    <a:pt x="79" y="42"/>
                    <a:pt x="80" y="43"/>
                    <a:pt x="79" y="44"/>
                  </a:cubicBezTo>
                  <a:cubicBezTo>
                    <a:pt x="80" y="44"/>
                    <a:pt x="80" y="45"/>
                    <a:pt x="79" y="45"/>
                  </a:cubicBezTo>
                  <a:cubicBezTo>
                    <a:pt x="80" y="45"/>
                    <a:pt x="80" y="45"/>
                    <a:pt x="80" y="45"/>
                  </a:cubicBezTo>
                  <a:cubicBezTo>
                    <a:pt x="80" y="46"/>
                    <a:pt x="80" y="46"/>
                    <a:pt x="80" y="47"/>
                  </a:cubicBezTo>
                  <a:cubicBezTo>
                    <a:pt x="80" y="47"/>
                    <a:pt x="80" y="47"/>
                    <a:pt x="79" y="47"/>
                  </a:cubicBezTo>
                  <a:cubicBezTo>
                    <a:pt x="79" y="47"/>
                    <a:pt x="80" y="47"/>
                    <a:pt x="80" y="47"/>
                  </a:cubicBezTo>
                  <a:cubicBezTo>
                    <a:pt x="80" y="48"/>
                    <a:pt x="79" y="47"/>
                    <a:pt x="79" y="47"/>
                  </a:cubicBezTo>
                  <a:cubicBezTo>
                    <a:pt x="79" y="48"/>
                    <a:pt x="80" y="48"/>
                    <a:pt x="80" y="48"/>
                  </a:cubicBezTo>
                  <a:cubicBezTo>
                    <a:pt x="79" y="48"/>
                    <a:pt x="80" y="49"/>
                    <a:pt x="80" y="49"/>
                  </a:cubicBezTo>
                  <a:cubicBezTo>
                    <a:pt x="80" y="49"/>
                    <a:pt x="79" y="49"/>
                    <a:pt x="79" y="50"/>
                  </a:cubicBezTo>
                  <a:cubicBezTo>
                    <a:pt x="79" y="50"/>
                    <a:pt x="80" y="50"/>
                    <a:pt x="80" y="51"/>
                  </a:cubicBezTo>
                  <a:cubicBezTo>
                    <a:pt x="80" y="51"/>
                    <a:pt x="79" y="51"/>
                    <a:pt x="79" y="51"/>
                  </a:cubicBezTo>
                  <a:cubicBezTo>
                    <a:pt x="79" y="51"/>
                    <a:pt x="80" y="51"/>
                    <a:pt x="79" y="52"/>
                  </a:cubicBezTo>
                  <a:cubicBezTo>
                    <a:pt x="79" y="52"/>
                    <a:pt x="80" y="53"/>
                    <a:pt x="80" y="53"/>
                  </a:cubicBezTo>
                  <a:cubicBezTo>
                    <a:pt x="80" y="53"/>
                    <a:pt x="79" y="54"/>
                    <a:pt x="79" y="54"/>
                  </a:cubicBezTo>
                  <a:cubicBezTo>
                    <a:pt x="79" y="54"/>
                    <a:pt x="80" y="54"/>
                    <a:pt x="80" y="54"/>
                  </a:cubicBezTo>
                  <a:cubicBezTo>
                    <a:pt x="79" y="54"/>
                    <a:pt x="79" y="54"/>
                    <a:pt x="79" y="54"/>
                  </a:cubicBezTo>
                  <a:cubicBezTo>
                    <a:pt x="79" y="54"/>
                    <a:pt x="79" y="55"/>
                    <a:pt x="79" y="55"/>
                  </a:cubicBezTo>
                  <a:cubicBezTo>
                    <a:pt x="79" y="55"/>
                    <a:pt x="78" y="56"/>
                    <a:pt x="78" y="56"/>
                  </a:cubicBezTo>
                  <a:cubicBezTo>
                    <a:pt x="78" y="56"/>
                    <a:pt x="79" y="56"/>
                    <a:pt x="79" y="57"/>
                  </a:cubicBezTo>
                  <a:cubicBezTo>
                    <a:pt x="78" y="57"/>
                    <a:pt x="78" y="57"/>
                    <a:pt x="78" y="57"/>
                  </a:cubicBezTo>
                  <a:cubicBezTo>
                    <a:pt x="78" y="57"/>
                    <a:pt x="78" y="57"/>
                    <a:pt x="78" y="58"/>
                  </a:cubicBezTo>
                  <a:cubicBezTo>
                    <a:pt x="78" y="58"/>
                    <a:pt x="78" y="58"/>
                    <a:pt x="78" y="59"/>
                  </a:cubicBezTo>
                  <a:cubicBezTo>
                    <a:pt x="78" y="59"/>
                    <a:pt x="77" y="59"/>
                    <a:pt x="77" y="59"/>
                  </a:cubicBezTo>
                  <a:cubicBezTo>
                    <a:pt x="77" y="59"/>
                    <a:pt x="77" y="60"/>
                    <a:pt x="77" y="61"/>
                  </a:cubicBezTo>
                  <a:cubicBezTo>
                    <a:pt x="77" y="61"/>
                    <a:pt x="76" y="61"/>
                    <a:pt x="76" y="61"/>
                  </a:cubicBezTo>
                  <a:cubicBezTo>
                    <a:pt x="76" y="62"/>
                    <a:pt x="76" y="63"/>
                    <a:pt x="76" y="63"/>
                  </a:cubicBezTo>
                  <a:cubicBezTo>
                    <a:pt x="76" y="63"/>
                    <a:pt x="75" y="63"/>
                    <a:pt x="75" y="63"/>
                  </a:cubicBezTo>
                  <a:cubicBezTo>
                    <a:pt x="75" y="64"/>
                    <a:pt x="75" y="64"/>
                    <a:pt x="75" y="65"/>
                  </a:cubicBezTo>
                  <a:cubicBezTo>
                    <a:pt x="74" y="65"/>
                    <a:pt x="74" y="65"/>
                    <a:pt x="74" y="64"/>
                  </a:cubicBezTo>
                  <a:cubicBezTo>
                    <a:pt x="74" y="65"/>
                    <a:pt x="74" y="65"/>
                    <a:pt x="74" y="65"/>
                  </a:cubicBezTo>
                  <a:cubicBezTo>
                    <a:pt x="74" y="65"/>
                    <a:pt x="75" y="66"/>
                    <a:pt x="73" y="66"/>
                  </a:cubicBezTo>
                  <a:cubicBezTo>
                    <a:pt x="73" y="67"/>
                    <a:pt x="73" y="66"/>
                    <a:pt x="73" y="67"/>
                  </a:cubicBezTo>
                  <a:cubicBezTo>
                    <a:pt x="72" y="67"/>
                    <a:pt x="72" y="67"/>
                    <a:pt x="71" y="66"/>
                  </a:cubicBezTo>
                  <a:cubicBezTo>
                    <a:pt x="71" y="67"/>
                    <a:pt x="72" y="67"/>
                    <a:pt x="72" y="67"/>
                  </a:cubicBezTo>
                  <a:cubicBezTo>
                    <a:pt x="72" y="68"/>
                    <a:pt x="71" y="67"/>
                    <a:pt x="71" y="68"/>
                  </a:cubicBezTo>
                  <a:cubicBezTo>
                    <a:pt x="71" y="68"/>
                    <a:pt x="72" y="68"/>
                    <a:pt x="72" y="68"/>
                  </a:cubicBezTo>
                  <a:cubicBezTo>
                    <a:pt x="71" y="68"/>
                    <a:pt x="71" y="69"/>
                    <a:pt x="70" y="70"/>
                  </a:cubicBezTo>
                  <a:cubicBezTo>
                    <a:pt x="70" y="70"/>
                    <a:pt x="70" y="70"/>
                    <a:pt x="69" y="70"/>
                  </a:cubicBezTo>
                  <a:cubicBezTo>
                    <a:pt x="69" y="70"/>
                    <a:pt x="69" y="72"/>
                    <a:pt x="67" y="71"/>
                  </a:cubicBezTo>
                  <a:cubicBezTo>
                    <a:pt x="67" y="71"/>
                    <a:pt x="68" y="72"/>
                    <a:pt x="68" y="72"/>
                  </a:cubicBezTo>
                  <a:cubicBezTo>
                    <a:pt x="67" y="72"/>
                    <a:pt x="67" y="73"/>
                    <a:pt x="66" y="73"/>
                  </a:cubicBezTo>
                  <a:cubicBezTo>
                    <a:pt x="67" y="74"/>
                    <a:pt x="66" y="74"/>
                    <a:pt x="66" y="74"/>
                  </a:cubicBezTo>
                  <a:cubicBezTo>
                    <a:pt x="66" y="75"/>
                    <a:pt x="67" y="75"/>
                    <a:pt x="67" y="75"/>
                  </a:cubicBezTo>
                  <a:cubicBezTo>
                    <a:pt x="67" y="75"/>
                    <a:pt x="67" y="74"/>
                    <a:pt x="67" y="74"/>
                  </a:cubicBezTo>
                  <a:cubicBezTo>
                    <a:pt x="67" y="74"/>
                    <a:pt x="67" y="74"/>
                    <a:pt x="67" y="74"/>
                  </a:cubicBezTo>
                  <a:cubicBezTo>
                    <a:pt x="67" y="74"/>
                    <a:pt x="67" y="74"/>
                    <a:pt x="67" y="74"/>
                  </a:cubicBezTo>
                  <a:cubicBezTo>
                    <a:pt x="67" y="73"/>
                    <a:pt x="68" y="74"/>
                    <a:pt x="68" y="73"/>
                  </a:cubicBezTo>
                  <a:cubicBezTo>
                    <a:pt x="68" y="73"/>
                    <a:pt x="68" y="73"/>
                    <a:pt x="69" y="73"/>
                  </a:cubicBezTo>
                  <a:cubicBezTo>
                    <a:pt x="69" y="73"/>
                    <a:pt x="70" y="73"/>
                    <a:pt x="70" y="73"/>
                  </a:cubicBezTo>
                  <a:cubicBezTo>
                    <a:pt x="70" y="73"/>
                    <a:pt x="70" y="72"/>
                    <a:pt x="70" y="72"/>
                  </a:cubicBezTo>
                  <a:cubicBezTo>
                    <a:pt x="70" y="72"/>
                    <a:pt x="70" y="72"/>
                    <a:pt x="71" y="72"/>
                  </a:cubicBezTo>
                  <a:cubicBezTo>
                    <a:pt x="71" y="71"/>
                    <a:pt x="72" y="71"/>
                    <a:pt x="72" y="70"/>
                  </a:cubicBezTo>
                  <a:cubicBezTo>
                    <a:pt x="72" y="71"/>
                    <a:pt x="72" y="71"/>
                    <a:pt x="73" y="71"/>
                  </a:cubicBezTo>
                  <a:cubicBezTo>
                    <a:pt x="73" y="71"/>
                    <a:pt x="73" y="70"/>
                    <a:pt x="74" y="71"/>
                  </a:cubicBezTo>
                  <a:cubicBezTo>
                    <a:pt x="74" y="71"/>
                    <a:pt x="73" y="71"/>
                    <a:pt x="73" y="71"/>
                  </a:cubicBezTo>
                  <a:cubicBezTo>
                    <a:pt x="73" y="70"/>
                    <a:pt x="73" y="71"/>
                    <a:pt x="73" y="71"/>
                  </a:cubicBezTo>
                  <a:cubicBezTo>
                    <a:pt x="72" y="70"/>
                    <a:pt x="73" y="69"/>
                    <a:pt x="74" y="69"/>
                  </a:cubicBezTo>
                  <a:cubicBezTo>
                    <a:pt x="74" y="69"/>
                    <a:pt x="73" y="68"/>
                    <a:pt x="74" y="69"/>
                  </a:cubicBezTo>
                  <a:cubicBezTo>
                    <a:pt x="74" y="69"/>
                    <a:pt x="74" y="69"/>
                    <a:pt x="74" y="69"/>
                  </a:cubicBezTo>
                  <a:cubicBezTo>
                    <a:pt x="74" y="70"/>
                    <a:pt x="75" y="70"/>
                    <a:pt x="75" y="70"/>
                  </a:cubicBezTo>
                  <a:cubicBezTo>
                    <a:pt x="74" y="70"/>
                    <a:pt x="74" y="70"/>
                    <a:pt x="74" y="70"/>
                  </a:cubicBezTo>
                  <a:cubicBezTo>
                    <a:pt x="74" y="70"/>
                    <a:pt x="74" y="70"/>
                    <a:pt x="74" y="70"/>
                  </a:cubicBezTo>
                  <a:cubicBezTo>
                    <a:pt x="73" y="69"/>
                    <a:pt x="74" y="70"/>
                    <a:pt x="73" y="70"/>
                  </a:cubicBezTo>
                  <a:cubicBezTo>
                    <a:pt x="74" y="71"/>
                    <a:pt x="74" y="70"/>
                    <a:pt x="75" y="71"/>
                  </a:cubicBezTo>
                  <a:cubicBezTo>
                    <a:pt x="75" y="70"/>
                    <a:pt x="74" y="69"/>
                    <a:pt x="75" y="69"/>
                  </a:cubicBezTo>
                  <a:cubicBezTo>
                    <a:pt x="74" y="68"/>
                    <a:pt x="75" y="69"/>
                    <a:pt x="74" y="68"/>
                  </a:cubicBezTo>
                  <a:cubicBezTo>
                    <a:pt x="74" y="68"/>
                    <a:pt x="74" y="68"/>
                    <a:pt x="75" y="68"/>
                  </a:cubicBezTo>
                  <a:cubicBezTo>
                    <a:pt x="75" y="68"/>
                    <a:pt x="75" y="69"/>
                    <a:pt x="76" y="69"/>
                  </a:cubicBezTo>
                  <a:cubicBezTo>
                    <a:pt x="76" y="69"/>
                    <a:pt x="75" y="68"/>
                    <a:pt x="76" y="68"/>
                  </a:cubicBezTo>
                  <a:cubicBezTo>
                    <a:pt x="77" y="69"/>
                    <a:pt x="77" y="68"/>
                    <a:pt x="76" y="68"/>
                  </a:cubicBezTo>
                  <a:cubicBezTo>
                    <a:pt x="76" y="67"/>
                    <a:pt x="76" y="68"/>
                    <a:pt x="75" y="68"/>
                  </a:cubicBezTo>
                  <a:cubicBezTo>
                    <a:pt x="74" y="67"/>
                    <a:pt x="76" y="67"/>
                    <a:pt x="76" y="67"/>
                  </a:cubicBezTo>
                  <a:cubicBezTo>
                    <a:pt x="77" y="68"/>
                    <a:pt x="77" y="67"/>
                    <a:pt x="78" y="67"/>
                  </a:cubicBezTo>
                  <a:cubicBezTo>
                    <a:pt x="77" y="67"/>
                    <a:pt x="76" y="67"/>
                    <a:pt x="76" y="67"/>
                  </a:cubicBezTo>
                  <a:cubicBezTo>
                    <a:pt x="76" y="67"/>
                    <a:pt x="77" y="67"/>
                    <a:pt x="78" y="67"/>
                  </a:cubicBezTo>
                  <a:cubicBezTo>
                    <a:pt x="78" y="66"/>
                    <a:pt x="77" y="67"/>
                    <a:pt x="77" y="67"/>
                  </a:cubicBezTo>
                  <a:cubicBezTo>
                    <a:pt x="77" y="65"/>
                    <a:pt x="78" y="64"/>
                    <a:pt x="79" y="63"/>
                  </a:cubicBezTo>
                  <a:cubicBezTo>
                    <a:pt x="79" y="63"/>
                    <a:pt x="80" y="63"/>
                    <a:pt x="79" y="62"/>
                  </a:cubicBezTo>
                  <a:cubicBezTo>
                    <a:pt x="80" y="62"/>
                    <a:pt x="80" y="61"/>
                    <a:pt x="81" y="60"/>
                  </a:cubicBezTo>
                  <a:cubicBezTo>
                    <a:pt x="81" y="61"/>
                    <a:pt x="81" y="61"/>
                    <a:pt x="80" y="61"/>
                  </a:cubicBezTo>
                  <a:cubicBezTo>
                    <a:pt x="80" y="62"/>
                    <a:pt x="80" y="63"/>
                    <a:pt x="80" y="63"/>
                  </a:cubicBezTo>
                  <a:cubicBezTo>
                    <a:pt x="81" y="63"/>
                    <a:pt x="81" y="63"/>
                    <a:pt x="82" y="64"/>
                  </a:cubicBezTo>
                  <a:cubicBezTo>
                    <a:pt x="82" y="63"/>
                    <a:pt x="82" y="63"/>
                    <a:pt x="82" y="63"/>
                  </a:cubicBezTo>
                  <a:cubicBezTo>
                    <a:pt x="82" y="63"/>
                    <a:pt x="82" y="63"/>
                    <a:pt x="81" y="63"/>
                  </a:cubicBezTo>
                  <a:cubicBezTo>
                    <a:pt x="80" y="62"/>
                    <a:pt x="82" y="63"/>
                    <a:pt x="82" y="62"/>
                  </a:cubicBezTo>
                  <a:cubicBezTo>
                    <a:pt x="81" y="62"/>
                    <a:pt x="82" y="63"/>
                    <a:pt x="81" y="62"/>
                  </a:cubicBezTo>
                  <a:cubicBezTo>
                    <a:pt x="82" y="60"/>
                    <a:pt x="84" y="56"/>
                    <a:pt x="84" y="53"/>
                  </a:cubicBezTo>
                  <a:cubicBezTo>
                    <a:pt x="84" y="53"/>
                    <a:pt x="85" y="53"/>
                    <a:pt x="85" y="53"/>
                  </a:cubicBezTo>
                  <a:cubicBezTo>
                    <a:pt x="85" y="53"/>
                    <a:pt x="85" y="52"/>
                    <a:pt x="85" y="52"/>
                  </a:cubicBezTo>
                  <a:cubicBezTo>
                    <a:pt x="85" y="52"/>
                    <a:pt x="86" y="51"/>
                    <a:pt x="85" y="51"/>
                  </a:cubicBezTo>
                  <a:cubicBezTo>
                    <a:pt x="86" y="51"/>
                    <a:pt x="86" y="51"/>
                    <a:pt x="86" y="50"/>
                  </a:cubicBezTo>
                  <a:cubicBezTo>
                    <a:pt x="86" y="50"/>
                    <a:pt x="86" y="50"/>
                    <a:pt x="86" y="50"/>
                  </a:cubicBezTo>
                  <a:cubicBezTo>
                    <a:pt x="85" y="49"/>
                    <a:pt x="85" y="48"/>
                    <a:pt x="85" y="47"/>
                  </a:cubicBezTo>
                  <a:cubicBezTo>
                    <a:pt x="86" y="46"/>
                    <a:pt x="86" y="45"/>
                    <a:pt x="85" y="44"/>
                  </a:cubicBezTo>
                  <a:cubicBezTo>
                    <a:pt x="85" y="44"/>
                    <a:pt x="85" y="44"/>
                    <a:pt x="86" y="44"/>
                  </a:cubicBezTo>
                  <a:cubicBezTo>
                    <a:pt x="85" y="44"/>
                    <a:pt x="85" y="43"/>
                    <a:pt x="85" y="43"/>
                  </a:cubicBezTo>
                  <a:cubicBezTo>
                    <a:pt x="86" y="43"/>
                    <a:pt x="85" y="43"/>
                    <a:pt x="86" y="43"/>
                  </a:cubicBezTo>
                  <a:cubicBezTo>
                    <a:pt x="86" y="43"/>
                    <a:pt x="85" y="42"/>
                    <a:pt x="86" y="42"/>
                  </a:cubicBezTo>
                  <a:cubicBezTo>
                    <a:pt x="87" y="42"/>
                    <a:pt x="85" y="43"/>
                    <a:pt x="87" y="42"/>
                  </a:cubicBezTo>
                  <a:cubicBezTo>
                    <a:pt x="87" y="43"/>
                    <a:pt x="86" y="43"/>
                    <a:pt x="86" y="43"/>
                  </a:cubicBezTo>
                  <a:cubicBezTo>
                    <a:pt x="87" y="43"/>
                    <a:pt x="87" y="43"/>
                    <a:pt x="87" y="44"/>
                  </a:cubicBezTo>
                  <a:cubicBezTo>
                    <a:pt x="87" y="44"/>
                    <a:pt x="88" y="43"/>
                    <a:pt x="88" y="43"/>
                  </a:cubicBezTo>
                  <a:cubicBezTo>
                    <a:pt x="88" y="43"/>
                    <a:pt x="90" y="43"/>
                    <a:pt x="90" y="43"/>
                  </a:cubicBezTo>
                  <a:cubicBezTo>
                    <a:pt x="91" y="43"/>
                    <a:pt x="90" y="43"/>
                    <a:pt x="91" y="42"/>
                  </a:cubicBezTo>
                  <a:cubicBezTo>
                    <a:pt x="92" y="42"/>
                    <a:pt x="91" y="43"/>
                    <a:pt x="91" y="43"/>
                  </a:cubicBezTo>
                  <a:cubicBezTo>
                    <a:pt x="91" y="43"/>
                    <a:pt x="92" y="43"/>
                    <a:pt x="92" y="43"/>
                  </a:cubicBezTo>
                  <a:cubicBezTo>
                    <a:pt x="92" y="43"/>
                    <a:pt x="92" y="44"/>
                    <a:pt x="92" y="44"/>
                  </a:cubicBezTo>
                  <a:cubicBezTo>
                    <a:pt x="91" y="45"/>
                    <a:pt x="90" y="45"/>
                    <a:pt x="90" y="44"/>
                  </a:cubicBezTo>
                  <a:cubicBezTo>
                    <a:pt x="89" y="44"/>
                    <a:pt x="88" y="45"/>
                    <a:pt x="89" y="45"/>
                  </a:cubicBezTo>
                  <a:cubicBezTo>
                    <a:pt x="89" y="45"/>
                    <a:pt x="88" y="45"/>
                    <a:pt x="87" y="45"/>
                  </a:cubicBezTo>
                  <a:cubicBezTo>
                    <a:pt x="87" y="45"/>
                    <a:pt x="88" y="45"/>
                    <a:pt x="88" y="45"/>
                  </a:cubicBezTo>
                  <a:cubicBezTo>
                    <a:pt x="89" y="46"/>
                    <a:pt x="87" y="46"/>
                    <a:pt x="88" y="46"/>
                  </a:cubicBezTo>
                  <a:cubicBezTo>
                    <a:pt x="87" y="46"/>
                    <a:pt x="88" y="45"/>
                    <a:pt x="87" y="45"/>
                  </a:cubicBezTo>
                  <a:cubicBezTo>
                    <a:pt x="87" y="45"/>
                    <a:pt x="88" y="44"/>
                    <a:pt x="87" y="44"/>
                  </a:cubicBezTo>
                  <a:cubicBezTo>
                    <a:pt x="86" y="44"/>
                    <a:pt x="87" y="45"/>
                    <a:pt x="86" y="44"/>
                  </a:cubicBezTo>
                  <a:cubicBezTo>
                    <a:pt x="87" y="45"/>
                    <a:pt x="86" y="45"/>
                    <a:pt x="87" y="45"/>
                  </a:cubicBezTo>
                  <a:cubicBezTo>
                    <a:pt x="87" y="46"/>
                    <a:pt x="87" y="46"/>
                    <a:pt x="86" y="46"/>
                  </a:cubicBezTo>
                  <a:cubicBezTo>
                    <a:pt x="87" y="46"/>
                    <a:pt x="86" y="48"/>
                    <a:pt x="86" y="48"/>
                  </a:cubicBezTo>
                  <a:cubicBezTo>
                    <a:pt x="87" y="49"/>
                    <a:pt x="87" y="50"/>
                    <a:pt x="86" y="50"/>
                  </a:cubicBezTo>
                  <a:cubicBezTo>
                    <a:pt x="87" y="50"/>
                    <a:pt x="87" y="51"/>
                    <a:pt x="87" y="51"/>
                  </a:cubicBezTo>
                  <a:cubicBezTo>
                    <a:pt x="87" y="51"/>
                    <a:pt x="87" y="51"/>
                    <a:pt x="86" y="51"/>
                  </a:cubicBezTo>
                  <a:cubicBezTo>
                    <a:pt x="86" y="51"/>
                    <a:pt x="87" y="51"/>
                    <a:pt x="87" y="51"/>
                  </a:cubicBezTo>
                  <a:cubicBezTo>
                    <a:pt x="87" y="52"/>
                    <a:pt x="86" y="52"/>
                    <a:pt x="87" y="53"/>
                  </a:cubicBezTo>
                  <a:cubicBezTo>
                    <a:pt x="87" y="53"/>
                    <a:pt x="87" y="52"/>
                    <a:pt x="88" y="52"/>
                  </a:cubicBezTo>
                  <a:cubicBezTo>
                    <a:pt x="88" y="52"/>
                    <a:pt x="88" y="53"/>
                    <a:pt x="88" y="53"/>
                  </a:cubicBezTo>
                  <a:cubicBezTo>
                    <a:pt x="88" y="54"/>
                    <a:pt x="87" y="54"/>
                    <a:pt x="87" y="54"/>
                  </a:cubicBezTo>
                  <a:cubicBezTo>
                    <a:pt x="87" y="55"/>
                    <a:pt x="87" y="54"/>
                    <a:pt x="88" y="54"/>
                  </a:cubicBezTo>
                  <a:cubicBezTo>
                    <a:pt x="88" y="55"/>
                    <a:pt x="87" y="55"/>
                    <a:pt x="87" y="56"/>
                  </a:cubicBezTo>
                  <a:cubicBezTo>
                    <a:pt x="87" y="56"/>
                    <a:pt x="87" y="56"/>
                    <a:pt x="87" y="56"/>
                  </a:cubicBezTo>
                  <a:cubicBezTo>
                    <a:pt x="88" y="56"/>
                    <a:pt x="88" y="56"/>
                    <a:pt x="88" y="56"/>
                  </a:cubicBezTo>
                  <a:cubicBezTo>
                    <a:pt x="88" y="56"/>
                    <a:pt x="88" y="57"/>
                    <a:pt x="87" y="57"/>
                  </a:cubicBezTo>
                  <a:cubicBezTo>
                    <a:pt x="87" y="57"/>
                    <a:pt x="88" y="57"/>
                    <a:pt x="88" y="57"/>
                  </a:cubicBezTo>
                  <a:cubicBezTo>
                    <a:pt x="88" y="57"/>
                    <a:pt x="86" y="57"/>
                    <a:pt x="86" y="58"/>
                  </a:cubicBezTo>
                  <a:cubicBezTo>
                    <a:pt x="87" y="58"/>
                    <a:pt x="87" y="57"/>
                    <a:pt x="87" y="58"/>
                  </a:cubicBezTo>
                  <a:cubicBezTo>
                    <a:pt x="87" y="58"/>
                    <a:pt x="88" y="58"/>
                    <a:pt x="87" y="58"/>
                  </a:cubicBezTo>
                  <a:cubicBezTo>
                    <a:pt x="87" y="58"/>
                    <a:pt x="87" y="58"/>
                    <a:pt x="86" y="58"/>
                  </a:cubicBezTo>
                  <a:cubicBezTo>
                    <a:pt x="86" y="58"/>
                    <a:pt x="87" y="59"/>
                    <a:pt x="87" y="58"/>
                  </a:cubicBezTo>
                  <a:cubicBezTo>
                    <a:pt x="88" y="59"/>
                    <a:pt x="86" y="59"/>
                    <a:pt x="87" y="59"/>
                  </a:cubicBezTo>
                  <a:cubicBezTo>
                    <a:pt x="88" y="59"/>
                    <a:pt x="87" y="58"/>
                    <a:pt x="89" y="58"/>
                  </a:cubicBezTo>
                  <a:cubicBezTo>
                    <a:pt x="89" y="58"/>
                    <a:pt x="88" y="58"/>
                    <a:pt x="88" y="58"/>
                  </a:cubicBezTo>
                  <a:lnTo>
                    <a:pt x="88" y="57"/>
                  </a:lnTo>
                  <a:close/>
                  <a:moveTo>
                    <a:pt x="92" y="44"/>
                  </a:moveTo>
                  <a:cubicBezTo>
                    <a:pt x="91" y="44"/>
                    <a:pt x="90" y="44"/>
                    <a:pt x="90" y="44"/>
                  </a:cubicBezTo>
                  <a:cubicBezTo>
                    <a:pt x="92" y="44"/>
                    <a:pt x="92" y="44"/>
                    <a:pt x="92" y="44"/>
                  </a:cubicBezTo>
                  <a:close/>
                  <a:moveTo>
                    <a:pt x="88" y="44"/>
                  </a:moveTo>
                  <a:cubicBezTo>
                    <a:pt x="88" y="45"/>
                    <a:pt x="88" y="45"/>
                    <a:pt x="88" y="45"/>
                  </a:cubicBezTo>
                  <a:cubicBezTo>
                    <a:pt x="89" y="44"/>
                    <a:pt x="90" y="44"/>
                    <a:pt x="90" y="44"/>
                  </a:cubicBezTo>
                  <a:cubicBezTo>
                    <a:pt x="88" y="44"/>
                    <a:pt x="89" y="44"/>
                    <a:pt x="88" y="44"/>
                  </a:cubicBezTo>
                  <a:moveTo>
                    <a:pt x="86" y="54"/>
                  </a:moveTo>
                  <a:cubicBezTo>
                    <a:pt x="86" y="53"/>
                    <a:pt x="88" y="54"/>
                    <a:pt x="88" y="53"/>
                  </a:cubicBezTo>
                  <a:cubicBezTo>
                    <a:pt x="87" y="53"/>
                    <a:pt x="87" y="53"/>
                    <a:pt x="86" y="53"/>
                  </a:cubicBezTo>
                  <a:cubicBezTo>
                    <a:pt x="86" y="53"/>
                    <a:pt x="86" y="54"/>
                    <a:pt x="86" y="54"/>
                  </a:cubicBezTo>
                  <a:moveTo>
                    <a:pt x="49" y="25"/>
                  </a:moveTo>
                  <a:cubicBezTo>
                    <a:pt x="49" y="26"/>
                    <a:pt x="48" y="25"/>
                    <a:pt x="48" y="27"/>
                  </a:cubicBezTo>
                  <a:cubicBezTo>
                    <a:pt x="48" y="27"/>
                    <a:pt x="49" y="26"/>
                    <a:pt x="49" y="26"/>
                  </a:cubicBezTo>
                  <a:cubicBezTo>
                    <a:pt x="49" y="26"/>
                    <a:pt x="48" y="27"/>
                    <a:pt x="49" y="27"/>
                  </a:cubicBezTo>
                  <a:cubicBezTo>
                    <a:pt x="49" y="27"/>
                    <a:pt x="49" y="26"/>
                    <a:pt x="49" y="25"/>
                  </a:cubicBezTo>
                  <a:moveTo>
                    <a:pt x="53" y="27"/>
                  </a:moveTo>
                  <a:cubicBezTo>
                    <a:pt x="53" y="27"/>
                    <a:pt x="53" y="27"/>
                    <a:pt x="53" y="27"/>
                  </a:cubicBezTo>
                  <a:cubicBezTo>
                    <a:pt x="53" y="26"/>
                    <a:pt x="53" y="26"/>
                    <a:pt x="54" y="25"/>
                  </a:cubicBezTo>
                  <a:cubicBezTo>
                    <a:pt x="54" y="25"/>
                    <a:pt x="53" y="26"/>
                    <a:pt x="53" y="27"/>
                  </a:cubicBezTo>
                  <a:moveTo>
                    <a:pt x="54" y="24"/>
                  </a:moveTo>
                  <a:cubicBezTo>
                    <a:pt x="54" y="23"/>
                    <a:pt x="54" y="23"/>
                    <a:pt x="55" y="22"/>
                  </a:cubicBezTo>
                  <a:cubicBezTo>
                    <a:pt x="55" y="22"/>
                    <a:pt x="53" y="23"/>
                    <a:pt x="54" y="24"/>
                  </a:cubicBezTo>
                  <a:moveTo>
                    <a:pt x="52" y="25"/>
                  </a:moveTo>
                  <a:cubicBezTo>
                    <a:pt x="52" y="24"/>
                    <a:pt x="52" y="24"/>
                    <a:pt x="52" y="23"/>
                  </a:cubicBezTo>
                  <a:cubicBezTo>
                    <a:pt x="52" y="25"/>
                    <a:pt x="52" y="24"/>
                    <a:pt x="51" y="25"/>
                  </a:cubicBezTo>
                  <a:cubicBezTo>
                    <a:pt x="51" y="25"/>
                    <a:pt x="51" y="25"/>
                    <a:pt x="52" y="25"/>
                  </a:cubicBezTo>
                  <a:moveTo>
                    <a:pt x="51" y="27"/>
                  </a:moveTo>
                  <a:cubicBezTo>
                    <a:pt x="51" y="27"/>
                    <a:pt x="51" y="27"/>
                    <a:pt x="51" y="28"/>
                  </a:cubicBezTo>
                  <a:cubicBezTo>
                    <a:pt x="51" y="28"/>
                    <a:pt x="51" y="28"/>
                    <a:pt x="51" y="28"/>
                  </a:cubicBezTo>
                  <a:cubicBezTo>
                    <a:pt x="51" y="28"/>
                    <a:pt x="51" y="27"/>
                    <a:pt x="51" y="27"/>
                  </a:cubicBezTo>
                  <a:moveTo>
                    <a:pt x="53" y="24"/>
                  </a:moveTo>
                  <a:cubicBezTo>
                    <a:pt x="53" y="23"/>
                    <a:pt x="53" y="23"/>
                    <a:pt x="53" y="23"/>
                  </a:cubicBezTo>
                  <a:cubicBezTo>
                    <a:pt x="53" y="23"/>
                    <a:pt x="53" y="23"/>
                    <a:pt x="53" y="22"/>
                  </a:cubicBezTo>
                  <a:cubicBezTo>
                    <a:pt x="52" y="23"/>
                    <a:pt x="52" y="24"/>
                    <a:pt x="53" y="24"/>
                  </a:cubicBezTo>
                  <a:moveTo>
                    <a:pt x="53" y="28"/>
                  </a:moveTo>
                  <a:cubicBezTo>
                    <a:pt x="53" y="27"/>
                    <a:pt x="52" y="28"/>
                    <a:pt x="52" y="28"/>
                  </a:cubicBezTo>
                  <a:cubicBezTo>
                    <a:pt x="52" y="27"/>
                    <a:pt x="52" y="27"/>
                    <a:pt x="52" y="27"/>
                  </a:cubicBezTo>
                  <a:cubicBezTo>
                    <a:pt x="52" y="27"/>
                    <a:pt x="52" y="27"/>
                    <a:pt x="52" y="26"/>
                  </a:cubicBezTo>
                  <a:cubicBezTo>
                    <a:pt x="52" y="26"/>
                    <a:pt x="53" y="25"/>
                    <a:pt x="52" y="25"/>
                  </a:cubicBezTo>
                  <a:cubicBezTo>
                    <a:pt x="52" y="25"/>
                    <a:pt x="52" y="26"/>
                    <a:pt x="52" y="26"/>
                  </a:cubicBezTo>
                  <a:cubicBezTo>
                    <a:pt x="51" y="27"/>
                    <a:pt x="51" y="28"/>
                    <a:pt x="51" y="29"/>
                  </a:cubicBezTo>
                  <a:cubicBezTo>
                    <a:pt x="52" y="28"/>
                    <a:pt x="51" y="28"/>
                    <a:pt x="51" y="28"/>
                  </a:cubicBezTo>
                  <a:cubicBezTo>
                    <a:pt x="51" y="28"/>
                    <a:pt x="52" y="27"/>
                    <a:pt x="52" y="27"/>
                  </a:cubicBezTo>
                  <a:cubicBezTo>
                    <a:pt x="52" y="27"/>
                    <a:pt x="52" y="27"/>
                    <a:pt x="51" y="28"/>
                  </a:cubicBezTo>
                  <a:cubicBezTo>
                    <a:pt x="52" y="29"/>
                    <a:pt x="52" y="29"/>
                    <a:pt x="53" y="28"/>
                  </a:cubicBezTo>
                  <a:moveTo>
                    <a:pt x="50" y="34"/>
                  </a:moveTo>
                  <a:cubicBezTo>
                    <a:pt x="50" y="34"/>
                    <a:pt x="50" y="34"/>
                    <a:pt x="50" y="34"/>
                  </a:cubicBezTo>
                  <a:cubicBezTo>
                    <a:pt x="50" y="34"/>
                    <a:pt x="50" y="34"/>
                    <a:pt x="50" y="35"/>
                  </a:cubicBezTo>
                  <a:lnTo>
                    <a:pt x="50" y="34"/>
                  </a:lnTo>
                  <a:close/>
                  <a:moveTo>
                    <a:pt x="50" y="38"/>
                  </a:moveTo>
                  <a:cubicBezTo>
                    <a:pt x="50" y="37"/>
                    <a:pt x="50" y="37"/>
                    <a:pt x="49" y="38"/>
                  </a:cubicBezTo>
                  <a:cubicBezTo>
                    <a:pt x="49" y="38"/>
                    <a:pt x="50" y="38"/>
                    <a:pt x="50" y="38"/>
                  </a:cubicBezTo>
                  <a:moveTo>
                    <a:pt x="52" y="35"/>
                  </a:moveTo>
                  <a:cubicBezTo>
                    <a:pt x="52" y="35"/>
                    <a:pt x="52" y="33"/>
                    <a:pt x="51" y="34"/>
                  </a:cubicBezTo>
                  <a:cubicBezTo>
                    <a:pt x="51" y="36"/>
                    <a:pt x="51" y="35"/>
                    <a:pt x="51" y="35"/>
                  </a:cubicBezTo>
                  <a:cubicBezTo>
                    <a:pt x="52" y="35"/>
                    <a:pt x="51" y="35"/>
                    <a:pt x="52" y="35"/>
                  </a:cubicBezTo>
                  <a:moveTo>
                    <a:pt x="53" y="35"/>
                  </a:moveTo>
                  <a:cubicBezTo>
                    <a:pt x="53" y="34"/>
                    <a:pt x="52" y="36"/>
                    <a:pt x="52" y="35"/>
                  </a:cubicBezTo>
                  <a:cubicBezTo>
                    <a:pt x="51" y="36"/>
                    <a:pt x="52" y="35"/>
                    <a:pt x="53" y="35"/>
                  </a:cubicBezTo>
                  <a:moveTo>
                    <a:pt x="51" y="38"/>
                  </a:moveTo>
                  <a:cubicBezTo>
                    <a:pt x="51" y="38"/>
                    <a:pt x="51" y="37"/>
                    <a:pt x="51" y="38"/>
                  </a:cubicBezTo>
                  <a:cubicBezTo>
                    <a:pt x="51" y="38"/>
                    <a:pt x="50" y="39"/>
                    <a:pt x="51" y="38"/>
                  </a:cubicBezTo>
                  <a:moveTo>
                    <a:pt x="55" y="25"/>
                  </a:moveTo>
                  <a:cubicBezTo>
                    <a:pt x="55" y="25"/>
                    <a:pt x="56" y="24"/>
                    <a:pt x="56" y="25"/>
                  </a:cubicBezTo>
                  <a:cubicBezTo>
                    <a:pt x="56" y="24"/>
                    <a:pt x="56" y="24"/>
                    <a:pt x="56" y="24"/>
                  </a:cubicBezTo>
                  <a:cubicBezTo>
                    <a:pt x="55" y="24"/>
                    <a:pt x="55" y="25"/>
                    <a:pt x="55" y="25"/>
                  </a:cubicBezTo>
                  <a:moveTo>
                    <a:pt x="53" y="30"/>
                  </a:moveTo>
                  <a:cubicBezTo>
                    <a:pt x="54" y="29"/>
                    <a:pt x="53" y="29"/>
                    <a:pt x="53" y="29"/>
                  </a:cubicBezTo>
                  <a:cubicBezTo>
                    <a:pt x="53" y="28"/>
                    <a:pt x="53" y="28"/>
                    <a:pt x="53" y="28"/>
                  </a:cubicBezTo>
                  <a:cubicBezTo>
                    <a:pt x="52" y="30"/>
                    <a:pt x="53" y="30"/>
                    <a:pt x="53" y="30"/>
                  </a:cubicBezTo>
                  <a:moveTo>
                    <a:pt x="54" y="28"/>
                  </a:moveTo>
                  <a:cubicBezTo>
                    <a:pt x="54" y="28"/>
                    <a:pt x="54" y="27"/>
                    <a:pt x="54" y="27"/>
                  </a:cubicBezTo>
                  <a:cubicBezTo>
                    <a:pt x="54" y="27"/>
                    <a:pt x="54" y="27"/>
                    <a:pt x="53" y="27"/>
                  </a:cubicBezTo>
                  <a:cubicBezTo>
                    <a:pt x="54" y="28"/>
                    <a:pt x="54" y="28"/>
                    <a:pt x="53" y="29"/>
                  </a:cubicBezTo>
                  <a:cubicBezTo>
                    <a:pt x="53" y="29"/>
                    <a:pt x="54" y="28"/>
                    <a:pt x="54" y="28"/>
                  </a:cubicBezTo>
                  <a:moveTo>
                    <a:pt x="56" y="24"/>
                  </a:moveTo>
                  <a:cubicBezTo>
                    <a:pt x="56" y="24"/>
                    <a:pt x="55" y="26"/>
                    <a:pt x="56" y="25"/>
                  </a:cubicBezTo>
                  <a:cubicBezTo>
                    <a:pt x="56" y="25"/>
                    <a:pt x="56" y="25"/>
                    <a:pt x="56" y="24"/>
                  </a:cubicBezTo>
                  <a:cubicBezTo>
                    <a:pt x="56" y="24"/>
                    <a:pt x="57" y="24"/>
                    <a:pt x="57" y="23"/>
                  </a:cubicBezTo>
                  <a:cubicBezTo>
                    <a:pt x="57" y="23"/>
                    <a:pt x="57" y="23"/>
                    <a:pt x="57" y="23"/>
                  </a:cubicBezTo>
                  <a:cubicBezTo>
                    <a:pt x="56" y="24"/>
                    <a:pt x="56" y="23"/>
                    <a:pt x="56" y="24"/>
                  </a:cubicBezTo>
                  <a:moveTo>
                    <a:pt x="57" y="26"/>
                  </a:moveTo>
                  <a:cubicBezTo>
                    <a:pt x="56" y="28"/>
                    <a:pt x="57" y="25"/>
                    <a:pt x="56" y="27"/>
                  </a:cubicBezTo>
                  <a:cubicBezTo>
                    <a:pt x="56" y="27"/>
                    <a:pt x="56" y="28"/>
                    <a:pt x="55" y="28"/>
                  </a:cubicBezTo>
                  <a:cubicBezTo>
                    <a:pt x="55" y="27"/>
                    <a:pt x="55" y="26"/>
                    <a:pt x="55" y="26"/>
                  </a:cubicBezTo>
                  <a:cubicBezTo>
                    <a:pt x="55" y="27"/>
                    <a:pt x="55" y="27"/>
                    <a:pt x="55" y="27"/>
                  </a:cubicBezTo>
                  <a:cubicBezTo>
                    <a:pt x="55" y="27"/>
                    <a:pt x="55" y="27"/>
                    <a:pt x="54" y="28"/>
                  </a:cubicBezTo>
                  <a:cubicBezTo>
                    <a:pt x="55" y="28"/>
                    <a:pt x="55" y="28"/>
                    <a:pt x="56" y="28"/>
                  </a:cubicBezTo>
                  <a:cubicBezTo>
                    <a:pt x="56" y="27"/>
                    <a:pt x="57" y="27"/>
                    <a:pt x="57" y="26"/>
                  </a:cubicBezTo>
                  <a:moveTo>
                    <a:pt x="60" y="23"/>
                  </a:moveTo>
                  <a:cubicBezTo>
                    <a:pt x="60" y="23"/>
                    <a:pt x="59" y="23"/>
                    <a:pt x="59" y="24"/>
                  </a:cubicBezTo>
                  <a:cubicBezTo>
                    <a:pt x="59" y="23"/>
                    <a:pt x="58" y="23"/>
                    <a:pt x="58" y="22"/>
                  </a:cubicBezTo>
                  <a:cubicBezTo>
                    <a:pt x="57" y="23"/>
                    <a:pt x="57" y="24"/>
                    <a:pt x="57" y="24"/>
                  </a:cubicBezTo>
                  <a:cubicBezTo>
                    <a:pt x="58" y="24"/>
                    <a:pt x="58" y="24"/>
                    <a:pt x="58" y="24"/>
                  </a:cubicBezTo>
                  <a:cubicBezTo>
                    <a:pt x="58" y="23"/>
                    <a:pt x="58" y="24"/>
                    <a:pt x="58" y="23"/>
                  </a:cubicBezTo>
                  <a:cubicBezTo>
                    <a:pt x="58" y="23"/>
                    <a:pt x="58" y="23"/>
                    <a:pt x="58" y="24"/>
                  </a:cubicBezTo>
                  <a:cubicBezTo>
                    <a:pt x="58" y="24"/>
                    <a:pt x="58" y="25"/>
                    <a:pt x="57" y="25"/>
                  </a:cubicBezTo>
                  <a:cubicBezTo>
                    <a:pt x="57" y="25"/>
                    <a:pt x="57" y="25"/>
                    <a:pt x="57" y="25"/>
                  </a:cubicBezTo>
                  <a:cubicBezTo>
                    <a:pt x="56" y="26"/>
                    <a:pt x="57" y="26"/>
                    <a:pt x="56" y="26"/>
                  </a:cubicBezTo>
                  <a:cubicBezTo>
                    <a:pt x="56" y="27"/>
                    <a:pt x="56" y="27"/>
                    <a:pt x="56" y="27"/>
                  </a:cubicBezTo>
                  <a:cubicBezTo>
                    <a:pt x="56" y="27"/>
                    <a:pt x="57" y="26"/>
                    <a:pt x="57" y="26"/>
                  </a:cubicBezTo>
                  <a:cubicBezTo>
                    <a:pt x="58" y="25"/>
                    <a:pt x="58" y="25"/>
                    <a:pt x="58" y="25"/>
                  </a:cubicBezTo>
                  <a:cubicBezTo>
                    <a:pt x="58" y="25"/>
                    <a:pt x="59" y="24"/>
                    <a:pt x="59" y="24"/>
                  </a:cubicBezTo>
                  <a:cubicBezTo>
                    <a:pt x="58" y="25"/>
                    <a:pt x="59" y="25"/>
                    <a:pt x="59" y="26"/>
                  </a:cubicBezTo>
                  <a:cubicBezTo>
                    <a:pt x="60" y="24"/>
                    <a:pt x="60" y="24"/>
                    <a:pt x="60" y="24"/>
                  </a:cubicBezTo>
                  <a:cubicBezTo>
                    <a:pt x="59" y="24"/>
                    <a:pt x="59" y="24"/>
                    <a:pt x="59" y="23"/>
                  </a:cubicBezTo>
                  <a:cubicBezTo>
                    <a:pt x="60" y="24"/>
                    <a:pt x="60" y="24"/>
                    <a:pt x="60" y="23"/>
                  </a:cubicBezTo>
                  <a:moveTo>
                    <a:pt x="58" y="28"/>
                  </a:moveTo>
                  <a:cubicBezTo>
                    <a:pt x="58" y="28"/>
                    <a:pt x="58" y="28"/>
                    <a:pt x="58" y="28"/>
                  </a:cubicBezTo>
                  <a:cubicBezTo>
                    <a:pt x="59" y="27"/>
                    <a:pt x="58" y="27"/>
                    <a:pt x="58" y="28"/>
                  </a:cubicBezTo>
                  <a:moveTo>
                    <a:pt x="60" y="26"/>
                  </a:moveTo>
                  <a:cubicBezTo>
                    <a:pt x="60" y="25"/>
                    <a:pt x="59" y="26"/>
                    <a:pt x="59" y="26"/>
                  </a:cubicBezTo>
                  <a:cubicBezTo>
                    <a:pt x="59" y="26"/>
                    <a:pt x="59" y="26"/>
                    <a:pt x="58" y="26"/>
                  </a:cubicBezTo>
                  <a:cubicBezTo>
                    <a:pt x="59" y="27"/>
                    <a:pt x="59" y="26"/>
                    <a:pt x="59" y="27"/>
                  </a:cubicBezTo>
                  <a:cubicBezTo>
                    <a:pt x="60" y="26"/>
                    <a:pt x="60" y="26"/>
                    <a:pt x="60" y="26"/>
                  </a:cubicBezTo>
                  <a:moveTo>
                    <a:pt x="61" y="25"/>
                  </a:moveTo>
                  <a:cubicBezTo>
                    <a:pt x="61" y="25"/>
                    <a:pt x="61" y="24"/>
                    <a:pt x="61" y="24"/>
                  </a:cubicBezTo>
                  <a:cubicBezTo>
                    <a:pt x="61" y="24"/>
                    <a:pt x="61" y="24"/>
                    <a:pt x="61" y="25"/>
                  </a:cubicBezTo>
                  <a:cubicBezTo>
                    <a:pt x="61" y="25"/>
                    <a:pt x="61" y="25"/>
                    <a:pt x="61" y="25"/>
                  </a:cubicBezTo>
                  <a:moveTo>
                    <a:pt x="62" y="25"/>
                  </a:moveTo>
                  <a:cubicBezTo>
                    <a:pt x="62" y="25"/>
                    <a:pt x="61" y="26"/>
                    <a:pt x="62" y="26"/>
                  </a:cubicBezTo>
                  <a:cubicBezTo>
                    <a:pt x="62" y="26"/>
                    <a:pt x="62" y="25"/>
                    <a:pt x="62" y="26"/>
                  </a:cubicBezTo>
                  <a:cubicBezTo>
                    <a:pt x="63" y="25"/>
                    <a:pt x="62" y="25"/>
                    <a:pt x="63" y="25"/>
                  </a:cubicBezTo>
                  <a:cubicBezTo>
                    <a:pt x="63" y="25"/>
                    <a:pt x="63" y="26"/>
                    <a:pt x="63" y="25"/>
                  </a:cubicBezTo>
                  <a:cubicBezTo>
                    <a:pt x="63" y="25"/>
                    <a:pt x="64" y="24"/>
                    <a:pt x="63" y="24"/>
                  </a:cubicBezTo>
                  <a:cubicBezTo>
                    <a:pt x="63" y="24"/>
                    <a:pt x="62" y="25"/>
                    <a:pt x="61" y="25"/>
                  </a:cubicBezTo>
                  <a:cubicBezTo>
                    <a:pt x="61" y="25"/>
                    <a:pt x="61" y="26"/>
                    <a:pt x="61" y="26"/>
                  </a:cubicBezTo>
                  <a:cubicBezTo>
                    <a:pt x="60" y="26"/>
                    <a:pt x="61" y="26"/>
                    <a:pt x="61" y="25"/>
                  </a:cubicBezTo>
                  <a:cubicBezTo>
                    <a:pt x="61" y="25"/>
                    <a:pt x="61" y="27"/>
                    <a:pt x="61" y="26"/>
                  </a:cubicBezTo>
                  <a:cubicBezTo>
                    <a:pt x="61" y="26"/>
                    <a:pt x="61" y="25"/>
                    <a:pt x="62" y="25"/>
                  </a:cubicBezTo>
                  <a:moveTo>
                    <a:pt x="61" y="28"/>
                  </a:moveTo>
                  <a:cubicBezTo>
                    <a:pt x="61" y="27"/>
                    <a:pt x="61" y="27"/>
                    <a:pt x="61" y="27"/>
                  </a:cubicBezTo>
                  <a:cubicBezTo>
                    <a:pt x="60" y="28"/>
                    <a:pt x="61" y="27"/>
                    <a:pt x="60" y="28"/>
                  </a:cubicBezTo>
                  <a:cubicBezTo>
                    <a:pt x="60" y="28"/>
                    <a:pt x="60" y="28"/>
                    <a:pt x="60" y="28"/>
                  </a:cubicBezTo>
                  <a:cubicBezTo>
                    <a:pt x="60" y="28"/>
                    <a:pt x="60" y="28"/>
                    <a:pt x="59" y="29"/>
                  </a:cubicBezTo>
                  <a:cubicBezTo>
                    <a:pt x="60" y="29"/>
                    <a:pt x="60" y="29"/>
                    <a:pt x="61" y="28"/>
                  </a:cubicBezTo>
                  <a:cubicBezTo>
                    <a:pt x="60" y="28"/>
                    <a:pt x="61" y="28"/>
                    <a:pt x="61" y="28"/>
                  </a:cubicBezTo>
                  <a:moveTo>
                    <a:pt x="63" y="26"/>
                  </a:moveTo>
                  <a:cubicBezTo>
                    <a:pt x="62" y="27"/>
                    <a:pt x="61" y="29"/>
                    <a:pt x="62" y="28"/>
                  </a:cubicBezTo>
                  <a:cubicBezTo>
                    <a:pt x="62" y="28"/>
                    <a:pt x="62" y="28"/>
                    <a:pt x="63" y="27"/>
                  </a:cubicBezTo>
                  <a:cubicBezTo>
                    <a:pt x="63" y="27"/>
                    <a:pt x="63" y="27"/>
                    <a:pt x="63" y="27"/>
                  </a:cubicBezTo>
                  <a:cubicBezTo>
                    <a:pt x="63" y="27"/>
                    <a:pt x="63" y="26"/>
                    <a:pt x="63" y="26"/>
                  </a:cubicBezTo>
                  <a:cubicBezTo>
                    <a:pt x="63" y="26"/>
                    <a:pt x="62" y="26"/>
                    <a:pt x="62" y="26"/>
                  </a:cubicBezTo>
                  <a:lnTo>
                    <a:pt x="63" y="26"/>
                  </a:lnTo>
                  <a:close/>
                  <a:moveTo>
                    <a:pt x="60" y="29"/>
                  </a:moveTo>
                  <a:cubicBezTo>
                    <a:pt x="60" y="30"/>
                    <a:pt x="60" y="31"/>
                    <a:pt x="60" y="30"/>
                  </a:cubicBezTo>
                  <a:cubicBezTo>
                    <a:pt x="61" y="30"/>
                    <a:pt x="61" y="29"/>
                    <a:pt x="60" y="29"/>
                  </a:cubicBezTo>
                  <a:moveTo>
                    <a:pt x="60" y="31"/>
                  </a:moveTo>
                  <a:cubicBezTo>
                    <a:pt x="60" y="30"/>
                    <a:pt x="59" y="32"/>
                    <a:pt x="59" y="31"/>
                  </a:cubicBezTo>
                  <a:cubicBezTo>
                    <a:pt x="59" y="31"/>
                    <a:pt x="60" y="30"/>
                    <a:pt x="59" y="30"/>
                  </a:cubicBezTo>
                  <a:cubicBezTo>
                    <a:pt x="58" y="32"/>
                    <a:pt x="58" y="32"/>
                    <a:pt x="58" y="32"/>
                  </a:cubicBezTo>
                  <a:cubicBezTo>
                    <a:pt x="59" y="31"/>
                    <a:pt x="58" y="32"/>
                    <a:pt x="59" y="32"/>
                  </a:cubicBezTo>
                  <a:cubicBezTo>
                    <a:pt x="59" y="31"/>
                    <a:pt x="59" y="31"/>
                    <a:pt x="60" y="31"/>
                  </a:cubicBezTo>
                  <a:moveTo>
                    <a:pt x="62" y="29"/>
                  </a:moveTo>
                  <a:cubicBezTo>
                    <a:pt x="63" y="28"/>
                    <a:pt x="63" y="27"/>
                    <a:pt x="62" y="28"/>
                  </a:cubicBezTo>
                  <a:cubicBezTo>
                    <a:pt x="63" y="28"/>
                    <a:pt x="62" y="29"/>
                    <a:pt x="62" y="29"/>
                  </a:cubicBezTo>
                  <a:moveTo>
                    <a:pt x="61" y="31"/>
                  </a:moveTo>
                  <a:cubicBezTo>
                    <a:pt x="61" y="31"/>
                    <a:pt x="61" y="30"/>
                    <a:pt x="61" y="30"/>
                  </a:cubicBezTo>
                  <a:cubicBezTo>
                    <a:pt x="60" y="31"/>
                    <a:pt x="60" y="32"/>
                    <a:pt x="61" y="31"/>
                  </a:cubicBezTo>
                  <a:moveTo>
                    <a:pt x="62" y="31"/>
                  </a:moveTo>
                  <a:cubicBezTo>
                    <a:pt x="62" y="31"/>
                    <a:pt x="63" y="30"/>
                    <a:pt x="62" y="30"/>
                  </a:cubicBezTo>
                  <a:cubicBezTo>
                    <a:pt x="62" y="31"/>
                    <a:pt x="61" y="32"/>
                    <a:pt x="62" y="31"/>
                  </a:cubicBezTo>
                  <a:moveTo>
                    <a:pt x="65" y="29"/>
                  </a:moveTo>
                  <a:cubicBezTo>
                    <a:pt x="64" y="29"/>
                    <a:pt x="65" y="27"/>
                    <a:pt x="65" y="28"/>
                  </a:cubicBezTo>
                  <a:cubicBezTo>
                    <a:pt x="64" y="28"/>
                    <a:pt x="64" y="30"/>
                    <a:pt x="65" y="29"/>
                  </a:cubicBezTo>
                  <a:moveTo>
                    <a:pt x="67" y="27"/>
                  </a:moveTo>
                  <a:cubicBezTo>
                    <a:pt x="67" y="26"/>
                    <a:pt x="66" y="26"/>
                    <a:pt x="66" y="26"/>
                  </a:cubicBezTo>
                  <a:cubicBezTo>
                    <a:pt x="65" y="27"/>
                    <a:pt x="66" y="26"/>
                    <a:pt x="65" y="27"/>
                  </a:cubicBezTo>
                  <a:cubicBezTo>
                    <a:pt x="65" y="27"/>
                    <a:pt x="65" y="28"/>
                    <a:pt x="65" y="28"/>
                  </a:cubicBezTo>
                  <a:cubicBezTo>
                    <a:pt x="66" y="27"/>
                    <a:pt x="66" y="26"/>
                    <a:pt x="66" y="26"/>
                  </a:cubicBezTo>
                  <a:cubicBezTo>
                    <a:pt x="66" y="27"/>
                    <a:pt x="66" y="27"/>
                    <a:pt x="67" y="27"/>
                  </a:cubicBezTo>
                  <a:moveTo>
                    <a:pt x="69" y="29"/>
                  </a:moveTo>
                  <a:cubicBezTo>
                    <a:pt x="70" y="30"/>
                    <a:pt x="69" y="30"/>
                    <a:pt x="70" y="30"/>
                  </a:cubicBezTo>
                  <a:cubicBezTo>
                    <a:pt x="70" y="29"/>
                    <a:pt x="70" y="29"/>
                    <a:pt x="69" y="29"/>
                  </a:cubicBezTo>
                  <a:moveTo>
                    <a:pt x="62" y="32"/>
                  </a:moveTo>
                  <a:cubicBezTo>
                    <a:pt x="62" y="32"/>
                    <a:pt x="62" y="32"/>
                    <a:pt x="63" y="32"/>
                  </a:cubicBezTo>
                  <a:cubicBezTo>
                    <a:pt x="63" y="31"/>
                    <a:pt x="62" y="32"/>
                    <a:pt x="61" y="33"/>
                  </a:cubicBezTo>
                  <a:cubicBezTo>
                    <a:pt x="61" y="33"/>
                    <a:pt x="61" y="33"/>
                    <a:pt x="61" y="33"/>
                  </a:cubicBezTo>
                  <a:cubicBezTo>
                    <a:pt x="62" y="32"/>
                    <a:pt x="62" y="32"/>
                    <a:pt x="62" y="32"/>
                  </a:cubicBezTo>
                  <a:moveTo>
                    <a:pt x="67" y="28"/>
                  </a:moveTo>
                  <a:cubicBezTo>
                    <a:pt x="67" y="27"/>
                    <a:pt x="67" y="27"/>
                    <a:pt x="67" y="27"/>
                  </a:cubicBezTo>
                  <a:cubicBezTo>
                    <a:pt x="67" y="27"/>
                    <a:pt x="67" y="27"/>
                    <a:pt x="66" y="27"/>
                  </a:cubicBezTo>
                  <a:lnTo>
                    <a:pt x="67" y="28"/>
                  </a:lnTo>
                  <a:close/>
                  <a:moveTo>
                    <a:pt x="63" y="33"/>
                  </a:moveTo>
                  <a:cubicBezTo>
                    <a:pt x="63" y="32"/>
                    <a:pt x="62" y="33"/>
                    <a:pt x="62" y="32"/>
                  </a:cubicBezTo>
                  <a:cubicBezTo>
                    <a:pt x="63" y="32"/>
                    <a:pt x="63" y="32"/>
                    <a:pt x="63" y="32"/>
                  </a:cubicBezTo>
                  <a:cubicBezTo>
                    <a:pt x="64" y="31"/>
                    <a:pt x="63" y="32"/>
                    <a:pt x="62" y="32"/>
                  </a:cubicBezTo>
                  <a:cubicBezTo>
                    <a:pt x="62" y="33"/>
                    <a:pt x="63" y="33"/>
                    <a:pt x="62" y="34"/>
                  </a:cubicBezTo>
                  <a:cubicBezTo>
                    <a:pt x="63" y="33"/>
                    <a:pt x="63" y="33"/>
                    <a:pt x="63" y="33"/>
                  </a:cubicBezTo>
                  <a:moveTo>
                    <a:pt x="67" y="29"/>
                  </a:moveTo>
                  <a:cubicBezTo>
                    <a:pt x="68" y="30"/>
                    <a:pt x="67" y="28"/>
                    <a:pt x="66" y="29"/>
                  </a:cubicBezTo>
                  <a:cubicBezTo>
                    <a:pt x="66" y="29"/>
                    <a:pt x="67" y="29"/>
                    <a:pt x="67" y="29"/>
                  </a:cubicBezTo>
                  <a:moveTo>
                    <a:pt x="67" y="30"/>
                  </a:moveTo>
                  <a:cubicBezTo>
                    <a:pt x="69" y="29"/>
                    <a:pt x="69" y="29"/>
                    <a:pt x="69" y="29"/>
                  </a:cubicBezTo>
                  <a:cubicBezTo>
                    <a:pt x="69" y="29"/>
                    <a:pt x="69" y="29"/>
                    <a:pt x="69" y="29"/>
                  </a:cubicBezTo>
                  <a:cubicBezTo>
                    <a:pt x="69" y="29"/>
                    <a:pt x="69" y="28"/>
                    <a:pt x="69" y="28"/>
                  </a:cubicBezTo>
                  <a:cubicBezTo>
                    <a:pt x="68" y="29"/>
                    <a:pt x="69" y="29"/>
                    <a:pt x="68" y="30"/>
                  </a:cubicBezTo>
                  <a:cubicBezTo>
                    <a:pt x="68" y="29"/>
                    <a:pt x="67" y="30"/>
                    <a:pt x="67" y="30"/>
                  </a:cubicBezTo>
                  <a:cubicBezTo>
                    <a:pt x="68" y="29"/>
                    <a:pt x="69" y="27"/>
                    <a:pt x="67" y="28"/>
                  </a:cubicBezTo>
                  <a:cubicBezTo>
                    <a:pt x="67" y="29"/>
                    <a:pt x="67" y="29"/>
                    <a:pt x="68" y="29"/>
                  </a:cubicBezTo>
                  <a:cubicBezTo>
                    <a:pt x="66" y="30"/>
                    <a:pt x="67" y="29"/>
                    <a:pt x="66" y="30"/>
                  </a:cubicBezTo>
                  <a:cubicBezTo>
                    <a:pt x="66" y="30"/>
                    <a:pt x="67" y="30"/>
                    <a:pt x="67" y="30"/>
                  </a:cubicBezTo>
                  <a:moveTo>
                    <a:pt x="65" y="34"/>
                  </a:moveTo>
                  <a:cubicBezTo>
                    <a:pt x="64" y="34"/>
                    <a:pt x="65" y="33"/>
                    <a:pt x="65" y="33"/>
                  </a:cubicBezTo>
                  <a:cubicBezTo>
                    <a:pt x="65" y="33"/>
                    <a:pt x="64" y="34"/>
                    <a:pt x="64" y="34"/>
                  </a:cubicBezTo>
                  <a:cubicBezTo>
                    <a:pt x="65" y="33"/>
                    <a:pt x="64" y="34"/>
                    <a:pt x="64" y="34"/>
                  </a:cubicBezTo>
                  <a:cubicBezTo>
                    <a:pt x="65" y="33"/>
                    <a:pt x="65" y="33"/>
                    <a:pt x="65" y="33"/>
                  </a:cubicBezTo>
                  <a:cubicBezTo>
                    <a:pt x="65" y="33"/>
                    <a:pt x="65" y="32"/>
                    <a:pt x="65" y="33"/>
                  </a:cubicBezTo>
                  <a:cubicBezTo>
                    <a:pt x="65" y="33"/>
                    <a:pt x="65" y="33"/>
                    <a:pt x="65" y="33"/>
                  </a:cubicBezTo>
                  <a:cubicBezTo>
                    <a:pt x="64" y="33"/>
                    <a:pt x="65" y="32"/>
                    <a:pt x="65" y="31"/>
                  </a:cubicBezTo>
                  <a:cubicBezTo>
                    <a:pt x="64" y="32"/>
                    <a:pt x="64" y="33"/>
                    <a:pt x="63" y="34"/>
                  </a:cubicBezTo>
                  <a:cubicBezTo>
                    <a:pt x="63" y="34"/>
                    <a:pt x="63" y="34"/>
                    <a:pt x="63" y="34"/>
                  </a:cubicBezTo>
                  <a:cubicBezTo>
                    <a:pt x="63" y="34"/>
                    <a:pt x="63" y="34"/>
                    <a:pt x="63" y="34"/>
                  </a:cubicBezTo>
                  <a:cubicBezTo>
                    <a:pt x="64" y="34"/>
                    <a:pt x="63" y="35"/>
                    <a:pt x="63" y="35"/>
                  </a:cubicBezTo>
                  <a:cubicBezTo>
                    <a:pt x="64" y="34"/>
                    <a:pt x="64" y="35"/>
                    <a:pt x="65" y="34"/>
                  </a:cubicBezTo>
                  <a:moveTo>
                    <a:pt x="66" y="33"/>
                  </a:moveTo>
                  <a:cubicBezTo>
                    <a:pt x="67" y="32"/>
                    <a:pt x="67" y="32"/>
                    <a:pt x="66" y="32"/>
                  </a:cubicBezTo>
                  <a:cubicBezTo>
                    <a:pt x="67" y="31"/>
                    <a:pt x="67" y="31"/>
                    <a:pt x="68" y="31"/>
                  </a:cubicBezTo>
                  <a:cubicBezTo>
                    <a:pt x="68" y="30"/>
                    <a:pt x="67" y="31"/>
                    <a:pt x="67" y="31"/>
                  </a:cubicBezTo>
                  <a:cubicBezTo>
                    <a:pt x="67" y="31"/>
                    <a:pt x="67" y="31"/>
                    <a:pt x="67" y="31"/>
                  </a:cubicBezTo>
                  <a:cubicBezTo>
                    <a:pt x="66" y="32"/>
                    <a:pt x="66" y="32"/>
                    <a:pt x="66" y="32"/>
                  </a:cubicBezTo>
                  <a:cubicBezTo>
                    <a:pt x="66" y="32"/>
                    <a:pt x="66" y="31"/>
                    <a:pt x="66" y="31"/>
                  </a:cubicBezTo>
                  <a:cubicBezTo>
                    <a:pt x="65" y="32"/>
                    <a:pt x="66" y="32"/>
                    <a:pt x="66" y="32"/>
                  </a:cubicBezTo>
                  <a:cubicBezTo>
                    <a:pt x="65" y="33"/>
                    <a:pt x="66" y="33"/>
                    <a:pt x="66" y="33"/>
                  </a:cubicBezTo>
                  <a:cubicBezTo>
                    <a:pt x="67" y="33"/>
                    <a:pt x="66" y="33"/>
                    <a:pt x="66" y="33"/>
                  </a:cubicBezTo>
                  <a:moveTo>
                    <a:pt x="69" y="32"/>
                  </a:moveTo>
                  <a:cubicBezTo>
                    <a:pt x="69" y="31"/>
                    <a:pt x="69" y="31"/>
                    <a:pt x="69" y="31"/>
                  </a:cubicBezTo>
                  <a:cubicBezTo>
                    <a:pt x="70" y="31"/>
                    <a:pt x="70" y="31"/>
                    <a:pt x="70" y="31"/>
                  </a:cubicBezTo>
                  <a:cubicBezTo>
                    <a:pt x="70" y="31"/>
                    <a:pt x="70" y="31"/>
                    <a:pt x="71" y="31"/>
                  </a:cubicBezTo>
                  <a:cubicBezTo>
                    <a:pt x="71" y="30"/>
                    <a:pt x="70" y="31"/>
                    <a:pt x="70" y="30"/>
                  </a:cubicBezTo>
                  <a:cubicBezTo>
                    <a:pt x="69" y="31"/>
                    <a:pt x="69" y="31"/>
                    <a:pt x="69" y="31"/>
                  </a:cubicBezTo>
                  <a:cubicBezTo>
                    <a:pt x="69" y="31"/>
                    <a:pt x="68" y="31"/>
                    <a:pt x="68" y="31"/>
                  </a:cubicBezTo>
                  <a:cubicBezTo>
                    <a:pt x="68" y="31"/>
                    <a:pt x="68" y="32"/>
                    <a:pt x="68" y="32"/>
                  </a:cubicBezTo>
                  <a:cubicBezTo>
                    <a:pt x="68" y="32"/>
                    <a:pt x="68" y="32"/>
                    <a:pt x="68" y="32"/>
                  </a:cubicBezTo>
                  <a:cubicBezTo>
                    <a:pt x="69" y="31"/>
                    <a:pt x="68" y="32"/>
                    <a:pt x="69" y="32"/>
                  </a:cubicBezTo>
                  <a:moveTo>
                    <a:pt x="68" y="34"/>
                  </a:moveTo>
                  <a:cubicBezTo>
                    <a:pt x="68" y="33"/>
                    <a:pt x="67" y="33"/>
                    <a:pt x="67" y="33"/>
                  </a:cubicBezTo>
                  <a:cubicBezTo>
                    <a:pt x="66" y="34"/>
                    <a:pt x="67" y="34"/>
                    <a:pt x="68" y="34"/>
                  </a:cubicBezTo>
                  <a:moveTo>
                    <a:pt x="69" y="33"/>
                  </a:moveTo>
                  <a:cubicBezTo>
                    <a:pt x="69" y="33"/>
                    <a:pt x="69" y="33"/>
                    <a:pt x="69" y="33"/>
                  </a:cubicBezTo>
                  <a:cubicBezTo>
                    <a:pt x="69" y="34"/>
                    <a:pt x="68" y="34"/>
                    <a:pt x="69" y="34"/>
                  </a:cubicBezTo>
                  <a:cubicBezTo>
                    <a:pt x="69" y="34"/>
                    <a:pt x="69" y="34"/>
                    <a:pt x="69" y="34"/>
                  </a:cubicBezTo>
                  <a:cubicBezTo>
                    <a:pt x="69" y="34"/>
                    <a:pt x="69" y="34"/>
                    <a:pt x="69" y="33"/>
                  </a:cubicBezTo>
                  <a:cubicBezTo>
                    <a:pt x="69" y="34"/>
                    <a:pt x="70" y="33"/>
                    <a:pt x="70" y="33"/>
                  </a:cubicBezTo>
                  <a:cubicBezTo>
                    <a:pt x="70" y="33"/>
                    <a:pt x="70" y="33"/>
                    <a:pt x="70" y="34"/>
                  </a:cubicBezTo>
                  <a:cubicBezTo>
                    <a:pt x="71" y="33"/>
                    <a:pt x="70" y="33"/>
                    <a:pt x="71" y="32"/>
                  </a:cubicBezTo>
                  <a:cubicBezTo>
                    <a:pt x="71" y="32"/>
                    <a:pt x="71" y="32"/>
                    <a:pt x="71" y="32"/>
                  </a:cubicBezTo>
                  <a:cubicBezTo>
                    <a:pt x="71" y="32"/>
                    <a:pt x="71" y="32"/>
                    <a:pt x="71" y="32"/>
                  </a:cubicBezTo>
                  <a:cubicBezTo>
                    <a:pt x="70" y="32"/>
                    <a:pt x="71" y="32"/>
                    <a:pt x="70" y="32"/>
                  </a:cubicBezTo>
                  <a:cubicBezTo>
                    <a:pt x="70" y="32"/>
                    <a:pt x="70" y="32"/>
                    <a:pt x="70" y="32"/>
                  </a:cubicBezTo>
                  <a:cubicBezTo>
                    <a:pt x="69" y="33"/>
                    <a:pt x="70" y="32"/>
                    <a:pt x="69" y="33"/>
                  </a:cubicBezTo>
                  <a:cubicBezTo>
                    <a:pt x="69" y="33"/>
                    <a:pt x="69" y="33"/>
                    <a:pt x="69" y="33"/>
                  </a:cubicBezTo>
                  <a:cubicBezTo>
                    <a:pt x="69" y="33"/>
                    <a:pt x="69" y="33"/>
                    <a:pt x="69" y="33"/>
                  </a:cubicBezTo>
                  <a:moveTo>
                    <a:pt x="69" y="35"/>
                  </a:moveTo>
                  <a:cubicBezTo>
                    <a:pt x="69" y="34"/>
                    <a:pt x="68" y="35"/>
                    <a:pt x="68" y="35"/>
                  </a:cubicBezTo>
                  <a:cubicBezTo>
                    <a:pt x="68" y="35"/>
                    <a:pt x="68" y="34"/>
                    <a:pt x="68" y="34"/>
                  </a:cubicBezTo>
                  <a:cubicBezTo>
                    <a:pt x="68" y="34"/>
                    <a:pt x="67" y="34"/>
                    <a:pt x="67" y="35"/>
                  </a:cubicBezTo>
                  <a:cubicBezTo>
                    <a:pt x="68" y="35"/>
                    <a:pt x="67" y="35"/>
                    <a:pt x="68" y="36"/>
                  </a:cubicBezTo>
                  <a:lnTo>
                    <a:pt x="69" y="35"/>
                  </a:lnTo>
                  <a:close/>
                  <a:moveTo>
                    <a:pt x="70" y="37"/>
                  </a:moveTo>
                  <a:cubicBezTo>
                    <a:pt x="70" y="37"/>
                    <a:pt x="70" y="37"/>
                    <a:pt x="71" y="36"/>
                  </a:cubicBezTo>
                  <a:cubicBezTo>
                    <a:pt x="70" y="36"/>
                    <a:pt x="70" y="37"/>
                    <a:pt x="69" y="37"/>
                  </a:cubicBezTo>
                  <a:cubicBezTo>
                    <a:pt x="69" y="37"/>
                    <a:pt x="69" y="37"/>
                    <a:pt x="70" y="37"/>
                  </a:cubicBezTo>
                  <a:moveTo>
                    <a:pt x="73" y="37"/>
                  </a:moveTo>
                  <a:cubicBezTo>
                    <a:pt x="73" y="37"/>
                    <a:pt x="73" y="36"/>
                    <a:pt x="72" y="36"/>
                  </a:cubicBezTo>
                  <a:cubicBezTo>
                    <a:pt x="72" y="37"/>
                    <a:pt x="72" y="37"/>
                    <a:pt x="73" y="37"/>
                  </a:cubicBezTo>
                  <a:moveTo>
                    <a:pt x="76" y="38"/>
                  </a:moveTo>
                  <a:cubicBezTo>
                    <a:pt x="76" y="37"/>
                    <a:pt x="76" y="38"/>
                    <a:pt x="76" y="37"/>
                  </a:cubicBezTo>
                  <a:cubicBezTo>
                    <a:pt x="74" y="38"/>
                    <a:pt x="75" y="38"/>
                    <a:pt x="76" y="38"/>
                  </a:cubicBezTo>
                  <a:moveTo>
                    <a:pt x="73" y="39"/>
                  </a:moveTo>
                  <a:cubicBezTo>
                    <a:pt x="73" y="39"/>
                    <a:pt x="74" y="38"/>
                    <a:pt x="73" y="38"/>
                  </a:cubicBezTo>
                  <a:cubicBezTo>
                    <a:pt x="73" y="38"/>
                    <a:pt x="72" y="39"/>
                    <a:pt x="73" y="39"/>
                  </a:cubicBezTo>
                  <a:moveTo>
                    <a:pt x="69" y="42"/>
                  </a:moveTo>
                  <a:cubicBezTo>
                    <a:pt x="69" y="42"/>
                    <a:pt x="70" y="41"/>
                    <a:pt x="70" y="41"/>
                  </a:cubicBezTo>
                  <a:cubicBezTo>
                    <a:pt x="69" y="42"/>
                    <a:pt x="69" y="42"/>
                    <a:pt x="69" y="42"/>
                  </a:cubicBezTo>
                  <a:cubicBezTo>
                    <a:pt x="69" y="42"/>
                    <a:pt x="69" y="42"/>
                    <a:pt x="69" y="42"/>
                  </a:cubicBezTo>
                  <a:moveTo>
                    <a:pt x="71" y="42"/>
                  </a:moveTo>
                  <a:cubicBezTo>
                    <a:pt x="71" y="42"/>
                    <a:pt x="71" y="41"/>
                    <a:pt x="69" y="42"/>
                  </a:cubicBezTo>
                  <a:cubicBezTo>
                    <a:pt x="69" y="42"/>
                    <a:pt x="68" y="42"/>
                    <a:pt x="69" y="42"/>
                  </a:cubicBezTo>
                  <a:cubicBezTo>
                    <a:pt x="69" y="42"/>
                    <a:pt x="69" y="42"/>
                    <a:pt x="70" y="42"/>
                  </a:cubicBezTo>
                  <a:cubicBezTo>
                    <a:pt x="69" y="42"/>
                    <a:pt x="70" y="42"/>
                    <a:pt x="71" y="42"/>
                  </a:cubicBezTo>
                  <a:moveTo>
                    <a:pt x="70" y="43"/>
                  </a:moveTo>
                  <a:cubicBezTo>
                    <a:pt x="71" y="43"/>
                    <a:pt x="70" y="43"/>
                    <a:pt x="69" y="43"/>
                  </a:cubicBezTo>
                  <a:cubicBezTo>
                    <a:pt x="69" y="43"/>
                    <a:pt x="70" y="42"/>
                    <a:pt x="69" y="43"/>
                  </a:cubicBezTo>
                  <a:cubicBezTo>
                    <a:pt x="69" y="43"/>
                    <a:pt x="69" y="43"/>
                    <a:pt x="70" y="43"/>
                  </a:cubicBezTo>
                  <a:moveTo>
                    <a:pt x="74" y="43"/>
                  </a:moveTo>
                  <a:cubicBezTo>
                    <a:pt x="74" y="43"/>
                    <a:pt x="74" y="42"/>
                    <a:pt x="73" y="43"/>
                  </a:cubicBezTo>
                  <a:cubicBezTo>
                    <a:pt x="73" y="43"/>
                    <a:pt x="73" y="43"/>
                    <a:pt x="74" y="43"/>
                  </a:cubicBezTo>
                  <a:moveTo>
                    <a:pt x="64" y="42"/>
                  </a:moveTo>
                  <a:cubicBezTo>
                    <a:pt x="64" y="42"/>
                    <a:pt x="65" y="41"/>
                    <a:pt x="65" y="41"/>
                  </a:cubicBezTo>
                  <a:cubicBezTo>
                    <a:pt x="63" y="42"/>
                    <a:pt x="64" y="42"/>
                    <a:pt x="64" y="42"/>
                  </a:cubicBezTo>
                  <a:moveTo>
                    <a:pt x="64" y="43"/>
                  </a:moveTo>
                  <a:cubicBezTo>
                    <a:pt x="64" y="42"/>
                    <a:pt x="65" y="42"/>
                    <a:pt x="64" y="42"/>
                  </a:cubicBezTo>
                  <a:cubicBezTo>
                    <a:pt x="64" y="42"/>
                    <a:pt x="64" y="42"/>
                    <a:pt x="63" y="42"/>
                  </a:cubicBezTo>
                  <a:cubicBezTo>
                    <a:pt x="63" y="43"/>
                    <a:pt x="63" y="43"/>
                    <a:pt x="64" y="43"/>
                  </a:cubicBezTo>
                  <a:moveTo>
                    <a:pt x="61" y="44"/>
                  </a:moveTo>
                  <a:cubicBezTo>
                    <a:pt x="62" y="44"/>
                    <a:pt x="64" y="44"/>
                    <a:pt x="63" y="43"/>
                  </a:cubicBezTo>
                  <a:cubicBezTo>
                    <a:pt x="62" y="44"/>
                    <a:pt x="62" y="44"/>
                    <a:pt x="61" y="44"/>
                  </a:cubicBezTo>
                  <a:moveTo>
                    <a:pt x="63" y="44"/>
                  </a:moveTo>
                  <a:cubicBezTo>
                    <a:pt x="64" y="43"/>
                    <a:pt x="65" y="43"/>
                    <a:pt x="65" y="43"/>
                  </a:cubicBezTo>
                  <a:cubicBezTo>
                    <a:pt x="64" y="43"/>
                    <a:pt x="62" y="44"/>
                    <a:pt x="63" y="44"/>
                  </a:cubicBezTo>
                  <a:moveTo>
                    <a:pt x="65" y="45"/>
                  </a:moveTo>
                  <a:cubicBezTo>
                    <a:pt x="65" y="45"/>
                    <a:pt x="64" y="45"/>
                    <a:pt x="64" y="45"/>
                  </a:cubicBezTo>
                  <a:cubicBezTo>
                    <a:pt x="64" y="45"/>
                    <a:pt x="64" y="46"/>
                    <a:pt x="64" y="46"/>
                  </a:cubicBezTo>
                  <a:cubicBezTo>
                    <a:pt x="65" y="45"/>
                    <a:pt x="66" y="45"/>
                    <a:pt x="65" y="45"/>
                  </a:cubicBezTo>
                  <a:moveTo>
                    <a:pt x="60" y="47"/>
                  </a:moveTo>
                  <a:cubicBezTo>
                    <a:pt x="61" y="46"/>
                    <a:pt x="62" y="46"/>
                    <a:pt x="62" y="46"/>
                  </a:cubicBezTo>
                  <a:cubicBezTo>
                    <a:pt x="61" y="46"/>
                    <a:pt x="62" y="46"/>
                    <a:pt x="62" y="46"/>
                  </a:cubicBezTo>
                  <a:cubicBezTo>
                    <a:pt x="63" y="46"/>
                    <a:pt x="62" y="46"/>
                    <a:pt x="63" y="46"/>
                  </a:cubicBezTo>
                  <a:cubicBezTo>
                    <a:pt x="63" y="46"/>
                    <a:pt x="62" y="45"/>
                    <a:pt x="63" y="45"/>
                  </a:cubicBezTo>
                  <a:cubicBezTo>
                    <a:pt x="63" y="45"/>
                    <a:pt x="64" y="45"/>
                    <a:pt x="64" y="44"/>
                  </a:cubicBezTo>
                  <a:cubicBezTo>
                    <a:pt x="64" y="44"/>
                    <a:pt x="65" y="45"/>
                    <a:pt x="66" y="44"/>
                  </a:cubicBezTo>
                  <a:cubicBezTo>
                    <a:pt x="65" y="44"/>
                    <a:pt x="65" y="44"/>
                    <a:pt x="64" y="44"/>
                  </a:cubicBezTo>
                  <a:cubicBezTo>
                    <a:pt x="64" y="44"/>
                    <a:pt x="64" y="45"/>
                    <a:pt x="63" y="45"/>
                  </a:cubicBezTo>
                  <a:cubicBezTo>
                    <a:pt x="63" y="44"/>
                    <a:pt x="62" y="45"/>
                    <a:pt x="63" y="44"/>
                  </a:cubicBezTo>
                  <a:cubicBezTo>
                    <a:pt x="63" y="44"/>
                    <a:pt x="63" y="44"/>
                    <a:pt x="63" y="44"/>
                  </a:cubicBezTo>
                  <a:cubicBezTo>
                    <a:pt x="64" y="44"/>
                    <a:pt x="64" y="44"/>
                    <a:pt x="64" y="44"/>
                  </a:cubicBezTo>
                  <a:cubicBezTo>
                    <a:pt x="65" y="44"/>
                    <a:pt x="65" y="44"/>
                    <a:pt x="65" y="43"/>
                  </a:cubicBezTo>
                  <a:cubicBezTo>
                    <a:pt x="64" y="44"/>
                    <a:pt x="65" y="43"/>
                    <a:pt x="64" y="44"/>
                  </a:cubicBezTo>
                  <a:cubicBezTo>
                    <a:pt x="64" y="44"/>
                    <a:pt x="64" y="44"/>
                    <a:pt x="63" y="44"/>
                  </a:cubicBezTo>
                  <a:cubicBezTo>
                    <a:pt x="62" y="44"/>
                    <a:pt x="61" y="45"/>
                    <a:pt x="60" y="45"/>
                  </a:cubicBezTo>
                  <a:cubicBezTo>
                    <a:pt x="60" y="45"/>
                    <a:pt x="60" y="45"/>
                    <a:pt x="60" y="45"/>
                  </a:cubicBezTo>
                  <a:cubicBezTo>
                    <a:pt x="61" y="45"/>
                    <a:pt x="61" y="45"/>
                    <a:pt x="62" y="45"/>
                  </a:cubicBezTo>
                  <a:cubicBezTo>
                    <a:pt x="62" y="45"/>
                    <a:pt x="62" y="45"/>
                    <a:pt x="61" y="45"/>
                  </a:cubicBezTo>
                  <a:cubicBezTo>
                    <a:pt x="61" y="45"/>
                    <a:pt x="61" y="45"/>
                    <a:pt x="61" y="45"/>
                  </a:cubicBezTo>
                  <a:cubicBezTo>
                    <a:pt x="60" y="45"/>
                    <a:pt x="61" y="45"/>
                    <a:pt x="61" y="45"/>
                  </a:cubicBezTo>
                  <a:cubicBezTo>
                    <a:pt x="61" y="46"/>
                    <a:pt x="60" y="46"/>
                    <a:pt x="61" y="46"/>
                  </a:cubicBezTo>
                  <a:cubicBezTo>
                    <a:pt x="61" y="45"/>
                    <a:pt x="62" y="45"/>
                    <a:pt x="63" y="45"/>
                  </a:cubicBezTo>
                  <a:cubicBezTo>
                    <a:pt x="64" y="45"/>
                    <a:pt x="62" y="45"/>
                    <a:pt x="62" y="45"/>
                  </a:cubicBezTo>
                  <a:cubicBezTo>
                    <a:pt x="62" y="46"/>
                    <a:pt x="63" y="46"/>
                    <a:pt x="62" y="46"/>
                  </a:cubicBezTo>
                  <a:cubicBezTo>
                    <a:pt x="61" y="46"/>
                    <a:pt x="62" y="45"/>
                    <a:pt x="61" y="46"/>
                  </a:cubicBezTo>
                  <a:cubicBezTo>
                    <a:pt x="61" y="46"/>
                    <a:pt x="60" y="46"/>
                    <a:pt x="60" y="47"/>
                  </a:cubicBezTo>
                  <a:moveTo>
                    <a:pt x="69" y="46"/>
                  </a:moveTo>
                  <a:cubicBezTo>
                    <a:pt x="70" y="46"/>
                    <a:pt x="72" y="45"/>
                    <a:pt x="71" y="45"/>
                  </a:cubicBezTo>
                  <a:cubicBezTo>
                    <a:pt x="71" y="45"/>
                    <a:pt x="70" y="46"/>
                    <a:pt x="70" y="46"/>
                  </a:cubicBezTo>
                  <a:cubicBezTo>
                    <a:pt x="69" y="46"/>
                    <a:pt x="70" y="45"/>
                    <a:pt x="69" y="45"/>
                  </a:cubicBezTo>
                  <a:cubicBezTo>
                    <a:pt x="71" y="45"/>
                    <a:pt x="70" y="45"/>
                    <a:pt x="71" y="45"/>
                  </a:cubicBezTo>
                  <a:cubicBezTo>
                    <a:pt x="71" y="44"/>
                    <a:pt x="70" y="45"/>
                    <a:pt x="70" y="44"/>
                  </a:cubicBezTo>
                  <a:cubicBezTo>
                    <a:pt x="69" y="45"/>
                    <a:pt x="70" y="44"/>
                    <a:pt x="69" y="45"/>
                  </a:cubicBezTo>
                  <a:cubicBezTo>
                    <a:pt x="69" y="45"/>
                    <a:pt x="69" y="46"/>
                    <a:pt x="69" y="46"/>
                  </a:cubicBezTo>
                  <a:moveTo>
                    <a:pt x="70" y="48"/>
                  </a:moveTo>
                  <a:cubicBezTo>
                    <a:pt x="70" y="48"/>
                    <a:pt x="70" y="48"/>
                    <a:pt x="70" y="47"/>
                  </a:cubicBezTo>
                  <a:cubicBezTo>
                    <a:pt x="71" y="47"/>
                    <a:pt x="70" y="48"/>
                    <a:pt x="71" y="48"/>
                  </a:cubicBezTo>
                  <a:cubicBezTo>
                    <a:pt x="71" y="47"/>
                    <a:pt x="71" y="47"/>
                    <a:pt x="71" y="47"/>
                  </a:cubicBezTo>
                  <a:cubicBezTo>
                    <a:pt x="71" y="47"/>
                    <a:pt x="71" y="47"/>
                    <a:pt x="71" y="47"/>
                  </a:cubicBezTo>
                  <a:cubicBezTo>
                    <a:pt x="71" y="47"/>
                    <a:pt x="70" y="47"/>
                    <a:pt x="70" y="47"/>
                  </a:cubicBezTo>
                  <a:cubicBezTo>
                    <a:pt x="72" y="47"/>
                    <a:pt x="70" y="47"/>
                    <a:pt x="70" y="47"/>
                  </a:cubicBezTo>
                  <a:cubicBezTo>
                    <a:pt x="71" y="47"/>
                    <a:pt x="71" y="47"/>
                    <a:pt x="71" y="47"/>
                  </a:cubicBezTo>
                  <a:cubicBezTo>
                    <a:pt x="70" y="46"/>
                    <a:pt x="72" y="45"/>
                    <a:pt x="71" y="46"/>
                  </a:cubicBezTo>
                  <a:cubicBezTo>
                    <a:pt x="71" y="46"/>
                    <a:pt x="70" y="46"/>
                    <a:pt x="69" y="46"/>
                  </a:cubicBezTo>
                  <a:cubicBezTo>
                    <a:pt x="69" y="47"/>
                    <a:pt x="69" y="47"/>
                    <a:pt x="70" y="47"/>
                  </a:cubicBezTo>
                  <a:cubicBezTo>
                    <a:pt x="70" y="47"/>
                    <a:pt x="68" y="48"/>
                    <a:pt x="70" y="48"/>
                  </a:cubicBezTo>
                  <a:moveTo>
                    <a:pt x="59" y="50"/>
                  </a:moveTo>
                  <a:cubicBezTo>
                    <a:pt x="59" y="50"/>
                    <a:pt x="60" y="50"/>
                    <a:pt x="59" y="50"/>
                  </a:cubicBezTo>
                  <a:cubicBezTo>
                    <a:pt x="58" y="50"/>
                    <a:pt x="59" y="50"/>
                    <a:pt x="58" y="50"/>
                  </a:cubicBezTo>
                  <a:lnTo>
                    <a:pt x="59" y="50"/>
                  </a:lnTo>
                  <a:close/>
                  <a:moveTo>
                    <a:pt x="66" y="50"/>
                  </a:moveTo>
                  <a:cubicBezTo>
                    <a:pt x="67" y="50"/>
                    <a:pt x="67" y="50"/>
                    <a:pt x="67" y="50"/>
                  </a:cubicBezTo>
                  <a:cubicBezTo>
                    <a:pt x="66" y="50"/>
                    <a:pt x="66" y="50"/>
                    <a:pt x="66" y="50"/>
                  </a:cubicBezTo>
                  <a:moveTo>
                    <a:pt x="70" y="50"/>
                  </a:moveTo>
                  <a:cubicBezTo>
                    <a:pt x="69" y="50"/>
                    <a:pt x="71" y="50"/>
                    <a:pt x="71" y="50"/>
                  </a:cubicBezTo>
                  <a:cubicBezTo>
                    <a:pt x="72" y="50"/>
                    <a:pt x="71" y="49"/>
                    <a:pt x="71" y="49"/>
                  </a:cubicBezTo>
                  <a:cubicBezTo>
                    <a:pt x="71" y="49"/>
                    <a:pt x="70" y="49"/>
                    <a:pt x="70" y="49"/>
                  </a:cubicBezTo>
                  <a:cubicBezTo>
                    <a:pt x="71" y="49"/>
                    <a:pt x="71" y="49"/>
                    <a:pt x="72" y="48"/>
                  </a:cubicBezTo>
                  <a:cubicBezTo>
                    <a:pt x="71" y="48"/>
                    <a:pt x="70" y="48"/>
                    <a:pt x="69" y="48"/>
                  </a:cubicBezTo>
                  <a:cubicBezTo>
                    <a:pt x="69" y="49"/>
                    <a:pt x="69" y="49"/>
                    <a:pt x="70" y="49"/>
                  </a:cubicBezTo>
                  <a:cubicBezTo>
                    <a:pt x="70" y="49"/>
                    <a:pt x="69" y="49"/>
                    <a:pt x="69" y="49"/>
                  </a:cubicBezTo>
                  <a:cubicBezTo>
                    <a:pt x="71" y="49"/>
                    <a:pt x="69" y="50"/>
                    <a:pt x="70" y="50"/>
                  </a:cubicBezTo>
                  <a:moveTo>
                    <a:pt x="71" y="50"/>
                  </a:moveTo>
                  <a:cubicBezTo>
                    <a:pt x="71" y="50"/>
                    <a:pt x="71" y="50"/>
                    <a:pt x="71" y="50"/>
                  </a:cubicBezTo>
                  <a:cubicBezTo>
                    <a:pt x="71" y="51"/>
                    <a:pt x="69" y="50"/>
                    <a:pt x="69" y="51"/>
                  </a:cubicBezTo>
                  <a:cubicBezTo>
                    <a:pt x="70" y="51"/>
                    <a:pt x="72" y="50"/>
                    <a:pt x="71" y="50"/>
                  </a:cubicBezTo>
                  <a:moveTo>
                    <a:pt x="41" y="64"/>
                  </a:moveTo>
                  <a:cubicBezTo>
                    <a:pt x="40" y="64"/>
                    <a:pt x="40" y="64"/>
                    <a:pt x="40" y="64"/>
                  </a:cubicBezTo>
                  <a:cubicBezTo>
                    <a:pt x="41" y="64"/>
                    <a:pt x="41" y="66"/>
                    <a:pt x="41" y="65"/>
                  </a:cubicBezTo>
                  <a:cubicBezTo>
                    <a:pt x="41" y="65"/>
                    <a:pt x="41" y="65"/>
                    <a:pt x="41" y="64"/>
                  </a:cubicBezTo>
                  <a:moveTo>
                    <a:pt x="48" y="69"/>
                  </a:moveTo>
                  <a:cubicBezTo>
                    <a:pt x="47" y="69"/>
                    <a:pt x="47" y="69"/>
                    <a:pt x="47" y="70"/>
                  </a:cubicBezTo>
                  <a:cubicBezTo>
                    <a:pt x="47" y="70"/>
                    <a:pt x="48" y="69"/>
                    <a:pt x="48" y="69"/>
                  </a:cubicBezTo>
                  <a:moveTo>
                    <a:pt x="47" y="60"/>
                  </a:moveTo>
                  <a:cubicBezTo>
                    <a:pt x="47" y="61"/>
                    <a:pt x="47" y="60"/>
                    <a:pt x="46" y="60"/>
                  </a:cubicBezTo>
                  <a:cubicBezTo>
                    <a:pt x="47" y="61"/>
                    <a:pt x="47" y="61"/>
                    <a:pt x="47" y="60"/>
                  </a:cubicBezTo>
                  <a:moveTo>
                    <a:pt x="48" y="60"/>
                  </a:moveTo>
                  <a:cubicBezTo>
                    <a:pt x="48" y="60"/>
                    <a:pt x="47" y="59"/>
                    <a:pt x="47" y="60"/>
                  </a:cubicBezTo>
                  <a:cubicBezTo>
                    <a:pt x="48" y="60"/>
                    <a:pt x="48" y="61"/>
                    <a:pt x="48" y="60"/>
                  </a:cubicBezTo>
                  <a:moveTo>
                    <a:pt x="52" y="58"/>
                  </a:moveTo>
                  <a:cubicBezTo>
                    <a:pt x="52" y="58"/>
                    <a:pt x="52" y="58"/>
                    <a:pt x="53" y="59"/>
                  </a:cubicBezTo>
                  <a:cubicBezTo>
                    <a:pt x="53" y="59"/>
                    <a:pt x="53" y="59"/>
                    <a:pt x="53" y="59"/>
                  </a:cubicBezTo>
                  <a:cubicBezTo>
                    <a:pt x="52" y="58"/>
                    <a:pt x="52" y="58"/>
                    <a:pt x="52" y="58"/>
                  </a:cubicBezTo>
                  <a:moveTo>
                    <a:pt x="59" y="60"/>
                  </a:moveTo>
                  <a:cubicBezTo>
                    <a:pt x="59" y="60"/>
                    <a:pt x="57" y="59"/>
                    <a:pt x="58" y="60"/>
                  </a:cubicBezTo>
                  <a:cubicBezTo>
                    <a:pt x="58" y="60"/>
                    <a:pt x="58" y="60"/>
                    <a:pt x="59" y="61"/>
                  </a:cubicBezTo>
                  <a:cubicBezTo>
                    <a:pt x="59" y="61"/>
                    <a:pt x="59" y="61"/>
                    <a:pt x="59" y="60"/>
                  </a:cubicBezTo>
                  <a:moveTo>
                    <a:pt x="52" y="55"/>
                  </a:moveTo>
                  <a:cubicBezTo>
                    <a:pt x="53" y="56"/>
                    <a:pt x="52" y="55"/>
                    <a:pt x="52" y="55"/>
                  </a:cubicBezTo>
                  <a:cubicBezTo>
                    <a:pt x="53" y="56"/>
                    <a:pt x="53" y="56"/>
                    <a:pt x="53" y="56"/>
                  </a:cubicBezTo>
                  <a:cubicBezTo>
                    <a:pt x="54" y="56"/>
                    <a:pt x="54" y="56"/>
                    <a:pt x="54" y="57"/>
                  </a:cubicBezTo>
                  <a:cubicBezTo>
                    <a:pt x="55" y="57"/>
                    <a:pt x="54" y="56"/>
                    <a:pt x="52" y="55"/>
                  </a:cubicBezTo>
                  <a:moveTo>
                    <a:pt x="55" y="54"/>
                  </a:moveTo>
                  <a:cubicBezTo>
                    <a:pt x="55" y="55"/>
                    <a:pt x="55" y="55"/>
                    <a:pt x="55" y="55"/>
                  </a:cubicBezTo>
                  <a:cubicBezTo>
                    <a:pt x="55" y="55"/>
                    <a:pt x="56" y="55"/>
                    <a:pt x="55" y="54"/>
                  </a:cubicBezTo>
                  <a:moveTo>
                    <a:pt x="62" y="56"/>
                  </a:moveTo>
                  <a:cubicBezTo>
                    <a:pt x="62" y="56"/>
                    <a:pt x="62" y="56"/>
                    <a:pt x="62" y="56"/>
                  </a:cubicBezTo>
                  <a:cubicBezTo>
                    <a:pt x="63" y="56"/>
                    <a:pt x="64" y="56"/>
                    <a:pt x="62" y="56"/>
                  </a:cubicBezTo>
                  <a:moveTo>
                    <a:pt x="58" y="54"/>
                  </a:moveTo>
                  <a:cubicBezTo>
                    <a:pt x="57" y="54"/>
                    <a:pt x="57" y="54"/>
                    <a:pt x="58" y="54"/>
                  </a:cubicBezTo>
                  <a:cubicBezTo>
                    <a:pt x="58" y="54"/>
                    <a:pt x="59" y="54"/>
                    <a:pt x="58" y="54"/>
                  </a:cubicBezTo>
                  <a:moveTo>
                    <a:pt x="59" y="53"/>
                  </a:moveTo>
                  <a:cubicBezTo>
                    <a:pt x="59" y="54"/>
                    <a:pt x="60" y="54"/>
                    <a:pt x="60" y="54"/>
                  </a:cubicBezTo>
                  <a:cubicBezTo>
                    <a:pt x="60" y="54"/>
                    <a:pt x="61" y="54"/>
                    <a:pt x="59" y="53"/>
                  </a:cubicBezTo>
                  <a:moveTo>
                    <a:pt x="65" y="53"/>
                  </a:moveTo>
                  <a:cubicBezTo>
                    <a:pt x="64" y="53"/>
                    <a:pt x="63" y="53"/>
                    <a:pt x="63" y="53"/>
                  </a:cubicBezTo>
                  <a:cubicBezTo>
                    <a:pt x="65" y="54"/>
                    <a:pt x="65" y="53"/>
                    <a:pt x="65" y="53"/>
                  </a:cubicBezTo>
                  <a:moveTo>
                    <a:pt x="58" y="51"/>
                  </a:moveTo>
                  <a:cubicBezTo>
                    <a:pt x="57" y="51"/>
                    <a:pt x="58" y="52"/>
                    <a:pt x="57" y="52"/>
                  </a:cubicBezTo>
                  <a:cubicBezTo>
                    <a:pt x="58" y="52"/>
                    <a:pt x="57" y="52"/>
                    <a:pt x="58" y="52"/>
                  </a:cubicBezTo>
                  <a:cubicBezTo>
                    <a:pt x="58" y="52"/>
                    <a:pt x="60" y="52"/>
                    <a:pt x="58" y="51"/>
                  </a:cubicBezTo>
                  <a:moveTo>
                    <a:pt x="69" y="51"/>
                  </a:moveTo>
                  <a:cubicBezTo>
                    <a:pt x="69" y="51"/>
                    <a:pt x="70" y="52"/>
                    <a:pt x="71" y="52"/>
                  </a:cubicBezTo>
                  <a:cubicBezTo>
                    <a:pt x="71" y="52"/>
                    <a:pt x="72" y="51"/>
                    <a:pt x="71" y="51"/>
                  </a:cubicBezTo>
                  <a:cubicBezTo>
                    <a:pt x="71" y="51"/>
                    <a:pt x="69" y="51"/>
                    <a:pt x="69" y="51"/>
                  </a:cubicBezTo>
                  <a:moveTo>
                    <a:pt x="70" y="53"/>
                  </a:moveTo>
                  <a:cubicBezTo>
                    <a:pt x="71" y="53"/>
                    <a:pt x="70" y="53"/>
                    <a:pt x="71" y="53"/>
                  </a:cubicBezTo>
                  <a:cubicBezTo>
                    <a:pt x="71" y="52"/>
                    <a:pt x="70" y="52"/>
                    <a:pt x="70" y="52"/>
                  </a:cubicBezTo>
                  <a:cubicBezTo>
                    <a:pt x="71" y="52"/>
                    <a:pt x="72" y="52"/>
                    <a:pt x="72" y="52"/>
                  </a:cubicBezTo>
                  <a:cubicBezTo>
                    <a:pt x="70" y="52"/>
                    <a:pt x="71" y="52"/>
                    <a:pt x="70" y="52"/>
                  </a:cubicBezTo>
                  <a:cubicBezTo>
                    <a:pt x="70" y="52"/>
                    <a:pt x="69" y="52"/>
                    <a:pt x="69" y="52"/>
                  </a:cubicBezTo>
                  <a:cubicBezTo>
                    <a:pt x="69" y="52"/>
                    <a:pt x="70" y="53"/>
                    <a:pt x="70" y="53"/>
                  </a:cubicBezTo>
                  <a:moveTo>
                    <a:pt x="67" y="57"/>
                  </a:moveTo>
                  <a:cubicBezTo>
                    <a:pt x="68" y="57"/>
                    <a:pt x="68" y="57"/>
                    <a:pt x="68" y="57"/>
                  </a:cubicBezTo>
                  <a:cubicBezTo>
                    <a:pt x="68" y="56"/>
                    <a:pt x="68" y="57"/>
                    <a:pt x="68" y="56"/>
                  </a:cubicBezTo>
                  <a:cubicBezTo>
                    <a:pt x="67" y="56"/>
                    <a:pt x="67" y="57"/>
                    <a:pt x="67" y="57"/>
                  </a:cubicBezTo>
                  <a:moveTo>
                    <a:pt x="67" y="58"/>
                  </a:moveTo>
                  <a:cubicBezTo>
                    <a:pt x="67" y="58"/>
                    <a:pt x="67" y="58"/>
                    <a:pt x="67" y="58"/>
                  </a:cubicBezTo>
                  <a:cubicBezTo>
                    <a:pt x="67" y="58"/>
                    <a:pt x="66" y="58"/>
                    <a:pt x="66" y="58"/>
                  </a:cubicBezTo>
                  <a:lnTo>
                    <a:pt x="67" y="58"/>
                  </a:lnTo>
                  <a:close/>
                  <a:moveTo>
                    <a:pt x="67" y="58"/>
                  </a:moveTo>
                  <a:cubicBezTo>
                    <a:pt x="68" y="59"/>
                    <a:pt x="69" y="59"/>
                    <a:pt x="69" y="59"/>
                  </a:cubicBezTo>
                  <a:cubicBezTo>
                    <a:pt x="68" y="58"/>
                    <a:pt x="68" y="59"/>
                    <a:pt x="67" y="58"/>
                  </a:cubicBezTo>
                  <a:cubicBezTo>
                    <a:pt x="67" y="58"/>
                    <a:pt x="67" y="58"/>
                    <a:pt x="67" y="58"/>
                  </a:cubicBezTo>
                  <a:close/>
                  <a:moveTo>
                    <a:pt x="65" y="63"/>
                  </a:moveTo>
                  <a:cubicBezTo>
                    <a:pt x="65" y="63"/>
                    <a:pt x="65" y="63"/>
                    <a:pt x="64" y="62"/>
                  </a:cubicBezTo>
                  <a:cubicBezTo>
                    <a:pt x="64" y="63"/>
                    <a:pt x="64" y="62"/>
                    <a:pt x="64" y="62"/>
                  </a:cubicBezTo>
                  <a:lnTo>
                    <a:pt x="65" y="63"/>
                  </a:lnTo>
                  <a:close/>
                  <a:moveTo>
                    <a:pt x="35" y="75"/>
                  </a:moveTo>
                  <a:cubicBezTo>
                    <a:pt x="35" y="74"/>
                    <a:pt x="35" y="74"/>
                    <a:pt x="35" y="74"/>
                  </a:cubicBezTo>
                  <a:cubicBezTo>
                    <a:pt x="35" y="74"/>
                    <a:pt x="35" y="73"/>
                    <a:pt x="35" y="73"/>
                  </a:cubicBezTo>
                  <a:cubicBezTo>
                    <a:pt x="35" y="74"/>
                    <a:pt x="35" y="75"/>
                    <a:pt x="35" y="75"/>
                  </a:cubicBezTo>
                  <a:moveTo>
                    <a:pt x="34" y="76"/>
                  </a:moveTo>
                  <a:cubicBezTo>
                    <a:pt x="34" y="76"/>
                    <a:pt x="34" y="76"/>
                    <a:pt x="34" y="77"/>
                  </a:cubicBezTo>
                  <a:cubicBezTo>
                    <a:pt x="35" y="77"/>
                    <a:pt x="34" y="76"/>
                    <a:pt x="34" y="76"/>
                  </a:cubicBezTo>
                  <a:cubicBezTo>
                    <a:pt x="34" y="76"/>
                    <a:pt x="34" y="76"/>
                    <a:pt x="34" y="76"/>
                  </a:cubicBezTo>
                  <a:moveTo>
                    <a:pt x="28" y="50"/>
                  </a:moveTo>
                  <a:cubicBezTo>
                    <a:pt x="28" y="50"/>
                    <a:pt x="27" y="51"/>
                    <a:pt x="28" y="51"/>
                  </a:cubicBezTo>
                  <a:cubicBezTo>
                    <a:pt x="28" y="51"/>
                    <a:pt x="29" y="50"/>
                    <a:pt x="28" y="50"/>
                  </a:cubicBezTo>
                  <a:moveTo>
                    <a:pt x="30" y="48"/>
                  </a:moveTo>
                  <a:cubicBezTo>
                    <a:pt x="30" y="49"/>
                    <a:pt x="30" y="49"/>
                    <a:pt x="29" y="49"/>
                  </a:cubicBezTo>
                  <a:cubicBezTo>
                    <a:pt x="29" y="49"/>
                    <a:pt x="30" y="49"/>
                    <a:pt x="29" y="49"/>
                  </a:cubicBezTo>
                  <a:cubicBezTo>
                    <a:pt x="30" y="49"/>
                    <a:pt x="31" y="49"/>
                    <a:pt x="30" y="49"/>
                  </a:cubicBezTo>
                  <a:cubicBezTo>
                    <a:pt x="30" y="49"/>
                    <a:pt x="30" y="49"/>
                    <a:pt x="30" y="49"/>
                  </a:cubicBezTo>
                  <a:cubicBezTo>
                    <a:pt x="30" y="48"/>
                    <a:pt x="31" y="48"/>
                    <a:pt x="30" y="48"/>
                  </a:cubicBezTo>
                  <a:moveTo>
                    <a:pt x="28" y="47"/>
                  </a:moveTo>
                  <a:cubicBezTo>
                    <a:pt x="27" y="47"/>
                    <a:pt x="27" y="48"/>
                    <a:pt x="27" y="48"/>
                  </a:cubicBezTo>
                  <a:cubicBezTo>
                    <a:pt x="28" y="48"/>
                    <a:pt x="28" y="47"/>
                    <a:pt x="28" y="47"/>
                  </a:cubicBezTo>
                  <a:moveTo>
                    <a:pt x="25" y="35"/>
                  </a:moveTo>
                  <a:cubicBezTo>
                    <a:pt x="25" y="35"/>
                    <a:pt x="24" y="35"/>
                    <a:pt x="24" y="36"/>
                  </a:cubicBezTo>
                  <a:lnTo>
                    <a:pt x="25" y="35"/>
                  </a:lnTo>
                  <a:close/>
                  <a:moveTo>
                    <a:pt x="26" y="36"/>
                  </a:moveTo>
                  <a:cubicBezTo>
                    <a:pt x="27" y="36"/>
                    <a:pt x="27" y="36"/>
                    <a:pt x="27" y="36"/>
                  </a:cubicBezTo>
                  <a:cubicBezTo>
                    <a:pt x="26" y="36"/>
                    <a:pt x="26" y="36"/>
                    <a:pt x="26" y="36"/>
                  </a:cubicBezTo>
                  <a:moveTo>
                    <a:pt x="2" y="40"/>
                  </a:moveTo>
                  <a:cubicBezTo>
                    <a:pt x="3" y="40"/>
                    <a:pt x="4" y="40"/>
                    <a:pt x="4" y="40"/>
                  </a:cubicBezTo>
                  <a:cubicBezTo>
                    <a:pt x="4" y="40"/>
                    <a:pt x="4" y="40"/>
                    <a:pt x="3" y="41"/>
                  </a:cubicBezTo>
                  <a:cubicBezTo>
                    <a:pt x="3" y="40"/>
                    <a:pt x="3" y="40"/>
                    <a:pt x="2" y="40"/>
                  </a:cubicBezTo>
                  <a:moveTo>
                    <a:pt x="1" y="36"/>
                  </a:moveTo>
                  <a:cubicBezTo>
                    <a:pt x="2" y="36"/>
                    <a:pt x="2" y="36"/>
                    <a:pt x="2" y="36"/>
                  </a:cubicBezTo>
                  <a:cubicBezTo>
                    <a:pt x="3" y="36"/>
                    <a:pt x="4" y="36"/>
                    <a:pt x="4" y="36"/>
                  </a:cubicBezTo>
                  <a:cubicBezTo>
                    <a:pt x="3" y="36"/>
                    <a:pt x="3" y="36"/>
                    <a:pt x="3" y="36"/>
                  </a:cubicBezTo>
                  <a:cubicBezTo>
                    <a:pt x="3" y="37"/>
                    <a:pt x="3" y="37"/>
                    <a:pt x="2" y="37"/>
                  </a:cubicBezTo>
                  <a:cubicBezTo>
                    <a:pt x="2" y="36"/>
                    <a:pt x="1" y="36"/>
                    <a:pt x="1" y="36"/>
                  </a:cubicBezTo>
                  <a:moveTo>
                    <a:pt x="29" y="32"/>
                  </a:moveTo>
                  <a:cubicBezTo>
                    <a:pt x="29" y="32"/>
                    <a:pt x="30" y="33"/>
                    <a:pt x="29" y="33"/>
                  </a:cubicBezTo>
                  <a:cubicBezTo>
                    <a:pt x="28" y="33"/>
                    <a:pt x="30" y="33"/>
                    <a:pt x="29" y="33"/>
                  </a:cubicBezTo>
                  <a:cubicBezTo>
                    <a:pt x="29" y="33"/>
                    <a:pt x="28" y="33"/>
                    <a:pt x="29" y="32"/>
                  </a:cubicBezTo>
                  <a:cubicBezTo>
                    <a:pt x="30" y="32"/>
                    <a:pt x="29" y="32"/>
                    <a:pt x="29" y="32"/>
                  </a:cubicBezTo>
                  <a:moveTo>
                    <a:pt x="3" y="34"/>
                  </a:moveTo>
                  <a:cubicBezTo>
                    <a:pt x="3" y="35"/>
                    <a:pt x="3" y="35"/>
                    <a:pt x="2" y="35"/>
                  </a:cubicBezTo>
                  <a:cubicBezTo>
                    <a:pt x="2" y="35"/>
                    <a:pt x="4" y="34"/>
                    <a:pt x="2" y="34"/>
                  </a:cubicBezTo>
                  <a:cubicBezTo>
                    <a:pt x="3" y="33"/>
                    <a:pt x="3" y="34"/>
                    <a:pt x="3" y="34"/>
                  </a:cubicBezTo>
                  <a:moveTo>
                    <a:pt x="4" y="32"/>
                  </a:moveTo>
                  <a:cubicBezTo>
                    <a:pt x="4" y="33"/>
                    <a:pt x="4" y="33"/>
                    <a:pt x="3" y="33"/>
                  </a:cubicBezTo>
                  <a:cubicBezTo>
                    <a:pt x="2" y="33"/>
                    <a:pt x="4" y="32"/>
                    <a:pt x="4" y="32"/>
                  </a:cubicBezTo>
                  <a:moveTo>
                    <a:pt x="29" y="33"/>
                  </a:moveTo>
                  <a:cubicBezTo>
                    <a:pt x="29" y="34"/>
                    <a:pt x="28" y="34"/>
                    <a:pt x="28" y="34"/>
                  </a:cubicBezTo>
                  <a:cubicBezTo>
                    <a:pt x="29" y="34"/>
                    <a:pt x="30" y="33"/>
                    <a:pt x="29" y="33"/>
                  </a:cubicBezTo>
                  <a:moveTo>
                    <a:pt x="21" y="41"/>
                  </a:moveTo>
                  <a:cubicBezTo>
                    <a:pt x="20" y="42"/>
                    <a:pt x="20" y="42"/>
                    <a:pt x="20" y="42"/>
                  </a:cubicBezTo>
                  <a:cubicBezTo>
                    <a:pt x="20" y="42"/>
                    <a:pt x="20" y="42"/>
                    <a:pt x="20" y="42"/>
                  </a:cubicBezTo>
                  <a:cubicBezTo>
                    <a:pt x="21" y="42"/>
                    <a:pt x="22" y="42"/>
                    <a:pt x="21" y="41"/>
                  </a:cubicBezTo>
                  <a:moveTo>
                    <a:pt x="24" y="52"/>
                  </a:moveTo>
                  <a:cubicBezTo>
                    <a:pt x="24" y="52"/>
                    <a:pt x="24" y="52"/>
                    <a:pt x="23" y="52"/>
                  </a:cubicBezTo>
                  <a:cubicBezTo>
                    <a:pt x="24" y="52"/>
                    <a:pt x="24" y="53"/>
                    <a:pt x="24" y="52"/>
                  </a:cubicBezTo>
                  <a:moveTo>
                    <a:pt x="22" y="54"/>
                  </a:moveTo>
                  <a:cubicBezTo>
                    <a:pt x="22" y="54"/>
                    <a:pt x="23" y="54"/>
                    <a:pt x="23" y="53"/>
                  </a:cubicBezTo>
                  <a:cubicBezTo>
                    <a:pt x="22" y="53"/>
                    <a:pt x="21" y="54"/>
                    <a:pt x="22" y="54"/>
                  </a:cubicBezTo>
                  <a:moveTo>
                    <a:pt x="26" y="54"/>
                  </a:moveTo>
                  <a:cubicBezTo>
                    <a:pt x="25" y="54"/>
                    <a:pt x="26" y="55"/>
                    <a:pt x="26" y="55"/>
                  </a:cubicBezTo>
                  <a:cubicBezTo>
                    <a:pt x="27" y="54"/>
                    <a:pt x="27" y="54"/>
                    <a:pt x="26" y="54"/>
                  </a:cubicBezTo>
                  <a:moveTo>
                    <a:pt x="24" y="58"/>
                  </a:moveTo>
                  <a:cubicBezTo>
                    <a:pt x="23" y="58"/>
                    <a:pt x="24" y="58"/>
                    <a:pt x="25" y="57"/>
                  </a:cubicBezTo>
                  <a:cubicBezTo>
                    <a:pt x="25" y="57"/>
                    <a:pt x="25" y="57"/>
                    <a:pt x="24" y="57"/>
                  </a:cubicBezTo>
                  <a:cubicBezTo>
                    <a:pt x="24" y="57"/>
                    <a:pt x="24" y="56"/>
                    <a:pt x="24" y="56"/>
                  </a:cubicBezTo>
                  <a:cubicBezTo>
                    <a:pt x="23" y="56"/>
                    <a:pt x="24" y="55"/>
                    <a:pt x="24" y="55"/>
                  </a:cubicBezTo>
                  <a:cubicBezTo>
                    <a:pt x="23" y="55"/>
                    <a:pt x="24" y="54"/>
                    <a:pt x="23" y="55"/>
                  </a:cubicBezTo>
                  <a:cubicBezTo>
                    <a:pt x="23" y="55"/>
                    <a:pt x="24" y="55"/>
                    <a:pt x="24" y="55"/>
                  </a:cubicBezTo>
                  <a:cubicBezTo>
                    <a:pt x="23" y="55"/>
                    <a:pt x="23" y="55"/>
                    <a:pt x="23" y="56"/>
                  </a:cubicBezTo>
                  <a:cubicBezTo>
                    <a:pt x="22" y="56"/>
                    <a:pt x="23" y="56"/>
                    <a:pt x="23" y="56"/>
                  </a:cubicBezTo>
                  <a:cubicBezTo>
                    <a:pt x="23" y="56"/>
                    <a:pt x="22" y="57"/>
                    <a:pt x="22" y="57"/>
                  </a:cubicBezTo>
                  <a:cubicBezTo>
                    <a:pt x="22" y="57"/>
                    <a:pt x="23" y="57"/>
                    <a:pt x="23" y="57"/>
                  </a:cubicBezTo>
                  <a:cubicBezTo>
                    <a:pt x="23" y="57"/>
                    <a:pt x="22" y="58"/>
                    <a:pt x="24" y="58"/>
                  </a:cubicBezTo>
                  <a:moveTo>
                    <a:pt x="26" y="68"/>
                  </a:moveTo>
                  <a:cubicBezTo>
                    <a:pt x="26" y="68"/>
                    <a:pt x="26" y="68"/>
                    <a:pt x="26" y="68"/>
                  </a:cubicBezTo>
                  <a:cubicBezTo>
                    <a:pt x="27" y="67"/>
                    <a:pt x="26" y="67"/>
                    <a:pt x="26" y="67"/>
                  </a:cubicBezTo>
                  <a:cubicBezTo>
                    <a:pt x="26" y="67"/>
                    <a:pt x="26" y="67"/>
                    <a:pt x="26" y="67"/>
                  </a:cubicBezTo>
                  <a:cubicBezTo>
                    <a:pt x="26" y="67"/>
                    <a:pt x="26" y="67"/>
                    <a:pt x="26" y="67"/>
                  </a:cubicBezTo>
                  <a:cubicBezTo>
                    <a:pt x="26" y="67"/>
                    <a:pt x="25" y="66"/>
                    <a:pt x="25" y="66"/>
                  </a:cubicBezTo>
                  <a:cubicBezTo>
                    <a:pt x="24" y="67"/>
                    <a:pt x="25" y="67"/>
                    <a:pt x="25" y="68"/>
                  </a:cubicBezTo>
                  <a:cubicBezTo>
                    <a:pt x="25" y="68"/>
                    <a:pt x="24" y="68"/>
                    <a:pt x="26" y="68"/>
                  </a:cubicBezTo>
                  <a:moveTo>
                    <a:pt x="39" y="79"/>
                  </a:moveTo>
                  <a:cubicBezTo>
                    <a:pt x="39" y="79"/>
                    <a:pt x="39" y="79"/>
                    <a:pt x="39" y="79"/>
                  </a:cubicBezTo>
                  <a:cubicBezTo>
                    <a:pt x="38" y="79"/>
                    <a:pt x="38" y="80"/>
                    <a:pt x="39" y="79"/>
                  </a:cubicBezTo>
                  <a:moveTo>
                    <a:pt x="37" y="78"/>
                  </a:moveTo>
                  <a:cubicBezTo>
                    <a:pt x="36" y="78"/>
                    <a:pt x="38" y="78"/>
                    <a:pt x="38" y="78"/>
                  </a:cubicBezTo>
                  <a:cubicBezTo>
                    <a:pt x="37" y="78"/>
                    <a:pt x="38" y="78"/>
                    <a:pt x="37" y="78"/>
                  </a:cubicBezTo>
                  <a:moveTo>
                    <a:pt x="35" y="79"/>
                  </a:moveTo>
                  <a:cubicBezTo>
                    <a:pt x="35" y="78"/>
                    <a:pt x="36" y="78"/>
                    <a:pt x="36" y="78"/>
                  </a:cubicBezTo>
                  <a:cubicBezTo>
                    <a:pt x="35" y="78"/>
                    <a:pt x="34" y="79"/>
                    <a:pt x="35" y="79"/>
                  </a:cubicBezTo>
                  <a:moveTo>
                    <a:pt x="27" y="68"/>
                  </a:moveTo>
                  <a:cubicBezTo>
                    <a:pt x="26" y="69"/>
                    <a:pt x="26" y="69"/>
                    <a:pt x="25" y="69"/>
                  </a:cubicBezTo>
                  <a:cubicBezTo>
                    <a:pt x="25" y="69"/>
                    <a:pt x="25" y="69"/>
                    <a:pt x="25" y="69"/>
                  </a:cubicBezTo>
                  <a:cubicBezTo>
                    <a:pt x="25" y="69"/>
                    <a:pt x="27" y="69"/>
                    <a:pt x="27" y="68"/>
                  </a:cubicBezTo>
                  <a:moveTo>
                    <a:pt x="13" y="75"/>
                  </a:moveTo>
                  <a:cubicBezTo>
                    <a:pt x="13" y="75"/>
                    <a:pt x="13" y="75"/>
                    <a:pt x="12" y="75"/>
                  </a:cubicBezTo>
                  <a:cubicBezTo>
                    <a:pt x="13" y="75"/>
                    <a:pt x="12" y="75"/>
                    <a:pt x="13" y="75"/>
                  </a:cubicBezTo>
                  <a:moveTo>
                    <a:pt x="14" y="78"/>
                  </a:moveTo>
                  <a:cubicBezTo>
                    <a:pt x="13" y="77"/>
                    <a:pt x="14" y="77"/>
                    <a:pt x="14" y="77"/>
                  </a:cubicBezTo>
                  <a:cubicBezTo>
                    <a:pt x="13" y="77"/>
                    <a:pt x="13" y="77"/>
                    <a:pt x="13" y="77"/>
                  </a:cubicBezTo>
                  <a:cubicBezTo>
                    <a:pt x="13" y="77"/>
                    <a:pt x="12" y="78"/>
                    <a:pt x="14" y="78"/>
                  </a:cubicBezTo>
                  <a:moveTo>
                    <a:pt x="15" y="82"/>
                  </a:moveTo>
                  <a:cubicBezTo>
                    <a:pt x="15" y="82"/>
                    <a:pt x="15" y="82"/>
                    <a:pt x="14" y="82"/>
                  </a:cubicBezTo>
                  <a:cubicBezTo>
                    <a:pt x="14" y="82"/>
                    <a:pt x="14" y="83"/>
                    <a:pt x="15" y="82"/>
                  </a:cubicBezTo>
                  <a:moveTo>
                    <a:pt x="31" y="80"/>
                  </a:moveTo>
                  <a:cubicBezTo>
                    <a:pt x="31" y="80"/>
                    <a:pt x="31" y="80"/>
                    <a:pt x="31" y="80"/>
                  </a:cubicBezTo>
                  <a:cubicBezTo>
                    <a:pt x="32" y="80"/>
                    <a:pt x="31" y="79"/>
                    <a:pt x="31" y="79"/>
                  </a:cubicBezTo>
                  <a:cubicBezTo>
                    <a:pt x="31" y="79"/>
                    <a:pt x="32" y="79"/>
                    <a:pt x="32" y="79"/>
                  </a:cubicBezTo>
                  <a:cubicBezTo>
                    <a:pt x="30" y="79"/>
                    <a:pt x="31" y="78"/>
                    <a:pt x="30" y="78"/>
                  </a:cubicBezTo>
                  <a:cubicBezTo>
                    <a:pt x="30" y="78"/>
                    <a:pt x="30" y="78"/>
                    <a:pt x="31" y="78"/>
                  </a:cubicBezTo>
                  <a:cubicBezTo>
                    <a:pt x="31" y="78"/>
                    <a:pt x="30" y="78"/>
                    <a:pt x="31" y="78"/>
                  </a:cubicBezTo>
                  <a:cubicBezTo>
                    <a:pt x="31" y="78"/>
                    <a:pt x="31" y="78"/>
                    <a:pt x="31" y="78"/>
                  </a:cubicBezTo>
                  <a:cubicBezTo>
                    <a:pt x="31" y="78"/>
                    <a:pt x="29" y="77"/>
                    <a:pt x="31" y="77"/>
                  </a:cubicBezTo>
                  <a:cubicBezTo>
                    <a:pt x="31" y="77"/>
                    <a:pt x="31" y="77"/>
                    <a:pt x="31" y="77"/>
                  </a:cubicBezTo>
                  <a:cubicBezTo>
                    <a:pt x="30" y="77"/>
                    <a:pt x="32" y="76"/>
                    <a:pt x="31" y="76"/>
                  </a:cubicBezTo>
                  <a:cubicBezTo>
                    <a:pt x="30" y="76"/>
                    <a:pt x="31" y="77"/>
                    <a:pt x="30" y="77"/>
                  </a:cubicBezTo>
                  <a:cubicBezTo>
                    <a:pt x="30" y="76"/>
                    <a:pt x="31" y="76"/>
                    <a:pt x="30" y="76"/>
                  </a:cubicBezTo>
                  <a:cubicBezTo>
                    <a:pt x="30" y="76"/>
                    <a:pt x="31" y="76"/>
                    <a:pt x="31" y="76"/>
                  </a:cubicBezTo>
                  <a:cubicBezTo>
                    <a:pt x="31" y="75"/>
                    <a:pt x="30" y="75"/>
                    <a:pt x="31" y="75"/>
                  </a:cubicBezTo>
                  <a:cubicBezTo>
                    <a:pt x="31" y="75"/>
                    <a:pt x="31" y="75"/>
                    <a:pt x="31" y="75"/>
                  </a:cubicBezTo>
                  <a:cubicBezTo>
                    <a:pt x="31" y="75"/>
                    <a:pt x="31" y="75"/>
                    <a:pt x="31" y="74"/>
                  </a:cubicBezTo>
                  <a:cubicBezTo>
                    <a:pt x="31" y="74"/>
                    <a:pt x="32" y="74"/>
                    <a:pt x="32" y="74"/>
                  </a:cubicBezTo>
                  <a:cubicBezTo>
                    <a:pt x="31" y="74"/>
                    <a:pt x="31" y="74"/>
                    <a:pt x="30" y="74"/>
                  </a:cubicBezTo>
                  <a:cubicBezTo>
                    <a:pt x="30" y="74"/>
                    <a:pt x="29" y="74"/>
                    <a:pt x="29" y="74"/>
                  </a:cubicBezTo>
                  <a:cubicBezTo>
                    <a:pt x="29" y="74"/>
                    <a:pt x="29" y="74"/>
                    <a:pt x="29" y="74"/>
                  </a:cubicBezTo>
                  <a:cubicBezTo>
                    <a:pt x="29" y="74"/>
                    <a:pt x="29" y="73"/>
                    <a:pt x="29" y="73"/>
                  </a:cubicBezTo>
                  <a:cubicBezTo>
                    <a:pt x="28" y="73"/>
                    <a:pt x="28" y="72"/>
                    <a:pt x="29" y="72"/>
                  </a:cubicBezTo>
                  <a:cubicBezTo>
                    <a:pt x="28" y="72"/>
                    <a:pt x="28" y="72"/>
                    <a:pt x="28" y="71"/>
                  </a:cubicBezTo>
                  <a:cubicBezTo>
                    <a:pt x="27" y="70"/>
                    <a:pt x="27" y="70"/>
                    <a:pt x="27" y="69"/>
                  </a:cubicBezTo>
                  <a:cubicBezTo>
                    <a:pt x="25" y="69"/>
                    <a:pt x="26" y="70"/>
                    <a:pt x="26" y="70"/>
                  </a:cubicBezTo>
                  <a:cubicBezTo>
                    <a:pt x="26" y="71"/>
                    <a:pt x="26" y="71"/>
                    <a:pt x="26" y="72"/>
                  </a:cubicBezTo>
                  <a:cubicBezTo>
                    <a:pt x="26" y="72"/>
                    <a:pt x="27" y="72"/>
                    <a:pt x="27" y="72"/>
                  </a:cubicBezTo>
                  <a:cubicBezTo>
                    <a:pt x="26" y="73"/>
                    <a:pt x="27" y="73"/>
                    <a:pt x="27" y="74"/>
                  </a:cubicBezTo>
                  <a:cubicBezTo>
                    <a:pt x="27" y="74"/>
                    <a:pt x="26" y="73"/>
                    <a:pt x="27" y="74"/>
                  </a:cubicBezTo>
                  <a:cubicBezTo>
                    <a:pt x="27" y="74"/>
                    <a:pt x="27" y="74"/>
                    <a:pt x="28" y="74"/>
                  </a:cubicBezTo>
                  <a:cubicBezTo>
                    <a:pt x="28" y="75"/>
                    <a:pt x="28" y="75"/>
                    <a:pt x="28" y="76"/>
                  </a:cubicBezTo>
                  <a:cubicBezTo>
                    <a:pt x="28" y="76"/>
                    <a:pt x="28" y="76"/>
                    <a:pt x="28" y="77"/>
                  </a:cubicBezTo>
                  <a:cubicBezTo>
                    <a:pt x="29" y="76"/>
                    <a:pt x="28" y="77"/>
                    <a:pt x="29" y="77"/>
                  </a:cubicBezTo>
                  <a:cubicBezTo>
                    <a:pt x="28" y="77"/>
                    <a:pt x="28" y="77"/>
                    <a:pt x="28" y="77"/>
                  </a:cubicBezTo>
                  <a:cubicBezTo>
                    <a:pt x="28" y="77"/>
                    <a:pt x="28" y="77"/>
                    <a:pt x="28" y="78"/>
                  </a:cubicBezTo>
                  <a:cubicBezTo>
                    <a:pt x="29" y="78"/>
                    <a:pt x="28" y="77"/>
                    <a:pt x="29" y="77"/>
                  </a:cubicBezTo>
                  <a:cubicBezTo>
                    <a:pt x="30" y="77"/>
                    <a:pt x="29" y="78"/>
                    <a:pt x="29" y="78"/>
                  </a:cubicBezTo>
                  <a:cubicBezTo>
                    <a:pt x="29" y="78"/>
                    <a:pt x="30" y="78"/>
                    <a:pt x="30" y="78"/>
                  </a:cubicBezTo>
                  <a:cubicBezTo>
                    <a:pt x="29" y="78"/>
                    <a:pt x="29" y="78"/>
                    <a:pt x="29" y="79"/>
                  </a:cubicBezTo>
                  <a:cubicBezTo>
                    <a:pt x="29" y="79"/>
                    <a:pt x="29" y="79"/>
                    <a:pt x="30" y="79"/>
                  </a:cubicBezTo>
                  <a:cubicBezTo>
                    <a:pt x="29" y="79"/>
                    <a:pt x="29" y="79"/>
                    <a:pt x="29" y="79"/>
                  </a:cubicBezTo>
                  <a:cubicBezTo>
                    <a:pt x="28" y="80"/>
                    <a:pt x="29" y="80"/>
                    <a:pt x="30" y="80"/>
                  </a:cubicBezTo>
                  <a:cubicBezTo>
                    <a:pt x="29" y="80"/>
                    <a:pt x="30" y="81"/>
                    <a:pt x="29" y="81"/>
                  </a:cubicBezTo>
                  <a:cubicBezTo>
                    <a:pt x="28" y="81"/>
                    <a:pt x="28" y="81"/>
                    <a:pt x="28" y="81"/>
                  </a:cubicBezTo>
                  <a:cubicBezTo>
                    <a:pt x="28" y="81"/>
                    <a:pt x="29" y="81"/>
                    <a:pt x="29" y="81"/>
                  </a:cubicBezTo>
                  <a:cubicBezTo>
                    <a:pt x="29" y="81"/>
                    <a:pt x="28" y="82"/>
                    <a:pt x="29" y="82"/>
                  </a:cubicBezTo>
                  <a:cubicBezTo>
                    <a:pt x="30" y="81"/>
                    <a:pt x="29" y="81"/>
                    <a:pt x="30" y="81"/>
                  </a:cubicBezTo>
                  <a:cubicBezTo>
                    <a:pt x="30" y="81"/>
                    <a:pt x="30" y="81"/>
                    <a:pt x="31" y="81"/>
                  </a:cubicBezTo>
                  <a:cubicBezTo>
                    <a:pt x="31" y="82"/>
                    <a:pt x="31" y="82"/>
                    <a:pt x="30" y="82"/>
                  </a:cubicBezTo>
                  <a:cubicBezTo>
                    <a:pt x="32" y="82"/>
                    <a:pt x="32" y="80"/>
                    <a:pt x="31" y="80"/>
                  </a:cubicBezTo>
                  <a:moveTo>
                    <a:pt x="33" y="84"/>
                  </a:moveTo>
                  <a:cubicBezTo>
                    <a:pt x="32" y="84"/>
                    <a:pt x="32" y="85"/>
                    <a:pt x="32" y="85"/>
                  </a:cubicBezTo>
                  <a:cubicBezTo>
                    <a:pt x="33" y="85"/>
                    <a:pt x="33" y="84"/>
                    <a:pt x="33" y="84"/>
                  </a:cubicBezTo>
                  <a:moveTo>
                    <a:pt x="27" y="76"/>
                  </a:moveTo>
                  <a:cubicBezTo>
                    <a:pt x="26" y="76"/>
                    <a:pt x="26" y="76"/>
                    <a:pt x="26" y="76"/>
                  </a:cubicBezTo>
                  <a:cubicBezTo>
                    <a:pt x="26" y="76"/>
                    <a:pt x="27" y="77"/>
                    <a:pt x="27" y="77"/>
                  </a:cubicBezTo>
                  <a:cubicBezTo>
                    <a:pt x="27" y="77"/>
                    <a:pt x="26" y="77"/>
                    <a:pt x="26" y="77"/>
                  </a:cubicBezTo>
                  <a:cubicBezTo>
                    <a:pt x="27" y="76"/>
                    <a:pt x="27" y="76"/>
                    <a:pt x="27" y="76"/>
                  </a:cubicBezTo>
                  <a:moveTo>
                    <a:pt x="28" y="79"/>
                  </a:moveTo>
                  <a:cubicBezTo>
                    <a:pt x="28" y="78"/>
                    <a:pt x="28" y="78"/>
                    <a:pt x="28" y="79"/>
                  </a:cubicBezTo>
                  <a:cubicBezTo>
                    <a:pt x="28" y="79"/>
                    <a:pt x="28" y="79"/>
                    <a:pt x="28" y="79"/>
                  </a:cubicBezTo>
                  <a:moveTo>
                    <a:pt x="29" y="80"/>
                  </a:moveTo>
                  <a:cubicBezTo>
                    <a:pt x="29" y="79"/>
                    <a:pt x="28" y="79"/>
                    <a:pt x="28" y="80"/>
                  </a:cubicBezTo>
                  <a:cubicBezTo>
                    <a:pt x="29" y="81"/>
                    <a:pt x="29" y="80"/>
                    <a:pt x="29" y="80"/>
                  </a:cubicBezTo>
                  <a:moveTo>
                    <a:pt x="35" y="96"/>
                  </a:moveTo>
                  <a:cubicBezTo>
                    <a:pt x="35" y="96"/>
                    <a:pt x="35" y="97"/>
                    <a:pt x="35" y="97"/>
                  </a:cubicBezTo>
                  <a:cubicBezTo>
                    <a:pt x="35" y="97"/>
                    <a:pt x="35" y="97"/>
                    <a:pt x="35" y="96"/>
                  </a:cubicBezTo>
                  <a:moveTo>
                    <a:pt x="36" y="98"/>
                  </a:moveTo>
                  <a:cubicBezTo>
                    <a:pt x="36" y="99"/>
                    <a:pt x="36" y="99"/>
                    <a:pt x="37" y="99"/>
                  </a:cubicBezTo>
                  <a:cubicBezTo>
                    <a:pt x="36" y="98"/>
                    <a:pt x="36" y="98"/>
                    <a:pt x="36" y="98"/>
                  </a:cubicBezTo>
                  <a:moveTo>
                    <a:pt x="37" y="96"/>
                  </a:moveTo>
                  <a:cubicBezTo>
                    <a:pt x="36" y="96"/>
                    <a:pt x="36" y="96"/>
                    <a:pt x="36" y="97"/>
                  </a:cubicBezTo>
                  <a:cubicBezTo>
                    <a:pt x="37" y="97"/>
                    <a:pt x="37" y="97"/>
                    <a:pt x="37" y="96"/>
                  </a:cubicBezTo>
                  <a:moveTo>
                    <a:pt x="32" y="82"/>
                  </a:moveTo>
                  <a:cubicBezTo>
                    <a:pt x="32" y="81"/>
                    <a:pt x="32" y="82"/>
                    <a:pt x="32" y="82"/>
                  </a:cubicBezTo>
                  <a:cubicBezTo>
                    <a:pt x="32" y="82"/>
                    <a:pt x="31" y="81"/>
                    <a:pt x="31" y="83"/>
                  </a:cubicBezTo>
                  <a:cubicBezTo>
                    <a:pt x="32" y="83"/>
                    <a:pt x="32" y="82"/>
                    <a:pt x="32" y="83"/>
                  </a:cubicBezTo>
                  <a:cubicBezTo>
                    <a:pt x="32" y="82"/>
                    <a:pt x="32" y="83"/>
                    <a:pt x="32" y="83"/>
                  </a:cubicBezTo>
                  <a:cubicBezTo>
                    <a:pt x="32" y="82"/>
                    <a:pt x="33" y="83"/>
                    <a:pt x="32" y="82"/>
                  </a:cubicBezTo>
                  <a:moveTo>
                    <a:pt x="38" y="96"/>
                  </a:moveTo>
                  <a:cubicBezTo>
                    <a:pt x="38" y="96"/>
                    <a:pt x="37" y="95"/>
                    <a:pt x="37" y="95"/>
                  </a:cubicBezTo>
                  <a:cubicBezTo>
                    <a:pt x="37" y="96"/>
                    <a:pt x="38" y="96"/>
                    <a:pt x="38" y="96"/>
                  </a:cubicBezTo>
                  <a:cubicBezTo>
                    <a:pt x="38" y="96"/>
                    <a:pt x="38" y="96"/>
                    <a:pt x="38" y="96"/>
                  </a:cubicBezTo>
                  <a:moveTo>
                    <a:pt x="35" y="80"/>
                  </a:moveTo>
                  <a:cubicBezTo>
                    <a:pt x="34" y="81"/>
                    <a:pt x="34" y="79"/>
                    <a:pt x="34" y="80"/>
                  </a:cubicBezTo>
                  <a:cubicBezTo>
                    <a:pt x="34" y="81"/>
                    <a:pt x="35" y="82"/>
                    <a:pt x="35" y="82"/>
                  </a:cubicBezTo>
                  <a:cubicBezTo>
                    <a:pt x="35" y="81"/>
                    <a:pt x="35" y="81"/>
                    <a:pt x="35" y="80"/>
                  </a:cubicBezTo>
                  <a:cubicBezTo>
                    <a:pt x="35" y="80"/>
                    <a:pt x="35" y="80"/>
                    <a:pt x="35" y="80"/>
                  </a:cubicBezTo>
                  <a:moveTo>
                    <a:pt x="36" y="82"/>
                  </a:moveTo>
                  <a:cubicBezTo>
                    <a:pt x="36" y="82"/>
                    <a:pt x="36" y="82"/>
                    <a:pt x="36" y="83"/>
                  </a:cubicBezTo>
                  <a:cubicBezTo>
                    <a:pt x="37" y="83"/>
                    <a:pt x="36" y="82"/>
                    <a:pt x="36" y="82"/>
                  </a:cubicBezTo>
                  <a:moveTo>
                    <a:pt x="41" y="80"/>
                  </a:moveTo>
                  <a:cubicBezTo>
                    <a:pt x="41" y="80"/>
                    <a:pt x="41" y="80"/>
                    <a:pt x="41" y="80"/>
                  </a:cubicBezTo>
                  <a:cubicBezTo>
                    <a:pt x="40" y="79"/>
                    <a:pt x="40" y="80"/>
                    <a:pt x="40" y="80"/>
                  </a:cubicBezTo>
                  <a:cubicBezTo>
                    <a:pt x="40" y="79"/>
                    <a:pt x="40" y="80"/>
                    <a:pt x="40" y="79"/>
                  </a:cubicBezTo>
                  <a:cubicBezTo>
                    <a:pt x="39" y="78"/>
                    <a:pt x="40" y="79"/>
                    <a:pt x="39" y="79"/>
                  </a:cubicBezTo>
                  <a:cubicBezTo>
                    <a:pt x="40" y="80"/>
                    <a:pt x="40" y="81"/>
                    <a:pt x="40" y="81"/>
                  </a:cubicBezTo>
                  <a:cubicBezTo>
                    <a:pt x="40" y="81"/>
                    <a:pt x="41" y="80"/>
                    <a:pt x="41" y="80"/>
                  </a:cubicBezTo>
                  <a:moveTo>
                    <a:pt x="45" y="76"/>
                  </a:moveTo>
                  <a:cubicBezTo>
                    <a:pt x="45" y="76"/>
                    <a:pt x="44" y="76"/>
                    <a:pt x="44" y="76"/>
                  </a:cubicBezTo>
                  <a:cubicBezTo>
                    <a:pt x="45" y="77"/>
                    <a:pt x="45" y="77"/>
                    <a:pt x="45" y="77"/>
                  </a:cubicBezTo>
                  <a:cubicBezTo>
                    <a:pt x="45" y="77"/>
                    <a:pt x="45" y="77"/>
                    <a:pt x="45" y="76"/>
                  </a:cubicBezTo>
                  <a:moveTo>
                    <a:pt x="46" y="76"/>
                  </a:moveTo>
                  <a:cubicBezTo>
                    <a:pt x="46" y="75"/>
                    <a:pt x="45" y="75"/>
                    <a:pt x="45" y="75"/>
                  </a:cubicBezTo>
                  <a:cubicBezTo>
                    <a:pt x="45" y="76"/>
                    <a:pt x="45" y="76"/>
                    <a:pt x="46" y="76"/>
                  </a:cubicBezTo>
                  <a:cubicBezTo>
                    <a:pt x="46" y="77"/>
                    <a:pt x="45" y="76"/>
                    <a:pt x="45" y="76"/>
                  </a:cubicBezTo>
                  <a:cubicBezTo>
                    <a:pt x="45" y="77"/>
                    <a:pt x="46" y="77"/>
                    <a:pt x="46" y="77"/>
                  </a:cubicBezTo>
                  <a:cubicBezTo>
                    <a:pt x="46" y="76"/>
                    <a:pt x="46" y="76"/>
                    <a:pt x="46" y="76"/>
                  </a:cubicBezTo>
                  <a:cubicBezTo>
                    <a:pt x="46" y="76"/>
                    <a:pt x="46" y="76"/>
                    <a:pt x="46" y="76"/>
                  </a:cubicBezTo>
                  <a:cubicBezTo>
                    <a:pt x="46" y="75"/>
                    <a:pt x="46" y="76"/>
                    <a:pt x="46" y="76"/>
                  </a:cubicBezTo>
                  <a:moveTo>
                    <a:pt x="67" y="86"/>
                  </a:moveTo>
                  <a:cubicBezTo>
                    <a:pt x="67" y="87"/>
                    <a:pt x="66" y="86"/>
                    <a:pt x="66" y="87"/>
                  </a:cubicBezTo>
                  <a:cubicBezTo>
                    <a:pt x="66" y="87"/>
                    <a:pt x="67" y="87"/>
                    <a:pt x="67" y="88"/>
                  </a:cubicBezTo>
                  <a:cubicBezTo>
                    <a:pt x="67" y="87"/>
                    <a:pt x="68" y="88"/>
                    <a:pt x="67" y="86"/>
                  </a:cubicBezTo>
                  <a:moveTo>
                    <a:pt x="67" y="86"/>
                  </a:moveTo>
                  <a:cubicBezTo>
                    <a:pt x="67" y="86"/>
                    <a:pt x="66" y="86"/>
                    <a:pt x="67" y="86"/>
                  </a:cubicBezTo>
                  <a:cubicBezTo>
                    <a:pt x="67" y="86"/>
                    <a:pt x="67" y="87"/>
                    <a:pt x="68" y="87"/>
                  </a:cubicBezTo>
                  <a:cubicBezTo>
                    <a:pt x="67" y="86"/>
                    <a:pt x="67" y="86"/>
                    <a:pt x="67" y="86"/>
                  </a:cubicBezTo>
                  <a:moveTo>
                    <a:pt x="69" y="85"/>
                  </a:moveTo>
                  <a:cubicBezTo>
                    <a:pt x="68" y="85"/>
                    <a:pt x="68" y="86"/>
                    <a:pt x="68" y="86"/>
                  </a:cubicBezTo>
                  <a:cubicBezTo>
                    <a:pt x="68" y="86"/>
                    <a:pt x="69" y="86"/>
                    <a:pt x="69" y="85"/>
                  </a:cubicBezTo>
                  <a:moveTo>
                    <a:pt x="64" y="76"/>
                  </a:moveTo>
                  <a:cubicBezTo>
                    <a:pt x="64" y="76"/>
                    <a:pt x="64" y="76"/>
                    <a:pt x="64" y="77"/>
                  </a:cubicBezTo>
                  <a:cubicBezTo>
                    <a:pt x="65" y="77"/>
                    <a:pt x="64" y="76"/>
                    <a:pt x="64" y="76"/>
                  </a:cubicBezTo>
                  <a:moveTo>
                    <a:pt x="71" y="83"/>
                  </a:moveTo>
                  <a:cubicBezTo>
                    <a:pt x="71" y="83"/>
                    <a:pt x="70" y="83"/>
                    <a:pt x="71" y="84"/>
                  </a:cubicBezTo>
                  <a:cubicBezTo>
                    <a:pt x="71" y="85"/>
                    <a:pt x="72" y="84"/>
                    <a:pt x="71" y="83"/>
                  </a:cubicBezTo>
                  <a:moveTo>
                    <a:pt x="72" y="71"/>
                  </a:moveTo>
                  <a:cubicBezTo>
                    <a:pt x="71" y="72"/>
                    <a:pt x="71" y="72"/>
                    <a:pt x="71" y="72"/>
                  </a:cubicBezTo>
                  <a:cubicBezTo>
                    <a:pt x="72" y="72"/>
                    <a:pt x="72" y="73"/>
                    <a:pt x="73" y="73"/>
                  </a:cubicBezTo>
                  <a:cubicBezTo>
                    <a:pt x="71" y="72"/>
                    <a:pt x="72" y="72"/>
                    <a:pt x="72" y="71"/>
                  </a:cubicBezTo>
                  <a:moveTo>
                    <a:pt x="73" y="71"/>
                  </a:moveTo>
                  <a:cubicBezTo>
                    <a:pt x="73" y="71"/>
                    <a:pt x="71" y="71"/>
                    <a:pt x="72" y="71"/>
                  </a:cubicBezTo>
                  <a:cubicBezTo>
                    <a:pt x="74" y="72"/>
                    <a:pt x="72" y="72"/>
                    <a:pt x="72" y="72"/>
                  </a:cubicBezTo>
                  <a:cubicBezTo>
                    <a:pt x="74" y="73"/>
                    <a:pt x="73" y="72"/>
                    <a:pt x="73" y="71"/>
                  </a:cubicBezTo>
                  <a:moveTo>
                    <a:pt x="81" y="70"/>
                  </a:moveTo>
                  <a:cubicBezTo>
                    <a:pt x="80" y="70"/>
                    <a:pt x="80" y="71"/>
                    <a:pt x="80" y="71"/>
                  </a:cubicBezTo>
                  <a:cubicBezTo>
                    <a:pt x="80" y="70"/>
                    <a:pt x="81" y="71"/>
                    <a:pt x="81" y="70"/>
                  </a:cubicBezTo>
                  <a:moveTo>
                    <a:pt x="83" y="66"/>
                  </a:moveTo>
                  <a:cubicBezTo>
                    <a:pt x="84" y="66"/>
                    <a:pt x="84" y="66"/>
                    <a:pt x="84" y="66"/>
                  </a:cubicBezTo>
                  <a:cubicBezTo>
                    <a:pt x="85" y="67"/>
                    <a:pt x="85" y="67"/>
                    <a:pt x="85" y="67"/>
                  </a:cubicBezTo>
                  <a:cubicBezTo>
                    <a:pt x="85" y="66"/>
                    <a:pt x="85" y="66"/>
                    <a:pt x="85" y="66"/>
                  </a:cubicBezTo>
                  <a:cubicBezTo>
                    <a:pt x="84" y="66"/>
                    <a:pt x="84" y="66"/>
                    <a:pt x="83" y="66"/>
                  </a:cubicBezTo>
                  <a:moveTo>
                    <a:pt x="85" y="65"/>
                  </a:moveTo>
                  <a:cubicBezTo>
                    <a:pt x="85" y="65"/>
                    <a:pt x="84" y="65"/>
                    <a:pt x="84" y="65"/>
                  </a:cubicBezTo>
                  <a:cubicBezTo>
                    <a:pt x="84" y="65"/>
                    <a:pt x="86" y="66"/>
                    <a:pt x="85" y="65"/>
                  </a:cubicBezTo>
                  <a:moveTo>
                    <a:pt x="80" y="63"/>
                  </a:moveTo>
                  <a:cubicBezTo>
                    <a:pt x="80" y="64"/>
                    <a:pt x="79" y="64"/>
                    <a:pt x="80" y="65"/>
                  </a:cubicBezTo>
                  <a:cubicBezTo>
                    <a:pt x="81" y="65"/>
                    <a:pt x="80" y="65"/>
                    <a:pt x="80" y="65"/>
                  </a:cubicBezTo>
                  <a:cubicBezTo>
                    <a:pt x="80" y="64"/>
                    <a:pt x="81" y="64"/>
                    <a:pt x="80" y="63"/>
                  </a:cubicBezTo>
                  <a:moveTo>
                    <a:pt x="84" y="60"/>
                  </a:moveTo>
                  <a:cubicBezTo>
                    <a:pt x="84" y="60"/>
                    <a:pt x="84" y="60"/>
                    <a:pt x="83" y="60"/>
                  </a:cubicBezTo>
                  <a:cubicBezTo>
                    <a:pt x="83" y="60"/>
                    <a:pt x="83" y="60"/>
                    <a:pt x="83" y="60"/>
                  </a:cubicBezTo>
                  <a:lnTo>
                    <a:pt x="84" y="60"/>
                  </a:lnTo>
                  <a:close/>
                  <a:moveTo>
                    <a:pt x="86" y="61"/>
                  </a:moveTo>
                  <a:cubicBezTo>
                    <a:pt x="85" y="62"/>
                    <a:pt x="85" y="62"/>
                    <a:pt x="86" y="62"/>
                  </a:cubicBezTo>
                  <a:cubicBezTo>
                    <a:pt x="86" y="62"/>
                    <a:pt x="88" y="63"/>
                    <a:pt x="87" y="62"/>
                  </a:cubicBezTo>
                  <a:cubicBezTo>
                    <a:pt x="86" y="62"/>
                    <a:pt x="86" y="62"/>
                    <a:pt x="86" y="61"/>
                  </a:cubicBezTo>
                  <a:moveTo>
                    <a:pt x="87" y="60"/>
                  </a:moveTo>
                  <a:cubicBezTo>
                    <a:pt x="88" y="60"/>
                    <a:pt x="86" y="61"/>
                    <a:pt x="88" y="61"/>
                  </a:cubicBezTo>
                  <a:cubicBezTo>
                    <a:pt x="87" y="61"/>
                    <a:pt x="89" y="60"/>
                    <a:pt x="87" y="60"/>
                  </a:cubicBezTo>
                  <a:moveTo>
                    <a:pt x="87" y="60"/>
                  </a:moveTo>
                  <a:cubicBezTo>
                    <a:pt x="86" y="59"/>
                    <a:pt x="86" y="61"/>
                    <a:pt x="86" y="61"/>
                  </a:cubicBezTo>
                  <a:cubicBezTo>
                    <a:pt x="86" y="61"/>
                    <a:pt x="86" y="61"/>
                    <a:pt x="87" y="62"/>
                  </a:cubicBezTo>
                  <a:cubicBezTo>
                    <a:pt x="87" y="61"/>
                    <a:pt x="86" y="60"/>
                    <a:pt x="87" y="60"/>
                  </a:cubicBezTo>
                  <a:moveTo>
                    <a:pt x="30" y="75"/>
                  </a:moveTo>
                  <a:cubicBezTo>
                    <a:pt x="29" y="75"/>
                    <a:pt x="29" y="75"/>
                    <a:pt x="29" y="75"/>
                  </a:cubicBezTo>
                  <a:cubicBezTo>
                    <a:pt x="29" y="75"/>
                    <a:pt x="30" y="75"/>
                    <a:pt x="30" y="75"/>
                  </a:cubicBezTo>
                  <a:cubicBezTo>
                    <a:pt x="30" y="75"/>
                    <a:pt x="30" y="75"/>
                    <a:pt x="30" y="75"/>
                  </a:cubicBezTo>
                  <a:cubicBezTo>
                    <a:pt x="30" y="75"/>
                    <a:pt x="30" y="75"/>
                    <a:pt x="30" y="75"/>
                  </a:cubicBezTo>
                  <a:moveTo>
                    <a:pt x="50" y="31"/>
                  </a:moveTo>
                  <a:cubicBezTo>
                    <a:pt x="51" y="30"/>
                    <a:pt x="51" y="30"/>
                    <a:pt x="51" y="31"/>
                  </a:cubicBezTo>
                  <a:cubicBezTo>
                    <a:pt x="51" y="31"/>
                    <a:pt x="51" y="31"/>
                    <a:pt x="50" y="31"/>
                  </a:cubicBezTo>
                  <a:moveTo>
                    <a:pt x="47" y="74"/>
                  </a:moveTo>
                  <a:cubicBezTo>
                    <a:pt x="47" y="73"/>
                    <a:pt x="47" y="73"/>
                    <a:pt x="48" y="73"/>
                  </a:cubicBezTo>
                  <a:cubicBezTo>
                    <a:pt x="48" y="74"/>
                    <a:pt x="48" y="73"/>
                    <a:pt x="47" y="73"/>
                  </a:cubicBezTo>
                  <a:cubicBezTo>
                    <a:pt x="48" y="74"/>
                    <a:pt x="47" y="74"/>
                    <a:pt x="47" y="74"/>
                  </a:cubicBezTo>
                  <a:moveTo>
                    <a:pt x="57" y="68"/>
                  </a:moveTo>
                  <a:cubicBezTo>
                    <a:pt x="57" y="68"/>
                    <a:pt x="58" y="68"/>
                    <a:pt x="58" y="68"/>
                  </a:cubicBezTo>
                  <a:cubicBezTo>
                    <a:pt x="58" y="68"/>
                    <a:pt x="58" y="68"/>
                    <a:pt x="57" y="68"/>
                  </a:cubicBezTo>
                  <a:moveTo>
                    <a:pt x="66" y="19"/>
                  </a:moveTo>
                  <a:cubicBezTo>
                    <a:pt x="68" y="18"/>
                    <a:pt x="68" y="19"/>
                    <a:pt x="68" y="19"/>
                  </a:cubicBezTo>
                  <a:cubicBezTo>
                    <a:pt x="68" y="19"/>
                    <a:pt x="69" y="19"/>
                    <a:pt x="69" y="20"/>
                  </a:cubicBezTo>
                  <a:cubicBezTo>
                    <a:pt x="68" y="19"/>
                    <a:pt x="67" y="19"/>
                    <a:pt x="66" y="19"/>
                  </a:cubicBezTo>
                  <a:moveTo>
                    <a:pt x="50" y="23"/>
                  </a:moveTo>
                  <a:cubicBezTo>
                    <a:pt x="50" y="23"/>
                    <a:pt x="50" y="23"/>
                    <a:pt x="51" y="23"/>
                  </a:cubicBezTo>
                  <a:cubicBezTo>
                    <a:pt x="50" y="24"/>
                    <a:pt x="50" y="25"/>
                    <a:pt x="50" y="25"/>
                  </a:cubicBezTo>
                  <a:cubicBezTo>
                    <a:pt x="50" y="25"/>
                    <a:pt x="50" y="24"/>
                    <a:pt x="50" y="23"/>
                  </a:cubicBezTo>
                  <a:moveTo>
                    <a:pt x="65" y="17"/>
                  </a:moveTo>
                  <a:cubicBezTo>
                    <a:pt x="65" y="16"/>
                    <a:pt x="66" y="17"/>
                    <a:pt x="66" y="17"/>
                  </a:cubicBezTo>
                  <a:cubicBezTo>
                    <a:pt x="66" y="18"/>
                    <a:pt x="65" y="17"/>
                    <a:pt x="65" y="17"/>
                  </a:cubicBezTo>
                  <a:moveTo>
                    <a:pt x="73" y="24"/>
                  </a:moveTo>
                  <a:cubicBezTo>
                    <a:pt x="73" y="24"/>
                    <a:pt x="72" y="23"/>
                    <a:pt x="71" y="23"/>
                  </a:cubicBezTo>
                  <a:cubicBezTo>
                    <a:pt x="73" y="22"/>
                    <a:pt x="73" y="24"/>
                    <a:pt x="74" y="25"/>
                  </a:cubicBezTo>
                  <a:cubicBezTo>
                    <a:pt x="74" y="25"/>
                    <a:pt x="73" y="24"/>
                    <a:pt x="73" y="24"/>
                  </a:cubicBezTo>
                  <a:moveTo>
                    <a:pt x="50" y="22"/>
                  </a:moveTo>
                  <a:cubicBezTo>
                    <a:pt x="51" y="22"/>
                    <a:pt x="51" y="22"/>
                    <a:pt x="51" y="22"/>
                  </a:cubicBezTo>
                  <a:cubicBezTo>
                    <a:pt x="51" y="22"/>
                    <a:pt x="50" y="23"/>
                    <a:pt x="50" y="22"/>
                  </a:cubicBezTo>
                  <a:moveTo>
                    <a:pt x="47" y="22"/>
                  </a:moveTo>
                  <a:cubicBezTo>
                    <a:pt x="47" y="21"/>
                    <a:pt x="47" y="22"/>
                    <a:pt x="48" y="22"/>
                  </a:cubicBezTo>
                  <a:cubicBezTo>
                    <a:pt x="47" y="23"/>
                    <a:pt x="47" y="22"/>
                    <a:pt x="47" y="22"/>
                  </a:cubicBezTo>
                  <a:moveTo>
                    <a:pt x="49" y="22"/>
                  </a:moveTo>
                  <a:cubicBezTo>
                    <a:pt x="49" y="21"/>
                    <a:pt x="49" y="22"/>
                    <a:pt x="50" y="22"/>
                  </a:cubicBezTo>
                  <a:cubicBezTo>
                    <a:pt x="49" y="23"/>
                    <a:pt x="49" y="23"/>
                    <a:pt x="49" y="23"/>
                  </a:cubicBezTo>
                  <a:cubicBezTo>
                    <a:pt x="49" y="22"/>
                    <a:pt x="49" y="22"/>
                    <a:pt x="49" y="22"/>
                  </a:cubicBezTo>
                  <a:moveTo>
                    <a:pt x="54" y="30"/>
                  </a:moveTo>
                  <a:cubicBezTo>
                    <a:pt x="54" y="31"/>
                    <a:pt x="55" y="30"/>
                    <a:pt x="55" y="30"/>
                  </a:cubicBezTo>
                  <a:cubicBezTo>
                    <a:pt x="54" y="32"/>
                    <a:pt x="56" y="30"/>
                    <a:pt x="55" y="31"/>
                  </a:cubicBezTo>
                  <a:cubicBezTo>
                    <a:pt x="55" y="31"/>
                    <a:pt x="55" y="31"/>
                    <a:pt x="55" y="31"/>
                  </a:cubicBezTo>
                  <a:cubicBezTo>
                    <a:pt x="55" y="31"/>
                    <a:pt x="54" y="32"/>
                    <a:pt x="55" y="31"/>
                  </a:cubicBezTo>
                  <a:cubicBezTo>
                    <a:pt x="54" y="31"/>
                    <a:pt x="53" y="32"/>
                    <a:pt x="54" y="30"/>
                  </a:cubicBezTo>
                  <a:moveTo>
                    <a:pt x="36" y="59"/>
                  </a:moveTo>
                  <a:cubicBezTo>
                    <a:pt x="37" y="59"/>
                    <a:pt x="37" y="60"/>
                    <a:pt x="36" y="60"/>
                  </a:cubicBezTo>
                  <a:cubicBezTo>
                    <a:pt x="36" y="60"/>
                    <a:pt x="36" y="59"/>
                    <a:pt x="36" y="59"/>
                  </a:cubicBezTo>
                  <a:cubicBezTo>
                    <a:pt x="36" y="59"/>
                    <a:pt x="36" y="59"/>
                    <a:pt x="36" y="59"/>
                  </a:cubicBezTo>
                  <a:moveTo>
                    <a:pt x="46" y="99"/>
                  </a:moveTo>
                  <a:cubicBezTo>
                    <a:pt x="46" y="99"/>
                    <a:pt x="46" y="99"/>
                    <a:pt x="46" y="99"/>
                  </a:cubicBezTo>
                  <a:cubicBezTo>
                    <a:pt x="45" y="99"/>
                    <a:pt x="46" y="98"/>
                    <a:pt x="46" y="99"/>
                  </a:cubicBezTo>
                  <a:moveTo>
                    <a:pt x="4" y="47"/>
                  </a:moveTo>
                  <a:cubicBezTo>
                    <a:pt x="4" y="47"/>
                    <a:pt x="3" y="47"/>
                    <a:pt x="3" y="47"/>
                  </a:cubicBezTo>
                  <a:cubicBezTo>
                    <a:pt x="3" y="47"/>
                    <a:pt x="3" y="46"/>
                    <a:pt x="4" y="46"/>
                  </a:cubicBezTo>
                  <a:cubicBezTo>
                    <a:pt x="4" y="47"/>
                    <a:pt x="4" y="47"/>
                    <a:pt x="4" y="47"/>
                  </a:cubicBezTo>
                  <a:moveTo>
                    <a:pt x="42" y="101"/>
                  </a:moveTo>
                  <a:cubicBezTo>
                    <a:pt x="41" y="101"/>
                    <a:pt x="41" y="101"/>
                    <a:pt x="41" y="101"/>
                  </a:cubicBezTo>
                  <a:cubicBezTo>
                    <a:pt x="40" y="101"/>
                    <a:pt x="40" y="102"/>
                    <a:pt x="39" y="101"/>
                  </a:cubicBezTo>
                  <a:cubicBezTo>
                    <a:pt x="40" y="101"/>
                    <a:pt x="41" y="99"/>
                    <a:pt x="42" y="101"/>
                  </a:cubicBezTo>
                  <a:moveTo>
                    <a:pt x="10" y="73"/>
                  </a:moveTo>
                  <a:cubicBezTo>
                    <a:pt x="9" y="73"/>
                    <a:pt x="10" y="72"/>
                    <a:pt x="9" y="72"/>
                  </a:cubicBezTo>
                  <a:cubicBezTo>
                    <a:pt x="10" y="72"/>
                    <a:pt x="9" y="72"/>
                    <a:pt x="10" y="72"/>
                  </a:cubicBezTo>
                  <a:cubicBezTo>
                    <a:pt x="11" y="72"/>
                    <a:pt x="10" y="73"/>
                    <a:pt x="10" y="73"/>
                  </a:cubicBezTo>
                  <a:moveTo>
                    <a:pt x="35" y="100"/>
                  </a:moveTo>
                  <a:cubicBezTo>
                    <a:pt x="35" y="100"/>
                    <a:pt x="34" y="100"/>
                    <a:pt x="34" y="99"/>
                  </a:cubicBezTo>
                  <a:cubicBezTo>
                    <a:pt x="34" y="99"/>
                    <a:pt x="35" y="99"/>
                    <a:pt x="35" y="100"/>
                  </a:cubicBezTo>
                  <a:moveTo>
                    <a:pt x="41" y="98"/>
                  </a:moveTo>
                  <a:cubicBezTo>
                    <a:pt x="42" y="99"/>
                    <a:pt x="41" y="98"/>
                    <a:pt x="41" y="99"/>
                  </a:cubicBezTo>
                  <a:cubicBezTo>
                    <a:pt x="41" y="98"/>
                    <a:pt x="41" y="99"/>
                    <a:pt x="40" y="98"/>
                  </a:cubicBezTo>
                  <a:cubicBezTo>
                    <a:pt x="41" y="98"/>
                    <a:pt x="41" y="99"/>
                    <a:pt x="41" y="98"/>
                  </a:cubicBezTo>
                  <a:moveTo>
                    <a:pt x="44" y="97"/>
                  </a:moveTo>
                  <a:cubicBezTo>
                    <a:pt x="44" y="97"/>
                    <a:pt x="44" y="97"/>
                    <a:pt x="43" y="97"/>
                  </a:cubicBezTo>
                  <a:cubicBezTo>
                    <a:pt x="43" y="97"/>
                    <a:pt x="44" y="96"/>
                    <a:pt x="44" y="97"/>
                  </a:cubicBezTo>
                  <a:moveTo>
                    <a:pt x="41" y="97"/>
                  </a:moveTo>
                  <a:cubicBezTo>
                    <a:pt x="40" y="97"/>
                    <a:pt x="40" y="97"/>
                    <a:pt x="40" y="96"/>
                  </a:cubicBezTo>
                  <a:cubicBezTo>
                    <a:pt x="40" y="97"/>
                    <a:pt x="40" y="96"/>
                    <a:pt x="41" y="97"/>
                  </a:cubicBezTo>
                  <a:moveTo>
                    <a:pt x="39" y="97"/>
                  </a:moveTo>
                  <a:cubicBezTo>
                    <a:pt x="39" y="98"/>
                    <a:pt x="40" y="97"/>
                    <a:pt x="40" y="98"/>
                  </a:cubicBezTo>
                  <a:cubicBezTo>
                    <a:pt x="40" y="98"/>
                    <a:pt x="39" y="97"/>
                    <a:pt x="39" y="97"/>
                  </a:cubicBezTo>
                  <a:cubicBezTo>
                    <a:pt x="39" y="97"/>
                    <a:pt x="39" y="97"/>
                    <a:pt x="39" y="97"/>
                  </a:cubicBezTo>
                  <a:moveTo>
                    <a:pt x="35" y="54"/>
                  </a:moveTo>
                  <a:cubicBezTo>
                    <a:pt x="36" y="54"/>
                    <a:pt x="36" y="55"/>
                    <a:pt x="36" y="55"/>
                  </a:cubicBezTo>
                  <a:cubicBezTo>
                    <a:pt x="36" y="56"/>
                    <a:pt x="36" y="57"/>
                    <a:pt x="36" y="57"/>
                  </a:cubicBezTo>
                  <a:cubicBezTo>
                    <a:pt x="36" y="58"/>
                    <a:pt x="37" y="58"/>
                    <a:pt x="36" y="58"/>
                  </a:cubicBezTo>
                  <a:cubicBezTo>
                    <a:pt x="36" y="58"/>
                    <a:pt x="35" y="57"/>
                    <a:pt x="35" y="56"/>
                  </a:cubicBezTo>
                  <a:cubicBezTo>
                    <a:pt x="35" y="56"/>
                    <a:pt x="35" y="55"/>
                    <a:pt x="35" y="54"/>
                  </a:cubicBezTo>
                  <a:moveTo>
                    <a:pt x="37" y="62"/>
                  </a:moveTo>
                  <a:cubicBezTo>
                    <a:pt x="37" y="62"/>
                    <a:pt x="37" y="63"/>
                    <a:pt x="37" y="63"/>
                  </a:cubicBezTo>
                  <a:cubicBezTo>
                    <a:pt x="36" y="63"/>
                    <a:pt x="36" y="62"/>
                    <a:pt x="37" y="62"/>
                  </a:cubicBezTo>
                  <a:moveTo>
                    <a:pt x="37" y="67"/>
                  </a:moveTo>
                  <a:cubicBezTo>
                    <a:pt x="37" y="67"/>
                    <a:pt x="37" y="68"/>
                    <a:pt x="37" y="68"/>
                  </a:cubicBezTo>
                  <a:cubicBezTo>
                    <a:pt x="36" y="68"/>
                    <a:pt x="37" y="67"/>
                    <a:pt x="37" y="67"/>
                  </a:cubicBezTo>
                  <a:moveTo>
                    <a:pt x="36" y="63"/>
                  </a:moveTo>
                  <a:cubicBezTo>
                    <a:pt x="37" y="63"/>
                    <a:pt x="37" y="64"/>
                    <a:pt x="37" y="64"/>
                  </a:cubicBezTo>
                  <a:cubicBezTo>
                    <a:pt x="36" y="64"/>
                    <a:pt x="36" y="63"/>
                    <a:pt x="36" y="63"/>
                  </a:cubicBezTo>
                  <a:moveTo>
                    <a:pt x="33" y="48"/>
                  </a:moveTo>
                  <a:cubicBezTo>
                    <a:pt x="34" y="48"/>
                    <a:pt x="34" y="48"/>
                    <a:pt x="34" y="48"/>
                  </a:cubicBezTo>
                  <a:cubicBezTo>
                    <a:pt x="33" y="48"/>
                    <a:pt x="34" y="48"/>
                    <a:pt x="33" y="48"/>
                  </a:cubicBezTo>
                  <a:moveTo>
                    <a:pt x="31" y="41"/>
                  </a:moveTo>
                  <a:cubicBezTo>
                    <a:pt x="32" y="41"/>
                    <a:pt x="32" y="41"/>
                    <a:pt x="32" y="41"/>
                  </a:cubicBezTo>
                  <a:cubicBezTo>
                    <a:pt x="32" y="42"/>
                    <a:pt x="32" y="43"/>
                    <a:pt x="32" y="44"/>
                  </a:cubicBezTo>
                  <a:cubicBezTo>
                    <a:pt x="31" y="44"/>
                    <a:pt x="32" y="43"/>
                    <a:pt x="32" y="43"/>
                  </a:cubicBezTo>
                  <a:cubicBezTo>
                    <a:pt x="32" y="42"/>
                    <a:pt x="31" y="42"/>
                    <a:pt x="31" y="41"/>
                  </a:cubicBezTo>
                  <a:moveTo>
                    <a:pt x="35" y="53"/>
                  </a:moveTo>
                  <a:cubicBezTo>
                    <a:pt x="36" y="53"/>
                    <a:pt x="36" y="54"/>
                    <a:pt x="35" y="54"/>
                  </a:cubicBezTo>
                  <a:cubicBezTo>
                    <a:pt x="35" y="54"/>
                    <a:pt x="35" y="54"/>
                    <a:pt x="35" y="53"/>
                  </a:cubicBezTo>
                  <a:moveTo>
                    <a:pt x="34" y="49"/>
                  </a:moveTo>
                  <a:cubicBezTo>
                    <a:pt x="34" y="49"/>
                    <a:pt x="34" y="49"/>
                    <a:pt x="34" y="49"/>
                  </a:cubicBezTo>
                  <a:cubicBezTo>
                    <a:pt x="33" y="49"/>
                    <a:pt x="34" y="49"/>
                    <a:pt x="34" y="49"/>
                  </a:cubicBezTo>
                  <a:moveTo>
                    <a:pt x="55" y="95"/>
                  </a:moveTo>
                  <a:cubicBezTo>
                    <a:pt x="55" y="96"/>
                    <a:pt x="54" y="95"/>
                    <a:pt x="53" y="96"/>
                  </a:cubicBezTo>
                  <a:cubicBezTo>
                    <a:pt x="53" y="95"/>
                    <a:pt x="54" y="95"/>
                    <a:pt x="55" y="95"/>
                  </a:cubicBezTo>
                  <a:moveTo>
                    <a:pt x="88" y="40"/>
                  </a:moveTo>
                  <a:cubicBezTo>
                    <a:pt x="89" y="40"/>
                    <a:pt x="89" y="40"/>
                    <a:pt x="89" y="40"/>
                  </a:cubicBezTo>
                  <a:cubicBezTo>
                    <a:pt x="90" y="40"/>
                    <a:pt x="90" y="40"/>
                    <a:pt x="90" y="40"/>
                  </a:cubicBezTo>
                  <a:cubicBezTo>
                    <a:pt x="91" y="40"/>
                    <a:pt x="89" y="40"/>
                    <a:pt x="90" y="40"/>
                  </a:cubicBezTo>
                  <a:cubicBezTo>
                    <a:pt x="89" y="40"/>
                    <a:pt x="88" y="40"/>
                    <a:pt x="88" y="40"/>
                  </a:cubicBezTo>
                  <a:moveTo>
                    <a:pt x="88" y="36"/>
                  </a:moveTo>
                  <a:cubicBezTo>
                    <a:pt x="90" y="36"/>
                    <a:pt x="89" y="37"/>
                    <a:pt x="89" y="37"/>
                  </a:cubicBezTo>
                  <a:cubicBezTo>
                    <a:pt x="88" y="37"/>
                    <a:pt x="88" y="37"/>
                    <a:pt x="88" y="36"/>
                  </a:cubicBezTo>
                  <a:moveTo>
                    <a:pt x="93" y="40"/>
                  </a:moveTo>
                  <a:cubicBezTo>
                    <a:pt x="93" y="40"/>
                    <a:pt x="93" y="41"/>
                    <a:pt x="92" y="41"/>
                  </a:cubicBezTo>
                  <a:cubicBezTo>
                    <a:pt x="93" y="41"/>
                    <a:pt x="92" y="40"/>
                    <a:pt x="93" y="40"/>
                  </a:cubicBezTo>
                  <a:moveTo>
                    <a:pt x="91" y="37"/>
                  </a:moveTo>
                  <a:cubicBezTo>
                    <a:pt x="92" y="37"/>
                    <a:pt x="91" y="38"/>
                    <a:pt x="91" y="38"/>
                  </a:cubicBezTo>
                  <a:cubicBezTo>
                    <a:pt x="91" y="38"/>
                    <a:pt x="92" y="38"/>
                    <a:pt x="91" y="39"/>
                  </a:cubicBezTo>
                  <a:cubicBezTo>
                    <a:pt x="90" y="38"/>
                    <a:pt x="91" y="37"/>
                    <a:pt x="91" y="37"/>
                  </a:cubicBezTo>
                  <a:moveTo>
                    <a:pt x="90" y="40"/>
                  </a:moveTo>
                  <a:cubicBezTo>
                    <a:pt x="91" y="40"/>
                    <a:pt x="91" y="41"/>
                    <a:pt x="91" y="41"/>
                  </a:cubicBezTo>
                  <a:cubicBezTo>
                    <a:pt x="91" y="41"/>
                    <a:pt x="91" y="41"/>
                    <a:pt x="91" y="41"/>
                  </a:cubicBezTo>
                  <a:cubicBezTo>
                    <a:pt x="92" y="41"/>
                    <a:pt x="91" y="41"/>
                    <a:pt x="91" y="41"/>
                  </a:cubicBezTo>
                  <a:cubicBezTo>
                    <a:pt x="91" y="42"/>
                    <a:pt x="92" y="42"/>
                    <a:pt x="92" y="42"/>
                  </a:cubicBezTo>
                  <a:cubicBezTo>
                    <a:pt x="91" y="42"/>
                    <a:pt x="92" y="42"/>
                    <a:pt x="91" y="42"/>
                  </a:cubicBezTo>
                  <a:cubicBezTo>
                    <a:pt x="91" y="42"/>
                    <a:pt x="90" y="42"/>
                    <a:pt x="90" y="42"/>
                  </a:cubicBezTo>
                  <a:cubicBezTo>
                    <a:pt x="89" y="42"/>
                    <a:pt x="90" y="42"/>
                    <a:pt x="90" y="42"/>
                  </a:cubicBezTo>
                  <a:cubicBezTo>
                    <a:pt x="90" y="41"/>
                    <a:pt x="90" y="42"/>
                    <a:pt x="90" y="42"/>
                  </a:cubicBezTo>
                  <a:cubicBezTo>
                    <a:pt x="89" y="41"/>
                    <a:pt x="90" y="41"/>
                    <a:pt x="90" y="41"/>
                  </a:cubicBezTo>
                  <a:cubicBezTo>
                    <a:pt x="90" y="41"/>
                    <a:pt x="90" y="40"/>
                    <a:pt x="90" y="40"/>
                  </a:cubicBezTo>
                  <a:moveTo>
                    <a:pt x="91" y="48"/>
                  </a:moveTo>
                  <a:cubicBezTo>
                    <a:pt x="91" y="49"/>
                    <a:pt x="92" y="49"/>
                    <a:pt x="92" y="49"/>
                  </a:cubicBezTo>
                  <a:cubicBezTo>
                    <a:pt x="91" y="49"/>
                    <a:pt x="91" y="50"/>
                    <a:pt x="91" y="50"/>
                  </a:cubicBezTo>
                  <a:cubicBezTo>
                    <a:pt x="90" y="50"/>
                    <a:pt x="90" y="49"/>
                    <a:pt x="91" y="48"/>
                  </a:cubicBezTo>
                  <a:cubicBezTo>
                    <a:pt x="90" y="48"/>
                    <a:pt x="90" y="49"/>
                    <a:pt x="89" y="48"/>
                  </a:cubicBezTo>
                  <a:cubicBezTo>
                    <a:pt x="89" y="49"/>
                    <a:pt x="89" y="50"/>
                    <a:pt x="88" y="51"/>
                  </a:cubicBezTo>
                  <a:cubicBezTo>
                    <a:pt x="88" y="50"/>
                    <a:pt x="88" y="50"/>
                    <a:pt x="89" y="49"/>
                  </a:cubicBezTo>
                  <a:cubicBezTo>
                    <a:pt x="89" y="49"/>
                    <a:pt x="88" y="49"/>
                    <a:pt x="88" y="49"/>
                  </a:cubicBezTo>
                  <a:cubicBezTo>
                    <a:pt x="87" y="48"/>
                    <a:pt x="88" y="47"/>
                    <a:pt x="88" y="46"/>
                  </a:cubicBezTo>
                  <a:cubicBezTo>
                    <a:pt x="89" y="46"/>
                    <a:pt x="88" y="47"/>
                    <a:pt x="89" y="47"/>
                  </a:cubicBezTo>
                  <a:cubicBezTo>
                    <a:pt x="89" y="47"/>
                    <a:pt x="90" y="47"/>
                    <a:pt x="89" y="47"/>
                  </a:cubicBezTo>
                  <a:cubicBezTo>
                    <a:pt x="90" y="46"/>
                    <a:pt x="90" y="47"/>
                    <a:pt x="90" y="48"/>
                  </a:cubicBezTo>
                  <a:cubicBezTo>
                    <a:pt x="89" y="48"/>
                    <a:pt x="89" y="47"/>
                    <a:pt x="88" y="47"/>
                  </a:cubicBezTo>
                  <a:cubicBezTo>
                    <a:pt x="89" y="48"/>
                    <a:pt x="88" y="48"/>
                    <a:pt x="88" y="49"/>
                  </a:cubicBezTo>
                  <a:cubicBezTo>
                    <a:pt x="89" y="49"/>
                    <a:pt x="89" y="48"/>
                    <a:pt x="89" y="48"/>
                  </a:cubicBezTo>
                  <a:cubicBezTo>
                    <a:pt x="89" y="48"/>
                    <a:pt x="89" y="48"/>
                    <a:pt x="90" y="48"/>
                  </a:cubicBezTo>
                  <a:cubicBezTo>
                    <a:pt x="90" y="48"/>
                    <a:pt x="90" y="48"/>
                    <a:pt x="91" y="48"/>
                  </a:cubicBezTo>
                  <a:cubicBezTo>
                    <a:pt x="91" y="48"/>
                    <a:pt x="91" y="48"/>
                    <a:pt x="91" y="48"/>
                  </a:cubicBezTo>
                  <a:moveTo>
                    <a:pt x="95" y="39"/>
                  </a:moveTo>
                  <a:cubicBezTo>
                    <a:pt x="95" y="40"/>
                    <a:pt x="96" y="40"/>
                    <a:pt x="97" y="41"/>
                  </a:cubicBezTo>
                  <a:cubicBezTo>
                    <a:pt x="97" y="41"/>
                    <a:pt x="96" y="41"/>
                    <a:pt x="97" y="41"/>
                  </a:cubicBezTo>
                  <a:cubicBezTo>
                    <a:pt x="98" y="42"/>
                    <a:pt x="98" y="43"/>
                    <a:pt x="99" y="45"/>
                  </a:cubicBezTo>
                  <a:cubicBezTo>
                    <a:pt x="98" y="45"/>
                    <a:pt x="98" y="46"/>
                    <a:pt x="98" y="46"/>
                  </a:cubicBezTo>
                  <a:cubicBezTo>
                    <a:pt x="96" y="46"/>
                    <a:pt x="97" y="45"/>
                    <a:pt x="95" y="45"/>
                  </a:cubicBezTo>
                  <a:cubicBezTo>
                    <a:pt x="95" y="45"/>
                    <a:pt x="96" y="45"/>
                    <a:pt x="95" y="44"/>
                  </a:cubicBezTo>
                  <a:cubicBezTo>
                    <a:pt x="94" y="44"/>
                    <a:pt x="94" y="45"/>
                    <a:pt x="94" y="46"/>
                  </a:cubicBezTo>
                  <a:cubicBezTo>
                    <a:pt x="94" y="46"/>
                    <a:pt x="94" y="46"/>
                    <a:pt x="93" y="46"/>
                  </a:cubicBezTo>
                  <a:cubicBezTo>
                    <a:pt x="94" y="45"/>
                    <a:pt x="93" y="44"/>
                    <a:pt x="93" y="43"/>
                  </a:cubicBezTo>
                  <a:cubicBezTo>
                    <a:pt x="94" y="43"/>
                    <a:pt x="94" y="43"/>
                    <a:pt x="94" y="43"/>
                  </a:cubicBezTo>
                  <a:cubicBezTo>
                    <a:pt x="94" y="44"/>
                    <a:pt x="95" y="44"/>
                    <a:pt x="95" y="44"/>
                  </a:cubicBezTo>
                  <a:cubicBezTo>
                    <a:pt x="96" y="43"/>
                    <a:pt x="95" y="43"/>
                    <a:pt x="95" y="43"/>
                  </a:cubicBezTo>
                  <a:cubicBezTo>
                    <a:pt x="95" y="42"/>
                    <a:pt x="96" y="41"/>
                    <a:pt x="94" y="40"/>
                  </a:cubicBezTo>
                  <a:cubicBezTo>
                    <a:pt x="95" y="40"/>
                    <a:pt x="95" y="40"/>
                    <a:pt x="95" y="39"/>
                  </a:cubicBezTo>
                  <a:moveTo>
                    <a:pt x="96" y="42"/>
                  </a:moveTo>
                  <a:cubicBezTo>
                    <a:pt x="95" y="42"/>
                    <a:pt x="96" y="42"/>
                    <a:pt x="95" y="43"/>
                  </a:cubicBezTo>
                  <a:cubicBezTo>
                    <a:pt x="97" y="43"/>
                    <a:pt x="96" y="42"/>
                    <a:pt x="96" y="41"/>
                  </a:cubicBezTo>
                  <a:cubicBezTo>
                    <a:pt x="96" y="40"/>
                    <a:pt x="96" y="42"/>
                    <a:pt x="96" y="42"/>
                  </a:cubicBezTo>
                  <a:moveTo>
                    <a:pt x="92" y="47"/>
                  </a:moveTo>
                  <a:cubicBezTo>
                    <a:pt x="91" y="47"/>
                    <a:pt x="92" y="46"/>
                    <a:pt x="91" y="46"/>
                  </a:cubicBezTo>
                  <a:cubicBezTo>
                    <a:pt x="91" y="46"/>
                    <a:pt x="91" y="47"/>
                    <a:pt x="91" y="47"/>
                  </a:cubicBezTo>
                  <a:cubicBezTo>
                    <a:pt x="91" y="47"/>
                    <a:pt x="91" y="47"/>
                    <a:pt x="91" y="47"/>
                  </a:cubicBezTo>
                  <a:cubicBezTo>
                    <a:pt x="92" y="47"/>
                    <a:pt x="93" y="47"/>
                    <a:pt x="92" y="47"/>
                  </a:cubicBezTo>
                  <a:cubicBezTo>
                    <a:pt x="93" y="47"/>
                    <a:pt x="93" y="47"/>
                    <a:pt x="93" y="47"/>
                  </a:cubicBezTo>
                  <a:cubicBezTo>
                    <a:pt x="93" y="47"/>
                    <a:pt x="92" y="47"/>
                    <a:pt x="92" y="47"/>
                  </a:cubicBezTo>
                  <a:cubicBezTo>
                    <a:pt x="92" y="47"/>
                    <a:pt x="93" y="48"/>
                    <a:pt x="92" y="48"/>
                  </a:cubicBezTo>
                  <a:cubicBezTo>
                    <a:pt x="92" y="48"/>
                    <a:pt x="92" y="48"/>
                    <a:pt x="92" y="48"/>
                  </a:cubicBezTo>
                  <a:cubicBezTo>
                    <a:pt x="91" y="47"/>
                    <a:pt x="90" y="47"/>
                    <a:pt x="90" y="46"/>
                  </a:cubicBezTo>
                  <a:cubicBezTo>
                    <a:pt x="90" y="46"/>
                    <a:pt x="90" y="46"/>
                    <a:pt x="91" y="46"/>
                  </a:cubicBezTo>
                  <a:cubicBezTo>
                    <a:pt x="90" y="46"/>
                    <a:pt x="89" y="46"/>
                    <a:pt x="90" y="45"/>
                  </a:cubicBezTo>
                  <a:cubicBezTo>
                    <a:pt x="90" y="45"/>
                    <a:pt x="91" y="45"/>
                    <a:pt x="91" y="45"/>
                  </a:cubicBezTo>
                  <a:cubicBezTo>
                    <a:pt x="93" y="45"/>
                    <a:pt x="92" y="46"/>
                    <a:pt x="92" y="46"/>
                  </a:cubicBezTo>
                  <a:cubicBezTo>
                    <a:pt x="92" y="46"/>
                    <a:pt x="92" y="46"/>
                    <a:pt x="91" y="46"/>
                  </a:cubicBezTo>
                  <a:cubicBezTo>
                    <a:pt x="91" y="46"/>
                    <a:pt x="92" y="46"/>
                    <a:pt x="92" y="47"/>
                  </a:cubicBezTo>
                  <a:moveTo>
                    <a:pt x="86" y="37"/>
                  </a:moveTo>
                  <a:cubicBezTo>
                    <a:pt x="86" y="37"/>
                    <a:pt x="86" y="37"/>
                    <a:pt x="87" y="37"/>
                  </a:cubicBezTo>
                  <a:cubicBezTo>
                    <a:pt x="87" y="37"/>
                    <a:pt x="87" y="38"/>
                    <a:pt x="87" y="38"/>
                  </a:cubicBezTo>
                  <a:cubicBezTo>
                    <a:pt x="87" y="38"/>
                    <a:pt x="87" y="39"/>
                    <a:pt x="86" y="39"/>
                  </a:cubicBezTo>
                  <a:cubicBezTo>
                    <a:pt x="86" y="39"/>
                    <a:pt x="87" y="39"/>
                    <a:pt x="86" y="38"/>
                  </a:cubicBezTo>
                  <a:cubicBezTo>
                    <a:pt x="86" y="39"/>
                    <a:pt x="86" y="39"/>
                    <a:pt x="86" y="39"/>
                  </a:cubicBezTo>
                  <a:cubicBezTo>
                    <a:pt x="85" y="39"/>
                    <a:pt x="86" y="39"/>
                    <a:pt x="86" y="40"/>
                  </a:cubicBezTo>
                  <a:cubicBezTo>
                    <a:pt x="85" y="40"/>
                    <a:pt x="85" y="40"/>
                    <a:pt x="85" y="40"/>
                  </a:cubicBezTo>
                  <a:cubicBezTo>
                    <a:pt x="85" y="39"/>
                    <a:pt x="84" y="39"/>
                    <a:pt x="84" y="39"/>
                  </a:cubicBezTo>
                  <a:cubicBezTo>
                    <a:pt x="84" y="39"/>
                    <a:pt x="84" y="38"/>
                    <a:pt x="83" y="38"/>
                  </a:cubicBezTo>
                  <a:cubicBezTo>
                    <a:pt x="84" y="37"/>
                    <a:pt x="84" y="38"/>
                    <a:pt x="85" y="37"/>
                  </a:cubicBezTo>
                  <a:cubicBezTo>
                    <a:pt x="84" y="38"/>
                    <a:pt x="84" y="39"/>
                    <a:pt x="85" y="39"/>
                  </a:cubicBezTo>
                  <a:cubicBezTo>
                    <a:pt x="86" y="39"/>
                    <a:pt x="86" y="38"/>
                    <a:pt x="86" y="38"/>
                  </a:cubicBezTo>
                  <a:cubicBezTo>
                    <a:pt x="85" y="38"/>
                    <a:pt x="85" y="38"/>
                    <a:pt x="85" y="38"/>
                  </a:cubicBezTo>
                  <a:cubicBezTo>
                    <a:pt x="84" y="38"/>
                    <a:pt x="86" y="37"/>
                    <a:pt x="86" y="37"/>
                  </a:cubicBezTo>
                  <a:moveTo>
                    <a:pt x="92" y="50"/>
                  </a:moveTo>
                  <a:cubicBezTo>
                    <a:pt x="93" y="50"/>
                    <a:pt x="91" y="51"/>
                    <a:pt x="91" y="51"/>
                  </a:cubicBezTo>
                  <a:cubicBezTo>
                    <a:pt x="92" y="51"/>
                    <a:pt x="92" y="51"/>
                    <a:pt x="92" y="52"/>
                  </a:cubicBezTo>
                  <a:cubicBezTo>
                    <a:pt x="91" y="52"/>
                    <a:pt x="92" y="52"/>
                    <a:pt x="91" y="52"/>
                  </a:cubicBezTo>
                  <a:cubicBezTo>
                    <a:pt x="90" y="52"/>
                    <a:pt x="90" y="52"/>
                    <a:pt x="90" y="52"/>
                  </a:cubicBezTo>
                  <a:cubicBezTo>
                    <a:pt x="88" y="52"/>
                    <a:pt x="90" y="52"/>
                    <a:pt x="90" y="51"/>
                  </a:cubicBezTo>
                  <a:cubicBezTo>
                    <a:pt x="90" y="51"/>
                    <a:pt x="90" y="52"/>
                    <a:pt x="91" y="52"/>
                  </a:cubicBezTo>
                  <a:cubicBezTo>
                    <a:pt x="91" y="52"/>
                    <a:pt x="91" y="52"/>
                    <a:pt x="90" y="52"/>
                  </a:cubicBezTo>
                  <a:cubicBezTo>
                    <a:pt x="91" y="51"/>
                    <a:pt x="91" y="51"/>
                    <a:pt x="91" y="51"/>
                  </a:cubicBezTo>
                  <a:cubicBezTo>
                    <a:pt x="91" y="51"/>
                    <a:pt x="89" y="51"/>
                    <a:pt x="89" y="50"/>
                  </a:cubicBezTo>
                  <a:cubicBezTo>
                    <a:pt x="90" y="50"/>
                    <a:pt x="92" y="51"/>
                    <a:pt x="92" y="50"/>
                  </a:cubicBezTo>
                  <a:moveTo>
                    <a:pt x="87" y="32"/>
                  </a:moveTo>
                  <a:cubicBezTo>
                    <a:pt x="87" y="32"/>
                    <a:pt x="88" y="31"/>
                    <a:pt x="87" y="31"/>
                  </a:cubicBezTo>
                  <a:cubicBezTo>
                    <a:pt x="88" y="31"/>
                    <a:pt x="88" y="32"/>
                    <a:pt x="87" y="32"/>
                  </a:cubicBezTo>
                  <a:moveTo>
                    <a:pt x="24" y="29"/>
                  </a:moveTo>
                  <a:cubicBezTo>
                    <a:pt x="24" y="30"/>
                    <a:pt x="23" y="29"/>
                    <a:pt x="23" y="30"/>
                  </a:cubicBezTo>
                  <a:cubicBezTo>
                    <a:pt x="23" y="29"/>
                    <a:pt x="24" y="29"/>
                    <a:pt x="24" y="29"/>
                  </a:cubicBezTo>
                  <a:moveTo>
                    <a:pt x="86" y="32"/>
                  </a:moveTo>
                  <a:cubicBezTo>
                    <a:pt x="87" y="32"/>
                    <a:pt x="87" y="33"/>
                    <a:pt x="88" y="32"/>
                  </a:cubicBezTo>
                  <a:cubicBezTo>
                    <a:pt x="88" y="33"/>
                    <a:pt x="89" y="33"/>
                    <a:pt x="88" y="34"/>
                  </a:cubicBezTo>
                  <a:cubicBezTo>
                    <a:pt x="88" y="33"/>
                    <a:pt x="88" y="33"/>
                    <a:pt x="87" y="33"/>
                  </a:cubicBezTo>
                  <a:cubicBezTo>
                    <a:pt x="87" y="33"/>
                    <a:pt x="87" y="33"/>
                    <a:pt x="87" y="33"/>
                  </a:cubicBezTo>
                  <a:cubicBezTo>
                    <a:pt x="87" y="33"/>
                    <a:pt x="86" y="33"/>
                    <a:pt x="86" y="32"/>
                  </a:cubicBezTo>
                  <a:moveTo>
                    <a:pt x="15" y="16"/>
                  </a:moveTo>
                  <a:cubicBezTo>
                    <a:pt x="15" y="16"/>
                    <a:pt x="15" y="15"/>
                    <a:pt x="16" y="15"/>
                  </a:cubicBezTo>
                  <a:cubicBezTo>
                    <a:pt x="15" y="14"/>
                    <a:pt x="15" y="15"/>
                    <a:pt x="15" y="14"/>
                  </a:cubicBezTo>
                  <a:cubicBezTo>
                    <a:pt x="15" y="13"/>
                    <a:pt x="16" y="13"/>
                    <a:pt x="16" y="13"/>
                  </a:cubicBezTo>
                  <a:cubicBezTo>
                    <a:pt x="17" y="12"/>
                    <a:pt x="17" y="12"/>
                    <a:pt x="18" y="11"/>
                  </a:cubicBezTo>
                  <a:cubicBezTo>
                    <a:pt x="18" y="11"/>
                    <a:pt x="19" y="11"/>
                    <a:pt x="19" y="11"/>
                  </a:cubicBezTo>
                  <a:cubicBezTo>
                    <a:pt x="20" y="11"/>
                    <a:pt x="21" y="9"/>
                    <a:pt x="22" y="9"/>
                  </a:cubicBezTo>
                  <a:cubicBezTo>
                    <a:pt x="22" y="9"/>
                    <a:pt x="22" y="9"/>
                    <a:pt x="23" y="9"/>
                  </a:cubicBezTo>
                  <a:cubicBezTo>
                    <a:pt x="23" y="9"/>
                    <a:pt x="23" y="8"/>
                    <a:pt x="23" y="8"/>
                  </a:cubicBezTo>
                  <a:cubicBezTo>
                    <a:pt x="23" y="8"/>
                    <a:pt x="23" y="8"/>
                    <a:pt x="24" y="8"/>
                  </a:cubicBezTo>
                  <a:cubicBezTo>
                    <a:pt x="24" y="8"/>
                    <a:pt x="25" y="7"/>
                    <a:pt x="26" y="7"/>
                  </a:cubicBezTo>
                  <a:cubicBezTo>
                    <a:pt x="27" y="8"/>
                    <a:pt x="27" y="8"/>
                    <a:pt x="27" y="9"/>
                  </a:cubicBezTo>
                  <a:cubicBezTo>
                    <a:pt x="27" y="8"/>
                    <a:pt x="27" y="8"/>
                    <a:pt x="27" y="7"/>
                  </a:cubicBezTo>
                  <a:cubicBezTo>
                    <a:pt x="27" y="7"/>
                    <a:pt x="28" y="7"/>
                    <a:pt x="28" y="6"/>
                  </a:cubicBezTo>
                  <a:cubicBezTo>
                    <a:pt x="28" y="5"/>
                    <a:pt x="29" y="6"/>
                    <a:pt x="29" y="6"/>
                  </a:cubicBezTo>
                  <a:cubicBezTo>
                    <a:pt x="29" y="6"/>
                    <a:pt x="29" y="5"/>
                    <a:pt x="30" y="6"/>
                  </a:cubicBezTo>
                  <a:cubicBezTo>
                    <a:pt x="29" y="4"/>
                    <a:pt x="30" y="5"/>
                    <a:pt x="30" y="5"/>
                  </a:cubicBezTo>
                  <a:cubicBezTo>
                    <a:pt x="30" y="4"/>
                    <a:pt x="30" y="4"/>
                    <a:pt x="29" y="3"/>
                  </a:cubicBezTo>
                  <a:cubicBezTo>
                    <a:pt x="29" y="4"/>
                    <a:pt x="30" y="4"/>
                    <a:pt x="29" y="5"/>
                  </a:cubicBezTo>
                  <a:cubicBezTo>
                    <a:pt x="29" y="5"/>
                    <a:pt x="29" y="5"/>
                    <a:pt x="28" y="5"/>
                  </a:cubicBezTo>
                  <a:cubicBezTo>
                    <a:pt x="28" y="4"/>
                    <a:pt x="28" y="4"/>
                    <a:pt x="28" y="4"/>
                  </a:cubicBezTo>
                  <a:cubicBezTo>
                    <a:pt x="28" y="4"/>
                    <a:pt x="28" y="5"/>
                    <a:pt x="28" y="6"/>
                  </a:cubicBezTo>
                  <a:cubicBezTo>
                    <a:pt x="28" y="5"/>
                    <a:pt x="28" y="5"/>
                    <a:pt x="28" y="4"/>
                  </a:cubicBezTo>
                  <a:cubicBezTo>
                    <a:pt x="27" y="4"/>
                    <a:pt x="27" y="6"/>
                    <a:pt x="27" y="5"/>
                  </a:cubicBezTo>
                  <a:cubicBezTo>
                    <a:pt x="26" y="6"/>
                    <a:pt x="26" y="6"/>
                    <a:pt x="26" y="6"/>
                  </a:cubicBezTo>
                  <a:cubicBezTo>
                    <a:pt x="26" y="6"/>
                    <a:pt x="26" y="6"/>
                    <a:pt x="26" y="5"/>
                  </a:cubicBezTo>
                  <a:cubicBezTo>
                    <a:pt x="26" y="5"/>
                    <a:pt x="26" y="5"/>
                    <a:pt x="25" y="5"/>
                  </a:cubicBezTo>
                  <a:cubicBezTo>
                    <a:pt x="25" y="5"/>
                    <a:pt x="26" y="5"/>
                    <a:pt x="26" y="5"/>
                  </a:cubicBezTo>
                  <a:cubicBezTo>
                    <a:pt x="26" y="6"/>
                    <a:pt x="25" y="5"/>
                    <a:pt x="25" y="6"/>
                  </a:cubicBezTo>
                  <a:cubicBezTo>
                    <a:pt x="25" y="6"/>
                    <a:pt x="26" y="7"/>
                    <a:pt x="25" y="6"/>
                  </a:cubicBezTo>
                  <a:cubicBezTo>
                    <a:pt x="24" y="6"/>
                    <a:pt x="25" y="6"/>
                    <a:pt x="25" y="6"/>
                  </a:cubicBezTo>
                  <a:cubicBezTo>
                    <a:pt x="25" y="5"/>
                    <a:pt x="25" y="5"/>
                    <a:pt x="25" y="4"/>
                  </a:cubicBezTo>
                  <a:cubicBezTo>
                    <a:pt x="24" y="3"/>
                    <a:pt x="24" y="4"/>
                    <a:pt x="23" y="4"/>
                  </a:cubicBezTo>
                  <a:cubicBezTo>
                    <a:pt x="24" y="6"/>
                    <a:pt x="24" y="4"/>
                    <a:pt x="24" y="5"/>
                  </a:cubicBezTo>
                  <a:cubicBezTo>
                    <a:pt x="25" y="6"/>
                    <a:pt x="24" y="6"/>
                    <a:pt x="24" y="6"/>
                  </a:cubicBezTo>
                  <a:cubicBezTo>
                    <a:pt x="24" y="6"/>
                    <a:pt x="24" y="6"/>
                    <a:pt x="24" y="5"/>
                  </a:cubicBezTo>
                  <a:cubicBezTo>
                    <a:pt x="23" y="5"/>
                    <a:pt x="23" y="4"/>
                    <a:pt x="22" y="4"/>
                  </a:cubicBezTo>
                  <a:cubicBezTo>
                    <a:pt x="22" y="3"/>
                    <a:pt x="22" y="2"/>
                    <a:pt x="23" y="3"/>
                  </a:cubicBezTo>
                  <a:cubicBezTo>
                    <a:pt x="23" y="3"/>
                    <a:pt x="22" y="3"/>
                    <a:pt x="22" y="2"/>
                  </a:cubicBezTo>
                  <a:cubicBezTo>
                    <a:pt x="22" y="1"/>
                    <a:pt x="23" y="1"/>
                    <a:pt x="23" y="1"/>
                  </a:cubicBezTo>
                  <a:cubicBezTo>
                    <a:pt x="23" y="1"/>
                    <a:pt x="23" y="1"/>
                    <a:pt x="24" y="1"/>
                  </a:cubicBezTo>
                  <a:cubicBezTo>
                    <a:pt x="24" y="1"/>
                    <a:pt x="25" y="1"/>
                    <a:pt x="26" y="1"/>
                  </a:cubicBezTo>
                  <a:cubicBezTo>
                    <a:pt x="26" y="1"/>
                    <a:pt x="26" y="1"/>
                    <a:pt x="26" y="1"/>
                  </a:cubicBezTo>
                  <a:cubicBezTo>
                    <a:pt x="28" y="0"/>
                    <a:pt x="29" y="1"/>
                    <a:pt x="30" y="0"/>
                  </a:cubicBezTo>
                  <a:cubicBezTo>
                    <a:pt x="30" y="0"/>
                    <a:pt x="31" y="0"/>
                    <a:pt x="31" y="0"/>
                  </a:cubicBezTo>
                  <a:cubicBezTo>
                    <a:pt x="33" y="1"/>
                    <a:pt x="36" y="1"/>
                    <a:pt x="38" y="1"/>
                  </a:cubicBezTo>
                  <a:cubicBezTo>
                    <a:pt x="39" y="1"/>
                    <a:pt x="39" y="2"/>
                    <a:pt x="39" y="2"/>
                  </a:cubicBezTo>
                  <a:cubicBezTo>
                    <a:pt x="39" y="2"/>
                    <a:pt x="40" y="2"/>
                    <a:pt x="40" y="2"/>
                  </a:cubicBezTo>
                  <a:cubicBezTo>
                    <a:pt x="41" y="2"/>
                    <a:pt x="41" y="2"/>
                    <a:pt x="41" y="2"/>
                  </a:cubicBezTo>
                  <a:cubicBezTo>
                    <a:pt x="42" y="2"/>
                    <a:pt x="42" y="3"/>
                    <a:pt x="42" y="3"/>
                  </a:cubicBezTo>
                  <a:cubicBezTo>
                    <a:pt x="43" y="2"/>
                    <a:pt x="44" y="3"/>
                    <a:pt x="44" y="3"/>
                  </a:cubicBezTo>
                  <a:cubicBezTo>
                    <a:pt x="45" y="3"/>
                    <a:pt x="44" y="4"/>
                    <a:pt x="44" y="4"/>
                  </a:cubicBezTo>
                  <a:cubicBezTo>
                    <a:pt x="45" y="5"/>
                    <a:pt x="45" y="3"/>
                    <a:pt x="45" y="3"/>
                  </a:cubicBezTo>
                  <a:cubicBezTo>
                    <a:pt x="46" y="3"/>
                    <a:pt x="46" y="3"/>
                    <a:pt x="46" y="4"/>
                  </a:cubicBezTo>
                  <a:cubicBezTo>
                    <a:pt x="47" y="3"/>
                    <a:pt x="48" y="6"/>
                    <a:pt x="49" y="4"/>
                  </a:cubicBezTo>
                  <a:cubicBezTo>
                    <a:pt x="50" y="4"/>
                    <a:pt x="50" y="5"/>
                    <a:pt x="50" y="5"/>
                  </a:cubicBezTo>
                  <a:cubicBezTo>
                    <a:pt x="50" y="5"/>
                    <a:pt x="50" y="4"/>
                    <a:pt x="50" y="5"/>
                  </a:cubicBezTo>
                  <a:cubicBezTo>
                    <a:pt x="51" y="5"/>
                    <a:pt x="52" y="6"/>
                    <a:pt x="53" y="6"/>
                  </a:cubicBezTo>
                  <a:cubicBezTo>
                    <a:pt x="53" y="6"/>
                    <a:pt x="53" y="6"/>
                    <a:pt x="54" y="5"/>
                  </a:cubicBezTo>
                  <a:cubicBezTo>
                    <a:pt x="54" y="6"/>
                    <a:pt x="54" y="6"/>
                    <a:pt x="54" y="6"/>
                  </a:cubicBezTo>
                  <a:cubicBezTo>
                    <a:pt x="54" y="6"/>
                    <a:pt x="55" y="6"/>
                    <a:pt x="56" y="7"/>
                  </a:cubicBezTo>
                  <a:cubicBezTo>
                    <a:pt x="56" y="7"/>
                    <a:pt x="56" y="7"/>
                    <a:pt x="56" y="6"/>
                  </a:cubicBezTo>
                  <a:cubicBezTo>
                    <a:pt x="56" y="7"/>
                    <a:pt x="57" y="6"/>
                    <a:pt x="57" y="7"/>
                  </a:cubicBezTo>
                  <a:cubicBezTo>
                    <a:pt x="57" y="7"/>
                    <a:pt x="57" y="7"/>
                    <a:pt x="58" y="7"/>
                  </a:cubicBezTo>
                  <a:cubicBezTo>
                    <a:pt x="58" y="7"/>
                    <a:pt x="58" y="8"/>
                    <a:pt x="59" y="8"/>
                  </a:cubicBezTo>
                  <a:cubicBezTo>
                    <a:pt x="59" y="8"/>
                    <a:pt x="60" y="8"/>
                    <a:pt x="60" y="8"/>
                  </a:cubicBezTo>
                  <a:cubicBezTo>
                    <a:pt x="61" y="8"/>
                    <a:pt x="61" y="8"/>
                    <a:pt x="62" y="8"/>
                  </a:cubicBezTo>
                  <a:cubicBezTo>
                    <a:pt x="63" y="8"/>
                    <a:pt x="64" y="8"/>
                    <a:pt x="64" y="9"/>
                  </a:cubicBezTo>
                  <a:cubicBezTo>
                    <a:pt x="65" y="9"/>
                    <a:pt x="67" y="9"/>
                    <a:pt x="67" y="10"/>
                  </a:cubicBezTo>
                  <a:cubicBezTo>
                    <a:pt x="67" y="10"/>
                    <a:pt x="67" y="10"/>
                    <a:pt x="68" y="10"/>
                  </a:cubicBezTo>
                  <a:cubicBezTo>
                    <a:pt x="68" y="10"/>
                    <a:pt x="68" y="10"/>
                    <a:pt x="68" y="10"/>
                  </a:cubicBezTo>
                  <a:cubicBezTo>
                    <a:pt x="68" y="10"/>
                    <a:pt x="69" y="10"/>
                    <a:pt x="69" y="10"/>
                  </a:cubicBezTo>
                  <a:cubicBezTo>
                    <a:pt x="70" y="11"/>
                    <a:pt x="70" y="11"/>
                    <a:pt x="71" y="12"/>
                  </a:cubicBezTo>
                  <a:cubicBezTo>
                    <a:pt x="72" y="12"/>
                    <a:pt x="72" y="12"/>
                    <a:pt x="72" y="12"/>
                  </a:cubicBezTo>
                  <a:cubicBezTo>
                    <a:pt x="72" y="12"/>
                    <a:pt x="72" y="12"/>
                    <a:pt x="72" y="12"/>
                  </a:cubicBezTo>
                  <a:cubicBezTo>
                    <a:pt x="72" y="12"/>
                    <a:pt x="73" y="12"/>
                    <a:pt x="73" y="12"/>
                  </a:cubicBezTo>
                  <a:cubicBezTo>
                    <a:pt x="73" y="12"/>
                    <a:pt x="73" y="13"/>
                    <a:pt x="73" y="13"/>
                  </a:cubicBezTo>
                  <a:cubicBezTo>
                    <a:pt x="74" y="13"/>
                    <a:pt x="74" y="13"/>
                    <a:pt x="74" y="13"/>
                  </a:cubicBezTo>
                  <a:cubicBezTo>
                    <a:pt x="75" y="13"/>
                    <a:pt x="76" y="14"/>
                    <a:pt x="77" y="15"/>
                  </a:cubicBezTo>
                  <a:cubicBezTo>
                    <a:pt x="77" y="15"/>
                    <a:pt x="77" y="15"/>
                    <a:pt x="77" y="15"/>
                  </a:cubicBezTo>
                  <a:cubicBezTo>
                    <a:pt x="78" y="16"/>
                    <a:pt x="79" y="15"/>
                    <a:pt x="79" y="16"/>
                  </a:cubicBezTo>
                  <a:cubicBezTo>
                    <a:pt x="80" y="16"/>
                    <a:pt x="80" y="17"/>
                    <a:pt x="81" y="18"/>
                  </a:cubicBezTo>
                  <a:cubicBezTo>
                    <a:pt x="80" y="18"/>
                    <a:pt x="80" y="18"/>
                    <a:pt x="80" y="18"/>
                  </a:cubicBezTo>
                  <a:cubicBezTo>
                    <a:pt x="80" y="18"/>
                    <a:pt x="81" y="18"/>
                    <a:pt x="81" y="18"/>
                  </a:cubicBezTo>
                  <a:cubicBezTo>
                    <a:pt x="81" y="19"/>
                    <a:pt x="82" y="19"/>
                    <a:pt x="82" y="19"/>
                  </a:cubicBezTo>
                  <a:cubicBezTo>
                    <a:pt x="82" y="20"/>
                    <a:pt x="83" y="19"/>
                    <a:pt x="83" y="19"/>
                  </a:cubicBezTo>
                  <a:cubicBezTo>
                    <a:pt x="84" y="20"/>
                    <a:pt x="85" y="21"/>
                    <a:pt x="86" y="22"/>
                  </a:cubicBezTo>
                  <a:cubicBezTo>
                    <a:pt x="86" y="22"/>
                    <a:pt x="86" y="22"/>
                    <a:pt x="87" y="22"/>
                  </a:cubicBezTo>
                  <a:cubicBezTo>
                    <a:pt x="87" y="23"/>
                    <a:pt x="88" y="24"/>
                    <a:pt x="88" y="25"/>
                  </a:cubicBezTo>
                  <a:cubicBezTo>
                    <a:pt x="88" y="25"/>
                    <a:pt x="89" y="25"/>
                    <a:pt x="89" y="26"/>
                  </a:cubicBezTo>
                  <a:cubicBezTo>
                    <a:pt x="89" y="26"/>
                    <a:pt x="89" y="26"/>
                    <a:pt x="89" y="26"/>
                  </a:cubicBezTo>
                  <a:cubicBezTo>
                    <a:pt x="89" y="27"/>
                    <a:pt x="89" y="27"/>
                    <a:pt x="89" y="27"/>
                  </a:cubicBezTo>
                  <a:cubicBezTo>
                    <a:pt x="90" y="28"/>
                    <a:pt x="90" y="29"/>
                    <a:pt x="90" y="30"/>
                  </a:cubicBezTo>
                  <a:cubicBezTo>
                    <a:pt x="90" y="31"/>
                    <a:pt x="90" y="30"/>
                    <a:pt x="90" y="30"/>
                  </a:cubicBezTo>
                  <a:cubicBezTo>
                    <a:pt x="89" y="29"/>
                    <a:pt x="88" y="29"/>
                    <a:pt x="89" y="29"/>
                  </a:cubicBezTo>
                  <a:cubicBezTo>
                    <a:pt x="89" y="28"/>
                    <a:pt x="88" y="29"/>
                    <a:pt x="88" y="28"/>
                  </a:cubicBezTo>
                  <a:cubicBezTo>
                    <a:pt x="88" y="28"/>
                    <a:pt x="89" y="28"/>
                    <a:pt x="89" y="28"/>
                  </a:cubicBezTo>
                  <a:cubicBezTo>
                    <a:pt x="88" y="28"/>
                    <a:pt x="87" y="28"/>
                    <a:pt x="88" y="27"/>
                  </a:cubicBezTo>
                  <a:cubicBezTo>
                    <a:pt x="87" y="27"/>
                    <a:pt x="88" y="28"/>
                    <a:pt x="87" y="28"/>
                  </a:cubicBezTo>
                  <a:cubicBezTo>
                    <a:pt x="86" y="27"/>
                    <a:pt x="86" y="27"/>
                    <a:pt x="85" y="26"/>
                  </a:cubicBezTo>
                  <a:cubicBezTo>
                    <a:pt x="84" y="27"/>
                    <a:pt x="85" y="27"/>
                    <a:pt x="84" y="28"/>
                  </a:cubicBezTo>
                  <a:cubicBezTo>
                    <a:pt x="84" y="27"/>
                    <a:pt x="82" y="27"/>
                    <a:pt x="83" y="26"/>
                  </a:cubicBezTo>
                  <a:cubicBezTo>
                    <a:pt x="83" y="26"/>
                    <a:pt x="82" y="26"/>
                    <a:pt x="82" y="26"/>
                  </a:cubicBezTo>
                  <a:cubicBezTo>
                    <a:pt x="81" y="26"/>
                    <a:pt x="82" y="25"/>
                    <a:pt x="82" y="26"/>
                  </a:cubicBezTo>
                  <a:cubicBezTo>
                    <a:pt x="82" y="25"/>
                    <a:pt x="83" y="25"/>
                    <a:pt x="83" y="25"/>
                  </a:cubicBezTo>
                  <a:cubicBezTo>
                    <a:pt x="82" y="25"/>
                    <a:pt x="81" y="24"/>
                    <a:pt x="81" y="23"/>
                  </a:cubicBezTo>
                  <a:cubicBezTo>
                    <a:pt x="80" y="24"/>
                    <a:pt x="81" y="24"/>
                    <a:pt x="81" y="24"/>
                  </a:cubicBezTo>
                  <a:cubicBezTo>
                    <a:pt x="80" y="23"/>
                    <a:pt x="79" y="23"/>
                    <a:pt x="79" y="22"/>
                  </a:cubicBezTo>
                  <a:cubicBezTo>
                    <a:pt x="79" y="22"/>
                    <a:pt x="78" y="22"/>
                    <a:pt x="78" y="22"/>
                  </a:cubicBezTo>
                  <a:cubicBezTo>
                    <a:pt x="78" y="22"/>
                    <a:pt x="78" y="21"/>
                    <a:pt x="78" y="21"/>
                  </a:cubicBezTo>
                  <a:cubicBezTo>
                    <a:pt x="78" y="21"/>
                    <a:pt x="77" y="21"/>
                    <a:pt x="77" y="21"/>
                  </a:cubicBezTo>
                  <a:cubicBezTo>
                    <a:pt x="77" y="21"/>
                    <a:pt x="77" y="20"/>
                    <a:pt x="76" y="21"/>
                  </a:cubicBezTo>
                  <a:cubicBezTo>
                    <a:pt x="76" y="21"/>
                    <a:pt x="77" y="22"/>
                    <a:pt x="77" y="22"/>
                  </a:cubicBezTo>
                  <a:cubicBezTo>
                    <a:pt x="76" y="22"/>
                    <a:pt x="76" y="23"/>
                    <a:pt x="76" y="23"/>
                  </a:cubicBezTo>
                  <a:cubicBezTo>
                    <a:pt x="76" y="23"/>
                    <a:pt x="76" y="23"/>
                    <a:pt x="76" y="23"/>
                  </a:cubicBezTo>
                  <a:cubicBezTo>
                    <a:pt x="77" y="23"/>
                    <a:pt x="76" y="23"/>
                    <a:pt x="77" y="22"/>
                  </a:cubicBezTo>
                  <a:cubicBezTo>
                    <a:pt x="78" y="23"/>
                    <a:pt x="79" y="24"/>
                    <a:pt x="79" y="25"/>
                  </a:cubicBezTo>
                  <a:cubicBezTo>
                    <a:pt x="80" y="26"/>
                    <a:pt x="81" y="27"/>
                    <a:pt x="82" y="28"/>
                  </a:cubicBezTo>
                  <a:cubicBezTo>
                    <a:pt x="81" y="28"/>
                    <a:pt x="81" y="28"/>
                    <a:pt x="81" y="29"/>
                  </a:cubicBezTo>
                  <a:cubicBezTo>
                    <a:pt x="81" y="29"/>
                    <a:pt x="82" y="30"/>
                    <a:pt x="82" y="30"/>
                  </a:cubicBezTo>
                  <a:cubicBezTo>
                    <a:pt x="82" y="30"/>
                    <a:pt x="83" y="30"/>
                    <a:pt x="83" y="30"/>
                  </a:cubicBezTo>
                  <a:cubicBezTo>
                    <a:pt x="83" y="31"/>
                    <a:pt x="83" y="31"/>
                    <a:pt x="82" y="31"/>
                  </a:cubicBezTo>
                  <a:cubicBezTo>
                    <a:pt x="82" y="32"/>
                    <a:pt x="82" y="32"/>
                    <a:pt x="83" y="31"/>
                  </a:cubicBezTo>
                  <a:cubicBezTo>
                    <a:pt x="83" y="31"/>
                    <a:pt x="82" y="32"/>
                    <a:pt x="82" y="32"/>
                  </a:cubicBezTo>
                  <a:cubicBezTo>
                    <a:pt x="81" y="32"/>
                    <a:pt x="81" y="32"/>
                    <a:pt x="80" y="32"/>
                  </a:cubicBezTo>
                  <a:cubicBezTo>
                    <a:pt x="81" y="31"/>
                    <a:pt x="81" y="31"/>
                    <a:pt x="80" y="31"/>
                  </a:cubicBezTo>
                  <a:cubicBezTo>
                    <a:pt x="81" y="30"/>
                    <a:pt x="81" y="31"/>
                    <a:pt x="81" y="31"/>
                  </a:cubicBezTo>
                  <a:cubicBezTo>
                    <a:pt x="82" y="30"/>
                    <a:pt x="81" y="30"/>
                    <a:pt x="80" y="31"/>
                  </a:cubicBezTo>
                  <a:cubicBezTo>
                    <a:pt x="80" y="30"/>
                    <a:pt x="79" y="30"/>
                    <a:pt x="79" y="30"/>
                  </a:cubicBezTo>
                  <a:cubicBezTo>
                    <a:pt x="80" y="30"/>
                    <a:pt x="80" y="30"/>
                    <a:pt x="80" y="30"/>
                  </a:cubicBezTo>
                  <a:cubicBezTo>
                    <a:pt x="81" y="29"/>
                    <a:pt x="80" y="29"/>
                    <a:pt x="79" y="30"/>
                  </a:cubicBezTo>
                  <a:cubicBezTo>
                    <a:pt x="79" y="29"/>
                    <a:pt x="79" y="28"/>
                    <a:pt x="78" y="28"/>
                  </a:cubicBezTo>
                  <a:cubicBezTo>
                    <a:pt x="78" y="28"/>
                    <a:pt x="78" y="27"/>
                    <a:pt x="78" y="27"/>
                  </a:cubicBezTo>
                  <a:cubicBezTo>
                    <a:pt x="78" y="27"/>
                    <a:pt x="78" y="27"/>
                    <a:pt x="78" y="27"/>
                  </a:cubicBezTo>
                  <a:cubicBezTo>
                    <a:pt x="77" y="26"/>
                    <a:pt x="76" y="25"/>
                    <a:pt x="75" y="24"/>
                  </a:cubicBezTo>
                  <a:cubicBezTo>
                    <a:pt x="76" y="23"/>
                    <a:pt x="76" y="24"/>
                    <a:pt x="76" y="24"/>
                  </a:cubicBezTo>
                  <a:cubicBezTo>
                    <a:pt x="77" y="23"/>
                    <a:pt x="75" y="24"/>
                    <a:pt x="75" y="24"/>
                  </a:cubicBezTo>
                  <a:cubicBezTo>
                    <a:pt x="74" y="22"/>
                    <a:pt x="73" y="22"/>
                    <a:pt x="72" y="21"/>
                  </a:cubicBezTo>
                  <a:cubicBezTo>
                    <a:pt x="72" y="21"/>
                    <a:pt x="72" y="21"/>
                    <a:pt x="72" y="20"/>
                  </a:cubicBezTo>
                  <a:cubicBezTo>
                    <a:pt x="72" y="20"/>
                    <a:pt x="72" y="20"/>
                    <a:pt x="72" y="20"/>
                  </a:cubicBezTo>
                  <a:cubicBezTo>
                    <a:pt x="71" y="20"/>
                    <a:pt x="70" y="19"/>
                    <a:pt x="69" y="18"/>
                  </a:cubicBezTo>
                  <a:cubicBezTo>
                    <a:pt x="69" y="18"/>
                    <a:pt x="68" y="18"/>
                    <a:pt x="68" y="18"/>
                  </a:cubicBezTo>
                  <a:cubicBezTo>
                    <a:pt x="67" y="18"/>
                    <a:pt x="67" y="17"/>
                    <a:pt x="67" y="17"/>
                  </a:cubicBezTo>
                  <a:cubicBezTo>
                    <a:pt x="67" y="17"/>
                    <a:pt x="67" y="17"/>
                    <a:pt x="66" y="17"/>
                  </a:cubicBezTo>
                  <a:cubicBezTo>
                    <a:pt x="66" y="17"/>
                    <a:pt x="66" y="16"/>
                    <a:pt x="66" y="16"/>
                  </a:cubicBezTo>
                  <a:cubicBezTo>
                    <a:pt x="66" y="16"/>
                    <a:pt x="65" y="16"/>
                    <a:pt x="65" y="16"/>
                  </a:cubicBezTo>
                  <a:cubicBezTo>
                    <a:pt x="64" y="16"/>
                    <a:pt x="64" y="17"/>
                    <a:pt x="64" y="16"/>
                  </a:cubicBezTo>
                  <a:cubicBezTo>
                    <a:pt x="64" y="16"/>
                    <a:pt x="64" y="16"/>
                    <a:pt x="63" y="16"/>
                  </a:cubicBezTo>
                  <a:cubicBezTo>
                    <a:pt x="63" y="16"/>
                    <a:pt x="63" y="15"/>
                    <a:pt x="63" y="16"/>
                  </a:cubicBezTo>
                  <a:cubicBezTo>
                    <a:pt x="62" y="16"/>
                    <a:pt x="63" y="15"/>
                    <a:pt x="62" y="15"/>
                  </a:cubicBezTo>
                  <a:cubicBezTo>
                    <a:pt x="62" y="15"/>
                    <a:pt x="62" y="15"/>
                    <a:pt x="62" y="15"/>
                  </a:cubicBezTo>
                  <a:cubicBezTo>
                    <a:pt x="61" y="16"/>
                    <a:pt x="62" y="15"/>
                    <a:pt x="61" y="15"/>
                  </a:cubicBezTo>
                  <a:cubicBezTo>
                    <a:pt x="60" y="15"/>
                    <a:pt x="58" y="15"/>
                    <a:pt x="57" y="14"/>
                  </a:cubicBezTo>
                  <a:cubicBezTo>
                    <a:pt x="56" y="13"/>
                    <a:pt x="55" y="13"/>
                    <a:pt x="54" y="13"/>
                  </a:cubicBezTo>
                  <a:cubicBezTo>
                    <a:pt x="54" y="13"/>
                    <a:pt x="54" y="12"/>
                    <a:pt x="54" y="12"/>
                  </a:cubicBezTo>
                  <a:cubicBezTo>
                    <a:pt x="53" y="12"/>
                    <a:pt x="52" y="13"/>
                    <a:pt x="52" y="12"/>
                  </a:cubicBezTo>
                  <a:cubicBezTo>
                    <a:pt x="52" y="12"/>
                    <a:pt x="51" y="13"/>
                    <a:pt x="51" y="12"/>
                  </a:cubicBezTo>
                  <a:cubicBezTo>
                    <a:pt x="51" y="12"/>
                    <a:pt x="51" y="12"/>
                    <a:pt x="51" y="12"/>
                  </a:cubicBezTo>
                  <a:cubicBezTo>
                    <a:pt x="51" y="11"/>
                    <a:pt x="50" y="11"/>
                    <a:pt x="50" y="12"/>
                  </a:cubicBezTo>
                  <a:cubicBezTo>
                    <a:pt x="50" y="11"/>
                    <a:pt x="50" y="11"/>
                    <a:pt x="49" y="11"/>
                  </a:cubicBezTo>
                  <a:cubicBezTo>
                    <a:pt x="49" y="12"/>
                    <a:pt x="50" y="11"/>
                    <a:pt x="50" y="12"/>
                  </a:cubicBezTo>
                  <a:cubicBezTo>
                    <a:pt x="49" y="12"/>
                    <a:pt x="48" y="11"/>
                    <a:pt x="47" y="12"/>
                  </a:cubicBezTo>
                  <a:cubicBezTo>
                    <a:pt x="47" y="11"/>
                    <a:pt x="46" y="10"/>
                    <a:pt x="45" y="10"/>
                  </a:cubicBezTo>
                  <a:cubicBezTo>
                    <a:pt x="45" y="11"/>
                    <a:pt x="46" y="10"/>
                    <a:pt x="46" y="11"/>
                  </a:cubicBezTo>
                  <a:cubicBezTo>
                    <a:pt x="45" y="11"/>
                    <a:pt x="45" y="12"/>
                    <a:pt x="44" y="12"/>
                  </a:cubicBezTo>
                  <a:cubicBezTo>
                    <a:pt x="44" y="12"/>
                    <a:pt x="43" y="11"/>
                    <a:pt x="43" y="11"/>
                  </a:cubicBezTo>
                  <a:cubicBezTo>
                    <a:pt x="43" y="11"/>
                    <a:pt x="43" y="11"/>
                    <a:pt x="43" y="11"/>
                  </a:cubicBezTo>
                  <a:cubicBezTo>
                    <a:pt x="43" y="10"/>
                    <a:pt x="42" y="11"/>
                    <a:pt x="43" y="12"/>
                  </a:cubicBezTo>
                  <a:cubicBezTo>
                    <a:pt x="42" y="12"/>
                    <a:pt x="42" y="12"/>
                    <a:pt x="42" y="11"/>
                  </a:cubicBezTo>
                  <a:cubicBezTo>
                    <a:pt x="42" y="12"/>
                    <a:pt x="40" y="11"/>
                    <a:pt x="40" y="12"/>
                  </a:cubicBezTo>
                  <a:cubicBezTo>
                    <a:pt x="40" y="11"/>
                    <a:pt x="39" y="11"/>
                    <a:pt x="39" y="11"/>
                  </a:cubicBezTo>
                  <a:cubicBezTo>
                    <a:pt x="39" y="12"/>
                    <a:pt x="39" y="10"/>
                    <a:pt x="39" y="12"/>
                  </a:cubicBezTo>
                  <a:cubicBezTo>
                    <a:pt x="38" y="12"/>
                    <a:pt x="37" y="12"/>
                    <a:pt x="36" y="12"/>
                  </a:cubicBezTo>
                  <a:cubicBezTo>
                    <a:pt x="36" y="11"/>
                    <a:pt x="36" y="11"/>
                    <a:pt x="36" y="11"/>
                  </a:cubicBezTo>
                  <a:cubicBezTo>
                    <a:pt x="36" y="11"/>
                    <a:pt x="36" y="12"/>
                    <a:pt x="36" y="12"/>
                  </a:cubicBezTo>
                  <a:cubicBezTo>
                    <a:pt x="35" y="12"/>
                    <a:pt x="35" y="12"/>
                    <a:pt x="34" y="12"/>
                  </a:cubicBezTo>
                  <a:cubicBezTo>
                    <a:pt x="33" y="12"/>
                    <a:pt x="32" y="12"/>
                    <a:pt x="31" y="12"/>
                  </a:cubicBezTo>
                  <a:cubicBezTo>
                    <a:pt x="31" y="12"/>
                    <a:pt x="31" y="13"/>
                    <a:pt x="31" y="13"/>
                  </a:cubicBezTo>
                  <a:cubicBezTo>
                    <a:pt x="30" y="13"/>
                    <a:pt x="28" y="13"/>
                    <a:pt x="27" y="13"/>
                  </a:cubicBezTo>
                  <a:cubicBezTo>
                    <a:pt x="26" y="14"/>
                    <a:pt x="26" y="14"/>
                    <a:pt x="26" y="14"/>
                  </a:cubicBezTo>
                  <a:cubicBezTo>
                    <a:pt x="25" y="15"/>
                    <a:pt x="25" y="15"/>
                    <a:pt x="24" y="15"/>
                  </a:cubicBezTo>
                  <a:cubicBezTo>
                    <a:pt x="23" y="15"/>
                    <a:pt x="22" y="16"/>
                    <a:pt x="22" y="16"/>
                  </a:cubicBezTo>
                  <a:cubicBezTo>
                    <a:pt x="21" y="16"/>
                    <a:pt x="21" y="16"/>
                    <a:pt x="21" y="16"/>
                  </a:cubicBezTo>
                  <a:cubicBezTo>
                    <a:pt x="21" y="16"/>
                    <a:pt x="21" y="17"/>
                    <a:pt x="21" y="17"/>
                  </a:cubicBezTo>
                  <a:cubicBezTo>
                    <a:pt x="20" y="17"/>
                    <a:pt x="20" y="16"/>
                    <a:pt x="20" y="17"/>
                  </a:cubicBezTo>
                  <a:cubicBezTo>
                    <a:pt x="19" y="18"/>
                    <a:pt x="19" y="18"/>
                    <a:pt x="17" y="19"/>
                  </a:cubicBezTo>
                  <a:cubicBezTo>
                    <a:pt x="17" y="18"/>
                    <a:pt x="17" y="18"/>
                    <a:pt x="17" y="17"/>
                  </a:cubicBezTo>
                  <a:cubicBezTo>
                    <a:pt x="18" y="17"/>
                    <a:pt x="18" y="17"/>
                    <a:pt x="18" y="17"/>
                  </a:cubicBezTo>
                  <a:cubicBezTo>
                    <a:pt x="18" y="17"/>
                    <a:pt x="17" y="16"/>
                    <a:pt x="17" y="16"/>
                  </a:cubicBezTo>
                  <a:cubicBezTo>
                    <a:pt x="17" y="16"/>
                    <a:pt x="17" y="16"/>
                    <a:pt x="17" y="16"/>
                  </a:cubicBezTo>
                  <a:cubicBezTo>
                    <a:pt x="17" y="16"/>
                    <a:pt x="17" y="16"/>
                    <a:pt x="16" y="16"/>
                  </a:cubicBezTo>
                  <a:cubicBezTo>
                    <a:pt x="16" y="16"/>
                    <a:pt x="16" y="16"/>
                    <a:pt x="16" y="16"/>
                  </a:cubicBezTo>
                  <a:cubicBezTo>
                    <a:pt x="16" y="16"/>
                    <a:pt x="15" y="15"/>
                    <a:pt x="15" y="16"/>
                  </a:cubicBezTo>
                  <a:moveTo>
                    <a:pt x="77" y="24"/>
                  </a:moveTo>
                  <a:cubicBezTo>
                    <a:pt x="77" y="24"/>
                    <a:pt x="76" y="25"/>
                    <a:pt x="77" y="25"/>
                  </a:cubicBezTo>
                  <a:cubicBezTo>
                    <a:pt x="77" y="25"/>
                    <a:pt x="78" y="24"/>
                    <a:pt x="77" y="24"/>
                  </a:cubicBezTo>
                  <a:moveTo>
                    <a:pt x="84" y="26"/>
                  </a:moveTo>
                  <a:cubicBezTo>
                    <a:pt x="84" y="26"/>
                    <a:pt x="84" y="27"/>
                    <a:pt x="84" y="27"/>
                  </a:cubicBezTo>
                  <a:cubicBezTo>
                    <a:pt x="85" y="26"/>
                    <a:pt x="85" y="25"/>
                    <a:pt x="85" y="26"/>
                  </a:cubicBezTo>
                  <a:cubicBezTo>
                    <a:pt x="85" y="26"/>
                    <a:pt x="85" y="26"/>
                    <a:pt x="84" y="26"/>
                  </a:cubicBezTo>
                  <a:moveTo>
                    <a:pt x="86" y="23"/>
                  </a:moveTo>
                  <a:cubicBezTo>
                    <a:pt x="86" y="23"/>
                    <a:pt x="86" y="24"/>
                    <a:pt x="86" y="24"/>
                  </a:cubicBezTo>
                  <a:cubicBezTo>
                    <a:pt x="87" y="24"/>
                    <a:pt x="87" y="23"/>
                    <a:pt x="86" y="23"/>
                  </a:cubicBezTo>
                  <a:moveTo>
                    <a:pt x="82" y="20"/>
                  </a:moveTo>
                  <a:cubicBezTo>
                    <a:pt x="82" y="20"/>
                    <a:pt x="82" y="21"/>
                    <a:pt x="83" y="20"/>
                  </a:cubicBezTo>
                  <a:cubicBezTo>
                    <a:pt x="83" y="20"/>
                    <a:pt x="83" y="19"/>
                    <a:pt x="82" y="20"/>
                  </a:cubicBezTo>
                  <a:moveTo>
                    <a:pt x="75" y="22"/>
                  </a:moveTo>
                  <a:cubicBezTo>
                    <a:pt x="74" y="22"/>
                    <a:pt x="76" y="22"/>
                    <a:pt x="76" y="22"/>
                  </a:cubicBezTo>
                  <a:cubicBezTo>
                    <a:pt x="75" y="22"/>
                    <a:pt x="75" y="21"/>
                    <a:pt x="75" y="22"/>
                  </a:cubicBezTo>
                  <a:moveTo>
                    <a:pt x="70" y="12"/>
                  </a:moveTo>
                  <a:cubicBezTo>
                    <a:pt x="71" y="13"/>
                    <a:pt x="71" y="13"/>
                    <a:pt x="72" y="13"/>
                  </a:cubicBezTo>
                  <a:cubicBezTo>
                    <a:pt x="71" y="12"/>
                    <a:pt x="71" y="11"/>
                    <a:pt x="70" y="12"/>
                  </a:cubicBezTo>
                  <a:moveTo>
                    <a:pt x="66" y="11"/>
                  </a:moveTo>
                  <a:cubicBezTo>
                    <a:pt x="66" y="11"/>
                    <a:pt x="67" y="11"/>
                    <a:pt x="67" y="10"/>
                  </a:cubicBezTo>
                  <a:cubicBezTo>
                    <a:pt x="66" y="10"/>
                    <a:pt x="66" y="10"/>
                    <a:pt x="66" y="10"/>
                  </a:cubicBezTo>
                  <a:cubicBezTo>
                    <a:pt x="65" y="11"/>
                    <a:pt x="66" y="10"/>
                    <a:pt x="66" y="11"/>
                  </a:cubicBezTo>
                  <a:moveTo>
                    <a:pt x="48" y="8"/>
                  </a:moveTo>
                  <a:cubicBezTo>
                    <a:pt x="49" y="8"/>
                    <a:pt x="49" y="8"/>
                    <a:pt x="49" y="7"/>
                  </a:cubicBezTo>
                  <a:cubicBezTo>
                    <a:pt x="49" y="7"/>
                    <a:pt x="48" y="7"/>
                    <a:pt x="48" y="8"/>
                  </a:cubicBezTo>
                  <a:moveTo>
                    <a:pt x="47" y="11"/>
                  </a:moveTo>
                  <a:cubicBezTo>
                    <a:pt x="48" y="11"/>
                    <a:pt x="49" y="12"/>
                    <a:pt x="49" y="11"/>
                  </a:cubicBezTo>
                  <a:cubicBezTo>
                    <a:pt x="49" y="10"/>
                    <a:pt x="49" y="11"/>
                    <a:pt x="49" y="11"/>
                  </a:cubicBezTo>
                  <a:cubicBezTo>
                    <a:pt x="48" y="12"/>
                    <a:pt x="48" y="9"/>
                    <a:pt x="47" y="11"/>
                  </a:cubicBezTo>
                  <a:moveTo>
                    <a:pt x="44" y="11"/>
                  </a:moveTo>
                  <a:cubicBezTo>
                    <a:pt x="45" y="12"/>
                    <a:pt x="45" y="11"/>
                    <a:pt x="45" y="10"/>
                  </a:cubicBezTo>
                  <a:cubicBezTo>
                    <a:pt x="45" y="10"/>
                    <a:pt x="45" y="11"/>
                    <a:pt x="44" y="11"/>
                  </a:cubicBezTo>
                  <a:moveTo>
                    <a:pt x="44" y="11"/>
                  </a:moveTo>
                  <a:cubicBezTo>
                    <a:pt x="44" y="11"/>
                    <a:pt x="44" y="10"/>
                    <a:pt x="44" y="10"/>
                  </a:cubicBezTo>
                  <a:cubicBezTo>
                    <a:pt x="43" y="11"/>
                    <a:pt x="44" y="11"/>
                    <a:pt x="44" y="11"/>
                  </a:cubicBezTo>
                  <a:moveTo>
                    <a:pt x="39" y="3"/>
                  </a:moveTo>
                  <a:cubicBezTo>
                    <a:pt x="39" y="3"/>
                    <a:pt x="39" y="3"/>
                    <a:pt x="39" y="3"/>
                  </a:cubicBezTo>
                  <a:cubicBezTo>
                    <a:pt x="39" y="2"/>
                    <a:pt x="38" y="2"/>
                    <a:pt x="39" y="3"/>
                  </a:cubicBezTo>
                  <a:moveTo>
                    <a:pt x="37" y="4"/>
                  </a:moveTo>
                  <a:cubicBezTo>
                    <a:pt x="37" y="3"/>
                    <a:pt x="37" y="5"/>
                    <a:pt x="38" y="5"/>
                  </a:cubicBezTo>
                  <a:cubicBezTo>
                    <a:pt x="38" y="4"/>
                    <a:pt x="37" y="4"/>
                    <a:pt x="37" y="4"/>
                  </a:cubicBezTo>
                  <a:cubicBezTo>
                    <a:pt x="37" y="3"/>
                    <a:pt x="38" y="3"/>
                    <a:pt x="37" y="2"/>
                  </a:cubicBezTo>
                  <a:cubicBezTo>
                    <a:pt x="37" y="2"/>
                    <a:pt x="37" y="3"/>
                    <a:pt x="37" y="4"/>
                  </a:cubicBezTo>
                  <a:moveTo>
                    <a:pt x="32" y="1"/>
                  </a:moveTo>
                  <a:cubicBezTo>
                    <a:pt x="31" y="1"/>
                    <a:pt x="31" y="1"/>
                    <a:pt x="31" y="1"/>
                  </a:cubicBezTo>
                  <a:cubicBezTo>
                    <a:pt x="32" y="2"/>
                    <a:pt x="32" y="2"/>
                    <a:pt x="32" y="1"/>
                  </a:cubicBezTo>
                  <a:moveTo>
                    <a:pt x="32" y="4"/>
                  </a:moveTo>
                  <a:cubicBezTo>
                    <a:pt x="32" y="4"/>
                    <a:pt x="32" y="4"/>
                    <a:pt x="32" y="4"/>
                  </a:cubicBezTo>
                  <a:cubicBezTo>
                    <a:pt x="32" y="4"/>
                    <a:pt x="32" y="3"/>
                    <a:pt x="32" y="3"/>
                  </a:cubicBezTo>
                  <a:cubicBezTo>
                    <a:pt x="32" y="3"/>
                    <a:pt x="32" y="4"/>
                    <a:pt x="32" y="4"/>
                  </a:cubicBezTo>
                  <a:moveTo>
                    <a:pt x="24" y="3"/>
                  </a:moveTo>
                  <a:cubicBezTo>
                    <a:pt x="24" y="3"/>
                    <a:pt x="23" y="2"/>
                    <a:pt x="23" y="2"/>
                  </a:cubicBezTo>
                  <a:cubicBezTo>
                    <a:pt x="23" y="3"/>
                    <a:pt x="23" y="3"/>
                    <a:pt x="24" y="3"/>
                  </a:cubicBezTo>
                  <a:cubicBezTo>
                    <a:pt x="24" y="3"/>
                    <a:pt x="24" y="3"/>
                    <a:pt x="24" y="3"/>
                  </a:cubicBezTo>
                  <a:cubicBezTo>
                    <a:pt x="24" y="3"/>
                    <a:pt x="24" y="4"/>
                    <a:pt x="24" y="4"/>
                  </a:cubicBezTo>
                  <a:cubicBezTo>
                    <a:pt x="24" y="4"/>
                    <a:pt x="25" y="4"/>
                    <a:pt x="25" y="4"/>
                  </a:cubicBezTo>
                  <a:cubicBezTo>
                    <a:pt x="25" y="3"/>
                    <a:pt x="24" y="3"/>
                    <a:pt x="24" y="3"/>
                  </a:cubicBezTo>
                  <a:moveTo>
                    <a:pt x="25" y="2"/>
                  </a:moveTo>
                  <a:cubicBezTo>
                    <a:pt x="26" y="2"/>
                    <a:pt x="26" y="2"/>
                    <a:pt x="26" y="2"/>
                  </a:cubicBezTo>
                  <a:cubicBezTo>
                    <a:pt x="26" y="1"/>
                    <a:pt x="24" y="1"/>
                    <a:pt x="25" y="2"/>
                  </a:cubicBezTo>
                  <a:moveTo>
                    <a:pt x="27" y="4"/>
                  </a:moveTo>
                  <a:cubicBezTo>
                    <a:pt x="26" y="3"/>
                    <a:pt x="26" y="4"/>
                    <a:pt x="25" y="3"/>
                  </a:cubicBezTo>
                  <a:cubicBezTo>
                    <a:pt x="26" y="4"/>
                    <a:pt x="25" y="3"/>
                    <a:pt x="25" y="4"/>
                  </a:cubicBezTo>
                  <a:cubicBezTo>
                    <a:pt x="26" y="4"/>
                    <a:pt x="26" y="4"/>
                    <a:pt x="27" y="4"/>
                  </a:cubicBezTo>
                  <a:moveTo>
                    <a:pt x="27" y="1"/>
                  </a:moveTo>
                  <a:cubicBezTo>
                    <a:pt x="27" y="1"/>
                    <a:pt x="27" y="2"/>
                    <a:pt x="26" y="2"/>
                  </a:cubicBezTo>
                  <a:cubicBezTo>
                    <a:pt x="26" y="2"/>
                    <a:pt x="25" y="1"/>
                    <a:pt x="26" y="2"/>
                  </a:cubicBezTo>
                  <a:cubicBezTo>
                    <a:pt x="26" y="3"/>
                    <a:pt x="27" y="2"/>
                    <a:pt x="27" y="1"/>
                  </a:cubicBezTo>
                  <a:moveTo>
                    <a:pt x="29" y="1"/>
                  </a:moveTo>
                  <a:cubicBezTo>
                    <a:pt x="29" y="2"/>
                    <a:pt x="29" y="2"/>
                    <a:pt x="29" y="3"/>
                  </a:cubicBezTo>
                  <a:cubicBezTo>
                    <a:pt x="29" y="2"/>
                    <a:pt x="30" y="2"/>
                    <a:pt x="29" y="1"/>
                  </a:cubicBezTo>
                  <a:moveTo>
                    <a:pt x="19" y="14"/>
                  </a:moveTo>
                  <a:cubicBezTo>
                    <a:pt x="20" y="14"/>
                    <a:pt x="20" y="15"/>
                    <a:pt x="20" y="15"/>
                  </a:cubicBezTo>
                  <a:cubicBezTo>
                    <a:pt x="20" y="14"/>
                    <a:pt x="20" y="14"/>
                    <a:pt x="20" y="13"/>
                  </a:cubicBezTo>
                  <a:cubicBezTo>
                    <a:pt x="19" y="13"/>
                    <a:pt x="20" y="14"/>
                    <a:pt x="19" y="14"/>
                  </a:cubicBezTo>
                  <a:moveTo>
                    <a:pt x="19" y="16"/>
                  </a:moveTo>
                  <a:cubicBezTo>
                    <a:pt x="19" y="16"/>
                    <a:pt x="19" y="16"/>
                    <a:pt x="19" y="17"/>
                  </a:cubicBezTo>
                  <a:cubicBezTo>
                    <a:pt x="19" y="17"/>
                    <a:pt x="19" y="17"/>
                    <a:pt x="19" y="17"/>
                  </a:cubicBezTo>
                  <a:cubicBezTo>
                    <a:pt x="19" y="16"/>
                    <a:pt x="20" y="17"/>
                    <a:pt x="20" y="17"/>
                  </a:cubicBezTo>
                  <a:cubicBezTo>
                    <a:pt x="19" y="16"/>
                    <a:pt x="19" y="16"/>
                    <a:pt x="19" y="16"/>
                  </a:cubicBezTo>
                  <a:cubicBezTo>
                    <a:pt x="19" y="16"/>
                    <a:pt x="18" y="16"/>
                    <a:pt x="19" y="16"/>
                  </a:cubicBezTo>
                  <a:moveTo>
                    <a:pt x="85" y="35"/>
                  </a:moveTo>
                  <a:cubicBezTo>
                    <a:pt x="85" y="35"/>
                    <a:pt x="86" y="35"/>
                    <a:pt x="87" y="36"/>
                  </a:cubicBezTo>
                  <a:cubicBezTo>
                    <a:pt x="86" y="36"/>
                    <a:pt x="86" y="37"/>
                    <a:pt x="85" y="37"/>
                  </a:cubicBezTo>
                  <a:cubicBezTo>
                    <a:pt x="84" y="37"/>
                    <a:pt x="84" y="37"/>
                    <a:pt x="83" y="36"/>
                  </a:cubicBezTo>
                  <a:cubicBezTo>
                    <a:pt x="84" y="36"/>
                    <a:pt x="84" y="36"/>
                    <a:pt x="84" y="37"/>
                  </a:cubicBezTo>
                  <a:cubicBezTo>
                    <a:pt x="85" y="37"/>
                    <a:pt x="85" y="36"/>
                    <a:pt x="85" y="36"/>
                  </a:cubicBezTo>
                  <a:cubicBezTo>
                    <a:pt x="84" y="36"/>
                    <a:pt x="81" y="36"/>
                    <a:pt x="84" y="35"/>
                  </a:cubicBezTo>
                  <a:cubicBezTo>
                    <a:pt x="84" y="35"/>
                    <a:pt x="83" y="35"/>
                    <a:pt x="84" y="35"/>
                  </a:cubicBezTo>
                  <a:cubicBezTo>
                    <a:pt x="85" y="34"/>
                    <a:pt x="83" y="34"/>
                    <a:pt x="84" y="33"/>
                  </a:cubicBezTo>
                  <a:cubicBezTo>
                    <a:pt x="83" y="34"/>
                    <a:pt x="83" y="34"/>
                    <a:pt x="83" y="34"/>
                  </a:cubicBezTo>
                  <a:cubicBezTo>
                    <a:pt x="82" y="34"/>
                    <a:pt x="83" y="34"/>
                    <a:pt x="83" y="35"/>
                  </a:cubicBezTo>
                  <a:cubicBezTo>
                    <a:pt x="82" y="35"/>
                    <a:pt x="81" y="34"/>
                    <a:pt x="82" y="34"/>
                  </a:cubicBezTo>
                  <a:cubicBezTo>
                    <a:pt x="82" y="34"/>
                    <a:pt x="82" y="33"/>
                    <a:pt x="82" y="33"/>
                  </a:cubicBezTo>
                  <a:cubicBezTo>
                    <a:pt x="82" y="33"/>
                    <a:pt x="82" y="33"/>
                    <a:pt x="83" y="33"/>
                  </a:cubicBezTo>
                  <a:cubicBezTo>
                    <a:pt x="83" y="33"/>
                    <a:pt x="82" y="33"/>
                    <a:pt x="82" y="34"/>
                  </a:cubicBezTo>
                  <a:cubicBezTo>
                    <a:pt x="82" y="34"/>
                    <a:pt x="83" y="33"/>
                    <a:pt x="83" y="33"/>
                  </a:cubicBezTo>
                  <a:cubicBezTo>
                    <a:pt x="84" y="33"/>
                    <a:pt x="83" y="33"/>
                    <a:pt x="83" y="33"/>
                  </a:cubicBezTo>
                  <a:cubicBezTo>
                    <a:pt x="85" y="32"/>
                    <a:pt x="85" y="33"/>
                    <a:pt x="85" y="33"/>
                  </a:cubicBezTo>
                  <a:cubicBezTo>
                    <a:pt x="86" y="34"/>
                    <a:pt x="85" y="34"/>
                    <a:pt x="85" y="35"/>
                  </a:cubicBezTo>
                  <a:moveTo>
                    <a:pt x="89" y="33"/>
                  </a:moveTo>
                  <a:cubicBezTo>
                    <a:pt x="89" y="34"/>
                    <a:pt x="89" y="34"/>
                    <a:pt x="89" y="34"/>
                  </a:cubicBezTo>
                  <a:cubicBezTo>
                    <a:pt x="88" y="34"/>
                    <a:pt x="88" y="34"/>
                    <a:pt x="87" y="34"/>
                  </a:cubicBezTo>
                  <a:cubicBezTo>
                    <a:pt x="87" y="34"/>
                    <a:pt x="88" y="34"/>
                    <a:pt x="89" y="33"/>
                  </a:cubicBezTo>
                  <a:moveTo>
                    <a:pt x="86" y="32"/>
                  </a:moveTo>
                  <a:cubicBezTo>
                    <a:pt x="86" y="31"/>
                    <a:pt x="86" y="32"/>
                    <a:pt x="86" y="31"/>
                  </a:cubicBezTo>
                  <a:cubicBezTo>
                    <a:pt x="86" y="31"/>
                    <a:pt x="87" y="32"/>
                    <a:pt x="86" y="32"/>
                  </a:cubicBezTo>
                </a:path>
              </a:pathLst>
            </a:custGeom>
            <a:solidFill>
              <a:srgbClr val="E0D8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2"/>
            <p:cNvSpPr>
              <a:spLocks noEditPoints="1"/>
            </p:cNvSpPr>
            <p:nvPr/>
          </p:nvSpPr>
          <p:spPr bwMode="auto">
            <a:xfrm>
              <a:off x="6491288" y="1900238"/>
              <a:ext cx="627063" cy="100013"/>
            </a:xfrm>
            <a:custGeom>
              <a:avLst/>
              <a:gdLst>
                <a:gd name="T0" fmla="*/ 44 w 62"/>
                <a:gd name="T1" fmla="*/ 3 h 10"/>
                <a:gd name="T2" fmla="*/ 42 w 62"/>
                <a:gd name="T3" fmla="*/ 3 h 10"/>
                <a:gd name="T4" fmla="*/ 32 w 62"/>
                <a:gd name="T5" fmla="*/ 5 h 10"/>
                <a:gd name="T6" fmla="*/ 35 w 62"/>
                <a:gd name="T7" fmla="*/ 5 h 10"/>
                <a:gd name="T8" fmla="*/ 29 w 62"/>
                <a:gd name="T9" fmla="*/ 6 h 10"/>
                <a:gd name="T10" fmla="*/ 35 w 62"/>
                <a:gd name="T11" fmla="*/ 5 h 10"/>
                <a:gd name="T12" fmla="*/ 30 w 62"/>
                <a:gd name="T13" fmla="*/ 5 h 10"/>
                <a:gd name="T14" fmla="*/ 12 w 62"/>
                <a:gd name="T15" fmla="*/ 8 h 10"/>
                <a:gd name="T16" fmla="*/ 25 w 62"/>
                <a:gd name="T17" fmla="*/ 6 h 10"/>
                <a:gd name="T18" fmla="*/ 24 w 62"/>
                <a:gd name="T19" fmla="*/ 6 h 10"/>
                <a:gd name="T20" fmla="*/ 19 w 62"/>
                <a:gd name="T21" fmla="*/ 7 h 10"/>
                <a:gd name="T22" fmla="*/ 49 w 62"/>
                <a:gd name="T23" fmla="*/ 2 h 10"/>
                <a:gd name="T24" fmla="*/ 48 w 62"/>
                <a:gd name="T25" fmla="*/ 2 h 10"/>
                <a:gd name="T26" fmla="*/ 49 w 62"/>
                <a:gd name="T27" fmla="*/ 2 h 10"/>
                <a:gd name="T28" fmla="*/ 17 w 62"/>
                <a:gd name="T29" fmla="*/ 8 h 10"/>
                <a:gd name="T30" fmla="*/ 21 w 62"/>
                <a:gd name="T31" fmla="*/ 7 h 10"/>
                <a:gd name="T32" fmla="*/ 18 w 62"/>
                <a:gd name="T33" fmla="*/ 7 h 10"/>
                <a:gd name="T34" fmla="*/ 14 w 62"/>
                <a:gd name="T35" fmla="*/ 8 h 10"/>
                <a:gd name="T36" fmla="*/ 15 w 62"/>
                <a:gd name="T37" fmla="*/ 8 h 10"/>
                <a:gd name="T38" fmla="*/ 40 w 62"/>
                <a:gd name="T39" fmla="*/ 4 h 10"/>
                <a:gd name="T40" fmla="*/ 37 w 62"/>
                <a:gd name="T41" fmla="*/ 4 h 10"/>
                <a:gd name="T42" fmla="*/ 44 w 62"/>
                <a:gd name="T43" fmla="*/ 3 h 10"/>
                <a:gd name="T44" fmla="*/ 37 w 62"/>
                <a:gd name="T45" fmla="*/ 4 h 10"/>
                <a:gd name="T46" fmla="*/ 35 w 62"/>
                <a:gd name="T47" fmla="*/ 5 h 10"/>
                <a:gd name="T48" fmla="*/ 29 w 62"/>
                <a:gd name="T49" fmla="*/ 6 h 10"/>
                <a:gd name="T50" fmla="*/ 25 w 62"/>
                <a:gd name="T51" fmla="*/ 6 h 10"/>
                <a:gd name="T52" fmla="*/ 42 w 62"/>
                <a:gd name="T53" fmla="*/ 3 h 10"/>
                <a:gd name="T54" fmla="*/ 16 w 62"/>
                <a:gd name="T55" fmla="*/ 8 h 10"/>
                <a:gd name="T56" fmla="*/ 20 w 62"/>
                <a:gd name="T57" fmla="*/ 7 h 10"/>
                <a:gd name="T58" fmla="*/ 30 w 62"/>
                <a:gd name="T59" fmla="*/ 5 h 10"/>
                <a:gd name="T60" fmla="*/ 29 w 62"/>
                <a:gd name="T61" fmla="*/ 6 h 10"/>
                <a:gd name="T62" fmla="*/ 21 w 62"/>
                <a:gd name="T63" fmla="*/ 7 h 10"/>
                <a:gd name="T64" fmla="*/ 24 w 62"/>
                <a:gd name="T65" fmla="*/ 6 h 10"/>
                <a:gd name="T66" fmla="*/ 29 w 62"/>
                <a:gd name="T67" fmla="*/ 5 h 10"/>
                <a:gd name="T68" fmla="*/ 37 w 62"/>
                <a:gd name="T69" fmla="*/ 4 h 10"/>
                <a:gd name="T70" fmla="*/ 38 w 62"/>
                <a:gd name="T71" fmla="*/ 4 h 10"/>
                <a:gd name="T72" fmla="*/ 41 w 62"/>
                <a:gd name="T73" fmla="*/ 4 h 10"/>
                <a:gd name="T74" fmla="*/ 45 w 62"/>
                <a:gd name="T75" fmla="*/ 3 h 10"/>
                <a:gd name="T76" fmla="*/ 31 w 62"/>
                <a:gd name="T77" fmla="*/ 5 h 10"/>
                <a:gd name="T78" fmla="*/ 36 w 62"/>
                <a:gd name="T79" fmla="*/ 4 h 10"/>
                <a:gd name="T80" fmla="*/ 36 w 62"/>
                <a:gd name="T81" fmla="*/ 4 h 10"/>
                <a:gd name="T82" fmla="*/ 31 w 62"/>
                <a:gd name="T83" fmla="*/ 5 h 10"/>
                <a:gd name="T84" fmla="*/ 37 w 62"/>
                <a:gd name="T85" fmla="*/ 4 h 10"/>
                <a:gd name="T86" fmla="*/ 29 w 62"/>
                <a:gd name="T87" fmla="*/ 6 h 10"/>
                <a:gd name="T88" fmla="*/ 24 w 62"/>
                <a:gd name="T89" fmla="*/ 6 h 10"/>
                <a:gd name="T90" fmla="*/ 41 w 62"/>
                <a:gd name="T91" fmla="*/ 4 h 10"/>
                <a:gd name="T92" fmla="*/ 29 w 62"/>
                <a:gd name="T93" fmla="*/ 6 h 10"/>
                <a:gd name="T94" fmla="*/ 13 w 62"/>
                <a:gd name="T95" fmla="*/ 8 h 10"/>
                <a:gd name="T96" fmla="*/ 44 w 62"/>
                <a:gd name="T97" fmla="*/ 3 h 10"/>
                <a:gd name="T98" fmla="*/ 33 w 62"/>
                <a:gd name="T99" fmla="*/ 5 h 10"/>
                <a:gd name="T100" fmla="*/ 36 w 62"/>
                <a:gd name="T101" fmla="*/ 5 h 10"/>
                <a:gd name="T102" fmla="*/ 50 w 62"/>
                <a:gd name="T103" fmla="*/ 2 h 10"/>
                <a:gd name="T104" fmla="*/ 37 w 62"/>
                <a:gd name="T105" fmla="*/ 4 h 10"/>
                <a:gd name="T106" fmla="*/ 15 w 62"/>
                <a:gd name="T107" fmla="*/ 8 h 10"/>
                <a:gd name="T108" fmla="*/ 43 w 62"/>
                <a:gd name="T109" fmla="*/ 3 h 10"/>
                <a:gd name="T110" fmla="*/ 49 w 62"/>
                <a:gd name="T111" fmla="*/ 2 h 10"/>
                <a:gd name="T112" fmla="*/ 46 w 62"/>
                <a:gd name="T113" fmla="*/ 3 h 10"/>
                <a:gd name="T114" fmla="*/ 54 w 62"/>
                <a:gd name="T115" fmla="*/ 1 h 10"/>
                <a:gd name="T116" fmla="*/ 52 w 62"/>
                <a:gd name="T117" fmla="*/ 2 h 10"/>
                <a:gd name="T118" fmla="*/ 46 w 62"/>
                <a:gd name="T119" fmla="*/ 3 h 10"/>
                <a:gd name="T120" fmla="*/ 45 w 62"/>
                <a:gd name="T121" fmla="*/ 3 h 10"/>
                <a:gd name="T122" fmla="*/ 47 w 62"/>
                <a:gd name="T123" fmla="*/ 3 h 10"/>
                <a:gd name="T124" fmla="*/ 46 w 62"/>
                <a:gd name="T125"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2" h="10">
                  <a:moveTo>
                    <a:pt x="46" y="3"/>
                  </a:moveTo>
                  <a:cubicBezTo>
                    <a:pt x="47" y="3"/>
                    <a:pt x="47" y="3"/>
                    <a:pt x="48" y="3"/>
                  </a:cubicBezTo>
                  <a:cubicBezTo>
                    <a:pt x="48" y="3"/>
                    <a:pt x="48" y="3"/>
                    <a:pt x="48" y="3"/>
                  </a:cubicBezTo>
                  <a:cubicBezTo>
                    <a:pt x="47" y="3"/>
                    <a:pt x="47" y="3"/>
                    <a:pt x="47" y="3"/>
                  </a:cubicBezTo>
                  <a:cubicBezTo>
                    <a:pt x="46" y="3"/>
                    <a:pt x="47" y="3"/>
                    <a:pt x="46" y="3"/>
                  </a:cubicBezTo>
                  <a:moveTo>
                    <a:pt x="44" y="3"/>
                  </a:moveTo>
                  <a:cubicBezTo>
                    <a:pt x="45" y="3"/>
                    <a:pt x="45" y="3"/>
                    <a:pt x="45" y="3"/>
                  </a:cubicBezTo>
                  <a:cubicBezTo>
                    <a:pt x="45" y="3"/>
                    <a:pt x="44" y="3"/>
                    <a:pt x="44" y="3"/>
                  </a:cubicBezTo>
                  <a:cubicBezTo>
                    <a:pt x="44" y="3"/>
                    <a:pt x="45" y="3"/>
                    <a:pt x="44" y="3"/>
                  </a:cubicBezTo>
                  <a:cubicBezTo>
                    <a:pt x="44" y="3"/>
                    <a:pt x="44" y="3"/>
                    <a:pt x="44" y="3"/>
                  </a:cubicBezTo>
                  <a:moveTo>
                    <a:pt x="47" y="3"/>
                  </a:moveTo>
                  <a:cubicBezTo>
                    <a:pt x="47" y="3"/>
                    <a:pt x="47" y="3"/>
                    <a:pt x="47" y="3"/>
                  </a:cubicBezTo>
                  <a:cubicBezTo>
                    <a:pt x="47" y="3"/>
                    <a:pt x="47" y="3"/>
                    <a:pt x="47" y="3"/>
                  </a:cubicBezTo>
                  <a:moveTo>
                    <a:pt x="43" y="3"/>
                  </a:moveTo>
                  <a:cubicBezTo>
                    <a:pt x="43" y="3"/>
                    <a:pt x="43" y="3"/>
                    <a:pt x="43" y="3"/>
                  </a:cubicBezTo>
                  <a:cubicBezTo>
                    <a:pt x="43" y="3"/>
                    <a:pt x="44" y="3"/>
                    <a:pt x="44" y="3"/>
                  </a:cubicBezTo>
                  <a:cubicBezTo>
                    <a:pt x="44" y="3"/>
                    <a:pt x="44" y="3"/>
                    <a:pt x="44" y="3"/>
                  </a:cubicBezTo>
                  <a:cubicBezTo>
                    <a:pt x="44" y="3"/>
                    <a:pt x="44" y="3"/>
                    <a:pt x="44" y="3"/>
                  </a:cubicBezTo>
                  <a:cubicBezTo>
                    <a:pt x="43" y="3"/>
                    <a:pt x="43" y="3"/>
                    <a:pt x="42" y="3"/>
                  </a:cubicBezTo>
                  <a:cubicBezTo>
                    <a:pt x="43" y="3"/>
                    <a:pt x="43" y="3"/>
                    <a:pt x="44" y="3"/>
                  </a:cubicBezTo>
                  <a:cubicBezTo>
                    <a:pt x="43" y="3"/>
                    <a:pt x="43" y="3"/>
                    <a:pt x="42" y="4"/>
                  </a:cubicBezTo>
                  <a:cubicBezTo>
                    <a:pt x="42" y="4"/>
                    <a:pt x="42" y="4"/>
                    <a:pt x="41" y="4"/>
                  </a:cubicBezTo>
                  <a:cubicBezTo>
                    <a:pt x="41" y="4"/>
                    <a:pt x="42" y="3"/>
                    <a:pt x="42" y="3"/>
                  </a:cubicBezTo>
                  <a:cubicBezTo>
                    <a:pt x="42" y="3"/>
                    <a:pt x="42" y="3"/>
                    <a:pt x="42" y="4"/>
                  </a:cubicBezTo>
                  <a:cubicBezTo>
                    <a:pt x="42" y="4"/>
                    <a:pt x="42" y="4"/>
                    <a:pt x="43" y="3"/>
                  </a:cubicBezTo>
                  <a:cubicBezTo>
                    <a:pt x="44" y="3"/>
                    <a:pt x="42" y="3"/>
                    <a:pt x="42" y="3"/>
                  </a:cubicBezTo>
                  <a:cubicBezTo>
                    <a:pt x="42" y="3"/>
                    <a:pt x="42" y="3"/>
                    <a:pt x="43" y="3"/>
                  </a:cubicBezTo>
                  <a:cubicBezTo>
                    <a:pt x="42" y="4"/>
                    <a:pt x="42" y="3"/>
                    <a:pt x="41" y="4"/>
                  </a:cubicBezTo>
                  <a:cubicBezTo>
                    <a:pt x="40" y="4"/>
                    <a:pt x="40" y="4"/>
                    <a:pt x="40" y="4"/>
                  </a:cubicBezTo>
                  <a:cubicBezTo>
                    <a:pt x="40" y="4"/>
                    <a:pt x="41" y="4"/>
                    <a:pt x="41" y="4"/>
                  </a:cubicBezTo>
                  <a:cubicBezTo>
                    <a:pt x="41" y="4"/>
                    <a:pt x="41" y="4"/>
                    <a:pt x="41" y="4"/>
                  </a:cubicBezTo>
                  <a:cubicBezTo>
                    <a:pt x="42" y="3"/>
                    <a:pt x="44" y="3"/>
                    <a:pt x="44" y="3"/>
                  </a:cubicBezTo>
                  <a:cubicBezTo>
                    <a:pt x="44" y="3"/>
                    <a:pt x="42" y="3"/>
                    <a:pt x="42" y="3"/>
                  </a:cubicBezTo>
                  <a:cubicBezTo>
                    <a:pt x="42" y="4"/>
                    <a:pt x="42" y="4"/>
                    <a:pt x="42" y="4"/>
                  </a:cubicBezTo>
                  <a:cubicBezTo>
                    <a:pt x="42" y="3"/>
                    <a:pt x="43" y="3"/>
                    <a:pt x="44" y="3"/>
                  </a:cubicBezTo>
                  <a:cubicBezTo>
                    <a:pt x="44" y="3"/>
                    <a:pt x="43" y="3"/>
                    <a:pt x="43" y="3"/>
                  </a:cubicBezTo>
                  <a:moveTo>
                    <a:pt x="47" y="3"/>
                  </a:moveTo>
                  <a:cubicBezTo>
                    <a:pt x="47" y="3"/>
                    <a:pt x="47" y="3"/>
                    <a:pt x="47" y="3"/>
                  </a:cubicBezTo>
                  <a:cubicBezTo>
                    <a:pt x="47" y="3"/>
                    <a:pt x="47" y="3"/>
                    <a:pt x="47" y="3"/>
                  </a:cubicBezTo>
                  <a:moveTo>
                    <a:pt x="47" y="3"/>
                  </a:moveTo>
                  <a:cubicBezTo>
                    <a:pt x="47" y="3"/>
                    <a:pt x="47" y="3"/>
                    <a:pt x="47" y="3"/>
                  </a:cubicBezTo>
                  <a:cubicBezTo>
                    <a:pt x="47" y="3"/>
                    <a:pt x="46" y="3"/>
                    <a:pt x="46" y="3"/>
                  </a:cubicBezTo>
                  <a:cubicBezTo>
                    <a:pt x="46" y="3"/>
                    <a:pt x="46" y="3"/>
                    <a:pt x="46" y="3"/>
                  </a:cubicBezTo>
                  <a:cubicBezTo>
                    <a:pt x="46" y="3"/>
                    <a:pt x="46" y="3"/>
                    <a:pt x="47" y="3"/>
                  </a:cubicBezTo>
                  <a:moveTo>
                    <a:pt x="48" y="3"/>
                  </a:moveTo>
                  <a:cubicBezTo>
                    <a:pt x="47" y="3"/>
                    <a:pt x="47" y="3"/>
                    <a:pt x="47" y="3"/>
                  </a:cubicBezTo>
                  <a:cubicBezTo>
                    <a:pt x="47" y="3"/>
                    <a:pt x="47" y="3"/>
                    <a:pt x="46" y="3"/>
                  </a:cubicBezTo>
                  <a:cubicBezTo>
                    <a:pt x="46" y="3"/>
                    <a:pt x="47" y="3"/>
                    <a:pt x="48" y="3"/>
                  </a:cubicBezTo>
                  <a:moveTo>
                    <a:pt x="44" y="3"/>
                  </a:moveTo>
                  <a:cubicBezTo>
                    <a:pt x="44" y="3"/>
                    <a:pt x="44" y="3"/>
                    <a:pt x="44" y="3"/>
                  </a:cubicBezTo>
                  <a:cubicBezTo>
                    <a:pt x="43" y="3"/>
                    <a:pt x="44" y="3"/>
                    <a:pt x="43" y="3"/>
                  </a:cubicBezTo>
                  <a:cubicBezTo>
                    <a:pt x="43" y="3"/>
                    <a:pt x="43" y="3"/>
                    <a:pt x="43" y="3"/>
                  </a:cubicBezTo>
                  <a:cubicBezTo>
                    <a:pt x="44" y="3"/>
                    <a:pt x="44" y="3"/>
                    <a:pt x="44" y="3"/>
                  </a:cubicBezTo>
                  <a:cubicBezTo>
                    <a:pt x="44" y="3"/>
                    <a:pt x="44" y="3"/>
                    <a:pt x="44" y="3"/>
                  </a:cubicBezTo>
                  <a:moveTo>
                    <a:pt x="45" y="3"/>
                  </a:moveTo>
                  <a:cubicBezTo>
                    <a:pt x="45" y="3"/>
                    <a:pt x="45" y="3"/>
                    <a:pt x="45" y="3"/>
                  </a:cubicBezTo>
                  <a:cubicBezTo>
                    <a:pt x="45" y="3"/>
                    <a:pt x="45" y="3"/>
                    <a:pt x="45" y="3"/>
                  </a:cubicBezTo>
                  <a:moveTo>
                    <a:pt x="30" y="5"/>
                  </a:moveTo>
                  <a:cubicBezTo>
                    <a:pt x="31" y="5"/>
                    <a:pt x="30" y="5"/>
                    <a:pt x="30" y="5"/>
                  </a:cubicBezTo>
                  <a:cubicBezTo>
                    <a:pt x="30" y="5"/>
                    <a:pt x="30" y="5"/>
                    <a:pt x="30" y="5"/>
                  </a:cubicBezTo>
                  <a:cubicBezTo>
                    <a:pt x="30" y="5"/>
                    <a:pt x="31" y="5"/>
                    <a:pt x="31" y="5"/>
                  </a:cubicBezTo>
                  <a:cubicBezTo>
                    <a:pt x="31" y="5"/>
                    <a:pt x="31" y="5"/>
                    <a:pt x="31" y="5"/>
                  </a:cubicBezTo>
                  <a:cubicBezTo>
                    <a:pt x="31" y="5"/>
                    <a:pt x="30" y="5"/>
                    <a:pt x="30" y="5"/>
                  </a:cubicBezTo>
                  <a:cubicBezTo>
                    <a:pt x="30" y="5"/>
                    <a:pt x="30" y="5"/>
                    <a:pt x="30" y="5"/>
                  </a:cubicBezTo>
                  <a:cubicBezTo>
                    <a:pt x="30" y="5"/>
                    <a:pt x="30" y="5"/>
                    <a:pt x="31" y="5"/>
                  </a:cubicBezTo>
                  <a:cubicBezTo>
                    <a:pt x="31" y="5"/>
                    <a:pt x="30" y="5"/>
                    <a:pt x="30" y="5"/>
                  </a:cubicBezTo>
                  <a:cubicBezTo>
                    <a:pt x="30" y="5"/>
                    <a:pt x="30" y="5"/>
                    <a:pt x="30" y="5"/>
                  </a:cubicBezTo>
                  <a:cubicBezTo>
                    <a:pt x="29" y="6"/>
                    <a:pt x="30" y="5"/>
                    <a:pt x="29" y="6"/>
                  </a:cubicBezTo>
                  <a:cubicBezTo>
                    <a:pt x="29" y="6"/>
                    <a:pt x="29" y="6"/>
                    <a:pt x="29" y="6"/>
                  </a:cubicBezTo>
                  <a:cubicBezTo>
                    <a:pt x="30" y="5"/>
                    <a:pt x="29" y="6"/>
                    <a:pt x="30" y="5"/>
                  </a:cubicBezTo>
                  <a:moveTo>
                    <a:pt x="26" y="6"/>
                  </a:moveTo>
                  <a:cubicBezTo>
                    <a:pt x="25" y="6"/>
                    <a:pt x="26" y="6"/>
                    <a:pt x="25" y="6"/>
                  </a:cubicBezTo>
                  <a:cubicBezTo>
                    <a:pt x="25" y="6"/>
                    <a:pt x="25" y="6"/>
                    <a:pt x="25" y="6"/>
                  </a:cubicBezTo>
                  <a:cubicBezTo>
                    <a:pt x="27" y="6"/>
                    <a:pt x="26" y="6"/>
                    <a:pt x="26" y="6"/>
                  </a:cubicBezTo>
                  <a:moveTo>
                    <a:pt x="25" y="6"/>
                  </a:moveTo>
                  <a:cubicBezTo>
                    <a:pt x="25" y="6"/>
                    <a:pt x="26" y="6"/>
                    <a:pt x="26" y="6"/>
                  </a:cubicBezTo>
                  <a:cubicBezTo>
                    <a:pt x="26" y="6"/>
                    <a:pt x="25" y="6"/>
                    <a:pt x="25" y="6"/>
                  </a:cubicBezTo>
                  <a:cubicBezTo>
                    <a:pt x="25" y="6"/>
                    <a:pt x="25" y="6"/>
                    <a:pt x="25" y="6"/>
                  </a:cubicBezTo>
                  <a:cubicBezTo>
                    <a:pt x="26" y="6"/>
                    <a:pt x="26" y="6"/>
                    <a:pt x="26" y="6"/>
                  </a:cubicBezTo>
                  <a:cubicBezTo>
                    <a:pt x="26" y="6"/>
                    <a:pt x="27" y="6"/>
                    <a:pt x="27" y="6"/>
                  </a:cubicBezTo>
                  <a:cubicBezTo>
                    <a:pt x="27" y="6"/>
                    <a:pt x="27" y="6"/>
                    <a:pt x="27" y="6"/>
                  </a:cubicBezTo>
                  <a:cubicBezTo>
                    <a:pt x="26" y="6"/>
                    <a:pt x="26" y="6"/>
                    <a:pt x="26" y="6"/>
                  </a:cubicBezTo>
                  <a:cubicBezTo>
                    <a:pt x="25" y="6"/>
                    <a:pt x="25" y="6"/>
                    <a:pt x="25" y="6"/>
                  </a:cubicBezTo>
                  <a:cubicBezTo>
                    <a:pt x="24" y="6"/>
                    <a:pt x="25" y="6"/>
                    <a:pt x="24" y="6"/>
                  </a:cubicBezTo>
                  <a:cubicBezTo>
                    <a:pt x="25" y="6"/>
                    <a:pt x="25" y="6"/>
                    <a:pt x="25" y="6"/>
                  </a:cubicBezTo>
                  <a:cubicBezTo>
                    <a:pt x="26" y="6"/>
                    <a:pt x="26" y="6"/>
                    <a:pt x="26" y="6"/>
                  </a:cubicBezTo>
                  <a:cubicBezTo>
                    <a:pt x="26" y="6"/>
                    <a:pt x="26" y="6"/>
                    <a:pt x="26" y="6"/>
                  </a:cubicBezTo>
                  <a:cubicBezTo>
                    <a:pt x="26" y="6"/>
                    <a:pt x="26" y="6"/>
                    <a:pt x="27" y="6"/>
                  </a:cubicBezTo>
                  <a:cubicBezTo>
                    <a:pt x="27" y="6"/>
                    <a:pt x="26" y="6"/>
                    <a:pt x="26" y="6"/>
                  </a:cubicBezTo>
                  <a:cubicBezTo>
                    <a:pt x="25" y="6"/>
                    <a:pt x="26" y="6"/>
                    <a:pt x="25" y="6"/>
                  </a:cubicBezTo>
                  <a:cubicBezTo>
                    <a:pt x="25" y="6"/>
                    <a:pt x="25" y="6"/>
                    <a:pt x="25" y="6"/>
                  </a:cubicBezTo>
                  <a:cubicBezTo>
                    <a:pt x="25" y="6"/>
                    <a:pt x="25" y="6"/>
                    <a:pt x="24" y="6"/>
                  </a:cubicBezTo>
                  <a:cubicBezTo>
                    <a:pt x="24" y="6"/>
                    <a:pt x="25" y="6"/>
                    <a:pt x="25" y="6"/>
                  </a:cubicBezTo>
                  <a:moveTo>
                    <a:pt x="26" y="6"/>
                  </a:moveTo>
                  <a:cubicBezTo>
                    <a:pt x="26" y="6"/>
                    <a:pt x="25" y="6"/>
                    <a:pt x="25" y="6"/>
                  </a:cubicBezTo>
                  <a:cubicBezTo>
                    <a:pt x="26" y="6"/>
                    <a:pt x="26" y="6"/>
                    <a:pt x="26" y="6"/>
                  </a:cubicBezTo>
                  <a:moveTo>
                    <a:pt x="43" y="3"/>
                  </a:moveTo>
                  <a:cubicBezTo>
                    <a:pt x="43" y="3"/>
                    <a:pt x="43" y="3"/>
                    <a:pt x="42" y="3"/>
                  </a:cubicBezTo>
                  <a:cubicBezTo>
                    <a:pt x="42" y="3"/>
                    <a:pt x="42" y="3"/>
                    <a:pt x="42" y="3"/>
                  </a:cubicBezTo>
                  <a:cubicBezTo>
                    <a:pt x="42" y="3"/>
                    <a:pt x="42" y="3"/>
                    <a:pt x="42" y="3"/>
                  </a:cubicBezTo>
                  <a:cubicBezTo>
                    <a:pt x="42" y="3"/>
                    <a:pt x="42" y="3"/>
                    <a:pt x="42" y="3"/>
                  </a:cubicBezTo>
                  <a:cubicBezTo>
                    <a:pt x="42" y="3"/>
                    <a:pt x="43" y="3"/>
                    <a:pt x="43" y="3"/>
                  </a:cubicBezTo>
                  <a:moveTo>
                    <a:pt x="24" y="6"/>
                  </a:moveTo>
                  <a:cubicBezTo>
                    <a:pt x="24" y="6"/>
                    <a:pt x="26" y="6"/>
                    <a:pt x="26" y="6"/>
                  </a:cubicBezTo>
                  <a:cubicBezTo>
                    <a:pt x="25" y="6"/>
                    <a:pt x="25" y="6"/>
                    <a:pt x="24" y="6"/>
                  </a:cubicBezTo>
                  <a:moveTo>
                    <a:pt x="26" y="6"/>
                  </a:moveTo>
                  <a:cubicBezTo>
                    <a:pt x="26" y="6"/>
                    <a:pt x="26" y="6"/>
                    <a:pt x="26" y="6"/>
                  </a:cubicBezTo>
                  <a:cubicBezTo>
                    <a:pt x="26" y="6"/>
                    <a:pt x="26" y="6"/>
                    <a:pt x="26" y="6"/>
                  </a:cubicBezTo>
                  <a:moveTo>
                    <a:pt x="47" y="3"/>
                  </a:moveTo>
                  <a:cubicBezTo>
                    <a:pt x="47" y="3"/>
                    <a:pt x="47" y="3"/>
                    <a:pt x="47" y="3"/>
                  </a:cubicBezTo>
                  <a:cubicBezTo>
                    <a:pt x="48" y="3"/>
                    <a:pt x="48" y="3"/>
                    <a:pt x="48" y="3"/>
                  </a:cubicBezTo>
                  <a:cubicBezTo>
                    <a:pt x="48" y="3"/>
                    <a:pt x="48" y="3"/>
                    <a:pt x="48" y="3"/>
                  </a:cubicBezTo>
                  <a:cubicBezTo>
                    <a:pt x="47" y="3"/>
                    <a:pt x="48" y="3"/>
                    <a:pt x="47" y="3"/>
                  </a:cubicBezTo>
                  <a:moveTo>
                    <a:pt x="24" y="6"/>
                  </a:moveTo>
                  <a:cubicBezTo>
                    <a:pt x="23" y="7"/>
                    <a:pt x="23" y="6"/>
                    <a:pt x="22" y="7"/>
                  </a:cubicBezTo>
                  <a:cubicBezTo>
                    <a:pt x="23" y="7"/>
                    <a:pt x="22" y="7"/>
                    <a:pt x="23" y="7"/>
                  </a:cubicBezTo>
                  <a:cubicBezTo>
                    <a:pt x="24" y="6"/>
                    <a:pt x="23" y="7"/>
                    <a:pt x="23" y="7"/>
                  </a:cubicBezTo>
                  <a:cubicBezTo>
                    <a:pt x="23" y="6"/>
                    <a:pt x="24" y="6"/>
                    <a:pt x="24" y="6"/>
                  </a:cubicBezTo>
                  <a:moveTo>
                    <a:pt x="16" y="8"/>
                  </a:moveTo>
                  <a:cubicBezTo>
                    <a:pt x="14" y="8"/>
                    <a:pt x="15" y="8"/>
                    <a:pt x="15" y="8"/>
                  </a:cubicBezTo>
                  <a:cubicBezTo>
                    <a:pt x="16" y="8"/>
                    <a:pt x="15" y="8"/>
                    <a:pt x="16" y="8"/>
                  </a:cubicBezTo>
                  <a:cubicBezTo>
                    <a:pt x="16" y="8"/>
                    <a:pt x="16" y="8"/>
                    <a:pt x="16" y="8"/>
                  </a:cubicBezTo>
                  <a:moveTo>
                    <a:pt x="44" y="3"/>
                  </a:moveTo>
                  <a:cubicBezTo>
                    <a:pt x="44" y="3"/>
                    <a:pt x="46" y="3"/>
                    <a:pt x="46" y="3"/>
                  </a:cubicBezTo>
                  <a:cubicBezTo>
                    <a:pt x="46" y="3"/>
                    <a:pt x="46" y="3"/>
                    <a:pt x="47" y="3"/>
                  </a:cubicBezTo>
                  <a:cubicBezTo>
                    <a:pt x="46" y="3"/>
                    <a:pt x="46" y="3"/>
                    <a:pt x="46" y="3"/>
                  </a:cubicBezTo>
                  <a:cubicBezTo>
                    <a:pt x="46" y="3"/>
                    <a:pt x="46" y="3"/>
                    <a:pt x="46" y="3"/>
                  </a:cubicBezTo>
                  <a:cubicBezTo>
                    <a:pt x="46" y="3"/>
                    <a:pt x="46" y="3"/>
                    <a:pt x="46" y="3"/>
                  </a:cubicBezTo>
                  <a:cubicBezTo>
                    <a:pt x="46" y="3"/>
                    <a:pt x="45" y="3"/>
                    <a:pt x="45" y="3"/>
                  </a:cubicBezTo>
                  <a:cubicBezTo>
                    <a:pt x="44" y="3"/>
                    <a:pt x="45" y="3"/>
                    <a:pt x="44" y="3"/>
                  </a:cubicBezTo>
                  <a:cubicBezTo>
                    <a:pt x="44" y="3"/>
                    <a:pt x="44" y="3"/>
                    <a:pt x="44" y="3"/>
                  </a:cubicBezTo>
                  <a:cubicBezTo>
                    <a:pt x="44" y="3"/>
                    <a:pt x="44" y="3"/>
                    <a:pt x="45" y="3"/>
                  </a:cubicBezTo>
                  <a:cubicBezTo>
                    <a:pt x="45" y="3"/>
                    <a:pt x="45" y="3"/>
                    <a:pt x="44" y="3"/>
                  </a:cubicBezTo>
                  <a:moveTo>
                    <a:pt x="23" y="7"/>
                  </a:moveTo>
                  <a:cubicBezTo>
                    <a:pt x="23" y="7"/>
                    <a:pt x="23" y="7"/>
                    <a:pt x="23" y="7"/>
                  </a:cubicBezTo>
                  <a:cubicBezTo>
                    <a:pt x="23" y="7"/>
                    <a:pt x="22" y="7"/>
                    <a:pt x="22" y="7"/>
                  </a:cubicBezTo>
                  <a:cubicBezTo>
                    <a:pt x="22" y="7"/>
                    <a:pt x="22" y="7"/>
                    <a:pt x="22" y="7"/>
                  </a:cubicBezTo>
                  <a:cubicBezTo>
                    <a:pt x="22" y="7"/>
                    <a:pt x="22" y="7"/>
                    <a:pt x="22" y="7"/>
                  </a:cubicBezTo>
                  <a:cubicBezTo>
                    <a:pt x="23" y="7"/>
                    <a:pt x="23" y="7"/>
                    <a:pt x="23" y="6"/>
                  </a:cubicBezTo>
                  <a:cubicBezTo>
                    <a:pt x="23" y="7"/>
                    <a:pt x="23" y="7"/>
                    <a:pt x="23" y="7"/>
                  </a:cubicBezTo>
                  <a:moveTo>
                    <a:pt x="32" y="5"/>
                  </a:moveTo>
                  <a:cubicBezTo>
                    <a:pt x="32" y="5"/>
                    <a:pt x="32" y="5"/>
                    <a:pt x="32" y="5"/>
                  </a:cubicBezTo>
                  <a:cubicBezTo>
                    <a:pt x="32" y="5"/>
                    <a:pt x="33" y="5"/>
                    <a:pt x="33" y="5"/>
                  </a:cubicBezTo>
                  <a:cubicBezTo>
                    <a:pt x="33" y="5"/>
                    <a:pt x="32" y="5"/>
                    <a:pt x="32" y="5"/>
                  </a:cubicBezTo>
                  <a:cubicBezTo>
                    <a:pt x="32" y="5"/>
                    <a:pt x="33" y="5"/>
                    <a:pt x="33" y="5"/>
                  </a:cubicBezTo>
                  <a:cubicBezTo>
                    <a:pt x="32" y="5"/>
                    <a:pt x="31" y="5"/>
                    <a:pt x="31" y="5"/>
                  </a:cubicBezTo>
                  <a:cubicBezTo>
                    <a:pt x="31" y="5"/>
                    <a:pt x="32" y="5"/>
                    <a:pt x="32" y="5"/>
                  </a:cubicBezTo>
                  <a:moveTo>
                    <a:pt x="31" y="5"/>
                  </a:moveTo>
                  <a:cubicBezTo>
                    <a:pt x="31" y="5"/>
                    <a:pt x="31" y="5"/>
                    <a:pt x="30" y="5"/>
                  </a:cubicBezTo>
                  <a:cubicBezTo>
                    <a:pt x="30" y="5"/>
                    <a:pt x="30" y="5"/>
                    <a:pt x="31" y="5"/>
                  </a:cubicBezTo>
                  <a:cubicBezTo>
                    <a:pt x="30" y="5"/>
                    <a:pt x="30" y="5"/>
                    <a:pt x="29" y="6"/>
                  </a:cubicBezTo>
                  <a:cubicBezTo>
                    <a:pt x="29" y="6"/>
                    <a:pt x="29" y="6"/>
                    <a:pt x="29" y="6"/>
                  </a:cubicBezTo>
                  <a:cubicBezTo>
                    <a:pt x="30" y="5"/>
                    <a:pt x="30" y="5"/>
                    <a:pt x="30" y="5"/>
                  </a:cubicBezTo>
                  <a:cubicBezTo>
                    <a:pt x="30" y="5"/>
                    <a:pt x="30" y="5"/>
                    <a:pt x="30" y="5"/>
                  </a:cubicBezTo>
                  <a:cubicBezTo>
                    <a:pt x="30" y="5"/>
                    <a:pt x="31" y="5"/>
                    <a:pt x="31" y="5"/>
                  </a:cubicBezTo>
                  <a:close/>
                  <a:moveTo>
                    <a:pt x="35" y="5"/>
                  </a:moveTo>
                  <a:cubicBezTo>
                    <a:pt x="35" y="5"/>
                    <a:pt x="35" y="5"/>
                    <a:pt x="35" y="5"/>
                  </a:cubicBezTo>
                  <a:cubicBezTo>
                    <a:pt x="34" y="5"/>
                    <a:pt x="34" y="5"/>
                    <a:pt x="33" y="5"/>
                  </a:cubicBezTo>
                  <a:cubicBezTo>
                    <a:pt x="33" y="5"/>
                    <a:pt x="34" y="5"/>
                    <a:pt x="34" y="5"/>
                  </a:cubicBezTo>
                  <a:cubicBezTo>
                    <a:pt x="34" y="5"/>
                    <a:pt x="34" y="5"/>
                    <a:pt x="33" y="5"/>
                  </a:cubicBezTo>
                  <a:cubicBezTo>
                    <a:pt x="33" y="5"/>
                    <a:pt x="33" y="5"/>
                    <a:pt x="33" y="5"/>
                  </a:cubicBezTo>
                  <a:cubicBezTo>
                    <a:pt x="33" y="5"/>
                    <a:pt x="33" y="5"/>
                    <a:pt x="32" y="5"/>
                  </a:cubicBezTo>
                  <a:cubicBezTo>
                    <a:pt x="32" y="5"/>
                    <a:pt x="33" y="5"/>
                    <a:pt x="33" y="5"/>
                  </a:cubicBezTo>
                  <a:cubicBezTo>
                    <a:pt x="32" y="5"/>
                    <a:pt x="32" y="5"/>
                    <a:pt x="32" y="5"/>
                  </a:cubicBezTo>
                  <a:cubicBezTo>
                    <a:pt x="32" y="5"/>
                    <a:pt x="32" y="5"/>
                    <a:pt x="32" y="5"/>
                  </a:cubicBezTo>
                  <a:cubicBezTo>
                    <a:pt x="32" y="5"/>
                    <a:pt x="32" y="5"/>
                    <a:pt x="31" y="5"/>
                  </a:cubicBezTo>
                  <a:cubicBezTo>
                    <a:pt x="32" y="5"/>
                    <a:pt x="32" y="5"/>
                    <a:pt x="32" y="5"/>
                  </a:cubicBezTo>
                  <a:cubicBezTo>
                    <a:pt x="33" y="5"/>
                    <a:pt x="33" y="5"/>
                    <a:pt x="33" y="5"/>
                  </a:cubicBezTo>
                  <a:cubicBezTo>
                    <a:pt x="33" y="5"/>
                    <a:pt x="33" y="5"/>
                    <a:pt x="33" y="5"/>
                  </a:cubicBezTo>
                  <a:cubicBezTo>
                    <a:pt x="33" y="5"/>
                    <a:pt x="32" y="5"/>
                    <a:pt x="32" y="5"/>
                  </a:cubicBezTo>
                  <a:cubicBezTo>
                    <a:pt x="32" y="5"/>
                    <a:pt x="32" y="5"/>
                    <a:pt x="32" y="5"/>
                  </a:cubicBezTo>
                  <a:cubicBezTo>
                    <a:pt x="32" y="5"/>
                    <a:pt x="32" y="5"/>
                    <a:pt x="32" y="5"/>
                  </a:cubicBezTo>
                  <a:cubicBezTo>
                    <a:pt x="33" y="5"/>
                    <a:pt x="33" y="5"/>
                    <a:pt x="33" y="5"/>
                  </a:cubicBezTo>
                  <a:cubicBezTo>
                    <a:pt x="34" y="5"/>
                    <a:pt x="34" y="5"/>
                    <a:pt x="35" y="5"/>
                  </a:cubicBezTo>
                  <a:cubicBezTo>
                    <a:pt x="35" y="5"/>
                    <a:pt x="34" y="5"/>
                    <a:pt x="34" y="5"/>
                  </a:cubicBezTo>
                  <a:cubicBezTo>
                    <a:pt x="34" y="5"/>
                    <a:pt x="35" y="5"/>
                    <a:pt x="35" y="5"/>
                  </a:cubicBezTo>
                  <a:moveTo>
                    <a:pt x="29" y="6"/>
                  </a:moveTo>
                  <a:cubicBezTo>
                    <a:pt x="29" y="6"/>
                    <a:pt x="29" y="6"/>
                    <a:pt x="29" y="6"/>
                  </a:cubicBezTo>
                  <a:cubicBezTo>
                    <a:pt x="29" y="6"/>
                    <a:pt x="29" y="6"/>
                    <a:pt x="29" y="6"/>
                  </a:cubicBezTo>
                  <a:cubicBezTo>
                    <a:pt x="29" y="6"/>
                    <a:pt x="30" y="5"/>
                    <a:pt x="30" y="5"/>
                  </a:cubicBezTo>
                  <a:cubicBezTo>
                    <a:pt x="31" y="5"/>
                    <a:pt x="29" y="6"/>
                    <a:pt x="30" y="5"/>
                  </a:cubicBezTo>
                  <a:cubicBezTo>
                    <a:pt x="29" y="5"/>
                    <a:pt x="29" y="6"/>
                    <a:pt x="29" y="6"/>
                  </a:cubicBezTo>
                  <a:moveTo>
                    <a:pt x="29" y="5"/>
                  </a:moveTo>
                  <a:cubicBezTo>
                    <a:pt x="29" y="6"/>
                    <a:pt x="29" y="5"/>
                    <a:pt x="29" y="6"/>
                  </a:cubicBezTo>
                  <a:cubicBezTo>
                    <a:pt x="29" y="6"/>
                    <a:pt x="29" y="6"/>
                    <a:pt x="28" y="6"/>
                  </a:cubicBezTo>
                  <a:cubicBezTo>
                    <a:pt x="29" y="6"/>
                    <a:pt x="30" y="5"/>
                    <a:pt x="30" y="5"/>
                  </a:cubicBezTo>
                  <a:cubicBezTo>
                    <a:pt x="31" y="5"/>
                    <a:pt x="29" y="6"/>
                    <a:pt x="30" y="5"/>
                  </a:cubicBezTo>
                  <a:cubicBezTo>
                    <a:pt x="30" y="5"/>
                    <a:pt x="30" y="5"/>
                    <a:pt x="29" y="5"/>
                  </a:cubicBezTo>
                  <a:moveTo>
                    <a:pt x="31" y="5"/>
                  </a:moveTo>
                  <a:cubicBezTo>
                    <a:pt x="31" y="5"/>
                    <a:pt x="31" y="5"/>
                    <a:pt x="31" y="5"/>
                  </a:cubicBezTo>
                  <a:cubicBezTo>
                    <a:pt x="31" y="5"/>
                    <a:pt x="32" y="5"/>
                    <a:pt x="32" y="5"/>
                  </a:cubicBezTo>
                  <a:cubicBezTo>
                    <a:pt x="31" y="5"/>
                    <a:pt x="31" y="5"/>
                    <a:pt x="31" y="5"/>
                  </a:cubicBezTo>
                  <a:moveTo>
                    <a:pt x="34" y="5"/>
                  </a:moveTo>
                  <a:cubicBezTo>
                    <a:pt x="35" y="5"/>
                    <a:pt x="35" y="5"/>
                    <a:pt x="35" y="5"/>
                  </a:cubicBezTo>
                  <a:cubicBezTo>
                    <a:pt x="35" y="5"/>
                    <a:pt x="35" y="5"/>
                    <a:pt x="34" y="5"/>
                  </a:cubicBezTo>
                  <a:cubicBezTo>
                    <a:pt x="35" y="5"/>
                    <a:pt x="35" y="5"/>
                    <a:pt x="35" y="5"/>
                  </a:cubicBezTo>
                  <a:cubicBezTo>
                    <a:pt x="35" y="5"/>
                    <a:pt x="35" y="5"/>
                    <a:pt x="34" y="5"/>
                  </a:cubicBezTo>
                  <a:moveTo>
                    <a:pt x="35" y="5"/>
                  </a:moveTo>
                  <a:cubicBezTo>
                    <a:pt x="35" y="5"/>
                    <a:pt x="35" y="5"/>
                    <a:pt x="35" y="5"/>
                  </a:cubicBezTo>
                  <a:cubicBezTo>
                    <a:pt x="34" y="5"/>
                    <a:pt x="35" y="5"/>
                    <a:pt x="34" y="5"/>
                  </a:cubicBezTo>
                  <a:cubicBezTo>
                    <a:pt x="35" y="5"/>
                    <a:pt x="35" y="5"/>
                    <a:pt x="35" y="5"/>
                  </a:cubicBezTo>
                  <a:cubicBezTo>
                    <a:pt x="35" y="5"/>
                    <a:pt x="36" y="4"/>
                    <a:pt x="35" y="5"/>
                  </a:cubicBezTo>
                  <a:moveTo>
                    <a:pt x="34" y="5"/>
                  </a:moveTo>
                  <a:cubicBezTo>
                    <a:pt x="33" y="5"/>
                    <a:pt x="33" y="5"/>
                    <a:pt x="33" y="5"/>
                  </a:cubicBezTo>
                  <a:cubicBezTo>
                    <a:pt x="33" y="5"/>
                    <a:pt x="33" y="5"/>
                    <a:pt x="32" y="5"/>
                  </a:cubicBezTo>
                  <a:cubicBezTo>
                    <a:pt x="32" y="5"/>
                    <a:pt x="32" y="5"/>
                    <a:pt x="31" y="5"/>
                  </a:cubicBezTo>
                  <a:cubicBezTo>
                    <a:pt x="32" y="5"/>
                    <a:pt x="32" y="5"/>
                    <a:pt x="32" y="5"/>
                  </a:cubicBezTo>
                  <a:cubicBezTo>
                    <a:pt x="32" y="5"/>
                    <a:pt x="32" y="5"/>
                    <a:pt x="32" y="5"/>
                  </a:cubicBezTo>
                  <a:cubicBezTo>
                    <a:pt x="32" y="5"/>
                    <a:pt x="32" y="5"/>
                    <a:pt x="32" y="5"/>
                  </a:cubicBezTo>
                  <a:cubicBezTo>
                    <a:pt x="33" y="5"/>
                    <a:pt x="32" y="5"/>
                    <a:pt x="33" y="5"/>
                  </a:cubicBezTo>
                  <a:cubicBezTo>
                    <a:pt x="33" y="5"/>
                    <a:pt x="33" y="5"/>
                    <a:pt x="34" y="5"/>
                  </a:cubicBezTo>
                  <a:cubicBezTo>
                    <a:pt x="33" y="5"/>
                    <a:pt x="33" y="5"/>
                    <a:pt x="33" y="5"/>
                  </a:cubicBezTo>
                  <a:cubicBezTo>
                    <a:pt x="33" y="5"/>
                    <a:pt x="33" y="5"/>
                    <a:pt x="32" y="5"/>
                  </a:cubicBezTo>
                  <a:cubicBezTo>
                    <a:pt x="33" y="5"/>
                    <a:pt x="33" y="5"/>
                    <a:pt x="34" y="5"/>
                  </a:cubicBezTo>
                  <a:cubicBezTo>
                    <a:pt x="34" y="5"/>
                    <a:pt x="34" y="5"/>
                    <a:pt x="34" y="5"/>
                  </a:cubicBezTo>
                  <a:moveTo>
                    <a:pt x="29" y="6"/>
                  </a:moveTo>
                  <a:cubicBezTo>
                    <a:pt x="29" y="6"/>
                    <a:pt x="29" y="6"/>
                    <a:pt x="29" y="6"/>
                  </a:cubicBezTo>
                  <a:cubicBezTo>
                    <a:pt x="28" y="6"/>
                    <a:pt x="29" y="6"/>
                    <a:pt x="29" y="6"/>
                  </a:cubicBezTo>
                  <a:cubicBezTo>
                    <a:pt x="29" y="6"/>
                    <a:pt x="29" y="6"/>
                    <a:pt x="29" y="6"/>
                  </a:cubicBezTo>
                  <a:cubicBezTo>
                    <a:pt x="29" y="5"/>
                    <a:pt x="30" y="5"/>
                    <a:pt x="29" y="6"/>
                  </a:cubicBezTo>
                  <a:moveTo>
                    <a:pt x="30" y="5"/>
                  </a:moveTo>
                  <a:cubicBezTo>
                    <a:pt x="29" y="6"/>
                    <a:pt x="28" y="6"/>
                    <a:pt x="28" y="6"/>
                  </a:cubicBezTo>
                  <a:cubicBezTo>
                    <a:pt x="29" y="6"/>
                    <a:pt x="30" y="5"/>
                    <a:pt x="30" y="5"/>
                  </a:cubicBezTo>
                  <a:cubicBezTo>
                    <a:pt x="30" y="5"/>
                    <a:pt x="30" y="5"/>
                    <a:pt x="31" y="5"/>
                  </a:cubicBezTo>
                  <a:cubicBezTo>
                    <a:pt x="30" y="5"/>
                    <a:pt x="31" y="5"/>
                    <a:pt x="30" y="5"/>
                  </a:cubicBezTo>
                  <a:cubicBezTo>
                    <a:pt x="29" y="5"/>
                    <a:pt x="30" y="5"/>
                    <a:pt x="29" y="6"/>
                  </a:cubicBezTo>
                  <a:cubicBezTo>
                    <a:pt x="29" y="6"/>
                    <a:pt x="30" y="5"/>
                    <a:pt x="30" y="5"/>
                  </a:cubicBezTo>
                  <a:moveTo>
                    <a:pt x="27" y="6"/>
                  </a:moveTo>
                  <a:cubicBezTo>
                    <a:pt x="26" y="6"/>
                    <a:pt x="27" y="6"/>
                    <a:pt x="26" y="6"/>
                  </a:cubicBezTo>
                  <a:cubicBezTo>
                    <a:pt x="26" y="6"/>
                    <a:pt x="26" y="6"/>
                    <a:pt x="26" y="6"/>
                  </a:cubicBezTo>
                  <a:cubicBezTo>
                    <a:pt x="27" y="6"/>
                    <a:pt x="28" y="6"/>
                    <a:pt x="27" y="6"/>
                  </a:cubicBezTo>
                  <a:cubicBezTo>
                    <a:pt x="27" y="6"/>
                    <a:pt x="27" y="6"/>
                    <a:pt x="27" y="6"/>
                  </a:cubicBezTo>
                  <a:moveTo>
                    <a:pt x="32" y="5"/>
                  </a:moveTo>
                  <a:cubicBezTo>
                    <a:pt x="32" y="5"/>
                    <a:pt x="31" y="5"/>
                    <a:pt x="31" y="5"/>
                  </a:cubicBezTo>
                  <a:cubicBezTo>
                    <a:pt x="31" y="5"/>
                    <a:pt x="32" y="5"/>
                    <a:pt x="32" y="5"/>
                  </a:cubicBezTo>
                  <a:cubicBezTo>
                    <a:pt x="33" y="5"/>
                    <a:pt x="34" y="5"/>
                    <a:pt x="34" y="5"/>
                  </a:cubicBezTo>
                  <a:cubicBezTo>
                    <a:pt x="33" y="5"/>
                    <a:pt x="33" y="5"/>
                    <a:pt x="32" y="5"/>
                  </a:cubicBezTo>
                  <a:cubicBezTo>
                    <a:pt x="32" y="5"/>
                    <a:pt x="33" y="5"/>
                    <a:pt x="34" y="5"/>
                  </a:cubicBezTo>
                  <a:cubicBezTo>
                    <a:pt x="34" y="5"/>
                    <a:pt x="34" y="5"/>
                    <a:pt x="34" y="5"/>
                  </a:cubicBezTo>
                  <a:cubicBezTo>
                    <a:pt x="33" y="5"/>
                    <a:pt x="33" y="5"/>
                    <a:pt x="32" y="5"/>
                  </a:cubicBezTo>
                  <a:cubicBezTo>
                    <a:pt x="32" y="5"/>
                    <a:pt x="32" y="5"/>
                    <a:pt x="32" y="5"/>
                  </a:cubicBezTo>
                  <a:cubicBezTo>
                    <a:pt x="32" y="5"/>
                    <a:pt x="31" y="5"/>
                    <a:pt x="31" y="5"/>
                  </a:cubicBezTo>
                  <a:cubicBezTo>
                    <a:pt x="31" y="5"/>
                    <a:pt x="32" y="5"/>
                    <a:pt x="32" y="5"/>
                  </a:cubicBezTo>
                  <a:moveTo>
                    <a:pt x="30" y="5"/>
                  </a:moveTo>
                  <a:cubicBezTo>
                    <a:pt x="29" y="6"/>
                    <a:pt x="29" y="5"/>
                    <a:pt x="29" y="6"/>
                  </a:cubicBezTo>
                  <a:cubicBezTo>
                    <a:pt x="31" y="5"/>
                    <a:pt x="29" y="6"/>
                    <a:pt x="30" y="5"/>
                  </a:cubicBezTo>
                  <a:moveTo>
                    <a:pt x="35" y="5"/>
                  </a:moveTo>
                  <a:cubicBezTo>
                    <a:pt x="36" y="4"/>
                    <a:pt x="36" y="4"/>
                    <a:pt x="36" y="4"/>
                  </a:cubicBezTo>
                  <a:cubicBezTo>
                    <a:pt x="36" y="4"/>
                    <a:pt x="36" y="4"/>
                    <a:pt x="36" y="4"/>
                  </a:cubicBezTo>
                  <a:cubicBezTo>
                    <a:pt x="37" y="4"/>
                    <a:pt x="37" y="4"/>
                    <a:pt x="37" y="4"/>
                  </a:cubicBezTo>
                  <a:cubicBezTo>
                    <a:pt x="38" y="4"/>
                    <a:pt x="37" y="4"/>
                    <a:pt x="37" y="4"/>
                  </a:cubicBezTo>
                  <a:cubicBezTo>
                    <a:pt x="37" y="4"/>
                    <a:pt x="37" y="4"/>
                    <a:pt x="38" y="4"/>
                  </a:cubicBezTo>
                  <a:cubicBezTo>
                    <a:pt x="37" y="4"/>
                    <a:pt x="37" y="4"/>
                    <a:pt x="36" y="4"/>
                  </a:cubicBezTo>
                  <a:cubicBezTo>
                    <a:pt x="36" y="4"/>
                    <a:pt x="37" y="4"/>
                    <a:pt x="37" y="4"/>
                  </a:cubicBezTo>
                  <a:cubicBezTo>
                    <a:pt x="37" y="4"/>
                    <a:pt x="37" y="4"/>
                    <a:pt x="37" y="4"/>
                  </a:cubicBezTo>
                  <a:cubicBezTo>
                    <a:pt x="37" y="4"/>
                    <a:pt x="37" y="4"/>
                    <a:pt x="38" y="4"/>
                  </a:cubicBezTo>
                  <a:cubicBezTo>
                    <a:pt x="38" y="4"/>
                    <a:pt x="37" y="4"/>
                    <a:pt x="37" y="4"/>
                  </a:cubicBezTo>
                  <a:cubicBezTo>
                    <a:pt x="37" y="4"/>
                    <a:pt x="37" y="4"/>
                    <a:pt x="37" y="4"/>
                  </a:cubicBezTo>
                  <a:cubicBezTo>
                    <a:pt x="37" y="4"/>
                    <a:pt x="37" y="4"/>
                    <a:pt x="38" y="4"/>
                  </a:cubicBezTo>
                  <a:cubicBezTo>
                    <a:pt x="38" y="4"/>
                    <a:pt x="38" y="4"/>
                    <a:pt x="38" y="4"/>
                  </a:cubicBezTo>
                  <a:cubicBezTo>
                    <a:pt x="38" y="4"/>
                    <a:pt x="38" y="4"/>
                    <a:pt x="37" y="4"/>
                  </a:cubicBezTo>
                  <a:cubicBezTo>
                    <a:pt x="38" y="4"/>
                    <a:pt x="38" y="4"/>
                    <a:pt x="38" y="4"/>
                  </a:cubicBezTo>
                  <a:cubicBezTo>
                    <a:pt x="39" y="4"/>
                    <a:pt x="39" y="4"/>
                    <a:pt x="39" y="4"/>
                  </a:cubicBezTo>
                  <a:cubicBezTo>
                    <a:pt x="40" y="4"/>
                    <a:pt x="39" y="4"/>
                    <a:pt x="40" y="4"/>
                  </a:cubicBezTo>
                  <a:cubicBezTo>
                    <a:pt x="40" y="4"/>
                    <a:pt x="41" y="4"/>
                    <a:pt x="41" y="4"/>
                  </a:cubicBezTo>
                  <a:cubicBezTo>
                    <a:pt x="41" y="4"/>
                    <a:pt x="40" y="4"/>
                    <a:pt x="40" y="4"/>
                  </a:cubicBezTo>
                  <a:cubicBezTo>
                    <a:pt x="40" y="4"/>
                    <a:pt x="40" y="4"/>
                    <a:pt x="41" y="4"/>
                  </a:cubicBezTo>
                  <a:cubicBezTo>
                    <a:pt x="40" y="4"/>
                    <a:pt x="40" y="4"/>
                    <a:pt x="40" y="4"/>
                  </a:cubicBezTo>
                  <a:cubicBezTo>
                    <a:pt x="40" y="4"/>
                    <a:pt x="40" y="4"/>
                    <a:pt x="41" y="4"/>
                  </a:cubicBezTo>
                  <a:cubicBezTo>
                    <a:pt x="40" y="4"/>
                    <a:pt x="40" y="4"/>
                    <a:pt x="40" y="4"/>
                  </a:cubicBezTo>
                  <a:cubicBezTo>
                    <a:pt x="40" y="4"/>
                    <a:pt x="40" y="4"/>
                    <a:pt x="40" y="4"/>
                  </a:cubicBezTo>
                  <a:cubicBezTo>
                    <a:pt x="40" y="4"/>
                    <a:pt x="39" y="4"/>
                    <a:pt x="39" y="4"/>
                  </a:cubicBezTo>
                  <a:cubicBezTo>
                    <a:pt x="39" y="4"/>
                    <a:pt x="39" y="4"/>
                    <a:pt x="39" y="4"/>
                  </a:cubicBezTo>
                  <a:cubicBezTo>
                    <a:pt x="39" y="4"/>
                    <a:pt x="38" y="4"/>
                    <a:pt x="39" y="4"/>
                  </a:cubicBezTo>
                  <a:cubicBezTo>
                    <a:pt x="39" y="4"/>
                    <a:pt x="39" y="4"/>
                    <a:pt x="39" y="4"/>
                  </a:cubicBezTo>
                  <a:cubicBezTo>
                    <a:pt x="38" y="4"/>
                    <a:pt x="39" y="4"/>
                    <a:pt x="38" y="4"/>
                  </a:cubicBezTo>
                  <a:cubicBezTo>
                    <a:pt x="38" y="4"/>
                    <a:pt x="38" y="4"/>
                    <a:pt x="39" y="4"/>
                  </a:cubicBezTo>
                  <a:cubicBezTo>
                    <a:pt x="38" y="4"/>
                    <a:pt x="39" y="4"/>
                    <a:pt x="38" y="4"/>
                  </a:cubicBezTo>
                  <a:cubicBezTo>
                    <a:pt x="38" y="4"/>
                    <a:pt x="38" y="4"/>
                    <a:pt x="37" y="4"/>
                  </a:cubicBezTo>
                  <a:cubicBezTo>
                    <a:pt x="37" y="4"/>
                    <a:pt x="37" y="4"/>
                    <a:pt x="36" y="4"/>
                  </a:cubicBezTo>
                  <a:cubicBezTo>
                    <a:pt x="36" y="4"/>
                    <a:pt x="36" y="4"/>
                    <a:pt x="36" y="4"/>
                  </a:cubicBezTo>
                  <a:cubicBezTo>
                    <a:pt x="36" y="4"/>
                    <a:pt x="36" y="4"/>
                    <a:pt x="36" y="4"/>
                  </a:cubicBezTo>
                  <a:cubicBezTo>
                    <a:pt x="36" y="4"/>
                    <a:pt x="36" y="4"/>
                    <a:pt x="36" y="4"/>
                  </a:cubicBezTo>
                  <a:cubicBezTo>
                    <a:pt x="36" y="4"/>
                    <a:pt x="37" y="4"/>
                    <a:pt x="37" y="4"/>
                  </a:cubicBezTo>
                  <a:cubicBezTo>
                    <a:pt x="37" y="4"/>
                    <a:pt x="36" y="4"/>
                    <a:pt x="36" y="4"/>
                  </a:cubicBezTo>
                  <a:cubicBezTo>
                    <a:pt x="36" y="4"/>
                    <a:pt x="36" y="4"/>
                    <a:pt x="36" y="4"/>
                  </a:cubicBezTo>
                  <a:cubicBezTo>
                    <a:pt x="37" y="4"/>
                    <a:pt x="37" y="4"/>
                    <a:pt x="38" y="4"/>
                  </a:cubicBezTo>
                  <a:cubicBezTo>
                    <a:pt x="37" y="4"/>
                    <a:pt x="37" y="4"/>
                    <a:pt x="37" y="4"/>
                  </a:cubicBezTo>
                  <a:cubicBezTo>
                    <a:pt x="36" y="4"/>
                    <a:pt x="36" y="4"/>
                    <a:pt x="35" y="5"/>
                  </a:cubicBezTo>
                  <a:cubicBezTo>
                    <a:pt x="36" y="4"/>
                    <a:pt x="36" y="4"/>
                    <a:pt x="36" y="4"/>
                  </a:cubicBezTo>
                  <a:cubicBezTo>
                    <a:pt x="36" y="4"/>
                    <a:pt x="36" y="4"/>
                    <a:pt x="35" y="5"/>
                  </a:cubicBezTo>
                  <a:cubicBezTo>
                    <a:pt x="35" y="5"/>
                    <a:pt x="35" y="5"/>
                    <a:pt x="35" y="5"/>
                  </a:cubicBezTo>
                  <a:cubicBezTo>
                    <a:pt x="36" y="4"/>
                    <a:pt x="36" y="4"/>
                    <a:pt x="36" y="4"/>
                  </a:cubicBezTo>
                  <a:cubicBezTo>
                    <a:pt x="36" y="4"/>
                    <a:pt x="36" y="4"/>
                    <a:pt x="35" y="5"/>
                  </a:cubicBezTo>
                  <a:moveTo>
                    <a:pt x="36" y="4"/>
                  </a:moveTo>
                  <a:cubicBezTo>
                    <a:pt x="36" y="4"/>
                    <a:pt x="37" y="4"/>
                    <a:pt x="37" y="4"/>
                  </a:cubicBezTo>
                  <a:cubicBezTo>
                    <a:pt x="36" y="4"/>
                    <a:pt x="36" y="4"/>
                    <a:pt x="36" y="4"/>
                  </a:cubicBezTo>
                  <a:cubicBezTo>
                    <a:pt x="37" y="4"/>
                    <a:pt x="38" y="4"/>
                    <a:pt x="38" y="4"/>
                  </a:cubicBezTo>
                  <a:cubicBezTo>
                    <a:pt x="37" y="4"/>
                    <a:pt x="37" y="4"/>
                    <a:pt x="36" y="4"/>
                  </a:cubicBezTo>
                  <a:moveTo>
                    <a:pt x="37" y="4"/>
                  </a:moveTo>
                  <a:cubicBezTo>
                    <a:pt x="37" y="4"/>
                    <a:pt x="38" y="4"/>
                    <a:pt x="38" y="4"/>
                  </a:cubicBezTo>
                  <a:cubicBezTo>
                    <a:pt x="38" y="4"/>
                    <a:pt x="38" y="4"/>
                    <a:pt x="38" y="4"/>
                  </a:cubicBezTo>
                  <a:cubicBezTo>
                    <a:pt x="38" y="4"/>
                    <a:pt x="38" y="4"/>
                    <a:pt x="39" y="4"/>
                  </a:cubicBezTo>
                  <a:cubicBezTo>
                    <a:pt x="37" y="4"/>
                    <a:pt x="38" y="4"/>
                    <a:pt x="37" y="4"/>
                  </a:cubicBezTo>
                  <a:moveTo>
                    <a:pt x="37" y="4"/>
                  </a:moveTo>
                  <a:cubicBezTo>
                    <a:pt x="36" y="4"/>
                    <a:pt x="36" y="4"/>
                    <a:pt x="36" y="4"/>
                  </a:cubicBezTo>
                  <a:cubicBezTo>
                    <a:pt x="37" y="4"/>
                    <a:pt x="37" y="4"/>
                    <a:pt x="38" y="4"/>
                  </a:cubicBezTo>
                  <a:cubicBezTo>
                    <a:pt x="38" y="4"/>
                    <a:pt x="38" y="4"/>
                    <a:pt x="37" y="4"/>
                  </a:cubicBezTo>
                  <a:moveTo>
                    <a:pt x="39" y="4"/>
                  </a:moveTo>
                  <a:cubicBezTo>
                    <a:pt x="39" y="4"/>
                    <a:pt x="40" y="4"/>
                    <a:pt x="40" y="4"/>
                  </a:cubicBezTo>
                  <a:cubicBezTo>
                    <a:pt x="40" y="4"/>
                    <a:pt x="40" y="4"/>
                    <a:pt x="39" y="4"/>
                  </a:cubicBezTo>
                  <a:cubicBezTo>
                    <a:pt x="39" y="4"/>
                    <a:pt x="39" y="4"/>
                    <a:pt x="39" y="4"/>
                  </a:cubicBezTo>
                  <a:moveTo>
                    <a:pt x="38" y="4"/>
                  </a:moveTo>
                  <a:cubicBezTo>
                    <a:pt x="38" y="4"/>
                    <a:pt x="38" y="4"/>
                    <a:pt x="38" y="4"/>
                  </a:cubicBezTo>
                  <a:cubicBezTo>
                    <a:pt x="38" y="4"/>
                    <a:pt x="38" y="4"/>
                    <a:pt x="38" y="4"/>
                  </a:cubicBezTo>
                  <a:moveTo>
                    <a:pt x="36" y="4"/>
                  </a:moveTo>
                  <a:cubicBezTo>
                    <a:pt x="34" y="5"/>
                    <a:pt x="36" y="4"/>
                    <a:pt x="37" y="4"/>
                  </a:cubicBezTo>
                  <a:cubicBezTo>
                    <a:pt x="37" y="4"/>
                    <a:pt x="36" y="4"/>
                    <a:pt x="36" y="4"/>
                  </a:cubicBezTo>
                  <a:moveTo>
                    <a:pt x="25" y="6"/>
                  </a:moveTo>
                  <a:cubicBezTo>
                    <a:pt x="25" y="6"/>
                    <a:pt x="24" y="6"/>
                    <a:pt x="24" y="6"/>
                  </a:cubicBezTo>
                  <a:cubicBezTo>
                    <a:pt x="25" y="6"/>
                    <a:pt x="25" y="6"/>
                    <a:pt x="26" y="6"/>
                  </a:cubicBezTo>
                  <a:cubicBezTo>
                    <a:pt x="26" y="6"/>
                    <a:pt x="26" y="6"/>
                    <a:pt x="25" y="6"/>
                  </a:cubicBezTo>
                  <a:moveTo>
                    <a:pt x="33" y="5"/>
                  </a:moveTo>
                  <a:cubicBezTo>
                    <a:pt x="33" y="5"/>
                    <a:pt x="33" y="5"/>
                    <a:pt x="33" y="5"/>
                  </a:cubicBezTo>
                  <a:cubicBezTo>
                    <a:pt x="33" y="5"/>
                    <a:pt x="33" y="5"/>
                    <a:pt x="33" y="5"/>
                  </a:cubicBezTo>
                  <a:moveTo>
                    <a:pt x="32" y="5"/>
                  </a:moveTo>
                  <a:cubicBezTo>
                    <a:pt x="33" y="5"/>
                    <a:pt x="33" y="5"/>
                    <a:pt x="33" y="5"/>
                  </a:cubicBezTo>
                  <a:cubicBezTo>
                    <a:pt x="33" y="5"/>
                    <a:pt x="33" y="5"/>
                    <a:pt x="33" y="5"/>
                  </a:cubicBezTo>
                  <a:cubicBezTo>
                    <a:pt x="33" y="5"/>
                    <a:pt x="33" y="5"/>
                    <a:pt x="32" y="5"/>
                  </a:cubicBezTo>
                  <a:moveTo>
                    <a:pt x="35" y="5"/>
                  </a:moveTo>
                  <a:cubicBezTo>
                    <a:pt x="36" y="4"/>
                    <a:pt x="36" y="4"/>
                    <a:pt x="36" y="4"/>
                  </a:cubicBezTo>
                  <a:cubicBezTo>
                    <a:pt x="36" y="4"/>
                    <a:pt x="36" y="4"/>
                    <a:pt x="36" y="4"/>
                  </a:cubicBezTo>
                  <a:cubicBezTo>
                    <a:pt x="35" y="5"/>
                    <a:pt x="35" y="5"/>
                    <a:pt x="35" y="5"/>
                  </a:cubicBezTo>
                  <a:moveTo>
                    <a:pt x="29" y="6"/>
                  </a:moveTo>
                  <a:cubicBezTo>
                    <a:pt x="29" y="6"/>
                    <a:pt x="29" y="6"/>
                    <a:pt x="29" y="6"/>
                  </a:cubicBezTo>
                  <a:cubicBezTo>
                    <a:pt x="29" y="6"/>
                    <a:pt x="29" y="5"/>
                    <a:pt x="30" y="5"/>
                  </a:cubicBezTo>
                  <a:cubicBezTo>
                    <a:pt x="30" y="5"/>
                    <a:pt x="30" y="5"/>
                    <a:pt x="30" y="5"/>
                  </a:cubicBezTo>
                  <a:cubicBezTo>
                    <a:pt x="30" y="5"/>
                    <a:pt x="29" y="6"/>
                    <a:pt x="29" y="6"/>
                  </a:cubicBezTo>
                  <a:cubicBezTo>
                    <a:pt x="30" y="5"/>
                    <a:pt x="30" y="5"/>
                    <a:pt x="30" y="5"/>
                  </a:cubicBezTo>
                  <a:cubicBezTo>
                    <a:pt x="29" y="6"/>
                    <a:pt x="29" y="6"/>
                    <a:pt x="28" y="6"/>
                  </a:cubicBezTo>
                  <a:cubicBezTo>
                    <a:pt x="29" y="6"/>
                    <a:pt x="29" y="6"/>
                    <a:pt x="29" y="6"/>
                  </a:cubicBezTo>
                  <a:cubicBezTo>
                    <a:pt x="30" y="5"/>
                    <a:pt x="29" y="6"/>
                    <a:pt x="30" y="5"/>
                  </a:cubicBezTo>
                  <a:cubicBezTo>
                    <a:pt x="30" y="5"/>
                    <a:pt x="30" y="5"/>
                    <a:pt x="30" y="5"/>
                  </a:cubicBezTo>
                  <a:cubicBezTo>
                    <a:pt x="30" y="5"/>
                    <a:pt x="30" y="5"/>
                    <a:pt x="30" y="5"/>
                  </a:cubicBezTo>
                  <a:cubicBezTo>
                    <a:pt x="30" y="5"/>
                    <a:pt x="30" y="5"/>
                    <a:pt x="30" y="5"/>
                  </a:cubicBezTo>
                  <a:cubicBezTo>
                    <a:pt x="30" y="5"/>
                    <a:pt x="30" y="5"/>
                    <a:pt x="29" y="6"/>
                  </a:cubicBezTo>
                  <a:moveTo>
                    <a:pt x="45" y="3"/>
                  </a:moveTo>
                  <a:cubicBezTo>
                    <a:pt x="46" y="3"/>
                    <a:pt x="46" y="3"/>
                    <a:pt x="46" y="3"/>
                  </a:cubicBezTo>
                  <a:cubicBezTo>
                    <a:pt x="45" y="3"/>
                    <a:pt x="45" y="3"/>
                    <a:pt x="45" y="3"/>
                  </a:cubicBezTo>
                  <a:moveTo>
                    <a:pt x="32" y="5"/>
                  </a:moveTo>
                  <a:cubicBezTo>
                    <a:pt x="32" y="5"/>
                    <a:pt x="32" y="5"/>
                    <a:pt x="31" y="5"/>
                  </a:cubicBezTo>
                  <a:cubicBezTo>
                    <a:pt x="32" y="5"/>
                    <a:pt x="32" y="5"/>
                    <a:pt x="32" y="5"/>
                  </a:cubicBezTo>
                  <a:cubicBezTo>
                    <a:pt x="32" y="5"/>
                    <a:pt x="32" y="5"/>
                    <a:pt x="32" y="5"/>
                  </a:cubicBezTo>
                  <a:cubicBezTo>
                    <a:pt x="32" y="5"/>
                    <a:pt x="32" y="5"/>
                    <a:pt x="33" y="5"/>
                  </a:cubicBezTo>
                  <a:cubicBezTo>
                    <a:pt x="33" y="5"/>
                    <a:pt x="33" y="5"/>
                    <a:pt x="32" y="5"/>
                  </a:cubicBezTo>
                  <a:moveTo>
                    <a:pt x="32" y="5"/>
                  </a:moveTo>
                  <a:cubicBezTo>
                    <a:pt x="33" y="5"/>
                    <a:pt x="32" y="5"/>
                    <a:pt x="33" y="5"/>
                  </a:cubicBezTo>
                  <a:cubicBezTo>
                    <a:pt x="32" y="5"/>
                    <a:pt x="33" y="5"/>
                    <a:pt x="32" y="5"/>
                  </a:cubicBezTo>
                  <a:cubicBezTo>
                    <a:pt x="31" y="5"/>
                    <a:pt x="33" y="5"/>
                    <a:pt x="32" y="5"/>
                  </a:cubicBezTo>
                  <a:moveTo>
                    <a:pt x="35" y="5"/>
                  </a:moveTo>
                  <a:cubicBezTo>
                    <a:pt x="35" y="5"/>
                    <a:pt x="34" y="5"/>
                    <a:pt x="34" y="5"/>
                  </a:cubicBezTo>
                  <a:cubicBezTo>
                    <a:pt x="35" y="5"/>
                    <a:pt x="34" y="5"/>
                    <a:pt x="35" y="5"/>
                  </a:cubicBezTo>
                  <a:cubicBezTo>
                    <a:pt x="35" y="5"/>
                    <a:pt x="35" y="5"/>
                    <a:pt x="35" y="5"/>
                  </a:cubicBezTo>
                  <a:cubicBezTo>
                    <a:pt x="34" y="5"/>
                    <a:pt x="35" y="5"/>
                    <a:pt x="35" y="5"/>
                  </a:cubicBezTo>
                  <a:moveTo>
                    <a:pt x="11" y="9"/>
                  </a:moveTo>
                  <a:cubicBezTo>
                    <a:pt x="12" y="8"/>
                    <a:pt x="14" y="8"/>
                    <a:pt x="15" y="8"/>
                  </a:cubicBezTo>
                  <a:cubicBezTo>
                    <a:pt x="15" y="8"/>
                    <a:pt x="15" y="8"/>
                    <a:pt x="15" y="8"/>
                  </a:cubicBezTo>
                  <a:cubicBezTo>
                    <a:pt x="15" y="8"/>
                    <a:pt x="15" y="8"/>
                    <a:pt x="15" y="8"/>
                  </a:cubicBezTo>
                  <a:cubicBezTo>
                    <a:pt x="16" y="8"/>
                    <a:pt x="16" y="8"/>
                    <a:pt x="16" y="8"/>
                  </a:cubicBezTo>
                  <a:cubicBezTo>
                    <a:pt x="16" y="8"/>
                    <a:pt x="17" y="8"/>
                    <a:pt x="16" y="8"/>
                  </a:cubicBezTo>
                  <a:cubicBezTo>
                    <a:pt x="16" y="8"/>
                    <a:pt x="16" y="8"/>
                    <a:pt x="15" y="8"/>
                  </a:cubicBezTo>
                  <a:cubicBezTo>
                    <a:pt x="15" y="8"/>
                    <a:pt x="15" y="8"/>
                    <a:pt x="15" y="8"/>
                  </a:cubicBezTo>
                  <a:cubicBezTo>
                    <a:pt x="14" y="8"/>
                    <a:pt x="14" y="8"/>
                    <a:pt x="14" y="8"/>
                  </a:cubicBezTo>
                  <a:cubicBezTo>
                    <a:pt x="15" y="8"/>
                    <a:pt x="16" y="8"/>
                    <a:pt x="16" y="8"/>
                  </a:cubicBezTo>
                  <a:cubicBezTo>
                    <a:pt x="16" y="8"/>
                    <a:pt x="15" y="8"/>
                    <a:pt x="16" y="8"/>
                  </a:cubicBezTo>
                  <a:cubicBezTo>
                    <a:pt x="15" y="8"/>
                    <a:pt x="15" y="8"/>
                    <a:pt x="15" y="8"/>
                  </a:cubicBezTo>
                  <a:cubicBezTo>
                    <a:pt x="15" y="8"/>
                    <a:pt x="15" y="8"/>
                    <a:pt x="14" y="8"/>
                  </a:cubicBezTo>
                  <a:cubicBezTo>
                    <a:pt x="15" y="8"/>
                    <a:pt x="15" y="8"/>
                    <a:pt x="17" y="8"/>
                  </a:cubicBezTo>
                  <a:cubicBezTo>
                    <a:pt x="17" y="8"/>
                    <a:pt x="17" y="8"/>
                    <a:pt x="17" y="8"/>
                  </a:cubicBezTo>
                  <a:cubicBezTo>
                    <a:pt x="16" y="8"/>
                    <a:pt x="16" y="8"/>
                    <a:pt x="15" y="8"/>
                  </a:cubicBezTo>
                  <a:cubicBezTo>
                    <a:pt x="16" y="8"/>
                    <a:pt x="15" y="8"/>
                    <a:pt x="16" y="8"/>
                  </a:cubicBezTo>
                  <a:cubicBezTo>
                    <a:pt x="16" y="8"/>
                    <a:pt x="16" y="8"/>
                    <a:pt x="16" y="8"/>
                  </a:cubicBezTo>
                  <a:cubicBezTo>
                    <a:pt x="16" y="8"/>
                    <a:pt x="16" y="8"/>
                    <a:pt x="15" y="8"/>
                  </a:cubicBezTo>
                  <a:cubicBezTo>
                    <a:pt x="16" y="8"/>
                    <a:pt x="15" y="8"/>
                    <a:pt x="14" y="8"/>
                  </a:cubicBezTo>
                  <a:cubicBezTo>
                    <a:pt x="14" y="8"/>
                    <a:pt x="14" y="8"/>
                    <a:pt x="12" y="8"/>
                  </a:cubicBezTo>
                  <a:cubicBezTo>
                    <a:pt x="12" y="8"/>
                    <a:pt x="13" y="8"/>
                    <a:pt x="13" y="8"/>
                  </a:cubicBezTo>
                  <a:cubicBezTo>
                    <a:pt x="12" y="8"/>
                    <a:pt x="12" y="8"/>
                    <a:pt x="11" y="8"/>
                  </a:cubicBezTo>
                  <a:cubicBezTo>
                    <a:pt x="11" y="8"/>
                    <a:pt x="11" y="8"/>
                    <a:pt x="11" y="8"/>
                  </a:cubicBezTo>
                  <a:cubicBezTo>
                    <a:pt x="12" y="8"/>
                    <a:pt x="12" y="8"/>
                    <a:pt x="12" y="8"/>
                  </a:cubicBezTo>
                  <a:cubicBezTo>
                    <a:pt x="12" y="8"/>
                    <a:pt x="12" y="8"/>
                    <a:pt x="12" y="8"/>
                  </a:cubicBezTo>
                  <a:cubicBezTo>
                    <a:pt x="12" y="8"/>
                    <a:pt x="12" y="8"/>
                    <a:pt x="12" y="8"/>
                  </a:cubicBezTo>
                  <a:cubicBezTo>
                    <a:pt x="12" y="8"/>
                    <a:pt x="12" y="8"/>
                    <a:pt x="12" y="8"/>
                  </a:cubicBezTo>
                  <a:cubicBezTo>
                    <a:pt x="11" y="8"/>
                    <a:pt x="11" y="8"/>
                    <a:pt x="11" y="8"/>
                  </a:cubicBezTo>
                  <a:cubicBezTo>
                    <a:pt x="11" y="8"/>
                    <a:pt x="11" y="8"/>
                    <a:pt x="11" y="8"/>
                  </a:cubicBezTo>
                  <a:cubicBezTo>
                    <a:pt x="11" y="8"/>
                    <a:pt x="11" y="8"/>
                    <a:pt x="11" y="8"/>
                  </a:cubicBezTo>
                  <a:cubicBezTo>
                    <a:pt x="10" y="9"/>
                    <a:pt x="10" y="9"/>
                    <a:pt x="10" y="9"/>
                  </a:cubicBezTo>
                  <a:cubicBezTo>
                    <a:pt x="11" y="8"/>
                    <a:pt x="12" y="8"/>
                    <a:pt x="13" y="8"/>
                  </a:cubicBezTo>
                  <a:cubicBezTo>
                    <a:pt x="13" y="8"/>
                    <a:pt x="13" y="8"/>
                    <a:pt x="13" y="8"/>
                  </a:cubicBezTo>
                  <a:cubicBezTo>
                    <a:pt x="13" y="8"/>
                    <a:pt x="12" y="8"/>
                    <a:pt x="11" y="8"/>
                  </a:cubicBezTo>
                  <a:cubicBezTo>
                    <a:pt x="11" y="8"/>
                    <a:pt x="11" y="8"/>
                    <a:pt x="11" y="8"/>
                  </a:cubicBezTo>
                  <a:cubicBezTo>
                    <a:pt x="10" y="9"/>
                    <a:pt x="11" y="9"/>
                    <a:pt x="10" y="9"/>
                  </a:cubicBezTo>
                  <a:cubicBezTo>
                    <a:pt x="9" y="9"/>
                    <a:pt x="10" y="9"/>
                    <a:pt x="9" y="9"/>
                  </a:cubicBezTo>
                  <a:cubicBezTo>
                    <a:pt x="10" y="9"/>
                    <a:pt x="10" y="9"/>
                    <a:pt x="10" y="9"/>
                  </a:cubicBezTo>
                  <a:cubicBezTo>
                    <a:pt x="10" y="9"/>
                    <a:pt x="10" y="9"/>
                    <a:pt x="10" y="9"/>
                  </a:cubicBezTo>
                  <a:cubicBezTo>
                    <a:pt x="9" y="9"/>
                    <a:pt x="9" y="9"/>
                    <a:pt x="9" y="9"/>
                  </a:cubicBezTo>
                  <a:cubicBezTo>
                    <a:pt x="8" y="9"/>
                    <a:pt x="8" y="9"/>
                    <a:pt x="8" y="9"/>
                  </a:cubicBezTo>
                  <a:cubicBezTo>
                    <a:pt x="8" y="9"/>
                    <a:pt x="9" y="9"/>
                    <a:pt x="9" y="9"/>
                  </a:cubicBezTo>
                  <a:cubicBezTo>
                    <a:pt x="9" y="9"/>
                    <a:pt x="8" y="9"/>
                    <a:pt x="8" y="9"/>
                  </a:cubicBezTo>
                  <a:cubicBezTo>
                    <a:pt x="7" y="9"/>
                    <a:pt x="7" y="9"/>
                    <a:pt x="7" y="9"/>
                  </a:cubicBezTo>
                  <a:cubicBezTo>
                    <a:pt x="8" y="9"/>
                    <a:pt x="10" y="9"/>
                    <a:pt x="11" y="9"/>
                  </a:cubicBezTo>
                  <a:moveTo>
                    <a:pt x="14" y="8"/>
                  </a:moveTo>
                  <a:cubicBezTo>
                    <a:pt x="13" y="8"/>
                    <a:pt x="13" y="8"/>
                    <a:pt x="13" y="8"/>
                  </a:cubicBezTo>
                  <a:cubicBezTo>
                    <a:pt x="14" y="8"/>
                    <a:pt x="13" y="8"/>
                    <a:pt x="14" y="8"/>
                  </a:cubicBezTo>
                  <a:moveTo>
                    <a:pt x="13" y="8"/>
                  </a:moveTo>
                  <a:cubicBezTo>
                    <a:pt x="13" y="8"/>
                    <a:pt x="13" y="8"/>
                    <a:pt x="11" y="8"/>
                  </a:cubicBezTo>
                  <a:cubicBezTo>
                    <a:pt x="11" y="8"/>
                    <a:pt x="13" y="8"/>
                    <a:pt x="13" y="8"/>
                  </a:cubicBezTo>
                  <a:cubicBezTo>
                    <a:pt x="13" y="8"/>
                    <a:pt x="13" y="8"/>
                    <a:pt x="13" y="8"/>
                  </a:cubicBezTo>
                  <a:cubicBezTo>
                    <a:pt x="13" y="8"/>
                    <a:pt x="13" y="8"/>
                    <a:pt x="13" y="8"/>
                  </a:cubicBezTo>
                  <a:cubicBezTo>
                    <a:pt x="13" y="8"/>
                    <a:pt x="15" y="8"/>
                    <a:pt x="13" y="8"/>
                  </a:cubicBezTo>
                  <a:moveTo>
                    <a:pt x="12" y="8"/>
                  </a:moveTo>
                  <a:cubicBezTo>
                    <a:pt x="12" y="8"/>
                    <a:pt x="12" y="8"/>
                    <a:pt x="12" y="8"/>
                  </a:cubicBezTo>
                  <a:cubicBezTo>
                    <a:pt x="12" y="8"/>
                    <a:pt x="12" y="8"/>
                    <a:pt x="13" y="8"/>
                  </a:cubicBezTo>
                  <a:cubicBezTo>
                    <a:pt x="13" y="8"/>
                    <a:pt x="13" y="8"/>
                    <a:pt x="13" y="8"/>
                  </a:cubicBezTo>
                  <a:cubicBezTo>
                    <a:pt x="12" y="8"/>
                    <a:pt x="13" y="8"/>
                    <a:pt x="12" y="8"/>
                  </a:cubicBezTo>
                  <a:moveTo>
                    <a:pt x="14" y="8"/>
                  </a:moveTo>
                  <a:cubicBezTo>
                    <a:pt x="14" y="8"/>
                    <a:pt x="14" y="8"/>
                    <a:pt x="14" y="8"/>
                  </a:cubicBezTo>
                  <a:cubicBezTo>
                    <a:pt x="13" y="8"/>
                    <a:pt x="14" y="8"/>
                    <a:pt x="14" y="8"/>
                  </a:cubicBezTo>
                  <a:moveTo>
                    <a:pt x="11" y="8"/>
                  </a:moveTo>
                  <a:cubicBezTo>
                    <a:pt x="11" y="8"/>
                    <a:pt x="12" y="8"/>
                    <a:pt x="12" y="8"/>
                  </a:cubicBezTo>
                  <a:cubicBezTo>
                    <a:pt x="12" y="8"/>
                    <a:pt x="12" y="8"/>
                    <a:pt x="12" y="8"/>
                  </a:cubicBezTo>
                  <a:lnTo>
                    <a:pt x="11" y="8"/>
                  </a:lnTo>
                  <a:close/>
                  <a:moveTo>
                    <a:pt x="10" y="9"/>
                  </a:moveTo>
                  <a:cubicBezTo>
                    <a:pt x="10" y="9"/>
                    <a:pt x="12" y="8"/>
                    <a:pt x="12" y="8"/>
                  </a:cubicBezTo>
                  <a:cubicBezTo>
                    <a:pt x="12" y="8"/>
                    <a:pt x="11" y="9"/>
                    <a:pt x="10" y="9"/>
                  </a:cubicBezTo>
                  <a:moveTo>
                    <a:pt x="9" y="9"/>
                  </a:moveTo>
                  <a:cubicBezTo>
                    <a:pt x="9" y="9"/>
                    <a:pt x="9" y="9"/>
                    <a:pt x="9" y="9"/>
                  </a:cubicBezTo>
                  <a:cubicBezTo>
                    <a:pt x="10" y="9"/>
                    <a:pt x="10" y="9"/>
                    <a:pt x="10" y="9"/>
                  </a:cubicBezTo>
                  <a:cubicBezTo>
                    <a:pt x="9" y="9"/>
                    <a:pt x="10" y="9"/>
                    <a:pt x="9" y="9"/>
                  </a:cubicBezTo>
                  <a:moveTo>
                    <a:pt x="25" y="6"/>
                  </a:moveTo>
                  <a:cubicBezTo>
                    <a:pt x="25" y="6"/>
                    <a:pt x="25" y="6"/>
                    <a:pt x="24" y="6"/>
                  </a:cubicBezTo>
                  <a:cubicBezTo>
                    <a:pt x="24" y="6"/>
                    <a:pt x="25" y="6"/>
                    <a:pt x="25" y="6"/>
                  </a:cubicBezTo>
                  <a:cubicBezTo>
                    <a:pt x="25" y="6"/>
                    <a:pt x="25" y="6"/>
                    <a:pt x="25" y="6"/>
                  </a:cubicBezTo>
                  <a:moveTo>
                    <a:pt x="24" y="6"/>
                  </a:moveTo>
                  <a:cubicBezTo>
                    <a:pt x="24" y="6"/>
                    <a:pt x="24" y="6"/>
                    <a:pt x="23" y="6"/>
                  </a:cubicBezTo>
                  <a:cubicBezTo>
                    <a:pt x="24" y="6"/>
                    <a:pt x="23" y="6"/>
                    <a:pt x="24" y="6"/>
                  </a:cubicBezTo>
                  <a:moveTo>
                    <a:pt x="24" y="6"/>
                  </a:moveTo>
                  <a:cubicBezTo>
                    <a:pt x="24" y="6"/>
                    <a:pt x="26" y="6"/>
                    <a:pt x="24" y="6"/>
                  </a:cubicBezTo>
                  <a:cubicBezTo>
                    <a:pt x="24" y="6"/>
                    <a:pt x="25" y="6"/>
                    <a:pt x="25" y="6"/>
                  </a:cubicBezTo>
                  <a:cubicBezTo>
                    <a:pt x="24" y="6"/>
                    <a:pt x="24" y="6"/>
                    <a:pt x="24" y="6"/>
                  </a:cubicBezTo>
                  <a:cubicBezTo>
                    <a:pt x="24" y="6"/>
                    <a:pt x="24" y="6"/>
                    <a:pt x="24" y="6"/>
                  </a:cubicBezTo>
                  <a:cubicBezTo>
                    <a:pt x="23" y="7"/>
                    <a:pt x="26" y="6"/>
                    <a:pt x="23" y="6"/>
                  </a:cubicBezTo>
                  <a:cubicBezTo>
                    <a:pt x="23" y="6"/>
                    <a:pt x="24" y="6"/>
                    <a:pt x="24" y="6"/>
                  </a:cubicBezTo>
                  <a:moveTo>
                    <a:pt x="25" y="6"/>
                  </a:moveTo>
                  <a:cubicBezTo>
                    <a:pt x="25" y="6"/>
                    <a:pt x="25" y="6"/>
                    <a:pt x="25" y="6"/>
                  </a:cubicBezTo>
                  <a:cubicBezTo>
                    <a:pt x="24" y="6"/>
                    <a:pt x="24" y="6"/>
                    <a:pt x="24" y="6"/>
                  </a:cubicBezTo>
                  <a:cubicBezTo>
                    <a:pt x="24" y="6"/>
                    <a:pt x="25" y="6"/>
                    <a:pt x="26" y="6"/>
                  </a:cubicBezTo>
                  <a:cubicBezTo>
                    <a:pt x="26" y="6"/>
                    <a:pt x="26" y="6"/>
                    <a:pt x="26" y="6"/>
                  </a:cubicBezTo>
                  <a:cubicBezTo>
                    <a:pt x="26" y="6"/>
                    <a:pt x="26" y="6"/>
                    <a:pt x="26" y="6"/>
                  </a:cubicBezTo>
                  <a:cubicBezTo>
                    <a:pt x="25" y="6"/>
                    <a:pt x="25" y="6"/>
                    <a:pt x="25" y="6"/>
                  </a:cubicBezTo>
                  <a:moveTo>
                    <a:pt x="27" y="6"/>
                  </a:moveTo>
                  <a:cubicBezTo>
                    <a:pt x="26" y="6"/>
                    <a:pt x="27" y="6"/>
                    <a:pt x="26" y="6"/>
                  </a:cubicBezTo>
                  <a:cubicBezTo>
                    <a:pt x="25" y="6"/>
                    <a:pt x="24" y="6"/>
                    <a:pt x="24" y="6"/>
                  </a:cubicBezTo>
                  <a:cubicBezTo>
                    <a:pt x="26" y="6"/>
                    <a:pt x="25" y="6"/>
                    <a:pt x="25" y="6"/>
                  </a:cubicBezTo>
                  <a:cubicBezTo>
                    <a:pt x="26" y="6"/>
                    <a:pt x="25" y="6"/>
                    <a:pt x="27" y="6"/>
                  </a:cubicBezTo>
                  <a:moveTo>
                    <a:pt x="27" y="6"/>
                  </a:moveTo>
                  <a:cubicBezTo>
                    <a:pt x="27" y="6"/>
                    <a:pt x="26" y="6"/>
                    <a:pt x="26" y="6"/>
                  </a:cubicBezTo>
                  <a:cubicBezTo>
                    <a:pt x="27" y="6"/>
                    <a:pt x="27" y="6"/>
                    <a:pt x="27" y="6"/>
                  </a:cubicBezTo>
                  <a:close/>
                  <a:moveTo>
                    <a:pt x="26" y="6"/>
                  </a:moveTo>
                  <a:cubicBezTo>
                    <a:pt x="26" y="6"/>
                    <a:pt x="26" y="6"/>
                    <a:pt x="26" y="6"/>
                  </a:cubicBezTo>
                  <a:cubicBezTo>
                    <a:pt x="26" y="6"/>
                    <a:pt x="26" y="6"/>
                    <a:pt x="27" y="6"/>
                  </a:cubicBezTo>
                  <a:cubicBezTo>
                    <a:pt x="27" y="6"/>
                    <a:pt x="27" y="6"/>
                    <a:pt x="26" y="6"/>
                  </a:cubicBezTo>
                  <a:moveTo>
                    <a:pt x="22" y="7"/>
                  </a:moveTo>
                  <a:cubicBezTo>
                    <a:pt x="22" y="7"/>
                    <a:pt x="21" y="7"/>
                    <a:pt x="22" y="7"/>
                  </a:cubicBezTo>
                  <a:cubicBezTo>
                    <a:pt x="22" y="7"/>
                    <a:pt x="22" y="7"/>
                    <a:pt x="22" y="7"/>
                  </a:cubicBezTo>
                  <a:cubicBezTo>
                    <a:pt x="22" y="7"/>
                    <a:pt x="22" y="7"/>
                    <a:pt x="22" y="7"/>
                  </a:cubicBezTo>
                  <a:moveTo>
                    <a:pt x="26" y="6"/>
                  </a:moveTo>
                  <a:cubicBezTo>
                    <a:pt x="26" y="6"/>
                    <a:pt x="25" y="6"/>
                    <a:pt x="25" y="6"/>
                  </a:cubicBezTo>
                  <a:cubicBezTo>
                    <a:pt x="25" y="6"/>
                    <a:pt x="26" y="6"/>
                    <a:pt x="27" y="6"/>
                  </a:cubicBezTo>
                  <a:cubicBezTo>
                    <a:pt x="27" y="6"/>
                    <a:pt x="27" y="6"/>
                    <a:pt x="26" y="6"/>
                  </a:cubicBezTo>
                  <a:cubicBezTo>
                    <a:pt x="26" y="6"/>
                    <a:pt x="26" y="6"/>
                    <a:pt x="26" y="6"/>
                  </a:cubicBezTo>
                  <a:moveTo>
                    <a:pt x="22" y="7"/>
                  </a:moveTo>
                  <a:cubicBezTo>
                    <a:pt x="21" y="7"/>
                    <a:pt x="22" y="7"/>
                    <a:pt x="21" y="7"/>
                  </a:cubicBezTo>
                  <a:cubicBezTo>
                    <a:pt x="22" y="7"/>
                    <a:pt x="22" y="7"/>
                    <a:pt x="22" y="7"/>
                  </a:cubicBezTo>
                  <a:moveTo>
                    <a:pt x="24" y="6"/>
                  </a:moveTo>
                  <a:cubicBezTo>
                    <a:pt x="25" y="6"/>
                    <a:pt x="24" y="6"/>
                    <a:pt x="25" y="6"/>
                  </a:cubicBezTo>
                  <a:cubicBezTo>
                    <a:pt x="25" y="6"/>
                    <a:pt x="25" y="6"/>
                    <a:pt x="26" y="6"/>
                  </a:cubicBezTo>
                  <a:cubicBezTo>
                    <a:pt x="25" y="6"/>
                    <a:pt x="25" y="6"/>
                    <a:pt x="24" y="6"/>
                  </a:cubicBezTo>
                  <a:moveTo>
                    <a:pt x="25" y="6"/>
                  </a:moveTo>
                  <a:cubicBezTo>
                    <a:pt x="24" y="6"/>
                    <a:pt x="24" y="6"/>
                    <a:pt x="24" y="6"/>
                  </a:cubicBezTo>
                  <a:cubicBezTo>
                    <a:pt x="23" y="7"/>
                    <a:pt x="24" y="6"/>
                    <a:pt x="24" y="6"/>
                  </a:cubicBezTo>
                  <a:cubicBezTo>
                    <a:pt x="24" y="6"/>
                    <a:pt x="25" y="6"/>
                    <a:pt x="25" y="6"/>
                  </a:cubicBezTo>
                  <a:cubicBezTo>
                    <a:pt x="25" y="6"/>
                    <a:pt x="24" y="6"/>
                    <a:pt x="24" y="6"/>
                  </a:cubicBezTo>
                  <a:cubicBezTo>
                    <a:pt x="24" y="6"/>
                    <a:pt x="24" y="6"/>
                    <a:pt x="24" y="6"/>
                  </a:cubicBezTo>
                  <a:cubicBezTo>
                    <a:pt x="25" y="6"/>
                    <a:pt x="25" y="6"/>
                    <a:pt x="25" y="6"/>
                  </a:cubicBezTo>
                  <a:cubicBezTo>
                    <a:pt x="25" y="6"/>
                    <a:pt x="25" y="6"/>
                    <a:pt x="26" y="6"/>
                  </a:cubicBezTo>
                  <a:cubicBezTo>
                    <a:pt x="26" y="6"/>
                    <a:pt x="26" y="6"/>
                    <a:pt x="26" y="6"/>
                  </a:cubicBezTo>
                  <a:cubicBezTo>
                    <a:pt x="26" y="6"/>
                    <a:pt x="26" y="6"/>
                    <a:pt x="26" y="6"/>
                  </a:cubicBezTo>
                  <a:cubicBezTo>
                    <a:pt x="25" y="6"/>
                    <a:pt x="25" y="6"/>
                    <a:pt x="25" y="6"/>
                  </a:cubicBezTo>
                  <a:cubicBezTo>
                    <a:pt x="25" y="6"/>
                    <a:pt x="26" y="6"/>
                    <a:pt x="26" y="6"/>
                  </a:cubicBezTo>
                  <a:cubicBezTo>
                    <a:pt x="26" y="6"/>
                    <a:pt x="26" y="6"/>
                    <a:pt x="26" y="6"/>
                  </a:cubicBezTo>
                  <a:cubicBezTo>
                    <a:pt x="26" y="6"/>
                    <a:pt x="25" y="6"/>
                    <a:pt x="25" y="6"/>
                  </a:cubicBezTo>
                  <a:cubicBezTo>
                    <a:pt x="25" y="6"/>
                    <a:pt x="25" y="6"/>
                    <a:pt x="25" y="6"/>
                  </a:cubicBezTo>
                  <a:moveTo>
                    <a:pt x="21" y="7"/>
                  </a:moveTo>
                  <a:cubicBezTo>
                    <a:pt x="21" y="7"/>
                    <a:pt x="21" y="7"/>
                    <a:pt x="21" y="7"/>
                  </a:cubicBezTo>
                  <a:cubicBezTo>
                    <a:pt x="21" y="7"/>
                    <a:pt x="21" y="7"/>
                    <a:pt x="21" y="7"/>
                  </a:cubicBezTo>
                  <a:cubicBezTo>
                    <a:pt x="21" y="7"/>
                    <a:pt x="21" y="7"/>
                    <a:pt x="21" y="7"/>
                  </a:cubicBezTo>
                  <a:cubicBezTo>
                    <a:pt x="21" y="7"/>
                    <a:pt x="21" y="7"/>
                    <a:pt x="21" y="7"/>
                  </a:cubicBezTo>
                  <a:cubicBezTo>
                    <a:pt x="22" y="7"/>
                    <a:pt x="22" y="7"/>
                    <a:pt x="22" y="7"/>
                  </a:cubicBezTo>
                  <a:cubicBezTo>
                    <a:pt x="22" y="7"/>
                    <a:pt x="22" y="7"/>
                    <a:pt x="22" y="7"/>
                  </a:cubicBezTo>
                  <a:cubicBezTo>
                    <a:pt x="22" y="7"/>
                    <a:pt x="23" y="7"/>
                    <a:pt x="23" y="7"/>
                  </a:cubicBezTo>
                  <a:cubicBezTo>
                    <a:pt x="22" y="7"/>
                    <a:pt x="22" y="7"/>
                    <a:pt x="22" y="7"/>
                  </a:cubicBezTo>
                  <a:cubicBezTo>
                    <a:pt x="22" y="7"/>
                    <a:pt x="21" y="7"/>
                    <a:pt x="22" y="7"/>
                  </a:cubicBezTo>
                  <a:cubicBezTo>
                    <a:pt x="22" y="7"/>
                    <a:pt x="22" y="7"/>
                    <a:pt x="21" y="7"/>
                  </a:cubicBezTo>
                  <a:moveTo>
                    <a:pt x="27" y="6"/>
                  </a:moveTo>
                  <a:cubicBezTo>
                    <a:pt x="26" y="6"/>
                    <a:pt x="26" y="6"/>
                    <a:pt x="26" y="6"/>
                  </a:cubicBezTo>
                  <a:cubicBezTo>
                    <a:pt x="27" y="6"/>
                    <a:pt x="26" y="6"/>
                    <a:pt x="27" y="6"/>
                  </a:cubicBezTo>
                  <a:moveTo>
                    <a:pt x="34" y="5"/>
                  </a:moveTo>
                  <a:cubicBezTo>
                    <a:pt x="34" y="5"/>
                    <a:pt x="34" y="5"/>
                    <a:pt x="34" y="5"/>
                  </a:cubicBezTo>
                  <a:cubicBezTo>
                    <a:pt x="34" y="5"/>
                    <a:pt x="34" y="5"/>
                    <a:pt x="34" y="5"/>
                  </a:cubicBezTo>
                  <a:cubicBezTo>
                    <a:pt x="34" y="5"/>
                    <a:pt x="34" y="5"/>
                    <a:pt x="34" y="5"/>
                  </a:cubicBezTo>
                  <a:cubicBezTo>
                    <a:pt x="34" y="5"/>
                    <a:pt x="34" y="5"/>
                    <a:pt x="34" y="5"/>
                  </a:cubicBezTo>
                  <a:cubicBezTo>
                    <a:pt x="34" y="5"/>
                    <a:pt x="34" y="5"/>
                    <a:pt x="34" y="5"/>
                  </a:cubicBezTo>
                  <a:cubicBezTo>
                    <a:pt x="35" y="5"/>
                    <a:pt x="34" y="5"/>
                    <a:pt x="34" y="5"/>
                  </a:cubicBezTo>
                  <a:cubicBezTo>
                    <a:pt x="34" y="5"/>
                    <a:pt x="34" y="5"/>
                    <a:pt x="34" y="5"/>
                  </a:cubicBezTo>
                  <a:moveTo>
                    <a:pt x="28" y="6"/>
                  </a:moveTo>
                  <a:cubicBezTo>
                    <a:pt x="29" y="6"/>
                    <a:pt x="29" y="6"/>
                    <a:pt x="30" y="5"/>
                  </a:cubicBezTo>
                  <a:cubicBezTo>
                    <a:pt x="30" y="5"/>
                    <a:pt x="30" y="5"/>
                    <a:pt x="29" y="6"/>
                  </a:cubicBezTo>
                  <a:cubicBezTo>
                    <a:pt x="29" y="6"/>
                    <a:pt x="29" y="6"/>
                    <a:pt x="28" y="6"/>
                  </a:cubicBezTo>
                  <a:moveTo>
                    <a:pt x="29" y="6"/>
                  </a:moveTo>
                  <a:cubicBezTo>
                    <a:pt x="29" y="6"/>
                    <a:pt x="30" y="5"/>
                    <a:pt x="31" y="5"/>
                  </a:cubicBezTo>
                  <a:cubicBezTo>
                    <a:pt x="30" y="5"/>
                    <a:pt x="30" y="5"/>
                    <a:pt x="29" y="6"/>
                  </a:cubicBezTo>
                  <a:close/>
                  <a:moveTo>
                    <a:pt x="34" y="5"/>
                  </a:moveTo>
                  <a:cubicBezTo>
                    <a:pt x="34" y="5"/>
                    <a:pt x="34" y="5"/>
                    <a:pt x="34" y="5"/>
                  </a:cubicBezTo>
                  <a:cubicBezTo>
                    <a:pt x="34" y="5"/>
                    <a:pt x="34" y="5"/>
                    <a:pt x="34" y="5"/>
                  </a:cubicBezTo>
                  <a:moveTo>
                    <a:pt x="19" y="7"/>
                  </a:moveTo>
                  <a:cubicBezTo>
                    <a:pt x="19" y="7"/>
                    <a:pt x="19" y="7"/>
                    <a:pt x="19" y="7"/>
                  </a:cubicBezTo>
                  <a:cubicBezTo>
                    <a:pt x="21" y="7"/>
                    <a:pt x="19" y="7"/>
                    <a:pt x="21" y="7"/>
                  </a:cubicBezTo>
                  <a:cubicBezTo>
                    <a:pt x="20" y="7"/>
                    <a:pt x="20" y="7"/>
                    <a:pt x="19" y="7"/>
                  </a:cubicBezTo>
                  <a:moveTo>
                    <a:pt x="19" y="7"/>
                  </a:moveTo>
                  <a:cubicBezTo>
                    <a:pt x="18" y="7"/>
                    <a:pt x="19" y="7"/>
                    <a:pt x="19" y="7"/>
                  </a:cubicBezTo>
                  <a:cubicBezTo>
                    <a:pt x="19" y="7"/>
                    <a:pt x="19" y="7"/>
                    <a:pt x="19" y="7"/>
                  </a:cubicBezTo>
                  <a:cubicBezTo>
                    <a:pt x="19" y="7"/>
                    <a:pt x="19" y="7"/>
                    <a:pt x="19" y="7"/>
                  </a:cubicBezTo>
                  <a:cubicBezTo>
                    <a:pt x="19" y="7"/>
                    <a:pt x="20" y="7"/>
                    <a:pt x="20" y="7"/>
                  </a:cubicBezTo>
                  <a:cubicBezTo>
                    <a:pt x="20" y="7"/>
                    <a:pt x="19" y="7"/>
                    <a:pt x="19" y="7"/>
                  </a:cubicBezTo>
                  <a:cubicBezTo>
                    <a:pt x="19" y="7"/>
                    <a:pt x="20" y="7"/>
                    <a:pt x="19" y="7"/>
                  </a:cubicBezTo>
                  <a:cubicBezTo>
                    <a:pt x="19" y="7"/>
                    <a:pt x="19" y="7"/>
                    <a:pt x="19" y="7"/>
                  </a:cubicBezTo>
                  <a:moveTo>
                    <a:pt x="32" y="5"/>
                  </a:moveTo>
                  <a:cubicBezTo>
                    <a:pt x="33" y="5"/>
                    <a:pt x="33" y="5"/>
                    <a:pt x="33" y="5"/>
                  </a:cubicBezTo>
                  <a:cubicBezTo>
                    <a:pt x="32" y="5"/>
                    <a:pt x="33" y="5"/>
                    <a:pt x="32" y="5"/>
                  </a:cubicBezTo>
                  <a:moveTo>
                    <a:pt x="28" y="6"/>
                  </a:moveTo>
                  <a:cubicBezTo>
                    <a:pt x="29" y="6"/>
                    <a:pt x="29" y="6"/>
                    <a:pt x="29" y="6"/>
                  </a:cubicBezTo>
                  <a:cubicBezTo>
                    <a:pt x="31" y="5"/>
                    <a:pt x="30" y="5"/>
                    <a:pt x="30" y="5"/>
                  </a:cubicBezTo>
                  <a:cubicBezTo>
                    <a:pt x="30" y="5"/>
                    <a:pt x="31" y="5"/>
                    <a:pt x="31" y="5"/>
                  </a:cubicBezTo>
                  <a:cubicBezTo>
                    <a:pt x="31" y="5"/>
                    <a:pt x="31" y="5"/>
                    <a:pt x="31" y="5"/>
                  </a:cubicBezTo>
                  <a:cubicBezTo>
                    <a:pt x="31" y="5"/>
                    <a:pt x="31" y="5"/>
                    <a:pt x="30" y="5"/>
                  </a:cubicBezTo>
                  <a:cubicBezTo>
                    <a:pt x="30" y="5"/>
                    <a:pt x="31" y="5"/>
                    <a:pt x="30" y="5"/>
                  </a:cubicBezTo>
                  <a:cubicBezTo>
                    <a:pt x="30" y="5"/>
                    <a:pt x="29" y="6"/>
                    <a:pt x="29" y="6"/>
                  </a:cubicBezTo>
                  <a:cubicBezTo>
                    <a:pt x="29" y="6"/>
                    <a:pt x="29" y="6"/>
                    <a:pt x="30" y="5"/>
                  </a:cubicBezTo>
                  <a:cubicBezTo>
                    <a:pt x="29" y="6"/>
                    <a:pt x="31" y="5"/>
                    <a:pt x="28" y="6"/>
                  </a:cubicBezTo>
                  <a:moveTo>
                    <a:pt x="21" y="7"/>
                  </a:moveTo>
                  <a:cubicBezTo>
                    <a:pt x="21" y="7"/>
                    <a:pt x="21" y="7"/>
                    <a:pt x="21" y="7"/>
                  </a:cubicBezTo>
                  <a:cubicBezTo>
                    <a:pt x="21" y="7"/>
                    <a:pt x="21" y="7"/>
                    <a:pt x="21" y="7"/>
                  </a:cubicBezTo>
                  <a:cubicBezTo>
                    <a:pt x="21" y="7"/>
                    <a:pt x="22" y="7"/>
                    <a:pt x="21" y="7"/>
                  </a:cubicBezTo>
                  <a:moveTo>
                    <a:pt x="43" y="3"/>
                  </a:moveTo>
                  <a:cubicBezTo>
                    <a:pt x="43" y="3"/>
                    <a:pt x="43" y="3"/>
                    <a:pt x="43" y="3"/>
                  </a:cubicBezTo>
                  <a:cubicBezTo>
                    <a:pt x="43" y="3"/>
                    <a:pt x="43" y="3"/>
                    <a:pt x="43" y="3"/>
                  </a:cubicBezTo>
                  <a:moveTo>
                    <a:pt x="44" y="3"/>
                  </a:moveTo>
                  <a:cubicBezTo>
                    <a:pt x="44" y="3"/>
                    <a:pt x="44" y="3"/>
                    <a:pt x="44" y="3"/>
                  </a:cubicBezTo>
                  <a:cubicBezTo>
                    <a:pt x="44" y="3"/>
                    <a:pt x="44" y="3"/>
                    <a:pt x="44" y="3"/>
                  </a:cubicBezTo>
                  <a:moveTo>
                    <a:pt x="43" y="3"/>
                  </a:moveTo>
                  <a:cubicBezTo>
                    <a:pt x="43" y="3"/>
                    <a:pt x="43" y="3"/>
                    <a:pt x="43" y="3"/>
                  </a:cubicBezTo>
                  <a:cubicBezTo>
                    <a:pt x="43" y="3"/>
                    <a:pt x="43" y="3"/>
                    <a:pt x="43" y="3"/>
                  </a:cubicBezTo>
                  <a:moveTo>
                    <a:pt x="46" y="3"/>
                  </a:moveTo>
                  <a:cubicBezTo>
                    <a:pt x="46" y="3"/>
                    <a:pt x="46" y="3"/>
                    <a:pt x="46" y="3"/>
                  </a:cubicBezTo>
                  <a:cubicBezTo>
                    <a:pt x="46" y="3"/>
                    <a:pt x="46" y="3"/>
                    <a:pt x="46" y="3"/>
                  </a:cubicBezTo>
                  <a:moveTo>
                    <a:pt x="42" y="3"/>
                  </a:moveTo>
                  <a:cubicBezTo>
                    <a:pt x="42" y="3"/>
                    <a:pt x="42" y="3"/>
                    <a:pt x="42" y="3"/>
                  </a:cubicBezTo>
                  <a:cubicBezTo>
                    <a:pt x="42" y="3"/>
                    <a:pt x="42" y="3"/>
                    <a:pt x="42" y="3"/>
                  </a:cubicBezTo>
                  <a:moveTo>
                    <a:pt x="48" y="2"/>
                  </a:moveTo>
                  <a:cubicBezTo>
                    <a:pt x="48" y="2"/>
                    <a:pt x="49" y="2"/>
                    <a:pt x="49" y="2"/>
                  </a:cubicBezTo>
                  <a:cubicBezTo>
                    <a:pt x="50" y="2"/>
                    <a:pt x="49" y="2"/>
                    <a:pt x="50" y="2"/>
                  </a:cubicBezTo>
                  <a:cubicBezTo>
                    <a:pt x="49" y="2"/>
                    <a:pt x="50" y="2"/>
                    <a:pt x="49" y="2"/>
                  </a:cubicBezTo>
                  <a:cubicBezTo>
                    <a:pt x="49" y="2"/>
                    <a:pt x="49" y="2"/>
                    <a:pt x="49" y="2"/>
                  </a:cubicBezTo>
                  <a:cubicBezTo>
                    <a:pt x="49" y="2"/>
                    <a:pt x="49" y="2"/>
                    <a:pt x="49" y="2"/>
                  </a:cubicBezTo>
                  <a:cubicBezTo>
                    <a:pt x="49" y="2"/>
                    <a:pt x="49" y="2"/>
                    <a:pt x="50" y="2"/>
                  </a:cubicBezTo>
                  <a:cubicBezTo>
                    <a:pt x="49" y="2"/>
                    <a:pt x="50" y="2"/>
                    <a:pt x="49" y="2"/>
                  </a:cubicBezTo>
                  <a:cubicBezTo>
                    <a:pt x="49" y="2"/>
                    <a:pt x="50" y="2"/>
                    <a:pt x="50" y="2"/>
                  </a:cubicBezTo>
                  <a:cubicBezTo>
                    <a:pt x="49" y="2"/>
                    <a:pt x="49" y="2"/>
                    <a:pt x="49" y="2"/>
                  </a:cubicBezTo>
                  <a:cubicBezTo>
                    <a:pt x="49" y="2"/>
                    <a:pt x="49" y="2"/>
                    <a:pt x="48" y="2"/>
                  </a:cubicBezTo>
                  <a:cubicBezTo>
                    <a:pt x="49" y="2"/>
                    <a:pt x="49" y="2"/>
                    <a:pt x="49" y="2"/>
                  </a:cubicBezTo>
                  <a:cubicBezTo>
                    <a:pt x="49" y="2"/>
                    <a:pt x="49" y="2"/>
                    <a:pt x="48" y="2"/>
                  </a:cubicBezTo>
                  <a:moveTo>
                    <a:pt x="42" y="3"/>
                  </a:moveTo>
                  <a:cubicBezTo>
                    <a:pt x="43" y="3"/>
                    <a:pt x="43" y="3"/>
                    <a:pt x="43" y="3"/>
                  </a:cubicBezTo>
                  <a:cubicBezTo>
                    <a:pt x="42" y="3"/>
                    <a:pt x="43" y="3"/>
                    <a:pt x="42" y="3"/>
                  </a:cubicBezTo>
                  <a:moveTo>
                    <a:pt x="46" y="3"/>
                  </a:moveTo>
                  <a:cubicBezTo>
                    <a:pt x="45" y="3"/>
                    <a:pt x="45" y="3"/>
                    <a:pt x="45" y="3"/>
                  </a:cubicBezTo>
                  <a:cubicBezTo>
                    <a:pt x="45" y="3"/>
                    <a:pt x="46" y="3"/>
                    <a:pt x="46" y="3"/>
                  </a:cubicBezTo>
                  <a:cubicBezTo>
                    <a:pt x="46" y="3"/>
                    <a:pt x="46" y="3"/>
                    <a:pt x="46" y="3"/>
                  </a:cubicBezTo>
                  <a:cubicBezTo>
                    <a:pt x="45" y="3"/>
                    <a:pt x="45" y="3"/>
                    <a:pt x="44" y="3"/>
                  </a:cubicBezTo>
                  <a:cubicBezTo>
                    <a:pt x="45" y="3"/>
                    <a:pt x="44" y="3"/>
                    <a:pt x="45" y="3"/>
                  </a:cubicBezTo>
                  <a:cubicBezTo>
                    <a:pt x="45" y="3"/>
                    <a:pt x="45" y="3"/>
                    <a:pt x="44" y="3"/>
                  </a:cubicBezTo>
                  <a:cubicBezTo>
                    <a:pt x="46" y="3"/>
                    <a:pt x="45" y="3"/>
                    <a:pt x="45" y="3"/>
                  </a:cubicBezTo>
                  <a:cubicBezTo>
                    <a:pt x="47" y="3"/>
                    <a:pt x="47" y="3"/>
                    <a:pt x="47" y="3"/>
                  </a:cubicBezTo>
                  <a:cubicBezTo>
                    <a:pt x="46" y="3"/>
                    <a:pt x="46" y="3"/>
                    <a:pt x="46" y="3"/>
                  </a:cubicBezTo>
                  <a:moveTo>
                    <a:pt x="47" y="3"/>
                  </a:moveTo>
                  <a:cubicBezTo>
                    <a:pt x="47" y="3"/>
                    <a:pt x="47" y="3"/>
                    <a:pt x="47" y="3"/>
                  </a:cubicBezTo>
                  <a:cubicBezTo>
                    <a:pt x="47" y="3"/>
                    <a:pt x="47" y="3"/>
                    <a:pt x="47" y="3"/>
                  </a:cubicBezTo>
                  <a:moveTo>
                    <a:pt x="51" y="2"/>
                  </a:moveTo>
                  <a:cubicBezTo>
                    <a:pt x="51" y="2"/>
                    <a:pt x="51" y="2"/>
                    <a:pt x="51" y="2"/>
                  </a:cubicBezTo>
                  <a:cubicBezTo>
                    <a:pt x="51" y="2"/>
                    <a:pt x="51" y="2"/>
                    <a:pt x="51" y="2"/>
                  </a:cubicBezTo>
                  <a:moveTo>
                    <a:pt x="47" y="3"/>
                  </a:moveTo>
                  <a:cubicBezTo>
                    <a:pt x="47" y="3"/>
                    <a:pt x="47" y="3"/>
                    <a:pt x="48" y="3"/>
                  </a:cubicBezTo>
                  <a:cubicBezTo>
                    <a:pt x="47" y="3"/>
                    <a:pt x="47" y="3"/>
                    <a:pt x="47" y="3"/>
                  </a:cubicBezTo>
                  <a:moveTo>
                    <a:pt x="46" y="3"/>
                  </a:moveTo>
                  <a:cubicBezTo>
                    <a:pt x="46" y="3"/>
                    <a:pt x="47" y="3"/>
                    <a:pt x="47" y="3"/>
                  </a:cubicBezTo>
                  <a:cubicBezTo>
                    <a:pt x="47" y="3"/>
                    <a:pt x="47" y="3"/>
                    <a:pt x="47" y="3"/>
                  </a:cubicBezTo>
                  <a:cubicBezTo>
                    <a:pt x="47" y="3"/>
                    <a:pt x="47" y="3"/>
                    <a:pt x="46" y="3"/>
                  </a:cubicBezTo>
                  <a:moveTo>
                    <a:pt x="42" y="3"/>
                  </a:moveTo>
                  <a:cubicBezTo>
                    <a:pt x="42" y="3"/>
                    <a:pt x="42" y="3"/>
                    <a:pt x="43" y="3"/>
                  </a:cubicBezTo>
                  <a:cubicBezTo>
                    <a:pt x="43" y="3"/>
                    <a:pt x="43" y="3"/>
                    <a:pt x="43" y="3"/>
                  </a:cubicBezTo>
                  <a:cubicBezTo>
                    <a:pt x="43" y="3"/>
                    <a:pt x="43" y="3"/>
                    <a:pt x="43" y="3"/>
                  </a:cubicBezTo>
                  <a:cubicBezTo>
                    <a:pt x="42" y="3"/>
                    <a:pt x="42" y="3"/>
                    <a:pt x="42" y="3"/>
                  </a:cubicBezTo>
                  <a:moveTo>
                    <a:pt x="47" y="3"/>
                  </a:moveTo>
                  <a:cubicBezTo>
                    <a:pt x="47" y="3"/>
                    <a:pt x="46" y="3"/>
                    <a:pt x="45" y="3"/>
                  </a:cubicBezTo>
                  <a:cubicBezTo>
                    <a:pt x="45" y="3"/>
                    <a:pt x="46" y="3"/>
                    <a:pt x="47" y="3"/>
                  </a:cubicBezTo>
                  <a:moveTo>
                    <a:pt x="50" y="2"/>
                  </a:moveTo>
                  <a:cubicBezTo>
                    <a:pt x="50" y="2"/>
                    <a:pt x="50" y="2"/>
                    <a:pt x="49" y="2"/>
                  </a:cubicBezTo>
                  <a:cubicBezTo>
                    <a:pt x="49" y="2"/>
                    <a:pt x="50" y="2"/>
                    <a:pt x="50" y="2"/>
                  </a:cubicBezTo>
                  <a:moveTo>
                    <a:pt x="50" y="2"/>
                  </a:moveTo>
                  <a:cubicBezTo>
                    <a:pt x="51" y="2"/>
                    <a:pt x="50" y="2"/>
                    <a:pt x="50" y="2"/>
                  </a:cubicBezTo>
                  <a:cubicBezTo>
                    <a:pt x="50" y="2"/>
                    <a:pt x="50" y="2"/>
                    <a:pt x="50" y="2"/>
                  </a:cubicBezTo>
                  <a:cubicBezTo>
                    <a:pt x="50" y="2"/>
                    <a:pt x="50" y="2"/>
                    <a:pt x="50" y="2"/>
                  </a:cubicBezTo>
                  <a:cubicBezTo>
                    <a:pt x="49" y="2"/>
                    <a:pt x="50" y="2"/>
                    <a:pt x="50" y="2"/>
                  </a:cubicBezTo>
                  <a:cubicBezTo>
                    <a:pt x="49" y="2"/>
                    <a:pt x="49" y="2"/>
                    <a:pt x="48" y="2"/>
                  </a:cubicBezTo>
                  <a:cubicBezTo>
                    <a:pt x="47" y="3"/>
                    <a:pt x="49" y="2"/>
                    <a:pt x="49" y="2"/>
                  </a:cubicBezTo>
                  <a:cubicBezTo>
                    <a:pt x="48" y="2"/>
                    <a:pt x="48" y="3"/>
                    <a:pt x="47" y="3"/>
                  </a:cubicBezTo>
                  <a:cubicBezTo>
                    <a:pt x="48" y="2"/>
                    <a:pt x="48" y="3"/>
                    <a:pt x="48" y="2"/>
                  </a:cubicBezTo>
                  <a:cubicBezTo>
                    <a:pt x="48" y="2"/>
                    <a:pt x="48" y="2"/>
                    <a:pt x="48" y="2"/>
                  </a:cubicBezTo>
                  <a:cubicBezTo>
                    <a:pt x="48" y="2"/>
                    <a:pt x="48" y="2"/>
                    <a:pt x="48" y="2"/>
                  </a:cubicBezTo>
                  <a:cubicBezTo>
                    <a:pt x="48" y="2"/>
                    <a:pt x="49" y="2"/>
                    <a:pt x="49" y="2"/>
                  </a:cubicBezTo>
                  <a:cubicBezTo>
                    <a:pt x="49" y="2"/>
                    <a:pt x="48" y="2"/>
                    <a:pt x="48" y="2"/>
                  </a:cubicBezTo>
                  <a:cubicBezTo>
                    <a:pt x="48" y="2"/>
                    <a:pt x="48" y="2"/>
                    <a:pt x="48" y="2"/>
                  </a:cubicBezTo>
                  <a:cubicBezTo>
                    <a:pt x="48" y="2"/>
                    <a:pt x="48" y="2"/>
                    <a:pt x="48" y="2"/>
                  </a:cubicBezTo>
                  <a:cubicBezTo>
                    <a:pt x="49" y="2"/>
                    <a:pt x="49" y="2"/>
                    <a:pt x="49" y="2"/>
                  </a:cubicBezTo>
                  <a:cubicBezTo>
                    <a:pt x="49" y="2"/>
                    <a:pt x="50" y="2"/>
                    <a:pt x="50" y="2"/>
                  </a:cubicBezTo>
                  <a:moveTo>
                    <a:pt x="49" y="2"/>
                  </a:moveTo>
                  <a:cubicBezTo>
                    <a:pt x="49" y="2"/>
                    <a:pt x="49" y="2"/>
                    <a:pt x="50" y="2"/>
                  </a:cubicBezTo>
                  <a:cubicBezTo>
                    <a:pt x="50" y="2"/>
                    <a:pt x="50" y="2"/>
                    <a:pt x="49" y="2"/>
                  </a:cubicBezTo>
                  <a:moveTo>
                    <a:pt x="42" y="3"/>
                  </a:moveTo>
                  <a:cubicBezTo>
                    <a:pt x="42" y="3"/>
                    <a:pt x="42" y="3"/>
                    <a:pt x="42" y="3"/>
                  </a:cubicBezTo>
                  <a:cubicBezTo>
                    <a:pt x="42" y="3"/>
                    <a:pt x="42" y="3"/>
                    <a:pt x="42" y="3"/>
                  </a:cubicBezTo>
                  <a:moveTo>
                    <a:pt x="44" y="3"/>
                  </a:moveTo>
                  <a:cubicBezTo>
                    <a:pt x="43" y="3"/>
                    <a:pt x="44" y="3"/>
                    <a:pt x="43" y="3"/>
                  </a:cubicBezTo>
                  <a:cubicBezTo>
                    <a:pt x="44" y="3"/>
                    <a:pt x="44" y="3"/>
                    <a:pt x="44" y="3"/>
                  </a:cubicBezTo>
                  <a:moveTo>
                    <a:pt x="41" y="4"/>
                  </a:moveTo>
                  <a:cubicBezTo>
                    <a:pt x="42" y="4"/>
                    <a:pt x="42" y="4"/>
                    <a:pt x="42" y="4"/>
                  </a:cubicBezTo>
                  <a:cubicBezTo>
                    <a:pt x="41" y="4"/>
                    <a:pt x="41" y="4"/>
                    <a:pt x="41" y="4"/>
                  </a:cubicBezTo>
                  <a:moveTo>
                    <a:pt x="42" y="4"/>
                  </a:moveTo>
                  <a:cubicBezTo>
                    <a:pt x="42" y="3"/>
                    <a:pt x="42" y="3"/>
                    <a:pt x="42" y="3"/>
                  </a:cubicBezTo>
                  <a:cubicBezTo>
                    <a:pt x="42" y="3"/>
                    <a:pt x="42" y="4"/>
                    <a:pt x="41" y="4"/>
                  </a:cubicBezTo>
                  <a:cubicBezTo>
                    <a:pt x="41" y="4"/>
                    <a:pt x="42" y="4"/>
                    <a:pt x="42" y="4"/>
                  </a:cubicBezTo>
                  <a:moveTo>
                    <a:pt x="36" y="4"/>
                  </a:moveTo>
                  <a:cubicBezTo>
                    <a:pt x="38" y="4"/>
                    <a:pt x="36" y="4"/>
                    <a:pt x="37" y="4"/>
                  </a:cubicBezTo>
                  <a:cubicBezTo>
                    <a:pt x="37" y="4"/>
                    <a:pt x="37" y="4"/>
                    <a:pt x="37" y="4"/>
                  </a:cubicBezTo>
                  <a:cubicBezTo>
                    <a:pt x="37" y="4"/>
                    <a:pt x="37" y="4"/>
                    <a:pt x="36" y="4"/>
                  </a:cubicBezTo>
                  <a:moveTo>
                    <a:pt x="37" y="4"/>
                  </a:moveTo>
                  <a:cubicBezTo>
                    <a:pt x="37" y="4"/>
                    <a:pt x="37" y="4"/>
                    <a:pt x="37" y="4"/>
                  </a:cubicBezTo>
                  <a:cubicBezTo>
                    <a:pt x="36" y="4"/>
                    <a:pt x="36" y="4"/>
                    <a:pt x="37" y="4"/>
                  </a:cubicBezTo>
                  <a:moveTo>
                    <a:pt x="40" y="4"/>
                  </a:moveTo>
                  <a:cubicBezTo>
                    <a:pt x="40" y="4"/>
                    <a:pt x="41" y="4"/>
                    <a:pt x="41" y="4"/>
                  </a:cubicBezTo>
                  <a:cubicBezTo>
                    <a:pt x="41" y="4"/>
                    <a:pt x="41" y="4"/>
                    <a:pt x="40" y="4"/>
                  </a:cubicBezTo>
                  <a:cubicBezTo>
                    <a:pt x="40" y="4"/>
                    <a:pt x="41" y="4"/>
                    <a:pt x="40" y="4"/>
                  </a:cubicBezTo>
                  <a:moveTo>
                    <a:pt x="43" y="3"/>
                  </a:moveTo>
                  <a:cubicBezTo>
                    <a:pt x="43" y="3"/>
                    <a:pt x="43" y="3"/>
                    <a:pt x="43" y="3"/>
                  </a:cubicBezTo>
                  <a:cubicBezTo>
                    <a:pt x="44" y="3"/>
                    <a:pt x="43" y="3"/>
                    <a:pt x="43" y="3"/>
                  </a:cubicBezTo>
                  <a:moveTo>
                    <a:pt x="48" y="3"/>
                  </a:moveTo>
                  <a:cubicBezTo>
                    <a:pt x="50" y="2"/>
                    <a:pt x="50" y="2"/>
                    <a:pt x="49" y="2"/>
                  </a:cubicBezTo>
                  <a:cubicBezTo>
                    <a:pt x="49" y="2"/>
                    <a:pt x="50" y="2"/>
                    <a:pt x="50" y="2"/>
                  </a:cubicBezTo>
                  <a:cubicBezTo>
                    <a:pt x="49" y="2"/>
                    <a:pt x="49" y="2"/>
                    <a:pt x="49" y="2"/>
                  </a:cubicBezTo>
                  <a:cubicBezTo>
                    <a:pt x="49" y="2"/>
                    <a:pt x="49" y="2"/>
                    <a:pt x="49" y="2"/>
                  </a:cubicBezTo>
                  <a:cubicBezTo>
                    <a:pt x="50" y="2"/>
                    <a:pt x="50" y="2"/>
                    <a:pt x="49" y="2"/>
                  </a:cubicBezTo>
                  <a:cubicBezTo>
                    <a:pt x="49" y="2"/>
                    <a:pt x="49" y="2"/>
                    <a:pt x="50" y="2"/>
                  </a:cubicBezTo>
                  <a:cubicBezTo>
                    <a:pt x="49" y="2"/>
                    <a:pt x="50" y="2"/>
                    <a:pt x="50" y="2"/>
                  </a:cubicBezTo>
                  <a:cubicBezTo>
                    <a:pt x="49" y="2"/>
                    <a:pt x="48" y="2"/>
                    <a:pt x="48" y="2"/>
                  </a:cubicBezTo>
                  <a:cubicBezTo>
                    <a:pt x="49" y="2"/>
                    <a:pt x="49" y="2"/>
                    <a:pt x="50" y="2"/>
                  </a:cubicBezTo>
                  <a:cubicBezTo>
                    <a:pt x="50" y="2"/>
                    <a:pt x="50" y="2"/>
                    <a:pt x="49" y="2"/>
                  </a:cubicBezTo>
                  <a:cubicBezTo>
                    <a:pt x="50" y="2"/>
                    <a:pt x="49" y="2"/>
                    <a:pt x="50" y="2"/>
                  </a:cubicBezTo>
                  <a:cubicBezTo>
                    <a:pt x="50" y="2"/>
                    <a:pt x="49" y="2"/>
                    <a:pt x="49" y="2"/>
                  </a:cubicBezTo>
                  <a:cubicBezTo>
                    <a:pt x="50" y="2"/>
                    <a:pt x="50" y="2"/>
                    <a:pt x="49" y="2"/>
                  </a:cubicBezTo>
                  <a:cubicBezTo>
                    <a:pt x="50" y="2"/>
                    <a:pt x="50" y="2"/>
                    <a:pt x="50" y="2"/>
                  </a:cubicBezTo>
                  <a:cubicBezTo>
                    <a:pt x="49"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8" y="2"/>
                    <a:pt x="48" y="2"/>
                  </a:cubicBezTo>
                  <a:cubicBezTo>
                    <a:pt x="48"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50"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8" y="2"/>
                    <a:pt x="48" y="3"/>
                    <a:pt x="47" y="3"/>
                  </a:cubicBezTo>
                  <a:cubicBezTo>
                    <a:pt x="47" y="3"/>
                    <a:pt x="47" y="3"/>
                    <a:pt x="47" y="3"/>
                  </a:cubicBezTo>
                  <a:cubicBezTo>
                    <a:pt x="47" y="3"/>
                    <a:pt x="48" y="3"/>
                    <a:pt x="48" y="2"/>
                  </a:cubicBezTo>
                  <a:cubicBezTo>
                    <a:pt x="48" y="2"/>
                    <a:pt x="48" y="2"/>
                    <a:pt x="48" y="2"/>
                  </a:cubicBezTo>
                  <a:cubicBezTo>
                    <a:pt x="48" y="2"/>
                    <a:pt x="49" y="2"/>
                    <a:pt x="49" y="2"/>
                  </a:cubicBezTo>
                  <a:cubicBezTo>
                    <a:pt x="49" y="2"/>
                    <a:pt x="49" y="2"/>
                    <a:pt x="49" y="2"/>
                  </a:cubicBezTo>
                  <a:cubicBezTo>
                    <a:pt x="49" y="2"/>
                    <a:pt x="49" y="2"/>
                    <a:pt x="49" y="2"/>
                  </a:cubicBezTo>
                  <a:cubicBezTo>
                    <a:pt x="49" y="2"/>
                    <a:pt x="49" y="2"/>
                    <a:pt x="49" y="2"/>
                  </a:cubicBezTo>
                  <a:cubicBezTo>
                    <a:pt x="49" y="2"/>
                    <a:pt x="48" y="2"/>
                    <a:pt x="49" y="2"/>
                  </a:cubicBezTo>
                  <a:cubicBezTo>
                    <a:pt x="49" y="2"/>
                    <a:pt x="48" y="2"/>
                    <a:pt x="48" y="2"/>
                  </a:cubicBezTo>
                  <a:cubicBezTo>
                    <a:pt x="49" y="2"/>
                    <a:pt x="49" y="2"/>
                    <a:pt x="49" y="2"/>
                  </a:cubicBezTo>
                  <a:cubicBezTo>
                    <a:pt x="49" y="2"/>
                    <a:pt x="49" y="2"/>
                    <a:pt x="49" y="2"/>
                  </a:cubicBezTo>
                  <a:cubicBezTo>
                    <a:pt x="49" y="2"/>
                    <a:pt x="50" y="2"/>
                    <a:pt x="50" y="2"/>
                  </a:cubicBezTo>
                  <a:cubicBezTo>
                    <a:pt x="51" y="2"/>
                    <a:pt x="51" y="2"/>
                    <a:pt x="51" y="2"/>
                  </a:cubicBezTo>
                  <a:cubicBezTo>
                    <a:pt x="51" y="2"/>
                    <a:pt x="51" y="2"/>
                    <a:pt x="51" y="2"/>
                  </a:cubicBezTo>
                  <a:cubicBezTo>
                    <a:pt x="52" y="2"/>
                    <a:pt x="51" y="2"/>
                    <a:pt x="51" y="2"/>
                  </a:cubicBezTo>
                  <a:cubicBezTo>
                    <a:pt x="51" y="2"/>
                    <a:pt x="51" y="2"/>
                    <a:pt x="51" y="2"/>
                  </a:cubicBezTo>
                  <a:cubicBezTo>
                    <a:pt x="41" y="4"/>
                    <a:pt x="16" y="8"/>
                    <a:pt x="15" y="8"/>
                  </a:cubicBezTo>
                  <a:cubicBezTo>
                    <a:pt x="15" y="8"/>
                    <a:pt x="15" y="8"/>
                    <a:pt x="16" y="8"/>
                  </a:cubicBezTo>
                  <a:cubicBezTo>
                    <a:pt x="16" y="8"/>
                    <a:pt x="15" y="8"/>
                    <a:pt x="16" y="8"/>
                  </a:cubicBezTo>
                  <a:cubicBezTo>
                    <a:pt x="17" y="8"/>
                    <a:pt x="16" y="8"/>
                    <a:pt x="16" y="8"/>
                  </a:cubicBezTo>
                  <a:cubicBezTo>
                    <a:pt x="17" y="8"/>
                    <a:pt x="17" y="8"/>
                    <a:pt x="17" y="8"/>
                  </a:cubicBezTo>
                  <a:cubicBezTo>
                    <a:pt x="17" y="8"/>
                    <a:pt x="16" y="8"/>
                    <a:pt x="16" y="8"/>
                  </a:cubicBezTo>
                  <a:cubicBezTo>
                    <a:pt x="17" y="8"/>
                    <a:pt x="17" y="8"/>
                    <a:pt x="16" y="8"/>
                  </a:cubicBezTo>
                  <a:cubicBezTo>
                    <a:pt x="16" y="8"/>
                    <a:pt x="16" y="8"/>
                    <a:pt x="17" y="8"/>
                  </a:cubicBezTo>
                  <a:cubicBezTo>
                    <a:pt x="16" y="8"/>
                    <a:pt x="16" y="8"/>
                    <a:pt x="17" y="8"/>
                  </a:cubicBezTo>
                  <a:cubicBezTo>
                    <a:pt x="15" y="8"/>
                    <a:pt x="17" y="8"/>
                    <a:pt x="17" y="8"/>
                  </a:cubicBezTo>
                  <a:cubicBezTo>
                    <a:pt x="17" y="8"/>
                    <a:pt x="16" y="8"/>
                    <a:pt x="16" y="8"/>
                  </a:cubicBezTo>
                  <a:cubicBezTo>
                    <a:pt x="16" y="8"/>
                    <a:pt x="16" y="8"/>
                    <a:pt x="16" y="8"/>
                  </a:cubicBezTo>
                  <a:cubicBezTo>
                    <a:pt x="16" y="8"/>
                    <a:pt x="17"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5" y="8"/>
                    <a:pt x="15" y="8"/>
                  </a:cubicBezTo>
                  <a:cubicBezTo>
                    <a:pt x="15" y="8"/>
                    <a:pt x="15" y="8"/>
                    <a:pt x="15" y="8"/>
                  </a:cubicBezTo>
                  <a:cubicBezTo>
                    <a:pt x="16" y="8"/>
                    <a:pt x="17" y="8"/>
                    <a:pt x="17" y="8"/>
                  </a:cubicBezTo>
                  <a:cubicBezTo>
                    <a:pt x="18" y="7"/>
                    <a:pt x="18" y="7"/>
                    <a:pt x="20" y="7"/>
                  </a:cubicBezTo>
                  <a:cubicBezTo>
                    <a:pt x="20" y="7"/>
                    <a:pt x="20" y="7"/>
                    <a:pt x="20" y="7"/>
                  </a:cubicBezTo>
                  <a:cubicBezTo>
                    <a:pt x="20" y="7"/>
                    <a:pt x="20" y="7"/>
                    <a:pt x="19" y="7"/>
                  </a:cubicBezTo>
                  <a:cubicBezTo>
                    <a:pt x="19" y="7"/>
                    <a:pt x="20" y="7"/>
                    <a:pt x="20" y="7"/>
                  </a:cubicBezTo>
                  <a:cubicBezTo>
                    <a:pt x="20" y="7"/>
                    <a:pt x="20" y="7"/>
                    <a:pt x="19" y="7"/>
                  </a:cubicBezTo>
                  <a:cubicBezTo>
                    <a:pt x="20" y="7"/>
                    <a:pt x="20" y="7"/>
                    <a:pt x="21" y="7"/>
                  </a:cubicBezTo>
                  <a:cubicBezTo>
                    <a:pt x="21" y="7"/>
                    <a:pt x="21" y="7"/>
                    <a:pt x="20" y="7"/>
                  </a:cubicBezTo>
                  <a:cubicBezTo>
                    <a:pt x="21" y="7"/>
                    <a:pt x="21" y="7"/>
                    <a:pt x="21" y="7"/>
                  </a:cubicBezTo>
                  <a:cubicBezTo>
                    <a:pt x="21" y="7"/>
                    <a:pt x="21" y="7"/>
                    <a:pt x="22" y="7"/>
                  </a:cubicBezTo>
                  <a:cubicBezTo>
                    <a:pt x="22" y="7"/>
                    <a:pt x="21" y="7"/>
                    <a:pt x="21" y="7"/>
                  </a:cubicBezTo>
                  <a:cubicBezTo>
                    <a:pt x="21" y="7"/>
                    <a:pt x="21" y="7"/>
                    <a:pt x="22" y="7"/>
                  </a:cubicBezTo>
                  <a:cubicBezTo>
                    <a:pt x="22" y="7"/>
                    <a:pt x="22" y="7"/>
                    <a:pt x="21" y="7"/>
                  </a:cubicBezTo>
                  <a:cubicBezTo>
                    <a:pt x="21" y="7"/>
                    <a:pt x="21" y="7"/>
                    <a:pt x="20" y="7"/>
                  </a:cubicBezTo>
                  <a:cubicBezTo>
                    <a:pt x="21" y="7"/>
                    <a:pt x="21" y="7"/>
                    <a:pt x="22" y="7"/>
                  </a:cubicBezTo>
                  <a:cubicBezTo>
                    <a:pt x="21" y="7"/>
                    <a:pt x="21" y="7"/>
                    <a:pt x="21" y="7"/>
                  </a:cubicBezTo>
                  <a:cubicBezTo>
                    <a:pt x="20" y="7"/>
                    <a:pt x="20" y="7"/>
                    <a:pt x="19" y="7"/>
                  </a:cubicBezTo>
                  <a:cubicBezTo>
                    <a:pt x="19" y="7"/>
                    <a:pt x="20" y="7"/>
                    <a:pt x="20" y="7"/>
                  </a:cubicBezTo>
                  <a:cubicBezTo>
                    <a:pt x="20" y="7"/>
                    <a:pt x="20" y="7"/>
                    <a:pt x="20" y="7"/>
                  </a:cubicBezTo>
                  <a:cubicBezTo>
                    <a:pt x="20" y="7"/>
                    <a:pt x="20" y="7"/>
                    <a:pt x="20" y="7"/>
                  </a:cubicBezTo>
                  <a:cubicBezTo>
                    <a:pt x="20" y="7"/>
                    <a:pt x="20" y="7"/>
                    <a:pt x="20" y="7"/>
                  </a:cubicBezTo>
                  <a:cubicBezTo>
                    <a:pt x="20" y="7"/>
                    <a:pt x="19" y="7"/>
                    <a:pt x="19" y="7"/>
                  </a:cubicBezTo>
                  <a:cubicBezTo>
                    <a:pt x="18" y="7"/>
                    <a:pt x="18" y="7"/>
                    <a:pt x="18" y="7"/>
                  </a:cubicBezTo>
                  <a:cubicBezTo>
                    <a:pt x="19" y="7"/>
                    <a:pt x="18" y="7"/>
                    <a:pt x="19" y="7"/>
                  </a:cubicBezTo>
                  <a:cubicBezTo>
                    <a:pt x="20" y="7"/>
                    <a:pt x="19" y="7"/>
                    <a:pt x="18" y="7"/>
                  </a:cubicBezTo>
                  <a:cubicBezTo>
                    <a:pt x="19" y="7"/>
                    <a:pt x="18" y="7"/>
                    <a:pt x="20" y="7"/>
                  </a:cubicBezTo>
                  <a:cubicBezTo>
                    <a:pt x="19" y="7"/>
                    <a:pt x="19" y="7"/>
                    <a:pt x="19" y="7"/>
                  </a:cubicBezTo>
                  <a:cubicBezTo>
                    <a:pt x="19" y="7"/>
                    <a:pt x="19" y="7"/>
                    <a:pt x="19" y="7"/>
                  </a:cubicBezTo>
                  <a:cubicBezTo>
                    <a:pt x="20" y="7"/>
                    <a:pt x="21" y="7"/>
                    <a:pt x="22" y="7"/>
                  </a:cubicBezTo>
                  <a:cubicBezTo>
                    <a:pt x="22" y="7"/>
                    <a:pt x="22" y="7"/>
                    <a:pt x="22" y="7"/>
                  </a:cubicBezTo>
                  <a:cubicBezTo>
                    <a:pt x="21" y="7"/>
                    <a:pt x="21" y="7"/>
                    <a:pt x="21" y="7"/>
                  </a:cubicBezTo>
                  <a:cubicBezTo>
                    <a:pt x="21" y="7"/>
                    <a:pt x="19" y="7"/>
                    <a:pt x="19" y="7"/>
                  </a:cubicBezTo>
                  <a:cubicBezTo>
                    <a:pt x="19" y="7"/>
                    <a:pt x="20" y="7"/>
                    <a:pt x="21" y="7"/>
                  </a:cubicBezTo>
                  <a:cubicBezTo>
                    <a:pt x="21" y="7"/>
                    <a:pt x="21" y="7"/>
                    <a:pt x="21" y="7"/>
                  </a:cubicBezTo>
                  <a:cubicBezTo>
                    <a:pt x="20" y="7"/>
                    <a:pt x="20" y="7"/>
                    <a:pt x="19" y="7"/>
                  </a:cubicBezTo>
                  <a:cubicBezTo>
                    <a:pt x="20" y="7"/>
                    <a:pt x="20" y="7"/>
                    <a:pt x="20" y="7"/>
                  </a:cubicBezTo>
                  <a:cubicBezTo>
                    <a:pt x="20" y="7"/>
                    <a:pt x="21" y="7"/>
                    <a:pt x="21" y="7"/>
                  </a:cubicBezTo>
                  <a:cubicBezTo>
                    <a:pt x="21" y="7"/>
                    <a:pt x="21" y="7"/>
                    <a:pt x="21" y="7"/>
                  </a:cubicBezTo>
                  <a:cubicBezTo>
                    <a:pt x="20" y="7"/>
                    <a:pt x="21" y="7"/>
                    <a:pt x="20" y="7"/>
                  </a:cubicBezTo>
                  <a:cubicBezTo>
                    <a:pt x="19" y="7"/>
                    <a:pt x="20" y="7"/>
                    <a:pt x="19" y="7"/>
                  </a:cubicBezTo>
                  <a:cubicBezTo>
                    <a:pt x="19" y="7"/>
                    <a:pt x="19" y="7"/>
                    <a:pt x="19" y="7"/>
                  </a:cubicBezTo>
                  <a:cubicBezTo>
                    <a:pt x="18" y="7"/>
                    <a:pt x="19" y="7"/>
                    <a:pt x="19" y="7"/>
                  </a:cubicBezTo>
                  <a:cubicBezTo>
                    <a:pt x="19" y="7"/>
                    <a:pt x="19" y="7"/>
                    <a:pt x="19" y="7"/>
                  </a:cubicBezTo>
                  <a:cubicBezTo>
                    <a:pt x="20" y="7"/>
                    <a:pt x="20" y="7"/>
                    <a:pt x="21" y="7"/>
                  </a:cubicBezTo>
                  <a:cubicBezTo>
                    <a:pt x="21" y="7"/>
                    <a:pt x="21" y="7"/>
                    <a:pt x="21" y="7"/>
                  </a:cubicBezTo>
                  <a:cubicBezTo>
                    <a:pt x="20" y="7"/>
                    <a:pt x="19" y="7"/>
                    <a:pt x="18" y="7"/>
                  </a:cubicBezTo>
                  <a:cubicBezTo>
                    <a:pt x="18" y="7"/>
                    <a:pt x="19" y="7"/>
                    <a:pt x="20" y="7"/>
                  </a:cubicBezTo>
                  <a:cubicBezTo>
                    <a:pt x="19" y="7"/>
                    <a:pt x="19" y="7"/>
                    <a:pt x="19" y="7"/>
                  </a:cubicBezTo>
                  <a:cubicBezTo>
                    <a:pt x="19" y="7"/>
                    <a:pt x="19" y="7"/>
                    <a:pt x="20" y="7"/>
                  </a:cubicBezTo>
                  <a:cubicBezTo>
                    <a:pt x="20" y="7"/>
                    <a:pt x="20" y="7"/>
                    <a:pt x="20" y="7"/>
                  </a:cubicBezTo>
                  <a:cubicBezTo>
                    <a:pt x="20" y="7"/>
                    <a:pt x="20" y="7"/>
                    <a:pt x="20" y="7"/>
                  </a:cubicBezTo>
                  <a:cubicBezTo>
                    <a:pt x="20" y="7"/>
                    <a:pt x="19" y="7"/>
                    <a:pt x="19" y="7"/>
                  </a:cubicBezTo>
                  <a:cubicBezTo>
                    <a:pt x="19" y="7"/>
                    <a:pt x="19" y="7"/>
                    <a:pt x="19" y="7"/>
                  </a:cubicBezTo>
                  <a:cubicBezTo>
                    <a:pt x="19" y="7"/>
                    <a:pt x="19" y="7"/>
                    <a:pt x="20" y="7"/>
                  </a:cubicBezTo>
                  <a:cubicBezTo>
                    <a:pt x="20" y="7"/>
                    <a:pt x="20" y="7"/>
                    <a:pt x="20" y="7"/>
                  </a:cubicBezTo>
                  <a:cubicBezTo>
                    <a:pt x="19" y="7"/>
                    <a:pt x="19" y="7"/>
                    <a:pt x="18" y="7"/>
                  </a:cubicBezTo>
                  <a:cubicBezTo>
                    <a:pt x="18" y="7"/>
                    <a:pt x="19" y="7"/>
                    <a:pt x="19" y="7"/>
                  </a:cubicBezTo>
                  <a:cubicBezTo>
                    <a:pt x="19" y="7"/>
                    <a:pt x="19" y="7"/>
                    <a:pt x="19" y="7"/>
                  </a:cubicBezTo>
                  <a:cubicBezTo>
                    <a:pt x="18" y="7"/>
                    <a:pt x="18" y="7"/>
                    <a:pt x="18" y="7"/>
                  </a:cubicBezTo>
                  <a:cubicBezTo>
                    <a:pt x="18" y="7"/>
                    <a:pt x="18" y="7"/>
                    <a:pt x="18" y="7"/>
                  </a:cubicBezTo>
                  <a:cubicBezTo>
                    <a:pt x="18" y="7"/>
                    <a:pt x="18" y="7"/>
                    <a:pt x="18" y="7"/>
                  </a:cubicBezTo>
                  <a:cubicBezTo>
                    <a:pt x="18" y="7"/>
                    <a:pt x="19" y="7"/>
                    <a:pt x="19" y="7"/>
                  </a:cubicBezTo>
                  <a:cubicBezTo>
                    <a:pt x="19" y="7"/>
                    <a:pt x="19" y="7"/>
                    <a:pt x="20" y="7"/>
                  </a:cubicBezTo>
                  <a:cubicBezTo>
                    <a:pt x="19" y="7"/>
                    <a:pt x="19" y="7"/>
                    <a:pt x="18" y="7"/>
                  </a:cubicBezTo>
                  <a:cubicBezTo>
                    <a:pt x="17" y="7"/>
                    <a:pt x="20" y="7"/>
                    <a:pt x="19" y="7"/>
                  </a:cubicBezTo>
                  <a:cubicBezTo>
                    <a:pt x="19" y="7"/>
                    <a:pt x="19" y="7"/>
                    <a:pt x="20" y="7"/>
                  </a:cubicBezTo>
                  <a:cubicBezTo>
                    <a:pt x="19" y="7"/>
                    <a:pt x="19" y="7"/>
                    <a:pt x="19" y="7"/>
                  </a:cubicBezTo>
                  <a:cubicBezTo>
                    <a:pt x="19" y="7"/>
                    <a:pt x="19" y="7"/>
                    <a:pt x="20" y="7"/>
                  </a:cubicBezTo>
                  <a:cubicBezTo>
                    <a:pt x="20" y="7"/>
                    <a:pt x="19" y="7"/>
                    <a:pt x="19" y="7"/>
                  </a:cubicBezTo>
                  <a:cubicBezTo>
                    <a:pt x="19" y="7"/>
                    <a:pt x="18" y="7"/>
                    <a:pt x="18" y="7"/>
                  </a:cubicBezTo>
                  <a:cubicBezTo>
                    <a:pt x="18" y="7"/>
                    <a:pt x="17" y="7"/>
                    <a:pt x="17" y="7"/>
                  </a:cubicBezTo>
                  <a:cubicBezTo>
                    <a:pt x="18" y="7"/>
                    <a:pt x="19" y="7"/>
                    <a:pt x="19" y="7"/>
                  </a:cubicBezTo>
                  <a:cubicBezTo>
                    <a:pt x="19" y="7"/>
                    <a:pt x="19" y="7"/>
                    <a:pt x="18" y="7"/>
                  </a:cubicBezTo>
                  <a:cubicBezTo>
                    <a:pt x="18" y="7"/>
                    <a:pt x="18" y="7"/>
                    <a:pt x="18" y="7"/>
                  </a:cubicBezTo>
                  <a:cubicBezTo>
                    <a:pt x="18" y="7"/>
                    <a:pt x="19" y="7"/>
                    <a:pt x="19" y="7"/>
                  </a:cubicBezTo>
                  <a:cubicBezTo>
                    <a:pt x="19" y="7"/>
                    <a:pt x="18" y="7"/>
                    <a:pt x="18" y="7"/>
                  </a:cubicBezTo>
                  <a:cubicBezTo>
                    <a:pt x="18" y="7"/>
                    <a:pt x="18" y="7"/>
                    <a:pt x="18" y="7"/>
                  </a:cubicBezTo>
                  <a:cubicBezTo>
                    <a:pt x="19" y="7"/>
                    <a:pt x="18" y="7"/>
                    <a:pt x="19" y="7"/>
                  </a:cubicBezTo>
                  <a:cubicBezTo>
                    <a:pt x="19" y="7"/>
                    <a:pt x="18" y="7"/>
                    <a:pt x="17" y="7"/>
                  </a:cubicBezTo>
                  <a:cubicBezTo>
                    <a:pt x="18" y="7"/>
                    <a:pt x="18" y="7"/>
                    <a:pt x="18" y="7"/>
                  </a:cubicBezTo>
                  <a:cubicBezTo>
                    <a:pt x="18" y="7"/>
                    <a:pt x="18" y="7"/>
                    <a:pt x="19" y="7"/>
                  </a:cubicBezTo>
                  <a:cubicBezTo>
                    <a:pt x="19" y="7"/>
                    <a:pt x="19" y="7"/>
                    <a:pt x="19" y="7"/>
                  </a:cubicBezTo>
                  <a:cubicBezTo>
                    <a:pt x="20" y="7"/>
                    <a:pt x="20" y="7"/>
                    <a:pt x="21" y="7"/>
                  </a:cubicBezTo>
                  <a:cubicBezTo>
                    <a:pt x="21" y="7"/>
                    <a:pt x="21" y="7"/>
                    <a:pt x="21" y="7"/>
                  </a:cubicBezTo>
                  <a:cubicBezTo>
                    <a:pt x="21" y="7"/>
                    <a:pt x="20" y="7"/>
                    <a:pt x="19" y="7"/>
                  </a:cubicBezTo>
                  <a:cubicBezTo>
                    <a:pt x="19" y="7"/>
                    <a:pt x="18" y="7"/>
                    <a:pt x="18" y="7"/>
                  </a:cubicBezTo>
                  <a:cubicBezTo>
                    <a:pt x="18" y="7"/>
                    <a:pt x="18" y="7"/>
                    <a:pt x="17" y="7"/>
                  </a:cubicBezTo>
                  <a:cubicBezTo>
                    <a:pt x="18" y="7"/>
                    <a:pt x="17" y="7"/>
                    <a:pt x="18" y="7"/>
                  </a:cubicBezTo>
                  <a:cubicBezTo>
                    <a:pt x="18" y="7"/>
                    <a:pt x="17" y="7"/>
                    <a:pt x="17" y="7"/>
                  </a:cubicBezTo>
                  <a:cubicBezTo>
                    <a:pt x="17" y="7"/>
                    <a:pt x="17" y="7"/>
                    <a:pt x="17" y="7"/>
                  </a:cubicBezTo>
                  <a:cubicBezTo>
                    <a:pt x="17" y="7"/>
                    <a:pt x="18" y="7"/>
                    <a:pt x="18" y="7"/>
                  </a:cubicBezTo>
                  <a:cubicBezTo>
                    <a:pt x="18" y="7"/>
                    <a:pt x="18" y="7"/>
                    <a:pt x="18" y="7"/>
                  </a:cubicBezTo>
                  <a:cubicBezTo>
                    <a:pt x="18" y="7"/>
                    <a:pt x="17" y="7"/>
                    <a:pt x="17" y="7"/>
                  </a:cubicBezTo>
                  <a:cubicBezTo>
                    <a:pt x="16" y="8"/>
                    <a:pt x="17" y="8"/>
                    <a:pt x="16" y="8"/>
                  </a:cubicBezTo>
                  <a:cubicBezTo>
                    <a:pt x="16" y="8"/>
                    <a:pt x="16" y="8"/>
                    <a:pt x="17" y="8"/>
                  </a:cubicBezTo>
                  <a:cubicBezTo>
                    <a:pt x="17" y="7"/>
                    <a:pt x="17" y="7"/>
                    <a:pt x="18" y="7"/>
                  </a:cubicBezTo>
                  <a:cubicBezTo>
                    <a:pt x="18" y="7"/>
                    <a:pt x="18" y="7"/>
                    <a:pt x="18" y="7"/>
                  </a:cubicBezTo>
                  <a:cubicBezTo>
                    <a:pt x="18" y="7"/>
                    <a:pt x="17" y="8"/>
                    <a:pt x="17" y="8"/>
                  </a:cubicBezTo>
                  <a:cubicBezTo>
                    <a:pt x="17" y="7"/>
                    <a:pt x="17" y="8"/>
                    <a:pt x="16" y="8"/>
                  </a:cubicBezTo>
                  <a:cubicBezTo>
                    <a:pt x="17" y="8"/>
                    <a:pt x="17" y="8"/>
                    <a:pt x="17" y="8"/>
                  </a:cubicBezTo>
                  <a:cubicBezTo>
                    <a:pt x="16" y="8"/>
                    <a:pt x="16" y="8"/>
                    <a:pt x="16" y="8"/>
                  </a:cubicBezTo>
                  <a:cubicBezTo>
                    <a:pt x="16" y="8"/>
                    <a:pt x="16" y="8"/>
                    <a:pt x="16" y="8"/>
                  </a:cubicBezTo>
                  <a:cubicBezTo>
                    <a:pt x="17" y="8"/>
                    <a:pt x="17" y="8"/>
                    <a:pt x="17" y="7"/>
                  </a:cubicBezTo>
                  <a:cubicBezTo>
                    <a:pt x="17" y="7"/>
                    <a:pt x="17" y="8"/>
                    <a:pt x="17" y="8"/>
                  </a:cubicBezTo>
                  <a:cubicBezTo>
                    <a:pt x="16" y="8"/>
                    <a:pt x="18" y="7"/>
                    <a:pt x="16" y="8"/>
                  </a:cubicBezTo>
                  <a:cubicBezTo>
                    <a:pt x="16" y="8"/>
                    <a:pt x="17" y="8"/>
                    <a:pt x="17" y="8"/>
                  </a:cubicBezTo>
                  <a:cubicBezTo>
                    <a:pt x="16" y="8"/>
                    <a:pt x="16" y="8"/>
                    <a:pt x="16" y="8"/>
                  </a:cubicBezTo>
                  <a:cubicBezTo>
                    <a:pt x="17" y="8"/>
                    <a:pt x="17" y="8"/>
                    <a:pt x="17" y="8"/>
                  </a:cubicBezTo>
                  <a:cubicBezTo>
                    <a:pt x="17" y="8"/>
                    <a:pt x="16" y="8"/>
                    <a:pt x="16" y="8"/>
                  </a:cubicBezTo>
                  <a:cubicBezTo>
                    <a:pt x="16" y="8"/>
                    <a:pt x="16" y="8"/>
                    <a:pt x="17"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5" y="8"/>
                  </a:cubicBezTo>
                  <a:cubicBezTo>
                    <a:pt x="15" y="8"/>
                    <a:pt x="15" y="8"/>
                    <a:pt x="15" y="8"/>
                  </a:cubicBezTo>
                  <a:cubicBezTo>
                    <a:pt x="15" y="8"/>
                    <a:pt x="15" y="8"/>
                    <a:pt x="15" y="8"/>
                  </a:cubicBezTo>
                  <a:cubicBezTo>
                    <a:pt x="15" y="8"/>
                    <a:pt x="16" y="8"/>
                    <a:pt x="16" y="8"/>
                  </a:cubicBezTo>
                  <a:cubicBezTo>
                    <a:pt x="16" y="8"/>
                    <a:pt x="16" y="8"/>
                    <a:pt x="16" y="8"/>
                  </a:cubicBezTo>
                  <a:cubicBezTo>
                    <a:pt x="15" y="8"/>
                    <a:pt x="15" y="8"/>
                    <a:pt x="15" y="8"/>
                  </a:cubicBezTo>
                  <a:cubicBezTo>
                    <a:pt x="15" y="8"/>
                    <a:pt x="14" y="8"/>
                    <a:pt x="14" y="8"/>
                  </a:cubicBezTo>
                  <a:cubicBezTo>
                    <a:pt x="14" y="8"/>
                    <a:pt x="14" y="8"/>
                    <a:pt x="15" y="8"/>
                  </a:cubicBezTo>
                  <a:cubicBezTo>
                    <a:pt x="13" y="8"/>
                    <a:pt x="13" y="8"/>
                    <a:pt x="13" y="8"/>
                  </a:cubicBezTo>
                  <a:cubicBezTo>
                    <a:pt x="13" y="8"/>
                    <a:pt x="12" y="8"/>
                    <a:pt x="12" y="8"/>
                  </a:cubicBezTo>
                  <a:cubicBezTo>
                    <a:pt x="13" y="8"/>
                    <a:pt x="13" y="8"/>
                    <a:pt x="14" y="8"/>
                  </a:cubicBezTo>
                  <a:cubicBezTo>
                    <a:pt x="13" y="8"/>
                    <a:pt x="13" y="8"/>
                    <a:pt x="12" y="8"/>
                  </a:cubicBezTo>
                  <a:cubicBezTo>
                    <a:pt x="12" y="8"/>
                    <a:pt x="12" y="8"/>
                    <a:pt x="13" y="8"/>
                  </a:cubicBezTo>
                  <a:cubicBezTo>
                    <a:pt x="13" y="8"/>
                    <a:pt x="12" y="8"/>
                    <a:pt x="11" y="8"/>
                  </a:cubicBezTo>
                  <a:cubicBezTo>
                    <a:pt x="11" y="8"/>
                    <a:pt x="12" y="8"/>
                    <a:pt x="12" y="8"/>
                  </a:cubicBezTo>
                  <a:cubicBezTo>
                    <a:pt x="13" y="8"/>
                    <a:pt x="13" y="8"/>
                    <a:pt x="15" y="8"/>
                  </a:cubicBezTo>
                  <a:cubicBezTo>
                    <a:pt x="15" y="8"/>
                    <a:pt x="14" y="8"/>
                    <a:pt x="14" y="8"/>
                  </a:cubicBezTo>
                  <a:cubicBezTo>
                    <a:pt x="14" y="8"/>
                    <a:pt x="15" y="8"/>
                    <a:pt x="16" y="8"/>
                  </a:cubicBezTo>
                  <a:cubicBezTo>
                    <a:pt x="15" y="8"/>
                    <a:pt x="16" y="8"/>
                    <a:pt x="15" y="8"/>
                  </a:cubicBezTo>
                  <a:cubicBezTo>
                    <a:pt x="15" y="8"/>
                    <a:pt x="16" y="8"/>
                    <a:pt x="16" y="8"/>
                  </a:cubicBezTo>
                  <a:cubicBezTo>
                    <a:pt x="16" y="8"/>
                    <a:pt x="15" y="8"/>
                    <a:pt x="15" y="8"/>
                  </a:cubicBezTo>
                  <a:cubicBezTo>
                    <a:pt x="15" y="8"/>
                    <a:pt x="16" y="8"/>
                    <a:pt x="16" y="8"/>
                  </a:cubicBezTo>
                  <a:cubicBezTo>
                    <a:pt x="16" y="8"/>
                    <a:pt x="16" y="8"/>
                    <a:pt x="17" y="8"/>
                  </a:cubicBezTo>
                  <a:cubicBezTo>
                    <a:pt x="16" y="8"/>
                    <a:pt x="16" y="8"/>
                    <a:pt x="16" y="8"/>
                  </a:cubicBezTo>
                  <a:cubicBezTo>
                    <a:pt x="16" y="8"/>
                    <a:pt x="16" y="8"/>
                    <a:pt x="16" y="8"/>
                  </a:cubicBezTo>
                  <a:cubicBezTo>
                    <a:pt x="16" y="8"/>
                    <a:pt x="15" y="8"/>
                    <a:pt x="15" y="8"/>
                  </a:cubicBezTo>
                  <a:cubicBezTo>
                    <a:pt x="15" y="8"/>
                    <a:pt x="15" y="8"/>
                    <a:pt x="15" y="8"/>
                  </a:cubicBezTo>
                  <a:cubicBezTo>
                    <a:pt x="15" y="8"/>
                    <a:pt x="15" y="8"/>
                    <a:pt x="15" y="8"/>
                  </a:cubicBezTo>
                  <a:cubicBezTo>
                    <a:pt x="15" y="8"/>
                    <a:pt x="15" y="8"/>
                    <a:pt x="14" y="8"/>
                  </a:cubicBezTo>
                  <a:cubicBezTo>
                    <a:pt x="15" y="8"/>
                    <a:pt x="15" y="8"/>
                    <a:pt x="14" y="8"/>
                  </a:cubicBezTo>
                  <a:cubicBezTo>
                    <a:pt x="14" y="8"/>
                    <a:pt x="14" y="8"/>
                    <a:pt x="14" y="8"/>
                  </a:cubicBezTo>
                  <a:cubicBezTo>
                    <a:pt x="14" y="8"/>
                    <a:pt x="13" y="8"/>
                    <a:pt x="13" y="8"/>
                  </a:cubicBezTo>
                  <a:cubicBezTo>
                    <a:pt x="13" y="8"/>
                    <a:pt x="14" y="8"/>
                    <a:pt x="14" y="8"/>
                  </a:cubicBezTo>
                  <a:cubicBezTo>
                    <a:pt x="14" y="8"/>
                    <a:pt x="14" y="8"/>
                    <a:pt x="14" y="8"/>
                  </a:cubicBezTo>
                  <a:cubicBezTo>
                    <a:pt x="14" y="8"/>
                    <a:pt x="13" y="8"/>
                    <a:pt x="13" y="8"/>
                  </a:cubicBezTo>
                  <a:cubicBezTo>
                    <a:pt x="13" y="8"/>
                    <a:pt x="13" y="8"/>
                    <a:pt x="13" y="8"/>
                  </a:cubicBezTo>
                  <a:cubicBezTo>
                    <a:pt x="13" y="8"/>
                    <a:pt x="13" y="8"/>
                    <a:pt x="13" y="8"/>
                  </a:cubicBezTo>
                  <a:cubicBezTo>
                    <a:pt x="14" y="8"/>
                    <a:pt x="14" y="8"/>
                    <a:pt x="14" y="8"/>
                  </a:cubicBezTo>
                  <a:cubicBezTo>
                    <a:pt x="14" y="8"/>
                    <a:pt x="14" y="8"/>
                    <a:pt x="14" y="8"/>
                  </a:cubicBezTo>
                  <a:cubicBezTo>
                    <a:pt x="13" y="8"/>
                    <a:pt x="13" y="8"/>
                    <a:pt x="13" y="8"/>
                  </a:cubicBezTo>
                  <a:cubicBezTo>
                    <a:pt x="13" y="8"/>
                    <a:pt x="13" y="8"/>
                    <a:pt x="14" y="8"/>
                  </a:cubicBezTo>
                  <a:cubicBezTo>
                    <a:pt x="14" y="8"/>
                    <a:pt x="13" y="8"/>
                    <a:pt x="13" y="8"/>
                  </a:cubicBezTo>
                  <a:cubicBezTo>
                    <a:pt x="13" y="8"/>
                    <a:pt x="13" y="8"/>
                    <a:pt x="12" y="8"/>
                  </a:cubicBezTo>
                  <a:cubicBezTo>
                    <a:pt x="12" y="8"/>
                    <a:pt x="12" y="8"/>
                    <a:pt x="13" y="8"/>
                  </a:cubicBezTo>
                  <a:cubicBezTo>
                    <a:pt x="14" y="8"/>
                    <a:pt x="14" y="8"/>
                    <a:pt x="14" y="8"/>
                  </a:cubicBezTo>
                  <a:cubicBezTo>
                    <a:pt x="15" y="8"/>
                    <a:pt x="15" y="8"/>
                    <a:pt x="15" y="8"/>
                  </a:cubicBezTo>
                  <a:cubicBezTo>
                    <a:pt x="14" y="8"/>
                    <a:pt x="14" y="8"/>
                    <a:pt x="14" y="8"/>
                  </a:cubicBezTo>
                  <a:cubicBezTo>
                    <a:pt x="14" y="8"/>
                    <a:pt x="15" y="8"/>
                    <a:pt x="14" y="8"/>
                  </a:cubicBezTo>
                  <a:cubicBezTo>
                    <a:pt x="14" y="8"/>
                    <a:pt x="15" y="8"/>
                    <a:pt x="13" y="8"/>
                  </a:cubicBezTo>
                  <a:cubicBezTo>
                    <a:pt x="13" y="8"/>
                    <a:pt x="13" y="8"/>
                    <a:pt x="13" y="8"/>
                  </a:cubicBezTo>
                  <a:cubicBezTo>
                    <a:pt x="13" y="8"/>
                    <a:pt x="13" y="8"/>
                    <a:pt x="13" y="8"/>
                  </a:cubicBezTo>
                  <a:cubicBezTo>
                    <a:pt x="13" y="8"/>
                    <a:pt x="13" y="8"/>
                    <a:pt x="13" y="8"/>
                  </a:cubicBezTo>
                  <a:cubicBezTo>
                    <a:pt x="12" y="8"/>
                    <a:pt x="13" y="8"/>
                    <a:pt x="12" y="8"/>
                  </a:cubicBezTo>
                  <a:cubicBezTo>
                    <a:pt x="12" y="8"/>
                    <a:pt x="13" y="8"/>
                    <a:pt x="12" y="8"/>
                  </a:cubicBezTo>
                  <a:cubicBezTo>
                    <a:pt x="12" y="8"/>
                    <a:pt x="11" y="8"/>
                    <a:pt x="11" y="8"/>
                  </a:cubicBezTo>
                  <a:cubicBezTo>
                    <a:pt x="11" y="8"/>
                    <a:pt x="12" y="8"/>
                    <a:pt x="11" y="8"/>
                  </a:cubicBezTo>
                  <a:cubicBezTo>
                    <a:pt x="12" y="8"/>
                    <a:pt x="12" y="8"/>
                    <a:pt x="13" y="8"/>
                  </a:cubicBezTo>
                  <a:cubicBezTo>
                    <a:pt x="13" y="8"/>
                    <a:pt x="14" y="8"/>
                    <a:pt x="14" y="8"/>
                  </a:cubicBezTo>
                  <a:cubicBezTo>
                    <a:pt x="14" y="8"/>
                    <a:pt x="14" y="8"/>
                    <a:pt x="14" y="8"/>
                  </a:cubicBezTo>
                  <a:cubicBezTo>
                    <a:pt x="15" y="8"/>
                    <a:pt x="17" y="8"/>
                    <a:pt x="18" y="7"/>
                  </a:cubicBezTo>
                  <a:cubicBezTo>
                    <a:pt x="17" y="7"/>
                    <a:pt x="17" y="7"/>
                    <a:pt x="17" y="8"/>
                  </a:cubicBezTo>
                  <a:cubicBezTo>
                    <a:pt x="17" y="8"/>
                    <a:pt x="17" y="7"/>
                    <a:pt x="17" y="7"/>
                  </a:cubicBezTo>
                  <a:cubicBezTo>
                    <a:pt x="17" y="8"/>
                    <a:pt x="17" y="7"/>
                    <a:pt x="17" y="8"/>
                  </a:cubicBezTo>
                  <a:cubicBezTo>
                    <a:pt x="16" y="8"/>
                    <a:pt x="16" y="8"/>
                    <a:pt x="16" y="8"/>
                  </a:cubicBezTo>
                  <a:cubicBezTo>
                    <a:pt x="15" y="8"/>
                    <a:pt x="15" y="8"/>
                    <a:pt x="15" y="8"/>
                  </a:cubicBezTo>
                  <a:cubicBezTo>
                    <a:pt x="14" y="8"/>
                    <a:pt x="15" y="8"/>
                    <a:pt x="15" y="8"/>
                  </a:cubicBezTo>
                  <a:cubicBezTo>
                    <a:pt x="16" y="8"/>
                    <a:pt x="16" y="8"/>
                    <a:pt x="17" y="7"/>
                  </a:cubicBezTo>
                  <a:cubicBezTo>
                    <a:pt x="18" y="7"/>
                    <a:pt x="20" y="7"/>
                    <a:pt x="20" y="7"/>
                  </a:cubicBezTo>
                  <a:cubicBezTo>
                    <a:pt x="21" y="7"/>
                    <a:pt x="22" y="7"/>
                    <a:pt x="22" y="7"/>
                  </a:cubicBezTo>
                  <a:cubicBezTo>
                    <a:pt x="23" y="6"/>
                    <a:pt x="24" y="6"/>
                    <a:pt x="25" y="6"/>
                  </a:cubicBezTo>
                  <a:cubicBezTo>
                    <a:pt x="25" y="6"/>
                    <a:pt x="26" y="6"/>
                    <a:pt x="26" y="6"/>
                  </a:cubicBezTo>
                  <a:cubicBezTo>
                    <a:pt x="26" y="6"/>
                    <a:pt x="26" y="6"/>
                    <a:pt x="26" y="6"/>
                  </a:cubicBezTo>
                  <a:cubicBezTo>
                    <a:pt x="27" y="6"/>
                    <a:pt x="27" y="6"/>
                    <a:pt x="27" y="6"/>
                  </a:cubicBezTo>
                  <a:cubicBezTo>
                    <a:pt x="28" y="6"/>
                    <a:pt x="28" y="6"/>
                    <a:pt x="28" y="6"/>
                  </a:cubicBezTo>
                  <a:cubicBezTo>
                    <a:pt x="28" y="6"/>
                    <a:pt x="29" y="6"/>
                    <a:pt x="29" y="6"/>
                  </a:cubicBezTo>
                  <a:cubicBezTo>
                    <a:pt x="29" y="6"/>
                    <a:pt x="29" y="6"/>
                    <a:pt x="29" y="6"/>
                  </a:cubicBezTo>
                  <a:cubicBezTo>
                    <a:pt x="30" y="5"/>
                    <a:pt x="31" y="5"/>
                    <a:pt x="31" y="5"/>
                  </a:cubicBezTo>
                  <a:cubicBezTo>
                    <a:pt x="31" y="5"/>
                    <a:pt x="30" y="5"/>
                    <a:pt x="30" y="5"/>
                  </a:cubicBezTo>
                  <a:cubicBezTo>
                    <a:pt x="31" y="5"/>
                    <a:pt x="31" y="5"/>
                    <a:pt x="32" y="5"/>
                  </a:cubicBezTo>
                  <a:cubicBezTo>
                    <a:pt x="32" y="5"/>
                    <a:pt x="32" y="5"/>
                    <a:pt x="32" y="5"/>
                  </a:cubicBezTo>
                  <a:cubicBezTo>
                    <a:pt x="32" y="5"/>
                    <a:pt x="33" y="5"/>
                    <a:pt x="33" y="5"/>
                  </a:cubicBezTo>
                  <a:cubicBezTo>
                    <a:pt x="32" y="5"/>
                    <a:pt x="32" y="5"/>
                    <a:pt x="30" y="5"/>
                  </a:cubicBezTo>
                  <a:cubicBezTo>
                    <a:pt x="30" y="5"/>
                    <a:pt x="30" y="5"/>
                    <a:pt x="30" y="5"/>
                  </a:cubicBezTo>
                  <a:cubicBezTo>
                    <a:pt x="32" y="5"/>
                    <a:pt x="33" y="5"/>
                    <a:pt x="34" y="5"/>
                  </a:cubicBezTo>
                  <a:cubicBezTo>
                    <a:pt x="35" y="5"/>
                    <a:pt x="36" y="4"/>
                    <a:pt x="37" y="4"/>
                  </a:cubicBezTo>
                  <a:cubicBezTo>
                    <a:pt x="37" y="4"/>
                    <a:pt x="37" y="4"/>
                    <a:pt x="37" y="4"/>
                  </a:cubicBezTo>
                  <a:cubicBezTo>
                    <a:pt x="38" y="4"/>
                    <a:pt x="38" y="4"/>
                    <a:pt x="39" y="4"/>
                  </a:cubicBezTo>
                  <a:cubicBezTo>
                    <a:pt x="39" y="4"/>
                    <a:pt x="39" y="4"/>
                    <a:pt x="39" y="4"/>
                  </a:cubicBezTo>
                  <a:cubicBezTo>
                    <a:pt x="38" y="4"/>
                    <a:pt x="37" y="4"/>
                    <a:pt x="37" y="4"/>
                  </a:cubicBezTo>
                  <a:cubicBezTo>
                    <a:pt x="37" y="4"/>
                    <a:pt x="38" y="4"/>
                    <a:pt x="38" y="4"/>
                  </a:cubicBezTo>
                  <a:cubicBezTo>
                    <a:pt x="38" y="4"/>
                    <a:pt x="38" y="4"/>
                    <a:pt x="38" y="4"/>
                  </a:cubicBezTo>
                  <a:cubicBezTo>
                    <a:pt x="37" y="4"/>
                    <a:pt x="37" y="4"/>
                    <a:pt x="37" y="4"/>
                  </a:cubicBezTo>
                  <a:cubicBezTo>
                    <a:pt x="37" y="4"/>
                    <a:pt x="37" y="4"/>
                    <a:pt x="37" y="4"/>
                  </a:cubicBezTo>
                  <a:cubicBezTo>
                    <a:pt x="38" y="4"/>
                    <a:pt x="37" y="4"/>
                    <a:pt x="38" y="4"/>
                  </a:cubicBezTo>
                  <a:cubicBezTo>
                    <a:pt x="38" y="4"/>
                    <a:pt x="38" y="4"/>
                    <a:pt x="38" y="4"/>
                  </a:cubicBezTo>
                  <a:cubicBezTo>
                    <a:pt x="38" y="4"/>
                    <a:pt x="39" y="4"/>
                    <a:pt x="39" y="4"/>
                  </a:cubicBezTo>
                  <a:cubicBezTo>
                    <a:pt x="39" y="4"/>
                    <a:pt x="39" y="4"/>
                    <a:pt x="40" y="4"/>
                  </a:cubicBezTo>
                  <a:cubicBezTo>
                    <a:pt x="41" y="4"/>
                    <a:pt x="41" y="4"/>
                    <a:pt x="41" y="4"/>
                  </a:cubicBezTo>
                  <a:cubicBezTo>
                    <a:pt x="42" y="3"/>
                    <a:pt x="41" y="4"/>
                    <a:pt x="42" y="4"/>
                  </a:cubicBezTo>
                  <a:cubicBezTo>
                    <a:pt x="42" y="3"/>
                    <a:pt x="42" y="3"/>
                    <a:pt x="42" y="3"/>
                  </a:cubicBezTo>
                  <a:cubicBezTo>
                    <a:pt x="41" y="4"/>
                    <a:pt x="43" y="3"/>
                    <a:pt x="41" y="4"/>
                  </a:cubicBezTo>
                  <a:cubicBezTo>
                    <a:pt x="41" y="4"/>
                    <a:pt x="41" y="4"/>
                    <a:pt x="42" y="3"/>
                  </a:cubicBezTo>
                  <a:cubicBezTo>
                    <a:pt x="41" y="4"/>
                    <a:pt x="42" y="4"/>
                    <a:pt x="41" y="4"/>
                  </a:cubicBezTo>
                  <a:cubicBezTo>
                    <a:pt x="41" y="4"/>
                    <a:pt x="41" y="4"/>
                    <a:pt x="40" y="4"/>
                  </a:cubicBezTo>
                  <a:cubicBezTo>
                    <a:pt x="41" y="4"/>
                    <a:pt x="41" y="4"/>
                    <a:pt x="42" y="3"/>
                  </a:cubicBezTo>
                  <a:cubicBezTo>
                    <a:pt x="42" y="3"/>
                    <a:pt x="41" y="4"/>
                    <a:pt x="42" y="4"/>
                  </a:cubicBezTo>
                  <a:cubicBezTo>
                    <a:pt x="42" y="4"/>
                    <a:pt x="42" y="4"/>
                    <a:pt x="42" y="4"/>
                  </a:cubicBezTo>
                  <a:cubicBezTo>
                    <a:pt x="42" y="4"/>
                    <a:pt x="41" y="4"/>
                    <a:pt x="41" y="4"/>
                  </a:cubicBezTo>
                  <a:cubicBezTo>
                    <a:pt x="42" y="3"/>
                    <a:pt x="40" y="4"/>
                    <a:pt x="42" y="3"/>
                  </a:cubicBezTo>
                  <a:cubicBezTo>
                    <a:pt x="42" y="4"/>
                    <a:pt x="41" y="4"/>
                    <a:pt x="41" y="4"/>
                  </a:cubicBezTo>
                  <a:cubicBezTo>
                    <a:pt x="41" y="4"/>
                    <a:pt x="41" y="4"/>
                    <a:pt x="41" y="4"/>
                  </a:cubicBezTo>
                  <a:cubicBezTo>
                    <a:pt x="41" y="4"/>
                    <a:pt x="41" y="4"/>
                    <a:pt x="41" y="4"/>
                  </a:cubicBezTo>
                  <a:cubicBezTo>
                    <a:pt x="41" y="4"/>
                    <a:pt x="41" y="4"/>
                    <a:pt x="41" y="4"/>
                  </a:cubicBezTo>
                  <a:cubicBezTo>
                    <a:pt x="41" y="4"/>
                    <a:pt x="41" y="4"/>
                    <a:pt x="41" y="4"/>
                  </a:cubicBezTo>
                  <a:cubicBezTo>
                    <a:pt x="41" y="4"/>
                    <a:pt x="41" y="4"/>
                    <a:pt x="40" y="4"/>
                  </a:cubicBezTo>
                  <a:cubicBezTo>
                    <a:pt x="40" y="4"/>
                    <a:pt x="41" y="4"/>
                    <a:pt x="41" y="4"/>
                  </a:cubicBezTo>
                  <a:cubicBezTo>
                    <a:pt x="41" y="4"/>
                    <a:pt x="41" y="4"/>
                    <a:pt x="40" y="4"/>
                  </a:cubicBezTo>
                  <a:cubicBezTo>
                    <a:pt x="40" y="4"/>
                    <a:pt x="40" y="4"/>
                    <a:pt x="40" y="4"/>
                  </a:cubicBezTo>
                  <a:cubicBezTo>
                    <a:pt x="40" y="4"/>
                    <a:pt x="40" y="4"/>
                    <a:pt x="39" y="4"/>
                  </a:cubicBezTo>
                  <a:cubicBezTo>
                    <a:pt x="39" y="4"/>
                    <a:pt x="40" y="4"/>
                    <a:pt x="40" y="4"/>
                  </a:cubicBezTo>
                  <a:cubicBezTo>
                    <a:pt x="40" y="4"/>
                    <a:pt x="40" y="4"/>
                    <a:pt x="41" y="4"/>
                  </a:cubicBezTo>
                  <a:cubicBezTo>
                    <a:pt x="39" y="4"/>
                    <a:pt x="40" y="4"/>
                    <a:pt x="40" y="4"/>
                  </a:cubicBezTo>
                  <a:cubicBezTo>
                    <a:pt x="40" y="4"/>
                    <a:pt x="40" y="4"/>
                    <a:pt x="40" y="4"/>
                  </a:cubicBezTo>
                  <a:cubicBezTo>
                    <a:pt x="40" y="4"/>
                    <a:pt x="40" y="4"/>
                    <a:pt x="40" y="4"/>
                  </a:cubicBezTo>
                  <a:cubicBezTo>
                    <a:pt x="40" y="4"/>
                    <a:pt x="40" y="4"/>
                    <a:pt x="39" y="4"/>
                  </a:cubicBezTo>
                  <a:cubicBezTo>
                    <a:pt x="39" y="4"/>
                    <a:pt x="40" y="4"/>
                    <a:pt x="40" y="4"/>
                  </a:cubicBezTo>
                  <a:cubicBezTo>
                    <a:pt x="40" y="4"/>
                    <a:pt x="40" y="4"/>
                    <a:pt x="41" y="4"/>
                  </a:cubicBezTo>
                  <a:cubicBezTo>
                    <a:pt x="40" y="4"/>
                    <a:pt x="40" y="4"/>
                    <a:pt x="40" y="4"/>
                  </a:cubicBezTo>
                  <a:cubicBezTo>
                    <a:pt x="41" y="4"/>
                    <a:pt x="42" y="3"/>
                    <a:pt x="41" y="4"/>
                  </a:cubicBezTo>
                  <a:cubicBezTo>
                    <a:pt x="41" y="4"/>
                    <a:pt x="42" y="4"/>
                    <a:pt x="42" y="3"/>
                  </a:cubicBezTo>
                  <a:cubicBezTo>
                    <a:pt x="42" y="4"/>
                    <a:pt x="41" y="4"/>
                    <a:pt x="41" y="4"/>
                  </a:cubicBezTo>
                  <a:cubicBezTo>
                    <a:pt x="40" y="4"/>
                    <a:pt x="40" y="4"/>
                    <a:pt x="40" y="4"/>
                  </a:cubicBezTo>
                  <a:cubicBezTo>
                    <a:pt x="40" y="4"/>
                    <a:pt x="42" y="3"/>
                    <a:pt x="41" y="4"/>
                  </a:cubicBezTo>
                  <a:cubicBezTo>
                    <a:pt x="41" y="4"/>
                    <a:pt x="41" y="4"/>
                    <a:pt x="41" y="4"/>
                  </a:cubicBezTo>
                  <a:cubicBezTo>
                    <a:pt x="40" y="4"/>
                    <a:pt x="40" y="4"/>
                    <a:pt x="39" y="4"/>
                  </a:cubicBezTo>
                  <a:cubicBezTo>
                    <a:pt x="39" y="4"/>
                    <a:pt x="39" y="4"/>
                    <a:pt x="39" y="4"/>
                  </a:cubicBezTo>
                  <a:cubicBezTo>
                    <a:pt x="38" y="4"/>
                    <a:pt x="37" y="4"/>
                    <a:pt x="36" y="4"/>
                  </a:cubicBezTo>
                  <a:cubicBezTo>
                    <a:pt x="35" y="5"/>
                    <a:pt x="36" y="4"/>
                    <a:pt x="35" y="5"/>
                  </a:cubicBezTo>
                  <a:cubicBezTo>
                    <a:pt x="35" y="5"/>
                    <a:pt x="35" y="5"/>
                    <a:pt x="36" y="4"/>
                  </a:cubicBezTo>
                  <a:cubicBezTo>
                    <a:pt x="36" y="4"/>
                    <a:pt x="36" y="4"/>
                    <a:pt x="36" y="4"/>
                  </a:cubicBezTo>
                  <a:cubicBezTo>
                    <a:pt x="35" y="5"/>
                    <a:pt x="35" y="5"/>
                    <a:pt x="35" y="5"/>
                  </a:cubicBezTo>
                  <a:cubicBezTo>
                    <a:pt x="34" y="5"/>
                    <a:pt x="35" y="5"/>
                    <a:pt x="35" y="5"/>
                  </a:cubicBezTo>
                  <a:cubicBezTo>
                    <a:pt x="36" y="4"/>
                    <a:pt x="36" y="4"/>
                    <a:pt x="37" y="4"/>
                  </a:cubicBezTo>
                  <a:cubicBezTo>
                    <a:pt x="37" y="4"/>
                    <a:pt x="37" y="4"/>
                    <a:pt x="36" y="4"/>
                  </a:cubicBezTo>
                  <a:cubicBezTo>
                    <a:pt x="36" y="4"/>
                    <a:pt x="36" y="4"/>
                    <a:pt x="36" y="4"/>
                  </a:cubicBezTo>
                  <a:cubicBezTo>
                    <a:pt x="35" y="5"/>
                    <a:pt x="36" y="4"/>
                    <a:pt x="35" y="5"/>
                  </a:cubicBezTo>
                  <a:cubicBezTo>
                    <a:pt x="35" y="5"/>
                    <a:pt x="35" y="5"/>
                    <a:pt x="35" y="5"/>
                  </a:cubicBezTo>
                  <a:cubicBezTo>
                    <a:pt x="35" y="5"/>
                    <a:pt x="34" y="5"/>
                    <a:pt x="34" y="5"/>
                  </a:cubicBezTo>
                  <a:cubicBezTo>
                    <a:pt x="34" y="5"/>
                    <a:pt x="34" y="5"/>
                    <a:pt x="34" y="5"/>
                  </a:cubicBezTo>
                  <a:cubicBezTo>
                    <a:pt x="33" y="5"/>
                    <a:pt x="33" y="5"/>
                    <a:pt x="32" y="5"/>
                  </a:cubicBezTo>
                  <a:cubicBezTo>
                    <a:pt x="32" y="5"/>
                    <a:pt x="32" y="5"/>
                    <a:pt x="31" y="5"/>
                  </a:cubicBezTo>
                  <a:cubicBezTo>
                    <a:pt x="32" y="5"/>
                    <a:pt x="32" y="5"/>
                    <a:pt x="33" y="5"/>
                  </a:cubicBezTo>
                  <a:cubicBezTo>
                    <a:pt x="33" y="5"/>
                    <a:pt x="33" y="5"/>
                    <a:pt x="34" y="5"/>
                  </a:cubicBezTo>
                  <a:cubicBezTo>
                    <a:pt x="34" y="5"/>
                    <a:pt x="33" y="5"/>
                    <a:pt x="33" y="5"/>
                  </a:cubicBezTo>
                  <a:cubicBezTo>
                    <a:pt x="33" y="5"/>
                    <a:pt x="33" y="5"/>
                    <a:pt x="33" y="5"/>
                  </a:cubicBezTo>
                  <a:cubicBezTo>
                    <a:pt x="34" y="5"/>
                    <a:pt x="34" y="5"/>
                    <a:pt x="34" y="5"/>
                  </a:cubicBezTo>
                  <a:cubicBezTo>
                    <a:pt x="34" y="5"/>
                    <a:pt x="33" y="5"/>
                    <a:pt x="33" y="5"/>
                  </a:cubicBezTo>
                  <a:cubicBezTo>
                    <a:pt x="33" y="5"/>
                    <a:pt x="33" y="5"/>
                    <a:pt x="34" y="5"/>
                  </a:cubicBezTo>
                  <a:cubicBezTo>
                    <a:pt x="33" y="5"/>
                    <a:pt x="33" y="5"/>
                    <a:pt x="32" y="5"/>
                  </a:cubicBezTo>
                  <a:cubicBezTo>
                    <a:pt x="32" y="5"/>
                    <a:pt x="33" y="5"/>
                    <a:pt x="33" y="5"/>
                  </a:cubicBezTo>
                  <a:cubicBezTo>
                    <a:pt x="34" y="5"/>
                    <a:pt x="33" y="5"/>
                    <a:pt x="33" y="5"/>
                  </a:cubicBezTo>
                  <a:cubicBezTo>
                    <a:pt x="33" y="5"/>
                    <a:pt x="34" y="5"/>
                    <a:pt x="34" y="5"/>
                  </a:cubicBezTo>
                  <a:cubicBezTo>
                    <a:pt x="34" y="5"/>
                    <a:pt x="35" y="5"/>
                    <a:pt x="35" y="5"/>
                  </a:cubicBezTo>
                  <a:cubicBezTo>
                    <a:pt x="36" y="4"/>
                    <a:pt x="37" y="4"/>
                    <a:pt x="37" y="4"/>
                  </a:cubicBezTo>
                  <a:cubicBezTo>
                    <a:pt x="37" y="4"/>
                    <a:pt x="37" y="4"/>
                    <a:pt x="37" y="4"/>
                  </a:cubicBezTo>
                  <a:cubicBezTo>
                    <a:pt x="37" y="4"/>
                    <a:pt x="37" y="4"/>
                    <a:pt x="37" y="4"/>
                  </a:cubicBezTo>
                  <a:cubicBezTo>
                    <a:pt x="37" y="4"/>
                    <a:pt x="36" y="4"/>
                    <a:pt x="36" y="4"/>
                  </a:cubicBezTo>
                  <a:cubicBezTo>
                    <a:pt x="37" y="4"/>
                    <a:pt x="36" y="4"/>
                    <a:pt x="37" y="4"/>
                  </a:cubicBezTo>
                  <a:cubicBezTo>
                    <a:pt x="37" y="4"/>
                    <a:pt x="37" y="4"/>
                    <a:pt x="37" y="4"/>
                  </a:cubicBezTo>
                  <a:cubicBezTo>
                    <a:pt x="37" y="4"/>
                    <a:pt x="37" y="4"/>
                    <a:pt x="37" y="4"/>
                  </a:cubicBezTo>
                  <a:cubicBezTo>
                    <a:pt x="38" y="4"/>
                    <a:pt x="38" y="4"/>
                    <a:pt x="39" y="4"/>
                  </a:cubicBezTo>
                  <a:cubicBezTo>
                    <a:pt x="39" y="4"/>
                    <a:pt x="40" y="4"/>
                    <a:pt x="40" y="4"/>
                  </a:cubicBezTo>
                  <a:cubicBezTo>
                    <a:pt x="41" y="4"/>
                    <a:pt x="41" y="4"/>
                    <a:pt x="42" y="3"/>
                  </a:cubicBezTo>
                  <a:cubicBezTo>
                    <a:pt x="42" y="3"/>
                    <a:pt x="41" y="4"/>
                    <a:pt x="41" y="4"/>
                  </a:cubicBezTo>
                  <a:cubicBezTo>
                    <a:pt x="41" y="4"/>
                    <a:pt x="42" y="4"/>
                    <a:pt x="42" y="4"/>
                  </a:cubicBezTo>
                  <a:cubicBezTo>
                    <a:pt x="42" y="4"/>
                    <a:pt x="41" y="4"/>
                    <a:pt x="41" y="4"/>
                  </a:cubicBezTo>
                  <a:cubicBezTo>
                    <a:pt x="41" y="4"/>
                    <a:pt x="41" y="4"/>
                    <a:pt x="41" y="4"/>
                  </a:cubicBezTo>
                  <a:cubicBezTo>
                    <a:pt x="41" y="4"/>
                    <a:pt x="41" y="4"/>
                    <a:pt x="41" y="4"/>
                  </a:cubicBezTo>
                  <a:cubicBezTo>
                    <a:pt x="41" y="4"/>
                    <a:pt x="41" y="4"/>
                    <a:pt x="42" y="4"/>
                  </a:cubicBezTo>
                  <a:cubicBezTo>
                    <a:pt x="41" y="4"/>
                    <a:pt x="41" y="4"/>
                    <a:pt x="41" y="4"/>
                  </a:cubicBezTo>
                  <a:cubicBezTo>
                    <a:pt x="41" y="4"/>
                    <a:pt x="41" y="4"/>
                    <a:pt x="42" y="4"/>
                  </a:cubicBezTo>
                  <a:cubicBezTo>
                    <a:pt x="41" y="4"/>
                    <a:pt x="41" y="4"/>
                    <a:pt x="41" y="4"/>
                  </a:cubicBezTo>
                  <a:cubicBezTo>
                    <a:pt x="41" y="4"/>
                    <a:pt x="41" y="4"/>
                    <a:pt x="41" y="4"/>
                  </a:cubicBezTo>
                  <a:cubicBezTo>
                    <a:pt x="41" y="4"/>
                    <a:pt x="41" y="4"/>
                    <a:pt x="42" y="4"/>
                  </a:cubicBezTo>
                  <a:cubicBezTo>
                    <a:pt x="41" y="4"/>
                    <a:pt x="41" y="4"/>
                    <a:pt x="41" y="4"/>
                  </a:cubicBezTo>
                  <a:cubicBezTo>
                    <a:pt x="41" y="4"/>
                    <a:pt x="41" y="4"/>
                    <a:pt x="42" y="3"/>
                  </a:cubicBezTo>
                  <a:cubicBezTo>
                    <a:pt x="42" y="4"/>
                    <a:pt x="41" y="4"/>
                    <a:pt x="42" y="4"/>
                  </a:cubicBezTo>
                  <a:cubicBezTo>
                    <a:pt x="42" y="3"/>
                    <a:pt x="42" y="3"/>
                    <a:pt x="42" y="3"/>
                  </a:cubicBezTo>
                  <a:cubicBezTo>
                    <a:pt x="43" y="3"/>
                    <a:pt x="42" y="3"/>
                    <a:pt x="43" y="3"/>
                  </a:cubicBezTo>
                  <a:cubicBezTo>
                    <a:pt x="43" y="3"/>
                    <a:pt x="43" y="3"/>
                    <a:pt x="43" y="3"/>
                  </a:cubicBezTo>
                  <a:cubicBezTo>
                    <a:pt x="43" y="3"/>
                    <a:pt x="43" y="3"/>
                    <a:pt x="43" y="3"/>
                  </a:cubicBezTo>
                  <a:cubicBezTo>
                    <a:pt x="43" y="3"/>
                    <a:pt x="43" y="3"/>
                    <a:pt x="43" y="3"/>
                  </a:cubicBezTo>
                  <a:cubicBezTo>
                    <a:pt x="43" y="3"/>
                    <a:pt x="43" y="3"/>
                    <a:pt x="43" y="3"/>
                  </a:cubicBezTo>
                  <a:cubicBezTo>
                    <a:pt x="43" y="3"/>
                    <a:pt x="43" y="3"/>
                    <a:pt x="43" y="3"/>
                  </a:cubicBezTo>
                  <a:cubicBezTo>
                    <a:pt x="43" y="3"/>
                    <a:pt x="43" y="3"/>
                    <a:pt x="43" y="3"/>
                  </a:cubicBezTo>
                  <a:cubicBezTo>
                    <a:pt x="43" y="3"/>
                    <a:pt x="43" y="3"/>
                    <a:pt x="43" y="3"/>
                  </a:cubicBezTo>
                  <a:cubicBezTo>
                    <a:pt x="43" y="3"/>
                    <a:pt x="44" y="3"/>
                    <a:pt x="44" y="3"/>
                  </a:cubicBezTo>
                  <a:cubicBezTo>
                    <a:pt x="44" y="3"/>
                    <a:pt x="43" y="3"/>
                    <a:pt x="43" y="3"/>
                  </a:cubicBezTo>
                  <a:cubicBezTo>
                    <a:pt x="43"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5" y="3"/>
                    <a:pt x="45" y="3"/>
                  </a:cubicBezTo>
                  <a:cubicBezTo>
                    <a:pt x="45" y="3"/>
                    <a:pt x="44" y="3"/>
                    <a:pt x="44" y="3"/>
                  </a:cubicBezTo>
                  <a:cubicBezTo>
                    <a:pt x="44" y="3"/>
                    <a:pt x="45" y="3"/>
                    <a:pt x="44" y="3"/>
                  </a:cubicBezTo>
                  <a:cubicBezTo>
                    <a:pt x="45" y="3"/>
                    <a:pt x="45" y="3"/>
                    <a:pt x="45" y="3"/>
                  </a:cubicBezTo>
                  <a:cubicBezTo>
                    <a:pt x="45" y="3"/>
                    <a:pt x="45" y="3"/>
                    <a:pt x="45" y="3"/>
                  </a:cubicBezTo>
                  <a:cubicBezTo>
                    <a:pt x="45" y="3"/>
                    <a:pt x="45" y="3"/>
                    <a:pt x="45" y="3"/>
                  </a:cubicBezTo>
                  <a:cubicBezTo>
                    <a:pt x="45" y="3"/>
                    <a:pt x="44" y="3"/>
                    <a:pt x="44" y="3"/>
                  </a:cubicBezTo>
                  <a:cubicBezTo>
                    <a:pt x="44" y="3"/>
                    <a:pt x="44" y="3"/>
                    <a:pt x="44" y="3"/>
                  </a:cubicBezTo>
                  <a:cubicBezTo>
                    <a:pt x="44" y="3"/>
                    <a:pt x="45" y="3"/>
                    <a:pt x="45" y="3"/>
                  </a:cubicBezTo>
                  <a:cubicBezTo>
                    <a:pt x="45" y="3"/>
                    <a:pt x="44" y="3"/>
                    <a:pt x="44" y="3"/>
                  </a:cubicBezTo>
                  <a:cubicBezTo>
                    <a:pt x="44" y="3"/>
                    <a:pt x="45" y="3"/>
                    <a:pt x="45" y="3"/>
                  </a:cubicBezTo>
                  <a:cubicBezTo>
                    <a:pt x="45" y="3"/>
                    <a:pt x="44" y="3"/>
                    <a:pt x="44" y="3"/>
                  </a:cubicBezTo>
                  <a:cubicBezTo>
                    <a:pt x="44" y="3"/>
                    <a:pt x="45" y="3"/>
                    <a:pt x="44" y="3"/>
                  </a:cubicBezTo>
                  <a:cubicBezTo>
                    <a:pt x="45" y="3"/>
                    <a:pt x="45" y="3"/>
                    <a:pt x="45" y="3"/>
                  </a:cubicBezTo>
                  <a:cubicBezTo>
                    <a:pt x="45" y="3"/>
                    <a:pt x="45" y="3"/>
                    <a:pt x="45" y="3"/>
                  </a:cubicBezTo>
                  <a:cubicBezTo>
                    <a:pt x="45" y="3"/>
                    <a:pt x="46" y="3"/>
                    <a:pt x="45" y="3"/>
                  </a:cubicBezTo>
                  <a:cubicBezTo>
                    <a:pt x="45" y="3"/>
                    <a:pt x="45" y="3"/>
                    <a:pt x="45" y="3"/>
                  </a:cubicBezTo>
                  <a:cubicBezTo>
                    <a:pt x="45" y="3"/>
                    <a:pt x="45" y="3"/>
                    <a:pt x="45" y="3"/>
                  </a:cubicBezTo>
                  <a:cubicBezTo>
                    <a:pt x="46" y="3"/>
                    <a:pt x="46" y="3"/>
                    <a:pt x="45" y="3"/>
                  </a:cubicBezTo>
                  <a:cubicBezTo>
                    <a:pt x="45" y="3"/>
                    <a:pt x="45" y="3"/>
                    <a:pt x="45" y="3"/>
                  </a:cubicBezTo>
                  <a:cubicBezTo>
                    <a:pt x="45" y="3"/>
                    <a:pt x="46" y="3"/>
                    <a:pt x="46" y="3"/>
                  </a:cubicBezTo>
                  <a:cubicBezTo>
                    <a:pt x="45" y="3"/>
                    <a:pt x="45" y="3"/>
                    <a:pt x="45" y="3"/>
                  </a:cubicBezTo>
                  <a:cubicBezTo>
                    <a:pt x="45" y="3"/>
                    <a:pt x="45" y="3"/>
                    <a:pt x="44" y="3"/>
                  </a:cubicBezTo>
                  <a:cubicBezTo>
                    <a:pt x="44" y="3"/>
                    <a:pt x="44" y="3"/>
                    <a:pt x="44" y="3"/>
                  </a:cubicBezTo>
                  <a:cubicBezTo>
                    <a:pt x="44" y="3"/>
                    <a:pt x="44" y="3"/>
                    <a:pt x="43" y="3"/>
                  </a:cubicBezTo>
                  <a:cubicBezTo>
                    <a:pt x="43" y="3"/>
                    <a:pt x="43" y="3"/>
                    <a:pt x="43" y="3"/>
                  </a:cubicBezTo>
                  <a:cubicBezTo>
                    <a:pt x="43" y="3"/>
                    <a:pt x="43" y="3"/>
                    <a:pt x="42" y="3"/>
                  </a:cubicBezTo>
                  <a:cubicBezTo>
                    <a:pt x="43" y="3"/>
                    <a:pt x="44" y="3"/>
                    <a:pt x="45" y="3"/>
                  </a:cubicBezTo>
                  <a:cubicBezTo>
                    <a:pt x="45" y="3"/>
                    <a:pt x="45" y="3"/>
                    <a:pt x="46" y="3"/>
                  </a:cubicBezTo>
                  <a:cubicBezTo>
                    <a:pt x="46" y="3"/>
                    <a:pt x="45" y="3"/>
                    <a:pt x="45" y="3"/>
                  </a:cubicBezTo>
                  <a:cubicBezTo>
                    <a:pt x="45" y="3"/>
                    <a:pt x="46" y="3"/>
                    <a:pt x="46" y="3"/>
                  </a:cubicBezTo>
                  <a:cubicBezTo>
                    <a:pt x="45" y="3"/>
                    <a:pt x="45" y="3"/>
                    <a:pt x="44" y="3"/>
                  </a:cubicBezTo>
                  <a:cubicBezTo>
                    <a:pt x="45" y="3"/>
                    <a:pt x="45" y="3"/>
                    <a:pt x="46" y="3"/>
                  </a:cubicBezTo>
                  <a:cubicBezTo>
                    <a:pt x="46" y="3"/>
                    <a:pt x="46" y="3"/>
                    <a:pt x="47" y="3"/>
                  </a:cubicBezTo>
                  <a:cubicBezTo>
                    <a:pt x="46" y="3"/>
                    <a:pt x="46" y="3"/>
                    <a:pt x="45" y="3"/>
                  </a:cubicBezTo>
                  <a:cubicBezTo>
                    <a:pt x="45" y="3"/>
                    <a:pt x="45" y="3"/>
                    <a:pt x="46" y="3"/>
                  </a:cubicBezTo>
                  <a:cubicBezTo>
                    <a:pt x="46" y="3"/>
                    <a:pt x="46" y="3"/>
                    <a:pt x="46" y="3"/>
                  </a:cubicBezTo>
                  <a:cubicBezTo>
                    <a:pt x="45" y="3"/>
                    <a:pt x="46" y="3"/>
                    <a:pt x="44" y="3"/>
                  </a:cubicBezTo>
                  <a:cubicBezTo>
                    <a:pt x="45" y="3"/>
                    <a:pt x="45" y="3"/>
                    <a:pt x="45" y="3"/>
                  </a:cubicBezTo>
                  <a:cubicBezTo>
                    <a:pt x="44" y="3"/>
                    <a:pt x="44" y="3"/>
                    <a:pt x="43" y="3"/>
                  </a:cubicBezTo>
                  <a:cubicBezTo>
                    <a:pt x="43" y="3"/>
                    <a:pt x="43" y="3"/>
                    <a:pt x="43" y="3"/>
                  </a:cubicBezTo>
                  <a:cubicBezTo>
                    <a:pt x="42" y="3"/>
                    <a:pt x="41" y="4"/>
                    <a:pt x="40" y="4"/>
                  </a:cubicBezTo>
                  <a:cubicBezTo>
                    <a:pt x="40" y="4"/>
                    <a:pt x="40" y="4"/>
                    <a:pt x="40" y="4"/>
                  </a:cubicBezTo>
                  <a:cubicBezTo>
                    <a:pt x="41" y="4"/>
                    <a:pt x="40" y="4"/>
                    <a:pt x="41" y="4"/>
                  </a:cubicBezTo>
                  <a:cubicBezTo>
                    <a:pt x="41" y="4"/>
                    <a:pt x="40" y="4"/>
                    <a:pt x="39" y="4"/>
                  </a:cubicBezTo>
                  <a:cubicBezTo>
                    <a:pt x="39" y="4"/>
                    <a:pt x="40" y="4"/>
                    <a:pt x="40" y="4"/>
                  </a:cubicBezTo>
                  <a:cubicBezTo>
                    <a:pt x="40" y="4"/>
                    <a:pt x="39" y="4"/>
                    <a:pt x="39" y="4"/>
                  </a:cubicBezTo>
                  <a:cubicBezTo>
                    <a:pt x="40" y="4"/>
                    <a:pt x="40" y="4"/>
                    <a:pt x="40" y="4"/>
                  </a:cubicBezTo>
                  <a:cubicBezTo>
                    <a:pt x="40" y="4"/>
                    <a:pt x="39" y="4"/>
                    <a:pt x="39" y="4"/>
                  </a:cubicBezTo>
                  <a:cubicBezTo>
                    <a:pt x="39" y="4"/>
                    <a:pt x="39" y="4"/>
                    <a:pt x="39" y="4"/>
                  </a:cubicBezTo>
                  <a:cubicBezTo>
                    <a:pt x="39" y="4"/>
                    <a:pt x="38" y="4"/>
                    <a:pt x="38" y="4"/>
                  </a:cubicBezTo>
                  <a:cubicBezTo>
                    <a:pt x="38" y="4"/>
                    <a:pt x="38" y="4"/>
                    <a:pt x="38" y="4"/>
                  </a:cubicBezTo>
                  <a:cubicBezTo>
                    <a:pt x="38" y="4"/>
                    <a:pt x="38" y="4"/>
                    <a:pt x="38" y="4"/>
                  </a:cubicBezTo>
                  <a:cubicBezTo>
                    <a:pt x="37" y="4"/>
                    <a:pt x="37" y="4"/>
                    <a:pt x="36" y="4"/>
                  </a:cubicBezTo>
                  <a:cubicBezTo>
                    <a:pt x="37" y="4"/>
                    <a:pt x="37" y="4"/>
                    <a:pt x="37" y="4"/>
                  </a:cubicBezTo>
                  <a:cubicBezTo>
                    <a:pt x="37" y="4"/>
                    <a:pt x="37" y="4"/>
                    <a:pt x="37" y="4"/>
                  </a:cubicBezTo>
                  <a:cubicBezTo>
                    <a:pt x="37" y="4"/>
                    <a:pt x="37" y="4"/>
                    <a:pt x="37" y="4"/>
                  </a:cubicBezTo>
                  <a:cubicBezTo>
                    <a:pt x="37" y="4"/>
                    <a:pt x="37" y="4"/>
                    <a:pt x="36" y="4"/>
                  </a:cubicBezTo>
                  <a:cubicBezTo>
                    <a:pt x="37" y="4"/>
                    <a:pt x="36" y="4"/>
                    <a:pt x="37" y="4"/>
                  </a:cubicBezTo>
                  <a:cubicBezTo>
                    <a:pt x="38" y="4"/>
                    <a:pt x="37" y="4"/>
                    <a:pt x="38" y="4"/>
                  </a:cubicBezTo>
                  <a:cubicBezTo>
                    <a:pt x="37" y="4"/>
                    <a:pt x="37" y="4"/>
                    <a:pt x="37" y="4"/>
                  </a:cubicBezTo>
                  <a:cubicBezTo>
                    <a:pt x="37" y="4"/>
                    <a:pt x="37" y="4"/>
                    <a:pt x="37" y="4"/>
                  </a:cubicBezTo>
                  <a:cubicBezTo>
                    <a:pt x="36" y="4"/>
                    <a:pt x="35" y="5"/>
                    <a:pt x="34" y="5"/>
                  </a:cubicBezTo>
                  <a:cubicBezTo>
                    <a:pt x="35" y="5"/>
                    <a:pt x="35" y="5"/>
                    <a:pt x="36" y="5"/>
                  </a:cubicBezTo>
                  <a:cubicBezTo>
                    <a:pt x="37" y="4"/>
                    <a:pt x="36" y="4"/>
                    <a:pt x="37" y="4"/>
                  </a:cubicBezTo>
                  <a:cubicBezTo>
                    <a:pt x="37" y="4"/>
                    <a:pt x="37" y="4"/>
                    <a:pt x="37" y="4"/>
                  </a:cubicBezTo>
                  <a:cubicBezTo>
                    <a:pt x="38" y="4"/>
                    <a:pt x="37" y="4"/>
                    <a:pt x="37" y="4"/>
                  </a:cubicBezTo>
                  <a:cubicBezTo>
                    <a:pt x="37" y="4"/>
                    <a:pt x="37" y="4"/>
                    <a:pt x="36" y="4"/>
                  </a:cubicBezTo>
                  <a:cubicBezTo>
                    <a:pt x="36" y="4"/>
                    <a:pt x="36" y="4"/>
                    <a:pt x="36" y="5"/>
                  </a:cubicBezTo>
                  <a:cubicBezTo>
                    <a:pt x="36" y="5"/>
                    <a:pt x="37" y="4"/>
                    <a:pt x="37" y="4"/>
                  </a:cubicBezTo>
                  <a:cubicBezTo>
                    <a:pt x="37" y="4"/>
                    <a:pt x="37" y="4"/>
                    <a:pt x="37" y="4"/>
                  </a:cubicBezTo>
                  <a:cubicBezTo>
                    <a:pt x="36" y="4"/>
                    <a:pt x="37" y="4"/>
                    <a:pt x="36" y="4"/>
                  </a:cubicBezTo>
                  <a:cubicBezTo>
                    <a:pt x="36" y="4"/>
                    <a:pt x="36" y="4"/>
                    <a:pt x="36" y="4"/>
                  </a:cubicBezTo>
                  <a:cubicBezTo>
                    <a:pt x="37" y="4"/>
                    <a:pt x="37" y="4"/>
                    <a:pt x="37" y="4"/>
                  </a:cubicBezTo>
                  <a:cubicBezTo>
                    <a:pt x="37" y="4"/>
                    <a:pt x="37" y="4"/>
                    <a:pt x="37" y="4"/>
                  </a:cubicBezTo>
                  <a:cubicBezTo>
                    <a:pt x="37" y="4"/>
                    <a:pt x="37" y="4"/>
                    <a:pt x="36" y="4"/>
                  </a:cubicBezTo>
                  <a:cubicBezTo>
                    <a:pt x="36" y="5"/>
                    <a:pt x="37" y="4"/>
                    <a:pt x="37" y="4"/>
                  </a:cubicBezTo>
                  <a:cubicBezTo>
                    <a:pt x="37" y="4"/>
                    <a:pt x="37" y="4"/>
                    <a:pt x="37" y="4"/>
                  </a:cubicBezTo>
                  <a:cubicBezTo>
                    <a:pt x="37" y="4"/>
                    <a:pt x="37" y="4"/>
                    <a:pt x="37" y="4"/>
                  </a:cubicBezTo>
                  <a:cubicBezTo>
                    <a:pt x="37" y="4"/>
                    <a:pt x="37" y="4"/>
                    <a:pt x="37" y="4"/>
                  </a:cubicBezTo>
                  <a:cubicBezTo>
                    <a:pt x="36" y="4"/>
                    <a:pt x="35" y="5"/>
                    <a:pt x="36" y="4"/>
                  </a:cubicBezTo>
                  <a:cubicBezTo>
                    <a:pt x="37" y="4"/>
                    <a:pt x="37" y="4"/>
                    <a:pt x="37" y="4"/>
                  </a:cubicBezTo>
                  <a:cubicBezTo>
                    <a:pt x="37" y="4"/>
                    <a:pt x="37" y="4"/>
                    <a:pt x="37" y="4"/>
                  </a:cubicBezTo>
                  <a:cubicBezTo>
                    <a:pt x="37" y="4"/>
                    <a:pt x="37" y="4"/>
                    <a:pt x="38" y="4"/>
                  </a:cubicBezTo>
                  <a:cubicBezTo>
                    <a:pt x="37" y="4"/>
                    <a:pt x="37" y="4"/>
                    <a:pt x="37" y="4"/>
                  </a:cubicBezTo>
                  <a:cubicBezTo>
                    <a:pt x="37" y="4"/>
                    <a:pt x="38" y="4"/>
                    <a:pt x="38" y="4"/>
                  </a:cubicBezTo>
                  <a:cubicBezTo>
                    <a:pt x="37" y="4"/>
                    <a:pt x="37" y="4"/>
                    <a:pt x="36" y="4"/>
                  </a:cubicBezTo>
                  <a:cubicBezTo>
                    <a:pt x="37" y="4"/>
                    <a:pt x="36" y="5"/>
                    <a:pt x="36" y="4"/>
                  </a:cubicBezTo>
                  <a:cubicBezTo>
                    <a:pt x="36" y="5"/>
                    <a:pt x="36" y="5"/>
                    <a:pt x="35" y="5"/>
                  </a:cubicBezTo>
                  <a:cubicBezTo>
                    <a:pt x="35" y="5"/>
                    <a:pt x="35" y="5"/>
                    <a:pt x="35" y="5"/>
                  </a:cubicBezTo>
                  <a:cubicBezTo>
                    <a:pt x="35" y="5"/>
                    <a:pt x="36" y="5"/>
                    <a:pt x="36" y="5"/>
                  </a:cubicBezTo>
                  <a:cubicBezTo>
                    <a:pt x="37" y="4"/>
                    <a:pt x="36" y="4"/>
                    <a:pt x="36" y="4"/>
                  </a:cubicBezTo>
                  <a:cubicBezTo>
                    <a:pt x="37" y="4"/>
                    <a:pt x="37" y="4"/>
                    <a:pt x="37" y="4"/>
                  </a:cubicBezTo>
                  <a:cubicBezTo>
                    <a:pt x="38" y="4"/>
                    <a:pt x="37" y="4"/>
                    <a:pt x="38" y="4"/>
                  </a:cubicBezTo>
                  <a:cubicBezTo>
                    <a:pt x="37" y="4"/>
                    <a:pt x="36" y="4"/>
                    <a:pt x="36" y="4"/>
                  </a:cubicBezTo>
                  <a:cubicBezTo>
                    <a:pt x="36" y="4"/>
                    <a:pt x="36" y="4"/>
                    <a:pt x="36" y="4"/>
                  </a:cubicBezTo>
                  <a:cubicBezTo>
                    <a:pt x="35" y="5"/>
                    <a:pt x="35" y="5"/>
                    <a:pt x="35" y="5"/>
                  </a:cubicBezTo>
                  <a:cubicBezTo>
                    <a:pt x="35" y="5"/>
                    <a:pt x="36" y="4"/>
                    <a:pt x="37" y="4"/>
                  </a:cubicBezTo>
                  <a:cubicBezTo>
                    <a:pt x="36" y="4"/>
                    <a:pt x="36" y="4"/>
                    <a:pt x="36" y="4"/>
                  </a:cubicBezTo>
                  <a:cubicBezTo>
                    <a:pt x="35" y="5"/>
                    <a:pt x="35" y="5"/>
                    <a:pt x="35" y="5"/>
                  </a:cubicBezTo>
                  <a:cubicBezTo>
                    <a:pt x="35" y="5"/>
                    <a:pt x="36" y="4"/>
                    <a:pt x="36" y="4"/>
                  </a:cubicBezTo>
                  <a:cubicBezTo>
                    <a:pt x="35" y="5"/>
                    <a:pt x="36" y="5"/>
                    <a:pt x="35" y="5"/>
                  </a:cubicBezTo>
                  <a:cubicBezTo>
                    <a:pt x="35" y="5"/>
                    <a:pt x="34" y="5"/>
                    <a:pt x="34" y="5"/>
                  </a:cubicBezTo>
                  <a:cubicBezTo>
                    <a:pt x="35" y="5"/>
                    <a:pt x="35" y="5"/>
                    <a:pt x="36" y="4"/>
                  </a:cubicBezTo>
                  <a:cubicBezTo>
                    <a:pt x="36" y="4"/>
                    <a:pt x="35" y="5"/>
                    <a:pt x="35" y="5"/>
                  </a:cubicBezTo>
                  <a:cubicBezTo>
                    <a:pt x="35" y="5"/>
                    <a:pt x="36" y="4"/>
                    <a:pt x="36" y="4"/>
                  </a:cubicBezTo>
                  <a:cubicBezTo>
                    <a:pt x="36" y="5"/>
                    <a:pt x="36" y="5"/>
                    <a:pt x="36" y="5"/>
                  </a:cubicBezTo>
                  <a:cubicBezTo>
                    <a:pt x="36" y="5"/>
                    <a:pt x="36" y="4"/>
                    <a:pt x="36" y="4"/>
                  </a:cubicBezTo>
                  <a:cubicBezTo>
                    <a:pt x="36" y="4"/>
                    <a:pt x="36" y="4"/>
                    <a:pt x="36" y="4"/>
                  </a:cubicBezTo>
                  <a:cubicBezTo>
                    <a:pt x="36" y="5"/>
                    <a:pt x="36" y="5"/>
                    <a:pt x="35" y="5"/>
                  </a:cubicBezTo>
                  <a:cubicBezTo>
                    <a:pt x="35" y="5"/>
                    <a:pt x="35" y="5"/>
                    <a:pt x="35" y="5"/>
                  </a:cubicBezTo>
                  <a:cubicBezTo>
                    <a:pt x="35" y="5"/>
                    <a:pt x="35" y="5"/>
                    <a:pt x="35" y="5"/>
                  </a:cubicBezTo>
                  <a:cubicBezTo>
                    <a:pt x="35" y="5"/>
                    <a:pt x="35" y="5"/>
                    <a:pt x="35" y="5"/>
                  </a:cubicBezTo>
                  <a:cubicBezTo>
                    <a:pt x="36" y="4"/>
                    <a:pt x="36" y="4"/>
                    <a:pt x="37" y="4"/>
                  </a:cubicBezTo>
                  <a:cubicBezTo>
                    <a:pt x="37" y="4"/>
                    <a:pt x="37" y="4"/>
                    <a:pt x="37" y="4"/>
                  </a:cubicBezTo>
                  <a:cubicBezTo>
                    <a:pt x="37" y="4"/>
                    <a:pt x="37" y="4"/>
                    <a:pt x="36" y="4"/>
                  </a:cubicBezTo>
                  <a:cubicBezTo>
                    <a:pt x="36" y="5"/>
                    <a:pt x="35" y="5"/>
                    <a:pt x="35" y="5"/>
                  </a:cubicBezTo>
                  <a:cubicBezTo>
                    <a:pt x="35" y="5"/>
                    <a:pt x="35" y="5"/>
                    <a:pt x="36" y="4"/>
                  </a:cubicBezTo>
                  <a:cubicBezTo>
                    <a:pt x="36" y="4"/>
                    <a:pt x="36" y="5"/>
                    <a:pt x="35" y="5"/>
                  </a:cubicBezTo>
                  <a:cubicBezTo>
                    <a:pt x="34" y="5"/>
                    <a:pt x="34" y="5"/>
                    <a:pt x="34" y="5"/>
                  </a:cubicBezTo>
                  <a:cubicBezTo>
                    <a:pt x="34" y="5"/>
                    <a:pt x="34" y="5"/>
                    <a:pt x="34" y="5"/>
                  </a:cubicBezTo>
                  <a:cubicBezTo>
                    <a:pt x="34" y="5"/>
                    <a:pt x="35" y="5"/>
                    <a:pt x="31" y="5"/>
                  </a:cubicBezTo>
                  <a:cubicBezTo>
                    <a:pt x="31" y="5"/>
                    <a:pt x="30" y="5"/>
                    <a:pt x="30" y="5"/>
                  </a:cubicBezTo>
                  <a:cubicBezTo>
                    <a:pt x="30" y="5"/>
                    <a:pt x="30" y="5"/>
                    <a:pt x="30" y="5"/>
                  </a:cubicBezTo>
                  <a:cubicBezTo>
                    <a:pt x="31" y="5"/>
                    <a:pt x="30" y="5"/>
                    <a:pt x="36" y="4"/>
                  </a:cubicBezTo>
                  <a:cubicBezTo>
                    <a:pt x="27" y="6"/>
                    <a:pt x="29" y="6"/>
                    <a:pt x="29" y="6"/>
                  </a:cubicBezTo>
                  <a:cubicBezTo>
                    <a:pt x="29" y="6"/>
                    <a:pt x="29" y="6"/>
                    <a:pt x="29" y="6"/>
                  </a:cubicBezTo>
                  <a:cubicBezTo>
                    <a:pt x="31" y="5"/>
                    <a:pt x="31" y="5"/>
                    <a:pt x="31" y="5"/>
                  </a:cubicBezTo>
                  <a:cubicBezTo>
                    <a:pt x="31" y="5"/>
                    <a:pt x="30" y="5"/>
                    <a:pt x="29" y="6"/>
                  </a:cubicBezTo>
                  <a:cubicBezTo>
                    <a:pt x="29" y="6"/>
                    <a:pt x="29" y="6"/>
                    <a:pt x="29" y="6"/>
                  </a:cubicBezTo>
                  <a:cubicBezTo>
                    <a:pt x="30" y="5"/>
                    <a:pt x="30" y="5"/>
                    <a:pt x="30" y="5"/>
                  </a:cubicBezTo>
                  <a:cubicBezTo>
                    <a:pt x="30" y="5"/>
                    <a:pt x="31" y="5"/>
                    <a:pt x="31" y="5"/>
                  </a:cubicBezTo>
                  <a:cubicBezTo>
                    <a:pt x="31" y="5"/>
                    <a:pt x="31" y="5"/>
                    <a:pt x="31" y="5"/>
                  </a:cubicBezTo>
                  <a:cubicBezTo>
                    <a:pt x="32" y="5"/>
                    <a:pt x="31" y="5"/>
                    <a:pt x="32" y="5"/>
                  </a:cubicBezTo>
                  <a:cubicBezTo>
                    <a:pt x="31" y="5"/>
                    <a:pt x="31" y="5"/>
                    <a:pt x="30" y="5"/>
                  </a:cubicBezTo>
                  <a:cubicBezTo>
                    <a:pt x="30" y="5"/>
                    <a:pt x="30" y="5"/>
                    <a:pt x="30" y="5"/>
                  </a:cubicBezTo>
                  <a:cubicBezTo>
                    <a:pt x="29" y="6"/>
                    <a:pt x="30" y="5"/>
                    <a:pt x="30" y="6"/>
                  </a:cubicBezTo>
                  <a:cubicBezTo>
                    <a:pt x="30" y="5"/>
                    <a:pt x="30" y="5"/>
                    <a:pt x="30" y="5"/>
                  </a:cubicBezTo>
                  <a:cubicBezTo>
                    <a:pt x="30" y="5"/>
                    <a:pt x="31" y="5"/>
                    <a:pt x="32" y="5"/>
                  </a:cubicBezTo>
                  <a:cubicBezTo>
                    <a:pt x="31" y="5"/>
                    <a:pt x="31" y="5"/>
                    <a:pt x="31" y="5"/>
                  </a:cubicBezTo>
                  <a:cubicBezTo>
                    <a:pt x="31" y="5"/>
                    <a:pt x="31" y="5"/>
                    <a:pt x="32" y="5"/>
                  </a:cubicBezTo>
                  <a:cubicBezTo>
                    <a:pt x="32" y="5"/>
                    <a:pt x="31" y="5"/>
                    <a:pt x="30" y="5"/>
                  </a:cubicBezTo>
                  <a:cubicBezTo>
                    <a:pt x="31" y="5"/>
                    <a:pt x="30" y="5"/>
                    <a:pt x="31" y="5"/>
                  </a:cubicBezTo>
                  <a:cubicBezTo>
                    <a:pt x="30" y="5"/>
                    <a:pt x="30" y="5"/>
                    <a:pt x="31" y="5"/>
                  </a:cubicBezTo>
                  <a:cubicBezTo>
                    <a:pt x="29" y="6"/>
                    <a:pt x="30" y="5"/>
                    <a:pt x="30" y="5"/>
                  </a:cubicBezTo>
                  <a:cubicBezTo>
                    <a:pt x="29" y="6"/>
                    <a:pt x="29" y="6"/>
                    <a:pt x="29" y="6"/>
                  </a:cubicBezTo>
                  <a:cubicBezTo>
                    <a:pt x="29" y="6"/>
                    <a:pt x="29" y="6"/>
                    <a:pt x="29" y="6"/>
                  </a:cubicBezTo>
                  <a:cubicBezTo>
                    <a:pt x="30" y="5"/>
                    <a:pt x="30" y="5"/>
                    <a:pt x="30" y="5"/>
                  </a:cubicBezTo>
                  <a:cubicBezTo>
                    <a:pt x="30" y="5"/>
                    <a:pt x="30" y="5"/>
                    <a:pt x="30" y="5"/>
                  </a:cubicBezTo>
                  <a:cubicBezTo>
                    <a:pt x="31" y="5"/>
                    <a:pt x="31" y="5"/>
                    <a:pt x="32" y="5"/>
                  </a:cubicBezTo>
                  <a:cubicBezTo>
                    <a:pt x="32" y="5"/>
                    <a:pt x="31" y="5"/>
                    <a:pt x="30" y="5"/>
                  </a:cubicBezTo>
                  <a:cubicBezTo>
                    <a:pt x="30" y="5"/>
                    <a:pt x="29" y="6"/>
                    <a:pt x="29" y="6"/>
                  </a:cubicBezTo>
                  <a:cubicBezTo>
                    <a:pt x="29" y="6"/>
                    <a:pt x="29" y="6"/>
                    <a:pt x="29" y="6"/>
                  </a:cubicBezTo>
                  <a:cubicBezTo>
                    <a:pt x="29" y="6"/>
                    <a:pt x="29" y="6"/>
                    <a:pt x="29" y="6"/>
                  </a:cubicBezTo>
                  <a:cubicBezTo>
                    <a:pt x="31" y="5"/>
                    <a:pt x="29" y="6"/>
                    <a:pt x="30" y="5"/>
                  </a:cubicBezTo>
                  <a:cubicBezTo>
                    <a:pt x="31" y="5"/>
                    <a:pt x="31" y="5"/>
                    <a:pt x="31" y="5"/>
                  </a:cubicBezTo>
                  <a:cubicBezTo>
                    <a:pt x="31" y="5"/>
                    <a:pt x="30" y="5"/>
                    <a:pt x="30" y="5"/>
                  </a:cubicBezTo>
                  <a:cubicBezTo>
                    <a:pt x="29" y="6"/>
                    <a:pt x="30" y="5"/>
                    <a:pt x="29" y="6"/>
                  </a:cubicBezTo>
                  <a:cubicBezTo>
                    <a:pt x="29" y="6"/>
                    <a:pt x="29" y="6"/>
                    <a:pt x="29" y="6"/>
                  </a:cubicBezTo>
                  <a:cubicBezTo>
                    <a:pt x="28" y="6"/>
                    <a:pt x="29" y="6"/>
                    <a:pt x="28" y="6"/>
                  </a:cubicBezTo>
                  <a:cubicBezTo>
                    <a:pt x="29" y="6"/>
                    <a:pt x="28" y="6"/>
                    <a:pt x="29" y="6"/>
                  </a:cubicBezTo>
                  <a:cubicBezTo>
                    <a:pt x="29" y="6"/>
                    <a:pt x="28" y="6"/>
                    <a:pt x="28" y="6"/>
                  </a:cubicBezTo>
                  <a:cubicBezTo>
                    <a:pt x="29" y="6"/>
                    <a:pt x="28" y="6"/>
                    <a:pt x="28" y="6"/>
                  </a:cubicBezTo>
                  <a:cubicBezTo>
                    <a:pt x="28" y="6"/>
                    <a:pt x="28" y="6"/>
                    <a:pt x="28" y="6"/>
                  </a:cubicBezTo>
                  <a:cubicBezTo>
                    <a:pt x="28" y="6"/>
                    <a:pt x="28" y="6"/>
                    <a:pt x="28" y="6"/>
                  </a:cubicBezTo>
                  <a:cubicBezTo>
                    <a:pt x="29" y="6"/>
                    <a:pt x="29" y="6"/>
                    <a:pt x="30" y="5"/>
                  </a:cubicBezTo>
                  <a:cubicBezTo>
                    <a:pt x="29" y="6"/>
                    <a:pt x="29" y="6"/>
                    <a:pt x="29" y="6"/>
                  </a:cubicBezTo>
                  <a:cubicBezTo>
                    <a:pt x="30" y="5"/>
                    <a:pt x="29" y="6"/>
                    <a:pt x="30" y="5"/>
                  </a:cubicBezTo>
                  <a:cubicBezTo>
                    <a:pt x="30" y="5"/>
                    <a:pt x="30" y="5"/>
                    <a:pt x="31" y="5"/>
                  </a:cubicBezTo>
                  <a:cubicBezTo>
                    <a:pt x="31" y="5"/>
                    <a:pt x="31" y="5"/>
                    <a:pt x="31" y="5"/>
                  </a:cubicBezTo>
                  <a:cubicBezTo>
                    <a:pt x="30" y="5"/>
                    <a:pt x="31" y="5"/>
                    <a:pt x="30" y="5"/>
                  </a:cubicBezTo>
                  <a:cubicBezTo>
                    <a:pt x="29" y="6"/>
                    <a:pt x="29" y="6"/>
                    <a:pt x="28" y="6"/>
                  </a:cubicBezTo>
                  <a:cubicBezTo>
                    <a:pt x="28" y="6"/>
                    <a:pt x="28" y="6"/>
                    <a:pt x="28" y="6"/>
                  </a:cubicBezTo>
                  <a:cubicBezTo>
                    <a:pt x="27" y="6"/>
                    <a:pt x="28" y="6"/>
                    <a:pt x="28" y="6"/>
                  </a:cubicBezTo>
                  <a:cubicBezTo>
                    <a:pt x="28" y="6"/>
                    <a:pt x="28" y="6"/>
                    <a:pt x="28" y="6"/>
                  </a:cubicBezTo>
                  <a:cubicBezTo>
                    <a:pt x="28" y="6"/>
                    <a:pt x="28" y="6"/>
                    <a:pt x="28" y="6"/>
                  </a:cubicBezTo>
                  <a:cubicBezTo>
                    <a:pt x="28" y="6"/>
                    <a:pt x="28" y="6"/>
                    <a:pt x="28" y="6"/>
                  </a:cubicBezTo>
                  <a:cubicBezTo>
                    <a:pt x="28" y="6"/>
                    <a:pt x="28" y="6"/>
                    <a:pt x="28" y="6"/>
                  </a:cubicBezTo>
                  <a:cubicBezTo>
                    <a:pt x="29" y="6"/>
                    <a:pt x="28" y="6"/>
                    <a:pt x="29" y="6"/>
                  </a:cubicBezTo>
                  <a:cubicBezTo>
                    <a:pt x="29" y="6"/>
                    <a:pt x="30" y="5"/>
                    <a:pt x="30" y="5"/>
                  </a:cubicBezTo>
                  <a:cubicBezTo>
                    <a:pt x="30" y="5"/>
                    <a:pt x="30" y="5"/>
                    <a:pt x="30" y="5"/>
                  </a:cubicBezTo>
                  <a:cubicBezTo>
                    <a:pt x="30" y="5"/>
                    <a:pt x="30" y="5"/>
                    <a:pt x="30" y="5"/>
                  </a:cubicBezTo>
                  <a:cubicBezTo>
                    <a:pt x="30" y="5"/>
                    <a:pt x="30" y="5"/>
                    <a:pt x="31" y="5"/>
                  </a:cubicBezTo>
                  <a:cubicBezTo>
                    <a:pt x="30" y="5"/>
                    <a:pt x="31" y="5"/>
                    <a:pt x="30" y="5"/>
                  </a:cubicBezTo>
                  <a:cubicBezTo>
                    <a:pt x="30" y="5"/>
                    <a:pt x="31" y="5"/>
                    <a:pt x="31" y="5"/>
                  </a:cubicBezTo>
                  <a:cubicBezTo>
                    <a:pt x="30" y="5"/>
                    <a:pt x="30" y="5"/>
                    <a:pt x="30" y="5"/>
                  </a:cubicBezTo>
                  <a:cubicBezTo>
                    <a:pt x="28" y="6"/>
                    <a:pt x="29" y="6"/>
                    <a:pt x="28" y="6"/>
                  </a:cubicBezTo>
                  <a:cubicBezTo>
                    <a:pt x="27" y="6"/>
                    <a:pt x="28" y="6"/>
                    <a:pt x="29" y="6"/>
                  </a:cubicBezTo>
                  <a:cubicBezTo>
                    <a:pt x="28" y="6"/>
                    <a:pt x="28" y="6"/>
                    <a:pt x="28" y="6"/>
                  </a:cubicBezTo>
                  <a:cubicBezTo>
                    <a:pt x="27" y="6"/>
                    <a:pt x="27" y="6"/>
                    <a:pt x="27" y="6"/>
                  </a:cubicBezTo>
                  <a:cubicBezTo>
                    <a:pt x="26" y="6"/>
                    <a:pt x="26" y="6"/>
                    <a:pt x="26" y="6"/>
                  </a:cubicBezTo>
                  <a:cubicBezTo>
                    <a:pt x="26" y="6"/>
                    <a:pt x="26" y="6"/>
                    <a:pt x="26" y="6"/>
                  </a:cubicBezTo>
                  <a:cubicBezTo>
                    <a:pt x="26" y="6"/>
                    <a:pt x="25" y="6"/>
                    <a:pt x="25" y="6"/>
                  </a:cubicBezTo>
                  <a:cubicBezTo>
                    <a:pt x="25" y="6"/>
                    <a:pt x="26" y="6"/>
                    <a:pt x="26" y="6"/>
                  </a:cubicBezTo>
                  <a:cubicBezTo>
                    <a:pt x="26" y="6"/>
                    <a:pt x="26" y="6"/>
                    <a:pt x="25" y="6"/>
                  </a:cubicBezTo>
                  <a:cubicBezTo>
                    <a:pt x="25" y="6"/>
                    <a:pt x="26" y="6"/>
                    <a:pt x="26" y="6"/>
                  </a:cubicBezTo>
                  <a:cubicBezTo>
                    <a:pt x="26" y="6"/>
                    <a:pt x="26" y="6"/>
                    <a:pt x="26" y="6"/>
                  </a:cubicBezTo>
                  <a:cubicBezTo>
                    <a:pt x="25" y="6"/>
                    <a:pt x="25" y="6"/>
                    <a:pt x="24" y="6"/>
                  </a:cubicBezTo>
                  <a:cubicBezTo>
                    <a:pt x="24" y="6"/>
                    <a:pt x="25" y="6"/>
                    <a:pt x="25" y="6"/>
                  </a:cubicBezTo>
                  <a:cubicBezTo>
                    <a:pt x="26" y="6"/>
                    <a:pt x="25" y="6"/>
                    <a:pt x="25" y="6"/>
                  </a:cubicBezTo>
                  <a:cubicBezTo>
                    <a:pt x="26" y="6"/>
                    <a:pt x="26" y="6"/>
                    <a:pt x="26" y="6"/>
                  </a:cubicBezTo>
                  <a:cubicBezTo>
                    <a:pt x="25" y="6"/>
                    <a:pt x="25" y="6"/>
                    <a:pt x="25" y="6"/>
                  </a:cubicBezTo>
                  <a:cubicBezTo>
                    <a:pt x="26" y="6"/>
                    <a:pt x="25" y="6"/>
                    <a:pt x="25" y="6"/>
                  </a:cubicBezTo>
                  <a:cubicBezTo>
                    <a:pt x="26" y="6"/>
                    <a:pt x="26" y="6"/>
                    <a:pt x="26" y="6"/>
                  </a:cubicBezTo>
                  <a:cubicBezTo>
                    <a:pt x="26" y="6"/>
                    <a:pt x="26" y="6"/>
                    <a:pt x="26" y="6"/>
                  </a:cubicBezTo>
                  <a:cubicBezTo>
                    <a:pt x="25" y="6"/>
                    <a:pt x="25" y="6"/>
                    <a:pt x="25" y="6"/>
                  </a:cubicBezTo>
                  <a:cubicBezTo>
                    <a:pt x="26" y="6"/>
                    <a:pt x="26" y="6"/>
                    <a:pt x="26" y="6"/>
                  </a:cubicBezTo>
                  <a:cubicBezTo>
                    <a:pt x="26" y="6"/>
                    <a:pt x="25" y="6"/>
                    <a:pt x="25" y="6"/>
                  </a:cubicBezTo>
                  <a:cubicBezTo>
                    <a:pt x="26" y="6"/>
                    <a:pt x="25" y="6"/>
                    <a:pt x="25" y="6"/>
                  </a:cubicBezTo>
                  <a:cubicBezTo>
                    <a:pt x="27" y="6"/>
                    <a:pt x="25" y="6"/>
                    <a:pt x="25" y="6"/>
                  </a:cubicBezTo>
                  <a:cubicBezTo>
                    <a:pt x="25" y="6"/>
                    <a:pt x="26" y="6"/>
                    <a:pt x="26" y="6"/>
                  </a:cubicBezTo>
                  <a:cubicBezTo>
                    <a:pt x="26" y="6"/>
                    <a:pt x="25" y="6"/>
                    <a:pt x="25" y="6"/>
                  </a:cubicBezTo>
                  <a:cubicBezTo>
                    <a:pt x="25" y="6"/>
                    <a:pt x="26" y="6"/>
                    <a:pt x="26" y="6"/>
                  </a:cubicBezTo>
                  <a:cubicBezTo>
                    <a:pt x="26" y="6"/>
                    <a:pt x="25" y="6"/>
                    <a:pt x="25" y="6"/>
                  </a:cubicBezTo>
                  <a:cubicBezTo>
                    <a:pt x="25" y="6"/>
                    <a:pt x="26" y="6"/>
                    <a:pt x="26" y="6"/>
                  </a:cubicBezTo>
                  <a:cubicBezTo>
                    <a:pt x="26" y="6"/>
                    <a:pt x="27" y="6"/>
                    <a:pt x="26" y="6"/>
                  </a:cubicBezTo>
                  <a:cubicBezTo>
                    <a:pt x="26" y="6"/>
                    <a:pt x="26" y="6"/>
                    <a:pt x="26" y="6"/>
                  </a:cubicBezTo>
                  <a:cubicBezTo>
                    <a:pt x="26" y="6"/>
                    <a:pt x="26" y="6"/>
                    <a:pt x="25" y="6"/>
                  </a:cubicBezTo>
                  <a:cubicBezTo>
                    <a:pt x="26" y="6"/>
                    <a:pt x="26" y="6"/>
                    <a:pt x="26" y="6"/>
                  </a:cubicBezTo>
                  <a:cubicBezTo>
                    <a:pt x="26" y="6"/>
                    <a:pt x="25" y="6"/>
                    <a:pt x="25" y="6"/>
                  </a:cubicBezTo>
                  <a:cubicBezTo>
                    <a:pt x="23" y="7"/>
                    <a:pt x="23" y="7"/>
                    <a:pt x="22" y="7"/>
                  </a:cubicBezTo>
                  <a:cubicBezTo>
                    <a:pt x="22" y="7"/>
                    <a:pt x="22" y="7"/>
                    <a:pt x="21" y="7"/>
                  </a:cubicBezTo>
                  <a:cubicBezTo>
                    <a:pt x="22" y="7"/>
                    <a:pt x="22" y="7"/>
                    <a:pt x="22" y="7"/>
                  </a:cubicBezTo>
                  <a:cubicBezTo>
                    <a:pt x="22" y="7"/>
                    <a:pt x="22" y="7"/>
                    <a:pt x="22" y="7"/>
                  </a:cubicBezTo>
                  <a:cubicBezTo>
                    <a:pt x="22" y="7"/>
                    <a:pt x="23" y="7"/>
                    <a:pt x="23" y="7"/>
                  </a:cubicBezTo>
                  <a:cubicBezTo>
                    <a:pt x="23" y="7"/>
                    <a:pt x="23" y="7"/>
                    <a:pt x="23" y="7"/>
                  </a:cubicBezTo>
                  <a:cubicBezTo>
                    <a:pt x="23" y="6"/>
                    <a:pt x="24" y="6"/>
                    <a:pt x="24" y="6"/>
                  </a:cubicBezTo>
                  <a:cubicBezTo>
                    <a:pt x="24" y="6"/>
                    <a:pt x="24" y="6"/>
                    <a:pt x="24" y="6"/>
                  </a:cubicBezTo>
                  <a:cubicBezTo>
                    <a:pt x="24" y="6"/>
                    <a:pt x="24" y="6"/>
                    <a:pt x="24" y="6"/>
                  </a:cubicBezTo>
                  <a:cubicBezTo>
                    <a:pt x="24" y="6"/>
                    <a:pt x="24" y="6"/>
                    <a:pt x="23" y="7"/>
                  </a:cubicBezTo>
                  <a:cubicBezTo>
                    <a:pt x="23" y="7"/>
                    <a:pt x="23" y="7"/>
                    <a:pt x="23" y="7"/>
                  </a:cubicBezTo>
                  <a:cubicBezTo>
                    <a:pt x="23" y="7"/>
                    <a:pt x="22" y="7"/>
                    <a:pt x="22" y="7"/>
                  </a:cubicBezTo>
                  <a:cubicBezTo>
                    <a:pt x="22" y="7"/>
                    <a:pt x="23" y="7"/>
                    <a:pt x="23" y="7"/>
                  </a:cubicBezTo>
                  <a:cubicBezTo>
                    <a:pt x="22" y="7"/>
                    <a:pt x="22" y="7"/>
                    <a:pt x="21" y="7"/>
                  </a:cubicBezTo>
                  <a:cubicBezTo>
                    <a:pt x="21" y="7"/>
                    <a:pt x="22" y="7"/>
                    <a:pt x="23" y="7"/>
                  </a:cubicBezTo>
                  <a:cubicBezTo>
                    <a:pt x="22" y="7"/>
                    <a:pt x="22" y="7"/>
                    <a:pt x="22" y="7"/>
                  </a:cubicBezTo>
                  <a:cubicBezTo>
                    <a:pt x="22" y="7"/>
                    <a:pt x="21" y="7"/>
                    <a:pt x="22" y="7"/>
                  </a:cubicBezTo>
                  <a:cubicBezTo>
                    <a:pt x="23" y="7"/>
                    <a:pt x="22" y="7"/>
                    <a:pt x="23" y="7"/>
                  </a:cubicBezTo>
                  <a:cubicBezTo>
                    <a:pt x="23" y="6"/>
                    <a:pt x="23" y="7"/>
                    <a:pt x="23" y="7"/>
                  </a:cubicBezTo>
                  <a:cubicBezTo>
                    <a:pt x="23" y="7"/>
                    <a:pt x="24" y="6"/>
                    <a:pt x="24" y="6"/>
                  </a:cubicBezTo>
                  <a:cubicBezTo>
                    <a:pt x="24" y="6"/>
                    <a:pt x="24" y="6"/>
                    <a:pt x="23" y="7"/>
                  </a:cubicBezTo>
                  <a:cubicBezTo>
                    <a:pt x="23" y="6"/>
                    <a:pt x="23" y="7"/>
                    <a:pt x="23" y="7"/>
                  </a:cubicBezTo>
                  <a:cubicBezTo>
                    <a:pt x="23" y="7"/>
                    <a:pt x="24" y="6"/>
                    <a:pt x="24" y="6"/>
                  </a:cubicBezTo>
                  <a:cubicBezTo>
                    <a:pt x="25" y="6"/>
                    <a:pt x="23" y="6"/>
                    <a:pt x="24" y="6"/>
                  </a:cubicBezTo>
                  <a:cubicBezTo>
                    <a:pt x="25" y="6"/>
                    <a:pt x="25" y="6"/>
                    <a:pt x="25" y="6"/>
                  </a:cubicBezTo>
                  <a:cubicBezTo>
                    <a:pt x="25" y="6"/>
                    <a:pt x="24" y="6"/>
                    <a:pt x="24" y="6"/>
                  </a:cubicBezTo>
                  <a:cubicBezTo>
                    <a:pt x="23" y="6"/>
                    <a:pt x="24" y="6"/>
                    <a:pt x="23" y="7"/>
                  </a:cubicBezTo>
                  <a:cubicBezTo>
                    <a:pt x="27" y="6"/>
                    <a:pt x="38" y="4"/>
                    <a:pt x="42" y="4"/>
                  </a:cubicBezTo>
                  <a:cubicBezTo>
                    <a:pt x="43" y="3"/>
                    <a:pt x="42" y="3"/>
                    <a:pt x="42" y="3"/>
                  </a:cubicBezTo>
                  <a:cubicBezTo>
                    <a:pt x="42" y="4"/>
                    <a:pt x="43" y="3"/>
                    <a:pt x="41" y="4"/>
                  </a:cubicBezTo>
                  <a:cubicBezTo>
                    <a:pt x="41" y="4"/>
                    <a:pt x="42" y="4"/>
                    <a:pt x="41" y="4"/>
                  </a:cubicBezTo>
                  <a:cubicBezTo>
                    <a:pt x="41" y="4"/>
                    <a:pt x="42" y="4"/>
                    <a:pt x="42" y="3"/>
                  </a:cubicBezTo>
                  <a:cubicBezTo>
                    <a:pt x="42" y="3"/>
                    <a:pt x="42" y="3"/>
                    <a:pt x="41" y="4"/>
                  </a:cubicBezTo>
                  <a:cubicBezTo>
                    <a:pt x="41" y="4"/>
                    <a:pt x="41" y="4"/>
                    <a:pt x="41" y="4"/>
                  </a:cubicBezTo>
                  <a:cubicBezTo>
                    <a:pt x="41" y="4"/>
                    <a:pt x="42" y="3"/>
                    <a:pt x="42" y="3"/>
                  </a:cubicBezTo>
                  <a:cubicBezTo>
                    <a:pt x="42" y="3"/>
                    <a:pt x="42" y="3"/>
                    <a:pt x="41" y="4"/>
                  </a:cubicBezTo>
                  <a:cubicBezTo>
                    <a:pt x="42" y="3"/>
                    <a:pt x="41" y="4"/>
                    <a:pt x="41" y="4"/>
                  </a:cubicBezTo>
                  <a:cubicBezTo>
                    <a:pt x="41" y="4"/>
                    <a:pt x="41" y="4"/>
                    <a:pt x="41" y="4"/>
                  </a:cubicBezTo>
                  <a:cubicBezTo>
                    <a:pt x="42" y="3"/>
                    <a:pt x="41" y="4"/>
                    <a:pt x="42" y="3"/>
                  </a:cubicBezTo>
                  <a:cubicBezTo>
                    <a:pt x="42" y="4"/>
                    <a:pt x="41" y="4"/>
                    <a:pt x="41" y="4"/>
                  </a:cubicBezTo>
                  <a:cubicBezTo>
                    <a:pt x="41" y="4"/>
                    <a:pt x="41" y="4"/>
                    <a:pt x="41" y="4"/>
                  </a:cubicBezTo>
                  <a:cubicBezTo>
                    <a:pt x="41" y="4"/>
                    <a:pt x="40" y="4"/>
                    <a:pt x="40" y="4"/>
                  </a:cubicBezTo>
                  <a:cubicBezTo>
                    <a:pt x="40" y="4"/>
                    <a:pt x="40" y="4"/>
                    <a:pt x="40" y="4"/>
                  </a:cubicBezTo>
                  <a:cubicBezTo>
                    <a:pt x="40" y="4"/>
                    <a:pt x="40" y="4"/>
                    <a:pt x="40" y="4"/>
                  </a:cubicBezTo>
                  <a:cubicBezTo>
                    <a:pt x="40" y="4"/>
                    <a:pt x="40" y="4"/>
                    <a:pt x="40" y="4"/>
                  </a:cubicBezTo>
                  <a:cubicBezTo>
                    <a:pt x="40" y="4"/>
                    <a:pt x="40" y="4"/>
                    <a:pt x="40" y="4"/>
                  </a:cubicBezTo>
                  <a:cubicBezTo>
                    <a:pt x="40" y="4"/>
                    <a:pt x="40" y="4"/>
                    <a:pt x="40" y="4"/>
                  </a:cubicBezTo>
                  <a:cubicBezTo>
                    <a:pt x="40" y="4"/>
                    <a:pt x="40" y="4"/>
                    <a:pt x="42" y="3"/>
                  </a:cubicBezTo>
                  <a:cubicBezTo>
                    <a:pt x="43" y="3"/>
                    <a:pt x="44" y="3"/>
                    <a:pt x="45" y="3"/>
                  </a:cubicBezTo>
                  <a:cubicBezTo>
                    <a:pt x="45" y="3"/>
                    <a:pt x="45" y="3"/>
                    <a:pt x="45" y="3"/>
                  </a:cubicBezTo>
                  <a:cubicBezTo>
                    <a:pt x="46" y="3"/>
                    <a:pt x="48" y="3"/>
                    <a:pt x="48" y="3"/>
                  </a:cubicBezTo>
                  <a:cubicBezTo>
                    <a:pt x="48" y="3"/>
                    <a:pt x="49" y="2"/>
                    <a:pt x="50" y="2"/>
                  </a:cubicBezTo>
                  <a:cubicBezTo>
                    <a:pt x="50" y="2"/>
                    <a:pt x="50" y="2"/>
                    <a:pt x="50" y="2"/>
                  </a:cubicBezTo>
                  <a:cubicBezTo>
                    <a:pt x="49" y="2"/>
                    <a:pt x="50" y="2"/>
                    <a:pt x="49" y="2"/>
                  </a:cubicBezTo>
                  <a:cubicBezTo>
                    <a:pt x="49" y="2"/>
                    <a:pt x="49" y="2"/>
                    <a:pt x="49" y="2"/>
                  </a:cubicBezTo>
                  <a:cubicBezTo>
                    <a:pt x="49" y="2"/>
                    <a:pt x="49" y="2"/>
                    <a:pt x="49" y="2"/>
                  </a:cubicBezTo>
                  <a:cubicBezTo>
                    <a:pt x="49" y="2"/>
                    <a:pt x="49" y="2"/>
                    <a:pt x="49" y="2"/>
                  </a:cubicBezTo>
                  <a:cubicBezTo>
                    <a:pt x="48" y="2"/>
                    <a:pt x="48" y="2"/>
                    <a:pt x="48" y="2"/>
                  </a:cubicBezTo>
                  <a:cubicBezTo>
                    <a:pt x="49" y="2"/>
                    <a:pt x="49" y="2"/>
                    <a:pt x="49" y="2"/>
                  </a:cubicBezTo>
                  <a:cubicBezTo>
                    <a:pt x="49" y="2"/>
                    <a:pt x="49" y="2"/>
                    <a:pt x="49" y="2"/>
                  </a:cubicBezTo>
                  <a:cubicBezTo>
                    <a:pt x="49" y="2"/>
                    <a:pt x="48" y="2"/>
                    <a:pt x="48" y="2"/>
                  </a:cubicBezTo>
                  <a:cubicBezTo>
                    <a:pt x="48"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8" y="2"/>
                    <a:pt x="48" y="3"/>
                  </a:cubicBezTo>
                  <a:cubicBezTo>
                    <a:pt x="48" y="2"/>
                    <a:pt x="49" y="2"/>
                    <a:pt x="49" y="2"/>
                  </a:cubicBezTo>
                  <a:cubicBezTo>
                    <a:pt x="49" y="2"/>
                    <a:pt x="49" y="2"/>
                    <a:pt x="49" y="2"/>
                  </a:cubicBezTo>
                  <a:cubicBezTo>
                    <a:pt x="49" y="2"/>
                    <a:pt x="49" y="2"/>
                    <a:pt x="49" y="2"/>
                  </a:cubicBezTo>
                  <a:cubicBezTo>
                    <a:pt x="49" y="2"/>
                    <a:pt x="49" y="2"/>
                    <a:pt x="50" y="2"/>
                  </a:cubicBezTo>
                  <a:cubicBezTo>
                    <a:pt x="42" y="4"/>
                    <a:pt x="22" y="7"/>
                    <a:pt x="17" y="7"/>
                  </a:cubicBezTo>
                  <a:cubicBezTo>
                    <a:pt x="17" y="7"/>
                    <a:pt x="17" y="8"/>
                    <a:pt x="17" y="8"/>
                  </a:cubicBezTo>
                  <a:cubicBezTo>
                    <a:pt x="17" y="8"/>
                    <a:pt x="17" y="8"/>
                    <a:pt x="17" y="8"/>
                  </a:cubicBezTo>
                  <a:cubicBezTo>
                    <a:pt x="17" y="8"/>
                    <a:pt x="17" y="8"/>
                    <a:pt x="18" y="7"/>
                  </a:cubicBezTo>
                  <a:cubicBezTo>
                    <a:pt x="18" y="7"/>
                    <a:pt x="18" y="7"/>
                    <a:pt x="18" y="7"/>
                  </a:cubicBezTo>
                  <a:cubicBezTo>
                    <a:pt x="18" y="7"/>
                    <a:pt x="17" y="8"/>
                    <a:pt x="17" y="8"/>
                  </a:cubicBezTo>
                  <a:cubicBezTo>
                    <a:pt x="17" y="8"/>
                    <a:pt x="17" y="8"/>
                    <a:pt x="18" y="7"/>
                  </a:cubicBezTo>
                  <a:cubicBezTo>
                    <a:pt x="18" y="7"/>
                    <a:pt x="18" y="7"/>
                    <a:pt x="18" y="7"/>
                  </a:cubicBezTo>
                  <a:cubicBezTo>
                    <a:pt x="18" y="7"/>
                    <a:pt x="17" y="8"/>
                    <a:pt x="16" y="8"/>
                  </a:cubicBezTo>
                  <a:cubicBezTo>
                    <a:pt x="16" y="8"/>
                    <a:pt x="16" y="8"/>
                    <a:pt x="16" y="8"/>
                  </a:cubicBezTo>
                  <a:cubicBezTo>
                    <a:pt x="16" y="8"/>
                    <a:pt x="17" y="8"/>
                    <a:pt x="17" y="7"/>
                  </a:cubicBezTo>
                  <a:cubicBezTo>
                    <a:pt x="17" y="8"/>
                    <a:pt x="17" y="7"/>
                    <a:pt x="16" y="8"/>
                  </a:cubicBezTo>
                  <a:cubicBezTo>
                    <a:pt x="16" y="8"/>
                    <a:pt x="16" y="8"/>
                    <a:pt x="17" y="7"/>
                  </a:cubicBezTo>
                  <a:cubicBezTo>
                    <a:pt x="17" y="7"/>
                    <a:pt x="17" y="7"/>
                    <a:pt x="17" y="7"/>
                  </a:cubicBezTo>
                  <a:cubicBezTo>
                    <a:pt x="17" y="8"/>
                    <a:pt x="17" y="8"/>
                    <a:pt x="16" y="8"/>
                  </a:cubicBezTo>
                  <a:cubicBezTo>
                    <a:pt x="16" y="8"/>
                    <a:pt x="16" y="8"/>
                    <a:pt x="16" y="8"/>
                  </a:cubicBezTo>
                  <a:cubicBezTo>
                    <a:pt x="16" y="8"/>
                    <a:pt x="16" y="8"/>
                    <a:pt x="16" y="8"/>
                  </a:cubicBezTo>
                  <a:cubicBezTo>
                    <a:pt x="16" y="8"/>
                    <a:pt x="16" y="8"/>
                    <a:pt x="16" y="8"/>
                  </a:cubicBezTo>
                  <a:cubicBezTo>
                    <a:pt x="17" y="8"/>
                    <a:pt x="17" y="8"/>
                    <a:pt x="17" y="8"/>
                  </a:cubicBezTo>
                  <a:cubicBezTo>
                    <a:pt x="16" y="8"/>
                    <a:pt x="16" y="8"/>
                    <a:pt x="16" y="8"/>
                  </a:cubicBezTo>
                  <a:cubicBezTo>
                    <a:pt x="16" y="8"/>
                    <a:pt x="16" y="8"/>
                    <a:pt x="17" y="8"/>
                  </a:cubicBezTo>
                  <a:cubicBezTo>
                    <a:pt x="16" y="8"/>
                    <a:pt x="16" y="8"/>
                    <a:pt x="16" y="8"/>
                  </a:cubicBezTo>
                  <a:cubicBezTo>
                    <a:pt x="16" y="8"/>
                    <a:pt x="16" y="8"/>
                    <a:pt x="16" y="8"/>
                  </a:cubicBezTo>
                  <a:cubicBezTo>
                    <a:pt x="15" y="8"/>
                    <a:pt x="16" y="8"/>
                    <a:pt x="16" y="8"/>
                  </a:cubicBezTo>
                  <a:cubicBezTo>
                    <a:pt x="17" y="8"/>
                    <a:pt x="18" y="7"/>
                    <a:pt x="19" y="7"/>
                  </a:cubicBezTo>
                  <a:cubicBezTo>
                    <a:pt x="18" y="7"/>
                    <a:pt x="18" y="7"/>
                    <a:pt x="18" y="7"/>
                  </a:cubicBezTo>
                  <a:cubicBezTo>
                    <a:pt x="17" y="8"/>
                    <a:pt x="17" y="8"/>
                    <a:pt x="16" y="8"/>
                  </a:cubicBezTo>
                  <a:cubicBezTo>
                    <a:pt x="16" y="8"/>
                    <a:pt x="16" y="8"/>
                    <a:pt x="15" y="8"/>
                  </a:cubicBezTo>
                  <a:cubicBezTo>
                    <a:pt x="14" y="8"/>
                    <a:pt x="15" y="8"/>
                    <a:pt x="15" y="8"/>
                  </a:cubicBezTo>
                  <a:cubicBezTo>
                    <a:pt x="15" y="8"/>
                    <a:pt x="15" y="8"/>
                    <a:pt x="15" y="8"/>
                  </a:cubicBezTo>
                  <a:cubicBezTo>
                    <a:pt x="15" y="8"/>
                    <a:pt x="15" y="8"/>
                    <a:pt x="15" y="8"/>
                  </a:cubicBezTo>
                  <a:cubicBezTo>
                    <a:pt x="16" y="8"/>
                    <a:pt x="16" y="8"/>
                    <a:pt x="17" y="8"/>
                  </a:cubicBezTo>
                  <a:cubicBezTo>
                    <a:pt x="16" y="8"/>
                    <a:pt x="16" y="8"/>
                    <a:pt x="15" y="8"/>
                  </a:cubicBezTo>
                  <a:cubicBezTo>
                    <a:pt x="16" y="8"/>
                    <a:pt x="16" y="8"/>
                    <a:pt x="16" y="8"/>
                  </a:cubicBezTo>
                  <a:cubicBezTo>
                    <a:pt x="16" y="8"/>
                    <a:pt x="16" y="8"/>
                    <a:pt x="17" y="8"/>
                  </a:cubicBezTo>
                  <a:cubicBezTo>
                    <a:pt x="17" y="8"/>
                    <a:pt x="16" y="8"/>
                    <a:pt x="16" y="8"/>
                  </a:cubicBezTo>
                  <a:cubicBezTo>
                    <a:pt x="16" y="8"/>
                    <a:pt x="16" y="8"/>
                    <a:pt x="16" y="8"/>
                  </a:cubicBezTo>
                  <a:cubicBezTo>
                    <a:pt x="17" y="8"/>
                    <a:pt x="17" y="8"/>
                    <a:pt x="17" y="7"/>
                  </a:cubicBezTo>
                  <a:cubicBezTo>
                    <a:pt x="17" y="7"/>
                    <a:pt x="17" y="8"/>
                    <a:pt x="16" y="8"/>
                  </a:cubicBezTo>
                  <a:cubicBezTo>
                    <a:pt x="16" y="8"/>
                    <a:pt x="17" y="8"/>
                    <a:pt x="16" y="8"/>
                  </a:cubicBezTo>
                  <a:cubicBezTo>
                    <a:pt x="16" y="8"/>
                    <a:pt x="16" y="8"/>
                    <a:pt x="16" y="8"/>
                  </a:cubicBezTo>
                  <a:cubicBezTo>
                    <a:pt x="17" y="8"/>
                    <a:pt x="16" y="8"/>
                    <a:pt x="16" y="8"/>
                  </a:cubicBezTo>
                  <a:cubicBezTo>
                    <a:pt x="17" y="8"/>
                    <a:pt x="17" y="8"/>
                    <a:pt x="18" y="7"/>
                  </a:cubicBezTo>
                  <a:cubicBezTo>
                    <a:pt x="18" y="7"/>
                    <a:pt x="18" y="7"/>
                    <a:pt x="17" y="8"/>
                  </a:cubicBezTo>
                  <a:cubicBezTo>
                    <a:pt x="17" y="7"/>
                    <a:pt x="17" y="8"/>
                    <a:pt x="17" y="8"/>
                  </a:cubicBezTo>
                  <a:cubicBezTo>
                    <a:pt x="17" y="7"/>
                    <a:pt x="17" y="7"/>
                    <a:pt x="18" y="7"/>
                  </a:cubicBezTo>
                  <a:cubicBezTo>
                    <a:pt x="17" y="7"/>
                    <a:pt x="17" y="7"/>
                    <a:pt x="17" y="7"/>
                  </a:cubicBezTo>
                  <a:cubicBezTo>
                    <a:pt x="18" y="7"/>
                    <a:pt x="18" y="7"/>
                    <a:pt x="19" y="7"/>
                  </a:cubicBezTo>
                  <a:cubicBezTo>
                    <a:pt x="19" y="7"/>
                    <a:pt x="18" y="7"/>
                    <a:pt x="17" y="7"/>
                  </a:cubicBezTo>
                  <a:cubicBezTo>
                    <a:pt x="18" y="7"/>
                    <a:pt x="19" y="7"/>
                    <a:pt x="19" y="7"/>
                  </a:cubicBezTo>
                  <a:cubicBezTo>
                    <a:pt x="19" y="7"/>
                    <a:pt x="19" y="7"/>
                    <a:pt x="18" y="7"/>
                  </a:cubicBezTo>
                  <a:cubicBezTo>
                    <a:pt x="18" y="7"/>
                    <a:pt x="18" y="7"/>
                    <a:pt x="18" y="7"/>
                  </a:cubicBezTo>
                  <a:cubicBezTo>
                    <a:pt x="18" y="7"/>
                    <a:pt x="19" y="7"/>
                    <a:pt x="18" y="7"/>
                  </a:cubicBezTo>
                  <a:cubicBezTo>
                    <a:pt x="18" y="7"/>
                    <a:pt x="18" y="7"/>
                    <a:pt x="18" y="7"/>
                  </a:cubicBezTo>
                  <a:cubicBezTo>
                    <a:pt x="18" y="7"/>
                    <a:pt x="18" y="7"/>
                    <a:pt x="18" y="7"/>
                  </a:cubicBezTo>
                  <a:cubicBezTo>
                    <a:pt x="18" y="7"/>
                    <a:pt x="18" y="7"/>
                    <a:pt x="19" y="7"/>
                  </a:cubicBezTo>
                  <a:cubicBezTo>
                    <a:pt x="19" y="7"/>
                    <a:pt x="19" y="7"/>
                    <a:pt x="19" y="7"/>
                  </a:cubicBezTo>
                  <a:cubicBezTo>
                    <a:pt x="19" y="7"/>
                    <a:pt x="19" y="7"/>
                    <a:pt x="20" y="7"/>
                  </a:cubicBezTo>
                  <a:cubicBezTo>
                    <a:pt x="20" y="7"/>
                    <a:pt x="21" y="7"/>
                    <a:pt x="21" y="7"/>
                  </a:cubicBezTo>
                  <a:cubicBezTo>
                    <a:pt x="20" y="7"/>
                    <a:pt x="19" y="7"/>
                    <a:pt x="18" y="7"/>
                  </a:cubicBezTo>
                  <a:cubicBezTo>
                    <a:pt x="18" y="7"/>
                    <a:pt x="19" y="7"/>
                    <a:pt x="19" y="7"/>
                  </a:cubicBezTo>
                  <a:cubicBezTo>
                    <a:pt x="18" y="7"/>
                    <a:pt x="20" y="7"/>
                    <a:pt x="19" y="7"/>
                  </a:cubicBezTo>
                  <a:cubicBezTo>
                    <a:pt x="20" y="7"/>
                    <a:pt x="20" y="7"/>
                    <a:pt x="20" y="7"/>
                  </a:cubicBezTo>
                  <a:cubicBezTo>
                    <a:pt x="20" y="7"/>
                    <a:pt x="20" y="7"/>
                    <a:pt x="20" y="7"/>
                  </a:cubicBezTo>
                  <a:cubicBezTo>
                    <a:pt x="20" y="7"/>
                    <a:pt x="20" y="7"/>
                    <a:pt x="20" y="7"/>
                  </a:cubicBezTo>
                  <a:cubicBezTo>
                    <a:pt x="20" y="7"/>
                    <a:pt x="20" y="7"/>
                    <a:pt x="21" y="7"/>
                  </a:cubicBezTo>
                  <a:cubicBezTo>
                    <a:pt x="21" y="7"/>
                    <a:pt x="21" y="7"/>
                    <a:pt x="21" y="7"/>
                  </a:cubicBezTo>
                  <a:cubicBezTo>
                    <a:pt x="21" y="7"/>
                    <a:pt x="21" y="7"/>
                    <a:pt x="20" y="7"/>
                  </a:cubicBezTo>
                  <a:cubicBezTo>
                    <a:pt x="21" y="7"/>
                    <a:pt x="21" y="7"/>
                    <a:pt x="21" y="7"/>
                  </a:cubicBezTo>
                  <a:cubicBezTo>
                    <a:pt x="20" y="7"/>
                    <a:pt x="22" y="7"/>
                    <a:pt x="21" y="7"/>
                  </a:cubicBezTo>
                  <a:cubicBezTo>
                    <a:pt x="22" y="7"/>
                    <a:pt x="22" y="7"/>
                    <a:pt x="23" y="7"/>
                  </a:cubicBezTo>
                  <a:cubicBezTo>
                    <a:pt x="23" y="7"/>
                    <a:pt x="22" y="7"/>
                    <a:pt x="21" y="7"/>
                  </a:cubicBezTo>
                  <a:cubicBezTo>
                    <a:pt x="22" y="7"/>
                    <a:pt x="22" y="7"/>
                    <a:pt x="23" y="7"/>
                  </a:cubicBezTo>
                  <a:cubicBezTo>
                    <a:pt x="23" y="7"/>
                    <a:pt x="23" y="7"/>
                    <a:pt x="23" y="7"/>
                  </a:cubicBezTo>
                  <a:cubicBezTo>
                    <a:pt x="23" y="6"/>
                    <a:pt x="23" y="7"/>
                    <a:pt x="24" y="6"/>
                  </a:cubicBezTo>
                  <a:cubicBezTo>
                    <a:pt x="23" y="6"/>
                    <a:pt x="23" y="6"/>
                    <a:pt x="23" y="7"/>
                  </a:cubicBezTo>
                  <a:cubicBezTo>
                    <a:pt x="24" y="6"/>
                    <a:pt x="24" y="6"/>
                    <a:pt x="24" y="6"/>
                  </a:cubicBezTo>
                  <a:cubicBezTo>
                    <a:pt x="24" y="6"/>
                    <a:pt x="24" y="6"/>
                    <a:pt x="24" y="6"/>
                  </a:cubicBezTo>
                  <a:cubicBezTo>
                    <a:pt x="24" y="6"/>
                    <a:pt x="24" y="6"/>
                    <a:pt x="24" y="6"/>
                  </a:cubicBezTo>
                  <a:cubicBezTo>
                    <a:pt x="24" y="6"/>
                    <a:pt x="23" y="6"/>
                    <a:pt x="23" y="7"/>
                  </a:cubicBezTo>
                  <a:cubicBezTo>
                    <a:pt x="23" y="6"/>
                    <a:pt x="24" y="6"/>
                    <a:pt x="24" y="6"/>
                  </a:cubicBezTo>
                  <a:cubicBezTo>
                    <a:pt x="24" y="6"/>
                    <a:pt x="24" y="6"/>
                    <a:pt x="24" y="6"/>
                  </a:cubicBezTo>
                  <a:cubicBezTo>
                    <a:pt x="25" y="6"/>
                    <a:pt x="25" y="6"/>
                    <a:pt x="25" y="6"/>
                  </a:cubicBezTo>
                  <a:cubicBezTo>
                    <a:pt x="26" y="6"/>
                    <a:pt x="26" y="6"/>
                    <a:pt x="27" y="6"/>
                  </a:cubicBezTo>
                  <a:cubicBezTo>
                    <a:pt x="26" y="6"/>
                    <a:pt x="26" y="6"/>
                    <a:pt x="25" y="6"/>
                  </a:cubicBezTo>
                  <a:cubicBezTo>
                    <a:pt x="26" y="6"/>
                    <a:pt x="26" y="6"/>
                    <a:pt x="27" y="6"/>
                  </a:cubicBezTo>
                  <a:cubicBezTo>
                    <a:pt x="27" y="6"/>
                    <a:pt x="28" y="6"/>
                    <a:pt x="26" y="6"/>
                  </a:cubicBezTo>
                  <a:cubicBezTo>
                    <a:pt x="26" y="6"/>
                    <a:pt x="27" y="6"/>
                    <a:pt x="27" y="6"/>
                  </a:cubicBezTo>
                  <a:cubicBezTo>
                    <a:pt x="27" y="6"/>
                    <a:pt x="27" y="6"/>
                    <a:pt x="27" y="6"/>
                  </a:cubicBezTo>
                  <a:cubicBezTo>
                    <a:pt x="27" y="6"/>
                    <a:pt x="27" y="6"/>
                    <a:pt x="27" y="6"/>
                  </a:cubicBezTo>
                  <a:cubicBezTo>
                    <a:pt x="27" y="6"/>
                    <a:pt x="26" y="6"/>
                    <a:pt x="28" y="6"/>
                  </a:cubicBezTo>
                  <a:cubicBezTo>
                    <a:pt x="27" y="6"/>
                    <a:pt x="27" y="6"/>
                    <a:pt x="28" y="6"/>
                  </a:cubicBezTo>
                  <a:cubicBezTo>
                    <a:pt x="27" y="6"/>
                    <a:pt x="27" y="6"/>
                    <a:pt x="27" y="6"/>
                  </a:cubicBezTo>
                  <a:cubicBezTo>
                    <a:pt x="28" y="6"/>
                    <a:pt x="28" y="6"/>
                    <a:pt x="28" y="6"/>
                  </a:cubicBezTo>
                  <a:cubicBezTo>
                    <a:pt x="28" y="6"/>
                    <a:pt x="28" y="6"/>
                    <a:pt x="28" y="6"/>
                  </a:cubicBezTo>
                  <a:cubicBezTo>
                    <a:pt x="28" y="6"/>
                    <a:pt x="29" y="6"/>
                    <a:pt x="30" y="5"/>
                  </a:cubicBezTo>
                  <a:cubicBezTo>
                    <a:pt x="30" y="5"/>
                    <a:pt x="29" y="6"/>
                    <a:pt x="28" y="6"/>
                  </a:cubicBezTo>
                  <a:cubicBezTo>
                    <a:pt x="29" y="6"/>
                    <a:pt x="28" y="6"/>
                    <a:pt x="29" y="6"/>
                  </a:cubicBezTo>
                  <a:cubicBezTo>
                    <a:pt x="29" y="6"/>
                    <a:pt x="30" y="5"/>
                    <a:pt x="31" y="5"/>
                  </a:cubicBezTo>
                  <a:cubicBezTo>
                    <a:pt x="31" y="5"/>
                    <a:pt x="31" y="5"/>
                    <a:pt x="31" y="5"/>
                  </a:cubicBezTo>
                  <a:cubicBezTo>
                    <a:pt x="31" y="5"/>
                    <a:pt x="30" y="5"/>
                    <a:pt x="30" y="5"/>
                  </a:cubicBezTo>
                  <a:cubicBezTo>
                    <a:pt x="30" y="5"/>
                    <a:pt x="30" y="5"/>
                    <a:pt x="30" y="5"/>
                  </a:cubicBezTo>
                  <a:cubicBezTo>
                    <a:pt x="30" y="5"/>
                    <a:pt x="31" y="5"/>
                    <a:pt x="31" y="5"/>
                  </a:cubicBezTo>
                  <a:cubicBezTo>
                    <a:pt x="31" y="5"/>
                    <a:pt x="31" y="5"/>
                    <a:pt x="30" y="5"/>
                  </a:cubicBezTo>
                  <a:cubicBezTo>
                    <a:pt x="31" y="5"/>
                    <a:pt x="31" y="5"/>
                    <a:pt x="32" y="5"/>
                  </a:cubicBezTo>
                  <a:cubicBezTo>
                    <a:pt x="31" y="5"/>
                    <a:pt x="31" y="5"/>
                    <a:pt x="31" y="5"/>
                  </a:cubicBezTo>
                  <a:cubicBezTo>
                    <a:pt x="31" y="5"/>
                    <a:pt x="31" y="5"/>
                    <a:pt x="30" y="5"/>
                  </a:cubicBezTo>
                  <a:cubicBezTo>
                    <a:pt x="31" y="5"/>
                    <a:pt x="31" y="5"/>
                    <a:pt x="32" y="5"/>
                  </a:cubicBezTo>
                  <a:cubicBezTo>
                    <a:pt x="32" y="5"/>
                    <a:pt x="32" y="5"/>
                    <a:pt x="32" y="5"/>
                  </a:cubicBezTo>
                  <a:cubicBezTo>
                    <a:pt x="32" y="5"/>
                    <a:pt x="33" y="5"/>
                    <a:pt x="33" y="5"/>
                  </a:cubicBezTo>
                  <a:cubicBezTo>
                    <a:pt x="33" y="5"/>
                    <a:pt x="32" y="5"/>
                    <a:pt x="31" y="5"/>
                  </a:cubicBezTo>
                  <a:cubicBezTo>
                    <a:pt x="31" y="5"/>
                    <a:pt x="31" y="5"/>
                    <a:pt x="30" y="5"/>
                  </a:cubicBezTo>
                  <a:cubicBezTo>
                    <a:pt x="30" y="5"/>
                    <a:pt x="30" y="5"/>
                    <a:pt x="30" y="5"/>
                  </a:cubicBezTo>
                  <a:cubicBezTo>
                    <a:pt x="31" y="5"/>
                    <a:pt x="31" y="5"/>
                    <a:pt x="31" y="5"/>
                  </a:cubicBezTo>
                  <a:cubicBezTo>
                    <a:pt x="32" y="5"/>
                    <a:pt x="32" y="5"/>
                    <a:pt x="32" y="5"/>
                  </a:cubicBezTo>
                  <a:cubicBezTo>
                    <a:pt x="32" y="5"/>
                    <a:pt x="32" y="5"/>
                    <a:pt x="32" y="5"/>
                  </a:cubicBezTo>
                  <a:cubicBezTo>
                    <a:pt x="33" y="5"/>
                    <a:pt x="32" y="5"/>
                    <a:pt x="33" y="5"/>
                  </a:cubicBezTo>
                  <a:cubicBezTo>
                    <a:pt x="33" y="5"/>
                    <a:pt x="33" y="5"/>
                    <a:pt x="33" y="5"/>
                  </a:cubicBezTo>
                  <a:cubicBezTo>
                    <a:pt x="33" y="5"/>
                    <a:pt x="33" y="5"/>
                    <a:pt x="33" y="5"/>
                  </a:cubicBezTo>
                  <a:cubicBezTo>
                    <a:pt x="32" y="5"/>
                    <a:pt x="31" y="5"/>
                    <a:pt x="31" y="5"/>
                  </a:cubicBezTo>
                  <a:cubicBezTo>
                    <a:pt x="31" y="5"/>
                    <a:pt x="31" y="5"/>
                    <a:pt x="31" y="5"/>
                  </a:cubicBezTo>
                  <a:cubicBezTo>
                    <a:pt x="30" y="5"/>
                    <a:pt x="30" y="5"/>
                    <a:pt x="29" y="6"/>
                  </a:cubicBezTo>
                  <a:cubicBezTo>
                    <a:pt x="29" y="6"/>
                    <a:pt x="29" y="6"/>
                    <a:pt x="29" y="6"/>
                  </a:cubicBezTo>
                  <a:cubicBezTo>
                    <a:pt x="30" y="5"/>
                    <a:pt x="30" y="5"/>
                    <a:pt x="30" y="5"/>
                  </a:cubicBezTo>
                  <a:cubicBezTo>
                    <a:pt x="30" y="5"/>
                    <a:pt x="30" y="5"/>
                    <a:pt x="30" y="5"/>
                  </a:cubicBezTo>
                  <a:cubicBezTo>
                    <a:pt x="30" y="5"/>
                    <a:pt x="30" y="5"/>
                    <a:pt x="31" y="5"/>
                  </a:cubicBezTo>
                  <a:cubicBezTo>
                    <a:pt x="31" y="5"/>
                    <a:pt x="31" y="5"/>
                    <a:pt x="30" y="5"/>
                  </a:cubicBezTo>
                  <a:cubicBezTo>
                    <a:pt x="30" y="5"/>
                    <a:pt x="31" y="5"/>
                    <a:pt x="31" y="5"/>
                  </a:cubicBezTo>
                  <a:cubicBezTo>
                    <a:pt x="30" y="5"/>
                    <a:pt x="30" y="5"/>
                    <a:pt x="30" y="5"/>
                  </a:cubicBezTo>
                  <a:cubicBezTo>
                    <a:pt x="30" y="5"/>
                    <a:pt x="31" y="5"/>
                    <a:pt x="31" y="5"/>
                  </a:cubicBezTo>
                  <a:cubicBezTo>
                    <a:pt x="31" y="5"/>
                    <a:pt x="30" y="5"/>
                    <a:pt x="30" y="5"/>
                  </a:cubicBezTo>
                  <a:cubicBezTo>
                    <a:pt x="30" y="5"/>
                    <a:pt x="31" y="5"/>
                    <a:pt x="30" y="5"/>
                  </a:cubicBezTo>
                  <a:cubicBezTo>
                    <a:pt x="30" y="5"/>
                    <a:pt x="31" y="5"/>
                    <a:pt x="31" y="5"/>
                  </a:cubicBezTo>
                  <a:cubicBezTo>
                    <a:pt x="31" y="5"/>
                    <a:pt x="30" y="5"/>
                    <a:pt x="30" y="5"/>
                  </a:cubicBezTo>
                  <a:cubicBezTo>
                    <a:pt x="30" y="5"/>
                    <a:pt x="30" y="5"/>
                    <a:pt x="31" y="5"/>
                  </a:cubicBezTo>
                  <a:cubicBezTo>
                    <a:pt x="31" y="5"/>
                    <a:pt x="30" y="5"/>
                    <a:pt x="29" y="6"/>
                  </a:cubicBezTo>
                  <a:cubicBezTo>
                    <a:pt x="29" y="6"/>
                    <a:pt x="29" y="6"/>
                    <a:pt x="29" y="6"/>
                  </a:cubicBezTo>
                  <a:cubicBezTo>
                    <a:pt x="29" y="6"/>
                    <a:pt x="29" y="6"/>
                    <a:pt x="29" y="6"/>
                  </a:cubicBezTo>
                  <a:cubicBezTo>
                    <a:pt x="29" y="6"/>
                    <a:pt x="29" y="6"/>
                    <a:pt x="29" y="6"/>
                  </a:cubicBezTo>
                  <a:cubicBezTo>
                    <a:pt x="29" y="6"/>
                    <a:pt x="29" y="6"/>
                    <a:pt x="29" y="6"/>
                  </a:cubicBezTo>
                  <a:cubicBezTo>
                    <a:pt x="29" y="6"/>
                    <a:pt x="29" y="6"/>
                    <a:pt x="29" y="6"/>
                  </a:cubicBezTo>
                  <a:cubicBezTo>
                    <a:pt x="29" y="6"/>
                    <a:pt x="29" y="6"/>
                    <a:pt x="29" y="6"/>
                  </a:cubicBezTo>
                  <a:cubicBezTo>
                    <a:pt x="30" y="5"/>
                    <a:pt x="30" y="5"/>
                    <a:pt x="30" y="5"/>
                  </a:cubicBezTo>
                  <a:cubicBezTo>
                    <a:pt x="30" y="5"/>
                    <a:pt x="30" y="5"/>
                    <a:pt x="30" y="5"/>
                  </a:cubicBezTo>
                  <a:cubicBezTo>
                    <a:pt x="30" y="5"/>
                    <a:pt x="31" y="5"/>
                    <a:pt x="31" y="5"/>
                  </a:cubicBezTo>
                  <a:cubicBezTo>
                    <a:pt x="30" y="5"/>
                    <a:pt x="30" y="5"/>
                    <a:pt x="30" y="5"/>
                  </a:cubicBezTo>
                  <a:cubicBezTo>
                    <a:pt x="31" y="5"/>
                    <a:pt x="30" y="5"/>
                    <a:pt x="32" y="5"/>
                  </a:cubicBezTo>
                  <a:cubicBezTo>
                    <a:pt x="31" y="5"/>
                    <a:pt x="30" y="5"/>
                    <a:pt x="30" y="5"/>
                  </a:cubicBezTo>
                  <a:cubicBezTo>
                    <a:pt x="30" y="5"/>
                    <a:pt x="30" y="5"/>
                    <a:pt x="30" y="5"/>
                  </a:cubicBezTo>
                  <a:cubicBezTo>
                    <a:pt x="29" y="6"/>
                    <a:pt x="30" y="5"/>
                    <a:pt x="30" y="5"/>
                  </a:cubicBezTo>
                  <a:cubicBezTo>
                    <a:pt x="29" y="6"/>
                    <a:pt x="29" y="6"/>
                    <a:pt x="29" y="6"/>
                  </a:cubicBezTo>
                  <a:cubicBezTo>
                    <a:pt x="29" y="6"/>
                    <a:pt x="29" y="6"/>
                    <a:pt x="29" y="6"/>
                  </a:cubicBezTo>
                  <a:cubicBezTo>
                    <a:pt x="29" y="6"/>
                    <a:pt x="29" y="6"/>
                    <a:pt x="29" y="6"/>
                  </a:cubicBezTo>
                  <a:cubicBezTo>
                    <a:pt x="29" y="6"/>
                    <a:pt x="29" y="6"/>
                    <a:pt x="29" y="6"/>
                  </a:cubicBezTo>
                  <a:cubicBezTo>
                    <a:pt x="29" y="6"/>
                    <a:pt x="29" y="6"/>
                    <a:pt x="28" y="6"/>
                  </a:cubicBezTo>
                  <a:cubicBezTo>
                    <a:pt x="29" y="6"/>
                    <a:pt x="29" y="6"/>
                    <a:pt x="29" y="6"/>
                  </a:cubicBezTo>
                  <a:cubicBezTo>
                    <a:pt x="29" y="6"/>
                    <a:pt x="29" y="6"/>
                    <a:pt x="29" y="6"/>
                  </a:cubicBezTo>
                  <a:cubicBezTo>
                    <a:pt x="29" y="6"/>
                    <a:pt x="29" y="6"/>
                    <a:pt x="29" y="6"/>
                  </a:cubicBezTo>
                  <a:cubicBezTo>
                    <a:pt x="30" y="5"/>
                    <a:pt x="30" y="5"/>
                    <a:pt x="30" y="5"/>
                  </a:cubicBezTo>
                  <a:cubicBezTo>
                    <a:pt x="30" y="5"/>
                    <a:pt x="30" y="5"/>
                    <a:pt x="29" y="6"/>
                  </a:cubicBezTo>
                  <a:cubicBezTo>
                    <a:pt x="29" y="6"/>
                    <a:pt x="29" y="6"/>
                    <a:pt x="29" y="6"/>
                  </a:cubicBezTo>
                  <a:cubicBezTo>
                    <a:pt x="29" y="6"/>
                    <a:pt x="29" y="6"/>
                    <a:pt x="29" y="6"/>
                  </a:cubicBezTo>
                  <a:cubicBezTo>
                    <a:pt x="28" y="6"/>
                    <a:pt x="28" y="6"/>
                    <a:pt x="28" y="6"/>
                  </a:cubicBezTo>
                  <a:cubicBezTo>
                    <a:pt x="27" y="6"/>
                    <a:pt x="28" y="6"/>
                    <a:pt x="27" y="6"/>
                  </a:cubicBezTo>
                  <a:cubicBezTo>
                    <a:pt x="26" y="6"/>
                    <a:pt x="27" y="6"/>
                    <a:pt x="26" y="6"/>
                  </a:cubicBezTo>
                  <a:cubicBezTo>
                    <a:pt x="26" y="6"/>
                    <a:pt x="26" y="6"/>
                    <a:pt x="26" y="6"/>
                  </a:cubicBezTo>
                  <a:cubicBezTo>
                    <a:pt x="26" y="6"/>
                    <a:pt x="26" y="6"/>
                    <a:pt x="26" y="6"/>
                  </a:cubicBezTo>
                  <a:cubicBezTo>
                    <a:pt x="25" y="6"/>
                    <a:pt x="24" y="6"/>
                    <a:pt x="24" y="6"/>
                  </a:cubicBezTo>
                  <a:cubicBezTo>
                    <a:pt x="23" y="7"/>
                    <a:pt x="24" y="6"/>
                    <a:pt x="23" y="7"/>
                  </a:cubicBezTo>
                  <a:cubicBezTo>
                    <a:pt x="23" y="7"/>
                    <a:pt x="22" y="7"/>
                    <a:pt x="22" y="7"/>
                  </a:cubicBezTo>
                  <a:cubicBezTo>
                    <a:pt x="22" y="7"/>
                    <a:pt x="23" y="7"/>
                    <a:pt x="24" y="6"/>
                  </a:cubicBezTo>
                  <a:cubicBezTo>
                    <a:pt x="23" y="6"/>
                    <a:pt x="22" y="7"/>
                    <a:pt x="22" y="7"/>
                  </a:cubicBezTo>
                  <a:cubicBezTo>
                    <a:pt x="22" y="7"/>
                    <a:pt x="22" y="7"/>
                    <a:pt x="22" y="7"/>
                  </a:cubicBezTo>
                  <a:cubicBezTo>
                    <a:pt x="21" y="7"/>
                    <a:pt x="21" y="7"/>
                    <a:pt x="21" y="7"/>
                  </a:cubicBezTo>
                  <a:cubicBezTo>
                    <a:pt x="21" y="7"/>
                    <a:pt x="21" y="7"/>
                    <a:pt x="22" y="7"/>
                  </a:cubicBezTo>
                  <a:cubicBezTo>
                    <a:pt x="22" y="7"/>
                    <a:pt x="22" y="7"/>
                    <a:pt x="21" y="7"/>
                  </a:cubicBezTo>
                  <a:cubicBezTo>
                    <a:pt x="21" y="7"/>
                    <a:pt x="21" y="7"/>
                    <a:pt x="21" y="7"/>
                  </a:cubicBezTo>
                  <a:cubicBezTo>
                    <a:pt x="20" y="7"/>
                    <a:pt x="20" y="7"/>
                    <a:pt x="18" y="7"/>
                  </a:cubicBezTo>
                  <a:cubicBezTo>
                    <a:pt x="18" y="7"/>
                    <a:pt x="19" y="7"/>
                    <a:pt x="19" y="7"/>
                  </a:cubicBezTo>
                  <a:cubicBezTo>
                    <a:pt x="19" y="7"/>
                    <a:pt x="19" y="7"/>
                    <a:pt x="19" y="7"/>
                  </a:cubicBezTo>
                  <a:cubicBezTo>
                    <a:pt x="19" y="7"/>
                    <a:pt x="19" y="7"/>
                    <a:pt x="20" y="7"/>
                  </a:cubicBezTo>
                  <a:cubicBezTo>
                    <a:pt x="21" y="7"/>
                    <a:pt x="19" y="7"/>
                    <a:pt x="21" y="7"/>
                  </a:cubicBezTo>
                  <a:cubicBezTo>
                    <a:pt x="21" y="7"/>
                    <a:pt x="20" y="7"/>
                    <a:pt x="19" y="7"/>
                  </a:cubicBezTo>
                  <a:cubicBezTo>
                    <a:pt x="19" y="7"/>
                    <a:pt x="19" y="7"/>
                    <a:pt x="19" y="7"/>
                  </a:cubicBezTo>
                  <a:cubicBezTo>
                    <a:pt x="20" y="7"/>
                    <a:pt x="20" y="7"/>
                    <a:pt x="21" y="7"/>
                  </a:cubicBezTo>
                  <a:cubicBezTo>
                    <a:pt x="21" y="7"/>
                    <a:pt x="20" y="7"/>
                    <a:pt x="19" y="7"/>
                  </a:cubicBezTo>
                  <a:cubicBezTo>
                    <a:pt x="20" y="7"/>
                    <a:pt x="20" y="7"/>
                    <a:pt x="20" y="7"/>
                  </a:cubicBezTo>
                  <a:cubicBezTo>
                    <a:pt x="20" y="7"/>
                    <a:pt x="20" y="7"/>
                    <a:pt x="20" y="7"/>
                  </a:cubicBezTo>
                  <a:cubicBezTo>
                    <a:pt x="20" y="7"/>
                    <a:pt x="19" y="7"/>
                    <a:pt x="19" y="7"/>
                  </a:cubicBezTo>
                  <a:cubicBezTo>
                    <a:pt x="19" y="7"/>
                    <a:pt x="19" y="7"/>
                    <a:pt x="20" y="7"/>
                  </a:cubicBezTo>
                  <a:cubicBezTo>
                    <a:pt x="19" y="7"/>
                    <a:pt x="19" y="7"/>
                    <a:pt x="19" y="7"/>
                  </a:cubicBezTo>
                  <a:cubicBezTo>
                    <a:pt x="19" y="7"/>
                    <a:pt x="19" y="7"/>
                    <a:pt x="20" y="7"/>
                  </a:cubicBezTo>
                  <a:cubicBezTo>
                    <a:pt x="19" y="7"/>
                    <a:pt x="19" y="7"/>
                    <a:pt x="19" y="7"/>
                  </a:cubicBezTo>
                  <a:cubicBezTo>
                    <a:pt x="19" y="7"/>
                    <a:pt x="19" y="7"/>
                    <a:pt x="19" y="7"/>
                  </a:cubicBezTo>
                  <a:cubicBezTo>
                    <a:pt x="19" y="7"/>
                    <a:pt x="20" y="7"/>
                    <a:pt x="20" y="7"/>
                  </a:cubicBezTo>
                  <a:cubicBezTo>
                    <a:pt x="20" y="7"/>
                    <a:pt x="20" y="7"/>
                    <a:pt x="19" y="7"/>
                  </a:cubicBezTo>
                  <a:cubicBezTo>
                    <a:pt x="19" y="7"/>
                    <a:pt x="20" y="7"/>
                    <a:pt x="19" y="7"/>
                  </a:cubicBezTo>
                  <a:cubicBezTo>
                    <a:pt x="20" y="7"/>
                    <a:pt x="20" y="7"/>
                    <a:pt x="20" y="7"/>
                  </a:cubicBezTo>
                  <a:cubicBezTo>
                    <a:pt x="20" y="7"/>
                    <a:pt x="20" y="7"/>
                    <a:pt x="19" y="7"/>
                  </a:cubicBezTo>
                  <a:cubicBezTo>
                    <a:pt x="20" y="7"/>
                    <a:pt x="20" y="7"/>
                    <a:pt x="20" y="7"/>
                  </a:cubicBezTo>
                  <a:cubicBezTo>
                    <a:pt x="20" y="7"/>
                    <a:pt x="20" y="7"/>
                    <a:pt x="20" y="7"/>
                  </a:cubicBezTo>
                  <a:cubicBezTo>
                    <a:pt x="21" y="7"/>
                    <a:pt x="20" y="7"/>
                    <a:pt x="21" y="7"/>
                  </a:cubicBezTo>
                  <a:cubicBezTo>
                    <a:pt x="21" y="7"/>
                    <a:pt x="21" y="7"/>
                    <a:pt x="22" y="7"/>
                  </a:cubicBezTo>
                  <a:cubicBezTo>
                    <a:pt x="20" y="7"/>
                    <a:pt x="21" y="7"/>
                    <a:pt x="21" y="7"/>
                  </a:cubicBezTo>
                  <a:cubicBezTo>
                    <a:pt x="21" y="7"/>
                    <a:pt x="21" y="7"/>
                    <a:pt x="21" y="7"/>
                  </a:cubicBezTo>
                  <a:cubicBezTo>
                    <a:pt x="21" y="7"/>
                    <a:pt x="20" y="7"/>
                    <a:pt x="20" y="7"/>
                  </a:cubicBezTo>
                  <a:cubicBezTo>
                    <a:pt x="19" y="7"/>
                    <a:pt x="19" y="7"/>
                    <a:pt x="19" y="7"/>
                  </a:cubicBezTo>
                  <a:cubicBezTo>
                    <a:pt x="21" y="7"/>
                    <a:pt x="21" y="7"/>
                    <a:pt x="22" y="7"/>
                  </a:cubicBezTo>
                  <a:cubicBezTo>
                    <a:pt x="21" y="7"/>
                    <a:pt x="21" y="7"/>
                    <a:pt x="20" y="7"/>
                  </a:cubicBezTo>
                  <a:cubicBezTo>
                    <a:pt x="20" y="7"/>
                    <a:pt x="20" y="7"/>
                    <a:pt x="21" y="7"/>
                  </a:cubicBezTo>
                  <a:cubicBezTo>
                    <a:pt x="21" y="7"/>
                    <a:pt x="21" y="7"/>
                    <a:pt x="20" y="7"/>
                  </a:cubicBezTo>
                  <a:cubicBezTo>
                    <a:pt x="20" y="7"/>
                    <a:pt x="20" y="7"/>
                    <a:pt x="20" y="7"/>
                  </a:cubicBezTo>
                  <a:cubicBezTo>
                    <a:pt x="20" y="7"/>
                    <a:pt x="20" y="7"/>
                    <a:pt x="21" y="7"/>
                  </a:cubicBezTo>
                  <a:cubicBezTo>
                    <a:pt x="21" y="7"/>
                    <a:pt x="21" y="7"/>
                    <a:pt x="21" y="7"/>
                  </a:cubicBezTo>
                  <a:cubicBezTo>
                    <a:pt x="21" y="7"/>
                    <a:pt x="22" y="7"/>
                    <a:pt x="22" y="7"/>
                  </a:cubicBezTo>
                  <a:cubicBezTo>
                    <a:pt x="22" y="7"/>
                    <a:pt x="22" y="7"/>
                    <a:pt x="21" y="7"/>
                  </a:cubicBezTo>
                  <a:cubicBezTo>
                    <a:pt x="21" y="7"/>
                    <a:pt x="21" y="7"/>
                    <a:pt x="22" y="7"/>
                  </a:cubicBezTo>
                  <a:cubicBezTo>
                    <a:pt x="22" y="7"/>
                    <a:pt x="22" y="7"/>
                    <a:pt x="23" y="7"/>
                  </a:cubicBezTo>
                  <a:cubicBezTo>
                    <a:pt x="22" y="7"/>
                    <a:pt x="22" y="7"/>
                    <a:pt x="22" y="7"/>
                  </a:cubicBezTo>
                  <a:cubicBezTo>
                    <a:pt x="22" y="7"/>
                    <a:pt x="23" y="7"/>
                    <a:pt x="23" y="7"/>
                  </a:cubicBezTo>
                  <a:cubicBezTo>
                    <a:pt x="23" y="7"/>
                    <a:pt x="22" y="7"/>
                    <a:pt x="22" y="7"/>
                  </a:cubicBezTo>
                  <a:cubicBezTo>
                    <a:pt x="22" y="7"/>
                    <a:pt x="22" y="7"/>
                    <a:pt x="21" y="7"/>
                  </a:cubicBezTo>
                  <a:cubicBezTo>
                    <a:pt x="21" y="7"/>
                    <a:pt x="22" y="7"/>
                    <a:pt x="22" y="7"/>
                  </a:cubicBezTo>
                  <a:cubicBezTo>
                    <a:pt x="22" y="7"/>
                    <a:pt x="22" y="7"/>
                    <a:pt x="21" y="7"/>
                  </a:cubicBezTo>
                  <a:cubicBezTo>
                    <a:pt x="22" y="7"/>
                    <a:pt x="22" y="7"/>
                    <a:pt x="23" y="7"/>
                  </a:cubicBezTo>
                  <a:cubicBezTo>
                    <a:pt x="22" y="7"/>
                    <a:pt x="22" y="7"/>
                    <a:pt x="22" y="7"/>
                  </a:cubicBezTo>
                  <a:cubicBezTo>
                    <a:pt x="23" y="7"/>
                    <a:pt x="22" y="7"/>
                    <a:pt x="22" y="7"/>
                  </a:cubicBezTo>
                  <a:cubicBezTo>
                    <a:pt x="22" y="7"/>
                    <a:pt x="21" y="7"/>
                    <a:pt x="21" y="7"/>
                  </a:cubicBezTo>
                  <a:cubicBezTo>
                    <a:pt x="21" y="7"/>
                    <a:pt x="22" y="7"/>
                    <a:pt x="22" y="7"/>
                  </a:cubicBezTo>
                  <a:cubicBezTo>
                    <a:pt x="22" y="7"/>
                    <a:pt x="22" y="7"/>
                    <a:pt x="22" y="7"/>
                  </a:cubicBezTo>
                  <a:cubicBezTo>
                    <a:pt x="21" y="7"/>
                    <a:pt x="21" y="7"/>
                    <a:pt x="21" y="7"/>
                  </a:cubicBezTo>
                  <a:cubicBezTo>
                    <a:pt x="20" y="7"/>
                    <a:pt x="20" y="7"/>
                    <a:pt x="20" y="7"/>
                  </a:cubicBezTo>
                  <a:cubicBezTo>
                    <a:pt x="19" y="7"/>
                    <a:pt x="19" y="7"/>
                    <a:pt x="19" y="7"/>
                  </a:cubicBezTo>
                  <a:cubicBezTo>
                    <a:pt x="18" y="7"/>
                    <a:pt x="19" y="7"/>
                    <a:pt x="19" y="7"/>
                  </a:cubicBezTo>
                  <a:cubicBezTo>
                    <a:pt x="19" y="7"/>
                    <a:pt x="19" y="7"/>
                    <a:pt x="19" y="7"/>
                  </a:cubicBezTo>
                  <a:cubicBezTo>
                    <a:pt x="20" y="7"/>
                    <a:pt x="20" y="7"/>
                    <a:pt x="21" y="7"/>
                  </a:cubicBezTo>
                  <a:cubicBezTo>
                    <a:pt x="22" y="7"/>
                    <a:pt x="21" y="7"/>
                    <a:pt x="22" y="7"/>
                  </a:cubicBezTo>
                  <a:cubicBezTo>
                    <a:pt x="22" y="7"/>
                    <a:pt x="23" y="7"/>
                    <a:pt x="23" y="7"/>
                  </a:cubicBezTo>
                  <a:cubicBezTo>
                    <a:pt x="22" y="7"/>
                    <a:pt x="22" y="7"/>
                    <a:pt x="22" y="7"/>
                  </a:cubicBezTo>
                  <a:cubicBezTo>
                    <a:pt x="22" y="7"/>
                    <a:pt x="22" y="7"/>
                    <a:pt x="22" y="7"/>
                  </a:cubicBezTo>
                  <a:cubicBezTo>
                    <a:pt x="22" y="7"/>
                    <a:pt x="22" y="7"/>
                    <a:pt x="22" y="7"/>
                  </a:cubicBezTo>
                  <a:cubicBezTo>
                    <a:pt x="22" y="7"/>
                    <a:pt x="22" y="7"/>
                    <a:pt x="22" y="7"/>
                  </a:cubicBezTo>
                  <a:cubicBezTo>
                    <a:pt x="22" y="7"/>
                    <a:pt x="21" y="7"/>
                    <a:pt x="20" y="7"/>
                  </a:cubicBezTo>
                  <a:cubicBezTo>
                    <a:pt x="21" y="7"/>
                    <a:pt x="22" y="7"/>
                    <a:pt x="22" y="7"/>
                  </a:cubicBezTo>
                  <a:cubicBezTo>
                    <a:pt x="21" y="7"/>
                    <a:pt x="22" y="7"/>
                    <a:pt x="20" y="7"/>
                  </a:cubicBezTo>
                  <a:cubicBezTo>
                    <a:pt x="21" y="7"/>
                    <a:pt x="20" y="7"/>
                    <a:pt x="21" y="7"/>
                  </a:cubicBezTo>
                  <a:cubicBezTo>
                    <a:pt x="21" y="7"/>
                    <a:pt x="21" y="7"/>
                    <a:pt x="21" y="7"/>
                  </a:cubicBezTo>
                  <a:cubicBezTo>
                    <a:pt x="21" y="7"/>
                    <a:pt x="21" y="7"/>
                    <a:pt x="22" y="7"/>
                  </a:cubicBezTo>
                  <a:cubicBezTo>
                    <a:pt x="21" y="7"/>
                    <a:pt x="21" y="7"/>
                    <a:pt x="21" y="7"/>
                  </a:cubicBezTo>
                  <a:cubicBezTo>
                    <a:pt x="21" y="7"/>
                    <a:pt x="21" y="7"/>
                    <a:pt x="21" y="7"/>
                  </a:cubicBezTo>
                  <a:cubicBezTo>
                    <a:pt x="21" y="7"/>
                    <a:pt x="22" y="7"/>
                    <a:pt x="22" y="7"/>
                  </a:cubicBezTo>
                  <a:cubicBezTo>
                    <a:pt x="22" y="7"/>
                    <a:pt x="23" y="7"/>
                    <a:pt x="23" y="7"/>
                  </a:cubicBezTo>
                  <a:cubicBezTo>
                    <a:pt x="23" y="6"/>
                    <a:pt x="24" y="6"/>
                    <a:pt x="24" y="6"/>
                  </a:cubicBezTo>
                  <a:cubicBezTo>
                    <a:pt x="24" y="6"/>
                    <a:pt x="24" y="6"/>
                    <a:pt x="24" y="6"/>
                  </a:cubicBezTo>
                  <a:cubicBezTo>
                    <a:pt x="24" y="6"/>
                    <a:pt x="24" y="6"/>
                    <a:pt x="24" y="6"/>
                  </a:cubicBezTo>
                  <a:cubicBezTo>
                    <a:pt x="24" y="6"/>
                    <a:pt x="24" y="6"/>
                    <a:pt x="24" y="6"/>
                  </a:cubicBezTo>
                  <a:cubicBezTo>
                    <a:pt x="24" y="6"/>
                    <a:pt x="23" y="6"/>
                    <a:pt x="23" y="6"/>
                  </a:cubicBezTo>
                  <a:cubicBezTo>
                    <a:pt x="22" y="7"/>
                    <a:pt x="23" y="7"/>
                    <a:pt x="22" y="7"/>
                  </a:cubicBezTo>
                  <a:cubicBezTo>
                    <a:pt x="21" y="7"/>
                    <a:pt x="21" y="7"/>
                    <a:pt x="20" y="7"/>
                  </a:cubicBezTo>
                  <a:cubicBezTo>
                    <a:pt x="20" y="7"/>
                    <a:pt x="20" y="7"/>
                    <a:pt x="20" y="7"/>
                  </a:cubicBezTo>
                  <a:cubicBezTo>
                    <a:pt x="20" y="7"/>
                    <a:pt x="21" y="7"/>
                    <a:pt x="22" y="7"/>
                  </a:cubicBezTo>
                  <a:cubicBezTo>
                    <a:pt x="22" y="7"/>
                    <a:pt x="21" y="7"/>
                    <a:pt x="21" y="7"/>
                  </a:cubicBezTo>
                  <a:cubicBezTo>
                    <a:pt x="22" y="7"/>
                    <a:pt x="24" y="6"/>
                    <a:pt x="24" y="6"/>
                  </a:cubicBezTo>
                  <a:cubicBezTo>
                    <a:pt x="24" y="6"/>
                    <a:pt x="25" y="6"/>
                    <a:pt x="24" y="6"/>
                  </a:cubicBezTo>
                  <a:cubicBezTo>
                    <a:pt x="25" y="6"/>
                    <a:pt x="25" y="6"/>
                    <a:pt x="25" y="6"/>
                  </a:cubicBezTo>
                  <a:cubicBezTo>
                    <a:pt x="25" y="6"/>
                    <a:pt x="25" y="6"/>
                    <a:pt x="26" y="6"/>
                  </a:cubicBezTo>
                  <a:cubicBezTo>
                    <a:pt x="25" y="6"/>
                    <a:pt x="24" y="6"/>
                    <a:pt x="24" y="6"/>
                  </a:cubicBezTo>
                  <a:cubicBezTo>
                    <a:pt x="24" y="6"/>
                    <a:pt x="24" y="6"/>
                    <a:pt x="24" y="6"/>
                  </a:cubicBezTo>
                  <a:cubicBezTo>
                    <a:pt x="24" y="6"/>
                    <a:pt x="25" y="6"/>
                    <a:pt x="25" y="6"/>
                  </a:cubicBezTo>
                  <a:cubicBezTo>
                    <a:pt x="24" y="6"/>
                    <a:pt x="25" y="6"/>
                    <a:pt x="24" y="6"/>
                  </a:cubicBezTo>
                  <a:cubicBezTo>
                    <a:pt x="26" y="6"/>
                    <a:pt x="26" y="6"/>
                    <a:pt x="26" y="6"/>
                  </a:cubicBezTo>
                  <a:cubicBezTo>
                    <a:pt x="25" y="6"/>
                    <a:pt x="25" y="6"/>
                    <a:pt x="25" y="6"/>
                  </a:cubicBezTo>
                  <a:cubicBezTo>
                    <a:pt x="25" y="6"/>
                    <a:pt x="25" y="6"/>
                    <a:pt x="26" y="6"/>
                  </a:cubicBezTo>
                  <a:cubicBezTo>
                    <a:pt x="26" y="6"/>
                    <a:pt x="26" y="6"/>
                    <a:pt x="26" y="6"/>
                  </a:cubicBezTo>
                  <a:cubicBezTo>
                    <a:pt x="27" y="6"/>
                    <a:pt x="26" y="6"/>
                    <a:pt x="26" y="6"/>
                  </a:cubicBezTo>
                  <a:cubicBezTo>
                    <a:pt x="26" y="6"/>
                    <a:pt x="27" y="6"/>
                    <a:pt x="27" y="6"/>
                  </a:cubicBezTo>
                  <a:cubicBezTo>
                    <a:pt x="27" y="6"/>
                    <a:pt x="27" y="6"/>
                    <a:pt x="28" y="6"/>
                  </a:cubicBezTo>
                  <a:cubicBezTo>
                    <a:pt x="29" y="6"/>
                    <a:pt x="29" y="6"/>
                    <a:pt x="30" y="5"/>
                  </a:cubicBezTo>
                  <a:cubicBezTo>
                    <a:pt x="29" y="6"/>
                    <a:pt x="29" y="5"/>
                    <a:pt x="31" y="5"/>
                  </a:cubicBezTo>
                  <a:cubicBezTo>
                    <a:pt x="30" y="5"/>
                    <a:pt x="29" y="6"/>
                    <a:pt x="29" y="6"/>
                  </a:cubicBezTo>
                  <a:cubicBezTo>
                    <a:pt x="28" y="6"/>
                    <a:pt x="28" y="6"/>
                    <a:pt x="28" y="6"/>
                  </a:cubicBezTo>
                  <a:cubicBezTo>
                    <a:pt x="28" y="6"/>
                    <a:pt x="29" y="6"/>
                    <a:pt x="30" y="5"/>
                  </a:cubicBezTo>
                  <a:cubicBezTo>
                    <a:pt x="30" y="5"/>
                    <a:pt x="30" y="5"/>
                    <a:pt x="30" y="5"/>
                  </a:cubicBezTo>
                  <a:cubicBezTo>
                    <a:pt x="30" y="5"/>
                    <a:pt x="29" y="6"/>
                    <a:pt x="29" y="6"/>
                  </a:cubicBezTo>
                  <a:cubicBezTo>
                    <a:pt x="29" y="6"/>
                    <a:pt x="29" y="6"/>
                    <a:pt x="29" y="6"/>
                  </a:cubicBezTo>
                  <a:cubicBezTo>
                    <a:pt x="28" y="6"/>
                    <a:pt x="28" y="6"/>
                    <a:pt x="28" y="6"/>
                  </a:cubicBezTo>
                  <a:cubicBezTo>
                    <a:pt x="28" y="6"/>
                    <a:pt x="27" y="6"/>
                    <a:pt x="28" y="6"/>
                  </a:cubicBezTo>
                  <a:cubicBezTo>
                    <a:pt x="28" y="6"/>
                    <a:pt x="28" y="6"/>
                    <a:pt x="29" y="6"/>
                  </a:cubicBezTo>
                  <a:cubicBezTo>
                    <a:pt x="29" y="6"/>
                    <a:pt x="29" y="6"/>
                    <a:pt x="29" y="6"/>
                  </a:cubicBezTo>
                  <a:cubicBezTo>
                    <a:pt x="29" y="6"/>
                    <a:pt x="29" y="6"/>
                    <a:pt x="28" y="6"/>
                  </a:cubicBezTo>
                  <a:cubicBezTo>
                    <a:pt x="29" y="6"/>
                    <a:pt x="29" y="6"/>
                    <a:pt x="29" y="6"/>
                  </a:cubicBezTo>
                  <a:cubicBezTo>
                    <a:pt x="29" y="6"/>
                    <a:pt x="29" y="6"/>
                    <a:pt x="29" y="6"/>
                  </a:cubicBezTo>
                  <a:cubicBezTo>
                    <a:pt x="29" y="5"/>
                    <a:pt x="29" y="6"/>
                    <a:pt x="30" y="5"/>
                  </a:cubicBezTo>
                  <a:cubicBezTo>
                    <a:pt x="29" y="6"/>
                    <a:pt x="29" y="6"/>
                    <a:pt x="28" y="6"/>
                  </a:cubicBezTo>
                  <a:cubicBezTo>
                    <a:pt x="28" y="6"/>
                    <a:pt x="29" y="6"/>
                    <a:pt x="29" y="6"/>
                  </a:cubicBezTo>
                  <a:cubicBezTo>
                    <a:pt x="29" y="6"/>
                    <a:pt x="29" y="6"/>
                    <a:pt x="29" y="6"/>
                  </a:cubicBezTo>
                  <a:cubicBezTo>
                    <a:pt x="28" y="6"/>
                    <a:pt x="28" y="6"/>
                    <a:pt x="28" y="6"/>
                  </a:cubicBezTo>
                  <a:cubicBezTo>
                    <a:pt x="27" y="6"/>
                    <a:pt x="28" y="6"/>
                    <a:pt x="28" y="6"/>
                  </a:cubicBezTo>
                  <a:cubicBezTo>
                    <a:pt x="27" y="6"/>
                    <a:pt x="27" y="6"/>
                    <a:pt x="27" y="6"/>
                  </a:cubicBezTo>
                  <a:cubicBezTo>
                    <a:pt x="27" y="6"/>
                    <a:pt x="27" y="6"/>
                    <a:pt x="27" y="6"/>
                  </a:cubicBezTo>
                  <a:cubicBezTo>
                    <a:pt x="27" y="6"/>
                    <a:pt x="27" y="6"/>
                    <a:pt x="27" y="6"/>
                  </a:cubicBezTo>
                  <a:cubicBezTo>
                    <a:pt x="28" y="6"/>
                    <a:pt x="28" y="6"/>
                    <a:pt x="28" y="6"/>
                  </a:cubicBezTo>
                  <a:cubicBezTo>
                    <a:pt x="29" y="6"/>
                    <a:pt x="29" y="6"/>
                    <a:pt x="29" y="5"/>
                  </a:cubicBezTo>
                  <a:cubicBezTo>
                    <a:pt x="29" y="6"/>
                    <a:pt x="29" y="6"/>
                    <a:pt x="28" y="6"/>
                  </a:cubicBezTo>
                  <a:cubicBezTo>
                    <a:pt x="28" y="6"/>
                    <a:pt x="29" y="5"/>
                    <a:pt x="30" y="5"/>
                  </a:cubicBezTo>
                  <a:cubicBezTo>
                    <a:pt x="30" y="5"/>
                    <a:pt x="30" y="5"/>
                    <a:pt x="31" y="5"/>
                  </a:cubicBezTo>
                  <a:cubicBezTo>
                    <a:pt x="31" y="5"/>
                    <a:pt x="30" y="5"/>
                    <a:pt x="30" y="5"/>
                  </a:cubicBezTo>
                  <a:cubicBezTo>
                    <a:pt x="30" y="5"/>
                    <a:pt x="30" y="5"/>
                    <a:pt x="30" y="5"/>
                  </a:cubicBezTo>
                  <a:cubicBezTo>
                    <a:pt x="32" y="5"/>
                    <a:pt x="32" y="5"/>
                    <a:pt x="33" y="5"/>
                  </a:cubicBezTo>
                  <a:cubicBezTo>
                    <a:pt x="34" y="5"/>
                    <a:pt x="34" y="5"/>
                    <a:pt x="34" y="5"/>
                  </a:cubicBezTo>
                  <a:cubicBezTo>
                    <a:pt x="34" y="5"/>
                    <a:pt x="34" y="5"/>
                    <a:pt x="34" y="5"/>
                  </a:cubicBezTo>
                  <a:cubicBezTo>
                    <a:pt x="35" y="5"/>
                    <a:pt x="35" y="5"/>
                    <a:pt x="36" y="4"/>
                  </a:cubicBezTo>
                  <a:cubicBezTo>
                    <a:pt x="36" y="4"/>
                    <a:pt x="35" y="5"/>
                    <a:pt x="35" y="5"/>
                  </a:cubicBezTo>
                  <a:cubicBezTo>
                    <a:pt x="35" y="5"/>
                    <a:pt x="35" y="5"/>
                    <a:pt x="35" y="5"/>
                  </a:cubicBezTo>
                  <a:cubicBezTo>
                    <a:pt x="34" y="5"/>
                    <a:pt x="34" y="5"/>
                    <a:pt x="34" y="5"/>
                  </a:cubicBezTo>
                  <a:cubicBezTo>
                    <a:pt x="34" y="5"/>
                    <a:pt x="33" y="5"/>
                    <a:pt x="33" y="5"/>
                  </a:cubicBezTo>
                  <a:cubicBezTo>
                    <a:pt x="33" y="5"/>
                    <a:pt x="33" y="5"/>
                    <a:pt x="33" y="5"/>
                  </a:cubicBezTo>
                  <a:cubicBezTo>
                    <a:pt x="32" y="5"/>
                    <a:pt x="32" y="5"/>
                    <a:pt x="31" y="5"/>
                  </a:cubicBezTo>
                  <a:cubicBezTo>
                    <a:pt x="31" y="5"/>
                    <a:pt x="32" y="5"/>
                    <a:pt x="32" y="5"/>
                  </a:cubicBezTo>
                  <a:cubicBezTo>
                    <a:pt x="33" y="5"/>
                    <a:pt x="32" y="5"/>
                    <a:pt x="33" y="5"/>
                  </a:cubicBezTo>
                  <a:cubicBezTo>
                    <a:pt x="33" y="5"/>
                    <a:pt x="34" y="5"/>
                    <a:pt x="33" y="5"/>
                  </a:cubicBezTo>
                  <a:cubicBezTo>
                    <a:pt x="33" y="5"/>
                    <a:pt x="34" y="5"/>
                    <a:pt x="34" y="5"/>
                  </a:cubicBezTo>
                  <a:cubicBezTo>
                    <a:pt x="33" y="5"/>
                    <a:pt x="33" y="5"/>
                    <a:pt x="32" y="5"/>
                  </a:cubicBezTo>
                  <a:cubicBezTo>
                    <a:pt x="32" y="5"/>
                    <a:pt x="32" y="5"/>
                    <a:pt x="31" y="5"/>
                  </a:cubicBezTo>
                  <a:cubicBezTo>
                    <a:pt x="31" y="5"/>
                    <a:pt x="31" y="5"/>
                    <a:pt x="32" y="5"/>
                  </a:cubicBezTo>
                  <a:cubicBezTo>
                    <a:pt x="31" y="5"/>
                    <a:pt x="31" y="5"/>
                    <a:pt x="31" y="5"/>
                  </a:cubicBezTo>
                  <a:cubicBezTo>
                    <a:pt x="30" y="5"/>
                    <a:pt x="29" y="6"/>
                    <a:pt x="28" y="6"/>
                  </a:cubicBezTo>
                  <a:cubicBezTo>
                    <a:pt x="29" y="6"/>
                    <a:pt x="29" y="6"/>
                    <a:pt x="29" y="6"/>
                  </a:cubicBezTo>
                  <a:cubicBezTo>
                    <a:pt x="28" y="6"/>
                    <a:pt x="29" y="6"/>
                    <a:pt x="28" y="6"/>
                  </a:cubicBezTo>
                  <a:cubicBezTo>
                    <a:pt x="28" y="6"/>
                    <a:pt x="28" y="6"/>
                    <a:pt x="29" y="6"/>
                  </a:cubicBezTo>
                  <a:cubicBezTo>
                    <a:pt x="29" y="6"/>
                    <a:pt x="28" y="6"/>
                    <a:pt x="28" y="6"/>
                  </a:cubicBezTo>
                  <a:cubicBezTo>
                    <a:pt x="28" y="6"/>
                    <a:pt x="29" y="6"/>
                    <a:pt x="29" y="6"/>
                  </a:cubicBezTo>
                  <a:cubicBezTo>
                    <a:pt x="29" y="6"/>
                    <a:pt x="29" y="6"/>
                    <a:pt x="29" y="6"/>
                  </a:cubicBezTo>
                  <a:cubicBezTo>
                    <a:pt x="30" y="5"/>
                    <a:pt x="30" y="5"/>
                    <a:pt x="30" y="5"/>
                  </a:cubicBezTo>
                  <a:cubicBezTo>
                    <a:pt x="30" y="5"/>
                    <a:pt x="31" y="5"/>
                    <a:pt x="31" y="5"/>
                  </a:cubicBezTo>
                  <a:cubicBezTo>
                    <a:pt x="31" y="5"/>
                    <a:pt x="31" y="5"/>
                    <a:pt x="32" y="5"/>
                  </a:cubicBezTo>
                  <a:cubicBezTo>
                    <a:pt x="32" y="5"/>
                    <a:pt x="32" y="5"/>
                    <a:pt x="32" y="5"/>
                  </a:cubicBezTo>
                  <a:cubicBezTo>
                    <a:pt x="32" y="5"/>
                    <a:pt x="32" y="5"/>
                    <a:pt x="31" y="5"/>
                  </a:cubicBezTo>
                  <a:cubicBezTo>
                    <a:pt x="31" y="5"/>
                    <a:pt x="31" y="5"/>
                    <a:pt x="32" y="5"/>
                  </a:cubicBezTo>
                  <a:cubicBezTo>
                    <a:pt x="33" y="5"/>
                    <a:pt x="33" y="5"/>
                    <a:pt x="33" y="5"/>
                  </a:cubicBezTo>
                  <a:cubicBezTo>
                    <a:pt x="34" y="5"/>
                    <a:pt x="33" y="5"/>
                    <a:pt x="33" y="5"/>
                  </a:cubicBezTo>
                  <a:cubicBezTo>
                    <a:pt x="34" y="5"/>
                    <a:pt x="35" y="5"/>
                    <a:pt x="35" y="5"/>
                  </a:cubicBezTo>
                  <a:cubicBezTo>
                    <a:pt x="36" y="4"/>
                    <a:pt x="36" y="4"/>
                    <a:pt x="36" y="4"/>
                  </a:cubicBezTo>
                  <a:cubicBezTo>
                    <a:pt x="36" y="4"/>
                    <a:pt x="36" y="4"/>
                    <a:pt x="36" y="4"/>
                  </a:cubicBezTo>
                  <a:cubicBezTo>
                    <a:pt x="37" y="4"/>
                    <a:pt x="36" y="4"/>
                    <a:pt x="37" y="4"/>
                  </a:cubicBezTo>
                  <a:cubicBezTo>
                    <a:pt x="37" y="4"/>
                    <a:pt x="37" y="4"/>
                    <a:pt x="37" y="4"/>
                  </a:cubicBezTo>
                  <a:cubicBezTo>
                    <a:pt x="37" y="4"/>
                    <a:pt x="37" y="4"/>
                    <a:pt x="37" y="4"/>
                  </a:cubicBezTo>
                  <a:cubicBezTo>
                    <a:pt x="37" y="4"/>
                    <a:pt x="37" y="4"/>
                    <a:pt x="37" y="4"/>
                  </a:cubicBezTo>
                  <a:cubicBezTo>
                    <a:pt x="36" y="4"/>
                    <a:pt x="36" y="4"/>
                    <a:pt x="36" y="4"/>
                  </a:cubicBezTo>
                  <a:cubicBezTo>
                    <a:pt x="36" y="4"/>
                    <a:pt x="37" y="4"/>
                    <a:pt x="37" y="4"/>
                  </a:cubicBezTo>
                  <a:cubicBezTo>
                    <a:pt x="37" y="4"/>
                    <a:pt x="37" y="4"/>
                    <a:pt x="37" y="4"/>
                  </a:cubicBezTo>
                  <a:cubicBezTo>
                    <a:pt x="37" y="4"/>
                    <a:pt x="37" y="4"/>
                    <a:pt x="37" y="4"/>
                  </a:cubicBezTo>
                  <a:cubicBezTo>
                    <a:pt x="36" y="4"/>
                    <a:pt x="36" y="4"/>
                    <a:pt x="35" y="5"/>
                  </a:cubicBezTo>
                  <a:cubicBezTo>
                    <a:pt x="34" y="5"/>
                    <a:pt x="34" y="5"/>
                    <a:pt x="34" y="5"/>
                  </a:cubicBezTo>
                  <a:cubicBezTo>
                    <a:pt x="35" y="5"/>
                    <a:pt x="35" y="5"/>
                    <a:pt x="35" y="5"/>
                  </a:cubicBezTo>
                  <a:cubicBezTo>
                    <a:pt x="36" y="4"/>
                    <a:pt x="36" y="4"/>
                    <a:pt x="36" y="4"/>
                  </a:cubicBezTo>
                  <a:cubicBezTo>
                    <a:pt x="36" y="4"/>
                    <a:pt x="36" y="4"/>
                    <a:pt x="37" y="4"/>
                  </a:cubicBezTo>
                  <a:cubicBezTo>
                    <a:pt x="37" y="4"/>
                    <a:pt x="37" y="4"/>
                    <a:pt x="37" y="4"/>
                  </a:cubicBezTo>
                  <a:cubicBezTo>
                    <a:pt x="38" y="4"/>
                    <a:pt x="37" y="4"/>
                    <a:pt x="37" y="4"/>
                  </a:cubicBezTo>
                  <a:cubicBezTo>
                    <a:pt x="37" y="4"/>
                    <a:pt x="38" y="4"/>
                    <a:pt x="38" y="4"/>
                  </a:cubicBezTo>
                  <a:cubicBezTo>
                    <a:pt x="38" y="4"/>
                    <a:pt x="38" y="4"/>
                    <a:pt x="38" y="4"/>
                  </a:cubicBezTo>
                  <a:cubicBezTo>
                    <a:pt x="38" y="4"/>
                    <a:pt x="38" y="4"/>
                    <a:pt x="38" y="4"/>
                  </a:cubicBezTo>
                  <a:cubicBezTo>
                    <a:pt x="38" y="4"/>
                    <a:pt x="37" y="4"/>
                    <a:pt x="37" y="4"/>
                  </a:cubicBezTo>
                  <a:cubicBezTo>
                    <a:pt x="37" y="4"/>
                    <a:pt x="37" y="4"/>
                    <a:pt x="38" y="4"/>
                  </a:cubicBezTo>
                  <a:cubicBezTo>
                    <a:pt x="38" y="4"/>
                    <a:pt x="38" y="4"/>
                    <a:pt x="38" y="4"/>
                  </a:cubicBezTo>
                  <a:cubicBezTo>
                    <a:pt x="38" y="4"/>
                    <a:pt x="38" y="4"/>
                    <a:pt x="38" y="4"/>
                  </a:cubicBezTo>
                  <a:cubicBezTo>
                    <a:pt x="38" y="4"/>
                    <a:pt x="39" y="4"/>
                    <a:pt x="38" y="4"/>
                  </a:cubicBezTo>
                  <a:cubicBezTo>
                    <a:pt x="38" y="4"/>
                    <a:pt x="38" y="4"/>
                    <a:pt x="38" y="4"/>
                  </a:cubicBezTo>
                  <a:cubicBezTo>
                    <a:pt x="37" y="4"/>
                    <a:pt x="37" y="4"/>
                    <a:pt x="37" y="4"/>
                  </a:cubicBezTo>
                  <a:cubicBezTo>
                    <a:pt x="36" y="4"/>
                    <a:pt x="36" y="4"/>
                    <a:pt x="36" y="4"/>
                  </a:cubicBezTo>
                  <a:cubicBezTo>
                    <a:pt x="37" y="4"/>
                    <a:pt x="37" y="4"/>
                    <a:pt x="38" y="4"/>
                  </a:cubicBezTo>
                  <a:cubicBezTo>
                    <a:pt x="39" y="4"/>
                    <a:pt x="38" y="4"/>
                    <a:pt x="38" y="4"/>
                  </a:cubicBezTo>
                  <a:cubicBezTo>
                    <a:pt x="38" y="4"/>
                    <a:pt x="38" y="4"/>
                    <a:pt x="38" y="4"/>
                  </a:cubicBezTo>
                  <a:cubicBezTo>
                    <a:pt x="38" y="4"/>
                    <a:pt x="38" y="4"/>
                    <a:pt x="38" y="4"/>
                  </a:cubicBezTo>
                  <a:cubicBezTo>
                    <a:pt x="38" y="4"/>
                    <a:pt x="38" y="4"/>
                    <a:pt x="38" y="4"/>
                  </a:cubicBezTo>
                  <a:cubicBezTo>
                    <a:pt x="38" y="4"/>
                    <a:pt x="38" y="4"/>
                    <a:pt x="38" y="4"/>
                  </a:cubicBezTo>
                  <a:cubicBezTo>
                    <a:pt x="38" y="4"/>
                    <a:pt x="37" y="4"/>
                    <a:pt x="38" y="4"/>
                  </a:cubicBezTo>
                  <a:cubicBezTo>
                    <a:pt x="38" y="4"/>
                    <a:pt x="39" y="4"/>
                    <a:pt x="38" y="4"/>
                  </a:cubicBezTo>
                  <a:cubicBezTo>
                    <a:pt x="38" y="4"/>
                    <a:pt x="38" y="4"/>
                    <a:pt x="38" y="4"/>
                  </a:cubicBezTo>
                  <a:cubicBezTo>
                    <a:pt x="38" y="4"/>
                    <a:pt x="38" y="4"/>
                    <a:pt x="39" y="4"/>
                  </a:cubicBezTo>
                  <a:cubicBezTo>
                    <a:pt x="38" y="4"/>
                    <a:pt x="39" y="4"/>
                    <a:pt x="38" y="4"/>
                  </a:cubicBezTo>
                  <a:cubicBezTo>
                    <a:pt x="38" y="4"/>
                    <a:pt x="38" y="4"/>
                    <a:pt x="37" y="4"/>
                  </a:cubicBezTo>
                  <a:cubicBezTo>
                    <a:pt x="38" y="4"/>
                    <a:pt x="39" y="4"/>
                    <a:pt x="39" y="4"/>
                  </a:cubicBezTo>
                  <a:cubicBezTo>
                    <a:pt x="39" y="4"/>
                    <a:pt x="37" y="4"/>
                    <a:pt x="37" y="4"/>
                  </a:cubicBezTo>
                  <a:cubicBezTo>
                    <a:pt x="37" y="4"/>
                    <a:pt x="38" y="4"/>
                    <a:pt x="38" y="4"/>
                  </a:cubicBezTo>
                  <a:cubicBezTo>
                    <a:pt x="38" y="4"/>
                    <a:pt x="38" y="4"/>
                    <a:pt x="38" y="4"/>
                  </a:cubicBezTo>
                  <a:cubicBezTo>
                    <a:pt x="38" y="4"/>
                    <a:pt x="38" y="4"/>
                    <a:pt x="38" y="4"/>
                  </a:cubicBezTo>
                  <a:cubicBezTo>
                    <a:pt x="38" y="4"/>
                    <a:pt x="39" y="4"/>
                    <a:pt x="38" y="4"/>
                  </a:cubicBezTo>
                  <a:cubicBezTo>
                    <a:pt x="38" y="4"/>
                    <a:pt x="38" y="4"/>
                    <a:pt x="38" y="4"/>
                  </a:cubicBezTo>
                  <a:cubicBezTo>
                    <a:pt x="38" y="4"/>
                    <a:pt x="38" y="4"/>
                    <a:pt x="38" y="4"/>
                  </a:cubicBezTo>
                  <a:cubicBezTo>
                    <a:pt x="38" y="4"/>
                    <a:pt x="39" y="4"/>
                    <a:pt x="39" y="4"/>
                  </a:cubicBezTo>
                  <a:cubicBezTo>
                    <a:pt x="39" y="4"/>
                    <a:pt x="38" y="4"/>
                    <a:pt x="38" y="4"/>
                  </a:cubicBezTo>
                  <a:cubicBezTo>
                    <a:pt x="38" y="4"/>
                    <a:pt x="39" y="4"/>
                    <a:pt x="39" y="4"/>
                  </a:cubicBezTo>
                  <a:cubicBezTo>
                    <a:pt x="39" y="4"/>
                    <a:pt x="38" y="4"/>
                    <a:pt x="38" y="4"/>
                  </a:cubicBez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ubicBezTo>
                    <a:pt x="38" y="4"/>
                    <a:pt x="39" y="4"/>
                    <a:pt x="39" y="4"/>
                  </a:cubicBezTo>
                  <a:cubicBezTo>
                    <a:pt x="39" y="4"/>
                    <a:pt x="38" y="4"/>
                    <a:pt x="38" y="4"/>
                  </a:cubicBezTo>
                  <a:cubicBezTo>
                    <a:pt x="38" y="4"/>
                    <a:pt x="39" y="4"/>
                    <a:pt x="39" y="4"/>
                  </a:cubicBezTo>
                  <a:cubicBezTo>
                    <a:pt x="39" y="4"/>
                    <a:pt x="39" y="4"/>
                    <a:pt x="39" y="4"/>
                  </a:cubicBezTo>
                  <a:cubicBezTo>
                    <a:pt x="39" y="4"/>
                    <a:pt x="39" y="4"/>
                    <a:pt x="39" y="4"/>
                  </a:cubicBezTo>
                  <a:cubicBezTo>
                    <a:pt x="39" y="4"/>
                    <a:pt x="39" y="4"/>
                    <a:pt x="38" y="4"/>
                  </a:cubicBezTo>
                  <a:cubicBezTo>
                    <a:pt x="39" y="4"/>
                    <a:pt x="39" y="4"/>
                    <a:pt x="39" y="4"/>
                  </a:cubicBezTo>
                  <a:cubicBezTo>
                    <a:pt x="39" y="4"/>
                    <a:pt x="39" y="4"/>
                    <a:pt x="38" y="4"/>
                  </a:cubicBezTo>
                  <a:cubicBezTo>
                    <a:pt x="38" y="4"/>
                    <a:pt x="39" y="4"/>
                    <a:pt x="39" y="4"/>
                  </a:cubicBezTo>
                  <a:cubicBezTo>
                    <a:pt x="39" y="4"/>
                    <a:pt x="40" y="4"/>
                    <a:pt x="39" y="4"/>
                  </a:cubicBezTo>
                  <a:cubicBezTo>
                    <a:pt x="39" y="4"/>
                    <a:pt x="39" y="4"/>
                    <a:pt x="39" y="4"/>
                  </a:cubicBezTo>
                  <a:cubicBezTo>
                    <a:pt x="39" y="4"/>
                    <a:pt x="39" y="4"/>
                    <a:pt x="38" y="4"/>
                  </a:cubicBezTo>
                  <a:cubicBezTo>
                    <a:pt x="38" y="4"/>
                    <a:pt x="38" y="4"/>
                    <a:pt x="39" y="4"/>
                  </a:cubicBezTo>
                  <a:cubicBezTo>
                    <a:pt x="39" y="4"/>
                    <a:pt x="38" y="4"/>
                    <a:pt x="38" y="4"/>
                  </a:cubicBezTo>
                  <a:cubicBezTo>
                    <a:pt x="38" y="4"/>
                    <a:pt x="39" y="4"/>
                    <a:pt x="39" y="4"/>
                  </a:cubicBezTo>
                  <a:cubicBezTo>
                    <a:pt x="39" y="4"/>
                    <a:pt x="39" y="4"/>
                    <a:pt x="39" y="4"/>
                  </a:cubicBezTo>
                  <a:cubicBezTo>
                    <a:pt x="39" y="4"/>
                    <a:pt x="39" y="4"/>
                    <a:pt x="39" y="4"/>
                  </a:cubicBezTo>
                  <a:cubicBezTo>
                    <a:pt x="38" y="4"/>
                    <a:pt x="40" y="4"/>
                    <a:pt x="38" y="4"/>
                  </a:cubicBezTo>
                  <a:cubicBezTo>
                    <a:pt x="38" y="4"/>
                    <a:pt x="39" y="4"/>
                    <a:pt x="39" y="4"/>
                  </a:cubicBezTo>
                  <a:cubicBezTo>
                    <a:pt x="38" y="4"/>
                    <a:pt x="40" y="4"/>
                    <a:pt x="39" y="4"/>
                  </a:cubicBezTo>
                  <a:cubicBezTo>
                    <a:pt x="40" y="4"/>
                    <a:pt x="40" y="4"/>
                    <a:pt x="40" y="4"/>
                  </a:cubicBezTo>
                  <a:cubicBezTo>
                    <a:pt x="40" y="4"/>
                    <a:pt x="41" y="4"/>
                    <a:pt x="41" y="4"/>
                  </a:cubicBezTo>
                  <a:cubicBezTo>
                    <a:pt x="41" y="4"/>
                    <a:pt x="40" y="4"/>
                    <a:pt x="40" y="4"/>
                  </a:cubicBezTo>
                  <a:cubicBezTo>
                    <a:pt x="40" y="4"/>
                    <a:pt x="40" y="4"/>
                    <a:pt x="40" y="4"/>
                  </a:cubicBezTo>
                  <a:cubicBezTo>
                    <a:pt x="40" y="4"/>
                    <a:pt x="40" y="4"/>
                    <a:pt x="40" y="4"/>
                  </a:cubicBezTo>
                  <a:cubicBezTo>
                    <a:pt x="40" y="4"/>
                    <a:pt x="40" y="4"/>
                    <a:pt x="40" y="4"/>
                  </a:cubicBezTo>
                  <a:cubicBezTo>
                    <a:pt x="40" y="4"/>
                    <a:pt x="40" y="4"/>
                    <a:pt x="40" y="4"/>
                  </a:cubicBezTo>
                  <a:cubicBezTo>
                    <a:pt x="40" y="4"/>
                    <a:pt x="41" y="4"/>
                    <a:pt x="41" y="4"/>
                  </a:cubicBezTo>
                  <a:cubicBezTo>
                    <a:pt x="41" y="4"/>
                    <a:pt x="41" y="4"/>
                    <a:pt x="41" y="4"/>
                  </a:cubicBezTo>
                  <a:cubicBezTo>
                    <a:pt x="41" y="4"/>
                    <a:pt x="41" y="4"/>
                    <a:pt x="41" y="4"/>
                  </a:cubicBezTo>
                  <a:cubicBezTo>
                    <a:pt x="41" y="4"/>
                    <a:pt x="41" y="4"/>
                    <a:pt x="41" y="4"/>
                  </a:cubicBezTo>
                  <a:cubicBezTo>
                    <a:pt x="41" y="4"/>
                    <a:pt x="41" y="4"/>
                    <a:pt x="42" y="4"/>
                  </a:cubicBezTo>
                  <a:cubicBezTo>
                    <a:pt x="42" y="4"/>
                    <a:pt x="41" y="4"/>
                    <a:pt x="43" y="3"/>
                  </a:cubicBezTo>
                  <a:cubicBezTo>
                    <a:pt x="43" y="3"/>
                    <a:pt x="42" y="3"/>
                    <a:pt x="42" y="4"/>
                  </a:cubicBezTo>
                  <a:cubicBezTo>
                    <a:pt x="41" y="4"/>
                    <a:pt x="41" y="4"/>
                    <a:pt x="41" y="4"/>
                  </a:cubicBezTo>
                  <a:cubicBezTo>
                    <a:pt x="40" y="4"/>
                    <a:pt x="41" y="4"/>
                    <a:pt x="41" y="4"/>
                  </a:cubicBezTo>
                  <a:cubicBezTo>
                    <a:pt x="41" y="4"/>
                    <a:pt x="41" y="4"/>
                    <a:pt x="41" y="4"/>
                  </a:cubicBezTo>
                  <a:cubicBezTo>
                    <a:pt x="41" y="4"/>
                    <a:pt x="41" y="4"/>
                    <a:pt x="42" y="4"/>
                  </a:cubicBezTo>
                  <a:cubicBezTo>
                    <a:pt x="42" y="3"/>
                    <a:pt x="42" y="3"/>
                    <a:pt x="42" y="3"/>
                  </a:cubicBezTo>
                  <a:cubicBezTo>
                    <a:pt x="42" y="3"/>
                    <a:pt x="42" y="3"/>
                    <a:pt x="42" y="3"/>
                  </a:cubicBezTo>
                  <a:cubicBezTo>
                    <a:pt x="42" y="4"/>
                    <a:pt x="42" y="4"/>
                    <a:pt x="42" y="4"/>
                  </a:cubicBezTo>
                  <a:cubicBezTo>
                    <a:pt x="41" y="4"/>
                    <a:pt x="42" y="4"/>
                    <a:pt x="41" y="4"/>
                  </a:cubicBezTo>
                  <a:cubicBezTo>
                    <a:pt x="43" y="3"/>
                    <a:pt x="41" y="4"/>
                    <a:pt x="43" y="3"/>
                  </a:cubicBezTo>
                  <a:cubicBezTo>
                    <a:pt x="43" y="3"/>
                    <a:pt x="41" y="4"/>
                    <a:pt x="42" y="3"/>
                  </a:cubicBezTo>
                  <a:cubicBezTo>
                    <a:pt x="41" y="4"/>
                    <a:pt x="42" y="4"/>
                    <a:pt x="41" y="4"/>
                  </a:cubicBezTo>
                  <a:cubicBezTo>
                    <a:pt x="40" y="4"/>
                    <a:pt x="41" y="4"/>
                    <a:pt x="41" y="4"/>
                  </a:cubicBezTo>
                  <a:cubicBezTo>
                    <a:pt x="42" y="4"/>
                    <a:pt x="42" y="4"/>
                    <a:pt x="43" y="3"/>
                  </a:cubicBezTo>
                  <a:cubicBezTo>
                    <a:pt x="43" y="3"/>
                    <a:pt x="42" y="3"/>
                    <a:pt x="42" y="4"/>
                  </a:cubicBezTo>
                  <a:cubicBezTo>
                    <a:pt x="42" y="3"/>
                    <a:pt x="42" y="3"/>
                    <a:pt x="42" y="3"/>
                  </a:cubicBezTo>
                  <a:cubicBezTo>
                    <a:pt x="42" y="4"/>
                    <a:pt x="42" y="4"/>
                    <a:pt x="42" y="4"/>
                  </a:cubicBezTo>
                  <a:cubicBezTo>
                    <a:pt x="41" y="4"/>
                    <a:pt x="41" y="4"/>
                    <a:pt x="41" y="4"/>
                  </a:cubicBezTo>
                  <a:cubicBezTo>
                    <a:pt x="42" y="3"/>
                    <a:pt x="42" y="3"/>
                    <a:pt x="43" y="3"/>
                  </a:cubicBezTo>
                  <a:cubicBezTo>
                    <a:pt x="42" y="3"/>
                    <a:pt x="42" y="3"/>
                    <a:pt x="41" y="4"/>
                  </a:cubicBezTo>
                  <a:cubicBezTo>
                    <a:pt x="41" y="4"/>
                    <a:pt x="42" y="3"/>
                    <a:pt x="43" y="3"/>
                  </a:cubicBezTo>
                  <a:cubicBezTo>
                    <a:pt x="42" y="3"/>
                    <a:pt x="42" y="3"/>
                    <a:pt x="42" y="3"/>
                  </a:cubicBezTo>
                  <a:cubicBezTo>
                    <a:pt x="41" y="4"/>
                    <a:pt x="42" y="4"/>
                    <a:pt x="42" y="4"/>
                  </a:cubicBezTo>
                  <a:cubicBezTo>
                    <a:pt x="42" y="4"/>
                    <a:pt x="42" y="4"/>
                    <a:pt x="41" y="4"/>
                  </a:cubicBezTo>
                  <a:cubicBezTo>
                    <a:pt x="42" y="4"/>
                    <a:pt x="42" y="4"/>
                    <a:pt x="42" y="4"/>
                  </a:cubicBezTo>
                  <a:cubicBezTo>
                    <a:pt x="43" y="3"/>
                    <a:pt x="42" y="3"/>
                    <a:pt x="42" y="3"/>
                  </a:cubicBezTo>
                  <a:cubicBezTo>
                    <a:pt x="42" y="3"/>
                    <a:pt x="42" y="3"/>
                    <a:pt x="42" y="3"/>
                  </a:cubicBezTo>
                  <a:cubicBezTo>
                    <a:pt x="43" y="3"/>
                    <a:pt x="43" y="3"/>
                    <a:pt x="44" y="3"/>
                  </a:cubicBezTo>
                  <a:cubicBezTo>
                    <a:pt x="44" y="3"/>
                    <a:pt x="44" y="3"/>
                    <a:pt x="44" y="3"/>
                  </a:cubicBezTo>
                  <a:cubicBezTo>
                    <a:pt x="44" y="3"/>
                    <a:pt x="44" y="3"/>
                    <a:pt x="44" y="3"/>
                  </a:cubicBezTo>
                  <a:cubicBezTo>
                    <a:pt x="44" y="3"/>
                    <a:pt x="44" y="3"/>
                    <a:pt x="44" y="3"/>
                  </a:cubicBezTo>
                  <a:cubicBezTo>
                    <a:pt x="43" y="3"/>
                    <a:pt x="44" y="3"/>
                    <a:pt x="43" y="3"/>
                  </a:cubicBezTo>
                  <a:cubicBezTo>
                    <a:pt x="43" y="3"/>
                    <a:pt x="43" y="3"/>
                    <a:pt x="43" y="3"/>
                  </a:cubicBezTo>
                  <a:cubicBezTo>
                    <a:pt x="43" y="3"/>
                    <a:pt x="44" y="3"/>
                    <a:pt x="44" y="3"/>
                  </a:cubicBezTo>
                  <a:cubicBezTo>
                    <a:pt x="44" y="3"/>
                    <a:pt x="43" y="3"/>
                    <a:pt x="43" y="3"/>
                  </a:cubicBezTo>
                  <a:cubicBezTo>
                    <a:pt x="43" y="3"/>
                    <a:pt x="43" y="3"/>
                    <a:pt x="44" y="3"/>
                  </a:cubicBezTo>
                  <a:cubicBezTo>
                    <a:pt x="44" y="3"/>
                    <a:pt x="44" y="3"/>
                    <a:pt x="45" y="3"/>
                  </a:cubicBezTo>
                  <a:cubicBezTo>
                    <a:pt x="44" y="3"/>
                    <a:pt x="44" y="3"/>
                    <a:pt x="44" y="3"/>
                  </a:cubicBezTo>
                  <a:cubicBezTo>
                    <a:pt x="43" y="3"/>
                    <a:pt x="44" y="3"/>
                    <a:pt x="43" y="3"/>
                  </a:cubicBezTo>
                  <a:cubicBezTo>
                    <a:pt x="43" y="3"/>
                    <a:pt x="44" y="3"/>
                    <a:pt x="44" y="3"/>
                  </a:cubicBezTo>
                  <a:cubicBezTo>
                    <a:pt x="44" y="3"/>
                    <a:pt x="43" y="3"/>
                    <a:pt x="43" y="3"/>
                  </a:cubicBezTo>
                  <a:cubicBezTo>
                    <a:pt x="44" y="3"/>
                    <a:pt x="44" y="3"/>
                    <a:pt x="45" y="3"/>
                  </a:cubicBezTo>
                  <a:cubicBezTo>
                    <a:pt x="45" y="3"/>
                    <a:pt x="45" y="3"/>
                    <a:pt x="44" y="3"/>
                  </a:cubicBezTo>
                  <a:cubicBezTo>
                    <a:pt x="45" y="3"/>
                    <a:pt x="44" y="3"/>
                    <a:pt x="45" y="3"/>
                  </a:cubicBezTo>
                  <a:cubicBezTo>
                    <a:pt x="45" y="3"/>
                    <a:pt x="45" y="3"/>
                    <a:pt x="45" y="3"/>
                  </a:cubicBezTo>
                  <a:cubicBezTo>
                    <a:pt x="45" y="3"/>
                    <a:pt x="45" y="3"/>
                    <a:pt x="45" y="3"/>
                  </a:cubicBezTo>
                  <a:cubicBezTo>
                    <a:pt x="46" y="3"/>
                    <a:pt x="46" y="3"/>
                    <a:pt x="46" y="3"/>
                  </a:cubicBezTo>
                  <a:cubicBezTo>
                    <a:pt x="47" y="3"/>
                    <a:pt x="48" y="2"/>
                    <a:pt x="48" y="2"/>
                  </a:cubicBezTo>
                  <a:cubicBezTo>
                    <a:pt x="49" y="2"/>
                    <a:pt x="49" y="2"/>
                    <a:pt x="49" y="2"/>
                  </a:cubicBezTo>
                  <a:cubicBezTo>
                    <a:pt x="49" y="2"/>
                    <a:pt x="49" y="2"/>
                    <a:pt x="49" y="2"/>
                  </a:cubicBezTo>
                  <a:cubicBezTo>
                    <a:pt x="49" y="2"/>
                    <a:pt x="50" y="2"/>
                    <a:pt x="50" y="2"/>
                  </a:cubicBezTo>
                  <a:cubicBezTo>
                    <a:pt x="50" y="2"/>
                    <a:pt x="50" y="2"/>
                    <a:pt x="50" y="2"/>
                  </a:cubicBezTo>
                  <a:cubicBezTo>
                    <a:pt x="50" y="2"/>
                    <a:pt x="48" y="2"/>
                    <a:pt x="48" y="3"/>
                  </a:cubicBezTo>
                  <a:cubicBezTo>
                    <a:pt x="47" y="3"/>
                    <a:pt x="48" y="3"/>
                    <a:pt x="47" y="3"/>
                  </a:cubicBezTo>
                  <a:cubicBezTo>
                    <a:pt x="47" y="3"/>
                    <a:pt x="46" y="3"/>
                    <a:pt x="46" y="3"/>
                  </a:cubicBezTo>
                  <a:cubicBezTo>
                    <a:pt x="46" y="3"/>
                    <a:pt x="46" y="3"/>
                    <a:pt x="47" y="3"/>
                  </a:cubicBezTo>
                  <a:cubicBezTo>
                    <a:pt x="46" y="3"/>
                    <a:pt x="46" y="3"/>
                    <a:pt x="46" y="3"/>
                  </a:cubicBezTo>
                  <a:cubicBezTo>
                    <a:pt x="45" y="3"/>
                    <a:pt x="46" y="3"/>
                    <a:pt x="45" y="3"/>
                  </a:cubicBezTo>
                  <a:cubicBezTo>
                    <a:pt x="45" y="3"/>
                    <a:pt x="46" y="3"/>
                    <a:pt x="45" y="3"/>
                  </a:cubicBezTo>
                  <a:cubicBezTo>
                    <a:pt x="44" y="3"/>
                    <a:pt x="45" y="3"/>
                    <a:pt x="44" y="3"/>
                  </a:cubicBezTo>
                  <a:cubicBezTo>
                    <a:pt x="45" y="3"/>
                    <a:pt x="44" y="3"/>
                    <a:pt x="45" y="3"/>
                  </a:cubicBezTo>
                  <a:cubicBezTo>
                    <a:pt x="45" y="3"/>
                    <a:pt x="45" y="3"/>
                    <a:pt x="44" y="3"/>
                  </a:cubicBezTo>
                  <a:cubicBezTo>
                    <a:pt x="45" y="3"/>
                    <a:pt x="44" y="3"/>
                    <a:pt x="44" y="3"/>
                  </a:cubicBezTo>
                  <a:cubicBezTo>
                    <a:pt x="45" y="3"/>
                    <a:pt x="45" y="3"/>
                    <a:pt x="45" y="3"/>
                  </a:cubicBezTo>
                  <a:cubicBezTo>
                    <a:pt x="45" y="3"/>
                    <a:pt x="45" y="3"/>
                    <a:pt x="45" y="3"/>
                  </a:cubicBezTo>
                  <a:cubicBezTo>
                    <a:pt x="45" y="3"/>
                    <a:pt x="45" y="3"/>
                    <a:pt x="44" y="3"/>
                  </a:cubicBezTo>
                  <a:cubicBezTo>
                    <a:pt x="44" y="3"/>
                    <a:pt x="45" y="3"/>
                    <a:pt x="45" y="3"/>
                  </a:cubicBezTo>
                  <a:cubicBezTo>
                    <a:pt x="45" y="3"/>
                    <a:pt x="45" y="3"/>
                    <a:pt x="45" y="3"/>
                  </a:cubicBezTo>
                  <a:cubicBezTo>
                    <a:pt x="46" y="3"/>
                    <a:pt x="46" y="3"/>
                    <a:pt x="46" y="3"/>
                  </a:cubicBezTo>
                  <a:cubicBezTo>
                    <a:pt x="47" y="3"/>
                    <a:pt x="46" y="3"/>
                    <a:pt x="47" y="3"/>
                  </a:cubicBezTo>
                  <a:cubicBezTo>
                    <a:pt x="47" y="3"/>
                    <a:pt x="46" y="3"/>
                    <a:pt x="46" y="3"/>
                  </a:cubicBezTo>
                  <a:cubicBezTo>
                    <a:pt x="46" y="3"/>
                    <a:pt x="46" y="3"/>
                    <a:pt x="46" y="3"/>
                  </a:cubicBezTo>
                  <a:cubicBezTo>
                    <a:pt x="46" y="3"/>
                    <a:pt x="46" y="3"/>
                    <a:pt x="46" y="3"/>
                  </a:cubicBezTo>
                  <a:cubicBezTo>
                    <a:pt x="46" y="3"/>
                    <a:pt x="46" y="3"/>
                    <a:pt x="46" y="3"/>
                  </a:cubicBezTo>
                  <a:cubicBezTo>
                    <a:pt x="47" y="3"/>
                    <a:pt x="47" y="3"/>
                    <a:pt x="47" y="3"/>
                  </a:cubicBezTo>
                  <a:cubicBezTo>
                    <a:pt x="47" y="3"/>
                    <a:pt x="47" y="3"/>
                    <a:pt x="47" y="3"/>
                  </a:cubicBezTo>
                  <a:cubicBezTo>
                    <a:pt x="47" y="3"/>
                    <a:pt x="47" y="3"/>
                    <a:pt x="48" y="3"/>
                  </a:cubicBezTo>
                  <a:cubicBezTo>
                    <a:pt x="47" y="3"/>
                    <a:pt x="46" y="3"/>
                    <a:pt x="46" y="3"/>
                  </a:cubicBezTo>
                  <a:cubicBezTo>
                    <a:pt x="46" y="3"/>
                    <a:pt x="46" y="3"/>
                    <a:pt x="47" y="3"/>
                  </a:cubicBezTo>
                  <a:cubicBezTo>
                    <a:pt x="47" y="3"/>
                    <a:pt x="47" y="3"/>
                    <a:pt x="47" y="3"/>
                  </a:cubicBezTo>
                  <a:cubicBezTo>
                    <a:pt x="47" y="3"/>
                    <a:pt x="46" y="3"/>
                    <a:pt x="46" y="3"/>
                  </a:cubicBezTo>
                  <a:cubicBezTo>
                    <a:pt x="46" y="3"/>
                    <a:pt x="47" y="3"/>
                    <a:pt x="47" y="3"/>
                  </a:cubicBezTo>
                  <a:cubicBezTo>
                    <a:pt x="48" y="3"/>
                    <a:pt x="47" y="3"/>
                    <a:pt x="48" y="3"/>
                  </a:cubicBezTo>
                  <a:cubicBezTo>
                    <a:pt x="48" y="2"/>
                    <a:pt x="47" y="3"/>
                    <a:pt x="49" y="2"/>
                  </a:cubicBezTo>
                  <a:cubicBezTo>
                    <a:pt x="49" y="2"/>
                    <a:pt x="48" y="2"/>
                    <a:pt x="48" y="3"/>
                  </a:cubicBezTo>
                  <a:close/>
                  <a:moveTo>
                    <a:pt x="50" y="2"/>
                  </a:moveTo>
                  <a:cubicBezTo>
                    <a:pt x="49" y="2"/>
                    <a:pt x="48" y="2"/>
                    <a:pt x="48" y="2"/>
                  </a:cubicBezTo>
                  <a:cubicBezTo>
                    <a:pt x="50" y="2"/>
                    <a:pt x="50" y="2"/>
                    <a:pt x="50" y="2"/>
                  </a:cubicBezTo>
                  <a:close/>
                  <a:moveTo>
                    <a:pt x="46" y="3"/>
                  </a:moveTo>
                  <a:cubicBezTo>
                    <a:pt x="46" y="3"/>
                    <a:pt x="46" y="3"/>
                    <a:pt x="46" y="3"/>
                  </a:cubicBezTo>
                  <a:cubicBezTo>
                    <a:pt x="47" y="3"/>
                    <a:pt x="48" y="3"/>
                    <a:pt x="48" y="3"/>
                  </a:cubicBezTo>
                  <a:cubicBezTo>
                    <a:pt x="46" y="3"/>
                    <a:pt x="47" y="3"/>
                    <a:pt x="46" y="3"/>
                  </a:cubicBezTo>
                  <a:moveTo>
                    <a:pt x="45" y="3"/>
                  </a:moveTo>
                  <a:cubicBezTo>
                    <a:pt x="45" y="3"/>
                    <a:pt x="46" y="3"/>
                    <a:pt x="46" y="3"/>
                  </a:cubicBezTo>
                  <a:cubicBezTo>
                    <a:pt x="45" y="3"/>
                    <a:pt x="45" y="3"/>
                    <a:pt x="45" y="3"/>
                  </a:cubicBezTo>
                  <a:cubicBezTo>
                    <a:pt x="45" y="3"/>
                    <a:pt x="45" y="3"/>
                    <a:pt x="45" y="3"/>
                  </a:cubicBezTo>
                  <a:moveTo>
                    <a:pt x="32" y="5"/>
                  </a:moveTo>
                  <a:cubicBezTo>
                    <a:pt x="32" y="5"/>
                    <a:pt x="32" y="5"/>
                    <a:pt x="31" y="5"/>
                  </a:cubicBezTo>
                  <a:cubicBezTo>
                    <a:pt x="31" y="5"/>
                    <a:pt x="32" y="5"/>
                    <a:pt x="32" y="5"/>
                  </a:cubicBezTo>
                  <a:cubicBezTo>
                    <a:pt x="31" y="5"/>
                    <a:pt x="30" y="5"/>
                    <a:pt x="30" y="5"/>
                  </a:cubicBezTo>
                  <a:cubicBezTo>
                    <a:pt x="31" y="5"/>
                    <a:pt x="32" y="5"/>
                    <a:pt x="32" y="5"/>
                  </a:cubicBezTo>
                  <a:moveTo>
                    <a:pt x="32" y="5"/>
                  </a:moveTo>
                  <a:cubicBezTo>
                    <a:pt x="32" y="5"/>
                    <a:pt x="32" y="5"/>
                    <a:pt x="32" y="5"/>
                  </a:cubicBezTo>
                  <a:cubicBezTo>
                    <a:pt x="33" y="5"/>
                    <a:pt x="33" y="5"/>
                    <a:pt x="33" y="5"/>
                  </a:cubicBezTo>
                  <a:cubicBezTo>
                    <a:pt x="33" y="5"/>
                    <a:pt x="32" y="5"/>
                    <a:pt x="32" y="5"/>
                  </a:cubicBezTo>
                  <a:moveTo>
                    <a:pt x="34" y="5"/>
                  </a:moveTo>
                  <a:cubicBezTo>
                    <a:pt x="35" y="5"/>
                    <a:pt x="36" y="4"/>
                    <a:pt x="36" y="4"/>
                  </a:cubicBezTo>
                  <a:cubicBezTo>
                    <a:pt x="36" y="4"/>
                    <a:pt x="35" y="5"/>
                    <a:pt x="34" y="5"/>
                  </a:cubicBezTo>
                  <a:moveTo>
                    <a:pt x="33" y="5"/>
                  </a:moveTo>
                  <a:cubicBezTo>
                    <a:pt x="34" y="5"/>
                    <a:pt x="35" y="5"/>
                    <a:pt x="35" y="5"/>
                  </a:cubicBezTo>
                  <a:cubicBezTo>
                    <a:pt x="34" y="5"/>
                    <a:pt x="34" y="5"/>
                    <a:pt x="33" y="5"/>
                  </a:cubicBezTo>
                  <a:cubicBezTo>
                    <a:pt x="33" y="5"/>
                    <a:pt x="33" y="5"/>
                    <a:pt x="33" y="5"/>
                  </a:cubicBezTo>
                  <a:moveTo>
                    <a:pt x="31" y="5"/>
                  </a:moveTo>
                  <a:cubicBezTo>
                    <a:pt x="31" y="5"/>
                    <a:pt x="31" y="5"/>
                    <a:pt x="30" y="5"/>
                  </a:cubicBezTo>
                  <a:cubicBezTo>
                    <a:pt x="30" y="5"/>
                    <a:pt x="30" y="5"/>
                    <a:pt x="30" y="5"/>
                  </a:cubicBezTo>
                  <a:cubicBezTo>
                    <a:pt x="31" y="5"/>
                    <a:pt x="31" y="5"/>
                    <a:pt x="31" y="5"/>
                  </a:cubicBezTo>
                  <a:moveTo>
                    <a:pt x="34" y="5"/>
                  </a:moveTo>
                  <a:cubicBezTo>
                    <a:pt x="35" y="5"/>
                    <a:pt x="35" y="5"/>
                    <a:pt x="36" y="4"/>
                  </a:cubicBezTo>
                  <a:cubicBezTo>
                    <a:pt x="36" y="4"/>
                    <a:pt x="36" y="4"/>
                    <a:pt x="36" y="4"/>
                  </a:cubicBezTo>
                  <a:cubicBezTo>
                    <a:pt x="35" y="5"/>
                    <a:pt x="35" y="5"/>
                    <a:pt x="34" y="5"/>
                  </a:cubicBezTo>
                  <a:moveTo>
                    <a:pt x="30" y="5"/>
                  </a:moveTo>
                  <a:cubicBezTo>
                    <a:pt x="31" y="5"/>
                    <a:pt x="30" y="5"/>
                    <a:pt x="30" y="5"/>
                  </a:cubicBezTo>
                  <a:cubicBezTo>
                    <a:pt x="31" y="5"/>
                    <a:pt x="31" y="5"/>
                    <a:pt x="31" y="5"/>
                  </a:cubicBezTo>
                  <a:cubicBezTo>
                    <a:pt x="32" y="5"/>
                    <a:pt x="32" y="5"/>
                    <a:pt x="32" y="5"/>
                  </a:cubicBezTo>
                  <a:cubicBezTo>
                    <a:pt x="32" y="5"/>
                    <a:pt x="33" y="5"/>
                    <a:pt x="33" y="5"/>
                  </a:cubicBezTo>
                  <a:cubicBezTo>
                    <a:pt x="33" y="5"/>
                    <a:pt x="33" y="5"/>
                    <a:pt x="32" y="5"/>
                  </a:cubicBezTo>
                  <a:cubicBezTo>
                    <a:pt x="31" y="5"/>
                    <a:pt x="30" y="5"/>
                    <a:pt x="30" y="5"/>
                  </a:cubicBezTo>
                  <a:cubicBezTo>
                    <a:pt x="30" y="5"/>
                    <a:pt x="30" y="5"/>
                    <a:pt x="30" y="5"/>
                  </a:cubicBezTo>
                  <a:cubicBezTo>
                    <a:pt x="30" y="5"/>
                    <a:pt x="31" y="5"/>
                    <a:pt x="32" y="5"/>
                  </a:cubicBezTo>
                  <a:cubicBezTo>
                    <a:pt x="31" y="5"/>
                    <a:pt x="31" y="5"/>
                    <a:pt x="30" y="5"/>
                  </a:cubicBezTo>
                  <a:cubicBezTo>
                    <a:pt x="30" y="5"/>
                    <a:pt x="30" y="5"/>
                    <a:pt x="30" y="5"/>
                  </a:cubicBezTo>
                  <a:moveTo>
                    <a:pt x="25" y="6"/>
                  </a:moveTo>
                  <a:cubicBezTo>
                    <a:pt x="25" y="6"/>
                    <a:pt x="25" y="6"/>
                    <a:pt x="24" y="6"/>
                  </a:cubicBezTo>
                  <a:cubicBezTo>
                    <a:pt x="24" y="6"/>
                    <a:pt x="24" y="6"/>
                    <a:pt x="24" y="6"/>
                  </a:cubicBezTo>
                  <a:lnTo>
                    <a:pt x="25" y="6"/>
                  </a:lnTo>
                  <a:close/>
                  <a:moveTo>
                    <a:pt x="21" y="7"/>
                  </a:moveTo>
                  <a:cubicBezTo>
                    <a:pt x="21" y="7"/>
                    <a:pt x="21" y="7"/>
                    <a:pt x="21" y="7"/>
                  </a:cubicBezTo>
                  <a:cubicBezTo>
                    <a:pt x="21" y="7"/>
                    <a:pt x="21" y="7"/>
                    <a:pt x="21" y="7"/>
                  </a:cubicBezTo>
                  <a:moveTo>
                    <a:pt x="24" y="6"/>
                  </a:moveTo>
                  <a:cubicBezTo>
                    <a:pt x="24" y="6"/>
                    <a:pt x="25" y="6"/>
                    <a:pt x="25" y="6"/>
                  </a:cubicBezTo>
                  <a:cubicBezTo>
                    <a:pt x="24" y="6"/>
                    <a:pt x="24" y="6"/>
                    <a:pt x="24" y="6"/>
                  </a:cubicBezTo>
                  <a:cubicBezTo>
                    <a:pt x="24" y="6"/>
                    <a:pt x="24" y="6"/>
                    <a:pt x="24" y="6"/>
                  </a:cubicBezTo>
                  <a:moveTo>
                    <a:pt x="24" y="6"/>
                  </a:moveTo>
                  <a:cubicBezTo>
                    <a:pt x="25" y="6"/>
                    <a:pt x="23" y="7"/>
                    <a:pt x="24" y="6"/>
                  </a:cubicBezTo>
                  <a:cubicBezTo>
                    <a:pt x="23" y="7"/>
                    <a:pt x="24" y="6"/>
                    <a:pt x="24" y="6"/>
                  </a:cubicBezTo>
                  <a:moveTo>
                    <a:pt x="21" y="7"/>
                  </a:moveTo>
                  <a:cubicBezTo>
                    <a:pt x="21" y="7"/>
                    <a:pt x="22" y="7"/>
                    <a:pt x="21" y="7"/>
                  </a:cubicBezTo>
                  <a:cubicBezTo>
                    <a:pt x="21" y="7"/>
                    <a:pt x="20" y="7"/>
                    <a:pt x="21" y="7"/>
                  </a:cubicBezTo>
                  <a:moveTo>
                    <a:pt x="34" y="5"/>
                  </a:moveTo>
                  <a:cubicBezTo>
                    <a:pt x="34" y="5"/>
                    <a:pt x="34" y="5"/>
                    <a:pt x="35" y="5"/>
                  </a:cubicBezTo>
                  <a:cubicBezTo>
                    <a:pt x="35" y="5"/>
                    <a:pt x="35" y="5"/>
                    <a:pt x="35" y="5"/>
                  </a:cubicBezTo>
                  <a:cubicBezTo>
                    <a:pt x="35" y="5"/>
                    <a:pt x="34" y="5"/>
                    <a:pt x="34" y="5"/>
                  </a:cubicBezTo>
                  <a:moveTo>
                    <a:pt x="29" y="6"/>
                  </a:moveTo>
                  <a:cubicBezTo>
                    <a:pt x="30" y="5"/>
                    <a:pt x="29" y="6"/>
                    <a:pt x="29" y="5"/>
                  </a:cubicBezTo>
                  <a:cubicBezTo>
                    <a:pt x="30" y="5"/>
                    <a:pt x="31" y="5"/>
                    <a:pt x="31" y="5"/>
                  </a:cubicBezTo>
                  <a:cubicBezTo>
                    <a:pt x="29" y="6"/>
                    <a:pt x="29" y="6"/>
                    <a:pt x="29" y="6"/>
                  </a:cubicBezTo>
                  <a:moveTo>
                    <a:pt x="31" y="5"/>
                  </a:moveTo>
                  <a:cubicBezTo>
                    <a:pt x="31" y="5"/>
                    <a:pt x="31" y="5"/>
                    <a:pt x="32" y="5"/>
                  </a:cubicBezTo>
                  <a:cubicBezTo>
                    <a:pt x="32" y="5"/>
                    <a:pt x="32" y="5"/>
                    <a:pt x="31" y="5"/>
                  </a:cubicBezTo>
                  <a:cubicBezTo>
                    <a:pt x="31" y="5"/>
                    <a:pt x="31" y="5"/>
                    <a:pt x="30" y="5"/>
                  </a:cubicBezTo>
                  <a:cubicBezTo>
                    <a:pt x="30" y="5"/>
                    <a:pt x="31" y="5"/>
                    <a:pt x="31" y="5"/>
                  </a:cubicBezTo>
                  <a:moveTo>
                    <a:pt x="35" y="5"/>
                  </a:moveTo>
                  <a:cubicBezTo>
                    <a:pt x="35" y="5"/>
                    <a:pt x="34" y="5"/>
                    <a:pt x="34" y="5"/>
                  </a:cubicBezTo>
                  <a:cubicBezTo>
                    <a:pt x="35" y="5"/>
                    <a:pt x="35" y="5"/>
                    <a:pt x="35" y="5"/>
                  </a:cubicBezTo>
                  <a:cubicBezTo>
                    <a:pt x="35" y="5"/>
                    <a:pt x="35" y="5"/>
                    <a:pt x="36" y="4"/>
                  </a:cubicBezTo>
                  <a:cubicBezTo>
                    <a:pt x="36" y="4"/>
                    <a:pt x="37" y="4"/>
                    <a:pt x="37" y="4"/>
                  </a:cubicBezTo>
                  <a:cubicBezTo>
                    <a:pt x="35" y="5"/>
                    <a:pt x="36" y="4"/>
                    <a:pt x="35" y="5"/>
                  </a:cubicBezTo>
                  <a:moveTo>
                    <a:pt x="34" y="5"/>
                  </a:moveTo>
                  <a:cubicBezTo>
                    <a:pt x="32" y="5"/>
                    <a:pt x="34" y="5"/>
                    <a:pt x="32" y="5"/>
                  </a:cubicBezTo>
                  <a:cubicBezTo>
                    <a:pt x="32" y="5"/>
                    <a:pt x="32" y="5"/>
                    <a:pt x="31" y="5"/>
                  </a:cubicBezTo>
                  <a:cubicBezTo>
                    <a:pt x="32" y="5"/>
                    <a:pt x="33" y="5"/>
                    <a:pt x="33" y="5"/>
                  </a:cubicBezTo>
                  <a:cubicBezTo>
                    <a:pt x="32" y="5"/>
                    <a:pt x="32" y="5"/>
                    <a:pt x="32" y="5"/>
                  </a:cubicBezTo>
                  <a:cubicBezTo>
                    <a:pt x="32" y="5"/>
                    <a:pt x="32" y="5"/>
                    <a:pt x="31" y="5"/>
                  </a:cubicBezTo>
                  <a:cubicBezTo>
                    <a:pt x="31" y="5"/>
                    <a:pt x="31" y="5"/>
                    <a:pt x="31" y="5"/>
                  </a:cubicBezTo>
                  <a:cubicBezTo>
                    <a:pt x="33" y="5"/>
                    <a:pt x="32" y="5"/>
                    <a:pt x="34" y="5"/>
                  </a:cubicBezTo>
                  <a:moveTo>
                    <a:pt x="38" y="4"/>
                  </a:moveTo>
                  <a:cubicBezTo>
                    <a:pt x="38" y="4"/>
                    <a:pt x="37" y="4"/>
                    <a:pt x="37" y="4"/>
                  </a:cubicBezTo>
                  <a:cubicBezTo>
                    <a:pt x="37" y="4"/>
                    <a:pt x="37" y="4"/>
                    <a:pt x="37" y="4"/>
                  </a:cubicBezTo>
                  <a:cubicBezTo>
                    <a:pt x="37" y="4"/>
                    <a:pt x="36" y="4"/>
                    <a:pt x="36" y="4"/>
                  </a:cubicBezTo>
                  <a:cubicBezTo>
                    <a:pt x="36" y="4"/>
                    <a:pt x="36" y="4"/>
                    <a:pt x="36" y="4"/>
                  </a:cubicBezTo>
                  <a:cubicBezTo>
                    <a:pt x="37" y="4"/>
                    <a:pt x="36" y="4"/>
                    <a:pt x="37" y="4"/>
                  </a:cubicBezTo>
                  <a:cubicBezTo>
                    <a:pt x="36" y="4"/>
                    <a:pt x="36" y="4"/>
                    <a:pt x="36" y="4"/>
                  </a:cubicBezTo>
                  <a:cubicBezTo>
                    <a:pt x="35" y="5"/>
                    <a:pt x="35" y="5"/>
                    <a:pt x="34" y="5"/>
                  </a:cubicBezTo>
                  <a:cubicBezTo>
                    <a:pt x="34" y="5"/>
                    <a:pt x="34" y="5"/>
                    <a:pt x="34" y="5"/>
                  </a:cubicBezTo>
                  <a:cubicBezTo>
                    <a:pt x="34" y="5"/>
                    <a:pt x="34" y="5"/>
                    <a:pt x="33" y="5"/>
                  </a:cubicBezTo>
                  <a:cubicBezTo>
                    <a:pt x="33" y="5"/>
                    <a:pt x="33" y="5"/>
                    <a:pt x="32" y="5"/>
                  </a:cubicBezTo>
                  <a:cubicBezTo>
                    <a:pt x="33" y="5"/>
                    <a:pt x="34" y="5"/>
                    <a:pt x="34" y="5"/>
                  </a:cubicBezTo>
                  <a:cubicBezTo>
                    <a:pt x="35" y="5"/>
                    <a:pt x="35" y="5"/>
                    <a:pt x="35" y="5"/>
                  </a:cubicBezTo>
                  <a:cubicBezTo>
                    <a:pt x="35" y="5"/>
                    <a:pt x="36" y="4"/>
                    <a:pt x="37" y="4"/>
                  </a:cubicBezTo>
                  <a:cubicBezTo>
                    <a:pt x="35" y="5"/>
                    <a:pt x="36" y="4"/>
                    <a:pt x="35" y="5"/>
                  </a:cubicBezTo>
                  <a:cubicBezTo>
                    <a:pt x="36" y="4"/>
                    <a:pt x="36" y="4"/>
                    <a:pt x="36" y="4"/>
                  </a:cubicBezTo>
                  <a:cubicBezTo>
                    <a:pt x="36" y="4"/>
                    <a:pt x="36" y="4"/>
                    <a:pt x="37" y="4"/>
                  </a:cubicBezTo>
                  <a:cubicBezTo>
                    <a:pt x="37" y="4"/>
                    <a:pt x="36" y="4"/>
                    <a:pt x="38" y="4"/>
                  </a:cubicBezTo>
                  <a:moveTo>
                    <a:pt x="32" y="5"/>
                  </a:moveTo>
                  <a:cubicBezTo>
                    <a:pt x="32" y="5"/>
                    <a:pt x="32" y="5"/>
                    <a:pt x="32" y="5"/>
                  </a:cubicBezTo>
                  <a:cubicBezTo>
                    <a:pt x="32" y="5"/>
                    <a:pt x="32" y="5"/>
                    <a:pt x="32" y="5"/>
                  </a:cubicBezTo>
                  <a:moveTo>
                    <a:pt x="35" y="5"/>
                  </a:moveTo>
                  <a:cubicBezTo>
                    <a:pt x="35" y="5"/>
                    <a:pt x="34" y="5"/>
                    <a:pt x="34" y="5"/>
                  </a:cubicBezTo>
                  <a:cubicBezTo>
                    <a:pt x="34" y="5"/>
                    <a:pt x="34" y="5"/>
                    <a:pt x="34" y="5"/>
                  </a:cubicBezTo>
                  <a:cubicBezTo>
                    <a:pt x="34" y="5"/>
                    <a:pt x="34" y="5"/>
                    <a:pt x="34" y="5"/>
                  </a:cubicBezTo>
                  <a:cubicBezTo>
                    <a:pt x="35" y="5"/>
                    <a:pt x="34" y="5"/>
                    <a:pt x="35" y="5"/>
                  </a:cubicBezTo>
                  <a:moveTo>
                    <a:pt x="37" y="4"/>
                  </a:moveTo>
                  <a:cubicBezTo>
                    <a:pt x="37" y="4"/>
                    <a:pt x="37" y="4"/>
                    <a:pt x="37" y="4"/>
                  </a:cubicBezTo>
                  <a:cubicBezTo>
                    <a:pt x="37" y="4"/>
                    <a:pt x="36" y="4"/>
                    <a:pt x="36" y="4"/>
                  </a:cubicBezTo>
                  <a:cubicBezTo>
                    <a:pt x="36" y="4"/>
                    <a:pt x="36" y="4"/>
                    <a:pt x="37" y="4"/>
                  </a:cubicBezTo>
                  <a:moveTo>
                    <a:pt x="36" y="4"/>
                  </a:moveTo>
                  <a:cubicBezTo>
                    <a:pt x="36" y="4"/>
                    <a:pt x="36" y="4"/>
                    <a:pt x="35" y="5"/>
                  </a:cubicBezTo>
                  <a:cubicBezTo>
                    <a:pt x="35" y="5"/>
                    <a:pt x="36" y="4"/>
                    <a:pt x="36" y="4"/>
                  </a:cubicBezTo>
                  <a:cubicBezTo>
                    <a:pt x="37" y="4"/>
                    <a:pt x="36" y="4"/>
                    <a:pt x="37" y="4"/>
                  </a:cubicBezTo>
                  <a:cubicBezTo>
                    <a:pt x="37" y="4"/>
                    <a:pt x="37" y="4"/>
                    <a:pt x="37" y="4"/>
                  </a:cubicBezTo>
                  <a:cubicBezTo>
                    <a:pt x="37" y="4"/>
                    <a:pt x="38" y="4"/>
                    <a:pt x="38" y="4"/>
                  </a:cubicBezTo>
                  <a:cubicBezTo>
                    <a:pt x="37" y="4"/>
                    <a:pt x="36" y="4"/>
                    <a:pt x="36" y="4"/>
                  </a:cubicBezTo>
                  <a:cubicBezTo>
                    <a:pt x="36" y="4"/>
                    <a:pt x="35" y="5"/>
                    <a:pt x="35" y="5"/>
                  </a:cubicBezTo>
                  <a:cubicBezTo>
                    <a:pt x="36" y="4"/>
                    <a:pt x="36" y="5"/>
                    <a:pt x="36" y="4"/>
                  </a:cubicBezTo>
                  <a:cubicBezTo>
                    <a:pt x="36" y="4"/>
                    <a:pt x="36" y="4"/>
                    <a:pt x="35" y="5"/>
                  </a:cubicBezTo>
                  <a:cubicBezTo>
                    <a:pt x="35" y="5"/>
                    <a:pt x="36" y="4"/>
                    <a:pt x="36" y="4"/>
                  </a:cubicBezTo>
                  <a:moveTo>
                    <a:pt x="34" y="5"/>
                  </a:moveTo>
                  <a:cubicBezTo>
                    <a:pt x="34" y="5"/>
                    <a:pt x="34" y="5"/>
                    <a:pt x="34" y="5"/>
                  </a:cubicBezTo>
                  <a:cubicBezTo>
                    <a:pt x="33" y="5"/>
                    <a:pt x="34" y="5"/>
                    <a:pt x="33" y="5"/>
                  </a:cubicBezTo>
                  <a:cubicBezTo>
                    <a:pt x="33" y="5"/>
                    <a:pt x="33" y="5"/>
                    <a:pt x="33" y="5"/>
                  </a:cubicBezTo>
                  <a:cubicBezTo>
                    <a:pt x="33" y="5"/>
                    <a:pt x="33" y="5"/>
                    <a:pt x="32" y="5"/>
                  </a:cubicBezTo>
                  <a:cubicBezTo>
                    <a:pt x="32" y="5"/>
                    <a:pt x="32" y="5"/>
                    <a:pt x="33" y="5"/>
                  </a:cubicBezTo>
                  <a:cubicBezTo>
                    <a:pt x="33" y="5"/>
                    <a:pt x="34" y="5"/>
                    <a:pt x="34" y="5"/>
                  </a:cubicBezTo>
                  <a:moveTo>
                    <a:pt x="36" y="4"/>
                  </a:moveTo>
                  <a:cubicBezTo>
                    <a:pt x="35" y="5"/>
                    <a:pt x="35" y="5"/>
                    <a:pt x="34" y="5"/>
                  </a:cubicBezTo>
                  <a:cubicBezTo>
                    <a:pt x="34" y="5"/>
                    <a:pt x="34" y="5"/>
                    <a:pt x="35" y="5"/>
                  </a:cubicBezTo>
                  <a:cubicBezTo>
                    <a:pt x="35" y="5"/>
                    <a:pt x="35" y="5"/>
                    <a:pt x="36" y="4"/>
                  </a:cubicBezTo>
                  <a:cubicBezTo>
                    <a:pt x="36" y="4"/>
                    <a:pt x="36" y="4"/>
                    <a:pt x="36" y="4"/>
                  </a:cubicBezTo>
                  <a:cubicBezTo>
                    <a:pt x="36" y="4"/>
                    <a:pt x="36" y="4"/>
                    <a:pt x="36" y="4"/>
                  </a:cubicBezTo>
                  <a:close/>
                  <a:moveTo>
                    <a:pt x="32" y="5"/>
                  </a:moveTo>
                  <a:cubicBezTo>
                    <a:pt x="32" y="5"/>
                    <a:pt x="32" y="5"/>
                    <a:pt x="31" y="5"/>
                  </a:cubicBezTo>
                  <a:cubicBezTo>
                    <a:pt x="32" y="5"/>
                    <a:pt x="31" y="5"/>
                    <a:pt x="32" y="5"/>
                  </a:cubicBezTo>
                  <a:moveTo>
                    <a:pt x="30" y="5"/>
                  </a:moveTo>
                  <a:cubicBezTo>
                    <a:pt x="30" y="5"/>
                    <a:pt x="30" y="5"/>
                    <a:pt x="30" y="5"/>
                  </a:cubicBezTo>
                  <a:cubicBezTo>
                    <a:pt x="30" y="5"/>
                    <a:pt x="30" y="5"/>
                    <a:pt x="31" y="5"/>
                  </a:cubicBezTo>
                  <a:cubicBezTo>
                    <a:pt x="29" y="6"/>
                    <a:pt x="29" y="6"/>
                    <a:pt x="29" y="6"/>
                  </a:cubicBezTo>
                  <a:cubicBezTo>
                    <a:pt x="29" y="6"/>
                    <a:pt x="29" y="6"/>
                    <a:pt x="29" y="6"/>
                  </a:cubicBezTo>
                  <a:cubicBezTo>
                    <a:pt x="30" y="5"/>
                    <a:pt x="30" y="5"/>
                    <a:pt x="30" y="5"/>
                  </a:cubicBezTo>
                  <a:moveTo>
                    <a:pt x="33" y="5"/>
                  </a:moveTo>
                  <a:cubicBezTo>
                    <a:pt x="34" y="5"/>
                    <a:pt x="34" y="5"/>
                    <a:pt x="34" y="5"/>
                  </a:cubicBezTo>
                  <a:cubicBezTo>
                    <a:pt x="34" y="5"/>
                    <a:pt x="34" y="5"/>
                    <a:pt x="33" y="5"/>
                  </a:cubicBezTo>
                  <a:moveTo>
                    <a:pt x="31" y="5"/>
                  </a:moveTo>
                  <a:cubicBezTo>
                    <a:pt x="31" y="5"/>
                    <a:pt x="32" y="5"/>
                    <a:pt x="32" y="5"/>
                  </a:cubicBezTo>
                  <a:cubicBezTo>
                    <a:pt x="31" y="5"/>
                    <a:pt x="31" y="5"/>
                    <a:pt x="31" y="5"/>
                  </a:cubicBezTo>
                  <a:moveTo>
                    <a:pt x="32" y="5"/>
                  </a:moveTo>
                  <a:cubicBezTo>
                    <a:pt x="32" y="5"/>
                    <a:pt x="32" y="5"/>
                    <a:pt x="32" y="5"/>
                  </a:cubicBezTo>
                  <a:cubicBezTo>
                    <a:pt x="32" y="5"/>
                    <a:pt x="32" y="5"/>
                    <a:pt x="32" y="5"/>
                  </a:cubicBezTo>
                  <a:moveTo>
                    <a:pt x="35" y="5"/>
                  </a:moveTo>
                  <a:cubicBezTo>
                    <a:pt x="35" y="5"/>
                    <a:pt x="35" y="5"/>
                    <a:pt x="35" y="5"/>
                  </a:cubicBezTo>
                  <a:cubicBezTo>
                    <a:pt x="35" y="5"/>
                    <a:pt x="35" y="5"/>
                    <a:pt x="35" y="5"/>
                  </a:cubicBezTo>
                  <a:moveTo>
                    <a:pt x="37" y="4"/>
                  </a:moveTo>
                  <a:cubicBezTo>
                    <a:pt x="38" y="4"/>
                    <a:pt x="38" y="4"/>
                    <a:pt x="38" y="4"/>
                  </a:cubicBezTo>
                  <a:cubicBezTo>
                    <a:pt x="36" y="4"/>
                    <a:pt x="38" y="4"/>
                    <a:pt x="36" y="4"/>
                  </a:cubicBezTo>
                  <a:cubicBezTo>
                    <a:pt x="36" y="4"/>
                    <a:pt x="36" y="4"/>
                    <a:pt x="36" y="4"/>
                  </a:cubicBezTo>
                  <a:cubicBezTo>
                    <a:pt x="36" y="4"/>
                    <a:pt x="37" y="4"/>
                    <a:pt x="37" y="4"/>
                  </a:cubicBezTo>
                  <a:close/>
                  <a:moveTo>
                    <a:pt x="37" y="4"/>
                  </a:moveTo>
                  <a:cubicBezTo>
                    <a:pt x="37" y="4"/>
                    <a:pt x="37" y="4"/>
                    <a:pt x="36" y="4"/>
                  </a:cubicBezTo>
                  <a:cubicBezTo>
                    <a:pt x="37" y="4"/>
                    <a:pt x="37" y="4"/>
                    <a:pt x="37" y="4"/>
                  </a:cubicBezTo>
                  <a:moveTo>
                    <a:pt x="31" y="5"/>
                  </a:moveTo>
                  <a:cubicBezTo>
                    <a:pt x="31" y="5"/>
                    <a:pt x="31" y="5"/>
                    <a:pt x="31" y="5"/>
                  </a:cubicBezTo>
                  <a:cubicBezTo>
                    <a:pt x="31" y="5"/>
                    <a:pt x="30" y="5"/>
                    <a:pt x="30" y="5"/>
                  </a:cubicBezTo>
                  <a:cubicBezTo>
                    <a:pt x="30" y="5"/>
                    <a:pt x="30" y="5"/>
                    <a:pt x="30" y="5"/>
                  </a:cubicBezTo>
                  <a:cubicBezTo>
                    <a:pt x="31" y="5"/>
                    <a:pt x="30" y="5"/>
                    <a:pt x="31" y="5"/>
                  </a:cubicBezTo>
                  <a:moveTo>
                    <a:pt x="37" y="4"/>
                  </a:moveTo>
                  <a:cubicBezTo>
                    <a:pt x="37" y="4"/>
                    <a:pt x="38" y="4"/>
                    <a:pt x="38" y="4"/>
                  </a:cubicBezTo>
                  <a:cubicBezTo>
                    <a:pt x="37" y="4"/>
                    <a:pt x="37" y="4"/>
                    <a:pt x="37" y="4"/>
                  </a:cubicBezTo>
                  <a:close/>
                  <a:moveTo>
                    <a:pt x="31" y="5"/>
                  </a:moveTo>
                  <a:cubicBezTo>
                    <a:pt x="31" y="5"/>
                    <a:pt x="30" y="5"/>
                    <a:pt x="30" y="5"/>
                  </a:cubicBezTo>
                  <a:cubicBezTo>
                    <a:pt x="31" y="5"/>
                    <a:pt x="31" y="5"/>
                    <a:pt x="31" y="5"/>
                  </a:cubicBezTo>
                  <a:cubicBezTo>
                    <a:pt x="31" y="5"/>
                    <a:pt x="31" y="5"/>
                    <a:pt x="30" y="5"/>
                  </a:cubicBezTo>
                  <a:cubicBezTo>
                    <a:pt x="30" y="5"/>
                    <a:pt x="30" y="5"/>
                    <a:pt x="29" y="6"/>
                  </a:cubicBezTo>
                  <a:cubicBezTo>
                    <a:pt x="30" y="5"/>
                    <a:pt x="30" y="5"/>
                    <a:pt x="31" y="5"/>
                  </a:cubicBezTo>
                  <a:moveTo>
                    <a:pt x="35" y="5"/>
                  </a:moveTo>
                  <a:cubicBezTo>
                    <a:pt x="35" y="5"/>
                    <a:pt x="35" y="5"/>
                    <a:pt x="35" y="5"/>
                  </a:cubicBezTo>
                  <a:cubicBezTo>
                    <a:pt x="35" y="5"/>
                    <a:pt x="35" y="5"/>
                    <a:pt x="35" y="5"/>
                  </a:cubicBezTo>
                  <a:moveTo>
                    <a:pt x="35" y="5"/>
                  </a:moveTo>
                  <a:cubicBezTo>
                    <a:pt x="37" y="4"/>
                    <a:pt x="37" y="4"/>
                    <a:pt x="37" y="4"/>
                  </a:cubicBezTo>
                  <a:cubicBezTo>
                    <a:pt x="37" y="4"/>
                    <a:pt x="37" y="4"/>
                    <a:pt x="37" y="4"/>
                  </a:cubicBezTo>
                  <a:cubicBezTo>
                    <a:pt x="37" y="4"/>
                    <a:pt x="37" y="4"/>
                    <a:pt x="37" y="4"/>
                  </a:cubicBezTo>
                  <a:cubicBezTo>
                    <a:pt x="36" y="4"/>
                    <a:pt x="37" y="4"/>
                    <a:pt x="36" y="4"/>
                  </a:cubicBezTo>
                  <a:cubicBezTo>
                    <a:pt x="36" y="5"/>
                    <a:pt x="35" y="5"/>
                    <a:pt x="35" y="5"/>
                  </a:cubicBezTo>
                  <a:cubicBezTo>
                    <a:pt x="37" y="4"/>
                    <a:pt x="38" y="4"/>
                    <a:pt x="36" y="4"/>
                  </a:cubicBezTo>
                  <a:cubicBezTo>
                    <a:pt x="36" y="4"/>
                    <a:pt x="36" y="4"/>
                    <a:pt x="36" y="4"/>
                  </a:cubicBezTo>
                  <a:cubicBezTo>
                    <a:pt x="34" y="5"/>
                    <a:pt x="35" y="5"/>
                    <a:pt x="34" y="5"/>
                  </a:cubicBezTo>
                  <a:cubicBezTo>
                    <a:pt x="34" y="5"/>
                    <a:pt x="35" y="5"/>
                    <a:pt x="35" y="5"/>
                  </a:cubicBezTo>
                  <a:moveTo>
                    <a:pt x="31" y="5"/>
                  </a:moveTo>
                  <a:cubicBezTo>
                    <a:pt x="31" y="5"/>
                    <a:pt x="31" y="5"/>
                    <a:pt x="31" y="5"/>
                  </a:cubicBezTo>
                  <a:cubicBezTo>
                    <a:pt x="31" y="5"/>
                    <a:pt x="31" y="5"/>
                    <a:pt x="30" y="5"/>
                  </a:cubicBezTo>
                  <a:cubicBezTo>
                    <a:pt x="30" y="5"/>
                    <a:pt x="30" y="5"/>
                    <a:pt x="30" y="5"/>
                  </a:cubicBezTo>
                  <a:cubicBezTo>
                    <a:pt x="31" y="5"/>
                    <a:pt x="31" y="5"/>
                    <a:pt x="32" y="5"/>
                  </a:cubicBezTo>
                  <a:cubicBezTo>
                    <a:pt x="32" y="5"/>
                    <a:pt x="32" y="5"/>
                    <a:pt x="32" y="5"/>
                  </a:cubicBezTo>
                  <a:cubicBezTo>
                    <a:pt x="32" y="5"/>
                    <a:pt x="31" y="5"/>
                    <a:pt x="31" y="5"/>
                  </a:cubicBezTo>
                  <a:cubicBezTo>
                    <a:pt x="32" y="5"/>
                    <a:pt x="32" y="5"/>
                    <a:pt x="33" y="5"/>
                  </a:cubicBezTo>
                  <a:cubicBezTo>
                    <a:pt x="31" y="5"/>
                    <a:pt x="31" y="5"/>
                    <a:pt x="30" y="5"/>
                  </a:cubicBezTo>
                  <a:cubicBezTo>
                    <a:pt x="29" y="6"/>
                    <a:pt x="29" y="6"/>
                    <a:pt x="29" y="6"/>
                  </a:cubicBezTo>
                  <a:cubicBezTo>
                    <a:pt x="30" y="5"/>
                    <a:pt x="30" y="5"/>
                    <a:pt x="30" y="5"/>
                  </a:cubicBezTo>
                  <a:cubicBezTo>
                    <a:pt x="30" y="5"/>
                    <a:pt x="29" y="5"/>
                    <a:pt x="29" y="6"/>
                  </a:cubicBezTo>
                  <a:cubicBezTo>
                    <a:pt x="30" y="5"/>
                    <a:pt x="30" y="5"/>
                    <a:pt x="31" y="5"/>
                  </a:cubicBezTo>
                  <a:moveTo>
                    <a:pt x="33" y="5"/>
                  </a:moveTo>
                  <a:cubicBezTo>
                    <a:pt x="33" y="5"/>
                    <a:pt x="33" y="5"/>
                    <a:pt x="33" y="5"/>
                  </a:cubicBezTo>
                  <a:cubicBezTo>
                    <a:pt x="34" y="5"/>
                    <a:pt x="34" y="5"/>
                    <a:pt x="35" y="5"/>
                  </a:cubicBezTo>
                  <a:cubicBezTo>
                    <a:pt x="34" y="5"/>
                    <a:pt x="34" y="5"/>
                    <a:pt x="34" y="5"/>
                  </a:cubicBezTo>
                  <a:cubicBezTo>
                    <a:pt x="34" y="5"/>
                    <a:pt x="34" y="5"/>
                    <a:pt x="34" y="5"/>
                  </a:cubicBezTo>
                  <a:cubicBezTo>
                    <a:pt x="33" y="5"/>
                    <a:pt x="33" y="5"/>
                    <a:pt x="33" y="5"/>
                  </a:cubicBezTo>
                  <a:cubicBezTo>
                    <a:pt x="33" y="5"/>
                    <a:pt x="33" y="5"/>
                    <a:pt x="33" y="5"/>
                  </a:cubicBezTo>
                  <a:cubicBezTo>
                    <a:pt x="33" y="5"/>
                    <a:pt x="33" y="5"/>
                    <a:pt x="33" y="5"/>
                  </a:cubicBezTo>
                  <a:cubicBezTo>
                    <a:pt x="32" y="5"/>
                    <a:pt x="32" y="5"/>
                    <a:pt x="32" y="5"/>
                  </a:cubicBezTo>
                  <a:cubicBezTo>
                    <a:pt x="33" y="5"/>
                    <a:pt x="32" y="5"/>
                    <a:pt x="33" y="5"/>
                  </a:cubicBezTo>
                  <a:moveTo>
                    <a:pt x="35" y="5"/>
                  </a:moveTo>
                  <a:cubicBezTo>
                    <a:pt x="35" y="5"/>
                    <a:pt x="35" y="5"/>
                    <a:pt x="35" y="5"/>
                  </a:cubicBezTo>
                  <a:cubicBezTo>
                    <a:pt x="35" y="5"/>
                    <a:pt x="35" y="5"/>
                    <a:pt x="35" y="5"/>
                  </a:cubicBezTo>
                  <a:cubicBezTo>
                    <a:pt x="36" y="4"/>
                    <a:pt x="36" y="4"/>
                    <a:pt x="37" y="4"/>
                  </a:cubicBezTo>
                  <a:cubicBezTo>
                    <a:pt x="37" y="4"/>
                    <a:pt x="36" y="4"/>
                    <a:pt x="36" y="4"/>
                  </a:cubicBezTo>
                  <a:cubicBezTo>
                    <a:pt x="36" y="5"/>
                    <a:pt x="36" y="5"/>
                    <a:pt x="35" y="5"/>
                  </a:cubicBezTo>
                  <a:cubicBezTo>
                    <a:pt x="35" y="5"/>
                    <a:pt x="35" y="5"/>
                    <a:pt x="35" y="5"/>
                  </a:cubicBezTo>
                  <a:cubicBezTo>
                    <a:pt x="34" y="5"/>
                    <a:pt x="34" y="5"/>
                    <a:pt x="34" y="5"/>
                  </a:cubicBezTo>
                  <a:cubicBezTo>
                    <a:pt x="34" y="5"/>
                    <a:pt x="34" y="5"/>
                    <a:pt x="34" y="5"/>
                  </a:cubicBezTo>
                  <a:cubicBezTo>
                    <a:pt x="35" y="5"/>
                    <a:pt x="34" y="5"/>
                    <a:pt x="35" y="5"/>
                  </a:cubicBezTo>
                  <a:moveTo>
                    <a:pt x="32" y="5"/>
                  </a:moveTo>
                  <a:cubicBezTo>
                    <a:pt x="33" y="5"/>
                    <a:pt x="33" y="5"/>
                    <a:pt x="33" y="5"/>
                  </a:cubicBezTo>
                  <a:cubicBezTo>
                    <a:pt x="32" y="5"/>
                    <a:pt x="33" y="5"/>
                    <a:pt x="32" y="5"/>
                  </a:cubicBezTo>
                  <a:moveTo>
                    <a:pt x="34" y="5"/>
                  </a:moveTo>
                  <a:cubicBezTo>
                    <a:pt x="34" y="5"/>
                    <a:pt x="34" y="5"/>
                    <a:pt x="34" y="5"/>
                  </a:cubicBezTo>
                  <a:cubicBezTo>
                    <a:pt x="33" y="5"/>
                    <a:pt x="33" y="5"/>
                    <a:pt x="33" y="5"/>
                  </a:cubicBezTo>
                  <a:cubicBezTo>
                    <a:pt x="33" y="5"/>
                    <a:pt x="33" y="5"/>
                    <a:pt x="34" y="5"/>
                  </a:cubicBezTo>
                  <a:cubicBezTo>
                    <a:pt x="34" y="5"/>
                    <a:pt x="33" y="5"/>
                    <a:pt x="34" y="5"/>
                  </a:cubicBezTo>
                  <a:cubicBezTo>
                    <a:pt x="34" y="5"/>
                    <a:pt x="35" y="5"/>
                    <a:pt x="35" y="5"/>
                  </a:cubicBezTo>
                  <a:cubicBezTo>
                    <a:pt x="34" y="5"/>
                    <a:pt x="34" y="5"/>
                    <a:pt x="34" y="5"/>
                  </a:cubicBezTo>
                  <a:cubicBezTo>
                    <a:pt x="36" y="4"/>
                    <a:pt x="35" y="5"/>
                    <a:pt x="36" y="4"/>
                  </a:cubicBezTo>
                  <a:cubicBezTo>
                    <a:pt x="36" y="4"/>
                    <a:pt x="36" y="4"/>
                    <a:pt x="36" y="4"/>
                  </a:cubicBezTo>
                  <a:cubicBezTo>
                    <a:pt x="36" y="4"/>
                    <a:pt x="36" y="4"/>
                    <a:pt x="36" y="4"/>
                  </a:cubicBezTo>
                  <a:cubicBezTo>
                    <a:pt x="35" y="5"/>
                    <a:pt x="36" y="4"/>
                    <a:pt x="35" y="5"/>
                  </a:cubicBezTo>
                  <a:cubicBezTo>
                    <a:pt x="35" y="5"/>
                    <a:pt x="35" y="5"/>
                    <a:pt x="35" y="5"/>
                  </a:cubicBezTo>
                  <a:cubicBezTo>
                    <a:pt x="34" y="5"/>
                    <a:pt x="35" y="5"/>
                    <a:pt x="34" y="5"/>
                  </a:cubicBezTo>
                  <a:cubicBezTo>
                    <a:pt x="34" y="5"/>
                    <a:pt x="34" y="5"/>
                    <a:pt x="34" y="5"/>
                  </a:cubicBezTo>
                  <a:moveTo>
                    <a:pt x="33" y="5"/>
                  </a:moveTo>
                  <a:cubicBezTo>
                    <a:pt x="32" y="5"/>
                    <a:pt x="32" y="5"/>
                    <a:pt x="32" y="5"/>
                  </a:cubicBezTo>
                  <a:cubicBezTo>
                    <a:pt x="32" y="5"/>
                    <a:pt x="33" y="5"/>
                    <a:pt x="32" y="5"/>
                  </a:cubicBezTo>
                  <a:cubicBezTo>
                    <a:pt x="32" y="5"/>
                    <a:pt x="32" y="5"/>
                    <a:pt x="31" y="5"/>
                  </a:cubicBezTo>
                  <a:cubicBezTo>
                    <a:pt x="32" y="5"/>
                    <a:pt x="31" y="5"/>
                    <a:pt x="31" y="5"/>
                  </a:cubicBezTo>
                  <a:lnTo>
                    <a:pt x="33" y="5"/>
                  </a:lnTo>
                  <a:close/>
                  <a:moveTo>
                    <a:pt x="32" y="5"/>
                  </a:moveTo>
                  <a:cubicBezTo>
                    <a:pt x="32" y="5"/>
                    <a:pt x="33" y="5"/>
                    <a:pt x="33" y="5"/>
                  </a:cubicBezTo>
                  <a:cubicBezTo>
                    <a:pt x="33" y="5"/>
                    <a:pt x="32" y="5"/>
                    <a:pt x="32" y="5"/>
                  </a:cubicBezTo>
                  <a:cubicBezTo>
                    <a:pt x="32" y="5"/>
                    <a:pt x="32" y="5"/>
                    <a:pt x="32" y="5"/>
                  </a:cubicBezTo>
                  <a:moveTo>
                    <a:pt x="35" y="5"/>
                  </a:moveTo>
                  <a:cubicBezTo>
                    <a:pt x="34" y="5"/>
                    <a:pt x="35" y="5"/>
                    <a:pt x="34" y="5"/>
                  </a:cubicBezTo>
                  <a:cubicBezTo>
                    <a:pt x="34" y="5"/>
                    <a:pt x="34" y="5"/>
                    <a:pt x="35" y="5"/>
                  </a:cubicBezTo>
                  <a:moveTo>
                    <a:pt x="37" y="4"/>
                  </a:moveTo>
                  <a:cubicBezTo>
                    <a:pt x="37" y="4"/>
                    <a:pt x="37" y="4"/>
                    <a:pt x="37" y="4"/>
                  </a:cubicBezTo>
                  <a:cubicBezTo>
                    <a:pt x="37" y="4"/>
                    <a:pt x="37" y="4"/>
                    <a:pt x="37" y="4"/>
                  </a:cubicBezTo>
                  <a:moveTo>
                    <a:pt x="33" y="5"/>
                  </a:moveTo>
                  <a:cubicBezTo>
                    <a:pt x="34" y="5"/>
                    <a:pt x="34" y="5"/>
                    <a:pt x="34" y="5"/>
                  </a:cubicBezTo>
                  <a:cubicBezTo>
                    <a:pt x="34" y="5"/>
                    <a:pt x="34" y="5"/>
                    <a:pt x="33" y="5"/>
                  </a:cubicBezTo>
                  <a:moveTo>
                    <a:pt x="29" y="6"/>
                  </a:moveTo>
                  <a:cubicBezTo>
                    <a:pt x="30" y="5"/>
                    <a:pt x="30" y="5"/>
                    <a:pt x="30" y="5"/>
                  </a:cubicBezTo>
                  <a:cubicBezTo>
                    <a:pt x="29" y="6"/>
                    <a:pt x="29" y="6"/>
                    <a:pt x="29" y="6"/>
                  </a:cubicBezTo>
                  <a:cubicBezTo>
                    <a:pt x="29" y="6"/>
                    <a:pt x="29" y="6"/>
                    <a:pt x="29" y="6"/>
                  </a:cubicBezTo>
                  <a:moveTo>
                    <a:pt x="31" y="5"/>
                  </a:moveTo>
                  <a:cubicBezTo>
                    <a:pt x="30" y="5"/>
                    <a:pt x="30" y="5"/>
                    <a:pt x="29" y="6"/>
                  </a:cubicBezTo>
                  <a:cubicBezTo>
                    <a:pt x="29" y="6"/>
                    <a:pt x="29" y="6"/>
                    <a:pt x="29" y="6"/>
                  </a:cubicBezTo>
                  <a:cubicBezTo>
                    <a:pt x="29" y="6"/>
                    <a:pt x="29" y="5"/>
                    <a:pt x="30" y="5"/>
                  </a:cubicBezTo>
                  <a:cubicBezTo>
                    <a:pt x="30" y="5"/>
                    <a:pt x="30" y="5"/>
                    <a:pt x="31" y="5"/>
                  </a:cubicBezTo>
                  <a:moveTo>
                    <a:pt x="29" y="6"/>
                  </a:moveTo>
                  <a:cubicBezTo>
                    <a:pt x="29" y="6"/>
                    <a:pt x="29" y="6"/>
                    <a:pt x="29" y="6"/>
                  </a:cubicBezTo>
                  <a:cubicBezTo>
                    <a:pt x="29" y="6"/>
                    <a:pt x="29" y="6"/>
                    <a:pt x="29" y="6"/>
                  </a:cubicBezTo>
                  <a:cubicBezTo>
                    <a:pt x="29" y="6"/>
                    <a:pt x="29" y="6"/>
                    <a:pt x="29" y="6"/>
                  </a:cubicBezTo>
                  <a:moveTo>
                    <a:pt x="33" y="5"/>
                  </a:moveTo>
                  <a:cubicBezTo>
                    <a:pt x="32" y="5"/>
                    <a:pt x="33" y="5"/>
                    <a:pt x="32" y="5"/>
                  </a:cubicBezTo>
                  <a:cubicBezTo>
                    <a:pt x="32" y="5"/>
                    <a:pt x="32" y="5"/>
                    <a:pt x="33" y="5"/>
                  </a:cubicBezTo>
                  <a:moveTo>
                    <a:pt x="26" y="6"/>
                  </a:moveTo>
                  <a:cubicBezTo>
                    <a:pt x="26" y="6"/>
                    <a:pt x="26" y="6"/>
                    <a:pt x="27" y="6"/>
                  </a:cubicBezTo>
                  <a:cubicBezTo>
                    <a:pt x="26" y="6"/>
                    <a:pt x="26" y="6"/>
                    <a:pt x="26" y="6"/>
                  </a:cubicBezTo>
                  <a:moveTo>
                    <a:pt x="26" y="6"/>
                  </a:moveTo>
                  <a:cubicBezTo>
                    <a:pt x="26" y="6"/>
                    <a:pt x="26" y="6"/>
                    <a:pt x="26" y="6"/>
                  </a:cubicBezTo>
                  <a:cubicBezTo>
                    <a:pt x="26" y="6"/>
                    <a:pt x="25" y="6"/>
                    <a:pt x="25" y="6"/>
                  </a:cubicBezTo>
                  <a:cubicBezTo>
                    <a:pt x="25" y="6"/>
                    <a:pt x="25" y="6"/>
                    <a:pt x="26" y="6"/>
                  </a:cubicBezTo>
                  <a:moveTo>
                    <a:pt x="23" y="7"/>
                  </a:moveTo>
                  <a:cubicBezTo>
                    <a:pt x="24" y="6"/>
                    <a:pt x="25" y="6"/>
                    <a:pt x="25" y="6"/>
                  </a:cubicBezTo>
                  <a:cubicBezTo>
                    <a:pt x="23" y="6"/>
                    <a:pt x="23" y="6"/>
                    <a:pt x="23" y="7"/>
                  </a:cubicBezTo>
                  <a:moveTo>
                    <a:pt x="24" y="6"/>
                  </a:moveTo>
                  <a:cubicBezTo>
                    <a:pt x="25" y="6"/>
                    <a:pt x="26" y="6"/>
                    <a:pt x="26" y="6"/>
                  </a:cubicBezTo>
                  <a:cubicBezTo>
                    <a:pt x="25" y="6"/>
                    <a:pt x="25" y="6"/>
                    <a:pt x="24" y="6"/>
                  </a:cubicBezTo>
                  <a:moveTo>
                    <a:pt x="25" y="6"/>
                  </a:moveTo>
                  <a:cubicBezTo>
                    <a:pt x="25" y="6"/>
                    <a:pt x="25" y="6"/>
                    <a:pt x="24" y="6"/>
                  </a:cubicBezTo>
                  <a:cubicBezTo>
                    <a:pt x="24" y="6"/>
                    <a:pt x="25" y="6"/>
                    <a:pt x="25" y="6"/>
                  </a:cubicBezTo>
                  <a:cubicBezTo>
                    <a:pt x="25" y="6"/>
                    <a:pt x="25" y="6"/>
                    <a:pt x="25" y="6"/>
                  </a:cubicBezTo>
                  <a:moveTo>
                    <a:pt x="21" y="7"/>
                  </a:moveTo>
                  <a:cubicBezTo>
                    <a:pt x="22" y="7"/>
                    <a:pt x="22" y="7"/>
                    <a:pt x="23" y="7"/>
                  </a:cubicBezTo>
                  <a:cubicBezTo>
                    <a:pt x="23" y="7"/>
                    <a:pt x="23" y="7"/>
                    <a:pt x="23" y="7"/>
                  </a:cubicBezTo>
                  <a:cubicBezTo>
                    <a:pt x="23" y="6"/>
                    <a:pt x="23" y="7"/>
                    <a:pt x="24" y="6"/>
                  </a:cubicBezTo>
                  <a:cubicBezTo>
                    <a:pt x="24" y="6"/>
                    <a:pt x="23" y="6"/>
                    <a:pt x="24" y="6"/>
                  </a:cubicBezTo>
                  <a:cubicBezTo>
                    <a:pt x="24" y="6"/>
                    <a:pt x="25" y="6"/>
                    <a:pt x="25" y="6"/>
                  </a:cubicBezTo>
                  <a:cubicBezTo>
                    <a:pt x="25" y="6"/>
                    <a:pt x="26" y="6"/>
                    <a:pt x="26" y="6"/>
                  </a:cubicBezTo>
                  <a:cubicBezTo>
                    <a:pt x="25" y="6"/>
                    <a:pt x="25" y="6"/>
                    <a:pt x="25" y="6"/>
                  </a:cubicBezTo>
                  <a:cubicBezTo>
                    <a:pt x="24" y="6"/>
                    <a:pt x="24" y="6"/>
                    <a:pt x="24" y="6"/>
                  </a:cubicBezTo>
                  <a:cubicBezTo>
                    <a:pt x="24" y="6"/>
                    <a:pt x="24" y="6"/>
                    <a:pt x="24" y="6"/>
                  </a:cubicBezTo>
                  <a:cubicBezTo>
                    <a:pt x="24" y="6"/>
                    <a:pt x="24" y="6"/>
                    <a:pt x="24" y="6"/>
                  </a:cubicBezTo>
                  <a:cubicBezTo>
                    <a:pt x="25" y="6"/>
                    <a:pt x="25" y="6"/>
                    <a:pt x="25" y="6"/>
                  </a:cubicBezTo>
                  <a:cubicBezTo>
                    <a:pt x="26" y="6"/>
                    <a:pt x="26" y="6"/>
                    <a:pt x="26" y="6"/>
                  </a:cubicBezTo>
                  <a:cubicBezTo>
                    <a:pt x="25" y="6"/>
                    <a:pt x="26" y="6"/>
                    <a:pt x="25" y="6"/>
                  </a:cubicBezTo>
                  <a:cubicBezTo>
                    <a:pt x="25" y="6"/>
                    <a:pt x="25" y="6"/>
                    <a:pt x="24" y="6"/>
                  </a:cubicBezTo>
                  <a:cubicBezTo>
                    <a:pt x="23" y="6"/>
                    <a:pt x="22" y="7"/>
                    <a:pt x="22" y="7"/>
                  </a:cubicBezTo>
                  <a:cubicBezTo>
                    <a:pt x="22" y="7"/>
                    <a:pt x="22" y="7"/>
                    <a:pt x="22" y="7"/>
                  </a:cubicBezTo>
                  <a:cubicBezTo>
                    <a:pt x="22" y="7"/>
                    <a:pt x="23" y="7"/>
                    <a:pt x="23" y="7"/>
                  </a:cubicBezTo>
                  <a:cubicBezTo>
                    <a:pt x="22" y="7"/>
                    <a:pt x="22" y="7"/>
                    <a:pt x="22" y="7"/>
                  </a:cubicBezTo>
                  <a:cubicBezTo>
                    <a:pt x="22" y="7"/>
                    <a:pt x="22" y="7"/>
                    <a:pt x="22" y="7"/>
                  </a:cubicBezTo>
                  <a:cubicBezTo>
                    <a:pt x="22" y="7"/>
                    <a:pt x="22" y="7"/>
                    <a:pt x="22" y="7"/>
                  </a:cubicBezTo>
                  <a:cubicBezTo>
                    <a:pt x="22" y="7"/>
                    <a:pt x="22" y="7"/>
                    <a:pt x="22" y="7"/>
                  </a:cubicBezTo>
                  <a:cubicBezTo>
                    <a:pt x="22" y="7"/>
                    <a:pt x="23" y="6"/>
                    <a:pt x="24" y="6"/>
                  </a:cubicBezTo>
                  <a:cubicBezTo>
                    <a:pt x="23" y="7"/>
                    <a:pt x="23" y="7"/>
                    <a:pt x="23" y="7"/>
                  </a:cubicBezTo>
                  <a:cubicBezTo>
                    <a:pt x="23" y="7"/>
                    <a:pt x="23" y="7"/>
                    <a:pt x="23" y="7"/>
                  </a:cubicBezTo>
                  <a:cubicBezTo>
                    <a:pt x="22" y="7"/>
                    <a:pt x="23" y="7"/>
                    <a:pt x="22" y="7"/>
                  </a:cubicBezTo>
                  <a:cubicBezTo>
                    <a:pt x="22" y="7"/>
                    <a:pt x="22" y="7"/>
                    <a:pt x="21" y="7"/>
                  </a:cubicBezTo>
                  <a:moveTo>
                    <a:pt x="28" y="6"/>
                  </a:moveTo>
                  <a:cubicBezTo>
                    <a:pt x="29" y="6"/>
                    <a:pt x="29" y="6"/>
                    <a:pt x="30" y="5"/>
                  </a:cubicBezTo>
                  <a:cubicBezTo>
                    <a:pt x="30" y="5"/>
                    <a:pt x="29" y="6"/>
                    <a:pt x="29" y="6"/>
                  </a:cubicBezTo>
                  <a:cubicBezTo>
                    <a:pt x="29" y="6"/>
                    <a:pt x="29" y="6"/>
                    <a:pt x="29" y="6"/>
                  </a:cubicBezTo>
                  <a:cubicBezTo>
                    <a:pt x="30" y="5"/>
                    <a:pt x="30" y="5"/>
                    <a:pt x="30" y="5"/>
                  </a:cubicBezTo>
                  <a:cubicBezTo>
                    <a:pt x="30" y="5"/>
                    <a:pt x="30" y="5"/>
                    <a:pt x="30" y="5"/>
                  </a:cubicBezTo>
                  <a:cubicBezTo>
                    <a:pt x="29" y="6"/>
                    <a:pt x="29" y="6"/>
                    <a:pt x="28" y="6"/>
                  </a:cubicBezTo>
                  <a:close/>
                  <a:moveTo>
                    <a:pt x="29" y="6"/>
                  </a:moveTo>
                  <a:cubicBezTo>
                    <a:pt x="29" y="6"/>
                    <a:pt x="29" y="6"/>
                    <a:pt x="29" y="6"/>
                  </a:cubicBezTo>
                  <a:cubicBezTo>
                    <a:pt x="30" y="5"/>
                    <a:pt x="29" y="6"/>
                    <a:pt x="30" y="5"/>
                  </a:cubicBezTo>
                  <a:cubicBezTo>
                    <a:pt x="30" y="5"/>
                    <a:pt x="30" y="5"/>
                    <a:pt x="30" y="5"/>
                  </a:cubicBezTo>
                  <a:cubicBezTo>
                    <a:pt x="30" y="5"/>
                    <a:pt x="30" y="5"/>
                    <a:pt x="30" y="5"/>
                  </a:cubicBezTo>
                  <a:cubicBezTo>
                    <a:pt x="30" y="5"/>
                    <a:pt x="29" y="6"/>
                    <a:pt x="29" y="6"/>
                  </a:cubicBezTo>
                  <a:cubicBezTo>
                    <a:pt x="29" y="6"/>
                    <a:pt x="29" y="6"/>
                    <a:pt x="29" y="6"/>
                  </a:cubicBezTo>
                  <a:cubicBezTo>
                    <a:pt x="30" y="5"/>
                    <a:pt x="30" y="5"/>
                    <a:pt x="30" y="5"/>
                  </a:cubicBezTo>
                  <a:cubicBezTo>
                    <a:pt x="29" y="6"/>
                    <a:pt x="31" y="5"/>
                    <a:pt x="30" y="5"/>
                  </a:cubicBezTo>
                  <a:cubicBezTo>
                    <a:pt x="30" y="5"/>
                    <a:pt x="29" y="6"/>
                    <a:pt x="28" y="6"/>
                  </a:cubicBezTo>
                  <a:cubicBezTo>
                    <a:pt x="28" y="6"/>
                    <a:pt x="28" y="6"/>
                    <a:pt x="29" y="6"/>
                  </a:cubicBezTo>
                  <a:cubicBezTo>
                    <a:pt x="29" y="6"/>
                    <a:pt x="27" y="6"/>
                    <a:pt x="29" y="6"/>
                  </a:cubicBezTo>
                  <a:moveTo>
                    <a:pt x="20" y="7"/>
                  </a:moveTo>
                  <a:cubicBezTo>
                    <a:pt x="20" y="7"/>
                    <a:pt x="21" y="7"/>
                    <a:pt x="20" y="7"/>
                  </a:cubicBezTo>
                  <a:cubicBezTo>
                    <a:pt x="19" y="7"/>
                    <a:pt x="20" y="7"/>
                    <a:pt x="20" y="7"/>
                  </a:cubicBezTo>
                  <a:close/>
                  <a:moveTo>
                    <a:pt x="26" y="6"/>
                  </a:moveTo>
                  <a:cubicBezTo>
                    <a:pt x="26" y="6"/>
                    <a:pt x="26" y="6"/>
                    <a:pt x="26" y="6"/>
                  </a:cubicBezTo>
                  <a:cubicBezTo>
                    <a:pt x="26" y="6"/>
                    <a:pt x="26" y="6"/>
                    <a:pt x="26" y="6"/>
                  </a:cubicBezTo>
                  <a:moveTo>
                    <a:pt x="29" y="6"/>
                  </a:moveTo>
                  <a:cubicBezTo>
                    <a:pt x="29" y="6"/>
                    <a:pt x="30" y="5"/>
                    <a:pt x="30" y="5"/>
                  </a:cubicBezTo>
                  <a:cubicBezTo>
                    <a:pt x="31" y="5"/>
                    <a:pt x="30" y="5"/>
                    <a:pt x="30" y="5"/>
                  </a:cubicBezTo>
                  <a:cubicBezTo>
                    <a:pt x="30" y="5"/>
                    <a:pt x="29" y="6"/>
                    <a:pt x="29" y="6"/>
                  </a:cubicBezTo>
                  <a:cubicBezTo>
                    <a:pt x="30" y="5"/>
                    <a:pt x="30" y="5"/>
                    <a:pt x="30" y="5"/>
                  </a:cubicBezTo>
                  <a:cubicBezTo>
                    <a:pt x="30" y="5"/>
                    <a:pt x="29" y="5"/>
                    <a:pt x="29" y="6"/>
                  </a:cubicBezTo>
                  <a:cubicBezTo>
                    <a:pt x="29" y="6"/>
                    <a:pt x="29" y="6"/>
                    <a:pt x="29" y="6"/>
                  </a:cubicBezTo>
                  <a:cubicBezTo>
                    <a:pt x="29" y="6"/>
                    <a:pt x="28" y="6"/>
                    <a:pt x="28" y="6"/>
                  </a:cubicBezTo>
                  <a:cubicBezTo>
                    <a:pt x="30" y="5"/>
                    <a:pt x="28" y="6"/>
                    <a:pt x="29" y="6"/>
                  </a:cubicBezTo>
                  <a:moveTo>
                    <a:pt x="30" y="5"/>
                  </a:moveTo>
                  <a:cubicBezTo>
                    <a:pt x="30" y="5"/>
                    <a:pt x="30" y="5"/>
                    <a:pt x="30" y="5"/>
                  </a:cubicBezTo>
                  <a:cubicBezTo>
                    <a:pt x="30" y="5"/>
                    <a:pt x="29" y="6"/>
                    <a:pt x="29" y="6"/>
                  </a:cubicBezTo>
                  <a:cubicBezTo>
                    <a:pt x="29" y="6"/>
                    <a:pt x="30" y="5"/>
                    <a:pt x="30" y="5"/>
                  </a:cubicBezTo>
                  <a:moveTo>
                    <a:pt x="49" y="2"/>
                  </a:moveTo>
                  <a:cubicBezTo>
                    <a:pt x="49" y="2"/>
                    <a:pt x="49" y="2"/>
                    <a:pt x="48" y="2"/>
                  </a:cubicBezTo>
                  <a:cubicBezTo>
                    <a:pt x="48" y="2"/>
                    <a:pt x="47" y="3"/>
                    <a:pt x="47" y="3"/>
                  </a:cubicBezTo>
                  <a:cubicBezTo>
                    <a:pt x="47" y="3"/>
                    <a:pt x="48" y="3"/>
                    <a:pt x="49" y="2"/>
                  </a:cubicBezTo>
                  <a:moveTo>
                    <a:pt x="41" y="4"/>
                  </a:moveTo>
                  <a:cubicBezTo>
                    <a:pt x="41" y="4"/>
                    <a:pt x="41" y="4"/>
                    <a:pt x="41" y="4"/>
                  </a:cubicBezTo>
                  <a:cubicBezTo>
                    <a:pt x="41" y="4"/>
                    <a:pt x="41" y="4"/>
                    <a:pt x="41" y="4"/>
                  </a:cubicBezTo>
                  <a:moveTo>
                    <a:pt x="48" y="2"/>
                  </a:moveTo>
                  <a:cubicBezTo>
                    <a:pt x="49" y="2"/>
                    <a:pt x="49" y="2"/>
                    <a:pt x="49" y="2"/>
                  </a:cubicBezTo>
                  <a:cubicBezTo>
                    <a:pt x="49" y="2"/>
                    <a:pt x="49" y="2"/>
                    <a:pt x="48" y="2"/>
                  </a:cubicBezTo>
                  <a:moveTo>
                    <a:pt x="49" y="2"/>
                  </a:moveTo>
                  <a:cubicBezTo>
                    <a:pt x="48" y="2"/>
                    <a:pt x="49" y="2"/>
                    <a:pt x="48" y="2"/>
                  </a:cubicBezTo>
                  <a:cubicBezTo>
                    <a:pt x="48" y="2"/>
                    <a:pt x="48" y="2"/>
                    <a:pt x="49" y="2"/>
                  </a:cubicBezTo>
                  <a:moveTo>
                    <a:pt x="18" y="7"/>
                  </a:moveTo>
                  <a:cubicBezTo>
                    <a:pt x="18" y="7"/>
                    <a:pt x="19" y="7"/>
                    <a:pt x="19" y="7"/>
                  </a:cubicBezTo>
                  <a:cubicBezTo>
                    <a:pt x="19" y="7"/>
                    <a:pt x="19" y="7"/>
                    <a:pt x="19" y="7"/>
                  </a:cubicBezTo>
                  <a:cubicBezTo>
                    <a:pt x="19" y="7"/>
                    <a:pt x="18" y="7"/>
                    <a:pt x="18" y="7"/>
                  </a:cubicBezTo>
                  <a:moveTo>
                    <a:pt x="24" y="6"/>
                  </a:moveTo>
                  <a:cubicBezTo>
                    <a:pt x="24" y="6"/>
                    <a:pt x="24" y="6"/>
                    <a:pt x="24" y="6"/>
                  </a:cubicBezTo>
                  <a:cubicBezTo>
                    <a:pt x="24" y="6"/>
                    <a:pt x="24" y="6"/>
                    <a:pt x="25" y="6"/>
                  </a:cubicBezTo>
                  <a:cubicBezTo>
                    <a:pt x="25" y="6"/>
                    <a:pt x="25" y="6"/>
                    <a:pt x="24" y="6"/>
                  </a:cubicBezTo>
                  <a:moveTo>
                    <a:pt x="17" y="8"/>
                  </a:moveTo>
                  <a:cubicBezTo>
                    <a:pt x="17" y="8"/>
                    <a:pt x="16" y="8"/>
                    <a:pt x="16" y="8"/>
                  </a:cubicBezTo>
                  <a:cubicBezTo>
                    <a:pt x="17" y="7"/>
                    <a:pt x="17" y="7"/>
                    <a:pt x="18" y="7"/>
                  </a:cubicBezTo>
                  <a:cubicBezTo>
                    <a:pt x="18" y="7"/>
                    <a:pt x="18" y="7"/>
                    <a:pt x="19" y="7"/>
                  </a:cubicBezTo>
                  <a:cubicBezTo>
                    <a:pt x="19" y="7"/>
                    <a:pt x="18" y="7"/>
                    <a:pt x="17" y="8"/>
                  </a:cubicBezTo>
                  <a:moveTo>
                    <a:pt x="18" y="7"/>
                  </a:moveTo>
                  <a:cubicBezTo>
                    <a:pt x="18" y="7"/>
                    <a:pt x="18" y="7"/>
                    <a:pt x="19" y="7"/>
                  </a:cubicBezTo>
                  <a:cubicBezTo>
                    <a:pt x="19" y="7"/>
                    <a:pt x="19" y="7"/>
                    <a:pt x="18" y="7"/>
                  </a:cubicBezTo>
                  <a:moveTo>
                    <a:pt x="24" y="6"/>
                  </a:moveTo>
                  <a:cubicBezTo>
                    <a:pt x="24" y="6"/>
                    <a:pt x="24" y="6"/>
                    <a:pt x="24" y="6"/>
                  </a:cubicBezTo>
                  <a:close/>
                  <a:moveTo>
                    <a:pt x="20" y="7"/>
                  </a:moveTo>
                  <a:cubicBezTo>
                    <a:pt x="20" y="7"/>
                    <a:pt x="20" y="7"/>
                    <a:pt x="20" y="7"/>
                  </a:cubicBezTo>
                  <a:cubicBezTo>
                    <a:pt x="20" y="7"/>
                    <a:pt x="21" y="7"/>
                    <a:pt x="20" y="7"/>
                  </a:cubicBezTo>
                  <a:moveTo>
                    <a:pt x="21" y="7"/>
                  </a:moveTo>
                  <a:cubicBezTo>
                    <a:pt x="21" y="7"/>
                    <a:pt x="22" y="7"/>
                    <a:pt x="22" y="7"/>
                  </a:cubicBezTo>
                  <a:cubicBezTo>
                    <a:pt x="22" y="7"/>
                    <a:pt x="23" y="7"/>
                    <a:pt x="21" y="7"/>
                  </a:cubicBezTo>
                  <a:moveTo>
                    <a:pt x="26" y="6"/>
                  </a:moveTo>
                  <a:cubicBezTo>
                    <a:pt x="25" y="6"/>
                    <a:pt x="24" y="6"/>
                    <a:pt x="24" y="6"/>
                  </a:cubicBezTo>
                  <a:cubicBezTo>
                    <a:pt x="26" y="6"/>
                    <a:pt x="26" y="6"/>
                    <a:pt x="26" y="6"/>
                  </a:cubicBezTo>
                  <a:moveTo>
                    <a:pt x="20" y="7"/>
                  </a:moveTo>
                  <a:cubicBezTo>
                    <a:pt x="19" y="7"/>
                    <a:pt x="20" y="7"/>
                    <a:pt x="19" y="7"/>
                  </a:cubicBezTo>
                  <a:cubicBezTo>
                    <a:pt x="19" y="7"/>
                    <a:pt x="19" y="7"/>
                    <a:pt x="19" y="7"/>
                  </a:cubicBezTo>
                  <a:cubicBezTo>
                    <a:pt x="19" y="7"/>
                    <a:pt x="19" y="7"/>
                    <a:pt x="20" y="7"/>
                  </a:cubicBezTo>
                  <a:moveTo>
                    <a:pt x="28" y="6"/>
                  </a:moveTo>
                  <a:cubicBezTo>
                    <a:pt x="29" y="6"/>
                    <a:pt x="29" y="6"/>
                    <a:pt x="30" y="5"/>
                  </a:cubicBezTo>
                  <a:cubicBezTo>
                    <a:pt x="30" y="5"/>
                    <a:pt x="30" y="5"/>
                    <a:pt x="30" y="5"/>
                  </a:cubicBezTo>
                  <a:cubicBezTo>
                    <a:pt x="30" y="5"/>
                    <a:pt x="29" y="6"/>
                    <a:pt x="28" y="6"/>
                  </a:cubicBezTo>
                  <a:moveTo>
                    <a:pt x="30" y="5"/>
                  </a:moveTo>
                  <a:cubicBezTo>
                    <a:pt x="30" y="5"/>
                    <a:pt x="30" y="5"/>
                    <a:pt x="30" y="5"/>
                  </a:cubicBezTo>
                  <a:cubicBezTo>
                    <a:pt x="30" y="5"/>
                    <a:pt x="30" y="5"/>
                    <a:pt x="30" y="5"/>
                  </a:cubicBezTo>
                  <a:cubicBezTo>
                    <a:pt x="31" y="5"/>
                    <a:pt x="31" y="5"/>
                    <a:pt x="31" y="5"/>
                  </a:cubicBezTo>
                  <a:cubicBezTo>
                    <a:pt x="30" y="5"/>
                    <a:pt x="30" y="5"/>
                    <a:pt x="29" y="6"/>
                  </a:cubicBezTo>
                  <a:cubicBezTo>
                    <a:pt x="29" y="6"/>
                    <a:pt x="29" y="6"/>
                    <a:pt x="28" y="6"/>
                  </a:cubicBezTo>
                  <a:cubicBezTo>
                    <a:pt x="29" y="6"/>
                    <a:pt x="30" y="5"/>
                    <a:pt x="30" y="5"/>
                  </a:cubicBezTo>
                  <a:moveTo>
                    <a:pt x="29" y="6"/>
                  </a:moveTo>
                  <a:cubicBezTo>
                    <a:pt x="29" y="6"/>
                    <a:pt x="29" y="6"/>
                    <a:pt x="30" y="5"/>
                  </a:cubicBezTo>
                  <a:cubicBezTo>
                    <a:pt x="30" y="5"/>
                    <a:pt x="30" y="5"/>
                    <a:pt x="30" y="5"/>
                  </a:cubicBezTo>
                  <a:cubicBezTo>
                    <a:pt x="29" y="6"/>
                    <a:pt x="29" y="6"/>
                    <a:pt x="29" y="6"/>
                  </a:cubicBezTo>
                  <a:moveTo>
                    <a:pt x="29" y="6"/>
                  </a:moveTo>
                  <a:cubicBezTo>
                    <a:pt x="29" y="6"/>
                    <a:pt x="29" y="6"/>
                    <a:pt x="29" y="6"/>
                  </a:cubicBezTo>
                  <a:cubicBezTo>
                    <a:pt x="29" y="6"/>
                    <a:pt x="29" y="6"/>
                    <a:pt x="29" y="6"/>
                  </a:cubicBezTo>
                  <a:close/>
                  <a:moveTo>
                    <a:pt x="29" y="6"/>
                  </a:moveTo>
                  <a:cubicBezTo>
                    <a:pt x="30" y="5"/>
                    <a:pt x="31" y="5"/>
                    <a:pt x="31" y="5"/>
                  </a:cubicBezTo>
                  <a:cubicBezTo>
                    <a:pt x="30" y="5"/>
                    <a:pt x="30" y="5"/>
                    <a:pt x="30" y="5"/>
                  </a:cubicBezTo>
                  <a:cubicBezTo>
                    <a:pt x="30" y="5"/>
                    <a:pt x="29" y="6"/>
                    <a:pt x="29" y="6"/>
                  </a:cubicBezTo>
                  <a:close/>
                  <a:moveTo>
                    <a:pt x="31" y="5"/>
                  </a:moveTo>
                  <a:cubicBezTo>
                    <a:pt x="30" y="5"/>
                    <a:pt x="30" y="5"/>
                    <a:pt x="30" y="5"/>
                  </a:cubicBezTo>
                  <a:cubicBezTo>
                    <a:pt x="30" y="5"/>
                    <a:pt x="29" y="6"/>
                    <a:pt x="29" y="6"/>
                  </a:cubicBezTo>
                  <a:lnTo>
                    <a:pt x="31" y="5"/>
                  </a:lnTo>
                  <a:close/>
                  <a:moveTo>
                    <a:pt x="41" y="4"/>
                  </a:moveTo>
                  <a:cubicBezTo>
                    <a:pt x="41" y="4"/>
                    <a:pt x="42" y="4"/>
                    <a:pt x="42" y="3"/>
                  </a:cubicBezTo>
                  <a:cubicBezTo>
                    <a:pt x="42" y="3"/>
                    <a:pt x="42" y="3"/>
                    <a:pt x="43" y="3"/>
                  </a:cubicBezTo>
                  <a:cubicBezTo>
                    <a:pt x="42" y="3"/>
                    <a:pt x="41" y="4"/>
                    <a:pt x="41" y="4"/>
                  </a:cubicBezTo>
                  <a:moveTo>
                    <a:pt x="40" y="4"/>
                  </a:moveTo>
                  <a:cubicBezTo>
                    <a:pt x="40" y="4"/>
                    <a:pt x="40" y="4"/>
                    <a:pt x="40" y="4"/>
                  </a:cubicBezTo>
                  <a:cubicBezTo>
                    <a:pt x="40" y="4"/>
                    <a:pt x="40" y="4"/>
                    <a:pt x="41" y="4"/>
                  </a:cubicBezTo>
                  <a:cubicBezTo>
                    <a:pt x="41" y="4"/>
                    <a:pt x="41" y="4"/>
                    <a:pt x="40" y="4"/>
                  </a:cubicBezTo>
                  <a:moveTo>
                    <a:pt x="37" y="4"/>
                  </a:moveTo>
                  <a:cubicBezTo>
                    <a:pt x="37" y="4"/>
                    <a:pt x="37" y="4"/>
                    <a:pt x="36" y="4"/>
                  </a:cubicBezTo>
                  <a:cubicBezTo>
                    <a:pt x="36" y="4"/>
                    <a:pt x="36" y="4"/>
                    <a:pt x="37" y="4"/>
                  </a:cubicBezTo>
                  <a:moveTo>
                    <a:pt x="39" y="4"/>
                  </a:moveTo>
                  <a:cubicBezTo>
                    <a:pt x="39" y="4"/>
                    <a:pt x="39" y="4"/>
                    <a:pt x="38" y="4"/>
                  </a:cubicBezTo>
                  <a:cubicBezTo>
                    <a:pt x="38" y="4"/>
                    <a:pt x="38" y="4"/>
                    <a:pt x="38" y="4"/>
                  </a:cubicBezTo>
                  <a:cubicBezTo>
                    <a:pt x="39" y="4"/>
                    <a:pt x="39" y="4"/>
                    <a:pt x="39" y="4"/>
                  </a:cubicBezTo>
                  <a:cubicBezTo>
                    <a:pt x="39" y="4"/>
                    <a:pt x="39" y="4"/>
                    <a:pt x="39" y="4"/>
                  </a:cubicBezTo>
                  <a:close/>
                  <a:moveTo>
                    <a:pt x="37" y="4"/>
                  </a:moveTo>
                  <a:cubicBezTo>
                    <a:pt x="37" y="4"/>
                    <a:pt x="37" y="4"/>
                    <a:pt x="37" y="4"/>
                  </a:cubicBezTo>
                  <a:cubicBezTo>
                    <a:pt x="37" y="4"/>
                    <a:pt x="37" y="4"/>
                    <a:pt x="37" y="4"/>
                  </a:cubicBezTo>
                  <a:moveTo>
                    <a:pt x="36" y="4"/>
                  </a:moveTo>
                  <a:cubicBezTo>
                    <a:pt x="36" y="4"/>
                    <a:pt x="35" y="5"/>
                    <a:pt x="35" y="5"/>
                  </a:cubicBezTo>
                  <a:lnTo>
                    <a:pt x="36" y="4"/>
                  </a:lnTo>
                  <a:close/>
                  <a:moveTo>
                    <a:pt x="37" y="4"/>
                  </a:moveTo>
                  <a:cubicBezTo>
                    <a:pt x="37" y="4"/>
                    <a:pt x="37" y="4"/>
                    <a:pt x="37" y="4"/>
                  </a:cubicBezTo>
                  <a:cubicBezTo>
                    <a:pt x="36" y="4"/>
                    <a:pt x="37" y="4"/>
                    <a:pt x="37" y="4"/>
                  </a:cubicBezTo>
                  <a:moveTo>
                    <a:pt x="13" y="8"/>
                  </a:moveTo>
                  <a:cubicBezTo>
                    <a:pt x="14" y="8"/>
                    <a:pt x="15" y="8"/>
                    <a:pt x="15" y="8"/>
                  </a:cubicBezTo>
                  <a:cubicBezTo>
                    <a:pt x="15" y="8"/>
                    <a:pt x="15" y="8"/>
                    <a:pt x="14" y="8"/>
                  </a:cubicBezTo>
                  <a:cubicBezTo>
                    <a:pt x="14" y="8"/>
                    <a:pt x="14" y="8"/>
                    <a:pt x="13" y="8"/>
                  </a:cubicBezTo>
                  <a:moveTo>
                    <a:pt x="13" y="8"/>
                  </a:moveTo>
                  <a:cubicBezTo>
                    <a:pt x="13" y="8"/>
                    <a:pt x="13" y="8"/>
                    <a:pt x="14" y="8"/>
                  </a:cubicBezTo>
                  <a:cubicBezTo>
                    <a:pt x="14" y="8"/>
                    <a:pt x="15" y="8"/>
                    <a:pt x="15" y="8"/>
                  </a:cubicBezTo>
                  <a:cubicBezTo>
                    <a:pt x="15" y="8"/>
                    <a:pt x="15" y="8"/>
                    <a:pt x="14" y="8"/>
                  </a:cubicBezTo>
                  <a:cubicBezTo>
                    <a:pt x="14" y="8"/>
                    <a:pt x="14" y="8"/>
                    <a:pt x="13" y="8"/>
                  </a:cubicBezTo>
                  <a:cubicBezTo>
                    <a:pt x="13" y="8"/>
                    <a:pt x="13" y="8"/>
                    <a:pt x="13" y="8"/>
                  </a:cubicBezTo>
                  <a:moveTo>
                    <a:pt x="41" y="4"/>
                  </a:moveTo>
                  <a:cubicBezTo>
                    <a:pt x="41" y="4"/>
                    <a:pt x="41" y="4"/>
                    <a:pt x="40" y="4"/>
                  </a:cubicBezTo>
                  <a:cubicBezTo>
                    <a:pt x="41" y="4"/>
                    <a:pt x="40" y="4"/>
                    <a:pt x="41" y="4"/>
                  </a:cubicBezTo>
                  <a:cubicBezTo>
                    <a:pt x="40" y="4"/>
                    <a:pt x="40" y="4"/>
                    <a:pt x="40" y="4"/>
                  </a:cubicBezTo>
                  <a:cubicBezTo>
                    <a:pt x="41" y="4"/>
                    <a:pt x="40" y="4"/>
                    <a:pt x="41" y="4"/>
                  </a:cubicBezTo>
                  <a:moveTo>
                    <a:pt x="15" y="8"/>
                  </a:moveTo>
                  <a:cubicBezTo>
                    <a:pt x="15" y="8"/>
                    <a:pt x="15" y="8"/>
                    <a:pt x="14" y="8"/>
                  </a:cubicBezTo>
                  <a:cubicBezTo>
                    <a:pt x="14" y="8"/>
                    <a:pt x="14" y="8"/>
                    <a:pt x="14" y="8"/>
                  </a:cubicBezTo>
                  <a:cubicBezTo>
                    <a:pt x="15" y="8"/>
                    <a:pt x="15" y="8"/>
                    <a:pt x="15" y="8"/>
                  </a:cubicBezTo>
                  <a:moveTo>
                    <a:pt x="17" y="8"/>
                  </a:moveTo>
                  <a:cubicBezTo>
                    <a:pt x="16" y="8"/>
                    <a:pt x="16" y="8"/>
                    <a:pt x="15" y="8"/>
                  </a:cubicBezTo>
                  <a:cubicBezTo>
                    <a:pt x="15" y="8"/>
                    <a:pt x="16" y="8"/>
                    <a:pt x="17" y="8"/>
                  </a:cubicBezTo>
                  <a:moveTo>
                    <a:pt x="40" y="4"/>
                  </a:moveTo>
                  <a:cubicBezTo>
                    <a:pt x="40" y="4"/>
                    <a:pt x="40" y="4"/>
                    <a:pt x="39" y="4"/>
                  </a:cubicBezTo>
                  <a:cubicBezTo>
                    <a:pt x="40" y="4"/>
                    <a:pt x="40" y="4"/>
                    <a:pt x="40" y="4"/>
                  </a:cubicBezTo>
                  <a:moveTo>
                    <a:pt x="32" y="5"/>
                  </a:moveTo>
                  <a:cubicBezTo>
                    <a:pt x="31" y="5"/>
                    <a:pt x="31" y="5"/>
                    <a:pt x="31" y="5"/>
                  </a:cubicBezTo>
                  <a:cubicBezTo>
                    <a:pt x="31" y="5"/>
                    <a:pt x="31" y="5"/>
                    <a:pt x="31" y="5"/>
                  </a:cubicBezTo>
                  <a:cubicBezTo>
                    <a:pt x="31" y="5"/>
                    <a:pt x="32" y="5"/>
                    <a:pt x="32" y="5"/>
                  </a:cubicBezTo>
                  <a:moveTo>
                    <a:pt x="33" y="5"/>
                  </a:moveTo>
                  <a:cubicBezTo>
                    <a:pt x="33" y="5"/>
                    <a:pt x="32" y="5"/>
                    <a:pt x="32" y="5"/>
                  </a:cubicBezTo>
                  <a:cubicBezTo>
                    <a:pt x="32" y="5"/>
                    <a:pt x="32" y="5"/>
                    <a:pt x="33" y="5"/>
                  </a:cubicBezTo>
                  <a:moveTo>
                    <a:pt x="30" y="5"/>
                  </a:moveTo>
                  <a:cubicBezTo>
                    <a:pt x="31" y="5"/>
                    <a:pt x="31" y="5"/>
                    <a:pt x="31" y="5"/>
                  </a:cubicBezTo>
                  <a:cubicBezTo>
                    <a:pt x="31" y="5"/>
                    <a:pt x="31" y="5"/>
                    <a:pt x="30" y="5"/>
                  </a:cubicBezTo>
                  <a:moveTo>
                    <a:pt x="35" y="5"/>
                  </a:moveTo>
                  <a:cubicBezTo>
                    <a:pt x="35" y="5"/>
                    <a:pt x="35" y="5"/>
                    <a:pt x="35" y="5"/>
                  </a:cubicBezTo>
                  <a:close/>
                  <a:moveTo>
                    <a:pt x="31" y="5"/>
                  </a:moveTo>
                  <a:cubicBezTo>
                    <a:pt x="32" y="5"/>
                    <a:pt x="32" y="5"/>
                    <a:pt x="32" y="5"/>
                  </a:cubicBezTo>
                  <a:cubicBezTo>
                    <a:pt x="32" y="5"/>
                    <a:pt x="32" y="5"/>
                    <a:pt x="32" y="5"/>
                  </a:cubicBezTo>
                  <a:cubicBezTo>
                    <a:pt x="32" y="5"/>
                    <a:pt x="32" y="5"/>
                    <a:pt x="32" y="5"/>
                  </a:cubicBezTo>
                  <a:cubicBezTo>
                    <a:pt x="31" y="5"/>
                    <a:pt x="32" y="5"/>
                    <a:pt x="32" y="5"/>
                  </a:cubicBezTo>
                  <a:cubicBezTo>
                    <a:pt x="32" y="5"/>
                    <a:pt x="32" y="5"/>
                    <a:pt x="32" y="5"/>
                  </a:cubicBezTo>
                  <a:cubicBezTo>
                    <a:pt x="32" y="5"/>
                    <a:pt x="32" y="5"/>
                    <a:pt x="32" y="5"/>
                  </a:cubicBezTo>
                  <a:cubicBezTo>
                    <a:pt x="31" y="5"/>
                    <a:pt x="31" y="5"/>
                    <a:pt x="31" y="5"/>
                  </a:cubicBezTo>
                  <a:cubicBezTo>
                    <a:pt x="31" y="5"/>
                    <a:pt x="31" y="5"/>
                    <a:pt x="31" y="5"/>
                  </a:cubicBezTo>
                  <a:cubicBezTo>
                    <a:pt x="31" y="5"/>
                    <a:pt x="30" y="5"/>
                    <a:pt x="30" y="5"/>
                  </a:cubicBezTo>
                  <a:cubicBezTo>
                    <a:pt x="30" y="5"/>
                    <a:pt x="31" y="5"/>
                    <a:pt x="31" y="5"/>
                  </a:cubicBezTo>
                  <a:cubicBezTo>
                    <a:pt x="31" y="5"/>
                    <a:pt x="30" y="5"/>
                    <a:pt x="31" y="5"/>
                  </a:cubicBezTo>
                  <a:moveTo>
                    <a:pt x="32" y="5"/>
                  </a:moveTo>
                  <a:cubicBezTo>
                    <a:pt x="32" y="5"/>
                    <a:pt x="33" y="5"/>
                    <a:pt x="33" y="5"/>
                  </a:cubicBezTo>
                  <a:cubicBezTo>
                    <a:pt x="33" y="5"/>
                    <a:pt x="32" y="5"/>
                    <a:pt x="32" y="5"/>
                  </a:cubicBezTo>
                  <a:cubicBezTo>
                    <a:pt x="32" y="5"/>
                    <a:pt x="33" y="5"/>
                    <a:pt x="33" y="5"/>
                  </a:cubicBezTo>
                  <a:cubicBezTo>
                    <a:pt x="33" y="5"/>
                    <a:pt x="32" y="5"/>
                    <a:pt x="32" y="5"/>
                  </a:cubicBezTo>
                  <a:cubicBezTo>
                    <a:pt x="32" y="5"/>
                    <a:pt x="32" y="5"/>
                    <a:pt x="31" y="5"/>
                  </a:cubicBezTo>
                  <a:cubicBezTo>
                    <a:pt x="31" y="5"/>
                    <a:pt x="32" y="5"/>
                    <a:pt x="32" y="5"/>
                  </a:cubicBezTo>
                  <a:cubicBezTo>
                    <a:pt x="32" y="5"/>
                    <a:pt x="32" y="5"/>
                    <a:pt x="32" y="5"/>
                  </a:cubicBezTo>
                  <a:moveTo>
                    <a:pt x="44" y="3"/>
                  </a:moveTo>
                  <a:cubicBezTo>
                    <a:pt x="44" y="3"/>
                    <a:pt x="44" y="3"/>
                    <a:pt x="44" y="3"/>
                  </a:cubicBezTo>
                  <a:cubicBezTo>
                    <a:pt x="44" y="3"/>
                    <a:pt x="44" y="3"/>
                    <a:pt x="44" y="3"/>
                  </a:cubicBezTo>
                  <a:moveTo>
                    <a:pt x="42" y="4"/>
                  </a:moveTo>
                  <a:cubicBezTo>
                    <a:pt x="42" y="3"/>
                    <a:pt x="43" y="3"/>
                    <a:pt x="43" y="3"/>
                  </a:cubicBezTo>
                  <a:cubicBezTo>
                    <a:pt x="42" y="3"/>
                    <a:pt x="43" y="3"/>
                    <a:pt x="42" y="4"/>
                  </a:cubicBezTo>
                  <a:moveTo>
                    <a:pt x="40" y="4"/>
                  </a:moveTo>
                  <a:cubicBezTo>
                    <a:pt x="40" y="4"/>
                    <a:pt x="41" y="4"/>
                    <a:pt x="41" y="4"/>
                  </a:cubicBezTo>
                  <a:cubicBezTo>
                    <a:pt x="41" y="4"/>
                    <a:pt x="41" y="4"/>
                    <a:pt x="40" y="4"/>
                  </a:cubicBezTo>
                  <a:moveTo>
                    <a:pt x="33" y="5"/>
                  </a:moveTo>
                  <a:cubicBezTo>
                    <a:pt x="32" y="5"/>
                    <a:pt x="32" y="5"/>
                    <a:pt x="31" y="5"/>
                  </a:cubicBezTo>
                  <a:cubicBezTo>
                    <a:pt x="31" y="5"/>
                    <a:pt x="31" y="5"/>
                    <a:pt x="31" y="5"/>
                  </a:cubicBezTo>
                  <a:cubicBezTo>
                    <a:pt x="31" y="5"/>
                    <a:pt x="33" y="5"/>
                    <a:pt x="33" y="5"/>
                  </a:cubicBezTo>
                  <a:moveTo>
                    <a:pt x="19" y="7"/>
                  </a:moveTo>
                  <a:cubicBezTo>
                    <a:pt x="18" y="7"/>
                    <a:pt x="19" y="7"/>
                    <a:pt x="18" y="7"/>
                  </a:cubicBezTo>
                  <a:cubicBezTo>
                    <a:pt x="18" y="7"/>
                    <a:pt x="18" y="7"/>
                    <a:pt x="19" y="7"/>
                  </a:cubicBezTo>
                  <a:moveTo>
                    <a:pt x="19" y="7"/>
                  </a:moveTo>
                  <a:cubicBezTo>
                    <a:pt x="20" y="7"/>
                    <a:pt x="20" y="7"/>
                    <a:pt x="20" y="7"/>
                  </a:cubicBezTo>
                  <a:cubicBezTo>
                    <a:pt x="19" y="7"/>
                    <a:pt x="19" y="7"/>
                    <a:pt x="18" y="7"/>
                  </a:cubicBezTo>
                  <a:cubicBezTo>
                    <a:pt x="19" y="7"/>
                    <a:pt x="18" y="7"/>
                    <a:pt x="19" y="7"/>
                  </a:cubicBezTo>
                  <a:moveTo>
                    <a:pt x="20" y="7"/>
                  </a:moveTo>
                  <a:cubicBezTo>
                    <a:pt x="20" y="7"/>
                    <a:pt x="20" y="7"/>
                    <a:pt x="19" y="7"/>
                  </a:cubicBezTo>
                  <a:cubicBezTo>
                    <a:pt x="20" y="7"/>
                    <a:pt x="20" y="7"/>
                    <a:pt x="20" y="7"/>
                  </a:cubicBezTo>
                  <a:moveTo>
                    <a:pt x="36" y="4"/>
                  </a:moveTo>
                  <a:cubicBezTo>
                    <a:pt x="36" y="5"/>
                    <a:pt x="36" y="5"/>
                    <a:pt x="36" y="5"/>
                  </a:cubicBezTo>
                  <a:cubicBezTo>
                    <a:pt x="36" y="4"/>
                    <a:pt x="36" y="4"/>
                    <a:pt x="36" y="4"/>
                  </a:cubicBezTo>
                  <a:cubicBezTo>
                    <a:pt x="36" y="4"/>
                    <a:pt x="37" y="4"/>
                    <a:pt x="37" y="4"/>
                  </a:cubicBezTo>
                  <a:cubicBezTo>
                    <a:pt x="35" y="5"/>
                    <a:pt x="36" y="4"/>
                    <a:pt x="35" y="5"/>
                  </a:cubicBezTo>
                  <a:cubicBezTo>
                    <a:pt x="35" y="5"/>
                    <a:pt x="35" y="5"/>
                    <a:pt x="36" y="4"/>
                  </a:cubicBezTo>
                  <a:cubicBezTo>
                    <a:pt x="36" y="4"/>
                    <a:pt x="36" y="4"/>
                    <a:pt x="36" y="4"/>
                  </a:cubicBezTo>
                  <a:cubicBezTo>
                    <a:pt x="36" y="4"/>
                    <a:pt x="36" y="4"/>
                    <a:pt x="37" y="4"/>
                  </a:cubicBezTo>
                  <a:cubicBezTo>
                    <a:pt x="36" y="4"/>
                    <a:pt x="36" y="4"/>
                    <a:pt x="36" y="4"/>
                  </a:cubicBezTo>
                  <a:cubicBezTo>
                    <a:pt x="36" y="4"/>
                    <a:pt x="36" y="4"/>
                    <a:pt x="36" y="4"/>
                  </a:cubicBezTo>
                  <a:cubicBezTo>
                    <a:pt x="36" y="4"/>
                    <a:pt x="36" y="4"/>
                    <a:pt x="36" y="4"/>
                  </a:cubicBezTo>
                  <a:cubicBezTo>
                    <a:pt x="36" y="5"/>
                    <a:pt x="36" y="4"/>
                    <a:pt x="35" y="5"/>
                  </a:cubicBezTo>
                  <a:cubicBezTo>
                    <a:pt x="35" y="5"/>
                    <a:pt x="36" y="4"/>
                    <a:pt x="35" y="5"/>
                  </a:cubicBezTo>
                  <a:cubicBezTo>
                    <a:pt x="35" y="5"/>
                    <a:pt x="36" y="4"/>
                    <a:pt x="36" y="4"/>
                  </a:cubicBezTo>
                  <a:cubicBezTo>
                    <a:pt x="36" y="4"/>
                    <a:pt x="36" y="4"/>
                    <a:pt x="36" y="4"/>
                  </a:cubicBezTo>
                  <a:cubicBezTo>
                    <a:pt x="36" y="4"/>
                    <a:pt x="37" y="4"/>
                    <a:pt x="37" y="4"/>
                  </a:cubicBezTo>
                  <a:cubicBezTo>
                    <a:pt x="37" y="4"/>
                    <a:pt x="37" y="4"/>
                    <a:pt x="36" y="4"/>
                  </a:cubicBezTo>
                  <a:cubicBezTo>
                    <a:pt x="37" y="4"/>
                    <a:pt x="37" y="4"/>
                    <a:pt x="37" y="4"/>
                  </a:cubicBezTo>
                  <a:cubicBezTo>
                    <a:pt x="37" y="4"/>
                    <a:pt x="36" y="4"/>
                    <a:pt x="36" y="4"/>
                  </a:cubicBezTo>
                  <a:cubicBezTo>
                    <a:pt x="36" y="5"/>
                    <a:pt x="35" y="5"/>
                    <a:pt x="34" y="5"/>
                  </a:cubicBezTo>
                  <a:cubicBezTo>
                    <a:pt x="34" y="5"/>
                    <a:pt x="35" y="5"/>
                    <a:pt x="35" y="5"/>
                  </a:cubicBezTo>
                  <a:cubicBezTo>
                    <a:pt x="34" y="5"/>
                    <a:pt x="34" y="5"/>
                    <a:pt x="34" y="5"/>
                  </a:cubicBezTo>
                  <a:cubicBezTo>
                    <a:pt x="34" y="5"/>
                    <a:pt x="34" y="5"/>
                    <a:pt x="35" y="5"/>
                  </a:cubicBezTo>
                  <a:cubicBezTo>
                    <a:pt x="34" y="5"/>
                    <a:pt x="34" y="5"/>
                    <a:pt x="34" y="5"/>
                  </a:cubicBezTo>
                  <a:cubicBezTo>
                    <a:pt x="33" y="5"/>
                    <a:pt x="33" y="5"/>
                    <a:pt x="33" y="5"/>
                  </a:cubicBezTo>
                  <a:cubicBezTo>
                    <a:pt x="31" y="5"/>
                    <a:pt x="33" y="5"/>
                    <a:pt x="32" y="5"/>
                  </a:cubicBezTo>
                  <a:cubicBezTo>
                    <a:pt x="32" y="5"/>
                    <a:pt x="32" y="5"/>
                    <a:pt x="32" y="5"/>
                  </a:cubicBezTo>
                  <a:cubicBezTo>
                    <a:pt x="32" y="5"/>
                    <a:pt x="33" y="5"/>
                    <a:pt x="33" y="5"/>
                  </a:cubicBezTo>
                  <a:cubicBezTo>
                    <a:pt x="32" y="5"/>
                    <a:pt x="33" y="5"/>
                    <a:pt x="33" y="5"/>
                  </a:cubicBezTo>
                  <a:cubicBezTo>
                    <a:pt x="33" y="5"/>
                    <a:pt x="32" y="5"/>
                    <a:pt x="32" y="5"/>
                  </a:cubicBezTo>
                  <a:cubicBezTo>
                    <a:pt x="33" y="5"/>
                    <a:pt x="33" y="5"/>
                    <a:pt x="33" y="5"/>
                  </a:cubicBezTo>
                  <a:cubicBezTo>
                    <a:pt x="33" y="5"/>
                    <a:pt x="34" y="5"/>
                    <a:pt x="33" y="5"/>
                  </a:cubicBezTo>
                  <a:cubicBezTo>
                    <a:pt x="34" y="5"/>
                    <a:pt x="34" y="5"/>
                    <a:pt x="33" y="5"/>
                  </a:cubicBezTo>
                  <a:cubicBezTo>
                    <a:pt x="34" y="5"/>
                    <a:pt x="34" y="5"/>
                    <a:pt x="34" y="5"/>
                  </a:cubicBezTo>
                  <a:cubicBezTo>
                    <a:pt x="34" y="5"/>
                    <a:pt x="34" y="5"/>
                    <a:pt x="33" y="5"/>
                  </a:cubicBezTo>
                  <a:cubicBezTo>
                    <a:pt x="33" y="5"/>
                    <a:pt x="33" y="5"/>
                    <a:pt x="33" y="5"/>
                  </a:cubicBezTo>
                  <a:cubicBezTo>
                    <a:pt x="34" y="5"/>
                    <a:pt x="33" y="5"/>
                    <a:pt x="34" y="5"/>
                  </a:cubicBezTo>
                  <a:cubicBezTo>
                    <a:pt x="34" y="5"/>
                    <a:pt x="34" y="5"/>
                    <a:pt x="34" y="5"/>
                  </a:cubicBezTo>
                  <a:cubicBezTo>
                    <a:pt x="34" y="5"/>
                    <a:pt x="35" y="5"/>
                    <a:pt x="35" y="5"/>
                  </a:cubicBezTo>
                  <a:cubicBezTo>
                    <a:pt x="34" y="5"/>
                    <a:pt x="34" y="5"/>
                    <a:pt x="34" y="5"/>
                  </a:cubicBezTo>
                  <a:cubicBezTo>
                    <a:pt x="34" y="5"/>
                    <a:pt x="34" y="5"/>
                    <a:pt x="35" y="5"/>
                  </a:cubicBezTo>
                  <a:cubicBezTo>
                    <a:pt x="34" y="5"/>
                    <a:pt x="34" y="5"/>
                    <a:pt x="34" y="5"/>
                  </a:cubicBezTo>
                  <a:cubicBezTo>
                    <a:pt x="34" y="5"/>
                    <a:pt x="34" y="5"/>
                    <a:pt x="35" y="5"/>
                  </a:cubicBezTo>
                  <a:cubicBezTo>
                    <a:pt x="34" y="5"/>
                    <a:pt x="34" y="5"/>
                    <a:pt x="34" y="5"/>
                  </a:cubicBezTo>
                  <a:cubicBezTo>
                    <a:pt x="33" y="5"/>
                    <a:pt x="33" y="5"/>
                    <a:pt x="33" y="5"/>
                  </a:cubicBezTo>
                  <a:cubicBezTo>
                    <a:pt x="33" y="5"/>
                    <a:pt x="34" y="5"/>
                    <a:pt x="34" y="5"/>
                  </a:cubicBezTo>
                  <a:cubicBezTo>
                    <a:pt x="34" y="5"/>
                    <a:pt x="34" y="5"/>
                    <a:pt x="34" y="5"/>
                  </a:cubicBezTo>
                  <a:cubicBezTo>
                    <a:pt x="35" y="5"/>
                    <a:pt x="34" y="5"/>
                    <a:pt x="35" y="5"/>
                  </a:cubicBezTo>
                  <a:cubicBezTo>
                    <a:pt x="35" y="5"/>
                    <a:pt x="35" y="5"/>
                    <a:pt x="35" y="5"/>
                  </a:cubicBezTo>
                  <a:cubicBezTo>
                    <a:pt x="35" y="5"/>
                    <a:pt x="35" y="5"/>
                    <a:pt x="35" y="5"/>
                  </a:cubicBezTo>
                  <a:cubicBezTo>
                    <a:pt x="37" y="4"/>
                    <a:pt x="37" y="4"/>
                    <a:pt x="36" y="4"/>
                  </a:cubicBezTo>
                  <a:moveTo>
                    <a:pt x="37" y="4"/>
                  </a:moveTo>
                  <a:cubicBezTo>
                    <a:pt x="36" y="4"/>
                    <a:pt x="37" y="4"/>
                    <a:pt x="36" y="4"/>
                  </a:cubicBezTo>
                  <a:cubicBezTo>
                    <a:pt x="37" y="4"/>
                    <a:pt x="37" y="4"/>
                    <a:pt x="37" y="4"/>
                  </a:cubicBezTo>
                  <a:moveTo>
                    <a:pt x="43" y="3"/>
                  </a:moveTo>
                  <a:cubicBezTo>
                    <a:pt x="43" y="3"/>
                    <a:pt x="43" y="3"/>
                    <a:pt x="44" y="3"/>
                  </a:cubicBezTo>
                  <a:cubicBezTo>
                    <a:pt x="43" y="3"/>
                    <a:pt x="43" y="3"/>
                    <a:pt x="42" y="3"/>
                  </a:cubicBezTo>
                  <a:cubicBezTo>
                    <a:pt x="42" y="3"/>
                    <a:pt x="42" y="3"/>
                    <a:pt x="43" y="3"/>
                  </a:cubicBezTo>
                  <a:cubicBezTo>
                    <a:pt x="43" y="3"/>
                    <a:pt x="43" y="3"/>
                    <a:pt x="43" y="3"/>
                  </a:cubicBezTo>
                  <a:moveTo>
                    <a:pt x="40" y="4"/>
                  </a:moveTo>
                  <a:cubicBezTo>
                    <a:pt x="40" y="4"/>
                    <a:pt x="40" y="4"/>
                    <a:pt x="40" y="4"/>
                  </a:cubicBezTo>
                  <a:cubicBezTo>
                    <a:pt x="40" y="4"/>
                    <a:pt x="40" y="4"/>
                    <a:pt x="40" y="4"/>
                  </a:cubicBezTo>
                  <a:moveTo>
                    <a:pt x="39" y="4"/>
                  </a:moveTo>
                  <a:cubicBezTo>
                    <a:pt x="39" y="4"/>
                    <a:pt x="39" y="4"/>
                    <a:pt x="39" y="4"/>
                  </a:cubicBezTo>
                  <a:cubicBezTo>
                    <a:pt x="38" y="4"/>
                    <a:pt x="39" y="4"/>
                    <a:pt x="39" y="4"/>
                  </a:cubicBezTo>
                  <a:moveTo>
                    <a:pt x="21" y="7"/>
                  </a:moveTo>
                  <a:cubicBezTo>
                    <a:pt x="21" y="7"/>
                    <a:pt x="21" y="7"/>
                    <a:pt x="21" y="7"/>
                  </a:cubicBezTo>
                  <a:cubicBezTo>
                    <a:pt x="21" y="7"/>
                    <a:pt x="21" y="7"/>
                    <a:pt x="21" y="7"/>
                  </a:cubicBezTo>
                  <a:moveTo>
                    <a:pt x="20" y="7"/>
                  </a:moveTo>
                  <a:cubicBezTo>
                    <a:pt x="19" y="7"/>
                    <a:pt x="19" y="7"/>
                    <a:pt x="19" y="7"/>
                  </a:cubicBezTo>
                  <a:cubicBezTo>
                    <a:pt x="20" y="7"/>
                    <a:pt x="20" y="7"/>
                    <a:pt x="20" y="7"/>
                  </a:cubicBezTo>
                  <a:moveTo>
                    <a:pt x="21" y="7"/>
                  </a:moveTo>
                  <a:cubicBezTo>
                    <a:pt x="21" y="7"/>
                    <a:pt x="21" y="7"/>
                    <a:pt x="21" y="7"/>
                  </a:cubicBezTo>
                  <a:cubicBezTo>
                    <a:pt x="21" y="7"/>
                    <a:pt x="21" y="7"/>
                    <a:pt x="21" y="7"/>
                  </a:cubicBezTo>
                  <a:moveTo>
                    <a:pt x="36" y="4"/>
                  </a:moveTo>
                  <a:cubicBezTo>
                    <a:pt x="36" y="4"/>
                    <a:pt x="36" y="5"/>
                    <a:pt x="35" y="5"/>
                  </a:cubicBezTo>
                  <a:cubicBezTo>
                    <a:pt x="36" y="4"/>
                    <a:pt x="37" y="4"/>
                    <a:pt x="36" y="5"/>
                  </a:cubicBezTo>
                  <a:cubicBezTo>
                    <a:pt x="35" y="5"/>
                    <a:pt x="36" y="4"/>
                    <a:pt x="35" y="5"/>
                  </a:cubicBezTo>
                  <a:cubicBezTo>
                    <a:pt x="35" y="5"/>
                    <a:pt x="35" y="5"/>
                    <a:pt x="35" y="5"/>
                  </a:cubicBezTo>
                  <a:cubicBezTo>
                    <a:pt x="36" y="5"/>
                    <a:pt x="35" y="5"/>
                    <a:pt x="36" y="4"/>
                  </a:cubicBezTo>
                  <a:moveTo>
                    <a:pt x="21" y="7"/>
                  </a:moveTo>
                  <a:cubicBezTo>
                    <a:pt x="21" y="7"/>
                    <a:pt x="21" y="7"/>
                    <a:pt x="22" y="7"/>
                  </a:cubicBezTo>
                  <a:cubicBezTo>
                    <a:pt x="21" y="7"/>
                    <a:pt x="21" y="7"/>
                    <a:pt x="20" y="7"/>
                  </a:cubicBezTo>
                  <a:cubicBezTo>
                    <a:pt x="20" y="7"/>
                    <a:pt x="21" y="7"/>
                    <a:pt x="21" y="7"/>
                  </a:cubicBezTo>
                  <a:moveTo>
                    <a:pt x="37" y="4"/>
                  </a:moveTo>
                  <a:cubicBezTo>
                    <a:pt x="37" y="4"/>
                    <a:pt x="37" y="4"/>
                    <a:pt x="37" y="4"/>
                  </a:cubicBezTo>
                  <a:cubicBezTo>
                    <a:pt x="36" y="4"/>
                    <a:pt x="35" y="5"/>
                    <a:pt x="35" y="5"/>
                  </a:cubicBezTo>
                  <a:cubicBezTo>
                    <a:pt x="35" y="5"/>
                    <a:pt x="36" y="4"/>
                    <a:pt x="36" y="4"/>
                  </a:cubicBezTo>
                  <a:cubicBezTo>
                    <a:pt x="36" y="4"/>
                    <a:pt x="36" y="4"/>
                    <a:pt x="37" y="4"/>
                  </a:cubicBezTo>
                  <a:moveTo>
                    <a:pt x="35" y="5"/>
                  </a:moveTo>
                  <a:cubicBezTo>
                    <a:pt x="35" y="5"/>
                    <a:pt x="34" y="5"/>
                    <a:pt x="33" y="5"/>
                  </a:cubicBezTo>
                  <a:cubicBezTo>
                    <a:pt x="33" y="5"/>
                    <a:pt x="34" y="5"/>
                    <a:pt x="35" y="5"/>
                  </a:cubicBezTo>
                  <a:moveTo>
                    <a:pt x="34" y="5"/>
                  </a:moveTo>
                  <a:cubicBezTo>
                    <a:pt x="34" y="5"/>
                    <a:pt x="34" y="5"/>
                    <a:pt x="35" y="5"/>
                  </a:cubicBezTo>
                  <a:cubicBezTo>
                    <a:pt x="35" y="5"/>
                    <a:pt x="35" y="5"/>
                    <a:pt x="35" y="5"/>
                  </a:cubicBezTo>
                  <a:cubicBezTo>
                    <a:pt x="35" y="5"/>
                    <a:pt x="35" y="5"/>
                    <a:pt x="36" y="5"/>
                  </a:cubicBezTo>
                  <a:cubicBezTo>
                    <a:pt x="35" y="5"/>
                    <a:pt x="35" y="5"/>
                    <a:pt x="35" y="5"/>
                  </a:cubicBezTo>
                  <a:cubicBezTo>
                    <a:pt x="34" y="5"/>
                    <a:pt x="34" y="5"/>
                    <a:pt x="33" y="5"/>
                  </a:cubicBezTo>
                  <a:cubicBezTo>
                    <a:pt x="34" y="5"/>
                    <a:pt x="34" y="5"/>
                    <a:pt x="34" y="5"/>
                  </a:cubicBezTo>
                  <a:moveTo>
                    <a:pt x="36" y="4"/>
                  </a:moveTo>
                  <a:cubicBezTo>
                    <a:pt x="36" y="4"/>
                    <a:pt x="36" y="4"/>
                    <a:pt x="36" y="4"/>
                  </a:cubicBezTo>
                  <a:cubicBezTo>
                    <a:pt x="36" y="5"/>
                    <a:pt x="36" y="5"/>
                    <a:pt x="35" y="5"/>
                  </a:cubicBezTo>
                  <a:cubicBezTo>
                    <a:pt x="35" y="5"/>
                    <a:pt x="36" y="5"/>
                    <a:pt x="36" y="4"/>
                  </a:cubicBezTo>
                  <a:moveTo>
                    <a:pt x="36" y="4"/>
                  </a:moveTo>
                  <a:cubicBezTo>
                    <a:pt x="36" y="4"/>
                    <a:pt x="36" y="4"/>
                    <a:pt x="37" y="4"/>
                  </a:cubicBezTo>
                  <a:cubicBezTo>
                    <a:pt x="36" y="4"/>
                    <a:pt x="36" y="4"/>
                    <a:pt x="36" y="4"/>
                  </a:cubicBezTo>
                  <a:cubicBezTo>
                    <a:pt x="36" y="4"/>
                    <a:pt x="36" y="4"/>
                    <a:pt x="36" y="4"/>
                  </a:cubicBezTo>
                  <a:cubicBezTo>
                    <a:pt x="35" y="5"/>
                    <a:pt x="35" y="5"/>
                    <a:pt x="35" y="5"/>
                  </a:cubicBezTo>
                  <a:cubicBezTo>
                    <a:pt x="35" y="5"/>
                    <a:pt x="36" y="4"/>
                    <a:pt x="36" y="4"/>
                  </a:cubicBezTo>
                  <a:cubicBezTo>
                    <a:pt x="35" y="5"/>
                    <a:pt x="36" y="4"/>
                    <a:pt x="35" y="5"/>
                  </a:cubicBezTo>
                  <a:cubicBezTo>
                    <a:pt x="36" y="4"/>
                    <a:pt x="36" y="5"/>
                    <a:pt x="36" y="4"/>
                  </a:cubicBezTo>
                  <a:moveTo>
                    <a:pt x="50" y="2"/>
                  </a:moveTo>
                  <a:cubicBezTo>
                    <a:pt x="48" y="3"/>
                    <a:pt x="62" y="0"/>
                    <a:pt x="16" y="8"/>
                  </a:cubicBezTo>
                  <a:cubicBezTo>
                    <a:pt x="16" y="8"/>
                    <a:pt x="16" y="8"/>
                    <a:pt x="15" y="8"/>
                  </a:cubicBezTo>
                  <a:cubicBezTo>
                    <a:pt x="28" y="6"/>
                    <a:pt x="0" y="10"/>
                    <a:pt x="50" y="2"/>
                  </a:cubicBezTo>
                  <a:moveTo>
                    <a:pt x="49" y="2"/>
                  </a:moveTo>
                  <a:cubicBezTo>
                    <a:pt x="49" y="2"/>
                    <a:pt x="49" y="2"/>
                    <a:pt x="49" y="2"/>
                  </a:cubicBezTo>
                  <a:cubicBezTo>
                    <a:pt x="49" y="2"/>
                    <a:pt x="50" y="2"/>
                    <a:pt x="50" y="2"/>
                  </a:cubicBezTo>
                  <a:cubicBezTo>
                    <a:pt x="49" y="2"/>
                    <a:pt x="50" y="2"/>
                    <a:pt x="49" y="2"/>
                  </a:cubicBezTo>
                  <a:moveTo>
                    <a:pt x="50" y="2"/>
                  </a:moveTo>
                  <a:cubicBezTo>
                    <a:pt x="50" y="2"/>
                    <a:pt x="50" y="2"/>
                    <a:pt x="50" y="2"/>
                  </a:cubicBezTo>
                  <a:cubicBezTo>
                    <a:pt x="50" y="2"/>
                    <a:pt x="51" y="2"/>
                    <a:pt x="50" y="2"/>
                  </a:cubicBezTo>
                  <a:moveTo>
                    <a:pt x="39" y="4"/>
                  </a:moveTo>
                  <a:cubicBezTo>
                    <a:pt x="40" y="4"/>
                    <a:pt x="40" y="4"/>
                    <a:pt x="40" y="4"/>
                  </a:cubicBezTo>
                  <a:cubicBezTo>
                    <a:pt x="40" y="4"/>
                    <a:pt x="40" y="4"/>
                    <a:pt x="39" y="4"/>
                  </a:cubicBezTo>
                  <a:moveTo>
                    <a:pt x="50" y="2"/>
                  </a:moveTo>
                  <a:cubicBezTo>
                    <a:pt x="50" y="2"/>
                    <a:pt x="50" y="2"/>
                    <a:pt x="50" y="2"/>
                  </a:cubicBezTo>
                  <a:cubicBezTo>
                    <a:pt x="50" y="2"/>
                    <a:pt x="50" y="2"/>
                    <a:pt x="50" y="2"/>
                  </a:cubicBezTo>
                  <a:moveTo>
                    <a:pt x="41" y="4"/>
                  </a:moveTo>
                  <a:cubicBezTo>
                    <a:pt x="41" y="4"/>
                    <a:pt x="41" y="4"/>
                    <a:pt x="42" y="4"/>
                  </a:cubicBezTo>
                  <a:cubicBezTo>
                    <a:pt x="42" y="3"/>
                    <a:pt x="43" y="3"/>
                    <a:pt x="43" y="3"/>
                  </a:cubicBezTo>
                  <a:cubicBezTo>
                    <a:pt x="41" y="4"/>
                    <a:pt x="42" y="4"/>
                    <a:pt x="41" y="4"/>
                  </a:cubicBezTo>
                  <a:moveTo>
                    <a:pt x="42" y="3"/>
                  </a:moveTo>
                  <a:cubicBezTo>
                    <a:pt x="42" y="3"/>
                    <a:pt x="42" y="3"/>
                    <a:pt x="42" y="4"/>
                  </a:cubicBezTo>
                  <a:cubicBezTo>
                    <a:pt x="42" y="3"/>
                    <a:pt x="42" y="3"/>
                    <a:pt x="42" y="3"/>
                  </a:cubicBezTo>
                  <a:cubicBezTo>
                    <a:pt x="42" y="3"/>
                    <a:pt x="42" y="3"/>
                    <a:pt x="42" y="3"/>
                  </a:cubicBezTo>
                  <a:moveTo>
                    <a:pt x="47" y="3"/>
                  </a:moveTo>
                  <a:cubicBezTo>
                    <a:pt x="47" y="3"/>
                    <a:pt x="47" y="3"/>
                    <a:pt x="47" y="3"/>
                  </a:cubicBezTo>
                  <a:cubicBezTo>
                    <a:pt x="47" y="3"/>
                    <a:pt x="47" y="3"/>
                    <a:pt x="47" y="3"/>
                  </a:cubicBezTo>
                  <a:moveTo>
                    <a:pt x="47" y="3"/>
                  </a:moveTo>
                  <a:cubicBezTo>
                    <a:pt x="47" y="3"/>
                    <a:pt x="47" y="3"/>
                    <a:pt x="47" y="3"/>
                  </a:cubicBezTo>
                  <a:cubicBezTo>
                    <a:pt x="48" y="2"/>
                    <a:pt x="49" y="2"/>
                    <a:pt x="49" y="2"/>
                  </a:cubicBezTo>
                  <a:cubicBezTo>
                    <a:pt x="49" y="2"/>
                    <a:pt x="49" y="2"/>
                    <a:pt x="48" y="2"/>
                  </a:cubicBezTo>
                  <a:cubicBezTo>
                    <a:pt x="47" y="3"/>
                    <a:pt x="47" y="3"/>
                    <a:pt x="47" y="3"/>
                  </a:cubicBezTo>
                  <a:moveTo>
                    <a:pt x="48" y="2"/>
                  </a:moveTo>
                  <a:cubicBezTo>
                    <a:pt x="48" y="3"/>
                    <a:pt x="47" y="3"/>
                    <a:pt x="47" y="3"/>
                  </a:cubicBezTo>
                  <a:cubicBezTo>
                    <a:pt x="47" y="3"/>
                    <a:pt x="48" y="2"/>
                    <a:pt x="48" y="2"/>
                  </a:cubicBezTo>
                  <a:moveTo>
                    <a:pt x="42" y="3"/>
                  </a:moveTo>
                  <a:cubicBezTo>
                    <a:pt x="43" y="3"/>
                    <a:pt x="42" y="3"/>
                    <a:pt x="44" y="3"/>
                  </a:cubicBezTo>
                  <a:cubicBezTo>
                    <a:pt x="43" y="3"/>
                    <a:pt x="43" y="3"/>
                    <a:pt x="43" y="3"/>
                  </a:cubicBezTo>
                  <a:cubicBezTo>
                    <a:pt x="43" y="3"/>
                    <a:pt x="44" y="3"/>
                    <a:pt x="42" y="3"/>
                  </a:cubicBezTo>
                  <a:moveTo>
                    <a:pt x="45" y="3"/>
                  </a:moveTo>
                  <a:cubicBezTo>
                    <a:pt x="45" y="3"/>
                    <a:pt x="45" y="3"/>
                    <a:pt x="44" y="3"/>
                  </a:cubicBezTo>
                  <a:cubicBezTo>
                    <a:pt x="44" y="3"/>
                    <a:pt x="44" y="3"/>
                    <a:pt x="43" y="3"/>
                  </a:cubicBezTo>
                  <a:lnTo>
                    <a:pt x="45" y="3"/>
                  </a:lnTo>
                  <a:close/>
                  <a:moveTo>
                    <a:pt x="47" y="3"/>
                  </a:moveTo>
                  <a:cubicBezTo>
                    <a:pt x="47" y="3"/>
                    <a:pt x="47" y="3"/>
                    <a:pt x="47" y="3"/>
                  </a:cubicBezTo>
                  <a:cubicBezTo>
                    <a:pt x="48" y="3"/>
                    <a:pt x="48" y="3"/>
                    <a:pt x="48" y="2"/>
                  </a:cubicBezTo>
                  <a:cubicBezTo>
                    <a:pt x="48" y="3"/>
                    <a:pt x="47" y="3"/>
                    <a:pt x="47" y="3"/>
                  </a:cubicBezTo>
                  <a:moveTo>
                    <a:pt x="48" y="3"/>
                  </a:moveTo>
                  <a:cubicBezTo>
                    <a:pt x="48" y="3"/>
                    <a:pt x="48" y="3"/>
                    <a:pt x="48" y="2"/>
                  </a:cubicBezTo>
                  <a:cubicBezTo>
                    <a:pt x="48" y="2"/>
                    <a:pt x="49" y="2"/>
                    <a:pt x="48" y="3"/>
                  </a:cubicBezTo>
                  <a:moveTo>
                    <a:pt x="47" y="3"/>
                  </a:moveTo>
                  <a:cubicBezTo>
                    <a:pt x="46" y="3"/>
                    <a:pt x="47" y="3"/>
                    <a:pt x="47" y="3"/>
                  </a:cubicBezTo>
                  <a:cubicBezTo>
                    <a:pt x="47" y="3"/>
                    <a:pt x="47" y="3"/>
                    <a:pt x="48" y="3"/>
                  </a:cubicBezTo>
                  <a:cubicBezTo>
                    <a:pt x="48" y="3"/>
                    <a:pt x="47" y="3"/>
                    <a:pt x="47" y="3"/>
                  </a:cubicBezTo>
                  <a:moveTo>
                    <a:pt x="36" y="4"/>
                  </a:moveTo>
                  <a:cubicBezTo>
                    <a:pt x="35" y="5"/>
                    <a:pt x="35" y="5"/>
                    <a:pt x="35" y="5"/>
                  </a:cubicBezTo>
                  <a:cubicBezTo>
                    <a:pt x="35" y="5"/>
                    <a:pt x="35" y="5"/>
                    <a:pt x="35" y="5"/>
                  </a:cubicBezTo>
                  <a:cubicBezTo>
                    <a:pt x="35" y="5"/>
                    <a:pt x="35" y="5"/>
                    <a:pt x="36" y="5"/>
                  </a:cubicBezTo>
                  <a:cubicBezTo>
                    <a:pt x="36" y="4"/>
                    <a:pt x="36" y="4"/>
                    <a:pt x="36" y="4"/>
                  </a:cubicBezTo>
                  <a:moveTo>
                    <a:pt x="27" y="6"/>
                  </a:moveTo>
                  <a:cubicBezTo>
                    <a:pt x="28" y="6"/>
                    <a:pt x="28" y="6"/>
                    <a:pt x="28" y="6"/>
                  </a:cubicBezTo>
                  <a:cubicBezTo>
                    <a:pt x="27" y="6"/>
                    <a:pt x="27" y="6"/>
                    <a:pt x="27" y="6"/>
                  </a:cubicBezTo>
                  <a:moveTo>
                    <a:pt x="37" y="4"/>
                  </a:moveTo>
                  <a:cubicBezTo>
                    <a:pt x="38" y="4"/>
                    <a:pt x="38" y="4"/>
                    <a:pt x="37" y="4"/>
                  </a:cubicBezTo>
                  <a:cubicBezTo>
                    <a:pt x="37" y="4"/>
                    <a:pt x="37" y="4"/>
                    <a:pt x="37" y="4"/>
                  </a:cubicBezTo>
                  <a:cubicBezTo>
                    <a:pt x="37" y="4"/>
                    <a:pt x="37" y="4"/>
                    <a:pt x="37" y="4"/>
                  </a:cubicBezTo>
                  <a:moveTo>
                    <a:pt x="30" y="5"/>
                  </a:moveTo>
                  <a:cubicBezTo>
                    <a:pt x="29" y="6"/>
                    <a:pt x="29" y="6"/>
                    <a:pt x="29" y="6"/>
                  </a:cubicBezTo>
                  <a:cubicBezTo>
                    <a:pt x="30" y="5"/>
                    <a:pt x="30" y="5"/>
                    <a:pt x="30" y="5"/>
                  </a:cubicBezTo>
                  <a:moveTo>
                    <a:pt x="44" y="3"/>
                  </a:moveTo>
                  <a:cubicBezTo>
                    <a:pt x="46" y="3"/>
                    <a:pt x="45" y="3"/>
                    <a:pt x="44" y="3"/>
                  </a:cubicBezTo>
                  <a:cubicBezTo>
                    <a:pt x="44" y="3"/>
                    <a:pt x="45" y="3"/>
                    <a:pt x="44" y="3"/>
                  </a:cubicBezTo>
                  <a:cubicBezTo>
                    <a:pt x="44" y="3"/>
                    <a:pt x="44" y="3"/>
                    <a:pt x="44" y="3"/>
                  </a:cubicBezTo>
                  <a:moveTo>
                    <a:pt x="35" y="5"/>
                  </a:moveTo>
                  <a:cubicBezTo>
                    <a:pt x="35" y="5"/>
                    <a:pt x="35" y="5"/>
                    <a:pt x="35" y="5"/>
                  </a:cubicBezTo>
                  <a:cubicBezTo>
                    <a:pt x="34" y="5"/>
                    <a:pt x="33" y="5"/>
                    <a:pt x="32" y="5"/>
                  </a:cubicBezTo>
                  <a:cubicBezTo>
                    <a:pt x="33" y="5"/>
                    <a:pt x="33" y="5"/>
                    <a:pt x="35" y="5"/>
                  </a:cubicBezTo>
                  <a:moveTo>
                    <a:pt x="45" y="3"/>
                  </a:moveTo>
                  <a:cubicBezTo>
                    <a:pt x="46" y="3"/>
                    <a:pt x="45" y="3"/>
                    <a:pt x="45" y="3"/>
                  </a:cubicBezTo>
                  <a:cubicBezTo>
                    <a:pt x="44" y="3"/>
                    <a:pt x="45" y="3"/>
                    <a:pt x="45" y="3"/>
                  </a:cubicBezTo>
                  <a:moveTo>
                    <a:pt x="43" y="3"/>
                  </a:moveTo>
                  <a:cubicBezTo>
                    <a:pt x="43" y="3"/>
                    <a:pt x="43" y="3"/>
                    <a:pt x="43" y="3"/>
                  </a:cubicBezTo>
                  <a:cubicBezTo>
                    <a:pt x="45" y="3"/>
                    <a:pt x="43" y="3"/>
                    <a:pt x="43" y="3"/>
                  </a:cubicBezTo>
                  <a:cubicBezTo>
                    <a:pt x="43" y="3"/>
                    <a:pt x="43" y="3"/>
                    <a:pt x="43" y="3"/>
                  </a:cubicBezTo>
                  <a:moveTo>
                    <a:pt x="36" y="4"/>
                  </a:moveTo>
                  <a:cubicBezTo>
                    <a:pt x="36" y="4"/>
                    <a:pt x="36" y="4"/>
                    <a:pt x="36" y="4"/>
                  </a:cubicBezTo>
                  <a:close/>
                  <a:moveTo>
                    <a:pt x="35" y="5"/>
                  </a:moveTo>
                  <a:cubicBezTo>
                    <a:pt x="36" y="4"/>
                    <a:pt x="36" y="4"/>
                    <a:pt x="36" y="4"/>
                  </a:cubicBezTo>
                  <a:cubicBezTo>
                    <a:pt x="35" y="5"/>
                    <a:pt x="35" y="5"/>
                    <a:pt x="35" y="5"/>
                  </a:cubicBezTo>
                  <a:moveTo>
                    <a:pt x="36" y="4"/>
                  </a:moveTo>
                  <a:cubicBezTo>
                    <a:pt x="36" y="4"/>
                    <a:pt x="36" y="4"/>
                    <a:pt x="36" y="5"/>
                  </a:cubicBezTo>
                  <a:cubicBezTo>
                    <a:pt x="35" y="5"/>
                    <a:pt x="35" y="5"/>
                    <a:pt x="35" y="5"/>
                  </a:cubicBezTo>
                  <a:cubicBezTo>
                    <a:pt x="35" y="5"/>
                    <a:pt x="36" y="4"/>
                    <a:pt x="36" y="4"/>
                  </a:cubicBezTo>
                  <a:moveTo>
                    <a:pt x="29" y="6"/>
                  </a:moveTo>
                  <a:cubicBezTo>
                    <a:pt x="29" y="6"/>
                    <a:pt x="29" y="6"/>
                    <a:pt x="29" y="6"/>
                  </a:cubicBezTo>
                  <a:cubicBezTo>
                    <a:pt x="29" y="6"/>
                    <a:pt x="29" y="6"/>
                    <a:pt x="29" y="6"/>
                  </a:cubicBezTo>
                  <a:cubicBezTo>
                    <a:pt x="29" y="6"/>
                    <a:pt x="28" y="6"/>
                    <a:pt x="28" y="6"/>
                  </a:cubicBezTo>
                  <a:cubicBezTo>
                    <a:pt x="28" y="6"/>
                    <a:pt x="28" y="6"/>
                    <a:pt x="28" y="6"/>
                  </a:cubicBezTo>
                  <a:cubicBezTo>
                    <a:pt x="28" y="6"/>
                    <a:pt x="28" y="6"/>
                    <a:pt x="29" y="6"/>
                  </a:cubicBezTo>
                  <a:moveTo>
                    <a:pt x="44" y="3"/>
                  </a:moveTo>
                  <a:cubicBezTo>
                    <a:pt x="44" y="3"/>
                    <a:pt x="44" y="3"/>
                    <a:pt x="44" y="3"/>
                  </a:cubicBezTo>
                  <a:cubicBezTo>
                    <a:pt x="43" y="3"/>
                    <a:pt x="43" y="3"/>
                    <a:pt x="43" y="3"/>
                  </a:cubicBezTo>
                  <a:cubicBezTo>
                    <a:pt x="43" y="3"/>
                    <a:pt x="43" y="3"/>
                    <a:pt x="44" y="3"/>
                  </a:cubicBezTo>
                  <a:moveTo>
                    <a:pt x="15" y="8"/>
                  </a:moveTo>
                  <a:cubicBezTo>
                    <a:pt x="15" y="8"/>
                    <a:pt x="15" y="8"/>
                    <a:pt x="15" y="8"/>
                  </a:cubicBezTo>
                  <a:cubicBezTo>
                    <a:pt x="15" y="8"/>
                    <a:pt x="15" y="8"/>
                    <a:pt x="15" y="8"/>
                  </a:cubicBezTo>
                  <a:moveTo>
                    <a:pt x="14" y="8"/>
                  </a:moveTo>
                  <a:cubicBezTo>
                    <a:pt x="14" y="8"/>
                    <a:pt x="13" y="8"/>
                    <a:pt x="13" y="8"/>
                  </a:cubicBezTo>
                  <a:cubicBezTo>
                    <a:pt x="13" y="8"/>
                    <a:pt x="14" y="8"/>
                    <a:pt x="14" y="8"/>
                  </a:cubicBezTo>
                  <a:cubicBezTo>
                    <a:pt x="14" y="8"/>
                    <a:pt x="14" y="8"/>
                    <a:pt x="14" y="8"/>
                  </a:cubicBezTo>
                  <a:moveTo>
                    <a:pt x="15" y="8"/>
                  </a:moveTo>
                  <a:cubicBezTo>
                    <a:pt x="15" y="8"/>
                    <a:pt x="15" y="8"/>
                    <a:pt x="15" y="8"/>
                  </a:cubicBezTo>
                  <a:cubicBezTo>
                    <a:pt x="15" y="8"/>
                    <a:pt x="15" y="8"/>
                    <a:pt x="16" y="8"/>
                  </a:cubicBezTo>
                  <a:cubicBezTo>
                    <a:pt x="15" y="8"/>
                    <a:pt x="17" y="8"/>
                    <a:pt x="15" y="8"/>
                  </a:cubicBezTo>
                  <a:moveTo>
                    <a:pt x="16" y="8"/>
                  </a:moveTo>
                  <a:cubicBezTo>
                    <a:pt x="15" y="8"/>
                    <a:pt x="16" y="8"/>
                    <a:pt x="16" y="8"/>
                  </a:cubicBezTo>
                  <a:cubicBezTo>
                    <a:pt x="16" y="8"/>
                    <a:pt x="16" y="8"/>
                    <a:pt x="16" y="8"/>
                  </a:cubicBezTo>
                  <a:cubicBezTo>
                    <a:pt x="17" y="7"/>
                    <a:pt x="16" y="8"/>
                    <a:pt x="16" y="8"/>
                  </a:cubicBezTo>
                  <a:moveTo>
                    <a:pt x="18" y="7"/>
                  </a:moveTo>
                  <a:cubicBezTo>
                    <a:pt x="18" y="7"/>
                    <a:pt x="18" y="7"/>
                    <a:pt x="19" y="7"/>
                  </a:cubicBezTo>
                  <a:cubicBezTo>
                    <a:pt x="19" y="7"/>
                    <a:pt x="19" y="7"/>
                    <a:pt x="18" y="7"/>
                  </a:cubicBezTo>
                  <a:moveTo>
                    <a:pt x="17" y="7"/>
                  </a:moveTo>
                  <a:cubicBezTo>
                    <a:pt x="17" y="8"/>
                    <a:pt x="18" y="7"/>
                    <a:pt x="17" y="8"/>
                  </a:cubicBezTo>
                  <a:cubicBezTo>
                    <a:pt x="18" y="7"/>
                    <a:pt x="17" y="8"/>
                    <a:pt x="18" y="7"/>
                  </a:cubicBezTo>
                  <a:cubicBezTo>
                    <a:pt x="18" y="7"/>
                    <a:pt x="17" y="7"/>
                    <a:pt x="17" y="7"/>
                  </a:cubicBezTo>
                  <a:moveTo>
                    <a:pt x="17" y="7"/>
                  </a:moveTo>
                  <a:cubicBezTo>
                    <a:pt x="17" y="7"/>
                    <a:pt x="18" y="7"/>
                    <a:pt x="18" y="7"/>
                  </a:cubicBezTo>
                  <a:cubicBezTo>
                    <a:pt x="18" y="7"/>
                    <a:pt x="18" y="7"/>
                    <a:pt x="17" y="7"/>
                  </a:cubicBezTo>
                  <a:moveTo>
                    <a:pt x="19" y="7"/>
                  </a:moveTo>
                  <a:cubicBezTo>
                    <a:pt x="19" y="7"/>
                    <a:pt x="19" y="7"/>
                    <a:pt x="20" y="7"/>
                  </a:cubicBezTo>
                  <a:cubicBezTo>
                    <a:pt x="19" y="7"/>
                    <a:pt x="20" y="7"/>
                    <a:pt x="19" y="7"/>
                  </a:cubicBezTo>
                  <a:moveTo>
                    <a:pt x="20" y="7"/>
                  </a:moveTo>
                  <a:cubicBezTo>
                    <a:pt x="19" y="7"/>
                    <a:pt x="19" y="7"/>
                    <a:pt x="18" y="7"/>
                  </a:cubicBezTo>
                  <a:cubicBezTo>
                    <a:pt x="18" y="7"/>
                    <a:pt x="19" y="7"/>
                    <a:pt x="19" y="7"/>
                  </a:cubicBezTo>
                  <a:cubicBezTo>
                    <a:pt x="20" y="7"/>
                    <a:pt x="20" y="7"/>
                    <a:pt x="20" y="7"/>
                  </a:cubicBezTo>
                  <a:moveTo>
                    <a:pt x="43" y="3"/>
                  </a:moveTo>
                  <a:cubicBezTo>
                    <a:pt x="44" y="3"/>
                    <a:pt x="44" y="3"/>
                    <a:pt x="44" y="3"/>
                  </a:cubicBezTo>
                  <a:cubicBezTo>
                    <a:pt x="44" y="3"/>
                    <a:pt x="44" y="3"/>
                    <a:pt x="43" y="3"/>
                  </a:cubicBezTo>
                  <a:cubicBezTo>
                    <a:pt x="43" y="3"/>
                    <a:pt x="45" y="3"/>
                    <a:pt x="43" y="3"/>
                  </a:cubicBezTo>
                  <a:cubicBezTo>
                    <a:pt x="44" y="3"/>
                    <a:pt x="43" y="3"/>
                    <a:pt x="43" y="3"/>
                  </a:cubicBezTo>
                  <a:cubicBezTo>
                    <a:pt x="43" y="3"/>
                    <a:pt x="43" y="3"/>
                    <a:pt x="43" y="3"/>
                  </a:cubicBezTo>
                  <a:moveTo>
                    <a:pt x="43" y="3"/>
                  </a:moveTo>
                  <a:cubicBezTo>
                    <a:pt x="43" y="3"/>
                    <a:pt x="43" y="3"/>
                    <a:pt x="43" y="3"/>
                  </a:cubicBezTo>
                  <a:cubicBezTo>
                    <a:pt x="43" y="3"/>
                    <a:pt x="43" y="3"/>
                    <a:pt x="43" y="3"/>
                  </a:cubicBezTo>
                  <a:moveTo>
                    <a:pt x="43" y="3"/>
                  </a:moveTo>
                  <a:cubicBezTo>
                    <a:pt x="43" y="3"/>
                    <a:pt x="43" y="3"/>
                    <a:pt x="43" y="3"/>
                  </a:cubicBezTo>
                  <a:cubicBezTo>
                    <a:pt x="43" y="3"/>
                    <a:pt x="43" y="3"/>
                    <a:pt x="43" y="3"/>
                  </a:cubicBezTo>
                  <a:moveTo>
                    <a:pt x="43" y="3"/>
                  </a:moveTo>
                  <a:cubicBezTo>
                    <a:pt x="44" y="3"/>
                    <a:pt x="44" y="3"/>
                    <a:pt x="43" y="3"/>
                  </a:cubicBezTo>
                  <a:cubicBezTo>
                    <a:pt x="43" y="3"/>
                    <a:pt x="43" y="3"/>
                    <a:pt x="43" y="3"/>
                  </a:cubicBezTo>
                  <a:moveTo>
                    <a:pt x="43" y="3"/>
                  </a:moveTo>
                  <a:cubicBezTo>
                    <a:pt x="43" y="3"/>
                    <a:pt x="43" y="3"/>
                    <a:pt x="43" y="3"/>
                  </a:cubicBezTo>
                  <a:cubicBezTo>
                    <a:pt x="42" y="3"/>
                    <a:pt x="43" y="3"/>
                    <a:pt x="43" y="3"/>
                  </a:cubicBezTo>
                  <a:moveTo>
                    <a:pt x="41" y="4"/>
                  </a:moveTo>
                  <a:cubicBezTo>
                    <a:pt x="42" y="3"/>
                    <a:pt x="42" y="3"/>
                    <a:pt x="42" y="3"/>
                  </a:cubicBezTo>
                  <a:cubicBezTo>
                    <a:pt x="42" y="3"/>
                    <a:pt x="42" y="3"/>
                    <a:pt x="42" y="3"/>
                  </a:cubicBezTo>
                  <a:cubicBezTo>
                    <a:pt x="41" y="4"/>
                    <a:pt x="42" y="4"/>
                    <a:pt x="42" y="4"/>
                  </a:cubicBezTo>
                  <a:cubicBezTo>
                    <a:pt x="42" y="4"/>
                    <a:pt x="41" y="4"/>
                    <a:pt x="41" y="4"/>
                  </a:cubicBezTo>
                  <a:moveTo>
                    <a:pt x="43" y="3"/>
                  </a:moveTo>
                  <a:cubicBezTo>
                    <a:pt x="44" y="3"/>
                    <a:pt x="44" y="3"/>
                    <a:pt x="43" y="3"/>
                  </a:cubicBezTo>
                  <a:cubicBezTo>
                    <a:pt x="43" y="3"/>
                    <a:pt x="43" y="3"/>
                    <a:pt x="43" y="3"/>
                  </a:cubicBezTo>
                  <a:moveTo>
                    <a:pt x="42" y="3"/>
                  </a:moveTo>
                  <a:cubicBezTo>
                    <a:pt x="43" y="3"/>
                    <a:pt x="43" y="3"/>
                    <a:pt x="43" y="3"/>
                  </a:cubicBezTo>
                  <a:cubicBezTo>
                    <a:pt x="42" y="3"/>
                    <a:pt x="43" y="3"/>
                    <a:pt x="42" y="3"/>
                  </a:cubicBezTo>
                  <a:moveTo>
                    <a:pt x="15" y="8"/>
                  </a:moveTo>
                  <a:cubicBezTo>
                    <a:pt x="15" y="8"/>
                    <a:pt x="15" y="8"/>
                    <a:pt x="15" y="8"/>
                  </a:cubicBezTo>
                  <a:cubicBezTo>
                    <a:pt x="16" y="8"/>
                    <a:pt x="15" y="8"/>
                    <a:pt x="15" y="8"/>
                  </a:cubicBezTo>
                  <a:moveTo>
                    <a:pt x="47" y="3"/>
                  </a:moveTo>
                  <a:cubicBezTo>
                    <a:pt x="48" y="3"/>
                    <a:pt x="48" y="3"/>
                    <a:pt x="48" y="2"/>
                  </a:cubicBezTo>
                  <a:cubicBezTo>
                    <a:pt x="49" y="2"/>
                    <a:pt x="49" y="2"/>
                    <a:pt x="49" y="2"/>
                  </a:cubicBezTo>
                  <a:cubicBezTo>
                    <a:pt x="49" y="2"/>
                    <a:pt x="49" y="2"/>
                    <a:pt x="49" y="2"/>
                  </a:cubicBezTo>
                  <a:cubicBezTo>
                    <a:pt x="48" y="2"/>
                    <a:pt x="48" y="3"/>
                    <a:pt x="47" y="3"/>
                  </a:cubicBezTo>
                  <a:moveTo>
                    <a:pt x="48" y="2"/>
                  </a:moveTo>
                  <a:cubicBezTo>
                    <a:pt x="48" y="2"/>
                    <a:pt x="48" y="2"/>
                    <a:pt x="48" y="2"/>
                  </a:cubicBezTo>
                  <a:cubicBezTo>
                    <a:pt x="48" y="2"/>
                    <a:pt x="48" y="2"/>
                    <a:pt x="48" y="2"/>
                  </a:cubicBezTo>
                  <a:moveTo>
                    <a:pt x="52" y="2"/>
                  </a:moveTo>
                  <a:cubicBezTo>
                    <a:pt x="52" y="2"/>
                    <a:pt x="52" y="2"/>
                    <a:pt x="51" y="2"/>
                  </a:cubicBezTo>
                  <a:cubicBezTo>
                    <a:pt x="51" y="2"/>
                    <a:pt x="50" y="2"/>
                    <a:pt x="52" y="2"/>
                  </a:cubicBezTo>
                  <a:moveTo>
                    <a:pt x="51" y="2"/>
                  </a:moveTo>
                  <a:cubicBezTo>
                    <a:pt x="51" y="2"/>
                    <a:pt x="51" y="2"/>
                    <a:pt x="50" y="2"/>
                  </a:cubicBezTo>
                  <a:cubicBezTo>
                    <a:pt x="50" y="2"/>
                    <a:pt x="50" y="2"/>
                    <a:pt x="50" y="2"/>
                  </a:cubicBezTo>
                  <a:cubicBezTo>
                    <a:pt x="50" y="2"/>
                    <a:pt x="51" y="2"/>
                    <a:pt x="51" y="2"/>
                  </a:cubicBezTo>
                  <a:moveTo>
                    <a:pt x="49" y="2"/>
                  </a:moveTo>
                  <a:cubicBezTo>
                    <a:pt x="50" y="2"/>
                    <a:pt x="49" y="2"/>
                    <a:pt x="49" y="2"/>
                  </a:cubicBezTo>
                  <a:cubicBezTo>
                    <a:pt x="50" y="2"/>
                    <a:pt x="50" y="2"/>
                    <a:pt x="50" y="2"/>
                  </a:cubicBezTo>
                  <a:cubicBezTo>
                    <a:pt x="50" y="2"/>
                    <a:pt x="50" y="2"/>
                    <a:pt x="50" y="2"/>
                  </a:cubicBezTo>
                  <a:cubicBezTo>
                    <a:pt x="50" y="2"/>
                    <a:pt x="50" y="2"/>
                    <a:pt x="51" y="2"/>
                  </a:cubicBezTo>
                  <a:cubicBezTo>
                    <a:pt x="50" y="2"/>
                    <a:pt x="50" y="2"/>
                    <a:pt x="50" y="2"/>
                  </a:cubicBezTo>
                  <a:cubicBezTo>
                    <a:pt x="49" y="2"/>
                    <a:pt x="49" y="2"/>
                    <a:pt x="49" y="2"/>
                  </a:cubicBezTo>
                  <a:cubicBezTo>
                    <a:pt x="49" y="2"/>
                    <a:pt x="49" y="2"/>
                    <a:pt x="49" y="2"/>
                  </a:cubicBezTo>
                  <a:cubicBezTo>
                    <a:pt x="49" y="2"/>
                    <a:pt x="48" y="2"/>
                    <a:pt x="48" y="2"/>
                  </a:cubicBezTo>
                  <a:cubicBezTo>
                    <a:pt x="48" y="2"/>
                    <a:pt x="48" y="2"/>
                    <a:pt x="49" y="2"/>
                  </a:cubicBezTo>
                  <a:cubicBezTo>
                    <a:pt x="49" y="2"/>
                    <a:pt x="49" y="2"/>
                    <a:pt x="49" y="2"/>
                  </a:cubicBezTo>
                  <a:moveTo>
                    <a:pt x="49" y="2"/>
                  </a:moveTo>
                  <a:cubicBezTo>
                    <a:pt x="49" y="2"/>
                    <a:pt x="50" y="2"/>
                    <a:pt x="50" y="2"/>
                  </a:cubicBezTo>
                  <a:cubicBezTo>
                    <a:pt x="49" y="2"/>
                    <a:pt x="49" y="2"/>
                    <a:pt x="49" y="2"/>
                  </a:cubicBezTo>
                  <a:cubicBezTo>
                    <a:pt x="48" y="3"/>
                    <a:pt x="48" y="3"/>
                    <a:pt x="49" y="2"/>
                  </a:cubicBezTo>
                  <a:cubicBezTo>
                    <a:pt x="48" y="2"/>
                    <a:pt x="48" y="3"/>
                    <a:pt x="47" y="3"/>
                  </a:cubicBezTo>
                  <a:cubicBezTo>
                    <a:pt x="48" y="3"/>
                    <a:pt x="48" y="3"/>
                    <a:pt x="46" y="3"/>
                  </a:cubicBezTo>
                  <a:cubicBezTo>
                    <a:pt x="46" y="3"/>
                    <a:pt x="47" y="3"/>
                    <a:pt x="47" y="3"/>
                  </a:cubicBezTo>
                  <a:cubicBezTo>
                    <a:pt x="47" y="3"/>
                    <a:pt x="46" y="3"/>
                    <a:pt x="46" y="3"/>
                  </a:cubicBezTo>
                  <a:cubicBezTo>
                    <a:pt x="45" y="3"/>
                    <a:pt x="46" y="3"/>
                    <a:pt x="46" y="3"/>
                  </a:cubicBezTo>
                  <a:cubicBezTo>
                    <a:pt x="47" y="3"/>
                    <a:pt x="47" y="3"/>
                    <a:pt x="47" y="3"/>
                  </a:cubicBezTo>
                  <a:cubicBezTo>
                    <a:pt x="47" y="3"/>
                    <a:pt x="47" y="3"/>
                    <a:pt x="47" y="3"/>
                  </a:cubicBezTo>
                  <a:cubicBezTo>
                    <a:pt x="48" y="2"/>
                    <a:pt x="48" y="2"/>
                    <a:pt x="48" y="2"/>
                  </a:cubicBezTo>
                  <a:cubicBezTo>
                    <a:pt x="47" y="3"/>
                    <a:pt x="47" y="3"/>
                    <a:pt x="46" y="3"/>
                  </a:cubicBezTo>
                  <a:cubicBezTo>
                    <a:pt x="46" y="3"/>
                    <a:pt x="46" y="3"/>
                    <a:pt x="46" y="3"/>
                  </a:cubicBezTo>
                  <a:cubicBezTo>
                    <a:pt x="47" y="3"/>
                    <a:pt x="47" y="3"/>
                    <a:pt x="47" y="3"/>
                  </a:cubicBezTo>
                  <a:cubicBezTo>
                    <a:pt x="47" y="3"/>
                    <a:pt x="48" y="3"/>
                    <a:pt x="48" y="3"/>
                  </a:cubicBezTo>
                  <a:cubicBezTo>
                    <a:pt x="48" y="3"/>
                    <a:pt x="48" y="3"/>
                    <a:pt x="49" y="2"/>
                  </a:cubicBezTo>
                  <a:cubicBezTo>
                    <a:pt x="49" y="2"/>
                    <a:pt x="49" y="2"/>
                    <a:pt x="49" y="2"/>
                  </a:cubicBezTo>
                  <a:moveTo>
                    <a:pt x="54" y="2"/>
                  </a:moveTo>
                  <a:cubicBezTo>
                    <a:pt x="54" y="2"/>
                    <a:pt x="55" y="1"/>
                    <a:pt x="55" y="1"/>
                  </a:cubicBezTo>
                  <a:cubicBezTo>
                    <a:pt x="55" y="1"/>
                    <a:pt x="55" y="1"/>
                    <a:pt x="55" y="1"/>
                  </a:cubicBezTo>
                  <a:cubicBezTo>
                    <a:pt x="56" y="1"/>
                    <a:pt x="56" y="1"/>
                    <a:pt x="57" y="1"/>
                  </a:cubicBezTo>
                  <a:cubicBezTo>
                    <a:pt x="56" y="1"/>
                    <a:pt x="56" y="1"/>
                    <a:pt x="56" y="1"/>
                  </a:cubicBezTo>
                  <a:cubicBezTo>
                    <a:pt x="54" y="1"/>
                    <a:pt x="55" y="1"/>
                    <a:pt x="53" y="2"/>
                  </a:cubicBezTo>
                  <a:cubicBezTo>
                    <a:pt x="53" y="2"/>
                    <a:pt x="54" y="2"/>
                    <a:pt x="53" y="2"/>
                  </a:cubicBezTo>
                  <a:cubicBezTo>
                    <a:pt x="52" y="2"/>
                    <a:pt x="52" y="2"/>
                    <a:pt x="52" y="2"/>
                  </a:cubicBezTo>
                  <a:cubicBezTo>
                    <a:pt x="52" y="2"/>
                    <a:pt x="52" y="2"/>
                    <a:pt x="51" y="2"/>
                  </a:cubicBezTo>
                  <a:cubicBezTo>
                    <a:pt x="52" y="2"/>
                    <a:pt x="51" y="2"/>
                    <a:pt x="51" y="2"/>
                  </a:cubicBezTo>
                  <a:cubicBezTo>
                    <a:pt x="52" y="2"/>
                    <a:pt x="52" y="2"/>
                    <a:pt x="52" y="2"/>
                  </a:cubicBezTo>
                  <a:cubicBezTo>
                    <a:pt x="52" y="2"/>
                    <a:pt x="53" y="2"/>
                    <a:pt x="54" y="2"/>
                  </a:cubicBezTo>
                  <a:cubicBezTo>
                    <a:pt x="53" y="2"/>
                    <a:pt x="53" y="2"/>
                    <a:pt x="53" y="2"/>
                  </a:cubicBezTo>
                  <a:cubicBezTo>
                    <a:pt x="53" y="2"/>
                    <a:pt x="54" y="2"/>
                    <a:pt x="53" y="2"/>
                  </a:cubicBezTo>
                  <a:cubicBezTo>
                    <a:pt x="54" y="2"/>
                    <a:pt x="54" y="2"/>
                    <a:pt x="54" y="2"/>
                  </a:cubicBezTo>
                  <a:moveTo>
                    <a:pt x="54" y="1"/>
                  </a:moveTo>
                  <a:cubicBezTo>
                    <a:pt x="54" y="2"/>
                    <a:pt x="54" y="2"/>
                    <a:pt x="54" y="2"/>
                  </a:cubicBezTo>
                  <a:cubicBezTo>
                    <a:pt x="55" y="1"/>
                    <a:pt x="55" y="1"/>
                    <a:pt x="55" y="1"/>
                  </a:cubicBezTo>
                  <a:cubicBezTo>
                    <a:pt x="55" y="1"/>
                    <a:pt x="54" y="1"/>
                    <a:pt x="54" y="1"/>
                  </a:cubicBezTo>
                  <a:moveTo>
                    <a:pt x="50" y="2"/>
                  </a:moveTo>
                  <a:cubicBezTo>
                    <a:pt x="50" y="2"/>
                    <a:pt x="50" y="2"/>
                    <a:pt x="49" y="2"/>
                  </a:cubicBezTo>
                  <a:cubicBezTo>
                    <a:pt x="49" y="2"/>
                    <a:pt x="49" y="2"/>
                    <a:pt x="49" y="2"/>
                  </a:cubicBezTo>
                  <a:cubicBezTo>
                    <a:pt x="49" y="2"/>
                    <a:pt x="49" y="2"/>
                    <a:pt x="49" y="2"/>
                  </a:cubicBezTo>
                  <a:cubicBezTo>
                    <a:pt x="50" y="2"/>
                    <a:pt x="50" y="2"/>
                    <a:pt x="50" y="2"/>
                  </a:cubicBezTo>
                  <a:cubicBezTo>
                    <a:pt x="51" y="2"/>
                    <a:pt x="51" y="2"/>
                    <a:pt x="51" y="2"/>
                  </a:cubicBezTo>
                  <a:cubicBezTo>
                    <a:pt x="51" y="2"/>
                    <a:pt x="51" y="2"/>
                    <a:pt x="50" y="2"/>
                  </a:cubicBezTo>
                  <a:cubicBezTo>
                    <a:pt x="50" y="2"/>
                    <a:pt x="50" y="2"/>
                    <a:pt x="50" y="2"/>
                  </a:cubicBezTo>
                  <a:cubicBezTo>
                    <a:pt x="50" y="2"/>
                    <a:pt x="50" y="2"/>
                    <a:pt x="50" y="2"/>
                  </a:cubicBezTo>
                  <a:cubicBezTo>
                    <a:pt x="49" y="2"/>
                    <a:pt x="48" y="2"/>
                    <a:pt x="48" y="2"/>
                  </a:cubicBezTo>
                  <a:cubicBezTo>
                    <a:pt x="48" y="2"/>
                    <a:pt x="49" y="2"/>
                    <a:pt x="49" y="2"/>
                  </a:cubicBezTo>
                  <a:cubicBezTo>
                    <a:pt x="49" y="2"/>
                    <a:pt x="48" y="2"/>
                    <a:pt x="48" y="3"/>
                  </a:cubicBezTo>
                  <a:cubicBezTo>
                    <a:pt x="49" y="2"/>
                    <a:pt x="49" y="2"/>
                    <a:pt x="49" y="2"/>
                  </a:cubicBezTo>
                  <a:cubicBezTo>
                    <a:pt x="51" y="2"/>
                    <a:pt x="50" y="2"/>
                    <a:pt x="50" y="2"/>
                  </a:cubicBezTo>
                  <a:cubicBezTo>
                    <a:pt x="50" y="2"/>
                    <a:pt x="50" y="2"/>
                    <a:pt x="49" y="2"/>
                  </a:cubicBezTo>
                  <a:cubicBezTo>
                    <a:pt x="49" y="2"/>
                    <a:pt x="50" y="2"/>
                    <a:pt x="50" y="2"/>
                  </a:cubicBezTo>
                  <a:moveTo>
                    <a:pt x="46" y="3"/>
                  </a:moveTo>
                  <a:cubicBezTo>
                    <a:pt x="46" y="3"/>
                    <a:pt x="46" y="3"/>
                    <a:pt x="47" y="3"/>
                  </a:cubicBezTo>
                  <a:cubicBezTo>
                    <a:pt x="47" y="3"/>
                    <a:pt x="47" y="3"/>
                    <a:pt x="47" y="3"/>
                  </a:cubicBezTo>
                  <a:cubicBezTo>
                    <a:pt x="47" y="3"/>
                    <a:pt x="47" y="3"/>
                    <a:pt x="46" y="3"/>
                  </a:cubicBezTo>
                  <a:cubicBezTo>
                    <a:pt x="46" y="3"/>
                    <a:pt x="46" y="3"/>
                    <a:pt x="46" y="3"/>
                  </a:cubicBezTo>
                  <a:cubicBezTo>
                    <a:pt x="45" y="3"/>
                    <a:pt x="45" y="3"/>
                    <a:pt x="45" y="3"/>
                  </a:cubicBezTo>
                  <a:cubicBezTo>
                    <a:pt x="44" y="3"/>
                    <a:pt x="45" y="3"/>
                    <a:pt x="45" y="3"/>
                  </a:cubicBezTo>
                  <a:cubicBezTo>
                    <a:pt x="44" y="3"/>
                    <a:pt x="44" y="3"/>
                    <a:pt x="44" y="3"/>
                  </a:cubicBezTo>
                  <a:cubicBezTo>
                    <a:pt x="44" y="3"/>
                    <a:pt x="44" y="3"/>
                    <a:pt x="44" y="3"/>
                  </a:cubicBezTo>
                  <a:cubicBezTo>
                    <a:pt x="43" y="3"/>
                    <a:pt x="44" y="3"/>
                    <a:pt x="43" y="3"/>
                  </a:cubicBezTo>
                  <a:cubicBezTo>
                    <a:pt x="44" y="3"/>
                    <a:pt x="44" y="3"/>
                    <a:pt x="45" y="3"/>
                  </a:cubicBezTo>
                  <a:cubicBezTo>
                    <a:pt x="44" y="3"/>
                    <a:pt x="44" y="3"/>
                    <a:pt x="44" y="3"/>
                  </a:cubicBezTo>
                  <a:cubicBezTo>
                    <a:pt x="45" y="3"/>
                    <a:pt x="46" y="3"/>
                    <a:pt x="46" y="3"/>
                  </a:cubicBezTo>
                  <a:cubicBezTo>
                    <a:pt x="45" y="3"/>
                    <a:pt x="45" y="3"/>
                    <a:pt x="45" y="3"/>
                  </a:cubicBezTo>
                  <a:cubicBezTo>
                    <a:pt x="44" y="3"/>
                    <a:pt x="46" y="3"/>
                    <a:pt x="46" y="3"/>
                  </a:cubicBezTo>
                  <a:moveTo>
                    <a:pt x="50" y="2"/>
                  </a:moveTo>
                  <a:cubicBezTo>
                    <a:pt x="51" y="2"/>
                    <a:pt x="49" y="2"/>
                    <a:pt x="49" y="2"/>
                  </a:cubicBezTo>
                  <a:cubicBezTo>
                    <a:pt x="50" y="2"/>
                    <a:pt x="50" y="2"/>
                    <a:pt x="51" y="2"/>
                  </a:cubicBezTo>
                  <a:cubicBezTo>
                    <a:pt x="49" y="2"/>
                    <a:pt x="50" y="2"/>
                    <a:pt x="49" y="2"/>
                  </a:cubicBezTo>
                  <a:cubicBezTo>
                    <a:pt x="49" y="2"/>
                    <a:pt x="48" y="2"/>
                    <a:pt x="48" y="2"/>
                  </a:cubicBezTo>
                  <a:cubicBezTo>
                    <a:pt x="48" y="3"/>
                    <a:pt x="48" y="3"/>
                    <a:pt x="48" y="3"/>
                  </a:cubicBezTo>
                  <a:cubicBezTo>
                    <a:pt x="49" y="2"/>
                    <a:pt x="48" y="2"/>
                    <a:pt x="49" y="2"/>
                  </a:cubicBezTo>
                  <a:cubicBezTo>
                    <a:pt x="49" y="2"/>
                    <a:pt x="49" y="2"/>
                    <a:pt x="49" y="2"/>
                  </a:cubicBezTo>
                  <a:cubicBezTo>
                    <a:pt x="49" y="2"/>
                    <a:pt x="49" y="2"/>
                    <a:pt x="49" y="2"/>
                  </a:cubicBezTo>
                  <a:cubicBezTo>
                    <a:pt x="49" y="2"/>
                    <a:pt x="48" y="3"/>
                    <a:pt x="48" y="3"/>
                  </a:cubicBezTo>
                  <a:cubicBezTo>
                    <a:pt x="49" y="2"/>
                    <a:pt x="50" y="2"/>
                    <a:pt x="50" y="2"/>
                  </a:cubicBezTo>
                  <a:moveTo>
                    <a:pt x="49" y="2"/>
                  </a:moveTo>
                  <a:cubicBezTo>
                    <a:pt x="49" y="2"/>
                    <a:pt x="49" y="2"/>
                    <a:pt x="49" y="2"/>
                  </a:cubicBezTo>
                  <a:cubicBezTo>
                    <a:pt x="49" y="2"/>
                    <a:pt x="49" y="2"/>
                    <a:pt x="49" y="2"/>
                  </a:cubicBezTo>
                  <a:moveTo>
                    <a:pt x="33" y="5"/>
                  </a:moveTo>
                  <a:cubicBezTo>
                    <a:pt x="32" y="5"/>
                    <a:pt x="33" y="5"/>
                    <a:pt x="33" y="5"/>
                  </a:cubicBezTo>
                  <a:cubicBezTo>
                    <a:pt x="33" y="5"/>
                    <a:pt x="33" y="5"/>
                    <a:pt x="33" y="5"/>
                  </a:cubicBezTo>
                  <a:moveTo>
                    <a:pt x="48" y="2"/>
                  </a:moveTo>
                  <a:cubicBezTo>
                    <a:pt x="49" y="2"/>
                    <a:pt x="49" y="2"/>
                    <a:pt x="50" y="2"/>
                  </a:cubicBezTo>
                  <a:cubicBezTo>
                    <a:pt x="50" y="2"/>
                    <a:pt x="50" y="2"/>
                    <a:pt x="49" y="2"/>
                  </a:cubicBezTo>
                  <a:cubicBezTo>
                    <a:pt x="49" y="2"/>
                    <a:pt x="49" y="2"/>
                    <a:pt x="49" y="2"/>
                  </a:cubicBezTo>
                  <a:cubicBezTo>
                    <a:pt x="49" y="2"/>
                    <a:pt x="49" y="2"/>
                    <a:pt x="49" y="2"/>
                  </a:cubicBezTo>
                  <a:cubicBezTo>
                    <a:pt x="48" y="2"/>
                    <a:pt x="49" y="2"/>
                    <a:pt x="48" y="2"/>
                  </a:cubicBezTo>
                  <a:moveTo>
                    <a:pt x="48" y="2"/>
                  </a:moveTo>
                  <a:cubicBezTo>
                    <a:pt x="49" y="2"/>
                    <a:pt x="49" y="2"/>
                    <a:pt x="49" y="2"/>
                  </a:cubicBezTo>
                  <a:cubicBezTo>
                    <a:pt x="49" y="2"/>
                    <a:pt x="49" y="2"/>
                    <a:pt x="50" y="2"/>
                  </a:cubicBezTo>
                  <a:cubicBezTo>
                    <a:pt x="50" y="2"/>
                    <a:pt x="50" y="2"/>
                    <a:pt x="50" y="2"/>
                  </a:cubicBezTo>
                  <a:cubicBezTo>
                    <a:pt x="51" y="2"/>
                    <a:pt x="51" y="2"/>
                    <a:pt x="51" y="2"/>
                  </a:cubicBezTo>
                  <a:cubicBezTo>
                    <a:pt x="51" y="2"/>
                    <a:pt x="51" y="2"/>
                    <a:pt x="51" y="2"/>
                  </a:cubicBezTo>
                  <a:cubicBezTo>
                    <a:pt x="51" y="2"/>
                    <a:pt x="52" y="2"/>
                    <a:pt x="52" y="2"/>
                  </a:cubicBezTo>
                  <a:cubicBezTo>
                    <a:pt x="52" y="2"/>
                    <a:pt x="52" y="2"/>
                    <a:pt x="52" y="2"/>
                  </a:cubicBezTo>
                  <a:cubicBezTo>
                    <a:pt x="52" y="2"/>
                    <a:pt x="52" y="2"/>
                    <a:pt x="52" y="2"/>
                  </a:cubicBezTo>
                  <a:cubicBezTo>
                    <a:pt x="52" y="2"/>
                    <a:pt x="52" y="2"/>
                    <a:pt x="52" y="2"/>
                  </a:cubicBezTo>
                  <a:cubicBezTo>
                    <a:pt x="52" y="2"/>
                    <a:pt x="52" y="2"/>
                    <a:pt x="52" y="2"/>
                  </a:cubicBezTo>
                  <a:cubicBezTo>
                    <a:pt x="51" y="2"/>
                    <a:pt x="51" y="2"/>
                    <a:pt x="50" y="2"/>
                  </a:cubicBezTo>
                  <a:cubicBezTo>
                    <a:pt x="51" y="2"/>
                    <a:pt x="51" y="2"/>
                    <a:pt x="52" y="2"/>
                  </a:cubicBezTo>
                  <a:cubicBezTo>
                    <a:pt x="52" y="2"/>
                    <a:pt x="52" y="2"/>
                    <a:pt x="53" y="2"/>
                  </a:cubicBezTo>
                  <a:cubicBezTo>
                    <a:pt x="53" y="2"/>
                    <a:pt x="53" y="2"/>
                    <a:pt x="53" y="2"/>
                  </a:cubicBezTo>
                  <a:cubicBezTo>
                    <a:pt x="53" y="2"/>
                    <a:pt x="53" y="2"/>
                    <a:pt x="52" y="2"/>
                  </a:cubicBezTo>
                  <a:cubicBezTo>
                    <a:pt x="54" y="1"/>
                    <a:pt x="53" y="2"/>
                    <a:pt x="54" y="2"/>
                  </a:cubicBezTo>
                  <a:cubicBezTo>
                    <a:pt x="54" y="1"/>
                    <a:pt x="55" y="1"/>
                    <a:pt x="55" y="1"/>
                  </a:cubicBezTo>
                  <a:cubicBezTo>
                    <a:pt x="55" y="1"/>
                    <a:pt x="54" y="1"/>
                    <a:pt x="53" y="2"/>
                  </a:cubicBezTo>
                  <a:cubicBezTo>
                    <a:pt x="53" y="2"/>
                    <a:pt x="54" y="2"/>
                    <a:pt x="54" y="2"/>
                  </a:cubicBezTo>
                  <a:cubicBezTo>
                    <a:pt x="55" y="1"/>
                    <a:pt x="55" y="1"/>
                    <a:pt x="55" y="1"/>
                  </a:cubicBezTo>
                  <a:cubicBezTo>
                    <a:pt x="55" y="1"/>
                    <a:pt x="53" y="2"/>
                    <a:pt x="53" y="2"/>
                  </a:cubicBezTo>
                  <a:cubicBezTo>
                    <a:pt x="54" y="2"/>
                    <a:pt x="54" y="2"/>
                    <a:pt x="54" y="1"/>
                  </a:cubicBezTo>
                  <a:cubicBezTo>
                    <a:pt x="54" y="1"/>
                    <a:pt x="54" y="1"/>
                    <a:pt x="54" y="1"/>
                  </a:cubicBezTo>
                  <a:cubicBezTo>
                    <a:pt x="53" y="2"/>
                    <a:pt x="53" y="2"/>
                    <a:pt x="53" y="2"/>
                  </a:cubicBezTo>
                  <a:cubicBezTo>
                    <a:pt x="53" y="2"/>
                    <a:pt x="54" y="2"/>
                    <a:pt x="54" y="2"/>
                  </a:cubicBezTo>
                  <a:cubicBezTo>
                    <a:pt x="54" y="1"/>
                    <a:pt x="54" y="1"/>
                    <a:pt x="55" y="1"/>
                  </a:cubicBezTo>
                  <a:cubicBezTo>
                    <a:pt x="55" y="1"/>
                    <a:pt x="54" y="1"/>
                    <a:pt x="54" y="1"/>
                  </a:cubicBezTo>
                  <a:cubicBezTo>
                    <a:pt x="54" y="2"/>
                    <a:pt x="54" y="1"/>
                    <a:pt x="54" y="2"/>
                  </a:cubicBezTo>
                  <a:cubicBezTo>
                    <a:pt x="54" y="2"/>
                    <a:pt x="54" y="2"/>
                    <a:pt x="53" y="2"/>
                  </a:cubicBezTo>
                  <a:cubicBezTo>
                    <a:pt x="54" y="1"/>
                    <a:pt x="54" y="2"/>
                    <a:pt x="54" y="2"/>
                  </a:cubicBezTo>
                  <a:cubicBezTo>
                    <a:pt x="54" y="1"/>
                    <a:pt x="55" y="1"/>
                    <a:pt x="55" y="1"/>
                  </a:cubicBezTo>
                  <a:cubicBezTo>
                    <a:pt x="56" y="1"/>
                    <a:pt x="56" y="1"/>
                    <a:pt x="56" y="1"/>
                  </a:cubicBezTo>
                  <a:cubicBezTo>
                    <a:pt x="54" y="1"/>
                    <a:pt x="55" y="1"/>
                    <a:pt x="55" y="1"/>
                  </a:cubicBezTo>
                  <a:cubicBezTo>
                    <a:pt x="53" y="2"/>
                    <a:pt x="54" y="1"/>
                    <a:pt x="53" y="2"/>
                  </a:cubicBezTo>
                  <a:cubicBezTo>
                    <a:pt x="54" y="2"/>
                    <a:pt x="54" y="2"/>
                    <a:pt x="55" y="1"/>
                  </a:cubicBezTo>
                  <a:cubicBezTo>
                    <a:pt x="55" y="1"/>
                    <a:pt x="56" y="1"/>
                    <a:pt x="56" y="1"/>
                  </a:cubicBezTo>
                  <a:cubicBezTo>
                    <a:pt x="57" y="1"/>
                    <a:pt x="56" y="1"/>
                    <a:pt x="57" y="1"/>
                  </a:cubicBezTo>
                  <a:cubicBezTo>
                    <a:pt x="57" y="1"/>
                    <a:pt x="58" y="1"/>
                    <a:pt x="58" y="1"/>
                  </a:cubicBezTo>
                  <a:cubicBezTo>
                    <a:pt x="58" y="1"/>
                    <a:pt x="58" y="1"/>
                    <a:pt x="58" y="1"/>
                  </a:cubicBezTo>
                  <a:cubicBezTo>
                    <a:pt x="58" y="1"/>
                    <a:pt x="59" y="1"/>
                    <a:pt x="59" y="1"/>
                  </a:cubicBezTo>
                  <a:cubicBezTo>
                    <a:pt x="59" y="1"/>
                    <a:pt x="58" y="1"/>
                    <a:pt x="58" y="1"/>
                  </a:cubicBezTo>
                  <a:cubicBezTo>
                    <a:pt x="58" y="1"/>
                    <a:pt x="58" y="1"/>
                    <a:pt x="58" y="1"/>
                  </a:cubicBezTo>
                  <a:cubicBezTo>
                    <a:pt x="58" y="1"/>
                    <a:pt x="58" y="1"/>
                    <a:pt x="58" y="1"/>
                  </a:cubicBezTo>
                  <a:cubicBezTo>
                    <a:pt x="58" y="1"/>
                    <a:pt x="58" y="1"/>
                    <a:pt x="58" y="1"/>
                  </a:cubicBezTo>
                  <a:cubicBezTo>
                    <a:pt x="57" y="1"/>
                    <a:pt x="57" y="1"/>
                    <a:pt x="56" y="1"/>
                  </a:cubicBezTo>
                  <a:cubicBezTo>
                    <a:pt x="56" y="1"/>
                    <a:pt x="55" y="1"/>
                    <a:pt x="55" y="1"/>
                  </a:cubicBezTo>
                  <a:cubicBezTo>
                    <a:pt x="55" y="1"/>
                    <a:pt x="55" y="1"/>
                    <a:pt x="55" y="1"/>
                  </a:cubicBezTo>
                  <a:cubicBezTo>
                    <a:pt x="55" y="1"/>
                    <a:pt x="55" y="1"/>
                    <a:pt x="55" y="1"/>
                  </a:cubicBezTo>
                  <a:cubicBezTo>
                    <a:pt x="55" y="1"/>
                    <a:pt x="54" y="1"/>
                    <a:pt x="54" y="1"/>
                  </a:cubicBezTo>
                  <a:cubicBezTo>
                    <a:pt x="55" y="1"/>
                    <a:pt x="54" y="2"/>
                    <a:pt x="54" y="1"/>
                  </a:cubicBezTo>
                  <a:cubicBezTo>
                    <a:pt x="54" y="1"/>
                    <a:pt x="54" y="2"/>
                    <a:pt x="53" y="2"/>
                  </a:cubicBezTo>
                  <a:cubicBezTo>
                    <a:pt x="54" y="2"/>
                    <a:pt x="54" y="1"/>
                    <a:pt x="54" y="1"/>
                  </a:cubicBezTo>
                  <a:cubicBezTo>
                    <a:pt x="54" y="2"/>
                    <a:pt x="54" y="2"/>
                    <a:pt x="53" y="2"/>
                  </a:cubicBezTo>
                  <a:cubicBezTo>
                    <a:pt x="54" y="1"/>
                    <a:pt x="52" y="2"/>
                    <a:pt x="53" y="2"/>
                  </a:cubicBezTo>
                  <a:cubicBezTo>
                    <a:pt x="53" y="2"/>
                    <a:pt x="53" y="2"/>
                    <a:pt x="53" y="2"/>
                  </a:cubicBezTo>
                  <a:cubicBezTo>
                    <a:pt x="53" y="2"/>
                    <a:pt x="53" y="2"/>
                    <a:pt x="53" y="2"/>
                  </a:cubicBezTo>
                  <a:cubicBezTo>
                    <a:pt x="53" y="2"/>
                    <a:pt x="52" y="2"/>
                    <a:pt x="52" y="2"/>
                  </a:cubicBezTo>
                  <a:cubicBezTo>
                    <a:pt x="52" y="2"/>
                    <a:pt x="52" y="2"/>
                    <a:pt x="52" y="2"/>
                  </a:cubicBezTo>
                  <a:cubicBezTo>
                    <a:pt x="52" y="2"/>
                    <a:pt x="52" y="2"/>
                    <a:pt x="52" y="2"/>
                  </a:cubicBezTo>
                  <a:cubicBezTo>
                    <a:pt x="52" y="2"/>
                    <a:pt x="52" y="2"/>
                    <a:pt x="51" y="2"/>
                  </a:cubicBezTo>
                  <a:cubicBezTo>
                    <a:pt x="51" y="2"/>
                    <a:pt x="52" y="2"/>
                    <a:pt x="52" y="2"/>
                  </a:cubicBezTo>
                  <a:cubicBezTo>
                    <a:pt x="51" y="2"/>
                    <a:pt x="52" y="2"/>
                    <a:pt x="51" y="2"/>
                  </a:cubicBezTo>
                  <a:cubicBezTo>
                    <a:pt x="52" y="2"/>
                    <a:pt x="52" y="2"/>
                    <a:pt x="52" y="2"/>
                  </a:cubicBezTo>
                  <a:cubicBezTo>
                    <a:pt x="52" y="2"/>
                    <a:pt x="51" y="2"/>
                    <a:pt x="51" y="2"/>
                  </a:cubicBezTo>
                  <a:cubicBezTo>
                    <a:pt x="51" y="2"/>
                    <a:pt x="52" y="2"/>
                    <a:pt x="52" y="2"/>
                  </a:cubicBezTo>
                  <a:cubicBezTo>
                    <a:pt x="52" y="2"/>
                    <a:pt x="52" y="2"/>
                    <a:pt x="52" y="2"/>
                  </a:cubicBezTo>
                  <a:cubicBezTo>
                    <a:pt x="52" y="2"/>
                    <a:pt x="52" y="2"/>
                    <a:pt x="52" y="2"/>
                  </a:cubicBezTo>
                  <a:cubicBezTo>
                    <a:pt x="52" y="2"/>
                    <a:pt x="53" y="2"/>
                    <a:pt x="52" y="2"/>
                  </a:cubicBezTo>
                  <a:cubicBezTo>
                    <a:pt x="52" y="2"/>
                    <a:pt x="52" y="2"/>
                    <a:pt x="53" y="2"/>
                  </a:cubicBezTo>
                  <a:cubicBezTo>
                    <a:pt x="52" y="2"/>
                    <a:pt x="52" y="2"/>
                    <a:pt x="52" y="2"/>
                  </a:cubicBezTo>
                  <a:cubicBezTo>
                    <a:pt x="52" y="2"/>
                    <a:pt x="53" y="2"/>
                    <a:pt x="53" y="2"/>
                  </a:cubicBezTo>
                  <a:cubicBezTo>
                    <a:pt x="53" y="2"/>
                    <a:pt x="52" y="2"/>
                    <a:pt x="52" y="2"/>
                  </a:cubicBezTo>
                  <a:cubicBezTo>
                    <a:pt x="52" y="2"/>
                    <a:pt x="53" y="2"/>
                    <a:pt x="53" y="2"/>
                  </a:cubicBezTo>
                  <a:cubicBezTo>
                    <a:pt x="53" y="2"/>
                    <a:pt x="52" y="2"/>
                    <a:pt x="52" y="2"/>
                  </a:cubicBezTo>
                  <a:cubicBezTo>
                    <a:pt x="52" y="2"/>
                    <a:pt x="53" y="2"/>
                    <a:pt x="53" y="2"/>
                  </a:cubicBezTo>
                  <a:cubicBezTo>
                    <a:pt x="53" y="2"/>
                    <a:pt x="53" y="2"/>
                    <a:pt x="53" y="2"/>
                  </a:cubicBezTo>
                  <a:cubicBezTo>
                    <a:pt x="53" y="2"/>
                    <a:pt x="53" y="2"/>
                    <a:pt x="53" y="2"/>
                  </a:cubicBezTo>
                  <a:cubicBezTo>
                    <a:pt x="53" y="2"/>
                    <a:pt x="52" y="2"/>
                    <a:pt x="53" y="2"/>
                  </a:cubicBezTo>
                  <a:cubicBezTo>
                    <a:pt x="53" y="2"/>
                    <a:pt x="52" y="2"/>
                    <a:pt x="52" y="2"/>
                  </a:cubicBezTo>
                  <a:cubicBezTo>
                    <a:pt x="53" y="2"/>
                    <a:pt x="54" y="2"/>
                    <a:pt x="53" y="2"/>
                  </a:cubicBezTo>
                  <a:cubicBezTo>
                    <a:pt x="54" y="2"/>
                    <a:pt x="53" y="2"/>
                    <a:pt x="53" y="2"/>
                  </a:cubicBezTo>
                  <a:cubicBezTo>
                    <a:pt x="52" y="2"/>
                    <a:pt x="53" y="2"/>
                    <a:pt x="52" y="2"/>
                  </a:cubicBezTo>
                  <a:cubicBezTo>
                    <a:pt x="52" y="2"/>
                    <a:pt x="52" y="2"/>
                    <a:pt x="53" y="2"/>
                  </a:cubicBezTo>
                  <a:cubicBezTo>
                    <a:pt x="52" y="2"/>
                    <a:pt x="53" y="2"/>
                    <a:pt x="53" y="2"/>
                  </a:cubicBezTo>
                  <a:cubicBezTo>
                    <a:pt x="53" y="2"/>
                    <a:pt x="53" y="2"/>
                    <a:pt x="53" y="2"/>
                  </a:cubicBezTo>
                  <a:cubicBezTo>
                    <a:pt x="54" y="2"/>
                    <a:pt x="53" y="2"/>
                    <a:pt x="53" y="2"/>
                  </a:cubicBezTo>
                  <a:cubicBezTo>
                    <a:pt x="53" y="2"/>
                    <a:pt x="54" y="2"/>
                    <a:pt x="54" y="2"/>
                  </a:cubicBezTo>
                  <a:cubicBezTo>
                    <a:pt x="54" y="2"/>
                    <a:pt x="53" y="2"/>
                    <a:pt x="53" y="2"/>
                  </a:cubicBezTo>
                  <a:cubicBezTo>
                    <a:pt x="53" y="2"/>
                    <a:pt x="54" y="2"/>
                    <a:pt x="54" y="2"/>
                  </a:cubicBezTo>
                  <a:cubicBezTo>
                    <a:pt x="54" y="2"/>
                    <a:pt x="53" y="2"/>
                    <a:pt x="53" y="2"/>
                  </a:cubicBezTo>
                  <a:cubicBezTo>
                    <a:pt x="53" y="2"/>
                    <a:pt x="53" y="2"/>
                    <a:pt x="53" y="2"/>
                  </a:cubicBezTo>
                  <a:cubicBezTo>
                    <a:pt x="53" y="2"/>
                    <a:pt x="53" y="2"/>
                    <a:pt x="53" y="2"/>
                  </a:cubicBezTo>
                  <a:cubicBezTo>
                    <a:pt x="52" y="2"/>
                    <a:pt x="52" y="2"/>
                    <a:pt x="52" y="2"/>
                  </a:cubicBezTo>
                  <a:cubicBezTo>
                    <a:pt x="52" y="2"/>
                    <a:pt x="52" y="2"/>
                    <a:pt x="52" y="2"/>
                  </a:cubicBezTo>
                  <a:cubicBezTo>
                    <a:pt x="52" y="2"/>
                    <a:pt x="52" y="2"/>
                    <a:pt x="51" y="2"/>
                  </a:cubicBezTo>
                  <a:cubicBezTo>
                    <a:pt x="52" y="2"/>
                    <a:pt x="52" y="2"/>
                    <a:pt x="52" y="2"/>
                  </a:cubicBezTo>
                  <a:cubicBezTo>
                    <a:pt x="52" y="2"/>
                    <a:pt x="52" y="2"/>
                    <a:pt x="52" y="2"/>
                  </a:cubicBezTo>
                  <a:cubicBezTo>
                    <a:pt x="51" y="2"/>
                    <a:pt x="52" y="2"/>
                    <a:pt x="51" y="2"/>
                  </a:cubicBezTo>
                  <a:cubicBezTo>
                    <a:pt x="50" y="2"/>
                    <a:pt x="51" y="2"/>
                    <a:pt x="50" y="2"/>
                  </a:cubicBezTo>
                  <a:cubicBezTo>
                    <a:pt x="49" y="2"/>
                    <a:pt x="50" y="2"/>
                    <a:pt x="49" y="2"/>
                  </a:cubicBezTo>
                  <a:cubicBezTo>
                    <a:pt x="49" y="2"/>
                    <a:pt x="47" y="3"/>
                    <a:pt x="49" y="2"/>
                  </a:cubicBezTo>
                  <a:cubicBezTo>
                    <a:pt x="49" y="2"/>
                    <a:pt x="48" y="2"/>
                    <a:pt x="48" y="2"/>
                  </a:cubicBezTo>
                  <a:cubicBezTo>
                    <a:pt x="48" y="2"/>
                    <a:pt x="48" y="2"/>
                    <a:pt x="48" y="2"/>
                  </a:cubicBezTo>
                  <a:cubicBezTo>
                    <a:pt x="48" y="2"/>
                    <a:pt x="49" y="2"/>
                    <a:pt x="49" y="2"/>
                  </a:cubicBezTo>
                  <a:cubicBezTo>
                    <a:pt x="49" y="2"/>
                    <a:pt x="48" y="2"/>
                    <a:pt x="49" y="2"/>
                  </a:cubicBezTo>
                  <a:cubicBezTo>
                    <a:pt x="48" y="2"/>
                    <a:pt x="49" y="2"/>
                    <a:pt x="48" y="2"/>
                  </a:cubicBezTo>
                  <a:cubicBezTo>
                    <a:pt x="48" y="2"/>
                    <a:pt x="48" y="3"/>
                    <a:pt x="49" y="2"/>
                  </a:cubicBezTo>
                  <a:cubicBezTo>
                    <a:pt x="48" y="2"/>
                    <a:pt x="48" y="3"/>
                    <a:pt x="48" y="3"/>
                  </a:cubicBezTo>
                  <a:cubicBezTo>
                    <a:pt x="48" y="2"/>
                    <a:pt x="48" y="2"/>
                    <a:pt x="48" y="2"/>
                  </a:cubicBezTo>
                  <a:cubicBezTo>
                    <a:pt x="48" y="2"/>
                    <a:pt x="48" y="2"/>
                    <a:pt x="48" y="3"/>
                  </a:cubicBezTo>
                  <a:cubicBezTo>
                    <a:pt x="48" y="3"/>
                    <a:pt x="48" y="3"/>
                    <a:pt x="47" y="3"/>
                  </a:cubicBezTo>
                  <a:cubicBezTo>
                    <a:pt x="47" y="3"/>
                    <a:pt x="47" y="3"/>
                    <a:pt x="47" y="3"/>
                  </a:cubicBezTo>
                  <a:cubicBezTo>
                    <a:pt x="46" y="3"/>
                    <a:pt x="46" y="3"/>
                    <a:pt x="46" y="3"/>
                  </a:cubicBezTo>
                  <a:cubicBezTo>
                    <a:pt x="46" y="3"/>
                    <a:pt x="46" y="3"/>
                    <a:pt x="46" y="3"/>
                  </a:cubicBezTo>
                  <a:cubicBezTo>
                    <a:pt x="46" y="3"/>
                    <a:pt x="47" y="3"/>
                    <a:pt x="47" y="3"/>
                  </a:cubicBezTo>
                  <a:cubicBezTo>
                    <a:pt x="46" y="3"/>
                    <a:pt x="47" y="3"/>
                    <a:pt x="46" y="3"/>
                  </a:cubicBezTo>
                  <a:cubicBezTo>
                    <a:pt x="46" y="3"/>
                    <a:pt x="46" y="3"/>
                    <a:pt x="46" y="3"/>
                  </a:cubicBezTo>
                  <a:cubicBezTo>
                    <a:pt x="46" y="3"/>
                    <a:pt x="46" y="3"/>
                    <a:pt x="45" y="3"/>
                  </a:cubicBezTo>
                  <a:cubicBezTo>
                    <a:pt x="46" y="3"/>
                    <a:pt x="46" y="3"/>
                    <a:pt x="46" y="3"/>
                  </a:cubicBezTo>
                  <a:cubicBezTo>
                    <a:pt x="46" y="3"/>
                    <a:pt x="46" y="3"/>
                    <a:pt x="45" y="3"/>
                  </a:cubicBezTo>
                  <a:cubicBezTo>
                    <a:pt x="45" y="3"/>
                    <a:pt x="45" y="3"/>
                    <a:pt x="46" y="3"/>
                  </a:cubicBezTo>
                  <a:cubicBezTo>
                    <a:pt x="46" y="3"/>
                    <a:pt x="45" y="3"/>
                    <a:pt x="45" y="3"/>
                  </a:cubicBezTo>
                  <a:cubicBezTo>
                    <a:pt x="44" y="3"/>
                    <a:pt x="44" y="3"/>
                    <a:pt x="43" y="3"/>
                  </a:cubicBezTo>
                  <a:cubicBezTo>
                    <a:pt x="44" y="3"/>
                    <a:pt x="44" y="3"/>
                    <a:pt x="44" y="3"/>
                  </a:cubicBezTo>
                  <a:cubicBezTo>
                    <a:pt x="45" y="3"/>
                    <a:pt x="44" y="3"/>
                    <a:pt x="45"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5" y="3"/>
                    <a:pt x="45" y="3"/>
                  </a:cubicBezTo>
                  <a:cubicBezTo>
                    <a:pt x="45" y="3"/>
                    <a:pt x="44" y="3"/>
                    <a:pt x="44" y="3"/>
                  </a:cubicBezTo>
                  <a:cubicBezTo>
                    <a:pt x="44" y="3"/>
                    <a:pt x="44" y="3"/>
                    <a:pt x="45" y="3"/>
                  </a:cubicBezTo>
                  <a:cubicBezTo>
                    <a:pt x="45" y="3"/>
                    <a:pt x="45" y="3"/>
                    <a:pt x="45" y="3"/>
                  </a:cubicBezTo>
                  <a:cubicBezTo>
                    <a:pt x="45" y="3"/>
                    <a:pt x="45" y="3"/>
                    <a:pt x="44" y="3"/>
                  </a:cubicBezTo>
                  <a:cubicBezTo>
                    <a:pt x="45" y="3"/>
                    <a:pt x="45" y="3"/>
                    <a:pt x="45" y="3"/>
                  </a:cubicBezTo>
                  <a:cubicBezTo>
                    <a:pt x="45" y="3"/>
                    <a:pt x="45" y="3"/>
                    <a:pt x="46" y="3"/>
                  </a:cubicBezTo>
                  <a:cubicBezTo>
                    <a:pt x="45" y="3"/>
                    <a:pt x="45" y="3"/>
                    <a:pt x="45" y="3"/>
                  </a:cubicBezTo>
                  <a:cubicBezTo>
                    <a:pt x="46" y="3"/>
                    <a:pt x="46" y="3"/>
                    <a:pt x="46" y="3"/>
                  </a:cubicBezTo>
                  <a:cubicBezTo>
                    <a:pt x="46" y="3"/>
                    <a:pt x="45" y="3"/>
                    <a:pt x="45" y="3"/>
                  </a:cubicBezTo>
                  <a:cubicBezTo>
                    <a:pt x="45" y="3"/>
                    <a:pt x="46" y="3"/>
                    <a:pt x="46" y="3"/>
                  </a:cubicBezTo>
                  <a:cubicBezTo>
                    <a:pt x="46" y="3"/>
                    <a:pt x="45" y="3"/>
                    <a:pt x="45" y="3"/>
                  </a:cubicBezTo>
                  <a:cubicBezTo>
                    <a:pt x="45" y="3"/>
                    <a:pt x="46" y="3"/>
                    <a:pt x="46" y="3"/>
                  </a:cubicBezTo>
                  <a:cubicBezTo>
                    <a:pt x="46" y="3"/>
                    <a:pt x="46" y="3"/>
                    <a:pt x="46" y="3"/>
                  </a:cubicBezTo>
                  <a:cubicBezTo>
                    <a:pt x="45" y="3"/>
                    <a:pt x="45" y="3"/>
                    <a:pt x="45" y="3"/>
                  </a:cubicBezTo>
                  <a:cubicBezTo>
                    <a:pt x="45" y="3"/>
                    <a:pt x="45" y="3"/>
                    <a:pt x="45" y="3"/>
                  </a:cubicBezTo>
                  <a:cubicBezTo>
                    <a:pt x="45" y="3"/>
                    <a:pt x="45" y="3"/>
                    <a:pt x="45" y="3"/>
                  </a:cubicBezTo>
                  <a:cubicBezTo>
                    <a:pt x="45" y="3"/>
                    <a:pt x="45" y="3"/>
                    <a:pt x="46" y="3"/>
                  </a:cubicBezTo>
                  <a:cubicBezTo>
                    <a:pt x="45" y="3"/>
                    <a:pt x="45" y="3"/>
                    <a:pt x="45" y="3"/>
                  </a:cubicBezTo>
                  <a:cubicBezTo>
                    <a:pt x="45" y="3"/>
                    <a:pt x="45" y="3"/>
                    <a:pt x="45" y="3"/>
                  </a:cubicBezTo>
                  <a:cubicBezTo>
                    <a:pt x="45" y="3"/>
                    <a:pt x="45" y="3"/>
                    <a:pt x="45" y="3"/>
                  </a:cubicBezTo>
                  <a:cubicBezTo>
                    <a:pt x="45" y="3"/>
                    <a:pt x="45" y="3"/>
                    <a:pt x="45" y="3"/>
                  </a:cubicBezTo>
                  <a:cubicBezTo>
                    <a:pt x="45" y="3"/>
                    <a:pt x="46" y="3"/>
                    <a:pt x="46" y="3"/>
                  </a:cubicBezTo>
                  <a:cubicBezTo>
                    <a:pt x="46" y="3"/>
                    <a:pt x="45" y="3"/>
                    <a:pt x="46" y="3"/>
                  </a:cubicBezTo>
                  <a:cubicBezTo>
                    <a:pt x="45" y="3"/>
                    <a:pt x="45" y="3"/>
                    <a:pt x="46" y="3"/>
                  </a:cubicBezTo>
                  <a:cubicBezTo>
                    <a:pt x="46" y="3"/>
                    <a:pt x="46" y="3"/>
                    <a:pt x="46" y="3"/>
                  </a:cubicBezTo>
                  <a:cubicBezTo>
                    <a:pt x="46" y="3"/>
                    <a:pt x="46" y="3"/>
                    <a:pt x="46" y="3"/>
                  </a:cubicBezTo>
                  <a:cubicBezTo>
                    <a:pt x="46" y="3"/>
                    <a:pt x="46" y="3"/>
                    <a:pt x="46" y="3"/>
                  </a:cubicBezTo>
                  <a:cubicBezTo>
                    <a:pt x="46" y="3"/>
                    <a:pt x="46" y="3"/>
                    <a:pt x="46" y="3"/>
                  </a:cubicBezTo>
                  <a:cubicBezTo>
                    <a:pt x="45" y="3"/>
                    <a:pt x="46" y="3"/>
                    <a:pt x="46" y="3"/>
                  </a:cubicBezTo>
                  <a:cubicBezTo>
                    <a:pt x="46" y="3"/>
                    <a:pt x="47" y="3"/>
                    <a:pt x="47" y="3"/>
                  </a:cubicBezTo>
                  <a:cubicBezTo>
                    <a:pt x="46" y="3"/>
                    <a:pt x="47" y="3"/>
                    <a:pt x="46" y="3"/>
                  </a:cubicBezTo>
                  <a:cubicBezTo>
                    <a:pt x="46" y="3"/>
                    <a:pt x="45" y="3"/>
                    <a:pt x="45" y="3"/>
                  </a:cubicBezTo>
                  <a:cubicBezTo>
                    <a:pt x="45" y="3"/>
                    <a:pt x="46" y="3"/>
                    <a:pt x="46" y="3"/>
                  </a:cubicBezTo>
                  <a:cubicBezTo>
                    <a:pt x="46" y="3"/>
                    <a:pt x="46" y="3"/>
                    <a:pt x="46" y="3"/>
                  </a:cubicBezTo>
                  <a:cubicBezTo>
                    <a:pt x="46" y="3"/>
                    <a:pt x="46" y="3"/>
                    <a:pt x="45" y="3"/>
                  </a:cubicBezTo>
                  <a:cubicBezTo>
                    <a:pt x="45" y="3"/>
                    <a:pt x="45" y="3"/>
                    <a:pt x="46" y="3"/>
                  </a:cubicBezTo>
                  <a:cubicBezTo>
                    <a:pt x="45" y="3"/>
                    <a:pt x="46" y="3"/>
                    <a:pt x="45" y="3"/>
                  </a:cubicBezTo>
                  <a:cubicBezTo>
                    <a:pt x="46" y="3"/>
                    <a:pt x="46" y="3"/>
                    <a:pt x="46" y="3"/>
                  </a:cubicBezTo>
                  <a:cubicBezTo>
                    <a:pt x="45" y="3"/>
                    <a:pt x="46" y="3"/>
                    <a:pt x="45" y="3"/>
                  </a:cubicBezTo>
                  <a:cubicBezTo>
                    <a:pt x="45" y="3"/>
                    <a:pt x="46" y="3"/>
                    <a:pt x="46" y="3"/>
                  </a:cubicBezTo>
                  <a:cubicBezTo>
                    <a:pt x="46" y="3"/>
                    <a:pt x="46" y="3"/>
                    <a:pt x="46" y="3"/>
                  </a:cubicBezTo>
                  <a:cubicBezTo>
                    <a:pt x="46" y="3"/>
                    <a:pt x="46" y="3"/>
                    <a:pt x="46" y="3"/>
                  </a:cubicBezTo>
                  <a:cubicBezTo>
                    <a:pt x="46" y="3"/>
                    <a:pt x="46" y="3"/>
                    <a:pt x="46" y="3"/>
                  </a:cubicBezTo>
                  <a:cubicBezTo>
                    <a:pt x="45" y="3"/>
                    <a:pt x="46" y="3"/>
                    <a:pt x="46" y="3"/>
                  </a:cubicBezTo>
                  <a:cubicBezTo>
                    <a:pt x="46" y="3"/>
                    <a:pt x="46" y="3"/>
                    <a:pt x="46" y="3"/>
                  </a:cubicBezTo>
                  <a:cubicBezTo>
                    <a:pt x="46" y="3"/>
                    <a:pt x="46" y="3"/>
                    <a:pt x="46" y="3"/>
                  </a:cubicBezTo>
                  <a:cubicBezTo>
                    <a:pt x="46" y="3"/>
                    <a:pt x="46" y="3"/>
                    <a:pt x="45" y="3"/>
                  </a:cubicBezTo>
                  <a:cubicBezTo>
                    <a:pt x="45" y="3"/>
                    <a:pt x="46" y="3"/>
                    <a:pt x="46" y="3"/>
                  </a:cubicBezTo>
                  <a:cubicBezTo>
                    <a:pt x="45" y="3"/>
                    <a:pt x="45" y="3"/>
                    <a:pt x="45" y="3"/>
                  </a:cubicBezTo>
                  <a:cubicBezTo>
                    <a:pt x="45" y="3"/>
                    <a:pt x="45" y="3"/>
                    <a:pt x="45" y="3"/>
                  </a:cubicBezTo>
                  <a:cubicBezTo>
                    <a:pt x="45" y="3"/>
                    <a:pt x="45" y="3"/>
                    <a:pt x="45" y="3"/>
                  </a:cubicBezTo>
                  <a:cubicBezTo>
                    <a:pt x="45" y="3"/>
                    <a:pt x="45" y="3"/>
                    <a:pt x="45" y="3"/>
                  </a:cubicBezTo>
                  <a:cubicBezTo>
                    <a:pt x="45" y="3"/>
                    <a:pt x="45" y="3"/>
                    <a:pt x="45" y="3"/>
                  </a:cubicBezTo>
                  <a:cubicBezTo>
                    <a:pt x="46" y="3"/>
                    <a:pt x="46" y="3"/>
                    <a:pt x="46" y="3"/>
                  </a:cubicBezTo>
                  <a:cubicBezTo>
                    <a:pt x="46" y="3"/>
                    <a:pt x="46" y="3"/>
                    <a:pt x="46" y="3"/>
                  </a:cubicBezTo>
                  <a:cubicBezTo>
                    <a:pt x="46" y="3"/>
                    <a:pt x="47" y="3"/>
                    <a:pt x="48" y="3"/>
                  </a:cubicBezTo>
                  <a:cubicBezTo>
                    <a:pt x="48" y="3"/>
                    <a:pt x="47" y="3"/>
                    <a:pt x="47" y="3"/>
                  </a:cubicBezTo>
                  <a:cubicBezTo>
                    <a:pt x="47" y="3"/>
                    <a:pt x="48" y="3"/>
                    <a:pt x="48" y="3"/>
                  </a:cubicBezTo>
                  <a:cubicBezTo>
                    <a:pt x="48" y="3"/>
                    <a:pt x="47" y="3"/>
                    <a:pt x="47" y="3"/>
                  </a:cubicBezTo>
                  <a:cubicBezTo>
                    <a:pt x="47" y="3"/>
                    <a:pt x="48" y="3"/>
                    <a:pt x="48" y="2"/>
                  </a:cubicBezTo>
                  <a:moveTo>
                    <a:pt x="46" y="3"/>
                  </a:moveTo>
                  <a:cubicBezTo>
                    <a:pt x="45" y="3"/>
                    <a:pt x="45" y="3"/>
                    <a:pt x="45" y="3"/>
                  </a:cubicBezTo>
                  <a:cubicBezTo>
                    <a:pt x="45" y="3"/>
                    <a:pt x="45" y="3"/>
                    <a:pt x="46" y="3"/>
                  </a:cubicBezTo>
                  <a:moveTo>
                    <a:pt x="50" y="2"/>
                  </a:moveTo>
                  <a:cubicBezTo>
                    <a:pt x="49" y="2"/>
                    <a:pt x="49" y="2"/>
                    <a:pt x="49" y="2"/>
                  </a:cubicBezTo>
                  <a:cubicBezTo>
                    <a:pt x="50" y="2"/>
                    <a:pt x="50" y="2"/>
                    <a:pt x="51" y="2"/>
                  </a:cubicBezTo>
                  <a:cubicBezTo>
                    <a:pt x="51" y="2"/>
                    <a:pt x="50" y="2"/>
                    <a:pt x="50" y="2"/>
                  </a:cubicBezTo>
                  <a:moveTo>
                    <a:pt x="53" y="2"/>
                  </a:moveTo>
                  <a:cubicBezTo>
                    <a:pt x="53" y="2"/>
                    <a:pt x="53" y="2"/>
                    <a:pt x="53" y="2"/>
                  </a:cubicBezTo>
                  <a:cubicBezTo>
                    <a:pt x="53" y="2"/>
                    <a:pt x="53" y="2"/>
                    <a:pt x="53" y="2"/>
                  </a:cubicBezTo>
                  <a:moveTo>
                    <a:pt x="52" y="2"/>
                  </a:moveTo>
                  <a:cubicBezTo>
                    <a:pt x="53" y="2"/>
                    <a:pt x="52" y="2"/>
                    <a:pt x="53" y="2"/>
                  </a:cubicBezTo>
                  <a:cubicBezTo>
                    <a:pt x="53" y="2"/>
                    <a:pt x="53" y="2"/>
                    <a:pt x="52" y="2"/>
                  </a:cubicBezTo>
                  <a:moveTo>
                    <a:pt x="46" y="3"/>
                  </a:moveTo>
                  <a:cubicBezTo>
                    <a:pt x="46" y="3"/>
                    <a:pt x="46" y="3"/>
                    <a:pt x="47" y="3"/>
                  </a:cubicBezTo>
                  <a:cubicBezTo>
                    <a:pt x="46" y="3"/>
                    <a:pt x="47" y="3"/>
                    <a:pt x="46" y="3"/>
                  </a:cubicBezTo>
                  <a:moveTo>
                    <a:pt x="51" y="2"/>
                  </a:moveTo>
                  <a:cubicBezTo>
                    <a:pt x="52" y="2"/>
                    <a:pt x="52" y="2"/>
                    <a:pt x="52" y="2"/>
                  </a:cubicBezTo>
                  <a:cubicBezTo>
                    <a:pt x="52" y="2"/>
                    <a:pt x="52" y="2"/>
                    <a:pt x="51" y="2"/>
                  </a:cubicBezTo>
                  <a:moveTo>
                    <a:pt x="51" y="2"/>
                  </a:moveTo>
                  <a:cubicBezTo>
                    <a:pt x="51" y="2"/>
                    <a:pt x="51" y="2"/>
                    <a:pt x="52" y="2"/>
                  </a:cubicBezTo>
                  <a:cubicBezTo>
                    <a:pt x="52" y="2"/>
                    <a:pt x="52" y="2"/>
                    <a:pt x="52" y="2"/>
                  </a:cubicBezTo>
                  <a:cubicBezTo>
                    <a:pt x="51" y="2"/>
                    <a:pt x="51" y="2"/>
                    <a:pt x="51" y="2"/>
                  </a:cubicBezTo>
                  <a:moveTo>
                    <a:pt x="49" y="2"/>
                  </a:moveTo>
                  <a:cubicBezTo>
                    <a:pt x="49" y="2"/>
                    <a:pt x="49" y="2"/>
                    <a:pt x="50" y="2"/>
                  </a:cubicBezTo>
                  <a:cubicBezTo>
                    <a:pt x="50" y="2"/>
                    <a:pt x="50" y="2"/>
                    <a:pt x="49" y="2"/>
                  </a:cubicBezTo>
                  <a:moveTo>
                    <a:pt x="46" y="3"/>
                  </a:moveTo>
                  <a:cubicBezTo>
                    <a:pt x="47" y="3"/>
                    <a:pt x="45" y="3"/>
                    <a:pt x="47" y="3"/>
                  </a:cubicBezTo>
                  <a:cubicBezTo>
                    <a:pt x="46" y="3"/>
                    <a:pt x="46" y="3"/>
                    <a:pt x="46" y="3"/>
                  </a:cubicBezTo>
                  <a:cubicBezTo>
                    <a:pt x="46" y="3"/>
                    <a:pt x="46" y="3"/>
                    <a:pt x="46" y="3"/>
                  </a:cubicBezTo>
                  <a:moveTo>
                    <a:pt x="46" y="3"/>
                  </a:moveTo>
                  <a:cubicBezTo>
                    <a:pt x="46" y="3"/>
                    <a:pt x="46" y="3"/>
                    <a:pt x="47" y="3"/>
                  </a:cubicBezTo>
                  <a:cubicBezTo>
                    <a:pt x="46" y="3"/>
                    <a:pt x="46" y="3"/>
                    <a:pt x="46" y="3"/>
                  </a:cubicBezTo>
                  <a:moveTo>
                    <a:pt x="46" y="3"/>
                  </a:moveTo>
                  <a:cubicBezTo>
                    <a:pt x="46" y="3"/>
                    <a:pt x="47" y="3"/>
                    <a:pt x="47" y="3"/>
                  </a:cubicBezTo>
                  <a:cubicBezTo>
                    <a:pt x="47" y="3"/>
                    <a:pt x="47" y="3"/>
                    <a:pt x="46" y="3"/>
                  </a:cubicBezTo>
                  <a:moveTo>
                    <a:pt x="54" y="2"/>
                  </a:moveTo>
                  <a:cubicBezTo>
                    <a:pt x="54" y="2"/>
                    <a:pt x="54" y="2"/>
                    <a:pt x="54" y="2"/>
                  </a:cubicBezTo>
                  <a:cubicBezTo>
                    <a:pt x="54" y="2"/>
                    <a:pt x="54" y="2"/>
                    <a:pt x="54" y="2"/>
                  </a:cubicBezTo>
                  <a:moveTo>
                    <a:pt x="53" y="2"/>
                  </a:moveTo>
                  <a:cubicBezTo>
                    <a:pt x="53" y="2"/>
                    <a:pt x="52" y="2"/>
                    <a:pt x="52" y="2"/>
                  </a:cubicBezTo>
                  <a:cubicBezTo>
                    <a:pt x="53" y="2"/>
                    <a:pt x="53" y="2"/>
                    <a:pt x="54" y="2"/>
                  </a:cubicBezTo>
                  <a:cubicBezTo>
                    <a:pt x="55" y="1"/>
                    <a:pt x="54" y="2"/>
                    <a:pt x="55" y="1"/>
                  </a:cubicBezTo>
                  <a:cubicBezTo>
                    <a:pt x="55" y="1"/>
                    <a:pt x="54" y="1"/>
                    <a:pt x="53" y="2"/>
                  </a:cubicBezTo>
                  <a:moveTo>
                    <a:pt x="57" y="1"/>
                  </a:moveTo>
                  <a:cubicBezTo>
                    <a:pt x="57" y="1"/>
                    <a:pt x="57" y="1"/>
                    <a:pt x="57" y="1"/>
                  </a:cubicBezTo>
                  <a:cubicBezTo>
                    <a:pt x="57" y="1"/>
                    <a:pt x="57" y="1"/>
                    <a:pt x="57" y="1"/>
                  </a:cubicBezTo>
                  <a:moveTo>
                    <a:pt x="54" y="2"/>
                  </a:moveTo>
                  <a:cubicBezTo>
                    <a:pt x="54" y="2"/>
                    <a:pt x="54" y="2"/>
                    <a:pt x="54" y="1"/>
                  </a:cubicBezTo>
                  <a:cubicBezTo>
                    <a:pt x="54" y="1"/>
                    <a:pt x="55" y="1"/>
                    <a:pt x="55" y="1"/>
                  </a:cubicBezTo>
                  <a:cubicBezTo>
                    <a:pt x="55" y="1"/>
                    <a:pt x="54" y="1"/>
                    <a:pt x="54" y="2"/>
                  </a:cubicBezTo>
                  <a:moveTo>
                    <a:pt x="56" y="1"/>
                  </a:moveTo>
                  <a:cubicBezTo>
                    <a:pt x="57" y="1"/>
                    <a:pt x="58" y="1"/>
                    <a:pt x="58" y="1"/>
                  </a:cubicBezTo>
                  <a:cubicBezTo>
                    <a:pt x="57" y="1"/>
                    <a:pt x="57" y="1"/>
                    <a:pt x="57" y="1"/>
                  </a:cubicBezTo>
                  <a:cubicBezTo>
                    <a:pt x="57" y="1"/>
                    <a:pt x="56" y="1"/>
                    <a:pt x="56" y="1"/>
                  </a:cubicBezTo>
                  <a:cubicBezTo>
                    <a:pt x="56" y="1"/>
                    <a:pt x="56" y="1"/>
                    <a:pt x="56" y="1"/>
                  </a:cubicBezTo>
                  <a:cubicBezTo>
                    <a:pt x="56" y="1"/>
                    <a:pt x="56" y="1"/>
                    <a:pt x="56" y="1"/>
                  </a:cubicBezTo>
                  <a:cubicBezTo>
                    <a:pt x="57" y="1"/>
                    <a:pt x="56" y="1"/>
                    <a:pt x="56" y="1"/>
                  </a:cubicBezTo>
                  <a:moveTo>
                    <a:pt x="57" y="1"/>
                  </a:moveTo>
                  <a:cubicBezTo>
                    <a:pt x="57" y="1"/>
                    <a:pt x="57" y="1"/>
                    <a:pt x="57" y="1"/>
                  </a:cubicBezTo>
                  <a:close/>
                  <a:moveTo>
                    <a:pt x="55" y="1"/>
                  </a:moveTo>
                  <a:cubicBezTo>
                    <a:pt x="57" y="1"/>
                    <a:pt x="55" y="1"/>
                    <a:pt x="56" y="1"/>
                  </a:cubicBezTo>
                  <a:cubicBezTo>
                    <a:pt x="56" y="1"/>
                    <a:pt x="56" y="1"/>
                    <a:pt x="55" y="1"/>
                  </a:cubicBezTo>
                  <a:cubicBezTo>
                    <a:pt x="55" y="1"/>
                    <a:pt x="55" y="1"/>
                    <a:pt x="55" y="1"/>
                  </a:cubicBezTo>
                  <a:moveTo>
                    <a:pt x="58" y="1"/>
                  </a:moveTo>
                  <a:cubicBezTo>
                    <a:pt x="57" y="1"/>
                    <a:pt x="57" y="1"/>
                    <a:pt x="57" y="1"/>
                  </a:cubicBezTo>
                  <a:cubicBezTo>
                    <a:pt x="57" y="1"/>
                    <a:pt x="57" y="1"/>
                    <a:pt x="57" y="1"/>
                  </a:cubicBezTo>
                  <a:cubicBezTo>
                    <a:pt x="57" y="1"/>
                    <a:pt x="57" y="1"/>
                    <a:pt x="58" y="1"/>
                  </a:cubicBezTo>
                  <a:moveTo>
                    <a:pt x="57" y="1"/>
                  </a:moveTo>
                  <a:cubicBezTo>
                    <a:pt x="57" y="1"/>
                    <a:pt x="57" y="1"/>
                    <a:pt x="56" y="1"/>
                  </a:cubicBezTo>
                  <a:cubicBezTo>
                    <a:pt x="56" y="1"/>
                    <a:pt x="56" y="1"/>
                    <a:pt x="57" y="1"/>
                  </a:cubicBezTo>
                  <a:moveTo>
                    <a:pt x="48" y="2"/>
                  </a:moveTo>
                  <a:cubicBezTo>
                    <a:pt x="48" y="3"/>
                    <a:pt x="47" y="3"/>
                    <a:pt x="47" y="3"/>
                  </a:cubicBezTo>
                  <a:cubicBezTo>
                    <a:pt x="48" y="3"/>
                    <a:pt x="48" y="2"/>
                    <a:pt x="49" y="2"/>
                  </a:cubicBezTo>
                  <a:cubicBezTo>
                    <a:pt x="49" y="2"/>
                    <a:pt x="48" y="2"/>
                    <a:pt x="48" y="2"/>
                  </a:cubicBezTo>
                  <a:moveTo>
                    <a:pt x="46" y="3"/>
                  </a:moveTo>
                  <a:cubicBezTo>
                    <a:pt x="46" y="3"/>
                    <a:pt x="46" y="3"/>
                    <a:pt x="46" y="3"/>
                  </a:cubicBezTo>
                  <a:cubicBezTo>
                    <a:pt x="46" y="3"/>
                    <a:pt x="46" y="3"/>
                    <a:pt x="46" y="3"/>
                  </a:cubicBezTo>
                  <a:cubicBezTo>
                    <a:pt x="45" y="3"/>
                    <a:pt x="45" y="3"/>
                    <a:pt x="45" y="3"/>
                  </a:cubicBezTo>
                  <a:cubicBezTo>
                    <a:pt x="46" y="3"/>
                    <a:pt x="46" y="3"/>
                    <a:pt x="46" y="3"/>
                  </a:cubicBezTo>
                  <a:cubicBezTo>
                    <a:pt x="46" y="3"/>
                    <a:pt x="46" y="3"/>
                    <a:pt x="46" y="3"/>
                  </a:cubicBezTo>
                  <a:moveTo>
                    <a:pt x="46" y="3"/>
                  </a:moveTo>
                  <a:cubicBezTo>
                    <a:pt x="46" y="3"/>
                    <a:pt x="46" y="3"/>
                    <a:pt x="47" y="3"/>
                  </a:cubicBezTo>
                  <a:cubicBezTo>
                    <a:pt x="47" y="3"/>
                    <a:pt x="46" y="3"/>
                    <a:pt x="45" y="3"/>
                  </a:cubicBezTo>
                  <a:cubicBezTo>
                    <a:pt x="44" y="3"/>
                    <a:pt x="44" y="3"/>
                    <a:pt x="43" y="3"/>
                  </a:cubicBezTo>
                  <a:cubicBezTo>
                    <a:pt x="44" y="3"/>
                    <a:pt x="45" y="3"/>
                    <a:pt x="45" y="3"/>
                  </a:cubicBezTo>
                  <a:cubicBezTo>
                    <a:pt x="45" y="3"/>
                    <a:pt x="45" y="3"/>
                    <a:pt x="45" y="3"/>
                  </a:cubicBezTo>
                  <a:cubicBezTo>
                    <a:pt x="44" y="3"/>
                    <a:pt x="42" y="3"/>
                    <a:pt x="45" y="3"/>
                  </a:cubicBezTo>
                  <a:cubicBezTo>
                    <a:pt x="45" y="3"/>
                    <a:pt x="45" y="3"/>
                    <a:pt x="45" y="3"/>
                  </a:cubicBezTo>
                  <a:cubicBezTo>
                    <a:pt x="45" y="3"/>
                    <a:pt x="45" y="3"/>
                    <a:pt x="45"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5" y="3"/>
                  </a:cubicBezTo>
                  <a:cubicBezTo>
                    <a:pt x="45" y="3"/>
                    <a:pt x="44" y="3"/>
                    <a:pt x="44" y="3"/>
                  </a:cubicBezTo>
                  <a:cubicBezTo>
                    <a:pt x="44" y="3"/>
                    <a:pt x="45" y="3"/>
                    <a:pt x="45" y="3"/>
                  </a:cubicBezTo>
                  <a:cubicBezTo>
                    <a:pt x="45" y="3"/>
                    <a:pt x="45" y="3"/>
                    <a:pt x="45" y="3"/>
                  </a:cubicBezTo>
                  <a:cubicBezTo>
                    <a:pt x="47" y="3"/>
                    <a:pt x="47" y="3"/>
                    <a:pt x="47" y="3"/>
                  </a:cubicBezTo>
                  <a:cubicBezTo>
                    <a:pt x="47" y="3"/>
                    <a:pt x="46" y="3"/>
                    <a:pt x="46" y="3"/>
                  </a:cubicBezTo>
                  <a:moveTo>
                    <a:pt x="50" y="2"/>
                  </a:moveTo>
                  <a:cubicBezTo>
                    <a:pt x="50" y="2"/>
                    <a:pt x="50" y="2"/>
                    <a:pt x="50" y="2"/>
                  </a:cubicBezTo>
                  <a:cubicBezTo>
                    <a:pt x="49" y="2"/>
                    <a:pt x="49" y="2"/>
                    <a:pt x="48" y="2"/>
                  </a:cubicBezTo>
                  <a:cubicBezTo>
                    <a:pt x="48" y="2"/>
                    <a:pt x="49" y="2"/>
                    <a:pt x="50" y="2"/>
                  </a:cubicBezTo>
                  <a:moveTo>
                    <a:pt x="48" y="2"/>
                  </a:moveTo>
                  <a:cubicBezTo>
                    <a:pt x="48" y="2"/>
                    <a:pt x="48" y="2"/>
                    <a:pt x="48" y="2"/>
                  </a:cubicBezTo>
                  <a:cubicBezTo>
                    <a:pt x="48" y="2"/>
                    <a:pt x="48" y="2"/>
                    <a:pt x="48" y="2"/>
                  </a:cubicBezTo>
                </a:path>
              </a:pathLst>
            </a:custGeom>
            <a:solidFill>
              <a:srgbClr val="E0D8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3"/>
            <p:cNvSpPr>
              <a:spLocks noEditPoints="1"/>
            </p:cNvSpPr>
            <p:nvPr/>
          </p:nvSpPr>
          <p:spPr bwMode="auto">
            <a:xfrm>
              <a:off x="5680075" y="1233488"/>
              <a:ext cx="1995488" cy="2776538"/>
            </a:xfrm>
            <a:custGeom>
              <a:avLst/>
              <a:gdLst>
                <a:gd name="T0" fmla="*/ 97 w 197"/>
                <a:gd name="T1" fmla="*/ 265 h 275"/>
                <a:gd name="T2" fmla="*/ 15 w 197"/>
                <a:gd name="T3" fmla="*/ 81 h 275"/>
                <a:gd name="T4" fmla="*/ 66 w 197"/>
                <a:gd name="T5" fmla="*/ 17 h 275"/>
                <a:gd name="T6" fmla="*/ 57 w 197"/>
                <a:gd name="T7" fmla="*/ 15 h 275"/>
                <a:gd name="T8" fmla="*/ 111 w 197"/>
                <a:gd name="T9" fmla="*/ 32 h 275"/>
                <a:gd name="T10" fmla="*/ 100 w 197"/>
                <a:gd name="T11" fmla="*/ 27 h 275"/>
                <a:gd name="T12" fmla="*/ 159 w 197"/>
                <a:gd name="T13" fmla="*/ 35 h 275"/>
                <a:gd name="T14" fmla="*/ 134 w 197"/>
                <a:gd name="T15" fmla="*/ 15 h 275"/>
                <a:gd name="T16" fmla="*/ 7 w 197"/>
                <a:gd name="T17" fmla="*/ 52 h 275"/>
                <a:gd name="T18" fmla="*/ 5 w 197"/>
                <a:gd name="T19" fmla="*/ 56 h 275"/>
                <a:gd name="T20" fmla="*/ 78 w 197"/>
                <a:gd name="T21" fmla="*/ 5 h 275"/>
                <a:gd name="T22" fmla="*/ 43 w 197"/>
                <a:gd name="T23" fmla="*/ 136 h 275"/>
                <a:gd name="T24" fmla="*/ 48 w 197"/>
                <a:gd name="T25" fmla="*/ 261 h 275"/>
                <a:gd name="T26" fmla="*/ 41 w 197"/>
                <a:gd name="T27" fmla="*/ 230 h 275"/>
                <a:gd name="T28" fmla="*/ 121 w 197"/>
                <a:gd name="T29" fmla="*/ 233 h 275"/>
                <a:gd name="T30" fmla="*/ 154 w 197"/>
                <a:gd name="T31" fmla="*/ 209 h 275"/>
                <a:gd name="T32" fmla="*/ 166 w 197"/>
                <a:gd name="T33" fmla="*/ 156 h 275"/>
                <a:gd name="T34" fmla="*/ 102 w 197"/>
                <a:gd name="T35" fmla="*/ 106 h 275"/>
                <a:gd name="T36" fmla="*/ 125 w 197"/>
                <a:gd name="T37" fmla="*/ 58 h 275"/>
                <a:gd name="T38" fmla="*/ 155 w 197"/>
                <a:gd name="T39" fmla="*/ 64 h 275"/>
                <a:gd name="T40" fmla="*/ 167 w 197"/>
                <a:gd name="T41" fmla="*/ 114 h 275"/>
                <a:gd name="T42" fmla="*/ 189 w 197"/>
                <a:gd name="T43" fmla="*/ 143 h 275"/>
                <a:gd name="T44" fmla="*/ 132 w 197"/>
                <a:gd name="T45" fmla="*/ 254 h 275"/>
                <a:gd name="T46" fmla="*/ 98 w 197"/>
                <a:gd name="T47" fmla="*/ 257 h 275"/>
                <a:gd name="T48" fmla="*/ 34 w 197"/>
                <a:gd name="T49" fmla="*/ 252 h 275"/>
                <a:gd name="T50" fmla="*/ 21 w 197"/>
                <a:gd name="T51" fmla="*/ 187 h 275"/>
                <a:gd name="T52" fmla="*/ 15 w 197"/>
                <a:gd name="T53" fmla="*/ 230 h 275"/>
                <a:gd name="T54" fmla="*/ 86 w 197"/>
                <a:gd name="T55" fmla="*/ 269 h 275"/>
                <a:gd name="T56" fmla="*/ 7 w 197"/>
                <a:gd name="T57" fmla="*/ 225 h 275"/>
                <a:gd name="T58" fmla="*/ 17 w 197"/>
                <a:gd name="T59" fmla="*/ 106 h 275"/>
                <a:gd name="T60" fmla="*/ 20 w 197"/>
                <a:gd name="T61" fmla="*/ 83 h 275"/>
                <a:gd name="T62" fmla="*/ 3 w 197"/>
                <a:gd name="T63" fmla="*/ 40 h 275"/>
                <a:gd name="T64" fmla="*/ 28 w 197"/>
                <a:gd name="T65" fmla="*/ 8 h 275"/>
                <a:gd name="T66" fmla="*/ 21 w 197"/>
                <a:gd name="T67" fmla="*/ 17 h 275"/>
                <a:gd name="T68" fmla="*/ 43 w 197"/>
                <a:gd name="T69" fmla="*/ 17 h 275"/>
                <a:gd name="T70" fmla="*/ 19 w 197"/>
                <a:gd name="T71" fmla="*/ 49 h 275"/>
                <a:gd name="T72" fmla="*/ 30 w 197"/>
                <a:gd name="T73" fmla="*/ 217 h 275"/>
                <a:gd name="T74" fmla="*/ 40 w 197"/>
                <a:gd name="T75" fmla="*/ 153 h 275"/>
                <a:gd name="T76" fmla="*/ 44 w 197"/>
                <a:gd name="T77" fmla="*/ 170 h 275"/>
                <a:gd name="T78" fmla="*/ 21 w 197"/>
                <a:gd name="T79" fmla="*/ 16 h 275"/>
                <a:gd name="T80" fmla="*/ 22 w 197"/>
                <a:gd name="T81" fmla="*/ 31 h 275"/>
                <a:gd name="T82" fmla="*/ 13 w 197"/>
                <a:gd name="T83" fmla="*/ 47 h 275"/>
                <a:gd name="T84" fmla="*/ 22 w 197"/>
                <a:gd name="T85" fmla="*/ 66 h 275"/>
                <a:gd name="T86" fmla="*/ 24 w 197"/>
                <a:gd name="T87" fmla="*/ 78 h 275"/>
                <a:gd name="T88" fmla="*/ 20 w 197"/>
                <a:gd name="T89" fmla="*/ 121 h 275"/>
                <a:gd name="T90" fmla="*/ 16 w 197"/>
                <a:gd name="T91" fmla="*/ 145 h 275"/>
                <a:gd name="T92" fmla="*/ 14 w 197"/>
                <a:gd name="T93" fmla="*/ 176 h 275"/>
                <a:gd name="T94" fmla="*/ 165 w 197"/>
                <a:gd name="T95" fmla="*/ 114 h 275"/>
                <a:gd name="T96" fmla="*/ 175 w 197"/>
                <a:gd name="T97" fmla="*/ 131 h 275"/>
                <a:gd name="T98" fmla="*/ 174 w 197"/>
                <a:gd name="T99" fmla="*/ 214 h 275"/>
                <a:gd name="T100" fmla="*/ 150 w 197"/>
                <a:gd name="T101" fmla="*/ 244 h 275"/>
                <a:gd name="T102" fmla="*/ 79 w 197"/>
                <a:gd name="T103" fmla="*/ 260 h 275"/>
                <a:gd name="T104" fmla="*/ 43 w 197"/>
                <a:gd name="T105" fmla="*/ 177 h 275"/>
                <a:gd name="T106" fmla="*/ 193 w 197"/>
                <a:gd name="T107" fmla="*/ 147 h 275"/>
                <a:gd name="T108" fmla="*/ 196 w 197"/>
                <a:gd name="T109" fmla="*/ 171 h 275"/>
                <a:gd name="T110" fmla="*/ 42 w 197"/>
                <a:gd name="T111" fmla="*/ 145 h 275"/>
                <a:gd name="T112" fmla="*/ 41 w 197"/>
                <a:gd name="T113" fmla="*/ 115 h 275"/>
                <a:gd name="T114" fmla="*/ 92 w 197"/>
                <a:gd name="T115" fmla="*/ 41 h 275"/>
                <a:gd name="T116" fmla="*/ 34 w 197"/>
                <a:gd name="T117" fmla="*/ 41 h 275"/>
                <a:gd name="T118" fmla="*/ 35 w 197"/>
                <a:gd name="T119" fmla="*/ 74 h 275"/>
                <a:gd name="T120" fmla="*/ 54 w 197"/>
                <a:gd name="T121" fmla="*/ 28 h 275"/>
                <a:gd name="T122" fmla="*/ 33 w 197"/>
                <a:gd name="T123" fmla="*/ 41 h 275"/>
                <a:gd name="T124" fmla="*/ 119 w 197"/>
                <a:gd name="T125" fmla="*/ 45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 h="275">
                  <a:moveTo>
                    <a:pt x="91" y="269"/>
                  </a:moveTo>
                  <a:cubicBezTo>
                    <a:pt x="91" y="270"/>
                    <a:pt x="90" y="270"/>
                    <a:pt x="90" y="270"/>
                  </a:cubicBezTo>
                  <a:cubicBezTo>
                    <a:pt x="89" y="271"/>
                    <a:pt x="89" y="271"/>
                    <a:pt x="89" y="271"/>
                  </a:cubicBezTo>
                  <a:cubicBezTo>
                    <a:pt x="89" y="270"/>
                    <a:pt x="90" y="270"/>
                    <a:pt x="89" y="270"/>
                  </a:cubicBezTo>
                  <a:cubicBezTo>
                    <a:pt x="89" y="269"/>
                    <a:pt x="90" y="269"/>
                    <a:pt x="91" y="269"/>
                  </a:cubicBezTo>
                  <a:moveTo>
                    <a:pt x="95" y="266"/>
                  </a:moveTo>
                  <a:cubicBezTo>
                    <a:pt x="95" y="266"/>
                    <a:pt x="94" y="266"/>
                    <a:pt x="94" y="267"/>
                  </a:cubicBezTo>
                  <a:cubicBezTo>
                    <a:pt x="93" y="267"/>
                    <a:pt x="93" y="266"/>
                    <a:pt x="93" y="266"/>
                  </a:cubicBezTo>
                  <a:cubicBezTo>
                    <a:pt x="93" y="266"/>
                    <a:pt x="91" y="267"/>
                    <a:pt x="91" y="266"/>
                  </a:cubicBezTo>
                  <a:cubicBezTo>
                    <a:pt x="93" y="266"/>
                    <a:pt x="94" y="266"/>
                    <a:pt x="95" y="266"/>
                  </a:cubicBezTo>
                  <a:moveTo>
                    <a:pt x="91" y="270"/>
                  </a:moveTo>
                  <a:cubicBezTo>
                    <a:pt x="92" y="269"/>
                    <a:pt x="92" y="269"/>
                    <a:pt x="92" y="269"/>
                  </a:cubicBezTo>
                  <a:cubicBezTo>
                    <a:pt x="93" y="270"/>
                    <a:pt x="91" y="271"/>
                    <a:pt x="91" y="270"/>
                  </a:cubicBezTo>
                  <a:moveTo>
                    <a:pt x="109" y="260"/>
                  </a:moveTo>
                  <a:cubicBezTo>
                    <a:pt x="108" y="261"/>
                    <a:pt x="108" y="261"/>
                    <a:pt x="107" y="261"/>
                  </a:cubicBezTo>
                  <a:cubicBezTo>
                    <a:pt x="106" y="261"/>
                    <a:pt x="107" y="262"/>
                    <a:pt x="107" y="263"/>
                  </a:cubicBezTo>
                  <a:cubicBezTo>
                    <a:pt x="103" y="263"/>
                    <a:pt x="103" y="263"/>
                    <a:pt x="103" y="263"/>
                  </a:cubicBezTo>
                  <a:cubicBezTo>
                    <a:pt x="102" y="263"/>
                    <a:pt x="104" y="263"/>
                    <a:pt x="104" y="263"/>
                  </a:cubicBezTo>
                  <a:cubicBezTo>
                    <a:pt x="104" y="262"/>
                    <a:pt x="103" y="263"/>
                    <a:pt x="103" y="262"/>
                  </a:cubicBezTo>
                  <a:cubicBezTo>
                    <a:pt x="102" y="262"/>
                    <a:pt x="103" y="263"/>
                    <a:pt x="103" y="263"/>
                  </a:cubicBezTo>
                  <a:cubicBezTo>
                    <a:pt x="101" y="264"/>
                    <a:pt x="100" y="263"/>
                    <a:pt x="99" y="262"/>
                  </a:cubicBezTo>
                  <a:cubicBezTo>
                    <a:pt x="98" y="263"/>
                    <a:pt x="97" y="263"/>
                    <a:pt x="96" y="262"/>
                  </a:cubicBezTo>
                  <a:cubicBezTo>
                    <a:pt x="98" y="261"/>
                    <a:pt x="100" y="262"/>
                    <a:pt x="102" y="262"/>
                  </a:cubicBezTo>
                  <a:cubicBezTo>
                    <a:pt x="102" y="262"/>
                    <a:pt x="101" y="262"/>
                    <a:pt x="101" y="261"/>
                  </a:cubicBezTo>
                  <a:cubicBezTo>
                    <a:pt x="102" y="261"/>
                    <a:pt x="104" y="261"/>
                    <a:pt x="104" y="262"/>
                  </a:cubicBezTo>
                  <a:cubicBezTo>
                    <a:pt x="106" y="262"/>
                    <a:pt x="107" y="260"/>
                    <a:pt x="108" y="259"/>
                  </a:cubicBezTo>
                  <a:cubicBezTo>
                    <a:pt x="108" y="260"/>
                    <a:pt x="109" y="260"/>
                    <a:pt x="109" y="260"/>
                  </a:cubicBezTo>
                  <a:cubicBezTo>
                    <a:pt x="109" y="259"/>
                    <a:pt x="108" y="260"/>
                    <a:pt x="108" y="258"/>
                  </a:cubicBezTo>
                  <a:cubicBezTo>
                    <a:pt x="109" y="259"/>
                    <a:pt x="109" y="258"/>
                    <a:pt x="110" y="257"/>
                  </a:cubicBezTo>
                  <a:cubicBezTo>
                    <a:pt x="111" y="257"/>
                    <a:pt x="111" y="258"/>
                    <a:pt x="112" y="257"/>
                  </a:cubicBezTo>
                  <a:cubicBezTo>
                    <a:pt x="112" y="257"/>
                    <a:pt x="112" y="257"/>
                    <a:pt x="112" y="258"/>
                  </a:cubicBezTo>
                  <a:cubicBezTo>
                    <a:pt x="111" y="259"/>
                    <a:pt x="112" y="261"/>
                    <a:pt x="110" y="261"/>
                  </a:cubicBezTo>
                  <a:cubicBezTo>
                    <a:pt x="111" y="261"/>
                    <a:pt x="110" y="259"/>
                    <a:pt x="111" y="259"/>
                  </a:cubicBezTo>
                  <a:cubicBezTo>
                    <a:pt x="111" y="258"/>
                    <a:pt x="110" y="259"/>
                    <a:pt x="110" y="259"/>
                  </a:cubicBezTo>
                  <a:cubicBezTo>
                    <a:pt x="110" y="260"/>
                    <a:pt x="109" y="260"/>
                    <a:pt x="110" y="261"/>
                  </a:cubicBezTo>
                  <a:cubicBezTo>
                    <a:pt x="109" y="261"/>
                    <a:pt x="109" y="261"/>
                    <a:pt x="109" y="260"/>
                  </a:cubicBezTo>
                  <a:moveTo>
                    <a:pt x="98" y="268"/>
                  </a:moveTo>
                  <a:cubicBezTo>
                    <a:pt x="98" y="269"/>
                    <a:pt x="97" y="269"/>
                    <a:pt x="96" y="269"/>
                  </a:cubicBezTo>
                  <a:cubicBezTo>
                    <a:pt x="96" y="268"/>
                    <a:pt x="97" y="268"/>
                    <a:pt x="98" y="268"/>
                  </a:cubicBezTo>
                  <a:moveTo>
                    <a:pt x="105" y="266"/>
                  </a:moveTo>
                  <a:cubicBezTo>
                    <a:pt x="104" y="266"/>
                    <a:pt x="104" y="266"/>
                    <a:pt x="104" y="266"/>
                  </a:cubicBezTo>
                  <a:cubicBezTo>
                    <a:pt x="103" y="267"/>
                    <a:pt x="103" y="266"/>
                    <a:pt x="103" y="266"/>
                  </a:cubicBezTo>
                  <a:cubicBezTo>
                    <a:pt x="99" y="266"/>
                    <a:pt x="103" y="266"/>
                    <a:pt x="103" y="265"/>
                  </a:cubicBezTo>
                  <a:cubicBezTo>
                    <a:pt x="104" y="265"/>
                    <a:pt x="105" y="265"/>
                    <a:pt x="105" y="266"/>
                  </a:cubicBezTo>
                  <a:moveTo>
                    <a:pt x="100" y="268"/>
                  </a:moveTo>
                  <a:cubicBezTo>
                    <a:pt x="99" y="268"/>
                    <a:pt x="99" y="268"/>
                    <a:pt x="99" y="268"/>
                  </a:cubicBezTo>
                  <a:cubicBezTo>
                    <a:pt x="99" y="267"/>
                    <a:pt x="100" y="267"/>
                    <a:pt x="100" y="266"/>
                  </a:cubicBezTo>
                  <a:cubicBezTo>
                    <a:pt x="100" y="266"/>
                    <a:pt x="100" y="268"/>
                    <a:pt x="100" y="268"/>
                  </a:cubicBezTo>
                  <a:moveTo>
                    <a:pt x="95" y="266"/>
                  </a:moveTo>
                  <a:cubicBezTo>
                    <a:pt x="94" y="266"/>
                    <a:pt x="95" y="265"/>
                    <a:pt x="96" y="265"/>
                  </a:cubicBezTo>
                  <a:cubicBezTo>
                    <a:pt x="95" y="264"/>
                    <a:pt x="93" y="266"/>
                    <a:pt x="93" y="265"/>
                  </a:cubicBezTo>
                  <a:cubicBezTo>
                    <a:pt x="94" y="264"/>
                    <a:pt x="94" y="265"/>
                    <a:pt x="95" y="264"/>
                  </a:cubicBezTo>
                  <a:cubicBezTo>
                    <a:pt x="96" y="265"/>
                    <a:pt x="97" y="264"/>
                    <a:pt x="97" y="265"/>
                  </a:cubicBezTo>
                  <a:cubicBezTo>
                    <a:pt x="96" y="266"/>
                    <a:pt x="95" y="265"/>
                    <a:pt x="95" y="266"/>
                  </a:cubicBezTo>
                  <a:moveTo>
                    <a:pt x="88" y="268"/>
                  </a:moveTo>
                  <a:cubicBezTo>
                    <a:pt x="88" y="267"/>
                    <a:pt x="91" y="266"/>
                    <a:pt x="91" y="267"/>
                  </a:cubicBezTo>
                  <a:cubicBezTo>
                    <a:pt x="90" y="267"/>
                    <a:pt x="89" y="267"/>
                    <a:pt x="88" y="268"/>
                  </a:cubicBezTo>
                  <a:moveTo>
                    <a:pt x="22" y="98"/>
                  </a:moveTo>
                  <a:cubicBezTo>
                    <a:pt x="23" y="98"/>
                    <a:pt x="22" y="96"/>
                    <a:pt x="22" y="96"/>
                  </a:cubicBezTo>
                  <a:cubicBezTo>
                    <a:pt x="23" y="96"/>
                    <a:pt x="24" y="97"/>
                    <a:pt x="23" y="97"/>
                  </a:cubicBezTo>
                  <a:cubicBezTo>
                    <a:pt x="23" y="98"/>
                    <a:pt x="24" y="98"/>
                    <a:pt x="24" y="98"/>
                  </a:cubicBezTo>
                  <a:cubicBezTo>
                    <a:pt x="24" y="99"/>
                    <a:pt x="24" y="100"/>
                    <a:pt x="24" y="101"/>
                  </a:cubicBezTo>
                  <a:cubicBezTo>
                    <a:pt x="24" y="101"/>
                    <a:pt x="23" y="101"/>
                    <a:pt x="23" y="101"/>
                  </a:cubicBezTo>
                  <a:cubicBezTo>
                    <a:pt x="23" y="101"/>
                    <a:pt x="24" y="103"/>
                    <a:pt x="23" y="102"/>
                  </a:cubicBezTo>
                  <a:cubicBezTo>
                    <a:pt x="22" y="101"/>
                    <a:pt x="23" y="101"/>
                    <a:pt x="23" y="100"/>
                  </a:cubicBezTo>
                  <a:cubicBezTo>
                    <a:pt x="23" y="99"/>
                    <a:pt x="23" y="99"/>
                    <a:pt x="22" y="98"/>
                  </a:cubicBezTo>
                  <a:cubicBezTo>
                    <a:pt x="21" y="99"/>
                    <a:pt x="23" y="99"/>
                    <a:pt x="23" y="100"/>
                  </a:cubicBezTo>
                  <a:cubicBezTo>
                    <a:pt x="22" y="101"/>
                    <a:pt x="22" y="102"/>
                    <a:pt x="23" y="104"/>
                  </a:cubicBezTo>
                  <a:cubicBezTo>
                    <a:pt x="23" y="105"/>
                    <a:pt x="23" y="107"/>
                    <a:pt x="23" y="108"/>
                  </a:cubicBezTo>
                  <a:cubicBezTo>
                    <a:pt x="22" y="104"/>
                    <a:pt x="21" y="98"/>
                    <a:pt x="21" y="93"/>
                  </a:cubicBezTo>
                  <a:cubicBezTo>
                    <a:pt x="22" y="94"/>
                    <a:pt x="21" y="97"/>
                    <a:pt x="22" y="98"/>
                  </a:cubicBezTo>
                  <a:moveTo>
                    <a:pt x="16" y="88"/>
                  </a:moveTo>
                  <a:cubicBezTo>
                    <a:pt x="15" y="88"/>
                    <a:pt x="16" y="86"/>
                    <a:pt x="15" y="86"/>
                  </a:cubicBezTo>
                  <a:cubicBezTo>
                    <a:pt x="15" y="85"/>
                    <a:pt x="15" y="85"/>
                    <a:pt x="15" y="84"/>
                  </a:cubicBezTo>
                  <a:cubicBezTo>
                    <a:pt x="17" y="83"/>
                    <a:pt x="16" y="88"/>
                    <a:pt x="16" y="88"/>
                  </a:cubicBezTo>
                  <a:moveTo>
                    <a:pt x="16" y="91"/>
                  </a:moveTo>
                  <a:cubicBezTo>
                    <a:pt x="16" y="91"/>
                    <a:pt x="17" y="91"/>
                    <a:pt x="17" y="91"/>
                  </a:cubicBezTo>
                  <a:cubicBezTo>
                    <a:pt x="17" y="90"/>
                    <a:pt x="16" y="90"/>
                    <a:pt x="16" y="91"/>
                  </a:cubicBezTo>
                  <a:cubicBezTo>
                    <a:pt x="15" y="90"/>
                    <a:pt x="16" y="89"/>
                    <a:pt x="16" y="88"/>
                  </a:cubicBezTo>
                  <a:cubicBezTo>
                    <a:pt x="16" y="88"/>
                    <a:pt x="16" y="88"/>
                    <a:pt x="16" y="88"/>
                  </a:cubicBezTo>
                  <a:cubicBezTo>
                    <a:pt x="17" y="89"/>
                    <a:pt x="17" y="90"/>
                    <a:pt x="18" y="91"/>
                  </a:cubicBezTo>
                  <a:cubicBezTo>
                    <a:pt x="18" y="92"/>
                    <a:pt x="19" y="93"/>
                    <a:pt x="19" y="94"/>
                  </a:cubicBezTo>
                  <a:cubicBezTo>
                    <a:pt x="19" y="96"/>
                    <a:pt x="18" y="96"/>
                    <a:pt x="19" y="97"/>
                  </a:cubicBezTo>
                  <a:cubicBezTo>
                    <a:pt x="19" y="98"/>
                    <a:pt x="18" y="97"/>
                    <a:pt x="18" y="97"/>
                  </a:cubicBezTo>
                  <a:cubicBezTo>
                    <a:pt x="17" y="98"/>
                    <a:pt x="18" y="99"/>
                    <a:pt x="17" y="100"/>
                  </a:cubicBezTo>
                  <a:cubicBezTo>
                    <a:pt x="16" y="100"/>
                    <a:pt x="17" y="97"/>
                    <a:pt x="17" y="98"/>
                  </a:cubicBezTo>
                  <a:cubicBezTo>
                    <a:pt x="16" y="98"/>
                    <a:pt x="17" y="97"/>
                    <a:pt x="18" y="97"/>
                  </a:cubicBezTo>
                  <a:cubicBezTo>
                    <a:pt x="17" y="96"/>
                    <a:pt x="18" y="96"/>
                    <a:pt x="18" y="96"/>
                  </a:cubicBezTo>
                  <a:cubicBezTo>
                    <a:pt x="18" y="95"/>
                    <a:pt x="18" y="95"/>
                    <a:pt x="18" y="94"/>
                  </a:cubicBezTo>
                  <a:cubicBezTo>
                    <a:pt x="18" y="94"/>
                    <a:pt x="19" y="94"/>
                    <a:pt x="18" y="94"/>
                  </a:cubicBezTo>
                  <a:cubicBezTo>
                    <a:pt x="18" y="93"/>
                    <a:pt x="18" y="93"/>
                    <a:pt x="18" y="94"/>
                  </a:cubicBezTo>
                  <a:cubicBezTo>
                    <a:pt x="17" y="94"/>
                    <a:pt x="18" y="94"/>
                    <a:pt x="17" y="95"/>
                  </a:cubicBezTo>
                  <a:cubicBezTo>
                    <a:pt x="17" y="95"/>
                    <a:pt x="17" y="95"/>
                    <a:pt x="17" y="95"/>
                  </a:cubicBezTo>
                  <a:cubicBezTo>
                    <a:pt x="17" y="96"/>
                    <a:pt x="18" y="97"/>
                    <a:pt x="16" y="97"/>
                  </a:cubicBezTo>
                  <a:cubicBezTo>
                    <a:pt x="16" y="94"/>
                    <a:pt x="16" y="93"/>
                    <a:pt x="16" y="91"/>
                  </a:cubicBezTo>
                  <a:moveTo>
                    <a:pt x="17" y="91"/>
                  </a:moveTo>
                  <a:cubicBezTo>
                    <a:pt x="17" y="92"/>
                    <a:pt x="16" y="92"/>
                    <a:pt x="17" y="93"/>
                  </a:cubicBezTo>
                  <a:cubicBezTo>
                    <a:pt x="18" y="93"/>
                    <a:pt x="18" y="92"/>
                    <a:pt x="17" y="91"/>
                  </a:cubicBezTo>
                  <a:moveTo>
                    <a:pt x="92" y="265"/>
                  </a:moveTo>
                  <a:cubicBezTo>
                    <a:pt x="91" y="265"/>
                    <a:pt x="91" y="264"/>
                    <a:pt x="89" y="265"/>
                  </a:cubicBezTo>
                  <a:cubicBezTo>
                    <a:pt x="90" y="264"/>
                    <a:pt x="91" y="264"/>
                    <a:pt x="92" y="264"/>
                  </a:cubicBezTo>
                  <a:cubicBezTo>
                    <a:pt x="92" y="263"/>
                    <a:pt x="94" y="263"/>
                    <a:pt x="95" y="263"/>
                  </a:cubicBezTo>
                  <a:cubicBezTo>
                    <a:pt x="96" y="264"/>
                    <a:pt x="94" y="263"/>
                    <a:pt x="93" y="264"/>
                  </a:cubicBezTo>
                  <a:cubicBezTo>
                    <a:pt x="92" y="264"/>
                    <a:pt x="93" y="265"/>
                    <a:pt x="92" y="265"/>
                  </a:cubicBezTo>
                  <a:moveTo>
                    <a:pt x="13" y="82"/>
                  </a:moveTo>
                  <a:cubicBezTo>
                    <a:pt x="13" y="81"/>
                    <a:pt x="14" y="79"/>
                    <a:pt x="15" y="81"/>
                  </a:cubicBezTo>
                  <a:cubicBezTo>
                    <a:pt x="14" y="80"/>
                    <a:pt x="15" y="82"/>
                    <a:pt x="13" y="82"/>
                  </a:cubicBezTo>
                  <a:moveTo>
                    <a:pt x="16" y="84"/>
                  </a:moveTo>
                  <a:cubicBezTo>
                    <a:pt x="16" y="82"/>
                    <a:pt x="16" y="82"/>
                    <a:pt x="16" y="82"/>
                  </a:cubicBezTo>
                  <a:cubicBezTo>
                    <a:pt x="17" y="82"/>
                    <a:pt x="17" y="84"/>
                    <a:pt x="16" y="84"/>
                  </a:cubicBezTo>
                  <a:moveTo>
                    <a:pt x="87" y="270"/>
                  </a:moveTo>
                  <a:cubicBezTo>
                    <a:pt x="88" y="270"/>
                    <a:pt x="88" y="270"/>
                    <a:pt x="88" y="270"/>
                  </a:cubicBezTo>
                  <a:cubicBezTo>
                    <a:pt x="89" y="271"/>
                    <a:pt x="89" y="271"/>
                    <a:pt x="89" y="271"/>
                  </a:cubicBezTo>
                  <a:cubicBezTo>
                    <a:pt x="88" y="271"/>
                    <a:pt x="88" y="271"/>
                    <a:pt x="88" y="271"/>
                  </a:cubicBezTo>
                  <a:cubicBezTo>
                    <a:pt x="88" y="270"/>
                    <a:pt x="88" y="271"/>
                    <a:pt x="87" y="270"/>
                  </a:cubicBezTo>
                  <a:moveTo>
                    <a:pt x="17" y="101"/>
                  </a:moveTo>
                  <a:cubicBezTo>
                    <a:pt x="16" y="101"/>
                    <a:pt x="16" y="100"/>
                    <a:pt x="15" y="100"/>
                  </a:cubicBezTo>
                  <a:cubicBezTo>
                    <a:pt x="15" y="97"/>
                    <a:pt x="14" y="95"/>
                    <a:pt x="14" y="93"/>
                  </a:cubicBezTo>
                  <a:cubicBezTo>
                    <a:pt x="15" y="95"/>
                    <a:pt x="15" y="97"/>
                    <a:pt x="15" y="99"/>
                  </a:cubicBezTo>
                  <a:cubicBezTo>
                    <a:pt x="16" y="100"/>
                    <a:pt x="16" y="100"/>
                    <a:pt x="17" y="101"/>
                  </a:cubicBezTo>
                  <a:moveTo>
                    <a:pt x="7" y="205"/>
                  </a:moveTo>
                  <a:cubicBezTo>
                    <a:pt x="6" y="203"/>
                    <a:pt x="6" y="201"/>
                    <a:pt x="7" y="199"/>
                  </a:cubicBezTo>
                  <a:cubicBezTo>
                    <a:pt x="8" y="199"/>
                    <a:pt x="7" y="201"/>
                    <a:pt x="7" y="202"/>
                  </a:cubicBezTo>
                  <a:cubicBezTo>
                    <a:pt x="7" y="203"/>
                    <a:pt x="7" y="204"/>
                    <a:pt x="7" y="205"/>
                  </a:cubicBezTo>
                  <a:moveTo>
                    <a:pt x="113" y="261"/>
                  </a:moveTo>
                  <a:cubicBezTo>
                    <a:pt x="111" y="261"/>
                    <a:pt x="114" y="262"/>
                    <a:pt x="112" y="262"/>
                  </a:cubicBezTo>
                  <a:cubicBezTo>
                    <a:pt x="112" y="262"/>
                    <a:pt x="113" y="262"/>
                    <a:pt x="113" y="263"/>
                  </a:cubicBezTo>
                  <a:cubicBezTo>
                    <a:pt x="112" y="263"/>
                    <a:pt x="112" y="263"/>
                    <a:pt x="111" y="263"/>
                  </a:cubicBezTo>
                  <a:cubicBezTo>
                    <a:pt x="111" y="263"/>
                    <a:pt x="109" y="264"/>
                    <a:pt x="109" y="263"/>
                  </a:cubicBezTo>
                  <a:cubicBezTo>
                    <a:pt x="110" y="263"/>
                    <a:pt x="111" y="263"/>
                    <a:pt x="111" y="263"/>
                  </a:cubicBezTo>
                  <a:cubicBezTo>
                    <a:pt x="112" y="263"/>
                    <a:pt x="111" y="262"/>
                    <a:pt x="111" y="262"/>
                  </a:cubicBezTo>
                  <a:cubicBezTo>
                    <a:pt x="111" y="261"/>
                    <a:pt x="112" y="261"/>
                    <a:pt x="112" y="260"/>
                  </a:cubicBezTo>
                  <a:cubicBezTo>
                    <a:pt x="113" y="261"/>
                    <a:pt x="113" y="259"/>
                    <a:pt x="114" y="260"/>
                  </a:cubicBezTo>
                  <a:cubicBezTo>
                    <a:pt x="114" y="260"/>
                    <a:pt x="114" y="260"/>
                    <a:pt x="114" y="260"/>
                  </a:cubicBezTo>
                  <a:cubicBezTo>
                    <a:pt x="114" y="260"/>
                    <a:pt x="113" y="261"/>
                    <a:pt x="113" y="261"/>
                  </a:cubicBezTo>
                  <a:moveTo>
                    <a:pt x="16" y="107"/>
                  </a:moveTo>
                  <a:cubicBezTo>
                    <a:pt x="15" y="107"/>
                    <a:pt x="16" y="106"/>
                    <a:pt x="16" y="105"/>
                  </a:cubicBezTo>
                  <a:cubicBezTo>
                    <a:pt x="16" y="105"/>
                    <a:pt x="16" y="105"/>
                    <a:pt x="15" y="105"/>
                  </a:cubicBezTo>
                  <a:cubicBezTo>
                    <a:pt x="16" y="104"/>
                    <a:pt x="15" y="104"/>
                    <a:pt x="15" y="103"/>
                  </a:cubicBezTo>
                  <a:cubicBezTo>
                    <a:pt x="15" y="102"/>
                    <a:pt x="14" y="101"/>
                    <a:pt x="15" y="101"/>
                  </a:cubicBezTo>
                  <a:cubicBezTo>
                    <a:pt x="15" y="103"/>
                    <a:pt x="16" y="103"/>
                    <a:pt x="17" y="104"/>
                  </a:cubicBezTo>
                  <a:cubicBezTo>
                    <a:pt x="17" y="105"/>
                    <a:pt x="16" y="106"/>
                    <a:pt x="16" y="107"/>
                  </a:cubicBezTo>
                  <a:moveTo>
                    <a:pt x="89" y="18"/>
                  </a:moveTo>
                  <a:cubicBezTo>
                    <a:pt x="89" y="19"/>
                    <a:pt x="86" y="19"/>
                    <a:pt x="86" y="18"/>
                  </a:cubicBezTo>
                  <a:cubicBezTo>
                    <a:pt x="87" y="18"/>
                    <a:pt x="87" y="18"/>
                    <a:pt x="87" y="18"/>
                  </a:cubicBezTo>
                  <a:cubicBezTo>
                    <a:pt x="88" y="18"/>
                    <a:pt x="87" y="18"/>
                    <a:pt x="87" y="17"/>
                  </a:cubicBezTo>
                  <a:cubicBezTo>
                    <a:pt x="86" y="17"/>
                    <a:pt x="86" y="19"/>
                    <a:pt x="84" y="18"/>
                  </a:cubicBezTo>
                  <a:cubicBezTo>
                    <a:pt x="85" y="17"/>
                    <a:pt x="86" y="17"/>
                    <a:pt x="87" y="17"/>
                  </a:cubicBezTo>
                  <a:cubicBezTo>
                    <a:pt x="88" y="17"/>
                    <a:pt x="88" y="18"/>
                    <a:pt x="89" y="18"/>
                  </a:cubicBezTo>
                  <a:moveTo>
                    <a:pt x="62" y="13"/>
                  </a:moveTo>
                  <a:cubicBezTo>
                    <a:pt x="61" y="13"/>
                    <a:pt x="59" y="14"/>
                    <a:pt x="60" y="12"/>
                  </a:cubicBezTo>
                  <a:cubicBezTo>
                    <a:pt x="60" y="13"/>
                    <a:pt x="60" y="13"/>
                    <a:pt x="61" y="13"/>
                  </a:cubicBezTo>
                  <a:cubicBezTo>
                    <a:pt x="62" y="12"/>
                    <a:pt x="60" y="13"/>
                    <a:pt x="60" y="12"/>
                  </a:cubicBezTo>
                  <a:cubicBezTo>
                    <a:pt x="61" y="12"/>
                    <a:pt x="64" y="13"/>
                    <a:pt x="63" y="12"/>
                  </a:cubicBezTo>
                  <a:cubicBezTo>
                    <a:pt x="64" y="11"/>
                    <a:pt x="65" y="12"/>
                    <a:pt x="65" y="13"/>
                  </a:cubicBezTo>
                  <a:cubicBezTo>
                    <a:pt x="64" y="13"/>
                    <a:pt x="64" y="12"/>
                    <a:pt x="63" y="13"/>
                  </a:cubicBezTo>
                  <a:cubicBezTo>
                    <a:pt x="63" y="13"/>
                    <a:pt x="63" y="13"/>
                    <a:pt x="63" y="13"/>
                  </a:cubicBezTo>
                  <a:cubicBezTo>
                    <a:pt x="63" y="13"/>
                    <a:pt x="62" y="13"/>
                    <a:pt x="62" y="13"/>
                  </a:cubicBezTo>
                  <a:moveTo>
                    <a:pt x="66" y="17"/>
                  </a:moveTo>
                  <a:cubicBezTo>
                    <a:pt x="65" y="18"/>
                    <a:pt x="63" y="17"/>
                    <a:pt x="61" y="17"/>
                  </a:cubicBezTo>
                  <a:cubicBezTo>
                    <a:pt x="62" y="17"/>
                    <a:pt x="62" y="16"/>
                    <a:pt x="62" y="15"/>
                  </a:cubicBezTo>
                  <a:cubicBezTo>
                    <a:pt x="63" y="15"/>
                    <a:pt x="63" y="16"/>
                    <a:pt x="63" y="17"/>
                  </a:cubicBezTo>
                  <a:cubicBezTo>
                    <a:pt x="64" y="17"/>
                    <a:pt x="63" y="16"/>
                    <a:pt x="64" y="16"/>
                  </a:cubicBezTo>
                  <a:cubicBezTo>
                    <a:pt x="64" y="16"/>
                    <a:pt x="64" y="16"/>
                    <a:pt x="64" y="16"/>
                  </a:cubicBezTo>
                  <a:cubicBezTo>
                    <a:pt x="64" y="16"/>
                    <a:pt x="64" y="15"/>
                    <a:pt x="64" y="15"/>
                  </a:cubicBezTo>
                  <a:cubicBezTo>
                    <a:pt x="64" y="15"/>
                    <a:pt x="63" y="15"/>
                    <a:pt x="64" y="15"/>
                  </a:cubicBezTo>
                  <a:cubicBezTo>
                    <a:pt x="63" y="15"/>
                    <a:pt x="62" y="14"/>
                    <a:pt x="62" y="14"/>
                  </a:cubicBezTo>
                  <a:cubicBezTo>
                    <a:pt x="62" y="13"/>
                    <a:pt x="63" y="13"/>
                    <a:pt x="64" y="14"/>
                  </a:cubicBezTo>
                  <a:cubicBezTo>
                    <a:pt x="65" y="14"/>
                    <a:pt x="65" y="13"/>
                    <a:pt x="67" y="14"/>
                  </a:cubicBezTo>
                  <a:cubicBezTo>
                    <a:pt x="67" y="15"/>
                    <a:pt x="66" y="15"/>
                    <a:pt x="65" y="15"/>
                  </a:cubicBezTo>
                  <a:cubicBezTo>
                    <a:pt x="65" y="15"/>
                    <a:pt x="65" y="15"/>
                    <a:pt x="65" y="15"/>
                  </a:cubicBezTo>
                  <a:cubicBezTo>
                    <a:pt x="66" y="15"/>
                    <a:pt x="66" y="14"/>
                    <a:pt x="68" y="15"/>
                  </a:cubicBezTo>
                  <a:cubicBezTo>
                    <a:pt x="68" y="15"/>
                    <a:pt x="68" y="15"/>
                    <a:pt x="68" y="14"/>
                  </a:cubicBezTo>
                  <a:cubicBezTo>
                    <a:pt x="69" y="14"/>
                    <a:pt x="69" y="15"/>
                    <a:pt x="69" y="15"/>
                  </a:cubicBezTo>
                  <a:cubicBezTo>
                    <a:pt x="70" y="15"/>
                    <a:pt x="70" y="14"/>
                    <a:pt x="71" y="15"/>
                  </a:cubicBezTo>
                  <a:cubicBezTo>
                    <a:pt x="71" y="16"/>
                    <a:pt x="70" y="16"/>
                    <a:pt x="69" y="16"/>
                  </a:cubicBezTo>
                  <a:cubicBezTo>
                    <a:pt x="68" y="16"/>
                    <a:pt x="68" y="17"/>
                    <a:pt x="68" y="18"/>
                  </a:cubicBezTo>
                  <a:cubicBezTo>
                    <a:pt x="66" y="18"/>
                    <a:pt x="68" y="16"/>
                    <a:pt x="66" y="17"/>
                  </a:cubicBezTo>
                  <a:cubicBezTo>
                    <a:pt x="66" y="17"/>
                    <a:pt x="66" y="17"/>
                    <a:pt x="66" y="17"/>
                  </a:cubicBezTo>
                  <a:moveTo>
                    <a:pt x="85" y="14"/>
                  </a:moveTo>
                  <a:cubicBezTo>
                    <a:pt x="86" y="13"/>
                    <a:pt x="86" y="14"/>
                    <a:pt x="87" y="14"/>
                  </a:cubicBezTo>
                  <a:cubicBezTo>
                    <a:pt x="87" y="14"/>
                    <a:pt x="88" y="14"/>
                    <a:pt x="88" y="14"/>
                  </a:cubicBezTo>
                  <a:cubicBezTo>
                    <a:pt x="89" y="15"/>
                    <a:pt x="89" y="15"/>
                    <a:pt x="90" y="16"/>
                  </a:cubicBezTo>
                  <a:cubicBezTo>
                    <a:pt x="89" y="17"/>
                    <a:pt x="88" y="14"/>
                    <a:pt x="87" y="15"/>
                  </a:cubicBezTo>
                  <a:cubicBezTo>
                    <a:pt x="86" y="14"/>
                    <a:pt x="86" y="14"/>
                    <a:pt x="85" y="14"/>
                  </a:cubicBezTo>
                  <a:moveTo>
                    <a:pt x="81" y="14"/>
                  </a:moveTo>
                  <a:cubicBezTo>
                    <a:pt x="81" y="13"/>
                    <a:pt x="82" y="13"/>
                    <a:pt x="82" y="14"/>
                  </a:cubicBezTo>
                  <a:cubicBezTo>
                    <a:pt x="83" y="13"/>
                    <a:pt x="84" y="13"/>
                    <a:pt x="85" y="13"/>
                  </a:cubicBezTo>
                  <a:cubicBezTo>
                    <a:pt x="83" y="13"/>
                    <a:pt x="84" y="14"/>
                    <a:pt x="86" y="15"/>
                  </a:cubicBezTo>
                  <a:cubicBezTo>
                    <a:pt x="84" y="16"/>
                    <a:pt x="83" y="14"/>
                    <a:pt x="81" y="14"/>
                  </a:cubicBezTo>
                  <a:cubicBezTo>
                    <a:pt x="81" y="14"/>
                    <a:pt x="81" y="14"/>
                    <a:pt x="81" y="14"/>
                  </a:cubicBezTo>
                  <a:moveTo>
                    <a:pt x="50" y="13"/>
                  </a:moveTo>
                  <a:cubicBezTo>
                    <a:pt x="52" y="13"/>
                    <a:pt x="52" y="13"/>
                    <a:pt x="52" y="13"/>
                  </a:cubicBezTo>
                  <a:cubicBezTo>
                    <a:pt x="51" y="14"/>
                    <a:pt x="51" y="15"/>
                    <a:pt x="50" y="15"/>
                  </a:cubicBezTo>
                  <a:cubicBezTo>
                    <a:pt x="50" y="14"/>
                    <a:pt x="51" y="14"/>
                    <a:pt x="50" y="13"/>
                  </a:cubicBezTo>
                  <a:moveTo>
                    <a:pt x="51" y="17"/>
                  </a:moveTo>
                  <a:cubicBezTo>
                    <a:pt x="52" y="17"/>
                    <a:pt x="52" y="18"/>
                    <a:pt x="53" y="18"/>
                  </a:cubicBezTo>
                  <a:cubicBezTo>
                    <a:pt x="53" y="18"/>
                    <a:pt x="53" y="17"/>
                    <a:pt x="54" y="17"/>
                  </a:cubicBezTo>
                  <a:cubicBezTo>
                    <a:pt x="54" y="18"/>
                    <a:pt x="54" y="18"/>
                    <a:pt x="54" y="18"/>
                  </a:cubicBezTo>
                  <a:cubicBezTo>
                    <a:pt x="53" y="18"/>
                    <a:pt x="51" y="19"/>
                    <a:pt x="51" y="17"/>
                  </a:cubicBezTo>
                  <a:moveTo>
                    <a:pt x="54" y="18"/>
                  </a:moveTo>
                  <a:cubicBezTo>
                    <a:pt x="55" y="16"/>
                    <a:pt x="56" y="18"/>
                    <a:pt x="57" y="17"/>
                  </a:cubicBezTo>
                  <a:cubicBezTo>
                    <a:pt x="57" y="16"/>
                    <a:pt x="59" y="18"/>
                    <a:pt x="61" y="17"/>
                  </a:cubicBezTo>
                  <a:cubicBezTo>
                    <a:pt x="61" y="18"/>
                    <a:pt x="59" y="18"/>
                    <a:pt x="58" y="18"/>
                  </a:cubicBezTo>
                  <a:cubicBezTo>
                    <a:pt x="57" y="18"/>
                    <a:pt x="55" y="18"/>
                    <a:pt x="54" y="18"/>
                  </a:cubicBezTo>
                  <a:moveTo>
                    <a:pt x="54" y="16"/>
                  </a:moveTo>
                  <a:cubicBezTo>
                    <a:pt x="54" y="16"/>
                    <a:pt x="54" y="16"/>
                    <a:pt x="54" y="16"/>
                  </a:cubicBezTo>
                  <a:cubicBezTo>
                    <a:pt x="54" y="15"/>
                    <a:pt x="54" y="15"/>
                    <a:pt x="54" y="15"/>
                  </a:cubicBezTo>
                  <a:cubicBezTo>
                    <a:pt x="54" y="15"/>
                    <a:pt x="56" y="15"/>
                    <a:pt x="54" y="14"/>
                  </a:cubicBezTo>
                  <a:cubicBezTo>
                    <a:pt x="54" y="13"/>
                    <a:pt x="55" y="14"/>
                    <a:pt x="56" y="14"/>
                  </a:cubicBezTo>
                  <a:cubicBezTo>
                    <a:pt x="56" y="14"/>
                    <a:pt x="57" y="14"/>
                    <a:pt x="57" y="14"/>
                  </a:cubicBezTo>
                  <a:cubicBezTo>
                    <a:pt x="57" y="14"/>
                    <a:pt x="57" y="15"/>
                    <a:pt x="57" y="15"/>
                  </a:cubicBezTo>
                  <a:cubicBezTo>
                    <a:pt x="58" y="15"/>
                    <a:pt x="58" y="15"/>
                    <a:pt x="58" y="16"/>
                  </a:cubicBezTo>
                  <a:cubicBezTo>
                    <a:pt x="59" y="16"/>
                    <a:pt x="60" y="15"/>
                    <a:pt x="60" y="16"/>
                  </a:cubicBezTo>
                  <a:cubicBezTo>
                    <a:pt x="59" y="16"/>
                    <a:pt x="58" y="16"/>
                    <a:pt x="57" y="16"/>
                  </a:cubicBezTo>
                  <a:cubicBezTo>
                    <a:pt x="56" y="15"/>
                    <a:pt x="55" y="14"/>
                    <a:pt x="55" y="15"/>
                  </a:cubicBezTo>
                  <a:cubicBezTo>
                    <a:pt x="55" y="16"/>
                    <a:pt x="57" y="15"/>
                    <a:pt x="57" y="16"/>
                  </a:cubicBezTo>
                  <a:cubicBezTo>
                    <a:pt x="55" y="17"/>
                    <a:pt x="55" y="15"/>
                    <a:pt x="54" y="16"/>
                  </a:cubicBezTo>
                  <a:moveTo>
                    <a:pt x="90" y="15"/>
                  </a:moveTo>
                  <a:cubicBezTo>
                    <a:pt x="89" y="15"/>
                    <a:pt x="89" y="15"/>
                    <a:pt x="90" y="15"/>
                  </a:cubicBezTo>
                  <a:cubicBezTo>
                    <a:pt x="91" y="15"/>
                    <a:pt x="94" y="16"/>
                    <a:pt x="97" y="16"/>
                  </a:cubicBezTo>
                  <a:cubicBezTo>
                    <a:pt x="98" y="16"/>
                    <a:pt x="98" y="17"/>
                    <a:pt x="97" y="17"/>
                  </a:cubicBezTo>
                  <a:cubicBezTo>
                    <a:pt x="94" y="16"/>
                    <a:pt x="92" y="16"/>
                    <a:pt x="90" y="15"/>
                  </a:cubicBezTo>
                  <a:moveTo>
                    <a:pt x="56" y="12"/>
                  </a:moveTo>
                  <a:cubicBezTo>
                    <a:pt x="56" y="12"/>
                    <a:pt x="56" y="11"/>
                    <a:pt x="57" y="11"/>
                  </a:cubicBezTo>
                  <a:cubicBezTo>
                    <a:pt x="56" y="11"/>
                    <a:pt x="58" y="12"/>
                    <a:pt x="57" y="12"/>
                  </a:cubicBezTo>
                  <a:cubicBezTo>
                    <a:pt x="57" y="13"/>
                    <a:pt x="58" y="12"/>
                    <a:pt x="58" y="13"/>
                  </a:cubicBezTo>
                  <a:cubicBezTo>
                    <a:pt x="57" y="12"/>
                    <a:pt x="55" y="13"/>
                    <a:pt x="53" y="13"/>
                  </a:cubicBezTo>
                  <a:cubicBezTo>
                    <a:pt x="54" y="12"/>
                    <a:pt x="53" y="13"/>
                    <a:pt x="53" y="12"/>
                  </a:cubicBezTo>
                  <a:cubicBezTo>
                    <a:pt x="54" y="11"/>
                    <a:pt x="54" y="12"/>
                    <a:pt x="56" y="12"/>
                  </a:cubicBezTo>
                  <a:moveTo>
                    <a:pt x="56" y="9"/>
                  </a:moveTo>
                  <a:cubicBezTo>
                    <a:pt x="55" y="8"/>
                    <a:pt x="59" y="9"/>
                    <a:pt x="59" y="8"/>
                  </a:cubicBezTo>
                  <a:cubicBezTo>
                    <a:pt x="60" y="9"/>
                    <a:pt x="60" y="8"/>
                    <a:pt x="61" y="9"/>
                  </a:cubicBezTo>
                  <a:cubicBezTo>
                    <a:pt x="60" y="9"/>
                    <a:pt x="58" y="10"/>
                    <a:pt x="57" y="10"/>
                  </a:cubicBezTo>
                  <a:cubicBezTo>
                    <a:pt x="58" y="9"/>
                    <a:pt x="58" y="9"/>
                    <a:pt x="56" y="9"/>
                  </a:cubicBezTo>
                  <a:moveTo>
                    <a:pt x="80" y="16"/>
                  </a:moveTo>
                  <a:cubicBezTo>
                    <a:pt x="80" y="16"/>
                    <a:pt x="80" y="15"/>
                    <a:pt x="81" y="15"/>
                  </a:cubicBezTo>
                  <a:cubicBezTo>
                    <a:pt x="81" y="16"/>
                    <a:pt x="81" y="16"/>
                    <a:pt x="82" y="17"/>
                  </a:cubicBezTo>
                  <a:cubicBezTo>
                    <a:pt x="81" y="17"/>
                    <a:pt x="82" y="18"/>
                    <a:pt x="80" y="18"/>
                  </a:cubicBezTo>
                  <a:cubicBezTo>
                    <a:pt x="80" y="17"/>
                    <a:pt x="81" y="17"/>
                    <a:pt x="81" y="16"/>
                  </a:cubicBezTo>
                  <a:cubicBezTo>
                    <a:pt x="80" y="16"/>
                    <a:pt x="79" y="17"/>
                    <a:pt x="80" y="18"/>
                  </a:cubicBezTo>
                  <a:cubicBezTo>
                    <a:pt x="79" y="18"/>
                    <a:pt x="79" y="18"/>
                    <a:pt x="79" y="18"/>
                  </a:cubicBezTo>
                  <a:cubicBezTo>
                    <a:pt x="79" y="18"/>
                    <a:pt x="79" y="18"/>
                    <a:pt x="79" y="18"/>
                  </a:cubicBezTo>
                  <a:cubicBezTo>
                    <a:pt x="78" y="17"/>
                    <a:pt x="80" y="17"/>
                    <a:pt x="79" y="16"/>
                  </a:cubicBezTo>
                  <a:cubicBezTo>
                    <a:pt x="78" y="16"/>
                    <a:pt x="78" y="17"/>
                    <a:pt x="76" y="16"/>
                  </a:cubicBezTo>
                  <a:cubicBezTo>
                    <a:pt x="77" y="15"/>
                    <a:pt x="77" y="15"/>
                    <a:pt x="78" y="15"/>
                  </a:cubicBezTo>
                  <a:cubicBezTo>
                    <a:pt x="79" y="15"/>
                    <a:pt x="79" y="16"/>
                    <a:pt x="80" y="16"/>
                  </a:cubicBezTo>
                  <a:moveTo>
                    <a:pt x="118" y="25"/>
                  </a:moveTo>
                  <a:cubicBezTo>
                    <a:pt x="118" y="25"/>
                    <a:pt x="119" y="25"/>
                    <a:pt x="120" y="25"/>
                  </a:cubicBezTo>
                  <a:cubicBezTo>
                    <a:pt x="121" y="26"/>
                    <a:pt x="121" y="26"/>
                    <a:pt x="122" y="27"/>
                  </a:cubicBezTo>
                  <a:cubicBezTo>
                    <a:pt x="121" y="28"/>
                    <a:pt x="120" y="26"/>
                    <a:pt x="118" y="25"/>
                  </a:cubicBezTo>
                  <a:moveTo>
                    <a:pt x="104" y="26"/>
                  </a:moveTo>
                  <a:cubicBezTo>
                    <a:pt x="104" y="26"/>
                    <a:pt x="105" y="27"/>
                    <a:pt x="106" y="27"/>
                  </a:cubicBezTo>
                  <a:cubicBezTo>
                    <a:pt x="106" y="28"/>
                    <a:pt x="104" y="27"/>
                    <a:pt x="104" y="27"/>
                  </a:cubicBezTo>
                  <a:cubicBezTo>
                    <a:pt x="104" y="27"/>
                    <a:pt x="103" y="26"/>
                    <a:pt x="102" y="27"/>
                  </a:cubicBezTo>
                  <a:cubicBezTo>
                    <a:pt x="103" y="28"/>
                    <a:pt x="105" y="28"/>
                    <a:pt x="106" y="28"/>
                  </a:cubicBezTo>
                  <a:cubicBezTo>
                    <a:pt x="106" y="28"/>
                    <a:pt x="106" y="28"/>
                    <a:pt x="105" y="28"/>
                  </a:cubicBezTo>
                  <a:cubicBezTo>
                    <a:pt x="106" y="28"/>
                    <a:pt x="107" y="28"/>
                    <a:pt x="107" y="28"/>
                  </a:cubicBezTo>
                  <a:cubicBezTo>
                    <a:pt x="108" y="28"/>
                    <a:pt x="108" y="28"/>
                    <a:pt x="108" y="29"/>
                  </a:cubicBezTo>
                  <a:cubicBezTo>
                    <a:pt x="109" y="29"/>
                    <a:pt x="110" y="29"/>
                    <a:pt x="110" y="29"/>
                  </a:cubicBezTo>
                  <a:cubicBezTo>
                    <a:pt x="111" y="29"/>
                    <a:pt x="109" y="31"/>
                    <a:pt x="111" y="31"/>
                  </a:cubicBezTo>
                  <a:cubicBezTo>
                    <a:pt x="111" y="31"/>
                    <a:pt x="111" y="30"/>
                    <a:pt x="111" y="30"/>
                  </a:cubicBezTo>
                  <a:cubicBezTo>
                    <a:pt x="111" y="29"/>
                    <a:pt x="112" y="31"/>
                    <a:pt x="113" y="31"/>
                  </a:cubicBezTo>
                  <a:cubicBezTo>
                    <a:pt x="113" y="31"/>
                    <a:pt x="112" y="31"/>
                    <a:pt x="111" y="31"/>
                  </a:cubicBezTo>
                  <a:cubicBezTo>
                    <a:pt x="111" y="31"/>
                    <a:pt x="111" y="31"/>
                    <a:pt x="111" y="32"/>
                  </a:cubicBezTo>
                  <a:cubicBezTo>
                    <a:pt x="112" y="32"/>
                    <a:pt x="113" y="31"/>
                    <a:pt x="113" y="31"/>
                  </a:cubicBezTo>
                  <a:cubicBezTo>
                    <a:pt x="112" y="32"/>
                    <a:pt x="115" y="33"/>
                    <a:pt x="116" y="34"/>
                  </a:cubicBezTo>
                  <a:cubicBezTo>
                    <a:pt x="115" y="34"/>
                    <a:pt x="114" y="34"/>
                    <a:pt x="113" y="34"/>
                  </a:cubicBezTo>
                  <a:cubicBezTo>
                    <a:pt x="113" y="34"/>
                    <a:pt x="114" y="34"/>
                    <a:pt x="114" y="34"/>
                  </a:cubicBezTo>
                  <a:cubicBezTo>
                    <a:pt x="113" y="35"/>
                    <a:pt x="110" y="34"/>
                    <a:pt x="108" y="33"/>
                  </a:cubicBezTo>
                  <a:cubicBezTo>
                    <a:pt x="108" y="33"/>
                    <a:pt x="108" y="32"/>
                    <a:pt x="108" y="32"/>
                  </a:cubicBezTo>
                  <a:cubicBezTo>
                    <a:pt x="107" y="32"/>
                    <a:pt x="107" y="32"/>
                    <a:pt x="107" y="32"/>
                  </a:cubicBezTo>
                  <a:cubicBezTo>
                    <a:pt x="106" y="32"/>
                    <a:pt x="107" y="32"/>
                    <a:pt x="107" y="31"/>
                  </a:cubicBezTo>
                  <a:cubicBezTo>
                    <a:pt x="106" y="31"/>
                    <a:pt x="106" y="32"/>
                    <a:pt x="106" y="32"/>
                  </a:cubicBezTo>
                  <a:cubicBezTo>
                    <a:pt x="105" y="32"/>
                    <a:pt x="104" y="31"/>
                    <a:pt x="103" y="30"/>
                  </a:cubicBezTo>
                  <a:cubicBezTo>
                    <a:pt x="102" y="30"/>
                    <a:pt x="101" y="30"/>
                    <a:pt x="99" y="29"/>
                  </a:cubicBezTo>
                  <a:cubicBezTo>
                    <a:pt x="98" y="29"/>
                    <a:pt x="97" y="28"/>
                    <a:pt x="96" y="27"/>
                  </a:cubicBezTo>
                  <a:cubicBezTo>
                    <a:pt x="96" y="27"/>
                    <a:pt x="95" y="27"/>
                    <a:pt x="95" y="27"/>
                  </a:cubicBezTo>
                  <a:cubicBezTo>
                    <a:pt x="93" y="27"/>
                    <a:pt x="91" y="25"/>
                    <a:pt x="89" y="25"/>
                  </a:cubicBezTo>
                  <a:cubicBezTo>
                    <a:pt x="89" y="25"/>
                    <a:pt x="89" y="25"/>
                    <a:pt x="89" y="25"/>
                  </a:cubicBezTo>
                  <a:cubicBezTo>
                    <a:pt x="89" y="24"/>
                    <a:pt x="91" y="25"/>
                    <a:pt x="90" y="24"/>
                  </a:cubicBezTo>
                  <a:cubicBezTo>
                    <a:pt x="89" y="24"/>
                    <a:pt x="88" y="24"/>
                    <a:pt x="88" y="25"/>
                  </a:cubicBezTo>
                  <a:cubicBezTo>
                    <a:pt x="86" y="23"/>
                    <a:pt x="84" y="24"/>
                    <a:pt x="82" y="23"/>
                  </a:cubicBezTo>
                  <a:cubicBezTo>
                    <a:pt x="81" y="23"/>
                    <a:pt x="81" y="22"/>
                    <a:pt x="80" y="22"/>
                  </a:cubicBezTo>
                  <a:cubicBezTo>
                    <a:pt x="80" y="21"/>
                    <a:pt x="79" y="21"/>
                    <a:pt x="78" y="20"/>
                  </a:cubicBezTo>
                  <a:cubicBezTo>
                    <a:pt x="79" y="19"/>
                    <a:pt x="80" y="20"/>
                    <a:pt x="81" y="21"/>
                  </a:cubicBezTo>
                  <a:cubicBezTo>
                    <a:pt x="82" y="21"/>
                    <a:pt x="83" y="21"/>
                    <a:pt x="84" y="21"/>
                  </a:cubicBezTo>
                  <a:cubicBezTo>
                    <a:pt x="84" y="21"/>
                    <a:pt x="85" y="21"/>
                    <a:pt x="85" y="21"/>
                  </a:cubicBezTo>
                  <a:cubicBezTo>
                    <a:pt x="85" y="21"/>
                    <a:pt x="85" y="22"/>
                    <a:pt x="85" y="22"/>
                  </a:cubicBezTo>
                  <a:cubicBezTo>
                    <a:pt x="86" y="22"/>
                    <a:pt x="87" y="22"/>
                    <a:pt x="87" y="22"/>
                  </a:cubicBezTo>
                  <a:cubicBezTo>
                    <a:pt x="88" y="22"/>
                    <a:pt x="88" y="22"/>
                    <a:pt x="90" y="22"/>
                  </a:cubicBezTo>
                  <a:cubicBezTo>
                    <a:pt x="89" y="23"/>
                    <a:pt x="88" y="23"/>
                    <a:pt x="89" y="24"/>
                  </a:cubicBezTo>
                  <a:cubicBezTo>
                    <a:pt x="90" y="24"/>
                    <a:pt x="89" y="23"/>
                    <a:pt x="89" y="23"/>
                  </a:cubicBezTo>
                  <a:cubicBezTo>
                    <a:pt x="90" y="23"/>
                    <a:pt x="91" y="23"/>
                    <a:pt x="92" y="22"/>
                  </a:cubicBezTo>
                  <a:cubicBezTo>
                    <a:pt x="94" y="23"/>
                    <a:pt x="96" y="23"/>
                    <a:pt x="97" y="25"/>
                  </a:cubicBezTo>
                  <a:cubicBezTo>
                    <a:pt x="99" y="25"/>
                    <a:pt x="100" y="24"/>
                    <a:pt x="100" y="24"/>
                  </a:cubicBezTo>
                  <a:cubicBezTo>
                    <a:pt x="101" y="24"/>
                    <a:pt x="102" y="25"/>
                    <a:pt x="103" y="25"/>
                  </a:cubicBezTo>
                  <a:cubicBezTo>
                    <a:pt x="103" y="26"/>
                    <a:pt x="103" y="26"/>
                    <a:pt x="103" y="26"/>
                  </a:cubicBezTo>
                  <a:cubicBezTo>
                    <a:pt x="103" y="26"/>
                    <a:pt x="104" y="26"/>
                    <a:pt x="104" y="26"/>
                  </a:cubicBezTo>
                  <a:moveTo>
                    <a:pt x="93" y="23"/>
                  </a:moveTo>
                  <a:cubicBezTo>
                    <a:pt x="93" y="23"/>
                    <a:pt x="93" y="23"/>
                    <a:pt x="93" y="24"/>
                  </a:cubicBezTo>
                  <a:cubicBezTo>
                    <a:pt x="94" y="22"/>
                    <a:pt x="92" y="23"/>
                    <a:pt x="91" y="23"/>
                  </a:cubicBezTo>
                  <a:cubicBezTo>
                    <a:pt x="92" y="23"/>
                    <a:pt x="91" y="24"/>
                    <a:pt x="92" y="24"/>
                  </a:cubicBezTo>
                  <a:cubicBezTo>
                    <a:pt x="92" y="24"/>
                    <a:pt x="92" y="23"/>
                    <a:pt x="93" y="23"/>
                  </a:cubicBezTo>
                  <a:moveTo>
                    <a:pt x="95" y="24"/>
                  </a:moveTo>
                  <a:cubicBezTo>
                    <a:pt x="94" y="24"/>
                    <a:pt x="94" y="25"/>
                    <a:pt x="93" y="25"/>
                  </a:cubicBezTo>
                  <a:cubicBezTo>
                    <a:pt x="93" y="24"/>
                    <a:pt x="93" y="24"/>
                    <a:pt x="92" y="24"/>
                  </a:cubicBezTo>
                  <a:cubicBezTo>
                    <a:pt x="94" y="24"/>
                    <a:pt x="93" y="26"/>
                    <a:pt x="94" y="26"/>
                  </a:cubicBezTo>
                  <a:cubicBezTo>
                    <a:pt x="94" y="24"/>
                    <a:pt x="95" y="25"/>
                    <a:pt x="95" y="24"/>
                  </a:cubicBezTo>
                  <a:moveTo>
                    <a:pt x="97" y="25"/>
                  </a:moveTo>
                  <a:cubicBezTo>
                    <a:pt x="97" y="24"/>
                    <a:pt x="96" y="24"/>
                    <a:pt x="95" y="24"/>
                  </a:cubicBezTo>
                  <a:cubicBezTo>
                    <a:pt x="95" y="24"/>
                    <a:pt x="95" y="24"/>
                    <a:pt x="95" y="25"/>
                  </a:cubicBezTo>
                  <a:cubicBezTo>
                    <a:pt x="96" y="25"/>
                    <a:pt x="96" y="25"/>
                    <a:pt x="97" y="25"/>
                  </a:cubicBezTo>
                  <a:moveTo>
                    <a:pt x="109" y="32"/>
                  </a:moveTo>
                  <a:cubicBezTo>
                    <a:pt x="109" y="32"/>
                    <a:pt x="109" y="32"/>
                    <a:pt x="109" y="32"/>
                  </a:cubicBezTo>
                  <a:cubicBezTo>
                    <a:pt x="110" y="33"/>
                    <a:pt x="110" y="33"/>
                    <a:pt x="111" y="32"/>
                  </a:cubicBezTo>
                  <a:cubicBezTo>
                    <a:pt x="110" y="32"/>
                    <a:pt x="109" y="31"/>
                    <a:pt x="109" y="32"/>
                  </a:cubicBezTo>
                  <a:moveTo>
                    <a:pt x="100" y="27"/>
                  </a:moveTo>
                  <a:cubicBezTo>
                    <a:pt x="99" y="27"/>
                    <a:pt x="98" y="26"/>
                    <a:pt x="98" y="27"/>
                  </a:cubicBezTo>
                  <a:cubicBezTo>
                    <a:pt x="98" y="27"/>
                    <a:pt x="101" y="28"/>
                    <a:pt x="100" y="27"/>
                  </a:cubicBezTo>
                  <a:moveTo>
                    <a:pt x="102" y="26"/>
                  </a:moveTo>
                  <a:cubicBezTo>
                    <a:pt x="102" y="24"/>
                    <a:pt x="99" y="25"/>
                    <a:pt x="98" y="26"/>
                  </a:cubicBezTo>
                  <a:cubicBezTo>
                    <a:pt x="100" y="26"/>
                    <a:pt x="100" y="25"/>
                    <a:pt x="102" y="26"/>
                  </a:cubicBezTo>
                  <a:moveTo>
                    <a:pt x="14" y="80"/>
                  </a:moveTo>
                  <a:cubicBezTo>
                    <a:pt x="14" y="78"/>
                    <a:pt x="12" y="79"/>
                    <a:pt x="12" y="78"/>
                  </a:cubicBezTo>
                  <a:cubicBezTo>
                    <a:pt x="13" y="78"/>
                    <a:pt x="13" y="79"/>
                    <a:pt x="15" y="79"/>
                  </a:cubicBezTo>
                  <a:cubicBezTo>
                    <a:pt x="15" y="79"/>
                    <a:pt x="14" y="80"/>
                    <a:pt x="14" y="80"/>
                  </a:cubicBezTo>
                  <a:moveTo>
                    <a:pt x="141" y="48"/>
                  </a:moveTo>
                  <a:cubicBezTo>
                    <a:pt x="139" y="49"/>
                    <a:pt x="140" y="47"/>
                    <a:pt x="139" y="46"/>
                  </a:cubicBezTo>
                  <a:cubicBezTo>
                    <a:pt x="139" y="45"/>
                    <a:pt x="139" y="46"/>
                    <a:pt x="140" y="46"/>
                  </a:cubicBezTo>
                  <a:cubicBezTo>
                    <a:pt x="140" y="47"/>
                    <a:pt x="141" y="48"/>
                    <a:pt x="141" y="48"/>
                  </a:cubicBezTo>
                  <a:moveTo>
                    <a:pt x="90" y="18"/>
                  </a:moveTo>
                  <a:cubicBezTo>
                    <a:pt x="91" y="18"/>
                    <a:pt x="90" y="19"/>
                    <a:pt x="91" y="19"/>
                  </a:cubicBezTo>
                  <a:cubicBezTo>
                    <a:pt x="90" y="20"/>
                    <a:pt x="90" y="18"/>
                    <a:pt x="89" y="19"/>
                  </a:cubicBezTo>
                  <a:cubicBezTo>
                    <a:pt x="88" y="19"/>
                    <a:pt x="90" y="19"/>
                    <a:pt x="90" y="18"/>
                  </a:cubicBezTo>
                  <a:moveTo>
                    <a:pt x="91" y="22"/>
                  </a:moveTo>
                  <a:cubicBezTo>
                    <a:pt x="91" y="22"/>
                    <a:pt x="90" y="22"/>
                    <a:pt x="90" y="22"/>
                  </a:cubicBezTo>
                  <a:cubicBezTo>
                    <a:pt x="89" y="22"/>
                    <a:pt x="89" y="22"/>
                    <a:pt x="88" y="22"/>
                  </a:cubicBezTo>
                  <a:cubicBezTo>
                    <a:pt x="89" y="20"/>
                    <a:pt x="90" y="22"/>
                    <a:pt x="91" y="22"/>
                  </a:cubicBezTo>
                  <a:moveTo>
                    <a:pt x="100" y="17"/>
                  </a:moveTo>
                  <a:cubicBezTo>
                    <a:pt x="101" y="18"/>
                    <a:pt x="101" y="18"/>
                    <a:pt x="101" y="18"/>
                  </a:cubicBezTo>
                  <a:cubicBezTo>
                    <a:pt x="101" y="18"/>
                    <a:pt x="101" y="18"/>
                    <a:pt x="101" y="19"/>
                  </a:cubicBezTo>
                  <a:cubicBezTo>
                    <a:pt x="101" y="19"/>
                    <a:pt x="101" y="19"/>
                    <a:pt x="101" y="19"/>
                  </a:cubicBezTo>
                  <a:cubicBezTo>
                    <a:pt x="102" y="19"/>
                    <a:pt x="102" y="18"/>
                    <a:pt x="101" y="18"/>
                  </a:cubicBezTo>
                  <a:cubicBezTo>
                    <a:pt x="102" y="17"/>
                    <a:pt x="103" y="19"/>
                    <a:pt x="103" y="19"/>
                  </a:cubicBezTo>
                  <a:cubicBezTo>
                    <a:pt x="103" y="18"/>
                    <a:pt x="103" y="18"/>
                    <a:pt x="103" y="18"/>
                  </a:cubicBezTo>
                  <a:cubicBezTo>
                    <a:pt x="103" y="19"/>
                    <a:pt x="104" y="19"/>
                    <a:pt x="106" y="19"/>
                  </a:cubicBezTo>
                  <a:cubicBezTo>
                    <a:pt x="106" y="20"/>
                    <a:pt x="104" y="19"/>
                    <a:pt x="104" y="20"/>
                  </a:cubicBezTo>
                  <a:cubicBezTo>
                    <a:pt x="104" y="20"/>
                    <a:pt x="104" y="19"/>
                    <a:pt x="104" y="19"/>
                  </a:cubicBezTo>
                  <a:cubicBezTo>
                    <a:pt x="103" y="19"/>
                    <a:pt x="103" y="20"/>
                    <a:pt x="103" y="20"/>
                  </a:cubicBezTo>
                  <a:cubicBezTo>
                    <a:pt x="102" y="19"/>
                    <a:pt x="102" y="19"/>
                    <a:pt x="100" y="19"/>
                  </a:cubicBezTo>
                  <a:cubicBezTo>
                    <a:pt x="100" y="18"/>
                    <a:pt x="99" y="18"/>
                    <a:pt x="100" y="17"/>
                  </a:cubicBezTo>
                  <a:moveTo>
                    <a:pt x="119" y="260"/>
                  </a:moveTo>
                  <a:cubicBezTo>
                    <a:pt x="119" y="260"/>
                    <a:pt x="118" y="261"/>
                    <a:pt x="117" y="261"/>
                  </a:cubicBezTo>
                  <a:cubicBezTo>
                    <a:pt x="117" y="260"/>
                    <a:pt x="118" y="260"/>
                    <a:pt x="119" y="260"/>
                  </a:cubicBezTo>
                  <a:moveTo>
                    <a:pt x="97" y="19"/>
                  </a:moveTo>
                  <a:cubicBezTo>
                    <a:pt x="98" y="20"/>
                    <a:pt x="99" y="21"/>
                    <a:pt x="100" y="20"/>
                  </a:cubicBezTo>
                  <a:cubicBezTo>
                    <a:pt x="101" y="20"/>
                    <a:pt x="100" y="21"/>
                    <a:pt x="102" y="21"/>
                  </a:cubicBezTo>
                  <a:cubicBezTo>
                    <a:pt x="103" y="22"/>
                    <a:pt x="104" y="21"/>
                    <a:pt x="104" y="22"/>
                  </a:cubicBezTo>
                  <a:cubicBezTo>
                    <a:pt x="104" y="22"/>
                    <a:pt x="103" y="22"/>
                    <a:pt x="101" y="22"/>
                  </a:cubicBezTo>
                  <a:cubicBezTo>
                    <a:pt x="100" y="21"/>
                    <a:pt x="97" y="21"/>
                    <a:pt x="97" y="19"/>
                  </a:cubicBezTo>
                  <a:moveTo>
                    <a:pt x="96" y="19"/>
                  </a:moveTo>
                  <a:cubicBezTo>
                    <a:pt x="95" y="22"/>
                    <a:pt x="93" y="19"/>
                    <a:pt x="92" y="19"/>
                  </a:cubicBezTo>
                  <a:cubicBezTo>
                    <a:pt x="92" y="18"/>
                    <a:pt x="92" y="19"/>
                    <a:pt x="91" y="18"/>
                  </a:cubicBezTo>
                  <a:cubicBezTo>
                    <a:pt x="93" y="17"/>
                    <a:pt x="94" y="20"/>
                    <a:pt x="96" y="19"/>
                  </a:cubicBezTo>
                  <a:moveTo>
                    <a:pt x="98" y="23"/>
                  </a:moveTo>
                  <a:cubicBezTo>
                    <a:pt x="98" y="23"/>
                    <a:pt x="99" y="23"/>
                    <a:pt x="99" y="23"/>
                  </a:cubicBezTo>
                  <a:cubicBezTo>
                    <a:pt x="99" y="24"/>
                    <a:pt x="98" y="23"/>
                    <a:pt x="98" y="23"/>
                  </a:cubicBezTo>
                  <a:cubicBezTo>
                    <a:pt x="96" y="23"/>
                    <a:pt x="95" y="22"/>
                    <a:pt x="93" y="21"/>
                  </a:cubicBezTo>
                  <a:cubicBezTo>
                    <a:pt x="93" y="20"/>
                    <a:pt x="97" y="22"/>
                    <a:pt x="98" y="23"/>
                  </a:cubicBezTo>
                  <a:moveTo>
                    <a:pt x="159" y="35"/>
                  </a:moveTo>
                  <a:cubicBezTo>
                    <a:pt x="158" y="35"/>
                    <a:pt x="158" y="35"/>
                    <a:pt x="157" y="35"/>
                  </a:cubicBezTo>
                  <a:cubicBezTo>
                    <a:pt x="156" y="35"/>
                    <a:pt x="155" y="34"/>
                    <a:pt x="154" y="34"/>
                  </a:cubicBezTo>
                  <a:cubicBezTo>
                    <a:pt x="153" y="33"/>
                    <a:pt x="152" y="32"/>
                    <a:pt x="152" y="32"/>
                  </a:cubicBezTo>
                  <a:cubicBezTo>
                    <a:pt x="151" y="31"/>
                    <a:pt x="149" y="30"/>
                    <a:pt x="148" y="29"/>
                  </a:cubicBezTo>
                  <a:cubicBezTo>
                    <a:pt x="148" y="28"/>
                    <a:pt x="147" y="28"/>
                    <a:pt x="146" y="28"/>
                  </a:cubicBezTo>
                  <a:cubicBezTo>
                    <a:pt x="142" y="23"/>
                    <a:pt x="138" y="22"/>
                    <a:pt x="135" y="19"/>
                  </a:cubicBezTo>
                  <a:cubicBezTo>
                    <a:pt x="136" y="19"/>
                    <a:pt x="136" y="19"/>
                    <a:pt x="136" y="19"/>
                  </a:cubicBezTo>
                  <a:cubicBezTo>
                    <a:pt x="137" y="18"/>
                    <a:pt x="136" y="18"/>
                    <a:pt x="135" y="18"/>
                  </a:cubicBezTo>
                  <a:cubicBezTo>
                    <a:pt x="135" y="17"/>
                    <a:pt x="134" y="15"/>
                    <a:pt x="133" y="15"/>
                  </a:cubicBezTo>
                  <a:cubicBezTo>
                    <a:pt x="133" y="16"/>
                    <a:pt x="134" y="18"/>
                    <a:pt x="135" y="18"/>
                  </a:cubicBezTo>
                  <a:cubicBezTo>
                    <a:pt x="133" y="18"/>
                    <a:pt x="133" y="17"/>
                    <a:pt x="131" y="16"/>
                  </a:cubicBezTo>
                  <a:cubicBezTo>
                    <a:pt x="132" y="16"/>
                    <a:pt x="130" y="15"/>
                    <a:pt x="132" y="15"/>
                  </a:cubicBezTo>
                  <a:cubicBezTo>
                    <a:pt x="132" y="15"/>
                    <a:pt x="131" y="14"/>
                    <a:pt x="130" y="14"/>
                  </a:cubicBezTo>
                  <a:cubicBezTo>
                    <a:pt x="130" y="15"/>
                    <a:pt x="131" y="15"/>
                    <a:pt x="130" y="16"/>
                  </a:cubicBezTo>
                  <a:cubicBezTo>
                    <a:pt x="128" y="15"/>
                    <a:pt x="128" y="15"/>
                    <a:pt x="128" y="15"/>
                  </a:cubicBezTo>
                  <a:cubicBezTo>
                    <a:pt x="131" y="16"/>
                    <a:pt x="129" y="13"/>
                    <a:pt x="128" y="14"/>
                  </a:cubicBezTo>
                  <a:cubicBezTo>
                    <a:pt x="127" y="14"/>
                    <a:pt x="128" y="14"/>
                    <a:pt x="128" y="14"/>
                  </a:cubicBezTo>
                  <a:cubicBezTo>
                    <a:pt x="129" y="15"/>
                    <a:pt x="126" y="13"/>
                    <a:pt x="125" y="13"/>
                  </a:cubicBezTo>
                  <a:cubicBezTo>
                    <a:pt x="125" y="13"/>
                    <a:pt x="125" y="13"/>
                    <a:pt x="125" y="12"/>
                  </a:cubicBezTo>
                  <a:cubicBezTo>
                    <a:pt x="124" y="12"/>
                    <a:pt x="123" y="11"/>
                    <a:pt x="122" y="10"/>
                  </a:cubicBezTo>
                  <a:cubicBezTo>
                    <a:pt x="124" y="10"/>
                    <a:pt x="126" y="11"/>
                    <a:pt x="127" y="10"/>
                  </a:cubicBezTo>
                  <a:cubicBezTo>
                    <a:pt x="127" y="10"/>
                    <a:pt x="127" y="10"/>
                    <a:pt x="127" y="10"/>
                  </a:cubicBezTo>
                  <a:cubicBezTo>
                    <a:pt x="129" y="11"/>
                    <a:pt x="127" y="10"/>
                    <a:pt x="128" y="9"/>
                  </a:cubicBezTo>
                  <a:cubicBezTo>
                    <a:pt x="129" y="10"/>
                    <a:pt x="130" y="10"/>
                    <a:pt x="131" y="11"/>
                  </a:cubicBezTo>
                  <a:cubicBezTo>
                    <a:pt x="131" y="12"/>
                    <a:pt x="130" y="11"/>
                    <a:pt x="129" y="10"/>
                  </a:cubicBezTo>
                  <a:cubicBezTo>
                    <a:pt x="128" y="11"/>
                    <a:pt x="131" y="12"/>
                    <a:pt x="132" y="12"/>
                  </a:cubicBezTo>
                  <a:cubicBezTo>
                    <a:pt x="133" y="13"/>
                    <a:pt x="133" y="13"/>
                    <a:pt x="134" y="14"/>
                  </a:cubicBezTo>
                  <a:cubicBezTo>
                    <a:pt x="136" y="14"/>
                    <a:pt x="136" y="14"/>
                    <a:pt x="136" y="14"/>
                  </a:cubicBezTo>
                  <a:cubicBezTo>
                    <a:pt x="136" y="13"/>
                    <a:pt x="134" y="13"/>
                    <a:pt x="134" y="13"/>
                  </a:cubicBezTo>
                  <a:cubicBezTo>
                    <a:pt x="134" y="13"/>
                    <a:pt x="134" y="12"/>
                    <a:pt x="134" y="12"/>
                  </a:cubicBezTo>
                  <a:cubicBezTo>
                    <a:pt x="133" y="11"/>
                    <a:pt x="132" y="11"/>
                    <a:pt x="131" y="10"/>
                  </a:cubicBezTo>
                  <a:cubicBezTo>
                    <a:pt x="134" y="12"/>
                    <a:pt x="138" y="13"/>
                    <a:pt x="141" y="16"/>
                  </a:cubicBezTo>
                  <a:cubicBezTo>
                    <a:pt x="140" y="16"/>
                    <a:pt x="139" y="17"/>
                    <a:pt x="139" y="18"/>
                  </a:cubicBezTo>
                  <a:cubicBezTo>
                    <a:pt x="140" y="19"/>
                    <a:pt x="141" y="18"/>
                    <a:pt x="142" y="19"/>
                  </a:cubicBezTo>
                  <a:cubicBezTo>
                    <a:pt x="143" y="20"/>
                    <a:pt x="141" y="18"/>
                    <a:pt x="142" y="18"/>
                  </a:cubicBezTo>
                  <a:cubicBezTo>
                    <a:pt x="144" y="19"/>
                    <a:pt x="144" y="19"/>
                    <a:pt x="144" y="19"/>
                  </a:cubicBezTo>
                  <a:cubicBezTo>
                    <a:pt x="145" y="18"/>
                    <a:pt x="144" y="17"/>
                    <a:pt x="142" y="17"/>
                  </a:cubicBezTo>
                  <a:cubicBezTo>
                    <a:pt x="144" y="16"/>
                    <a:pt x="146" y="19"/>
                    <a:pt x="148" y="20"/>
                  </a:cubicBezTo>
                  <a:cubicBezTo>
                    <a:pt x="148" y="20"/>
                    <a:pt x="148" y="20"/>
                    <a:pt x="147" y="20"/>
                  </a:cubicBezTo>
                  <a:cubicBezTo>
                    <a:pt x="148" y="21"/>
                    <a:pt x="149" y="21"/>
                    <a:pt x="150" y="22"/>
                  </a:cubicBezTo>
                  <a:cubicBezTo>
                    <a:pt x="150" y="21"/>
                    <a:pt x="150" y="21"/>
                    <a:pt x="149" y="21"/>
                  </a:cubicBezTo>
                  <a:cubicBezTo>
                    <a:pt x="151" y="21"/>
                    <a:pt x="154" y="24"/>
                    <a:pt x="157" y="27"/>
                  </a:cubicBezTo>
                  <a:cubicBezTo>
                    <a:pt x="156" y="26"/>
                    <a:pt x="156" y="27"/>
                    <a:pt x="156" y="28"/>
                  </a:cubicBezTo>
                  <a:cubicBezTo>
                    <a:pt x="157" y="29"/>
                    <a:pt x="159" y="29"/>
                    <a:pt x="158" y="28"/>
                  </a:cubicBezTo>
                  <a:cubicBezTo>
                    <a:pt x="159" y="27"/>
                    <a:pt x="160" y="30"/>
                    <a:pt x="160" y="30"/>
                  </a:cubicBezTo>
                  <a:cubicBezTo>
                    <a:pt x="160" y="32"/>
                    <a:pt x="159" y="33"/>
                    <a:pt x="159" y="35"/>
                  </a:cubicBezTo>
                  <a:moveTo>
                    <a:pt x="133" y="14"/>
                  </a:moveTo>
                  <a:cubicBezTo>
                    <a:pt x="133" y="14"/>
                    <a:pt x="131" y="12"/>
                    <a:pt x="130" y="13"/>
                  </a:cubicBezTo>
                  <a:cubicBezTo>
                    <a:pt x="131" y="13"/>
                    <a:pt x="131" y="13"/>
                    <a:pt x="133" y="14"/>
                  </a:cubicBezTo>
                  <a:moveTo>
                    <a:pt x="139" y="18"/>
                  </a:moveTo>
                  <a:cubicBezTo>
                    <a:pt x="139" y="17"/>
                    <a:pt x="138" y="17"/>
                    <a:pt x="140" y="16"/>
                  </a:cubicBezTo>
                  <a:cubicBezTo>
                    <a:pt x="138" y="14"/>
                    <a:pt x="138" y="17"/>
                    <a:pt x="137" y="16"/>
                  </a:cubicBezTo>
                  <a:cubicBezTo>
                    <a:pt x="137" y="15"/>
                    <a:pt x="135" y="13"/>
                    <a:pt x="134" y="15"/>
                  </a:cubicBezTo>
                  <a:cubicBezTo>
                    <a:pt x="135" y="16"/>
                    <a:pt x="135" y="15"/>
                    <a:pt x="136" y="15"/>
                  </a:cubicBezTo>
                  <a:cubicBezTo>
                    <a:pt x="137" y="16"/>
                    <a:pt x="137" y="18"/>
                    <a:pt x="139" y="18"/>
                  </a:cubicBezTo>
                  <a:moveTo>
                    <a:pt x="148" y="23"/>
                  </a:moveTo>
                  <a:cubicBezTo>
                    <a:pt x="147" y="21"/>
                    <a:pt x="146" y="21"/>
                    <a:pt x="145" y="21"/>
                  </a:cubicBezTo>
                  <a:cubicBezTo>
                    <a:pt x="144" y="21"/>
                    <a:pt x="143" y="19"/>
                    <a:pt x="143" y="20"/>
                  </a:cubicBezTo>
                  <a:cubicBezTo>
                    <a:pt x="143" y="21"/>
                    <a:pt x="144" y="21"/>
                    <a:pt x="144" y="22"/>
                  </a:cubicBezTo>
                  <a:cubicBezTo>
                    <a:pt x="146" y="21"/>
                    <a:pt x="146" y="23"/>
                    <a:pt x="148" y="23"/>
                  </a:cubicBezTo>
                  <a:moveTo>
                    <a:pt x="146" y="24"/>
                  </a:moveTo>
                  <a:cubicBezTo>
                    <a:pt x="145" y="24"/>
                    <a:pt x="146" y="25"/>
                    <a:pt x="146" y="26"/>
                  </a:cubicBezTo>
                  <a:cubicBezTo>
                    <a:pt x="148" y="25"/>
                    <a:pt x="147" y="24"/>
                    <a:pt x="146" y="24"/>
                  </a:cubicBezTo>
                  <a:moveTo>
                    <a:pt x="150" y="24"/>
                  </a:moveTo>
                  <a:cubicBezTo>
                    <a:pt x="149" y="23"/>
                    <a:pt x="148" y="23"/>
                    <a:pt x="148" y="23"/>
                  </a:cubicBezTo>
                  <a:cubicBezTo>
                    <a:pt x="148" y="24"/>
                    <a:pt x="148" y="24"/>
                    <a:pt x="149" y="25"/>
                  </a:cubicBezTo>
                  <a:lnTo>
                    <a:pt x="150" y="24"/>
                  </a:lnTo>
                  <a:close/>
                  <a:moveTo>
                    <a:pt x="152" y="25"/>
                  </a:moveTo>
                  <a:cubicBezTo>
                    <a:pt x="151" y="24"/>
                    <a:pt x="149" y="25"/>
                    <a:pt x="151" y="26"/>
                  </a:cubicBezTo>
                  <a:cubicBezTo>
                    <a:pt x="151" y="27"/>
                    <a:pt x="153" y="25"/>
                    <a:pt x="152" y="25"/>
                  </a:cubicBezTo>
                  <a:moveTo>
                    <a:pt x="157" y="30"/>
                  </a:moveTo>
                  <a:cubicBezTo>
                    <a:pt x="158" y="30"/>
                    <a:pt x="158" y="30"/>
                    <a:pt x="157" y="29"/>
                  </a:cubicBezTo>
                  <a:cubicBezTo>
                    <a:pt x="156" y="29"/>
                    <a:pt x="157" y="30"/>
                    <a:pt x="157" y="32"/>
                  </a:cubicBezTo>
                  <a:cubicBezTo>
                    <a:pt x="159" y="31"/>
                    <a:pt x="157" y="30"/>
                    <a:pt x="157" y="30"/>
                  </a:cubicBezTo>
                  <a:moveTo>
                    <a:pt x="8" y="56"/>
                  </a:moveTo>
                  <a:cubicBezTo>
                    <a:pt x="8" y="57"/>
                    <a:pt x="9" y="58"/>
                    <a:pt x="8" y="59"/>
                  </a:cubicBezTo>
                  <a:cubicBezTo>
                    <a:pt x="7" y="57"/>
                    <a:pt x="8" y="57"/>
                    <a:pt x="7" y="55"/>
                  </a:cubicBezTo>
                  <a:cubicBezTo>
                    <a:pt x="7" y="55"/>
                    <a:pt x="8" y="56"/>
                    <a:pt x="8" y="56"/>
                  </a:cubicBezTo>
                  <a:moveTo>
                    <a:pt x="7" y="57"/>
                  </a:moveTo>
                  <a:cubicBezTo>
                    <a:pt x="7" y="58"/>
                    <a:pt x="5" y="56"/>
                    <a:pt x="6" y="55"/>
                  </a:cubicBezTo>
                  <a:cubicBezTo>
                    <a:pt x="7" y="56"/>
                    <a:pt x="6" y="57"/>
                    <a:pt x="7" y="57"/>
                  </a:cubicBezTo>
                  <a:moveTo>
                    <a:pt x="4" y="44"/>
                  </a:moveTo>
                  <a:cubicBezTo>
                    <a:pt x="5" y="44"/>
                    <a:pt x="5" y="45"/>
                    <a:pt x="5" y="46"/>
                  </a:cubicBezTo>
                  <a:cubicBezTo>
                    <a:pt x="6" y="47"/>
                    <a:pt x="6" y="48"/>
                    <a:pt x="5" y="49"/>
                  </a:cubicBezTo>
                  <a:cubicBezTo>
                    <a:pt x="6" y="50"/>
                    <a:pt x="6" y="51"/>
                    <a:pt x="6" y="52"/>
                  </a:cubicBezTo>
                  <a:cubicBezTo>
                    <a:pt x="6" y="52"/>
                    <a:pt x="6" y="51"/>
                    <a:pt x="6" y="51"/>
                  </a:cubicBezTo>
                  <a:cubicBezTo>
                    <a:pt x="6" y="51"/>
                    <a:pt x="6" y="51"/>
                    <a:pt x="6" y="52"/>
                  </a:cubicBezTo>
                  <a:cubicBezTo>
                    <a:pt x="5" y="51"/>
                    <a:pt x="5" y="50"/>
                    <a:pt x="5" y="48"/>
                  </a:cubicBezTo>
                  <a:cubicBezTo>
                    <a:pt x="5" y="47"/>
                    <a:pt x="5" y="46"/>
                    <a:pt x="4" y="46"/>
                  </a:cubicBezTo>
                  <a:cubicBezTo>
                    <a:pt x="4" y="45"/>
                    <a:pt x="4" y="45"/>
                    <a:pt x="4" y="44"/>
                  </a:cubicBezTo>
                  <a:moveTo>
                    <a:pt x="8" y="60"/>
                  </a:moveTo>
                  <a:cubicBezTo>
                    <a:pt x="8" y="61"/>
                    <a:pt x="9" y="61"/>
                    <a:pt x="10" y="63"/>
                  </a:cubicBezTo>
                  <a:cubicBezTo>
                    <a:pt x="8" y="63"/>
                    <a:pt x="8" y="61"/>
                    <a:pt x="7" y="60"/>
                  </a:cubicBezTo>
                  <a:cubicBezTo>
                    <a:pt x="8" y="60"/>
                    <a:pt x="8" y="58"/>
                    <a:pt x="9" y="59"/>
                  </a:cubicBezTo>
                  <a:cubicBezTo>
                    <a:pt x="10" y="59"/>
                    <a:pt x="8" y="58"/>
                    <a:pt x="9" y="58"/>
                  </a:cubicBezTo>
                  <a:cubicBezTo>
                    <a:pt x="10" y="58"/>
                    <a:pt x="10" y="59"/>
                    <a:pt x="10" y="60"/>
                  </a:cubicBezTo>
                  <a:cubicBezTo>
                    <a:pt x="9" y="60"/>
                    <a:pt x="9" y="60"/>
                    <a:pt x="8" y="60"/>
                  </a:cubicBezTo>
                  <a:moveTo>
                    <a:pt x="8" y="50"/>
                  </a:moveTo>
                  <a:cubicBezTo>
                    <a:pt x="8" y="51"/>
                    <a:pt x="8" y="52"/>
                    <a:pt x="8" y="53"/>
                  </a:cubicBezTo>
                  <a:cubicBezTo>
                    <a:pt x="8" y="53"/>
                    <a:pt x="8" y="54"/>
                    <a:pt x="9" y="54"/>
                  </a:cubicBezTo>
                  <a:cubicBezTo>
                    <a:pt x="9" y="54"/>
                    <a:pt x="9" y="55"/>
                    <a:pt x="9" y="55"/>
                  </a:cubicBezTo>
                  <a:cubicBezTo>
                    <a:pt x="9" y="55"/>
                    <a:pt x="9" y="55"/>
                    <a:pt x="9" y="56"/>
                  </a:cubicBezTo>
                  <a:cubicBezTo>
                    <a:pt x="8" y="56"/>
                    <a:pt x="8" y="56"/>
                    <a:pt x="7" y="55"/>
                  </a:cubicBezTo>
                  <a:cubicBezTo>
                    <a:pt x="7" y="54"/>
                    <a:pt x="6" y="54"/>
                    <a:pt x="6" y="52"/>
                  </a:cubicBezTo>
                  <a:cubicBezTo>
                    <a:pt x="7" y="52"/>
                    <a:pt x="7" y="54"/>
                    <a:pt x="7" y="54"/>
                  </a:cubicBezTo>
                  <a:cubicBezTo>
                    <a:pt x="8" y="53"/>
                    <a:pt x="7" y="52"/>
                    <a:pt x="7" y="52"/>
                  </a:cubicBezTo>
                  <a:cubicBezTo>
                    <a:pt x="7" y="51"/>
                    <a:pt x="7" y="50"/>
                    <a:pt x="8" y="50"/>
                  </a:cubicBezTo>
                  <a:moveTo>
                    <a:pt x="65" y="10"/>
                  </a:moveTo>
                  <a:cubicBezTo>
                    <a:pt x="65" y="9"/>
                    <a:pt x="66" y="9"/>
                    <a:pt x="65" y="9"/>
                  </a:cubicBezTo>
                  <a:cubicBezTo>
                    <a:pt x="66" y="8"/>
                    <a:pt x="67" y="9"/>
                    <a:pt x="67" y="10"/>
                  </a:cubicBezTo>
                  <a:lnTo>
                    <a:pt x="65" y="10"/>
                  </a:lnTo>
                  <a:close/>
                  <a:moveTo>
                    <a:pt x="11" y="65"/>
                  </a:moveTo>
                  <a:cubicBezTo>
                    <a:pt x="10" y="64"/>
                    <a:pt x="11" y="63"/>
                    <a:pt x="10" y="61"/>
                  </a:cubicBezTo>
                  <a:cubicBezTo>
                    <a:pt x="11" y="61"/>
                    <a:pt x="11" y="63"/>
                    <a:pt x="11" y="62"/>
                  </a:cubicBezTo>
                  <a:cubicBezTo>
                    <a:pt x="11" y="63"/>
                    <a:pt x="12" y="64"/>
                    <a:pt x="11" y="65"/>
                  </a:cubicBezTo>
                  <a:moveTo>
                    <a:pt x="10" y="78"/>
                  </a:moveTo>
                  <a:cubicBezTo>
                    <a:pt x="10" y="78"/>
                    <a:pt x="9" y="75"/>
                    <a:pt x="9" y="74"/>
                  </a:cubicBezTo>
                  <a:cubicBezTo>
                    <a:pt x="10" y="73"/>
                    <a:pt x="10" y="74"/>
                    <a:pt x="10" y="75"/>
                  </a:cubicBezTo>
                  <a:cubicBezTo>
                    <a:pt x="10" y="75"/>
                    <a:pt x="11" y="77"/>
                    <a:pt x="10" y="78"/>
                  </a:cubicBezTo>
                  <a:moveTo>
                    <a:pt x="7" y="45"/>
                  </a:moveTo>
                  <a:cubicBezTo>
                    <a:pt x="7" y="42"/>
                    <a:pt x="5" y="45"/>
                    <a:pt x="5" y="42"/>
                  </a:cubicBezTo>
                  <a:cubicBezTo>
                    <a:pt x="6" y="42"/>
                    <a:pt x="6" y="43"/>
                    <a:pt x="7" y="43"/>
                  </a:cubicBezTo>
                  <a:cubicBezTo>
                    <a:pt x="7" y="44"/>
                    <a:pt x="7" y="45"/>
                    <a:pt x="8" y="46"/>
                  </a:cubicBezTo>
                  <a:cubicBezTo>
                    <a:pt x="8" y="47"/>
                    <a:pt x="8" y="47"/>
                    <a:pt x="7" y="48"/>
                  </a:cubicBezTo>
                  <a:cubicBezTo>
                    <a:pt x="7" y="47"/>
                    <a:pt x="7" y="46"/>
                    <a:pt x="6" y="46"/>
                  </a:cubicBezTo>
                  <a:cubicBezTo>
                    <a:pt x="6" y="45"/>
                    <a:pt x="6" y="45"/>
                    <a:pt x="7" y="45"/>
                  </a:cubicBezTo>
                  <a:moveTo>
                    <a:pt x="8" y="72"/>
                  </a:moveTo>
                  <a:cubicBezTo>
                    <a:pt x="8" y="72"/>
                    <a:pt x="8" y="69"/>
                    <a:pt x="7" y="68"/>
                  </a:cubicBezTo>
                  <a:cubicBezTo>
                    <a:pt x="8" y="69"/>
                    <a:pt x="9" y="71"/>
                    <a:pt x="8" y="72"/>
                  </a:cubicBezTo>
                  <a:moveTo>
                    <a:pt x="10" y="68"/>
                  </a:moveTo>
                  <a:cubicBezTo>
                    <a:pt x="11" y="67"/>
                    <a:pt x="10" y="67"/>
                    <a:pt x="10" y="66"/>
                  </a:cubicBezTo>
                  <a:cubicBezTo>
                    <a:pt x="11" y="66"/>
                    <a:pt x="11" y="67"/>
                    <a:pt x="11" y="67"/>
                  </a:cubicBezTo>
                  <a:cubicBezTo>
                    <a:pt x="11" y="68"/>
                    <a:pt x="11" y="68"/>
                    <a:pt x="10" y="68"/>
                  </a:cubicBezTo>
                  <a:moveTo>
                    <a:pt x="13" y="76"/>
                  </a:moveTo>
                  <a:cubicBezTo>
                    <a:pt x="12" y="76"/>
                    <a:pt x="12" y="77"/>
                    <a:pt x="13" y="78"/>
                  </a:cubicBezTo>
                  <a:cubicBezTo>
                    <a:pt x="11" y="77"/>
                    <a:pt x="12" y="75"/>
                    <a:pt x="11" y="74"/>
                  </a:cubicBezTo>
                  <a:cubicBezTo>
                    <a:pt x="11" y="73"/>
                    <a:pt x="12" y="73"/>
                    <a:pt x="12" y="73"/>
                  </a:cubicBezTo>
                  <a:cubicBezTo>
                    <a:pt x="12" y="72"/>
                    <a:pt x="11" y="73"/>
                    <a:pt x="11" y="73"/>
                  </a:cubicBezTo>
                  <a:cubicBezTo>
                    <a:pt x="11" y="73"/>
                    <a:pt x="11" y="72"/>
                    <a:pt x="11" y="72"/>
                  </a:cubicBezTo>
                  <a:cubicBezTo>
                    <a:pt x="11" y="71"/>
                    <a:pt x="12" y="72"/>
                    <a:pt x="12" y="71"/>
                  </a:cubicBezTo>
                  <a:cubicBezTo>
                    <a:pt x="13" y="71"/>
                    <a:pt x="13" y="73"/>
                    <a:pt x="13" y="73"/>
                  </a:cubicBezTo>
                  <a:cubicBezTo>
                    <a:pt x="13" y="74"/>
                    <a:pt x="14" y="73"/>
                    <a:pt x="14" y="74"/>
                  </a:cubicBezTo>
                  <a:cubicBezTo>
                    <a:pt x="13" y="75"/>
                    <a:pt x="13" y="74"/>
                    <a:pt x="13" y="73"/>
                  </a:cubicBezTo>
                  <a:cubicBezTo>
                    <a:pt x="12" y="73"/>
                    <a:pt x="12" y="74"/>
                    <a:pt x="12" y="74"/>
                  </a:cubicBezTo>
                  <a:cubicBezTo>
                    <a:pt x="13" y="75"/>
                    <a:pt x="14" y="75"/>
                    <a:pt x="15" y="77"/>
                  </a:cubicBezTo>
                  <a:cubicBezTo>
                    <a:pt x="13" y="76"/>
                    <a:pt x="14" y="77"/>
                    <a:pt x="15" y="78"/>
                  </a:cubicBezTo>
                  <a:cubicBezTo>
                    <a:pt x="14" y="78"/>
                    <a:pt x="14" y="78"/>
                    <a:pt x="13" y="78"/>
                  </a:cubicBezTo>
                  <a:cubicBezTo>
                    <a:pt x="13" y="77"/>
                    <a:pt x="14" y="77"/>
                    <a:pt x="13" y="76"/>
                  </a:cubicBezTo>
                  <a:moveTo>
                    <a:pt x="6" y="65"/>
                  </a:moveTo>
                  <a:cubicBezTo>
                    <a:pt x="6" y="64"/>
                    <a:pt x="5" y="63"/>
                    <a:pt x="5" y="62"/>
                  </a:cubicBezTo>
                  <a:cubicBezTo>
                    <a:pt x="5" y="62"/>
                    <a:pt x="5" y="61"/>
                    <a:pt x="5" y="61"/>
                  </a:cubicBezTo>
                  <a:cubicBezTo>
                    <a:pt x="5" y="60"/>
                    <a:pt x="5" y="60"/>
                    <a:pt x="4" y="60"/>
                  </a:cubicBezTo>
                  <a:cubicBezTo>
                    <a:pt x="4" y="59"/>
                    <a:pt x="4" y="58"/>
                    <a:pt x="4" y="58"/>
                  </a:cubicBezTo>
                  <a:cubicBezTo>
                    <a:pt x="4" y="57"/>
                    <a:pt x="4" y="56"/>
                    <a:pt x="3" y="55"/>
                  </a:cubicBezTo>
                  <a:cubicBezTo>
                    <a:pt x="3" y="53"/>
                    <a:pt x="2" y="51"/>
                    <a:pt x="2" y="48"/>
                  </a:cubicBezTo>
                  <a:cubicBezTo>
                    <a:pt x="4" y="48"/>
                    <a:pt x="3" y="51"/>
                    <a:pt x="3" y="53"/>
                  </a:cubicBezTo>
                  <a:cubicBezTo>
                    <a:pt x="4" y="54"/>
                    <a:pt x="5" y="54"/>
                    <a:pt x="4" y="55"/>
                  </a:cubicBezTo>
                  <a:cubicBezTo>
                    <a:pt x="4" y="56"/>
                    <a:pt x="5" y="56"/>
                    <a:pt x="5" y="55"/>
                  </a:cubicBezTo>
                  <a:cubicBezTo>
                    <a:pt x="5" y="55"/>
                    <a:pt x="5" y="56"/>
                    <a:pt x="5" y="56"/>
                  </a:cubicBezTo>
                  <a:cubicBezTo>
                    <a:pt x="5" y="57"/>
                    <a:pt x="5" y="57"/>
                    <a:pt x="4" y="57"/>
                  </a:cubicBezTo>
                  <a:cubicBezTo>
                    <a:pt x="5" y="60"/>
                    <a:pt x="5" y="62"/>
                    <a:pt x="7" y="63"/>
                  </a:cubicBezTo>
                  <a:cubicBezTo>
                    <a:pt x="6" y="64"/>
                    <a:pt x="7" y="65"/>
                    <a:pt x="6" y="65"/>
                  </a:cubicBezTo>
                  <a:moveTo>
                    <a:pt x="68" y="9"/>
                  </a:moveTo>
                  <a:cubicBezTo>
                    <a:pt x="68" y="8"/>
                    <a:pt x="71" y="8"/>
                    <a:pt x="71" y="9"/>
                  </a:cubicBezTo>
                  <a:cubicBezTo>
                    <a:pt x="71" y="10"/>
                    <a:pt x="69" y="8"/>
                    <a:pt x="68" y="9"/>
                  </a:cubicBezTo>
                  <a:moveTo>
                    <a:pt x="72" y="17"/>
                  </a:moveTo>
                  <a:cubicBezTo>
                    <a:pt x="71" y="17"/>
                    <a:pt x="70" y="16"/>
                    <a:pt x="70" y="16"/>
                  </a:cubicBezTo>
                  <a:cubicBezTo>
                    <a:pt x="70" y="15"/>
                    <a:pt x="72" y="17"/>
                    <a:pt x="72" y="17"/>
                  </a:cubicBezTo>
                  <a:cubicBezTo>
                    <a:pt x="72" y="17"/>
                    <a:pt x="73" y="17"/>
                    <a:pt x="74" y="17"/>
                  </a:cubicBezTo>
                  <a:cubicBezTo>
                    <a:pt x="75" y="17"/>
                    <a:pt x="76" y="18"/>
                    <a:pt x="77" y="17"/>
                  </a:cubicBezTo>
                  <a:cubicBezTo>
                    <a:pt x="77" y="18"/>
                    <a:pt x="77" y="18"/>
                    <a:pt x="78" y="18"/>
                  </a:cubicBezTo>
                  <a:cubicBezTo>
                    <a:pt x="77" y="19"/>
                    <a:pt x="76" y="18"/>
                    <a:pt x="74" y="17"/>
                  </a:cubicBezTo>
                  <a:cubicBezTo>
                    <a:pt x="73" y="17"/>
                    <a:pt x="72" y="18"/>
                    <a:pt x="72" y="17"/>
                  </a:cubicBezTo>
                  <a:moveTo>
                    <a:pt x="69" y="11"/>
                  </a:moveTo>
                  <a:cubicBezTo>
                    <a:pt x="69" y="12"/>
                    <a:pt x="68" y="11"/>
                    <a:pt x="68" y="13"/>
                  </a:cubicBezTo>
                  <a:cubicBezTo>
                    <a:pt x="68" y="13"/>
                    <a:pt x="68" y="12"/>
                    <a:pt x="67" y="12"/>
                  </a:cubicBezTo>
                  <a:cubicBezTo>
                    <a:pt x="68" y="12"/>
                    <a:pt x="68" y="11"/>
                    <a:pt x="69" y="11"/>
                  </a:cubicBezTo>
                  <a:moveTo>
                    <a:pt x="67" y="12"/>
                  </a:moveTo>
                  <a:cubicBezTo>
                    <a:pt x="67" y="12"/>
                    <a:pt x="68" y="14"/>
                    <a:pt x="66" y="13"/>
                  </a:cubicBezTo>
                  <a:cubicBezTo>
                    <a:pt x="66" y="13"/>
                    <a:pt x="67" y="12"/>
                    <a:pt x="66" y="12"/>
                  </a:cubicBezTo>
                  <a:cubicBezTo>
                    <a:pt x="67" y="11"/>
                    <a:pt x="67" y="11"/>
                    <a:pt x="67" y="12"/>
                  </a:cubicBezTo>
                  <a:moveTo>
                    <a:pt x="68" y="17"/>
                  </a:moveTo>
                  <a:cubicBezTo>
                    <a:pt x="69" y="17"/>
                    <a:pt x="70" y="18"/>
                    <a:pt x="70" y="17"/>
                  </a:cubicBezTo>
                  <a:cubicBezTo>
                    <a:pt x="71" y="18"/>
                    <a:pt x="68" y="19"/>
                    <a:pt x="68" y="17"/>
                  </a:cubicBezTo>
                  <a:moveTo>
                    <a:pt x="7" y="21"/>
                  </a:moveTo>
                  <a:cubicBezTo>
                    <a:pt x="8" y="19"/>
                    <a:pt x="9" y="20"/>
                    <a:pt x="9" y="18"/>
                  </a:cubicBezTo>
                  <a:cubicBezTo>
                    <a:pt x="11" y="19"/>
                    <a:pt x="7" y="20"/>
                    <a:pt x="9" y="21"/>
                  </a:cubicBezTo>
                  <a:cubicBezTo>
                    <a:pt x="8" y="22"/>
                    <a:pt x="8" y="21"/>
                    <a:pt x="7" y="21"/>
                  </a:cubicBezTo>
                  <a:moveTo>
                    <a:pt x="50" y="2"/>
                  </a:moveTo>
                  <a:cubicBezTo>
                    <a:pt x="52" y="1"/>
                    <a:pt x="55" y="2"/>
                    <a:pt x="57" y="1"/>
                  </a:cubicBezTo>
                  <a:cubicBezTo>
                    <a:pt x="59" y="1"/>
                    <a:pt x="60" y="0"/>
                    <a:pt x="61" y="1"/>
                  </a:cubicBezTo>
                  <a:cubicBezTo>
                    <a:pt x="61" y="2"/>
                    <a:pt x="59" y="1"/>
                    <a:pt x="58" y="1"/>
                  </a:cubicBezTo>
                  <a:cubicBezTo>
                    <a:pt x="58" y="2"/>
                    <a:pt x="57" y="2"/>
                    <a:pt x="57" y="2"/>
                  </a:cubicBezTo>
                  <a:cubicBezTo>
                    <a:pt x="56" y="2"/>
                    <a:pt x="56" y="2"/>
                    <a:pt x="56" y="2"/>
                  </a:cubicBezTo>
                  <a:cubicBezTo>
                    <a:pt x="55" y="2"/>
                    <a:pt x="54" y="3"/>
                    <a:pt x="54" y="1"/>
                  </a:cubicBezTo>
                  <a:cubicBezTo>
                    <a:pt x="52" y="2"/>
                    <a:pt x="52" y="2"/>
                    <a:pt x="50" y="2"/>
                  </a:cubicBezTo>
                  <a:moveTo>
                    <a:pt x="74" y="16"/>
                  </a:moveTo>
                  <a:cubicBezTo>
                    <a:pt x="73" y="16"/>
                    <a:pt x="72" y="16"/>
                    <a:pt x="72" y="16"/>
                  </a:cubicBezTo>
                  <a:cubicBezTo>
                    <a:pt x="72" y="15"/>
                    <a:pt x="73" y="15"/>
                    <a:pt x="74" y="16"/>
                  </a:cubicBezTo>
                  <a:moveTo>
                    <a:pt x="77" y="12"/>
                  </a:moveTo>
                  <a:cubicBezTo>
                    <a:pt x="78" y="12"/>
                    <a:pt x="79" y="13"/>
                    <a:pt x="79" y="13"/>
                  </a:cubicBezTo>
                  <a:cubicBezTo>
                    <a:pt x="78" y="15"/>
                    <a:pt x="75" y="14"/>
                    <a:pt x="73" y="13"/>
                  </a:cubicBezTo>
                  <a:cubicBezTo>
                    <a:pt x="72" y="13"/>
                    <a:pt x="72" y="14"/>
                    <a:pt x="72" y="14"/>
                  </a:cubicBezTo>
                  <a:cubicBezTo>
                    <a:pt x="72" y="13"/>
                    <a:pt x="71" y="14"/>
                    <a:pt x="69" y="14"/>
                  </a:cubicBezTo>
                  <a:cubicBezTo>
                    <a:pt x="68" y="14"/>
                    <a:pt x="68" y="13"/>
                    <a:pt x="68" y="13"/>
                  </a:cubicBezTo>
                  <a:cubicBezTo>
                    <a:pt x="69" y="13"/>
                    <a:pt x="70" y="14"/>
                    <a:pt x="71" y="13"/>
                  </a:cubicBezTo>
                  <a:cubicBezTo>
                    <a:pt x="72" y="13"/>
                    <a:pt x="72" y="12"/>
                    <a:pt x="73" y="12"/>
                  </a:cubicBezTo>
                  <a:cubicBezTo>
                    <a:pt x="73" y="12"/>
                    <a:pt x="73" y="12"/>
                    <a:pt x="73" y="13"/>
                  </a:cubicBezTo>
                  <a:cubicBezTo>
                    <a:pt x="75" y="13"/>
                    <a:pt x="77" y="14"/>
                    <a:pt x="77" y="12"/>
                  </a:cubicBezTo>
                  <a:moveTo>
                    <a:pt x="72" y="4"/>
                  </a:moveTo>
                  <a:cubicBezTo>
                    <a:pt x="73" y="3"/>
                    <a:pt x="74" y="3"/>
                    <a:pt x="75" y="4"/>
                  </a:cubicBezTo>
                  <a:cubicBezTo>
                    <a:pt x="76" y="3"/>
                    <a:pt x="79" y="3"/>
                    <a:pt x="78" y="5"/>
                  </a:cubicBezTo>
                  <a:cubicBezTo>
                    <a:pt x="76" y="4"/>
                    <a:pt x="73" y="5"/>
                    <a:pt x="72" y="4"/>
                  </a:cubicBezTo>
                  <a:moveTo>
                    <a:pt x="177" y="121"/>
                  </a:moveTo>
                  <a:cubicBezTo>
                    <a:pt x="179" y="122"/>
                    <a:pt x="180" y="124"/>
                    <a:pt x="182" y="126"/>
                  </a:cubicBezTo>
                  <a:cubicBezTo>
                    <a:pt x="180" y="125"/>
                    <a:pt x="179" y="122"/>
                    <a:pt x="177" y="121"/>
                  </a:cubicBezTo>
                  <a:moveTo>
                    <a:pt x="37" y="96"/>
                  </a:moveTo>
                  <a:cubicBezTo>
                    <a:pt x="36" y="96"/>
                    <a:pt x="36" y="95"/>
                    <a:pt x="36" y="94"/>
                  </a:cubicBezTo>
                  <a:cubicBezTo>
                    <a:pt x="37" y="94"/>
                    <a:pt x="37" y="95"/>
                    <a:pt x="37" y="96"/>
                  </a:cubicBezTo>
                  <a:moveTo>
                    <a:pt x="35" y="94"/>
                  </a:moveTo>
                  <a:cubicBezTo>
                    <a:pt x="35" y="97"/>
                    <a:pt x="35" y="97"/>
                    <a:pt x="35" y="97"/>
                  </a:cubicBezTo>
                  <a:cubicBezTo>
                    <a:pt x="35" y="97"/>
                    <a:pt x="34" y="94"/>
                    <a:pt x="35" y="94"/>
                  </a:cubicBezTo>
                  <a:moveTo>
                    <a:pt x="38" y="94"/>
                  </a:moveTo>
                  <a:cubicBezTo>
                    <a:pt x="39" y="94"/>
                    <a:pt x="38" y="95"/>
                    <a:pt x="38" y="96"/>
                  </a:cubicBezTo>
                  <a:cubicBezTo>
                    <a:pt x="38" y="96"/>
                    <a:pt x="38" y="94"/>
                    <a:pt x="38" y="94"/>
                  </a:cubicBezTo>
                  <a:moveTo>
                    <a:pt x="37" y="115"/>
                  </a:moveTo>
                  <a:cubicBezTo>
                    <a:pt x="38" y="115"/>
                    <a:pt x="37" y="117"/>
                    <a:pt x="38" y="117"/>
                  </a:cubicBezTo>
                  <a:cubicBezTo>
                    <a:pt x="36" y="117"/>
                    <a:pt x="37" y="116"/>
                    <a:pt x="37" y="115"/>
                  </a:cubicBezTo>
                  <a:moveTo>
                    <a:pt x="41" y="93"/>
                  </a:moveTo>
                  <a:cubicBezTo>
                    <a:pt x="40" y="90"/>
                    <a:pt x="40" y="89"/>
                    <a:pt x="40" y="87"/>
                  </a:cubicBezTo>
                  <a:cubicBezTo>
                    <a:pt x="41" y="88"/>
                    <a:pt x="39" y="86"/>
                    <a:pt x="41" y="86"/>
                  </a:cubicBezTo>
                  <a:cubicBezTo>
                    <a:pt x="41" y="87"/>
                    <a:pt x="41" y="88"/>
                    <a:pt x="41" y="89"/>
                  </a:cubicBezTo>
                  <a:cubicBezTo>
                    <a:pt x="41" y="89"/>
                    <a:pt x="40" y="89"/>
                    <a:pt x="40" y="89"/>
                  </a:cubicBezTo>
                  <a:cubicBezTo>
                    <a:pt x="40" y="90"/>
                    <a:pt x="41" y="91"/>
                    <a:pt x="41" y="91"/>
                  </a:cubicBezTo>
                  <a:cubicBezTo>
                    <a:pt x="41" y="92"/>
                    <a:pt x="41" y="91"/>
                    <a:pt x="42" y="91"/>
                  </a:cubicBezTo>
                  <a:cubicBezTo>
                    <a:pt x="41" y="92"/>
                    <a:pt x="42" y="93"/>
                    <a:pt x="42" y="94"/>
                  </a:cubicBezTo>
                  <a:cubicBezTo>
                    <a:pt x="42" y="95"/>
                    <a:pt x="42" y="95"/>
                    <a:pt x="42" y="94"/>
                  </a:cubicBezTo>
                  <a:cubicBezTo>
                    <a:pt x="43" y="95"/>
                    <a:pt x="42" y="95"/>
                    <a:pt x="42" y="96"/>
                  </a:cubicBezTo>
                  <a:cubicBezTo>
                    <a:pt x="41" y="96"/>
                    <a:pt x="41" y="94"/>
                    <a:pt x="41" y="95"/>
                  </a:cubicBezTo>
                  <a:cubicBezTo>
                    <a:pt x="40" y="94"/>
                    <a:pt x="41" y="93"/>
                    <a:pt x="42" y="94"/>
                  </a:cubicBezTo>
                  <a:cubicBezTo>
                    <a:pt x="41" y="93"/>
                    <a:pt x="41" y="92"/>
                    <a:pt x="41" y="93"/>
                  </a:cubicBezTo>
                  <a:moveTo>
                    <a:pt x="33" y="87"/>
                  </a:moveTo>
                  <a:cubicBezTo>
                    <a:pt x="34" y="87"/>
                    <a:pt x="34" y="88"/>
                    <a:pt x="34" y="88"/>
                  </a:cubicBezTo>
                  <a:cubicBezTo>
                    <a:pt x="34" y="89"/>
                    <a:pt x="34" y="90"/>
                    <a:pt x="34" y="91"/>
                  </a:cubicBezTo>
                  <a:cubicBezTo>
                    <a:pt x="33" y="90"/>
                    <a:pt x="34" y="88"/>
                    <a:pt x="33" y="87"/>
                  </a:cubicBezTo>
                  <a:moveTo>
                    <a:pt x="42" y="120"/>
                  </a:moveTo>
                  <a:cubicBezTo>
                    <a:pt x="41" y="120"/>
                    <a:pt x="41" y="121"/>
                    <a:pt x="41" y="121"/>
                  </a:cubicBezTo>
                  <a:cubicBezTo>
                    <a:pt x="41" y="122"/>
                    <a:pt x="41" y="122"/>
                    <a:pt x="42" y="122"/>
                  </a:cubicBezTo>
                  <a:cubicBezTo>
                    <a:pt x="42" y="123"/>
                    <a:pt x="41" y="123"/>
                    <a:pt x="41" y="124"/>
                  </a:cubicBezTo>
                  <a:cubicBezTo>
                    <a:pt x="41" y="124"/>
                    <a:pt x="40" y="124"/>
                    <a:pt x="40" y="123"/>
                  </a:cubicBezTo>
                  <a:cubicBezTo>
                    <a:pt x="40" y="122"/>
                    <a:pt x="40" y="123"/>
                    <a:pt x="41" y="123"/>
                  </a:cubicBezTo>
                  <a:cubicBezTo>
                    <a:pt x="41" y="122"/>
                    <a:pt x="40" y="122"/>
                    <a:pt x="40" y="120"/>
                  </a:cubicBezTo>
                  <a:cubicBezTo>
                    <a:pt x="42" y="120"/>
                    <a:pt x="41" y="120"/>
                    <a:pt x="41" y="118"/>
                  </a:cubicBezTo>
                  <a:cubicBezTo>
                    <a:pt x="42" y="118"/>
                    <a:pt x="42" y="119"/>
                    <a:pt x="42" y="121"/>
                  </a:cubicBezTo>
                  <a:cubicBezTo>
                    <a:pt x="42" y="121"/>
                    <a:pt x="42" y="121"/>
                    <a:pt x="42" y="120"/>
                  </a:cubicBezTo>
                  <a:moveTo>
                    <a:pt x="38" y="87"/>
                  </a:moveTo>
                  <a:cubicBezTo>
                    <a:pt x="37" y="87"/>
                    <a:pt x="38" y="85"/>
                    <a:pt x="37" y="84"/>
                  </a:cubicBezTo>
                  <a:cubicBezTo>
                    <a:pt x="38" y="84"/>
                    <a:pt x="38" y="86"/>
                    <a:pt x="38" y="87"/>
                  </a:cubicBezTo>
                  <a:moveTo>
                    <a:pt x="43" y="90"/>
                  </a:moveTo>
                  <a:cubicBezTo>
                    <a:pt x="43" y="90"/>
                    <a:pt x="43" y="91"/>
                    <a:pt x="43" y="92"/>
                  </a:cubicBezTo>
                  <a:cubicBezTo>
                    <a:pt x="42" y="92"/>
                    <a:pt x="42" y="91"/>
                    <a:pt x="43" y="90"/>
                  </a:cubicBezTo>
                  <a:moveTo>
                    <a:pt x="43" y="127"/>
                  </a:moveTo>
                  <a:cubicBezTo>
                    <a:pt x="43" y="127"/>
                    <a:pt x="44" y="128"/>
                    <a:pt x="44" y="129"/>
                  </a:cubicBezTo>
                  <a:cubicBezTo>
                    <a:pt x="43" y="129"/>
                    <a:pt x="43" y="128"/>
                    <a:pt x="43" y="127"/>
                  </a:cubicBezTo>
                  <a:moveTo>
                    <a:pt x="43" y="136"/>
                  </a:moveTo>
                  <a:cubicBezTo>
                    <a:pt x="43" y="136"/>
                    <a:pt x="43" y="136"/>
                    <a:pt x="43" y="135"/>
                  </a:cubicBezTo>
                  <a:cubicBezTo>
                    <a:pt x="43" y="136"/>
                    <a:pt x="44" y="136"/>
                    <a:pt x="44" y="137"/>
                  </a:cubicBezTo>
                  <a:cubicBezTo>
                    <a:pt x="43" y="137"/>
                    <a:pt x="43" y="137"/>
                    <a:pt x="43" y="136"/>
                  </a:cubicBezTo>
                  <a:moveTo>
                    <a:pt x="33" y="86"/>
                  </a:moveTo>
                  <a:cubicBezTo>
                    <a:pt x="32" y="81"/>
                    <a:pt x="32" y="80"/>
                    <a:pt x="31" y="75"/>
                  </a:cubicBezTo>
                  <a:cubicBezTo>
                    <a:pt x="31" y="74"/>
                    <a:pt x="32" y="76"/>
                    <a:pt x="32" y="77"/>
                  </a:cubicBezTo>
                  <a:cubicBezTo>
                    <a:pt x="32" y="80"/>
                    <a:pt x="33" y="84"/>
                    <a:pt x="34" y="86"/>
                  </a:cubicBezTo>
                  <a:cubicBezTo>
                    <a:pt x="33" y="86"/>
                    <a:pt x="33" y="86"/>
                    <a:pt x="33" y="86"/>
                  </a:cubicBezTo>
                  <a:moveTo>
                    <a:pt x="43" y="151"/>
                  </a:moveTo>
                  <a:cubicBezTo>
                    <a:pt x="43" y="152"/>
                    <a:pt x="43" y="152"/>
                    <a:pt x="42" y="152"/>
                  </a:cubicBezTo>
                  <a:cubicBezTo>
                    <a:pt x="42" y="151"/>
                    <a:pt x="43" y="151"/>
                    <a:pt x="43" y="151"/>
                  </a:cubicBezTo>
                  <a:moveTo>
                    <a:pt x="46" y="167"/>
                  </a:moveTo>
                  <a:cubicBezTo>
                    <a:pt x="46" y="168"/>
                    <a:pt x="45" y="169"/>
                    <a:pt x="45" y="168"/>
                  </a:cubicBezTo>
                  <a:cubicBezTo>
                    <a:pt x="45" y="168"/>
                    <a:pt x="45" y="167"/>
                    <a:pt x="46" y="167"/>
                  </a:cubicBezTo>
                  <a:moveTo>
                    <a:pt x="47" y="153"/>
                  </a:moveTo>
                  <a:cubicBezTo>
                    <a:pt x="47" y="154"/>
                    <a:pt x="47" y="155"/>
                    <a:pt x="47" y="157"/>
                  </a:cubicBezTo>
                  <a:cubicBezTo>
                    <a:pt x="47" y="158"/>
                    <a:pt x="46" y="159"/>
                    <a:pt x="46" y="160"/>
                  </a:cubicBezTo>
                  <a:cubicBezTo>
                    <a:pt x="46" y="162"/>
                    <a:pt x="47" y="161"/>
                    <a:pt x="46" y="163"/>
                  </a:cubicBezTo>
                  <a:cubicBezTo>
                    <a:pt x="46" y="163"/>
                    <a:pt x="46" y="162"/>
                    <a:pt x="46" y="162"/>
                  </a:cubicBezTo>
                  <a:cubicBezTo>
                    <a:pt x="45" y="164"/>
                    <a:pt x="46" y="165"/>
                    <a:pt x="46" y="166"/>
                  </a:cubicBezTo>
                  <a:cubicBezTo>
                    <a:pt x="44" y="166"/>
                    <a:pt x="44" y="167"/>
                    <a:pt x="44" y="168"/>
                  </a:cubicBezTo>
                  <a:cubicBezTo>
                    <a:pt x="42" y="167"/>
                    <a:pt x="44" y="165"/>
                    <a:pt x="45" y="164"/>
                  </a:cubicBezTo>
                  <a:cubicBezTo>
                    <a:pt x="44" y="164"/>
                    <a:pt x="43" y="162"/>
                    <a:pt x="43" y="161"/>
                  </a:cubicBezTo>
                  <a:cubicBezTo>
                    <a:pt x="44" y="161"/>
                    <a:pt x="44" y="162"/>
                    <a:pt x="44" y="162"/>
                  </a:cubicBezTo>
                  <a:cubicBezTo>
                    <a:pt x="45" y="162"/>
                    <a:pt x="44" y="161"/>
                    <a:pt x="44" y="161"/>
                  </a:cubicBezTo>
                  <a:cubicBezTo>
                    <a:pt x="44" y="161"/>
                    <a:pt x="44" y="159"/>
                    <a:pt x="44" y="159"/>
                  </a:cubicBezTo>
                  <a:cubicBezTo>
                    <a:pt x="44" y="159"/>
                    <a:pt x="45" y="159"/>
                    <a:pt x="45" y="159"/>
                  </a:cubicBezTo>
                  <a:cubicBezTo>
                    <a:pt x="45" y="158"/>
                    <a:pt x="44" y="158"/>
                    <a:pt x="44" y="157"/>
                  </a:cubicBezTo>
                  <a:cubicBezTo>
                    <a:pt x="44" y="157"/>
                    <a:pt x="45" y="157"/>
                    <a:pt x="45" y="157"/>
                  </a:cubicBezTo>
                  <a:cubicBezTo>
                    <a:pt x="45" y="156"/>
                    <a:pt x="44" y="155"/>
                    <a:pt x="45" y="155"/>
                  </a:cubicBezTo>
                  <a:cubicBezTo>
                    <a:pt x="45" y="155"/>
                    <a:pt x="45" y="154"/>
                    <a:pt x="45" y="154"/>
                  </a:cubicBezTo>
                  <a:cubicBezTo>
                    <a:pt x="46" y="154"/>
                    <a:pt x="47" y="155"/>
                    <a:pt x="47" y="153"/>
                  </a:cubicBezTo>
                  <a:moveTo>
                    <a:pt x="46" y="154"/>
                  </a:moveTo>
                  <a:cubicBezTo>
                    <a:pt x="46" y="155"/>
                    <a:pt x="45" y="156"/>
                    <a:pt x="45" y="156"/>
                  </a:cubicBezTo>
                  <a:cubicBezTo>
                    <a:pt x="45" y="157"/>
                    <a:pt x="45" y="157"/>
                    <a:pt x="46" y="157"/>
                  </a:cubicBezTo>
                  <a:cubicBezTo>
                    <a:pt x="46" y="156"/>
                    <a:pt x="47" y="154"/>
                    <a:pt x="46" y="154"/>
                  </a:cubicBezTo>
                  <a:moveTo>
                    <a:pt x="38" y="126"/>
                  </a:moveTo>
                  <a:cubicBezTo>
                    <a:pt x="37" y="125"/>
                    <a:pt x="38" y="124"/>
                    <a:pt x="38" y="123"/>
                  </a:cubicBezTo>
                  <a:cubicBezTo>
                    <a:pt x="38" y="123"/>
                    <a:pt x="38" y="125"/>
                    <a:pt x="38" y="126"/>
                  </a:cubicBezTo>
                  <a:moveTo>
                    <a:pt x="40" y="126"/>
                  </a:moveTo>
                  <a:cubicBezTo>
                    <a:pt x="39" y="125"/>
                    <a:pt x="39" y="123"/>
                    <a:pt x="39" y="122"/>
                  </a:cubicBezTo>
                  <a:cubicBezTo>
                    <a:pt x="40" y="123"/>
                    <a:pt x="39" y="125"/>
                    <a:pt x="40" y="126"/>
                  </a:cubicBezTo>
                  <a:moveTo>
                    <a:pt x="36" y="173"/>
                  </a:moveTo>
                  <a:cubicBezTo>
                    <a:pt x="37" y="173"/>
                    <a:pt x="36" y="174"/>
                    <a:pt x="36" y="175"/>
                  </a:cubicBezTo>
                  <a:cubicBezTo>
                    <a:pt x="35" y="176"/>
                    <a:pt x="36" y="173"/>
                    <a:pt x="36" y="173"/>
                  </a:cubicBezTo>
                  <a:moveTo>
                    <a:pt x="37" y="161"/>
                  </a:moveTo>
                  <a:cubicBezTo>
                    <a:pt x="38" y="163"/>
                    <a:pt x="37" y="164"/>
                    <a:pt x="37" y="166"/>
                  </a:cubicBezTo>
                  <a:cubicBezTo>
                    <a:pt x="37" y="168"/>
                    <a:pt x="36" y="173"/>
                    <a:pt x="36" y="170"/>
                  </a:cubicBezTo>
                  <a:cubicBezTo>
                    <a:pt x="37" y="168"/>
                    <a:pt x="37" y="164"/>
                    <a:pt x="37" y="161"/>
                  </a:cubicBezTo>
                  <a:moveTo>
                    <a:pt x="48" y="261"/>
                  </a:moveTo>
                  <a:cubicBezTo>
                    <a:pt x="49" y="262"/>
                    <a:pt x="46" y="260"/>
                    <a:pt x="44" y="260"/>
                  </a:cubicBezTo>
                  <a:cubicBezTo>
                    <a:pt x="45" y="260"/>
                    <a:pt x="47" y="260"/>
                    <a:pt x="47" y="261"/>
                  </a:cubicBezTo>
                  <a:cubicBezTo>
                    <a:pt x="48" y="261"/>
                    <a:pt x="48" y="261"/>
                    <a:pt x="48" y="261"/>
                  </a:cubicBezTo>
                  <a:moveTo>
                    <a:pt x="53" y="263"/>
                  </a:moveTo>
                  <a:cubicBezTo>
                    <a:pt x="52" y="262"/>
                    <a:pt x="51" y="262"/>
                    <a:pt x="49" y="262"/>
                  </a:cubicBezTo>
                  <a:cubicBezTo>
                    <a:pt x="50" y="261"/>
                    <a:pt x="53" y="261"/>
                    <a:pt x="53" y="263"/>
                  </a:cubicBezTo>
                  <a:moveTo>
                    <a:pt x="56" y="265"/>
                  </a:moveTo>
                  <a:cubicBezTo>
                    <a:pt x="57" y="265"/>
                    <a:pt x="56" y="266"/>
                    <a:pt x="56" y="267"/>
                  </a:cubicBezTo>
                  <a:cubicBezTo>
                    <a:pt x="55" y="266"/>
                    <a:pt x="54" y="266"/>
                    <a:pt x="54" y="266"/>
                  </a:cubicBezTo>
                  <a:cubicBezTo>
                    <a:pt x="54" y="265"/>
                    <a:pt x="55" y="267"/>
                    <a:pt x="56" y="265"/>
                  </a:cubicBezTo>
                  <a:moveTo>
                    <a:pt x="31" y="73"/>
                  </a:moveTo>
                  <a:cubicBezTo>
                    <a:pt x="30" y="72"/>
                    <a:pt x="30" y="69"/>
                    <a:pt x="30" y="68"/>
                  </a:cubicBezTo>
                  <a:cubicBezTo>
                    <a:pt x="31" y="69"/>
                    <a:pt x="31" y="72"/>
                    <a:pt x="31" y="73"/>
                  </a:cubicBezTo>
                  <a:moveTo>
                    <a:pt x="43" y="168"/>
                  </a:moveTo>
                  <a:cubicBezTo>
                    <a:pt x="45" y="168"/>
                    <a:pt x="45" y="171"/>
                    <a:pt x="44" y="173"/>
                  </a:cubicBezTo>
                  <a:cubicBezTo>
                    <a:pt x="44" y="174"/>
                    <a:pt x="44" y="173"/>
                    <a:pt x="44" y="173"/>
                  </a:cubicBezTo>
                  <a:cubicBezTo>
                    <a:pt x="45" y="174"/>
                    <a:pt x="44" y="175"/>
                    <a:pt x="43" y="176"/>
                  </a:cubicBezTo>
                  <a:cubicBezTo>
                    <a:pt x="43" y="176"/>
                    <a:pt x="44" y="176"/>
                    <a:pt x="44" y="176"/>
                  </a:cubicBezTo>
                  <a:cubicBezTo>
                    <a:pt x="44" y="177"/>
                    <a:pt x="44" y="179"/>
                    <a:pt x="43" y="179"/>
                  </a:cubicBezTo>
                  <a:cubicBezTo>
                    <a:pt x="43" y="180"/>
                    <a:pt x="43" y="181"/>
                    <a:pt x="44" y="181"/>
                  </a:cubicBezTo>
                  <a:cubicBezTo>
                    <a:pt x="43" y="182"/>
                    <a:pt x="43" y="184"/>
                    <a:pt x="43" y="186"/>
                  </a:cubicBezTo>
                  <a:cubicBezTo>
                    <a:pt x="42" y="186"/>
                    <a:pt x="41" y="186"/>
                    <a:pt x="41" y="187"/>
                  </a:cubicBezTo>
                  <a:cubicBezTo>
                    <a:pt x="42" y="188"/>
                    <a:pt x="42" y="186"/>
                    <a:pt x="43" y="187"/>
                  </a:cubicBezTo>
                  <a:cubicBezTo>
                    <a:pt x="43" y="188"/>
                    <a:pt x="43" y="188"/>
                    <a:pt x="42" y="188"/>
                  </a:cubicBezTo>
                  <a:cubicBezTo>
                    <a:pt x="42" y="190"/>
                    <a:pt x="41" y="193"/>
                    <a:pt x="42" y="194"/>
                  </a:cubicBezTo>
                  <a:cubicBezTo>
                    <a:pt x="42" y="195"/>
                    <a:pt x="41" y="195"/>
                    <a:pt x="41" y="195"/>
                  </a:cubicBezTo>
                  <a:cubicBezTo>
                    <a:pt x="42" y="196"/>
                    <a:pt x="42" y="198"/>
                    <a:pt x="41" y="199"/>
                  </a:cubicBezTo>
                  <a:cubicBezTo>
                    <a:pt x="42" y="199"/>
                    <a:pt x="41" y="201"/>
                    <a:pt x="42" y="202"/>
                  </a:cubicBezTo>
                  <a:cubicBezTo>
                    <a:pt x="41" y="202"/>
                    <a:pt x="41" y="201"/>
                    <a:pt x="41" y="201"/>
                  </a:cubicBezTo>
                  <a:cubicBezTo>
                    <a:pt x="40" y="201"/>
                    <a:pt x="41" y="203"/>
                    <a:pt x="41" y="203"/>
                  </a:cubicBezTo>
                  <a:cubicBezTo>
                    <a:pt x="41" y="204"/>
                    <a:pt x="41" y="203"/>
                    <a:pt x="41" y="203"/>
                  </a:cubicBezTo>
                  <a:cubicBezTo>
                    <a:pt x="42" y="204"/>
                    <a:pt x="41" y="204"/>
                    <a:pt x="41" y="204"/>
                  </a:cubicBezTo>
                  <a:cubicBezTo>
                    <a:pt x="41" y="204"/>
                    <a:pt x="41" y="206"/>
                    <a:pt x="40" y="206"/>
                  </a:cubicBezTo>
                  <a:cubicBezTo>
                    <a:pt x="40" y="206"/>
                    <a:pt x="41" y="207"/>
                    <a:pt x="40" y="207"/>
                  </a:cubicBezTo>
                  <a:cubicBezTo>
                    <a:pt x="40" y="208"/>
                    <a:pt x="40" y="208"/>
                    <a:pt x="40" y="208"/>
                  </a:cubicBezTo>
                  <a:cubicBezTo>
                    <a:pt x="40" y="208"/>
                    <a:pt x="40" y="209"/>
                    <a:pt x="41" y="209"/>
                  </a:cubicBezTo>
                  <a:cubicBezTo>
                    <a:pt x="41" y="210"/>
                    <a:pt x="40" y="210"/>
                    <a:pt x="40" y="210"/>
                  </a:cubicBezTo>
                  <a:cubicBezTo>
                    <a:pt x="40" y="210"/>
                    <a:pt x="41" y="211"/>
                    <a:pt x="41" y="211"/>
                  </a:cubicBezTo>
                  <a:cubicBezTo>
                    <a:pt x="40" y="212"/>
                    <a:pt x="40" y="213"/>
                    <a:pt x="40" y="213"/>
                  </a:cubicBezTo>
                  <a:cubicBezTo>
                    <a:pt x="40" y="214"/>
                    <a:pt x="41" y="213"/>
                    <a:pt x="41" y="213"/>
                  </a:cubicBezTo>
                  <a:cubicBezTo>
                    <a:pt x="41" y="214"/>
                    <a:pt x="40" y="215"/>
                    <a:pt x="40" y="217"/>
                  </a:cubicBezTo>
                  <a:cubicBezTo>
                    <a:pt x="40" y="217"/>
                    <a:pt x="41" y="218"/>
                    <a:pt x="41" y="218"/>
                  </a:cubicBezTo>
                  <a:cubicBezTo>
                    <a:pt x="41" y="218"/>
                    <a:pt x="40" y="219"/>
                    <a:pt x="40" y="219"/>
                  </a:cubicBezTo>
                  <a:cubicBezTo>
                    <a:pt x="40" y="220"/>
                    <a:pt x="41" y="219"/>
                    <a:pt x="41" y="219"/>
                  </a:cubicBezTo>
                  <a:cubicBezTo>
                    <a:pt x="41" y="220"/>
                    <a:pt x="41" y="221"/>
                    <a:pt x="41" y="221"/>
                  </a:cubicBezTo>
                  <a:cubicBezTo>
                    <a:pt x="40" y="221"/>
                    <a:pt x="40" y="221"/>
                    <a:pt x="40" y="220"/>
                  </a:cubicBezTo>
                  <a:cubicBezTo>
                    <a:pt x="40" y="221"/>
                    <a:pt x="39" y="220"/>
                    <a:pt x="39" y="221"/>
                  </a:cubicBezTo>
                  <a:cubicBezTo>
                    <a:pt x="39" y="221"/>
                    <a:pt x="39" y="221"/>
                    <a:pt x="39" y="221"/>
                  </a:cubicBezTo>
                  <a:cubicBezTo>
                    <a:pt x="39" y="222"/>
                    <a:pt x="40" y="221"/>
                    <a:pt x="40" y="221"/>
                  </a:cubicBezTo>
                  <a:cubicBezTo>
                    <a:pt x="41" y="221"/>
                    <a:pt x="40" y="222"/>
                    <a:pt x="40" y="222"/>
                  </a:cubicBezTo>
                  <a:cubicBezTo>
                    <a:pt x="40" y="222"/>
                    <a:pt x="41" y="223"/>
                    <a:pt x="41" y="223"/>
                  </a:cubicBezTo>
                  <a:cubicBezTo>
                    <a:pt x="41" y="223"/>
                    <a:pt x="40" y="224"/>
                    <a:pt x="41" y="224"/>
                  </a:cubicBezTo>
                  <a:cubicBezTo>
                    <a:pt x="41" y="225"/>
                    <a:pt x="41" y="224"/>
                    <a:pt x="41" y="225"/>
                  </a:cubicBezTo>
                  <a:cubicBezTo>
                    <a:pt x="41" y="225"/>
                    <a:pt x="41" y="225"/>
                    <a:pt x="41" y="225"/>
                  </a:cubicBezTo>
                  <a:cubicBezTo>
                    <a:pt x="41" y="226"/>
                    <a:pt x="41" y="227"/>
                    <a:pt x="42" y="228"/>
                  </a:cubicBezTo>
                  <a:cubicBezTo>
                    <a:pt x="42" y="229"/>
                    <a:pt x="41" y="230"/>
                    <a:pt x="41" y="230"/>
                  </a:cubicBezTo>
                  <a:cubicBezTo>
                    <a:pt x="42" y="230"/>
                    <a:pt x="42" y="230"/>
                    <a:pt x="42" y="230"/>
                  </a:cubicBezTo>
                  <a:cubicBezTo>
                    <a:pt x="42" y="230"/>
                    <a:pt x="42" y="231"/>
                    <a:pt x="43" y="231"/>
                  </a:cubicBezTo>
                  <a:cubicBezTo>
                    <a:pt x="43" y="232"/>
                    <a:pt x="44" y="231"/>
                    <a:pt x="44" y="231"/>
                  </a:cubicBezTo>
                  <a:cubicBezTo>
                    <a:pt x="44" y="232"/>
                    <a:pt x="45" y="232"/>
                    <a:pt x="45" y="232"/>
                  </a:cubicBezTo>
                  <a:cubicBezTo>
                    <a:pt x="45" y="232"/>
                    <a:pt x="45" y="232"/>
                    <a:pt x="45" y="233"/>
                  </a:cubicBezTo>
                  <a:cubicBezTo>
                    <a:pt x="45" y="233"/>
                    <a:pt x="45" y="233"/>
                    <a:pt x="45" y="233"/>
                  </a:cubicBezTo>
                  <a:cubicBezTo>
                    <a:pt x="46" y="233"/>
                    <a:pt x="46" y="234"/>
                    <a:pt x="46" y="234"/>
                  </a:cubicBezTo>
                  <a:cubicBezTo>
                    <a:pt x="46" y="234"/>
                    <a:pt x="46" y="235"/>
                    <a:pt x="46" y="235"/>
                  </a:cubicBezTo>
                  <a:cubicBezTo>
                    <a:pt x="47" y="235"/>
                    <a:pt x="47" y="235"/>
                    <a:pt x="47" y="236"/>
                  </a:cubicBezTo>
                  <a:cubicBezTo>
                    <a:pt x="47" y="236"/>
                    <a:pt x="47" y="236"/>
                    <a:pt x="47" y="236"/>
                  </a:cubicBezTo>
                  <a:cubicBezTo>
                    <a:pt x="47" y="237"/>
                    <a:pt x="48" y="236"/>
                    <a:pt x="47" y="237"/>
                  </a:cubicBezTo>
                  <a:cubicBezTo>
                    <a:pt x="48" y="238"/>
                    <a:pt x="48" y="237"/>
                    <a:pt x="48" y="237"/>
                  </a:cubicBezTo>
                  <a:cubicBezTo>
                    <a:pt x="48" y="237"/>
                    <a:pt x="48" y="237"/>
                    <a:pt x="49" y="238"/>
                  </a:cubicBezTo>
                  <a:cubicBezTo>
                    <a:pt x="49" y="238"/>
                    <a:pt x="49" y="238"/>
                    <a:pt x="49" y="238"/>
                  </a:cubicBezTo>
                  <a:cubicBezTo>
                    <a:pt x="49" y="238"/>
                    <a:pt x="50" y="238"/>
                    <a:pt x="50" y="238"/>
                  </a:cubicBezTo>
                  <a:cubicBezTo>
                    <a:pt x="50" y="238"/>
                    <a:pt x="50" y="239"/>
                    <a:pt x="50" y="239"/>
                  </a:cubicBezTo>
                  <a:cubicBezTo>
                    <a:pt x="50" y="239"/>
                    <a:pt x="50" y="239"/>
                    <a:pt x="51" y="239"/>
                  </a:cubicBezTo>
                  <a:cubicBezTo>
                    <a:pt x="50" y="240"/>
                    <a:pt x="50" y="238"/>
                    <a:pt x="49" y="239"/>
                  </a:cubicBezTo>
                  <a:cubicBezTo>
                    <a:pt x="48" y="240"/>
                    <a:pt x="49" y="239"/>
                    <a:pt x="49" y="240"/>
                  </a:cubicBezTo>
                  <a:cubicBezTo>
                    <a:pt x="49" y="240"/>
                    <a:pt x="50" y="240"/>
                    <a:pt x="50" y="240"/>
                  </a:cubicBezTo>
                  <a:cubicBezTo>
                    <a:pt x="50" y="240"/>
                    <a:pt x="50" y="240"/>
                    <a:pt x="51" y="240"/>
                  </a:cubicBezTo>
                  <a:cubicBezTo>
                    <a:pt x="51" y="240"/>
                    <a:pt x="51" y="240"/>
                    <a:pt x="51" y="241"/>
                  </a:cubicBezTo>
                  <a:cubicBezTo>
                    <a:pt x="51" y="241"/>
                    <a:pt x="52" y="241"/>
                    <a:pt x="52" y="241"/>
                  </a:cubicBezTo>
                  <a:cubicBezTo>
                    <a:pt x="52" y="241"/>
                    <a:pt x="53" y="241"/>
                    <a:pt x="53" y="240"/>
                  </a:cubicBezTo>
                  <a:cubicBezTo>
                    <a:pt x="54" y="241"/>
                    <a:pt x="55" y="241"/>
                    <a:pt x="56" y="241"/>
                  </a:cubicBezTo>
                  <a:cubicBezTo>
                    <a:pt x="57" y="241"/>
                    <a:pt x="57" y="241"/>
                    <a:pt x="58" y="242"/>
                  </a:cubicBezTo>
                  <a:cubicBezTo>
                    <a:pt x="59" y="241"/>
                    <a:pt x="60" y="241"/>
                    <a:pt x="61" y="242"/>
                  </a:cubicBezTo>
                  <a:cubicBezTo>
                    <a:pt x="62" y="242"/>
                    <a:pt x="63" y="242"/>
                    <a:pt x="64" y="242"/>
                  </a:cubicBezTo>
                  <a:cubicBezTo>
                    <a:pt x="65" y="241"/>
                    <a:pt x="67" y="242"/>
                    <a:pt x="69" y="242"/>
                  </a:cubicBezTo>
                  <a:cubicBezTo>
                    <a:pt x="70" y="242"/>
                    <a:pt x="72" y="241"/>
                    <a:pt x="73" y="241"/>
                  </a:cubicBezTo>
                  <a:cubicBezTo>
                    <a:pt x="75" y="241"/>
                    <a:pt x="77" y="240"/>
                    <a:pt x="78" y="240"/>
                  </a:cubicBezTo>
                  <a:cubicBezTo>
                    <a:pt x="80" y="240"/>
                    <a:pt x="82" y="240"/>
                    <a:pt x="83" y="239"/>
                  </a:cubicBezTo>
                  <a:cubicBezTo>
                    <a:pt x="83" y="240"/>
                    <a:pt x="84" y="239"/>
                    <a:pt x="85" y="239"/>
                  </a:cubicBezTo>
                  <a:cubicBezTo>
                    <a:pt x="85" y="238"/>
                    <a:pt x="85" y="239"/>
                    <a:pt x="86" y="239"/>
                  </a:cubicBezTo>
                  <a:cubicBezTo>
                    <a:pt x="87" y="238"/>
                    <a:pt x="89" y="237"/>
                    <a:pt x="91" y="237"/>
                  </a:cubicBezTo>
                  <a:cubicBezTo>
                    <a:pt x="92" y="237"/>
                    <a:pt x="93" y="237"/>
                    <a:pt x="94" y="236"/>
                  </a:cubicBezTo>
                  <a:cubicBezTo>
                    <a:pt x="95" y="236"/>
                    <a:pt x="95" y="236"/>
                    <a:pt x="96" y="235"/>
                  </a:cubicBezTo>
                  <a:cubicBezTo>
                    <a:pt x="96" y="235"/>
                    <a:pt x="97" y="235"/>
                    <a:pt x="98" y="235"/>
                  </a:cubicBezTo>
                  <a:cubicBezTo>
                    <a:pt x="99" y="235"/>
                    <a:pt x="100" y="234"/>
                    <a:pt x="101" y="234"/>
                  </a:cubicBezTo>
                  <a:cubicBezTo>
                    <a:pt x="101" y="234"/>
                    <a:pt x="101" y="234"/>
                    <a:pt x="101" y="233"/>
                  </a:cubicBezTo>
                  <a:cubicBezTo>
                    <a:pt x="102" y="233"/>
                    <a:pt x="102" y="233"/>
                    <a:pt x="103" y="233"/>
                  </a:cubicBezTo>
                  <a:cubicBezTo>
                    <a:pt x="104" y="233"/>
                    <a:pt x="105" y="234"/>
                    <a:pt x="107" y="233"/>
                  </a:cubicBezTo>
                  <a:cubicBezTo>
                    <a:pt x="108" y="234"/>
                    <a:pt x="106" y="235"/>
                    <a:pt x="107" y="236"/>
                  </a:cubicBezTo>
                  <a:cubicBezTo>
                    <a:pt x="108" y="237"/>
                    <a:pt x="109" y="236"/>
                    <a:pt x="109" y="236"/>
                  </a:cubicBezTo>
                  <a:cubicBezTo>
                    <a:pt x="110" y="235"/>
                    <a:pt x="109" y="235"/>
                    <a:pt x="109" y="235"/>
                  </a:cubicBezTo>
                  <a:cubicBezTo>
                    <a:pt x="110" y="234"/>
                    <a:pt x="110" y="235"/>
                    <a:pt x="111" y="235"/>
                  </a:cubicBezTo>
                  <a:cubicBezTo>
                    <a:pt x="112" y="235"/>
                    <a:pt x="112" y="234"/>
                    <a:pt x="113" y="234"/>
                  </a:cubicBezTo>
                  <a:cubicBezTo>
                    <a:pt x="113" y="235"/>
                    <a:pt x="113" y="234"/>
                    <a:pt x="113" y="235"/>
                  </a:cubicBezTo>
                  <a:cubicBezTo>
                    <a:pt x="114" y="235"/>
                    <a:pt x="114" y="234"/>
                    <a:pt x="115" y="234"/>
                  </a:cubicBezTo>
                  <a:cubicBezTo>
                    <a:pt x="115" y="234"/>
                    <a:pt x="115" y="235"/>
                    <a:pt x="115" y="235"/>
                  </a:cubicBezTo>
                  <a:cubicBezTo>
                    <a:pt x="116" y="234"/>
                    <a:pt x="117" y="234"/>
                    <a:pt x="118" y="234"/>
                  </a:cubicBezTo>
                  <a:cubicBezTo>
                    <a:pt x="118" y="234"/>
                    <a:pt x="118" y="234"/>
                    <a:pt x="118" y="234"/>
                  </a:cubicBezTo>
                  <a:cubicBezTo>
                    <a:pt x="119" y="233"/>
                    <a:pt x="121" y="233"/>
                    <a:pt x="121" y="233"/>
                  </a:cubicBezTo>
                  <a:cubicBezTo>
                    <a:pt x="122" y="232"/>
                    <a:pt x="121" y="232"/>
                    <a:pt x="122" y="232"/>
                  </a:cubicBezTo>
                  <a:cubicBezTo>
                    <a:pt x="123" y="232"/>
                    <a:pt x="123" y="231"/>
                    <a:pt x="124" y="230"/>
                  </a:cubicBezTo>
                  <a:cubicBezTo>
                    <a:pt x="124" y="231"/>
                    <a:pt x="124" y="231"/>
                    <a:pt x="125" y="231"/>
                  </a:cubicBezTo>
                  <a:cubicBezTo>
                    <a:pt x="125" y="231"/>
                    <a:pt x="125" y="231"/>
                    <a:pt x="126" y="231"/>
                  </a:cubicBezTo>
                  <a:cubicBezTo>
                    <a:pt x="125" y="230"/>
                    <a:pt x="125" y="230"/>
                    <a:pt x="125" y="229"/>
                  </a:cubicBezTo>
                  <a:cubicBezTo>
                    <a:pt x="125" y="229"/>
                    <a:pt x="125" y="229"/>
                    <a:pt x="125" y="229"/>
                  </a:cubicBezTo>
                  <a:cubicBezTo>
                    <a:pt x="126" y="229"/>
                    <a:pt x="126" y="229"/>
                    <a:pt x="126" y="229"/>
                  </a:cubicBezTo>
                  <a:cubicBezTo>
                    <a:pt x="127" y="228"/>
                    <a:pt x="129" y="230"/>
                    <a:pt x="129" y="228"/>
                  </a:cubicBezTo>
                  <a:cubicBezTo>
                    <a:pt x="128" y="228"/>
                    <a:pt x="128" y="228"/>
                    <a:pt x="128" y="229"/>
                  </a:cubicBezTo>
                  <a:cubicBezTo>
                    <a:pt x="127" y="229"/>
                    <a:pt x="127" y="228"/>
                    <a:pt x="127" y="227"/>
                  </a:cubicBezTo>
                  <a:cubicBezTo>
                    <a:pt x="127" y="227"/>
                    <a:pt x="128" y="226"/>
                    <a:pt x="129" y="226"/>
                  </a:cubicBezTo>
                  <a:cubicBezTo>
                    <a:pt x="129" y="227"/>
                    <a:pt x="127" y="227"/>
                    <a:pt x="128" y="227"/>
                  </a:cubicBezTo>
                  <a:cubicBezTo>
                    <a:pt x="129" y="228"/>
                    <a:pt x="131" y="226"/>
                    <a:pt x="131" y="225"/>
                  </a:cubicBezTo>
                  <a:cubicBezTo>
                    <a:pt x="132" y="225"/>
                    <a:pt x="133" y="223"/>
                    <a:pt x="134" y="225"/>
                  </a:cubicBezTo>
                  <a:cubicBezTo>
                    <a:pt x="135" y="225"/>
                    <a:pt x="134" y="224"/>
                    <a:pt x="135" y="223"/>
                  </a:cubicBezTo>
                  <a:cubicBezTo>
                    <a:pt x="136" y="223"/>
                    <a:pt x="135" y="224"/>
                    <a:pt x="135" y="224"/>
                  </a:cubicBezTo>
                  <a:cubicBezTo>
                    <a:pt x="135" y="225"/>
                    <a:pt x="137" y="224"/>
                    <a:pt x="137" y="226"/>
                  </a:cubicBezTo>
                  <a:cubicBezTo>
                    <a:pt x="137" y="226"/>
                    <a:pt x="139" y="225"/>
                    <a:pt x="139" y="225"/>
                  </a:cubicBezTo>
                  <a:cubicBezTo>
                    <a:pt x="138" y="225"/>
                    <a:pt x="138" y="225"/>
                    <a:pt x="137" y="225"/>
                  </a:cubicBezTo>
                  <a:cubicBezTo>
                    <a:pt x="137" y="224"/>
                    <a:pt x="136" y="224"/>
                    <a:pt x="137" y="223"/>
                  </a:cubicBezTo>
                  <a:cubicBezTo>
                    <a:pt x="138" y="222"/>
                    <a:pt x="137" y="223"/>
                    <a:pt x="138" y="224"/>
                  </a:cubicBezTo>
                  <a:cubicBezTo>
                    <a:pt x="138" y="224"/>
                    <a:pt x="138" y="223"/>
                    <a:pt x="139" y="223"/>
                  </a:cubicBezTo>
                  <a:cubicBezTo>
                    <a:pt x="140" y="223"/>
                    <a:pt x="139" y="223"/>
                    <a:pt x="139" y="222"/>
                  </a:cubicBezTo>
                  <a:cubicBezTo>
                    <a:pt x="139" y="222"/>
                    <a:pt x="140" y="221"/>
                    <a:pt x="141" y="221"/>
                  </a:cubicBezTo>
                  <a:cubicBezTo>
                    <a:pt x="142" y="221"/>
                    <a:pt x="142" y="222"/>
                    <a:pt x="143" y="222"/>
                  </a:cubicBezTo>
                  <a:cubicBezTo>
                    <a:pt x="143" y="222"/>
                    <a:pt x="143" y="221"/>
                    <a:pt x="143" y="221"/>
                  </a:cubicBezTo>
                  <a:cubicBezTo>
                    <a:pt x="143" y="221"/>
                    <a:pt x="142" y="221"/>
                    <a:pt x="142" y="221"/>
                  </a:cubicBezTo>
                  <a:cubicBezTo>
                    <a:pt x="141" y="220"/>
                    <a:pt x="143" y="220"/>
                    <a:pt x="143" y="220"/>
                  </a:cubicBezTo>
                  <a:cubicBezTo>
                    <a:pt x="142" y="219"/>
                    <a:pt x="142" y="220"/>
                    <a:pt x="141" y="220"/>
                  </a:cubicBezTo>
                  <a:cubicBezTo>
                    <a:pt x="141" y="219"/>
                    <a:pt x="143" y="219"/>
                    <a:pt x="144" y="218"/>
                  </a:cubicBezTo>
                  <a:cubicBezTo>
                    <a:pt x="144" y="219"/>
                    <a:pt x="143" y="219"/>
                    <a:pt x="144" y="219"/>
                  </a:cubicBezTo>
                  <a:cubicBezTo>
                    <a:pt x="145" y="218"/>
                    <a:pt x="146" y="219"/>
                    <a:pt x="147" y="219"/>
                  </a:cubicBezTo>
                  <a:cubicBezTo>
                    <a:pt x="147" y="219"/>
                    <a:pt x="147" y="219"/>
                    <a:pt x="147" y="219"/>
                  </a:cubicBezTo>
                  <a:cubicBezTo>
                    <a:pt x="146" y="218"/>
                    <a:pt x="145" y="218"/>
                    <a:pt x="144" y="217"/>
                  </a:cubicBezTo>
                  <a:cubicBezTo>
                    <a:pt x="145" y="217"/>
                    <a:pt x="145" y="217"/>
                    <a:pt x="146" y="218"/>
                  </a:cubicBezTo>
                  <a:cubicBezTo>
                    <a:pt x="147" y="218"/>
                    <a:pt x="147" y="217"/>
                    <a:pt x="146" y="216"/>
                  </a:cubicBezTo>
                  <a:cubicBezTo>
                    <a:pt x="147" y="216"/>
                    <a:pt x="147" y="217"/>
                    <a:pt x="148" y="217"/>
                  </a:cubicBezTo>
                  <a:cubicBezTo>
                    <a:pt x="148" y="216"/>
                    <a:pt x="147" y="216"/>
                    <a:pt x="149" y="216"/>
                  </a:cubicBezTo>
                  <a:cubicBezTo>
                    <a:pt x="149" y="216"/>
                    <a:pt x="150" y="215"/>
                    <a:pt x="150" y="216"/>
                  </a:cubicBezTo>
                  <a:cubicBezTo>
                    <a:pt x="151" y="215"/>
                    <a:pt x="149" y="215"/>
                    <a:pt x="150" y="214"/>
                  </a:cubicBezTo>
                  <a:cubicBezTo>
                    <a:pt x="149" y="215"/>
                    <a:pt x="149" y="215"/>
                    <a:pt x="149" y="215"/>
                  </a:cubicBezTo>
                  <a:cubicBezTo>
                    <a:pt x="149" y="214"/>
                    <a:pt x="149" y="214"/>
                    <a:pt x="150" y="214"/>
                  </a:cubicBezTo>
                  <a:cubicBezTo>
                    <a:pt x="150" y="214"/>
                    <a:pt x="151" y="214"/>
                    <a:pt x="151" y="214"/>
                  </a:cubicBezTo>
                  <a:cubicBezTo>
                    <a:pt x="152" y="213"/>
                    <a:pt x="152" y="213"/>
                    <a:pt x="153" y="213"/>
                  </a:cubicBezTo>
                  <a:cubicBezTo>
                    <a:pt x="152" y="213"/>
                    <a:pt x="150" y="214"/>
                    <a:pt x="150" y="213"/>
                  </a:cubicBezTo>
                  <a:cubicBezTo>
                    <a:pt x="151" y="212"/>
                    <a:pt x="151" y="213"/>
                    <a:pt x="152" y="212"/>
                  </a:cubicBezTo>
                  <a:cubicBezTo>
                    <a:pt x="152" y="212"/>
                    <a:pt x="152" y="212"/>
                    <a:pt x="152" y="212"/>
                  </a:cubicBezTo>
                  <a:cubicBezTo>
                    <a:pt x="152" y="211"/>
                    <a:pt x="151" y="212"/>
                    <a:pt x="151" y="211"/>
                  </a:cubicBezTo>
                  <a:cubicBezTo>
                    <a:pt x="151" y="211"/>
                    <a:pt x="151" y="212"/>
                    <a:pt x="150" y="212"/>
                  </a:cubicBezTo>
                  <a:cubicBezTo>
                    <a:pt x="150" y="212"/>
                    <a:pt x="151" y="211"/>
                    <a:pt x="152" y="211"/>
                  </a:cubicBezTo>
                  <a:cubicBezTo>
                    <a:pt x="152" y="211"/>
                    <a:pt x="152" y="211"/>
                    <a:pt x="153" y="212"/>
                  </a:cubicBezTo>
                  <a:cubicBezTo>
                    <a:pt x="153" y="211"/>
                    <a:pt x="154" y="209"/>
                    <a:pt x="155" y="210"/>
                  </a:cubicBezTo>
                  <a:cubicBezTo>
                    <a:pt x="155" y="209"/>
                    <a:pt x="155" y="209"/>
                    <a:pt x="154" y="209"/>
                  </a:cubicBezTo>
                  <a:cubicBezTo>
                    <a:pt x="154" y="208"/>
                    <a:pt x="157" y="208"/>
                    <a:pt x="158" y="206"/>
                  </a:cubicBezTo>
                  <a:cubicBezTo>
                    <a:pt x="158" y="206"/>
                    <a:pt x="159" y="207"/>
                    <a:pt x="159" y="206"/>
                  </a:cubicBezTo>
                  <a:cubicBezTo>
                    <a:pt x="160" y="205"/>
                    <a:pt x="159" y="205"/>
                    <a:pt x="159" y="204"/>
                  </a:cubicBezTo>
                  <a:cubicBezTo>
                    <a:pt x="160" y="204"/>
                    <a:pt x="160" y="203"/>
                    <a:pt x="162" y="203"/>
                  </a:cubicBezTo>
                  <a:cubicBezTo>
                    <a:pt x="162" y="202"/>
                    <a:pt x="161" y="202"/>
                    <a:pt x="162" y="202"/>
                  </a:cubicBezTo>
                  <a:cubicBezTo>
                    <a:pt x="162" y="201"/>
                    <a:pt x="161" y="201"/>
                    <a:pt x="161" y="200"/>
                  </a:cubicBezTo>
                  <a:cubicBezTo>
                    <a:pt x="161" y="200"/>
                    <a:pt x="160" y="200"/>
                    <a:pt x="161" y="200"/>
                  </a:cubicBezTo>
                  <a:cubicBezTo>
                    <a:pt x="161" y="200"/>
                    <a:pt x="162" y="201"/>
                    <a:pt x="163" y="201"/>
                  </a:cubicBezTo>
                  <a:cubicBezTo>
                    <a:pt x="163" y="200"/>
                    <a:pt x="162" y="201"/>
                    <a:pt x="162" y="200"/>
                  </a:cubicBezTo>
                  <a:cubicBezTo>
                    <a:pt x="162" y="199"/>
                    <a:pt x="162" y="198"/>
                    <a:pt x="162" y="198"/>
                  </a:cubicBezTo>
                  <a:cubicBezTo>
                    <a:pt x="163" y="197"/>
                    <a:pt x="164" y="197"/>
                    <a:pt x="165" y="196"/>
                  </a:cubicBezTo>
                  <a:cubicBezTo>
                    <a:pt x="165" y="195"/>
                    <a:pt x="163" y="195"/>
                    <a:pt x="164" y="195"/>
                  </a:cubicBezTo>
                  <a:cubicBezTo>
                    <a:pt x="165" y="194"/>
                    <a:pt x="165" y="195"/>
                    <a:pt x="165" y="195"/>
                  </a:cubicBezTo>
                  <a:cubicBezTo>
                    <a:pt x="165" y="195"/>
                    <a:pt x="165" y="194"/>
                    <a:pt x="166" y="194"/>
                  </a:cubicBezTo>
                  <a:cubicBezTo>
                    <a:pt x="166" y="193"/>
                    <a:pt x="165" y="194"/>
                    <a:pt x="165" y="193"/>
                  </a:cubicBezTo>
                  <a:cubicBezTo>
                    <a:pt x="166" y="192"/>
                    <a:pt x="166" y="191"/>
                    <a:pt x="166" y="190"/>
                  </a:cubicBezTo>
                  <a:cubicBezTo>
                    <a:pt x="167" y="190"/>
                    <a:pt x="167" y="191"/>
                    <a:pt x="167" y="191"/>
                  </a:cubicBezTo>
                  <a:cubicBezTo>
                    <a:pt x="168" y="191"/>
                    <a:pt x="168" y="191"/>
                    <a:pt x="168" y="190"/>
                  </a:cubicBezTo>
                  <a:cubicBezTo>
                    <a:pt x="168" y="190"/>
                    <a:pt x="168" y="189"/>
                    <a:pt x="168" y="189"/>
                  </a:cubicBezTo>
                  <a:cubicBezTo>
                    <a:pt x="169" y="189"/>
                    <a:pt x="169" y="189"/>
                    <a:pt x="169" y="190"/>
                  </a:cubicBezTo>
                  <a:cubicBezTo>
                    <a:pt x="170" y="190"/>
                    <a:pt x="170" y="190"/>
                    <a:pt x="170" y="189"/>
                  </a:cubicBezTo>
                  <a:cubicBezTo>
                    <a:pt x="170" y="189"/>
                    <a:pt x="169" y="189"/>
                    <a:pt x="169" y="188"/>
                  </a:cubicBezTo>
                  <a:cubicBezTo>
                    <a:pt x="169" y="188"/>
                    <a:pt x="168" y="187"/>
                    <a:pt x="168" y="187"/>
                  </a:cubicBezTo>
                  <a:cubicBezTo>
                    <a:pt x="168" y="186"/>
                    <a:pt x="168" y="186"/>
                    <a:pt x="167" y="186"/>
                  </a:cubicBezTo>
                  <a:cubicBezTo>
                    <a:pt x="168" y="185"/>
                    <a:pt x="168" y="184"/>
                    <a:pt x="168" y="184"/>
                  </a:cubicBezTo>
                  <a:cubicBezTo>
                    <a:pt x="169" y="183"/>
                    <a:pt x="169" y="182"/>
                    <a:pt x="169" y="182"/>
                  </a:cubicBezTo>
                  <a:cubicBezTo>
                    <a:pt x="169" y="181"/>
                    <a:pt x="169" y="181"/>
                    <a:pt x="169" y="181"/>
                  </a:cubicBezTo>
                  <a:cubicBezTo>
                    <a:pt x="169" y="180"/>
                    <a:pt x="169" y="179"/>
                    <a:pt x="169" y="179"/>
                  </a:cubicBezTo>
                  <a:cubicBezTo>
                    <a:pt x="169" y="179"/>
                    <a:pt x="170" y="179"/>
                    <a:pt x="170" y="179"/>
                  </a:cubicBezTo>
                  <a:cubicBezTo>
                    <a:pt x="170" y="179"/>
                    <a:pt x="170" y="178"/>
                    <a:pt x="170" y="178"/>
                  </a:cubicBezTo>
                  <a:cubicBezTo>
                    <a:pt x="170" y="177"/>
                    <a:pt x="169" y="177"/>
                    <a:pt x="169" y="177"/>
                  </a:cubicBezTo>
                  <a:cubicBezTo>
                    <a:pt x="168" y="177"/>
                    <a:pt x="169" y="178"/>
                    <a:pt x="168" y="177"/>
                  </a:cubicBezTo>
                  <a:cubicBezTo>
                    <a:pt x="167" y="176"/>
                    <a:pt x="170" y="177"/>
                    <a:pt x="169" y="176"/>
                  </a:cubicBezTo>
                  <a:cubicBezTo>
                    <a:pt x="169" y="176"/>
                    <a:pt x="169" y="176"/>
                    <a:pt x="170" y="176"/>
                  </a:cubicBezTo>
                  <a:cubicBezTo>
                    <a:pt x="170" y="175"/>
                    <a:pt x="169" y="174"/>
                    <a:pt x="170" y="174"/>
                  </a:cubicBezTo>
                  <a:cubicBezTo>
                    <a:pt x="170" y="174"/>
                    <a:pt x="169" y="174"/>
                    <a:pt x="169" y="174"/>
                  </a:cubicBezTo>
                  <a:cubicBezTo>
                    <a:pt x="169" y="173"/>
                    <a:pt x="170" y="172"/>
                    <a:pt x="169" y="172"/>
                  </a:cubicBezTo>
                  <a:cubicBezTo>
                    <a:pt x="169" y="171"/>
                    <a:pt x="169" y="171"/>
                    <a:pt x="169" y="170"/>
                  </a:cubicBezTo>
                  <a:cubicBezTo>
                    <a:pt x="169" y="170"/>
                    <a:pt x="169" y="171"/>
                    <a:pt x="170" y="171"/>
                  </a:cubicBezTo>
                  <a:cubicBezTo>
                    <a:pt x="171" y="171"/>
                    <a:pt x="168" y="168"/>
                    <a:pt x="169" y="170"/>
                  </a:cubicBezTo>
                  <a:cubicBezTo>
                    <a:pt x="168" y="170"/>
                    <a:pt x="169" y="169"/>
                    <a:pt x="168" y="168"/>
                  </a:cubicBezTo>
                  <a:cubicBezTo>
                    <a:pt x="169" y="168"/>
                    <a:pt x="169" y="168"/>
                    <a:pt x="170" y="168"/>
                  </a:cubicBezTo>
                  <a:cubicBezTo>
                    <a:pt x="170" y="168"/>
                    <a:pt x="169" y="168"/>
                    <a:pt x="169" y="168"/>
                  </a:cubicBezTo>
                  <a:cubicBezTo>
                    <a:pt x="168" y="167"/>
                    <a:pt x="170" y="165"/>
                    <a:pt x="169" y="165"/>
                  </a:cubicBezTo>
                  <a:cubicBezTo>
                    <a:pt x="168" y="164"/>
                    <a:pt x="169" y="165"/>
                    <a:pt x="169" y="164"/>
                  </a:cubicBezTo>
                  <a:cubicBezTo>
                    <a:pt x="168" y="164"/>
                    <a:pt x="169" y="164"/>
                    <a:pt x="169" y="164"/>
                  </a:cubicBezTo>
                  <a:cubicBezTo>
                    <a:pt x="168" y="164"/>
                    <a:pt x="168" y="163"/>
                    <a:pt x="169" y="163"/>
                  </a:cubicBezTo>
                  <a:cubicBezTo>
                    <a:pt x="168" y="162"/>
                    <a:pt x="168" y="163"/>
                    <a:pt x="168" y="162"/>
                  </a:cubicBezTo>
                  <a:cubicBezTo>
                    <a:pt x="167" y="162"/>
                    <a:pt x="168" y="162"/>
                    <a:pt x="168" y="161"/>
                  </a:cubicBezTo>
                  <a:cubicBezTo>
                    <a:pt x="169" y="161"/>
                    <a:pt x="167" y="160"/>
                    <a:pt x="167" y="159"/>
                  </a:cubicBezTo>
                  <a:cubicBezTo>
                    <a:pt x="167" y="159"/>
                    <a:pt x="167" y="159"/>
                    <a:pt x="167" y="159"/>
                  </a:cubicBezTo>
                  <a:cubicBezTo>
                    <a:pt x="167" y="158"/>
                    <a:pt x="167" y="158"/>
                    <a:pt x="167" y="158"/>
                  </a:cubicBezTo>
                  <a:cubicBezTo>
                    <a:pt x="167" y="158"/>
                    <a:pt x="167" y="157"/>
                    <a:pt x="166" y="156"/>
                  </a:cubicBezTo>
                  <a:cubicBezTo>
                    <a:pt x="166" y="155"/>
                    <a:pt x="166" y="155"/>
                    <a:pt x="166" y="154"/>
                  </a:cubicBezTo>
                  <a:cubicBezTo>
                    <a:pt x="165" y="153"/>
                    <a:pt x="165" y="153"/>
                    <a:pt x="165" y="152"/>
                  </a:cubicBezTo>
                  <a:cubicBezTo>
                    <a:pt x="165" y="152"/>
                    <a:pt x="165" y="152"/>
                    <a:pt x="165" y="151"/>
                  </a:cubicBezTo>
                  <a:cubicBezTo>
                    <a:pt x="165" y="151"/>
                    <a:pt x="164" y="151"/>
                    <a:pt x="164" y="151"/>
                  </a:cubicBezTo>
                  <a:cubicBezTo>
                    <a:pt x="164" y="151"/>
                    <a:pt x="165" y="149"/>
                    <a:pt x="163" y="150"/>
                  </a:cubicBezTo>
                  <a:cubicBezTo>
                    <a:pt x="163" y="149"/>
                    <a:pt x="163" y="149"/>
                    <a:pt x="163" y="149"/>
                  </a:cubicBezTo>
                  <a:cubicBezTo>
                    <a:pt x="163" y="148"/>
                    <a:pt x="162" y="148"/>
                    <a:pt x="162" y="147"/>
                  </a:cubicBezTo>
                  <a:cubicBezTo>
                    <a:pt x="162" y="147"/>
                    <a:pt x="161" y="147"/>
                    <a:pt x="161" y="147"/>
                  </a:cubicBezTo>
                  <a:cubicBezTo>
                    <a:pt x="161" y="146"/>
                    <a:pt x="161" y="146"/>
                    <a:pt x="161" y="146"/>
                  </a:cubicBezTo>
                  <a:cubicBezTo>
                    <a:pt x="161" y="145"/>
                    <a:pt x="160" y="146"/>
                    <a:pt x="161" y="145"/>
                  </a:cubicBezTo>
                  <a:cubicBezTo>
                    <a:pt x="160" y="145"/>
                    <a:pt x="160" y="145"/>
                    <a:pt x="160" y="145"/>
                  </a:cubicBezTo>
                  <a:cubicBezTo>
                    <a:pt x="159" y="143"/>
                    <a:pt x="157" y="142"/>
                    <a:pt x="156" y="140"/>
                  </a:cubicBezTo>
                  <a:cubicBezTo>
                    <a:pt x="156" y="140"/>
                    <a:pt x="155" y="139"/>
                    <a:pt x="154" y="139"/>
                  </a:cubicBezTo>
                  <a:cubicBezTo>
                    <a:pt x="154" y="139"/>
                    <a:pt x="154" y="138"/>
                    <a:pt x="153" y="138"/>
                  </a:cubicBezTo>
                  <a:cubicBezTo>
                    <a:pt x="153" y="138"/>
                    <a:pt x="153" y="138"/>
                    <a:pt x="153" y="137"/>
                  </a:cubicBezTo>
                  <a:cubicBezTo>
                    <a:pt x="153" y="137"/>
                    <a:pt x="153" y="137"/>
                    <a:pt x="153" y="136"/>
                  </a:cubicBezTo>
                  <a:cubicBezTo>
                    <a:pt x="152" y="136"/>
                    <a:pt x="152" y="136"/>
                    <a:pt x="151" y="136"/>
                  </a:cubicBezTo>
                  <a:cubicBezTo>
                    <a:pt x="150" y="136"/>
                    <a:pt x="150" y="135"/>
                    <a:pt x="149" y="135"/>
                  </a:cubicBezTo>
                  <a:cubicBezTo>
                    <a:pt x="149" y="135"/>
                    <a:pt x="148" y="134"/>
                    <a:pt x="148" y="134"/>
                  </a:cubicBezTo>
                  <a:cubicBezTo>
                    <a:pt x="148" y="134"/>
                    <a:pt x="147" y="133"/>
                    <a:pt x="146" y="133"/>
                  </a:cubicBezTo>
                  <a:cubicBezTo>
                    <a:pt x="146" y="133"/>
                    <a:pt x="146" y="134"/>
                    <a:pt x="145" y="133"/>
                  </a:cubicBezTo>
                  <a:cubicBezTo>
                    <a:pt x="146" y="133"/>
                    <a:pt x="146" y="132"/>
                    <a:pt x="146" y="132"/>
                  </a:cubicBezTo>
                  <a:cubicBezTo>
                    <a:pt x="145" y="132"/>
                    <a:pt x="146" y="132"/>
                    <a:pt x="145" y="133"/>
                  </a:cubicBezTo>
                  <a:cubicBezTo>
                    <a:pt x="145" y="133"/>
                    <a:pt x="145" y="133"/>
                    <a:pt x="144" y="133"/>
                  </a:cubicBezTo>
                  <a:cubicBezTo>
                    <a:pt x="144" y="133"/>
                    <a:pt x="144" y="132"/>
                    <a:pt x="144" y="132"/>
                  </a:cubicBezTo>
                  <a:cubicBezTo>
                    <a:pt x="144" y="132"/>
                    <a:pt x="144" y="132"/>
                    <a:pt x="144" y="132"/>
                  </a:cubicBezTo>
                  <a:cubicBezTo>
                    <a:pt x="144" y="132"/>
                    <a:pt x="143" y="132"/>
                    <a:pt x="143" y="132"/>
                  </a:cubicBezTo>
                  <a:cubicBezTo>
                    <a:pt x="141" y="132"/>
                    <a:pt x="140" y="131"/>
                    <a:pt x="139" y="130"/>
                  </a:cubicBezTo>
                  <a:cubicBezTo>
                    <a:pt x="139" y="130"/>
                    <a:pt x="138" y="130"/>
                    <a:pt x="137" y="129"/>
                  </a:cubicBezTo>
                  <a:cubicBezTo>
                    <a:pt x="137" y="129"/>
                    <a:pt x="137" y="129"/>
                    <a:pt x="136" y="129"/>
                  </a:cubicBezTo>
                  <a:cubicBezTo>
                    <a:pt x="136" y="129"/>
                    <a:pt x="135" y="128"/>
                    <a:pt x="135" y="128"/>
                  </a:cubicBezTo>
                  <a:cubicBezTo>
                    <a:pt x="137" y="128"/>
                    <a:pt x="137" y="127"/>
                    <a:pt x="139" y="126"/>
                  </a:cubicBezTo>
                  <a:cubicBezTo>
                    <a:pt x="138" y="126"/>
                    <a:pt x="137" y="126"/>
                    <a:pt x="137" y="126"/>
                  </a:cubicBezTo>
                  <a:cubicBezTo>
                    <a:pt x="136" y="126"/>
                    <a:pt x="136" y="125"/>
                    <a:pt x="136" y="124"/>
                  </a:cubicBezTo>
                  <a:cubicBezTo>
                    <a:pt x="135" y="124"/>
                    <a:pt x="133" y="123"/>
                    <a:pt x="132" y="123"/>
                  </a:cubicBezTo>
                  <a:cubicBezTo>
                    <a:pt x="131" y="122"/>
                    <a:pt x="130" y="122"/>
                    <a:pt x="129" y="122"/>
                  </a:cubicBezTo>
                  <a:cubicBezTo>
                    <a:pt x="127" y="122"/>
                    <a:pt x="129" y="121"/>
                    <a:pt x="128" y="121"/>
                  </a:cubicBezTo>
                  <a:cubicBezTo>
                    <a:pt x="127" y="121"/>
                    <a:pt x="127" y="121"/>
                    <a:pt x="126" y="121"/>
                  </a:cubicBezTo>
                  <a:cubicBezTo>
                    <a:pt x="124" y="121"/>
                    <a:pt x="124" y="120"/>
                    <a:pt x="122" y="120"/>
                  </a:cubicBezTo>
                  <a:cubicBezTo>
                    <a:pt x="123" y="119"/>
                    <a:pt x="123" y="118"/>
                    <a:pt x="120" y="118"/>
                  </a:cubicBezTo>
                  <a:cubicBezTo>
                    <a:pt x="118" y="118"/>
                    <a:pt x="125" y="120"/>
                    <a:pt x="120" y="119"/>
                  </a:cubicBezTo>
                  <a:cubicBezTo>
                    <a:pt x="119" y="119"/>
                    <a:pt x="118" y="118"/>
                    <a:pt x="118" y="118"/>
                  </a:cubicBezTo>
                  <a:cubicBezTo>
                    <a:pt x="116" y="118"/>
                    <a:pt x="115" y="118"/>
                    <a:pt x="115" y="118"/>
                  </a:cubicBezTo>
                  <a:cubicBezTo>
                    <a:pt x="114" y="117"/>
                    <a:pt x="114" y="117"/>
                    <a:pt x="113" y="117"/>
                  </a:cubicBezTo>
                  <a:cubicBezTo>
                    <a:pt x="110" y="116"/>
                    <a:pt x="108" y="115"/>
                    <a:pt x="105" y="115"/>
                  </a:cubicBezTo>
                  <a:cubicBezTo>
                    <a:pt x="104" y="114"/>
                    <a:pt x="103" y="114"/>
                    <a:pt x="102" y="114"/>
                  </a:cubicBezTo>
                  <a:cubicBezTo>
                    <a:pt x="102" y="114"/>
                    <a:pt x="101" y="114"/>
                    <a:pt x="101" y="113"/>
                  </a:cubicBezTo>
                  <a:cubicBezTo>
                    <a:pt x="101" y="113"/>
                    <a:pt x="100" y="113"/>
                    <a:pt x="100" y="113"/>
                  </a:cubicBezTo>
                  <a:cubicBezTo>
                    <a:pt x="100" y="113"/>
                    <a:pt x="100" y="113"/>
                    <a:pt x="100" y="113"/>
                  </a:cubicBezTo>
                  <a:cubicBezTo>
                    <a:pt x="99" y="113"/>
                    <a:pt x="99" y="113"/>
                    <a:pt x="98" y="113"/>
                  </a:cubicBezTo>
                  <a:cubicBezTo>
                    <a:pt x="98" y="113"/>
                    <a:pt x="98" y="113"/>
                    <a:pt x="97" y="113"/>
                  </a:cubicBezTo>
                  <a:cubicBezTo>
                    <a:pt x="98" y="111"/>
                    <a:pt x="100" y="110"/>
                    <a:pt x="100" y="109"/>
                  </a:cubicBezTo>
                  <a:cubicBezTo>
                    <a:pt x="101" y="108"/>
                    <a:pt x="102" y="106"/>
                    <a:pt x="102" y="106"/>
                  </a:cubicBezTo>
                  <a:cubicBezTo>
                    <a:pt x="103" y="104"/>
                    <a:pt x="105" y="104"/>
                    <a:pt x="105" y="103"/>
                  </a:cubicBezTo>
                  <a:cubicBezTo>
                    <a:pt x="106" y="102"/>
                    <a:pt x="106" y="102"/>
                    <a:pt x="106" y="101"/>
                  </a:cubicBezTo>
                  <a:cubicBezTo>
                    <a:pt x="107" y="101"/>
                    <a:pt x="108" y="100"/>
                    <a:pt x="108" y="100"/>
                  </a:cubicBezTo>
                  <a:cubicBezTo>
                    <a:pt x="108" y="100"/>
                    <a:pt x="110" y="98"/>
                    <a:pt x="110" y="97"/>
                  </a:cubicBezTo>
                  <a:cubicBezTo>
                    <a:pt x="111" y="96"/>
                    <a:pt x="111" y="96"/>
                    <a:pt x="113" y="94"/>
                  </a:cubicBezTo>
                  <a:cubicBezTo>
                    <a:pt x="112" y="94"/>
                    <a:pt x="111" y="96"/>
                    <a:pt x="110" y="96"/>
                  </a:cubicBezTo>
                  <a:cubicBezTo>
                    <a:pt x="108" y="98"/>
                    <a:pt x="113" y="93"/>
                    <a:pt x="114" y="91"/>
                  </a:cubicBezTo>
                  <a:cubicBezTo>
                    <a:pt x="114" y="93"/>
                    <a:pt x="117" y="90"/>
                    <a:pt x="116" y="92"/>
                  </a:cubicBezTo>
                  <a:cubicBezTo>
                    <a:pt x="117" y="92"/>
                    <a:pt x="116" y="91"/>
                    <a:pt x="118" y="89"/>
                  </a:cubicBezTo>
                  <a:cubicBezTo>
                    <a:pt x="118" y="89"/>
                    <a:pt x="115" y="91"/>
                    <a:pt x="117" y="89"/>
                  </a:cubicBezTo>
                  <a:cubicBezTo>
                    <a:pt x="118" y="87"/>
                    <a:pt x="117" y="90"/>
                    <a:pt x="119" y="88"/>
                  </a:cubicBezTo>
                  <a:cubicBezTo>
                    <a:pt x="120" y="87"/>
                    <a:pt x="118" y="88"/>
                    <a:pt x="118" y="87"/>
                  </a:cubicBezTo>
                  <a:cubicBezTo>
                    <a:pt x="119" y="87"/>
                    <a:pt x="121" y="84"/>
                    <a:pt x="120" y="85"/>
                  </a:cubicBezTo>
                  <a:cubicBezTo>
                    <a:pt x="120" y="85"/>
                    <a:pt x="120" y="85"/>
                    <a:pt x="120" y="84"/>
                  </a:cubicBezTo>
                  <a:cubicBezTo>
                    <a:pt x="120" y="84"/>
                    <a:pt x="120" y="84"/>
                    <a:pt x="121" y="84"/>
                  </a:cubicBezTo>
                  <a:cubicBezTo>
                    <a:pt x="121" y="84"/>
                    <a:pt x="121" y="83"/>
                    <a:pt x="121" y="83"/>
                  </a:cubicBezTo>
                  <a:cubicBezTo>
                    <a:pt x="122" y="82"/>
                    <a:pt x="122" y="82"/>
                    <a:pt x="123" y="81"/>
                  </a:cubicBezTo>
                  <a:cubicBezTo>
                    <a:pt x="123" y="80"/>
                    <a:pt x="123" y="80"/>
                    <a:pt x="124" y="79"/>
                  </a:cubicBezTo>
                  <a:cubicBezTo>
                    <a:pt x="124" y="79"/>
                    <a:pt x="124" y="79"/>
                    <a:pt x="124" y="79"/>
                  </a:cubicBezTo>
                  <a:cubicBezTo>
                    <a:pt x="124" y="79"/>
                    <a:pt x="124" y="79"/>
                    <a:pt x="125" y="78"/>
                  </a:cubicBezTo>
                  <a:cubicBezTo>
                    <a:pt x="125" y="77"/>
                    <a:pt x="125" y="77"/>
                    <a:pt x="125" y="77"/>
                  </a:cubicBezTo>
                  <a:cubicBezTo>
                    <a:pt x="125" y="77"/>
                    <a:pt x="125" y="77"/>
                    <a:pt x="125" y="77"/>
                  </a:cubicBezTo>
                  <a:cubicBezTo>
                    <a:pt x="126" y="78"/>
                    <a:pt x="126" y="77"/>
                    <a:pt x="127" y="78"/>
                  </a:cubicBezTo>
                  <a:cubicBezTo>
                    <a:pt x="127" y="78"/>
                    <a:pt x="127" y="77"/>
                    <a:pt x="128" y="76"/>
                  </a:cubicBezTo>
                  <a:cubicBezTo>
                    <a:pt x="128" y="76"/>
                    <a:pt x="128" y="75"/>
                    <a:pt x="128" y="75"/>
                  </a:cubicBezTo>
                  <a:cubicBezTo>
                    <a:pt x="128" y="75"/>
                    <a:pt x="127" y="75"/>
                    <a:pt x="127" y="75"/>
                  </a:cubicBezTo>
                  <a:cubicBezTo>
                    <a:pt x="127" y="74"/>
                    <a:pt x="127" y="73"/>
                    <a:pt x="128" y="72"/>
                  </a:cubicBezTo>
                  <a:cubicBezTo>
                    <a:pt x="128" y="72"/>
                    <a:pt x="128" y="71"/>
                    <a:pt x="127" y="71"/>
                  </a:cubicBezTo>
                  <a:cubicBezTo>
                    <a:pt x="128" y="70"/>
                    <a:pt x="128" y="69"/>
                    <a:pt x="127" y="69"/>
                  </a:cubicBezTo>
                  <a:cubicBezTo>
                    <a:pt x="127" y="68"/>
                    <a:pt x="126" y="68"/>
                    <a:pt x="126" y="67"/>
                  </a:cubicBezTo>
                  <a:cubicBezTo>
                    <a:pt x="126" y="67"/>
                    <a:pt x="127" y="67"/>
                    <a:pt x="126" y="66"/>
                  </a:cubicBezTo>
                  <a:cubicBezTo>
                    <a:pt x="126" y="66"/>
                    <a:pt x="126" y="66"/>
                    <a:pt x="126" y="66"/>
                  </a:cubicBezTo>
                  <a:cubicBezTo>
                    <a:pt x="125" y="66"/>
                    <a:pt x="125" y="65"/>
                    <a:pt x="125" y="65"/>
                  </a:cubicBezTo>
                  <a:cubicBezTo>
                    <a:pt x="125" y="64"/>
                    <a:pt x="125" y="64"/>
                    <a:pt x="125" y="64"/>
                  </a:cubicBezTo>
                  <a:cubicBezTo>
                    <a:pt x="125" y="63"/>
                    <a:pt x="125" y="63"/>
                    <a:pt x="124" y="63"/>
                  </a:cubicBezTo>
                  <a:cubicBezTo>
                    <a:pt x="124" y="62"/>
                    <a:pt x="124" y="61"/>
                    <a:pt x="124" y="61"/>
                  </a:cubicBezTo>
                  <a:cubicBezTo>
                    <a:pt x="123" y="61"/>
                    <a:pt x="122" y="60"/>
                    <a:pt x="122" y="60"/>
                  </a:cubicBezTo>
                  <a:cubicBezTo>
                    <a:pt x="122" y="59"/>
                    <a:pt x="122" y="59"/>
                    <a:pt x="122" y="59"/>
                  </a:cubicBezTo>
                  <a:cubicBezTo>
                    <a:pt x="122" y="59"/>
                    <a:pt x="122" y="59"/>
                    <a:pt x="122" y="59"/>
                  </a:cubicBezTo>
                  <a:cubicBezTo>
                    <a:pt x="122" y="59"/>
                    <a:pt x="122" y="59"/>
                    <a:pt x="122" y="59"/>
                  </a:cubicBezTo>
                  <a:cubicBezTo>
                    <a:pt x="122" y="59"/>
                    <a:pt x="122" y="59"/>
                    <a:pt x="121" y="59"/>
                  </a:cubicBezTo>
                  <a:cubicBezTo>
                    <a:pt x="121" y="59"/>
                    <a:pt x="121" y="59"/>
                    <a:pt x="121" y="59"/>
                  </a:cubicBezTo>
                  <a:cubicBezTo>
                    <a:pt x="122" y="58"/>
                    <a:pt x="122" y="58"/>
                    <a:pt x="123" y="58"/>
                  </a:cubicBezTo>
                  <a:cubicBezTo>
                    <a:pt x="123" y="58"/>
                    <a:pt x="124" y="57"/>
                    <a:pt x="124" y="57"/>
                  </a:cubicBezTo>
                  <a:cubicBezTo>
                    <a:pt x="125" y="57"/>
                    <a:pt x="124" y="57"/>
                    <a:pt x="124" y="57"/>
                  </a:cubicBezTo>
                  <a:cubicBezTo>
                    <a:pt x="125" y="56"/>
                    <a:pt x="126" y="56"/>
                    <a:pt x="127" y="55"/>
                  </a:cubicBezTo>
                  <a:cubicBezTo>
                    <a:pt x="127" y="55"/>
                    <a:pt x="126" y="55"/>
                    <a:pt x="126" y="55"/>
                  </a:cubicBezTo>
                  <a:cubicBezTo>
                    <a:pt x="126" y="55"/>
                    <a:pt x="126" y="54"/>
                    <a:pt x="125" y="54"/>
                  </a:cubicBezTo>
                  <a:cubicBezTo>
                    <a:pt x="125" y="53"/>
                    <a:pt x="125" y="54"/>
                    <a:pt x="125" y="54"/>
                  </a:cubicBezTo>
                  <a:cubicBezTo>
                    <a:pt x="125" y="54"/>
                    <a:pt x="125" y="54"/>
                    <a:pt x="125" y="54"/>
                  </a:cubicBezTo>
                  <a:cubicBezTo>
                    <a:pt x="125" y="55"/>
                    <a:pt x="126" y="56"/>
                    <a:pt x="126" y="57"/>
                  </a:cubicBezTo>
                  <a:cubicBezTo>
                    <a:pt x="125" y="57"/>
                    <a:pt x="125" y="57"/>
                    <a:pt x="125" y="58"/>
                  </a:cubicBezTo>
                  <a:cubicBezTo>
                    <a:pt x="125" y="58"/>
                    <a:pt x="125" y="58"/>
                    <a:pt x="125" y="58"/>
                  </a:cubicBezTo>
                  <a:cubicBezTo>
                    <a:pt x="126" y="59"/>
                    <a:pt x="126" y="59"/>
                    <a:pt x="126" y="59"/>
                  </a:cubicBezTo>
                  <a:cubicBezTo>
                    <a:pt x="126" y="59"/>
                    <a:pt x="126" y="59"/>
                    <a:pt x="126" y="59"/>
                  </a:cubicBezTo>
                  <a:cubicBezTo>
                    <a:pt x="126" y="59"/>
                    <a:pt x="126" y="59"/>
                    <a:pt x="126" y="59"/>
                  </a:cubicBezTo>
                  <a:cubicBezTo>
                    <a:pt x="127" y="58"/>
                    <a:pt x="127" y="58"/>
                    <a:pt x="128" y="58"/>
                  </a:cubicBezTo>
                  <a:cubicBezTo>
                    <a:pt x="128" y="57"/>
                    <a:pt x="130" y="56"/>
                    <a:pt x="130" y="55"/>
                  </a:cubicBezTo>
                  <a:cubicBezTo>
                    <a:pt x="131" y="55"/>
                    <a:pt x="131" y="55"/>
                    <a:pt x="131" y="54"/>
                  </a:cubicBezTo>
                  <a:cubicBezTo>
                    <a:pt x="133" y="54"/>
                    <a:pt x="133" y="53"/>
                    <a:pt x="134" y="52"/>
                  </a:cubicBezTo>
                  <a:cubicBezTo>
                    <a:pt x="134" y="53"/>
                    <a:pt x="134" y="52"/>
                    <a:pt x="135" y="53"/>
                  </a:cubicBezTo>
                  <a:cubicBezTo>
                    <a:pt x="135" y="52"/>
                    <a:pt x="135" y="52"/>
                    <a:pt x="134" y="52"/>
                  </a:cubicBezTo>
                  <a:cubicBezTo>
                    <a:pt x="135" y="52"/>
                    <a:pt x="135" y="51"/>
                    <a:pt x="136" y="52"/>
                  </a:cubicBezTo>
                  <a:cubicBezTo>
                    <a:pt x="137" y="52"/>
                    <a:pt x="137" y="51"/>
                    <a:pt x="136" y="51"/>
                  </a:cubicBezTo>
                  <a:cubicBezTo>
                    <a:pt x="137" y="51"/>
                    <a:pt x="137" y="51"/>
                    <a:pt x="138" y="51"/>
                  </a:cubicBezTo>
                  <a:cubicBezTo>
                    <a:pt x="138" y="51"/>
                    <a:pt x="138" y="51"/>
                    <a:pt x="138" y="51"/>
                  </a:cubicBezTo>
                  <a:cubicBezTo>
                    <a:pt x="139" y="51"/>
                    <a:pt x="139" y="51"/>
                    <a:pt x="140" y="51"/>
                  </a:cubicBezTo>
                  <a:cubicBezTo>
                    <a:pt x="140" y="51"/>
                    <a:pt x="139" y="52"/>
                    <a:pt x="140" y="52"/>
                  </a:cubicBezTo>
                  <a:cubicBezTo>
                    <a:pt x="140" y="52"/>
                    <a:pt x="141" y="52"/>
                    <a:pt x="142" y="52"/>
                  </a:cubicBezTo>
                  <a:cubicBezTo>
                    <a:pt x="142" y="53"/>
                    <a:pt x="143" y="53"/>
                    <a:pt x="143" y="54"/>
                  </a:cubicBezTo>
                  <a:cubicBezTo>
                    <a:pt x="143" y="54"/>
                    <a:pt x="144" y="54"/>
                    <a:pt x="144" y="54"/>
                  </a:cubicBezTo>
                  <a:cubicBezTo>
                    <a:pt x="144" y="54"/>
                    <a:pt x="144" y="55"/>
                    <a:pt x="144" y="55"/>
                  </a:cubicBezTo>
                  <a:cubicBezTo>
                    <a:pt x="144" y="55"/>
                    <a:pt x="144" y="55"/>
                    <a:pt x="144" y="55"/>
                  </a:cubicBezTo>
                  <a:cubicBezTo>
                    <a:pt x="143" y="55"/>
                    <a:pt x="143" y="55"/>
                    <a:pt x="143" y="55"/>
                  </a:cubicBezTo>
                  <a:cubicBezTo>
                    <a:pt x="143" y="54"/>
                    <a:pt x="143" y="54"/>
                    <a:pt x="142" y="53"/>
                  </a:cubicBezTo>
                  <a:cubicBezTo>
                    <a:pt x="141" y="52"/>
                    <a:pt x="141" y="52"/>
                    <a:pt x="140" y="51"/>
                  </a:cubicBezTo>
                  <a:cubicBezTo>
                    <a:pt x="138" y="49"/>
                    <a:pt x="138" y="49"/>
                    <a:pt x="138" y="49"/>
                  </a:cubicBezTo>
                  <a:cubicBezTo>
                    <a:pt x="140" y="48"/>
                    <a:pt x="141" y="49"/>
                    <a:pt x="143" y="49"/>
                  </a:cubicBezTo>
                  <a:cubicBezTo>
                    <a:pt x="142" y="46"/>
                    <a:pt x="144" y="48"/>
                    <a:pt x="145" y="47"/>
                  </a:cubicBezTo>
                  <a:cubicBezTo>
                    <a:pt x="144" y="45"/>
                    <a:pt x="144" y="45"/>
                    <a:pt x="144" y="45"/>
                  </a:cubicBezTo>
                  <a:cubicBezTo>
                    <a:pt x="145" y="45"/>
                    <a:pt x="145" y="45"/>
                    <a:pt x="146" y="45"/>
                  </a:cubicBezTo>
                  <a:cubicBezTo>
                    <a:pt x="144" y="43"/>
                    <a:pt x="144" y="43"/>
                    <a:pt x="143" y="41"/>
                  </a:cubicBezTo>
                  <a:cubicBezTo>
                    <a:pt x="143" y="41"/>
                    <a:pt x="142" y="41"/>
                    <a:pt x="142" y="40"/>
                  </a:cubicBezTo>
                  <a:cubicBezTo>
                    <a:pt x="141" y="39"/>
                    <a:pt x="142" y="40"/>
                    <a:pt x="142" y="39"/>
                  </a:cubicBezTo>
                  <a:cubicBezTo>
                    <a:pt x="141" y="38"/>
                    <a:pt x="141" y="38"/>
                    <a:pt x="141" y="38"/>
                  </a:cubicBezTo>
                  <a:cubicBezTo>
                    <a:pt x="141" y="38"/>
                    <a:pt x="141" y="38"/>
                    <a:pt x="141" y="38"/>
                  </a:cubicBezTo>
                  <a:cubicBezTo>
                    <a:pt x="141" y="38"/>
                    <a:pt x="141" y="38"/>
                    <a:pt x="141" y="38"/>
                  </a:cubicBezTo>
                  <a:cubicBezTo>
                    <a:pt x="141" y="38"/>
                    <a:pt x="141" y="38"/>
                    <a:pt x="141" y="38"/>
                  </a:cubicBezTo>
                  <a:cubicBezTo>
                    <a:pt x="140" y="39"/>
                    <a:pt x="140" y="39"/>
                    <a:pt x="140" y="39"/>
                  </a:cubicBezTo>
                  <a:cubicBezTo>
                    <a:pt x="140" y="39"/>
                    <a:pt x="140" y="39"/>
                    <a:pt x="141" y="39"/>
                  </a:cubicBezTo>
                  <a:cubicBezTo>
                    <a:pt x="141" y="39"/>
                    <a:pt x="141" y="39"/>
                    <a:pt x="141" y="39"/>
                  </a:cubicBezTo>
                  <a:cubicBezTo>
                    <a:pt x="141" y="40"/>
                    <a:pt x="141" y="40"/>
                    <a:pt x="141" y="40"/>
                  </a:cubicBezTo>
                  <a:cubicBezTo>
                    <a:pt x="141" y="41"/>
                    <a:pt x="141" y="41"/>
                    <a:pt x="142" y="41"/>
                  </a:cubicBezTo>
                  <a:cubicBezTo>
                    <a:pt x="142" y="41"/>
                    <a:pt x="140" y="39"/>
                    <a:pt x="142" y="39"/>
                  </a:cubicBezTo>
                  <a:cubicBezTo>
                    <a:pt x="144" y="42"/>
                    <a:pt x="146" y="46"/>
                    <a:pt x="147" y="49"/>
                  </a:cubicBezTo>
                  <a:cubicBezTo>
                    <a:pt x="147" y="50"/>
                    <a:pt x="148" y="50"/>
                    <a:pt x="148" y="50"/>
                  </a:cubicBezTo>
                  <a:cubicBezTo>
                    <a:pt x="149" y="50"/>
                    <a:pt x="149" y="49"/>
                    <a:pt x="150" y="49"/>
                  </a:cubicBezTo>
                  <a:cubicBezTo>
                    <a:pt x="151" y="51"/>
                    <a:pt x="151" y="50"/>
                    <a:pt x="152" y="52"/>
                  </a:cubicBezTo>
                  <a:cubicBezTo>
                    <a:pt x="153" y="52"/>
                    <a:pt x="152" y="51"/>
                    <a:pt x="152" y="51"/>
                  </a:cubicBezTo>
                  <a:cubicBezTo>
                    <a:pt x="151" y="50"/>
                    <a:pt x="152" y="51"/>
                    <a:pt x="152" y="52"/>
                  </a:cubicBezTo>
                  <a:cubicBezTo>
                    <a:pt x="153" y="53"/>
                    <a:pt x="153" y="55"/>
                    <a:pt x="154" y="56"/>
                  </a:cubicBezTo>
                  <a:cubicBezTo>
                    <a:pt x="154" y="58"/>
                    <a:pt x="154" y="59"/>
                    <a:pt x="154" y="60"/>
                  </a:cubicBezTo>
                  <a:cubicBezTo>
                    <a:pt x="154" y="60"/>
                    <a:pt x="155" y="61"/>
                    <a:pt x="155" y="63"/>
                  </a:cubicBezTo>
                  <a:cubicBezTo>
                    <a:pt x="155" y="63"/>
                    <a:pt x="155" y="62"/>
                    <a:pt x="154" y="62"/>
                  </a:cubicBezTo>
                  <a:cubicBezTo>
                    <a:pt x="154" y="62"/>
                    <a:pt x="154" y="62"/>
                    <a:pt x="154" y="62"/>
                  </a:cubicBezTo>
                  <a:cubicBezTo>
                    <a:pt x="154" y="63"/>
                    <a:pt x="154" y="64"/>
                    <a:pt x="155" y="64"/>
                  </a:cubicBezTo>
                  <a:cubicBezTo>
                    <a:pt x="155" y="65"/>
                    <a:pt x="155" y="65"/>
                    <a:pt x="155" y="66"/>
                  </a:cubicBezTo>
                  <a:cubicBezTo>
                    <a:pt x="155" y="67"/>
                    <a:pt x="155" y="67"/>
                    <a:pt x="155" y="68"/>
                  </a:cubicBezTo>
                  <a:cubicBezTo>
                    <a:pt x="155" y="69"/>
                    <a:pt x="155" y="70"/>
                    <a:pt x="156" y="71"/>
                  </a:cubicBezTo>
                  <a:cubicBezTo>
                    <a:pt x="155" y="69"/>
                    <a:pt x="155" y="73"/>
                    <a:pt x="155" y="73"/>
                  </a:cubicBezTo>
                  <a:cubicBezTo>
                    <a:pt x="155" y="74"/>
                    <a:pt x="155" y="74"/>
                    <a:pt x="155" y="75"/>
                  </a:cubicBezTo>
                  <a:cubicBezTo>
                    <a:pt x="155" y="76"/>
                    <a:pt x="155" y="76"/>
                    <a:pt x="155" y="77"/>
                  </a:cubicBezTo>
                  <a:cubicBezTo>
                    <a:pt x="155" y="78"/>
                    <a:pt x="155" y="80"/>
                    <a:pt x="154" y="81"/>
                  </a:cubicBezTo>
                  <a:cubicBezTo>
                    <a:pt x="154" y="82"/>
                    <a:pt x="154" y="84"/>
                    <a:pt x="153" y="85"/>
                  </a:cubicBezTo>
                  <a:cubicBezTo>
                    <a:pt x="153" y="86"/>
                    <a:pt x="153" y="86"/>
                    <a:pt x="153" y="86"/>
                  </a:cubicBezTo>
                  <a:cubicBezTo>
                    <a:pt x="153" y="87"/>
                    <a:pt x="153" y="87"/>
                    <a:pt x="153" y="87"/>
                  </a:cubicBezTo>
                  <a:cubicBezTo>
                    <a:pt x="152" y="87"/>
                    <a:pt x="152" y="87"/>
                    <a:pt x="152" y="87"/>
                  </a:cubicBezTo>
                  <a:cubicBezTo>
                    <a:pt x="152" y="87"/>
                    <a:pt x="152" y="87"/>
                    <a:pt x="152" y="87"/>
                  </a:cubicBezTo>
                  <a:cubicBezTo>
                    <a:pt x="152" y="87"/>
                    <a:pt x="152" y="87"/>
                    <a:pt x="152" y="87"/>
                  </a:cubicBezTo>
                  <a:cubicBezTo>
                    <a:pt x="152" y="87"/>
                    <a:pt x="152" y="87"/>
                    <a:pt x="152" y="87"/>
                  </a:cubicBezTo>
                  <a:cubicBezTo>
                    <a:pt x="152" y="88"/>
                    <a:pt x="152" y="88"/>
                    <a:pt x="152" y="88"/>
                  </a:cubicBezTo>
                  <a:cubicBezTo>
                    <a:pt x="152" y="88"/>
                    <a:pt x="152" y="88"/>
                    <a:pt x="152" y="88"/>
                  </a:cubicBezTo>
                  <a:cubicBezTo>
                    <a:pt x="152" y="89"/>
                    <a:pt x="151" y="89"/>
                    <a:pt x="151" y="89"/>
                  </a:cubicBezTo>
                  <a:cubicBezTo>
                    <a:pt x="151" y="90"/>
                    <a:pt x="151" y="90"/>
                    <a:pt x="151" y="91"/>
                  </a:cubicBezTo>
                  <a:cubicBezTo>
                    <a:pt x="150" y="91"/>
                    <a:pt x="150" y="92"/>
                    <a:pt x="150" y="92"/>
                  </a:cubicBezTo>
                  <a:cubicBezTo>
                    <a:pt x="150" y="93"/>
                    <a:pt x="150" y="92"/>
                    <a:pt x="149" y="92"/>
                  </a:cubicBezTo>
                  <a:cubicBezTo>
                    <a:pt x="149" y="93"/>
                    <a:pt x="149" y="93"/>
                    <a:pt x="149" y="93"/>
                  </a:cubicBezTo>
                  <a:cubicBezTo>
                    <a:pt x="148" y="93"/>
                    <a:pt x="149" y="93"/>
                    <a:pt x="149" y="94"/>
                  </a:cubicBezTo>
                  <a:cubicBezTo>
                    <a:pt x="149" y="94"/>
                    <a:pt x="148" y="95"/>
                    <a:pt x="147" y="95"/>
                  </a:cubicBezTo>
                  <a:cubicBezTo>
                    <a:pt x="147" y="95"/>
                    <a:pt x="148" y="95"/>
                    <a:pt x="147" y="96"/>
                  </a:cubicBezTo>
                  <a:cubicBezTo>
                    <a:pt x="147" y="96"/>
                    <a:pt x="147" y="96"/>
                    <a:pt x="146" y="96"/>
                  </a:cubicBezTo>
                  <a:cubicBezTo>
                    <a:pt x="146" y="97"/>
                    <a:pt x="147" y="97"/>
                    <a:pt x="146" y="98"/>
                  </a:cubicBezTo>
                  <a:cubicBezTo>
                    <a:pt x="145" y="98"/>
                    <a:pt x="146" y="97"/>
                    <a:pt x="145" y="97"/>
                  </a:cubicBezTo>
                  <a:cubicBezTo>
                    <a:pt x="144" y="98"/>
                    <a:pt x="145" y="98"/>
                    <a:pt x="144" y="99"/>
                  </a:cubicBezTo>
                  <a:cubicBezTo>
                    <a:pt x="144" y="99"/>
                    <a:pt x="143" y="99"/>
                    <a:pt x="143" y="99"/>
                  </a:cubicBezTo>
                  <a:cubicBezTo>
                    <a:pt x="142" y="100"/>
                    <a:pt x="142" y="100"/>
                    <a:pt x="142" y="100"/>
                  </a:cubicBezTo>
                  <a:cubicBezTo>
                    <a:pt x="141" y="100"/>
                    <a:pt x="141" y="101"/>
                    <a:pt x="141" y="101"/>
                  </a:cubicBezTo>
                  <a:cubicBezTo>
                    <a:pt x="141" y="101"/>
                    <a:pt x="141" y="101"/>
                    <a:pt x="141" y="101"/>
                  </a:cubicBezTo>
                  <a:cubicBezTo>
                    <a:pt x="141" y="101"/>
                    <a:pt x="141" y="101"/>
                    <a:pt x="141" y="101"/>
                  </a:cubicBezTo>
                  <a:cubicBezTo>
                    <a:pt x="141" y="101"/>
                    <a:pt x="141" y="101"/>
                    <a:pt x="141" y="101"/>
                  </a:cubicBezTo>
                  <a:cubicBezTo>
                    <a:pt x="142" y="101"/>
                    <a:pt x="142" y="101"/>
                    <a:pt x="142" y="101"/>
                  </a:cubicBezTo>
                  <a:cubicBezTo>
                    <a:pt x="143" y="101"/>
                    <a:pt x="143" y="101"/>
                    <a:pt x="144" y="102"/>
                  </a:cubicBezTo>
                  <a:cubicBezTo>
                    <a:pt x="144" y="102"/>
                    <a:pt x="145" y="101"/>
                    <a:pt x="145" y="101"/>
                  </a:cubicBezTo>
                  <a:cubicBezTo>
                    <a:pt x="145" y="102"/>
                    <a:pt x="147" y="102"/>
                    <a:pt x="149" y="103"/>
                  </a:cubicBezTo>
                  <a:cubicBezTo>
                    <a:pt x="148" y="103"/>
                    <a:pt x="148" y="103"/>
                    <a:pt x="148" y="103"/>
                  </a:cubicBezTo>
                  <a:cubicBezTo>
                    <a:pt x="149" y="103"/>
                    <a:pt x="149" y="103"/>
                    <a:pt x="150" y="103"/>
                  </a:cubicBezTo>
                  <a:cubicBezTo>
                    <a:pt x="150" y="104"/>
                    <a:pt x="149" y="103"/>
                    <a:pt x="149" y="104"/>
                  </a:cubicBezTo>
                  <a:cubicBezTo>
                    <a:pt x="149" y="104"/>
                    <a:pt x="150" y="104"/>
                    <a:pt x="151" y="104"/>
                  </a:cubicBezTo>
                  <a:cubicBezTo>
                    <a:pt x="152" y="105"/>
                    <a:pt x="153" y="105"/>
                    <a:pt x="154" y="105"/>
                  </a:cubicBezTo>
                  <a:cubicBezTo>
                    <a:pt x="155" y="105"/>
                    <a:pt x="155" y="106"/>
                    <a:pt x="155" y="106"/>
                  </a:cubicBezTo>
                  <a:cubicBezTo>
                    <a:pt x="155" y="106"/>
                    <a:pt x="156" y="106"/>
                    <a:pt x="156" y="106"/>
                  </a:cubicBezTo>
                  <a:cubicBezTo>
                    <a:pt x="157" y="106"/>
                    <a:pt x="157" y="106"/>
                    <a:pt x="157" y="106"/>
                  </a:cubicBezTo>
                  <a:cubicBezTo>
                    <a:pt x="157" y="106"/>
                    <a:pt x="157" y="107"/>
                    <a:pt x="158" y="107"/>
                  </a:cubicBezTo>
                  <a:cubicBezTo>
                    <a:pt x="159" y="107"/>
                    <a:pt x="160" y="107"/>
                    <a:pt x="161" y="108"/>
                  </a:cubicBezTo>
                  <a:cubicBezTo>
                    <a:pt x="161" y="108"/>
                    <a:pt x="161" y="108"/>
                    <a:pt x="161" y="108"/>
                  </a:cubicBezTo>
                  <a:cubicBezTo>
                    <a:pt x="161" y="108"/>
                    <a:pt x="161" y="108"/>
                    <a:pt x="161" y="108"/>
                  </a:cubicBezTo>
                  <a:cubicBezTo>
                    <a:pt x="162" y="109"/>
                    <a:pt x="162" y="109"/>
                    <a:pt x="162" y="109"/>
                  </a:cubicBezTo>
                  <a:cubicBezTo>
                    <a:pt x="163" y="110"/>
                    <a:pt x="164" y="110"/>
                    <a:pt x="164" y="110"/>
                  </a:cubicBezTo>
                  <a:cubicBezTo>
                    <a:pt x="165" y="111"/>
                    <a:pt x="166" y="112"/>
                    <a:pt x="167" y="114"/>
                  </a:cubicBezTo>
                  <a:cubicBezTo>
                    <a:pt x="168" y="114"/>
                    <a:pt x="169" y="114"/>
                    <a:pt x="170" y="115"/>
                  </a:cubicBezTo>
                  <a:cubicBezTo>
                    <a:pt x="171" y="116"/>
                    <a:pt x="171" y="117"/>
                    <a:pt x="173" y="118"/>
                  </a:cubicBezTo>
                  <a:cubicBezTo>
                    <a:pt x="172" y="119"/>
                    <a:pt x="172" y="119"/>
                    <a:pt x="172" y="119"/>
                  </a:cubicBezTo>
                  <a:cubicBezTo>
                    <a:pt x="173" y="120"/>
                    <a:pt x="176" y="120"/>
                    <a:pt x="175" y="122"/>
                  </a:cubicBezTo>
                  <a:cubicBezTo>
                    <a:pt x="175" y="122"/>
                    <a:pt x="174" y="121"/>
                    <a:pt x="174" y="120"/>
                  </a:cubicBezTo>
                  <a:cubicBezTo>
                    <a:pt x="173" y="120"/>
                    <a:pt x="172" y="120"/>
                    <a:pt x="171" y="119"/>
                  </a:cubicBezTo>
                  <a:cubicBezTo>
                    <a:pt x="171" y="120"/>
                    <a:pt x="172" y="120"/>
                    <a:pt x="172" y="121"/>
                  </a:cubicBezTo>
                  <a:cubicBezTo>
                    <a:pt x="171" y="120"/>
                    <a:pt x="170" y="122"/>
                    <a:pt x="169" y="122"/>
                  </a:cubicBezTo>
                  <a:cubicBezTo>
                    <a:pt x="168" y="122"/>
                    <a:pt x="167" y="120"/>
                    <a:pt x="165" y="119"/>
                  </a:cubicBezTo>
                  <a:cubicBezTo>
                    <a:pt x="165" y="119"/>
                    <a:pt x="164" y="118"/>
                    <a:pt x="165" y="118"/>
                  </a:cubicBezTo>
                  <a:cubicBezTo>
                    <a:pt x="164" y="117"/>
                    <a:pt x="164" y="117"/>
                    <a:pt x="163" y="117"/>
                  </a:cubicBezTo>
                  <a:cubicBezTo>
                    <a:pt x="163" y="118"/>
                    <a:pt x="163" y="118"/>
                    <a:pt x="164" y="119"/>
                  </a:cubicBezTo>
                  <a:cubicBezTo>
                    <a:pt x="163" y="119"/>
                    <a:pt x="161" y="117"/>
                    <a:pt x="161" y="116"/>
                  </a:cubicBezTo>
                  <a:cubicBezTo>
                    <a:pt x="162" y="115"/>
                    <a:pt x="161" y="115"/>
                    <a:pt x="161" y="115"/>
                  </a:cubicBezTo>
                  <a:cubicBezTo>
                    <a:pt x="161" y="114"/>
                    <a:pt x="160" y="115"/>
                    <a:pt x="160" y="113"/>
                  </a:cubicBezTo>
                  <a:cubicBezTo>
                    <a:pt x="159" y="114"/>
                    <a:pt x="159" y="114"/>
                    <a:pt x="159" y="114"/>
                  </a:cubicBezTo>
                  <a:cubicBezTo>
                    <a:pt x="159" y="115"/>
                    <a:pt x="162" y="115"/>
                    <a:pt x="160" y="116"/>
                  </a:cubicBezTo>
                  <a:cubicBezTo>
                    <a:pt x="159" y="115"/>
                    <a:pt x="158" y="114"/>
                    <a:pt x="157" y="113"/>
                  </a:cubicBezTo>
                  <a:cubicBezTo>
                    <a:pt x="156" y="113"/>
                    <a:pt x="157" y="114"/>
                    <a:pt x="156" y="114"/>
                  </a:cubicBezTo>
                  <a:cubicBezTo>
                    <a:pt x="157" y="115"/>
                    <a:pt x="158" y="115"/>
                    <a:pt x="158" y="116"/>
                  </a:cubicBezTo>
                  <a:cubicBezTo>
                    <a:pt x="158" y="116"/>
                    <a:pt x="157" y="116"/>
                    <a:pt x="157" y="116"/>
                  </a:cubicBezTo>
                  <a:cubicBezTo>
                    <a:pt x="157" y="117"/>
                    <a:pt x="157" y="117"/>
                    <a:pt x="157" y="118"/>
                  </a:cubicBezTo>
                  <a:cubicBezTo>
                    <a:pt x="158" y="118"/>
                    <a:pt x="157" y="117"/>
                    <a:pt x="158" y="116"/>
                  </a:cubicBezTo>
                  <a:cubicBezTo>
                    <a:pt x="158" y="117"/>
                    <a:pt x="158" y="116"/>
                    <a:pt x="159" y="116"/>
                  </a:cubicBezTo>
                  <a:cubicBezTo>
                    <a:pt x="160" y="116"/>
                    <a:pt x="159" y="117"/>
                    <a:pt x="160" y="117"/>
                  </a:cubicBezTo>
                  <a:cubicBezTo>
                    <a:pt x="160" y="118"/>
                    <a:pt x="159" y="117"/>
                    <a:pt x="159" y="117"/>
                  </a:cubicBezTo>
                  <a:cubicBezTo>
                    <a:pt x="158" y="118"/>
                    <a:pt x="160" y="118"/>
                    <a:pt x="161" y="118"/>
                  </a:cubicBezTo>
                  <a:cubicBezTo>
                    <a:pt x="162" y="119"/>
                    <a:pt x="162" y="119"/>
                    <a:pt x="162" y="120"/>
                  </a:cubicBezTo>
                  <a:cubicBezTo>
                    <a:pt x="163" y="120"/>
                    <a:pt x="163" y="119"/>
                    <a:pt x="164" y="120"/>
                  </a:cubicBezTo>
                  <a:cubicBezTo>
                    <a:pt x="164" y="121"/>
                    <a:pt x="164" y="121"/>
                    <a:pt x="164" y="122"/>
                  </a:cubicBezTo>
                  <a:cubicBezTo>
                    <a:pt x="164" y="122"/>
                    <a:pt x="165" y="121"/>
                    <a:pt x="165" y="122"/>
                  </a:cubicBezTo>
                  <a:cubicBezTo>
                    <a:pt x="167" y="124"/>
                    <a:pt x="170" y="127"/>
                    <a:pt x="172" y="130"/>
                  </a:cubicBezTo>
                  <a:cubicBezTo>
                    <a:pt x="173" y="131"/>
                    <a:pt x="173" y="130"/>
                    <a:pt x="174" y="131"/>
                  </a:cubicBezTo>
                  <a:cubicBezTo>
                    <a:pt x="174" y="130"/>
                    <a:pt x="174" y="130"/>
                    <a:pt x="173" y="129"/>
                  </a:cubicBezTo>
                  <a:cubicBezTo>
                    <a:pt x="175" y="129"/>
                    <a:pt x="175" y="128"/>
                    <a:pt x="175" y="127"/>
                  </a:cubicBezTo>
                  <a:cubicBezTo>
                    <a:pt x="176" y="127"/>
                    <a:pt x="176" y="127"/>
                    <a:pt x="176" y="127"/>
                  </a:cubicBezTo>
                  <a:cubicBezTo>
                    <a:pt x="176" y="128"/>
                    <a:pt x="176" y="128"/>
                    <a:pt x="176" y="128"/>
                  </a:cubicBezTo>
                  <a:cubicBezTo>
                    <a:pt x="175" y="128"/>
                    <a:pt x="175" y="129"/>
                    <a:pt x="175" y="130"/>
                  </a:cubicBezTo>
                  <a:cubicBezTo>
                    <a:pt x="176" y="130"/>
                    <a:pt x="175" y="129"/>
                    <a:pt x="176" y="128"/>
                  </a:cubicBezTo>
                  <a:cubicBezTo>
                    <a:pt x="176" y="129"/>
                    <a:pt x="176" y="130"/>
                    <a:pt x="177" y="130"/>
                  </a:cubicBezTo>
                  <a:cubicBezTo>
                    <a:pt x="177" y="131"/>
                    <a:pt x="178" y="131"/>
                    <a:pt x="178" y="131"/>
                  </a:cubicBezTo>
                  <a:cubicBezTo>
                    <a:pt x="178" y="130"/>
                    <a:pt x="178" y="130"/>
                    <a:pt x="177" y="129"/>
                  </a:cubicBezTo>
                  <a:cubicBezTo>
                    <a:pt x="176" y="128"/>
                    <a:pt x="177" y="127"/>
                    <a:pt x="176" y="126"/>
                  </a:cubicBezTo>
                  <a:cubicBezTo>
                    <a:pt x="177" y="126"/>
                    <a:pt x="178" y="126"/>
                    <a:pt x="178" y="125"/>
                  </a:cubicBezTo>
                  <a:cubicBezTo>
                    <a:pt x="179" y="126"/>
                    <a:pt x="180" y="126"/>
                    <a:pt x="181" y="127"/>
                  </a:cubicBezTo>
                  <a:cubicBezTo>
                    <a:pt x="182" y="128"/>
                    <a:pt x="181" y="128"/>
                    <a:pt x="181" y="128"/>
                  </a:cubicBezTo>
                  <a:cubicBezTo>
                    <a:pt x="182" y="129"/>
                    <a:pt x="182" y="130"/>
                    <a:pt x="183" y="131"/>
                  </a:cubicBezTo>
                  <a:cubicBezTo>
                    <a:pt x="183" y="131"/>
                    <a:pt x="183" y="131"/>
                    <a:pt x="183" y="132"/>
                  </a:cubicBezTo>
                  <a:cubicBezTo>
                    <a:pt x="184" y="133"/>
                    <a:pt x="185" y="134"/>
                    <a:pt x="185" y="135"/>
                  </a:cubicBezTo>
                  <a:cubicBezTo>
                    <a:pt x="186" y="135"/>
                    <a:pt x="186" y="136"/>
                    <a:pt x="186" y="137"/>
                  </a:cubicBezTo>
                  <a:cubicBezTo>
                    <a:pt x="187" y="137"/>
                    <a:pt x="187" y="138"/>
                    <a:pt x="187" y="139"/>
                  </a:cubicBezTo>
                  <a:cubicBezTo>
                    <a:pt x="188" y="140"/>
                    <a:pt x="188" y="140"/>
                    <a:pt x="188" y="141"/>
                  </a:cubicBezTo>
                  <a:cubicBezTo>
                    <a:pt x="189" y="142"/>
                    <a:pt x="189" y="143"/>
                    <a:pt x="189" y="143"/>
                  </a:cubicBezTo>
                  <a:cubicBezTo>
                    <a:pt x="189" y="144"/>
                    <a:pt x="189" y="145"/>
                    <a:pt x="190" y="145"/>
                  </a:cubicBezTo>
                  <a:cubicBezTo>
                    <a:pt x="191" y="146"/>
                    <a:pt x="190" y="146"/>
                    <a:pt x="190" y="147"/>
                  </a:cubicBezTo>
                  <a:cubicBezTo>
                    <a:pt x="190" y="147"/>
                    <a:pt x="191" y="147"/>
                    <a:pt x="191" y="147"/>
                  </a:cubicBezTo>
                  <a:cubicBezTo>
                    <a:pt x="191" y="148"/>
                    <a:pt x="190" y="148"/>
                    <a:pt x="190" y="149"/>
                  </a:cubicBezTo>
                  <a:cubicBezTo>
                    <a:pt x="191" y="150"/>
                    <a:pt x="192" y="151"/>
                    <a:pt x="191" y="152"/>
                  </a:cubicBezTo>
                  <a:cubicBezTo>
                    <a:pt x="191" y="152"/>
                    <a:pt x="192" y="152"/>
                    <a:pt x="192" y="152"/>
                  </a:cubicBezTo>
                  <a:cubicBezTo>
                    <a:pt x="192" y="153"/>
                    <a:pt x="192" y="155"/>
                    <a:pt x="193" y="157"/>
                  </a:cubicBezTo>
                  <a:cubicBezTo>
                    <a:pt x="193" y="157"/>
                    <a:pt x="193" y="157"/>
                    <a:pt x="194" y="157"/>
                  </a:cubicBezTo>
                  <a:cubicBezTo>
                    <a:pt x="194" y="159"/>
                    <a:pt x="194" y="160"/>
                    <a:pt x="194" y="162"/>
                  </a:cubicBezTo>
                  <a:cubicBezTo>
                    <a:pt x="194" y="163"/>
                    <a:pt x="194" y="165"/>
                    <a:pt x="194" y="167"/>
                  </a:cubicBezTo>
                  <a:cubicBezTo>
                    <a:pt x="194" y="169"/>
                    <a:pt x="194" y="171"/>
                    <a:pt x="194" y="173"/>
                  </a:cubicBezTo>
                  <a:cubicBezTo>
                    <a:pt x="194" y="175"/>
                    <a:pt x="194" y="177"/>
                    <a:pt x="194" y="179"/>
                  </a:cubicBezTo>
                  <a:cubicBezTo>
                    <a:pt x="194" y="180"/>
                    <a:pt x="194" y="181"/>
                    <a:pt x="194" y="182"/>
                  </a:cubicBezTo>
                  <a:cubicBezTo>
                    <a:pt x="194" y="183"/>
                    <a:pt x="194" y="184"/>
                    <a:pt x="194" y="185"/>
                  </a:cubicBezTo>
                  <a:cubicBezTo>
                    <a:pt x="193" y="186"/>
                    <a:pt x="193" y="188"/>
                    <a:pt x="193" y="189"/>
                  </a:cubicBezTo>
                  <a:cubicBezTo>
                    <a:pt x="194" y="187"/>
                    <a:pt x="194" y="187"/>
                    <a:pt x="194" y="190"/>
                  </a:cubicBezTo>
                  <a:cubicBezTo>
                    <a:pt x="194" y="189"/>
                    <a:pt x="193" y="191"/>
                    <a:pt x="193" y="193"/>
                  </a:cubicBezTo>
                  <a:cubicBezTo>
                    <a:pt x="192" y="194"/>
                    <a:pt x="192" y="196"/>
                    <a:pt x="191" y="197"/>
                  </a:cubicBezTo>
                  <a:cubicBezTo>
                    <a:pt x="191" y="198"/>
                    <a:pt x="191" y="199"/>
                    <a:pt x="190" y="200"/>
                  </a:cubicBezTo>
                  <a:cubicBezTo>
                    <a:pt x="190" y="201"/>
                    <a:pt x="190" y="200"/>
                    <a:pt x="190" y="201"/>
                  </a:cubicBezTo>
                  <a:cubicBezTo>
                    <a:pt x="189" y="201"/>
                    <a:pt x="189" y="203"/>
                    <a:pt x="189" y="203"/>
                  </a:cubicBezTo>
                  <a:cubicBezTo>
                    <a:pt x="188" y="204"/>
                    <a:pt x="188" y="205"/>
                    <a:pt x="188" y="205"/>
                  </a:cubicBezTo>
                  <a:cubicBezTo>
                    <a:pt x="187" y="206"/>
                    <a:pt x="188" y="207"/>
                    <a:pt x="186" y="208"/>
                  </a:cubicBezTo>
                  <a:cubicBezTo>
                    <a:pt x="186" y="209"/>
                    <a:pt x="185" y="209"/>
                    <a:pt x="185" y="209"/>
                  </a:cubicBezTo>
                  <a:cubicBezTo>
                    <a:pt x="185" y="209"/>
                    <a:pt x="185" y="210"/>
                    <a:pt x="185" y="211"/>
                  </a:cubicBezTo>
                  <a:cubicBezTo>
                    <a:pt x="185" y="211"/>
                    <a:pt x="185" y="211"/>
                    <a:pt x="184" y="212"/>
                  </a:cubicBezTo>
                  <a:cubicBezTo>
                    <a:pt x="184" y="213"/>
                    <a:pt x="184" y="214"/>
                    <a:pt x="183" y="215"/>
                  </a:cubicBezTo>
                  <a:cubicBezTo>
                    <a:pt x="183" y="216"/>
                    <a:pt x="180" y="219"/>
                    <a:pt x="179" y="220"/>
                  </a:cubicBezTo>
                  <a:cubicBezTo>
                    <a:pt x="179" y="220"/>
                    <a:pt x="180" y="221"/>
                    <a:pt x="179" y="221"/>
                  </a:cubicBezTo>
                  <a:cubicBezTo>
                    <a:pt x="179" y="221"/>
                    <a:pt x="179" y="220"/>
                    <a:pt x="179" y="220"/>
                  </a:cubicBezTo>
                  <a:cubicBezTo>
                    <a:pt x="178" y="221"/>
                    <a:pt x="178" y="221"/>
                    <a:pt x="178" y="222"/>
                  </a:cubicBezTo>
                  <a:cubicBezTo>
                    <a:pt x="178" y="222"/>
                    <a:pt x="178" y="222"/>
                    <a:pt x="178" y="222"/>
                  </a:cubicBezTo>
                  <a:cubicBezTo>
                    <a:pt x="179" y="222"/>
                    <a:pt x="178" y="223"/>
                    <a:pt x="178" y="222"/>
                  </a:cubicBezTo>
                  <a:cubicBezTo>
                    <a:pt x="177" y="223"/>
                    <a:pt x="177" y="223"/>
                    <a:pt x="176" y="224"/>
                  </a:cubicBezTo>
                  <a:cubicBezTo>
                    <a:pt x="176" y="224"/>
                    <a:pt x="176" y="224"/>
                    <a:pt x="176" y="225"/>
                  </a:cubicBezTo>
                  <a:cubicBezTo>
                    <a:pt x="175" y="225"/>
                    <a:pt x="175" y="226"/>
                    <a:pt x="175" y="226"/>
                  </a:cubicBezTo>
                  <a:cubicBezTo>
                    <a:pt x="174" y="227"/>
                    <a:pt x="174" y="227"/>
                    <a:pt x="173" y="227"/>
                  </a:cubicBezTo>
                  <a:cubicBezTo>
                    <a:pt x="172" y="229"/>
                    <a:pt x="170" y="231"/>
                    <a:pt x="168" y="233"/>
                  </a:cubicBezTo>
                  <a:cubicBezTo>
                    <a:pt x="167" y="233"/>
                    <a:pt x="167" y="234"/>
                    <a:pt x="166" y="235"/>
                  </a:cubicBezTo>
                  <a:cubicBezTo>
                    <a:pt x="166" y="235"/>
                    <a:pt x="165" y="235"/>
                    <a:pt x="165" y="235"/>
                  </a:cubicBezTo>
                  <a:cubicBezTo>
                    <a:pt x="164" y="236"/>
                    <a:pt x="163" y="237"/>
                    <a:pt x="163" y="237"/>
                  </a:cubicBezTo>
                  <a:cubicBezTo>
                    <a:pt x="162" y="238"/>
                    <a:pt x="161" y="238"/>
                    <a:pt x="161" y="238"/>
                  </a:cubicBezTo>
                  <a:cubicBezTo>
                    <a:pt x="160" y="238"/>
                    <a:pt x="159" y="239"/>
                    <a:pt x="159" y="239"/>
                  </a:cubicBezTo>
                  <a:cubicBezTo>
                    <a:pt x="158" y="239"/>
                    <a:pt x="158" y="240"/>
                    <a:pt x="158" y="240"/>
                  </a:cubicBezTo>
                  <a:cubicBezTo>
                    <a:pt x="158" y="241"/>
                    <a:pt x="157" y="240"/>
                    <a:pt x="157" y="241"/>
                  </a:cubicBezTo>
                  <a:cubicBezTo>
                    <a:pt x="156" y="241"/>
                    <a:pt x="156" y="241"/>
                    <a:pt x="156" y="242"/>
                  </a:cubicBezTo>
                  <a:cubicBezTo>
                    <a:pt x="155" y="242"/>
                    <a:pt x="154" y="242"/>
                    <a:pt x="154" y="242"/>
                  </a:cubicBezTo>
                  <a:cubicBezTo>
                    <a:pt x="153" y="243"/>
                    <a:pt x="151" y="245"/>
                    <a:pt x="149" y="245"/>
                  </a:cubicBezTo>
                  <a:cubicBezTo>
                    <a:pt x="149" y="246"/>
                    <a:pt x="147" y="248"/>
                    <a:pt x="145" y="248"/>
                  </a:cubicBezTo>
                  <a:cubicBezTo>
                    <a:pt x="144" y="249"/>
                    <a:pt x="144" y="249"/>
                    <a:pt x="143" y="249"/>
                  </a:cubicBezTo>
                  <a:cubicBezTo>
                    <a:pt x="140" y="251"/>
                    <a:pt x="137" y="253"/>
                    <a:pt x="133" y="254"/>
                  </a:cubicBezTo>
                  <a:cubicBezTo>
                    <a:pt x="133" y="254"/>
                    <a:pt x="132" y="253"/>
                    <a:pt x="131" y="254"/>
                  </a:cubicBezTo>
                  <a:cubicBezTo>
                    <a:pt x="132" y="255"/>
                    <a:pt x="132" y="254"/>
                    <a:pt x="132" y="254"/>
                  </a:cubicBezTo>
                  <a:cubicBezTo>
                    <a:pt x="132" y="255"/>
                    <a:pt x="129" y="256"/>
                    <a:pt x="129" y="255"/>
                  </a:cubicBezTo>
                  <a:cubicBezTo>
                    <a:pt x="129" y="256"/>
                    <a:pt x="128" y="256"/>
                    <a:pt x="127" y="256"/>
                  </a:cubicBezTo>
                  <a:cubicBezTo>
                    <a:pt x="126" y="257"/>
                    <a:pt x="126" y="258"/>
                    <a:pt x="124" y="258"/>
                  </a:cubicBezTo>
                  <a:cubicBezTo>
                    <a:pt x="124" y="258"/>
                    <a:pt x="125" y="257"/>
                    <a:pt x="125" y="257"/>
                  </a:cubicBezTo>
                  <a:cubicBezTo>
                    <a:pt x="125" y="257"/>
                    <a:pt x="124" y="256"/>
                    <a:pt x="125" y="256"/>
                  </a:cubicBezTo>
                  <a:cubicBezTo>
                    <a:pt x="125" y="255"/>
                    <a:pt x="124" y="257"/>
                    <a:pt x="124" y="257"/>
                  </a:cubicBezTo>
                  <a:cubicBezTo>
                    <a:pt x="124" y="256"/>
                    <a:pt x="124" y="256"/>
                    <a:pt x="124" y="255"/>
                  </a:cubicBezTo>
                  <a:cubicBezTo>
                    <a:pt x="123" y="255"/>
                    <a:pt x="123" y="256"/>
                    <a:pt x="122" y="256"/>
                  </a:cubicBezTo>
                  <a:cubicBezTo>
                    <a:pt x="122" y="255"/>
                    <a:pt x="121" y="255"/>
                    <a:pt x="120" y="256"/>
                  </a:cubicBezTo>
                  <a:cubicBezTo>
                    <a:pt x="121" y="257"/>
                    <a:pt x="122" y="256"/>
                    <a:pt x="123" y="258"/>
                  </a:cubicBezTo>
                  <a:cubicBezTo>
                    <a:pt x="123" y="258"/>
                    <a:pt x="122" y="259"/>
                    <a:pt x="122" y="259"/>
                  </a:cubicBezTo>
                  <a:cubicBezTo>
                    <a:pt x="121" y="259"/>
                    <a:pt x="121" y="258"/>
                    <a:pt x="120" y="258"/>
                  </a:cubicBezTo>
                  <a:cubicBezTo>
                    <a:pt x="119" y="259"/>
                    <a:pt x="120" y="260"/>
                    <a:pt x="121" y="259"/>
                  </a:cubicBezTo>
                  <a:cubicBezTo>
                    <a:pt x="120" y="261"/>
                    <a:pt x="119" y="259"/>
                    <a:pt x="118" y="259"/>
                  </a:cubicBezTo>
                  <a:cubicBezTo>
                    <a:pt x="118" y="259"/>
                    <a:pt x="116" y="260"/>
                    <a:pt x="117" y="261"/>
                  </a:cubicBezTo>
                  <a:cubicBezTo>
                    <a:pt x="117" y="261"/>
                    <a:pt x="116" y="261"/>
                    <a:pt x="116" y="262"/>
                  </a:cubicBezTo>
                  <a:cubicBezTo>
                    <a:pt x="115" y="261"/>
                    <a:pt x="114" y="262"/>
                    <a:pt x="114" y="261"/>
                  </a:cubicBezTo>
                  <a:cubicBezTo>
                    <a:pt x="114" y="261"/>
                    <a:pt x="115" y="260"/>
                    <a:pt x="115" y="262"/>
                  </a:cubicBezTo>
                  <a:cubicBezTo>
                    <a:pt x="117" y="261"/>
                    <a:pt x="117" y="261"/>
                    <a:pt x="117" y="261"/>
                  </a:cubicBezTo>
                  <a:cubicBezTo>
                    <a:pt x="117" y="260"/>
                    <a:pt x="115" y="261"/>
                    <a:pt x="115" y="260"/>
                  </a:cubicBezTo>
                  <a:cubicBezTo>
                    <a:pt x="116" y="259"/>
                    <a:pt x="116" y="260"/>
                    <a:pt x="117" y="260"/>
                  </a:cubicBezTo>
                  <a:cubicBezTo>
                    <a:pt x="116" y="259"/>
                    <a:pt x="115" y="259"/>
                    <a:pt x="115" y="259"/>
                  </a:cubicBezTo>
                  <a:cubicBezTo>
                    <a:pt x="114" y="259"/>
                    <a:pt x="113" y="260"/>
                    <a:pt x="112" y="260"/>
                  </a:cubicBezTo>
                  <a:cubicBezTo>
                    <a:pt x="112" y="258"/>
                    <a:pt x="114" y="257"/>
                    <a:pt x="113" y="256"/>
                  </a:cubicBezTo>
                  <a:cubicBezTo>
                    <a:pt x="114" y="255"/>
                    <a:pt x="115" y="256"/>
                    <a:pt x="116" y="255"/>
                  </a:cubicBezTo>
                  <a:cubicBezTo>
                    <a:pt x="116" y="256"/>
                    <a:pt x="116" y="255"/>
                    <a:pt x="117" y="256"/>
                  </a:cubicBezTo>
                  <a:cubicBezTo>
                    <a:pt x="118" y="256"/>
                    <a:pt x="117" y="254"/>
                    <a:pt x="118" y="253"/>
                  </a:cubicBezTo>
                  <a:cubicBezTo>
                    <a:pt x="119" y="253"/>
                    <a:pt x="119" y="253"/>
                    <a:pt x="119" y="254"/>
                  </a:cubicBezTo>
                  <a:cubicBezTo>
                    <a:pt x="120" y="254"/>
                    <a:pt x="119" y="253"/>
                    <a:pt x="120" y="253"/>
                  </a:cubicBezTo>
                  <a:cubicBezTo>
                    <a:pt x="121" y="252"/>
                    <a:pt x="121" y="253"/>
                    <a:pt x="122" y="253"/>
                  </a:cubicBezTo>
                  <a:cubicBezTo>
                    <a:pt x="123" y="252"/>
                    <a:pt x="121" y="252"/>
                    <a:pt x="121" y="251"/>
                  </a:cubicBezTo>
                  <a:cubicBezTo>
                    <a:pt x="122" y="252"/>
                    <a:pt x="123" y="251"/>
                    <a:pt x="123" y="251"/>
                  </a:cubicBezTo>
                  <a:cubicBezTo>
                    <a:pt x="124" y="251"/>
                    <a:pt x="123" y="251"/>
                    <a:pt x="122" y="251"/>
                  </a:cubicBezTo>
                  <a:cubicBezTo>
                    <a:pt x="123" y="250"/>
                    <a:pt x="125" y="250"/>
                    <a:pt x="125" y="249"/>
                  </a:cubicBezTo>
                  <a:cubicBezTo>
                    <a:pt x="124" y="248"/>
                    <a:pt x="124" y="250"/>
                    <a:pt x="123" y="250"/>
                  </a:cubicBezTo>
                  <a:cubicBezTo>
                    <a:pt x="123" y="249"/>
                    <a:pt x="122" y="250"/>
                    <a:pt x="122" y="249"/>
                  </a:cubicBezTo>
                  <a:cubicBezTo>
                    <a:pt x="121" y="249"/>
                    <a:pt x="121" y="250"/>
                    <a:pt x="120" y="250"/>
                  </a:cubicBezTo>
                  <a:cubicBezTo>
                    <a:pt x="119" y="251"/>
                    <a:pt x="119" y="250"/>
                    <a:pt x="118" y="250"/>
                  </a:cubicBezTo>
                  <a:cubicBezTo>
                    <a:pt x="118" y="251"/>
                    <a:pt x="117" y="251"/>
                    <a:pt x="117" y="252"/>
                  </a:cubicBezTo>
                  <a:cubicBezTo>
                    <a:pt x="116" y="251"/>
                    <a:pt x="115" y="251"/>
                    <a:pt x="114" y="251"/>
                  </a:cubicBezTo>
                  <a:cubicBezTo>
                    <a:pt x="113" y="252"/>
                    <a:pt x="115" y="251"/>
                    <a:pt x="115" y="252"/>
                  </a:cubicBezTo>
                  <a:cubicBezTo>
                    <a:pt x="114" y="254"/>
                    <a:pt x="111" y="253"/>
                    <a:pt x="111" y="254"/>
                  </a:cubicBezTo>
                  <a:cubicBezTo>
                    <a:pt x="110" y="254"/>
                    <a:pt x="109" y="254"/>
                    <a:pt x="108" y="254"/>
                  </a:cubicBezTo>
                  <a:cubicBezTo>
                    <a:pt x="108" y="253"/>
                    <a:pt x="110" y="254"/>
                    <a:pt x="111" y="253"/>
                  </a:cubicBezTo>
                  <a:cubicBezTo>
                    <a:pt x="109" y="253"/>
                    <a:pt x="108" y="252"/>
                    <a:pt x="106" y="252"/>
                  </a:cubicBezTo>
                  <a:cubicBezTo>
                    <a:pt x="105" y="253"/>
                    <a:pt x="107" y="253"/>
                    <a:pt x="108" y="253"/>
                  </a:cubicBezTo>
                  <a:cubicBezTo>
                    <a:pt x="108" y="254"/>
                    <a:pt x="106" y="254"/>
                    <a:pt x="107" y="255"/>
                  </a:cubicBezTo>
                  <a:cubicBezTo>
                    <a:pt x="106" y="255"/>
                    <a:pt x="106" y="255"/>
                    <a:pt x="106" y="255"/>
                  </a:cubicBezTo>
                  <a:cubicBezTo>
                    <a:pt x="105" y="256"/>
                    <a:pt x="104" y="256"/>
                    <a:pt x="102" y="256"/>
                  </a:cubicBezTo>
                  <a:cubicBezTo>
                    <a:pt x="102" y="256"/>
                    <a:pt x="104" y="256"/>
                    <a:pt x="103" y="255"/>
                  </a:cubicBezTo>
                  <a:cubicBezTo>
                    <a:pt x="102" y="255"/>
                    <a:pt x="102" y="255"/>
                    <a:pt x="101" y="255"/>
                  </a:cubicBezTo>
                  <a:cubicBezTo>
                    <a:pt x="100" y="255"/>
                    <a:pt x="100" y="256"/>
                    <a:pt x="101" y="257"/>
                  </a:cubicBezTo>
                  <a:cubicBezTo>
                    <a:pt x="100" y="257"/>
                    <a:pt x="98" y="258"/>
                    <a:pt x="98" y="257"/>
                  </a:cubicBezTo>
                  <a:cubicBezTo>
                    <a:pt x="97" y="256"/>
                    <a:pt x="99" y="257"/>
                    <a:pt x="100" y="256"/>
                  </a:cubicBezTo>
                  <a:cubicBezTo>
                    <a:pt x="98" y="255"/>
                    <a:pt x="98" y="257"/>
                    <a:pt x="97" y="257"/>
                  </a:cubicBezTo>
                  <a:cubicBezTo>
                    <a:pt x="97" y="257"/>
                    <a:pt x="97" y="257"/>
                    <a:pt x="97" y="258"/>
                  </a:cubicBezTo>
                  <a:cubicBezTo>
                    <a:pt x="94" y="258"/>
                    <a:pt x="94" y="258"/>
                    <a:pt x="94" y="258"/>
                  </a:cubicBezTo>
                  <a:cubicBezTo>
                    <a:pt x="93" y="258"/>
                    <a:pt x="97" y="258"/>
                    <a:pt x="96" y="257"/>
                  </a:cubicBezTo>
                  <a:cubicBezTo>
                    <a:pt x="95" y="257"/>
                    <a:pt x="94" y="258"/>
                    <a:pt x="93" y="258"/>
                  </a:cubicBezTo>
                  <a:cubicBezTo>
                    <a:pt x="95" y="259"/>
                    <a:pt x="91" y="259"/>
                    <a:pt x="90" y="259"/>
                  </a:cubicBezTo>
                  <a:cubicBezTo>
                    <a:pt x="89" y="259"/>
                    <a:pt x="91" y="259"/>
                    <a:pt x="92" y="259"/>
                  </a:cubicBezTo>
                  <a:cubicBezTo>
                    <a:pt x="91" y="258"/>
                    <a:pt x="89" y="259"/>
                    <a:pt x="89" y="259"/>
                  </a:cubicBezTo>
                  <a:cubicBezTo>
                    <a:pt x="88" y="259"/>
                    <a:pt x="85" y="259"/>
                    <a:pt x="84" y="260"/>
                  </a:cubicBezTo>
                  <a:cubicBezTo>
                    <a:pt x="85" y="260"/>
                    <a:pt x="87" y="260"/>
                    <a:pt x="88" y="260"/>
                  </a:cubicBezTo>
                  <a:cubicBezTo>
                    <a:pt x="88" y="260"/>
                    <a:pt x="87" y="260"/>
                    <a:pt x="86" y="260"/>
                  </a:cubicBezTo>
                  <a:cubicBezTo>
                    <a:pt x="85" y="260"/>
                    <a:pt x="83" y="260"/>
                    <a:pt x="83" y="261"/>
                  </a:cubicBezTo>
                  <a:cubicBezTo>
                    <a:pt x="81" y="261"/>
                    <a:pt x="80" y="261"/>
                    <a:pt x="77" y="262"/>
                  </a:cubicBezTo>
                  <a:cubicBezTo>
                    <a:pt x="77" y="262"/>
                    <a:pt x="77" y="262"/>
                    <a:pt x="77" y="262"/>
                  </a:cubicBezTo>
                  <a:cubicBezTo>
                    <a:pt x="76" y="262"/>
                    <a:pt x="76" y="262"/>
                    <a:pt x="76" y="261"/>
                  </a:cubicBezTo>
                  <a:cubicBezTo>
                    <a:pt x="73" y="262"/>
                    <a:pt x="72" y="261"/>
                    <a:pt x="70" y="262"/>
                  </a:cubicBezTo>
                  <a:cubicBezTo>
                    <a:pt x="69" y="261"/>
                    <a:pt x="70" y="261"/>
                    <a:pt x="70" y="260"/>
                  </a:cubicBezTo>
                  <a:cubicBezTo>
                    <a:pt x="70" y="260"/>
                    <a:pt x="69" y="260"/>
                    <a:pt x="69" y="260"/>
                  </a:cubicBezTo>
                  <a:cubicBezTo>
                    <a:pt x="69" y="260"/>
                    <a:pt x="69" y="261"/>
                    <a:pt x="69" y="261"/>
                  </a:cubicBezTo>
                  <a:cubicBezTo>
                    <a:pt x="68" y="262"/>
                    <a:pt x="67" y="262"/>
                    <a:pt x="65" y="262"/>
                  </a:cubicBezTo>
                  <a:cubicBezTo>
                    <a:pt x="65" y="263"/>
                    <a:pt x="65" y="263"/>
                    <a:pt x="66" y="263"/>
                  </a:cubicBezTo>
                  <a:cubicBezTo>
                    <a:pt x="65" y="264"/>
                    <a:pt x="64" y="263"/>
                    <a:pt x="63" y="263"/>
                  </a:cubicBezTo>
                  <a:cubicBezTo>
                    <a:pt x="63" y="263"/>
                    <a:pt x="63" y="262"/>
                    <a:pt x="62" y="261"/>
                  </a:cubicBezTo>
                  <a:cubicBezTo>
                    <a:pt x="62" y="261"/>
                    <a:pt x="63" y="262"/>
                    <a:pt x="63" y="261"/>
                  </a:cubicBezTo>
                  <a:cubicBezTo>
                    <a:pt x="63" y="261"/>
                    <a:pt x="63" y="260"/>
                    <a:pt x="62" y="261"/>
                  </a:cubicBezTo>
                  <a:cubicBezTo>
                    <a:pt x="61" y="261"/>
                    <a:pt x="62" y="262"/>
                    <a:pt x="62" y="263"/>
                  </a:cubicBezTo>
                  <a:cubicBezTo>
                    <a:pt x="60" y="262"/>
                    <a:pt x="60" y="262"/>
                    <a:pt x="58" y="262"/>
                  </a:cubicBezTo>
                  <a:cubicBezTo>
                    <a:pt x="58" y="261"/>
                    <a:pt x="58" y="261"/>
                    <a:pt x="58" y="261"/>
                  </a:cubicBezTo>
                  <a:cubicBezTo>
                    <a:pt x="56" y="261"/>
                    <a:pt x="56" y="262"/>
                    <a:pt x="54" y="261"/>
                  </a:cubicBezTo>
                  <a:cubicBezTo>
                    <a:pt x="54" y="261"/>
                    <a:pt x="53" y="261"/>
                    <a:pt x="53" y="260"/>
                  </a:cubicBezTo>
                  <a:cubicBezTo>
                    <a:pt x="53" y="260"/>
                    <a:pt x="54" y="259"/>
                    <a:pt x="53" y="259"/>
                  </a:cubicBezTo>
                  <a:cubicBezTo>
                    <a:pt x="51" y="260"/>
                    <a:pt x="54" y="260"/>
                    <a:pt x="53" y="261"/>
                  </a:cubicBezTo>
                  <a:cubicBezTo>
                    <a:pt x="52" y="261"/>
                    <a:pt x="52" y="260"/>
                    <a:pt x="51" y="260"/>
                  </a:cubicBezTo>
                  <a:cubicBezTo>
                    <a:pt x="50" y="260"/>
                    <a:pt x="51" y="260"/>
                    <a:pt x="51" y="261"/>
                  </a:cubicBezTo>
                  <a:cubicBezTo>
                    <a:pt x="50" y="261"/>
                    <a:pt x="49" y="260"/>
                    <a:pt x="49" y="260"/>
                  </a:cubicBezTo>
                  <a:cubicBezTo>
                    <a:pt x="48" y="260"/>
                    <a:pt x="47" y="260"/>
                    <a:pt x="46" y="260"/>
                  </a:cubicBezTo>
                  <a:cubicBezTo>
                    <a:pt x="45" y="259"/>
                    <a:pt x="44" y="259"/>
                    <a:pt x="43" y="259"/>
                  </a:cubicBezTo>
                  <a:cubicBezTo>
                    <a:pt x="43" y="258"/>
                    <a:pt x="44" y="258"/>
                    <a:pt x="44" y="258"/>
                  </a:cubicBezTo>
                  <a:cubicBezTo>
                    <a:pt x="43" y="258"/>
                    <a:pt x="42" y="258"/>
                    <a:pt x="42" y="258"/>
                  </a:cubicBezTo>
                  <a:cubicBezTo>
                    <a:pt x="42" y="257"/>
                    <a:pt x="43" y="258"/>
                    <a:pt x="43" y="257"/>
                  </a:cubicBezTo>
                  <a:cubicBezTo>
                    <a:pt x="42" y="256"/>
                    <a:pt x="42" y="257"/>
                    <a:pt x="41" y="257"/>
                  </a:cubicBezTo>
                  <a:cubicBezTo>
                    <a:pt x="41" y="258"/>
                    <a:pt x="42" y="258"/>
                    <a:pt x="42" y="259"/>
                  </a:cubicBezTo>
                  <a:cubicBezTo>
                    <a:pt x="41" y="259"/>
                    <a:pt x="40" y="259"/>
                    <a:pt x="40" y="258"/>
                  </a:cubicBezTo>
                  <a:cubicBezTo>
                    <a:pt x="40" y="258"/>
                    <a:pt x="41" y="258"/>
                    <a:pt x="41" y="258"/>
                  </a:cubicBezTo>
                  <a:cubicBezTo>
                    <a:pt x="41" y="257"/>
                    <a:pt x="40" y="257"/>
                    <a:pt x="40" y="257"/>
                  </a:cubicBezTo>
                  <a:cubicBezTo>
                    <a:pt x="40" y="256"/>
                    <a:pt x="39" y="256"/>
                    <a:pt x="38" y="255"/>
                  </a:cubicBezTo>
                  <a:cubicBezTo>
                    <a:pt x="37" y="255"/>
                    <a:pt x="39" y="256"/>
                    <a:pt x="38" y="256"/>
                  </a:cubicBezTo>
                  <a:cubicBezTo>
                    <a:pt x="37" y="255"/>
                    <a:pt x="36" y="255"/>
                    <a:pt x="36" y="254"/>
                  </a:cubicBezTo>
                  <a:cubicBezTo>
                    <a:pt x="36" y="253"/>
                    <a:pt x="36" y="253"/>
                    <a:pt x="36" y="253"/>
                  </a:cubicBezTo>
                  <a:cubicBezTo>
                    <a:pt x="36" y="252"/>
                    <a:pt x="36" y="253"/>
                    <a:pt x="35" y="252"/>
                  </a:cubicBezTo>
                  <a:cubicBezTo>
                    <a:pt x="34" y="251"/>
                    <a:pt x="35" y="251"/>
                    <a:pt x="34" y="251"/>
                  </a:cubicBezTo>
                  <a:cubicBezTo>
                    <a:pt x="34" y="251"/>
                    <a:pt x="34" y="252"/>
                    <a:pt x="34" y="252"/>
                  </a:cubicBezTo>
                  <a:cubicBezTo>
                    <a:pt x="34" y="253"/>
                    <a:pt x="34" y="253"/>
                    <a:pt x="33" y="252"/>
                  </a:cubicBezTo>
                  <a:cubicBezTo>
                    <a:pt x="33" y="253"/>
                    <a:pt x="35" y="254"/>
                    <a:pt x="36" y="255"/>
                  </a:cubicBezTo>
                  <a:cubicBezTo>
                    <a:pt x="35" y="256"/>
                    <a:pt x="34" y="254"/>
                    <a:pt x="33" y="254"/>
                  </a:cubicBezTo>
                  <a:cubicBezTo>
                    <a:pt x="32" y="253"/>
                    <a:pt x="32" y="252"/>
                    <a:pt x="31" y="251"/>
                  </a:cubicBezTo>
                  <a:cubicBezTo>
                    <a:pt x="32" y="250"/>
                    <a:pt x="32" y="250"/>
                    <a:pt x="32" y="250"/>
                  </a:cubicBezTo>
                  <a:cubicBezTo>
                    <a:pt x="31" y="249"/>
                    <a:pt x="30" y="249"/>
                    <a:pt x="30" y="250"/>
                  </a:cubicBezTo>
                  <a:cubicBezTo>
                    <a:pt x="30" y="250"/>
                    <a:pt x="29" y="249"/>
                    <a:pt x="29" y="248"/>
                  </a:cubicBezTo>
                  <a:cubicBezTo>
                    <a:pt x="29" y="248"/>
                    <a:pt x="29" y="249"/>
                    <a:pt x="30" y="248"/>
                  </a:cubicBezTo>
                  <a:cubicBezTo>
                    <a:pt x="29" y="248"/>
                    <a:pt x="29" y="247"/>
                    <a:pt x="29" y="247"/>
                  </a:cubicBezTo>
                  <a:cubicBezTo>
                    <a:pt x="29" y="246"/>
                    <a:pt x="28" y="246"/>
                    <a:pt x="28" y="245"/>
                  </a:cubicBezTo>
                  <a:cubicBezTo>
                    <a:pt x="28" y="245"/>
                    <a:pt x="28" y="245"/>
                    <a:pt x="29" y="245"/>
                  </a:cubicBezTo>
                  <a:cubicBezTo>
                    <a:pt x="28" y="242"/>
                    <a:pt x="27" y="241"/>
                    <a:pt x="26" y="239"/>
                  </a:cubicBezTo>
                  <a:cubicBezTo>
                    <a:pt x="25" y="239"/>
                    <a:pt x="24" y="238"/>
                    <a:pt x="24" y="236"/>
                  </a:cubicBezTo>
                  <a:cubicBezTo>
                    <a:pt x="24" y="236"/>
                    <a:pt x="24" y="237"/>
                    <a:pt x="24" y="237"/>
                  </a:cubicBezTo>
                  <a:cubicBezTo>
                    <a:pt x="24" y="238"/>
                    <a:pt x="25" y="239"/>
                    <a:pt x="24" y="239"/>
                  </a:cubicBezTo>
                  <a:cubicBezTo>
                    <a:pt x="24" y="239"/>
                    <a:pt x="24" y="238"/>
                    <a:pt x="24" y="238"/>
                  </a:cubicBezTo>
                  <a:cubicBezTo>
                    <a:pt x="23" y="237"/>
                    <a:pt x="23" y="236"/>
                    <a:pt x="23" y="235"/>
                  </a:cubicBezTo>
                  <a:cubicBezTo>
                    <a:pt x="24" y="235"/>
                    <a:pt x="24" y="236"/>
                    <a:pt x="24" y="236"/>
                  </a:cubicBezTo>
                  <a:cubicBezTo>
                    <a:pt x="24" y="235"/>
                    <a:pt x="25" y="236"/>
                    <a:pt x="25" y="235"/>
                  </a:cubicBezTo>
                  <a:cubicBezTo>
                    <a:pt x="25" y="233"/>
                    <a:pt x="25" y="236"/>
                    <a:pt x="24" y="234"/>
                  </a:cubicBezTo>
                  <a:cubicBezTo>
                    <a:pt x="23" y="233"/>
                    <a:pt x="25" y="233"/>
                    <a:pt x="25" y="232"/>
                  </a:cubicBezTo>
                  <a:cubicBezTo>
                    <a:pt x="24" y="231"/>
                    <a:pt x="24" y="233"/>
                    <a:pt x="23" y="232"/>
                  </a:cubicBezTo>
                  <a:cubicBezTo>
                    <a:pt x="24" y="231"/>
                    <a:pt x="22" y="229"/>
                    <a:pt x="23" y="230"/>
                  </a:cubicBezTo>
                  <a:cubicBezTo>
                    <a:pt x="22" y="228"/>
                    <a:pt x="22" y="227"/>
                    <a:pt x="22" y="225"/>
                  </a:cubicBezTo>
                  <a:cubicBezTo>
                    <a:pt x="21" y="225"/>
                    <a:pt x="22" y="227"/>
                    <a:pt x="22" y="228"/>
                  </a:cubicBezTo>
                  <a:cubicBezTo>
                    <a:pt x="20" y="227"/>
                    <a:pt x="21" y="226"/>
                    <a:pt x="21" y="225"/>
                  </a:cubicBezTo>
                  <a:cubicBezTo>
                    <a:pt x="21" y="224"/>
                    <a:pt x="20" y="224"/>
                    <a:pt x="20" y="223"/>
                  </a:cubicBezTo>
                  <a:cubicBezTo>
                    <a:pt x="21" y="223"/>
                    <a:pt x="21" y="224"/>
                    <a:pt x="21" y="224"/>
                  </a:cubicBezTo>
                  <a:cubicBezTo>
                    <a:pt x="22" y="224"/>
                    <a:pt x="22" y="224"/>
                    <a:pt x="22" y="223"/>
                  </a:cubicBezTo>
                  <a:cubicBezTo>
                    <a:pt x="23" y="223"/>
                    <a:pt x="23" y="223"/>
                    <a:pt x="23" y="222"/>
                  </a:cubicBezTo>
                  <a:cubicBezTo>
                    <a:pt x="23" y="222"/>
                    <a:pt x="22" y="223"/>
                    <a:pt x="22" y="222"/>
                  </a:cubicBezTo>
                  <a:cubicBezTo>
                    <a:pt x="21" y="221"/>
                    <a:pt x="21" y="223"/>
                    <a:pt x="20" y="222"/>
                  </a:cubicBezTo>
                  <a:cubicBezTo>
                    <a:pt x="20" y="221"/>
                    <a:pt x="20" y="222"/>
                    <a:pt x="21" y="222"/>
                  </a:cubicBezTo>
                  <a:cubicBezTo>
                    <a:pt x="20" y="220"/>
                    <a:pt x="21" y="220"/>
                    <a:pt x="21" y="218"/>
                  </a:cubicBezTo>
                  <a:cubicBezTo>
                    <a:pt x="22" y="218"/>
                    <a:pt x="20" y="219"/>
                    <a:pt x="22" y="219"/>
                  </a:cubicBezTo>
                  <a:cubicBezTo>
                    <a:pt x="22" y="219"/>
                    <a:pt x="22" y="218"/>
                    <a:pt x="22" y="217"/>
                  </a:cubicBezTo>
                  <a:cubicBezTo>
                    <a:pt x="22" y="217"/>
                    <a:pt x="21" y="217"/>
                    <a:pt x="21" y="217"/>
                  </a:cubicBezTo>
                  <a:cubicBezTo>
                    <a:pt x="20" y="217"/>
                    <a:pt x="21" y="216"/>
                    <a:pt x="20" y="216"/>
                  </a:cubicBezTo>
                  <a:cubicBezTo>
                    <a:pt x="20" y="215"/>
                    <a:pt x="19" y="214"/>
                    <a:pt x="20" y="213"/>
                  </a:cubicBezTo>
                  <a:cubicBezTo>
                    <a:pt x="19" y="212"/>
                    <a:pt x="20" y="209"/>
                    <a:pt x="20" y="207"/>
                  </a:cubicBezTo>
                  <a:cubicBezTo>
                    <a:pt x="20" y="205"/>
                    <a:pt x="19" y="205"/>
                    <a:pt x="20" y="204"/>
                  </a:cubicBezTo>
                  <a:cubicBezTo>
                    <a:pt x="20" y="204"/>
                    <a:pt x="19" y="204"/>
                    <a:pt x="19" y="203"/>
                  </a:cubicBezTo>
                  <a:cubicBezTo>
                    <a:pt x="20" y="199"/>
                    <a:pt x="19" y="196"/>
                    <a:pt x="20" y="193"/>
                  </a:cubicBezTo>
                  <a:cubicBezTo>
                    <a:pt x="20" y="193"/>
                    <a:pt x="20" y="193"/>
                    <a:pt x="20" y="192"/>
                  </a:cubicBezTo>
                  <a:cubicBezTo>
                    <a:pt x="20" y="191"/>
                    <a:pt x="20" y="192"/>
                    <a:pt x="20" y="191"/>
                  </a:cubicBezTo>
                  <a:cubicBezTo>
                    <a:pt x="22" y="190"/>
                    <a:pt x="21" y="191"/>
                    <a:pt x="22" y="192"/>
                  </a:cubicBezTo>
                  <a:cubicBezTo>
                    <a:pt x="21" y="192"/>
                    <a:pt x="20" y="194"/>
                    <a:pt x="21" y="195"/>
                  </a:cubicBezTo>
                  <a:cubicBezTo>
                    <a:pt x="22" y="195"/>
                    <a:pt x="21" y="193"/>
                    <a:pt x="22" y="193"/>
                  </a:cubicBezTo>
                  <a:cubicBezTo>
                    <a:pt x="22" y="193"/>
                    <a:pt x="22" y="193"/>
                    <a:pt x="23" y="193"/>
                  </a:cubicBezTo>
                  <a:cubicBezTo>
                    <a:pt x="23" y="192"/>
                    <a:pt x="23" y="191"/>
                    <a:pt x="23" y="191"/>
                  </a:cubicBezTo>
                  <a:cubicBezTo>
                    <a:pt x="22" y="190"/>
                    <a:pt x="23" y="192"/>
                    <a:pt x="22" y="191"/>
                  </a:cubicBezTo>
                  <a:cubicBezTo>
                    <a:pt x="21" y="191"/>
                    <a:pt x="21" y="188"/>
                    <a:pt x="20" y="190"/>
                  </a:cubicBezTo>
                  <a:cubicBezTo>
                    <a:pt x="20" y="190"/>
                    <a:pt x="20" y="187"/>
                    <a:pt x="21" y="187"/>
                  </a:cubicBezTo>
                  <a:cubicBezTo>
                    <a:pt x="20" y="186"/>
                    <a:pt x="21" y="183"/>
                    <a:pt x="22" y="180"/>
                  </a:cubicBezTo>
                  <a:cubicBezTo>
                    <a:pt x="22" y="177"/>
                    <a:pt x="22" y="174"/>
                    <a:pt x="22" y="171"/>
                  </a:cubicBezTo>
                  <a:cubicBezTo>
                    <a:pt x="22" y="170"/>
                    <a:pt x="23" y="170"/>
                    <a:pt x="23" y="170"/>
                  </a:cubicBezTo>
                  <a:cubicBezTo>
                    <a:pt x="23" y="169"/>
                    <a:pt x="23" y="168"/>
                    <a:pt x="23" y="168"/>
                  </a:cubicBezTo>
                  <a:cubicBezTo>
                    <a:pt x="23" y="168"/>
                    <a:pt x="22" y="168"/>
                    <a:pt x="23" y="167"/>
                  </a:cubicBezTo>
                  <a:cubicBezTo>
                    <a:pt x="24" y="166"/>
                    <a:pt x="23" y="167"/>
                    <a:pt x="24" y="168"/>
                  </a:cubicBezTo>
                  <a:cubicBezTo>
                    <a:pt x="24" y="168"/>
                    <a:pt x="24" y="168"/>
                    <a:pt x="25" y="168"/>
                  </a:cubicBezTo>
                  <a:cubicBezTo>
                    <a:pt x="25" y="169"/>
                    <a:pt x="23" y="170"/>
                    <a:pt x="25" y="170"/>
                  </a:cubicBezTo>
                  <a:cubicBezTo>
                    <a:pt x="25" y="170"/>
                    <a:pt x="24" y="170"/>
                    <a:pt x="25" y="169"/>
                  </a:cubicBezTo>
                  <a:cubicBezTo>
                    <a:pt x="25" y="169"/>
                    <a:pt x="26" y="169"/>
                    <a:pt x="26" y="168"/>
                  </a:cubicBezTo>
                  <a:cubicBezTo>
                    <a:pt x="25" y="168"/>
                    <a:pt x="26" y="169"/>
                    <a:pt x="25" y="169"/>
                  </a:cubicBezTo>
                  <a:cubicBezTo>
                    <a:pt x="25" y="167"/>
                    <a:pt x="26" y="165"/>
                    <a:pt x="26" y="164"/>
                  </a:cubicBezTo>
                  <a:cubicBezTo>
                    <a:pt x="25" y="164"/>
                    <a:pt x="26" y="166"/>
                    <a:pt x="25" y="166"/>
                  </a:cubicBezTo>
                  <a:cubicBezTo>
                    <a:pt x="24" y="167"/>
                    <a:pt x="24" y="166"/>
                    <a:pt x="23" y="166"/>
                  </a:cubicBezTo>
                  <a:cubicBezTo>
                    <a:pt x="23" y="162"/>
                    <a:pt x="24" y="160"/>
                    <a:pt x="25" y="157"/>
                  </a:cubicBezTo>
                  <a:cubicBezTo>
                    <a:pt x="24" y="156"/>
                    <a:pt x="24" y="155"/>
                    <a:pt x="24" y="154"/>
                  </a:cubicBezTo>
                  <a:cubicBezTo>
                    <a:pt x="24" y="153"/>
                    <a:pt x="24" y="152"/>
                    <a:pt x="24" y="151"/>
                  </a:cubicBezTo>
                  <a:cubicBezTo>
                    <a:pt x="23" y="151"/>
                    <a:pt x="23" y="151"/>
                    <a:pt x="23" y="152"/>
                  </a:cubicBezTo>
                  <a:cubicBezTo>
                    <a:pt x="22" y="152"/>
                    <a:pt x="23" y="151"/>
                    <a:pt x="22" y="151"/>
                  </a:cubicBezTo>
                  <a:cubicBezTo>
                    <a:pt x="21" y="151"/>
                    <a:pt x="22" y="152"/>
                    <a:pt x="22" y="152"/>
                  </a:cubicBezTo>
                  <a:cubicBezTo>
                    <a:pt x="22" y="153"/>
                    <a:pt x="21" y="154"/>
                    <a:pt x="21" y="155"/>
                  </a:cubicBezTo>
                  <a:cubicBezTo>
                    <a:pt x="21" y="156"/>
                    <a:pt x="22" y="156"/>
                    <a:pt x="22" y="156"/>
                  </a:cubicBezTo>
                  <a:cubicBezTo>
                    <a:pt x="22" y="157"/>
                    <a:pt x="21" y="158"/>
                    <a:pt x="21" y="158"/>
                  </a:cubicBezTo>
                  <a:cubicBezTo>
                    <a:pt x="21" y="159"/>
                    <a:pt x="22" y="158"/>
                    <a:pt x="22" y="159"/>
                  </a:cubicBezTo>
                  <a:cubicBezTo>
                    <a:pt x="21" y="161"/>
                    <a:pt x="22" y="163"/>
                    <a:pt x="21" y="165"/>
                  </a:cubicBezTo>
                  <a:cubicBezTo>
                    <a:pt x="20" y="164"/>
                    <a:pt x="20" y="167"/>
                    <a:pt x="19" y="167"/>
                  </a:cubicBezTo>
                  <a:cubicBezTo>
                    <a:pt x="19" y="168"/>
                    <a:pt x="21" y="167"/>
                    <a:pt x="20" y="168"/>
                  </a:cubicBezTo>
                  <a:cubicBezTo>
                    <a:pt x="20" y="168"/>
                    <a:pt x="20" y="168"/>
                    <a:pt x="20" y="167"/>
                  </a:cubicBezTo>
                  <a:cubicBezTo>
                    <a:pt x="21" y="166"/>
                    <a:pt x="21" y="168"/>
                    <a:pt x="21" y="168"/>
                  </a:cubicBezTo>
                  <a:cubicBezTo>
                    <a:pt x="20" y="169"/>
                    <a:pt x="19" y="169"/>
                    <a:pt x="19" y="170"/>
                  </a:cubicBezTo>
                  <a:cubicBezTo>
                    <a:pt x="20" y="171"/>
                    <a:pt x="20" y="170"/>
                    <a:pt x="20" y="169"/>
                  </a:cubicBezTo>
                  <a:cubicBezTo>
                    <a:pt x="21" y="169"/>
                    <a:pt x="20" y="170"/>
                    <a:pt x="20" y="171"/>
                  </a:cubicBezTo>
                  <a:cubicBezTo>
                    <a:pt x="20" y="172"/>
                    <a:pt x="20" y="174"/>
                    <a:pt x="20" y="176"/>
                  </a:cubicBezTo>
                  <a:cubicBezTo>
                    <a:pt x="19" y="176"/>
                    <a:pt x="19" y="175"/>
                    <a:pt x="19" y="175"/>
                  </a:cubicBezTo>
                  <a:cubicBezTo>
                    <a:pt x="18" y="175"/>
                    <a:pt x="19" y="177"/>
                    <a:pt x="20" y="177"/>
                  </a:cubicBezTo>
                  <a:cubicBezTo>
                    <a:pt x="19" y="180"/>
                    <a:pt x="18" y="180"/>
                    <a:pt x="18" y="182"/>
                  </a:cubicBezTo>
                  <a:cubicBezTo>
                    <a:pt x="19" y="183"/>
                    <a:pt x="18" y="181"/>
                    <a:pt x="19" y="180"/>
                  </a:cubicBezTo>
                  <a:cubicBezTo>
                    <a:pt x="20" y="183"/>
                    <a:pt x="18" y="186"/>
                    <a:pt x="18" y="188"/>
                  </a:cubicBezTo>
                  <a:cubicBezTo>
                    <a:pt x="18" y="189"/>
                    <a:pt x="18" y="189"/>
                    <a:pt x="18" y="189"/>
                  </a:cubicBezTo>
                  <a:cubicBezTo>
                    <a:pt x="18" y="190"/>
                    <a:pt x="18" y="189"/>
                    <a:pt x="18" y="189"/>
                  </a:cubicBezTo>
                  <a:cubicBezTo>
                    <a:pt x="18" y="190"/>
                    <a:pt x="18" y="190"/>
                    <a:pt x="18" y="191"/>
                  </a:cubicBezTo>
                  <a:cubicBezTo>
                    <a:pt x="18" y="192"/>
                    <a:pt x="17" y="193"/>
                    <a:pt x="17" y="194"/>
                  </a:cubicBezTo>
                  <a:cubicBezTo>
                    <a:pt x="17" y="194"/>
                    <a:pt x="17" y="194"/>
                    <a:pt x="18" y="194"/>
                  </a:cubicBezTo>
                  <a:cubicBezTo>
                    <a:pt x="17" y="197"/>
                    <a:pt x="18" y="200"/>
                    <a:pt x="17" y="202"/>
                  </a:cubicBezTo>
                  <a:cubicBezTo>
                    <a:pt x="17" y="203"/>
                    <a:pt x="17" y="202"/>
                    <a:pt x="17" y="202"/>
                  </a:cubicBezTo>
                  <a:cubicBezTo>
                    <a:pt x="18" y="203"/>
                    <a:pt x="17" y="207"/>
                    <a:pt x="16" y="207"/>
                  </a:cubicBezTo>
                  <a:cubicBezTo>
                    <a:pt x="17" y="208"/>
                    <a:pt x="17" y="209"/>
                    <a:pt x="17" y="209"/>
                  </a:cubicBezTo>
                  <a:cubicBezTo>
                    <a:pt x="17" y="212"/>
                    <a:pt x="16" y="216"/>
                    <a:pt x="16" y="219"/>
                  </a:cubicBezTo>
                  <a:cubicBezTo>
                    <a:pt x="14" y="220"/>
                    <a:pt x="14" y="221"/>
                    <a:pt x="13" y="221"/>
                  </a:cubicBezTo>
                  <a:cubicBezTo>
                    <a:pt x="13" y="224"/>
                    <a:pt x="13" y="225"/>
                    <a:pt x="13" y="229"/>
                  </a:cubicBezTo>
                  <a:cubicBezTo>
                    <a:pt x="14" y="229"/>
                    <a:pt x="14" y="229"/>
                    <a:pt x="14" y="229"/>
                  </a:cubicBezTo>
                  <a:cubicBezTo>
                    <a:pt x="15" y="230"/>
                    <a:pt x="15" y="231"/>
                    <a:pt x="14" y="231"/>
                  </a:cubicBezTo>
                  <a:cubicBezTo>
                    <a:pt x="15" y="232"/>
                    <a:pt x="15" y="231"/>
                    <a:pt x="15" y="230"/>
                  </a:cubicBezTo>
                  <a:cubicBezTo>
                    <a:pt x="15" y="228"/>
                    <a:pt x="14" y="228"/>
                    <a:pt x="14" y="227"/>
                  </a:cubicBezTo>
                  <a:cubicBezTo>
                    <a:pt x="15" y="228"/>
                    <a:pt x="16" y="229"/>
                    <a:pt x="16" y="230"/>
                  </a:cubicBezTo>
                  <a:cubicBezTo>
                    <a:pt x="16" y="230"/>
                    <a:pt x="16" y="230"/>
                    <a:pt x="16" y="229"/>
                  </a:cubicBezTo>
                  <a:cubicBezTo>
                    <a:pt x="17" y="229"/>
                    <a:pt x="16" y="230"/>
                    <a:pt x="16" y="230"/>
                  </a:cubicBezTo>
                  <a:cubicBezTo>
                    <a:pt x="16" y="230"/>
                    <a:pt x="16" y="231"/>
                    <a:pt x="15" y="231"/>
                  </a:cubicBezTo>
                  <a:cubicBezTo>
                    <a:pt x="15" y="231"/>
                    <a:pt x="16" y="232"/>
                    <a:pt x="16" y="232"/>
                  </a:cubicBezTo>
                  <a:cubicBezTo>
                    <a:pt x="16" y="233"/>
                    <a:pt x="15" y="234"/>
                    <a:pt x="15" y="234"/>
                  </a:cubicBezTo>
                  <a:cubicBezTo>
                    <a:pt x="15" y="234"/>
                    <a:pt x="16" y="234"/>
                    <a:pt x="16" y="235"/>
                  </a:cubicBezTo>
                  <a:cubicBezTo>
                    <a:pt x="15" y="236"/>
                    <a:pt x="16" y="238"/>
                    <a:pt x="15" y="238"/>
                  </a:cubicBezTo>
                  <a:cubicBezTo>
                    <a:pt x="16" y="239"/>
                    <a:pt x="16" y="237"/>
                    <a:pt x="17" y="238"/>
                  </a:cubicBezTo>
                  <a:cubicBezTo>
                    <a:pt x="17" y="239"/>
                    <a:pt x="17" y="240"/>
                    <a:pt x="16" y="240"/>
                  </a:cubicBezTo>
                  <a:cubicBezTo>
                    <a:pt x="17" y="240"/>
                    <a:pt x="16" y="243"/>
                    <a:pt x="18" y="242"/>
                  </a:cubicBezTo>
                  <a:cubicBezTo>
                    <a:pt x="19" y="242"/>
                    <a:pt x="16" y="241"/>
                    <a:pt x="17" y="240"/>
                  </a:cubicBezTo>
                  <a:cubicBezTo>
                    <a:pt x="18" y="239"/>
                    <a:pt x="18" y="242"/>
                    <a:pt x="18" y="242"/>
                  </a:cubicBezTo>
                  <a:cubicBezTo>
                    <a:pt x="19" y="243"/>
                    <a:pt x="19" y="243"/>
                    <a:pt x="19" y="243"/>
                  </a:cubicBezTo>
                  <a:cubicBezTo>
                    <a:pt x="20" y="245"/>
                    <a:pt x="22" y="248"/>
                    <a:pt x="22" y="250"/>
                  </a:cubicBezTo>
                  <a:cubicBezTo>
                    <a:pt x="23" y="250"/>
                    <a:pt x="23" y="253"/>
                    <a:pt x="25" y="254"/>
                  </a:cubicBezTo>
                  <a:cubicBezTo>
                    <a:pt x="25" y="254"/>
                    <a:pt x="25" y="255"/>
                    <a:pt x="26" y="255"/>
                  </a:cubicBezTo>
                  <a:cubicBezTo>
                    <a:pt x="26" y="255"/>
                    <a:pt x="27" y="255"/>
                    <a:pt x="27" y="255"/>
                  </a:cubicBezTo>
                  <a:cubicBezTo>
                    <a:pt x="27" y="254"/>
                    <a:pt x="26" y="254"/>
                    <a:pt x="25" y="253"/>
                  </a:cubicBezTo>
                  <a:cubicBezTo>
                    <a:pt x="25" y="253"/>
                    <a:pt x="24" y="252"/>
                    <a:pt x="24" y="251"/>
                  </a:cubicBezTo>
                  <a:cubicBezTo>
                    <a:pt x="25" y="251"/>
                    <a:pt x="26" y="253"/>
                    <a:pt x="27" y="254"/>
                  </a:cubicBezTo>
                  <a:cubicBezTo>
                    <a:pt x="27" y="254"/>
                    <a:pt x="28" y="255"/>
                    <a:pt x="28" y="256"/>
                  </a:cubicBezTo>
                  <a:cubicBezTo>
                    <a:pt x="29" y="256"/>
                    <a:pt x="29" y="256"/>
                    <a:pt x="29" y="257"/>
                  </a:cubicBezTo>
                  <a:cubicBezTo>
                    <a:pt x="30" y="257"/>
                    <a:pt x="30" y="257"/>
                    <a:pt x="30" y="258"/>
                  </a:cubicBezTo>
                  <a:cubicBezTo>
                    <a:pt x="30" y="259"/>
                    <a:pt x="29" y="257"/>
                    <a:pt x="29" y="258"/>
                  </a:cubicBezTo>
                  <a:cubicBezTo>
                    <a:pt x="30" y="258"/>
                    <a:pt x="31" y="258"/>
                    <a:pt x="32" y="259"/>
                  </a:cubicBezTo>
                  <a:cubicBezTo>
                    <a:pt x="32" y="260"/>
                    <a:pt x="34" y="260"/>
                    <a:pt x="35" y="262"/>
                  </a:cubicBezTo>
                  <a:cubicBezTo>
                    <a:pt x="36" y="261"/>
                    <a:pt x="33" y="261"/>
                    <a:pt x="34" y="260"/>
                  </a:cubicBezTo>
                  <a:cubicBezTo>
                    <a:pt x="35" y="260"/>
                    <a:pt x="35" y="261"/>
                    <a:pt x="36" y="261"/>
                  </a:cubicBezTo>
                  <a:cubicBezTo>
                    <a:pt x="37" y="262"/>
                    <a:pt x="37" y="262"/>
                    <a:pt x="37" y="261"/>
                  </a:cubicBezTo>
                  <a:cubicBezTo>
                    <a:pt x="38" y="262"/>
                    <a:pt x="39" y="263"/>
                    <a:pt x="39" y="264"/>
                  </a:cubicBezTo>
                  <a:cubicBezTo>
                    <a:pt x="40" y="264"/>
                    <a:pt x="41" y="264"/>
                    <a:pt x="41" y="263"/>
                  </a:cubicBezTo>
                  <a:cubicBezTo>
                    <a:pt x="42" y="263"/>
                    <a:pt x="42" y="265"/>
                    <a:pt x="43" y="264"/>
                  </a:cubicBezTo>
                  <a:cubicBezTo>
                    <a:pt x="44" y="264"/>
                    <a:pt x="44" y="265"/>
                    <a:pt x="45" y="266"/>
                  </a:cubicBezTo>
                  <a:cubicBezTo>
                    <a:pt x="46" y="266"/>
                    <a:pt x="44" y="265"/>
                    <a:pt x="45" y="264"/>
                  </a:cubicBezTo>
                  <a:cubicBezTo>
                    <a:pt x="46" y="265"/>
                    <a:pt x="47" y="266"/>
                    <a:pt x="48" y="266"/>
                  </a:cubicBezTo>
                  <a:cubicBezTo>
                    <a:pt x="49" y="266"/>
                    <a:pt x="51" y="266"/>
                    <a:pt x="52" y="266"/>
                  </a:cubicBezTo>
                  <a:cubicBezTo>
                    <a:pt x="52" y="266"/>
                    <a:pt x="52" y="266"/>
                    <a:pt x="53" y="266"/>
                  </a:cubicBezTo>
                  <a:cubicBezTo>
                    <a:pt x="52" y="267"/>
                    <a:pt x="54" y="267"/>
                    <a:pt x="54" y="268"/>
                  </a:cubicBezTo>
                  <a:cubicBezTo>
                    <a:pt x="54" y="267"/>
                    <a:pt x="57" y="267"/>
                    <a:pt x="56" y="266"/>
                  </a:cubicBezTo>
                  <a:cubicBezTo>
                    <a:pt x="57" y="265"/>
                    <a:pt x="57" y="267"/>
                    <a:pt x="57" y="267"/>
                  </a:cubicBezTo>
                  <a:cubicBezTo>
                    <a:pt x="58" y="266"/>
                    <a:pt x="57" y="266"/>
                    <a:pt x="58" y="265"/>
                  </a:cubicBezTo>
                  <a:cubicBezTo>
                    <a:pt x="60" y="266"/>
                    <a:pt x="61" y="266"/>
                    <a:pt x="63" y="266"/>
                  </a:cubicBezTo>
                  <a:cubicBezTo>
                    <a:pt x="64" y="266"/>
                    <a:pt x="66" y="266"/>
                    <a:pt x="67" y="265"/>
                  </a:cubicBezTo>
                  <a:cubicBezTo>
                    <a:pt x="68" y="265"/>
                    <a:pt x="68" y="266"/>
                    <a:pt x="68" y="266"/>
                  </a:cubicBezTo>
                  <a:cubicBezTo>
                    <a:pt x="69" y="266"/>
                    <a:pt x="70" y="265"/>
                    <a:pt x="71" y="265"/>
                  </a:cubicBezTo>
                  <a:cubicBezTo>
                    <a:pt x="71" y="265"/>
                    <a:pt x="72" y="265"/>
                    <a:pt x="72" y="265"/>
                  </a:cubicBezTo>
                  <a:cubicBezTo>
                    <a:pt x="74" y="265"/>
                    <a:pt x="75" y="265"/>
                    <a:pt x="77" y="265"/>
                  </a:cubicBezTo>
                  <a:cubicBezTo>
                    <a:pt x="79" y="264"/>
                    <a:pt x="80" y="264"/>
                    <a:pt x="82" y="264"/>
                  </a:cubicBezTo>
                  <a:cubicBezTo>
                    <a:pt x="83" y="264"/>
                    <a:pt x="84" y="265"/>
                    <a:pt x="86" y="266"/>
                  </a:cubicBezTo>
                  <a:cubicBezTo>
                    <a:pt x="86" y="267"/>
                    <a:pt x="86" y="268"/>
                    <a:pt x="87" y="268"/>
                  </a:cubicBezTo>
                  <a:cubicBezTo>
                    <a:pt x="87" y="268"/>
                    <a:pt x="87" y="269"/>
                    <a:pt x="86" y="269"/>
                  </a:cubicBezTo>
                  <a:cubicBezTo>
                    <a:pt x="87" y="269"/>
                    <a:pt x="85" y="271"/>
                    <a:pt x="87" y="271"/>
                  </a:cubicBezTo>
                  <a:cubicBezTo>
                    <a:pt x="86" y="271"/>
                    <a:pt x="86" y="273"/>
                    <a:pt x="86" y="273"/>
                  </a:cubicBezTo>
                  <a:cubicBezTo>
                    <a:pt x="86" y="274"/>
                    <a:pt x="84" y="273"/>
                    <a:pt x="85" y="274"/>
                  </a:cubicBezTo>
                  <a:cubicBezTo>
                    <a:pt x="81" y="274"/>
                    <a:pt x="77" y="275"/>
                    <a:pt x="73" y="275"/>
                  </a:cubicBezTo>
                  <a:cubicBezTo>
                    <a:pt x="72" y="275"/>
                    <a:pt x="72" y="274"/>
                    <a:pt x="71" y="274"/>
                  </a:cubicBezTo>
                  <a:cubicBezTo>
                    <a:pt x="70" y="274"/>
                    <a:pt x="69" y="275"/>
                    <a:pt x="68" y="275"/>
                  </a:cubicBezTo>
                  <a:cubicBezTo>
                    <a:pt x="67" y="275"/>
                    <a:pt x="67" y="274"/>
                    <a:pt x="66" y="274"/>
                  </a:cubicBezTo>
                  <a:cubicBezTo>
                    <a:pt x="65" y="274"/>
                    <a:pt x="64" y="275"/>
                    <a:pt x="63" y="274"/>
                  </a:cubicBezTo>
                  <a:cubicBezTo>
                    <a:pt x="63" y="274"/>
                    <a:pt x="63" y="275"/>
                    <a:pt x="62" y="275"/>
                  </a:cubicBezTo>
                  <a:cubicBezTo>
                    <a:pt x="62" y="275"/>
                    <a:pt x="61" y="275"/>
                    <a:pt x="61" y="275"/>
                  </a:cubicBezTo>
                  <a:cubicBezTo>
                    <a:pt x="60" y="275"/>
                    <a:pt x="60" y="275"/>
                    <a:pt x="59" y="275"/>
                  </a:cubicBezTo>
                  <a:cubicBezTo>
                    <a:pt x="59" y="275"/>
                    <a:pt x="59" y="275"/>
                    <a:pt x="58" y="274"/>
                  </a:cubicBezTo>
                  <a:cubicBezTo>
                    <a:pt x="58" y="274"/>
                    <a:pt x="58" y="274"/>
                    <a:pt x="58" y="274"/>
                  </a:cubicBezTo>
                  <a:cubicBezTo>
                    <a:pt x="57" y="274"/>
                    <a:pt x="57" y="275"/>
                    <a:pt x="57" y="275"/>
                  </a:cubicBezTo>
                  <a:cubicBezTo>
                    <a:pt x="56" y="275"/>
                    <a:pt x="55" y="274"/>
                    <a:pt x="54" y="274"/>
                  </a:cubicBezTo>
                  <a:cubicBezTo>
                    <a:pt x="53" y="274"/>
                    <a:pt x="53" y="274"/>
                    <a:pt x="52" y="274"/>
                  </a:cubicBezTo>
                  <a:cubicBezTo>
                    <a:pt x="51" y="275"/>
                    <a:pt x="49" y="274"/>
                    <a:pt x="48" y="273"/>
                  </a:cubicBezTo>
                  <a:cubicBezTo>
                    <a:pt x="47" y="273"/>
                    <a:pt x="47" y="273"/>
                    <a:pt x="47" y="274"/>
                  </a:cubicBezTo>
                  <a:cubicBezTo>
                    <a:pt x="46" y="273"/>
                    <a:pt x="44" y="273"/>
                    <a:pt x="42" y="272"/>
                  </a:cubicBezTo>
                  <a:cubicBezTo>
                    <a:pt x="41" y="272"/>
                    <a:pt x="40" y="272"/>
                    <a:pt x="39" y="272"/>
                  </a:cubicBezTo>
                  <a:cubicBezTo>
                    <a:pt x="39" y="271"/>
                    <a:pt x="38" y="271"/>
                    <a:pt x="36" y="270"/>
                  </a:cubicBezTo>
                  <a:cubicBezTo>
                    <a:pt x="36" y="270"/>
                    <a:pt x="38" y="270"/>
                    <a:pt x="36" y="269"/>
                  </a:cubicBezTo>
                  <a:cubicBezTo>
                    <a:pt x="35" y="268"/>
                    <a:pt x="36" y="270"/>
                    <a:pt x="35" y="270"/>
                  </a:cubicBezTo>
                  <a:cubicBezTo>
                    <a:pt x="33" y="269"/>
                    <a:pt x="32" y="268"/>
                    <a:pt x="31" y="267"/>
                  </a:cubicBezTo>
                  <a:cubicBezTo>
                    <a:pt x="30" y="267"/>
                    <a:pt x="30" y="267"/>
                    <a:pt x="29" y="266"/>
                  </a:cubicBezTo>
                  <a:cubicBezTo>
                    <a:pt x="28" y="266"/>
                    <a:pt x="28" y="265"/>
                    <a:pt x="27" y="265"/>
                  </a:cubicBezTo>
                  <a:cubicBezTo>
                    <a:pt x="27" y="265"/>
                    <a:pt x="28" y="265"/>
                    <a:pt x="29" y="265"/>
                  </a:cubicBezTo>
                  <a:cubicBezTo>
                    <a:pt x="28" y="263"/>
                    <a:pt x="26" y="264"/>
                    <a:pt x="26" y="264"/>
                  </a:cubicBezTo>
                  <a:cubicBezTo>
                    <a:pt x="24" y="263"/>
                    <a:pt x="27" y="264"/>
                    <a:pt x="26" y="263"/>
                  </a:cubicBezTo>
                  <a:cubicBezTo>
                    <a:pt x="25" y="262"/>
                    <a:pt x="25" y="263"/>
                    <a:pt x="24" y="263"/>
                  </a:cubicBezTo>
                  <a:cubicBezTo>
                    <a:pt x="23" y="262"/>
                    <a:pt x="22" y="261"/>
                    <a:pt x="22" y="260"/>
                  </a:cubicBezTo>
                  <a:cubicBezTo>
                    <a:pt x="21" y="259"/>
                    <a:pt x="22" y="260"/>
                    <a:pt x="22" y="259"/>
                  </a:cubicBezTo>
                  <a:cubicBezTo>
                    <a:pt x="22" y="259"/>
                    <a:pt x="22" y="259"/>
                    <a:pt x="21" y="258"/>
                  </a:cubicBezTo>
                  <a:cubicBezTo>
                    <a:pt x="21" y="257"/>
                    <a:pt x="22" y="261"/>
                    <a:pt x="20" y="258"/>
                  </a:cubicBezTo>
                  <a:cubicBezTo>
                    <a:pt x="18" y="256"/>
                    <a:pt x="20" y="258"/>
                    <a:pt x="20" y="257"/>
                  </a:cubicBezTo>
                  <a:cubicBezTo>
                    <a:pt x="20" y="256"/>
                    <a:pt x="20" y="256"/>
                    <a:pt x="19" y="255"/>
                  </a:cubicBezTo>
                  <a:cubicBezTo>
                    <a:pt x="19" y="254"/>
                    <a:pt x="18" y="256"/>
                    <a:pt x="17" y="256"/>
                  </a:cubicBezTo>
                  <a:cubicBezTo>
                    <a:pt x="16" y="254"/>
                    <a:pt x="16" y="254"/>
                    <a:pt x="16" y="254"/>
                  </a:cubicBezTo>
                  <a:cubicBezTo>
                    <a:pt x="15" y="253"/>
                    <a:pt x="15" y="253"/>
                    <a:pt x="15" y="253"/>
                  </a:cubicBezTo>
                  <a:cubicBezTo>
                    <a:pt x="16" y="253"/>
                    <a:pt x="16" y="253"/>
                    <a:pt x="17" y="252"/>
                  </a:cubicBezTo>
                  <a:cubicBezTo>
                    <a:pt x="16" y="252"/>
                    <a:pt x="16" y="250"/>
                    <a:pt x="15" y="251"/>
                  </a:cubicBezTo>
                  <a:cubicBezTo>
                    <a:pt x="13" y="249"/>
                    <a:pt x="13" y="247"/>
                    <a:pt x="14" y="246"/>
                  </a:cubicBezTo>
                  <a:cubicBezTo>
                    <a:pt x="14" y="246"/>
                    <a:pt x="12" y="245"/>
                    <a:pt x="13" y="244"/>
                  </a:cubicBezTo>
                  <a:cubicBezTo>
                    <a:pt x="12" y="243"/>
                    <a:pt x="12" y="246"/>
                    <a:pt x="12" y="243"/>
                  </a:cubicBezTo>
                  <a:cubicBezTo>
                    <a:pt x="11" y="243"/>
                    <a:pt x="11" y="244"/>
                    <a:pt x="11" y="244"/>
                  </a:cubicBezTo>
                  <a:cubicBezTo>
                    <a:pt x="11" y="244"/>
                    <a:pt x="9" y="241"/>
                    <a:pt x="11" y="241"/>
                  </a:cubicBezTo>
                  <a:cubicBezTo>
                    <a:pt x="11" y="240"/>
                    <a:pt x="10" y="240"/>
                    <a:pt x="9" y="239"/>
                  </a:cubicBezTo>
                  <a:cubicBezTo>
                    <a:pt x="10" y="239"/>
                    <a:pt x="10" y="239"/>
                    <a:pt x="10" y="239"/>
                  </a:cubicBezTo>
                  <a:cubicBezTo>
                    <a:pt x="10" y="238"/>
                    <a:pt x="9" y="237"/>
                    <a:pt x="9" y="237"/>
                  </a:cubicBezTo>
                  <a:cubicBezTo>
                    <a:pt x="9" y="236"/>
                    <a:pt x="9" y="235"/>
                    <a:pt x="10" y="235"/>
                  </a:cubicBezTo>
                  <a:cubicBezTo>
                    <a:pt x="8" y="235"/>
                    <a:pt x="8" y="232"/>
                    <a:pt x="8" y="231"/>
                  </a:cubicBezTo>
                  <a:cubicBezTo>
                    <a:pt x="8" y="231"/>
                    <a:pt x="8" y="232"/>
                    <a:pt x="8" y="232"/>
                  </a:cubicBezTo>
                  <a:cubicBezTo>
                    <a:pt x="7" y="230"/>
                    <a:pt x="8" y="227"/>
                    <a:pt x="7" y="225"/>
                  </a:cubicBezTo>
                  <a:cubicBezTo>
                    <a:pt x="8" y="224"/>
                    <a:pt x="9" y="224"/>
                    <a:pt x="10" y="222"/>
                  </a:cubicBezTo>
                  <a:cubicBezTo>
                    <a:pt x="10" y="221"/>
                    <a:pt x="9" y="221"/>
                    <a:pt x="9" y="220"/>
                  </a:cubicBezTo>
                  <a:cubicBezTo>
                    <a:pt x="8" y="221"/>
                    <a:pt x="8" y="219"/>
                    <a:pt x="7" y="221"/>
                  </a:cubicBezTo>
                  <a:cubicBezTo>
                    <a:pt x="7" y="220"/>
                    <a:pt x="7" y="218"/>
                    <a:pt x="6" y="219"/>
                  </a:cubicBezTo>
                  <a:cubicBezTo>
                    <a:pt x="5" y="214"/>
                    <a:pt x="6" y="208"/>
                    <a:pt x="6" y="205"/>
                  </a:cubicBezTo>
                  <a:cubicBezTo>
                    <a:pt x="7" y="205"/>
                    <a:pt x="6" y="207"/>
                    <a:pt x="6" y="208"/>
                  </a:cubicBezTo>
                  <a:cubicBezTo>
                    <a:pt x="6" y="210"/>
                    <a:pt x="6" y="211"/>
                    <a:pt x="6" y="212"/>
                  </a:cubicBezTo>
                  <a:cubicBezTo>
                    <a:pt x="7" y="211"/>
                    <a:pt x="7" y="210"/>
                    <a:pt x="7" y="210"/>
                  </a:cubicBezTo>
                  <a:cubicBezTo>
                    <a:pt x="8" y="208"/>
                    <a:pt x="6" y="209"/>
                    <a:pt x="6" y="207"/>
                  </a:cubicBezTo>
                  <a:cubicBezTo>
                    <a:pt x="7" y="208"/>
                    <a:pt x="7" y="208"/>
                    <a:pt x="7" y="208"/>
                  </a:cubicBezTo>
                  <a:cubicBezTo>
                    <a:pt x="7" y="206"/>
                    <a:pt x="7" y="205"/>
                    <a:pt x="8" y="204"/>
                  </a:cubicBezTo>
                  <a:cubicBezTo>
                    <a:pt x="8" y="204"/>
                    <a:pt x="7" y="204"/>
                    <a:pt x="7" y="203"/>
                  </a:cubicBezTo>
                  <a:cubicBezTo>
                    <a:pt x="8" y="201"/>
                    <a:pt x="8" y="201"/>
                    <a:pt x="8" y="201"/>
                  </a:cubicBezTo>
                  <a:cubicBezTo>
                    <a:pt x="8" y="200"/>
                    <a:pt x="8" y="201"/>
                    <a:pt x="9" y="200"/>
                  </a:cubicBezTo>
                  <a:cubicBezTo>
                    <a:pt x="9" y="199"/>
                    <a:pt x="8" y="200"/>
                    <a:pt x="8" y="199"/>
                  </a:cubicBezTo>
                  <a:cubicBezTo>
                    <a:pt x="8" y="198"/>
                    <a:pt x="8" y="197"/>
                    <a:pt x="7" y="197"/>
                  </a:cubicBezTo>
                  <a:cubicBezTo>
                    <a:pt x="8" y="195"/>
                    <a:pt x="8" y="192"/>
                    <a:pt x="8" y="191"/>
                  </a:cubicBezTo>
                  <a:cubicBezTo>
                    <a:pt x="9" y="192"/>
                    <a:pt x="8" y="194"/>
                    <a:pt x="8" y="196"/>
                  </a:cubicBezTo>
                  <a:cubicBezTo>
                    <a:pt x="8" y="197"/>
                    <a:pt x="8" y="197"/>
                    <a:pt x="9" y="197"/>
                  </a:cubicBezTo>
                  <a:cubicBezTo>
                    <a:pt x="9" y="196"/>
                    <a:pt x="9" y="196"/>
                    <a:pt x="8" y="196"/>
                  </a:cubicBezTo>
                  <a:cubicBezTo>
                    <a:pt x="9" y="195"/>
                    <a:pt x="8" y="194"/>
                    <a:pt x="9" y="192"/>
                  </a:cubicBezTo>
                  <a:cubicBezTo>
                    <a:pt x="9" y="192"/>
                    <a:pt x="9" y="192"/>
                    <a:pt x="10" y="192"/>
                  </a:cubicBezTo>
                  <a:cubicBezTo>
                    <a:pt x="10" y="189"/>
                    <a:pt x="10" y="186"/>
                    <a:pt x="10" y="182"/>
                  </a:cubicBezTo>
                  <a:cubicBezTo>
                    <a:pt x="11" y="181"/>
                    <a:pt x="11" y="183"/>
                    <a:pt x="12" y="182"/>
                  </a:cubicBezTo>
                  <a:cubicBezTo>
                    <a:pt x="12" y="181"/>
                    <a:pt x="10" y="182"/>
                    <a:pt x="11" y="180"/>
                  </a:cubicBezTo>
                  <a:cubicBezTo>
                    <a:pt x="11" y="180"/>
                    <a:pt x="12" y="181"/>
                    <a:pt x="12" y="182"/>
                  </a:cubicBezTo>
                  <a:cubicBezTo>
                    <a:pt x="13" y="182"/>
                    <a:pt x="13" y="180"/>
                    <a:pt x="11" y="180"/>
                  </a:cubicBezTo>
                  <a:cubicBezTo>
                    <a:pt x="12" y="179"/>
                    <a:pt x="11" y="179"/>
                    <a:pt x="11" y="179"/>
                  </a:cubicBezTo>
                  <a:cubicBezTo>
                    <a:pt x="12" y="173"/>
                    <a:pt x="14" y="163"/>
                    <a:pt x="14" y="158"/>
                  </a:cubicBezTo>
                  <a:cubicBezTo>
                    <a:pt x="14" y="157"/>
                    <a:pt x="14" y="158"/>
                    <a:pt x="14" y="158"/>
                  </a:cubicBezTo>
                  <a:cubicBezTo>
                    <a:pt x="13" y="157"/>
                    <a:pt x="14" y="156"/>
                    <a:pt x="13" y="155"/>
                  </a:cubicBezTo>
                  <a:cubicBezTo>
                    <a:pt x="14" y="154"/>
                    <a:pt x="14" y="156"/>
                    <a:pt x="15" y="155"/>
                  </a:cubicBezTo>
                  <a:cubicBezTo>
                    <a:pt x="15" y="154"/>
                    <a:pt x="15" y="154"/>
                    <a:pt x="15" y="154"/>
                  </a:cubicBezTo>
                  <a:cubicBezTo>
                    <a:pt x="15" y="153"/>
                    <a:pt x="15" y="153"/>
                    <a:pt x="15" y="154"/>
                  </a:cubicBezTo>
                  <a:cubicBezTo>
                    <a:pt x="15" y="154"/>
                    <a:pt x="15" y="155"/>
                    <a:pt x="16" y="155"/>
                  </a:cubicBezTo>
                  <a:cubicBezTo>
                    <a:pt x="16" y="154"/>
                    <a:pt x="17" y="153"/>
                    <a:pt x="17" y="152"/>
                  </a:cubicBezTo>
                  <a:cubicBezTo>
                    <a:pt x="16" y="151"/>
                    <a:pt x="15" y="150"/>
                    <a:pt x="14" y="149"/>
                  </a:cubicBezTo>
                  <a:cubicBezTo>
                    <a:pt x="15" y="148"/>
                    <a:pt x="15" y="148"/>
                    <a:pt x="16" y="148"/>
                  </a:cubicBezTo>
                  <a:cubicBezTo>
                    <a:pt x="15" y="146"/>
                    <a:pt x="16" y="144"/>
                    <a:pt x="16" y="141"/>
                  </a:cubicBezTo>
                  <a:cubicBezTo>
                    <a:pt x="16" y="141"/>
                    <a:pt x="16" y="141"/>
                    <a:pt x="17" y="141"/>
                  </a:cubicBezTo>
                  <a:cubicBezTo>
                    <a:pt x="17" y="140"/>
                    <a:pt x="16" y="140"/>
                    <a:pt x="16" y="140"/>
                  </a:cubicBezTo>
                  <a:cubicBezTo>
                    <a:pt x="16" y="139"/>
                    <a:pt x="16" y="137"/>
                    <a:pt x="16" y="135"/>
                  </a:cubicBezTo>
                  <a:cubicBezTo>
                    <a:pt x="16" y="133"/>
                    <a:pt x="16" y="130"/>
                    <a:pt x="16" y="127"/>
                  </a:cubicBezTo>
                  <a:cubicBezTo>
                    <a:pt x="16" y="126"/>
                    <a:pt x="16" y="125"/>
                    <a:pt x="17" y="125"/>
                  </a:cubicBezTo>
                  <a:cubicBezTo>
                    <a:pt x="16" y="124"/>
                    <a:pt x="16" y="124"/>
                    <a:pt x="16" y="124"/>
                  </a:cubicBezTo>
                  <a:cubicBezTo>
                    <a:pt x="16" y="123"/>
                    <a:pt x="16" y="123"/>
                    <a:pt x="17" y="122"/>
                  </a:cubicBezTo>
                  <a:cubicBezTo>
                    <a:pt x="15" y="120"/>
                    <a:pt x="16" y="116"/>
                    <a:pt x="16" y="112"/>
                  </a:cubicBezTo>
                  <a:cubicBezTo>
                    <a:pt x="16" y="111"/>
                    <a:pt x="16" y="113"/>
                    <a:pt x="17" y="112"/>
                  </a:cubicBezTo>
                  <a:cubicBezTo>
                    <a:pt x="17" y="111"/>
                    <a:pt x="15" y="111"/>
                    <a:pt x="15" y="109"/>
                  </a:cubicBezTo>
                  <a:cubicBezTo>
                    <a:pt x="16" y="110"/>
                    <a:pt x="16" y="110"/>
                    <a:pt x="17" y="110"/>
                  </a:cubicBezTo>
                  <a:cubicBezTo>
                    <a:pt x="17" y="109"/>
                    <a:pt x="16" y="109"/>
                    <a:pt x="17" y="108"/>
                  </a:cubicBezTo>
                  <a:cubicBezTo>
                    <a:pt x="17" y="108"/>
                    <a:pt x="17" y="109"/>
                    <a:pt x="18" y="109"/>
                  </a:cubicBezTo>
                  <a:cubicBezTo>
                    <a:pt x="18" y="108"/>
                    <a:pt x="16" y="108"/>
                    <a:pt x="17" y="106"/>
                  </a:cubicBezTo>
                  <a:cubicBezTo>
                    <a:pt x="18" y="106"/>
                    <a:pt x="18" y="106"/>
                    <a:pt x="18" y="107"/>
                  </a:cubicBezTo>
                  <a:cubicBezTo>
                    <a:pt x="19" y="107"/>
                    <a:pt x="17" y="106"/>
                    <a:pt x="17" y="105"/>
                  </a:cubicBezTo>
                  <a:cubicBezTo>
                    <a:pt x="18" y="105"/>
                    <a:pt x="17" y="104"/>
                    <a:pt x="18" y="104"/>
                  </a:cubicBezTo>
                  <a:cubicBezTo>
                    <a:pt x="17" y="103"/>
                    <a:pt x="15" y="102"/>
                    <a:pt x="16" y="101"/>
                  </a:cubicBezTo>
                  <a:cubicBezTo>
                    <a:pt x="16" y="101"/>
                    <a:pt x="17" y="101"/>
                    <a:pt x="17" y="102"/>
                  </a:cubicBezTo>
                  <a:cubicBezTo>
                    <a:pt x="18" y="102"/>
                    <a:pt x="17" y="102"/>
                    <a:pt x="17" y="103"/>
                  </a:cubicBezTo>
                  <a:cubicBezTo>
                    <a:pt x="19" y="103"/>
                    <a:pt x="18" y="101"/>
                    <a:pt x="17" y="100"/>
                  </a:cubicBezTo>
                  <a:cubicBezTo>
                    <a:pt x="18" y="100"/>
                    <a:pt x="19" y="101"/>
                    <a:pt x="19" y="101"/>
                  </a:cubicBezTo>
                  <a:cubicBezTo>
                    <a:pt x="19" y="100"/>
                    <a:pt x="18" y="100"/>
                    <a:pt x="18" y="99"/>
                  </a:cubicBezTo>
                  <a:cubicBezTo>
                    <a:pt x="18" y="98"/>
                    <a:pt x="19" y="98"/>
                    <a:pt x="19" y="98"/>
                  </a:cubicBezTo>
                  <a:cubicBezTo>
                    <a:pt x="19" y="99"/>
                    <a:pt x="21" y="103"/>
                    <a:pt x="20" y="104"/>
                  </a:cubicBezTo>
                  <a:cubicBezTo>
                    <a:pt x="20" y="105"/>
                    <a:pt x="20" y="104"/>
                    <a:pt x="21" y="104"/>
                  </a:cubicBezTo>
                  <a:cubicBezTo>
                    <a:pt x="21" y="106"/>
                    <a:pt x="21" y="108"/>
                    <a:pt x="21" y="109"/>
                  </a:cubicBezTo>
                  <a:cubicBezTo>
                    <a:pt x="21" y="109"/>
                    <a:pt x="21" y="109"/>
                    <a:pt x="21" y="109"/>
                  </a:cubicBezTo>
                  <a:cubicBezTo>
                    <a:pt x="22" y="111"/>
                    <a:pt x="21" y="112"/>
                    <a:pt x="22" y="113"/>
                  </a:cubicBezTo>
                  <a:cubicBezTo>
                    <a:pt x="22" y="114"/>
                    <a:pt x="22" y="115"/>
                    <a:pt x="22" y="116"/>
                  </a:cubicBezTo>
                  <a:cubicBezTo>
                    <a:pt x="22" y="117"/>
                    <a:pt x="23" y="118"/>
                    <a:pt x="23" y="119"/>
                  </a:cubicBezTo>
                  <a:cubicBezTo>
                    <a:pt x="22" y="119"/>
                    <a:pt x="22" y="121"/>
                    <a:pt x="22" y="122"/>
                  </a:cubicBezTo>
                  <a:cubicBezTo>
                    <a:pt x="23" y="122"/>
                    <a:pt x="23" y="120"/>
                    <a:pt x="24" y="120"/>
                  </a:cubicBezTo>
                  <a:cubicBezTo>
                    <a:pt x="25" y="120"/>
                    <a:pt x="24" y="120"/>
                    <a:pt x="24" y="121"/>
                  </a:cubicBezTo>
                  <a:cubicBezTo>
                    <a:pt x="24" y="122"/>
                    <a:pt x="25" y="121"/>
                    <a:pt x="25" y="122"/>
                  </a:cubicBezTo>
                  <a:cubicBezTo>
                    <a:pt x="25" y="120"/>
                    <a:pt x="24" y="119"/>
                    <a:pt x="24" y="118"/>
                  </a:cubicBezTo>
                  <a:cubicBezTo>
                    <a:pt x="24" y="116"/>
                    <a:pt x="23" y="114"/>
                    <a:pt x="23" y="113"/>
                  </a:cubicBezTo>
                  <a:cubicBezTo>
                    <a:pt x="23" y="111"/>
                    <a:pt x="23" y="110"/>
                    <a:pt x="23" y="109"/>
                  </a:cubicBezTo>
                  <a:cubicBezTo>
                    <a:pt x="23" y="109"/>
                    <a:pt x="25" y="109"/>
                    <a:pt x="25" y="110"/>
                  </a:cubicBezTo>
                  <a:cubicBezTo>
                    <a:pt x="26" y="110"/>
                    <a:pt x="25" y="108"/>
                    <a:pt x="25" y="108"/>
                  </a:cubicBezTo>
                  <a:cubicBezTo>
                    <a:pt x="25" y="108"/>
                    <a:pt x="24" y="108"/>
                    <a:pt x="24" y="109"/>
                  </a:cubicBezTo>
                  <a:cubicBezTo>
                    <a:pt x="24" y="109"/>
                    <a:pt x="24" y="107"/>
                    <a:pt x="24" y="106"/>
                  </a:cubicBezTo>
                  <a:cubicBezTo>
                    <a:pt x="24" y="106"/>
                    <a:pt x="25" y="106"/>
                    <a:pt x="25" y="106"/>
                  </a:cubicBezTo>
                  <a:cubicBezTo>
                    <a:pt x="25" y="105"/>
                    <a:pt x="23" y="106"/>
                    <a:pt x="24" y="104"/>
                  </a:cubicBezTo>
                  <a:cubicBezTo>
                    <a:pt x="25" y="105"/>
                    <a:pt x="24" y="105"/>
                    <a:pt x="25" y="104"/>
                  </a:cubicBezTo>
                  <a:cubicBezTo>
                    <a:pt x="25" y="103"/>
                    <a:pt x="24" y="104"/>
                    <a:pt x="25" y="104"/>
                  </a:cubicBezTo>
                  <a:cubicBezTo>
                    <a:pt x="24" y="104"/>
                    <a:pt x="24" y="103"/>
                    <a:pt x="24" y="103"/>
                  </a:cubicBezTo>
                  <a:cubicBezTo>
                    <a:pt x="24" y="102"/>
                    <a:pt x="24" y="102"/>
                    <a:pt x="26" y="102"/>
                  </a:cubicBezTo>
                  <a:cubicBezTo>
                    <a:pt x="25" y="101"/>
                    <a:pt x="24" y="101"/>
                    <a:pt x="24" y="99"/>
                  </a:cubicBezTo>
                  <a:cubicBezTo>
                    <a:pt x="24" y="98"/>
                    <a:pt x="26" y="98"/>
                    <a:pt x="25" y="97"/>
                  </a:cubicBezTo>
                  <a:cubicBezTo>
                    <a:pt x="25" y="96"/>
                    <a:pt x="24" y="95"/>
                    <a:pt x="23" y="96"/>
                  </a:cubicBezTo>
                  <a:cubicBezTo>
                    <a:pt x="23" y="94"/>
                    <a:pt x="22" y="93"/>
                    <a:pt x="21" y="93"/>
                  </a:cubicBezTo>
                  <a:cubicBezTo>
                    <a:pt x="21" y="92"/>
                    <a:pt x="22" y="92"/>
                    <a:pt x="21" y="92"/>
                  </a:cubicBezTo>
                  <a:cubicBezTo>
                    <a:pt x="22" y="91"/>
                    <a:pt x="22" y="92"/>
                    <a:pt x="22" y="93"/>
                  </a:cubicBezTo>
                  <a:cubicBezTo>
                    <a:pt x="23" y="92"/>
                    <a:pt x="23" y="92"/>
                    <a:pt x="24" y="91"/>
                  </a:cubicBezTo>
                  <a:cubicBezTo>
                    <a:pt x="23" y="90"/>
                    <a:pt x="23" y="90"/>
                    <a:pt x="23" y="89"/>
                  </a:cubicBezTo>
                  <a:cubicBezTo>
                    <a:pt x="24" y="88"/>
                    <a:pt x="24" y="90"/>
                    <a:pt x="24" y="89"/>
                  </a:cubicBezTo>
                  <a:cubicBezTo>
                    <a:pt x="25" y="89"/>
                    <a:pt x="24" y="88"/>
                    <a:pt x="24" y="89"/>
                  </a:cubicBezTo>
                  <a:cubicBezTo>
                    <a:pt x="24" y="88"/>
                    <a:pt x="23" y="87"/>
                    <a:pt x="23" y="86"/>
                  </a:cubicBezTo>
                  <a:cubicBezTo>
                    <a:pt x="22" y="86"/>
                    <a:pt x="22" y="86"/>
                    <a:pt x="21" y="86"/>
                  </a:cubicBezTo>
                  <a:cubicBezTo>
                    <a:pt x="22" y="87"/>
                    <a:pt x="22" y="88"/>
                    <a:pt x="22" y="89"/>
                  </a:cubicBezTo>
                  <a:cubicBezTo>
                    <a:pt x="21" y="89"/>
                    <a:pt x="22" y="90"/>
                    <a:pt x="20" y="91"/>
                  </a:cubicBezTo>
                  <a:cubicBezTo>
                    <a:pt x="20" y="87"/>
                    <a:pt x="18" y="81"/>
                    <a:pt x="18" y="77"/>
                  </a:cubicBezTo>
                  <a:cubicBezTo>
                    <a:pt x="19" y="77"/>
                    <a:pt x="18" y="78"/>
                    <a:pt x="18" y="78"/>
                  </a:cubicBezTo>
                  <a:cubicBezTo>
                    <a:pt x="19" y="81"/>
                    <a:pt x="20" y="85"/>
                    <a:pt x="20" y="88"/>
                  </a:cubicBezTo>
                  <a:cubicBezTo>
                    <a:pt x="21" y="87"/>
                    <a:pt x="20" y="85"/>
                    <a:pt x="21" y="85"/>
                  </a:cubicBezTo>
                  <a:cubicBezTo>
                    <a:pt x="21" y="84"/>
                    <a:pt x="20" y="85"/>
                    <a:pt x="20" y="83"/>
                  </a:cubicBezTo>
                  <a:cubicBezTo>
                    <a:pt x="20" y="83"/>
                    <a:pt x="20" y="83"/>
                    <a:pt x="20" y="82"/>
                  </a:cubicBezTo>
                  <a:cubicBezTo>
                    <a:pt x="21" y="81"/>
                    <a:pt x="20" y="81"/>
                    <a:pt x="20" y="81"/>
                  </a:cubicBezTo>
                  <a:cubicBezTo>
                    <a:pt x="19" y="81"/>
                    <a:pt x="20" y="81"/>
                    <a:pt x="20" y="81"/>
                  </a:cubicBezTo>
                  <a:cubicBezTo>
                    <a:pt x="20" y="80"/>
                    <a:pt x="19" y="80"/>
                    <a:pt x="19" y="80"/>
                  </a:cubicBezTo>
                  <a:cubicBezTo>
                    <a:pt x="19" y="79"/>
                    <a:pt x="19" y="77"/>
                    <a:pt x="18" y="76"/>
                  </a:cubicBezTo>
                  <a:cubicBezTo>
                    <a:pt x="18" y="75"/>
                    <a:pt x="19" y="75"/>
                    <a:pt x="19" y="75"/>
                  </a:cubicBezTo>
                  <a:cubicBezTo>
                    <a:pt x="18" y="74"/>
                    <a:pt x="18" y="76"/>
                    <a:pt x="18" y="75"/>
                  </a:cubicBezTo>
                  <a:cubicBezTo>
                    <a:pt x="17" y="75"/>
                    <a:pt x="18" y="75"/>
                    <a:pt x="18" y="74"/>
                  </a:cubicBezTo>
                  <a:cubicBezTo>
                    <a:pt x="18" y="73"/>
                    <a:pt x="17" y="74"/>
                    <a:pt x="17" y="74"/>
                  </a:cubicBezTo>
                  <a:cubicBezTo>
                    <a:pt x="16" y="71"/>
                    <a:pt x="15" y="69"/>
                    <a:pt x="15" y="67"/>
                  </a:cubicBezTo>
                  <a:cubicBezTo>
                    <a:pt x="14" y="67"/>
                    <a:pt x="15" y="66"/>
                    <a:pt x="15" y="66"/>
                  </a:cubicBezTo>
                  <a:cubicBezTo>
                    <a:pt x="15" y="66"/>
                    <a:pt x="14" y="65"/>
                    <a:pt x="14" y="64"/>
                  </a:cubicBezTo>
                  <a:cubicBezTo>
                    <a:pt x="14" y="64"/>
                    <a:pt x="14" y="63"/>
                    <a:pt x="13" y="63"/>
                  </a:cubicBezTo>
                  <a:cubicBezTo>
                    <a:pt x="14" y="62"/>
                    <a:pt x="13" y="62"/>
                    <a:pt x="14" y="62"/>
                  </a:cubicBezTo>
                  <a:cubicBezTo>
                    <a:pt x="12" y="60"/>
                    <a:pt x="13" y="56"/>
                    <a:pt x="11" y="54"/>
                  </a:cubicBezTo>
                  <a:cubicBezTo>
                    <a:pt x="12" y="54"/>
                    <a:pt x="12" y="55"/>
                    <a:pt x="13" y="55"/>
                  </a:cubicBezTo>
                  <a:cubicBezTo>
                    <a:pt x="13" y="56"/>
                    <a:pt x="13" y="57"/>
                    <a:pt x="13" y="58"/>
                  </a:cubicBezTo>
                  <a:cubicBezTo>
                    <a:pt x="14" y="58"/>
                    <a:pt x="15" y="58"/>
                    <a:pt x="15" y="59"/>
                  </a:cubicBezTo>
                  <a:cubicBezTo>
                    <a:pt x="15" y="58"/>
                    <a:pt x="14" y="57"/>
                    <a:pt x="13" y="56"/>
                  </a:cubicBezTo>
                  <a:cubicBezTo>
                    <a:pt x="14" y="56"/>
                    <a:pt x="13" y="54"/>
                    <a:pt x="14" y="54"/>
                  </a:cubicBezTo>
                  <a:cubicBezTo>
                    <a:pt x="13" y="54"/>
                    <a:pt x="13" y="55"/>
                    <a:pt x="12" y="54"/>
                  </a:cubicBezTo>
                  <a:cubicBezTo>
                    <a:pt x="12" y="53"/>
                    <a:pt x="12" y="53"/>
                    <a:pt x="12" y="52"/>
                  </a:cubicBezTo>
                  <a:cubicBezTo>
                    <a:pt x="11" y="52"/>
                    <a:pt x="12" y="53"/>
                    <a:pt x="12" y="54"/>
                  </a:cubicBezTo>
                  <a:cubicBezTo>
                    <a:pt x="11" y="53"/>
                    <a:pt x="10" y="51"/>
                    <a:pt x="10" y="50"/>
                  </a:cubicBezTo>
                  <a:cubicBezTo>
                    <a:pt x="10" y="50"/>
                    <a:pt x="10" y="49"/>
                    <a:pt x="10" y="49"/>
                  </a:cubicBezTo>
                  <a:cubicBezTo>
                    <a:pt x="10" y="48"/>
                    <a:pt x="10" y="48"/>
                    <a:pt x="10" y="47"/>
                  </a:cubicBezTo>
                  <a:cubicBezTo>
                    <a:pt x="10" y="47"/>
                    <a:pt x="10" y="46"/>
                    <a:pt x="10" y="46"/>
                  </a:cubicBezTo>
                  <a:cubicBezTo>
                    <a:pt x="10" y="45"/>
                    <a:pt x="10" y="45"/>
                    <a:pt x="9" y="45"/>
                  </a:cubicBezTo>
                  <a:cubicBezTo>
                    <a:pt x="9" y="44"/>
                    <a:pt x="10" y="44"/>
                    <a:pt x="9" y="43"/>
                  </a:cubicBezTo>
                  <a:cubicBezTo>
                    <a:pt x="9" y="42"/>
                    <a:pt x="9" y="42"/>
                    <a:pt x="10" y="42"/>
                  </a:cubicBezTo>
                  <a:cubicBezTo>
                    <a:pt x="10" y="41"/>
                    <a:pt x="9" y="41"/>
                    <a:pt x="9" y="40"/>
                  </a:cubicBezTo>
                  <a:cubicBezTo>
                    <a:pt x="10" y="40"/>
                    <a:pt x="10" y="41"/>
                    <a:pt x="10" y="41"/>
                  </a:cubicBezTo>
                  <a:cubicBezTo>
                    <a:pt x="10" y="41"/>
                    <a:pt x="11" y="40"/>
                    <a:pt x="11" y="40"/>
                  </a:cubicBezTo>
                  <a:cubicBezTo>
                    <a:pt x="11" y="39"/>
                    <a:pt x="11" y="38"/>
                    <a:pt x="10" y="38"/>
                  </a:cubicBezTo>
                  <a:cubicBezTo>
                    <a:pt x="10" y="38"/>
                    <a:pt x="11" y="36"/>
                    <a:pt x="10" y="36"/>
                  </a:cubicBezTo>
                  <a:cubicBezTo>
                    <a:pt x="10" y="37"/>
                    <a:pt x="10" y="38"/>
                    <a:pt x="10" y="39"/>
                  </a:cubicBezTo>
                  <a:cubicBezTo>
                    <a:pt x="9" y="39"/>
                    <a:pt x="10" y="38"/>
                    <a:pt x="10" y="37"/>
                  </a:cubicBezTo>
                  <a:cubicBezTo>
                    <a:pt x="9" y="37"/>
                    <a:pt x="9" y="37"/>
                    <a:pt x="9" y="38"/>
                  </a:cubicBezTo>
                  <a:cubicBezTo>
                    <a:pt x="8" y="38"/>
                    <a:pt x="8" y="39"/>
                    <a:pt x="8" y="39"/>
                  </a:cubicBezTo>
                  <a:cubicBezTo>
                    <a:pt x="8" y="41"/>
                    <a:pt x="8" y="41"/>
                    <a:pt x="7" y="42"/>
                  </a:cubicBezTo>
                  <a:cubicBezTo>
                    <a:pt x="6" y="42"/>
                    <a:pt x="8" y="41"/>
                    <a:pt x="7" y="40"/>
                  </a:cubicBezTo>
                  <a:cubicBezTo>
                    <a:pt x="6" y="40"/>
                    <a:pt x="6" y="41"/>
                    <a:pt x="6" y="41"/>
                  </a:cubicBezTo>
                  <a:cubicBezTo>
                    <a:pt x="6" y="42"/>
                    <a:pt x="5" y="39"/>
                    <a:pt x="5" y="42"/>
                  </a:cubicBezTo>
                  <a:cubicBezTo>
                    <a:pt x="4" y="42"/>
                    <a:pt x="4" y="41"/>
                    <a:pt x="4" y="40"/>
                  </a:cubicBezTo>
                  <a:cubicBezTo>
                    <a:pt x="5" y="39"/>
                    <a:pt x="5" y="38"/>
                    <a:pt x="4" y="38"/>
                  </a:cubicBezTo>
                  <a:cubicBezTo>
                    <a:pt x="4" y="39"/>
                    <a:pt x="3" y="40"/>
                    <a:pt x="3" y="43"/>
                  </a:cubicBezTo>
                  <a:cubicBezTo>
                    <a:pt x="3" y="44"/>
                    <a:pt x="3" y="42"/>
                    <a:pt x="4" y="43"/>
                  </a:cubicBezTo>
                  <a:cubicBezTo>
                    <a:pt x="4" y="44"/>
                    <a:pt x="3" y="44"/>
                    <a:pt x="2" y="45"/>
                  </a:cubicBezTo>
                  <a:cubicBezTo>
                    <a:pt x="3" y="46"/>
                    <a:pt x="3" y="47"/>
                    <a:pt x="3" y="47"/>
                  </a:cubicBezTo>
                  <a:cubicBezTo>
                    <a:pt x="2" y="47"/>
                    <a:pt x="2" y="46"/>
                    <a:pt x="2" y="46"/>
                  </a:cubicBezTo>
                  <a:cubicBezTo>
                    <a:pt x="2" y="45"/>
                    <a:pt x="2" y="45"/>
                    <a:pt x="2" y="44"/>
                  </a:cubicBezTo>
                  <a:cubicBezTo>
                    <a:pt x="2" y="42"/>
                    <a:pt x="2" y="41"/>
                    <a:pt x="2" y="39"/>
                  </a:cubicBezTo>
                  <a:cubicBezTo>
                    <a:pt x="2" y="40"/>
                    <a:pt x="2" y="41"/>
                    <a:pt x="3" y="40"/>
                  </a:cubicBezTo>
                  <a:cubicBezTo>
                    <a:pt x="3" y="39"/>
                    <a:pt x="2" y="39"/>
                    <a:pt x="2" y="37"/>
                  </a:cubicBezTo>
                  <a:cubicBezTo>
                    <a:pt x="2" y="37"/>
                    <a:pt x="2" y="37"/>
                    <a:pt x="2" y="38"/>
                  </a:cubicBezTo>
                  <a:cubicBezTo>
                    <a:pt x="1" y="36"/>
                    <a:pt x="1" y="34"/>
                    <a:pt x="0" y="33"/>
                  </a:cubicBezTo>
                  <a:cubicBezTo>
                    <a:pt x="0" y="32"/>
                    <a:pt x="1" y="32"/>
                    <a:pt x="1" y="31"/>
                  </a:cubicBezTo>
                  <a:cubicBezTo>
                    <a:pt x="2" y="30"/>
                    <a:pt x="2" y="29"/>
                    <a:pt x="2" y="29"/>
                  </a:cubicBezTo>
                  <a:cubicBezTo>
                    <a:pt x="2" y="28"/>
                    <a:pt x="3" y="27"/>
                    <a:pt x="3" y="26"/>
                  </a:cubicBezTo>
                  <a:cubicBezTo>
                    <a:pt x="4" y="26"/>
                    <a:pt x="4" y="27"/>
                    <a:pt x="3" y="28"/>
                  </a:cubicBezTo>
                  <a:cubicBezTo>
                    <a:pt x="4" y="28"/>
                    <a:pt x="5" y="26"/>
                    <a:pt x="5" y="25"/>
                  </a:cubicBezTo>
                  <a:cubicBezTo>
                    <a:pt x="6" y="25"/>
                    <a:pt x="7" y="24"/>
                    <a:pt x="8" y="24"/>
                  </a:cubicBezTo>
                  <a:cubicBezTo>
                    <a:pt x="8" y="22"/>
                    <a:pt x="6" y="23"/>
                    <a:pt x="5" y="24"/>
                  </a:cubicBezTo>
                  <a:cubicBezTo>
                    <a:pt x="5" y="24"/>
                    <a:pt x="6" y="22"/>
                    <a:pt x="6" y="22"/>
                  </a:cubicBezTo>
                  <a:cubicBezTo>
                    <a:pt x="6" y="23"/>
                    <a:pt x="8" y="22"/>
                    <a:pt x="9" y="22"/>
                  </a:cubicBezTo>
                  <a:cubicBezTo>
                    <a:pt x="9" y="21"/>
                    <a:pt x="9" y="20"/>
                    <a:pt x="10" y="19"/>
                  </a:cubicBezTo>
                  <a:cubicBezTo>
                    <a:pt x="10" y="18"/>
                    <a:pt x="11" y="17"/>
                    <a:pt x="12" y="16"/>
                  </a:cubicBezTo>
                  <a:cubicBezTo>
                    <a:pt x="13" y="15"/>
                    <a:pt x="13" y="16"/>
                    <a:pt x="14" y="16"/>
                  </a:cubicBezTo>
                  <a:cubicBezTo>
                    <a:pt x="14" y="15"/>
                    <a:pt x="14" y="15"/>
                    <a:pt x="14" y="15"/>
                  </a:cubicBezTo>
                  <a:cubicBezTo>
                    <a:pt x="15" y="14"/>
                    <a:pt x="13" y="15"/>
                    <a:pt x="14" y="14"/>
                  </a:cubicBezTo>
                  <a:cubicBezTo>
                    <a:pt x="15" y="13"/>
                    <a:pt x="15" y="13"/>
                    <a:pt x="15" y="14"/>
                  </a:cubicBezTo>
                  <a:cubicBezTo>
                    <a:pt x="16" y="12"/>
                    <a:pt x="17" y="11"/>
                    <a:pt x="19" y="10"/>
                  </a:cubicBezTo>
                  <a:cubicBezTo>
                    <a:pt x="20" y="10"/>
                    <a:pt x="21" y="10"/>
                    <a:pt x="23" y="9"/>
                  </a:cubicBezTo>
                  <a:cubicBezTo>
                    <a:pt x="22" y="9"/>
                    <a:pt x="22" y="9"/>
                    <a:pt x="21" y="9"/>
                  </a:cubicBezTo>
                  <a:cubicBezTo>
                    <a:pt x="22" y="8"/>
                    <a:pt x="27" y="7"/>
                    <a:pt x="29" y="6"/>
                  </a:cubicBezTo>
                  <a:cubicBezTo>
                    <a:pt x="30" y="6"/>
                    <a:pt x="30" y="7"/>
                    <a:pt x="31" y="6"/>
                  </a:cubicBezTo>
                  <a:cubicBezTo>
                    <a:pt x="32" y="6"/>
                    <a:pt x="31" y="6"/>
                    <a:pt x="31" y="6"/>
                  </a:cubicBezTo>
                  <a:cubicBezTo>
                    <a:pt x="32" y="5"/>
                    <a:pt x="33" y="5"/>
                    <a:pt x="34" y="5"/>
                  </a:cubicBezTo>
                  <a:cubicBezTo>
                    <a:pt x="35" y="4"/>
                    <a:pt x="36" y="4"/>
                    <a:pt x="37" y="4"/>
                  </a:cubicBezTo>
                  <a:cubicBezTo>
                    <a:pt x="37" y="5"/>
                    <a:pt x="38" y="5"/>
                    <a:pt x="39" y="5"/>
                  </a:cubicBezTo>
                  <a:cubicBezTo>
                    <a:pt x="39" y="4"/>
                    <a:pt x="38" y="4"/>
                    <a:pt x="38" y="4"/>
                  </a:cubicBezTo>
                  <a:cubicBezTo>
                    <a:pt x="39" y="3"/>
                    <a:pt x="39" y="4"/>
                    <a:pt x="39" y="4"/>
                  </a:cubicBezTo>
                  <a:cubicBezTo>
                    <a:pt x="40" y="4"/>
                    <a:pt x="41" y="3"/>
                    <a:pt x="42" y="4"/>
                  </a:cubicBezTo>
                  <a:cubicBezTo>
                    <a:pt x="41" y="5"/>
                    <a:pt x="39" y="4"/>
                    <a:pt x="37" y="5"/>
                  </a:cubicBezTo>
                  <a:cubicBezTo>
                    <a:pt x="36" y="6"/>
                    <a:pt x="37" y="6"/>
                    <a:pt x="36" y="7"/>
                  </a:cubicBezTo>
                  <a:cubicBezTo>
                    <a:pt x="36" y="6"/>
                    <a:pt x="35" y="6"/>
                    <a:pt x="34" y="6"/>
                  </a:cubicBezTo>
                  <a:cubicBezTo>
                    <a:pt x="34" y="6"/>
                    <a:pt x="32" y="7"/>
                    <a:pt x="32" y="7"/>
                  </a:cubicBezTo>
                  <a:cubicBezTo>
                    <a:pt x="32" y="7"/>
                    <a:pt x="31" y="7"/>
                    <a:pt x="31" y="8"/>
                  </a:cubicBezTo>
                  <a:cubicBezTo>
                    <a:pt x="30" y="8"/>
                    <a:pt x="30" y="7"/>
                    <a:pt x="29" y="7"/>
                  </a:cubicBezTo>
                  <a:cubicBezTo>
                    <a:pt x="28" y="8"/>
                    <a:pt x="27" y="6"/>
                    <a:pt x="26" y="7"/>
                  </a:cubicBezTo>
                  <a:cubicBezTo>
                    <a:pt x="26" y="9"/>
                    <a:pt x="29" y="8"/>
                    <a:pt x="28" y="10"/>
                  </a:cubicBezTo>
                  <a:cubicBezTo>
                    <a:pt x="27" y="9"/>
                    <a:pt x="25" y="9"/>
                    <a:pt x="25" y="8"/>
                  </a:cubicBezTo>
                  <a:cubicBezTo>
                    <a:pt x="23" y="9"/>
                    <a:pt x="23" y="10"/>
                    <a:pt x="25" y="9"/>
                  </a:cubicBezTo>
                  <a:cubicBezTo>
                    <a:pt x="25" y="10"/>
                    <a:pt x="24" y="10"/>
                    <a:pt x="24" y="10"/>
                  </a:cubicBezTo>
                  <a:cubicBezTo>
                    <a:pt x="22" y="10"/>
                    <a:pt x="22" y="10"/>
                    <a:pt x="20" y="10"/>
                  </a:cubicBezTo>
                  <a:cubicBezTo>
                    <a:pt x="20" y="11"/>
                    <a:pt x="21" y="12"/>
                    <a:pt x="21" y="11"/>
                  </a:cubicBezTo>
                  <a:cubicBezTo>
                    <a:pt x="21" y="12"/>
                    <a:pt x="19" y="12"/>
                    <a:pt x="19" y="13"/>
                  </a:cubicBezTo>
                  <a:cubicBezTo>
                    <a:pt x="19" y="13"/>
                    <a:pt x="20" y="13"/>
                    <a:pt x="20" y="13"/>
                  </a:cubicBezTo>
                  <a:cubicBezTo>
                    <a:pt x="20" y="13"/>
                    <a:pt x="21" y="13"/>
                    <a:pt x="21" y="12"/>
                  </a:cubicBezTo>
                  <a:cubicBezTo>
                    <a:pt x="22" y="12"/>
                    <a:pt x="22" y="12"/>
                    <a:pt x="22" y="11"/>
                  </a:cubicBezTo>
                  <a:cubicBezTo>
                    <a:pt x="23" y="10"/>
                    <a:pt x="24" y="11"/>
                    <a:pt x="25" y="10"/>
                  </a:cubicBezTo>
                  <a:cubicBezTo>
                    <a:pt x="25" y="11"/>
                    <a:pt x="24" y="11"/>
                    <a:pt x="25" y="12"/>
                  </a:cubicBezTo>
                  <a:cubicBezTo>
                    <a:pt x="25" y="12"/>
                    <a:pt x="25" y="11"/>
                    <a:pt x="25" y="11"/>
                  </a:cubicBezTo>
                  <a:cubicBezTo>
                    <a:pt x="26" y="11"/>
                    <a:pt x="26" y="11"/>
                    <a:pt x="27" y="11"/>
                  </a:cubicBezTo>
                  <a:cubicBezTo>
                    <a:pt x="27" y="11"/>
                    <a:pt x="27" y="10"/>
                    <a:pt x="28" y="10"/>
                  </a:cubicBezTo>
                  <a:cubicBezTo>
                    <a:pt x="29" y="9"/>
                    <a:pt x="28" y="9"/>
                    <a:pt x="28" y="8"/>
                  </a:cubicBezTo>
                  <a:cubicBezTo>
                    <a:pt x="30" y="8"/>
                    <a:pt x="30" y="9"/>
                    <a:pt x="31" y="9"/>
                  </a:cubicBezTo>
                  <a:cubicBezTo>
                    <a:pt x="33" y="8"/>
                    <a:pt x="32" y="8"/>
                    <a:pt x="33" y="7"/>
                  </a:cubicBezTo>
                  <a:cubicBezTo>
                    <a:pt x="34" y="7"/>
                    <a:pt x="34" y="8"/>
                    <a:pt x="35" y="8"/>
                  </a:cubicBezTo>
                  <a:cubicBezTo>
                    <a:pt x="35" y="7"/>
                    <a:pt x="38" y="6"/>
                    <a:pt x="39" y="6"/>
                  </a:cubicBezTo>
                  <a:cubicBezTo>
                    <a:pt x="39" y="7"/>
                    <a:pt x="41" y="6"/>
                    <a:pt x="42" y="6"/>
                  </a:cubicBezTo>
                  <a:cubicBezTo>
                    <a:pt x="43" y="6"/>
                    <a:pt x="42" y="4"/>
                    <a:pt x="44" y="4"/>
                  </a:cubicBezTo>
                  <a:cubicBezTo>
                    <a:pt x="44" y="5"/>
                    <a:pt x="44" y="5"/>
                    <a:pt x="43" y="5"/>
                  </a:cubicBezTo>
                  <a:cubicBezTo>
                    <a:pt x="43" y="6"/>
                    <a:pt x="45" y="5"/>
                    <a:pt x="45" y="5"/>
                  </a:cubicBezTo>
                  <a:cubicBezTo>
                    <a:pt x="45" y="5"/>
                    <a:pt x="45" y="4"/>
                    <a:pt x="44" y="4"/>
                  </a:cubicBezTo>
                  <a:cubicBezTo>
                    <a:pt x="43" y="3"/>
                    <a:pt x="42" y="4"/>
                    <a:pt x="43" y="3"/>
                  </a:cubicBezTo>
                  <a:cubicBezTo>
                    <a:pt x="42" y="3"/>
                    <a:pt x="41" y="3"/>
                    <a:pt x="39" y="4"/>
                  </a:cubicBezTo>
                  <a:cubicBezTo>
                    <a:pt x="40" y="2"/>
                    <a:pt x="42" y="3"/>
                    <a:pt x="44" y="3"/>
                  </a:cubicBezTo>
                  <a:cubicBezTo>
                    <a:pt x="45" y="2"/>
                    <a:pt x="47" y="2"/>
                    <a:pt x="50" y="2"/>
                  </a:cubicBezTo>
                  <a:cubicBezTo>
                    <a:pt x="50" y="3"/>
                    <a:pt x="50" y="3"/>
                    <a:pt x="50" y="4"/>
                  </a:cubicBezTo>
                  <a:cubicBezTo>
                    <a:pt x="52" y="4"/>
                    <a:pt x="53" y="4"/>
                    <a:pt x="55" y="4"/>
                  </a:cubicBezTo>
                  <a:cubicBezTo>
                    <a:pt x="55" y="5"/>
                    <a:pt x="54" y="5"/>
                    <a:pt x="53" y="5"/>
                  </a:cubicBezTo>
                  <a:cubicBezTo>
                    <a:pt x="54" y="6"/>
                    <a:pt x="55" y="4"/>
                    <a:pt x="56" y="4"/>
                  </a:cubicBezTo>
                  <a:cubicBezTo>
                    <a:pt x="57" y="4"/>
                    <a:pt x="57" y="5"/>
                    <a:pt x="58" y="5"/>
                  </a:cubicBezTo>
                  <a:cubicBezTo>
                    <a:pt x="59" y="5"/>
                    <a:pt x="58" y="4"/>
                    <a:pt x="57" y="4"/>
                  </a:cubicBezTo>
                  <a:cubicBezTo>
                    <a:pt x="58" y="2"/>
                    <a:pt x="58" y="4"/>
                    <a:pt x="59" y="5"/>
                  </a:cubicBezTo>
                  <a:cubicBezTo>
                    <a:pt x="61" y="4"/>
                    <a:pt x="60" y="3"/>
                    <a:pt x="60" y="3"/>
                  </a:cubicBezTo>
                  <a:cubicBezTo>
                    <a:pt x="62" y="3"/>
                    <a:pt x="60" y="4"/>
                    <a:pt x="61" y="4"/>
                  </a:cubicBezTo>
                  <a:cubicBezTo>
                    <a:pt x="61" y="3"/>
                    <a:pt x="63" y="4"/>
                    <a:pt x="63" y="3"/>
                  </a:cubicBezTo>
                  <a:cubicBezTo>
                    <a:pt x="64" y="3"/>
                    <a:pt x="66" y="3"/>
                    <a:pt x="65" y="3"/>
                  </a:cubicBezTo>
                  <a:cubicBezTo>
                    <a:pt x="66" y="3"/>
                    <a:pt x="68" y="4"/>
                    <a:pt x="68" y="3"/>
                  </a:cubicBezTo>
                  <a:cubicBezTo>
                    <a:pt x="69" y="4"/>
                    <a:pt x="68" y="4"/>
                    <a:pt x="68" y="4"/>
                  </a:cubicBezTo>
                  <a:cubicBezTo>
                    <a:pt x="69" y="5"/>
                    <a:pt x="69" y="3"/>
                    <a:pt x="69" y="3"/>
                  </a:cubicBezTo>
                  <a:cubicBezTo>
                    <a:pt x="70" y="4"/>
                    <a:pt x="70" y="3"/>
                    <a:pt x="72" y="3"/>
                  </a:cubicBezTo>
                  <a:cubicBezTo>
                    <a:pt x="72" y="4"/>
                    <a:pt x="71" y="4"/>
                    <a:pt x="71" y="5"/>
                  </a:cubicBezTo>
                  <a:cubicBezTo>
                    <a:pt x="64" y="4"/>
                    <a:pt x="61" y="5"/>
                    <a:pt x="55" y="5"/>
                  </a:cubicBezTo>
                  <a:cubicBezTo>
                    <a:pt x="55" y="6"/>
                    <a:pt x="55" y="6"/>
                    <a:pt x="56" y="6"/>
                  </a:cubicBezTo>
                  <a:cubicBezTo>
                    <a:pt x="55" y="6"/>
                    <a:pt x="53" y="7"/>
                    <a:pt x="52" y="7"/>
                  </a:cubicBezTo>
                  <a:cubicBezTo>
                    <a:pt x="52" y="7"/>
                    <a:pt x="52" y="6"/>
                    <a:pt x="51" y="6"/>
                  </a:cubicBezTo>
                  <a:cubicBezTo>
                    <a:pt x="51" y="6"/>
                    <a:pt x="50" y="7"/>
                    <a:pt x="50" y="7"/>
                  </a:cubicBezTo>
                  <a:cubicBezTo>
                    <a:pt x="50" y="6"/>
                    <a:pt x="51" y="6"/>
                    <a:pt x="49" y="6"/>
                  </a:cubicBezTo>
                  <a:cubicBezTo>
                    <a:pt x="49" y="4"/>
                    <a:pt x="51" y="5"/>
                    <a:pt x="53" y="5"/>
                  </a:cubicBezTo>
                  <a:cubicBezTo>
                    <a:pt x="51" y="4"/>
                    <a:pt x="49" y="3"/>
                    <a:pt x="46" y="4"/>
                  </a:cubicBezTo>
                  <a:cubicBezTo>
                    <a:pt x="46" y="3"/>
                    <a:pt x="46" y="3"/>
                    <a:pt x="46" y="3"/>
                  </a:cubicBezTo>
                  <a:cubicBezTo>
                    <a:pt x="44" y="3"/>
                    <a:pt x="45" y="4"/>
                    <a:pt x="46" y="5"/>
                  </a:cubicBezTo>
                  <a:cubicBezTo>
                    <a:pt x="48" y="5"/>
                    <a:pt x="47" y="4"/>
                    <a:pt x="48" y="4"/>
                  </a:cubicBezTo>
                  <a:cubicBezTo>
                    <a:pt x="48" y="5"/>
                    <a:pt x="47" y="7"/>
                    <a:pt x="49" y="7"/>
                  </a:cubicBezTo>
                  <a:cubicBezTo>
                    <a:pt x="46" y="7"/>
                    <a:pt x="43" y="9"/>
                    <a:pt x="39" y="9"/>
                  </a:cubicBezTo>
                  <a:cubicBezTo>
                    <a:pt x="38" y="10"/>
                    <a:pt x="35" y="10"/>
                    <a:pt x="33" y="11"/>
                  </a:cubicBezTo>
                  <a:cubicBezTo>
                    <a:pt x="32" y="11"/>
                    <a:pt x="33" y="12"/>
                    <a:pt x="32" y="12"/>
                  </a:cubicBezTo>
                  <a:cubicBezTo>
                    <a:pt x="31" y="12"/>
                    <a:pt x="31" y="11"/>
                    <a:pt x="30" y="10"/>
                  </a:cubicBezTo>
                  <a:cubicBezTo>
                    <a:pt x="29" y="11"/>
                    <a:pt x="29" y="11"/>
                    <a:pt x="27" y="12"/>
                  </a:cubicBezTo>
                  <a:cubicBezTo>
                    <a:pt x="27" y="13"/>
                    <a:pt x="27" y="13"/>
                    <a:pt x="27" y="13"/>
                  </a:cubicBezTo>
                  <a:cubicBezTo>
                    <a:pt x="28" y="12"/>
                    <a:pt x="29" y="12"/>
                    <a:pt x="30" y="11"/>
                  </a:cubicBezTo>
                  <a:cubicBezTo>
                    <a:pt x="32" y="12"/>
                    <a:pt x="29" y="14"/>
                    <a:pt x="27" y="14"/>
                  </a:cubicBezTo>
                  <a:cubicBezTo>
                    <a:pt x="27" y="14"/>
                    <a:pt x="27" y="13"/>
                    <a:pt x="27" y="13"/>
                  </a:cubicBezTo>
                  <a:cubicBezTo>
                    <a:pt x="27" y="13"/>
                    <a:pt x="25" y="14"/>
                    <a:pt x="26" y="15"/>
                  </a:cubicBezTo>
                  <a:cubicBezTo>
                    <a:pt x="25" y="15"/>
                    <a:pt x="24" y="15"/>
                    <a:pt x="24" y="16"/>
                  </a:cubicBezTo>
                  <a:cubicBezTo>
                    <a:pt x="23" y="16"/>
                    <a:pt x="22" y="17"/>
                    <a:pt x="21" y="17"/>
                  </a:cubicBezTo>
                  <a:cubicBezTo>
                    <a:pt x="19" y="19"/>
                    <a:pt x="18" y="20"/>
                    <a:pt x="17" y="21"/>
                  </a:cubicBezTo>
                  <a:cubicBezTo>
                    <a:pt x="15" y="23"/>
                    <a:pt x="13" y="25"/>
                    <a:pt x="12" y="27"/>
                  </a:cubicBezTo>
                  <a:cubicBezTo>
                    <a:pt x="11" y="27"/>
                    <a:pt x="11" y="28"/>
                    <a:pt x="11" y="29"/>
                  </a:cubicBezTo>
                  <a:cubicBezTo>
                    <a:pt x="11" y="29"/>
                    <a:pt x="11" y="30"/>
                    <a:pt x="11" y="31"/>
                  </a:cubicBezTo>
                  <a:cubicBezTo>
                    <a:pt x="10" y="31"/>
                    <a:pt x="10" y="32"/>
                    <a:pt x="10" y="33"/>
                  </a:cubicBezTo>
                  <a:cubicBezTo>
                    <a:pt x="10" y="33"/>
                    <a:pt x="10" y="34"/>
                    <a:pt x="10" y="35"/>
                  </a:cubicBezTo>
                  <a:cubicBezTo>
                    <a:pt x="10" y="35"/>
                    <a:pt x="11" y="34"/>
                    <a:pt x="11" y="34"/>
                  </a:cubicBezTo>
                  <a:cubicBezTo>
                    <a:pt x="11" y="33"/>
                    <a:pt x="12" y="33"/>
                    <a:pt x="12" y="33"/>
                  </a:cubicBezTo>
                  <a:cubicBezTo>
                    <a:pt x="12" y="31"/>
                    <a:pt x="14" y="29"/>
                    <a:pt x="15" y="29"/>
                  </a:cubicBezTo>
                  <a:cubicBezTo>
                    <a:pt x="15" y="29"/>
                    <a:pt x="15" y="28"/>
                    <a:pt x="15" y="28"/>
                  </a:cubicBezTo>
                  <a:cubicBezTo>
                    <a:pt x="15" y="27"/>
                    <a:pt x="15" y="27"/>
                    <a:pt x="16" y="26"/>
                  </a:cubicBezTo>
                  <a:cubicBezTo>
                    <a:pt x="15" y="25"/>
                    <a:pt x="15" y="26"/>
                    <a:pt x="14" y="25"/>
                  </a:cubicBezTo>
                  <a:cubicBezTo>
                    <a:pt x="16" y="23"/>
                    <a:pt x="16" y="26"/>
                    <a:pt x="17" y="26"/>
                  </a:cubicBezTo>
                  <a:cubicBezTo>
                    <a:pt x="17" y="26"/>
                    <a:pt x="18" y="25"/>
                    <a:pt x="19" y="24"/>
                  </a:cubicBezTo>
                  <a:cubicBezTo>
                    <a:pt x="20" y="24"/>
                    <a:pt x="18" y="24"/>
                    <a:pt x="18" y="23"/>
                  </a:cubicBezTo>
                  <a:cubicBezTo>
                    <a:pt x="18" y="23"/>
                    <a:pt x="18" y="25"/>
                    <a:pt x="16" y="25"/>
                  </a:cubicBezTo>
                  <a:cubicBezTo>
                    <a:pt x="16" y="24"/>
                    <a:pt x="17" y="24"/>
                    <a:pt x="16" y="23"/>
                  </a:cubicBezTo>
                  <a:cubicBezTo>
                    <a:pt x="19" y="22"/>
                    <a:pt x="21" y="19"/>
                    <a:pt x="25" y="17"/>
                  </a:cubicBezTo>
                  <a:cubicBezTo>
                    <a:pt x="26" y="17"/>
                    <a:pt x="25" y="17"/>
                    <a:pt x="24" y="18"/>
                  </a:cubicBezTo>
                  <a:cubicBezTo>
                    <a:pt x="24" y="18"/>
                    <a:pt x="23" y="19"/>
                    <a:pt x="24" y="19"/>
                  </a:cubicBezTo>
                  <a:cubicBezTo>
                    <a:pt x="24" y="20"/>
                    <a:pt x="25" y="19"/>
                    <a:pt x="26" y="18"/>
                  </a:cubicBezTo>
                  <a:cubicBezTo>
                    <a:pt x="27" y="18"/>
                    <a:pt x="26" y="17"/>
                    <a:pt x="27" y="17"/>
                  </a:cubicBezTo>
                  <a:cubicBezTo>
                    <a:pt x="27" y="18"/>
                    <a:pt x="28" y="18"/>
                    <a:pt x="28" y="17"/>
                  </a:cubicBezTo>
                  <a:cubicBezTo>
                    <a:pt x="29" y="17"/>
                    <a:pt x="28" y="16"/>
                    <a:pt x="29" y="17"/>
                  </a:cubicBezTo>
                  <a:cubicBezTo>
                    <a:pt x="30" y="17"/>
                    <a:pt x="31" y="17"/>
                    <a:pt x="31" y="16"/>
                  </a:cubicBezTo>
                  <a:cubicBezTo>
                    <a:pt x="31" y="16"/>
                    <a:pt x="30" y="16"/>
                    <a:pt x="30" y="15"/>
                  </a:cubicBezTo>
                  <a:cubicBezTo>
                    <a:pt x="31" y="15"/>
                    <a:pt x="31" y="16"/>
                    <a:pt x="32" y="16"/>
                  </a:cubicBezTo>
                  <a:cubicBezTo>
                    <a:pt x="32" y="16"/>
                    <a:pt x="32" y="15"/>
                    <a:pt x="32" y="15"/>
                  </a:cubicBezTo>
                  <a:cubicBezTo>
                    <a:pt x="32" y="14"/>
                    <a:pt x="31" y="15"/>
                    <a:pt x="31" y="15"/>
                  </a:cubicBezTo>
                  <a:cubicBezTo>
                    <a:pt x="30" y="14"/>
                    <a:pt x="32" y="14"/>
                    <a:pt x="32" y="14"/>
                  </a:cubicBezTo>
                  <a:cubicBezTo>
                    <a:pt x="33" y="14"/>
                    <a:pt x="32" y="13"/>
                    <a:pt x="33" y="13"/>
                  </a:cubicBezTo>
                  <a:cubicBezTo>
                    <a:pt x="35" y="12"/>
                    <a:pt x="37" y="12"/>
                    <a:pt x="39" y="12"/>
                  </a:cubicBezTo>
                  <a:cubicBezTo>
                    <a:pt x="38" y="13"/>
                    <a:pt x="37" y="12"/>
                    <a:pt x="36" y="12"/>
                  </a:cubicBezTo>
                  <a:cubicBezTo>
                    <a:pt x="36" y="13"/>
                    <a:pt x="37" y="13"/>
                    <a:pt x="38" y="13"/>
                  </a:cubicBezTo>
                  <a:cubicBezTo>
                    <a:pt x="38" y="13"/>
                    <a:pt x="39" y="13"/>
                    <a:pt x="40" y="14"/>
                  </a:cubicBezTo>
                  <a:cubicBezTo>
                    <a:pt x="41" y="13"/>
                    <a:pt x="39" y="13"/>
                    <a:pt x="39" y="12"/>
                  </a:cubicBezTo>
                  <a:cubicBezTo>
                    <a:pt x="41" y="11"/>
                    <a:pt x="41" y="14"/>
                    <a:pt x="42" y="14"/>
                  </a:cubicBezTo>
                  <a:cubicBezTo>
                    <a:pt x="43" y="14"/>
                    <a:pt x="44" y="14"/>
                    <a:pt x="45" y="14"/>
                  </a:cubicBezTo>
                  <a:cubicBezTo>
                    <a:pt x="46" y="14"/>
                    <a:pt x="45" y="13"/>
                    <a:pt x="46" y="13"/>
                  </a:cubicBezTo>
                  <a:cubicBezTo>
                    <a:pt x="47" y="12"/>
                    <a:pt x="47" y="14"/>
                    <a:pt x="49" y="13"/>
                  </a:cubicBezTo>
                  <a:cubicBezTo>
                    <a:pt x="49" y="15"/>
                    <a:pt x="50" y="15"/>
                    <a:pt x="50" y="16"/>
                  </a:cubicBezTo>
                  <a:cubicBezTo>
                    <a:pt x="49" y="15"/>
                    <a:pt x="48" y="17"/>
                    <a:pt x="47" y="17"/>
                  </a:cubicBezTo>
                  <a:cubicBezTo>
                    <a:pt x="48" y="18"/>
                    <a:pt x="48" y="17"/>
                    <a:pt x="49" y="17"/>
                  </a:cubicBezTo>
                  <a:cubicBezTo>
                    <a:pt x="49" y="18"/>
                    <a:pt x="49" y="18"/>
                    <a:pt x="49" y="19"/>
                  </a:cubicBezTo>
                  <a:cubicBezTo>
                    <a:pt x="48" y="19"/>
                    <a:pt x="48" y="19"/>
                    <a:pt x="48" y="18"/>
                  </a:cubicBezTo>
                  <a:cubicBezTo>
                    <a:pt x="47" y="18"/>
                    <a:pt x="47" y="19"/>
                    <a:pt x="47" y="18"/>
                  </a:cubicBezTo>
                  <a:cubicBezTo>
                    <a:pt x="46" y="18"/>
                    <a:pt x="46" y="18"/>
                    <a:pt x="47" y="18"/>
                  </a:cubicBezTo>
                  <a:cubicBezTo>
                    <a:pt x="47" y="17"/>
                    <a:pt x="47" y="16"/>
                    <a:pt x="47" y="16"/>
                  </a:cubicBezTo>
                  <a:cubicBezTo>
                    <a:pt x="47" y="15"/>
                    <a:pt x="46" y="16"/>
                    <a:pt x="45" y="16"/>
                  </a:cubicBezTo>
                  <a:cubicBezTo>
                    <a:pt x="45" y="16"/>
                    <a:pt x="45" y="15"/>
                    <a:pt x="45" y="14"/>
                  </a:cubicBezTo>
                  <a:cubicBezTo>
                    <a:pt x="44" y="14"/>
                    <a:pt x="45" y="16"/>
                    <a:pt x="44" y="16"/>
                  </a:cubicBezTo>
                  <a:cubicBezTo>
                    <a:pt x="44" y="17"/>
                    <a:pt x="45" y="16"/>
                    <a:pt x="45" y="17"/>
                  </a:cubicBezTo>
                  <a:cubicBezTo>
                    <a:pt x="44" y="17"/>
                    <a:pt x="43" y="18"/>
                    <a:pt x="43" y="17"/>
                  </a:cubicBezTo>
                  <a:cubicBezTo>
                    <a:pt x="43" y="17"/>
                    <a:pt x="43" y="18"/>
                    <a:pt x="41" y="18"/>
                  </a:cubicBezTo>
                  <a:cubicBezTo>
                    <a:pt x="42" y="17"/>
                    <a:pt x="41" y="16"/>
                    <a:pt x="40" y="17"/>
                  </a:cubicBezTo>
                  <a:cubicBezTo>
                    <a:pt x="39" y="16"/>
                    <a:pt x="40" y="16"/>
                    <a:pt x="39" y="15"/>
                  </a:cubicBezTo>
                  <a:cubicBezTo>
                    <a:pt x="39" y="16"/>
                    <a:pt x="39" y="16"/>
                    <a:pt x="38" y="16"/>
                  </a:cubicBezTo>
                  <a:cubicBezTo>
                    <a:pt x="38" y="16"/>
                    <a:pt x="38" y="16"/>
                    <a:pt x="37" y="16"/>
                  </a:cubicBezTo>
                  <a:cubicBezTo>
                    <a:pt x="37" y="15"/>
                    <a:pt x="37" y="14"/>
                    <a:pt x="37" y="14"/>
                  </a:cubicBezTo>
                  <a:cubicBezTo>
                    <a:pt x="36" y="14"/>
                    <a:pt x="36" y="15"/>
                    <a:pt x="35" y="15"/>
                  </a:cubicBezTo>
                  <a:cubicBezTo>
                    <a:pt x="34" y="14"/>
                    <a:pt x="36" y="14"/>
                    <a:pt x="35" y="13"/>
                  </a:cubicBezTo>
                  <a:cubicBezTo>
                    <a:pt x="34" y="13"/>
                    <a:pt x="35" y="14"/>
                    <a:pt x="34" y="15"/>
                  </a:cubicBezTo>
                  <a:cubicBezTo>
                    <a:pt x="34" y="15"/>
                    <a:pt x="34" y="13"/>
                    <a:pt x="33" y="14"/>
                  </a:cubicBezTo>
                  <a:cubicBezTo>
                    <a:pt x="32" y="14"/>
                    <a:pt x="33" y="15"/>
                    <a:pt x="32" y="16"/>
                  </a:cubicBezTo>
                  <a:cubicBezTo>
                    <a:pt x="33" y="16"/>
                    <a:pt x="33" y="15"/>
                    <a:pt x="34" y="15"/>
                  </a:cubicBezTo>
                  <a:cubicBezTo>
                    <a:pt x="34" y="16"/>
                    <a:pt x="35" y="15"/>
                    <a:pt x="35" y="16"/>
                  </a:cubicBezTo>
                  <a:cubicBezTo>
                    <a:pt x="35" y="16"/>
                    <a:pt x="35" y="16"/>
                    <a:pt x="35" y="16"/>
                  </a:cubicBezTo>
                  <a:cubicBezTo>
                    <a:pt x="36" y="17"/>
                    <a:pt x="36" y="16"/>
                    <a:pt x="36" y="17"/>
                  </a:cubicBezTo>
                  <a:cubicBezTo>
                    <a:pt x="36" y="17"/>
                    <a:pt x="36" y="18"/>
                    <a:pt x="35" y="18"/>
                  </a:cubicBezTo>
                  <a:cubicBezTo>
                    <a:pt x="35" y="17"/>
                    <a:pt x="35" y="17"/>
                    <a:pt x="35" y="17"/>
                  </a:cubicBezTo>
                  <a:cubicBezTo>
                    <a:pt x="34" y="17"/>
                    <a:pt x="34" y="17"/>
                    <a:pt x="34" y="18"/>
                  </a:cubicBezTo>
                  <a:cubicBezTo>
                    <a:pt x="34" y="19"/>
                    <a:pt x="36" y="18"/>
                    <a:pt x="37" y="18"/>
                  </a:cubicBezTo>
                  <a:cubicBezTo>
                    <a:pt x="37" y="19"/>
                    <a:pt x="36" y="19"/>
                    <a:pt x="36" y="19"/>
                  </a:cubicBezTo>
                  <a:cubicBezTo>
                    <a:pt x="37" y="19"/>
                    <a:pt x="37" y="20"/>
                    <a:pt x="36" y="21"/>
                  </a:cubicBezTo>
                  <a:cubicBezTo>
                    <a:pt x="37" y="21"/>
                    <a:pt x="37" y="21"/>
                    <a:pt x="37" y="21"/>
                  </a:cubicBezTo>
                  <a:cubicBezTo>
                    <a:pt x="38" y="21"/>
                    <a:pt x="38" y="20"/>
                    <a:pt x="39" y="21"/>
                  </a:cubicBezTo>
                  <a:cubicBezTo>
                    <a:pt x="39" y="22"/>
                    <a:pt x="36" y="22"/>
                    <a:pt x="35" y="23"/>
                  </a:cubicBezTo>
                  <a:cubicBezTo>
                    <a:pt x="34" y="23"/>
                    <a:pt x="33" y="24"/>
                    <a:pt x="32" y="24"/>
                  </a:cubicBezTo>
                  <a:cubicBezTo>
                    <a:pt x="32" y="24"/>
                    <a:pt x="33" y="23"/>
                    <a:pt x="33" y="23"/>
                  </a:cubicBezTo>
                  <a:cubicBezTo>
                    <a:pt x="32" y="23"/>
                    <a:pt x="32" y="24"/>
                    <a:pt x="32" y="24"/>
                  </a:cubicBezTo>
                  <a:cubicBezTo>
                    <a:pt x="31" y="24"/>
                    <a:pt x="31" y="24"/>
                    <a:pt x="31" y="24"/>
                  </a:cubicBezTo>
                  <a:cubicBezTo>
                    <a:pt x="30" y="24"/>
                    <a:pt x="30" y="25"/>
                    <a:pt x="30" y="25"/>
                  </a:cubicBezTo>
                  <a:cubicBezTo>
                    <a:pt x="29" y="26"/>
                    <a:pt x="29" y="25"/>
                    <a:pt x="28" y="26"/>
                  </a:cubicBezTo>
                  <a:cubicBezTo>
                    <a:pt x="28" y="26"/>
                    <a:pt x="28" y="26"/>
                    <a:pt x="27" y="27"/>
                  </a:cubicBezTo>
                  <a:cubicBezTo>
                    <a:pt x="27" y="27"/>
                    <a:pt x="27" y="27"/>
                    <a:pt x="26" y="27"/>
                  </a:cubicBezTo>
                  <a:cubicBezTo>
                    <a:pt x="25" y="26"/>
                    <a:pt x="26" y="25"/>
                    <a:pt x="28" y="24"/>
                  </a:cubicBezTo>
                  <a:cubicBezTo>
                    <a:pt x="27" y="24"/>
                    <a:pt x="26" y="24"/>
                    <a:pt x="25" y="25"/>
                  </a:cubicBezTo>
                  <a:cubicBezTo>
                    <a:pt x="24" y="26"/>
                    <a:pt x="25" y="25"/>
                    <a:pt x="26" y="26"/>
                  </a:cubicBezTo>
                  <a:cubicBezTo>
                    <a:pt x="25" y="26"/>
                    <a:pt x="25" y="27"/>
                    <a:pt x="25" y="27"/>
                  </a:cubicBezTo>
                  <a:cubicBezTo>
                    <a:pt x="25" y="27"/>
                    <a:pt x="24" y="28"/>
                    <a:pt x="25" y="28"/>
                  </a:cubicBezTo>
                  <a:cubicBezTo>
                    <a:pt x="25" y="29"/>
                    <a:pt x="25" y="27"/>
                    <a:pt x="26" y="28"/>
                  </a:cubicBezTo>
                  <a:cubicBezTo>
                    <a:pt x="25" y="29"/>
                    <a:pt x="24" y="29"/>
                    <a:pt x="23" y="31"/>
                  </a:cubicBezTo>
                  <a:cubicBezTo>
                    <a:pt x="23" y="31"/>
                    <a:pt x="23" y="31"/>
                    <a:pt x="23" y="32"/>
                  </a:cubicBezTo>
                  <a:cubicBezTo>
                    <a:pt x="22" y="33"/>
                    <a:pt x="21" y="34"/>
                    <a:pt x="21" y="35"/>
                  </a:cubicBezTo>
                  <a:cubicBezTo>
                    <a:pt x="20" y="37"/>
                    <a:pt x="19" y="39"/>
                    <a:pt x="19" y="41"/>
                  </a:cubicBezTo>
                  <a:cubicBezTo>
                    <a:pt x="19" y="41"/>
                    <a:pt x="18" y="40"/>
                    <a:pt x="18" y="41"/>
                  </a:cubicBezTo>
                  <a:cubicBezTo>
                    <a:pt x="18" y="41"/>
                    <a:pt x="19" y="41"/>
                    <a:pt x="18" y="42"/>
                  </a:cubicBezTo>
                  <a:cubicBezTo>
                    <a:pt x="17" y="41"/>
                    <a:pt x="18" y="41"/>
                    <a:pt x="18" y="42"/>
                  </a:cubicBezTo>
                  <a:cubicBezTo>
                    <a:pt x="18" y="42"/>
                    <a:pt x="19" y="43"/>
                    <a:pt x="18" y="44"/>
                  </a:cubicBezTo>
                  <a:cubicBezTo>
                    <a:pt x="18" y="44"/>
                    <a:pt x="19" y="44"/>
                    <a:pt x="19" y="44"/>
                  </a:cubicBezTo>
                  <a:cubicBezTo>
                    <a:pt x="19" y="44"/>
                    <a:pt x="19" y="45"/>
                    <a:pt x="19" y="46"/>
                  </a:cubicBezTo>
                  <a:cubicBezTo>
                    <a:pt x="19" y="46"/>
                    <a:pt x="19" y="47"/>
                    <a:pt x="19" y="47"/>
                  </a:cubicBezTo>
                  <a:cubicBezTo>
                    <a:pt x="19" y="48"/>
                    <a:pt x="20" y="47"/>
                    <a:pt x="20" y="48"/>
                  </a:cubicBezTo>
                  <a:cubicBezTo>
                    <a:pt x="19" y="49"/>
                    <a:pt x="18" y="48"/>
                    <a:pt x="18" y="47"/>
                  </a:cubicBezTo>
                  <a:cubicBezTo>
                    <a:pt x="17" y="47"/>
                    <a:pt x="18" y="48"/>
                    <a:pt x="18" y="49"/>
                  </a:cubicBezTo>
                  <a:cubicBezTo>
                    <a:pt x="19" y="49"/>
                    <a:pt x="19" y="49"/>
                    <a:pt x="19" y="49"/>
                  </a:cubicBezTo>
                  <a:cubicBezTo>
                    <a:pt x="20" y="49"/>
                    <a:pt x="20" y="50"/>
                    <a:pt x="20" y="51"/>
                  </a:cubicBezTo>
                  <a:cubicBezTo>
                    <a:pt x="21" y="54"/>
                    <a:pt x="21" y="54"/>
                    <a:pt x="21" y="54"/>
                  </a:cubicBezTo>
                  <a:cubicBezTo>
                    <a:pt x="22" y="56"/>
                    <a:pt x="22" y="58"/>
                    <a:pt x="23" y="60"/>
                  </a:cubicBezTo>
                  <a:cubicBezTo>
                    <a:pt x="24" y="63"/>
                    <a:pt x="25" y="67"/>
                    <a:pt x="26" y="71"/>
                  </a:cubicBezTo>
                  <a:cubicBezTo>
                    <a:pt x="26" y="73"/>
                    <a:pt x="27" y="75"/>
                    <a:pt x="27" y="77"/>
                  </a:cubicBezTo>
                  <a:cubicBezTo>
                    <a:pt x="27" y="79"/>
                    <a:pt x="28" y="81"/>
                    <a:pt x="28" y="83"/>
                  </a:cubicBezTo>
                  <a:cubicBezTo>
                    <a:pt x="28" y="85"/>
                    <a:pt x="29" y="87"/>
                    <a:pt x="29" y="89"/>
                  </a:cubicBezTo>
                  <a:cubicBezTo>
                    <a:pt x="29" y="91"/>
                    <a:pt x="30" y="92"/>
                    <a:pt x="30" y="94"/>
                  </a:cubicBezTo>
                  <a:cubicBezTo>
                    <a:pt x="30" y="97"/>
                    <a:pt x="31" y="99"/>
                    <a:pt x="31" y="102"/>
                  </a:cubicBezTo>
                  <a:cubicBezTo>
                    <a:pt x="31" y="102"/>
                    <a:pt x="31" y="102"/>
                    <a:pt x="31" y="103"/>
                  </a:cubicBezTo>
                  <a:cubicBezTo>
                    <a:pt x="32" y="104"/>
                    <a:pt x="32" y="106"/>
                    <a:pt x="32" y="108"/>
                  </a:cubicBezTo>
                  <a:cubicBezTo>
                    <a:pt x="32" y="109"/>
                    <a:pt x="32" y="110"/>
                    <a:pt x="32" y="111"/>
                  </a:cubicBezTo>
                  <a:cubicBezTo>
                    <a:pt x="32" y="112"/>
                    <a:pt x="33" y="114"/>
                    <a:pt x="33" y="115"/>
                  </a:cubicBezTo>
                  <a:cubicBezTo>
                    <a:pt x="33" y="117"/>
                    <a:pt x="33" y="119"/>
                    <a:pt x="33" y="120"/>
                  </a:cubicBezTo>
                  <a:cubicBezTo>
                    <a:pt x="33" y="122"/>
                    <a:pt x="35" y="124"/>
                    <a:pt x="34" y="126"/>
                  </a:cubicBezTo>
                  <a:cubicBezTo>
                    <a:pt x="34" y="128"/>
                    <a:pt x="34" y="129"/>
                    <a:pt x="34" y="130"/>
                  </a:cubicBezTo>
                  <a:cubicBezTo>
                    <a:pt x="34" y="130"/>
                    <a:pt x="34" y="130"/>
                    <a:pt x="35" y="130"/>
                  </a:cubicBezTo>
                  <a:cubicBezTo>
                    <a:pt x="34" y="132"/>
                    <a:pt x="35" y="134"/>
                    <a:pt x="35" y="137"/>
                  </a:cubicBezTo>
                  <a:cubicBezTo>
                    <a:pt x="34" y="137"/>
                    <a:pt x="34" y="137"/>
                    <a:pt x="34" y="136"/>
                  </a:cubicBezTo>
                  <a:cubicBezTo>
                    <a:pt x="34" y="138"/>
                    <a:pt x="35" y="137"/>
                    <a:pt x="35" y="138"/>
                  </a:cubicBezTo>
                  <a:cubicBezTo>
                    <a:pt x="35" y="139"/>
                    <a:pt x="34" y="138"/>
                    <a:pt x="34" y="138"/>
                  </a:cubicBezTo>
                  <a:cubicBezTo>
                    <a:pt x="34" y="139"/>
                    <a:pt x="34" y="140"/>
                    <a:pt x="34" y="141"/>
                  </a:cubicBezTo>
                  <a:cubicBezTo>
                    <a:pt x="34" y="142"/>
                    <a:pt x="34" y="142"/>
                    <a:pt x="34" y="144"/>
                  </a:cubicBezTo>
                  <a:cubicBezTo>
                    <a:pt x="34" y="144"/>
                    <a:pt x="34" y="145"/>
                    <a:pt x="34" y="145"/>
                  </a:cubicBezTo>
                  <a:cubicBezTo>
                    <a:pt x="34" y="146"/>
                    <a:pt x="35" y="147"/>
                    <a:pt x="35" y="149"/>
                  </a:cubicBezTo>
                  <a:cubicBezTo>
                    <a:pt x="34" y="150"/>
                    <a:pt x="34" y="150"/>
                    <a:pt x="34" y="150"/>
                  </a:cubicBezTo>
                  <a:cubicBezTo>
                    <a:pt x="34" y="151"/>
                    <a:pt x="35" y="151"/>
                    <a:pt x="34" y="152"/>
                  </a:cubicBezTo>
                  <a:cubicBezTo>
                    <a:pt x="34" y="153"/>
                    <a:pt x="34" y="154"/>
                    <a:pt x="34" y="155"/>
                  </a:cubicBezTo>
                  <a:cubicBezTo>
                    <a:pt x="35" y="156"/>
                    <a:pt x="35" y="157"/>
                    <a:pt x="35" y="158"/>
                  </a:cubicBezTo>
                  <a:cubicBezTo>
                    <a:pt x="35" y="158"/>
                    <a:pt x="34" y="159"/>
                    <a:pt x="34" y="159"/>
                  </a:cubicBezTo>
                  <a:cubicBezTo>
                    <a:pt x="34" y="159"/>
                    <a:pt x="35" y="160"/>
                    <a:pt x="34" y="160"/>
                  </a:cubicBezTo>
                  <a:cubicBezTo>
                    <a:pt x="34" y="161"/>
                    <a:pt x="34" y="161"/>
                    <a:pt x="34" y="161"/>
                  </a:cubicBezTo>
                  <a:cubicBezTo>
                    <a:pt x="34" y="161"/>
                    <a:pt x="34" y="162"/>
                    <a:pt x="34" y="162"/>
                  </a:cubicBezTo>
                  <a:cubicBezTo>
                    <a:pt x="34" y="164"/>
                    <a:pt x="33" y="166"/>
                    <a:pt x="33" y="167"/>
                  </a:cubicBezTo>
                  <a:cubicBezTo>
                    <a:pt x="33" y="168"/>
                    <a:pt x="33" y="168"/>
                    <a:pt x="33" y="169"/>
                  </a:cubicBezTo>
                  <a:cubicBezTo>
                    <a:pt x="33" y="169"/>
                    <a:pt x="33" y="169"/>
                    <a:pt x="33" y="170"/>
                  </a:cubicBezTo>
                  <a:cubicBezTo>
                    <a:pt x="33" y="171"/>
                    <a:pt x="33" y="172"/>
                    <a:pt x="33" y="173"/>
                  </a:cubicBezTo>
                  <a:cubicBezTo>
                    <a:pt x="32" y="174"/>
                    <a:pt x="33" y="175"/>
                    <a:pt x="33" y="175"/>
                  </a:cubicBezTo>
                  <a:cubicBezTo>
                    <a:pt x="33" y="176"/>
                    <a:pt x="32" y="176"/>
                    <a:pt x="32" y="177"/>
                  </a:cubicBezTo>
                  <a:cubicBezTo>
                    <a:pt x="32" y="179"/>
                    <a:pt x="32" y="182"/>
                    <a:pt x="32" y="184"/>
                  </a:cubicBezTo>
                  <a:cubicBezTo>
                    <a:pt x="32" y="185"/>
                    <a:pt x="32" y="185"/>
                    <a:pt x="32" y="185"/>
                  </a:cubicBezTo>
                  <a:cubicBezTo>
                    <a:pt x="31" y="187"/>
                    <a:pt x="32" y="189"/>
                    <a:pt x="31" y="191"/>
                  </a:cubicBezTo>
                  <a:cubicBezTo>
                    <a:pt x="31" y="191"/>
                    <a:pt x="31" y="191"/>
                    <a:pt x="31" y="191"/>
                  </a:cubicBezTo>
                  <a:cubicBezTo>
                    <a:pt x="31" y="193"/>
                    <a:pt x="31" y="195"/>
                    <a:pt x="31" y="197"/>
                  </a:cubicBezTo>
                  <a:cubicBezTo>
                    <a:pt x="30" y="197"/>
                    <a:pt x="30" y="197"/>
                    <a:pt x="30" y="197"/>
                  </a:cubicBezTo>
                  <a:cubicBezTo>
                    <a:pt x="30" y="198"/>
                    <a:pt x="30" y="198"/>
                    <a:pt x="31" y="198"/>
                  </a:cubicBezTo>
                  <a:cubicBezTo>
                    <a:pt x="30" y="200"/>
                    <a:pt x="32" y="201"/>
                    <a:pt x="30" y="203"/>
                  </a:cubicBezTo>
                  <a:cubicBezTo>
                    <a:pt x="30" y="204"/>
                    <a:pt x="30" y="204"/>
                    <a:pt x="30" y="205"/>
                  </a:cubicBezTo>
                  <a:cubicBezTo>
                    <a:pt x="30" y="206"/>
                    <a:pt x="30" y="206"/>
                    <a:pt x="29" y="206"/>
                  </a:cubicBezTo>
                  <a:cubicBezTo>
                    <a:pt x="29" y="207"/>
                    <a:pt x="29" y="206"/>
                    <a:pt x="30" y="207"/>
                  </a:cubicBezTo>
                  <a:cubicBezTo>
                    <a:pt x="30" y="208"/>
                    <a:pt x="29" y="208"/>
                    <a:pt x="29" y="210"/>
                  </a:cubicBezTo>
                  <a:cubicBezTo>
                    <a:pt x="29" y="210"/>
                    <a:pt x="30" y="210"/>
                    <a:pt x="30" y="211"/>
                  </a:cubicBezTo>
                  <a:cubicBezTo>
                    <a:pt x="30" y="212"/>
                    <a:pt x="31" y="214"/>
                    <a:pt x="30" y="217"/>
                  </a:cubicBezTo>
                  <a:cubicBezTo>
                    <a:pt x="30" y="217"/>
                    <a:pt x="30" y="218"/>
                    <a:pt x="30" y="219"/>
                  </a:cubicBezTo>
                  <a:cubicBezTo>
                    <a:pt x="30" y="221"/>
                    <a:pt x="31" y="224"/>
                    <a:pt x="30" y="225"/>
                  </a:cubicBezTo>
                  <a:cubicBezTo>
                    <a:pt x="30" y="226"/>
                    <a:pt x="31" y="226"/>
                    <a:pt x="31" y="226"/>
                  </a:cubicBezTo>
                  <a:cubicBezTo>
                    <a:pt x="31" y="227"/>
                    <a:pt x="31" y="228"/>
                    <a:pt x="31" y="228"/>
                  </a:cubicBezTo>
                  <a:cubicBezTo>
                    <a:pt x="32" y="229"/>
                    <a:pt x="32" y="230"/>
                    <a:pt x="32" y="231"/>
                  </a:cubicBezTo>
                  <a:cubicBezTo>
                    <a:pt x="33" y="231"/>
                    <a:pt x="33" y="232"/>
                    <a:pt x="33" y="233"/>
                  </a:cubicBezTo>
                  <a:cubicBezTo>
                    <a:pt x="34" y="233"/>
                    <a:pt x="34" y="233"/>
                    <a:pt x="34" y="232"/>
                  </a:cubicBezTo>
                  <a:cubicBezTo>
                    <a:pt x="34" y="232"/>
                    <a:pt x="33" y="232"/>
                    <a:pt x="33" y="232"/>
                  </a:cubicBezTo>
                  <a:cubicBezTo>
                    <a:pt x="33" y="231"/>
                    <a:pt x="33" y="231"/>
                    <a:pt x="33" y="231"/>
                  </a:cubicBezTo>
                  <a:cubicBezTo>
                    <a:pt x="33" y="230"/>
                    <a:pt x="33" y="230"/>
                    <a:pt x="33" y="230"/>
                  </a:cubicBezTo>
                  <a:cubicBezTo>
                    <a:pt x="32" y="229"/>
                    <a:pt x="33" y="229"/>
                    <a:pt x="33" y="228"/>
                  </a:cubicBezTo>
                  <a:cubicBezTo>
                    <a:pt x="32" y="227"/>
                    <a:pt x="32" y="226"/>
                    <a:pt x="32" y="225"/>
                  </a:cubicBezTo>
                  <a:cubicBezTo>
                    <a:pt x="32" y="225"/>
                    <a:pt x="33" y="224"/>
                    <a:pt x="33" y="224"/>
                  </a:cubicBezTo>
                  <a:cubicBezTo>
                    <a:pt x="33" y="224"/>
                    <a:pt x="32" y="223"/>
                    <a:pt x="32" y="222"/>
                  </a:cubicBezTo>
                  <a:cubicBezTo>
                    <a:pt x="32" y="221"/>
                    <a:pt x="32" y="221"/>
                    <a:pt x="32" y="220"/>
                  </a:cubicBezTo>
                  <a:cubicBezTo>
                    <a:pt x="32" y="218"/>
                    <a:pt x="32" y="217"/>
                    <a:pt x="32" y="215"/>
                  </a:cubicBezTo>
                  <a:cubicBezTo>
                    <a:pt x="32" y="215"/>
                    <a:pt x="32" y="216"/>
                    <a:pt x="33" y="216"/>
                  </a:cubicBezTo>
                  <a:cubicBezTo>
                    <a:pt x="33" y="215"/>
                    <a:pt x="33" y="214"/>
                    <a:pt x="34" y="214"/>
                  </a:cubicBezTo>
                  <a:cubicBezTo>
                    <a:pt x="34" y="213"/>
                    <a:pt x="33" y="213"/>
                    <a:pt x="33" y="213"/>
                  </a:cubicBezTo>
                  <a:cubicBezTo>
                    <a:pt x="32" y="213"/>
                    <a:pt x="33" y="214"/>
                    <a:pt x="33" y="215"/>
                  </a:cubicBezTo>
                  <a:cubicBezTo>
                    <a:pt x="31" y="214"/>
                    <a:pt x="32" y="212"/>
                    <a:pt x="32" y="210"/>
                  </a:cubicBezTo>
                  <a:cubicBezTo>
                    <a:pt x="33" y="209"/>
                    <a:pt x="31" y="209"/>
                    <a:pt x="32" y="209"/>
                  </a:cubicBezTo>
                  <a:cubicBezTo>
                    <a:pt x="33" y="208"/>
                    <a:pt x="33" y="209"/>
                    <a:pt x="33" y="210"/>
                  </a:cubicBezTo>
                  <a:cubicBezTo>
                    <a:pt x="33" y="210"/>
                    <a:pt x="34" y="210"/>
                    <a:pt x="34" y="210"/>
                  </a:cubicBezTo>
                  <a:cubicBezTo>
                    <a:pt x="33" y="211"/>
                    <a:pt x="33" y="211"/>
                    <a:pt x="33" y="211"/>
                  </a:cubicBezTo>
                  <a:cubicBezTo>
                    <a:pt x="33" y="211"/>
                    <a:pt x="33" y="210"/>
                    <a:pt x="33" y="210"/>
                  </a:cubicBezTo>
                  <a:cubicBezTo>
                    <a:pt x="32" y="211"/>
                    <a:pt x="33" y="212"/>
                    <a:pt x="33" y="213"/>
                  </a:cubicBezTo>
                  <a:cubicBezTo>
                    <a:pt x="34" y="214"/>
                    <a:pt x="33" y="211"/>
                    <a:pt x="34" y="211"/>
                  </a:cubicBezTo>
                  <a:cubicBezTo>
                    <a:pt x="34" y="210"/>
                    <a:pt x="33" y="209"/>
                    <a:pt x="33" y="207"/>
                  </a:cubicBezTo>
                  <a:cubicBezTo>
                    <a:pt x="32" y="206"/>
                    <a:pt x="33" y="208"/>
                    <a:pt x="32" y="208"/>
                  </a:cubicBezTo>
                  <a:cubicBezTo>
                    <a:pt x="32" y="207"/>
                    <a:pt x="32" y="205"/>
                    <a:pt x="33" y="205"/>
                  </a:cubicBezTo>
                  <a:cubicBezTo>
                    <a:pt x="33" y="205"/>
                    <a:pt x="33" y="207"/>
                    <a:pt x="34" y="206"/>
                  </a:cubicBezTo>
                  <a:cubicBezTo>
                    <a:pt x="34" y="205"/>
                    <a:pt x="33" y="206"/>
                    <a:pt x="33" y="205"/>
                  </a:cubicBezTo>
                  <a:cubicBezTo>
                    <a:pt x="35" y="205"/>
                    <a:pt x="34" y="203"/>
                    <a:pt x="34" y="202"/>
                  </a:cubicBezTo>
                  <a:cubicBezTo>
                    <a:pt x="33" y="202"/>
                    <a:pt x="33" y="203"/>
                    <a:pt x="33" y="204"/>
                  </a:cubicBezTo>
                  <a:cubicBezTo>
                    <a:pt x="32" y="204"/>
                    <a:pt x="33" y="202"/>
                    <a:pt x="33" y="201"/>
                  </a:cubicBezTo>
                  <a:cubicBezTo>
                    <a:pt x="34" y="202"/>
                    <a:pt x="34" y="201"/>
                    <a:pt x="35" y="200"/>
                  </a:cubicBezTo>
                  <a:cubicBezTo>
                    <a:pt x="34" y="200"/>
                    <a:pt x="34" y="201"/>
                    <a:pt x="33" y="200"/>
                  </a:cubicBezTo>
                  <a:cubicBezTo>
                    <a:pt x="33" y="200"/>
                    <a:pt x="34" y="200"/>
                    <a:pt x="34" y="199"/>
                  </a:cubicBezTo>
                  <a:cubicBezTo>
                    <a:pt x="34" y="198"/>
                    <a:pt x="34" y="199"/>
                    <a:pt x="34" y="199"/>
                  </a:cubicBezTo>
                  <a:cubicBezTo>
                    <a:pt x="33" y="196"/>
                    <a:pt x="34" y="192"/>
                    <a:pt x="34" y="187"/>
                  </a:cubicBezTo>
                  <a:cubicBezTo>
                    <a:pt x="34" y="187"/>
                    <a:pt x="35" y="186"/>
                    <a:pt x="34" y="185"/>
                  </a:cubicBezTo>
                  <a:cubicBezTo>
                    <a:pt x="35" y="183"/>
                    <a:pt x="35" y="180"/>
                    <a:pt x="36" y="178"/>
                  </a:cubicBezTo>
                  <a:cubicBezTo>
                    <a:pt x="36" y="179"/>
                    <a:pt x="36" y="181"/>
                    <a:pt x="36" y="182"/>
                  </a:cubicBezTo>
                  <a:cubicBezTo>
                    <a:pt x="35" y="184"/>
                    <a:pt x="35" y="186"/>
                    <a:pt x="35" y="187"/>
                  </a:cubicBezTo>
                  <a:cubicBezTo>
                    <a:pt x="36" y="187"/>
                    <a:pt x="36" y="186"/>
                    <a:pt x="37" y="187"/>
                  </a:cubicBezTo>
                  <a:cubicBezTo>
                    <a:pt x="37" y="186"/>
                    <a:pt x="38" y="185"/>
                    <a:pt x="37" y="185"/>
                  </a:cubicBezTo>
                  <a:cubicBezTo>
                    <a:pt x="37" y="185"/>
                    <a:pt x="37" y="185"/>
                    <a:pt x="37" y="186"/>
                  </a:cubicBezTo>
                  <a:cubicBezTo>
                    <a:pt x="35" y="185"/>
                    <a:pt x="37" y="184"/>
                    <a:pt x="37" y="183"/>
                  </a:cubicBezTo>
                  <a:cubicBezTo>
                    <a:pt x="36" y="183"/>
                    <a:pt x="37" y="185"/>
                    <a:pt x="36" y="184"/>
                  </a:cubicBezTo>
                  <a:cubicBezTo>
                    <a:pt x="37" y="177"/>
                    <a:pt x="39" y="166"/>
                    <a:pt x="39" y="157"/>
                  </a:cubicBezTo>
                  <a:cubicBezTo>
                    <a:pt x="39" y="157"/>
                    <a:pt x="40" y="156"/>
                    <a:pt x="40" y="155"/>
                  </a:cubicBezTo>
                  <a:cubicBezTo>
                    <a:pt x="40" y="155"/>
                    <a:pt x="40" y="154"/>
                    <a:pt x="40" y="153"/>
                  </a:cubicBezTo>
                  <a:cubicBezTo>
                    <a:pt x="40" y="152"/>
                    <a:pt x="41" y="151"/>
                    <a:pt x="40" y="150"/>
                  </a:cubicBezTo>
                  <a:cubicBezTo>
                    <a:pt x="41" y="150"/>
                    <a:pt x="41" y="149"/>
                    <a:pt x="41" y="148"/>
                  </a:cubicBezTo>
                  <a:cubicBezTo>
                    <a:pt x="41" y="148"/>
                    <a:pt x="40" y="148"/>
                    <a:pt x="40" y="148"/>
                  </a:cubicBezTo>
                  <a:cubicBezTo>
                    <a:pt x="40" y="147"/>
                    <a:pt x="40" y="145"/>
                    <a:pt x="40" y="144"/>
                  </a:cubicBezTo>
                  <a:cubicBezTo>
                    <a:pt x="40" y="143"/>
                    <a:pt x="40" y="142"/>
                    <a:pt x="40" y="141"/>
                  </a:cubicBezTo>
                  <a:cubicBezTo>
                    <a:pt x="40" y="140"/>
                    <a:pt x="40" y="140"/>
                    <a:pt x="40" y="139"/>
                  </a:cubicBezTo>
                  <a:cubicBezTo>
                    <a:pt x="40" y="136"/>
                    <a:pt x="40" y="133"/>
                    <a:pt x="40" y="131"/>
                  </a:cubicBezTo>
                  <a:cubicBezTo>
                    <a:pt x="40" y="130"/>
                    <a:pt x="40" y="131"/>
                    <a:pt x="40" y="131"/>
                  </a:cubicBezTo>
                  <a:cubicBezTo>
                    <a:pt x="40" y="129"/>
                    <a:pt x="39" y="128"/>
                    <a:pt x="39" y="126"/>
                  </a:cubicBezTo>
                  <a:cubicBezTo>
                    <a:pt x="40" y="126"/>
                    <a:pt x="40" y="128"/>
                    <a:pt x="41" y="128"/>
                  </a:cubicBezTo>
                  <a:cubicBezTo>
                    <a:pt x="41" y="127"/>
                    <a:pt x="39" y="125"/>
                    <a:pt x="40" y="124"/>
                  </a:cubicBezTo>
                  <a:cubicBezTo>
                    <a:pt x="42" y="124"/>
                    <a:pt x="40" y="126"/>
                    <a:pt x="41" y="126"/>
                  </a:cubicBezTo>
                  <a:cubicBezTo>
                    <a:pt x="41" y="127"/>
                    <a:pt x="41" y="127"/>
                    <a:pt x="41" y="129"/>
                  </a:cubicBezTo>
                  <a:cubicBezTo>
                    <a:pt x="41" y="129"/>
                    <a:pt x="41" y="129"/>
                    <a:pt x="41" y="129"/>
                  </a:cubicBezTo>
                  <a:cubicBezTo>
                    <a:pt x="42" y="129"/>
                    <a:pt x="42" y="129"/>
                    <a:pt x="43" y="128"/>
                  </a:cubicBezTo>
                  <a:cubicBezTo>
                    <a:pt x="43" y="130"/>
                    <a:pt x="44" y="130"/>
                    <a:pt x="45" y="130"/>
                  </a:cubicBezTo>
                  <a:cubicBezTo>
                    <a:pt x="46" y="129"/>
                    <a:pt x="45" y="128"/>
                    <a:pt x="45" y="127"/>
                  </a:cubicBezTo>
                  <a:cubicBezTo>
                    <a:pt x="46" y="127"/>
                    <a:pt x="46" y="128"/>
                    <a:pt x="46" y="128"/>
                  </a:cubicBezTo>
                  <a:cubicBezTo>
                    <a:pt x="46" y="129"/>
                    <a:pt x="46" y="129"/>
                    <a:pt x="46" y="129"/>
                  </a:cubicBezTo>
                  <a:cubicBezTo>
                    <a:pt x="46" y="130"/>
                    <a:pt x="46" y="131"/>
                    <a:pt x="47" y="133"/>
                  </a:cubicBezTo>
                  <a:cubicBezTo>
                    <a:pt x="46" y="133"/>
                    <a:pt x="44" y="133"/>
                    <a:pt x="44" y="132"/>
                  </a:cubicBezTo>
                  <a:cubicBezTo>
                    <a:pt x="43" y="132"/>
                    <a:pt x="43" y="134"/>
                    <a:pt x="44" y="134"/>
                  </a:cubicBezTo>
                  <a:cubicBezTo>
                    <a:pt x="43" y="135"/>
                    <a:pt x="43" y="133"/>
                    <a:pt x="42" y="133"/>
                  </a:cubicBezTo>
                  <a:cubicBezTo>
                    <a:pt x="42" y="134"/>
                    <a:pt x="42" y="134"/>
                    <a:pt x="43" y="134"/>
                  </a:cubicBezTo>
                  <a:cubicBezTo>
                    <a:pt x="43" y="135"/>
                    <a:pt x="42" y="135"/>
                    <a:pt x="42" y="136"/>
                  </a:cubicBezTo>
                  <a:cubicBezTo>
                    <a:pt x="41" y="136"/>
                    <a:pt x="43" y="134"/>
                    <a:pt x="41" y="133"/>
                  </a:cubicBezTo>
                  <a:cubicBezTo>
                    <a:pt x="41" y="132"/>
                    <a:pt x="43" y="131"/>
                    <a:pt x="42" y="130"/>
                  </a:cubicBezTo>
                  <a:cubicBezTo>
                    <a:pt x="40" y="129"/>
                    <a:pt x="42" y="132"/>
                    <a:pt x="40" y="131"/>
                  </a:cubicBezTo>
                  <a:cubicBezTo>
                    <a:pt x="41" y="132"/>
                    <a:pt x="41" y="133"/>
                    <a:pt x="41" y="134"/>
                  </a:cubicBezTo>
                  <a:cubicBezTo>
                    <a:pt x="41" y="135"/>
                    <a:pt x="41" y="136"/>
                    <a:pt x="41" y="136"/>
                  </a:cubicBezTo>
                  <a:cubicBezTo>
                    <a:pt x="41" y="137"/>
                    <a:pt x="41" y="140"/>
                    <a:pt x="41" y="143"/>
                  </a:cubicBezTo>
                  <a:cubicBezTo>
                    <a:pt x="41" y="144"/>
                    <a:pt x="42" y="146"/>
                    <a:pt x="41" y="147"/>
                  </a:cubicBezTo>
                  <a:cubicBezTo>
                    <a:pt x="41" y="148"/>
                    <a:pt x="42" y="149"/>
                    <a:pt x="42" y="150"/>
                  </a:cubicBezTo>
                  <a:cubicBezTo>
                    <a:pt x="41" y="150"/>
                    <a:pt x="41" y="150"/>
                    <a:pt x="41" y="150"/>
                  </a:cubicBezTo>
                  <a:cubicBezTo>
                    <a:pt x="41" y="150"/>
                    <a:pt x="41" y="150"/>
                    <a:pt x="42" y="151"/>
                  </a:cubicBezTo>
                  <a:cubicBezTo>
                    <a:pt x="42" y="152"/>
                    <a:pt x="41" y="154"/>
                    <a:pt x="42" y="154"/>
                  </a:cubicBezTo>
                  <a:cubicBezTo>
                    <a:pt x="42" y="154"/>
                    <a:pt x="42" y="154"/>
                    <a:pt x="42" y="153"/>
                  </a:cubicBezTo>
                  <a:cubicBezTo>
                    <a:pt x="43" y="153"/>
                    <a:pt x="43" y="154"/>
                    <a:pt x="43" y="155"/>
                  </a:cubicBezTo>
                  <a:cubicBezTo>
                    <a:pt x="43" y="155"/>
                    <a:pt x="43" y="156"/>
                    <a:pt x="43" y="156"/>
                  </a:cubicBezTo>
                  <a:cubicBezTo>
                    <a:pt x="43" y="158"/>
                    <a:pt x="42" y="158"/>
                    <a:pt x="42" y="160"/>
                  </a:cubicBezTo>
                  <a:cubicBezTo>
                    <a:pt x="42" y="160"/>
                    <a:pt x="42" y="160"/>
                    <a:pt x="43" y="160"/>
                  </a:cubicBezTo>
                  <a:cubicBezTo>
                    <a:pt x="42" y="161"/>
                    <a:pt x="42" y="162"/>
                    <a:pt x="42" y="163"/>
                  </a:cubicBezTo>
                  <a:cubicBezTo>
                    <a:pt x="42" y="164"/>
                    <a:pt x="42" y="164"/>
                    <a:pt x="42" y="164"/>
                  </a:cubicBezTo>
                  <a:cubicBezTo>
                    <a:pt x="43" y="164"/>
                    <a:pt x="43" y="164"/>
                    <a:pt x="43" y="164"/>
                  </a:cubicBezTo>
                  <a:cubicBezTo>
                    <a:pt x="43" y="165"/>
                    <a:pt x="43" y="166"/>
                    <a:pt x="42" y="166"/>
                  </a:cubicBezTo>
                  <a:cubicBezTo>
                    <a:pt x="42" y="167"/>
                    <a:pt x="43" y="166"/>
                    <a:pt x="43" y="167"/>
                  </a:cubicBezTo>
                  <a:cubicBezTo>
                    <a:pt x="43" y="168"/>
                    <a:pt x="41" y="167"/>
                    <a:pt x="41" y="169"/>
                  </a:cubicBezTo>
                  <a:cubicBezTo>
                    <a:pt x="41" y="169"/>
                    <a:pt x="42" y="168"/>
                    <a:pt x="42" y="168"/>
                  </a:cubicBezTo>
                  <a:cubicBezTo>
                    <a:pt x="41" y="170"/>
                    <a:pt x="43" y="170"/>
                    <a:pt x="42" y="171"/>
                  </a:cubicBezTo>
                  <a:cubicBezTo>
                    <a:pt x="42" y="170"/>
                    <a:pt x="41" y="170"/>
                    <a:pt x="41" y="170"/>
                  </a:cubicBezTo>
                  <a:cubicBezTo>
                    <a:pt x="41" y="171"/>
                    <a:pt x="42" y="171"/>
                    <a:pt x="42" y="171"/>
                  </a:cubicBezTo>
                  <a:cubicBezTo>
                    <a:pt x="43" y="171"/>
                    <a:pt x="41" y="173"/>
                    <a:pt x="42" y="173"/>
                  </a:cubicBezTo>
                  <a:cubicBezTo>
                    <a:pt x="43" y="172"/>
                    <a:pt x="42" y="169"/>
                    <a:pt x="44" y="170"/>
                  </a:cubicBezTo>
                  <a:cubicBezTo>
                    <a:pt x="44" y="170"/>
                    <a:pt x="43" y="170"/>
                    <a:pt x="43" y="170"/>
                  </a:cubicBezTo>
                  <a:lnTo>
                    <a:pt x="43" y="168"/>
                  </a:lnTo>
                  <a:close/>
                  <a:moveTo>
                    <a:pt x="46" y="131"/>
                  </a:moveTo>
                  <a:cubicBezTo>
                    <a:pt x="45" y="131"/>
                    <a:pt x="44" y="131"/>
                    <a:pt x="44" y="132"/>
                  </a:cubicBezTo>
                  <a:cubicBezTo>
                    <a:pt x="46" y="132"/>
                    <a:pt x="46" y="132"/>
                    <a:pt x="46" y="132"/>
                  </a:cubicBezTo>
                  <a:lnTo>
                    <a:pt x="46" y="131"/>
                  </a:lnTo>
                  <a:close/>
                  <a:moveTo>
                    <a:pt x="42" y="131"/>
                  </a:moveTo>
                  <a:cubicBezTo>
                    <a:pt x="42" y="132"/>
                    <a:pt x="42" y="132"/>
                    <a:pt x="42" y="132"/>
                  </a:cubicBezTo>
                  <a:cubicBezTo>
                    <a:pt x="43" y="132"/>
                    <a:pt x="44" y="132"/>
                    <a:pt x="44" y="130"/>
                  </a:cubicBezTo>
                  <a:cubicBezTo>
                    <a:pt x="43" y="130"/>
                    <a:pt x="44" y="132"/>
                    <a:pt x="42" y="131"/>
                  </a:cubicBezTo>
                  <a:moveTo>
                    <a:pt x="41" y="158"/>
                  </a:moveTo>
                  <a:cubicBezTo>
                    <a:pt x="41" y="157"/>
                    <a:pt x="43" y="158"/>
                    <a:pt x="43" y="156"/>
                  </a:cubicBezTo>
                  <a:cubicBezTo>
                    <a:pt x="42" y="155"/>
                    <a:pt x="42" y="156"/>
                    <a:pt x="41" y="156"/>
                  </a:cubicBezTo>
                  <a:cubicBezTo>
                    <a:pt x="41" y="156"/>
                    <a:pt x="41" y="158"/>
                    <a:pt x="41" y="158"/>
                  </a:cubicBezTo>
                  <a:moveTo>
                    <a:pt x="42" y="17"/>
                  </a:moveTo>
                  <a:cubicBezTo>
                    <a:pt x="42" y="16"/>
                    <a:pt x="44" y="16"/>
                    <a:pt x="43" y="15"/>
                  </a:cubicBezTo>
                  <a:cubicBezTo>
                    <a:pt x="42" y="15"/>
                    <a:pt x="43" y="16"/>
                    <a:pt x="42" y="16"/>
                  </a:cubicBezTo>
                  <a:cubicBezTo>
                    <a:pt x="42" y="15"/>
                    <a:pt x="42" y="14"/>
                    <a:pt x="41" y="14"/>
                  </a:cubicBezTo>
                  <a:cubicBezTo>
                    <a:pt x="41" y="15"/>
                    <a:pt x="42" y="16"/>
                    <a:pt x="42" y="17"/>
                  </a:cubicBezTo>
                  <a:moveTo>
                    <a:pt x="26" y="21"/>
                  </a:moveTo>
                  <a:cubicBezTo>
                    <a:pt x="26" y="21"/>
                    <a:pt x="26" y="21"/>
                    <a:pt x="26" y="21"/>
                  </a:cubicBezTo>
                  <a:cubicBezTo>
                    <a:pt x="26" y="22"/>
                    <a:pt x="26" y="22"/>
                    <a:pt x="26" y="23"/>
                  </a:cubicBezTo>
                  <a:cubicBezTo>
                    <a:pt x="27" y="23"/>
                    <a:pt x="27" y="22"/>
                    <a:pt x="26" y="21"/>
                  </a:cubicBezTo>
                  <a:moveTo>
                    <a:pt x="28" y="23"/>
                  </a:moveTo>
                  <a:cubicBezTo>
                    <a:pt x="28" y="24"/>
                    <a:pt x="29" y="24"/>
                    <a:pt x="28" y="26"/>
                  </a:cubicBezTo>
                  <a:cubicBezTo>
                    <a:pt x="29" y="25"/>
                    <a:pt x="30" y="23"/>
                    <a:pt x="28" y="23"/>
                  </a:cubicBezTo>
                  <a:moveTo>
                    <a:pt x="33" y="19"/>
                  </a:moveTo>
                  <a:cubicBezTo>
                    <a:pt x="33" y="20"/>
                    <a:pt x="32" y="21"/>
                    <a:pt x="34" y="21"/>
                  </a:cubicBezTo>
                  <a:cubicBezTo>
                    <a:pt x="33" y="20"/>
                    <a:pt x="34" y="20"/>
                    <a:pt x="35" y="19"/>
                  </a:cubicBezTo>
                  <a:cubicBezTo>
                    <a:pt x="34" y="19"/>
                    <a:pt x="34" y="19"/>
                    <a:pt x="33" y="19"/>
                  </a:cubicBezTo>
                  <a:moveTo>
                    <a:pt x="32" y="18"/>
                  </a:moveTo>
                  <a:cubicBezTo>
                    <a:pt x="32" y="17"/>
                    <a:pt x="33" y="17"/>
                    <a:pt x="33" y="17"/>
                  </a:cubicBezTo>
                  <a:cubicBezTo>
                    <a:pt x="32" y="17"/>
                    <a:pt x="32" y="16"/>
                    <a:pt x="31" y="17"/>
                  </a:cubicBezTo>
                  <a:cubicBezTo>
                    <a:pt x="31" y="17"/>
                    <a:pt x="32" y="18"/>
                    <a:pt x="32" y="18"/>
                  </a:cubicBezTo>
                  <a:moveTo>
                    <a:pt x="32" y="21"/>
                  </a:moveTo>
                  <a:cubicBezTo>
                    <a:pt x="32" y="22"/>
                    <a:pt x="32" y="22"/>
                    <a:pt x="32" y="23"/>
                  </a:cubicBezTo>
                  <a:cubicBezTo>
                    <a:pt x="33" y="22"/>
                    <a:pt x="33" y="22"/>
                    <a:pt x="33" y="23"/>
                  </a:cubicBezTo>
                  <a:cubicBezTo>
                    <a:pt x="33" y="22"/>
                    <a:pt x="33" y="21"/>
                    <a:pt x="32" y="21"/>
                  </a:cubicBezTo>
                  <a:moveTo>
                    <a:pt x="24" y="21"/>
                  </a:moveTo>
                  <a:cubicBezTo>
                    <a:pt x="26" y="21"/>
                    <a:pt x="26" y="19"/>
                    <a:pt x="28" y="19"/>
                  </a:cubicBezTo>
                  <a:cubicBezTo>
                    <a:pt x="28" y="19"/>
                    <a:pt x="29" y="19"/>
                    <a:pt x="29" y="19"/>
                  </a:cubicBezTo>
                  <a:cubicBezTo>
                    <a:pt x="29" y="20"/>
                    <a:pt x="28" y="20"/>
                    <a:pt x="28" y="20"/>
                  </a:cubicBezTo>
                  <a:cubicBezTo>
                    <a:pt x="29" y="20"/>
                    <a:pt x="30" y="21"/>
                    <a:pt x="31" y="21"/>
                  </a:cubicBezTo>
                  <a:cubicBezTo>
                    <a:pt x="31" y="20"/>
                    <a:pt x="31" y="20"/>
                    <a:pt x="32" y="19"/>
                  </a:cubicBezTo>
                  <a:cubicBezTo>
                    <a:pt x="31" y="18"/>
                    <a:pt x="30" y="17"/>
                    <a:pt x="28" y="18"/>
                  </a:cubicBezTo>
                  <a:cubicBezTo>
                    <a:pt x="28" y="18"/>
                    <a:pt x="29" y="18"/>
                    <a:pt x="29" y="18"/>
                  </a:cubicBezTo>
                  <a:cubicBezTo>
                    <a:pt x="30" y="18"/>
                    <a:pt x="31" y="19"/>
                    <a:pt x="30" y="19"/>
                  </a:cubicBezTo>
                  <a:cubicBezTo>
                    <a:pt x="29" y="19"/>
                    <a:pt x="29" y="19"/>
                    <a:pt x="28" y="18"/>
                  </a:cubicBezTo>
                  <a:cubicBezTo>
                    <a:pt x="27" y="19"/>
                    <a:pt x="25" y="20"/>
                    <a:pt x="24" y="21"/>
                  </a:cubicBezTo>
                  <a:moveTo>
                    <a:pt x="21" y="16"/>
                  </a:moveTo>
                  <a:cubicBezTo>
                    <a:pt x="22" y="16"/>
                    <a:pt x="22" y="15"/>
                    <a:pt x="22" y="14"/>
                  </a:cubicBezTo>
                  <a:cubicBezTo>
                    <a:pt x="21" y="16"/>
                    <a:pt x="21" y="15"/>
                    <a:pt x="20" y="15"/>
                  </a:cubicBezTo>
                  <a:lnTo>
                    <a:pt x="21" y="16"/>
                  </a:lnTo>
                  <a:close/>
                  <a:moveTo>
                    <a:pt x="11" y="19"/>
                  </a:moveTo>
                  <a:cubicBezTo>
                    <a:pt x="11" y="19"/>
                    <a:pt x="14" y="17"/>
                    <a:pt x="13" y="17"/>
                  </a:cubicBezTo>
                  <a:cubicBezTo>
                    <a:pt x="12" y="17"/>
                    <a:pt x="10" y="19"/>
                    <a:pt x="11" y="19"/>
                  </a:cubicBezTo>
                  <a:moveTo>
                    <a:pt x="10" y="25"/>
                  </a:moveTo>
                  <a:cubicBezTo>
                    <a:pt x="11" y="24"/>
                    <a:pt x="12" y="24"/>
                    <a:pt x="13" y="23"/>
                  </a:cubicBezTo>
                  <a:cubicBezTo>
                    <a:pt x="13" y="22"/>
                    <a:pt x="14" y="22"/>
                    <a:pt x="14" y="21"/>
                  </a:cubicBezTo>
                  <a:cubicBezTo>
                    <a:pt x="13" y="19"/>
                    <a:pt x="12" y="21"/>
                    <a:pt x="12" y="22"/>
                  </a:cubicBezTo>
                  <a:cubicBezTo>
                    <a:pt x="11" y="24"/>
                    <a:pt x="10" y="24"/>
                    <a:pt x="10" y="25"/>
                  </a:cubicBezTo>
                  <a:moveTo>
                    <a:pt x="7" y="30"/>
                  </a:moveTo>
                  <a:cubicBezTo>
                    <a:pt x="8" y="30"/>
                    <a:pt x="8" y="29"/>
                    <a:pt x="8" y="28"/>
                  </a:cubicBezTo>
                  <a:cubicBezTo>
                    <a:pt x="8" y="27"/>
                    <a:pt x="9" y="26"/>
                    <a:pt x="10" y="26"/>
                  </a:cubicBezTo>
                  <a:cubicBezTo>
                    <a:pt x="8" y="26"/>
                    <a:pt x="7" y="29"/>
                    <a:pt x="7" y="30"/>
                  </a:cubicBezTo>
                  <a:moveTo>
                    <a:pt x="3" y="31"/>
                  </a:moveTo>
                  <a:cubicBezTo>
                    <a:pt x="4" y="30"/>
                    <a:pt x="5" y="29"/>
                    <a:pt x="5" y="28"/>
                  </a:cubicBezTo>
                  <a:cubicBezTo>
                    <a:pt x="6" y="27"/>
                    <a:pt x="6" y="26"/>
                    <a:pt x="6" y="25"/>
                  </a:cubicBezTo>
                  <a:cubicBezTo>
                    <a:pt x="6" y="26"/>
                    <a:pt x="5" y="27"/>
                    <a:pt x="4" y="28"/>
                  </a:cubicBezTo>
                  <a:cubicBezTo>
                    <a:pt x="4" y="29"/>
                    <a:pt x="3" y="30"/>
                    <a:pt x="3" y="31"/>
                  </a:cubicBezTo>
                  <a:moveTo>
                    <a:pt x="23" y="26"/>
                  </a:moveTo>
                  <a:cubicBezTo>
                    <a:pt x="23" y="26"/>
                    <a:pt x="23" y="27"/>
                    <a:pt x="23" y="27"/>
                  </a:cubicBezTo>
                  <a:cubicBezTo>
                    <a:pt x="23" y="27"/>
                    <a:pt x="24" y="27"/>
                    <a:pt x="25" y="27"/>
                  </a:cubicBezTo>
                  <a:cubicBezTo>
                    <a:pt x="24" y="26"/>
                    <a:pt x="24" y="26"/>
                    <a:pt x="23" y="26"/>
                  </a:cubicBezTo>
                  <a:moveTo>
                    <a:pt x="19" y="22"/>
                  </a:moveTo>
                  <a:cubicBezTo>
                    <a:pt x="20" y="23"/>
                    <a:pt x="21" y="21"/>
                    <a:pt x="22" y="21"/>
                  </a:cubicBezTo>
                  <a:cubicBezTo>
                    <a:pt x="22" y="22"/>
                    <a:pt x="23" y="22"/>
                    <a:pt x="24" y="21"/>
                  </a:cubicBezTo>
                  <a:cubicBezTo>
                    <a:pt x="23" y="20"/>
                    <a:pt x="22" y="20"/>
                    <a:pt x="21" y="21"/>
                  </a:cubicBezTo>
                  <a:cubicBezTo>
                    <a:pt x="20" y="21"/>
                    <a:pt x="19" y="22"/>
                    <a:pt x="19" y="22"/>
                  </a:cubicBezTo>
                  <a:moveTo>
                    <a:pt x="21" y="24"/>
                  </a:moveTo>
                  <a:cubicBezTo>
                    <a:pt x="21" y="23"/>
                    <a:pt x="22" y="24"/>
                    <a:pt x="22" y="24"/>
                  </a:cubicBezTo>
                  <a:cubicBezTo>
                    <a:pt x="23" y="23"/>
                    <a:pt x="23" y="23"/>
                    <a:pt x="23" y="23"/>
                  </a:cubicBezTo>
                  <a:cubicBezTo>
                    <a:pt x="22" y="23"/>
                    <a:pt x="21" y="23"/>
                    <a:pt x="22" y="22"/>
                  </a:cubicBezTo>
                  <a:cubicBezTo>
                    <a:pt x="21" y="22"/>
                    <a:pt x="20" y="24"/>
                    <a:pt x="21" y="24"/>
                  </a:cubicBezTo>
                  <a:moveTo>
                    <a:pt x="23" y="28"/>
                  </a:moveTo>
                  <a:cubicBezTo>
                    <a:pt x="23" y="28"/>
                    <a:pt x="22" y="27"/>
                    <a:pt x="21" y="28"/>
                  </a:cubicBezTo>
                  <a:cubicBezTo>
                    <a:pt x="21" y="29"/>
                    <a:pt x="22" y="28"/>
                    <a:pt x="22" y="28"/>
                  </a:cubicBezTo>
                  <a:cubicBezTo>
                    <a:pt x="22" y="28"/>
                    <a:pt x="22" y="29"/>
                    <a:pt x="22" y="29"/>
                  </a:cubicBezTo>
                  <a:cubicBezTo>
                    <a:pt x="23" y="30"/>
                    <a:pt x="23" y="30"/>
                    <a:pt x="24" y="29"/>
                  </a:cubicBezTo>
                  <a:cubicBezTo>
                    <a:pt x="22" y="28"/>
                    <a:pt x="24" y="28"/>
                    <a:pt x="23" y="28"/>
                  </a:cubicBezTo>
                  <a:moveTo>
                    <a:pt x="17" y="32"/>
                  </a:moveTo>
                  <a:cubicBezTo>
                    <a:pt x="15" y="31"/>
                    <a:pt x="19" y="30"/>
                    <a:pt x="17" y="30"/>
                  </a:cubicBezTo>
                  <a:cubicBezTo>
                    <a:pt x="18" y="29"/>
                    <a:pt x="17" y="28"/>
                    <a:pt x="18" y="28"/>
                  </a:cubicBezTo>
                  <a:cubicBezTo>
                    <a:pt x="19" y="27"/>
                    <a:pt x="20" y="27"/>
                    <a:pt x="21" y="26"/>
                  </a:cubicBezTo>
                  <a:cubicBezTo>
                    <a:pt x="21" y="25"/>
                    <a:pt x="21" y="25"/>
                    <a:pt x="21" y="25"/>
                  </a:cubicBezTo>
                  <a:cubicBezTo>
                    <a:pt x="20" y="26"/>
                    <a:pt x="19" y="27"/>
                    <a:pt x="18" y="25"/>
                  </a:cubicBezTo>
                  <a:cubicBezTo>
                    <a:pt x="17" y="27"/>
                    <a:pt x="17" y="28"/>
                    <a:pt x="16" y="30"/>
                  </a:cubicBezTo>
                  <a:cubicBezTo>
                    <a:pt x="17" y="30"/>
                    <a:pt x="16" y="31"/>
                    <a:pt x="16" y="31"/>
                  </a:cubicBezTo>
                  <a:cubicBezTo>
                    <a:pt x="16" y="32"/>
                    <a:pt x="16" y="32"/>
                    <a:pt x="17" y="32"/>
                  </a:cubicBezTo>
                  <a:moveTo>
                    <a:pt x="20" y="37"/>
                  </a:moveTo>
                  <a:cubicBezTo>
                    <a:pt x="20" y="36"/>
                    <a:pt x="20" y="36"/>
                    <a:pt x="20" y="35"/>
                  </a:cubicBezTo>
                  <a:cubicBezTo>
                    <a:pt x="20" y="34"/>
                    <a:pt x="20" y="34"/>
                    <a:pt x="20" y="34"/>
                  </a:cubicBezTo>
                  <a:cubicBezTo>
                    <a:pt x="21" y="33"/>
                    <a:pt x="22" y="32"/>
                    <a:pt x="23" y="31"/>
                  </a:cubicBezTo>
                  <a:cubicBezTo>
                    <a:pt x="22" y="30"/>
                    <a:pt x="22" y="30"/>
                    <a:pt x="21" y="30"/>
                  </a:cubicBezTo>
                  <a:cubicBezTo>
                    <a:pt x="21" y="31"/>
                    <a:pt x="20" y="31"/>
                    <a:pt x="20" y="32"/>
                  </a:cubicBezTo>
                  <a:cubicBezTo>
                    <a:pt x="21" y="32"/>
                    <a:pt x="21" y="31"/>
                    <a:pt x="22" y="31"/>
                  </a:cubicBezTo>
                  <a:cubicBezTo>
                    <a:pt x="22" y="32"/>
                    <a:pt x="21" y="32"/>
                    <a:pt x="21" y="32"/>
                  </a:cubicBezTo>
                  <a:cubicBezTo>
                    <a:pt x="21" y="32"/>
                    <a:pt x="20" y="33"/>
                    <a:pt x="20" y="33"/>
                  </a:cubicBezTo>
                  <a:cubicBezTo>
                    <a:pt x="20" y="31"/>
                    <a:pt x="19" y="31"/>
                    <a:pt x="19" y="30"/>
                  </a:cubicBezTo>
                  <a:cubicBezTo>
                    <a:pt x="19" y="30"/>
                    <a:pt x="20" y="30"/>
                    <a:pt x="20" y="30"/>
                  </a:cubicBezTo>
                  <a:cubicBezTo>
                    <a:pt x="19" y="29"/>
                    <a:pt x="19" y="30"/>
                    <a:pt x="18" y="29"/>
                  </a:cubicBezTo>
                  <a:cubicBezTo>
                    <a:pt x="18" y="29"/>
                    <a:pt x="19" y="28"/>
                    <a:pt x="18" y="28"/>
                  </a:cubicBezTo>
                  <a:cubicBezTo>
                    <a:pt x="18" y="29"/>
                    <a:pt x="19" y="30"/>
                    <a:pt x="18" y="31"/>
                  </a:cubicBezTo>
                  <a:cubicBezTo>
                    <a:pt x="20" y="31"/>
                    <a:pt x="19" y="33"/>
                    <a:pt x="19" y="33"/>
                  </a:cubicBezTo>
                  <a:cubicBezTo>
                    <a:pt x="19" y="33"/>
                    <a:pt x="20" y="34"/>
                    <a:pt x="20" y="34"/>
                  </a:cubicBezTo>
                  <a:cubicBezTo>
                    <a:pt x="19" y="34"/>
                    <a:pt x="18" y="34"/>
                    <a:pt x="18" y="35"/>
                  </a:cubicBezTo>
                  <a:cubicBezTo>
                    <a:pt x="18" y="35"/>
                    <a:pt x="17" y="36"/>
                    <a:pt x="17" y="35"/>
                  </a:cubicBezTo>
                  <a:cubicBezTo>
                    <a:pt x="18" y="36"/>
                    <a:pt x="18" y="36"/>
                    <a:pt x="18" y="36"/>
                  </a:cubicBezTo>
                  <a:cubicBezTo>
                    <a:pt x="19" y="35"/>
                    <a:pt x="19" y="34"/>
                    <a:pt x="20" y="35"/>
                  </a:cubicBezTo>
                  <a:cubicBezTo>
                    <a:pt x="19" y="35"/>
                    <a:pt x="18" y="37"/>
                    <a:pt x="20" y="37"/>
                  </a:cubicBezTo>
                  <a:moveTo>
                    <a:pt x="14" y="36"/>
                  </a:moveTo>
                  <a:cubicBezTo>
                    <a:pt x="14" y="37"/>
                    <a:pt x="13" y="37"/>
                    <a:pt x="13" y="38"/>
                  </a:cubicBezTo>
                  <a:cubicBezTo>
                    <a:pt x="14" y="39"/>
                    <a:pt x="15" y="36"/>
                    <a:pt x="14" y="36"/>
                  </a:cubicBezTo>
                  <a:moveTo>
                    <a:pt x="16" y="39"/>
                  </a:moveTo>
                  <a:cubicBezTo>
                    <a:pt x="17" y="38"/>
                    <a:pt x="16" y="38"/>
                    <a:pt x="16" y="38"/>
                  </a:cubicBezTo>
                  <a:cubicBezTo>
                    <a:pt x="16" y="37"/>
                    <a:pt x="16" y="36"/>
                    <a:pt x="16" y="36"/>
                  </a:cubicBezTo>
                  <a:cubicBezTo>
                    <a:pt x="15" y="36"/>
                    <a:pt x="15" y="37"/>
                    <a:pt x="15" y="37"/>
                  </a:cubicBezTo>
                  <a:cubicBezTo>
                    <a:pt x="15" y="38"/>
                    <a:pt x="15" y="38"/>
                    <a:pt x="15" y="38"/>
                  </a:cubicBezTo>
                  <a:cubicBezTo>
                    <a:pt x="16" y="38"/>
                    <a:pt x="16" y="39"/>
                    <a:pt x="16" y="39"/>
                  </a:cubicBezTo>
                  <a:moveTo>
                    <a:pt x="18" y="41"/>
                  </a:moveTo>
                  <a:cubicBezTo>
                    <a:pt x="18" y="40"/>
                    <a:pt x="19" y="40"/>
                    <a:pt x="18" y="39"/>
                  </a:cubicBezTo>
                  <a:cubicBezTo>
                    <a:pt x="18" y="39"/>
                    <a:pt x="18" y="40"/>
                    <a:pt x="17" y="39"/>
                  </a:cubicBezTo>
                  <a:cubicBezTo>
                    <a:pt x="17" y="40"/>
                    <a:pt x="17" y="41"/>
                    <a:pt x="18" y="41"/>
                  </a:cubicBezTo>
                  <a:moveTo>
                    <a:pt x="17" y="43"/>
                  </a:moveTo>
                  <a:cubicBezTo>
                    <a:pt x="17" y="44"/>
                    <a:pt x="16" y="43"/>
                    <a:pt x="16" y="44"/>
                  </a:cubicBezTo>
                  <a:cubicBezTo>
                    <a:pt x="16" y="44"/>
                    <a:pt x="17" y="44"/>
                    <a:pt x="17" y="45"/>
                  </a:cubicBezTo>
                  <a:cubicBezTo>
                    <a:pt x="18" y="46"/>
                    <a:pt x="17" y="44"/>
                    <a:pt x="18" y="45"/>
                  </a:cubicBezTo>
                  <a:cubicBezTo>
                    <a:pt x="18" y="45"/>
                    <a:pt x="17" y="46"/>
                    <a:pt x="18" y="46"/>
                  </a:cubicBezTo>
                  <a:cubicBezTo>
                    <a:pt x="18" y="45"/>
                    <a:pt x="19" y="45"/>
                    <a:pt x="19" y="45"/>
                  </a:cubicBezTo>
                  <a:cubicBezTo>
                    <a:pt x="18" y="44"/>
                    <a:pt x="17" y="43"/>
                    <a:pt x="17" y="41"/>
                  </a:cubicBezTo>
                  <a:cubicBezTo>
                    <a:pt x="17" y="41"/>
                    <a:pt x="16" y="41"/>
                    <a:pt x="16" y="41"/>
                  </a:cubicBezTo>
                  <a:cubicBezTo>
                    <a:pt x="16" y="39"/>
                    <a:pt x="16" y="42"/>
                    <a:pt x="17" y="42"/>
                  </a:cubicBezTo>
                  <a:cubicBezTo>
                    <a:pt x="17" y="42"/>
                    <a:pt x="15" y="43"/>
                    <a:pt x="16" y="43"/>
                  </a:cubicBezTo>
                  <a:cubicBezTo>
                    <a:pt x="16" y="43"/>
                    <a:pt x="17" y="42"/>
                    <a:pt x="17" y="43"/>
                  </a:cubicBezTo>
                  <a:moveTo>
                    <a:pt x="15" y="46"/>
                  </a:moveTo>
                  <a:cubicBezTo>
                    <a:pt x="15" y="46"/>
                    <a:pt x="15" y="45"/>
                    <a:pt x="15" y="45"/>
                  </a:cubicBezTo>
                  <a:cubicBezTo>
                    <a:pt x="14" y="44"/>
                    <a:pt x="15" y="46"/>
                    <a:pt x="14" y="45"/>
                  </a:cubicBezTo>
                  <a:cubicBezTo>
                    <a:pt x="14" y="44"/>
                    <a:pt x="14" y="44"/>
                    <a:pt x="14" y="43"/>
                  </a:cubicBezTo>
                  <a:cubicBezTo>
                    <a:pt x="13" y="43"/>
                    <a:pt x="14" y="43"/>
                    <a:pt x="13" y="43"/>
                  </a:cubicBezTo>
                  <a:cubicBezTo>
                    <a:pt x="13" y="44"/>
                    <a:pt x="13" y="46"/>
                    <a:pt x="14" y="46"/>
                  </a:cubicBezTo>
                  <a:cubicBezTo>
                    <a:pt x="14" y="45"/>
                    <a:pt x="14" y="46"/>
                    <a:pt x="15" y="46"/>
                  </a:cubicBezTo>
                  <a:moveTo>
                    <a:pt x="17" y="48"/>
                  </a:moveTo>
                  <a:cubicBezTo>
                    <a:pt x="16" y="48"/>
                    <a:pt x="14" y="48"/>
                    <a:pt x="15" y="49"/>
                  </a:cubicBezTo>
                  <a:cubicBezTo>
                    <a:pt x="15" y="49"/>
                    <a:pt x="16" y="49"/>
                    <a:pt x="16" y="49"/>
                  </a:cubicBezTo>
                  <a:cubicBezTo>
                    <a:pt x="16" y="49"/>
                    <a:pt x="16" y="50"/>
                    <a:pt x="17" y="50"/>
                  </a:cubicBezTo>
                  <a:cubicBezTo>
                    <a:pt x="17" y="49"/>
                    <a:pt x="17" y="48"/>
                    <a:pt x="17" y="47"/>
                  </a:cubicBezTo>
                  <a:cubicBezTo>
                    <a:pt x="17" y="47"/>
                    <a:pt x="17" y="45"/>
                    <a:pt x="17" y="46"/>
                  </a:cubicBezTo>
                  <a:lnTo>
                    <a:pt x="17" y="48"/>
                  </a:lnTo>
                  <a:close/>
                  <a:moveTo>
                    <a:pt x="13" y="47"/>
                  </a:moveTo>
                  <a:cubicBezTo>
                    <a:pt x="12" y="47"/>
                    <a:pt x="12" y="50"/>
                    <a:pt x="13" y="49"/>
                  </a:cubicBezTo>
                  <a:cubicBezTo>
                    <a:pt x="13" y="49"/>
                    <a:pt x="13" y="49"/>
                    <a:pt x="13" y="48"/>
                  </a:cubicBezTo>
                  <a:cubicBezTo>
                    <a:pt x="13" y="48"/>
                    <a:pt x="13" y="47"/>
                    <a:pt x="13" y="47"/>
                  </a:cubicBezTo>
                  <a:moveTo>
                    <a:pt x="12" y="50"/>
                  </a:moveTo>
                  <a:cubicBezTo>
                    <a:pt x="12" y="49"/>
                    <a:pt x="11" y="50"/>
                    <a:pt x="11" y="48"/>
                  </a:cubicBezTo>
                  <a:cubicBezTo>
                    <a:pt x="11" y="48"/>
                    <a:pt x="12" y="48"/>
                    <a:pt x="11" y="47"/>
                  </a:cubicBezTo>
                  <a:cubicBezTo>
                    <a:pt x="10" y="47"/>
                    <a:pt x="10" y="47"/>
                    <a:pt x="10" y="47"/>
                  </a:cubicBezTo>
                  <a:cubicBezTo>
                    <a:pt x="11" y="49"/>
                    <a:pt x="10" y="49"/>
                    <a:pt x="10" y="50"/>
                  </a:cubicBezTo>
                  <a:cubicBezTo>
                    <a:pt x="11" y="50"/>
                    <a:pt x="11" y="49"/>
                    <a:pt x="12" y="50"/>
                  </a:cubicBezTo>
                  <a:moveTo>
                    <a:pt x="15" y="52"/>
                  </a:moveTo>
                  <a:cubicBezTo>
                    <a:pt x="16" y="52"/>
                    <a:pt x="16" y="49"/>
                    <a:pt x="16" y="50"/>
                  </a:cubicBezTo>
                  <a:cubicBezTo>
                    <a:pt x="16" y="51"/>
                    <a:pt x="15" y="51"/>
                    <a:pt x="15" y="52"/>
                  </a:cubicBezTo>
                  <a:moveTo>
                    <a:pt x="13" y="54"/>
                  </a:moveTo>
                  <a:cubicBezTo>
                    <a:pt x="13" y="53"/>
                    <a:pt x="14" y="52"/>
                    <a:pt x="13" y="51"/>
                  </a:cubicBezTo>
                  <a:cubicBezTo>
                    <a:pt x="12" y="51"/>
                    <a:pt x="12" y="53"/>
                    <a:pt x="13" y="54"/>
                  </a:cubicBezTo>
                  <a:moveTo>
                    <a:pt x="15" y="57"/>
                  </a:moveTo>
                  <a:cubicBezTo>
                    <a:pt x="15" y="56"/>
                    <a:pt x="15" y="54"/>
                    <a:pt x="14" y="54"/>
                  </a:cubicBezTo>
                  <a:cubicBezTo>
                    <a:pt x="14" y="55"/>
                    <a:pt x="14" y="57"/>
                    <a:pt x="15" y="57"/>
                  </a:cubicBezTo>
                  <a:moveTo>
                    <a:pt x="18" y="58"/>
                  </a:moveTo>
                  <a:cubicBezTo>
                    <a:pt x="18" y="57"/>
                    <a:pt x="19" y="56"/>
                    <a:pt x="18" y="56"/>
                  </a:cubicBezTo>
                  <a:cubicBezTo>
                    <a:pt x="18" y="56"/>
                    <a:pt x="17" y="58"/>
                    <a:pt x="18" y="58"/>
                  </a:cubicBezTo>
                  <a:moveTo>
                    <a:pt x="21" y="57"/>
                  </a:moveTo>
                  <a:cubicBezTo>
                    <a:pt x="21" y="56"/>
                    <a:pt x="20" y="54"/>
                    <a:pt x="20" y="53"/>
                  </a:cubicBezTo>
                  <a:cubicBezTo>
                    <a:pt x="19" y="53"/>
                    <a:pt x="20" y="55"/>
                    <a:pt x="19" y="55"/>
                  </a:cubicBezTo>
                  <a:cubicBezTo>
                    <a:pt x="19" y="55"/>
                    <a:pt x="19" y="55"/>
                    <a:pt x="19" y="55"/>
                  </a:cubicBezTo>
                  <a:cubicBezTo>
                    <a:pt x="19" y="56"/>
                    <a:pt x="20" y="55"/>
                    <a:pt x="20" y="55"/>
                  </a:cubicBezTo>
                  <a:cubicBezTo>
                    <a:pt x="20" y="56"/>
                    <a:pt x="20" y="57"/>
                    <a:pt x="21" y="57"/>
                  </a:cubicBezTo>
                  <a:moveTo>
                    <a:pt x="23" y="69"/>
                  </a:moveTo>
                  <a:cubicBezTo>
                    <a:pt x="24" y="70"/>
                    <a:pt x="23" y="70"/>
                    <a:pt x="24" y="71"/>
                  </a:cubicBezTo>
                  <a:cubicBezTo>
                    <a:pt x="25" y="71"/>
                    <a:pt x="24" y="69"/>
                    <a:pt x="23" y="69"/>
                  </a:cubicBezTo>
                  <a:moveTo>
                    <a:pt x="15" y="60"/>
                  </a:moveTo>
                  <a:cubicBezTo>
                    <a:pt x="15" y="60"/>
                    <a:pt x="15" y="60"/>
                    <a:pt x="15" y="60"/>
                  </a:cubicBezTo>
                  <a:cubicBezTo>
                    <a:pt x="15" y="59"/>
                    <a:pt x="14" y="59"/>
                    <a:pt x="13" y="59"/>
                  </a:cubicBezTo>
                  <a:cubicBezTo>
                    <a:pt x="14" y="60"/>
                    <a:pt x="14" y="60"/>
                    <a:pt x="14" y="60"/>
                  </a:cubicBezTo>
                  <a:cubicBezTo>
                    <a:pt x="15" y="61"/>
                    <a:pt x="14" y="60"/>
                    <a:pt x="15" y="60"/>
                  </a:cubicBezTo>
                  <a:moveTo>
                    <a:pt x="21" y="59"/>
                  </a:moveTo>
                  <a:cubicBezTo>
                    <a:pt x="21" y="59"/>
                    <a:pt x="22" y="58"/>
                    <a:pt x="22" y="58"/>
                  </a:cubicBezTo>
                  <a:cubicBezTo>
                    <a:pt x="21" y="58"/>
                    <a:pt x="21" y="58"/>
                    <a:pt x="20" y="58"/>
                  </a:cubicBezTo>
                  <a:lnTo>
                    <a:pt x="21" y="59"/>
                  </a:lnTo>
                  <a:close/>
                  <a:moveTo>
                    <a:pt x="16" y="65"/>
                  </a:moveTo>
                  <a:cubicBezTo>
                    <a:pt x="16" y="63"/>
                    <a:pt x="15" y="63"/>
                    <a:pt x="15" y="62"/>
                  </a:cubicBezTo>
                  <a:cubicBezTo>
                    <a:pt x="16" y="62"/>
                    <a:pt x="16" y="63"/>
                    <a:pt x="16" y="63"/>
                  </a:cubicBezTo>
                  <a:cubicBezTo>
                    <a:pt x="17" y="62"/>
                    <a:pt x="15" y="61"/>
                    <a:pt x="15" y="61"/>
                  </a:cubicBezTo>
                  <a:cubicBezTo>
                    <a:pt x="15" y="63"/>
                    <a:pt x="16" y="64"/>
                    <a:pt x="15" y="65"/>
                  </a:cubicBezTo>
                  <a:cubicBezTo>
                    <a:pt x="15" y="65"/>
                    <a:pt x="16" y="65"/>
                    <a:pt x="16" y="65"/>
                  </a:cubicBezTo>
                  <a:moveTo>
                    <a:pt x="20" y="63"/>
                  </a:moveTo>
                  <a:cubicBezTo>
                    <a:pt x="22" y="66"/>
                    <a:pt x="21" y="61"/>
                    <a:pt x="20" y="62"/>
                  </a:cubicBezTo>
                  <a:cubicBezTo>
                    <a:pt x="20" y="62"/>
                    <a:pt x="20" y="62"/>
                    <a:pt x="20" y="63"/>
                  </a:cubicBezTo>
                  <a:moveTo>
                    <a:pt x="21" y="67"/>
                  </a:moveTo>
                  <a:cubicBezTo>
                    <a:pt x="23" y="67"/>
                    <a:pt x="23" y="67"/>
                    <a:pt x="23" y="67"/>
                  </a:cubicBezTo>
                  <a:cubicBezTo>
                    <a:pt x="23" y="67"/>
                    <a:pt x="23" y="69"/>
                    <a:pt x="24" y="68"/>
                  </a:cubicBezTo>
                  <a:cubicBezTo>
                    <a:pt x="23" y="67"/>
                    <a:pt x="23" y="66"/>
                    <a:pt x="23" y="65"/>
                  </a:cubicBezTo>
                  <a:cubicBezTo>
                    <a:pt x="22" y="65"/>
                    <a:pt x="23" y="66"/>
                    <a:pt x="22" y="66"/>
                  </a:cubicBezTo>
                  <a:cubicBezTo>
                    <a:pt x="22" y="66"/>
                    <a:pt x="21" y="66"/>
                    <a:pt x="21" y="65"/>
                  </a:cubicBezTo>
                  <a:cubicBezTo>
                    <a:pt x="23" y="65"/>
                    <a:pt x="23" y="61"/>
                    <a:pt x="21" y="61"/>
                  </a:cubicBezTo>
                  <a:cubicBezTo>
                    <a:pt x="21" y="63"/>
                    <a:pt x="21" y="64"/>
                    <a:pt x="21" y="64"/>
                  </a:cubicBezTo>
                  <a:cubicBezTo>
                    <a:pt x="20" y="65"/>
                    <a:pt x="20" y="64"/>
                    <a:pt x="19" y="64"/>
                  </a:cubicBezTo>
                  <a:cubicBezTo>
                    <a:pt x="20" y="65"/>
                    <a:pt x="21" y="65"/>
                    <a:pt x="21" y="67"/>
                  </a:cubicBezTo>
                  <a:moveTo>
                    <a:pt x="18" y="73"/>
                  </a:moveTo>
                  <a:cubicBezTo>
                    <a:pt x="18" y="72"/>
                    <a:pt x="19" y="72"/>
                    <a:pt x="18" y="72"/>
                  </a:cubicBezTo>
                  <a:cubicBezTo>
                    <a:pt x="18" y="71"/>
                    <a:pt x="18" y="72"/>
                    <a:pt x="17" y="71"/>
                  </a:cubicBezTo>
                  <a:cubicBezTo>
                    <a:pt x="18" y="71"/>
                    <a:pt x="17" y="71"/>
                    <a:pt x="17" y="70"/>
                  </a:cubicBezTo>
                  <a:cubicBezTo>
                    <a:pt x="18" y="70"/>
                    <a:pt x="18" y="71"/>
                    <a:pt x="19" y="70"/>
                  </a:cubicBezTo>
                  <a:cubicBezTo>
                    <a:pt x="19" y="70"/>
                    <a:pt x="19" y="69"/>
                    <a:pt x="18" y="69"/>
                  </a:cubicBezTo>
                  <a:cubicBezTo>
                    <a:pt x="18" y="69"/>
                    <a:pt x="18" y="69"/>
                    <a:pt x="18" y="69"/>
                  </a:cubicBezTo>
                  <a:cubicBezTo>
                    <a:pt x="17" y="67"/>
                    <a:pt x="18" y="67"/>
                    <a:pt x="18" y="66"/>
                  </a:cubicBezTo>
                  <a:cubicBezTo>
                    <a:pt x="17" y="67"/>
                    <a:pt x="17" y="66"/>
                    <a:pt x="15" y="67"/>
                  </a:cubicBezTo>
                  <a:cubicBezTo>
                    <a:pt x="16" y="68"/>
                    <a:pt x="16" y="68"/>
                    <a:pt x="16" y="70"/>
                  </a:cubicBezTo>
                  <a:cubicBezTo>
                    <a:pt x="16" y="70"/>
                    <a:pt x="17" y="70"/>
                    <a:pt x="17" y="70"/>
                  </a:cubicBezTo>
                  <a:cubicBezTo>
                    <a:pt x="17" y="71"/>
                    <a:pt x="16" y="71"/>
                    <a:pt x="16" y="73"/>
                  </a:cubicBezTo>
                  <a:cubicBezTo>
                    <a:pt x="17" y="73"/>
                    <a:pt x="17" y="73"/>
                    <a:pt x="18" y="73"/>
                  </a:cubicBezTo>
                  <a:moveTo>
                    <a:pt x="20" y="72"/>
                  </a:moveTo>
                  <a:cubicBezTo>
                    <a:pt x="20" y="71"/>
                    <a:pt x="21" y="71"/>
                    <a:pt x="20" y="71"/>
                  </a:cubicBezTo>
                  <a:cubicBezTo>
                    <a:pt x="21" y="71"/>
                    <a:pt x="20" y="70"/>
                    <a:pt x="21" y="70"/>
                  </a:cubicBezTo>
                  <a:cubicBezTo>
                    <a:pt x="22" y="69"/>
                    <a:pt x="20" y="69"/>
                    <a:pt x="20" y="69"/>
                  </a:cubicBezTo>
                  <a:cubicBezTo>
                    <a:pt x="21" y="69"/>
                    <a:pt x="21" y="70"/>
                    <a:pt x="20" y="70"/>
                  </a:cubicBezTo>
                  <a:cubicBezTo>
                    <a:pt x="20" y="70"/>
                    <a:pt x="20" y="70"/>
                    <a:pt x="20" y="70"/>
                  </a:cubicBezTo>
                  <a:cubicBezTo>
                    <a:pt x="20" y="69"/>
                    <a:pt x="20" y="68"/>
                    <a:pt x="19" y="68"/>
                  </a:cubicBezTo>
                  <a:cubicBezTo>
                    <a:pt x="19" y="68"/>
                    <a:pt x="19" y="69"/>
                    <a:pt x="20" y="70"/>
                  </a:cubicBezTo>
                  <a:cubicBezTo>
                    <a:pt x="19" y="71"/>
                    <a:pt x="19" y="72"/>
                    <a:pt x="19" y="73"/>
                  </a:cubicBezTo>
                  <a:cubicBezTo>
                    <a:pt x="20" y="73"/>
                    <a:pt x="20" y="73"/>
                    <a:pt x="20" y="72"/>
                  </a:cubicBezTo>
                  <a:moveTo>
                    <a:pt x="23" y="75"/>
                  </a:moveTo>
                  <a:cubicBezTo>
                    <a:pt x="23" y="75"/>
                    <a:pt x="23" y="74"/>
                    <a:pt x="23" y="74"/>
                  </a:cubicBezTo>
                  <a:cubicBezTo>
                    <a:pt x="24" y="76"/>
                    <a:pt x="24" y="76"/>
                    <a:pt x="24" y="76"/>
                  </a:cubicBezTo>
                  <a:cubicBezTo>
                    <a:pt x="24" y="76"/>
                    <a:pt x="25" y="76"/>
                    <a:pt x="25" y="76"/>
                  </a:cubicBezTo>
                  <a:cubicBezTo>
                    <a:pt x="25" y="74"/>
                    <a:pt x="24" y="74"/>
                    <a:pt x="24" y="72"/>
                  </a:cubicBezTo>
                  <a:cubicBezTo>
                    <a:pt x="23" y="72"/>
                    <a:pt x="23" y="73"/>
                    <a:pt x="23" y="73"/>
                  </a:cubicBezTo>
                  <a:cubicBezTo>
                    <a:pt x="23" y="73"/>
                    <a:pt x="22" y="73"/>
                    <a:pt x="22" y="73"/>
                  </a:cubicBezTo>
                  <a:cubicBezTo>
                    <a:pt x="22" y="73"/>
                    <a:pt x="22" y="73"/>
                    <a:pt x="22" y="73"/>
                  </a:cubicBezTo>
                  <a:cubicBezTo>
                    <a:pt x="22" y="74"/>
                    <a:pt x="21" y="73"/>
                    <a:pt x="21" y="74"/>
                  </a:cubicBezTo>
                  <a:cubicBezTo>
                    <a:pt x="23" y="73"/>
                    <a:pt x="22" y="75"/>
                    <a:pt x="23" y="75"/>
                  </a:cubicBezTo>
                  <a:moveTo>
                    <a:pt x="21" y="79"/>
                  </a:moveTo>
                  <a:cubicBezTo>
                    <a:pt x="22" y="78"/>
                    <a:pt x="21" y="77"/>
                    <a:pt x="21" y="75"/>
                  </a:cubicBezTo>
                  <a:cubicBezTo>
                    <a:pt x="19" y="76"/>
                    <a:pt x="20" y="78"/>
                    <a:pt x="21" y="79"/>
                  </a:cubicBezTo>
                  <a:moveTo>
                    <a:pt x="23" y="79"/>
                  </a:moveTo>
                  <a:cubicBezTo>
                    <a:pt x="23" y="80"/>
                    <a:pt x="23" y="80"/>
                    <a:pt x="23" y="80"/>
                  </a:cubicBezTo>
                  <a:cubicBezTo>
                    <a:pt x="23" y="81"/>
                    <a:pt x="22" y="80"/>
                    <a:pt x="22" y="81"/>
                  </a:cubicBezTo>
                  <a:cubicBezTo>
                    <a:pt x="22" y="81"/>
                    <a:pt x="22" y="82"/>
                    <a:pt x="23" y="82"/>
                  </a:cubicBezTo>
                  <a:cubicBezTo>
                    <a:pt x="23" y="82"/>
                    <a:pt x="22" y="81"/>
                    <a:pt x="23" y="80"/>
                  </a:cubicBezTo>
                  <a:cubicBezTo>
                    <a:pt x="23" y="82"/>
                    <a:pt x="24" y="81"/>
                    <a:pt x="24" y="81"/>
                  </a:cubicBezTo>
                  <a:cubicBezTo>
                    <a:pt x="24" y="82"/>
                    <a:pt x="24" y="83"/>
                    <a:pt x="24" y="83"/>
                  </a:cubicBezTo>
                  <a:cubicBezTo>
                    <a:pt x="26" y="83"/>
                    <a:pt x="24" y="81"/>
                    <a:pt x="25" y="80"/>
                  </a:cubicBezTo>
                  <a:cubicBezTo>
                    <a:pt x="25" y="80"/>
                    <a:pt x="25" y="80"/>
                    <a:pt x="26" y="80"/>
                  </a:cubicBezTo>
                  <a:cubicBezTo>
                    <a:pt x="26" y="79"/>
                    <a:pt x="26" y="79"/>
                    <a:pt x="25" y="78"/>
                  </a:cubicBezTo>
                  <a:cubicBezTo>
                    <a:pt x="24" y="78"/>
                    <a:pt x="25" y="80"/>
                    <a:pt x="24" y="79"/>
                  </a:cubicBezTo>
                  <a:cubicBezTo>
                    <a:pt x="24" y="78"/>
                    <a:pt x="24" y="78"/>
                    <a:pt x="24" y="78"/>
                  </a:cubicBezTo>
                  <a:cubicBezTo>
                    <a:pt x="23" y="78"/>
                    <a:pt x="24" y="79"/>
                    <a:pt x="23" y="80"/>
                  </a:cubicBezTo>
                  <a:cubicBezTo>
                    <a:pt x="23" y="80"/>
                    <a:pt x="23" y="80"/>
                    <a:pt x="23" y="79"/>
                  </a:cubicBezTo>
                  <a:cubicBezTo>
                    <a:pt x="23" y="79"/>
                    <a:pt x="23" y="79"/>
                    <a:pt x="23" y="79"/>
                  </a:cubicBezTo>
                  <a:moveTo>
                    <a:pt x="23" y="85"/>
                  </a:moveTo>
                  <a:cubicBezTo>
                    <a:pt x="23" y="83"/>
                    <a:pt x="22" y="84"/>
                    <a:pt x="22" y="84"/>
                  </a:cubicBezTo>
                  <a:cubicBezTo>
                    <a:pt x="21" y="82"/>
                    <a:pt x="22" y="81"/>
                    <a:pt x="21" y="80"/>
                  </a:cubicBezTo>
                  <a:cubicBezTo>
                    <a:pt x="21" y="80"/>
                    <a:pt x="21" y="80"/>
                    <a:pt x="20" y="80"/>
                  </a:cubicBezTo>
                  <a:cubicBezTo>
                    <a:pt x="21" y="82"/>
                    <a:pt x="21" y="83"/>
                    <a:pt x="22" y="85"/>
                  </a:cubicBezTo>
                  <a:lnTo>
                    <a:pt x="23" y="85"/>
                  </a:lnTo>
                  <a:close/>
                  <a:moveTo>
                    <a:pt x="24" y="94"/>
                  </a:moveTo>
                  <a:cubicBezTo>
                    <a:pt x="24" y="94"/>
                    <a:pt x="24" y="93"/>
                    <a:pt x="25" y="93"/>
                  </a:cubicBezTo>
                  <a:cubicBezTo>
                    <a:pt x="24" y="92"/>
                    <a:pt x="24" y="92"/>
                    <a:pt x="23" y="92"/>
                  </a:cubicBezTo>
                  <a:cubicBezTo>
                    <a:pt x="23" y="93"/>
                    <a:pt x="23" y="93"/>
                    <a:pt x="24" y="94"/>
                  </a:cubicBezTo>
                  <a:moveTo>
                    <a:pt x="27" y="97"/>
                  </a:moveTo>
                  <a:cubicBezTo>
                    <a:pt x="27" y="96"/>
                    <a:pt x="27" y="95"/>
                    <a:pt x="26" y="95"/>
                  </a:cubicBezTo>
                  <a:cubicBezTo>
                    <a:pt x="26" y="95"/>
                    <a:pt x="26" y="97"/>
                    <a:pt x="27" y="97"/>
                  </a:cubicBezTo>
                  <a:moveTo>
                    <a:pt x="30" y="104"/>
                  </a:moveTo>
                  <a:cubicBezTo>
                    <a:pt x="30" y="103"/>
                    <a:pt x="30" y="103"/>
                    <a:pt x="30" y="103"/>
                  </a:cubicBezTo>
                  <a:cubicBezTo>
                    <a:pt x="29" y="102"/>
                    <a:pt x="29" y="104"/>
                    <a:pt x="30" y="104"/>
                  </a:cubicBezTo>
                  <a:moveTo>
                    <a:pt x="27" y="105"/>
                  </a:moveTo>
                  <a:cubicBezTo>
                    <a:pt x="27" y="104"/>
                    <a:pt x="28" y="102"/>
                    <a:pt x="27" y="101"/>
                  </a:cubicBezTo>
                  <a:cubicBezTo>
                    <a:pt x="27" y="102"/>
                    <a:pt x="26" y="104"/>
                    <a:pt x="27" y="105"/>
                  </a:cubicBezTo>
                  <a:moveTo>
                    <a:pt x="24" y="111"/>
                  </a:moveTo>
                  <a:cubicBezTo>
                    <a:pt x="24" y="111"/>
                    <a:pt x="25" y="111"/>
                    <a:pt x="24" y="110"/>
                  </a:cubicBezTo>
                  <a:cubicBezTo>
                    <a:pt x="23" y="110"/>
                    <a:pt x="23" y="110"/>
                    <a:pt x="23" y="110"/>
                  </a:cubicBezTo>
                  <a:cubicBezTo>
                    <a:pt x="23" y="110"/>
                    <a:pt x="23" y="111"/>
                    <a:pt x="24" y="111"/>
                  </a:cubicBezTo>
                  <a:moveTo>
                    <a:pt x="25" y="114"/>
                  </a:moveTo>
                  <a:cubicBezTo>
                    <a:pt x="26" y="113"/>
                    <a:pt x="25" y="111"/>
                    <a:pt x="24" y="112"/>
                  </a:cubicBezTo>
                  <a:cubicBezTo>
                    <a:pt x="24" y="112"/>
                    <a:pt x="23" y="113"/>
                    <a:pt x="24" y="113"/>
                  </a:cubicBezTo>
                  <a:cubicBezTo>
                    <a:pt x="24" y="113"/>
                    <a:pt x="24" y="112"/>
                    <a:pt x="24" y="112"/>
                  </a:cubicBezTo>
                  <a:cubicBezTo>
                    <a:pt x="24" y="114"/>
                    <a:pt x="25" y="113"/>
                    <a:pt x="25" y="114"/>
                  </a:cubicBezTo>
                  <a:moveTo>
                    <a:pt x="24" y="118"/>
                  </a:moveTo>
                  <a:cubicBezTo>
                    <a:pt x="26" y="118"/>
                    <a:pt x="24" y="117"/>
                    <a:pt x="24" y="116"/>
                  </a:cubicBezTo>
                  <a:cubicBezTo>
                    <a:pt x="24" y="116"/>
                    <a:pt x="25" y="114"/>
                    <a:pt x="24" y="114"/>
                  </a:cubicBezTo>
                  <a:cubicBezTo>
                    <a:pt x="24" y="115"/>
                    <a:pt x="24" y="117"/>
                    <a:pt x="24" y="118"/>
                  </a:cubicBezTo>
                  <a:moveTo>
                    <a:pt x="28" y="121"/>
                  </a:moveTo>
                  <a:cubicBezTo>
                    <a:pt x="28" y="120"/>
                    <a:pt x="28" y="119"/>
                    <a:pt x="28" y="119"/>
                  </a:cubicBezTo>
                  <a:cubicBezTo>
                    <a:pt x="28" y="119"/>
                    <a:pt x="27" y="121"/>
                    <a:pt x="28" y="121"/>
                  </a:cubicBezTo>
                  <a:moveTo>
                    <a:pt x="19" y="104"/>
                  </a:moveTo>
                  <a:cubicBezTo>
                    <a:pt x="19" y="102"/>
                    <a:pt x="20" y="102"/>
                    <a:pt x="19" y="101"/>
                  </a:cubicBezTo>
                  <a:cubicBezTo>
                    <a:pt x="18" y="101"/>
                    <a:pt x="19" y="103"/>
                    <a:pt x="19" y="104"/>
                  </a:cubicBezTo>
                  <a:moveTo>
                    <a:pt x="19" y="107"/>
                  </a:moveTo>
                  <a:cubicBezTo>
                    <a:pt x="19" y="106"/>
                    <a:pt x="20" y="105"/>
                    <a:pt x="19" y="105"/>
                  </a:cubicBezTo>
                  <a:cubicBezTo>
                    <a:pt x="19" y="106"/>
                    <a:pt x="19" y="106"/>
                    <a:pt x="18" y="105"/>
                  </a:cubicBezTo>
                  <a:cubicBezTo>
                    <a:pt x="18" y="106"/>
                    <a:pt x="19" y="107"/>
                    <a:pt x="19" y="107"/>
                  </a:cubicBezTo>
                  <a:moveTo>
                    <a:pt x="17" y="111"/>
                  </a:moveTo>
                  <a:cubicBezTo>
                    <a:pt x="18" y="111"/>
                    <a:pt x="19" y="111"/>
                    <a:pt x="19" y="110"/>
                  </a:cubicBezTo>
                  <a:cubicBezTo>
                    <a:pt x="18" y="110"/>
                    <a:pt x="17" y="111"/>
                    <a:pt x="17" y="111"/>
                  </a:cubicBezTo>
                  <a:moveTo>
                    <a:pt x="19" y="112"/>
                  </a:moveTo>
                  <a:cubicBezTo>
                    <a:pt x="19" y="110"/>
                    <a:pt x="21" y="113"/>
                    <a:pt x="20" y="111"/>
                  </a:cubicBezTo>
                  <a:cubicBezTo>
                    <a:pt x="19" y="110"/>
                    <a:pt x="18" y="111"/>
                    <a:pt x="19" y="112"/>
                  </a:cubicBezTo>
                  <a:moveTo>
                    <a:pt x="21" y="121"/>
                  </a:moveTo>
                  <a:cubicBezTo>
                    <a:pt x="21" y="121"/>
                    <a:pt x="20" y="121"/>
                    <a:pt x="20" y="121"/>
                  </a:cubicBezTo>
                  <a:cubicBezTo>
                    <a:pt x="20" y="121"/>
                    <a:pt x="20" y="122"/>
                    <a:pt x="20" y="122"/>
                  </a:cubicBezTo>
                  <a:cubicBezTo>
                    <a:pt x="21" y="122"/>
                    <a:pt x="21" y="121"/>
                    <a:pt x="21" y="121"/>
                  </a:cubicBezTo>
                  <a:moveTo>
                    <a:pt x="17" y="123"/>
                  </a:moveTo>
                  <a:cubicBezTo>
                    <a:pt x="17" y="123"/>
                    <a:pt x="18" y="123"/>
                    <a:pt x="18" y="123"/>
                  </a:cubicBezTo>
                  <a:cubicBezTo>
                    <a:pt x="17" y="123"/>
                    <a:pt x="18" y="122"/>
                    <a:pt x="18" y="122"/>
                  </a:cubicBezTo>
                  <a:cubicBezTo>
                    <a:pt x="19" y="122"/>
                    <a:pt x="19" y="123"/>
                    <a:pt x="19" y="123"/>
                  </a:cubicBezTo>
                  <a:cubicBezTo>
                    <a:pt x="19" y="121"/>
                    <a:pt x="18" y="119"/>
                    <a:pt x="19" y="118"/>
                  </a:cubicBezTo>
                  <a:cubicBezTo>
                    <a:pt x="19" y="117"/>
                    <a:pt x="20" y="117"/>
                    <a:pt x="20" y="116"/>
                  </a:cubicBezTo>
                  <a:cubicBezTo>
                    <a:pt x="20" y="117"/>
                    <a:pt x="21" y="119"/>
                    <a:pt x="21" y="118"/>
                  </a:cubicBezTo>
                  <a:cubicBezTo>
                    <a:pt x="21" y="118"/>
                    <a:pt x="21" y="117"/>
                    <a:pt x="20" y="116"/>
                  </a:cubicBezTo>
                  <a:cubicBezTo>
                    <a:pt x="20" y="116"/>
                    <a:pt x="20" y="115"/>
                    <a:pt x="19" y="115"/>
                  </a:cubicBezTo>
                  <a:cubicBezTo>
                    <a:pt x="19" y="115"/>
                    <a:pt x="19" y="116"/>
                    <a:pt x="19" y="116"/>
                  </a:cubicBezTo>
                  <a:cubicBezTo>
                    <a:pt x="19" y="115"/>
                    <a:pt x="18" y="114"/>
                    <a:pt x="19" y="114"/>
                  </a:cubicBezTo>
                  <a:cubicBezTo>
                    <a:pt x="19" y="114"/>
                    <a:pt x="19" y="115"/>
                    <a:pt x="19" y="115"/>
                  </a:cubicBezTo>
                  <a:cubicBezTo>
                    <a:pt x="19" y="114"/>
                    <a:pt x="19" y="114"/>
                    <a:pt x="20" y="113"/>
                  </a:cubicBezTo>
                  <a:cubicBezTo>
                    <a:pt x="20" y="114"/>
                    <a:pt x="20" y="113"/>
                    <a:pt x="21" y="113"/>
                  </a:cubicBezTo>
                  <a:cubicBezTo>
                    <a:pt x="20" y="113"/>
                    <a:pt x="20" y="112"/>
                    <a:pt x="19" y="112"/>
                  </a:cubicBezTo>
                  <a:cubicBezTo>
                    <a:pt x="19" y="113"/>
                    <a:pt x="20" y="113"/>
                    <a:pt x="19" y="114"/>
                  </a:cubicBezTo>
                  <a:cubicBezTo>
                    <a:pt x="18" y="113"/>
                    <a:pt x="17" y="113"/>
                    <a:pt x="16" y="113"/>
                  </a:cubicBezTo>
                  <a:cubicBezTo>
                    <a:pt x="16" y="114"/>
                    <a:pt x="16" y="114"/>
                    <a:pt x="16" y="114"/>
                  </a:cubicBezTo>
                  <a:cubicBezTo>
                    <a:pt x="17" y="115"/>
                    <a:pt x="17" y="113"/>
                    <a:pt x="17" y="114"/>
                  </a:cubicBezTo>
                  <a:cubicBezTo>
                    <a:pt x="17" y="114"/>
                    <a:pt x="17" y="115"/>
                    <a:pt x="17" y="115"/>
                  </a:cubicBezTo>
                  <a:cubicBezTo>
                    <a:pt x="17" y="115"/>
                    <a:pt x="17" y="114"/>
                    <a:pt x="17" y="114"/>
                  </a:cubicBezTo>
                  <a:cubicBezTo>
                    <a:pt x="16" y="115"/>
                    <a:pt x="17" y="116"/>
                    <a:pt x="17" y="117"/>
                  </a:cubicBezTo>
                  <a:cubicBezTo>
                    <a:pt x="17" y="118"/>
                    <a:pt x="16" y="119"/>
                    <a:pt x="17" y="119"/>
                  </a:cubicBezTo>
                  <a:cubicBezTo>
                    <a:pt x="17" y="118"/>
                    <a:pt x="18" y="117"/>
                    <a:pt x="18" y="116"/>
                  </a:cubicBezTo>
                  <a:cubicBezTo>
                    <a:pt x="19" y="117"/>
                    <a:pt x="18" y="118"/>
                    <a:pt x="18" y="119"/>
                  </a:cubicBezTo>
                  <a:cubicBezTo>
                    <a:pt x="18" y="119"/>
                    <a:pt x="19" y="121"/>
                    <a:pt x="18" y="121"/>
                  </a:cubicBezTo>
                  <a:cubicBezTo>
                    <a:pt x="17" y="121"/>
                    <a:pt x="18" y="119"/>
                    <a:pt x="17" y="120"/>
                  </a:cubicBezTo>
                  <a:cubicBezTo>
                    <a:pt x="17" y="121"/>
                    <a:pt x="17" y="122"/>
                    <a:pt x="17" y="123"/>
                  </a:cubicBezTo>
                  <a:moveTo>
                    <a:pt x="24" y="129"/>
                  </a:moveTo>
                  <a:cubicBezTo>
                    <a:pt x="25" y="129"/>
                    <a:pt x="27" y="128"/>
                    <a:pt x="26" y="127"/>
                  </a:cubicBezTo>
                  <a:cubicBezTo>
                    <a:pt x="26" y="127"/>
                    <a:pt x="25" y="127"/>
                    <a:pt x="25" y="127"/>
                  </a:cubicBezTo>
                  <a:cubicBezTo>
                    <a:pt x="25" y="127"/>
                    <a:pt x="25" y="126"/>
                    <a:pt x="25" y="125"/>
                  </a:cubicBezTo>
                  <a:cubicBezTo>
                    <a:pt x="26" y="125"/>
                    <a:pt x="25" y="125"/>
                    <a:pt x="26" y="124"/>
                  </a:cubicBezTo>
                  <a:cubicBezTo>
                    <a:pt x="26" y="123"/>
                    <a:pt x="25" y="123"/>
                    <a:pt x="25" y="122"/>
                  </a:cubicBezTo>
                  <a:cubicBezTo>
                    <a:pt x="24" y="122"/>
                    <a:pt x="25" y="122"/>
                    <a:pt x="24" y="122"/>
                  </a:cubicBezTo>
                  <a:cubicBezTo>
                    <a:pt x="24" y="125"/>
                    <a:pt x="24" y="127"/>
                    <a:pt x="24" y="129"/>
                  </a:cubicBezTo>
                  <a:moveTo>
                    <a:pt x="26" y="138"/>
                  </a:moveTo>
                  <a:cubicBezTo>
                    <a:pt x="26" y="137"/>
                    <a:pt x="25" y="136"/>
                    <a:pt x="25" y="135"/>
                  </a:cubicBezTo>
                  <a:cubicBezTo>
                    <a:pt x="26" y="135"/>
                    <a:pt x="26" y="136"/>
                    <a:pt x="26" y="136"/>
                  </a:cubicBezTo>
                  <a:cubicBezTo>
                    <a:pt x="26" y="136"/>
                    <a:pt x="26" y="136"/>
                    <a:pt x="26" y="136"/>
                  </a:cubicBezTo>
                  <a:cubicBezTo>
                    <a:pt x="26" y="135"/>
                    <a:pt x="26" y="135"/>
                    <a:pt x="26" y="135"/>
                  </a:cubicBezTo>
                  <a:cubicBezTo>
                    <a:pt x="26" y="135"/>
                    <a:pt x="25" y="135"/>
                    <a:pt x="25" y="135"/>
                  </a:cubicBezTo>
                  <a:cubicBezTo>
                    <a:pt x="27" y="134"/>
                    <a:pt x="25" y="133"/>
                    <a:pt x="25" y="132"/>
                  </a:cubicBezTo>
                  <a:cubicBezTo>
                    <a:pt x="26" y="132"/>
                    <a:pt x="26" y="132"/>
                    <a:pt x="26" y="132"/>
                  </a:cubicBezTo>
                  <a:cubicBezTo>
                    <a:pt x="25" y="131"/>
                    <a:pt x="27" y="128"/>
                    <a:pt x="26" y="128"/>
                  </a:cubicBezTo>
                  <a:cubicBezTo>
                    <a:pt x="26" y="130"/>
                    <a:pt x="25" y="131"/>
                    <a:pt x="24" y="130"/>
                  </a:cubicBezTo>
                  <a:cubicBezTo>
                    <a:pt x="24" y="131"/>
                    <a:pt x="24" y="132"/>
                    <a:pt x="25" y="133"/>
                  </a:cubicBezTo>
                  <a:cubicBezTo>
                    <a:pt x="25" y="135"/>
                    <a:pt x="23" y="138"/>
                    <a:pt x="26" y="138"/>
                  </a:cubicBezTo>
                  <a:moveTo>
                    <a:pt x="17" y="145"/>
                  </a:moveTo>
                  <a:cubicBezTo>
                    <a:pt x="16" y="144"/>
                    <a:pt x="17" y="144"/>
                    <a:pt x="16" y="143"/>
                  </a:cubicBezTo>
                  <a:cubicBezTo>
                    <a:pt x="16" y="144"/>
                    <a:pt x="16" y="144"/>
                    <a:pt x="16" y="145"/>
                  </a:cubicBezTo>
                  <a:lnTo>
                    <a:pt x="17" y="145"/>
                  </a:lnTo>
                  <a:close/>
                  <a:moveTo>
                    <a:pt x="22" y="147"/>
                  </a:moveTo>
                  <a:cubicBezTo>
                    <a:pt x="23" y="147"/>
                    <a:pt x="23" y="146"/>
                    <a:pt x="23" y="145"/>
                  </a:cubicBezTo>
                  <a:cubicBezTo>
                    <a:pt x="22" y="144"/>
                    <a:pt x="22" y="147"/>
                    <a:pt x="22" y="147"/>
                  </a:cubicBezTo>
                  <a:moveTo>
                    <a:pt x="25" y="147"/>
                  </a:moveTo>
                  <a:cubicBezTo>
                    <a:pt x="25" y="145"/>
                    <a:pt x="26" y="148"/>
                    <a:pt x="27" y="147"/>
                  </a:cubicBezTo>
                  <a:cubicBezTo>
                    <a:pt x="27" y="145"/>
                    <a:pt x="27" y="144"/>
                    <a:pt x="26" y="143"/>
                  </a:cubicBezTo>
                  <a:cubicBezTo>
                    <a:pt x="26" y="142"/>
                    <a:pt x="26" y="144"/>
                    <a:pt x="25" y="143"/>
                  </a:cubicBezTo>
                  <a:cubicBezTo>
                    <a:pt x="26" y="142"/>
                    <a:pt x="27" y="141"/>
                    <a:pt x="27" y="140"/>
                  </a:cubicBezTo>
                  <a:cubicBezTo>
                    <a:pt x="26" y="140"/>
                    <a:pt x="26" y="139"/>
                    <a:pt x="25" y="139"/>
                  </a:cubicBezTo>
                  <a:cubicBezTo>
                    <a:pt x="25" y="140"/>
                    <a:pt x="25" y="142"/>
                    <a:pt x="26" y="140"/>
                  </a:cubicBezTo>
                  <a:cubicBezTo>
                    <a:pt x="25" y="142"/>
                    <a:pt x="25" y="142"/>
                    <a:pt x="25" y="143"/>
                  </a:cubicBezTo>
                  <a:cubicBezTo>
                    <a:pt x="26" y="144"/>
                    <a:pt x="24" y="146"/>
                    <a:pt x="25" y="147"/>
                  </a:cubicBezTo>
                  <a:moveTo>
                    <a:pt x="27" y="148"/>
                  </a:moveTo>
                  <a:cubicBezTo>
                    <a:pt x="27" y="148"/>
                    <a:pt x="26" y="148"/>
                    <a:pt x="26" y="148"/>
                  </a:cubicBezTo>
                  <a:cubicBezTo>
                    <a:pt x="26" y="149"/>
                    <a:pt x="25" y="148"/>
                    <a:pt x="25" y="149"/>
                  </a:cubicBezTo>
                  <a:cubicBezTo>
                    <a:pt x="25" y="150"/>
                    <a:pt x="27" y="148"/>
                    <a:pt x="27" y="148"/>
                  </a:cubicBezTo>
                  <a:moveTo>
                    <a:pt x="77" y="274"/>
                  </a:moveTo>
                  <a:cubicBezTo>
                    <a:pt x="78" y="273"/>
                    <a:pt x="78" y="273"/>
                    <a:pt x="78" y="273"/>
                  </a:cubicBezTo>
                  <a:cubicBezTo>
                    <a:pt x="77" y="273"/>
                    <a:pt x="79" y="271"/>
                    <a:pt x="77" y="272"/>
                  </a:cubicBezTo>
                  <a:cubicBezTo>
                    <a:pt x="77" y="272"/>
                    <a:pt x="77" y="273"/>
                    <a:pt x="77" y="274"/>
                  </a:cubicBezTo>
                  <a:moveTo>
                    <a:pt x="59" y="266"/>
                  </a:moveTo>
                  <a:cubicBezTo>
                    <a:pt x="60" y="267"/>
                    <a:pt x="61" y="267"/>
                    <a:pt x="62" y="266"/>
                  </a:cubicBezTo>
                  <a:cubicBezTo>
                    <a:pt x="62" y="266"/>
                    <a:pt x="59" y="266"/>
                    <a:pt x="59" y="266"/>
                  </a:cubicBezTo>
                  <a:moveTo>
                    <a:pt x="38" y="270"/>
                  </a:moveTo>
                  <a:cubicBezTo>
                    <a:pt x="39" y="270"/>
                    <a:pt x="39" y="271"/>
                    <a:pt x="40" y="271"/>
                  </a:cubicBezTo>
                  <a:cubicBezTo>
                    <a:pt x="41" y="271"/>
                    <a:pt x="38" y="269"/>
                    <a:pt x="38" y="270"/>
                  </a:cubicBezTo>
                  <a:moveTo>
                    <a:pt x="31" y="267"/>
                  </a:moveTo>
                  <a:cubicBezTo>
                    <a:pt x="32" y="267"/>
                    <a:pt x="32" y="267"/>
                    <a:pt x="33" y="268"/>
                  </a:cubicBezTo>
                  <a:cubicBezTo>
                    <a:pt x="33" y="268"/>
                    <a:pt x="34" y="269"/>
                    <a:pt x="35" y="269"/>
                  </a:cubicBezTo>
                  <a:cubicBezTo>
                    <a:pt x="34" y="268"/>
                    <a:pt x="34" y="268"/>
                    <a:pt x="33" y="267"/>
                  </a:cubicBezTo>
                  <a:cubicBezTo>
                    <a:pt x="32" y="267"/>
                    <a:pt x="31" y="266"/>
                    <a:pt x="31" y="267"/>
                  </a:cubicBezTo>
                  <a:moveTo>
                    <a:pt x="10" y="228"/>
                  </a:moveTo>
                  <a:cubicBezTo>
                    <a:pt x="10" y="229"/>
                    <a:pt x="11" y="228"/>
                    <a:pt x="11" y="229"/>
                  </a:cubicBezTo>
                  <a:cubicBezTo>
                    <a:pt x="11" y="227"/>
                    <a:pt x="11" y="227"/>
                    <a:pt x="11" y="227"/>
                  </a:cubicBezTo>
                  <a:cubicBezTo>
                    <a:pt x="10" y="227"/>
                    <a:pt x="10" y="227"/>
                    <a:pt x="10" y="228"/>
                  </a:cubicBezTo>
                  <a:moveTo>
                    <a:pt x="15" y="211"/>
                  </a:moveTo>
                  <a:cubicBezTo>
                    <a:pt x="16" y="212"/>
                    <a:pt x="14" y="212"/>
                    <a:pt x="14" y="213"/>
                  </a:cubicBezTo>
                  <a:cubicBezTo>
                    <a:pt x="15" y="214"/>
                    <a:pt x="15" y="212"/>
                    <a:pt x="16" y="213"/>
                  </a:cubicBezTo>
                  <a:cubicBezTo>
                    <a:pt x="16" y="212"/>
                    <a:pt x="16" y="211"/>
                    <a:pt x="15" y="211"/>
                  </a:cubicBezTo>
                  <a:moveTo>
                    <a:pt x="8" y="205"/>
                  </a:moveTo>
                  <a:cubicBezTo>
                    <a:pt x="8" y="206"/>
                    <a:pt x="7" y="206"/>
                    <a:pt x="7" y="206"/>
                  </a:cubicBezTo>
                  <a:cubicBezTo>
                    <a:pt x="8" y="207"/>
                    <a:pt x="8" y="206"/>
                    <a:pt x="9" y="205"/>
                  </a:cubicBezTo>
                  <a:cubicBezTo>
                    <a:pt x="10" y="206"/>
                    <a:pt x="9" y="206"/>
                    <a:pt x="10" y="206"/>
                  </a:cubicBezTo>
                  <a:cubicBezTo>
                    <a:pt x="10" y="204"/>
                    <a:pt x="9" y="205"/>
                    <a:pt x="8" y="205"/>
                  </a:cubicBezTo>
                  <a:moveTo>
                    <a:pt x="11" y="185"/>
                  </a:moveTo>
                  <a:cubicBezTo>
                    <a:pt x="11" y="186"/>
                    <a:pt x="11" y="187"/>
                    <a:pt x="11" y="187"/>
                  </a:cubicBezTo>
                  <a:cubicBezTo>
                    <a:pt x="11" y="186"/>
                    <a:pt x="12" y="186"/>
                    <a:pt x="11" y="185"/>
                  </a:cubicBezTo>
                  <a:moveTo>
                    <a:pt x="18" y="177"/>
                  </a:moveTo>
                  <a:cubicBezTo>
                    <a:pt x="18" y="179"/>
                    <a:pt x="18" y="179"/>
                    <a:pt x="18" y="179"/>
                  </a:cubicBezTo>
                  <a:cubicBezTo>
                    <a:pt x="19" y="180"/>
                    <a:pt x="19" y="177"/>
                    <a:pt x="18" y="177"/>
                  </a:cubicBezTo>
                  <a:moveTo>
                    <a:pt x="14" y="174"/>
                  </a:moveTo>
                  <a:cubicBezTo>
                    <a:pt x="14" y="175"/>
                    <a:pt x="13" y="176"/>
                    <a:pt x="14" y="176"/>
                  </a:cubicBezTo>
                  <a:cubicBezTo>
                    <a:pt x="14" y="176"/>
                    <a:pt x="15" y="174"/>
                    <a:pt x="14" y="174"/>
                  </a:cubicBezTo>
                  <a:moveTo>
                    <a:pt x="15" y="169"/>
                  </a:moveTo>
                  <a:cubicBezTo>
                    <a:pt x="15" y="170"/>
                    <a:pt x="16" y="172"/>
                    <a:pt x="16" y="171"/>
                  </a:cubicBezTo>
                  <a:cubicBezTo>
                    <a:pt x="16" y="171"/>
                    <a:pt x="17" y="169"/>
                    <a:pt x="15" y="169"/>
                  </a:cubicBezTo>
                  <a:moveTo>
                    <a:pt x="21" y="162"/>
                  </a:moveTo>
                  <a:cubicBezTo>
                    <a:pt x="20" y="162"/>
                    <a:pt x="20" y="163"/>
                    <a:pt x="19" y="164"/>
                  </a:cubicBezTo>
                  <a:cubicBezTo>
                    <a:pt x="21" y="165"/>
                    <a:pt x="21" y="163"/>
                    <a:pt x="21" y="162"/>
                  </a:cubicBezTo>
                  <a:moveTo>
                    <a:pt x="16" y="156"/>
                  </a:moveTo>
                  <a:cubicBezTo>
                    <a:pt x="15" y="157"/>
                    <a:pt x="15" y="158"/>
                    <a:pt x="14" y="159"/>
                  </a:cubicBezTo>
                  <a:cubicBezTo>
                    <a:pt x="15" y="159"/>
                    <a:pt x="15" y="158"/>
                    <a:pt x="15" y="158"/>
                  </a:cubicBezTo>
                  <a:cubicBezTo>
                    <a:pt x="16" y="157"/>
                    <a:pt x="17" y="156"/>
                    <a:pt x="16" y="156"/>
                  </a:cubicBezTo>
                  <a:moveTo>
                    <a:pt x="25" y="151"/>
                  </a:moveTo>
                  <a:cubicBezTo>
                    <a:pt x="25" y="153"/>
                    <a:pt x="26" y="154"/>
                    <a:pt x="26" y="155"/>
                  </a:cubicBezTo>
                  <a:cubicBezTo>
                    <a:pt x="26" y="154"/>
                    <a:pt x="27" y="152"/>
                    <a:pt x="26" y="152"/>
                  </a:cubicBezTo>
                  <a:cubicBezTo>
                    <a:pt x="26" y="152"/>
                    <a:pt x="25" y="152"/>
                    <a:pt x="25" y="151"/>
                  </a:cubicBezTo>
                  <a:moveTo>
                    <a:pt x="25" y="160"/>
                  </a:moveTo>
                  <a:cubicBezTo>
                    <a:pt x="27" y="160"/>
                    <a:pt x="26" y="158"/>
                    <a:pt x="26" y="157"/>
                  </a:cubicBezTo>
                  <a:cubicBezTo>
                    <a:pt x="26" y="157"/>
                    <a:pt x="26" y="156"/>
                    <a:pt x="26" y="156"/>
                  </a:cubicBezTo>
                  <a:cubicBezTo>
                    <a:pt x="27" y="156"/>
                    <a:pt x="27" y="156"/>
                    <a:pt x="27" y="155"/>
                  </a:cubicBezTo>
                  <a:cubicBezTo>
                    <a:pt x="26" y="155"/>
                    <a:pt x="26" y="156"/>
                    <a:pt x="25" y="155"/>
                  </a:cubicBezTo>
                  <a:cubicBezTo>
                    <a:pt x="26" y="154"/>
                    <a:pt x="25" y="154"/>
                    <a:pt x="25" y="153"/>
                  </a:cubicBezTo>
                  <a:cubicBezTo>
                    <a:pt x="25" y="155"/>
                    <a:pt x="26" y="158"/>
                    <a:pt x="25" y="160"/>
                  </a:cubicBezTo>
                  <a:moveTo>
                    <a:pt x="23" y="177"/>
                  </a:moveTo>
                  <a:cubicBezTo>
                    <a:pt x="23" y="177"/>
                    <a:pt x="23" y="176"/>
                    <a:pt x="23" y="177"/>
                  </a:cubicBezTo>
                  <a:cubicBezTo>
                    <a:pt x="23" y="176"/>
                    <a:pt x="23" y="176"/>
                    <a:pt x="24" y="175"/>
                  </a:cubicBezTo>
                  <a:cubicBezTo>
                    <a:pt x="23" y="174"/>
                    <a:pt x="23" y="177"/>
                    <a:pt x="23" y="177"/>
                  </a:cubicBezTo>
                  <a:moveTo>
                    <a:pt x="22" y="183"/>
                  </a:moveTo>
                  <a:cubicBezTo>
                    <a:pt x="23" y="182"/>
                    <a:pt x="23" y="182"/>
                    <a:pt x="22" y="182"/>
                  </a:cubicBezTo>
                  <a:cubicBezTo>
                    <a:pt x="22" y="182"/>
                    <a:pt x="22" y="182"/>
                    <a:pt x="22" y="183"/>
                  </a:cubicBezTo>
                  <a:close/>
                  <a:moveTo>
                    <a:pt x="22" y="185"/>
                  </a:moveTo>
                  <a:cubicBezTo>
                    <a:pt x="23" y="185"/>
                    <a:pt x="24" y="185"/>
                    <a:pt x="24" y="184"/>
                  </a:cubicBezTo>
                  <a:cubicBezTo>
                    <a:pt x="23" y="183"/>
                    <a:pt x="23" y="184"/>
                    <a:pt x="23" y="184"/>
                  </a:cubicBezTo>
                  <a:cubicBezTo>
                    <a:pt x="23" y="184"/>
                    <a:pt x="22" y="184"/>
                    <a:pt x="22" y="184"/>
                  </a:cubicBezTo>
                  <a:lnTo>
                    <a:pt x="22" y="185"/>
                  </a:lnTo>
                  <a:close/>
                  <a:moveTo>
                    <a:pt x="22" y="208"/>
                  </a:moveTo>
                  <a:cubicBezTo>
                    <a:pt x="22" y="207"/>
                    <a:pt x="22" y="206"/>
                    <a:pt x="21" y="206"/>
                  </a:cubicBezTo>
                  <a:cubicBezTo>
                    <a:pt x="21" y="207"/>
                    <a:pt x="20" y="207"/>
                    <a:pt x="20" y="208"/>
                  </a:cubicBezTo>
                  <a:lnTo>
                    <a:pt x="22" y="208"/>
                  </a:lnTo>
                  <a:close/>
                  <a:moveTo>
                    <a:pt x="115" y="256"/>
                  </a:moveTo>
                  <a:cubicBezTo>
                    <a:pt x="115" y="257"/>
                    <a:pt x="114" y="257"/>
                    <a:pt x="113" y="258"/>
                  </a:cubicBezTo>
                  <a:cubicBezTo>
                    <a:pt x="114" y="258"/>
                    <a:pt x="114" y="259"/>
                    <a:pt x="115" y="258"/>
                  </a:cubicBezTo>
                  <a:cubicBezTo>
                    <a:pt x="115" y="258"/>
                    <a:pt x="116" y="256"/>
                    <a:pt x="115" y="256"/>
                  </a:cubicBezTo>
                  <a:moveTo>
                    <a:pt x="121" y="253"/>
                  </a:moveTo>
                  <a:cubicBezTo>
                    <a:pt x="121" y="253"/>
                    <a:pt x="121" y="253"/>
                    <a:pt x="121" y="253"/>
                  </a:cubicBezTo>
                  <a:cubicBezTo>
                    <a:pt x="120" y="253"/>
                    <a:pt x="120" y="254"/>
                    <a:pt x="120" y="254"/>
                  </a:cubicBezTo>
                  <a:cubicBezTo>
                    <a:pt x="120" y="254"/>
                    <a:pt x="122" y="254"/>
                    <a:pt x="121" y="253"/>
                  </a:cubicBezTo>
                  <a:moveTo>
                    <a:pt x="167" y="119"/>
                  </a:moveTo>
                  <a:cubicBezTo>
                    <a:pt x="167" y="119"/>
                    <a:pt x="167" y="121"/>
                    <a:pt x="168" y="120"/>
                  </a:cubicBezTo>
                  <a:cubicBezTo>
                    <a:pt x="168" y="120"/>
                    <a:pt x="168" y="118"/>
                    <a:pt x="167" y="119"/>
                  </a:cubicBezTo>
                  <a:moveTo>
                    <a:pt x="164" y="113"/>
                  </a:moveTo>
                  <a:cubicBezTo>
                    <a:pt x="165" y="114"/>
                    <a:pt x="165" y="114"/>
                    <a:pt x="164" y="115"/>
                  </a:cubicBezTo>
                  <a:cubicBezTo>
                    <a:pt x="165" y="116"/>
                    <a:pt x="165" y="115"/>
                    <a:pt x="166" y="116"/>
                  </a:cubicBezTo>
                  <a:cubicBezTo>
                    <a:pt x="167" y="116"/>
                    <a:pt x="166" y="114"/>
                    <a:pt x="165" y="114"/>
                  </a:cubicBezTo>
                  <a:cubicBezTo>
                    <a:pt x="165" y="114"/>
                    <a:pt x="165" y="114"/>
                    <a:pt x="165" y="114"/>
                  </a:cubicBezTo>
                  <a:cubicBezTo>
                    <a:pt x="165" y="114"/>
                    <a:pt x="165" y="113"/>
                    <a:pt x="164" y="113"/>
                  </a:cubicBezTo>
                  <a:moveTo>
                    <a:pt x="158" y="111"/>
                  </a:moveTo>
                  <a:cubicBezTo>
                    <a:pt x="158" y="112"/>
                    <a:pt x="159" y="113"/>
                    <a:pt x="160" y="113"/>
                  </a:cubicBezTo>
                  <a:cubicBezTo>
                    <a:pt x="159" y="113"/>
                    <a:pt x="159" y="112"/>
                    <a:pt x="159" y="112"/>
                  </a:cubicBezTo>
                  <a:cubicBezTo>
                    <a:pt x="159" y="112"/>
                    <a:pt x="159" y="112"/>
                    <a:pt x="158" y="111"/>
                  </a:cubicBezTo>
                  <a:moveTo>
                    <a:pt x="141" y="41"/>
                  </a:moveTo>
                  <a:cubicBezTo>
                    <a:pt x="142" y="42"/>
                    <a:pt x="140" y="43"/>
                    <a:pt x="140" y="42"/>
                  </a:cubicBezTo>
                  <a:lnTo>
                    <a:pt x="141" y="41"/>
                  </a:lnTo>
                  <a:close/>
                  <a:moveTo>
                    <a:pt x="144" y="46"/>
                  </a:moveTo>
                  <a:cubicBezTo>
                    <a:pt x="144" y="45"/>
                    <a:pt x="144" y="44"/>
                    <a:pt x="143" y="43"/>
                  </a:cubicBezTo>
                  <a:cubicBezTo>
                    <a:pt x="142" y="44"/>
                    <a:pt x="143" y="45"/>
                    <a:pt x="144" y="46"/>
                  </a:cubicBezTo>
                  <a:moveTo>
                    <a:pt x="124" y="59"/>
                  </a:moveTo>
                  <a:cubicBezTo>
                    <a:pt x="125" y="59"/>
                    <a:pt x="126" y="59"/>
                    <a:pt x="126" y="58"/>
                  </a:cubicBezTo>
                  <a:cubicBezTo>
                    <a:pt x="125" y="58"/>
                    <a:pt x="125" y="58"/>
                    <a:pt x="124" y="58"/>
                  </a:cubicBezTo>
                  <a:cubicBezTo>
                    <a:pt x="124" y="59"/>
                    <a:pt x="124" y="59"/>
                    <a:pt x="124" y="59"/>
                  </a:cubicBezTo>
                  <a:moveTo>
                    <a:pt x="125" y="64"/>
                  </a:moveTo>
                  <a:cubicBezTo>
                    <a:pt x="126" y="64"/>
                    <a:pt x="126" y="64"/>
                    <a:pt x="126" y="64"/>
                  </a:cubicBezTo>
                  <a:cubicBezTo>
                    <a:pt x="127" y="64"/>
                    <a:pt x="128" y="64"/>
                    <a:pt x="128" y="63"/>
                  </a:cubicBezTo>
                  <a:cubicBezTo>
                    <a:pt x="127" y="63"/>
                    <a:pt x="127" y="63"/>
                    <a:pt x="127" y="63"/>
                  </a:cubicBezTo>
                  <a:cubicBezTo>
                    <a:pt x="127" y="63"/>
                    <a:pt x="126" y="63"/>
                    <a:pt x="126" y="63"/>
                  </a:cubicBezTo>
                  <a:cubicBezTo>
                    <a:pt x="126" y="64"/>
                    <a:pt x="126" y="64"/>
                    <a:pt x="125" y="64"/>
                  </a:cubicBezTo>
                  <a:moveTo>
                    <a:pt x="153" y="58"/>
                  </a:moveTo>
                  <a:cubicBezTo>
                    <a:pt x="153" y="57"/>
                    <a:pt x="153" y="55"/>
                    <a:pt x="152" y="55"/>
                  </a:cubicBezTo>
                  <a:cubicBezTo>
                    <a:pt x="151" y="56"/>
                    <a:pt x="153" y="56"/>
                    <a:pt x="152" y="57"/>
                  </a:cubicBezTo>
                  <a:cubicBezTo>
                    <a:pt x="152" y="57"/>
                    <a:pt x="152" y="57"/>
                    <a:pt x="152" y="57"/>
                  </a:cubicBezTo>
                  <a:cubicBezTo>
                    <a:pt x="153" y="57"/>
                    <a:pt x="153" y="57"/>
                    <a:pt x="153" y="58"/>
                  </a:cubicBezTo>
                  <a:cubicBezTo>
                    <a:pt x="153" y="58"/>
                    <a:pt x="153" y="58"/>
                    <a:pt x="153" y="58"/>
                  </a:cubicBezTo>
                  <a:moveTo>
                    <a:pt x="128" y="65"/>
                  </a:moveTo>
                  <a:cubicBezTo>
                    <a:pt x="128" y="65"/>
                    <a:pt x="127" y="64"/>
                    <a:pt x="126" y="65"/>
                  </a:cubicBezTo>
                  <a:cubicBezTo>
                    <a:pt x="127" y="66"/>
                    <a:pt x="129" y="66"/>
                    <a:pt x="128" y="67"/>
                  </a:cubicBezTo>
                  <a:cubicBezTo>
                    <a:pt x="129" y="67"/>
                    <a:pt x="128" y="66"/>
                    <a:pt x="128" y="65"/>
                  </a:cubicBezTo>
                  <a:moveTo>
                    <a:pt x="130" y="68"/>
                  </a:moveTo>
                  <a:cubicBezTo>
                    <a:pt x="129" y="67"/>
                    <a:pt x="129" y="67"/>
                    <a:pt x="128" y="67"/>
                  </a:cubicBezTo>
                  <a:cubicBezTo>
                    <a:pt x="128" y="68"/>
                    <a:pt x="130" y="69"/>
                    <a:pt x="130" y="68"/>
                  </a:cubicBezTo>
                  <a:moveTo>
                    <a:pt x="151" y="88"/>
                  </a:moveTo>
                  <a:cubicBezTo>
                    <a:pt x="151" y="88"/>
                    <a:pt x="150" y="88"/>
                    <a:pt x="150" y="88"/>
                  </a:cubicBezTo>
                  <a:cubicBezTo>
                    <a:pt x="151" y="89"/>
                    <a:pt x="152" y="88"/>
                    <a:pt x="151" y="88"/>
                  </a:cubicBezTo>
                  <a:moveTo>
                    <a:pt x="132" y="105"/>
                  </a:moveTo>
                  <a:cubicBezTo>
                    <a:pt x="130" y="106"/>
                    <a:pt x="130" y="106"/>
                    <a:pt x="130" y="106"/>
                  </a:cubicBezTo>
                  <a:cubicBezTo>
                    <a:pt x="131" y="106"/>
                    <a:pt x="131" y="106"/>
                    <a:pt x="131" y="106"/>
                  </a:cubicBezTo>
                  <a:cubicBezTo>
                    <a:pt x="132" y="106"/>
                    <a:pt x="133" y="105"/>
                    <a:pt x="132" y="105"/>
                  </a:cubicBezTo>
                  <a:moveTo>
                    <a:pt x="168" y="126"/>
                  </a:moveTo>
                  <a:cubicBezTo>
                    <a:pt x="168" y="126"/>
                    <a:pt x="168" y="125"/>
                    <a:pt x="167" y="125"/>
                  </a:cubicBezTo>
                  <a:cubicBezTo>
                    <a:pt x="167" y="125"/>
                    <a:pt x="166" y="124"/>
                    <a:pt x="166" y="125"/>
                  </a:cubicBezTo>
                  <a:cubicBezTo>
                    <a:pt x="167" y="125"/>
                    <a:pt x="169" y="127"/>
                    <a:pt x="168" y="126"/>
                  </a:cubicBezTo>
                  <a:moveTo>
                    <a:pt x="169" y="131"/>
                  </a:moveTo>
                  <a:cubicBezTo>
                    <a:pt x="169" y="130"/>
                    <a:pt x="170" y="130"/>
                    <a:pt x="169" y="129"/>
                  </a:cubicBezTo>
                  <a:cubicBezTo>
                    <a:pt x="168" y="129"/>
                    <a:pt x="169" y="131"/>
                    <a:pt x="169" y="131"/>
                  </a:cubicBezTo>
                  <a:moveTo>
                    <a:pt x="175" y="131"/>
                  </a:moveTo>
                  <a:cubicBezTo>
                    <a:pt x="174" y="131"/>
                    <a:pt x="174" y="131"/>
                    <a:pt x="175" y="132"/>
                  </a:cubicBezTo>
                  <a:cubicBezTo>
                    <a:pt x="175" y="132"/>
                    <a:pt x="176" y="133"/>
                    <a:pt x="176" y="133"/>
                  </a:cubicBezTo>
                  <a:cubicBezTo>
                    <a:pt x="176" y="132"/>
                    <a:pt x="176" y="131"/>
                    <a:pt x="175" y="131"/>
                  </a:cubicBezTo>
                  <a:moveTo>
                    <a:pt x="178" y="143"/>
                  </a:moveTo>
                  <a:cubicBezTo>
                    <a:pt x="177" y="142"/>
                    <a:pt x="178" y="142"/>
                    <a:pt x="178" y="142"/>
                  </a:cubicBezTo>
                  <a:cubicBezTo>
                    <a:pt x="178" y="140"/>
                    <a:pt x="177" y="139"/>
                    <a:pt x="177" y="139"/>
                  </a:cubicBezTo>
                  <a:cubicBezTo>
                    <a:pt x="177" y="139"/>
                    <a:pt x="177" y="138"/>
                    <a:pt x="177" y="138"/>
                  </a:cubicBezTo>
                  <a:cubicBezTo>
                    <a:pt x="175" y="137"/>
                    <a:pt x="174" y="135"/>
                    <a:pt x="173" y="133"/>
                  </a:cubicBezTo>
                  <a:cubicBezTo>
                    <a:pt x="173" y="133"/>
                    <a:pt x="172" y="132"/>
                    <a:pt x="172" y="133"/>
                  </a:cubicBezTo>
                  <a:cubicBezTo>
                    <a:pt x="173" y="133"/>
                    <a:pt x="173" y="133"/>
                    <a:pt x="173" y="134"/>
                  </a:cubicBezTo>
                  <a:cubicBezTo>
                    <a:pt x="173" y="134"/>
                    <a:pt x="173" y="135"/>
                    <a:pt x="173" y="136"/>
                  </a:cubicBezTo>
                  <a:cubicBezTo>
                    <a:pt x="174" y="136"/>
                    <a:pt x="174" y="136"/>
                    <a:pt x="174" y="137"/>
                  </a:cubicBezTo>
                  <a:cubicBezTo>
                    <a:pt x="175" y="138"/>
                    <a:pt x="175" y="139"/>
                    <a:pt x="175" y="140"/>
                  </a:cubicBezTo>
                  <a:cubicBezTo>
                    <a:pt x="175" y="140"/>
                    <a:pt x="176" y="140"/>
                    <a:pt x="176" y="140"/>
                  </a:cubicBezTo>
                  <a:cubicBezTo>
                    <a:pt x="176" y="141"/>
                    <a:pt x="177" y="143"/>
                    <a:pt x="178" y="143"/>
                  </a:cubicBezTo>
                  <a:moveTo>
                    <a:pt x="184" y="181"/>
                  </a:moveTo>
                  <a:cubicBezTo>
                    <a:pt x="184" y="180"/>
                    <a:pt x="185" y="180"/>
                    <a:pt x="185" y="179"/>
                  </a:cubicBezTo>
                  <a:cubicBezTo>
                    <a:pt x="185" y="178"/>
                    <a:pt x="185" y="178"/>
                    <a:pt x="185" y="177"/>
                  </a:cubicBezTo>
                  <a:cubicBezTo>
                    <a:pt x="185" y="177"/>
                    <a:pt x="185" y="177"/>
                    <a:pt x="185" y="177"/>
                  </a:cubicBezTo>
                  <a:cubicBezTo>
                    <a:pt x="185" y="177"/>
                    <a:pt x="185" y="177"/>
                    <a:pt x="185" y="177"/>
                  </a:cubicBezTo>
                  <a:cubicBezTo>
                    <a:pt x="185" y="175"/>
                    <a:pt x="185" y="174"/>
                    <a:pt x="184" y="174"/>
                  </a:cubicBezTo>
                  <a:cubicBezTo>
                    <a:pt x="183" y="175"/>
                    <a:pt x="184" y="177"/>
                    <a:pt x="184" y="178"/>
                  </a:cubicBezTo>
                  <a:cubicBezTo>
                    <a:pt x="184" y="179"/>
                    <a:pt x="183" y="180"/>
                    <a:pt x="184" y="181"/>
                  </a:cubicBezTo>
                  <a:moveTo>
                    <a:pt x="171" y="229"/>
                  </a:moveTo>
                  <a:cubicBezTo>
                    <a:pt x="171" y="228"/>
                    <a:pt x="172" y="228"/>
                    <a:pt x="172" y="227"/>
                  </a:cubicBezTo>
                  <a:cubicBezTo>
                    <a:pt x="172" y="226"/>
                    <a:pt x="170" y="229"/>
                    <a:pt x="171" y="229"/>
                  </a:cubicBezTo>
                  <a:moveTo>
                    <a:pt x="174" y="223"/>
                  </a:moveTo>
                  <a:cubicBezTo>
                    <a:pt x="173" y="223"/>
                    <a:pt x="174" y="225"/>
                    <a:pt x="175" y="224"/>
                  </a:cubicBezTo>
                  <a:cubicBezTo>
                    <a:pt x="174" y="224"/>
                    <a:pt x="175" y="223"/>
                    <a:pt x="174" y="223"/>
                  </a:cubicBezTo>
                  <a:moveTo>
                    <a:pt x="172" y="223"/>
                  </a:moveTo>
                  <a:cubicBezTo>
                    <a:pt x="172" y="222"/>
                    <a:pt x="173" y="223"/>
                    <a:pt x="174" y="222"/>
                  </a:cubicBezTo>
                  <a:cubicBezTo>
                    <a:pt x="174" y="220"/>
                    <a:pt x="171" y="221"/>
                    <a:pt x="172" y="223"/>
                  </a:cubicBezTo>
                  <a:moveTo>
                    <a:pt x="185" y="182"/>
                  </a:moveTo>
                  <a:cubicBezTo>
                    <a:pt x="184" y="182"/>
                    <a:pt x="184" y="182"/>
                    <a:pt x="183" y="182"/>
                  </a:cubicBezTo>
                  <a:cubicBezTo>
                    <a:pt x="183" y="182"/>
                    <a:pt x="183" y="182"/>
                    <a:pt x="183" y="181"/>
                  </a:cubicBezTo>
                  <a:cubicBezTo>
                    <a:pt x="183" y="183"/>
                    <a:pt x="185" y="184"/>
                    <a:pt x="185" y="182"/>
                  </a:cubicBezTo>
                  <a:moveTo>
                    <a:pt x="166" y="193"/>
                  </a:moveTo>
                  <a:cubicBezTo>
                    <a:pt x="167" y="193"/>
                    <a:pt x="167" y="192"/>
                    <a:pt x="167" y="191"/>
                  </a:cubicBezTo>
                  <a:cubicBezTo>
                    <a:pt x="166" y="192"/>
                    <a:pt x="165" y="192"/>
                    <a:pt x="166" y="193"/>
                  </a:cubicBezTo>
                  <a:moveTo>
                    <a:pt x="163" y="200"/>
                  </a:moveTo>
                  <a:cubicBezTo>
                    <a:pt x="163" y="198"/>
                    <a:pt x="164" y="199"/>
                    <a:pt x="164" y="198"/>
                  </a:cubicBezTo>
                  <a:cubicBezTo>
                    <a:pt x="164" y="198"/>
                    <a:pt x="164" y="197"/>
                    <a:pt x="163" y="198"/>
                  </a:cubicBezTo>
                  <a:cubicBezTo>
                    <a:pt x="163" y="198"/>
                    <a:pt x="162" y="199"/>
                    <a:pt x="163" y="200"/>
                  </a:cubicBezTo>
                  <a:moveTo>
                    <a:pt x="153" y="212"/>
                  </a:moveTo>
                  <a:cubicBezTo>
                    <a:pt x="154" y="212"/>
                    <a:pt x="155" y="211"/>
                    <a:pt x="154" y="211"/>
                  </a:cubicBezTo>
                  <a:cubicBezTo>
                    <a:pt x="154" y="211"/>
                    <a:pt x="153" y="211"/>
                    <a:pt x="153" y="212"/>
                  </a:cubicBezTo>
                  <a:moveTo>
                    <a:pt x="166" y="223"/>
                  </a:moveTo>
                  <a:cubicBezTo>
                    <a:pt x="167" y="222"/>
                    <a:pt x="167" y="222"/>
                    <a:pt x="167" y="221"/>
                  </a:cubicBezTo>
                  <a:cubicBezTo>
                    <a:pt x="168" y="222"/>
                    <a:pt x="168" y="220"/>
                    <a:pt x="169" y="220"/>
                  </a:cubicBezTo>
                  <a:cubicBezTo>
                    <a:pt x="169" y="219"/>
                    <a:pt x="170" y="220"/>
                    <a:pt x="170" y="219"/>
                  </a:cubicBezTo>
                  <a:cubicBezTo>
                    <a:pt x="169" y="219"/>
                    <a:pt x="171" y="217"/>
                    <a:pt x="171" y="217"/>
                  </a:cubicBezTo>
                  <a:cubicBezTo>
                    <a:pt x="171" y="216"/>
                    <a:pt x="171" y="215"/>
                    <a:pt x="172" y="216"/>
                  </a:cubicBezTo>
                  <a:cubicBezTo>
                    <a:pt x="171" y="217"/>
                    <a:pt x="171" y="217"/>
                    <a:pt x="171" y="218"/>
                  </a:cubicBezTo>
                  <a:cubicBezTo>
                    <a:pt x="172" y="217"/>
                    <a:pt x="172" y="217"/>
                    <a:pt x="172" y="216"/>
                  </a:cubicBezTo>
                  <a:cubicBezTo>
                    <a:pt x="173" y="216"/>
                    <a:pt x="173" y="215"/>
                    <a:pt x="173" y="215"/>
                  </a:cubicBezTo>
                  <a:cubicBezTo>
                    <a:pt x="173" y="214"/>
                    <a:pt x="173" y="213"/>
                    <a:pt x="174" y="214"/>
                  </a:cubicBezTo>
                  <a:cubicBezTo>
                    <a:pt x="174" y="214"/>
                    <a:pt x="174" y="214"/>
                    <a:pt x="174" y="214"/>
                  </a:cubicBezTo>
                  <a:cubicBezTo>
                    <a:pt x="174" y="213"/>
                    <a:pt x="176" y="213"/>
                    <a:pt x="175" y="212"/>
                  </a:cubicBezTo>
                  <a:cubicBezTo>
                    <a:pt x="175" y="212"/>
                    <a:pt x="175" y="213"/>
                    <a:pt x="174" y="212"/>
                  </a:cubicBezTo>
                  <a:cubicBezTo>
                    <a:pt x="175" y="211"/>
                    <a:pt x="176" y="211"/>
                    <a:pt x="176" y="209"/>
                  </a:cubicBezTo>
                  <a:cubicBezTo>
                    <a:pt x="176" y="209"/>
                    <a:pt x="177" y="209"/>
                    <a:pt x="177" y="209"/>
                  </a:cubicBezTo>
                  <a:cubicBezTo>
                    <a:pt x="177" y="209"/>
                    <a:pt x="178" y="207"/>
                    <a:pt x="178" y="207"/>
                  </a:cubicBezTo>
                  <a:cubicBezTo>
                    <a:pt x="179" y="207"/>
                    <a:pt x="179" y="208"/>
                    <a:pt x="179" y="208"/>
                  </a:cubicBezTo>
                  <a:cubicBezTo>
                    <a:pt x="179" y="207"/>
                    <a:pt x="179" y="206"/>
                    <a:pt x="180" y="206"/>
                  </a:cubicBezTo>
                  <a:cubicBezTo>
                    <a:pt x="180" y="206"/>
                    <a:pt x="181" y="206"/>
                    <a:pt x="181" y="206"/>
                  </a:cubicBezTo>
                  <a:cubicBezTo>
                    <a:pt x="181" y="205"/>
                    <a:pt x="180" y="205"/>
                    <a:pt x="179" y="205"/>
                  </a:cubicBezTo>
                  <a:cubicBezTo>
                    <a:pt x="180" y="204"/>
                    <a:pt x="178" y="204"/>
                    <a:pt x="179" y="203"/>
                  </a:cubicBezTo>
                  <a:cubicBezTo>
                    <a:pt x="179" y="202"/>
                    <a:pt x="180" y="203"/>
                    <a:pt x="180" y="202"/>
                  </a:cubicBezTo>
                  <a:cubicBezTo>
                    <a:pt x="180" y="201"/>
                    <a:pt x="180" y="201"/>
                    <a:pt x="180" y="200"/>
                  </a:cubicBezTo>
                  <a:cubicBezTo>
                    <a:pt x="181" y="198"/>
                    <a:pt x="182" y="196"/>
                    <a:pt x="183" y="194"/>
                  </a:cubicBezTo>
                  <a:cubicBezTo>
                    <a:pt x="183" y="194"/>
                    <a:pt x="182" y="193"/>
                    <a:pt x="183" y="193"/>
                  </a:cubicBezTo>
                  <a:cubicBezTo>
                    <a:pt x="183" y="191"/>
                    <a:pt x="183" y="190"/>
                    <a:pt x="184" y="188"/>
                  </a:cubicBezTo>
                  <a:cubicBezTo>
                    <a:pt x="184" y="188"/>
                    <a:pt x="184" y="187"/>
                    <a:pt x="184" y="186"/>
                  </a:cubicBezTo>
                  <a:cubicBezTo>
                    <a:pt x="184" y="186"/>
                    <a:pt x="184" y="185"/>
                    <a:pt x="185" y="184"/>
                  </a:cubicBezTo>
                  <a:cubicBezTo>
                    <a:pt x="184" y="183"/>
                    <a:pt x="183" y="184"/>
                    <a:pt x="183" y="185"/>
                  </a:cubicBezTo>
                  <a:cubicBezTo>
                    <a:pt x="183" y="185"/>
                    <a:pt x="183" y="186"/>
                    <a:pt x="183" y="186"/>
                  </a:cubicBezTo>
                  <a:cubicBezTo>
                    <a:pt x="183" y="187"/>
                    <a:pt x="183" y="187"/>
                    <a:pt x="183" y="187"/>
                  </a:cubicBezTo>
                  <a:cubicBezTo>
                    <a:pt x="182" y="189"/>
                    <a:pt x="182" y="191"/>
                    <a:pt x="181" y="192"/>
                  </a:cubicBezTo>
                  <a:cubicBezTo>
                    <a:pt x="181" y="192"/>
                    <a:pt x="181" y="193"/>
                    <a:pt x="181" y="193"/>
                  </a:cubicBezTo>
                  <a:cubicBezTo>
                    <a:pt x="180" y="196"/>
                    <a:pt x="180" y="197"/>
                    <a:pt x="179" y="200"/>
                  </a:cubicBezTo>
                  <a:cubicBezTo>
                    <a:pt x="178" y="200"/>
                    <a:pt x="179" y="199"/>
                    <a:pt x="178" y="200"/>
                  </a:cubicBezTo>
                  <a:cubicBezTo>
                    <a:pt x="179" y="200"/>
                    <a:pt x="178" y="201"/>
                    <a:pt x="178" y="202"/>
                  </a:cubicBezTo>
                  <a:cubicBezTo>
                    <a:pt x="178" y="203"/>
                    <a:pt x="177" y="204"/>
                    <a:pt x="177" y="205"/>
                  </a:cubicBezTo>
                  <a:cubicBezTo>
                    <a:pt x="176" y="206"/>
                    <a:pt x="176" y="206"/>
                    <a:pt x="175" y="207"/>
                  </a:cubicBezTo>
                  <a:cubicBezTo>
                    <a:pt x="175" y="208"/>
                    <a:pt x="174" y="209"/>
                    <a:pt x="173" y="210"/>
                  </a:cubicBezTo>
                  <a:cubicBezTo>
                    <a:pt x="175" y="210"/>
                    <a:pt x="173" y="211"/>
                    <a:pt x="173" y="212"/>
                  </a:cubicBezTo>
                  <a:cubicBezTo>
                    <a:pt x="172" y="212"/>
                    <a:pt x="173" y="211"/>
                    <a:pt x="172" y="211"/>
                  </a:cubicBezTo>
                  <a:cubicBezTo>
                    <a:pt x="172" y="212"/>
                    <a:pt x="171" y="212"/>
                    <a:pt x="171" y="213"/>
                  </a:cubicBezTo>
                  <a:cubicBezTo>
                    <a:pt x="171" y="214"/>
                    <a:pt x="171" y="212"/>
                    <a:pt x="172" y="213"/>
                  </a:cubicBezTo>
                  <a:cubicBezTo>
                    <a:pt x="173" y="213"/>
                    <a:pt x="171" y="214"/>
                    <a:pt x="170" y="215"/>
                  </a:cubicBezTo>
                  <a:cubicBezTo>
                    <a:pt x="171" y="215"/>
                    <a:pt x="171" y="216"/>
                    <a:pt x="170" y="216"/>
                  </a:cubicBezTo>
                  <a:cubicBezTo>
                    <a:pt x="170" y="215"/>
                    <a:pt x="170" y="216"/>
                    <a:pt x="169" y="217"/>
                  </a:cubicBezTo>
                  <a:cubicBezTo>
                    <a:pt x="168" y="218"/>
                    <a:pt x="168" y="218"/>
                    <a:pt x="168" y="219"/>
                  </a:cubicBezTo>
                  <a:cubicBezTo>
                    <a:pt x="167" y="219"/>
                    <a:pt x="167" y="219"/>
                    <a:pt x="167" y="218"/>
                  </a:cubicBezTo>
                  <a:cubicBezTo>
                    <a:pt x="166" y="219"/>
                    <a:pt x="167" y="219"/>
                    <a:pt x="167" y="220"/>
                  </a:cubicBezTo>
                  <a:cubicBezTo>
                    <a:pt x="166" y="221"/>
                    <a:pt x="165" y="221"/>
                    <a:pt x="164" y="222"/>
                  </a:cubicBezTo>
                  <a:cubicBezTo>
                    <a:pt x="164" y="222"/>
                    <a:pt x="163" y="223"/>
                    <a:pt x="163" y="223"/>
                  </a:cubicBezTo>
                  <a:cubicBezTo>
                    <a:pt x="162" y="222"/>
                    <a:pt x="163" y="222"/>
                    <a:pt x="162" y="222"/>
                  </a:cubicBezTo>
                  <a:cubicBezTo>
                    <a:pt x="162" y="222"/>
                    <a:pt x="162" y="223"/>
                    <a:pt x="162" y="224"/>
                  </a:cubicBezTo>
                  <a:cubicBezTo>
                    <a:pt x="162" y="224"/>
                    <a:pt x="160" y="224"/>
                    <a:pt x="161" y="225"/>
                  </a:cubicBezTo>
                  <a:cubicBezTo>
                    <a:pt x="162" y="224"/>
                    <a:pt x="163" y="223"/>
                    <a:pt x="163" y="223"/>
                  </a:cubicBezTo>
                  <a:cubicBezTo>
                    <a:pt x="163" y="224"/>
                    <a:pt x="163" y="225"/>
                    <a:pt x="162" y="225"/>
                  </a:cubicBezTo>
                  <a:cubicBezTo>
                    <a:pt x="161" y="227"/>
                    <a:pt x="162" y="226"/>
                    <a:pt x="161" y="226"/>
                  </a:cubicBezTo>
                  <a:cubicBezTo>
                    <a:pt x="161" y="229"/>
                    <a:pt x="166" y="223"/>
                    <a:pt x="166" y="223"/>
                  </a:cubicBezTo>
                  <a:moveTo>
                    <a:pt x="154" y="234"/>
                  </a:moveTo>
                  <a:cubicBezTo>
                    <a:pt x="153" y="233"/>
                    <a:pt x="152" y="234"/>
                    <a:pt x="152" y="234"/>
                  </a:cubicBezTo>
                  <a:cubicBezTo>
                    <a:pt x="152" y="235"/>
                    <a:pt x="154" y="235"/>
                    <a:pt x="154" y="234"/>
                  </a:cubicBezTo>
                  <a:moveTo>
                    <a:pt x="148" y="245"/>
                  </a:moveTo>
                  <a:cubicBezTo>
                    <a:pt x="149" y="244"/>
                    <a:pt x="150" y="243"/>
                    <a:pt x="150" y="244"/>
                  </a:cubicBezTo>
                  <a:cubicBezTo>
                    <a:pt x="150" y="243"/>
                    <a:pt x="148" y="243"/>
                    <a:pt x="148" y="243"/>
                  </a:cubicBezTo>
                  <a:cubicBezTo>
                    <a:pt x="148" y="243"/>
                    <a:pt x="149" y="243"/>
                    <a:pt x="149" y="243"/>
                  </a:cubicBezTo>
                  <a:cubicBezTo>
                    <a:pt x="148" y="244"/>
                    <a:pt x="148" y="244"/>
                    <a:pt x="148" y="245"/>
                  </a:cubicBezTo>
                  <a:moveTo>
                    <a:pt x="144" y="243"/>
                  </a:moveTo>
                  <a:cubicBezTo>
                    <a:pt x="145" y="243"/>
                    <a:pt x="146" y="242"/>
                    <a:pt x="146" y="242"/>
                  </a:cubicBezTo>
                  <a:cubicBezTo>
                    <a:pt x="145" y="242"/>
                    <a:pt x="144" y="242"/>
                    <a:pt x="144" y="243"/>
                  </a:cubicBezTo>
                  <a:moveTo>
                    <a:pt x="143" y="242"/>
                  </a:moveTo>
                  <a:cubicBezTo>
                    <a:pt x="143" y="243"/>
                    <a:pt x="144" y="242"/>
                    <a:pt x="144" y="242"/>
                  </a:cubicBezTo>
                  <a:cubicBezTo>
                    <a:pt x="144" y="241"/>
                    <a:pt x="143" y="242"/>
                    <a:pt x="143" y="242"/>
                  </a:cubicBezTo>
                  <a:moveTo>
                    <a:pt x="134" y="227"/>
                  </a:moveTo>
                  <a:cubicBezTo>
                    <a:pt x="135" y="227"/>
                    <a:pt x="135" y="226"/>
                    <a:pt x="136" y="225"/>
                  </a:cubicBezTo>
                  <a:cubicBezTo>
                    <a:pt x="135" y="225"/>
                    <a:pt x="134" y="226"/>
                    <a:pt x="134" y="227"/>
                  </a:cubicBezTo>
                  <a:moveTo>
                    <a:pt x="133" y="225"/>
                  </a:moveTo>
                  <a:cubicBezTo>
                    <a:pt x="133" y="224"/>
                    <a:pt x="132" y="225"/>
                    <a:pt x="131" y="225"/>
                  </a:cubicBezTo>
                  <a:cubicBezTo>
                    <a:pt x="131" y="226"/>
                    <a:pt x="132" y="226"/>
                    <a:pt x="133" y="225"/>
                  </a:cubicBezTo>
                  <a:moveTo>
                    <a:pt x="130" y="229"/>
                  </a:moveTo>
                  <a:cubicBezTo>
                    <a:pt x="130" y="229"/>
                    <a:pt x="131" y="228"/>
                    <a:pt x="131" y="228"/>
                  </a:cubicBezTo>
                  <a:cubicBezTo>
                    <a:pt x="130" y="227"/>
                    <a:pt x="129" y="228"/>
                    <a:pt x="130" y="229"/>
                  </a:cubicBezTo>
                  <a:moveTo>
                    <a:pt x="132" y="244"/>
                  </a:moveTo>
                  <a:cubicBezTo>
                    <a:pt x="134" y="244"/>
                    <a:pt x="133" y="243"/>
                    <a:pt x="134" y="243"/>
                  </a:cubicBezTo>
                  <a:cubicBezTo>
                    <a:pt x="134" y="243"/>
                    <a:pt x="137" y="243"/>
                    <a:pt x="137" y="241"/>
                  </a:cubicBezTo>
                  <a:cubicBezTo>
                    <a:pt x="136" y="242"/>
                    <a:pt x="135" y="243"/>
                    <a:pt x="134" y="242"/>
                  </a:cubicBezTo>
                  <a:cubicBezTo>
                    <a:pt x="134" y="242"/>
                    <a:pt x="135" y="242"/>
                    <a:pt x="134" y="242"/>
                  </a:cubicBezTo>
                  <a:cubicBezTo>
                    <a:pt x="134" y="243"/>
                    <a:pt x="131" y="243"/>
                    <a:pt x="132" y="244"/>
                  </a:cubicBezTo>
                  <a:moveTo>
                    <a:pt x="126" y="230"/>
                  </a:moveTo>
                  <a:cubicBezTo>
                    <a:pt x="127" y="230"/>
                    <a:pt x="127" y="231"/>
                    <a:pt x="127" y="230"/>
                  </a:cubicBezTo>
                  <a:cubicBezTo>
                    <a:pt x="127" y="230"/>
                    <a:pt x="127" y="229"/>
                    <a:pt x="127" y="229"/>
                  </a:cubicBezTo>
                  <a:cubicBezTo>
                    <a:pt x="126" y="229"/>
                    <a:pt x="126" y="230"/>
                    <a:pt x="126" y="230"/>
                  </a:cubicBezTo>
                  <a:moveTo>
                    <a:pt x="123" y="249"/>
                  </a:moveTo>
                  <a:cubicBezTo>
                    <a:pt x="124" y="247"/>
                    <a:pt x="126" y="248"/>
                    <a:pt x="126" y="247"/>
                  </a:cubicBezTo>
                  <a:cubicBezTo>
                    <a:pt x="125" y="247"/>
                    <a:pt x="125" y="246"/>
                    <a:pt x="123" y="247"/>
                  </a:cubicBezTo>
                  <a:cubicBezTo>
                    <a:pt x="123" y="247"/>
                    <a:pt x="123" y="248"/>
                    <a:pt x="124" y="248"/>
                  </a:cubicBezTo>
                  <a:cubicBezTo>
                    <a:pt x="123" y="248"/>
                    <a:pt x="123" y="248"/>
                    <a:pt x="123" y="249"/>
                  </a:cubicBezTo>
                  <a:moveTo>
                    <a:pt x="119" y="248"/>
                  </a:moveTo>
                  <a:cubicBezTo>
                    <a:pt x="120" y="248"/>
                    <a:pt x="120" y="247"/>
                    <a:pt x="120" y="246"/>
                  </a:cubicBezTo>
                  <a:cubicBezTo>
                    <a:pt x="119" y="247"/>
                    <a:pt x="118" y="248"/>
                    <a:pt x="119" y="248"/>
                  </a:cubicBezTo>
                  <a:moveTo>
                    <a:pt x="102" y="253"/>
                  </a:moveTo>
                  <a:cubicBezTo>
                    <a:pt x="102" y="253"/>
                    <a:pt x="102" y="253"/>
                    <a:pt x="102" y="254"/>
                  </a:cubicBezTo>
                  <a:cubicBezTo>
                    <a:pt x="103" y="254"/>
                    <a:pt x="104" y="253"/>
                    <a:pt x="104" y="253"/>
                  </a:cubicBezTo>
                  <a:cubicBezTo>
                    <a:pt x="104" y="254"/>
                    <a:pt x="103" y="253"/>
                    <a:pt x="103" y="254"/>
                  </a:cubicBezTo>
                  <a:cubicBezTo>
                    <a:pt x="105" y="254"/>
                    <a:pt x="104" y="254"/>
                    <a:pt x="106" y="253"/>
                  </a:cubicBezTo>
                  <a:cubicBezTo>
                    <a:pt x="105" y="253"/>
                    <a:pt x="105" y="252"/>
                    <a:pt x="105" y="252"/>
                  </a:cubicBezTo>
                  <a:cubicBezTo>
                    <a:pt x="104" y="252"/>
                    <a:pt x="102" y="253"/>
                    <a:pt x="102" y="253"/>
                  </a:cubicBezTo>
                  <a:moveTo>
                    <a:pt x="83" y="260"/>
                  </a:moveTo>
                  <a:cubicBezTo>
                    <a:pt x="83" y="260"/>
                    <a:pt x="83" y="260"/>
                    <a:pt x="84" y="260"/>
                  </a:cubicBezTo>
                  <a:cubicBezTo>
                    <a:pt x="84" y="259"/>
                    <a:pt x="84" y="259"/>
                    <a:pt x="84" y="258"/>
                  </a:cubicBezTo>
                  <a:cubicBezTo>
                    <a:pt x="83" y="259"/>
                    <a:pt x="83" y="259"/>
                    <a:pt x="83" y="260"/>
                  </a:cubicBezTo>
                  <a:moveTo>
                    <a:pt x="78" y="261"/>
                  </a:moveTo>
                  <a:cubicBezTo>
                    <a:pt x="79" y="261"/>
                    <a:pt x="79" y="261"/>
                    <a:pt x="80" y="261"/>
                  </a:cubicBezTo>
                  <a:cubicBezTo>
                    <a:pt x="80" y="260"/>
                    <a:pt x="80" y="260"/>
                    <a:pt x="80" y="260"/>
                  </a:cubicBezTo>
                  <a:cubicBezTo>
                    <a:pt x="81" y="259"/>
                    <a:pt x="82" y="260"/>
                    <a:pt x="82" y="260"/>
                  </a:cubicBezTo>
                  <a:cubicBezTo>
                    <a:pt x="82" y="259"/>
                    <a:pt x="80" y="259"/>
                    <a:pt x="79" y="259"/>
                  </a:cubicBezTo>
                  <a:cubicBezTo>
                    <a:pt x="79" y="260"/>
                    <a:pt x="79" y="260"/>
                    <a:pt x="79" y="260"/>
                  </a:cubicBezTo>
                  <a:cubicBezTo>
                    <a:pt x="79" y="260"/>
                    <a:pt x="78" y="260"/>
                    <a:pt x="77" y="260"/>
                  </a:cubicBezTo>
                  <a:cubicBezTo>
                    <a:pt x="75" y="261"/>
                    <a:pt x="77" y="260"/>
                    <a:pt x="78" y="261"/>
                  </a:cubicBezTo>
                  <a:moveTo>
                    <a:pt x="47" y="238"/>
                  </a:moveTo>
                  <a:cubicBezTo>
                    <a:pt x="47" y="238"/>
                    <a:pt x="47" y="239"/>
                    <a:pt x="48" y="238"/>
                  </a:cubicBezTo>
                  <a:cubicBezTo>
                    <a:pt x="48" y="238"/>
                    <a:pt x="48" y="238"/>
                    <a:pt x="48" y="238"/>
                  </a:cubicBezTo>
                  <a:cubicBezTo>
                    <a:pt x="48" y="238"/>
                    <a:pt x="48" y="238"/>
                    <a:pt x="48" y="238"/>
                  </a:cubicBezTo>
                  <a:cubicBezTo>
                    <a:pt x="48" y="237"/>
                    <a:pt x="48" y="237"/>
                    <a:pt x="47" y="238"/>
                  </a:cubicBezTo>
                  <a:moveTo>
                    <a:pt x="46" y="238"/>
                  </a:moveTo>
                  <a:cubicBezTo>
                    <a:pt x="46" y="239"/>
                    <a:pt x="46" y="239"/>
                    <a:pt x="47" y="239"/>
                  </a:cubicBezTo>
                  <a:cubicBezTo>
                    <a:pt x="47" y="238"/>
                    <a:pt x="47" y="238"/>
                    <a:pt x="47" y="237"/>
                  </a:cubicBezTo>
                  <a:cubicBezTo>
                    <a:pt x="46" y="238"/>
                    <a:pt x="47" y="238"/>
                    <a:pt x="46" y="238"/>
                  </a:cubicBezTo>
                  <a:moveTo>
                    <a:pt x="46" y="237"/>
                  </a:moveTo>
                  <a:cubicBezTo>
                    <a:pt x="46" y="237"/>
                    <a:pt x="46" y="237"/>
                    <a:pt x="47" y="237"/>
                  </a:cubicBezTo>
                  <a:cubicBezTo>
                    <a:pt x="46" y="237"/>
                    <a:pt x="47" y="236"/>
                    <a:pt x="46" y="237"/>
                  </a:cubicBezTo>
                  <a:moveTo>
                    <a:pt x="35" y="239"/>
                  </a:moveTo>
                  <a:cubicBezTo>
                    <a:pt x="35" y="239"/>
                    <a:pt x="36" y="240"/>
                    <a:pt x="36" y="240"/>
                  </a:cubicBezTo>
                  <a:cubicBezTo>
                    <a:pt x="36" y="239"/>
                    <a:pt x="36" y="239"/>
                    <a:pt x="35" y="239"/>
                  </a:cubicBezTo>
                  <a:moveTo>
                    <a:pt x="44" y="234"/>
                  </a:moveTo>
                  <a:cubicBezTo>
                    <a:pt x="44" y="234"/>
                    <a:pt x="44" y="235"/>
                    <a:pt x="45" y="234"/>
                  </a:cubicBezTo>
                  <a:cubicBezTo>
                    <a:pt x="45" y="234"/>
                    <a:pt x="45" y="233"/>
                    <a:pt x="44" y="234"/>
                  </a:cubicBezTo>
                  <a:moveTo>
                    <a:pt x="33" y="218"/>
                  </a:moveTo>
                  <a:cubicBezTo>
                    <a:pt x="33" y="218"/>
                    <a:pt x="33" y="219"/>
                    <a:pt x="33" y="220"/>
                  </a:cubicBezTo>
                  <a:cubicBezTo>
                    <a:pt x="34" y="219"/>
                    <a:pt x="34" y="219"/>
                    <a:pt x="34" y="219"/>
                  </a:cubicBezTo>
                  <a:cubicBezTo>
                    <a:pt x="33" y="219"/>
                    <a:pt x="33" y="218"/>
                    <a:pt x="33" y="218"/>
                  </a:cubicBezTo>
                  <a:moveTo>
                    <a:pt x="33" y="216"/>
                  </a:moveTo>
                  <a:cubicBezTo>
                    <a:pt x="33" y="216"/>
                    <a:pt x="32" y="217"/>
                    <a:pt x="33" y="217"/>
                  </a:cubicBezTo>
                  <a:cubicBezTo>
                    <a:pt x="34" y="216"/>
                    <a:pt x="33" y="218"/>
                    <a:pt x="34" y="218"/>
                  </a:cubicBezTo>
                  <a:cubicBezTo>
                    <a:pt x="35" y="218"/>
                    <a:pt x="34" y="216"/>
                    <a:pt x="33" y="216"/>
                  </a:cubicBezTo>
                  <a:moveTo>
                    <a:pt x="39" y="203"/>
                  </a:moveTo>
                  <a:cubicBezTo>
                    <a:pt x="38" y="204"/>
                    <a:pt x="38" y="205"/>
                    <a:pt x="39" y="205"/>
                  </a:cubicBezTo>
                  <a:cubicBezTo>
                    <a:pt x="38" y="204"/>
                    <a:pt x="39" y="204"/>
                    <a:pt x="39" y="203"/>
                  </a:cubicBezTo>
                  <a:moveTo>
                    <a:pt x="39" y="191"/>
                  </a:moveTo>
                  <a:cubicBezTo>
                    <a:pt x="40" y="191"/>
                    <a:pt x="40" y="192"/>
                    <a:pt x="40" y="192"/>
                  </a:cubicBezTo>
                  <a:cubicBezTo>
                    <a:pt x="41" y="193"/>
                    <a:pt x="41" y="192"/>
                    <a:pt x="42" y="191"/>
                  </a:cubicBezTo>
                  <a:cubicBezTo>
                    <a:pt x="41" y="191"/>
                    <a:pt x="41" y="191"/>
                    <a:pt x="41" y="190"/>
                  </a:cubicBezTo>
                  <a:cubicBezTo>
                    <a:pt x="40" y="190"/>
                    <a:pt x="40" y="191"/>
                    <a:pt x="39" y="191"/>
                  </a:cubicBezTo>
                  <a:moveTo>
                    <a:pt x="41" y="189"/>
                  </a:moveTo>
                  <a:cubicBezTo>
                    <a:pt x="40" y="189"/>
                    <a:pt x="40" y="189"/>
                    <a:pt x="39" y="189"/>
                  </a:cubicBezTo>
                  <a:cubicBezTo>
                    <a:pt x="40" y="189"/>
                    <a:pt x="42" y="190"/>
                    <a:pt x="41" y="189"/>
                  </a:cubicBezTo>
                  <a:moveTo>
                    <a:pt x="35" y="188"/>
                  </a:moveTo>
                  <a:cubicBezTo>
                    <a:pt x="35" y="189"/>
                    <a:pt x="35" y="191"/>
                    <a:pt x="36" y="192"/>
                  </a:cubicBezTo>
                  <a:cubicBezTo>
                    <a:pt x="36" y="191"/>
                    <a:pt x="36" y="191"/>
                    <a:pt x="36" y="191"/>
                  </a:cubicBezTo>
                  <a:cubicBezTo>
                    <a:pt x="36" y="190"/>
                    <a:pt x="36" y="188"/>
                    <a:pt x="35" y="188"/>
                  </a:cubicBezTo>
                  <a:moveTo>
                    <a:pt x="39" y="177"/>
                  </a:moveTo>
                  <a:cubicBezTo>
                    <a:pt x="39" y="176"/>
                    <a:pt x="39" y="176"/>
                    <a:pt x="38" y="175"/>
                  </a:cubicBezTo>
                  <a:cubicBezTo>
                    <a:pt x="38" y="176"/>
                    <a:pt x="38" y="176"/>
                    <a:pt x="38" y="177"/>
                  </a:cubicBezTo>
                  <a:lnTo>
                    <a:pt x="39" y="177"/>
                  </a:lnTo>
                  <a:close/>
                  <a:moveTo>
                    <a:pt x="41" y="179"/>
                  </a:moveTo>
                  <a:cubicBezTo>
                    <a:pt x="40" y="180"/>
                    <a:pt x="41" y="180"/>
                    <a:pt x="41" y="181"/>
                  </a:cubicBezTo>
                  <a:cubicBezTo>
                    <a:pt x="41" y="181"/>
                    <a:pt x="43" y="181"/>
                    <a:pt x="42" y="180"/>
                  </a:cubicBezTo>
                  <a:cubicBezTo>
                    <a:pt x="42" y="181"/>
                    <a:pt x="41" y="179"/>
                    <a:pt x="41" y="179"/>
                  </a:cubicBezTo>
                  <a:moveTo>
                    <a:pt x="42" y="174"/>
                  </a:moveTo>
                  <a:cubicBezTo>
                    <a:pt x="42" y="175"/>
                    <a:pt x="41" y="177"/>
                    <a:pt x="43" y="177"/>
                  </a:cubicBezTo>
                  <a:cubicBezTo>
                    <a:pt x="42" y="176"/>
                    <a:pt x="44" y="174"/>
                    <a:pt x="42" y="174"/>
                  </a:cubicBezTo>
                  <a:moveTo>
                    <a:pt x="42" y="174"/>
                  </a:moveTo>
                  <a:cubicBezTo>
                    <a:pt x="41" y="174"/>
                    <a:pt x="41" y="177"/>
                    <a:pt x="41" y="178"/>
                  </a:cubicBezTo>
                  <a:cubicBezTo>
                    <a:pt x="41" y="178"/>
                    <a:pt x="41" y="179"/>
                    <a:pt x="42" y="179"/>
                  </a:cubicBezTo>
                  <a:cubicBezTo>
                    <a:pt x="42" y="177"/>
                    <a:pt x="41" y="176"/>
                    <a:pt x="42" y="174"/>
                  </a:cubicBezTo>
                  <a:moveTo>
                    <a:pt x="178" y="207"/>
                  </a:moveTo>
                  <a:cubicBezTo>
                    <a:pt x="178" y="206"/>
                    <a:pt x="178" y="206"/>
                    <a:pt x="178" y="205"/>
                  </a:cubicBezTo>
                  <a:cubicBezTo>
                    <a:pt x="178" y="205"/>
                    <a:pt x="179" y="205"/>
                    <a:pt x="178" y="206"/>
                  </a:cubicBezTo>
                  <a:cubicBezTo>
                    <a:pt x="178" y="206"/>
                    <a:pt x="179" y="206"/>
                    <a:pt x="179" y="206"/>
                  </a:cubicBezTo>
                  <a:cubicBezTo>
                    <a:pt x="179" y="206"/>
                    <a:pt x="178" y="207"/>
                    <a:pt x="178" y="207"/>
                  </a:cubicBezTo>
                  <a:moveTo>
                    <a:pt x="28" y="15"/>
                  </a:moveTo>
                  <a:cubicBezTo>
                    <a:pt x="28" y="16"/>
                    <a:pt x="27" y="16"/>
                    <a:pt x="26" y="17"/>
                  </a:cubicBezTo>
                  <a:cubicBezTo>
                    <a:pt x="26" y="16"/>
                    <a:pt x="27" y="16"/>
                    <a:pt x="28" y="15"/>
                  </a:cubicBezTo>
                  <a:moveTo>
                    <a:pt x="72" y="262"/>
                  </a:moveTo>
                  <a:cubicBezTo>
                    <a:pt x="72" y="263"/>
                    <a:pt x="71" y="263"/>
                    <a:pt x="70" y="263"/>
                  </a:cubicBezTo>
                  <a:cubicBezTo>
                    <a:pt x="69" y="263"/>
                    <a:pt x="68" y="263"/>
                    <a:pt x="67" y="263"/>
                  </a:cubicBezTo>
                  <a:cubicBezTo>
                    <a:pt x="67" y="262"/>
                    <a:pt x="68" y="263"/>
                    <a:pt x="69" y="263"/>
                  </a:cubicBezTo>
                  <a:cubicBezTo>
                    <a:pt x="69" y="262"/>
                    <a:pt x="71" y="262"/>
                    <a:pt x="72" y="262"/>
                  </a:cubicBezTo>
                  <a:moveTo>
                    <a:pt x="27" y="246"/>
                  </a:moveTo>
                  <a:cubicBezTo>
                    <a:pt x="27" y="245"/>
                    <a:pt x="26" y="243"/>
                    <a:pt x="25" y="242"/>
                  </a:cubicBezTo>
                  <a:cubicBezTo>
                    <a:pt x="26" y="243"/>
                    <a:pt x="27" y="244"/>
                    <a:pt x="27" y="246"/>
                  </a:cubicBezTo>
                  <a:moveTo>
                    <a:pt x="25" y="44"/>
                  </a:moveTo>
                  <a:cubicBezTo>
                    <a:pt x="26" y="44"/>
                    <a:pt x="26" y="45"/>
                    <a:pt x="26" y="46"/>
                  </a:cubicBezTo>
                  <a:cubicBezTo>
                    <a:pt x="25" y="47"/>
                    <a:pt x="26" y="47"/>
                    <a:pt x="25" y="48"/>
                  </a:cubicBezTo>
                  <a:cubicBezTo>
                    <a:pt x="25" y="46"/>
                    <a:pt x="25" y="45"/>
                    <a:pt x="25" y="44"/>
                  </a:cubicBezTo>
                  <a:moveTo>
                    <a:pt x="40" y="19"/>
                  </a:moveTo>
                  <a:cubicBezTo>
                    <a:pt x="40" y="19"/>
                    <a:pt x="40" y="20"/>
                    <a:pt x="39" y="20"/>
                  </a:cubicBezTo>
                  <a:cubicBezTo>
                    <a:pt x="39" y="19"/>
                    <a:pt x="38" y="18"/>
                    <a:pt x="38" y="17"/>
                  </a:cubicBezTo>
                  <a:cubicBezTo>
                    <a:pt x="39" y="18"/>
                    <a:pt x="40" y="18"/>
                    <a:pt x="40" y="19"/>
                  </a:cubicBezTo>
                  <a:moveTo>
                    <a:pt x="26" y="40"/>
                  </a:moveTo>
                  <a:cubicBezTo>
                    <a:pt x="27" y="41"/>
                    <a:pt x="26" y="42"/>
                    <a:pt x="26" y="42"/>
                  </a:cubicBezTo>
                  <a:cubicBezTo>
                    <a:pt x="25" y="42"/>
                    <a:pt x="26" y="41"/>
                    <a:pt x="26" y="40"/>
                  </a:cubicBezTo>
                  <a:moveTo>
                    <a:pt x="29" y="62"/>
                  </a:moveTo>
                  <a:cubicBezTo>
                    <a:pt x="28" y="60"/>
                    <a:pt x="27" y="58"/>
                    <a:pt x="27" y="57"/>
                  </a:cubicBezTo>
                  <a:cubicBezTo>
                    <a:pt x="29" y="60"/>
                    <a:pt x="28" y="63"/>
                    <a:pt x="30" y="67"/>
                  </a:cubicBezTo>
                  <a:cubicBezTo>
                    <a:pt x="30" y="68"/>
                    <a:pt x="29" y="64"/>
                    <a:pt x="29" y="62"/>
                  </a:cubicBezTo>
                  <a:moveTo>
                    <a:pt x="42" y="20"/>
                  </a:moveTo>
                  <a:cubicBezTo>
                    <a:pt x="41" y="20"/>
                    <a:pt x="40" y="21"/>
                    <a:pt x="39" y="21"/>
                  </a:cubicBezTo>
                  <a:cubicBezTo>
                    <a:pt x="40" y="20"/>
                    <a:pt x="42" y="19"/>
                    <a:pt x="42" y="20"/>
                  </a:cubicBezTo>
                  <a:moveTo>
                    <a:pt x="51" y="18"/>
                  </a:moveTo>
                  <a:cubicBezTo>
                    <a:pt x="51" y="19"/>
                    <a:pt x="50" y="19"/>
                    <a:pt x="49" y="19"/>
                  </a:cubicBezTo>
                  <a:cubicBezTo>
                    <a:pt x="50" y="18"/>
                    <a:pt x="50" y="18"/>
                    <a:pt x="51" y="18"/>
                  </a:cubicBezTo>
                  <a:moveTo>
                    <a:pt x="46" y="19"/>
                  </a:moveTo>
                  <a:cubicBezTo>
                    <a:pt x="45" y="20"/>
                    <a:pt x="44" y="20"/>
                    <a:pt x="43" y="19"/>
                  </a:cubicBezTo>
                  <a:cubicBezTo>
                    <a:pt x="43" y="19"/>
                    <a:pt x="44" y="19"/>
                    <a:pt x="45" y="18"/>
                  </a:cubicBezTo>
                  <a:cubicBezTo>
                    <a:pt x="45" y="19"/>
                    <a:pt x="46" y="19"/>
                    <a:pt x="46" y="19"/>
                  </a:cubicBezTo>
                  <a:moveTo>
                    <a:pt x="15" y="27"/>
                  </a:moveTo>
                  <a:cubicBezTo>
                    <a:pt x="13" y="28"/>
                    <a:pt x="14" y="29"/>
                    <a:pt x="14" y="30"/>
                  </a:cubicBezTo>
                  <a:cubicBezTo>
                    <a:pt x="11" y="29"/>
                    <a:pt x="12" y="32"/>
                    <a:pt x="12" y="32"/>
                  </a:cubicBezTo>
                  <a:cubicBezTo>
                    <a:pt x="12" y="32"/>
                    <a:pt x="11" y="32"/>
                    <a:pt x="11" y="32"/>
                  </a:cubicBezTo>
                  <a:cubicBezTo>
                    <a:pt x="11" y="31"/>
                    <a:pt x="12" y="29"/>
                    <a:pt x="13" y="29"/>
                  </a:cubicBezTo>
                  <a:cubicBezTo>
                    <a:pt x="13" y="29"/>
                    <a:pt x="13" y="26"/>
                    <a:pt x="15" y="27"/>
                  </a:cubicBezTo>
                  <a:moveTo>
                    <a:pt x="193" y="147"/>
                  </a:moveTo>
                  <a:cubicBezTo>
                    <a:pt x="194" y="149"/>
                    <a:pt x="194" y="150"/>
                    <a:pt x="194" y="151"/>
                  </a:cubicBezTo>
                  <a:cubicBezTo>
                    <a:pt x="195" y="152"/>
                    <a:pt x="195" y="154"/>
                    <a:pt x="195" y="155"/>
                  </a:cubicBezTo>
                  <a:cubicBezTo>
                    <a:pt x="194" y="153"/>
                    <a:pt x="194" y="151"/>
                    <a:pt x="193" y="148"/>
                  </a:cubicBezTo>
                  <a:cubicBezTo>
                    <a:pt x="192" y="148"/>
                    <a:pt x="193" y="148"/>
                    <a:pt x="193" y="147"/>
                  </a:cubicBezTo>
                  <a:moveTo>
                    <a:pt x="104" y="232"/>
                  </a:moveTo>
                  <a:cubicBezTo>
                    <a:pt x="106" y="231"/>
                    <a:pt x="106" y="231"/>
                    <a:pt x="106" y="231"/>
                  </a:cubicBezTo>
                  <a:cubicBezTo>
                    <a:pt x="106" y="232"/>
                    <a:pt x="104" y="233"/>
                    <a:pt x="104" y="232"/>
                  </a:cubicBezTo>
                  <a:moveTo>
                    <a:pt x="122" y="121"/>
                  </a:moveTo>
                  <a:cubicBezTo>
                    <a:pt x="121" y="121"/>
                    <a:pt x="118" y="121"/>
                    <a:pt x="117" y="121"/>
                  </a:cubicBezTo>
                  <a:cubicBezTo>
                    <a:pt x="116" y="120"/>
                    <a:pt x="114" y="119"/>
                    <a:pt x="115" y="119"/>
                  </a:cubicBezTo>
                  <a:cubicBezTo>
                    <a:pt x="118" y="120"/>
                    <a:pt x="119" y="120"/>
                    <a:pt x="122" y="121"/>
                  </a:cubicBezTo>
                  <a:moveTo>
                    <a:pt x="118" y="227"/>
                  </a:moveTo>
                  <a:cubicBezTo>
                    <a:pt x="119" y="227"/>
                    <a:pt x="120" y="226"/>
                    <a:pt x="121" y="226"/>
                  </a:cubicBezTo>
                  <a:cubicBezTo>
                    <a:pt x="122" y="225"/>
                    <a:pt x="124" y="224"/>
                    <a:pt x="124" y="225"/>
                  </a:cubicBezTo>
                  <a:cubicBezTo>
                    <a:pt x="122" y="226"/>
                    <a:pt x="119" y="228"/>
                    <a:pt x="118" y="227"/>
                  </a:cubicBezTo>
                  <a:moveTo>
                    <a:pt x="167" y="184"/>
                  </a:moveTo>
                  <a:cubicBezTo>
                    <a:pt x="166" y="185"/>
                    <a:pt x="167" y="183"/>
                    <a:pt x="167" y="182"/>
                  </a:cubicBezTo>
                  <a:cubicBezTo>
                    <a:pt x="167" y="182"/>
                    <a:pt x="167" y="182"/>
                    <a:pt x="167" y="181"/>
                  </a:cubicBezTo>
                  <a:cubicBezTo>
                    <a:pt x="168" y="182"/>
                    <a:pt x="167" y="184"/>
                    <a:pt x="167" y="184"/>
                  </a:cubicBezTo>
                  <a:moveTo>
                    <a:pt x="136" y="222"/>
                  </a:moveTo>
                  <a:cubicBezTo>
                    <a:pt x="137" y="222"/>
                    <a:pt x="138" y="221"/>
                    <a:pt x="138" y="222"/>
                  </a:cubicBezTo>
                  <a:cubicBezTo>
                    <a:pt x="137" y="222"/>
                    <a:pt x="137" y="223"/>
                    <a:pt x="136" y="222"/>
                  </a:cubicBezTo>
                  <a:moveTo>
                    <a:pt x="117" y="230"/>
                  </a:moveTo>
                  <a:cubicBezTo>
                    <a:pt x="117" y="229"/>
                    <a:pt x="119" y="230"/>
                    <a:pt x="118" y="229"/>
                  </a:cubicBezTo>
                  <a:cubicBezTo>
                    <a:pt x="119" y="230"/>
                    <a:pt x="120" y="228"/>
                    <a:pt x="121" y="229"/>
                  </a:cubicBezTo>
                  <a:cubicBezTo>
                    <a:pt x="119" y="229"/>
                    <a:pt x="118" y="229"/>
                    <a:pt x="117" y="230"/>
                  </a:cubicBezTo>
                  <a:moveTo>
                    <a:pt x="108" y="233"/>
                  </a:moveTo>
                  <a:cubicBezTo>
                    <a:pt x="109" y="233"/>
                    <a:pt x="110" y="234"/>
                    <a:pt x="111" y="233"/>
                  </a:cubicBezTo>
                  <a:cubicBezTo>
                    <a:pt x="111" y="233"/>
                    <a:pt x="108" y="235"/>
                    <a:pt x="108" y="233"/>
                  </a:cubicBezTo>
                  <a:moveTo>
                    <a:pt x="118" y="231"/>
                  </a:moveTo>
                  <a:cubicBezTo>
                    <a:pt x="119" y="230"/>
                    <a:pt x="120" y="230"/>
                    <a:pt x="121" y="231"/>
                  </a:cubicBezTo>
                  <a:cubicBezTo>
                    <a:pt x="120" y="231"/>
                    <a:pt x="119" y="232"/>
                    <a:pt x="118" y="231"/>
                  </a:cubicBezTo>
                  <a:moveTo>
                    <a:pt x="122" y="230"/>
                  </a:moveTo>
                  <a:cubicBezTo>
                    <a:pt x="122" y="229"/>
                    <a:pt x="121" y="230"/>
                    <a:pt x="121" y="229"/>
                  </a:cubicBezTo>
                  <a:cubicBezTo>
                    <a:pt x="122" y="229"/>
                    <a:pt x="122" y="230"/>
                    <a:pt x="123" y="229"/>
                  </a:cubicBezTo>
                  <a:cubicBezTo>
                    <a:pt x="123" y="230"/>
                    <a:pt x="123" y="230"/>
                    <a:pt x="122" y="230"/>
                  </a:cubicBezTo>
                  <a:moveTo>
                    <a:pt x="185" y="131"/>
                  </a:moveTo>
                  <a:cubicBezTo>
                    <a:pt x="186" y="131"/>
                    <a:pt x="187" y="133"/>
                    <a:pt x="187" y="134"/>
                  </a:cubicBezTo>
                  <a:cubicBezTo>
                    <a:pt x="188" y="136"/>
                    <a:pt x="189" y="137"/>
                    <a:pt x="190" y="139"/>
                  </a:cubicBezTo>
                  <a:cubicBezTo>
                    <a:pt x="190" y="139"/>
                    <a:pt x="190" y="140"/>
                    <a:pt x="190" y="141"/>
                  </a:cubicBezTo>
                  <a:cubicBezTo>
                    <a:pt x="191" y="141"/>
                    <a:pt x="191" y="142"/>
                    <a:pt x="191" y="143"/>
                  </a:cubicBezTo>
                  <a:cubicBezTo>
                    <a:pt x="192" y="144"/>
                    <a:pt x="194" y="146"/>
                    <a:pt x="192" y="147"/>
                  </a:cubicBezTo>
                  <a:cubicBezTo>
                    <a:pt x="192" y="145"/>
                    <a:pt x="192" y="144"/>
                    <a:pt x="191" y="142"/>
                  </a:cubicBezTo>
                  <a:cubicBezTo>
                    <a:pt x="190" y="141"/>
                    <a:pt x="189" y="140"/>
                    <a:pt x="189" y="138"/>
                  </a:cubicBezTo>
                  <a:cubicBezTo>
                    <a:pt x="188" y="136"/>
                    <a:pt x="187" y="133"/>
                    <a:pt x="185" y="131"/>
                  </a:cubicBezTo>
                  <a:moveTo>
                    <a:pt x="196" y="162"/>
                  </a:moveTo>
                  <a:cubicBezTo>
                    <a:pt x="196" y="162"/>
                    <a:pt x="197" y="165"/>
                    <a:pt x="196" y="166"/>
                  </a:cubicBezTo>
                  <a:cubicBezTo>
                    <a:pt x="195" y="165"/>
                    <a:pt x="196" y="163"/>
                    <a:pt x="196" y="162"/>
                  </a:cubicBezTo>
                  <a:moveTo>
                    <a:pt x="195" y="184"/>
                  </a:moveTo>
                  <a:cubicBezTo>
                    <a:pt x="195" y="184"/>
                    <a:pt x="195" y="186"/>
                    <a:pt x="195" y="187"/>
                  </a:cubicBezTo>
                  <a:cubicBezTo>
                    <a:pt x="193" y="187"/>
                    <a:pt x="195" y="185"/>
                    <a:pt x="195" y="184"/>
                  </a:cubicBezTo>
                  <a:moveTo>
                    <a:pt x="196" y="166"/>
                  </a:moveTo>
                  <a:cubicBezTo>
                    <a:pt x="197" y="166"/>
                    <a:pt x="197" y="171"/>
                    <a:pt x="196" y="171"/>
                  </a:cubicBezTo>
                  <a:cubicBezTo>
                    <a:pt x="196" y="170"/>
                    <a:pt x="196" y="168"/>
                    <a:pt x="196" y="166"/>
                  </a:cubicBezTo>
                  <a:moveTo>
                    <a:pt x="166" y="110"/>
                  </a:moveTo>
                  <a:cubicBezTo>
                    <a:pt x="167" y="110"/>
                    <a:pt x="167" y="111"/>
                    <a:pt x="169" y="112"/>
                  </a:cubicBezTo>
                  <a:cubicBezTo>
                    <a:pt x="168" y="112"/>
                    <a:pt x="167" y="110"/>
                    <a:pt x="166" y="110"/>
                  </a:cubicBezTo>
                  <a:moveTo>
                    <a:pt x="147" y="101"/>
                  </a:moveTo>
                  <a:cubicBezTo>
                    <a:pt x="149" y="101"/>
                    <a:pt x="148" y="101"/>
                    <a:pt x="149" y="101"/>
                  </a:cubicBezTo>
                  <a:cubicBezTo>
                    <a:pt x="150" y="102"/>
                    <a:pt x="151" y="102"/>
                    <a:pt x="152" y="102"/>
                  </a:cubicBezTo>
                  <a:cubicBezTo>
                    <a:pt x="153" y="103"/>
                    <a:pt x="154" y="103"/>
                    <a:pt x="155" y="104"/>
                  </a:cubicBezTo>
                  <a:cubicBezTo>
                    <a:pt x="153" y="105"/>
                    <a:pt x="153" y="103"/>
                    <a:pt x="153" y="103"/>
                  </a:cubicBezTo>
                  <a:cubicBezTo>
                    <a:pt x="151" y="102"/>
                    <a:pt x="149" y="102"/>
                    <a:pt x="147" y="101"/>
                  </a:cubicBezTo>
                  <a:moveTo>
                    <a:pt x="182" y="126"/>
                  </a:moveTo>
                  <a:cubicBezTo>
                    <a:pt x="183" y="126"/>
                    <a:pt x="185" y="130"/>
                    <a:pt x="184" y="130"/>
                  </a:cubicBezTo>
                  <a:cubicBezTo>
                    <a:pt x="184" y="129"/>
                    <a:pt x="183" y="128"/>
                    <a:pt x="182" y="126"/>
                  </a:cubicBezTo>
                  <a:moveTo>
                    <a:pt x="169" y="113"/>
                  </a:moveTo>
                  <a:cubicBezTo>
                    <a:pt x="170" y="112"/>
                    <a:pt x="171" y="114"/>
                    <a:pt x="171" y="114"/>
                  </a:cubicBezTo>
                  <a:cubicBezTo>
                    <a:pt x="170" y="115"/>
                    <a:pt x="170" y="113"/>
                    <a:pt x="169" y="113"/>
                  </a:cubicBezTo>
                  <a:moveTo>
                    <a:pt x="78" y="239"/>
                  </a:moveTo>
                  <a:cubicBezTo>
                    <a:pt x="78" y="238"/>
                    <a:pt x="80" y="239"/>
                    <a:pt x="81" y="238"/>
                  </a:cubicBezTo>
                  <a:cubicBezTo>
                    <a:pt x="81" y="239"/>
                    <a:pt x="79" y="239"/>
                    <a:pt x="78" y="239"/>
                  </a:cubicBezTo>
                  <a:moveTo>
                    <a:pt x="43" y="119"/>
                  </a:moveTo>
                  <a:cubicBezTo>
                    <a:pt x="43" y="120"/>
                    <a:pt x="44" y="121"/>
                    <a:pt x="44" y="121"/>
                  </a:cubicBezTo>
                  <a:cubicBezTo>
                    <a:pt x="44" y="121"/>
                    <a:pt x="45" y="121"/>
                    <a:pt x="45" y="121"/>
                  </a:cubicBezTo>
                  <a:cubicBezTo>
                    <a:pt x="46" y="121"/>
                    <a:pt x="44" y="121"/>
                    <a:pt x="44" y="122"/>
                  </a:cubicBezTo>
                  <a:cubicBezTo>
                    <a:pt x="44" y="122"/>
                    <a:pt x="43" y="120"/>
                    <a:pt x="43" y="119"/>
                  </a:cubicBezTo>
                  <a:moveTo>
                    <a:pt x="43" y="111"/>
                  </a:moveTo>
                  <a:cubicBezTo>
                    <a:pt x="44" y="111"/>
                    <a:pt x="44" y="113"/>
                    <a:pt x="43" y="114"/>
                  </a:cubicBezTo>
                  <a:cubicBezTo>
                    <a:pt x="43" y="114"/>
                    <a:pt x="43" y="112"/>
                    <a:pt x="43" y="111"/>
                  </a:cubicBezTo>
                  <a:moveTo>
                    <a:pt x="47" y="122"/>
                  </a:moveTo>
                  <a:cubicBezTo>
                    <a:pt x="47" y="123"/>
                    <a:pt x="48" y="124"/>
                    <a:pt x="47" y="124"/>
                  </a:cubicBezTo>
                  <a:cubicBezTo>
                    <a:pt x="47" y="124"/>
                    <a:pt x="46" y="122"/>
                    <a:pt x="47" y="122"/>
                  </a:cubicBezTo>
                  <a:moveTo>
                    <a:pt x="46" y="114"/>
                  </a:moveTo>
                  <a:cubicBezTo>
                    <a:pt x="47" y="115"/>
                    <a:pt x="46" y="116"/>
                    <a:pt x="46" y="117"/>
                  </a:cubicBezTo>
                  <a:cubicBezTo>
                    <a:pt x="46" y="118"/>
                    <a:pt x="46" y="118"/>
                    <a:pt x="46" y="118"/>
                  </a:cubicBezTo>
                  <a:cubicBezTo>
                    <a:pt x="45" y="117"/>
                    <a:pt x="46" y="115"/>
                    <a:pt x="46" y="114"/>
                  </a:cubicBezTo>
                  <a:moveTo>
                    <a:pt x="45" y="122"/>
                  </a:moveTo>
                  <a:cubicBezTo>
                    <a:pt x="46" y="122"/>
                    <a:pt x="45" y="123"/>
                    <a:pt x="45" y="124"/>
                  </a:cubicBezTo>
                  <a:cubicBezTo>
                    <a:pt x="45" y="124"/>
                    <a:pt x="46" y="124"/>
                    <a:pt x="46" y="124"/>
                  </a:cubicBezTo>
                  <a:cubicBezTo>
                    <a:pt x="46" y="125"/>
                    <a:pt x="46" y="125"/>
                    <a:pt x="46" y="125"/>
                  </a:cubicBezTo>
                  <a:cubicBezTo>
                    <a:pt x="46" y="126"/>
                    <a:pt x="47" y="126"/>
                    <a:pt x="47" y="127"/>
                  </a:cubicBezTo>
                  <a:cubicBezTo>
                    <a:pt x="46" y="128"/>
                    <a:pt x="46" y="126"/>
                    <a:pt x="46" y="126"/>
                  </a:cubicBezTo>
                  <a:cubicBezTo>
                    <a:pt x="45" y="126"/>
                    <a:pt x="45" y="125"/>
                    <a:pt x="45" y="126"/>
                  </a:cubicBezTo>
                  <a:cubicBezTo>
                    <a:pt x="44" y="126"/>
                    <a:pt x="45" y="126"/>
                    <a:pt x="45" y="125"/>
                  </a:cubicBezTo>
                  <a:cubicBezTo>
                    <a:pt x="45" y="125"/>
                    <a:pt x="44" y="125"/>
                    <a:pt x="44" y="125"/>
                  </a:cubicBezTo>
                  <a:cubicBezTo>
                    <a:pt x="44" y="124"/>
                    <a:pt x="45" y="123"/>
                    <a:pt x="44" y="122"/>
                  </a:cubicBezTo>
                  <a:cubicBezTo>
                    <a:pt x="45" y="123"/>
                    <a:pt x="45" y="122"/>
                    <a:pt x="45" y="122"/>
                  </a:cubicBezTo>
                  <a:moveTo>
                    <a:pt x="46" y="142"/>
                  </a:moveTo>
                  <a:cubicBezTo>
                    <a:pt x="46" y="143"/>
                    <a:pt x="47" y="144"/>
                    <a:pt x="46" y="146"/>
                  </a:cubicBezTo>
                  <a:cubicBezTo>
                    <a:pt x="46" y="146"/>
                    <a:pt x="46" y="146"/>
                    <a:pt x="46" y="147"/>
                  </a:cubicBezTo>
                  <a:cubicBezTo>
                    <a:pt x="44" y="146"/>
                    <a:pt x="44" y="144"/>
                    <a:pt x="45" y="143"/>
                  </a:cubicBezTo>
                  <a:cubicBezTo>
                    <a:pt x="45" y="143"/>
                    <a:pt x="45" y="143"/>
                    <a:pt x="44" y="143"/>
                  </a:cubicBezTo>
                  <a:cubicBezTo>
                    <a:pt x="44" y="144"/>
                    <a:pt x="44" y="148"/>
                    <a:pt x="42" y="149"/>
                  </a:cubicBezTo>
                  <a:cubicBezTo>
                    <a:pt x="42" y="147"/>
                    <a:pt x="43" y="147"/>
                    <a:pt x="43" y="145"/>
                  </a:cubicBezTo>
                  <a:cubicBezTo>
                    <a:pt x="43" y="145"/>
                    <a:pt x="42" y="144"/>
                    <a:pt x="42" y="145"/>
                  </a:cubicBezTo>
                  <a:cubicBezTo>
                    <a:pt x="42" y="144"/>
                    <a:pt x="42" y="142"/>
                    <a:pt x="42" y="141"/>
                  </a:cubicBezTo>
                  <a:cubicBezTo>
                    <a:pt x="42" y="139"/>
                    <a:pt x="42" y="138"/>
                    <a:pt x="42" y="137"/>
                  </a:cubicBezTo>
                  <a:cubicBezTo>
                    <a:pt x="43" y="137"/>
                    <a:pt x="43" y="139"/>
                    <a:pt x="43" y="140"/>
                  </a:cubicBezTo>
                  <a:cubicBezTo>
                    <a:pt x="44" y="140"/>
                    <a:pt x="45" y="139"/>
                    <a:pt x="44" y="139"/>
                  </a:cubicBezTo>
                  <a:cubicBezTo>
                    <a:pt x="45" y="137"/>
                    <a:pt x="45" y="140"/>
                    <a:pt x="45" y="141"/>
                  </a:cubicBezTo>
                  <a:cubicBezTo>
                    <a:pt x="44" y="141"/>
                    <a:pt x="44" y="140"/>
                    <a:pt x="43" y="140"/>
                  </a:cubicBezTo>
                  <a:cubicBezTo>
                    <a:pt x="43" y="142"/>
                    <a:pt x="43" y="142"/>
                    <a:pt x="43" y="143"/>
                  </a:cubicBezTo>
                  <a:cubicBezTo>
                    <a:pt x="44" y="144"/>
                    <a:pt x="43" y="142"/>
                    <a:pt x="44" y="142"/>
                  </a:cubicBezTo>
                  <a:cubicBezTo>
                    <a:pt x="44" y="142"/>
                    <a:pt x="44" y="143"/>
                    <a:pt x="44" y="142"/>
                  </a:cubicBezTo>
                  <a:cubicBezTo>
                    <a:pt x="44" y="142"/>
                    <a:pt x="44" y="141"/>
                    <a:pt x="45" y="141"/>
                  </a:cubicBezTo>
                  <a:cubicBezTo>
                    <a:pt x="45" y="142"/>
                    <a:pt x="46" y="142"/>
                    <a:pt x="46" y="142"/>
                  </a:cubicBezTo>
                  <a:moveTo>
                    <a:pt x="50" y="122"/>
                  </a:moveTo>
                  <a:cubicBezTo>
                    <a:pt x="50" y="123"/>
                    <a:pt x="51" y="124"/>
                    <a:pt x="51" y="126"/>
                  </a:cubicBezTo>
                  <a:cubicBezTo>
                    <a:pt x="52" y="127"/>
                    <a:pt x="51" y="126"/>
                    <a:pt x="51" y="127"/>
                  </a:cubicBezTo>
                  <a:cubicBezTo>
                    <a:pt x="52" y="129"/>
                    <a:pt x="53" y="132"/>
                    <a:pt x="53" y="136"/>
                  </a:cubicBezTo>
                  <a:cubicBezTo>
                    <a:pt x="53" y="136"/>
                    <a:pt x="53" y="137"/>
                    <a:pt x="52" y="137"/>
                  </a:cubicBezTo>
                  <a:cubicBezTo>
                    <a:pt x="51" y="138"/>
                    <a:pt x="51" y="135"/>
                    <a:pt x="50" y="136"/>
                  </a:cubicBezTo>
                  <a:cubicBezTo>
                    <a:pt x="50" y="135"/>
                    <a:pt x="50" y="135"/>
                    <a:pt x="50" y="134"/>
                  </a:cubicBezTo>
                  <a:cubicBezTo>
                    <a:pt x="48" y="134"/>
                    <a:pt x="49" y="136"/>
                    <a:pt x="49" y="137"/>
                  </a:cubicBezTo>
                  <a:cubicBezTo>
                    <a:pt x="48" y="137"/>
                    <a:pt x="48" y="137"/>
                    <a:pt x="48" y="137"/>
                  </a:cubicBezTo>
                  <a:cubicBezTo>
                    <a:pt x="49" y="135"/>
                    <a:pt x="48" y="133"/>
                    <a:pt x="48" y="130"/>
                  </a:cubicBezTo>
                  <a:cubicBezTo>
                    <a:pt x="48" y="130"/>
                    <a:pt x="48" y="131"/>
                    <a:pt x="48" y="131"/>
                  </a:cubicBezTo>
                  <a:cubicBezTo>
                    <a:pt x="49" y="132"/>
                    <a:pt x="49" y="132"/>
                    <a:pt x="50" y="132"/>
                  </a:cubicBezTo>
                  <a:cubicBezTo>
                    <a:pt x="51" y="131"/>
                    <a:pt x="50" y="131"/>
                    <a:pt x="49" y="131"/>
                  </a:cubicBezTo>
                  <a:cubicBezTo>
                    <a:pt x="49" y="129"/>
                    <a:pt x="50" y="128"/>
                    <a:pt x="50" y="127"/>
                  </a:cubicBezTo>
                  <a:cubicBezTo>
                    <a:pt x="50" y="125"/>
                    <a:pt x="50" y="124"/>
                    <a:pt x="49" y="123"/>
                  </a:cubicBezTo>
                  <a:cubicBezTo>
                    <a:pt x="49" y="123"/>
                    <a:pt x="50" y="122"/>
                    <a:pt x="50" y="122"/>
                  </a:cubicBezTo>
                  <a:moveTo>
                    <a:pt x="51" y="129"/>
                  </a:moveTo>
                  <a:cubicBezTo>
                    <a:pt x="50" y="129"/>
                    <a:pt x="50" y="129"/>
                    <a:pt x="50" y="130"/>
                  </a:cubicBezTo>
                  <a:cubicBezTo>
                    <a:pt x="51" y="130"/>
                    <a:pt x="51" y="128"/>
                    <a:pt x="51" y="127"/>
                  </a:cubicBezTo>
                  <a:cubicBezTo>
                    <a:pt x="51" y="125"/>
                    <a:pt x="50" y="128"/>
                    <a:pt x="51" y="129"/>
                  </a:cubicBezTo>
                  <a:moveTo>
                    <a:pt x="46" y="139"/>
                  </a:moveTo>
                  <a:cubicBezTo>
                    <a:pt x="46" y="138"/>
                    <a:pt x="46" y="138"/>
                    <a:pt x="46" y="138"/>
                  </a:cubicBezTo>
                  <a:cubicBezTo>
                    <a:pt x="45" y="138"/>
                    <a:pt x="46" y="139"/>
                    <a:pt x="46" y="140"/>
                  </a:cubicBezTo>
                  <a:cubicBezTo>
                    <a:pt x="46" y="140"/>
                    <a:pt x="46" y="140"/>
                    <a:pt x="46" y="139"/>
                  </a:cubicBezTo>
                  <a:cubicBezTo>
                    <a:pt x="47" y="139"/>
                    <a:pt x="47" y="140"/>
                    <a:pt x="47" y="139"/>
                  </a:cubicBezTo>
                  <a:cubicBezTo>
                    <a:pt x="48" y="139"/>
                    <a:pt x="48" y="140"/>
                    <a:pt x="47" y="141"/>
                  </a:cubicBezTo>
                  <a:cubicBezTo>
                    <a:pt x="47" y="141"/>
                    <a:pt x="47" y="140"/>
                    <a:pt x="47" y="140"/>
                  </a:cubicBezTo>
                  <a:cubicBezTo>
                    <a:pt x="47" y="140"/>
                    <a:pt x="47" y="140"/>
                    <a:pt x="47" y="141"/>
                  </a:cubicBezTo>
                  <a:cubicBezTo>
                    <a:pt x="47" y="142"/>
                    <a:pt x="47" y="142"/>
                    <a:pt x="47" y="142"/>
                  </a:cubicBezTo>
                  <a:cubicBezTo>
                    <a:pt x="46" y="143"/>
                    <a:pt x="46" y="142"/>
                    <a:pt x="46" y="141"/>
                  </a:cubicBezTo>
                  <a:cubicBezTo>
                    <a:pt x="45" y="140"/>
                    <a:pt x="45" y="139"/>
                    <a:pt x="45" y="136"/>
                  </a:cubicBezTo>
                  <a:cubicBezTo>
                    <a:pt x="45" y="137"/>
                    <a:pt x="45" y="137"/>
                    <a:pt x="45" y="137"/>
                  </a:cubicBezTo>
                  <a:cubicBezTo>
                    <a:pt x="45" y="136"/>
                    <a:pt x="44" y="136"/>
                    <a:pt x="44" y="135"/>
                  </a:cubicBezTo>
                  <a:cubicBezTo>
                    <a:pt x="45" y="135"/>
                    <a:pt x="46" y="135"/>
                    <a:pt x="45" y="134"/>
                  </a:cubicBezTo>
                  <a:cubicBezTo>
                    <a:pt x="47" y="134"/>
                    <a:pt x="47" y="136"/>
                    <a:pt x="47" y="137"/>
                  </a:cubicBezTo>
                  <a:cubicBezTo>
                    <a:pt x="46" y="137"/>
                    <a:pt x="46" y="137"/>
                    <a:pt x="46" y="137"/>
                  </a:cubicBezTo>
                  <a:cubicBezTo>
                    <a:pt x="46" y="138"/>
                    <a:pt x="47" y="137"/>
                    <a:pt x="46" y="139"/>
                  </a:cubicBezTo>
                  <a:moveTo>
                    <a:pt x="41" y="110"/>
                  </a:moveTo>
                  <a:cubicBezTo>
                    <a:pt x="41" y="110"/>
                    <a:pt x="41" y="111"/>
                    <a:pt x="41" y="111"/>
                  </a:cubicBezTo>
                  <a:cubicBezTo>
                    <a:pt x="41" y="112"/>
                    <a:pt x="42" y="113"/>
                    <a:pt x="42" y="114"/>
                  </a:cubicBezTo>
                  <a:cubicBezTo>
                    <a:pt x="42" y="115"/>
                    <a:pt x="42" y="117"/>
                    <a:pt x="41" y="117"/>
                  </a:cubicBezTo>
                  <a:cubicBezTo>
                    <a:pt x="41" y="116"/>
                    <a:pt x="41" y="116"/>
                    <a:pt x="41" y="115"/>
                  </a:cubicBezTo>
                  <a:cubicBezTo>
                    <a:pt x="40" y="115"/>
                    <a:pt x="40" y="115"/>
                    <a:pt x="40" y="115"/>
                  </a:cubicBezTo>
                  <a:cubicBezTo>
                    <a:pt x="39" y="116"/>
                    <a:pt x="40" y="117"/>
                    <a:pt x="40" y="119"/>
                  </a:cubicBezTo>
                  <a:cubicBezTo>
                    <a:pt x="39" y="119"/>
                    <a:pt x="40" y="118"/>
                    <a:pt x="39" y="117"/>
                  </a:cubicBezTo>
                  <a:cubicBezTo>
                    <a:pt x="39" y="117"/>
                    <a:pt x="39" y="116"/>
                    <a:pt x="39" y="116"/>
                  </a:cubicBezTo>
                  <a:cubicBezTo>
                    <a:pt x="38" y="114"/>
                    <a:pt x="38" y="112"/>
                    <a:pt x="38" y="111"/>
                  </a:cubicBezTo>
                  <a:cubicBezTo>
                    <a:pt x="39" y="110"/>
                    <a:pt x="39" y="111"/>
                    <a:pt x="39" y="111"/>
                  </a:cubicBezTo>
                  <a:cubicBezTo>
                    <a:pt x="38" y="111"/>
                    <a:pt x="39" y="114"/>
                    <a:pt x="39" y="115"/>
                  </a:cubicBezTo>
                  <a:cubicBezTo>
                    <a:pt x="40" y="115"/>
                    <a:pt x="41" y="114"/>
                    <a:pt x="41" y="113"/>
                  </a:cubicBezTo>
                  <a:cubicBezTo>
                    <a:pt x="40" y="113"/>
                    <a:pt x="40" y="113"/>
                    <a:pt x="40" y="114"/>
                  </a:cubicBezTo>
                  <a:cubicBezTo>
                    <a:pt x="39" y="113"/>
                    <a:pt x="41" y="112"/>
                    <a:pt x="41" y="110"/>
                  </a:cubicBezTo>
                  <a:moveTo>
                    <a:pt x="46" y="147"/>
                  </a:moveTo>
                  <a:cubicBezTo>
                    <a:pt x="48" y="148"/>
                    <a:pt x="46" y="149"/>
                    <a:pt x="46" y="151"/>
                  </a:cubicBezTo>
                  <a:cubicBezTo>
                    <a:pt x="46" y="149"/>
                    <a:pt x="47" y="150"/>
                    <a:pt x="47" y="152"/>
                  </a:cubicBezTo>
                  <a:cubicBezTo>
                    <a:pt x="46" y="151"/>
                    <a:pt x="47" y="153"/>
                    <a:pt x="45" y="154"/>
                  </a:cubicBezTo>
                  <a:cubicBezTo>
                    <a:pt x="45" y="153"/>
                    <a:pt x="45" y="152"/>
                    <a:pt x="45" y="154"/>
                  </a:cubicBezTo>
                  <a:cubicBezTo>
                    <a:pt x="43" y="153"/>
                    <a:pt x="44" y="152"/>
                    <a:pt x="44" y="151"/>
                  </a:cubicBezTo>
                  <a:cubicBezTo>
                    <a:pt x="45" y="151"/>
                    <a:pt x="44" y="153"/>
                    <a:pt x="46" y="152"/>
                  </a:cubicBezTo>
                  <a:cubicBezTo>
                    <a:pt x="46" y="152"/>
                    <a:pt x="45" y="152"/>
                    <a:pt x="45" y="152"/>
                  </a:cubicBezTo>
                  <a:cubicBezTo>
                    <a:pt x="45" y="149"/>
                    <a:pt x="45" y="149"/>
                    <a:pt x="45" y="149"/>
                  </a:cubicBezTo>
                  <a:cubicBezTo>
                    <a:pt x="45" y="149"/>
                    <a:pt x="44" y="150"/>
                    <a:pt x="44" y="148"/>
                  </a:cubicBezTo>
                  <a:cubicBezTo>
                    <a:pt x="45" y="148"/>
                    <a:pt x="46" y="150"/>
                    <a:pt x="46" y="147"/>
                  </a:cubicBezTo>
                  <a:moveTo>
                    <a:pt x="42" y="100"/>
                  </a:moveTo>
                  <a:cubicBezTo>
                    <a:pt x="42" y="98"/>
                    <a:pt x="43" y="99"/>
                    <a:pt x="42" y="97"/>
                  </a:cubicBezTo>
                  <a:cubicBezTo>
                    <a:pt x="43" y="97"/>
                    <a:pt x="43" y="100"/>
                    <a:pt x="42" y="100"/>
                  </a:cubicBezTo>
                  <a:moveTo>
                    <a:pt x="133" y="38"/>
                  </a:moveTo>
                  <a:cubicBezTo>
                    <a:pt x="134" y="38"/>
                    <a:pt x="135" y="40"/>
                    <a:pt x="136" y="41"/>
                  </a:cubicBezTo>
                  <a:cubicBezTo>
                    <a:pt x="136" y="41"/>
                    <a:pt x="135" y="41"/>
                    <a:pt x="134" y="40"/>
                  </a:cubicBezTo>
                  <a:cubicBezTo>
                    <a:pt x="134" y="39"/>
                    <a:pt x="133" y="39"/>
                    <a:pt x="133" y="38"/>
                  </a:cubicBezTo>
                  <a:moveTo>
                    <a:pt x="42" y="99"/>
                  </a:moveTo>
                  <a:cubicBezTo>
                    <a:pt x="42" y="100"/>
                    <a:pt x="42" y="101"/>
                    <a:pt x="43" y="101"/>
                  </a:cubicBezTo>
                  <a:cubicBezTo>
                    <a:pt x="43" y="102"/>
                    <a:pt x="44" y="103"/>
                    <a:pt x="43" y="104"/>
                  </a:cubicBezTo>
                  <a:cubicBezTo>
                    <a:pt x="43" y="103"/>
                    <a:pt x="43" y="101"/>
                    <a:pt x="42" y="101"/>
                  </a:cubicBezTo>
                  <a:cubicBezTo>
                    <a:pt x="42" y="101"/>
                    <a:pt x="42" y="101"/>
                    <a:pt x="42" y="101"/>
                  </a:cubicBezTo>
                  <a:cubicBezTo>
                    <a:pt x="42" y="101"/>
                    <a:pt x="41" y="100"/>
                    <a:pt x="42" y="99"/>
                  </a:cubicBezTo>
                  <a:moveTo>
                    <a:pt x="125" y="52"/>
                  </a:moveTo>
                  <a:cubicBezTo>
                    <a:pt x="125" y="53"/>
                    <a:pt x="124" y="52"/>
                    <a:pt x="124" y="52"/>
                  </a:cubicBezTo>
                  <a:cubicBezTo>
                    <a:pt x="123" y="53"/>
                    <a:pt x="124" y="53"/>
                    <a:pt x="123" y="53"/>
                  </a:cubicBezTo>
                  <a:cubicBezTo>
                    <a:pt x="122" y="53"/>
                    <a:pt x="122" y="52"/>
                    <a:pt x="121" y="52"/>
                  </a:cubicBezTo>
                  <a:cubicBezTo>
                    <a:pt x="120" y="51"/>
                    <a:pt x="118" y="50"/>
                    <a:pt x="117" y="49"/>
                  </a:cubicBezTo>
                  <a:cubicBezTo>
                    <a:pt x="116" y="49"/>
                    <a:pt x="116" y="49"/>
                    <a:pt x="116" y="49"/>
                  </a:cubicBezTo>
                  <a:cubicBezTo>
                    <a:pt x="114" y="47"/>
                    <a:pt x="112" y="47"/>
                    <a:pt x="109" y="46"/>
                  </a:cubicBezTo>
                  <a:cubicBezTo>
                    <a:pt x="109" y="46"/>
                    <a:pt x="108" y="45"/>
                    <a:pt x="108" y="45"/>
                  </a:cubicBezTo>
                  <a:cubicBezTo>
                    <a:pt x="108" y="45"/>
                    <a:pt x="107" y="45"/>
                    <a:pt x="107" y="45"/>
                  </a:cubicBezTo>
                  <a:cubicBezTo>
                    <a:pt x="106" y="45"/>
                    <a:pt x="106" y="44"/>
                    <a:pt x="106" y="44"/>
                  </a:cubicBezTo>
                  <a:cubicBezTo>
                    <a:pt x="104" y="43"/>
                    <a:pt x="101" y="43"/>
                    <a:pt x="100" y="42"/>
                  </a:cubicBezTo>
                  <a:cubicBezTo>
                    <a:pt x="100" y="41"/>
                    <a:pt x="100" y="41"/>
                    <a:pt x="100" y="40"/>
                  </a:cubicBezTo>
                  <a:cubicBezTo>
                    <a:pt x="99" y="40"/>
                    <a:pt x="100" y="41"/>
                    <a:pt x="99" y="42"/>
                  </a:cubicBezTo>
                  <a:cubicBezTo>
                    <a:pt x="97" y="41"/>
                    <a:pt x="96" y="41"/>
                    <a:pt x="95" y="41"/>
                  </a:cubicBezTo>
                  <a:cubicBezTo>
                    <a:pt x="95" y="42"/>
                    <a:pt x="95" y="41"/>
                    <a:pt x="94" y="41"/>
                  </a:cubicBezTo>
                  <a:cubicBezTo>
                    <a:pt x="94" y="40"/>
                    <a:pt x="93" y="41"/>
                    <a:pt x="92" y="40"/>
                  </a:cubicBezTo>
                  <a:cubicBezTo>
                    <a:pt x="92" y="42"/>
                    <a:pt x="92" y="40"/>
                    <a:pt x="91" y="41"/>
                  </a:cubicBezTo>
                  <a:cubicBezTo>
                    <a:pt x="91" y="41"/>
                    <a:pt x="91" y="42"/>
                    <a:pt x="91" y="43"/>
                  </a:cubicBezTo>
                  <a:cubicBezTo>
                    <a:pt x="92" y="42"/>
                    <a:pt x="92" y="41"/>
                    <a:pt x="92" y="41"/>
                  </a:cubicBezTo>
                  <a:cubicBezTo>
                    <a:pt x="93" y="41"/>
                    <a:pt x="93" y="42"/>
                    <a:pt x="94" y="42"/>
                  </a:cubicBezTo>
                  <a:cubicBezTo>
                    <a:pt x="94" y="43"/>
                    <a:pt x="94" y="43"/>
                    <a:pt x="94" y="43"/>
                  </a:cubicBezTo>
                  <a:cubicBezTo>
                    <a:pt x="95" y="43"/>
                    <a:pt x="95" y="42"/>
                    <a:pt x="96" y="42"/>
                  </a:cubicBezTo>
                  <a:cubicBezTo>
                    <a:pt x="96" y="42"/>
                    <a:pt x="95" y="42"/>
                    <a:pt x="95" y="43"/>
                  </a:cubicBezTo>
                  <a:cubicBezTo>
                    <a:pt x="96" y="43"/>
                    <a:pt x="97" y="42"/>
                    <a:pt x="97" y="43"/>
                  </a:cubicBezTo>
                  <a:cubicBezTo>
                    <a:pt x="98" y="43"/>
                    <a:pt x="99" y="43"/>
                    <a:pt x="101" y="43"/>
                  </a:cubicBezTo>
                  <a:cubicBezTo>
                    <a:pt x="100" y="44"/>
                    <a:pt x="99" y="44"/>
                    <a:pt x="99" y="43"/>
                  </a:cubicBezTo>
                  <a:cubicBezTo>
                    <a:pt x="99" y="44"/>
                    <a:pt x="99" y="44"/>
                    <a:pt x="99" y="45"/>
                  </a:cubicBezTo>
                  <a:cubicBezTo>
                    <a:pt x="100" y="45"/>
                    <a:pt x="99" y="44"/>
                    <a:pt x="99" y="44"/>
                  </a:cubicBezTo>
                  <a:cubicBezTo>
                    <a:pt x="100" y="44"/>
                    <a:pt x="100" y="44"/>
                    <a:pt x="100" y="44"/>
                  </a:cubicBezTo>
                  <a:cubicBezTo>
                    <a:pt x="101" y="44"/>
                    <a:pt x="101" y="43"/>
                    <a:pt x="102" y="44"/>
                  </a:cubicBezTo>
                  <a:cubicBezTo>
                    <a:pt x="102" y="45"/>
                    <a:pt x="101" y="44"/>
                    <a:pt x="101" y="44"/>
                  </a:cubicBezTo>
                  <a:cubicBezTo>
                    <a:pt x="100" y="44"/>
                    <a:pt x="100" y="45"/>
                    <a:pt x="100" y="45"/>
                  </a:cubicBezTo>
                  <a:cubicBezTo>
                    <a:pt x="100" y="47"/>
                    <a:pt x="101" y="46"/>
                    <a:pt x="102" y="47"/>
                  </a:cubicBezTo>
                  <a:cubicBezTo>
                    <a:pt x="103" y="45"/>
                    <a:pt x="101" y="46"/>
                    <a:pt x="101" y="45"/>
                  </a:cubicBezTo>
                  <a:cubicBezTo>
                    <a:pt x="101" y="44"/>
                    <a:pt x="102" y="45"/>
                    <a:pt x="103" y="44"/>
                  </a:cubicBezTo>
                  <a:cubicBezTo>
                    <a:pt x="103" y="45"/>
                    <a:pt x="103" y="45"/>
                    <a:pt x="102" y="46"/>
                  </a:cubicBezTo>
                  <a:cubicBezTo>
                    <a:pt x="103" y="47"/>
                    <a:pt x="102" y="48"/>
                    <a:pt x="104" y="48"/>
                  </a:cubicBezTo>
                  <a:cubicBezTo>
                    <a:pt x="103" y="49"/>
                    <a:pt x="102" y="49"/>
                    <a:pt x="102" y="48"/>
                  </a:cubicBezTo>
                  <a:cubicBezTo>
                    <a:pt x="101" y="48"/>
                    <a:pt x="102" y="49"/>
                    <a:pt x="102" y="50"/>
                  </a:cubicBezTo>
                  <a:cubicBezTo>
                    <a:pt x="101" y="50"/>
                    <a:pt x="101" y="49"/>
                    <a:pt x="100" y="49"/>
                  </a:cubicBezTo>
                  <a:cubicBezTo>
                    <a:pt x="100" y="49"/>
                    <a:pt x="99" y="49"/>
                    <a:pt x="99" y="49"/>
                  </a:cubicBezTo>
                  <a:cubicBezTo>
                    <a:pt x="98" y="48"/>
                    <a:pt x="97" y="47"/>
                    <a:pt x="95" y="47"/>
                  </a:cubicBezTo>
                  <a:cubicBezTo>
                    <a:pt x="95" y="47"/>
                    <a:pt x="95" y="47"/>
                    <a:pt x="94" y="47"/>
                  </a:cubicBezTo>
                  <a:cubicBezTo>
                    <a:pt x="93" y="46"/>
                    <a:pt x="90" y="45"/>
                    <a:pt x="89" y="45"/>
                  </a:cubicBezTo>
                  <a:cubicBezTo>
                    <a:pt x="88" y="44"/>
                    <a:pt x="87" y="44"/>
                    <a:pt x="87" y="44"/>
                  </a:cubicBezTo>
                  <a:cubicBezTo>
                    <a:pt x="82" y="42"/>
                    <a:pt x="77" y="41"/>
                    <a:pt x="73" y="39"/>
                  </a:cubicBezTo>
                  <a:cubicBezTo>
                    <a:pt x="73" y="39"/>
                    <a:pt x="72" y="39"/>
                    <a:pt x="72" y="39"/>
                  </a:cubicBezTo>
                  <a:cubicBezTo>
                    <a:pt x="71" y="38"/>
                    <a:pt x="70" y="38"/>
                    <a:pt x="69" y="38"/>
                  </a:cubicBezTo>
                  <a:cubicBezTo>
                    <a:pt x="68" y="38"/>
                    <a:pt x="68" y="38"/>
                    <a:pt x="67" y="38"/>
                  </a:cubicBezTo>
                  <a:cubicBezTo>
                    <a:pt x="66" y="38"/>
                    <a:pt x="66" y="37"/>
                    <a:pt x="65" y="37"/>
                  </a:cubicBezTo>
                  <a:cubicBezTo>
                    <a:pt x="64" y="37"/>
                    <a:pt x="63" y="36"/>
                    <a:pt x="61" y="37"/>
                  </a:cubicBezTo>
                  <a:cubicBezTo>
                    <a:pt x="61" y="37"/>
                    <a:pt x="61" y="36"/>
                    <a:pt x="62" y="36"/>
                  </a:cubicBezTo>
                  <a:cubicBezTo>
                    <a:pt x="61" y="35"/>
                    <a:pt x="59" y="37"/>
                    <a:pt x="59" y="37"/>
                  </a:cubicBezTo>
                  <a:cubicBezTo>
                    <a:pt x="59" y="37"/>
                    <a:pt x="57" y="37"/>
                    <a:pt x="57" y="35"/>
                  </a:cubicBezTo>
                  <a:cubicBezTo>
                    <a:pt x="56" y="37"/>
                    <a:pt x="54" y="35"/>
                    <a:pt x="53" y="36"/>
                  </a:cubicBezTo>
                  <a:cubicBezTo>
                    <a:pt x="52" y="37"/>
                    <a:pt x="52" y="36"/>
                    <a:pt x="52" y="36"/>
                  </a:cubicBezTo>
                  <a:cubicBezTo>
                    <a:pt x="52" y="36"/>
                    <a:pt x="51" y="36"/>
                    <a:pt x="51" y="36"/>
                  </a:cubicBezTo>
                  <a:cubicBezTo>
                    <a:pt x="50" y="36"/>
                    <a:pt x="48" y="35"/>
                    <a:pt x="46" y="36"/>
                  </a:cubicBezTo>
                  <a:cubicBezTo>
                    <a:pt x="46" y="36"/>
                    <a:pt x="45" y="36"/>
                    <a:pt x="45" y="36"/>
                  </a:cubicBezTo>
                  <a:cubicBezTo>
                    <a:pt x="45" y="36"/>
                    <a:pt x="45" y="36"/>
                    <a:pt x="45" y="36"/>
                  </a:cubicBezTo>
                  <a:cubicBezTo>
                    <a:pt x="44" y="36"/>
                    <a:pt x="44" y="36"/>
                    <a:pt x="43" y="36"/>
                  </a:cubicBezTo>
                  <a:cubicBezTo>
                    <a:pt x="43" y="36"/>
                    <a:pt x="42" y="36"/>
                    <a:pt x="42" y="36"/>
                  </a:cubicBezTo>
                  <a:cubicBezTo>
                    <a:pt x="42" y="36"/>
                    <a:pt x="42" y="37"/>
                    <a:pt x="42" y="37"/>
                  </a:cubicBezTo>
                  <a:cubicBezTo>
                    <a:pt x="41" y="37"/>
                    <a:pt x="41" y="37"/>
                    <a:pt x="40" y="37"/>
                  </a:cubicBezTo>
                  <a:cubicBezTo>
                    <a:pt x="39" y="37"/>
                    <a:pt x="40" y="37"/>
                    <a:pt x="39" y="38"/>
                  </a:cubicBezTo>
                  <a:cubicBezTo>
                    <a:pt x="39" y="37"/>
                    <a:pt x="38" y="37"/>
                    <a:pt x="37" y="38"/>
                  </a:cubicBezTo>
                  <a:cubicBezTo>
                    <a:pt x="37" y="38"/>
                    <a:pt x="37" y="38"/>
                    <a:pt x="37" y="38"/>
                  </a:cubicBezTo>
                  <a:cubicBezTo>
                    <a:pt x="37" y="38"/>
                    <a:pt x="37" y="38"/>
                    <a:pt x="37" y="38"/>
                  </a:cubicBezTo>
                  <a:cubicBezTo>
                    <a:pt x="37" y="38"/>
                    <a:pt x="36" y="38"/>
                    <a:pt x="36" y="38"/>
                  </a:cubicBezTo>
                  <a:cubicBezTo>
                    <a:pt x="36" y="39"/>
                    <a:pt x="36" y="39"/>
                    <a:pt x="36" y="39"/>
                  </a:cubicBezTo>
                  <a:cubicBezTo>
                    <a:pt x="36" y="40"/>
                    <a:pt x="35" y="40"/>
                    <a:pt x="35" y="40"/>
                  </a:cubicBezTo>
                  <a:cubicBezTo>
                    <a:pt x="34" y="41"/>
                    <a:pt x="35" y="42"/>
                    <a:pt x="34" y="41"/>
                  </a:cubicBezTo>
                  <a:cubicBezTo>
                    <a:pt x="34" y="42"/>
                    <a:pt x="34" y="42"/>
                    <a:pt x="34" y="42"/>
                  </a:cubicBezTo>
                  <a:cubicBezTo>
                    <a:pt x="34" y="42"/>
                    <a:pt x="34" y="42"/>
                    <a:pt x="34" y="42"/>
                  </a:cubicBezTo>
                  <a:cubicBezTo>
                    <a:pt x="34" y="42"/>
                    <a:pt x="34" y="43"/>
                    <a:pt x="34" y="43"/>
                  </a:cubicBezTo>
                  <a:cubicBezTo>
                    <a:pt x="34" y="43"/>
                    <a:pt x="33" y="44"/>
                    <a:pt x="34" y="44"/>
                  </a:cubicBezTo>
                  <a:cubicBezTo>
                    <a:pt x="34" y="44"/>
                    <a:pt x="34" y="44"/>
                    <a:pt x="34" y="44"/>
                  </a:cubicBezTo>
                  <a:cubicBezTo>
                    <a:pt x="34" y="44"/>
                    <a:pt x="33" y="45"/>
                    <a:pt x="33" y="45"/>
                  </a:cubicBezTo>
                  <a:cubicBezTo>
                    <a:pt x="33" y="45"/>
                    <a:pt x="34" y="45"/>
                    <a:pt x="34" y="45"/>
                  </a:cubicBezTo>
                  <a:cubicBezTo>
                    <a:pt x="34" y="45"/>
                    <a:pt x="34" y="45"/>
                    <a:pt x="34" y="45"/>
                  </a:cubicBezTo>
                  <a:cubicBezTo>
                    <a:pt x="34" y="45"/>
                    <a:pt x="34" y="45"/>
                    <a:pt x="34" y="46"/>
                  </a:cubicBezTo>
                  <a:cubicBezTo>
                    <a:pt x="34" y="46"/>
                    <a:pt x="34" y="46"/>
                    <a:pt x="34" y="46"/>
                  </a:cubicBezTo>
                  <a:cubicBezTo>
                    <a:pt x="34" y="46"/>
                    <a:pt x="34" y="46"/>
                    <a:pt x="34" y="46"/>
                  </a:cubicBezTo>
                  <a:cubicBezTo>
                    <a:pt x="34" y="47"/>
                    <a:pt x="34" y="47"/>
                    <a:pt x="34" y="47"/>
                  </a:cubicBezTo>
                  <a:cubicBezTo>
                    <a:pt x="34" y="47"/>
                    <a:pt x="34" y="47"/>
                    <a:pt x="34" y="47"/>
                  </a:cubicBezTo>
                  <a:cubicBezTo>
                    <a:pt x="34" y="48"/>
                    <a:pt x="34" y="48"/>
                    <a:pt x="35" y="48"/>
                  </a:cubicBezTo>
                  <a:cubicBezTo>
                    <a:pt x="35" y="49"/>
                    <a:pt x="35" y="50"/>
                    <a:pt x="35" y="50"/>
                  </a:cubicBezTo>
                  <a:cubicBezTo>
                    <a:pt x="35" y="51"/>
                    <a:pt x="35" y="51"/>
                    <a:pt x="35" y="51"/>
                  </a:cubicBezTo>
                  <a:cubicBezTo>
                    <a:pt x="36" y="52"/>
                    <a:pt x="37" y="54"/>
                    <a:pt x="37" y="56"/>
                  </a:cubicBezTo>
                  <a:cubicBezTo>
                    <a:pt x="38" y="57"/>
                    <a:pt x="38" y="59"/>
                    <a:pt x="38" y="61"/>
                  </a:cubicBezTo>
                  <a:cubicBezTo>
                    <a:pt x="38" y="61"/>
                    <a:pt x="38" y="60"/>
                    <a:pt x="37" y="61"/>
                  </a:cubicBezTo>
                  <a:cubicBezTo>
                    <a:pt x="37" y="61"/>
                    <a:pt x="38" y="62"/>
                    <a:pt x="38" y="62"/>
                  </a:cubicBezTo>
                  <a:cubicBezTo>
                    <a:pt x="38" y="63"/>
                    <a:pt x="39" y="64"/>
                    <a:pt x="39" y="65"/>
                  </a:cubicBezTo>
                  <a:cubicBezTo>
                    <a:pt x="39" y="66"/>
                    <a:pt x="40" y="65"/>
                    <a:pt x="40" y="66"/>
                  </a:cubicBezTo>
                  <a:cubicBezTo>
                    <a:pt x="41" y="69"/>
                    <a:pt x="41" y="73"/>
                    <a:pt x="42" y="76"/>
                  </a:cubicBezTo>
                  <a:cubicBezTo>
                    <a:pt x="42" y="76"/>
                    <a:pt x="43" y="77"/>
                    <a:pt x="43" y="77"/>
                  </a:cubicBezTo>
                  <a:cubicBezTo>
                    <a:pt x="44" y="80"/>
                    <a:pt x="44" y="82"/>
                    <a:pt x="44" y="84"/>
                  </a:cubicBezTo>
                  <a:cubicBezTo>
                    <a:pt x="44" y="85"/>
                    <a:pt x="45" y="85"/>
                    <a:pt x="45" y="86"/>
                  </a:cubicBezTo>
                  <a:cubicBezTo>
                    <a:pt x="45" y="87"/>
                    <a:pt x="44" y="87"/>
                    <a:pt x="44" y="88"/>
                  </a:cubicBezTo>
                  <a:cubicBezTo>
                    <a:pt x="44" y="89"/>
                    <a:pt x="45" y="89"/>
                    <a:pt x="45" y="90"/>
                  </a:cubicBezTo>
                  <a:cubicBezTo>
                    <a:pt x="45" y="92"/>
                    <a:pt x="46" y="95"/>
                    <a:pt x="46" y="98"/>
                  </a:cubicBezTo>
                  <a:cubicBezTo>
                    <a:pt x="45" y="98"/>
                    <a:pt x="45" y="97"/>
                    <a:pt x="45" y="96"/>
                  </a:cubicBezTo>
                  <a:cubicBezTo>
                    <a:pt x="45" y="95"/>
                    <a:pt x="43" y="94"/>
                    <a:pt x="45" y="93"/>
                  </a:cubicBezTo>
                  <a:cubicBezTo>
                    <a:pt x="45" y="92"/>
                    <a:pt x="43" y="93"/>
                    <a:pt x="43" y="91"/>
                  </a:cubicBezTo>
                  <a:cubicBezTo>
                    <a:pt x="44" y="91"/>
                    <a:pt x="44" y="91"/>
                    <a:pt x="44" y="90"/>
                  </a:cubicBezTo>
                  <a:cubicBezTo>
                    <a:pt x="44" y="91"/>
                    <a:pt x="43" y="89"/>
                    <a:pt x="44" y="88"/>
                  </a:cubicBezTo>
                  <a:cubicBezTo>
                    <a:pt x="42" y="88"/>
                    <a:pt x="43" y="90"/>
                    <a:pt x="42" y="90"/>
                  </a:cubicBezTo>
                  <a:cubicBezTo>
                    <a:pt x="42" y="87"/>
                    <a:pt x="42" y="86"/>
                    <a:pt x="41" y="85"/>
                  </a:cubicBezTo>
                  <a:cubicBezTo>
                    <a:pt x="40" y="85"/>
                    <a:pt x="41" y="86"/>
                    <a:pt x="39" y="86"/>
                  </a:cubicBezTo>
                  <a:cubicBezTo>
                    <a:pt x="40" y="83"/>
                    <a:pt x="38" y="82"/>
                    <a:pt x="39" y="80"/>
                  </a:cubicBezTo>
                  <a:cubicBezTo>
                    <a:pt x="38" y="79"/>
                    <a:pt x="38" y="79"/>
                    <a:pt x="38" y="80"/>
                  </a:cubicBezTo>
                  <a:cubicBezTo>
                    <a:pt x="37" y="79"/>
                    <a:pt x="38" y="79"/>
                    <a:pt x="37" y="79"/>
                  </a:cubicBezTo>
                  <a:cubicBezTo>
                    <a:pt x="37" y="78"/>
                    <a:pt x="38" y="79"/>
                    <a:pt x="39" y="79"/>
                  </a:cubicBezTo>
                  <a:cubicBezTo>
                    <a:pt x="38" y="76"/>
                    <a:pt x="37" y="75"/>
                    <a:pt x="37" y="72"/>
                  </a:cubicBezTo>
                  <a:cubicBezTo>
                    <a:pt x="37" y="72"/>
                    <a:pt x="37" y="73"/>
                    <a:pt x="37" y="73"/>
                  </a:cubicBezTo>
                  <a:cubicBezTo>
                    <a:pt x="36" y="72"/>
                    <a:pt x="35" y="69"/>
                    <a:pt x="35" y="67"/>
                  </a:cubicBezTo>
                  <a:cubicBezTo>
                    <a:pt x="35" y="66"/>
                    <a:pt x="34" y="66"/>
                    <a:pt x="34" y="65"/>
                  </a:cubicBezTo>
                  <a:cubicBezTo>
                    <a:pt x="34" y="65"/>
                    <a:pt x="34" y="64"/>
                    <a:pt x="34" y="63"/>
                  </a:cubicBezTo>
                  <a:cubicBezTo>
                    <a:pt x="34" y="63"/>
                    <a:pt x="34" y="63"/>
                    <a:pt x="33" y="63"/>
                  </a:cubicBezTo>
                  <a:cubicBezTo>
                    <a:pt x="33" y="62"/>
                    <a:pt x="34" y="61"/>
                    <a:pt x="33" y="61"/>
                  </a:cubicBezTo>
                  <a:cubicBezTo>
                    <a:pt x="32" y="61"/>
                    <a:pt x="33" y="63"/>
                    <a:pt x="33" y="63"/>
                  </a:cubicBezTo>
                  <a:cubicBezTo>
                    <a:pt x="32" y="64"/>
                    <a:pt x="32" y="64"/>
                    <a:pt x="32" y="65"/>
                  </a:cubicBezTo>
                  <a:cubicBezTo>
                    <a:pt x="32" y="65"/>
                    <a:pt x="32" y="65"/>
                    <a:pt x="32" y="65"/>
                  </a:cubicBezTo>
                  <a:cubicBezTo>
                    <a:pt x="33" y="65"/>
                    <a:pt x="33" y="64"/>
                    <a:pt x="33" y="64"/>
                  </a:cubicBezTo>
                  <a:cubicBezTo>
                    <a:pt x="34" y="69"/>
                    <a:pt x="34" y="72"/>
                    <a:pt x="35" y="74"/>
                  </a:cubicBezTo>
                  <a:cubicBezTo>
                    <a:pt x="36" y="77"/>
                    <a:pt x="36" y="80"/>
                    <a:pt x="37" y="84"/>
                  </a:cubicBezTo>
                  <a:cubicBezTo>
                    <a:pt x="37" y="85"/>
                    <a:pt x="36" y="84"/>
                    <a:pt x="36" y="84"/>
                  </a:cubicBezTo>
                  <a:cubicBezTo>
                    <a:pt x="36" y="87"/>
                    <a:pt x="37" y="88"/>
                    <a:pt x="37" y="90"/>
                  </a:cubicBezTo>
                  <a:cubicBezTo>
                    <a:pt x="37" y="91"/>
                    <a:pt x="38" y="90"/>
                    <a:pt x="38" y="91"/>
                  </a:cubicBezTo>
                  <a:cubicBezTo>
                    <a:pt x="38" y="92"/>
                    <a:pt x="38" y="93"/>
                    <a:pt x="36" y="93"/>
                  </a:cubicBezTo>
                  <a:cubicBezTo>
                    <a:pt x="37" y="94"/>
                    <a:pt x="37" y="94"/>
                    <a:pt x="38" y="93"/>
                  </a:cubicBezTo>
                  <a:cubicBezTo>
                    <a:pt x="38" y="94"/>
                    <a:pt x="37" y="94"/>
                    <a:pt x="37" y="94"/>
                  </a:cubicBezTo>
                  <a:cubicBezTo>
                    <a:pt x="36" y="94"/>
                    <a:pt x="36" y="93"/>
                    <a:pt x="35" y="93"/>
                  </a:cubicBezTo>
                  <a:cubicBezTo>
                    <a:pt x="36" y="91"/>
                    <a:pt x="35" y="91"/>
                    <a:pt x="35" y="89"/>
                  </a:cubicBezTo>
                  <a:cubicBezTo>
                    <a:pt x="36" y="89"/>
                    <a:pt x="35" y="91"/>
                    <a:pt x="36" y="90"/>
                  </a:cubicBezTo>
                  <a:cubicBezTo>
                    <a:pt x="37" y="90"/>
                    <a:pt x="36" y="88"/>
                    <a:pt x="35" y="89"/>
                  </a:cubicBezTo>
                  <a:cubicBezTo>
                    <a:pt x="35" y="87"/>
                    <a:pt x="34" y="87"/>
                    <a:pt x="34" y="86"/>
                  </a:cubicBezTo>
                  <a:cubicBezTo>
                    <a:pt x="35" y="86"/>
                    <a:pt x="35" y="86"/>
                    <a:pt x="35" y="87"/>
                  </a:cubicBezTo>
                  <a:cubicBezTo>
                    <a:pt x="36" y="86"/>
                    <a:pt x="35" y="85"/>
                    <a:pt x="34" y="85"/>
                  </a:cubicBezTo>
                  <a:cubicBezTo>
                    <a:pt x="34" y="83"/>
                    <a:pt x="34" y="81"/>
                    <a:pt x="33" y="79"/>
                  </a:cubicBezTo>
                  <a:cubicBezTo>
                    <a:pt x="33" y="78"/>
                    <a:pt x="34" y="78"/>
                    <a:pt x="34" y="77"/>
                  </a:cubicBezTo>
                  <a:cubicBezTo>
                    <a:pt x="34" y="77"/>
                    <a:pt x="33" y="77"/>
                    <a:pt x="33" y="76"/>
                  </a:cubicBezTo>
                  <a:cubicBezTo>
                    <a:pt x="33" y="73"/>
                    <a:pt x="31" y="69"/>
                    <a:pt x="31" y="67"/>
                  </a:cubicBezTo>
                  <a:cubicBezTo>
                    <a:pt x="32" y="66"/>
                    <a:pt x="32" y="68"/>
                    <a:pt x="32" y="68"/>
                  </a:cubicBezTo>
                  <a:cubicBezTo>
                    <a:pt x="33" y="67"/>
                    <a:pt x="31" y="66"/>
                    <a:pt x="30" y="65"/>
                  </a:cubicBezTo>
                  <a:cubicBezTo>
                    <a:pt x="30" y="64"/>
                    <a:pt x="30" y="63"/>
                    <a:pt x="30" y="62"/>
                  </a:cubicBezTo>
                  <a:cubicBezTo>
                    <a:pt x="30" y="61"/>
                    <a:pt x="30" y="60"/>
                    <a:pt x="30" y="60"/>
                  </a:cubicBezTo>
                  <a:cubicBezTo>
                    <a:pt x="29" y="58"/>
                    <a:pt x="29" y="56"/>
                    <a:pt x="28" y="54"/>
                  </a:cubicBezTo>
                  <a:cubicBezTo>
                    <a:pt x="28" y="54"/>
                    <a:pt x="28" y="53"/>
                    <a:pt x="29" y="54"/>
                  </a:cubicBezTo>
                  <a:cubicBezTo>
                    <a:pt x="29" y="52"/>
                    <a:pt x="28" y="53"/>
                    <a:pt x="28" y="52"/>
                  </a:cubicBezTo>
                  <a:cubicBezTo>
                    <a:pt x="28" y="52"/>
                    <a:pt x="28" y="51"/>
                    <a:pt x="28" y="50"/>
                  </a:cubicBezTo>
                  <a:cubicBezTo>
                    <a:pt x="28" y="50"/>
                    <a:pt x="27" y="49"/>
                    <a:pt x="27" y="49"/>
                  </a:cubicBezTo>
                  <a:cubicBezTo>
                    <a:pt x="27" y="48"/>
                    <a:pt x="27" y="47"/>
                    <a:pt x="27" y="46"/>
                  </a:cubicBezTo>
                  <a:cubicBezTo>
                    <a:pt x="27" y="46"/>
                    <a:pt x="26" y="45"/>
                    <a:pt x="26" y="44"/>
                  </a:cubicBezTo>
                  <a:cubicBezTo>
                    <a:pt x="26" y="44"/>
                    <a:pt x="27" y="44"/>
                    <a:pt x="27" y="43"/>
                  </a:cubicBezTo>
                  <a:cubicBezTo>
                    <a:pt x="27" y="43"/>
                    <a:pt x="27" y="42"/>
                    <a:pt x="27" y="42"/>
                  </a:cubicBezTo>
                  <a:cubicBezTo>
                    <a:pt x="27" y="42"/>
                    <a:pt x="27" y="42"/>
                    <a:pt x="27" y="42"/>
                  </a:cubicBezTo>
                  <a:cubicBezTo>
                    <a:pt x="27" y="41"/>
                    <a:pt x="27" y="40"/>
                    <a:pt x="27" y="40"/>
                  </a:cubicBezTo>
                  <a:cubicBezTo>
                    <a:pt x="27" y="39"/>
                    <a:pt x="27" y="39"/>
                    <a:pt x="27" y="39"/>
                  </a:cubicBezTo>
                  <a:cubicBezTo>
                    <a:pt x="27" y="39"/>
                    <a:pt x="27" y="39"/>
                    <a:pt x="28" y="38"/>
                  </a:cubicBezTo>
                  <a:cubicBezTo>
                    <a:pt x="28" y="38"/>
                    <a:pt x="29" y="38"/>
                    <a:pt x="28" y="37"/>
                  </a:cubicBezTo>
                  <a:cubicBezTo>
                    <a:pt x="28" y="37"/>
                    <a:pt x="29" y="37"/>
                    <a:pt x="29" y="36"/>
                  </a:cubicBezTo>
                  <a:cubicBezTo>
                    <a:pt x="29" y="36"/>
                    <a:pt x="29" y="37"/>
                    <a:pt x="29" y="37"/>
                  </a:cubicBezTo>
                  <a:cubicBezTo>
                    <a:pt x="28" y="36"/>
                    <a:pt x="29" y="36"/>
                    <a:pt x="29" y="36"/>
                  </a:cubicBezTo>
                  <a:cubicBezTo>
                    <a:pt x="30" y="35"/>
                    <a:pt x="31" y="34"/>
                    <a:pt x="32" y="34"/>
                  </a:cubicBezTo>
                  <a:cubicBezTo>
                    <a:pt x="32" y="33"/>
                    <a:pt x="33" y="33"/>
                    <a:pt x="33" y="33"/>
                  </a:cubicBezTo>
                  <a:cubicBezTo>
                    <a:pt x="33" y="33"/>
                    <a:pt x="34" y="32"/>
                    <a:pt x="34" y="32"/>
                  </a:cubicBezTo>
                  <a:cubicBezTo>
                    <a:pt x="34" y="32"/>
                    <a:pt x="35" y="32"/>
                    <a:pt x="35" y="32"/>
                  </a:cubicBezTo>
                  <a:cubicBezTo>
                    <a:pt x="36" y="32"/>
                    <a:pt x="36" y="32"/>
                    <a:pt x="37" y="31"/>
                  </a:cubicBezTo>
                  <a:cubicBezTo>
                    <a:pt x="38" y="31"/>
                    <a:pt x="39" y="31"/>
                    <a:pt x="40" y="30"/>
                  </a:cubicBezTo>
                  <a:cubicBezTo>
                    <a:pt x="40" y="30"/>
                    <a:pt x="41" y="31"/>
                    <a:pt x="41" y="30"/>
                  </a:cubicBezTo>
                  <a:cubicBezTo>
                    <a:pt x="42" y="30"/>
                    <a:pt x="43" y="29"/>
                    <a:pt x="44" y="30"/>
                  </a:cubicBezTo>
                  <a:cubicBezTo>
                    <a:pt x="44" y="29"/>
                    <a:pt x="46" y="29"/>
                    <a:pt x="47" y="29"/>
                  </a:cubicBezTo>
                  <a:cubicBezTo>
                    <a:pt x="47" y="29"/>
                    <a:pt x="46" y="30"/>
                    <a:pt x="46" y="29"/>
                  </a:cubicBezTo>
                  <a:cubicBezTo>
                    <a:pt x="46" y="30"/>
                    <a:pt x="48" y="30"/>
                    <a:pt x="47" y="29"/>
                  </a:cubicBezTo>
                  <a:cubicBezTo>
                    <a:pt x="48" y="29"/>
                    <a:pt x="49" y="30"/>
                    <a:pt x="50" y="29"/>
                  </a:cubicBezTo>
                  <a:cubicBezTo>
                    <a:pt x="50" y="29"/>
                    <a:pt x="49" y="29"/>
                    <a:pt x="49" y="29"/>
                  </a:cubicBezTo>
                  <a:cubicBezTo>
                    <a:pt x="50" y="28"/>
                    <a:pt x="52" y="29"/>
                    <a:pt x="54" y="28"/>
                  </a:cubicBezTo>
                  <a:cubicBezTo>
                    <a:pt x="55" y="29"/>
                    <a:pt x="56" y="30"/>
                    <a:pt x="58" y="30"/>
                  </a:cubicBezTo>
                  <a:cubicBezTo>
                    <a:pt x="58" y="29"/>
                    <a:pt x="57" y="30"/>
                    <a:pt x="57" y="28"/>
                  </a:cubicBezTo>
                  <a:cubicBezTo>
                    <a:pt x="59" y="29"/>
                    <a:pt x="59" y="28"/>
                    <a:pt x="61" y="28"/>
                  </a:cubicBezTo>
                  <a:cubicBezTo>
                    <a:pt x="62" y="28"/>
                    <a:pt x="63" y="29"/>
                    <a:pt x="65" y="29"/>
                  </a:cubicBezTo>
                  <a:cubicBezTo>
                    <a:pt x="65" y="29"/>
                    <a:pt x="64" y="29"/>
                    <a:pt x="64" y="29"/>
                  </a:cubicBezTo>
                  <a:cubicBezTo>
                    <a:pt x="64" y="30"/>
                    <a:pt x="66" y="29"/>
                    <a:pt x="65" y="28"/>
                  </a:cubicBezTo>
                  <a:cubicBezTo>
                    <a:pt x="66" y="28"/>
                    <a:pt x="66" y="28"/>
                    <a:pt x="66" y="29"/>
                  </a:cubicBezTo>
                  <a:cubicBezTo>
                    <a:pt x="68" y="28"/>
                    <a:pt x="71" y="29"/>
                    <a:pt x="73" y="29"/>
                  </a:cubicBezTo>
                  <a:cubicBezTo>
                    <a:pt x="72" y="30"/>
                    <a:pt x="74" y="30"/>
                    <a:pt x="75" y="30"/>
                  </a:cubicBezTo>
                  <a:cubicBezTo>
                    <a:pt x="75" y="29"/>
                    <a:pt x="73" y="30"/>
                    <a:pt x="74" y="29"/>
                  </a:cubicBezTo>
                  <a:cubicBezTo>
                    <a:pt x="77" y="29"/>
                    <a:pt x="80" y="30"/>
                    <a:pt x="82" y="30"/>
                  </a:cubicBezTo>
                  <a:cubicBezTo>
                    <a:pt x="82" y="31"/>
                    <a:pt x="82" y="31"/>
                    <a:pt x="82" y="31"/>
                  </a:cubicBezTo>
                  <a:cubicBezTo>
                    <a:pt x="83" y="31"/>
                    <a:pt x="83" y="31"/>
                    <a:pt x="83" y="31"/>
                  </a:cubicBezTo>
                  <a:cubicBezTo>
                    <a:pt x="84" y="31"/>
                    <a:pt x="86" y="31"/>
                    <a:pt x="87" y="32"/>
                  </a:cubicBezTo>
                  <a:cubicBezTo>
                    <a:pt x="89" y="32"/>
                    <a:pt x="91" y="33"/>
                    <a:pt x="94" y="34"/>
                  </a:cubicBezTo>
                  <a:cubicBezTo>
                    <a:pt x="94" y="34"/>
                    <a:pt x="95" y="34"/>
                    <a:pt x="95" y="34"/>
                  </a:cubicBezTo>
                  <a:cubicBezTo>
                    <a:pt x="98" y="35"/>
                    <a:pt x="102" y="36"/>
                    <a:pt x="105" y="37"/>
                  </a:cubicBezTo>
                  <a:cubicBezTo>
                    <a:pt x="106" y="38"/>
                    <a:pt x="107" y="38"/>
                    <a:pt x="107" y="38"/>
                  </a:cubicBezTo>
                  <a:cubicBezTo>
                    <a:pt x="109" y="38"/>
                    <a:pt x="111" y="39"/>
                    <a:pt x="112" y="40"/>
                  </a:cubicBezTo>
                  <a:cubicBezTo>
                    <a:pt x="114" y="41"/>
                    <a:pt x="117" y="42"/>
                    <a:pt x="118" y="43"/>
                  </a:cubicBezTo>
                  <a:cubicBezTo>
                    <a:pt x="119" y="43"/>
                    <a:pt x="119" y="44"/>
                    <a:pt x="119" y="44"/>
                  </a:cubicBezTo>
                  <a:cubicBezTo>
                    <a:pt x="119" y="44"/>
                    <a:pt x="120" y="44"/>
                    <a:pt x="120" y="44"/>
                  </a:cubicBezTo>
                  <a:cubicBezTo>
                    <a:pt x="121" y="45"/>
                    <a:pt x="121" y="46"/>
                    <a:pt x="122" y="45"/>
                  </a:cubicBezTo>
                  <a:cubicBezTo>
                    <a:pt x="123" y="46"/>
                    <a:pt x="124" y="47"/>
                    <a:pt x="125" y="47"/>
                  </a:cubicBezTo>
                  <a:cubicBezTo>
                    <a:pt x="125" y="48"/>
                    <a:pt x="126" y="49"/>
                    <a:pt x="127" y="50"/>
                  </a:cubicBezTo>
                  <a:cubicBezTo>
                    <a:pt x="126" y="50"/>
                    <a:pt x="126" y="50"/>
                    <a:pt x="126" y="50"/>
                  </a:cubicBezTo>
                  <a:cubicBezTo>
                    <a:pt x="125" y="50"/>
                    <a:pt x="125" y="49"/>
                    <a:pt x="124" y="49"/>
                  </a:cubicBezTo>
                  <a:cubicBezTo>
                    <a:pt x="124" y="49"/>
                    <a:pt x="124" y="50"/>
                    <a:pt x="123" y="50"/>
                  </a:cubicBezTo>
                  <a:cubicBezTo>
                    <a:pt x="124" y="50"/>
                    <a:pt x="124" y="50"/>
                    <a:pt x="124" y="50"/>
                  </a:cubicBezTo>
                  <a:cubicBezTo>
                    <a:pt x="125" y="50"/>
                    <a:pt x="124" y="50"/>
                    <a:pt x="124" y="51"/>
                  </a:cubicBezTo>
                  <a:cubicBezTo>
                    <a:pt x="124" y="51"/>
                    <a:pt x="125" y="51"/>
                    <a:pt x="125" y="51"/>
                  </a:cubicBezTo>
                  <a:cubicBezTo>
                    <a:pt x="125" y="51"/>
                    <a:pt x="124" y="52"/>
                    <a:pt x="125" y="52"/>
                  </a:cubicBezTo>
                  <a:moveTo>
                    <a:pt x="33" y="69"/>
                  </a:moveTo>
                  <a:cubicBezTo>
                    <a:pt x="33" y="69"/>
                    <a:pt x="31" y="70"/>
                    <a:pt x="33" y="71"/>
                  </a:cubicBezTo>
                  <a:cubicBezTo>
                    <a:pt x="32" y="70"/>
                    <a:pt x="34" y="69"/>
                    <a:pt x="33" y="69"/>
                  </a:cubicBezTo>
                  <a:moveTo>
                    <a:pt x="40" y="82"/>
                  </a:moveTo>
                  <a:cubicBezTo>
                    <a:pt x="40" y="83"/>
                    <a:pt x="40" y="84"/>
                    <a:pt x="40" y="84"/>
                  </a:cubicBezTo>
                  <a:cubicBezTo>
                    <a:pt x="41" y="84"/>
                    <a:pt x="41" y="82"/>
                    <a:pt x="41" y="82"/>
                  </a:cubicBezTo>
                  <a:cubicBezTo>
                    <a:pt x="41" y="83"/>
                    <a:pt x="40" y="82"/>
                    <a:pt x="40" y="82"/>
                  </a:cubicBezTo>
                  <a:moveTo>
                    <a:pt x="43" y="78"/>
                  </a:moveTo>
                  <a:cubicBezTo>
                    <a:pt x="42" y="78"/>
                    <a:pt x="42" y="80"/>
                    <a:pt x="43" y="81"/>
                  </a:cubicBezTo>
                  <a:cubicBezTo>
                    <a:pt x="43" y="80"/>
                    <a:pt x="43" y="79"/>
                    <a:pt x="43" y="78"/>
                  </a:cubicBezTo>
                  <a:moveTo>
                    <a:pt x="39" y="67"/>
                  </a:moveTo>
                  <a:cubicBezTo>
                    <a:pt x="39" y="67"/>
                    <a:pt x="39" y="70"/>
                    <a:pt x="40" y="70"/>
                  </a:cubicBezTo>
                  <a:cubicBezTo>
                    <a:pt x="39" y="68"/>
                    <a:pt x="40" y="67"/>
                    <a:pt x="39" y="67"/>
                  </a:cubicBezTo>
                  <a:moveTo>
                    <a:pt x="31" y="60"/>
                  </a:moveTo>
                  <a:cubicBezTo>
                    <a:pt x="30" y="60"/>
                    <a:pt x="32" y="63"/>
                    <a:pt x="32" y="62"/>
                  </a:cubicBezTo>
                  <a:cubicBezTo>
                    <a:pt x="31" y="62"/>
                    <a:pt x="31" y="60"/>
                    <a:pt x="31" y="60"/>
                  </a:cubicBezTo>
                  <a:moveTo>
                    <a:pt x="33" y="44"/>
                  </a:moveTo>
                  <a:cubicBezTo>
                    <a:pt x="32" y="44"/>
                    <a:pt x="32" y="44"/>
                    <a:pt x="33" y="44"/>
                  </a:cubicBezTo>
                  <a:cubicBezTo>
                    <a:pt x="33" y="44"/>
                    <a:pt x="34" y="44"/>
                    <a:pt x="33" y="44"/>
                  </a:cubicBezTo>
                  <a:moveTo>
                    <a:pt x="33" y="41"/>
                  </a:moveTo>
                  <a:cubicBezTo>
                    <a:pt x="32" y="41"/>
                    <a:pt x="33" y="41"/>
                    <a:pt x="33" y="41"/>
                  </a:cubicBezTo>
                  <a:cubicBezTo>
                    <a:pt x="34" y="41"/>
                    <a:pt x="34" y="41"/>
                    <a:pt x="34" y="41"/>
                  </a:cubicBezTo>
                  <a:cubicBezTo>
                    <a:pt x="33" y="40"/>
                    <a:pt x="33" y="41"/>
                    <a:pt x="33" y="41"/>
                  </a:cubicBezTo>
                  <a:moveTo>
                    <a:pt x="53" y="32"/>
                  </a:moveTo>
                  <a:cubicBezTo>
                    <a:pt x="52" y="32"/>
                    <a:pt x="52" y="32"/>
                    <a:pt x="52" y="33"/>
                  </a:cubicBezTo>
                  <a:cubicBezTo>
                    <a:pt x="52" y="33"/>
                    <a:pt x="53" y="33"/>
                    <a:pt x="53" y="32"/>
                  </a:cubicBezTo>
                  <a:moveTo>
                    <a:pt x="54" y="29"/>
                  </a:moveTo>
                  <a:cubicBezTo>
                    <a:pt x="53" y="29"/>
                    <a:pt x="51" y="28"/>
                    <a:pt x="50" y="30"/>
                  </a:cubicBezTo>
                  <a:cubicBezTo>
                    <a:pt x="52" y="30"/>
                    <a:pt x="51" y="30"/>
                    <a:pt x="51" y="29"/>
                  </a:cubicBezTo>
                  <a:cubicBezTo>
                    <a:pt x="52" y="28"/>
                    <a:pt x="54" y="31"/>
                    <a:pt x="54" y="29"/>
                  </a:cubicBezTo>
                  <a:moveTo>
                    <a:pt x="61" y="28"/>
                  </a:moveTo>
                  <a:cubicBezTo>
                    <a:pt x="60" y="28"/>
                    <a:pt x="59" y="28"/>
                    <a:pt x="59" y="29"/>
                  </a:cubicBezTo>
                  <a:cubicBezTo>
                    <a:pt x="60" y="30"/>
                    <a:pt x="60" y="29"/>
                    <a:pt x="61" y="28"/>
                  </a:cubicBezTo>
                  <a:moveTo>
                    <a:pt x="61" y="29"/>
                  </a:moveTo>
                  <a:cubicBezTo>
                    <a:pt x="62" y="29"/>
                    <a:pt x="62" y="30"/>
                    <a:pt x="63" y="30"/>
                  </a:cubicBezTo>
                  <a:cubicBezTo>
                    <a:pt x="63" y="29"/>
                    <a:pt x="61" y="28"/>
                    <a:pt x="61" y="29"/>
                  </a:cubicBezTo>
                  <a:moveTo>
                    <a:pt x="73" y="37"/>
                  </a:moveTo>
                  <a:cubicBezTo>
                    <a:pt x="72" y="37"/>
                    <a:pt x="72" y="37"/>
                    <a:pt x="72" y="37"/>
                  </a:cubicBezTo>
                  <a:cubicBezTo>
                    <a:pt x="71" y="38"/>
                    <a:pt x="73" y="38"/>
                    <a:pt x="73" y="37"/>
                  </a:cubicBezTo>
                  <a:moveTo>
                    <a:pt x="77" y="38"/>
                  </a:moveTo>
                  <a:cubicBezTo>
                    <a:pt x="75" y="38"/>
                    <a:pt x="76" y="36"/>
                    <a:pt x="75" y="36"/>
                  </a:cubicBezTo>
                  <a:cubicBezTo>
                    <a:pt x="75" y="37"/>
                    <a:pt x="76" y="37"/>
                    <a:pt x="76" y="38"/>
                  </a:cubicBezTo>
                  <a:cubicBezTo>
                    <a:pt x="76" y="39"/>
                    <a:pt x="75" y="38"/>
                    <a:pt x="75" y="39"/>
                  </a:cubicBezTo>
                  <a:cubicBezTo>
                    <a:pt x="76" y="39"/>
                    <a:pt x="77" y="38"/>
                    <a:pt x="77" y="38"/>
                  </a:cubicBezTo>
                  <a:moveTo>
                    <a:pt x="85" y="42"/>
                  </a:moveTo>
                  <a:cubicBezTo>
                    <a:pt x="86" y="43"/>
                    <a:pt x="86" y="43"/>
                    <a:pt x="86" y="43"/>
                  </a:cubicBezTo>
                  <a:cubicBezTo>
                    <a:pt x="87" y="42"/>
                    <a:pt x="85" y="41"/>
                    <a:pt x="85" y="42"/>
                  </a:cubicBezTo>
                  <a:moveTo>
                    <a:pt x="88" y="40"/>
                  </a:moveTo>
                  <a:cubicBezTo>
                    <a:pt x="87" y="40"/>
                    <a:pt x="86" y="40"/>
                    <a:pt x="86" y="40"/>
                  </a:cubicBezTo>
                  <a:cubicBezTo>
                    <a:pt x="86" y="40"/>
                    <a:pt x="86" y="40"/>
                    <a:pt x="86" y="41"/>
                  </a:cubicBezTo>
                  <a:cubicBezTo>
                    <a:pt x="87" y="41"/>
                    <a:pt x="87" y="41"/>
                    <a:pt x="88" y="40"/>
                  </a:cubicBezTo>
                  <a:moveTo>
                    <a:pt x="100" y="47"/>
                  </a:moveTo>
                  <a:cubicBezTo>
                    <a:pt x="101" y="48"/>
                    <a:pt x="100" y="48"/>
                    <a:pt x="101" y="49"/>
                  </a:cubicBezTo>
                  <a:cubicBezTo>
                    <a:pt x="102" y="48"/>
                    <a:pt x="101" y="48"/>
                    <a:pt x="101" y="48"/>
                  </a:cubicBezTo>
                  <a:cubicBezTo>
                    <a:pt x="100" y="47"/>
                    <a:pt x="101" y="47"/>
                    <a:pt x="101" y="47"/>
                  </a:cubicBezTo>
                  <a:cubicBezTo>
                    <a:pt x="101" y="47"/>
                    <a:pt x="100" y="46"/>
                    <a:pt x="100" y="46"/>
                  </a:cubicBezTo>
                  <a:cubicBezTo>
                    <a:pt x="100" y="46"/>
                    <a:pt x="100" y="46"/>
                    <a:pt x="100" y="46"/>
                  </a:cubicBezTo>
                  <a:cubicBezTo>
                    <a:pt x="99" y="47"/>
                    <a:pt x="100" y="47"/>
                    <a:pt x="100" y="47"/>
                  </a:cubicBezTo>
                  <a:moveTo>
                    <a:pt x="98" y="47"/>
                  </a:moveTo>
                  <a:cubicBezTo>
                    <a:pt x="97" y="46"/>
                    <a:pt x="97" y="46"/>
                    <a:pt x="97" y="46"/>
                  </a:cubicBezTo>
                  <a:cubicBezTo>
                    <a:pt x="96" y="47"/>
                    <a:pt x="98" y="48"/>
                    <a:pt x="98" y="47"/>
                  </a:cubicBezTo>
                  <a:moveTo>
                    <a:pt x="97" y="44"/>
                  </a:moveTo>
                  <a:cubicBezTo>
                    <a:pt x="96" y="46"/>
                    <a:pt x="98" y="45"/>
                    <a:pt x="98" y="46"/>
                  </a:cubicBezTo>
                  <a:cubicBezTo>
                    <a:pt x="98" y="45"/>
                    <a:pt x="99" y="46"/>
                    <a:pt x="99" y="45"/>
                  </a:cubicBezTo>
                  <a:cubicBezTo>
                    <a:pt x="98" y="45"/>
                    <a:pt x="98" y="45"/>
                    <a:pt x="97" y="44"/>
                  </a:cubicBezTo>
                  <a:moveTo>
                    <a:pt x="94" y="46"/>
                  </a:moveTo>
                  <a:cubicBezTo>
                    <a:pt x="94" y="47"/>
                    <a:pt x="95" y="46"/>
                    <a:pt x="95" y="46"/>
                  </a:cubicBezTo>
                  <a:cubicBezTo>
                    <a:pt x="96" y="46"/>
                    <a:pt x="96" y="47"/>
                    <a:pt x="97" y="46"/>
                  </a:cubicBezTo>
                  <a:cubicBezTo>
                    <a:pt x="96" y="45"/>
                    <a:pt x="94" y="45"/>
                    <a:pt x="94" y="46"/>
                  </a:cubicBezTo>
                  <a:moveTo>
                    <a:pt x="90" y="44"/>
                  </a:moveTo>
                  <a:cubicBezTo>
                    <a:pt x="91" y="44"/>
                    <a:pt x="91" y="44"/>
                    <a:pt x="91" y="43"/>
                  </a:cubicBezTo>
                  <a:cubicBezTo>
                    <a:pt x="91" y="43"/>
                    <a:pt x="90" y="43"/>
                    <a:pt x="90" y="44"/>
                  </a:cubicBezTo>
                  <a:moveTo>
                    <a:pt x="119" y="47"/>
                  </a:moveTo>
                  <a:cubicBezTo>
                    <a:pt x="119" y="46"/>
                    <a:pt x="119" y="46"/>
                    <a:pt x="119" y="45"/>
                  </a:cubicBezTo>
                  <a:cubicBezTo>
                    <a:pt x="118" y="46"/>
                    <a:pt x="118" y="46"/>
                    <a:pt x="117" y="47"/>
                  </a:cubicBezTo>
                  <a:cubicBezTo>
                    <a:pt x="118" y="47"/>
                    <a:pt x="118" y="47"/>
                    <a:pt x="119" y="47"/>
                  </a:cubicBezTo>
                  <a:moveTo>
                    <a:pt x="122" y="48"/>
                  </a:moveTo>
                  <a:cubicBezTo>
                    <a:pt x="122" y="47"/>
                    <a:pt x="122" y="47"/>
                    <a:pt x="122" y="47"/>
                  </a:cubicBezTo>
                  <a:cubicBezTo>
                    <a:pt x="123" y="47"/>
                    <a:pt x="123" y="47"/>
                    <a:pt x="123" y="47"/>
                  </a:cubicBezTo>
                  <a:cubicBezTo>
                    <a:pt x="122" y="47"/>
                    <a:pt x="122" y="46"/>
                    <a:pt x="121" y="46"/>
                  </a:cubicBezTo>
                  <a:cubicBezTo>
                    <a:pt x="121" y="47"/>
                    <a:pt x="122" y="47"/>
                    <a:pt x="122" y="47"/>
                  </a:cubicBezTo>
                  <a:cubicBezTo>
                    <a:pt x="122" y="47"/>
                    <a:pt x="122" y="48"/>
                    <a:pt x="122" y="48"/>
                  </a:cubicBezTo>
                  <a:moveTo>
                    <a:pt x="40" y="105"/>
                  </a:moveTo>
                  <a:cubicBezTo>
                    <a:pt x="40" y="106"/>
                    <a:pt x="41" y="107"/>
                    <a:pt x="41" y="108"/>
                  </a:cubicBezTo>
                  <a:cubicBezTo>
                    <a:pt x="41" y="109"/>
                    <a:pt x="40" y="110"/>
                    <a:pt x="40" y="111"/>
                  </a:cubicBezTo>
                  <a:cubicBezTo>
                    <a:pt x="39" y="110"/>
                    <a:pt x="38" y="108"/>
                    <a:pt x="38" y="107"/>
                  </a:cubicBezTo>
                  <a:cubicBezTo>
                    <a:pt x="38" y="108"/>
                    <a:pt x="39" y="108"/>
                    <a:pt x="39" y="109"/>
                  </a:cubicBezTo>
                  <a:cubicBezTo>
                    <a:pt x="40" y="109"/>
                    <a:pt x="40" y="109"/>
                    <a:pt x="40" y="108"/>
                  </a:cubicBezTo>
                  <a:cubicBezTo>
                    <a:pt x="38" y="108"/>
                    <a:pt x="36" y="104"/>
                    <a:pt x="38" y="103"/>
                  </a:cubicBezTo>
                  <a:cubicBezTo>
                    <a:pt x="38" y="104"/>
                    <a:pt x="38" y="104"/>
                    <a:pt x="39" y="105"/>
                  </a:cubicBezTo>
                  <a:cubicBezTo>
                    <a:pt x="40" y="103"/>
                    <a:pt x="37" y="101"/>
                    <a:pt x="38" y="100"/>
                  </a:cubicBezTo>
                  <a:cubicBezTo>
                    <a:pt x="37" y="100"/>
                    <a:pt x="37" y="100"/>
                    <a:pt x="37" y="100"/>
                  </a:cubicBezTo>
                  <a:cubicBezTo>
                    <a:pt x="37" y="101"/>
                    <a:pt x="38" y="101"/>
                    <a:pt x="38" y="103"/>
                  </a:cubicBezTo>
                  <a:cubicBezTo>
                    <a:pt x="37" y="103"/>
                    <a:pt x="37" y="102"/>
                    <a:pt x="36" y="101"/>
                  </a:cubicBezTo>
                  <a:cubicBezTo>
                    <a:pt x="36" y="100"/>
                    <a:pt x="36" y="99"/>
                    <a:pt x="37" y="99"/>
                  </a:cubicBezTo>
                  <a:cubicBezTo>
                    <a:pt x="36" y="98"/>
                    <a:pt x="36" y="98"/>
                    <a:pt x="36" y="97"/>
                  </a:cubicBezTo>
                  <a:cubicBezTo>
                    <a:pt x="37" y="97"/>
                    <a:pt x="37" y="98"/>
                    <a:pt x="38" y="98"/>
                  </a:cubicBezTo>
                  <a:cubicBezTo>
                    <a:pt x="38" y="98"/>
                    <a:pt x="37" y="98"/>
                    <a:pt x="37" y="99"/>
                  </a:cubicBezTo>
                  <a:cubicBezTo>
                    <a:pt x="37" y="99"/>
                    <a:pt x="38" y="99"/>
                    <a:pt x="38" y="99"/>
                  </a:cubicBezTo>
                  <a:cubicBezTo>
                    <a:pt x="39" y="99"/>
                    <a:pt x="38" y="99"/>
                    <a:pt x="38" y="98"/>
                  </a:cubicBezTo>
                  <a:cubicBezTo>
                    <a:pt x="40" y="98"/>
                    <a:pt x="40" y="100"/>
                    <a:pt x="40" y="101"/>
                  </a:cubicBezTo>
                  <a:cubicBezTo>
                    <a:pt x="40" y="102"/>
                    <a:pt x="40" y="103"/>
                    <a:pt x="40" y="105"/>
                  </a:cubicBezTo>
                  <a:moveTo>
                    <a:pt x="44" y="104"/>
                  </a:moveTo>
                  <a:cubicBezTo>
                    <a:pt x="44" y="105"/>
                    <a:pt x="44" y="105"/>
                    <a:pt x="44" y="105"/>
                  </a:cubicBezTo>
                  <a:cubicBezTo>
                    <a:pt x="43" y="104"/>
                    <a:pt x="43" y="106"/>
                    <a:pt x="42" y="106"/>
                  </a:cubicBezTo>
                  <a:cubicBezTo>
                    <a:pt x="42" y="104"/>
                    <a:pt x="43" y="104"/>
                    <a:pt x="44" y="104"/>
                  </a:cubicBezTo>
                  <a:moveTo>
                    <a:pt x="41" y="98"/>
                  </a:moveTo>
                  <a:cubicBezTo>
                    <a:pt x="41" y="97"/>
                    <a:pt x="41" y="97"/>
                    <a:pt x="41" y="96"/>
                  </a:cubicBezTo>
                  <a:cubicBezTo>
                    <a:pt x="42" y="96"/>
                    <a:pt x="42" y="99"/>
                    <a:pt x="41" y="98"/>
                  </a:cubicBezTo>
                </a:path>
              </a:pathLst>
            </a:custGeom>
            <a:solidFill>
              <a:srgbClr val="E0D8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9" name="矩形 18"/>
          <p:cNvSpPr/>
          <p:nvPr/>
        </p:nvSpPr>
        <p:spPr>
          <a:xfrm>
            <a:off x="6234372" y="2925264"/>
            <a:ext cx="2008910" cy="398780"/>
          </a:xfrm>
          <a:prstGeom prst="rect">
            <a:avLst/>
          </a:prstGeom>
        </p:spPr>
        <p:txBody>
          <a:bodyPr wrap="square">
            <a:spAutoFit/>
          </a:bodyPr>
          <a:lstStyle/>
          <a:p>
            <a:r>
              <a:rPr lang="zh-CN" altLang="en-US" sz="2000" dirty="0">
                <a:blipFill>
                  <a:blip r:embed="rId4"/>
                  <a:stretch>
                    <a:fillRect/>
                  </a:stretch>
                </a:blipFill>
                <a:latin typeface="方正正大黑简体" panose="02000000000000000000" pitchFamily="2" charset="-122"/>
                <a:ea typeface="方正正大黑简体" panose="02000000000000000000" pitchFamily="2" charset="-122"/>
              </a:rPr>
              <a:t>实证研究</a:t>
            </a:r>
          </a:p>
        </p:txBody>
      </p:sp>
      <p:sp>
        <p:nvSpPr>
          <p:cNvPr id="23" name="Freeform 17"/>
          <p:cNvSpPr>
            <a:spLocks noEditPoints="1"/>
          </p:cNvSpPr>
          <p:nvPr/>
        </p:nvSpPr>
        <p:spPr bwMode="auto">
          <a:xfrm>
            <a:off x="4516004" y="3998047"/>
            <a:ext cx="321935" cy="546243"/>
          </a:xfrm>
          <a:custGeom>
            <a:avLst/>
            <a:gdLst>
              <a:gd name="T0" fmla="*/ 66 w 101"/>
              <a:gd name="T1" fmla="*/ 123 h 173"/>
              <a:gd name="T2" fmla="*/ 2 w 101"/>
              <a:gd name="T3" fmla="*/ 101 h 173"/>
              <a:gd name="T4" fmla="*/ 62 w 101"/>
              <a:gd name="T5" fmla="*/ 127 h 173"/>
              <a:gd name="T6" fmla="*/ 36 w 101"/>
              <a:gd name="T7" fmla="*/ 18 h 173"/>
              <a:gd name="T8" fmla="*/ 36 w 101"/>
              <a:gd name="T9" fmla="*/ 20 h 173"/>
              <a:gd name="T10" fmla="*/ 42 w 101"/>
              <a:gd name="T11" fmla="*/ 20 h 173"/>
              <a:gd name="T12" fmla="*/ 50 w 101"/>
              <a:gd name="T13" fmla="*/ 11 h 173"/>
              <a:gd name="T14" fmla="*/ 65 w 101"/>
              <a:gd name="T15" fmla="*/ 0 h 173"/>
              <a:gd name="T16" fmla="*/ 4 w 101"/>
              <a:gd name="T17" fmla="*/ 75 h 173"/>
              <a:gd name="T18" fmla="*/ 3 w 101"/>
              <a:gd name="T19" fmla="*/ 88 h 173"/>
              <a:gd name="T20" fmla="*/ 16 w 101"/>
              <a:gd name="T21" fmla="*/ 30 h 173"/>
              <a:gd name="T22" fmla="*/ 18 w 101"/>
              <a:gd name="T23" fmla="*/ 123 h 173"/>
              <a:gd name="T24" fmla="*/ 32 w 101"/>
              <a:gd name="T25" fmla="*/ 149 h 173"/>
              <a:gd name="T26" fmla="*/ 41 w 101"/>
              <a:gd name="T27" fmla="*/ 148 h 173"/>
              <a:gd name="T28" fmla="*/ 80 w 101"/>
              <a:gd name="T29" fmla="*/ 136 h 173"/>
              <a:gd name="T30" fmla="*/ 53 w 101"/>
              <a:gd name="T31" fmla="*/ 147 h 173"/>
              <a:gd name="T32" fmla="*/ 22 w 101"/>
              <a:gd name="T33" fmla="*/ 125 h 173"/>
              <a:gd name="T34" fmla="*/ 23 w 101"/>
              <a:gd name="T35" fmla="*/ 57 h 173"/>
              <a:gd name="T36" fmla="*/ 78 w 101"/>
              <a:gd name="T37" fmla="*/ 29 h 173"/>
              <a:gd name="T38" fmla="*/ 76 w 101"/>
              <a:gd name="T39" fmla="*/ 32 h 173"/>
              <a:gd name="T40" fmla="*/ 80 w 101"/>
              <a:gd name="T41" fmla="*/ 16 h 173"/>
              <a:gd name="T42" fmla="*/ 55 w 101"/>
              <a:gd name="T43" fmla="*/ 41 h 173"/>
              <a:gd name="T44" fmla="*/ 35 w 101"/>
              <a:gd name="T45" fmla="*/ 71 h 173"/>
              <a:gd name="T46" fmla="*/ 57 w 101"/>
              <a:gd name="T47" fmla="*/ 131 h 173"/>
              <a:gd name="T48" fmla="*/ 72 w 101"/>
              <a:gd name="T49" fmla="*/ 125 h 173"/>
              <a:gd name="T50" fmla="*/ 90 w 101"/>
              <a:gd name="T51" fmla="*/ 144 h 173"/>
              <a:gd name="T52" fmla="*/ 51 w 101"/>
              <a:gd name="T53" fmla="*/ 164 h 173"/>
              <a:gd name="T54" fmla="*/ 26 w 101"/>
              <a:gd name="T55" fmla="*/ 157 h 173"/>
              <a:gd name="T56" fmla="*/ 88 w 101"/>
              <a:gd name="T57" fmla="*/ 152 h 173"/>
              <a:gd name="T58" fmla="*/ 99 w 101"/>
              <a:gd name="T59" fmla="*/ 146 h 173"/>
              <a:gd name="T60" fmla="*/ 45 w 101"/>
              <a:gd name="T61" fmla="*/ 171 h 173"/>
              <a:gd name="T62" fmla="*/ 4 w 101"/>
              <a:gd name="T63" fmla="*/ 115 h 173"/>
              <a:gd name="T64" fmla="*/ 7 w 101"/>
              <a:gd name="T65" fmla="*/ 78 h 173"/>
              <a:gd name="T66" fmla="*/ 13 w 101"/>
              <a:gd name="T67" fmla="*/ 37 h 173"/>
              <a:gd name="T68" fmla="*/ 21 w 101"/>
              <a:gd name="T69" fmla="*/ 29 h 173"/>
              <a:gd name="T70" fmla="*/ 24 w 101"/>
              <a:gd name="T71" fmla="*/ 35 h 173"/>
              <a:gd name="T72" fmla="*/ 14 w 101"/>
              <a:gd name="T73" fmla="*/ 69 h 173"/>
              <a:gd name="T74" fmla="*/ 58 w 101"/>
              <a:gd name="T75" fmla="*/ 156 h 173"/>
              <a:gd name="T76" fmla="*/ 26 w 101"/>
              <a:gd name="T77" fmla="*/ 141 h 173"/>
              <a:gd name="T78" fmla="*/ 34 w 101"/>
              <a:gd name="T79" fmla="*/ 145 h 173"/>
              <a:gd name="T80" fmla="*/ 9 w 101"/>
              <a:gd name="T81" fmla="*/ 54 h 173"/>
              <a:gd name="T82" fmla="*/ 13 w 101"/>
              <a:gd name="T83" fmla="*/ 65 h 173"/>
              <a:gd name="T84" fmla="*/ 11 w 101"/>
              <a:gd name="T85" fmla="*/ 77 h 173"/>
              <a:gd name="T86" fmla="*/ 7 w 101"/>
              <a:gd name="T87" fmla="*/ 89 h 173"/>
              <a:gd name="T88" fmla="*/ 7 w 101"/>
              <a:gd name="T89" fmla="*/ 122 h 173"/>
              <a:gd name="T90" fmla="*/ 8 w 101"/>
              <a:gd name="T91" fmla="*/ 124 h 173"/>
              <a:gd name="T92" fmla="*/ 56 w 101"/>
              <a:gd name="T93" fmla="*/ 166 h 173"/>
              <a:gd name="T94" fmla="*/ 62 w 101"/>
              <a:gd name="T95" fmla="*/ 131 h 173"/>
              <a:gd name="T96" fmla="*/ 77 w 101"/>
              <a:gd name="T97" fmla="*/ 46 h 173"/>
              <a:gd name="T98" fmla="*/ 23 w 101"/>
              <a:gd name="T99" fmla="*/ 126 h 173"/>
              <a:gd name="T100" fmla="*/ 34 w 101"/>
              <a:gd name="T101" fmla="*/ 123 h 173"/>
              <a:gd name="T102" fmla="*/ 82 w 101"/>
              <a:gd name="T103" fmla="*/ 122 h 173"/>
              <a:gd name="T104" fmla="*/ 37 w 101"/>
              <a:gd name="T105" fmla="*/ 148 h 173"/>
              <a:gd name="T106" fmla="*/ 10 w 101"/>
              <a:gd name="T107" fmla="*/ 59 h 173"/>
              <a:gd name="T108" fmla="*/ 34 w 101"/>
              <a:gd name="T109" fmla="*/ 80 h 173"/>
              <a:gd name="T110" fmla="*/ 21 w 101"/>
              <a:gd name="T111" fmla="*/ 124 h 173"/>
              <a:gd name="T112" fmla="*/ 22 w 101"/>
              <a:gd name="T113" fmla="*/ 129 h 173"/>
              <a:gd name="T114" fmla="*/ 59 w 101"/>
              <a:gd name="T115" fmla="*/ 25 h 173"/>
              <a:gd name="T116" fmla="*/ 30 w 101"/>
              <a:gd name="T117" fmla="*/ 49 h 173"/>
              <a:gd name="T118" fmla="*/ 16 w 101"/>
              <a:gd name="T119" fmla="*/ 93 h 173"/>
              <a:gd name="T120" fmla="*/ 41 w 101"/>
              <a:gd name="T121" fmla="*/ 28 h 173"/>
              <a:gd name="T122" fmla="*/ 32 w 101"/>
              <a:gd name="T123" fmla="*/ 38 h 173"/>
              <a:gd name="T124" fmla="*/ 16 w 101"/>
              <a:gd name="T125" fmla="*/ 112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173">
                <a:moveTo>
                  <a:pt x="75" y="116"/>
                </a:moveTo>
                <a:cubicBezTo>
                  <a:pt x="75" y="116"/>
                  <a:pt x="77" y="115"/>
                  <a:pt x="76" y="115"/>
                </a:cubicBezTo>
                <a:cubicBezTo>
                  <a:pt x="77" y="115"/>
                  <a:pt x="77" y="115"/>
                  <a:pt x="78" y="115"/>
                </a:cubicBezTo>
                <a:cubicBezTo>
                  <a:pt x="78" y="115"/>
                  <a:pt x="76" y="115"/>
                  <a:pt x="77" y="115"/>
                </a:cubicBezTo>
                <a:cubicBezTo>
                  <a:pt x="77" y="116"/>
                  <a:pt x="76" y="116"/>
                  <a:pt x="75" y="116"/>
                </a:cubicBezTo>
                <a:moveTo>
                  <a:pt x="71" y="120"/>
                </a:moveTo>
                <a:cubicBezTo>
                  <a:pt x="71" y="120"/>
                  <a:pt x="72" y="119"/>
                  <a:pt x="71" y="119"/>
                </a:cubicBezTo>
                <a:cubicBezTo>
                  <a:pt x="72" y="118"/>
                  <a:pt x="72" y="119"/>
                  <a:pt x="72" y="119"/>
                </a:cubicBezTo>
                <a:cubicBezTo>
                  <a:pt x="73" y="119"/>
                  <a:pt x="74" y="117"/>
                  <a:pt x="74" y="118"/>
                </a:cubicBezTo>
                <a:cubicBezTo>
                  <a:pt x="73" y="119"/>
                  <a:pt x="72" y="119"/>
                  <a:pt x="71" y="120"/>
                </a:cubicBezTo>
                <a:moveTo>
                  <a:pt x="75" y="116"/>
                </a:moveTo>
                <a:cubicBezTo>
                  <a:pt x="75" y="116"/>
                  <a:pt x="74" y="116"/>
                  <a:pt x="73" y="116"/>
                </a:cubicBezTo>
                <a:cubicBezTo>
                  <a:pt x="73" y="116"/>
                  <a:pt x="73" y="116"/>
                  <a:pt x="74" y="115"/>
                </a:cubicBezTo>
                <a:cubicBezTo>
                  <a:pt x="75" y="115"/>
                  <a:pt x="75" y="115"/>
                  <a:pt x="75" y="116"/>
                </a:cubicBezTo>
                <a:moveTo>
                  <a:pt x="64" y="128"/>
                </a:moveTo>
                <a:cubicBezTo>
                  <a:pt x="64" y="127"/>
                  <a:pt x="64" y="127"/>
                  <a:pt x="65" y="127"/>
                </a:cubicBezTo>
                <a:cubicBezTo>
                  <a:pt x="65" y="127"/>
                  <a:pt x="65" y="126"/>
                  <a:pt x="65" y="126"/>
                </a:cubicBezTo>
                <a:cubicBezTo>
                  <a:pt x="65" y="126"/>
                  <a:pt x="66" y="125"/>
                  <a:pt x="66" y="125"/>
                </a:cubicBezTo>
                <a:cubicBezTo>
                  <a:pt x="67" y="124"/>
                  <a:pt x="66" y="125"/>
                  <a:pt x="66" y="125"/>
                </a:cubicBezTo>
                <a:cubicBezTo>
                  <a:pt x="66" y="126"/>
                  <a:pt x="67" y="125"/>
                  <a:pt x="67" y="126"/>
                </a:cubicBezTo>
                <a:cubicBezTo>
                  <a:pt x="67" y="125"/>
                  <a:pt x="67" y="125"/>
                  <a:pt x="67" y="125"/>
                </a:cubicBezTo>
                <a:cubicBezTo>
                  <a:pt x="67" y="124"/>
                  <a:pt x="68" y="124"/>
                  <a:pt x="69" y="124"/>
                </a:cubicBezTo>
                <a:cubicBezTo>
                  <a:pt x="69" y="124"/>
                  <a:pt x="69" y="123"/>
                  <a:pt x="70" y="123"/>
                </a:cubicBezTo>
                <a:cubicBezTo>
                  <a:pt x="70" y="123"/>
                  <a:pt x="70" y="123"/>
                  <a:pt x="70" y="123"/>
                </a:cubicBezTo>
                <a:cubicBezTo>
                  <a:pt x="70" y="123"/>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70" y="124"/>
                  <a:pt x="70" y="124"/>
                  <a:pt x="70" y="124"/>
                </a:cubicBezTo>
                <a:cubicBezTo>
                  <a:pt x="69" y="124"/>
                  <a:pt x="69" y="124"/>
                  <a:pt x="69" y="124"/>
                </a:cubicBezTo>
                <a:cubicBezTo>
                  <a:pt x="68" y="125"/>
                  <a:pt x="68" y="125"/>
                  <a:pt x="68" y="125"/>
                </a:cubicBezTo>
                <a:cubicBezTo>
                  <a:pt x="68" y="125"/>
                  <a:pt x="68" y="125"/>
                  <a:pt x="68" y="125"/>
                </a:cubicBezTo>
                <a:cubicBezTo>
                  <a:pt x="68" y="125"/>
                  <a:pt x="68" y="125"/>
                  <a:pt x="67" y="125"/>
                </a:cubicBezTo>
                <a:cubicBezTo>
                  <a:pt x="68" y="125"/>
                  <a:pt x="68" y="125"/>
                  <a:pt x="68" y="125"/>
                </a:cubicBezTo>
                <a:cubicBezTo>
                  <a:pt x="68" y="126"/>
                  <a:pt x="67" y="126"/>
                  <a:pt x="66" y="126"/>
                </a:cubicBezTo>
                <a:cubicBezTo>
                  <a:pt x="65" y="126"/>
                  <a:pt x="65" y="128"/>
                  <a:pt x="65" y="128"/>
                </a:cubicBezTo>
                <a:cubicBezTo>
                  <a:pt x="65" y="128"/>
                  <a:pt x="64" y="128"/>
                  <a:pt x="64" y="128"/>
                </a:cubicBezTo>
                <a:cubicBezTo>
                  <a:pt x="64" y="128"/>
                  <a:pt x="65" y="128"/>
                  <a:pt x="65" y="129"/>
                </a:cubicBezTo>
                <a:cubicBezTo>
                  <a:pt x="64" y="129"/>
                  <a:pt x="65" y="129"/>
                  <a:pt x="64" y="130"/>
                </a:cubicBezTo>
                <a:cubicBezTo>
                  <a:pt x="64" y="130"/>
                  <a:pt x="63" y="130"/>
                  <a:pt x="63" y="130"/>
                </a:cubicBezTo>
                <a:cubicBezTo>
                  <a:pt x="63" y="130"/>
                  <a:pt x="63" y="130"/>
                  <a:pt x="63" y="130"/>
                </a:cubicBezTo>
                <a:cubicBezTo>
                  <a:pt x="63" y="129"/>
                  <a:pt x="63" y="128"/>
                  <a:pt x="63" y="127"/>
                </a:cubicBezTo>
                <a:cubicBezTo>
                  <a:pt x="63" y="128"/>
                  <a:pt x="64" y="128"/>
                  <a:pt x="64" y="129"/>
                </a:cubicBezTo>
                <a:cubicBezTo>
                  <a:pt x="64" y="129"/>
                  <a:pt x="64" y="129"/>
                  <a:pt x="64" y="129"/>
                </a:cubicBezTo>
                <a:cubicBezTo>
                  <a:pt x="64" y="128"/>
                  <a:pt x="64" y="128"/>
                  <a:pt x="64" y="127"/>
                </a:cubicBezTo>
                <a:cubicBezTo>
                  <a:pt x="64" y="127"/>
                  <a:pt x="64" y="127"/>
                  <a:pt x="64" y="128"/>
                </a:cubicBezTo>
                <a:moveTo>
                  <a:pt x="68" y="120"/>
                </a:moveTo>
                <a:cubicBezTo>
                  <a:pt x="68" y="120"/>
                  <a:pt x="68" y="120"/>
                  <a:pt x="68" y="120"/>
                </a:cubicBezTo>
                <a:cubicBezTo>
                  <a:pt x="68" y="119"/>
                  <a:pt x="69" y="119"/>
                  <a:pt x="69" y="119"/>
                </a:cubicBezTo>
                <a:cubicBezTo>
                  <a:pt x="69" y="119"/>
                  <a:pt x="69" y="120"/>
                  <a:pt x="68" y="120"/>
                </a:cubicBezTo>
                <a:moveTo>
                  <a:pt x="65" y="124"/>
                </a:moveTo>
                <a:cubicBezTo>
                  <a:pt x="65" y="124"/>
                  <a:pt x="65" y="124"/>
                  <a:pt x="65" y="124"/>
                </a:cubicBezTo>
                <a:cubicBezTo>
                  <a:pt x="65" y="123"/>
                  <a:pt x="65" y="123"/>
                  <a:pt x="66" y="123"/>
                </a:cubicBezTo>
                <a:cubicBezTo>
                  <a:pt x="67" y="122"/>
                  <a:pt x="66" y="123"/>
                  <a:pt x="66" y="124"/>
                </a:cubicBezTo>
                <a:cubicBezTo>
                  <a:pt x="65" y="124"/>
                  <a:pt x="65" y="124"/>
                  <a:pt x="65" y="124"/>
                </a:cubicBezTo>
                <a:moveTo>
                  <a:pt x="66" y="122"/>
                </a:moveTo>
                <a:cubicBezTo>
                  <a:pt x="66" y="121"/>
                  <a:pt x="66"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1"/>
                  <a:pt x="67" y="121"/>
                  <a:pt x="67" y="121"/>
                </a:cubicBezTo>
                <a:cubicBezTo>
                  <a:pt x="67" y="122"/>
                  <a:pt x="67" y="122"/>
                  <a:pt x="67" y="122"/>
                </a:cubicBezTo>
                <a:cubicBezTo>
                  <a:pt x="67" y="122"/>
                  <a:pt x="67" y="122"/>
                  <a:pt x="67" y="122"/>
                </a:cubicBezTo>
                <a:cubicBezTo>
                  <a:pt x="67" y="123"/>
                  <a:pt x="66" y="122"/>
                  <a:pt x="66" y="122"/>
                </a:cubicBezTo>
                <a:moveTo>
                  <a:pt x="70" y="120"/>
                </a:moveTo>
                <a:cubicBezTo>
                  <a:pt x="71" y="120"/>
                  <a:pt x="71" y="121"/>
                  <a:pt x="70" y="121"/>
                </a:cubicBezTo>
                <a:cubicBezTo>
                  <a:pt x="70" y="121"/>
                  <a:pt x="71" y="121"/>
                  <a:pt x="71" y="120"/>
                </a:cubicBezTo>
                <a:cubicBezTo>
                  <a:pt x="72" y="120"/>
                  <a:pt x="72" y="119"/>
                  <a:pt x="73" y="120"/>
                </a:cubicBezTo>
                <a:cubicBezTo>
                  <a:pt x="72" y="120"/>
                  <a:pt x="71" y="120"/>
                  <a:pt x="71" y="121"/>
                </a:cubicBezTo>
                <a:cubicBezTo>
                  <a:pt x="70" y="121"/>
                  <a:pt x="70" y="121"/>
                  <a:pt x="70" y="121"/>
                </a:cubicBezTo>
                <a:cubicBezTo>
                  <a:pt x="70" y="121"/>
                  <a:pt x="69" y="122"/>
                  <a:pt x="69" y="121"/>
                </a:cubicBezTo>
                <a:cubicBezTo>
                  <a:pt x="69" y="121"/>
                  <a:pt x="70" y="121"/>
                  <a:pt x="70" y="121"/>
                </a:cubicBezTo>
                <a:cubicBezTo>
                  <a:pt x="70" y="121"/>
                  <a:pt x="70" y="121"/>
                  <a:pt x="70" y="120"/>
                </a:cubicBezTo>
                <a:moveTo>
                  <a:pt x="78" y="116"/>
                </a:moveTo>
                <a:cubicBezTo>
                  <a:pt x="78" y="116"/>
                  <a:pt x="78" y="117"/>
                  <a:pt x="78" y="117"/>
                </a:cubicBezTo>
                <a:cubicBezTo>
                  <a:pt x="78" y="117"/>
                  <a:pt x="77" y="117"/>
                  <a:pt x="77" y="117"/>
                </a:cubicBezTo>
                <a:cubicBezTo>
                  <a:pt x="76" y="117"/>
                  <a:pt x="75" y="117"/>
                  <a:pt x="75" y="117"/>
                </a:cubicBezTo>
                <a:cubicBezTo>
                  <a:pt x="76" y="117"/>
                  <a:pt x="76" y="117"/>
                  <a:pt x="77" y="117"/>
                </a:cubicBezTo>
                <a:cubicBezTo>
                  <a:pt x="77" y="117"/>
                  <a:pt x="78" y="116"/>
                  <a:pt x="78" y="116"/>
                </a:cubicBezTo>
                <a:moveTo>
                  <a:pt x="5" y="107"/>
                </a:moveTo>
                <a:cubicBezTo>
                  <a:pt x="6" y="107"/>
                  <a:pt x="6" y="106"/>
                  <a:pt x="6" y="105"/>
                </a:cubicBezTo>
                <a:cubicBezTo>
                  <a:pt x="6" y="106"/>
                  <a:pt x="6" y="107"/>
                  <a:pt x="6" y="107"/>
                </a:cubicBezTo>
                <a:cubicBezTo>
                  <a:pt x="6" y="107"/>
                  <a:pt x="6" y="107"/>
                  <a:pt x="7" y="107"/>
                </a:cubicBezTo>
                <a:cubicBezTo>
                  <a:pt x="6" y="108"/>
                  <a:pt x="7" y="108"/>
                  <a:pt x="7" y="109"/>
                </a:cubicBezTo>
                <a:cubicBezTo>
                  <a:pt x="7" y="109"/>
                  <a:pt x="6" y="109"/>
                  <a:pt x="6" y="109"/>
                </a:cubicBezTo>
                <a:cubicBezTo>
                  <a:pt x="6" y="109"/>
                  <a:pt x="6" y="111"/>
                  <a:pt x="6" y="110"/>
                </a:cubicBezTo>
                <a:cubicBezTo>
                  <a:pt x="5" y="109"/>
                  <a:pt x="6" y="109"/>
                  <a:pt x="6" y="108"/>
                </a:cubicBezTo>
                <a:cubicBezTo>
                  <a:pt x="6" y="108"/>
                  <a:pt x="6" y="107"/>
                  <a:pt x="6" y="107"/>
                </a:cubicBezTo>
                <a:cubicBezTo>
                  <a:pt x="5" y="107"/>
                  <a:pt x="6" y="108"/>
                  <a:pt x="6" y="109"/>
                </a:cubicBezTo>
                <a:cubicBezTo>
                  <a:pt x="5" y="109"/>
                  <a:pt x="5" y="110"/>
                  <a:pt x="6" y="111"/>
                </a:cubicBezTo>
                <a:cubicBezTo>
                  <a:pt x="6" y="112"/>
                  <a:pt x="6" y="114"/>
                  <a:pt x="6" y="114"/>
                </a:cubicBezTo>
                <a:cubicBezTo>
                  <a:pt x="5" y="111"/>
                  <a:pt x="5" y="107"/>
                  <a:pt x="5" y="103"/>
                </a:cubicBezTo>
                <a:cubicBezTo>
                  <a:pt x="5" y="104"/>
                  <a:pt x="5" y="106"/>
                  <a:pt x="5" y="107"/>
                </a:cubicBezTo>
                <a:moveTo>
                  <a:pt x="3" y="99"/>
                </a:moveTo>
                <a:cubicBezTo>
                  <a:pt x="2" y="99"/>
                  <a:pt x="2" y="98"/>
                  <a:pt x="2" y="97"/>
                </a:cubicBezTo>
                <a:cubicBezTo>
                  <a:pt x="2" y="97"/>
                  <a:pt x="2" y="97"/>
                  <a:pt x="2" y="96"/>
                </a:cubicBezTo>
                <a:cubicBezTo>
                  <a:pt x="4" y="96"/>
                  <a:pt x="3" y="99"/>
                  <a:pt x="3" y="99"/>
                </a:cubicBezTo>
                <a:moveTo>
                  <a:pt x="2" y="101"/>
                </a:moveTo>
                <a:cubicBezTo>
                  <a:pt x="2" y="101"/>
                  <a:pt x="3" y="102"/>
                  <a:pt x="3" y="101"/>
                </a:cubicBezTo>
                <a:cubicBezTo>
                  <a:pt x="3" y="101"/>
                  <a:pt x="2" y="101"/>
                  <a:pt x="2" y="101"/>
                </a:cubicBezTo>
                <a:cubicBezTo>
                  <a:pt x="2" y="101"/>
                  <a:pt x="3" y="100"/>
                  <a:pt x="2" y="99"/>
                </a:cubicBezTo>
                <a:cubicBezTo>
                  <a:pt x="3" y="99"/>
                  <a:pt x="3" y="99"/>
                  <a:pt x="3" y="99"/>
                </a:cubicBezTo>
                <a:cubicBezTo>
                  <a:pt x="3" y="101"/>
                  <a:pt x="4" y="103"/>
                  <a:pt x="4" y="104"/>
                </a:cubicBezTo>
                <a:cubicBezTo>
                  <a:pt x="4" y="105"/>
                  <a:pt x="3" y="105"/>
                  <a:pt x="3" y="106"/>
                </a:cubicBezTo>
                <a:cubicBezTo>
                  <a:pt x="3" y="106"/>
                  <a:pt x="3" y="106"/>
                  <a:pt x="3" y="106"/>
                </a:cubicBezTo>
                <a:cubicBezTo>
                  <a:pt x="2" y="106"/>
                  <a:pt x="2" y="107"/>
                  <a:pt x="2" y="108"/>
                </a:cubicBezTo>
                <a:cubicBezTo>
                  <a:pt x="2" y="108"/>
                  <a:pt x="2" y="106"/>
                  <a:pt x="2" y="107"/>
                </a:cubicBezTo>
                <a:cubicBezTo>
                  <a:pt x="1" y="106"/>
                  <a:pt x="2" y="106"/>
                  <a:pt x="3" y="106"/>
                </a:cubicBezTo>
                <a:cubicBezTo>
                  <a:pt x="2" y="105"/>
                  <a:pt x="3" y="105"/>
                  <a:pt x="3" y="105"/>
                </a:cubicBezTo>
                <a:cubicBezTo>
                  <a:pt x="3" y="105"/>
                  <a:pt x="3" y="104"/>
                  <a:pt x="3" y="104"/>
                </a:cubicBezTo>
                <a:cubicBezTo>
                  <a:pt x="3" y="104"/>
                  <a:pt x="4" y="104"/>
                  <a:pt x="3" y="103"/>
                </a:cubicBezTo>
                <a:cubicBezTo>
                  <a:pt x="3" y="103"/>
                  <a:pt x="3" y="103"/>
                  <a:pt x="3" y="103"/>
                </a:cubicBezTo>
                <a:cubicBezTo>
                  <a:pt x="2" y="104"/>
                  <a:pt x="3" y="104"/>
                  <a:pt x="3" y="105"/>
                </a:cubicBezTo>
                <a:cubicBezTo>
                  <a:pt x="3" y="105"/>
                  <a:pt x="2" y="104"/>
                  <a:pt x="2" y="104"/>
                </a:cubicBezTo>
                <a:cubicBezTo>
                  <a:pt x="2" y="105"/>
                  <a:pt x="3" y="106"/>
                  <a:pt x="2" y="106"/>
                </a:cubicBezTo>
                <a:cubicBezTo>
                  <a:pt x="2" y="104"/>
                  <a:pt x="2" y="103"/>
                  <a:pt x="2" y="101"/>
                </a:cubicBezTo>
                <a:moveTo>
                  <a:pt x="3" y="102"/>
                </a:moveTo>
                <a:cubicBezTo>
                  <a:pt x="3" y="102"/>
                  <a:pt x="2" y="102"/>
                  <a:pt x="2" y="103"/>
                </a:cubicBezTo>
                <a:cubicBezTo>
                  <a:pt x="3" y="103"/>
                  <a:pt x="3" y="102"/>
                  <a:pt x="3" y="102"/>
                </a:cubicBezTo>
                <a:moveTo>
                  <a:pt x="73" y="119"/>
                </a:moveTo>
                <a:cubicBezTo>
                  <a:pt x="75" y="118"/>
                  <a:pt x="75" y="119"/>
                  <a:pt x="77" y="118"/>
                </a:cubicBezTo>
                <a:cubicBezTo>
                  <a:pt x="76" y="119"/>
                  <a:pt x="75" y="120"/>
                  <a:pt x="74" y="119"/>
                </a:cubicBezTo>
                <a:cubicBezTo>
                  <a:pt x="74" y="120"/>
                  <a:pt x="74" y="120"/>
                  <a:pt x="73" y="120"/>
                </a:cubicBezTo>
                <a:cubicBezTo>
                  <a:pt x="73" y="120"/>
                  <a:pt x="73" y="121"/>
                  <a:pt x="73" y="121"/>
                </a:cubicBezTo>
                <a:cubicBezTo>
                  <a:pt x="72" y="121"/>
                  <a:pt x="72" y="121"/>
                  <a:pt x="71" y="121"/>
                </a:cubicBezTo>
                <a:cubicBezTo>
                  <a:pt x="70" y="122"/>
                  <a:pt x="72" y="121"/>
                  <a:pt x="73" y="120"/>
                </a:cubicBezTo>
                <a:cubicBezTo>
                  <a:pt x="73" y="120"/>
                  <a:pt x="73" y="120"/>
                  <a:pt x="73" y="119"/>
                </a:cubicBezTo>
                <a:moveTo>
                  <a:pt x="2" y="94"/>
                </a:moveTo>
                <a:cubicBezTo>
                  <a:pt x="2" y="93"/>
                  <a:pt x="3" y="92"/>
                  <a:pt x="3" y="94"/>
                </a:cubicBezTo>
                <a:cubicBezTo>
                  <a:pt x="2" y="93"/>
                  <a:pt x="2" y="94"/>
                  <a:pt x="2" y="94"/>
                </a:cubicBezTo>
                <a:moveTo>
                  <a:pt x="3" y="96"/>
                </a:moveTo>
                <a:cubicBezTo>
                  <a:pt x="3" y="95"/>
                  <a:pt x="3" y="95"/>
                  <a:pt x="3" y="95"/>
                </a:cubicBezTo>
                <a:cubicBezTo>
                  <a:pt x="4" y="95"/>
                  <a:pt x="4" y="97"/>
                  <a:pt x="3" y="96"/>
                </a:cubicBezTo>
                <a:moveTo>
                  <a:pt x="80" y="115"/>
                </a:moveTo>
                <a:cubicBezTo>
                  <a:pt x="79" y="115"/>
                  <a:pt x="79" y="115"/>
                  <a:pt x="78" y="115"/>
                </a:cubicBezTo>
                <a:cubicBezTo>
                  <a:pt x="78" y="114"/>
                  <a:pt x="78" y="114"/>
                  <a:pt x="78" y="114"/>
                </a:cubicBezTo>
                <a:cubicBezTo>
                  <a:pt x="79" y="114"/>
                  <a:pt x="79" y="114"/>
                  <a:pt x="80" y="114"/>
                </a:cubicBezTo>
                <a:cubicBezTo>
                  <a:pt x="79" y="115"/>
                  <a:pt x="80" y="114"/>
                  <a:pt x="80" y="115"/>
                </a:cubicBezTo>
                <a:moveTo>
                  <a:pt x="2" y="109"/>
                </a:moveTo>
                <a:cubicBezTo>
                  <a:pt x="1" y="109"/>
                  <a:pt x="1" y="108"/>
                  <a:pt x="1" y="108"/>
                </a:cubicBezTo>
                <a:cubicBezTo>
                  <a:pt x="1" y="107"/>
                  <a:pt x="1" y="106"/>
                  <a:pt x="1" y="105"/>
                </a:cubicBezTo>
                <a:cubicBezTo>
                  <a:pt x="1" y="104"/>
                  <a:pt x="1" y="103"/>
                  <a:pt x="1" y="102"/>
                </a:cubicBezTo>
                <a:cubicBezTo>
                  <a:pt x="1" y="103"/>
                  <a:pt x="1" y="104"/>
                  <a:pt x="1" y="105"/>
                </a:cubicBezTo>
                <a:cubicBezTo>
                  <a:pt x="1" y="106"/>
                  <a:pt x="1" y="106"/>
                  <a:pt x="1" y="107"/>
                </a:cubicBezTo>
                <a:cubicBezTo>
                  <a:pt x="1" y="108"/>
                  <a:pt x="2" y="108"/>
                  <a:pt x="2" y="109"/>
                </a:cubicBezTo>
                <a:moveTo>
                  <a:pt x="50" y="172"/>
                </a:moveTo>
                <a:cubicBezTo>
                  <a:pt x="49" y="173"/>
                  <a:pt x="47" y="172"/>
                  <a:pt x="45" y="172"/>
                </a:cubicBezTo>
                <a:cubicBezTo>
                  <a:pt x="45" y="171"/>
                  <a:pt x="47" y="172"/>
                  <a:pt x="47" y="172"/>
                </a:cubicBezTo>
                <a:cubicBezTo>
                  <a:pt x="48" y="172"/>
                  <a:pt x="49" y="172"/>
                  <a:pt x="50" y="172"/>
                </a:cubicBezTo>
                <a:moveTo>
                  <a:pt x="62" y="128"/>
                </a:moveTo>
                <a:cubicBezTo>
                  <a:pt x="63" y="128"/>
                  <a:pt x="61" y="128"/>
                  <a:pt x="62" y="127"/>
                </a:cubicBezTo>
                <a:cubicBezTo>
                  <a:pt x="62" y="127"/>
                  <a:pt x="62" y="127"/>
                  <a:pt x="61" y="127"/>
                </a:cubicBezTo>
                <a:cubicBezTo>
                  <a:pt x="62" y="127"/>
                  <a:pt x="62" y="127"/>
                  <a:pt x="62" y="126"/>
                </a:cubicBezTo>
                <a:cubicBezTo>
                  <a:pt x="63" y="126"/>
                  <a:pt x="63" y="126"/>
                  <a:pt x="63" y="126"/>
                </a:cubicBezTo>
                <a:cubicBezTo>
                  <a:pt x="63" y="127"/>
                  <a:pt x="63" y="127"/>
                  <a:pt x="62" y="127"/>
                </a:cubicBezTo>
                <a:cubicBezTo>
                  <a:pt x="62" y="127"/>
                  <a:pt x="63" y="127"/>
                  <a:pt x="63" y="127"/>
                </a:cubicBezTo>
                <a:cubicBezTo>
                  <a:pt x="63" y="127"/>
                  <a:pt x="62" y="128"/>
                  <a:pt x="63" y="128"/>
                </a:cubicBezTo>
                <a:cubicBezTo>
                  <a:pt x="62" y="128"/>
                  <a:pt x="62" y="129"/>
                  <a:pt x="61" y="129"/>
                </a:cubicBezTo>
                <a:cubicBezTo>
                  <a:pt x="61" y="129"/>
                  <a:pt x="61" y="129"/>
                  <a:pt x="61" y="128"/>
                </a:cubicBezTo>
                <a:cubicBezTo>
                  <a:pt x="61" y="128"/>
                  <a:pt x="62" y="128"/>
                  <a:pt x="62" y="128"/>
                </a:cubicBezTo>
                <a:moveTo>
                  <a:pt x="2" y="113"/>
                </a:moveTo>
                <a:cubicBezTo>
                  <a:pt x="1" y="113"/>
                  <a:pt x="1" y="112"/>
                  <a:pt x="1" y="112"/>
                </a:cubicBezTo>
                <a:cubicBezTo>
                  <a:pt x="1" y="112"/>
                  <a:pt x="1" y="112"/>
                  <a:pt x="1" y="112"/>
                </a:cubicBezTo>
                <a:cubicBezTo>
                  <a:pt x="1" y="111"/>
                  <a:pt x="1" y="111"/>
                  <a:pt x="1" y="110"/>
                </a:cubicBezTo>
                <a:cubicBezTo>
                  <a:pt x="1" y="110"/>
                  <a:pt x="0" y="109"/>
                  <a:pt x="1" y="109"/>
                </a:cubicBezTo>
                <a:cubicBezTo>
                  <a:pt x="1" y="110"/>
                  <a:pt x="2" y="111"/>
                  <a:pt x="2" y="111"/>
                </a:cubicBezTo>
                <a:cubicBezTo>
                  <a:pt x="2" y="112"/>
                  <a:pt x="1" y="112"/>
                  <a:pt x="2" y="113"/>
                </a:cubicBezTo>
                <a:moveTo>
                  <a:pt x="42" y="16"/>
                </a:moveTo>
                <a:cubicBezTo>
                  <a:pt x="43" y="16"/>
                  <a:pt x="42" y="17"/>
                  <a:pt x="42" y="17"/>
                </a:cubicBezTo>
                <a:cubicBezTo>
                  <a:pt x="41" y="18"/>
                  <a:pt x="41" y="18"/>
                  <a:pt x="41" y="17"/>
                </a:cubicBezTo>
                <a:cubicBezTo>
                  <a:pt x="41" y="17"/>
                  <a:pt x="41" y="18"/>
                  <a:pt x="42" y="17"/>
                </a:cubicBezTo>
                <a:cubicBezTo>
                  <a:pt x="42" y="17"/>
                  <a:pt x="41" y="17"/>
                  <a:pt x="41" y="17"/>
                </a:cubicBezTo>
                <a:cubicBezTo>
                  <a:pt x="40" y="17"/>
                  <a:pt x="41" y="18"/>
                  <a:pt x="40" y="18"/>
                </a:cubicBezTo>
                <a:cubicBezTo>
                  <a:pt x="40" y="18"/>
                  <a:pt x="40" y="17"/>
                  <a:pt x="41" y="16"/>
                </a:cubicBezTo>
                <a:cubicBezTo>
                  <a:pt x="42" y="16"/>
                  <a:pt x="42" y="16"/>
                  <a:pt x="42" y="16"/>
                </a:cubicBezTo>
                <a:moveTo>
                  <a:pt x="27" y="28"/>
                </a:moveTo>
                <a:cubicBezTo>
                  <a:pt x="27" y="29"/>
                  <a:pt x="26" y="30"/>
                  <a:pt x="26" y="29"/>
                </a:cubicBezTo>
                <a:cubicBezTo>
                  <a:pt x="26" y="29"/>
                  <a:pt x="26" y="29"/>
                  <a:pt x="27" y="28"/>
                </a:cubicBezTo>
                <a:cubicBezTo>
                  <a:pt x="26" y="28"/>
                  <a:pt x="26" y="29"/>
                  <a:pt x="26" y="28"/>
                </a:cubicBezTo>
                <a:cubicBezTo>
                  <a:pt x="26" y="28"/>
                  <a:pt x="28" y="27"/>
                  <a:pt x="27" y="27"/>
                </a:cubicBezTo>
                <a:cubicBezTo>
                  <a:pt x="27" y="26"/>
                  <a:pt x="28" y="26"/>
                  <a:pt x="28" y="26"/>
                </a:cubicBezTo>
                <a:cubicBezTo>
                  <a:pt x="28" y="26"/>
                  <a:pt x="27" y="27"/>
                  <a:pt x="27" y="27"/>
                </a:cubicBezTo>
                <a:cubicBezTo>
                  <a:pt x="27" y="27"/>
                  <a:pt x="27" y="27"/>
                  <a:pt x="27" y="27"/>
                </a:cubicBezTo>
                <a:cubicBezTo>
                  <a:pt x="27" y="28"/>
                  <a:pt x="27" y="28"/>
                  <a:pt x="27" y="28"/>
                </a:cubicBezTo>
                <a:moveTo>
                  <a:pt x="31" y="27"/>
                </a:moveTo>
                <a:cubicBezTo>
                  <a:pt x="31" y="28"/>
                  <a:pt x="30" y="29"/>
                  <a:pt x="29" y="30"/>
                </a:cubicBezTo>
                <a:cubicBezTo>
                  <a:pt x="29" y="29"/>
                  <a:pt x="29" y="29"/>
                  <a:pt x="28" y="29"/>
                </a:cubicBezTo>
                <a:cubicBezTo>
                  <a:pt x="29" y="28"/>
                  <a:pt x="29" y="29"/>
                  <a:pt x="29" y="29"/>
                </a:cubicBezTo>
                <a:cubicBezTo>
                  <a:pt x="30" y="29"/>
                  <a:pt x="29" y="28"/>
                  <a:pt x="29" y="28"/>
                </a:cubicBezTo>
                <a:cubicBezTo>
                  <a:pt x="29" y="28"/>
                  <a:pt x="29" y="28"/>
                  <a:pt x="29" y="28"/>
                </a:cubicBezTo>
                <a:cubicBezTo>
                  <a:pt x="29" y="28"/>
                  <a:pt x="29" y="27"/>
                  <a:pt x="29" y="27"/>
                </a:cubicBezTo>
                <a:cubicBezTo>
                  <a:pt x="28" y="27"/>
                  <a:pt x="29" y="28"/>
                  <a:pt x="29" y="28"/>
                </a:cubicBezTo>
                <a:cubicBezTo>
                  <a:pt x="28" y="28"/>
                  <a:pt x="27" y="28"/>
                  <a:pt x="27" y="28"/>
                </a:cubicBezTo>
                <a:cubicBezTo>
                  <a:pt x="27" y="28"/>
                  <a:pt x="28" y="27"/>
                  <a:pt x="28" y="27"/>
                </a:cubicBezTo>
                <a:cubicBezTo>
                  <a:pt x="29" y="26"/>
                  <a:pt x="29" y="26"/>
                  <a:pt x="30" y="25"/>
                </a:cubicBezTo>
                <a:cubicBezTo>
                  <a:pt x="30" y="26"/>
                  <a:pt x="29" y="26"/>
                  <a:pt x="29" y="27"/>
                </a:cubicBezTo>
                <a:cubicBezTo>
                  <a:pt x="29" y="27"/>
                  <a:pt x="29" y="27"/>
                  <a:pt x="29" y="27"/>
                </a:cubicBezTo>
                <a:cubicBezTo>
                  <a:pt x="30" y="26"/>
                  <a:pt x="30" y="26"/>
                  <a:pt x="31" y="26"/>
                </a:cubicBezTo>
                <a:cubicBezTo>
                  <a:pt x="31" y="25"/>
                  <a:pt x="30" y="25"/>
                  <a:pt x="30" y="25"/>
                </a:cubicBezTo>
                <a:cubicBezTo>
                  <a:pt x="31" y="25"/>
                  <a:pt x="31" y="25"/>
                  <a:pt x="31" y="25"/>
                </a:cubicBezTo>
                <a:cubicBezTo>
                  <a:pt x="32" y="24"/>
                  <a:pt x="31" y="24"/>
                  <a:pt x="32" y="23"/>
                </a:cubicBezTo>
                <a:cubicBezTo>
                  <a:pt x="32" y="24"/>
                  <a:pt x="32" y="24"/>
                  <a:pt x="31" y="25"/>
                </a:cubicBezTo>
                <a:cubicBezTo>
                  <a:pt x="31" y="26"/>
                  <a:pt x="32" y="26"/>
                  <a:pt x="32" y="27"/>
                </a:cubicBezTo>
                <a:cubicBezTo>
                  <a:pt x="31" y="27"/>
                  <a:pt x="31" y="26"/>
                  <a:pt x="31" y="27"/>
                </a:cubicBezTo>
                <a:cubicBezTo>
                  <a:pt x="31" y="27"/>
                  <a:pt x="31" y="27"/>
                  <a:pt x="31" y="27"/>
                </a:cubicBezTo>
                <a:moveTo>
                  <a:pt x="39" y="16"/>
                </a:moveTo>
                <a:cubicBezTo>
                  <a:pt x="39" y="15"/>
                  <a:pt x="39" y="16"/>
                  <a:pt x="39" y="15"/>
                </a:cubicBezTo>
                <a:cubicBezTo>
                  <a:pt x="40" y="15"/>
                  <a:pt x="40" y="15"/>
                  <a:pt x="40" y="15"/>
                </a:cubicBezTo>
                <a:cubicBezTo>
                  <a:pt x="41" y="15"/>
                  <a:pt x="41" y="15"/>
                  <a:pt x="42" y="15"/>
                </a:cubicBezTo>
                <a:cubicBezTo>
                  <a:pt x="42" y="16"/>
                  <a:pt x="40" y="15"/>
                  <a:pt x="40" y="16"/>
                </a:cubicBezTo>
                <a:cubicBezTo>
                  <a:pt x="39" y="16"/>
                  <a:pt x="39" y="16"/>
                  <a:pt x="39" y="16"/>
                </a:cubicBezTo>
                <a:moveTo>
                  <a:pt x="36" y="18"/>
                </a:moveTo>
                <a:cubicBezTo>
                  <a:pt x="36" y="18"/>
                  <a:pt x="37" y="17"/>
                  <a:pt x="37" y="17"/>
                </a:cubicBezTo>
                <a:cubicBezTo>
                  <a:pt x="37" y="17"/>
                  <a:pt x="37" y="16"/>
                  <a:pt x="38" y="16"/>
                </a:cubicBezTo>
                <a:cubicBezTo>
                  <a:pt x="37" y="17"/>
                  <a:pt x="38" y="17"/>
                  <a:pt x="39" y="16"/>
                </a:cubicBezTo>
                <a:cubicBezTo>
                  <a:pt x="39" y="17"/>
                  <a:pt x="38" y="17"/>
                  <a:pt x="38" y="17"/>
                </a:cubicBezTo>
                <a:cubicBezTo>
                  <a:pt x="37" y="18"/>
                  <a:pt x="37" y="18"/>
                  <a:pt x="36" y="18"/>
                </a:cubicBezTo>
                <a:cubicBezTo>
                  <a:pt x="36" y="18"/>
                  <a:pt x="36" y="18"/>
                  <a:pt x="36" y="18"/>
                </a:cubicBezTo>
                <a:moveTo>
                  <a:pt x="22" y="34"/>
                </a:moveTo>
                <a:cubicBezTo>
                  <a:pt x="23" y="34"/>
                  <a:pt x="23" y="34"/>
                  <a:pt x="23" y="34"/>
                </a:cubicBezTo>
                <a:cubicBezTo>
                  <a:pt x="23" y="34"/>
                  <a:pt x="23" y="34"/>
                  <a:pt x="23" y="35"/>
                </a:cubicBezTo>
                <a:cubicBezTo>
                  <a:pt x="22" y="35"/>
                  <a:pt x="23" y="35"/>
                  <a:pt x="22" y="34"/>
                </a:cubicBezTo>
                <a:moveTo>
                  <a:pt x="24" y="36"/>
                </a:moveTo>
                <a:cubicBezTo>
                  <a:pt x="25" y="35"/>
                  <a:pt x="25" y="36"/>
                  <a:pt x="25" y="35"/>
                </a:cubicBezTo>
                <a:cubicBezTo>
                  <a:pt x="25" y="35"/>
                  <a:pt x="25" y="34"/>
                  <a:pt x="25" y="34"/>
                </a:cubicBezTo>
                <a:cubicBezTo>
                  <a:pt x="26" y="34"/>
                  <a:pt x="26" y="34"/>
                  <a:pt x="26" y="34"/>
                </a:cubicBezTo>
                <a:cubicBezTo>
                  <a:pt x="26" y="35"/>
                  <a:pt x="25" y="36"/>
                  <a:pt x="24" y="36"/>
                </a:cubicBezTo>
                <a:moveTo>
                  <a:pt x="26" y="34"/>
                </a:moveTo>
                <a:cubicBezTo>
                  <a:pt x="26" y="33"/>
                  <a:pt x="27" y="33"/>
                  <a:pt x="27" y="32"/>
                </a:cubicBezTo>
                <a:cubicBezTo>
                  <a:pt x="27" y="32"/>
                  <a:pt x="27" y="32"/>
                  <a:pt x="27" y="31"/>
                </a:cubicBezTo>
                <a:cubicBezTo>
                  <a:pt x="28" y="31"/>
                  <a:pt x="28" y="31"/>
                  <a:pt x="28" y="30"/>
                </a:cubicBezTo>
                <a:cubicBezTo>
                  <a:pt x="29" y="30"/>
                  <a:pt x="28" y="31"/>
                  <a:pt x="28" y="32"/>
                </a:cubicBezTo>
                <a:cubicBezTo>
                  <a:pt x="27" y="33"/>
                  <a:pt x="27" y="34"/>
                  <a:pt x="26" y="34"/>
                </a:cubicBezTo>
                <a:moveTo>
                  <a:pt x="25" y="34"/>
                </a:moveTo>
                <a:cubicBezTo>
                  <a:pt x="25" y="34"/>
                  <a:pt x="25" y="33"/>
                  <a:pt x="25" y="33"/>
                </a:cubicBezTo>
                <a:cubicBezTo>
                  <a:pt x="25" y="33"/>
                  <a:pt x="25" y="33"/>
                  <a:pt x="24" y="33"/>
                </a:cubicBezTo>
                <a:cubicBezTo>
                  <a:pt x="24" y="33"/>
                  <a:pt x="25" y="32"/>
                  <a:pt x="24" y="33"/>
                </a:cubicBezTo>
                <a:cubicBezTo>
                  <a:pt x="24" y="32"/>
                  <a:pt x="25" y="32"/>
                  <a:pt x="25" y="32"/>
                </a:cubicBezTo>
                <a:cubicBezTo>
                  <a:pt x="25" y="32"/>
                  <a:pt x="25" y="31"/>
                  <a:pt x="25" y="31"/>
                </a:cubicBezTo>
                <a:cubicBezTo>
                  <a:pt x="26" y="31"/>
                  <a:pt x="26" y="31"/>
                  <a:pt x="26" y="31"/>
                </a:cubicBezTo>
                <a:cubicBezTo>
                  <a:pt x="26" y="31"/>
                  <a:pt x="26" y="30"/>
                  <a:pt x="27" y="31"/>
                </a:cubicBezTo>
                <a:cubicBezTo>
                  <a:pt x="27" y="31"/>
                  <a:pt x="27" y="30"/>
                  <a:pt x="27" y="30"/>
                </a:cubicBezTo>
                <a:cubicBezTo>
                  <a:pt x="27" y="31"/>
                  <a:pt x="26" y="31"/>
                  <a:pt x="26" y="32"/>
                </a:cubicBezTo>
                <a:cubicBezTo>
                  <a:pt x="26" y="32"/>
                  <a:pt x="24" y="32"/>
                  <a:pt x="25" y="33"/>
                </a:cubicBezTo>
                <a:cubicBezTo>
                  <a:pt x="25" y="33"/>
                  <a:pt x="26" y="32"/>
                  <a:pt x="26" y="32"/>
                </a:cubicBezTo>
                <a:cubicBezTo>
                  <a:pt x="26" y="33"/>
                  <a:pt x="25" y="33"/>
                  <a:pt x="25" y="34"/>
                </a:cubicBezTo>
                <a:moveTo>
                  <a:pt x="42" y="15"/>
                </a:moveTo>
                <a:cubicBezTo>
                  <a:pt x="41" y="15"/>
                  <a:pt x="41" y="14"/>
                  <a:pt x="41" y="14"/>
                </a:cubicBezTo>
                <a:cubicBezTo>
                  <a:pt x="42" y="14"/>
                  <a:pt x="43" y="14"/>
                  <a:pt x="43" y="13"/>
                </a:cubicBezTo>
                <a:cubicBezTo>
                  <a:pt x="44" y="13"/>
                  <a:pt x="44" y="13"/>
                  <a:pt x="45" y="13"/>
                </a:cubicBezTo>
                <a:cubicBezTo>
                  <a:pt x="45" y="13"/>
                  <a:pt x="46" y="12"/>
                  <a:pt x="46" y="12"/>
                </a:cubicBezTo>
                <a:cubicBezTo>
                  <a:pt x="47" y="12"/>
                  <a:pt x="47" y="12"/>
                  <a:pt x="46" y="12"/>
                </a:cubicBezTo>
                <a:cubicBezTo>
                  <a:pt x="46" y="13"/>
                  <a:pt x="45" y="13"/>
                  <a:pt x="45" y="13"/>
                </a:cubicBezTo>
                <a:cubicBezTo>
                  <a:pt x="45" y="13"/>
                  <a:pt x="44" y="13"/>
                  <a:pt x="44" y="14"/>
                </a:cubicBezTo>
                <a:cubicBezTo>
                  <a:pt x="43" y="14"/>
                  <a:pt x="43" y="14"/>
                  <a:pt x="43" y="14"/>
                </a:cubicBezTo>
                <a:cubicBezTo>
                  <a:pt x="42" y="14"/>
                  <a:pt x="42" y="14"/>
                  <a:pt x="42" y="15"/>
                </a:cubicBezTo>
                <a:moveTo>
                  <a:pt x="24" y="31"/>
                </a:moveTo>
                <a:cubicBezTo>
                  <a:pt x="24" y="31"/>
                  <a:pt x="23" y="30"/>
                  <a:pt x="24" y="30"/>
                </a:cubicBezTo>
                <a:cubicBezTo>
                  <a:pt x="24" y="30"/>
                  <a:pt x="25" y="30"/>
                  <a:pt x="24" y="31"/>
                </a:cubicBezTo>
                <a:cubicBezTo>
                  <a:pt x="25" y="31"/>
                  <a:pt x="25" y="30"/>
                  <a:pt x="25" y="30"/>
                </a:cubicBezTo>
                <a:cubicBezTo>
                  <a:pt x="24" y="31"/>
                  <a:pt x="24" y="32"/>
                  <a:pt x="23" y="33"/>
                </a:cubicBezTo>
                <a:cubicBezTo>
                  <a:pt x="23" y="32"/>
                  <a:pt x="23" y="33"/>
                  <a:pt x="22" y="32"/>
                </a:cubicBezTo>
                <a:cubicBezTo>
                  <a:pt x="23" y="31"/>
                  <a:pt x="23" y="32"/>
                  <a:pt x="24" y="31"/>
                </a:cubicBezTo>
                <a:moveTo>
                  <a:pt x="23" y="30"/>
                </a:moveTo>
                <a:cubicBezTo>
                  <a:pt x="22" y="30"/>
                  <a:pt x="24" y="28"/>
                  <a:pt x="23" y="28"/>
                </a:cubicBezTo>
                <a:cubicBezTo>
                  <a:pt x="24" y="28"/>
                  <a:pt x="24" y="27"/>
                  <a:pt x="24" y="27"/>
                </a:cubicBezTo>
                <a:cubicBezTo>
                  <a:pt x="24" y="27"/>
                  <a:pt x="24" y="29"/>
                  <a:pt x="23" y="29"/>
                </a:cubicBezTo>
                <a:cubicBezTo>
                  <a:pt x="23" y="28"/>
                  <a:pt x="23" y="29"/>
                  <a:pt x="23" y="30"/>
                </a:cubicBezTo>
                <a:moveTo>
                  <a:pt x="36" y="20"/>
                </a:moveTo>
                <a:cubicBezTo>
                  <a:pt x="37" y="20"/>
                  <a:pt x="37" y="19"/>
                  <a:pt x="37" y="19"/>
                </a:cubicBezTo>
                <a:cubicBezTo>
                  <a:pt x="37" y="19"/>
                  <a:pt x="37" y="19"/>
                  <a:pt x="38" y="19"/>
                </a:cubicBezTo>
                <a:cubicBezTo>
                  <a:pt x="38" y="20"/>
                  <a:pt x="39" y="20"/>
                  <a:pt x="38" y="20"/>
                </a:cubicBezTo>
                <a:cubicBezTo>
                  <a:pt x="37" y="20"/>
                  <a:pt x="38" y="20"/>
                  <a:pt x="37" y="19"/>
                </a:cubicBezTo>
                <a:cubicBezTo>
                  <a:pt x="37" y="20"/>
                  <a:pt x="37" y="21"/>
                  <a:pt x="37" y="21"/>
                </a:cubicBezTo>
                <a:cubicBezTo>
                  <a:pt x="37" y="21"/>
                  <a:pt x="37" y="21"/>
                  <a:pt x="37" y="21"/>
                </a:cubicBezTo>
                <a:cubicBezTo>
                  <a:pt x="37" y="21"/>
                  <a:pt x="37" y="21"/>
                  <a:pt x="37" y="21"/>
                </a:cubicBezTo>
                <a:cubicBezTo>
                  <a:pt x="36" y="21"/>
                  <a:pt x="37" y="20"/>
                  <a:pt x="37" y="20"/>
                </a:cubicBezTo>
                <a:cubicBezTo>
                  <a:pt x="36" y="21"/>
                  <a:pt x="36" y="21"/>
                  <a:pt x="35" y="21"/>
                </a:cubicBezTo>
                <a:cubicBezTo>
                  <a:pt x="35" y="21"/>
                  <a:pt x="35" y="20"/>
                  <a:pt x="35" y="20"/>
                </a:cubicBezTo>
                <a:cubicBezTo>
                  <a:pt x="36" y="19"/>
                  <a:pt x="36" y="20"/>
                  <a:pt x="36" y="20"/>
                </a:cubicBezTo>
                <a:moveTo>
                  <a:pt x="63" y="11"/>
                </a:moveTo>
                <a:cubicBezTo>
                  <a:pt x="63" y="11"/>
                  <a:pt x="63" y="11"/>
                  <a:pt x="64" y="11"/>
                </a:cubicBezTo>
                <a:cubicBezTo>
                  <a:pt x="65" y="11"/>
                  <a:pt x="65" y="11"/>
                  <a:pt x="66" y="12"/>
                </a:cubicBezTo>
                <a:cubicBezTo>
                  <a:pt x="65" y="12"/>
                  <a:pt x="64" y="11"/>
                  <a:pt x="63" y="11"/>
                </a:cubicBezTo>
                <a:moveTo>
                  <a:pt x="54" y="15"/>
                </a:moveTo>
                <a:cubicBezTo>
                  <a:pt x="54" y="15"/>
                  <a:pt x="55" y="15"/>
                  <a:pt x="56" y="15"/>
                </a:cubicBezTo>
                <a:cubicBezTo>
                  <a:pt x="56" y="16"/>
                  <a:pt x="54" y="16"/>
                  <a:pt x="54" y="15"/>
                </a:cubicBezTo>
                <a:cubicBezTo>
                  <a:pt x="54" y="16"/>
                  <a:pt x="53" y="16"/>
                  <a:pt x="53" y="16"/>
                </a:cubicBezTo>
                <a:cubicBezTo>
                  <a:pt x="54" y="17"/>
                  <a:pt x="55" y="16"/>
                  <a:pt x="55" y="16"/>
                </a:cubicBezTo>
                <a:cubicBezTo>
                  <a:pt x="55" y="16"/>
                  <a:pt x="56" y="16"/>
                  <a:pt x="56" y="16"/>
                </a:cubicBezTo>
                <a:cubicBezTo>
                  <a:pt x="56" y="16"/>
                  <a:pt x="56" y="15"/>
                  <a:pt x="56" y="15"/>
                </a:cubicBezTo>
                <a:cubicBezTo>
                  <a:pt x="57" y="15"/>
                  <a:pt x="57" y="15"/>
                  <a:pt x="57" y="16"/>
                </a:cubicBezTo>
                <a:cubicBezTo>
                  <a:pt x="58" y="15"/>
                  <a:pt x="58" y="15"/>
                  <a:pt x="58" y="15"/>
                </a:cubicBezTo>
                <a:cubicBezTo>
                  <a:pt x="59" y="15"/>
                  <a:pt x="58" y="16"/>
                  <a:pt x="59" y="16"/>
                </a:cubicBezTo>
                <a:cubicBezTo>
                  <a:pt x="60" y="16"/>
                  <a:pt x="59" y="16"/>
                  <a:pt x="59" y="16"/>
                </a:cubicBezTo>
                <a:cubicBezTo>
                  <a:pt x="59" y="15"/>
                  <a:pt x="60" y="16"/>
                  <a:pt x="61" y="16"/>
                </a:cubicBezTo>
                <a:cubicBezTo>
                  <a:pt x="61" y="16"/>
                  <a:pt x="60" y="16"/>
                  <a:pt x="60" y="16"/>
                </a:cubicBezTo>
                <a:cubicBezTo>
                  <a:pt x="60" y="16"/>
                  <a:pt x="60" y="16"/>
                  <a:pt x="60" y="16"/>
                </a:cubicBezTo>
                <a:cubicBezTo>
                  <a:pt x="60" y="16"/>
                  <a:pt x="61" y="16"/>
                  <a:pt x="61" y="16"/>
                </a:cubicBezTo>
                <a:cubicBezTo>
                  <a:pt x="61" y="17"/>
                  <a:pt x="63" y="17"/>
                  <a:pt x="63" y="17"/>
                </a:cubicBezTo>
                <a:cubicBezTo>
                  <a:pt x="63" y="17"/>
                  <a:pt x="62" y="17"/>
                  <a:pt x="62" y="17"/>
                </a:cubicBezTo>
                <a:cubicBezTo>
                  <a:pt x="62" y="18"/>
                  <a:pt x="62" y="17"/>
                  <a:pt x="62" y="18"/>
                </a:cubicBezTo>
                <a:cubicBezTo>
                  <a:pt x="62" y="18"/>
                  <a:pt x="61" y="18"/>
                  <a:pt x="61" y="18"/>
                </a:cubicBezTo>
                <a:cubicBezTo>
                  <a:pt x="60" y="18"/>
                  <a:pt x="59" y="18"/>
                  <a:pt x="58" y="18"/>
                </a:cubicBezTo>
                <a:cubicBezTo>
                  <a:pt x="58" y="18"/>
                  <a:pt x="58" y="18"/>
                  <a:pt x="58" y="17"/>
                </a:cubicBezTo>
                <a:cubicBezTo>
                  <a:pt x="58" y="18"/>
                  <a:pt x="58" y="18"/>
                  <a:pt x="57" y="18"/>
                </a:cubicBezTo>
                <a:cubicBezTo>
                  <a:pt x="57" y="18"/>
                  <a:pt x="57" y="17"/>
                  <a:pt x="57" y="17"/>
                </a:cubicBezTo>
                <a:cubicBezTo>
                  <a:pt x="57" y="17"/>
                  <a:pt x="57" y="18"/>
                  <a:pt x="56" y="18"/>
                </a:cubicBezTo>
                <a:cubicBezTo>
                  <a:pt x="56" y="18"/>
                  <a:pt x="55" y="18"/>
                  <a:pt x="55" y="18"/>
                </a:cubicBezTo>
                <a:cubicBezTo>
                  <a:pt x="54" y="18"/>
                  <a:pt x="54" y="18"/>
                  <a:pt x="54" y="18"/>
                </a:cubicBezTo>
                <a:cubicBezTo>
                  <a:pt x="53" y="18"/>
                  <a:pt x="53" y="18"/>
                  <a:pt x="52" y="18"/>
                </a:cubicBezTo>
                <a:cubicBezTo>
                  <a:pt x="51" y="18"/>
                  <a:pt x="51" y="18"/>
                  <a:pt x="50" y="18"/>
                </a:cubicBezTo>
                <a:cubicBezTo>
                  <a:pt x="49" y="18"/>
                  <a:pt x="49" y="18"/>
                  <a:pt x="49" y="18"/>
                </a:cubicBezTo>
                <a:cubicBezTo>
                  <a:pt x="49" y="19"/>
                  <a:pt x="48" y="19"/>
                  <a:pt x="47" y="19"/>
                </a:cubicBezTo>
                <a:cubicBezTo>
                  <a:pt x="47" y="19"/>
                  <a:pt x="46" y="19"/>
                  <a:pt x="46" y="20"/>
                </a:cubicBezTo>
                <a:cubicBezTo>
                  <a:pt x="45" y="20"/>
                  <a:pt x="45" y="20"/>
                  <a:pt x="45" y="20"/>
                </a:cubicBezTo>
                <a:cubicBezTo>
                  <a:pt x="45" y="19"/>
                  <a:pt x="46" y="19"/>
                  <a:pt x="46" y="19"/>
                </a:cubicBezTo>
                <a:cubicBezTo>
                  <a:pt x="45" y="19"/>
                  <a:pt x="45" y="20"/>
                  <a:pt x="44" y="20"/>
                </a:cubicBezTo>
                <a:cubicBezTo>
                  <a:pt x="44" y="20"/>
                  <a:pt x="43" y="20"/>
                  <a:pt x="43" y="21"/>
                </a:cubicBezTo>
                <a:cubicBezTo>
                  <a:pt x="42" y="21"/>
                  <a:pt x="41" y="22"/>
                  <a:pt x="41" y="22"/>
                </a:cubicBezTo>
                <a:cubicBezTo>
                  <a:pt x="40" y="22"/>
                  <a:pt x="40" y="22"/>
                  <a:pt x="40" y="22"/>
                </a:cubicBezTo>
                <a:cubicBezTo>
                  <a:pt x="39" y="22"/>
                  <a:pt x="38" y="22"/>
                  <a:pt x="38" y="22"/>
                </a:cubicBezTo>
                <a:cubicBezTo>
                  <a:pt x="38" y="21"/>
                  <a:pt x="39" y="21"/>
                  <a:pt x="39" y="21"/>
                </a:cubicBezTo>
                <a:cubicBezTo>
                  <a:pt x="40" y="21"/>
                  <a:pt x="40" y="20"/>
                  <a:pt x="41" y="20"/>
                </a:cubicBezTo>
                <a:cubicBezTo>
                  <a:pt x="41" y="20"/>
                  <a:pt x="41" y="20"/>
                  <a:pt x="41" y="20"/>
                </a:cubicBezTo>
                <a:cubicBezTo>
                  <a:pt x="41" y="20"/>
                  <a:pt x="42" y="20"/>
                  <a:pt x="42" y="20"/>
                </a:cubicBezTo>
                <a:cubicBezTo>
                  <a:pt x="42" y="19"/>
                  <a:pt x="43" y="19"/>
                  <a:pt x="43" y="19"/>
                </a:cubicBezTo>
                <a:cubicBezTo>
                  <a:pt x="44" y="19"/>
                  <a:pt x="44" y="19"/>
                  <a:pt x="44" y="18"/>
                </a:cubicBezTo>
                <a:cubicBezTo>
                  <a:pt x="45" y="18"/>
                  <a:pt x="44" y="19"/>
                  <a:pt x="45" y="19"/>
                </a:cubicBezTo>
                <a:cubicBezTo>
                  <a:pt x="45" y="19"/>
                  <a:pt x="45" y="19"/>
                  <a:pt x="45" y="18"/>
                </a:cubicBezTo>
                <a:cubicBezTo>
                  <a:pt x="45" y="18"/>
                  <a:pt x="46" y="18"/>
                  <a:pt x="45" y="17"/>
                </a:cubicBezTo>
                <a:cubicBezTo>
                  <a:pt x="46" y="17"/>
                  <a:pt x="46" y="17"/>
                  <a:pt x="47" y="17"/>
                </a:cubicBezTo>
                <a:cubicBezTo>
                  <a:pt x="47" y="17"/>
                  <a:pt x="47" y="17"/>
                  <a:pt x="48" y="17"/>
                </a:cubicBezTo>
                <a:cubicBezTo>
                  <a:pt x="48" y="16"/>
                  <a:pt x="49" y="16"/>
                  <a:pt x="50" y="16"/>
                </a:cubicBezTo>
                <a:cubicBezTo>
                  <a:pt x="50" y="16"/>
                  <a:pt x="51" y="15"/>
                  <a:pt x="51" y="15"/>
                </a:cubicBezTo>
                <a:cubicBezTo>
                  <a:pt x="52" y="15"/>
                  <a:pt x="52" y="15"/>
                  <a:pt x="53" y="15"/>
                </a:cubicBezTo>
                <a:cubicBezTo>
                  <a:pt x="53" y="15"/>
                  <a:pt x="53" y="15"/>
                  <a:pt x="53" y="15"/>
                </a:cubicBezTo>
                <a:cubicBezTo>
                  <a:pt x="54" y="15"/>
                  <a:pt x="54" y="15"/>
                  <a:pt x="54" y="15"/>
                </a:cubicBezTo>
                <a:moveTo>
                  <a:pt x="46" y="17"/>
                </a:moveTo>
                <a:cubicBezTo>
                  <a:pt x="46" y="17"/>
                  <a:pt x="47" y="17"/>
                  <a:pt x="47" y="17"/>
                </a:cubicBezTo>
                <a:cubicBezTo>
                  <a:pt x="47" y="16"/>
                  <a:pt x="46" y="17"/>
                  <a:pt x="46" y="17"/>
                </a:cubicBezTo>
                <a:cubicBezTo>
                  <a:pt x="46" y="18"/>
                  <a:pt x="46" y="18"/>
                  <a:pt x="46" y="18"/>
                </a:cubicBezTo>
                <a:cubicBezTo>
                  <a:pt x="47" y="18"/>
                  <a:pt x="46" y="18"/>
                  <a:pt x="46" y="17"/>
                </a:cubicBezTo>
                <a:moveTo>
                  <a:pt x="48" y="17"/>
                </a:moveTo>
                <a:cubicBezTo>
                  <a:pt x="47" y="17"/>
                  <a:pt x="48" y="18"/>
                  <a:pt x="47" y="18"/>
                </a:cubicBezTo>
                <a:cubicBezTo>
                  <a:pt x="47" y="18"/>
                  <a:pt x="47" y="18"/>
                  <a:pt x="47" y="18"/>
                </a:cubicBezTo>
                <a:cubicBezTo>
                  <a:pt x="47" y="18"/>
                  <a:pt x="47" y="19"/>
                  <a:pt x="48" y="18"/>
                </a:cubicBezTo>
                <a:cubicBezTo>
                  <a:pt x="47" y="18"/>
                  <a:pt x="48" y="18"/>
                  <a:pt x="48" y="17"/>
                </a:cubicBezTo>
                <a:moveTo>
                  <a:pt x="49" y="17"/>
                </a:moveTo>
                <a:cubicBezTo>
                  <a:pt x="49" y="16"/>
                  <a:pt x="49" y="17"/>
                  <a:pt x="48" y="17"/>
                </a:cubicBezTo>
                <a:cubicBezTo>
                  <a:pt x="48" y="17"/>
                  <a:pt x="48" y="17"/>
                  <a:pt x="49" y="17"/>
                </a:cubicBezTo>
                <a:cubicBezTo>
                  <a:pt x="49" y="17"/>
                  <a:pt x="49" y="17"/>
                  <a:pt x="49" y="17"/>
                </a:cubicBezTo>
                <a:moveTo>
                  <a:pt x="58" y="17"/>
                </a:moveTo>
                <a:cubicBezTo>
                  <a:pt x="59" y="17"/>
                  <a:pt x="59" y="17"/>
                  <a:pt x="59" y="18"/>
                </a:cubicBezTo>
                <a:cubicBezTo>
                  <a:pt x="59" y="17"/>
                  <a:pt x="60" y="17"/>
                  <a:pt x="60" y="17"/>
                </a:cubicBezTo>
                <a:cubicBezTo>
                  <a:pt x="59" y="17"/>
                  <a:pt x="59" y="17"/>
                  <a:pt x="58" y="17"/>
                </a:cubicBezTo>
                <a:moveTo>
                  <a:pt x="52" y="17"/>
                </a:moveTo>
                <a:cubicBezTo>
                  <a:pt x="52" y="17"/>
                  <a:pt x="50" y="17"/>
                  <a:pt x="51" y="17"/>
                </a:cubicBezTo>
                <a:cubicBezTo>
                  <a:pt x="51" y="17"/>
                  <a:pt x="53" y="17"/>
                  <a:pt x="52" y="17"/>
                </a:cubicBezTo>
                <a:moveTo>
                  <a:pt x="53" y="15"/>
                </a:moveTo>
                <a:cubicBezTo>
                  <a:pt x="53" y="15"/>
                  <a:pt x="52" y="15"/>
                  <a:pt x="51" y="15"/>
                </a:cubicBezTo>
                <a:cubicBezTo>
                  <a:pt x="51" y="16"/>
                  <a:pt x="50" y="16"/>
                  <a:pt x="50" y="17"/>
                </a:cubicBezTo>
                <a:cubicBezTo>
                  <a:pt x="52" y="16"/>
                  <a:pt x="51" y="15"/>
                  <a:pt x="53" y="15"/>
                </a:cubicBezTo>
                <a:moveTo>
                  <a:pt x="2" y="93"/>
                </a:moveTo>
                <a:cubicBezTo>
                  <a:pt x="2" y="92"/>
                  <a:pt x="1" y="92"/>
                  <a:pt x="2" y="91"/>
                </a:cubicBezTo>
                <a:cubicBezTo>
                  <a:pt x="2" y="91"/>
                  <a:pt x="2" y="92"/>
                  <a:pt x="3" y="92"/>
                </a:cubicBezTo>
                <a:cubicBezTo>
                  <a:pt x="3" y="93"/>
                  <a:pt x="3" y="93"/>
                  <a:pt x="2" y="93"/>
                </a:cubicBezTo>
                <a:moveTo>
                  <a:pt x="83" y="22"/>
                </a:moveTo>
                <a:cubicBezTo>
                  <a:pt x="82" y="22"/>
                  <a:pt x="82" y="21"/>
                  <a:pt x="81" y="21"/>
                </a:cubicBezTo>
                <a:cubicBezTo>
                  <a:pt x="81" y="20"/>
                  <a:pt x="83" y="21"/>
                  <a:pt x="83" y="22"/>
                </a:cubicBezTo>
                <a:moveTo>
                  <a:pt x="43" y="16"/>
                </a:moveTo>
                <a:cubicBezTo>
                  <a:pt x="43" y="16"/>
                  <a:pt x="43" y="16"/>
                  <a:pt x="44" y="16"/>
                </a:cubicBezTo>
                <a:cubicBezTo>
                  <a:pt x="44" y="17"/>
                  <a:pt x="43" y="16"/>
                  <a:pt x="43" y="17"/>
                </a:cubicBezTo>
                <a:cubicBezTo>
                  <a:pt x="42" y="17"/>
                  <a:pt x="43" y="16"/>
                  <a:pt x="43" y="16"/>
                </a:cubicBezTo>
                <a:moveTo>
                  <a:pt x="45" y="17"/>
                </a:moveTo>
                <a:cubicBezTo>
                  <a:pt x="45" y="17"/>
                  <a:pt x="45" y="17"/>
                  <a:pt x="45" y="18"/>
                </a:cubicBezTo>
                <a:cubicBezTo>
                  <a:pt x="44" y="18"/>
                  <a:pt x="44" y="18"/>
                  <a:pt x="43" y="18"/>
                </a:cubicBezTo>
                <a:cubicBezTo>
                  <a:pt x="43" y="17"/>
                  <a:pt x="44" y="18"/>
                  <a:pt x="45" y="17"/>
                </a:cubicBezTo>
                <a:moveTo>
                  <a:pt x="49" y="12"/>
                </a:moveTo>
                <a:cubicBezTo>
                  <a:pt x="50" y="11"/>
                  <a:pt x="50" y="11"/>
                  <a:pt x="50" y="11"/>
                </a:cubicBezTo>
                <a:cubicBezTo>
                  <a:pt x="49" y="12"/>
                  <a:pt x="49" y="12"/>
                  <a:pt x="49" y="12"/>
                </a:cubicBezTo>
                <a:cubicBezTo>
                  <a:pt x="50" y="12"/>
                  <a:pt x="50" y="12"/>
                  <a:pt x="50" y="12"/>
                </a:cubicBezTo>
                <a:cubicBezTo>
                  <a:pt x="50" y="12"/>
                  <a:pt x="50" y="11"/>
                  <a:pt x="50" y="11"/>
                </a:cubicBezTo>
                <a:cubicBezTo>
                  <a:pt x="50" y="11"/>
                  <a:pt x="51" y="11"/>
                  <a:pt x="51" y="11"/>
                </a:cubicBezTo>
                <a:cubicBezTo>
                  <a:pt x="51" y="11"/>
                  <a:pt x="51" y="11"/>
                  <a:pt x="51" y="11"/>
                </a:cubicBezTo>
                <a:cubicBezTo>
                  <a:pt x="51" y="11"/>
                  <a:pt x="52" y="11"/>
                  <a:pt x="53" y="11"/>
                </a:cubicBezTo>
                <a:cubicBezTo>
                  <a:pt x="53" y="11"/>
                  <a:pt x="53" y="11"/>
                  <a:pt x="53" y="11"/>
                </a:cubicBezTo>
                <a:cubicBezTo>
                  <a:pt x="52" y="11"/>
                  <a:pt x="52" y="11"/>
                  <a:pt x="52" y="12"/>
                </a:cubicBezTo>
                <a:cubicBezTo>
                  <a:pt x="52" y="12"/>
                  <a:pt x="52" y="11"/>
                  <a:pt x="52" y="11"/>
                </a:cubicBezTo>
                <a:cubicBezTo>
                  <a:pt x="51" y="11"/>
                  <a:pt x="51" y="12"/>
                  <a:pt x="51" y="12"/>
                </a:cubicBezTo>
                <a:cubicBezTo>
                  <a:pt x="51" y="12"/>
                  <a:pt x="50" y="12"/>
                  <a:pt x="49" y="12"/>
                </a:cubicBezTo>
                <a:cubicBezTo>
                  <a:pt x="49" y="12"/>
                  <a:pt x="49" y="12"/>
                  <a:pt x="49" y="12"/>
                </a:cubicBezTo>
                <a:moveTo>
                  <a:pt x="59" y="129"/>
                </a:moveTo>
                <a:cubicBezTo>
                  <a:pt x="59" y="129"/>
                  <a:pt x="59" y="128"/>
                  <a:pt x="60" y="128"/>
                </a:cubicBezTo>
                <a:cubicBezTo>
                  <a:pt x="60" y="129"/>
                  <a:pt x="59" y="129"/>
                  <a:pt x="59" y="129"/>
                </a:cubicBezTo>
                <a:moveTo>
                  <a:pt x="47" y="14"/>
                </a:moveTo>
                <a:cubicBezTo>
                  <a:pt x="48" y="13"/>
                  <a:pt x="49" y="14"/>
                  <a:pt x="49" y="13"/>
                </a:cubicBezTo>
                <a:cubicBezTo>
                  <a:pt x="50" y="13"/>
                  <a:pt x="50" y="13"/>
                  <a:pt x="51" y="13"/>
                </a:cubicBezTo>
                <a:cubicBezTo>
                  <a:pt x="52" y="13"/>
                  <a:pt x="52" y="12"/>
                  <a:pt x="53" y="13"/>
                </a:cubicBezTo>
                <a:cubicBezTo>
                  <a:pt x="53" y="13"/>
                  <a:pt x="52" y="13"/>
                  <a:pt x="51" y="13"/>
                </a:cubicBezTo>
                <a:cubicBezTo>
                  <a:pt x="50" y="14"/>
                  <a:pt x="48" y="14"/>
                  <a:pt x="47" y="14"/>
                </a:cubicBezTo>
                <a:moveTo>
                  <a:pt x="47" y="14"/>
                </a:moveTo>
                <a:cubicBezTo>
                  <a:pt x="47" y="15"/>
                  <a:pt x="47" y="15"/>
                  <a:pt x="46" y="15"/>
                </a:cubicBezTo>
                <a:cubicBezTo>
                  <a:pt x="46" y="15"/>
                  <a:pt x="45" y="15"/>
                  <a:pt x="44" y="16"/>
                </a:cubicBezTo>
                <a:cubicBezTo>
                  <a:pt x="44" y="15"/>
                  <a:pt x="44" y="16"/>
                  <a:pt x="44" y="15"/>
                </a:cubicBezTo>
                <a:cubicBezTo>
                  <a:pt x="44" y="14"/>
                  <a:pt x="46" y="15"/>
                  <a:pt x="47" y="14"/>
                </a:cubicBezTo>
                <a:moveTo>
                  <a:pt x="49" y="15"/>
                </a:moveTo>
                <a:cubicBezTo>
                  <a:pt x="50" y="15"/>
                  <a:pt x="50" y="15"/>
                  <a:pt x="50" y="15"/>
                </a:cubicBezTo>
                <a:cubicBezTo>
                  <a:pt x="51" y="15"/>
                  <a:pt x="49" y="15"/>
                  <a:pt x="49" y="16"/>
                </a:cubicBezTo>
                <a:cubicBezTo>
                  <a:pt x="49" y="16"/>
                  <a:pt x="48" y="16"/>
                  <a:pt x="48" y="16"/>
                </a:cubicBezTo>
                <a:cubicBezTo>
                  <a:pt x="47" y="16"/>
                  <a:pt x="47" y="16"/>
                  <a:pt x="46" y="16"/>
                </a:cubicBezTo>
                <a:cubicBezTo>
                  <a:pt x="46" y="16"/>
                  <a:pt x="46" y="16"/>
                  <a:pt x="46" y="16"/>
                </a:cubicBezTo>
                <a:cubicBezTo>
                  <a:pt x="46" y="16"/>
                  <a:pt x="47" y="16"/>
                  <a:pt x="47" y="16"/>
                </a:cubicBezTo>
                <a:cubicBezTo>
                  <a:pt x="48" y="15"/>
                  <a:pt x="48" y="15"/>
                  <a:pt x="48" y="15"/>
                </a:cubicBezTo>
                <a:cubicBezTo>
                  <a:pt x="49" y="15"/>
                  <a:pt x="49" y="15"/>
                  <a:pt x="49" y="15"/>
                </a:cubicBezTo>
                <a:moveTo>
                  <a:pt x="90" y="9"/>
                </a:moveTo>
                <a:cubicBezTo>
                  <a:pt x="89" y="9"/>
                  <a:pt x="88" y="10"/>
                  <a:pt x="87" y="10"/>
                </a:cubicBezTo>
                <a:cubicBezTo>
                  <a:pt x="86" y="10"/>
                  <a:pt x="86" y="9"/>
                  <a:pt x="85" y="9"/>
                </a:cubicBezTo>
                <a:cubicBezTo>
                  <a:pt x="85" y="9"/>
                  <a:pt x="84" y="9"/>
                  <a:pt x="83" y="9"/>
                </a:cubicBezTo>
                <a:cubicBezTo>
                  <a:pt x="82" y="8"/>
                  <a:pt x="82" y="8"/>
                  <a:pt x="82" y="8"/>
                </a:cubicBezTo>
                <a:cubicBezTo>
                  <a:pt x="80" y="7"/>
                  <a:pt x="78" y="7"/>
                  <a:pt x="77" y="6"/>
                </a:cubicBezTo>
                <a:cubicBezTo>
                  <a:pt x="76" y="6"/>
                  <a:pt x="76" y="6"/>
                  <a:pt x="75" y="6"/>
                </a:cubicBezTo>
                <a:cubicBezTo>
                  <a:pt x="74" y="5"/>
                  <a:pt x="74" y="5"/>
                  <a:pt x="73" y="5"/>
                </a:cubicBezTo>
                <a:cubicBezTo>
                  <a:pt x="73" y="5"/>
                  <a:pt x="74" y="5"/>
                  <a:pt x="74" y="5"/>
                </a:cubicBezTo>
                <a:cubicBezTo>
                  <a:pt x="74" y="4"/>
                  <a:pt x="73" y="4"/>
                  <a:pt x="73" y="4"/>
                </a:cubicBezTo>
                <a:cubicBezTo>
                  <a:pt x="73" y="4"/>
                  <a:pt x="72" y="3"/>
                  <a:pt x="72" y="3"/>
                </a:cubicBezTo>
                <a:cubicBezTo>
                  <a:pt x="72" y="3"/>
                  <a:pt x="71" y="3"/>
                  <a:pt x="71" y="3"/>
                </a:cubicBezTo>
                <a:cubicBezTo>
                  <a:pt x="71" y="3"/>
                  <a:pt x="72" y="4"/>
                  <a:pt x="73" y="4"/>
                </a:cubicBezTo>
                <a:cubicBezTo>
                  <a:pt x="72" y="5"/>
                  <a:pt x="71" y="4"/>
                  <a:pt x="69" y="4"/>
                </a:cubicBezTo>
                <a:cubicBezTo>
                  <a:pt x="70" y="3"/>
                  <a:pt x="69" y="3"/>
                  <a:pt x="70" y="3"/>
                </a:cubicBezTo>
                <a:cubicBezTo>
                  <a:pt x="70" y="3"/>
                  <a:pt x="69" y="2"/>
                  <a:pt x="69" y="2"/>
                </a:cubicBezTo>
                <a:cubicBezTo>
                  <a:pt x="69" y="3"/>
                  <a:pt x="70" y="3"/>
                  <a:pt x="69" y="4"/>
                </a:cubicBezTo>
                <a:cubicBezTo>
                  <a:pt x="69" y="4"/>
                  <a:pt x="68" y="4"/>
                  <a:pt x="68" y="4"/>
                </a:cubicBezTo>
                <a:cubicBezTo>
                  <a:pt x="69" y="4"/>
                  <a:pt x="69" y="3"/>
                  <a:pt x="68" y="3"/>
                </a:cubicBezTo>
                <a:cubicBezTo>
                  <a:pt x="68" y="3"/>
                  <a:pt x="67" y="2"/>
                  <a:pt x="67" y="3"/>
                </a:cubicBezTo>
                <a:cubicBezTo>
                  <a:pt x="67" y="3"/>
                  <a:pt x="67" y="3"/>
                  <a:pt x="68" y="3"/>
                </a:cubicBezTo>
                <a:cubicBezTo>
                  <a:pt x="68" y="3"/>
                  <a:pt x="66" y="3"/>
                  <a:pt x="65" y="3"/>
                </a:cubicBezTo>
                <a:cubicBezTo>
                  <a:pt x="65" y="3"/>
                  <a:pt x="64" y="3"/>
                  <a:pt x="65" y="2"/>
                </a:cubicBezTo>
                <a:cubicBezTo>
                  <a:pt x="64" y="3"/>
                  <a:pt x="62" y="2"/>
                  <a:pt x="61" y="1"/>
                </a:cubicBezTo>
                <a:cubicBezTo>
                  <a:pt x="63" y="1"/>
                  <a:pt x="65" y="1"/>
                  <a:pt x="65" y="0"/>
                </a:cubicBezTo>
                <a:cubicBezTo>
                  <a:pt x="66" y="0"/>
                  <a:pt x="65" y="1"/>
                  <a:pt x="66" y="1"/>
                </a:cubicBezTo>
                <a:cubicBezTo>
                  <a:pt x="67" y="1"/>
                  <a:pt x="66" y="0"/>
                  <a:pt x="66" y="0"/>
                </a:cubicBezTo>
                <a:cubicBezTo>
                  <a:pt x="67" y="0"/>
                  <a:pt x="68" y="0"/>
                  <a:pt x="69" y="0"/>
                </a:cubicBezTo>
                <a:cubicBezTo>
                  <a:pt x="69" y="1"/>
                  <a:pt x="68" y="0"/>
                  <a:pt x="67" y="0"/>
                </a:cubicBezTo>
                <a:cubicBezTo>
                  <a:pt x="67" y="1"/>
                  <a:pt x="69" y="1"/>
                  <a:pt x="70" y="1"/>
                </a:cubicBezTo>
                <a:cubicBezTo>
                  <a:pt x="71" y="1"/>
                  <a:pt x="70" y="2"/>
                  <a:pt x="71" y="2"/>
                </a:cubicBezTo>
                <a:cubicBezTo>
                  <a:pt x="72" y="2"/>
                  <a:pt x="72" y="2"/>
                  <a:pt x="72" y="1"/>
                </a:cubicBezTo>
                <a:cubicBezTo>
                  <a:pt x="72" y="1"/>
                  <a:pt x="71" y="1"/>
                  <a:pt x="71" y="1"/>
                </a:cubicBezTo>
                <a:cubicBezTo>
                  <a:pt x="71" y="1"/>
                  <a:pt x="71" y="1"/>
                  <a:pt x="71" y="1"/>
                </a:cubicBezTo>
                <a:cubicBezTo>
                  <a:pt x="70" y="0"/>
                  <a:pt x="69" y="1"/>
                  <a:pt x="68" y="0"/>
                </a:cubicBezTo>
                <a:cubicBezTo>
                  <a:pt x="70" y="0"/>
                  <a:pt x="71" y="0"/>
                  <a:pt x="72" y="1"/>
                </a:cubicBezTo>
                <a:cubicBezTo>
                  <a:pt x="74" y="1"/>
                  <a:pt x="75" y="1"/>
                  <a:pt x="76" y="2"/>
                </a:cubicBezTo>
                <a:cubicBezTo>
                  <a:pt x="76" y="2"/>
                  <a:pt x="76" y="3"/>
                  <a:pt x="76" y="4"/>
                </a:cubicBezTo>
                <a:cubicBezTo>
                  <a:pt x="76" y="4"/>
                  <a:pt x="77" y="4"/>
                  <a:pt x="77" y="4"/>
                </a:cubicBezTo>
                <a:cubicBezTo>
                  <a:pt x="78" y="4"/>
                  <a:pt x="77" y="3"/>
                  <a:pt x="77" y="3"/>
                </a:cubicBezTo>
                <a:cubicBezTo>
                  <a:pt x="79" y="4"/>
                  <a:pt x="79" y="4"/>
                  <a:pt x="79" y="4"/>
                </a:cubicBezTo>
                <a:cubicBezTo>
                  <a:pt x="79" y="3"/>
                  <a:pt x="78" y="3"/>
                  <a:pt x="77" y="2"/>
                </a:cubicBezTo>
                <a:cubicBezTo>
                  <a:pt x="78" y="2"/>
                  <a:pt x="80" y="3"/>
                  <a:pt x="82" y="3"/>
                </a:cubicBezTo>
                <a:cubicBezTo>
                  <a:pt x="81" y="3"/>
                  <a:pt x="81" y="4"/>
                  <a:pt x="81" y="4"/>
                </a:cubicBezTo>
                <a:cubicBezTo>
                  <a:pt x="82" y="4"/>
                  <a:pt x="82" y="4"/>
                  <a:pt x="82" y="4"/>
                </a:cubicBezTo>
                <a:cubicBezTo>
                  <a:pt x="82" y="4"/>
                  <a:pt x="82" y="4"/>
                  <a:pt x="82" y="4"/>
                </a:cubicBezTo>
                <a:cubicBezTo>
                  <a:pt x="83" y="4"/>
                  <a:pt x="84" y="4"/>
                  <a:pt x="85" y="4"/>
                </a:cubicBezTo>
                <a:cubicBezTo>
                  <a:pt x="85" y="4"/>
                  <a:pt x="86" y="5"/>
                  <a:pt x="87" y="5"/>
                </a:cubicBezTo>
                <a:cubicBezTo>
                  <a:pt x="87" y="5"/>
                  <a:pt x="87" y="6"/>
                  <a:pt x="87" y="6"/>
                </a:cubicBezTo>
                <a:cubicBezTo>
                  <a:pt x="88" y="6"/>
                  <a:pt x="89" y="6"/>
                  <a:pt x="88" y="6"/>
                </a:cubicBezTo>
                <a:cubicBezTo>
                  <a:pt x="88" y="5"/>
                  <a:pt x="89" y="6"/>
                  <a:pt x="90" y="6"/>
                </a:cubicBezTo>
                <a:cubicBezTo>
                  <a:pt x="90" y="7"/>
                  <a:pt x="89" y="8"/>
                  <a:pt x="90" y="9"/>
                </a:cubicBezTo>
                <a:moveTo>
                  <a:pt x="70" y="2"/>
                </a:moveTo>
                <a:cubicBezTo>
                  <a:pt x="71" y="2"/>
                  <a:pt x="69" y="1"/>
                  <a:pt x="68" y="2"/>
                </a:cubicBezTo>
                <a:cubicBezTo>
                  <a:pt x="69" y="2"/>
                  <a:pt x="69" y="2"/>
                  <a:pt x="70" y="2"/>
                </a:cubicBezTo>
                <a:moveTo>
                  <a:pt x="76" y="4"/>
                </a:moveTo>
                <a:cubicBezTo>
                  <a:pt x="75" y="3"/>
                  <a:pt x="75" y="3"/>
                  <a:pt x="75" y="2"/>
                </a:cubicBezTo>
                <a:cubicBezTo>
                  <a:pt x="74" y="1"/>
                  <a:pt x="74" y="3"/>
                  <a:pt x="74" y="3"/>
                </a:cubicBezTo>
                <a:cubicBezTo>
                  <a:pt x="74" y="3"/>
                  <a:pt x="73" y="2"/>
                  <a:pt x="73" y="2"/>
                </a:cubicBezTo>
                <a:cubicBezTo>
                  <a:pt x="72" y="2"/>
                  <a:pt x="71" y="2"/>
                  <a:pt x="71" y="2"/>
                </a:cubicBezTo>
                <a:cubicBezTo>
                  <a:pt x="72" y="3"/>
                  <a:pt x="72" y="2"/>
                  <a:pt x="73" y="2"/>
                </a:cubicBezTo>
                <a:cubicBezTo>
                  <a:pt x="74" y="3"/>
                  <a:pt x="74" y="4"/>
                  <a:pt x="76" y="4"/>
                </a:cubicBezTo>
                <a:moveTo>
                  <a:pt x="82" y="5"/>
                </a:moveTo>
                <a:cubicBezTo>
                  <a:pt x="81" y="4"/>
                  <a:pt x="80" y="5"/>
                  <a:pt x="80" y="4"/>
                </a:cubicBezTo>
                <a:cubicBezTo>
                  <a:pt x="79" y="4"/>
                  <a:pt x="78" y="4"/>
                  <a:pt x="78" y="4"/>
                </a:cubicBezTo>
                <a:cubicBezTo>
                  <a:pt x="78" y="5"/>
                  <a:pt x="79" y="5"/>
                  <a:pt x="79" y="5"/>
                </a:cubicBezTo>
                <a:cubicBezTo>
                  <a:pt x="80" y="4"/>
                  <a:pt x="81" y="5"/>
                  <a:pt x="82" y="5"/>
                </a:cubicBezTo>
                <a:moveTo>
                  <a:pt x="81" y="6"/>
                </a:moveTo>
                <a:cubicBezTo>
                  <a:pt x="80" y="6"/>
                  <a:pt x="81" y="7"/>
                  <a:pt x="81" y="7"/>
                </a:cubicBezTo>
                <a:cubicBezTo>
                  <a:pt x="82" y="7"/>
                  <a:pt x="81" y="6"/>
                  <a:pt x="81" y="6"/>
                </a:cubicBezTo>
                <a:moveTo>
                  <a:pt x="83" y="5"/>
                </a:moveTo>
                <a:cubicBezTo>
                  <a:pt x="82" y="5"/>
                  <a:pt x="82" y="5"/>
                  <a:pt x="82" y="5"/>
                </a:cubicBezTo>
                <a:cubicBezTo>
                  <a:pt x="82" y="6"/>
                  <a:pt x="82" y="6"/>
                  <a:pt x="83" y="6"/>
                </a:cubicBezTo>
                <a:lnTo>
                  <a:pt x="83" y="5"/>
                </a:lnTo>
                <a:close/>
                <a:moveTo>
                  <a:pt x="84" y="5"/>
                </a:moveTo>
                <a:cubicBezTo>
                  <a:pt x="84" y="5"/>
                  <a:pt x="83" y="6"/>
                  <a:pt x="84" y="7"/>
                </a:cubicBezTo>
                <a:cubicBezTo>
                  <a:pt x="84" y="7"/>
                  <a:pt x="85" y="6"/>
                  <a:pt x="84" y="5"/>
                </a:cubicBezTo>
                <a:moveTo>
                  <a:pt x="88" y="7"/>
                </a:moveTo>
                <a:cubicBezTo>
                  <a:pt x="88" y="7"/>
                  <a:pt x="88" y="7"/>
                  <a:pt x="88" y="6"/>
                </a:cubicBezTo>
                <a:cubicBezTo>
                  <a:pt x="87" y="7"/>
                  <a:pt x="88" y="7"/>
                  <a:pt x="88" y="8"/>
                </a:cubicBezTo>
                <a:cubicBezTo>
                  <a:pt x="89" y="7"/>
                  <a:pt x="88" y="7"/>
                  <a:pt x="88" y="7"/>
                </a:cubicBezTo>
                <a:moveTo>
                  <a:pt x="4" y="75"/>
                </a:moveTo>
                <a:cubicBezTo>
                  <a:pt x="4" y="75"/>
                  <a:pt x="4" y="77"/>
                  <a:pt x="3" y="77"/>
                </a:cubicBezTo>
                <a:cubicBezTo>
                  <a:pt x="3" y="75"/>
                  <a:pt x="4" y="75"/>
                  <a:pt x="4" y="74"/>
                </a:cubicBezTo>
                <a:cubicBezTo>
                  <a:pt x="4" y="74"/>
                  <a:pt x="4" y="75"/>
                  <a:pt x="4" y="75"/>
                </a:cubicBezTo>
                <a:moveTo>
                  <a:pt x="3" y="75"/>
                </a:moveTo>
                <a:cubicBezTo>
                  <a:pt x="3" y="76"/>
                  <a:pt x="3" y="74"/>
                  <a:pt x="3" y="74"/>
                </a:cubicBezTo>
                <a:cubicBezTo>
                  <a:pt x="4" y="74"/>
                  <a:pt x="3" y="75"/>
                  <a:pt x="3" y="75"/>
                </a:cubicBezTo>
                <a:moveTo>
                  <a:pt x="5" y="67"/>
                </a:moveTo>
                <a:cubicBezTo>
                  <a:pt x="5" y="68"/>
                  <a:pt x="5" y="70"/>
                  <a:pt x="4" y="70"/>
                </a:cubicBezTo>
                <a:cubicBezTo>
                  <a:pt x="4" y="71"/>
                  <a:pt x="4" y="71"/>
                  <a:pt x="4" y="72"/>
                </a:cubicBezTo>
                <a:cubicBezTo>
                  <a:pt x="4" y="72"/>
                  <a:pt x="4" y="72"/>
                  <a:pt x="4" y="72"/>
                </a:cubicBezTo>
                <a:cubicBezTo>
                  <a:pt x="4" y="71"/>
                  <a:pt x="4" y="72"/>
                  <a:pt x="4" y="72"/>
                </a:cubicBezTo>
                <a:cubicBezTo>
                  <a:pt x="3" y="71"/>
                  <a:pt x="5" y="69"/>
                  <a:pt x="4" y="69"/>
                </a:cubicBezTo>
                <a:cubicBezTo>
                  <a:pt x="4" y="68"/>
                  <a:pt x="4" y="68"/>
                  <a:pt x="5" y="67"/>
                </a:cubicBezTo>
                <a:moveTo>
                  <a:pt x="3" y="77"/>
                </a:moveTo>
                <a:cubicBezTo>
                  <a:pt x="3" y="78"/>
                  <a:pt x="4" y="79"/>
                  <a:pt x="3" y="80"/>
                </a:cubicBezTo>
                <a:cubicBezTo>
                  <a:pt x="3" y="80"/>
                  <a:pt x="3" y="78"/>
                  <a:pt x="3" y="78"/>
                </a:cubicBezTo>
                <a:cubicBezTo>
                  <a:pt x="3" y="77"/>
                  <a:pt x="4" y="76"/>
                  <a:pt x="4" y="77"/>
                </a:cubicBezTo>
                <a:cubicBezTo>
                  <a:pt x="5" y="77"/>
                  <a:pt x="4" y="76"/>
                  <a:pt x="4" y="76"/>
                </a:cubicBezTo>
                <a:cubicBezTo>
                  <a:pt x="5" y="76"/>
                  <a:pt x="5" y="77"/>
                  <a:pt x="4" y="78"/>
                </a:cubicBezTo>
                <a:cubicBezTo>
                  <a:pt x="4" y="78"/>
                  <a:pt x="4" y="77"/>
                  <a:pt x="3" y="77"/>
                </a:cubicBezTo>
                <a:moveTo>
                  <a:pt x="6" y="71"/>
                </a:moveTo>
                <a:cubicBezTo>
                  <a:pt x="5" y="73"/>
                  <a:pt x="5" y="73"/>
                  <a:pt x="5" y="75"/>
                </a:cubicBezTo>
                <a:cubicBezTo>
                  <a:pt x="4" y="75"/>
                  <a:pt x="4" y="74"/>
                  <a:pt x="4" y="72"/>
                </a:cubicBezTo>
                <a:cubicBezTo>
                  <a:pt x="5" y="72"/>
                  <a:pt x="4" y="73"/>
                  <a:pt x="4" y="73"/>
                </a:cubicBezTo>
                <a:cubicBezTo>
                  <a:pt x="5" y="73"/>
                  <a:pt x="5" y="71"/>
                  <a:pt x="6" y="71"/>
                </a:cubicBezTo>
                <a:moveTo>
                  <a:pt x="27" y="25"/>
                </a:moveTo>
                <a:cubicBezTo>
                  <a:pt x="26" y="25"/>
                  <a:pt x="27" y="24"/>
                  <a:pt x="26" y="24"/>
                </a:cubicBezTo>
                <a:cubicBezTo>
                  <a:pt x="26" y="24"/>
                  <a:pt x="27" y="24"/>
                  <a:pt x="27" y="24"/>
                </a:cubicBezTo>
                <a:cubicBezTo>
                  <a:pt x="27" y="24"/>
                  <a:pt x="27" y="24"/>
                  <a:pt x="27" y="25"/>
                </a:cubicBezTo>
                <a:moveTo>
                  <a:pt x="4" y="81"/>
                </a:moveTo>
                <a:cubicBezTo>
                  <a:pt x="3" y="81"/>
                  <a:pt x="4" y="80"/>
                  <a:pt x="4" y="79"/>
                </a:cubicBezTo>
                <a:cubicBezTo>
                  <a:pt x="4" y="79"/>
                  <a:pt x="4" y="80"/>
                  <a:pt x="4" y="80"/>
                </a:cubicBezTo>
                <a:cubicBezTo>
                  <a:pt x="4" y="81"/>
                  <a:pt x="4" y="82"/>
                  <a:pt x="4" y="81"/>
                </a:cubicBezTo>
                <a:moveTo>
                  <a:pt x="0" y="91"/>
                </a:moveTo>
                <a:cubicBezTo>
                  <a:pt x="0" y="90"/>
                  <a:pt x="0" y="88"/>
                  <a:pt x="1" y="87"/>
                </a:cubicBezTo>
                <a:cubicBezTo>
                  <a:pt x="1" y="87"/>
                  <a:pt x="1" y="88"/>
                  <a:pt x="1" y="88"/>
                </a:cubicBezTo>
                <a:cubicBezTo>
                  <a:pt x="1" y="89"/>
                  <a:pt x="1" y="90"/>
                  <a:pt x="0" y="91"/>
                </a:cubicBezTo>
                <a:moveTo>
                  <a:pt x="6" y="69"/>
                </a:moveTo>
                <a:cubicBezTo>
                  <a:pt x="6" y="67"/>
                  <a:pt x="5" y="68"/>
                  <a:pt x="5" y="67"/>
                </a:cubicBezTo>
                <a:cubicBezTo>
                  <a:pt x="6" y="67"/>
                  <a:pt x="6" y="68"/>
                  <a:pt x="6" y="68"/>
                </a:cubicBezTo>
                <a:cubicBezTo>
                  <a:pt x="6" y="69"/>
                  <a:pt x="7" y="70"/>
                  <a:pt x="6" y="70"/>
                </a:cubicBezTo>
                <a:cubicBezTo>
                  <a:pt x="6" y="69"/>
                  <a:pt x="5" y="68"/>
                  <a:pt x="6" y="69"/>
                </a:cubicBezTo>
                <a:moveTo>
                  <a:pt x="0" y="86"/>
                </a:moveTo>
                <a:cubicBezTo>
                  <a:pt x="0" y="86"/>
                  <a:pt x="1" y="84"/>
                  <a:pt x="1" y="83"/>
                </a:cubicBezTo>
                <a:cubicBezTo>
                  <a:pt x="1" y="84"/>
                  <a:pt x="1" y="85"/>
                  <a:pt x="0" y="86"/>
                </a:cubicBezTo>
                <a:moveTo>
                  <a:pt x="2" y="84"/>
                </a:moveTo>
                <a:cubicBezTo>
                  <a:pt x="3" y="83"/>
                  <a:pt x="2" y="83"/>
                  <a:pt x="3" y="82"/>
                </a:cubicBezTo>
                <a:cubicBezTo>
                  <a:pt x="3" y="82"/>
                  <a:pt x="3" y="83"/>
                  <a:pt x="3" y="83"/>
                </a:cubicBezTo>
                <a:cubicBezTo>
                  <a:pt x="3" y="84"/>
                  <a:pt x="3" y="84"/>
                  <a:pt x="2" y="84"/>
                </a:cubicBezTo>
                <a:moveTo>
                  <a:pt x="2" y="90"/>
                </a:moveTo>
                <a:cubicBezTo>
                  <a:pt x="2" y="90"/>
                  <a:pt x="2" y="90"/>
                  <a:pt x="2" y="91"/>
                </a:cubicBezTo>
                <a:cubicBezTo>
                  <a:pt x="1" y="90"/>
                  <a:pt x="2" y="89"/>
                  <a:pt x="2" y="88"/>
                </a:cubicBezTo>
                <a:cubicBezTo>
                  <a:pt x="2" y="88"/>
                  <a:pt x="2" y="88"/>
                  <a:pt x="2" y="87"/>
                </a:cubicBezTo>
                <a:cubicBezTo>
                  <a:pt x="2" y="87"/>
                  <a:pt x="2" y="88"/>
                  <a:pt x="2" y="87"/>
                </a:cubicBezTo>
                <a:cubicBezTo>
                  <a:pt x="2" y="87"/>
                  <a:pt x="2" y="87"/>
                  <a:pt x="2" y="86"/>
                </a:cubicBezTo>
                <a:cubicBezTo>
                  <a:pt x="2" y="86"/>
                  <a:pt x="3" y="87"/>
                  <a:pt x="3" y="86"/>
                </a:cubicBezTo>
                <a:cubicBezTo>
                  <a:pt x="3" y="87"/>
                  <a:pt x="3" y="88"/>
                  <a:pt x="3" y="88"/>
                </a:cubicBezTo>
                <a:cubicBezTo>
                  <a:pt x="3" y="88"/>
                  <a:pt x="3" y="88"/>
                  <a:pt x="3" y="89"/>
                </a:cubicBezTo>
                <a:cubicBezTo>
                  <a:pt x="3" y="89"/>
                  <a:pt x="3" y="88"/>
                  <a:pt x="3" y="88"/>
                </a:cubicBezTo>
                <a:cubicBezTo>
                  <a:pt x="2" y="88"/>
                  <a:pt x="2" y="88"/>
                  <a:pt x="2" y="88"/>
                </a:cubicBezTo>
                <a:cubicBezTo>
                  <a:pt x="2" y="89"/>
                  <a:pt x="3" y="90"/>
                  <a:pt x="3" y="91"/>
                </a:cubicBezTo>
                <a:cubicBezTo>
                  <a:pt x="2" y="90"/>
                  <a:pt x="3" y="91"/>
                  <a:pt x="3" y="92"/>
                </a:cubicBezTo>
                <a:cubicBezTo>
                  <a:pt x="3" y="92"/>
                  <a:pt x="3" y="91"/>
                  <a:pt x="2" y="91"/>
                </a:cubicBezTo>
                <a:cubicBezTo>
                  <a:pt x="2" y="91"/>
                  <a:pt x="3" y="91"/>
                  <a:pt x="2" y="90"/>
                </a:cubicBezTo>
                <a:moveTo>
                  <a:pt x="1" y="81"/>
                </a:moveTo>
                <a:cubicBezTo>
                  <a:pt x="1" y="80"/>
                  <a:pt x="1" y="79"/>
                  <a:pt x="1" y="78"/>
                </a:cubicBezTo>
                <a:cubicBezTo>
                  <a:pt x="1" y="78"/>
                  <a:pt x="1" y="78"/>
                  <a:pt x="1" y="77"/>
                </a:cubicBezTo>
                <a:cubicBezTo>
                  <a:pt x="1" y="77"/>
                  <a:pt x="1" y="77"/>
                  <a:pt x="1" y="76"/>
                </a:cubicBezTo>
                <a:cubicBezTo>
                  <a:pt x="1" y="75"/>
                  <a:pt x="2" y="74"/>
                  <a:pt x="2" y="73"/>
                </a:cubicBezTo>
                <a:cubicBezTo>
                  <a:pt x="2" y="72"/>
                  <a:pt x="2" y="71"/>
                  <a:pt x="3" y="69"/>
                </a:cubicBezTo>
                <a:cubicBezTo>
                  <a:pt x="4" y="70"/>
                  <a:pt x="3" y="71"/>
                  <a:pt x="2" y="72"/>
                </a:cubicBezTo>
                <a:cubicBezTo>
                  <a:pt x="2" y="72"/>
                  <a:pt x="3" y="73"/>
                  <a:pt x="2" y="73"/>
                </a:cubicBezTo>
                <a:cubicBezTo>
                  <a:pt x="2" y="74"/>
                  <a:pt x="3" y="74"/>
                  <a:pt x="3" y="73"/>
                </a:cubicBezTo>
                <a:cubicBezTo>
                  <a:pt x="3" y="74"/>
                  <a:pt x="2" y="74"/>
                  <a:pt x="2" y="74"/>
                </a:cubicBezTo>
                <a:cubicBezTo>
                  <a:pt x="2" y="76"/>
                  <a:pt x="1" y="78"/>
                  <a:pt x="1" y="79"/>
                </a:cubicBezTo>
                <a:cubicBezTo>
                  <a:pt x="1" y="80"/>
                  <a:pt x="1" y="80"/>
                  <a:pt x="1" y="81"/>
                </a:cubicBezTo>
                <a:moveTo>
                  <a:pt x="28" y="23"/>
                </a:moveTo>
                <a:cubicBezTo>
                  <a:pt x="27" y="23"/>
                  <a:pt x="28" y="21"/>
                  <a:pt x="29" y="21"/>
                </a:cubicBezTo>
                <a:cubicBezTo>
                  <a:pt x="29" y="21"/>
                  <a:pt x="29" y="22"/>
                  <a:pt x="28" y="22"/>
                </a:cubicBezTo>
                <a:cubicBezTo>
                  <a:pt x="28" y="22"/>
                  <a:pt x="28" y="23"/>
                  <a:pt x="28" y="23"/>
                </a:cubicBezTo>
                <a:moveTo>
                  <a:pt x="33" y="24"/>
                </a:moveTo>
                <a:cubicBezTo>
                  <a:pt x="33" y="25"/>
                  <a:pt x="32" y="25"/>
                  <a:pt x="32" y="25"/>
                </a:cubicBezTo>
                <a:cubicBezTo>
                  <a:pt x="31" y="24"/>
                  <a:pt x="33" y="24"/>
                  <a:pt x="33" y="24"/>
                </a:cubicBezTo>
                <a:cubicBezTo>
                  <a:pt x="33" y="24"/>
                  <a:pt x="34" y="23"/>
                  <a:pt x="34" y="23"/>
                </a:cubicBezTo>
                <a:cubicBezTo>
                  <a:pt x="35" y="22"/>
                  <a:pt x="36" y="22"/>
                  <a:pt x="36" y="22"/>
                </a:cubicBezTo>
                <a:cubicBezTo>
                  <a:pt x="36" y="22"/>
                  <a:pt x="36" y="22"/>
                  <a:pt x="37" y="21"/>
                </a:cubicBezTo>
                <a:cubicBezTo>
                  <a:pt x="37" y="22"/>
                  <a:pt x="36" y="22"/>
                  <a:pt x="36" y="22"/>
                </a:cubicBezTo>
                <a:cubicBezTo>
                  <a:pt x="35" y="22"/>
                  <a:pt x="35" y="23"/>
                  <a:pt x="35" y="23"/>
                </a:cubicBezTo>
                <a:cubicBezTo>
                  <a:pt x="34" y="23"/>
                  <a:pt x="34" y="24"/>
                  <a:pt x="33" y="24"/>
                </a:cubicBezTo>
                <a:moveTo>
                  <a:pt x="29" y="23"/>
                </a:moveTo>
                <a:cubicBezTo>
                  <a:pt x="30" y="23"/>
                  <a:pt x="29" y="24"/>
                  <a:pt x="30" y="24"/>
                </a:cubicBezTo>
                <a:cubicBezTo>
                  <a:pt x="29" y="24"/>
                  <a:pt x="29" y="24"/>
                  <a:pt x="29" y="24"/>
                </a:cubicBezTo>
                <a:cubicBezTo>
                  <a:pt x="29" y="24"/>
                  <a:pt x="28" y="24"/>
                  <a:pt x="29" y="23"/>
                </a:cubicBezTo>
                <a:moveTo>
                  <a:pt x="29" y="24"/>
                </a:moveTo>
                <a:cubicBezTo>
                  <a:pt x="28" y="25"/>
                  <a:pt x="30" y="25"/>
                  <a:pt x="29" y="26"/>
                </a:cubicBezTo>
                <a:cubicBezTo>
                  <a:pt x="28" y="25"/>
                  <a:pt x="29" y="25"/>
                  <a:pt x="28" y="25"/>
                </a:cubicBezTo>
                <a:cubicBezTo>
                  <a:pt x="28" y="25"/>
                  <a:pt x="28" y="24"/>
                  <a:pt x="29" y="24"/>
                </a:cubicBezTo>
                <a:moveTo>
                  <a:pt x="32" y="26"/>
                </a:moveTo>
                <a:cubicBezTo>
                  <a:pt x="32" y="25"/>
                  <a:pt x="33" y="26"/>
                  <a:pt x="33" y="25"/>
                </a:cubicBezTo>
                <a:cubicBezTo>
                  <a:pt x="33" y="25"/>
                  <a:pt x="33" y="25"/>
                  <a:pt x="33" y="26"/>
                </a:cubicBezTo>
                <a:cubicBezTo>
                  <a:pt x="32" y="26"/>
                  <a:pt x="32" y="26"/>
                  <a:pt x="32" y="26"/>
                </a:cubicBezTo>
                <a:moveTo>
                  <a:pt x="5" y="55"/>
                </a:moveTo>
                <a:cubicBezTo>
                  <a:pt x="5" y="54"/>
                  <a:pt x="5" y="54"/>
                  <a:pt x="5" y="54"/>
                </a:cubicBezTo>
                <a:cubicBezTo>
                  <a:pt x="6" y="54"/>
                  <a:pt x="5" y="55"/>
                  <a:pt x="6" y="55"/>
                </a:cubicBezTo>
                <a:cubicBezTo>
                  <a:pt x="6" y="56"/>
                  <a:pt x="5" y="55"/>
                  <a:pt x="5" y="55"/>
                </a:cubicBezTo>
                <a:moveTo>
                  <a:pt x="16" y="30"/>
                </a:moveTo>
                <a:cubicBezTo>
                  <a:pt x="16" y="29"/>
                  <a:pt x="17" y="29"/>
                  <a:pt x="17" y="28"/>
                </a:cubicBezTo>
                <a:cubicBezTo>
                  <a:pt x="18" y="27"/>
                  <a:pt x="19" y="27"/>
                  <a:pt x="19" y="26"/>
                </a:cubicBezTo>
                <a:cubicBezTo>
                  <a:pt x="20" y="25"/>
                  <a:pt x="20" y="24"/>
                  <a:pt x="20" y="24"/>
                </a:cubicBezTo>
                <a:cubicBezTo>
                  <a:pt x="21" y="24"/>
                  <a:pt x="20" y="25"/>
                  <a:pt x="20" y="25"/>
                </a:cubicBezTo>
                <a:cubicBezTo>
                  <a:pt x="19" y="26"/>
                  <a:pt x="19" y="26"/>
                  <a:pt x="19" y="27"/>
                </a:cubicBezTo>
                <a:cubicBezTo>
                  <a:pt x="19" y="27"/>
                  <a:pt x="19" y="27"/>
                  <a:pt x="19" y="27"/>
                </a:cubicBezTo>
                <a:cubicBezTo>
                  <a:pt x="18" y="27"/>
                  <a:pt x="18" y="28"/>
                  <a:pt x="18" y="28"/>
                </a:cubicBezTo>
                <a:cubicBezTo>
                  <a:pt x="17" y="29"/>
                  <a:pt x="17" y="29"/>
                  <a:pt x="16" y="30"/>
                </a:cubicBezTo>
                <a:moveTo>
                  <a:pt x="33" y="23"/>
                </a:moveTo>
                <a:cubicBezTo>
                  <a:pt x="33" y="23"/>
                  <a:pt x="33" y="23"/>
                  <a:pt x="33" y="24"/>
                </a:cubicBezTo>
                <a:cubicBezTo>
                  <a:pt x="32" y="23"/>
                  <a:pt x="33" y="23"/>
                  <a:pt x="33" y="23"/>
                </a:cubicBezTo>
                <a:moveTo>
                  <a:pt x="34" y="19"/>
                </a:moveTo>
                <a:cubicBezTo>
                  <a:pt x="34" y="19"/>
                  <a:pt x="35" y="19"/>
                  <a:pt x="35" y="19"/>
                </a:cubicBezTo>
                <a:cubicBezTo>
                  <a:pt x="35" y="20"/>
                  <a:pt x="33" y="21"/>
                  <a:pt x="32" y="22"/>
                </a:cubicBezTo>
                <a:cubicBezTo>
                  <a:pt x="32" y="22"/>
                  <a:pt x="32" y="22"/>
                  <a:pt x="32" y="23"/>
                </a:cubicBezTo>
                <a:cubicBezTo>
                  <a:pt x="31" y="23"/>
                  <a:pt x="31" y="24"/>
                  <a:pt x="31" y="24"/>
                </a:cubicBezTo>
                <a:cubicBezTo>
                  <a:pt x="30" y="25"/>
                  <a:pt x="30" y="24"/>
                  <a:pt x="30" y="25"/>
                </a:cubicBezTo>
                <a:cubicBezTo>
                  <a:pt x="30" y="24"/>
                  <a:pt x="31" y="24"/>
                  <a:pt x="31" y="23"/>
                </a:cubicBezTo>
                <a:cubicBezTo>
                  <a:pt x="31" y="22"/>
                  <a:pt x="31" y="22"/>
                  <a:pt x="32" y="21"/>
                </a:cubicBezTo>
                <a:cubicBezTo>
                  <a:pt x="32" y="21"/>
                  <a:pt x="32" y="22"/>
                  <a:pt x="32" y="22"/>
                </a:cubicBezTo>
                <a:cubicBezTo>
                  <a:pt x="33" y="21"/>
                  <a:pt x="34" y="20"/>
                  <a:pt x="34" y="19"/>
                </a:cubicBezTo>
                <a:moveTo>
                  <a:pt x="27" y="19"/>
                </a:moveTo>
                <a:cubicBezTo>
                  <a:pt x="27" y="18"/>
                  <a:pt x="28" y="17"/>
                  <a:pt x="29" y="17"/>
                </a:cubicBezTo>
                <a:cubicBezTo>
                  <a:pt x="29" y="16"/>
                  <a:pt x="30" y="15"/>
                  <a:pt x="30" y="16"/>
                </a:cubicBezTo>
                <a:cubicBezTo>
                  <a:pt x="30" y="16"/>
                  <a:pt x="29" y="17"/>
                  <a:pt x="29" y="17"/>
                </a:cubicBezTo>
                <a:cubicBezTo>
                  <a:pt x="28" y="18"/>
                  <a:pt x="28" y="19"/>
                  <a:pt x="27" y="19"/>
                </a:cubicBezTo>
                <a:moveTo>
                  <a:pt x="43" y="56"/>
                </a:moveTo>
                <a:cubicBezTo>
                  <a:pt x="43" y="57"/>
                  <a:pt x="43" y="57"/>
                  <a:pt x="42" y="58"/>
                </a:cubicBezTo>
                <a:cubicBezTo>
                  <a:pt x="42" y="59"/>
                  <a:pt x="42" y="59"/>
                  <a:pt x="42" y="60"/>
                </a:cubicBezTo>
                <a:cubicBezTo>
                  <a:pt x="42" y="59"/>
                  <a:pt x="42" y="58"/>
                  <a:pt x="42" y="58"/>
                </a:cubicBezTo>
                <a:cubicBezTo>
                  <a:pt x="43" y="57"/>
                  <a:pt x="43" y="57"/>
                  <a:pt x="43" y="56"/>
                </a:cubicBezTo>
                <a:moveTo>
                  <a:pt x="15" y="107"/>
                </a:moveTo>
                <a:cubicBezTo>
                  <a:pt x="14" y="107"/>
                  <a:pt x="14" y="106"/>
                  <a:pt x="14" y="105"/>
                </a:cubicBezTo>
                <a:cubicBezTo>
                  <a:pt x="15" y="105"/>
                  <a:pt x="15" y="106"/>
                  <a:pt x="15" y="107"/>
                </a:cubicBezTo>
                <a:moveTo>
                  <a:pt x="14" y="105"/>
                </a:moveTo>
                <a:cubicBezTo>
                  <a:pt x="14" y="107"/>
                  <a:pt x="14" y="107"/>
                  <a:pt x="14" y="107"/>
                </a:cubicBezTo>
                <a:cubicBezTo>
                  <a:pt x="13" y="107"/>
                  <a:pt x="13" y="105"/>
                  <a:pt x="14" y="105"/>
                </a:cubicBezTo>
                <a:moveTo>
                  <a:pt x="16" y="105"/>
                </a:moveTo>
                <a:cubicBezTo>
                  <a:pt x="16" y="105"/>
                  <a:pt x="16" y="106"/>
                  <a:pt x="16" y="106"/>
                </a:cubicBezTo>
                <a:cubicBezTo>
                  <a:pt x="15" y="106"/>
                  <a:pt x="15" y="106"/>
                  <a:pt x="16" y="105"/>
                </a:cubicBezTo>
                <a:moveTo>
                  <a:pt x="15" y="119"/>
                </a:moveTo>
                <a:cubicBezTo>
                  <a:pt x="15" y="119"/>
                  <a:pt x="15" y="120"/>
                  <a:pt x="15" y="120"/>
                </a:cubicBezTo>
                <a:cubicBezTo>
                  <a:pt x="15" y="120"/>
                  <a:pt x="15" y="119"/>
                  <a:pt x="15" y="119"/>
                </a:cubicBezTo>
                <a:moveTo>
                  <a:pt x="17" y="105"/>
                </a:moveTo>
                <a:cubicBezTo>
                  <a:pt x="17" y="103"/>
                  <a:pt x="17" y="103"/>
                  <a:pt x="17" y="101"/>
                </a:cubicBezTo>
                <a:cubicBezTo>
                  <a:pt x="18" y="102"/>
                  <a:pt x="17" y="100"/>
                  <a:pt x="18" y="101"/>
                </a:cubicBezTo>
                <a:cubicBezTo>
                  <a:pt x="18" y="101"/>
                  <a:pt x="18" y="102"/>
                  <a:pt x="18" y="103"/>
                </a:cubicBezTo>
                <a:cubicBezTo>
                  <a:pt x="18" y="103"/>
                  <a:pt x="17" y="103"/>
                  <a:pt x="17" y="103"/>
                </a:cubicBezTo>
                <a:cubicBezTo>
                  <a:pt x="17" y="103"/>
                  <a:pt x="18" y="103"/>
                  <a:pt x="17" y="104"/>
                </a:cubicBezTo>
                <a:cubicBezTo>
                  <a:pt x="18" y="104"/>
                  <a:pt x="18" y="104"/>
                  <a:pt x="18" y="104"/>
                </a:cubicBezTo>
                <a:cubicBezTo>
                  <a:pt x="18" y="104"/>
                  <a:pt x="18" y="105"/>
                  <a:pt x="18" y="106"/>
                </a:cubicBezTo>
                <a:cubicBezTo>
                  <a:pt x="18" y="106"/>
                  <a:pt x="18" y="106"/>
                  <a:pt x="18" y="106"/>
                </a:cubicBezTo>
                <a:cubicBezTo>
                  <a:pt x="19" y="106"/>
                  <a:pt x="18" y="106"/>
                  <a:pt x="18" y="107"/>
                </a:cubicBezTo>
                <a:cubicBezTo>
                  <a:pt x="18" y="107"/>
                  <a:pt x="17" y="105"/>
                  <a:pt x="17" y="106"/>
                </a:cubicBezTo>
                <a:cubicBezTo>
                  <a:pt x="17" y="106"/>
                  <a:pt x="17" y="105"/>
                  <a:pt x="18" y="105"/>
                </a:cubicBezTo>
                <a:cubicBezTo>
                  <a:pt x="18" y="105"/>
                  <a:pt x="18" y="105"/>
                  <a:pt x="17" y="105"/>
                </a:cubicBezTo>
                <a:moveTo>
                  <a:pt x="13" y="101"/>
                </a:moveTo>
                <a:cubicBezTo>
                  <a:pt x="14" y="101"/>
                  <a:pt x="13" y="102"/>
                  <a:pt x="14" y="103"/>
                </a:cubicBezTo>
                <a:cubicBezTo>
                  <a:pt x="13" y="103"/>
                  <a:pt x="14" y="101"/>
                  <a:pt x="13" y="101"/>
                </a:cubicBezTo>
                <a:moveTo>
                  <a:pt x="18" y="121"/>
                </a:moveTo>
                <a:cubicBezTo>
                  <a:pt x="18" y="121"/>
                  <a:pt x="18" y="122"/>
                  <a:pt x="18" y="122"/>
                </a:cubicBezTo>
                <a:cubicBezTo>
                  <a:pt x="18" y="122"/>
                  <a:pt x="18" y="122"/>
                  <a:pt x="18" y="122"/>
                </a:cubicBezTo>
                <a:cubicBezTo>
                  <a:pt x="18" y="123"/>
                  <a:pt x="18" y="123"/>
                  <a:pt x="19" y="124"/>
                </a:cubicBezTo>
                <a:cubicBezTo>
                  <a:pt x="18" y="123"/>
                  <a:pt x="18" y="124"/>
                  <a:pt x="17" y="123"/>
                </a:cubicBezTo>
                <a:cubicBezTo>
                  <a:pt x="18" y="123"/>
                  <a:pt x="18" y="123"/>
                  <a:pt x="18" y="123"/>
                </a:cubicBezTo>
                <a:cubicBezTo>
                  <a:pt x="18" y="123"/>
                  <a:pt x="17" y="123"/>
                  <a:pt x="17" y="122"/>
                </a:cubicBezTo>
                <a:cubicBezTo>
                  <a:pt x="18" y="121"/>
                  <a:pt x="18" y="121"/>
                  <a:pt x="18" y="120"/>
                </a:cubicBezTo>
                <a:cubicBezTo>
                  <a:pt x="18" y="120"/>
                  <a:pt x="19" y="121"/>
                  <a:pt x="19" y="122"/>
                </a:cubicBezTo>
                <a:cubicBezTo>
                  <a:pt x="19" y="122"/>
                  <a:pt x="18" y="122"/>
                  <a:pt x="18" y="121"/>
                </a:cubicBezTo>
                <a:moveTo>
                  <a:pt x="16" y="101"/>
                </a:moveTo>
                <a:cubicBezTo>
                  <a:pt x="16" y="101"/>
                  <a:pt x="16" y="100"/>
                  <a:pt x="16" y="99"/>
                </a:cubicBezTo>
                <a:cubicBezTo>
                  <a:pt x="17" y="99"/>
                  <a:pt x="16" y="101"/>
                  <a:pt x="16" y="101"/>
                </a:cubicBezTo>
                <a:moveTo>
                  <a:pt x="19" y="103"/>
                </a:moveTo>
                <a:cubicBezTo>
                  <a:pt x="19" y="103"/>
                  <a:pt x="19" y="104"/>
                  <a:pt x="19" y="104"/>
                </a:cubicBezTo>
                <a:cubicBezTo>
                  <a:pt x="18" y="104"/>
                  <a:pt x="18" y="104"/>
                  <a:pt x="19" y="103"/>
                </a:cubicBezTo>
                <a:moveTo>
                  <a:pt x="20" y="125"/>
                </a:moveTo>
                <a:cubicBezTo>
                  <a:pt x="20" y="125"/>
                  <a:pt x="21" y="125"/>
                  <a:pt x="21" y="126"/>
                </a:cubicBezTo>
                <a:cubicBezTo>
                  <a:pt x="20" y="126"/>
                  <a:pt x="20" y="125"/>
                  <a:pt x="20" y="125"/>
                </a:cubicBezTo>
                <a:moveTo>
                  <a:pt x="21" y="130"/>
                </a:moveTo>
                <a:cubicBezTo>
                  <a:pt x="21" y="130"/>
                  <a:pt x="21" y="130"/>
                  <a:pt x="21" y="130"/>
                </a:cubicBezTo>
                <a:cubicBezTo>
                  <a:pt x="22" y="130"/>
                  <a:pt x="22" y="130"/>
                  <a:pt x="22" y="131"/>
                </a:cubicBezTo>
                <a:cubicBezTo>
                  <a:pt x="22" y="131"/>
                  <a:pt x="22" y="130"/>
                  <a:pt x="21" y="130"/>
                </a:cubicBezTo>
                <a:moveTo>
                  <a:pt x="13" y="100"/>
                </a:moveTo>
                <a:cubicBezTo>
                  <a:pt x="13" y="98"/>
                  <a:pt x="13" y="97"/>
                  <a:pt x="13" y="96"/>
                </a:cubicBezTo>
                <a:cubicBezTo>
                  <a:pt x="13" y="95"/>
                  <a:pt x="13" y="94"/>
                  <a:pt x="14" y="93"/>
                </a:cubicBezTo>
                <a:cubicBezTo>
                  <a:pt x="14" y="92"/>
                  <a:pt x="14" y="94"/>
                  <a:pt x="14" y="94"/>
                </a:cubicBezTo>
                <a:cubicBezTo>
                  <a:pt x="14" y="96"/>
                  <a:pt x="13" y="98"/>
                  <a:pt x="14" y="100"/>
                </a:cubicBezTo>
                <a:cubicBezTo>
                  <a:pt x="13" y="100"/>
                  <a:pt x="13" y="100"/>
                  <a:pt x="13" y="100"/>
                </a:cubicBezTo>
                <a:moveTo>
                  <a:pt x="25" y="137"/>
                </a:moveTo>
                <a:cubicBezTo>
                  <a:pt x="26" y="138"/>
                  <a:pt x="25" y="138"/>
                  <a:pt x="25" y="138"/>
                </a:cubicBezTo>
                <a:cubicBezTo>
                  <a:pt x="25" y="138"/>
                  <a:pt x="25" y="137"/>
                  <a:pt x="25" y="137"/>
                </a:cubicBezTo>
                <a:moveTo>
                  <a:pt x="32" y="142"/>
                </a:moveTo>
                <a:cubicBezTo>
                  <a:pt x="33" y="142"/>
                  <a:pt x="33" y="142"/>
                  <a:pt x="33" y="143"/>
                </a:cubicBezTo>
                <a:cubicBezTo>
                  <a:pt x="32" y="143"/>
                  <a:pt x="32" y="142"/>
                  <a:pt x="32" y="142"/>
                </a:cubicBezTo>
                <a:moveTo>
                  <a:pt x="28" y="137"/>
                </a:moveTo>
                <a:cubicBezTo>
                  <a:pt x="29" y="137"/>
                  <a:pt x="29" y="139"/>
                  <a:pt x="30" y="140"/>
                </a:cubicBezTo>
                <a:cubicBezTo>
                  <a:pt x="30" y="140"/>
                  <a:pt x="31" y="140"/>
                  <a:pt x="31" y="140"/>
                </a:cubicBezTo>
                <a:cubicBezTo>
                  <a:pt x="31" y="140"/>
                  <a:pt x="31" y="140"/>
                  <a:pt x="30" y="140"/>
                </a:cubicBezTo>
                <a:cubicBezTo>
                  <a:pt x="31" y="141"/>
                  <a:pt x="32" y="141"/>
                  <a:pt x="32" y="142"/>
                </a:cubicBezTo>
                <a:cubicBezTo>
                  <a:pt x="31" y="142"/>
                  <a:pt x="32" y="143"/>
                  <a:pt x="32" y="143"/>
                </a:cubicBezTo>
                <a:cubicBezTo>
                  <a:pt x="31" y="143"/>
                  <a:pt x="31" y="142"/>
                  <a:pt x="31" y="141"/>
                </a:cubicBezTo>
                <a:cubicBezTo>
                  <a:pt x="31" y="141"/>
                  <a:pt x="30" y="142"/>
                  <a:pt x="30" y="142"/>
                </a:cubicBezTo>
                <a:cubicBezTo>
                  <a:pt x="29" y="141"/>
                  <a:pt x="29" y="141"/>
                  <a:pt x="29" y="141"/>
                </a:cubicBezTo>
                <a:cubicBezTo>
                  <a:pt x="29" y="141"/>
                  <a:pt x="30" y="141"/>
                  <a:pt x="30" y="141"/>
                </a:cubicBezTo>
                <a:cubicBezTo>
                  <a:pt x="30" y="141"/>
                  <a:pt x="29" y="141"/>
                  <a:pt x="29" y="141"/>
                </a:cubicBezTo>
                <a:cubicBezTo>
                  <a:pt x="29" y="140"/>
                  <a:pt x="29" y="140"/>
                  <a:pt x="29" y="140"/>
                </a:cubicBezTo>
                <a:cubicBezTo>
                  <a:pt x="29" y="140"/>
                  <a:pt x="29" y="140"/>
                  <a:pt x="29" y="140"/>
                </a:cubicBezTo>
                <a:cubicBezTo>
                  <a:pt x="29" y="139"/>
                  <a:pt x="28" y="139"/>
                  <a:pt x="28" y="139"/>
                </a:cubicBezTo>
                <a:cubicBezTo>
                  <a:pt x="28" y="139"/>
                  <a:pt x="28" y="139"/>
                  <a:pt x="28" y="139"/>
                </a:cubicBezTo>
                <a:cubicBezTo>
                  <a:pt x="28" y="139"/>
                  <a:pt x="27" y="139"/>
                  <a:pt x="27" y="138"/>
                </a:cubicBezTo>
                <a:cubicBezTo>
                  <a:pt x="27" y="138"/>
                  <a:pt x="27" y="138"/>
                  <a:pt x="27" y="138"/>
                </a:cubicBezTo>
                <a:cubicBezTo>
                  <a:pt x="27" y="137"/>
                  <a:pt x="28" y="137"/>
                  <a:pt x="28" y="137"/>
                </a:cubicBezTo>
                <a:moveTo>
                  <a:pt x="28" y="138"/>
                </a:moveTo>
                <a:cubicBezTo>
                  <a:pt x="28" y="138"/>
                  <a:pt x="28" y="139"/>
                  <a:pt x="29" y="139"/>
                </a:cubicBezTo>
                <a:cubicBezTo>
                  <a:pt x="29" y="138"/>
                  <a:pt x="28" y="137"/>
                  <a:pt x="28" y="138"/>
                </a:cubicBezTo>
                <a:moveTo>
                  <a:pt x="17" y="125"/>
                </a:moveTo>
                <a:cubicBezTo>
                  <a:pt x="16" y="125"/>
                  <a:pt x="16" y="124"/>
                  <a:pt x="16" y="124"/>
                </a:cubicBezTo>
                <a:cubicBezTo>
                  <a:pt x="17" y="124"/>
                  <a:pt x="16" y="125"/>
                  <a:pt x="17" y="125"/>
                </a:cubicBezTo>
                <a:moveTo>
                  <a:pt x="18" y="125"/>
                </a:moveTo>
                <a:cubicBezTo>
                  <a:pt x="17" y="125"/>
                  <a:pt x="17" y="123"/>
                  <a:pt x="17" y="123"/>
                </a:cubicBezTo>
                <a:cubicBezTo>
                  <a:pt x="17" y="123"/>
                  <a:pt x="17" y="124"/>
                  <a:pt x="18" y="125"/>
                </a:cubicBezTo>
                <a:moveTo>
                  <a:pt x="32" y="149"/>
                </a:moveTo>
                <a:cubicBezTo>
                  <a:pt x="32" y="148"/>
                  <a:pt x="32" y="149"/>
                  <a:pt x="33" y="149"/>
                </a:cubicBezTo>
                <a:cubicBezTo>
                  <a:pt x="33" y="150"/>
                  <a:pt x="32" y="149"/>
                  <a:pt x="32" y="149"/>
                </a:cubicBezTo>
                <a:moveTo>
                  <a:pt x="27" y="144"/>
                </a:moveTo>
                <a:cubicBezTo>
                  <a:pt x="27" y="144"/>
                  <a:pt x="28" y="145"/>
                  <a:pt x="29" y="146"/>
                </a:cubicBezTo>
                <a:cubicBezTo>
                  <a:pt x="29" y="146"/>
                  <a:pt x="30" y="147"/>
                  <a:pt x="30" y="147"/>
                </a:cubicBezTo>
                <a:cubicBezTo>
                  <a:pt x="31" y="148"/>
                  <a:pt x="31" y="148"/>
                  <a:pt x="30" y="148"/>
                </a:cubicBezTo>
                <a:cubicBezTo>
                  <a:pt x="30" y="147"/>
                  <a:pt x="29" y="146"/>
                  <a:pt x="28" y="146"/>
                </a:cubicBezTo>
                <a:cubicBezTo>
                  <a:pt x="28" y="145"/>
                  <a:pt x="27" y="144"/>
                  <a:pt x="27" y="144"/>
                </a:cubicBezTo>
                <a:moveTo>
                  <a:pt x="91" y="144"/>
                </a:moveTo>
                <a:cubicBezTo>
                  <a:pt x="91" y="144"/>
                  <a:pt x="91" y="144"/>
                  <a:pt x="90" y="144"/>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90" y="145"/>
                  <a:pt x="90" y="145"/>
                  <a:pt x="90" y="145"/>
                </a:cubicBezTo>
                <a:cubicBezTo>
                  <a:pt x="89" y="145"/>
                  <a:pt x="89" y="146"/>
                  <a:pt x="89" y="146"/>
                </a:cubicBezTo>
                <a:cubicBezTo>
                  <a:pt x="89" y="146"/>
                  <a:pt x="89" y="145"/>
                  <a:pt x="89" y="145"/>
                </a:cubicBezTo>
                <a:cubicBezTo>
                  <a:pt x="89" y="145"/>
                  <a:pt x="90" y="145"/>
                  <a:pt x="90" y="145"/>
                </a:cubicBezTo>
                <a:cubicBezTo>
                  <a:pt x="90" y="145"/>
                  <a:pt x="90" y="144"/>
                  <a:pt x="90" y="144"/>
                </a:cubicBezTo>
                <a:cubicBezTo>
                  <a:pt x="90" y="144"/>
                  <a:pt x="90" y="144"/>
                  <a:pt x="90" y="144"/>
                </a:cubicBezTo>
                <a:cubicBezTo>
                  <a:pt x="90" y="144"/>
                  <a:pt x="90" y="144"/>
                  <a:pt x="90" y="144"/>
                </a:cubicBezTo>
                <a:cubicBezTo>
                  <a:pt x="90" y="144"/>
                  <a:pt x="90" y="144"/>
                  <a:pt x="90" y="144"/>
                </a:cubicBezTo>
                <a:cubicBezTo>
                  <a:pt x="90" y="144"/>
                  <a:pt x="90" y="144"/>
                  <a:pt x="90" y="144"/>
                </a:cubicBezTo>
                <a:cubicBezTo>
                  <a:pt x="90" y="144"/>
                  <a:pt x="90" y="145"/>
                  <a:pt x="90" y="144"/>
                </a:cubicBezTo>
                <a:cubicBezTo>
                  <a:pt x="90" y="144"/>
                  <a:pt x="90" y="144"/>
                  <a:pt x="90" y="144"/>
                </a:cubicBezTo>
                <a:cubicBezTo>
                  <a:pt x="90" y="144"/>
                  <a:pt x="90" y="144"/>
                  <a:pt x="90" y="144"/>
                </a:cubicBezTo>
                <a:cubicBezTo>
                  <a:pt x="90" y="144"/>
                  <a:pt x="90" y="144"/>
                  <a:pt x="90" y="144"/>
                </a:cubicBezTo>
                <a:cubicBezTo>
                  <a:pt x="91" y="144"/>
                  <a:pt x="91" y="144"/>
                  <a:pt x="91" y="144"/>
                </a:cubicBezTo>
                <a:moveTo>
                  <a:pt x="93" y="140"/>
                </a:moveTo>
                <a:cubicBezTo>
                  <a:pt x="93" y="141"/>
                  <a:pt x="93" y="141"/>
                  <a:pt x="92" y="142"/>
                </a:cubicBezTo>
                <a:cubicBezTo>
                  <a:pt x="92" y="142"/>
                  <a:pt x="92" y="142"/>
                  <a:pt x="92" y="142"/>
                </a:cubicBezTo>
                <a:cubicBezTo>
                  <a:pt x="92" y="143"/>
                  <a:pt x="92" y="143"/>
                  <a:pt x="91" y="143"/>
                </a:cubicBezTo>
                <a:cubicBezTo>
                  <a:pt x="91" y="143"/>
                  <a:pt x="92" y="143"/>
                  <a:pt x="92" y="142"/>
                </a:cubicBezTo>
                <a:cubicBezTo>
                  <a:pt x="92" y="142"/>
                  <a:pt x="92" y="142"/>
                  <a:pt x="92" y="141"/>
                </a:cubicBezTo>
                <a:cubicBezTo>
                  <a:pt x="92" y="141"/>
                  <a:pt x="93" y="140"/>
                  <a:pt x="93" y="140"/>
                </a:cubicBezTo>
                <a:moveTo>
                  <a:pt x="95" y="139"/>
                </a:moveTo>
                <a:cubicBezTo>
                  <a:pt x="95" y="138"/>
                  <a:pt x="96" y="139"/>
                  <a:pt x="96" y="139"/>
                </a:cubicBezTo>
                <a:cubicBezTo>
                  <a:pt x="96" y="140"/>
                  <a:pt x="95" y="140"/>
                  <a:pt x="95" y="140"/>
                </a:cubicBezTo>
                <a:cubicBezTo>
                  <a:pt x="95" y="140"/>
                  <a:pt x="96" y="139"/>
                  <a:pt x="95" y="139"/>
                </a:cubicBezTo>
                <a:moveTo>
                  <a:pt x="14" y="91"/>
                </a:moveTo>
                <a:cubicBezTo>
                  <a:pt x="14" y="90"/>
                  <a:pt x="14" y="88"/>
                  <a:pt x="14" y="88"/>
                </a:cubicBezTo>
                <a:cubicBezTo>
                  <a:pt x="14" y="89"/>
                  <a:pt x="14" y="90"/>
                  <a:pt x="14" y="91"/>
                </a:cubicBezTo>
                <a:moveTo>
                  <a:pt x="32" y="144"/>
                </a:moveTo>
                <a:cubicBezTo>
                  <a:pt x="33" y="142"/>
                  <a:pt x="34" y="143"/>
                  <a:pt x="34" y="145"/>
                </a:cubicBezTo>
                <a:cubicBezTo>
                  <a:pt x="35" y="145"/>
                  <a:pt x="35" y="144"/>
                  <a:pt x="34" y="144"/>
                </a:cubicBezTo>
                <a:cubicBezTo>
                  <a:pt x="35" y="144"/>
                  <a:pt x="35" y="144"/>
                  <a:pt x="35" y="145"/>
                </a:cubicBezTo>
                <a:cubicBezTo>
                  <a:pt x="35" y="145"/>
                  <a:pt x="35" y="145"/>
                  <a:pt x="35" y="145"/>
                </a:cubicBezTo>
                <a:cubicBezTo>
                  <a:pt x="36" y="146"/>
                  <a:pt x="36" y="145"/>
                  <a:pt x="36" y="145"/>
                </a:cubicBezTo>
                <a:cubicBezTo>
                  <a:pt x="36" y="145"/>
                  <a:pt x="37" y="146"/>
                  <a:pt x="37" y="146"/>
                </a:cubicBezTo>
                <a:cubicBezTo>
                  <a:pt x="37" y="146"/>
                  <a:pt x="38" y="147"/>
                  <a:pt x="38" y="146"/>
                </a:cubicBezTo>
                <a:cubicBezTo>
                  <a:pt x="38" y="147"/>
                  <a:pt x="39" y="147"/>
                  <a:pt x="40" y="148"/>
                </a:cubicBezTo>
                <a:cubicBezTo>
                  <a:pt x="40" y="148"/>
                  <a:pt x="40" y="149"/>
                  <a:pt x="41" y="149"/>
                </a:cubicBezTo>
                <a:cubicBezTo>
                  <a:pt x="41" y="149"/>
                  <a:pt x="40" y="148"/>
                  <a:pt x="41" y="148"/>
                </a:cubicBezTo>
                <a:cubicBezTo>
                  <a:pt x="41" y="148"/>
                  <a:pt x="41" y="148"/>
                  <a:pt x="41" y="148"/>
                </a:cubicBezTo>
                <a:cubicBezTo>
                  <a:pt x="42" y="148"/>
                  <a:pt x="42" y="149"/>
                  <a:pt x="43" y="149"/>
                </a:cubicBezTo>
                <a:cubicBezTo>
                  <a:pt x="43" y="149"/>
                  <a:pt x="44" y="149"/>
                  <a:pt x="44" y="149"/>
                </a:cubicBezTo>
                <a:cubicBezTo>
                  <a:pt x="45" y="149"/>
                  <a:pt x="45" y="150"/>
                  <a:pt x="45" y="150"/>
                </a:cubicBezTo>
                <a:cubicBezTo>
                  <a:pt x="45" y="149"/>
                  <a:pt x="46" y="150"/>
                  <a:pt x="47" y="150"/>
                </a:cubicBezTo>
                <a:cubicBezTo>
                  <a:pt x="47" y="150"/>
                  <a:pt x="48" y="150"/>
                  <a:pt x="48" y="150"/>
                </a:cubicBezTo>
                <a:cubicBezTo>
                  <a:pt x="48" y="150"/>
                  <a:pt x="48" y="150"/>
                  <a:pt x="48" y="150"/>
                </a:cubicBezTo>
                <a:cubicBezTo>
                  <a:pt x="48" y="151"/>
                  <a:pt x="49" y="150"/>
                  <a:pt x="49" y="150"/>
                </a:cubicBezTo>
                <a:cubicBezTo>
                  <a:pt x="49" y="150"/>
                  <a:pt x="49" y="150"/>
                  <a:pt x="49" y="150"/>
                </a:cubicBezTo>
                <a:cubicBezTo>
                  <a:pt x="49" y="150"/>
                  <a:pt x="49" y="150"/>
                  <a:pt x="50" y="150"/>
                </a:cubicBezTo>
                <a:cubicBezTo>
                  <a:pt x="50" y="151"/>
                  <a:pt x="50" y="151"/>
                  <a:pt x="51" y="151"/>
                </a:cubicBezTo>
                <a:cubicBezTo>
                  <a:pt x="51" y="151"/>
                  <a:pt x="51" y="151"/>
                  <a:pt x="51" y="151"/>
                </a:cubicBezTo>
                <a:cubicBezTo>
                  <a:pt x="52" y="151"/>
                  <a:pt x="52" y="151"/>
                  <a:pt x="52" y="151"/>
                </a:cubicBezTo>
                <a:cubicBezTo>
                  <a:pt x="52" y="151"/>
                  <a:pt x="52" y="151"/>
                  <a:pt x="53" y="150"/>
                </a:cubicBezTo>
                <a:cubicBezTo>
                  <a:pt x="53" y="150"/>
                  <a:pt x="53" y="151"/>
                  <a:pt x="53" y="151"/>
                </a:cubicBezTo>
                <a:cubicBezTo>
                  <a:pt x="53" y="151"/>
                  <a:pt x="53" y="150"/>
                  <a:pt x="53" y="150"/>
                </a:cubicBezTo>
                <a:cubicBezTo>
                  <a:pt x="54" y="150"/>
                  <a:pt x="55" y="151"/>
                  <a:pt x="55" y="151"/>
                </a:cubicBezTo>
                <a:cubicBezTo>
                  <a:pt x="55" y="150"/>
                  <a:pt x="55" y="150"/>
                  <a:pt x="55" y="150"/>
                </a:cubicBezTo>
                <a:cubicBezTo>
                  <a:pt x="55" y="150"/>
                  <a:pt x="56" y="150"/>
                  <a:pt x="57" y="150"/>
                </a:cubicBezTo>
                <a:cubicBezTo>
                  <a:pt x="57" y="150"/>
                  <a:pt x="57" y="150"/>
                  <a:pt x="58" y="150"/>
                </a:cubicBezTo>
                <a:cubicBezTo>
                  <a:pt x="58" y="150"/>
                  <a:pt x="58" y="150"/>
                  <a:pt x="59" y="150"/>
                </a:cubicBezTo>
                <a:cubicBezTo>
                  <a:pt x="59" y="150"/>
                  <a:pt x="58" y="150"/>
                  <a:pt x="59" y="150"/>
                </a:cubicBezTo>
                <a:cubicBezTo>
                  <a:pt x="59" y="149"/>
                  <a:pt x="60" y="150"/>
                  <a:pt x="60" y="149"/>
                </a:cubicBezTo>
                <a:cubicBezTo>
                  <a:pt x="60" y="150"/>
                  <a:pt x="60" y="150"/>
                  <a:pt x="59" y="150"/>
                </a:cubicBezTo>
                <a:cubicBezTo>
                  <a:pt x="60" y="150"/>
                  <a:pt x="59" y="151"/>
                  <a:pt x="60" y="151"/>
                </a:cubicBezTo>
                <a:cubicBezTo>
                  <a:pt x="60" y="151"/>
                  <a:pt x="60" y="151"/>
                  <a:pt x="60" y="151"/>
                </a:cubicBezTo>
                <a:cubicBezTo>
                  <a:pt x="60" y="150"/>
                  <a:pt x="60" y="150"/>
                  <a:pt x="60" y="150"/>
                </a:cubicBezTo>
                <a:cubicBezTo>
                  <a:pt x="60" y="150"/>
                  <a:pt x="60" y="150"/>
                  <a:pt x="60" y="150"/>
                </a:cubicBezTo>
                <a:cubicBezTo>
                  <a:pt x="61" y="150"/>
                  <a:pt x="61" y="149"/>
                  <a:pt x="61" y="149"/>
                </a:cubicBezTo>
                <a:cubicBezTo>
                  <a:pt x="61" y="149"/>
                  <a:pt x="62" y="150"/>
                  <a:pt x="62" y="149"/>
                </a:cubicBezTo>
                <a:cubicBezTo>
                  <a:pt x="62" y="149"/>
                  <a:pt x="62" y="149"/>
                  <a:pt x="62" y="149"/>
                </a:cubicBezTo>
                <a:cubicBezTo>
                  <a:pt x="62" y="149"/>
                  <a:pt x="62" y="149"/>
                  <a:pt x="62" y="149"/>
                </a:cubicBezTo>
                <a:cubicBezTo>
                  <a:pt x="63" y="149"/>
                  <a:pt x="64" y="149"/>
                  <a:pt x="64" y="148"/>
                </a:cubicBezTo>
                <a:cubicBezTo>
                  <a:pt x="65" y="148"/>
                  <a:pt x="65" y="148"/>
                  <a:pt x="66" y="148"/>
                </a:cubicBezTo>
                <a:cubicBezTo>
                  <a:pt x="66" y="148"/>
                  <a:pt x="66" y="148"/>
                  <a:pt x="66" y="148"/>
                </a:cubicBezTo>
                <a:cubicBezTo>
                  <a:pt x="66" y="147"/>
                  <a:pt x="66" y="148"/>
                  <a:pt x="67" y="147"/>
                </a:cubicBezTo>
                <a:cubicBezTo>
                  <a:pt x="67" y="147"/>
                  <a:pt x="66" y="146"/>
                  <a:pt x="67" y="146"/>
                </a:cubicBezTo>
                <a:cubicBezTo>
                  <a:pt x="67" y="146"/>
                  <a:pt x="67" y="145"/>
                  <a:pt x="67" y="145"/>
                </a:cubicBezTo>
                <a:cubicBezTo>
                  <a:pt x="67" y="145"/>
                  <a:pt x="68" y="145"/>
                  <a:pt x="68" y="145"/>
                </a:cubicBezTo>
                <a:cubicBezTo>
                  <a:pt x="69" y="144"/>
                  <a:pt x="69" y="144"/>
                  <a:pt x="70" y="143"/>
                </a:cubicBezTo>
                <a:cubicBezTo>
                  <a:pt x="71" y="143"/>
                  <a:pt x="72" y="142"/>
                  <a:pt x="73" y="142"/>
                </a:cubicBezTo>
                <a:cubicBezTo>
                  <a:pt x="73" y="141"/>
                  <a:pt x="73" y="141"/>
                  <a:pt x="74" y="141"/>
                </a:cubicBezTo>
                <a:cubicBezTo>
                  <a:pt x="74" y="141"/>
                  <a:pt x="74" y="141"/>
                  <a:pt x="74" y="140"/>
                </a:cubicBezTo>
                <a:cubicBezTo>
                  <a:pt x="76" y="139"/>
                  <a:pt x="77" y="138"/>
                  <a:pt x="78" y="137"/>
                </a:cubicBezTo>
                <a:cubicBezTo>
                  <a:pt x="78" y="138"/>
                  <a:pt x="77" y="138"/>
                  <a:pt x="77" y="139"/>
                </a:cubicBezTo>
                <a:cubicBezTo>
                  <a:pt x="77" y="140"/>
                  <a:pt x="78" y="139"/>
                  <a:pt x="78" y="138"/>
                </a:cubicBezTo>
                <a:cubicBezTo>
                  <a:pt x="78" y="138"/>
                  <a:pt x="79" y="138"/>
                  <a:pt x="79" y="138"/>
                </a:cubicBezTo>
                <a:cubicBezTo>
                  <a:pt x="79" y="138"/>
                  <a:pt x="79" y="137"/>
                  <a:pt x="79" y="137"/>
                </a:cubicBezTo>
                <a:cubicBezTo>
                  <a:pt x="79" y="137"/>
                  <a:pt x="80" y="137"/>
                  <a:pt x="80" y="136"/>
                </a:cubicBezTo>
                <a:cubicBezTo>
                  <a:pt x="80" y="136"/>
                  <a:pt x="80" y="136"/>
                  <a:pt x="80" y="136"/>
                </a:cubicBezTo>
                <a:cubicBezTo>
                  <a:pt x="80" y="136"/>
                  <a:pt x="80" y="136"/>
                  <a:pt x="80" y="136"/>
                </a:cubicBezTo>
                <a:cubicBezTo>
                  <a:pt x="80" y="136"/>
                  <a:pt x="80" y="136"/>
                  <a:pt x="80" y="136"/>
                </a:cubicBezTo>
                <a:cubicBezTo>
                  <a:pt x="80" y="136"/>
                  <a:pt x="80" y="136"/>
                  <a:pt x="80" y="136"/>
                </a:cubicBezTo>
                <a:cubicBezTo>
                  <a:pt x="80" y="136"/>
                  <a:pt x="80" y="137"/>
                  <a:pt x="80" y="137"/>
                </a:cubicBezTo>
                <a:cubicBezTo>
                  <a:pt x="80" y="137"/>
                  <a:pt x="80" y="137"/>
                  <a:pt x="80" y="137"/>
                </a:cubicBezTo>
                <a:cubicBezTo>
                  <a:pt x="80" y="137"/>
                  <a:pt x="80" y="137"/>
                  <a:pt x="80" y="137"/>
                </a:cubicBezTo>
                <a:cubicBezTo>
                  <a:pt x="80" y="137"/>
                  <a:pt x="80" y="137"/>
                  <a:pt x="80" y="137"/>
                </a:cubicBezTo>
                <a:cubicBezTo>
                  <a:pt x="80" y="136"/>
                  <a:pt x="80" y="136"/>
                  <a:pt x="80" y="136"/>
                </a:cubicBezTo>
                <a:cubicBezTo>
                  <a:pt x="80" y="136"/>
                  <a:pt x="80" y="136"/>
                  <a:pt x="80" y="136"/>
                </a:cubicBezTo>
                <a:cubicBezTo>
                  <a:pt x="80" y="136"/>
                  <a:pt x="80" y="136"/>
                  <a:pt x="80" y="135"/>
                </a:cubicBezTo>
                <a:cubicBezTo>
                  <a:pt x="80" y="135"/>
                  <a:pt x="80" y="135"/>
                  <a:pt x="80" y="136"/>
                </a:cubicBezTo>
                <a:cubicBezTo>
                  <a:pt x="80" y="136"/>
                  <a:pt x="80" y="136"/>
                  <a:pt x="80" y="136"/>
                </a:cubicBezTo>
                <a:cubicBezTo>
                  <a:pt x="80" y="136"/>
                  <a:pt x="80" y="136"/>
                  <a:pt x="80" y="136"/>
                </a:cubicBezTo>
                <a:cubicBezTo>
                  <a:pt x="80" y="136"/>
                  <a:pt x="80" y="136"/>
                  <a:pt x="80" y="136"/>
                </a:cubicBezTo>
                <a:cubicBezTo>
                  <a:pt x="80" y="136"/>
                  <a:pt x="80" y="136"/>
                  <a:pt x="80" y="136"/>
                </a:cubicBezTo>
                <a:cubicBezTo>
                  <a:pt x="80" y="136"/>
                  <a:pt x="80" y="136"/>
                  <a:pt x="81" y="136"/>
                </a:cubicBezTo>
                <a:cubicBezTo>
                  <a:pt x="80" y="136"/>
                  <a:pt x="80" y="136"/>
                  <a:pt x="80" y="136"/>
                </a:cubicBezTo>
                <a:cubicBezTo>
                  <a:pt x="80" y="136"/>
                  <a:pt x="80" y="136"/>
                  <a:pt x="80" y="136"/>
                </a:cubicBezTo>
                <a:cubicBezTo>
                  <a:pt x="80" y="136"/>
                  <a:pt x="81" y="135"/>
                  <a:pt x="81" y="135"/>
                </a:cubicBezTo>
                <a:cubicBezTo>
                  <a:pt x="80" y="135"/>
                  <a:pt x="80" y="135"/>
                  <a:pt x="80" y="135"/>
                </a:cubicBezTo>
                <a:cubicBezTo>
                  <a:pt x="80" y="135"/>
                  <a:pt x="80" y="135"/>
                  <a:pt x="80" y="135"/>
                </a:cubicBezTo>
                <a:cubicBezTo>
                  <a:pt x="80" y="134"/>
                  <a:pt x="80" y="134"/>
                  <a:pt x="80" y="134"/>
                </a:cubicBezTo>
                <a:cubicBezTo>
                  <a:pt x="80" y="134"/>
                  <a:pt x="80" y="134"/>
                  <a:pt x="80" y="134"/>
                </a:cubicBezTo>
                <a:cubicBezTo>
                  <a:pt x="80" y="134"/>
                  <a:pt x="80" y="134"/>
                  <a:pt x="80" y="134"/>
                </a:cubicBezTo>
                <a:cubicBezTo>
                  <a:pt x="80" y="134"/>
                  <a:pt x="80" y="134"/>
                  <a:pt x="80" y="134"/>
                </a:cubicBezTo>
                <a:cubicBezTo>
                  <a:pt x="80" y="134"/>
                  <a:pt x="80" y="134"/>
                  <a:pt x="80" y="134"/>
                </a:cubicBezTo>
                <a:cubicBezTo>
                  <a:pt x="80" y="133"/>
                  <a:pt x="80" y="133"/>
                  <a:pt x="80" y="133"/>
                </a:cubicBezTo>
                <a:cubicBezTo>
                  <a:pt x="81" y="132"/>
                  <a:pt x="80" y="131"/>
                  <a:pt x="80" y="131"/>
                </a:cubicBezTo>
                <a:cubicBezTo>
                  <a:pt x="80" y="132"/>
                  <a:pt x="81" y="132"/>
                  <a:pt x="81" y="132"/>
                </a:cubicBezTo>
                <a:cubicBezTo>
                  <a:pt x="81" y="132"/>
                  <a:pt x="81" y="132"/>
                  <a:pt x="81" y="132"/>
                </a:cubicBezTo>
                <a:cubicBezTo>
                  <a:pt x="81" y="132"/>
                  <a:pt x="81" y="132"/>
                  <a:pt x="81" y="132"/>
                </a:cubicBezTo>
                <a:cubicBezTo>
                  <a:pt x="81" y="132"/>
                  <a:pt x="81" y="132"/>
                  <a:pt x="81" y="132"/>
                </a:cubicBezTo>
                <a:cubicBezTo>
                  <a:pt x="81" y="132"/>
                  <a:pt x="81" y="132"/>
                  <a:pt x="81" y="132"/>
                </a:cubicBezTo>
                <a:cubicBezTo>
                  <a:pt x="81" y="133"/>
                  <a:pt x="81" y="133"/>
                  <a:pt x="81" y="133"/>
                </a:cubicBezTo>
                <a:cubicBezTo>
                  <a:pt x="81" y="133"/>
                  <a:pt x="81" y="133"/>
                  <a:pt x="81" y="133"/>
                </a:cubicBezTo>
                <a:cubicBezTo>
                  <a:pt x="81" y="133"/>
                  <a:pt x="81" y="133"/>
                  <a:pt x="82" y="134"/>
                </a:cubicBezTo>
                <a:cubicBezTo>
                  <a:pt x="82" y="134"/>
                  <a:pt x="82" y="134"/>
                  <a:pt x="82" y="134"/>
                </a:cubicBezTo>
                <a:cubicBezTo>
                  <a:pt x="82" y="134"/>
                  <a:pt x="82" y="134"/>
                  <a:pt x="82" y="134"/>
                </a:cubicBezTo>
                <a:cubicBezTo>
                  <a:pt x="82" y="134"/>
                  <a:pt x="82" y="134"/>
                  <a:pt x="82" y="134"/>
                </a:cubicBezTo>
                <a:cubicBezTo>
                  <a:pt x="82" y="134"/>
                  <a:pt x="82" y="134"/>
                  <a:pt x="82" y="134"/>
                </a:cubicBezTo>
                <a:cubicBezTo>
                  <a:pt x="82" y="135"/>
                  <a:pt x="82" y="135"/>
                  <a:pt x="82" y="135"/>
                </a:cubicBezTo>
                <a:cubicBezTo>
                  <a:pt x="82" y="135"/>
                  <a:pt x="82" y="135"/>
                  <a:pt x="82" y="135"/>
                </a:cubicBezTo>
                <a:cubicBezTo>
                  <a:pt x="81" y="135"/>
                  <a:pt x="81" y="135"/>
                  <a:pt x="81" y="136"/>
                </a:cubicBezTo>
                <a:cubicBezTo>
                  <a:pt x="80" y="136"/>
                  <a:pt x="80" y="136"/>
                  <a:pt x="80" y="137"/>
                </a:cubicBezTo>
                <a:cubicBezTo>
                  <a:pt x="79" y="137"/>
                  <a:pt x="79" y="137"/>
                  <a:pt x="79" y="137"/>
                </a:cubicBezTo>
                <a:cubicBezTo>
                  <a:pt x="79" y="138"/>
                  <a:pt x="79" y="138"/>
                  <a:pt x="79" y="138"/>
                </a:cubicBezTo>
                <a:cubicBezTo>
                  <a:pt x="78" y="139"/>
                  <a:pt x="78" y="139"/>
                  <a:pt x="77" y="139"/>
                </a:cubicBezTo>
                <a:cubicBezTo>
                  <a:pt x="76" y="140"/>
                  <a:pt x="76" y="141"/>
                  <a:pt x="75" y="141"/>
                </a:cubicBezTo>
                <a:cubicBezTo>
                  <a:pt x="75" y="142"/>
                  <a:pt x="75" y="142"/>
                  <a:pt x="75" y="142"/>
                </a:cubicBezTo>
                <a:cubicBezTo>
                  <a:pt x="74" y="142"/>
                  <a:pt x="74" y="142"/>
                  <a:pt x="73" y="143"/>
                </a:cubicBezTo>
                <a:cubicBezTo>
                  <a:pt x="72" y="143"/>
                  <a:pt x="71" y="143"/>
                  <a:pt x="70" y="144"/>
                </a:cubicBezTo>
                <a:cubicBezTo>
                  <a:pt x="69" y="144"/>
                  <a:pt x="70" y="143"/>
                  <a:pt x="69" y="142"/>
                </a:cubicBezTo>
                <a:cubicBezTo>
                  <a:pt x="69" y="142"/>
                  <a:pt x="69" y="142"/>
                  <a:pt x="68" y="142"/>
                </a:cubicBezTo>
                <a:cubicBezTo>
                  <a:pt x="68" y="143"/>
                  <a:pt x="68" y="143"/>
                  <a:pt x="68" y="143"/>
                </a:cubicBezTo>
                <a:cubicBezTo>
                  <a:pt x="67" y="143"/>
                  <a:pt x="68" y="143"/>
                  <a:pt x="68" y="144"/>
                </a:cubicBezTo>
                <a:cubicBezTo>
                  <a:pt x="67" y="145"/>
                  <a:pt x="67" y="144"/>
                  <a:pt x="66" y="144"/>
                </a:cubicBezTo>
                <a:cubicBezTo>
                  <a:pt x="65" y="144"/>
                  <a:pt x="65" y="145"/>
                  <a:pt x="64" y="145"/>
                </a:cubicBezTo>
                <a:cubicBezTo>
                  <a:pt x="64" y="145"/>
                  <a:pt x="64" y="145"/>
                  <a:pt x="64" y="144"/>
                </a:cubicBezTo>
                <a:cubicBezTo>
                  <a:pt x="63" y="145"/>
                  <a:pt x="63" y="145"/>
                  <a:pt x="62" y="145"/>
                </a:cubicBezTo>
                <a:cubicBezTo>
                  <a:pt x="62" y="145"/>
                  <a:pt x="62" y="145"/>
                  <a:pt x="62" y="145"/>
                </a:cubicBezTo>
                <a:cubicBezTo>
                  <a:pt x="61" y="145"/>
                  <a:pt x="60" y="146"/>
                  <a:pt x="59" y="145"/>
                </a:cubicBezTo>
                <a:cubicBezTo>
                  <a:pt x="59" y="145"/>
                  <a:pt x="59" y="146"/>
                  <a:pt x="59" y="145"/>
                </a:cubicBezTo>
                <a:cubicBezTo>
                  <a:pt x="59" y="146"/>
                  <a:pt x="57" y="146"/>
                  <a:pt x="56" y="146"/>
                </a:cubicBezTo>
                <a:cubicBezTo>
                  <a:pt x="55" y="146"/>
                  <a:pt x="56" y="147"/>
                  <a:pt x="55" y="146"/>
                </a:cubicBezTo>
                <a:cubicBezTo>
                  <a:pt x="54" y="147"/>
                  <a:pt x="53" y="147"/>
                  <a:pt x="53" y="147"/>
                </a:cubicBezTo>
                <a:cubicBezTo>
                  <a:pt x="52" y="147"/>
                  <a:pt x="53" y="147"/>
                  <a:pt x="52" y="146"/>
                </a:cubicBezTo>
                <a:cubicBezTo>
                  <a:pt x="52" y="146"/>
                  <a:pt x="51" y="147"/>
                  <a:pt x="51" y="147"/>
                </a:cubicBezTo>
                <a:cubicBezTo>
                  <a:pt x="51" y="147"/>
                  <a:pt x="52" y="147"/>
                  <a:pt x="51" y="148"/>
                </a:cubicBezTo>
                <a:cubicBezTo>
                  <a:pt x="50" y="148"/>
                  <a:pt x="51" y="148"/>
                  <a:pt x="51" y="147"/>
                </a:cubicBezTo>
                <a:cubicBezTo>
                  <a:pt x="50" y="147"/>
                  <a:pt x="50" y="148"/>
                  <a:pt x="49" y="147"/>
                </a:cubicBezTo>
                <a:cubicBezTo>
                  <a:pt x="48" y="147"/>
                  <a:pt x="48" y="146"/>
                  <a:pt x="47" y="147"/>
                </a:cubicBezTo>
                <a:cubicBezTo>
                  <a:pt x="47" y="147"/>
                  <a:pt x="48" y="147"/>
                  <a:pt x="48" y="147"/>
                </a:cubicBezTo>
                <a:cubicBezTo>
                  <a:pt x="48" y="147"/>
                  <a:pt x="48" y="148"/>
                  <a:pt x="48" y="148"/>
                </a:cubicBezTo>
                <a:cubicBezTo>
                  <a:pt x="48" y="148"/>
                  <a:pt x="47" y="148"/>
                  <a:pt x="46" y="148"/>
                </a:cubicBezTo>
                <a:cubicBezTo>
                  <a:pt x="46" y="147"/>
                  <a:pt x="46" y="148"/>
                  <a:pt x="47" y="148"/>
                </a:cubicBezTo>
                <a:cubicBezTo>
                  <a:pt x="47" y="148"/>
                  <a:pt x="47" y="148"/>
                  <a:pt x="47" y="147"/>
                </a:cubicBezTo>
                <a:cubicBezTo>
                  <a:pt x="47" y="147"/>
                  <a:pt x="46" y="147"/>
                  <a:pt x="45" y="147"/>
                </a:cubicBezTo>
                <a:cubicBezTo>
                  <a:pt x="44" y="147"/>
                  <a:pt x="43" y="147"/>
                  <a:pt x="43" y="147"/>
                </a:cubicBezTo>
                <a:cubicBezTo>
                  <a:pt x="42" y="147"/>
                  <a:pt x="42" y="146"/>
                  <a:pt x="41" y="146"/>
                </a:cubicBezTo>
                <a:cubicBezTo>
                  <a:pt x="40" y="146"/>
                  <a:pt x="40" y="145"/>
                  <a:pt x="40" y="145"/>
                </a:cubicBezTo>
                <a:cubicBezTo>
                  <a:pt x="39" y="144"/>
                  <a:pt x="39" y="145"/>
                  <a:pt x="38" y="144"/>
                </a:cubicBezTo>
                <a:cubicBezTo>
                  <a:pt x="38" y="144"/>
                  <a:pt x="39" y="144"/>
                  <a:pt x="39" y="144"/>
                </a:cubicBezTo>
                <a:cubicBezTo>
                  <a:pt x="39" y="144"/>
                  <a:pt x="38" y="143"/>
                  <a:pt x="39" y="143"/>
                </a:cubicBezTo>
                <a:cubicBezTo>
                  <a:pt x="39" y="142"/>
                  <a:pt x="39" y="142"/>
                  <a:pt x="38" y="142"/>
                </a:cubicBezTo>
                <a:cubicBezTo>
                  <a:pt x="38" y="142"/>
                  <a:pt x="38" y="141"/>
                  <a:pt x="37" y="141"/>
                </a:cubicBezTo>
                <a:cubicBezTo>
                  <a:pt x="37" y="142"/>
                  <a:pt x="38" y="142"/>
                  <a:pt x="38" y="143"/>
                </a:cubicBezTo>
                <a:cubicBezTo>
                  <a:pt x="38" y="143"/>
                  <a:pt x="38" y="144"/>
                  <a:pt x="37" y="143"/>
                </a:cubicBezTo>
                <a:cubicBezTo>
                  <a:pt x="36" y="142"/>
                  <a:pt x="37" y="143"/>
                  <a:pt x="37" y="142"/>
                </a:cubicBezTo>
                <a:cubicBezTo>
                  <a:pt x="36" y="142"/>
                  <a:pt x="36" y="142"/>
                  <a:pt x="36" y="141"/>
                </a:cubicBezTo>
                <a:cubicBezTo>
                  <a:pt x="35" y="141"/>
                  <a:pt x="36" y="142"/>
                  <a:pt x="35" y="142"/>
                </a:cubicBezTo>
                <a:cubicBezTo>
                  <a:pt x="35" y="142"/>
                  <a:pt x="35" y="141"/>
                  <a:pt x="34" y="141"/>
                </a:cubicBezTo>
                <a:cubicBezTo>
                  <a:pt x="34" y="140"/>
                  <a:pt x="33" y="140"/>
                  <a:pt x="33" y="140"/>
                </a:cubicBezTo>
                <a:cubicBezTo>
                  <a:pt x="33" y="139"/>
                  <a:pt x="34" y="139"/>
                  <a:pt x="33" y="139"/>
                </a:cubicBezTo>
                <a:cubicBezTo>
                  <a:pt x="33" y="138"/>
                  <a:pt x="33" y="138"/>
                  <a:pt x="32" y="138"/>
                </a:cubicBezTo>
                <a:cubicBezTo>
                  <a:pt x="32" y="138"/>
                  <a:pt x="33" y="139"/>
                  <a:pt x="33" y="139"/>
                </a:cubicBezTo>
                <a:cubicBezTo>
                  <a:pt x="33" y="140"/>
                  <a:pt x="32" y="139"/>
                  <a:pt x="31" y="138"/>
                </a:cubicBezTo>
                <a:cubicBezTo>
                  <a:pt x="31" y="139"/>
                  <a:pt x="32" y="139"/>
                  <a:pt x="33" y="140"/>
                </a:cubicBezTo>
                <a:cubicBezTo>
                  <a:pt x="32" y="140"/>
                  <a:pt x="32" y="140"/>
                  <a:pt x="31" y="139"/>
                </a:cubicBezTo>
                <a:cubicBezTo>
                  <a:pt x="31" y="139"/>
                  <a:pt x="31" y="138"/>
                  <a:pt x="30" y="137"/>
                </a:cubicBezTo>
                <a:cubicBezTo>
                  <a:pt x="30" y="137"/>
                  <a:pt x="31" y="138"/>
                  <a:pt x="31" y="138"/>
                </a:cubicBezTo>
                <a:cubicBezTo>
                  <a:pt x="29" y="136"/>
                  <a:pt x="30" y="136"/>
                  <a:pt x="30" y="135"/>
                </a:cubicBezTo>
                <a:cubicBezTo>
                  <a:pt x="30" y="135"/>
                  <a:pt x="30" y="135"/>
                  <a:pt x="29" y="135"/>
                </a:cubicBezTo>
                <a:cubicBezTo>
                  <a:pt x="29" y="135"/>
                  <a:pt x="29" y="136"/>
                  <a:pt x="29" y="137"/>
                </a:cubicBezTo>
                <a:cubicBezTo>
                  <a:pt x="29" y="136"/>
                  <a:pt x="29" y="136"/>
                  <a:pt x="29" y="135"/>
                </a:cubicBezTo>
                <a:cubicBezTo>
                  <a:pt x="29" y="134"/>
                  <a:pt x="28" y="134"/>
                  <a:pt x="28" y="134"/>
                </a:cubicBezTo>
                <a:cubicBezTo>
                  <a:pt x="28" y="134"/>
                  <a:pt x="28" y="134"/>
                  <a:pt x="28" y="134"/>
                </a:cubicBezTo>
                <a:cubicBezTo>
                  <a:pt x="27" y="133"/>
                  <a:pt x="27" y="133"/>
                  <a:pt x="27" y="132"/>
                </a:cubicBezTo>
                <a:cubicBezTo>
                  <a:pt x="27" y="132"/>
                  <a:pt x="26" y="131"/>
                  <a:pt x="27" y="131"/>
                </a:cubicBezTo>
                <a:cubicBezTo>
                  <a:pt x="26" y="130"/>
                  <a:pt x="26" y="131"/>
                  <a:pt x="26" y="131"/>
                </a:cubicBezTo>
                <a:cubicBezTo>
                  <a:pt x="26" y="132"/>
                  <a:pt x="26" y="132"/>
                  <a:pt x="26" y="132"/>
                </a:cubicBezTo>
                <a:cubicBezTo>
                  <a:pt x="26" y="132"/>
                  <a:pt x="25" y="130"/>
                  <a:pt x="26" y="130"/>
                </a:cubicBezTo>
                <a:cubicBezTo>
                  <a:pt x="25" y="129"/>
                  <a:pt x="25" y="129"/>
                  <a:pt x="25" y="128"/>
                </a:cubicBezTo>
                <a:cubicBezTo>
                  <a:pt x="25" y="128"/>
                  <a:pt x="25" y="129"/>
                  <a:pt x="25" y="129"/>
                </a:cubicBezTo>
                <a:cubicBezTo>
                  <a:pt x="25" y="130"/>
                  <a:pt x="25" y="130"/>
                  <a:pt x="25" y="130"/>
                </a:cubicBezTo>
                <a:cubicBezTo>
                  <a:pt x="24" y="129"/>
                  <a:pt x="25" y="129"/>
                  <a:pt x="24" y="129"/>
                </a:cubicBezTo>
                <a:cubicBezTo>
                  <a:pt x="24" y="128"/>
                  <a:pt x="24" y="128"/>
                  <a:pt x="24" y="128"/>
                </a:cubicBezTo>
                <a:cubicBezTo>
                  <a:pt x="24" y="128"/>
                  <a:pt x="24" y="129"/>
                  <a:pt x="23" y="129"/>
                </a:cubicBezTo>
                <a:cubicBezTo>
                  <a:pt x="24" y="129"/>
                  <a:pt x="24" y="129"/>
                  <a:pt x="24" y="130"/>
                </a:cubicBezTo>
                <a:cubicBezTo>
                  <a:pt x="24" y="130"/>
                  <a:pt x="23" y="128"/>
                  <a:pt x="23" y="128"/>
                </a:cubicBezTo>
                <a:cubicBezTo>
                  <a:pt x="23" y="128"/>
                  <a:pt x="24" y="128"/>
                  <a:pt x="24" y="128"/>
                </a:cubicBezTo>
                <a:cubicBezTo>
                  <a:pt x="23" y="127"/>
                  <a:pt x="22" y="125"/>
                  <a:pt x="23" y="124"/>
                </a:cubicBezTo>
                <a:cubicBezTo>
                  <a:pt x="22" y="124"/>
                  <a:pt x="22" y="125"/>
                  <a:pt x="22" y="125"/>
                </a:cubicBezTo>
                <a:cubicBezTo>
                  <a:pt x="21" y="124"/>
                  <a:pt x="22" y="122"/>
                  <a:pt x="21" y="121"/>
                </a:cubicBezTo>
                <a:cubicBezTo>
                  <a:pt x="20" y="120"/>
                  <a:pt x="21" y="120"/>
                  <a:pt x="21" y="120"/>
                </a:cubicBezTo>
                <a:cubicBezTo>
                  <a:pt x="21" y="119"/>
                  <a:pt x="20" y="119"/>
                  <a:pt x="20" y="119"/>
                </a:cubicBezTo>
                <a:cubicBezTo>
                  <a:pt x="20" y="117"/>
                  <a:pt x="19" y="117"/>
                  <a:pt x="20" y="116"/>
                </a:cubicBezTo>
                <a:cubicBezTo>
                  <a:pt x="20" y="115"/>
                  <a:pt x="19" y="116"/>
                  <a:pt x="19" y="115"/>
                </a:cubicBezTo>
                <a:cubicBezTo>
                  <a:pt x="19" y="115"/>
                  <a:pt x="18" y="115"/>
                  <a:pt x="18" y="114"/>
                </a:cubicBezTo>
                <a:cubicBezTo>
                  <a:pt x="18" y="115"/>
                  <a:pt x="18" y="115"/>
                  <a:pt x="18" y="114"/>
                </a:cubicBezTo>
                <a:cubicBezTo>
                  <a:pt x="18" y="114"/>
                  <a:pt x="19" y="115"/>
                  <a:pt x="19" y="114"/>
                </a:cubicBezTo>
                <a:cubicBezTo>
                  <a:pt x="19" y="113"/>
                  <a:pt x="19" y="114"/>
                  <a:pt x="18" y="114"/>
                </a:cubicBezTo>
                <a:cubicBezTo>
                  <a:pt x="18" y="113"/>
                  <a:pt x="18" y="112"/>
                  <a:pt x="17" y="112"/>
                </a:cubicBezTo>
                <a:cubicBezTo>
                  <a:pt x="17" y="111"/>
                  <a:pt x="18" y="110"/>
                  <a:pt x="17" y="109"/>
                </a:cubicBezTo>
                <a:cubicBezTo>
                  <a:pt x="17" y="108"/>
                  <a:pt x="17" y="109"/>
                  <a:pt x="17" y="108"/>
                </a:cubicBezTo>
                <a:cubicBezTo>
                  <a:pt x="17" y="107"/>
                  <a:pt x="17" y="108"/>
                  <a:pt x="17" y="108"/>
                </a:cubicBezTo>
                <a:cubicBezTo>
                  <a:pt x="17" y="107"/>
                  <a:pt x="17" y="107"/>
                  <a:pt x="18" y="107"/>
                </a:cubicBezTo>
                <a:cubicBezTo>
                  <a:pt x="17" y="106"/>
                  <a:pt x="17" y="106"/>
                  <a:pt x="16" y="106"/>
                </a:cubicBezTo>
                <a:cubicBezTo>
                  <a:pt x="16" y="106"/>
                  <a:pt x="16" y="105"/>
                  <a:pt x="16" y="105"/>
                </a:cubicBezTo>
                <a:cubicBezTo>
                  <a:pt x="16" y="104"/>
                  <a:pt x="16" y="104"/>
                  <a:pt x="16" y="103"/>
                </a:cubicBezTo>
                <a:cubicBezTo>
                  <a:pt x="16" y="103"/>
                  <a:pt x="17" y="103"/>
                  <a:pt x="17" y="103"/>
                </a:cubicBezTo>
                <a:cubicBezTo>
                  <a:pt x="17" y="103"/>
                  <a:pt x="17" y="102"/>
                  <a:pt x="17" y="101"/>
                </a:cubicBezTo>
                <a:cubicBezTo>
                  <a:pt x="17" y="101"/>
                  <a:pt x="18" y="101"/>
                  <a:pt x="18" y="101"/>
                </a:cubicBezTo>
                <a:cubicBezTo>
                  <a:pt x="18" y="101"/>
                  <a:pt x="18" y="101"/>
                  <a:pt x="18" y="100"/>
                </a:cubicBezTo>
                <a:cubicBezTo>
                  <a:pt x="18" y="100"/>
                  <a:pt x="17" y="100"/>
                  <a:pt x="17" y="100"/>
                </a:cubicBezTo>
                <a:cubicBezTo>
                  <a:pt x="17" y="99"/>
                  <a:pt x="16" y="100"/>
                  <a:pt x="16" y="99"/>
                </a:cubicBezTo>
                <a:cubicBezTo>
                  <a:pt x="16" y="98"/>
                  <a:pt x="16" y="98"/>
                  <a:pt x="16" y="98"/>
                </a:cubicBezTo>
                <a:cubicBezTo>
                  <a:pt x="16" y="97"/>
                  <a:pt x="16" y="95"/>
                  <a:pt x="16" y="94"/>
                </a:cubicBezTo>
                <a:cubicBezTo>
                  <a:pt x="16" y="93"/>
                  <a:pt x="16" y="93"/>
                  <a:pt x="16" y="93"/>
                </a:cubicBezTo>
                <a:cubicBezTo>
                  <a:pt x="16" y="92"/>
                  <a:pt x="16" y="92"/>
                  <a:pt x="16" y="91"/>
                </a:cubicBezTo>
                <a:cubicBezTo>
                  <a:pt x="16" y="91"/>
                  <a:pt x="16" y="91"/>
                  <a:pt x="16" y="91"/>
                </a:cubicBezTo>
                <a:cubicBezTo>
                  <a:pt x="16" y="91"/>
                  <a:pt x="16" y="90"/>
                  <a:pt x="16" y="90"/>
                </a:cubicBezTo>
                <a:cubicBezTo>
                  <a:pt x="16" y="89"/>
                  <a:pt x="16" y="89"/>
                  <a:pt x="16" y="89"/>
                </a:cubicBezTo>
                <a:cubicBezTo>
                  <a:pt x="15" y="89"/>
                  <a:pt x="16" y="90"/>
                  <a:pt x="15" y="89"/>
                </a:cubicBezTo>
                <a:cubicBezTo>
                  <a:pt x="15" y="88"/>
                  <a:pt x="16" y="89"/>
                  <a:pt x="16" y="87"/>
                </a:cubicBezTo>
                <a:cubicBezTo>
                  <a:pt x="16" y="87"/>
                  <a:pt x="16" y="88"/>
                  <a:pt x="16" y="88"/>
                </a:cubicBezTo>
                <a:cubicBezTo>
                  <a:pt x="17" y="87"/>
                  <a:pt x="16" y="86"/>
                  <a:pt x="16" y="86"/>
                </a:cubicBezTo>
                <a:cubicBezTo>
                  <a:pt x="16" y="86"/>
                  <a:pt x="16" y="86"/>
                  <a:pt x="16" y="86"/>
                </a:cubicBezTo>
                <a:cubicBezTo>
                  <a:pt x="16" y="84"/>
                  <a:pt x="16" y="83"/>
                  <a:pt x="16" y="82"/>
                </a:cubicBezTo>
                <a:cubicBezTo>
                  <a:pt x="16" y="82"/>
                  <a:pt x="16" y="82"/>
                  <a:pt x="16" y="83"/>
                </a:cubicBezTo>
                <a:cubicBezTo>
                  <a:pt x="17" y="82"/>
                  <a:pt x="16" y="80"/>
                  <a:pt x="16" y="81"/>
                </a:cubicBezTo>
                <a:cubicBezTo>
                  <a:pt x="16" y="81"/>
                  <a:pt x="16" y="80"/>
                  <a:pt x="16" y="80"/>
                </a:cubicBezTo>
                <a:cubicBezTo>
                  <a:pt x="17" y="80"/>
                  <a:pt x="17" y="79"/>
                  <a:pt x="17" y="79"/>
                </a:cubicBezTo>
                <a:cubicBezTo>
                  <a:pt x="17" y="79"/>
                  <a:pt x="17" y="79"/>
                  <a:pt x="17" y="79"/>
                </a:cubicBezTo>
                <a:cubicBezTo>
                  <a:pt x="16" y="79"/>
                  <a:pt x="18" y="77"/>
                  <a:pt x="17" y="77"/>
                </a:cubicBezTo>
                <a:cubicBezTo>
                  <a:pt x="17" y="76"/>
                  <a:pt x="18" y="76"/>
                  <a:pt x="18" y="75"/>
                </a:cubicBezTo>
                <a:cubicBezTo>
                  <a:pt x="17" y="75"/>
                  <a:pt x="17" y="75"/>
                  <a:pt x="17" y="76"/>
                </a:cubicBezTo>
                <a:cubicBezTo>
                  <a:pt x="17" y="75"/>
                  <a:pt x="18" y="74"/>
                  <a:pt x="18" y="74"/>
                </a:cubicBezTo>
                <a:cubicBezTo>
                  <a:pt x="18" y="74"/>
                  <a:pt x="17" y="74"/>
                  <a:pt x="17" y="73"/>
                </a:cubicBezTo>
                <a:cubicBezTo>
                  <a:pt x="18" y="73"/>
                  <a:pt x="18" y="73"/>
                  <a:pt x="18" y="73"/>
                </a:cubicBezTo>
                <a:cubicBezTo>
                  <a:pt x="19" y="72"/>
                  <a:pt x="18" y="71"/>
                  <a:pt x="18" y="70"/>
                </a:cubicBezTo>
                <a:cubicBezTo>
                  <a:pt x="18" y="70"/>
                  <a:pt x="19" y="70"/>
                  <a:pt x="19" y="70"/>
                </a:cubicBezTo>
                <a:cubicBezTo>
                  <a:pt x="19" y="69"/>
                  <a:pt x="19" y="69"/>
                  <a:pt x="19" y="69"/>
                </a:cubicBezTo>
                <a:cubicBezTo>
                  <a:pt x="19" y="69"/>
                  <a:pt x="19" y="67"/>
                  <a:pt x="20" y="66"/>
                </a:cubicBezTo>
                <a:cubicBezTo>
                  <a:pt x="20" y="66"/>
                  <a:pt x="20" y="65"/>
                  <a:pt x="20" y="65"/>
                </a:cubicBezTo>
                <a:cubicBezTo>
                  <a:pt x="20" y="64"/>
                  <a:pt x="20" y="63"/>
                  <a:pt x="21" y="63"/>
                </a:cubicBezTo>
                <a:cubicBezTo>
                  <a:pt x="21" y="63"/>
                  <a:pt x="21" y="62"/>
                  <a:pt x="21" y="62"/>
                </a:cubicBezTo>
                <a:cubicBezTo>
                  <a:pt x="21" y="62"/>
                  <a:pt x="21" y="62"/>
                  <a:pt x="21" y="62"/>
                </a:cubicBezTo>
                <a:cubicBezTo>
                  <a:pt x="21" y="62"/>
                  <a:pt x="23" y="60"/>
                  <a:pt x="22" y="60"/>
                </a:cubicBezTo>
                <a:cubicBezTo>
                  <a:pt x="22" y="59"/>
                  <a:pt x="22" y="58"/>
                  <a:pt x="23" y="57"/>
                </a:cubicBezTo>
                <a:cubicBezTo>
                  <a:pt x="23" y="56"/>
                  <a:pt x="23" y="56"/>
                  <a:pt x="23" y="56"/>
                </a:cubicBezTo>
                <a:cubicBezTo>
                  <a:pt x="23" y="55"/>
                  <a:pt x="24" y="55"/>
                  <a:pt x="24" y="55"/>
                </a:cubicBezTo>
                <a:cubicBezTo>
                  <a:pt x="24" y="54"/>
                  <a:pt x="24" y="54"/>
                  <a:pt x="25" y="54"/>
                </a:cubicBezTo>
                <a:cubicBezTo>
                  <a:pt x="24" y="54"/>
                  <a:pt x="24" y="53"/>
                  <a:pt x="24" y="53"/>
                </a:cubicBezTo>
                <a:cubicBezTo>
                  <a:pt x="26" y="49"/>
                  <a:pt x="28" y="46"/>
                  <a:pt x="30" y="43"/>
                </a:cubicBezTo>
                <a:cubicBezTo>
                  <a:pt x="30" y="43"/>
                  <a:pt x="30" y="43"/>
                  <a:pt x="31" y="43"/>
                </a:cubicBezTo>
                <a:cubicBezTo>
                  <a:pt x="31" y="40"/>
                  <a:pt x="33" y="38"/>
                  <a:pt x="35" y="36"/>
                </a:cubicBezTo>
                <a:cubicBezTo>
                  <a:pt x="35" y="35"/>
                  <a:pt x="34" y="35"/>
                  <a:pt x="35" y="35"/>
                </a:cubicBezTo>
                <a:cubicBezTo>
                  <a:pt x="35" y="35"/>
                  <a:pt x="36" y="35"/>
                  <a:pt x="36" y="35"/>
                </a:cubicBezTo>
                <a:cubicBezTo>
                  <a:pt x="36" y="34"/>
                  <a:pt x="36" y="35"/>
                  <a:pt x="35" y="34"/>
                </a:cubicBezTo>
                <a:cubicBezTo>
                  <a:pt x="36" y="34"/>
                  <a:pt x="36" y="33"/>
                  <a:pt x="37" y="34"/>
                </a:cubicBezTo>
                <a:cubicBezTo>
                  <a:pt x="37" y="33"/>
                  <a:pt x="37" y="33"/>
                  <a:pt x="36" y="33"/>
                </a:cubicBezTo>
                <a:cubicBezTo>
                  <a:pt x="37" y="32"/>
                  <a:pt x="37" y="32"/>
                  <a:pt x="37" y="32"/>
                </a:cubicBezTo>
                <a:cubicBezTo>
                  <a:pt x="38" y="32"/>
                  <a:pt x="38" y="31"/>
                  <a:pt x="38" y="31"/>
                </a:cubicBezTo>
                <a:cubicBezTo>
                  <a:pt x="38" y="31"/>
                  <a:pt x="38" y="31"/>
                  <a:pt x="38" y="31"/>
                </a:cubicBezTo>
                <a:cubicBezTo>
                  <a:pt x="39" y="30"/>
                  <a:pt x="40" y="30"/>
                  <a:pt x="41" y="29"/>
                </a:cubicBezTo>
                <a:cubicBezTo>
                  <a:pt x="41" y="30"/>
                  <a:pt x="41" y="30"/>
                  <a:pt x="41" y="31"/>
                </a:cubicBezTo>
                <a:cubicBezTo>
                  <a:pt x="42" y="31"/>
                  <a:pt x="42" y="31"/>
                  <a:pt x="41" y="30"/>
                </a:cubicBezTo>
                <a:cubicBezTo>
                  <a:pt x="42" y="30"/>
                  <a:pt x="43" y="30"/>
                  <a:pt x="43" y="31"/>
                </a:cubicBezTo>
                <a:cubicBezTo>
                  <a:pt x="44" y="30"/>
                  <a:pt x="44" y="30"/>
                  <a:pt x="45" y="29"/>
                </a:cubicBezTo>
                <a:cubicBezTo>
                  <a:pt x="46" y="29"/>
                  <a:pt x="46" y="29"/>
                  <a:pt x="46" y="28"/>
                </a:cubicBezTo>
                <a:cubicBezTo>
                  <a:pt x="47" y="28"/>
                  <a:pt x="47" y="28"/>
                  <a:pt x="48" y="28"/>
                </a:cubicBezTo>
                <a:cubicBezTo>
                  <a:pt x="48" y="28"/>
                  <a:pt x="48" y="27"/>
                  <a:pt x="48" y="27"/>
                </a:cubicBezTo>
                <a:cubicBezTo>
                  <a:pt x="49" y="27"/>
                  <a:pt x="50" y="27"/>
                  <a:pt x="51" y="26"/>
                </a:cubicBezTo>
                <a:cubicBezTo>
                  <a:pt x="51" y="27"/>
                  <a:pt x="51" y="27"/>
                  <a:pt x="53" y="26"/>
                </a:cubicBezTo>
                <a:cubicBezTo>
                  <a:pt x="53" y="25"/>
                  <a:pt x="50" y="27"/>
                  <a:pt x="52" y="26"/>
                </a:cubicBezTo>
                <a:cubicBezTo>
                  <a:pt x="52" y="26"/>
                  <a:pt x="53" y="26"/>
                  <a:pt x="53" y="25"/>
                </a:cubicBezTo>
                <a:cubicBezTo>
                  <a:pt x="54" y="25"/>
                  <a:pt x="54" y="25"/>
                  <a:pt x="55" y="25"/>
                </a:cubicBezTo>
                <a:cubicBezTo>
                  <a:pt x="55" y="25"/>
                  <a:pt x="55" y="25"/>
                  <a:pt x="56" y="25"/>
                </a:cubicBezTo>
                <a:cubicBezTo>
                  <a:pt x="57" y="24"/>
                  <a:pt x="57" y="24"/>
                  <a:pt x="57" y="24"/>
                </a:cubicBezTo>
                <a:cubicBezTo>
                  <a:pt x="57" y="24"/>
                  <a:pt x="58" y="24"/>
                  <a:pt x="58" y="24"/>
                </a:cubicBezTo>
                <a:cubicBezTo>
                  <a:pt x="58" y="24"/>
                  <a:pt x="58" y="24"/>
                  <a:pt x="58" y="24"/>
                </a:cubicBezTo>
                <a:cubicBezTo>
                  <a:pt x="61" y="24"/>
                  <a:pt x="61" y="24"/>
                  <a:pt x="61" y="24"/>
                </a:cubicBezTo>
                <a:cubicBezTo>
                  <a:pt x="62" y="24"/>
                  <a:pt x="64" y="24"/>
                  <a:pt x="65" y="25"/>
                </a:cubicBezTo>
                <a:cubicBezTo>
                  <a:pt x="65" y="25"/>
                  <a:pt x="65" y="24"/>
                  <a:pt x="65" y="24"/>
                </a:cubicBezTo>
                <a:cubicBezTo>
                  <a:pt x="66" y="24"/>
                  <a:pt x="66" y="24"/>
                  <a:pt x="67" y="25"/>
                </a:cubicBezTo>
                <a:cubicBezTo>
                  <a:pt x="67" y="25"/>
                  <a:pt x="68" y="25"/>
                  <a:pt x="69" y="25"/>
                </a:cubicBezTo>
                <a:cubicBezTo>
                  <a:pt x="69" y="25"/>
                  <a:pt x="70" y="25"/>
                  <a:pt x="71" y="26"/>
                </a:cubicBezTo>
                <a:cubicBezTo>
                  <a:pt x="71" y="26"/>
                  <a:pt x="72" y="26"/>
                  <a:pt x="72" y="26"/>
                </a:cubicBezTo>
                <a:cubicBezTo>
                  <a:pt x="73" y="26"/>
                  <a:pt x="73" y="26"/>
                  <a:pt x="73" y="26"/>
                </a:cubicBezTo>
                <a:cubicBezTo>
                  <a:pt x="74" y="27"/>
                  <a:pt x="74" y="27"/>
                  <a:pt x="74" y="27"/>
                </a:cubicBezTo>
                <a:cubicBezTo>
                  <a:pt x="74" y="27"/>
                  <a:pt x="74" y="27"/>
                  <a:pt x="74" y="27"/>
                </a:cubicBezTo>
                <a:cubicBezTo>
                  <a:pt x="74" y="27"/>
                  <a:pt x="75" y="27"/>
                  <a:pt x="75" y="27"/>
                </a:cubicBezTo>
                <a:cubicBezTo>
                  <a:pt x="75" y="27"/>
                  <a:pt x="75" y="28"/>
                  <a:pt x="75" y="28"/>
                </a:cubicBezTo>
                <a:cubicBezTo>
                  <a:pt x="75" y="28"/>
                  <a:pt x="76" y="28"/>
                  <a:pt x="76" y="28"/>
                </a:cubicBezTo>
                <a:cubicBezTo>
                  <a:pt x="76" y="28"/>
                  <a:pt x="76" y="28"/>
                  <a:pt x="77" y="28"/>
                </a:cubicBezTo>
                <a:cubicBezTo>
                  <a:pt x="77" y="29"/>
                  <a:pt x="77" y="29"/>
                  <a:pt x="78" y="29"/>
                </a:cubicBezTo>
                <a:cubicBezTo>
                  <a:pt x="78" y="29"/>
                  <a:pt x="78" y="29"/>
                  <a:pt x="77" y="28"/>
                </a:cubicBezTo>
                <a:cubicBezTo>
                  <a:pt x="77" y="28"/>
                  <a:pt x="77" y="28"/>
                  <a:pt x="78" y="28"/>
                </a:cubicBezTo>
                <a:cubicBezTo>
                  <a:pt x="78" y="29"/>
                  <a:pt x="78" y="29"/>
                  <a:pt x="78" y="29"/>
                </a:cubicBezTo>
                <a:cubicBezTo>
                  <a:pt x="79" y="29"/>
                  <a:pt x="79" y="29"/>
                  <a:pt x="79" y="29"/>
                </a:cubicBezTo>
                <a:cubicBezTo>
                  <a:pt x="79" y="29"/>
                  <a:pt x="79" y="29"/>
                  <a:pt x="79" y="29"/>
                </a:cubicBezTo>
                <a:cubicBezTo>
                  <a:pt x="77" y="28"/>
                  <a:pt x="78" y="29"/>
                  <a:pt x="78" y="29"/>
                </a:cubicBezTo>
                <a:cubicBezTo>
                  <a:pt x="78" y="29"/>
                  <a:pt x="78" y="29"/>
                  <a:pt x="78" y="29"/>
                </a:cubicBezTo>
                <a:cubicBezTo>
                  <a:pt x="78" y="29"/>
                  <a:pt x="78" y="29"/>
                  <a:pt x="78" y="29"/>
                </a:cubicBezTo>
                <a:cubicBezTo>
                  <a:pt x="78" y="29"/>
                  <a:pt x="78" y="29"/>
                  <a:pt x="78" y="29"/>
                </a:cubicBezTo>
                <a:cubicBezTo>
                  <a:pt x="78" y="29"/>
                  <a:pt x="78" y="29"/>
                  <a:pt x="78" y="29"/>
                </a:cubicBezTo>
                <a:cubicBezTo>
                  <a:pt x="78" y="29"/>
                  <a:pt x="78" y="29"/>
                  <a:pt x="78" y="29"/>
                </a:cubicBezTo>
                <a:cubicBezTo>
                  <a:pt x="78" y="29"/>
                  <a:pt x="78" y="29"/>
                  <a:pt x="78" y="30"/>
                </a:cubicBezTo>
                <a:cubicBezTo>
                  <a:pt x="78" y="29"/>
                  <a:pt x="78" y="29"/>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8" y="30"/>
                  <a:pt x="78" y="30"/>
                </a:cubicBezTo>
                <a:cubicBezTo>
                  <a:pt x="78" y="30"/>
                  <a:pt x="79" y="30"/>
                  <a:pt x="78" y="30"/>
                </a:cubicBezTo>
                <a:cubicBezTo>
                  <a:pt x="78" y="30"/>
                  <a:pt x="78" y="30"/>
                  <a:pt x="78" y="31"/>
                </a:cubicBezTo>
                <a:cubicBezTo>
                  <a:pt x="78" y="31"/>
                  <a:pt x="79" y="30"/>
                  <a:pt x="78" y="31"/>
                </a:cubicBezTo>
                <a:cubicBezTo>
                  <a:pt x="77" y="31"/>
                  <a:pt x="78" y="30"/>
                  <a:pt x="78" y="31"/>
                </a:cubicBezTo>
                <a:cubicBezTo>
                  <a:pt x="78" y="31"/>
                  <a:pt x="78" y="31"/>
                  <a:pt x="78" y="31"/>
                </a:cubicBezTo>
                <a:cubicBezTo>
                  <a:pt x="78" y="31"/>
                  <a:pt x="77" y="31"/>
                  <a:pt x="77" y="31"/>
                </a:cubicBezTo>
                <a:cubicBezTo>
                  <a:pt x="77" y="31"/>
                  <a:pt x="77" y="31"/>
                  <a:pt x="77" y="31"/>
                </a:cubicBezTo>
                <a:cubicBezTo>
                  <a:pt x="77" y="31"/>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2"/>
                  <a:pt x="77" y="32"/>
                </a:cubicBezTo>
                <a:cubicBezTo>
                  <a:pt x="77" y="32"/>
                  <a:pt x="77" y="31"/>
                  <a:pt x="77" y="31"/>
                </a:cubicBezTo>
                <a:cubicBezTo>
                  <a:pt x="77" y="31"/>
                  <a:pt x="77" y="31"/>
                  <a:pt x="77" y="31"/>
                </a:cubicBezTo>
                <a:cubicBezTo>
                  <a:pt x="76" y="31"/>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6" y="30"/>
                  <a:pt x="76" y="30"/>
                </a:cubicBezTo>
                <a:cubicBezTo>
                  <a:pt x="76" y="30"/>
                  <a:pt x="77" y="30"/>
                  <a:pt x="77" y="30"/>
                </a:cubicBezTo>
                <a:cubicBezTo>
                  <a:pt x="77" y="30"/>
                  <a:pt x="77" y="30"/>
                  <a:pt x="77" y="30"/>
                </a:cubicBezTo>
                <a:cubicBezTo>
                  <a:pt x="78" y="30"/>
                  <a:pt x="78" y="30"/>
                  <a:pt x="78" y="30"/>
                </a:cubicBezTo>
                <a:cubicBezTo>
                  <a:pt x="79" y="30"/>
                  <a:pt x="79" y="30"/>
                  <a:pt x="78" y="30"/>
                </a:cubicBezTo>
                <a:cubicBezTo>
                  <a:pt x="78" y="30"/>
                  <a:pt x="78" y="30"/>
                  <a:pt x="78" y="30"/>
                </a:cubicBezTo>
                <a:cubicBezTo>
                  <a:pt x="78" y="30"/>
                  <a:pt x="78" y="30"/>
                  <a:pt x="78" y="30"/>
                </a:cubicBezTo>
                <a:cubicBezTo>
                  <a:pt x="78" y="30"/>
                  <a:pt x="78" y="31"/>
                  <a:pt x="78" y="31"/>
                </a:cubicBezTo>
                <a:cubicBezTo>
                  <a:pt x="78" y="31"/>
                  <a:pt x="77" y="31"/>
                  <a:pt x="77" y="31"/>
                </a:cubicBezTo>
                <a:cubicBezTo>
                  <a:pt x="77" y="31"/>
                  <a:pt x="77" y="31"/>
                  <a:pt x="77" y="31"/>
                </a:cubicBezTo>
                <a:cubicBezTo>
                  <a:pt x="77" y="31"/>
                  <a:pt x="77" y="31"/>
                  <a:pt x="77" y="31"/>
                </a:cubicBezTo>
                <a:cubicBezTo>
                  <a:pt x="77" y="31"/>
                  <a:pt x="77" y="31"/>
                  <a:pt x="77" y="31"/>
                </a:cubicBezTo>
                <a:cubicBezTo>
                  <a:pt x="76" y="33"/>
                  <a:pt x="76" y="33"/>
                  <a:pt x="76" y="33"/>
                </a:cubicBezTo>
                <a:cubicBezTo>
                  <a:pt x="76" y="33"/>
                  <a:pt x="76" y="33"/>
                  <a:pt x="76" y="33"/>
                </a:cubicBezTo>
                <a:cubicBezTo>
                  <a:pt x="76" y="33"/>
                  <a:pt x="76" y="33"/>
                  <a:pt x="76" y="33"/>
                </a:cubicBezTo>
                <a:cubicBezTo>
                  <a:pt x="76" y="33"/>
                  <a:pt x="76" y="33"/>
                  <a:pt x="76" y="33"/>
                </a:cubicBezTo>
                <a:cubicBezTo>
                  <a:pt x="76" y="33"/>
                  <a:pt x="76" y="33"/>
                  <a:pt x="75" y="33"/>
                </a:cubicBezTo>
                <a:cubicBezTo>
                  <a:pt x="76" y="33"/>
                  <a:pt x="76" y="33"/>
                  <a:pt x="76" y="32"/>
                </a:cubicBezTo>
                <a:cubicBezTo>
                  <a:pt x="76" y="32"/>
                  <a:pt x="76" y="32"/>
                  <a:pt x="76" y="32"/>
                </a:cubicBezTo>
                <a:cubicBezTo>
                  <a:pt x="76" y="32"/>
                  <a:pt x="77" y="32"/>
                  <a:pt x="77" y="32"/>
                </a:cubicBezTo>
                <a:cubicBezTo>
                  <a:pt x="77" y="32"/>
                  <a:pt x="77" y="32"/>
                  <a:pt x="77" y="32"/>
                </a:cubicBezTo>
                <a:cubicBezTo>
                  <a:pt x="77" y="32"/>
                  <a:pt x="76" y="32"/>
                  <a:pt x="76" y="32"/>
                </a:cubicBezTo>
                <a:cubicBezTo>
                  <a:pt x="77" y="31"/>
                  <a:pt x="78" y="30"/>
                  <a:pt x="77" y="30"/>
                </a:cubicBezTo>
                <a:cubicBezTo>
                  <a:pt x="77" y="30"/>
                  <a:pt x="77" y="30"/>
                  <a:pt x="77" y="30"/>
                </a:cubicBezTo>
                <a:cubicBezTo>
                  <a:pt x="77" y="30"/>
                  <a:pt x="77" y="29"/>
                  <a:pt x="76" y="29"/>
                </a:cubicBezTo>
                <a:cubicBezTo>
                  <a:pt x="76" y="29"/>
                  <a:pt x="76" y="30"/>
                  <a:pt x="76" y="29"/>
                </a:cubicBezTo>
                <a:cubicBezTo>
                  <a:pt x="75" y="29"/>
                  <a:pt x="75" y="29"/>
                  <a:pt x="75" y="29"/>
                </a:cubicBezTo>
                <a:cubicBezTo>
                  <a:pt x="75" y="29"/>
                  <a:pt x="75" y="29"/>
                  <a:pt x="75" y="29"/>
                </a:cubicBezTo>
                <a:cubicBezTo>
                  <a:pt x="75" y="29"/>
                  <a:pt x="75" y="29"/>
                  <a:pt x="75" y="29"/>
                </a:cubicBezTo>
                <a:cubicBezTo>
                  <a:pt x="75" y="30"/>
                  <a:pt x="76" y="30"/>
                  <a:pt x="76" y="30"/>
                </a:cubicBezTo>
                <a:cubicBezTo>
                  <a:pt x="76" y="30"/>
                  <a:pt x="76" y="30"/>
                  <a:pt x="76" y="30"/>
                </a:cubicBezTo>
                <a:cubicBezTo>
                  <a:pt x="76" y="31"/>
                  <a:pt x="76" y="31"/>
                  <a:pt x="76" y="31"/>
                </a:cubicBezTo>
                <a:cubicBezTo>
                  <a:pt x="76" y="32"/>
                  <a:pt x="77" y="31"/>
                  <a:pt x="77" y="32"/>
                </a:cubicBezTo>
                <a:cubicBezTo>
                  <a:pt x="78" y="31"/>
                  <a:pt x="78" y="31"/>
                  <a:pt x="79" y="31"/>
                </a:cubicBezTo>
                <a:cubicBezTo>
                  <a:pt x="79" y="31"/>
                  <a:pt x="79" y="31"/>
                  <a:pt x="79" y="31"/>
                </a:cubicBezTo>
                <a:cubicBezTo>
                  <a:pt x="79" y="31"/>
                  <a:pt x="79" y="31"/>
                  <a:pt x="79" y="31"/>
                </a:cubicBezTo>
                <a:cubicBezTo>
                  <a:pt x="79" y="31"/>
                  <a:pt x="79" y="31"/>
                  <a:pt x="79" y="31"/>
                </a:cubicBezTo>
                <a:cubicBezTo>
                  <a:pt x="79" y="30"/>
                  <a:pt x="79" y="30"/>
                  <a:pt x="79" y="30"/>
                </a:cubicBezTo>
                <a:cubicBezTo>
                  <a:pt x="79" y="30"/>
                  <a:pt x="79" y="30"/>
                  <a:pt x="79" y="30"/>
                </a:cubicBezTo>
                <a:cubicBezTo>
                  <a:pt x="79" y="30"/>
                  <a:pt x="80" y="29"/>
                  <a:pt x="79" y="29"/>
                </a:cubicBezTo>
                <a:cubicBezTo>
                  <a:pt x="80" y="28"/>
                  <a:pt x="80" y="28"/>
                  <a:pt x="80" y="28"/>
                </a:cubicBezTo>
                <a:cubicBezTo>
                  <a:pt x="81" y="27"/>
                  <a:pt x="80" y="27"/>
                  <a:pt x="81" y="26"/>
                </a:cubicBezTo>
                <a:cubicBezTo>
                  <a:pt x="81" y="26"/>
                  <a:pt x="81" y="26"/>
                  <a:pt x="81" y="26"/>
                </a:cubicBezTo>
                <a:cubicBezTo>
                  <a:pt x="81" y="26"/>
                  <a:pt x="81" y="26"/>
                  <a:pt x="81" y="25"/>
                </a:cubicBezTo>
                <a:cubicBezTo>
                  <a:pt x="81" y="25"/>
                  <a:pt x="81" y="25"/>
                  <a:pt x="82" y="25"/>
                </a:cubicBezTo>
                <a:cubicBezTo>
                  <a:pt x="82" y="25"/>
                  <a:pt x="82" y="25"/>
                  <a:pt x="82" y="24"/>
                </a:cubicBezTo>
                <a:cubicBezTo>
                  <a:pt x="82" y="24"/>
                  <a:pt x="82" y="24"/>
                  <a:pt x="82" y="24"/>
                </a:cubicBezTo>
                <a:cubicBezTo>
                  <a:pt x="82" y="24"/>
                  <a:pt x="83" y="24"/>
                  <a:pt x="83" y="24"/>
                </a:cubicBezTo>
                <a:cubicBezTo>
                  <a:pt x="83" y="24"/>
                  <a:pt x="83" y="23"/>
                  <a:pt x="83" y="24"/>
                </a:cubicBezTo>
                <a:cubicBezTo>
                  <a:pt x="84" y="24"/>
                  <a:pt x="83" y="24"/>
                  <a:pt x="84" y="24"/>
                </a:cubicBezTo>
                <a:cubicBezTo>
                  <a:pt x="84" y="24"/>
                  <a:pt x="84" y="24"/>
                  <a:pt x="85" y="24"/>
                </a:cubicBezTo>
                <a:cubicBezTo>
                  <a:pt x="85" y="24"/>
                  <a:pt x="85" y="24"/>
                  <a:pt x="85" y="24"/>
                </a:cubicBezTo>
                <a:cubicBezTo>
                  <a:pt x="85" y="24"/>
                  <a:pt x="85" y="24"/>
                  <a:pt x="85" y="24"/>
                </a:cubicBezTo>
                <a:cubicBezTo>
                  <a:pt x="85" y="24"/>
                  <a:pt x="85" y="23"/>
                  <a:pt x="85" y="23"/>
                </a:cubicBezTo>
                <a:cubicBezTo>
                  <a:pt x="84" y="23"/>
                  <a:pt x="85" y="23"/>
                  <a:pt x="85" y="23"/>
                </a:cubicBezTo>
                <a:cubicBezTo>
                  <a:pt x="83" y="23"/>
                  <a:pt x="82" y="21"/>
                  <a:pt x="81" y="22"/>
                </a:cubicBezTo>
                <a:cubicBezTo>
                  <a:pt x="79" y="21"/>
                  <a:pt x="79" y="21"/>
                  <a:pt x="79" y="21"/>
                </a:cubicBezTo>
                <a:cubicBezTo>
                  <a:pt x="80" y="20"/>
                  <a:pt x="80" y="20"/>
                  <a:pt x="81" y="19"/>
                </a:cubicBezTo>
                <a:cubicBezTo>
                  <a:pt x="80" y="19"/>
                  <a:pt x="80" y="18"/>
                  <a:pt x="81" y="18"/>
                </a:cubicBezTo>
                <a:cubicBezTo>
                  <a:pt x="81" y="18"/>
                  <a:pt x="81" y="18"/>
                  <a:pt x="81" y="17"/>
                </a:cubicBezTo>
                <a:cubicBezTo>
                  <a:pt x="80" y="17"/>
                  <a:pt x="80" y="17"/>
                  <a:pt x="80" y="17"/>
                </a:cubicBezTo>
                <a:cubicBezTo>
                  <a:pt x="80" y="16"/>
                  <a:pt x="81" y="16"/>
                  <a:pt x="81" y="16"/>
                </a:cubicBezTo>
                <a:cubicBezTo>
                  <a:pt x="79" y="15"/>
                  <a:pt x="79" y="15"/>
                  <a:pt x="78" y="14"/>
                </a:cubicBezTo>
                <a:cubicBezTo>
                  <a:pt x="78" y="14"/>
                  <a:pt x="78" y="14"/>
                  <a:pt x="78" y="14"/>
                </a:cubicBezTo>
                <a:cubicBezTo>
                  <a:pt x="78" y="14"/>
                  <a:pt x="78" y="14"/>
                  <a:pt x="78" y="14"/>
                </a:cubicBezTo>
                <a:cubicBezTo>
                  <a:pt x="78" y="14"/>
                  <a:pt x="78" y="14"/>
                  <a:pt x="78" y="14"/>
                </a:cubicBezTo>
                <a:cubicBezTo>
                  <a:pt x="78" y="15"/>
                  <a:pt x="78" y="15"/>
                  <a:pt x="78" y="15"/>
                </a:cubicBezTo>
                <a:cubicBezTo>
                  <a:pt x="78" y="15"/>
                  <a:pt x="78" y="15"/>
                  <a:pt x="78" y="15"/>
                </a:cubicBezTo>
                <a:cubicBezTo>
                  <a:pt x="78" y="15"/>
                  <a:pt x="78" y="15"/>
                  <a:pt x="78" y="15"/>
                </a:cubicBezTo>
                <a:cubicBezTo>
                  <a:pt x="78" y="14"/>
                  <a:pt x="78" y="14"/>
                  <a:pt x="78" y="14"/>
                </a:cubicBezTo>
                <a:cubicBezTo>
                  <a:pt x="78" y="14"/>
                  <a:pt x="78" y="15"/>
                  <a:pt x="78" y="15"/>
                </a:cubicBezTo>
                <a:cubicBezTo>
                  <a:pt x="78" y="15"/>
                  <a:pt x="78" y="15"/>
                  <a:pt x="79" y="15"/>
                </a:cubicBezTo>
                <a:cubicBezTo>
                  <a:pt x="79" y="16"/>
                  <a:pt x="79" y="15"/>
                  <a:pt x="79" y="15"/>
                </a:cubicBezTo>
                <a:cubicBezTo>
                  <a:pt x="80" y="16"/>
                  <a:pt x="80" y="16"/>
                  <a:pt x="80" y="16"/>
                </a:cubicBezTo>
                <a:cubicBezTo>
                  <a:pt x="80" y="16"/>
                  <a:pt x="80" y="16"/>
                  <a:pt x="80" y="16"/>
                </a:cubicBezTo>
                <a:cubicBezTo>
                  <a:pt x="81" y="17"/>
                  <a:pt x="81" y="18"/>
                  <a:pt x="82" y="17"/>
                </a:cubicBezTo>
                <a:cubicBezTo>
                  <a:pt x="82" y="17"/>
                  <a:pt x="80" y="17"/>
                  <a:pt x="81" y="16"/>
                </a:cubicBezTo>
                <a:cubicBezTo>
                  <a:pt x="84" y="19"/>
                  <a:pt x="84" y="19"/>
                  <a:pt x="84" y="19"/>
                </a:cubicBezTo>
                <a:cubicBezTo>
                  <a:pt x="85" y="19"/>
                  <a:pt x="86" y="19"/>
                  <a:pt x="86" y="20"/>
                </a:cubicBezTo>
                <a:cubicBezTo>
                  <a:pt x="87" y="20"/>
                  <a:pt x="87" y="21"/>
                  <a:pt x="88" y="22"/>
                </a:cubicBezTo>
                <a:cubicBezTo>
                  <a:pt x="88" y="22"/>
                  <a:pt x="88" y="22"/>
                  <a:pt x="89" y="22"/>
                </a:cubicBezTo>
                <a:cubicBezTo>
                  <a:pt x="89" y="22"/>
                  <a:pt x="89" y="21"/>
                  <a:pt x="90" y="21"/>
                </a:cubicBezTo>
                <a:cubicBezTo>
                  <a:pt x="91" y="22"/>
                  <a:pt x="91" y="22"/>
                  <a:pt x="92" y="24"/>
                </a:cubicBezTo>
                <a:cubicBezTo>
                  <a:pt x="92" y="24"/>
                  <a:pt x="92" y="24"/>
                  <a:pt x="92" y="23"/>
                </a:cubicBezTo>
                <a:cubicBezTo>
                  <a:pt x="92" y="23"/>
                  <a:pt x="91" y="23"/>
                  <a:pt x="91" y="22"/>
                </a:cubicBezTo>
                <a:cubicBezTo>
                  <a:pt x="91" y="21"/>
                  <a:pt x="92" y="23"/>
                  <a:pt x="92" y="23"/>
                </a:cubicBezTo>
                <a:cubicBezTo>
                  <a:pt x="92" y="24"/>
                  <a:pt x="93" y="26"/>
                  <a:pt x="93" y="28"/>
                </a:cubicBezTo>
                <a:cubicBezTo>
                  <a:pt x="93" y="28"/>
                  <a:pt x="93" y="29"/>
                  <a:pt x="93" y="30"/>
                </a:cubicBezTo>
                <a:cubicBezTo>
                  <a:pt x="93" y="30"/>
                  <a:pt x="93" y="31"/>
                  <a:pt x="93" y="31"/>
                </a:cubicBezTo>
                <a:cubicBezTo>
                  <a:pt x="93" y="31"/>
                  <a:pt x="93" y="31"/>
                  <a:pt x="93" y="32"/>
                </a:cubicBezTo>
                <a:cubicBezTo>
                  <a:pt x="93" y="32"/>
                  <a:pt x="93" y="32"/>
                  <a:pt x="93" y="32"/>
                </a:cubicBezTo>
                <a:cubicBezTo>
                  <a:pt x="93" y="33"/>
                  <a:pt x="93" y="33"/>
                  <a:pt x="93" y="33"/>
                </a:cubicBezTo>
                <a:cubicBezTo>
                  <a:pt x="93" y="33"/>
                  <a:pt x="93" y="32"/>
                  <a:pt x="93" y="32"/>
                </a:cubicBezTo>
                <a:cubicBezTo>
                  <a:pt x="93" y="32"/>
                  <a:pt x="93" y="33"/>
                  <a:pt x="92" y="33"/>
                </a:cubicBezTo>
                <a:cubicBezTo>
                  <a:pt x="92" y="33"/>
                  <a:pt x="92" y="33"/>
                  <a:pt x="92" y="34"/>
                </a:cubicBezTo>
                <a:cubicBezTo>
                  <a:pt x="92" y="34"/>
                  <a:pt x="93" y="34"/>
                  <a:pt x="93" y="34"/>
                </a:cubicBezTo>
                <a:cubicBezTo>
                  <a:pt x="93" y="35"/>
                  <a:pt x="92" y="36"/>
                  <a:pt x="92" y="36"/>
                </a:cubicBezTo>
                <a:cubicBezTo>
                  <a:pt x="92" y="37"/>
                  <a:pt x="92" y="37"/>
                  <a:pt x="92" y="37"/>
                </a:cubicBezTo>
                <a:cubicBezTo>
                  <a:pt x="91" y="38"/>
                  <a:pt x="91" y="38"/>
                  <a:pt x="91" y="39"/>
                </a:cubicBezTo>
                <a:cubicBezTo>
                  <a:pt x="91" y="39"/>
                  <a:pt x="90" y="39"/>
                  <a:pt x="90" y="40"/>
                </a:cubicBezTo>
                <a:cubicBezTo>
                  <a:pt x="91" y="38"/>
                  <a:pt x="89" y="41"/>
                  <a:pt x="89" y="41"/>
                </a:cubicBezTo>
                <a:cubicBezTo>
                  <a:pt x="88" y="43"/>
                  <a:pt x="86" y="44"/>
                  <a:pt x="84" y="45"/>
                </a:cubicBezTo>
                <a:cubicBezTo>
                  <a:pt x="83" y="46"/>
                  <a:pt x="82" y="46"/>
                  <a:pt x="80" y="47"/>
                </a:cubicBezTo>
                <a:cubicBezTo>
                  <a:pt x="79" y="47"/>
                  <a:pt x="77" y="47"/>
                  <a:pt x="76" y="47"/>
                </a:cubicBezTo>
                <a:cubicBezTo>
                  <a:pt x="74" y="47"/>
                  <a:pt x="73" y="46"/>
                  <a:pt x="72" y="46"/>
                </a:cubicBezTo>
                <a:cubicBezTo>
                  <a:pt x="71" y="46"/>
                  <a:pt x="71" y="45"/>
                  <a:pt x="70" y="45"/>
                </a:cubicBezTo>
                <a:cubicBezTo>
                  <a:pt x="70" y="45"/>
                  <a:pt x="70" y="45"/>
                  <a:pt x="70" y="45"/>
                </a:cubicBezTo>
                <a:cubicBezTo>
                  <a:pt x="69" y="45"/>
                  <a:pt x="69" y="45"/>
                  <a:pt x="69" y="45"/>
                </a:cubicBezTo>
                <a:cubicBezTo>
                  <a:pt x="69" y="45"/>
                  <a:pt x="69" y="45"/>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9" y="44"/>
                  <a:pt x="69" y="44"/>
                  <a:pt x="69" y="44"/>
                </a:cubicBezTo>
                <a:cubicBezTo>
                  <a:pt x="68" y="44"/>
                  <a:pt x="68" y="44"/>
                  <a:pt x="68" y="44"/>
                </a:cubicBezTo>
                <a:cubicBezTo>
                  <a:pt x="67" y="43"/>
                  <a:pt x="67" y="43"/>
                  <a:pt x="67" y="43"/>
                </a:cubicBezTo>
                <a:cubicBezTo>
                  <a:pt x="67" y="42"/>
                  <a:pt x="66" y="43"/>
                  <a:pt x="66" y="42"/>
                </a:cubicBezTo>
                <a:cubicBezTo>
                  <a:pt x="65" y="42"/>
                  <a:pt x="65" y="42"/>
                  <a:pt x="66" y="42"/>
                </a:cubicBezTo>
                <a:cubicBezTo>
                  <a:pt x="65" y="42"/>
                  <a:pt x="65" y="42"/>
                  <a:pt x="64" y="42"/>
                </a:cubicBezTo>
                <a:cubicBezTo>
                  <a:pt x="65" y="41"/>
                  <a:pt x="65" y="42"/>
                  <a:pt x="65" y="41"/>
                </a:cubicBezTo>
                <a:cubicBezTo>
                  <a:pt x="65" y="41"/>
                  <a:pt x="64" y="41"/>
                  <a:pt x="64" y="41"/>
                </a:cubicBezTo>
                <a:cubicBezTo>
                  <a:pt x="64" y="41"/>
                  <a:pt x="64" y="40"/>
                  <a:pt x="64" y="40"/>
                </a:cubicBezTo>
                <a:cubicBezTo>
                  <a:pt x="62" y="40"/>
                  <a:pt x="61" y="40"/>
                  <a:pt x="60" y="40"/>
                </a:cubicBezTo>
                <a:cubicBezTo>
                  <a:pt x="60" y="40"/>
                  <a:pt x="60" y="40"/>
                  <a:pt x="60" y="40"/>
                </a:cubicBezTo>
                <a:cubicBezTo>
                  <a:pt x="59" y="40"/>
                  <a:pt x="58" y="40"/>
                  <a:pt x="57" y="41"/>
                </a:cubicBezTo>
                <a:cubicBezTo>
                  <a:pt x="57" y="40"/>
                  <a:pt x="57" y="40"/>
                  <a:pt x="57" y="40"/>
                </a:cubicBezTo>
                <a:cubicBezTo>
                  <a:pt x="57" y="40"/>
                  <a:pt x="56" y="41"/>
                  <a:pt x="56" y="41"/>
                </a:cubicBezTo>
                <a:cubicBezTo>
                  <a:pt x="56" y="41"/>
                  <a:pt x="56" y="41"/>
                  <a:pt x="56" y="40"/>
                </a:cubicBezTo>
                <a:cubicBezTo>
                  <a:pt x="56" y="40"/>
                  <a:pt x="56" y="41"/>
                  <a:pt x="55" y="41"/>
                </a:cubicBezTo>
                <a:cubicBezTo>
                  <a:pt x="55" y="41"/>
                  <a:pt x="54" y="42"/>
                  <a:pt x="53" y="43"/>
                </a:cubicBezTo>
                <a:cubicBezTo>
                  <a:pt x="53" y="43"/>
                  <a:pt x="53" y="43"/>
                  <a:pt x="53" y="43"/>
                </a:cubicBezTo>
                <a:cubicBezTo>
                  <a:pt x="52" y="44"/>
                  <a:pt x="51" y="45"/>
                  <a:pt x="50" y="46"/>
                </a:cubicBezTo>
                <a:cubicBezTo>
                  <a:pt x="49" y="47"/>
                  <a:pt x="49" y="48"/>
                  <a:pt x="48" y="48"/>
                </a:cubicBezTo>
                <a:cubicBezTo>
                  <a:pt x="47" y="49"/>
                  <a:pt x="47" y="49"/>
                  <a:pt x="46" y="50"/>
                </a:cubicBezTo>
                <a:cubicBezTo>
                  <a:pt x="46" y="51"/>
                  <a:pt x="46" y="51"/>
                  <a:pt x="46" y="52"/>
                </a:cubicBezTo>
                <a:cubicBezTo>
                  <a:pt x="45" y="52"/>
                  <a:pt x="44" y="52"/>
                  <a:pt x="44" y="53"/>
                </a:cubicBezTo>
                <a:cubicBezTo>
                  <a:pt x="43" y="53"/>
                  <a:pt x="43" y="53"/>
                  <a:pt x="43" y="53"/>
                </a:cubicBezTo>
                <a:cubicBezTo>
                  <a:pt x="43" y="54"/>
                  <a:pt x="43" y="55"/>
                  <a:pt x="42" y="55"/>
                </a:cubicBezTo>
                <a:cubicBezTo>
                  <a:pt x="42" y="55"/>
                  <a:pt x="43" y="54"/>
                  <a:pt x="43" y="54"/>
                </a:cubicBezTo>
                <a:cubicBezTo>
                  <a:pt x="43" y="54"/>
                  <a:pt x="42" y="53"/>
                  <a:pt x="43" y="53"/>
                </a:cubicBezTo>
                <a:cubicBezTo>
                  <a:pt x="43" y="53"/>
                  <a:pt x="42" y="53"/>
                  <a:pt x="42" y="53"/>
                </a:cubicBezTo>
                <a:cubicBezTo>
                  <a:pt x="42" y="52"/>
                  <a:pt x="41" y="52"/>
                  <a:pt x="41" y="52"/>
                </a:cubicBezTo>
                <a:cubicBezTo>
                  <a:pt x="41" y="51"/>
                  <a:pt x="42" y="50"/>
                  <a:pt x="43" y="49"/>
                </a:cubicBezTo>
                <a:cubicBezTo>
                  <a:pt x="43" y="48"/>
                  <a:pt x="43" y="48"/>
                  <a:pt x="44" y="48"/>
                </a:cubicBezTo>
                <a:cubicBezTo>
                  <a:pt x="44" y="48"/>
                  <a:pt x="44" y="48"/>
                  <a:pt x="44" y="47"/>
                </a:cubicBezTo>
                <a:cubicBezTo>
                  <a:pt x="44" y="47"/>
                  <a:pt x="43" y="47"/>
                  <a:pt x="43" y="48"/>
                </a:cubicBezTo>
                <a:cubicBezTo>
                  <a:pt x="43" y="47"/>
                  <a:pt x="44" y="46"/>
                  <a:pt x="45" y="46"/>
                </a:cubicBezTo>
                <a:cubicBezTo>
                  <a:pt x="45" y="46"/>
                  <a:pt x="45" y="46"/>
                  <a:pt x="46" y="46"/>
                </a:cubicBezTo>
                <a:cubicBezTo>
                  <a:pt x="46" y="46"/>
                  <a:pt x="46" y="45"/>
                  <a:pt x="46" y="45"/>
                </a:cubicBezTo>
                <a:cubicBezTo>
                  <a:pt x="46" y="45"/>
                  <a:pt x="46" y="45"/>
                  <a:pt x="46" y="45"/>
                </a:cubicBezTo>
                <a:cubicBezTo>
                  <a:pt x="46" y="44"/>
                  <a:pt x="45" y="46"/>
                  <a:pt x="45" y="46"/>
                </a:cubicBezTo>
                <a:cubicBezTo>
                  <a:pt x="45" y="45"/>
                  <a:pt x="46" y="44"/>
                  <a:pt x="47" y="44"/>
                </a:cubicBezTo>
                <a:cubicBezTo>
                  <a:pt x="47" y="43"/>
                  <a:pt x="46" y="43"/>
                  <a:pt x="46" y="43"/>
                </a:cubicBezTo>
                <a:cubicBezTo>
                  <a:pt x="46" y="43"/>
                  <a:pt x="46" y="44"/>
                  <a:pt x="45" y="44"/>
                </a:cubicBezTo>
                <a:cubicBezTo>
                  <a:pt x="45" y="44"/>
                  <a:pt x="45" y="43"/>
                  <a:pt x="45" y="43"/>
                </a:cubicBezTo>
                <a:cubicBezTo>
                  <a:pt x="45" y="43"/>
                  <a:pt x="44" y="43"/>
                  <a:pt x="44" y="43"/>
                </a:cubicBezTo>
                <a:cubicBezTo>
                  <a:pt x="44" y="44"/>
                  <a:pt x="45" y="43"/>
                  <a:pt x="45" y="44"/>
                </a:cubicBezTo>
                <a:cubicBezTo>
                  <a:pt x="44" y="44"/>
                  <a:pt x="45" y="44"/>
                  <a:pt x="45" y="44"/>
                </a:cubicBezTo>
                <a:cubicBezTo>
                  <a:pt x="45" y="45"/>
                  <a:pt x="44" y="45"/>
                  <a:pt x="44" y="45"/>
                </a:cubicBezTo>
                <a:cubicBezTo>
                  <a:pt x="44" y="45"/>
                  <a:pt x="44" y="45"/>
                  <a:pt x="44" y="45"/>
                </a:cubicBezTo>
                <a:cubicBezTo>
                  <a:pt x="43" y="44"/>
                  <a:pt x="44" y="46"/>
                  <a:pt x="44" y="46"/>
                </a:cubicBezTo>
                <a:cubicBezTo>
                  <a:pt x="43" y="47"/>
                  <a:pt x="42" y="47"/>
                  <a:pt x="42" y="47"/>
                </a:cubicBezTo>
                <a:cubicBezTo>
                  <a:pt x="42" y="47"/>
                  <a:pt x="43" y="47"/>
                  <a:pt x="42" y="48"/>
                </a:cubicBezTo>
                <a:cubicBezTo>
                  <a:pt x="42" y="48"/>
                  <a:pt x="41" y="48"/>
                  <a:pt x="41" y="48"/>
                </a:cubicBezTo>
                <a:cubicBezTo>
                  <a:pt x="41" y="48"/>
                  <a:pt x="41" y="49"/>
                  <a:pt x="41" y="49"/>
                </a:cubicBezTo>
                <a:cubicBezTo>
                  <a:pt x="40" y="51"/>
                  <a:pt x="38" y="53"/>
                  <a:pt x="37" y="55"/>
                </a:cubicBezTo>
                <a:cubicBezTo>
                  <a:pt x="36" y="56"/>
                  <a:pt x="37" y="56"/>
                  <a:pt x="37" y="56"/>
                </a:cubicBezTo>
                <a:cubicBezTo>
                  <a:pt x="37" y="56"/>
                  <a:pt x="37" y="56"/>
                  <a:pt x="37" y="56"/>
                </a:cubicBezTo>
                <a:cubicBezTo>
                  <a:pt x="38" y="57"/>
                  <a:pt x="39" y="56"/>
                  <a:pt x="39" y="56"/>
                </a:cubicBezTo>
                <a:cubicBezTo>
                  <a:pt x="39" y="57"/>
                  <a:pt x="39" y="57"/>
                  <a:pt x="39" y="57"/>
                </a:cubicBezTo>
                <a:cubicBezTo>
                  <a:pt x="39" y="57"/>
                  <a:pt x="39" y="57"/>
                  <a:pt x="39" y="57"/>
                </a:cubicBezTo>
                <a:cubicBezTo>
                  <a:pt x="38" y="56"/>
                  <a:pt x="38" y="56"/>
                  <a:pt x="37" y="57"/>
                </a:cubicBezTo>
                <a:cubicBezTo>
                  <a:pt x="38" y="57"/>
                  <a:pt x="38" y="56"/>
                  <a:pt x="38" y="57"/>
                </a:cubicBezTo>
                <a:cubicBezTo>
                  <a:pt x="38" y="58"/>
                  <a:pt x="37" y="58"/>
                  <a:pt x="38" y="59"/>
                </a:cubicBezTo>
                <a:cubicBezTo>
                  <a:pt x="38" y="59"/>
                  <a:pt x="38" y="58"/>
                  <a:pt x="38" y="58"/>
                </a:cubicBezTo>
                <a:cubicBezTo>
                  <a:pt x="39" y="57"/>
                  <a:pt x="39" y="57"/>
                  <a:pt x="40" y="57"/>
                </a:cubicBezTo>
                <a:cubicBezTo>
                  <a:pt x="40" y="57"/>
                  <a:pt x="40" y="58"/>
                  <a:pt x="41" y="57"/>
                </a:cubicBezTo>
                <a:cubicBezTo>
                  <a:pt x="41" y="58"/>
                  <a:pt x="41" y="59"/>
                  <a:pt x="41" y="59"/>
                </a:cubicBezTo>
                <a:cubicBezTo>
                  <a:pt x="41" y="60"/>
                  <a:pt x="40" y="60"/>
                  <a:pt x="40" y="60"/>
                </a:cubicBezTo>
                <a:cubicBezTo>
                  <a:pt x="39" y="60"/>
                  <a:pt x="40" y="61"/>
                  <a:pt x="39" y="62"/>
                </a:cubicBezTo>
                <a:cubicBezTo>
                  <a:pt x="39" y="62"/>
                  <a:pt x="39" y="62"/>
                  <a:pt x="39" y="62"/>
                </a:cubicBezTo>
                <a:cubicBezTo>
                  <a:pt x="39" y="63"/>
                  <a:pt x="38" y="63"/>
                  <a:pt x="38" y="64"/>
                </a:cubicBezTo>
                <a:cubicBezTo>
                  <a:pt x="37" y="65"/>
                  <a:pt x="36" y="67"/>
                  <a:pt x="36" y="69"/>
                </a:cubicBezTo>
                <a:cubicBezTo>
                  <a:pt x="36" y="69"/>
                  <a:pt x="35" y="70"/>
                  <a:pt x="36" y="70"/>
                </a:cubicBezTo>
                <a:cubicBezTo>
                  <a:pt x="36" y="71"/>
                  <a:pt x="35" y="70"/>
                  <a:pt x="35" y="71"/>
                </a:cubicBezTo>
                <a:cubicBezTo>
                  <a:pt x="35" y="71"/>
                  <a:pt x="35" y="71"/>
                  <a:pt x="35" y="71"/>
                </a:cubicBezTo>
                <a:cubicBezTo>
                  <a:pt x="35" y="72"/>
                  <a:pt x="35" y="71"/>
                  <a:pt x="34" y="72"/>
                </a:cubicBezTo>
                <a:cubicBezTo>
                  <a:pt x="34" y="73"/>
                  <a:pt x="35" y="73"/>
                  <a:pt x="34" y="74"/>
                </a:cubicBezTo>
                <a:cubicBezTo>
                  <a:pt x="34" y="74"/>
                  <a:pt x="34" y="74"/>
                  <a:pt x="34" y="74"/>
                </a:cubicBezTo>
                <a:cubicBezTo>
                  <a:pt x="34" y="74"/>
                  <a:pt x="33" y="75"/>
                  <a:pt x="33" y="77"/>
                </a:cubicBezTo>
                <a:cubicBezTo>
                  <a:pt x="33" y="77"/>
                  <a:pt x="33" y="77"/>
                  <a:pt x="34" y="77"/>
                </a:cubicBezTo>
                <a:cubicBezTo>
                  <a:pt x="33" y="78"/>
                  <a:pt x="33" y="78"/>
                  <a:pt x="33" y="79"/>
                </a:cubicBezTo>
                <a:cubicBezTo>
                  <a:pt x="33" y="80"/>
                  <a:pt x="33" y="81"/>
                  <a:pt x="32" y="83"/>
                </a:cubicBezTo>
                <a:cubicBezTo>
                  <a:pt x="32" y="84"/>
                  <a:pt x="32" y="85"/>
                  <a:pt x="32" y="86"/>
                </a:cubicBezTo>
                <a:cubicBezTo>
                  <a:pt x="32" y="87"/>
                  <a:pt x="32" y="88"/>
                  <a:pt x="32" y="89"/>
                </a:cubicBezTo>
                <a:cubicBezTo>
                  <a:pt x="32" y="90"/>
                  <a:pt x="32" y="90"/>
                  <a:pt x="32" y="91"/>
                </a:cubicBezTo>
                <a:cubicBezTo>
                  <a:pt x="32" y="92"/>
                  <a:pt x="31" y="94"/>
                  <a:pt x="32" y="95"/>
                </a:cubicBezTo>
                <a:cubicBezTo>
                  <a:pt x="32" y="94"/>
                  <a:pt x="32" y="94"/>
                  <a:pt x="32" y="95"/>
                </a:cubicBezTo>
                <a:cubicBezTo>
                  <a:pt x="32" y="95"/>
                  <a:pt x="32" y="96"/>
                  <a:pt x="32" y="97"/>
                </a:cubicBezTo>
                <a:cubicBezTo>
                  <a:pt x="32" y="99"/>
                  <a:pt x="32" y="100"/>
                  <a:pt x="32" y="101"/>
                </a:cubicBezTo>
                <a:cubicBezTo>
                  <a:pt x="32" y="102"/>
                  <a:pt x="32" y="102"/>
                  <a:pt x="32" y="102"/>
                </a:cubicBezTo>
                <a:cubicBezTo>
                  <a:pt x="32" y="102"/>
                  <a:pt x="33" y="103"/>
                  <a:pt x="33" y="103"/>
                </a:cubicBezTo>
                <a:cubicBezTo>
                  <a:pt x="33" y="104"/>
                  <a:pt x="32" y="104"/>
                  <a:pt x="33" y="105"/>
                </a:cubicBezTo>
                <a:cubicBezTo>
                  <a:pt x="33" y="105"/>
                  <a:pt x="33" y="105"/>
                  <a:pt x="33" y="106"/>
                </a:cubicBezTo>
                <a:cubicBezTo>
                  <a:pt x="33" y="107"/>
                  <a:pt x="33" y="107"/>
                  <a:pt x="33" y="107"/>
                </a:cubicBezTo>
                <a:cubicBezTo>
                  <a:pt x="33" y="107"/>
                  <a:pt x="33" y="108"/>
                  <a:pt x="34" y="108"/>
                </a:cubicBezTo>
                <a:cubicBezTo>
                  <a:pt x="34" y="108"/>
                  <a:pt x="33" y="108"/>
                  <a:pt x="34" y="109"/>
                </a:cubicBezTo>
                <a:cubicBezTo>
                  <a:pt x="34" y="109"/>
                  <a:pt x="34" y="110"/>
                  <a:pt x="34" y="110"/>
                </a:cubicBezTo>
                <a:cubicBezTo>
                  <a:pt x="34" y="110"/>
                  <a:pt x="34" y="111"/>
                  <a:pt x="35" y="112"/>
                </a:cubicBezTo>
                <a:cubicBezTo>
                  <a:pt x="35" y="112"/>
                  <a:pt x="35" y="113"/>
                  <a:pt x="35" y="113"/>
                </a:cubicBezTo>
                <a:cubicBezTo>
                  <a:pt x="35" y="114"/>
                  <a:pt x="36" y="113"/>
                  <a:pt x="36" y="114"/>
                </a:cubicBezTo>
                <a:cubicBezTo>
                  <a:pt x="35" y="114"/>
                  <a:pt x="35" y="114"/>
                  <a:pt x="35" y="114"/>
                </a:cubicBezTo>
                <a:cubicBezTo>
                  <a:pt x="35" y="114"/>
                  <a:pt x="35" y="114"/>
                  <a:pt x="35" y="115"/>
                </a:cubicBezTo>
                <a:cubicBezTo>
                  <a:pt x="36" y="115"/>
                  <a:pt x="36" y="114"/>
                  <a:pt x="36" y="114"/>
                </a:cubicBezTo>
                <a:cubicBezTo>
                  <a:pt x="36" y="114"/>
                  <a:pt x="36" y="115"/>
                  <a:pt x="36" y="115"/>
                </a:cubicBezTo>
                <a:cubicBezTo>
                  <a:pt x="36" y="115"/>
                  <a:pt x="36" y="115"/>
                  <a:pt x="36" y="116"/>
                </a:cubicBezTo>
                <a:cubicBezTo>
                  <a:pt x="36" y="116"/>
                  <a:pt x="37" y="117"/>
                  <a:pt x="37" y="117"/>
                </a:cubicBezTo>
                <a:cubicBezTo>
                  <a:pt x="37" y="117"/>
                  <a:pt x="37" y="118"/>
                  <a:pt x="37" y="118"/>
                </a:cubicBezTo>
                <a:cubicBezTo>
                  <a:pt x="38" y="119"/>
                  <a:pt x="39" y="121"/>
                  <a:pt x="39" y="121"/>
                </a:cubicBezTo>
                <a:cubicBezTo>
                  <a:pt x="39" y="122"/>
                  <a:pt x="40" y="122"/>
                  <a:pt x="40" y="123"/>
                </a:cubicBezTo>
                <a:cubicBezTo>
                  <a:pt x="40" y="123"/>
                  <a:pt x="40" y="123"/>
                  <a:pt x="40" y="123"/>
                </a:cubicBezTo>
                <a:cubicBezTo>
                  <a:pt x="40" y="124"/>
                  <a:pt x="41" y="124"/>
                  <a:pt x="41" y="124"/>
                </a:cubicBezTo>
                <a:cubicBezTo>
                  <a:pt x="41" y="125"/>
                  <a:pt x="41" y="125"/>
                  <a:pt x="41" y="125"/>
                </a:cubicBezTo>
                <a:cubicBezTo>
                  <a:pt x="42" y="126"/>
                  <a:pt x="42" y="126"/>
                  <a:pt x="42" y="126"/>
                </a:cubicBezTo>
                <a:cubicBezTo>
                  <a:pt x="42" y="126"/>
                  <a:pt x="43" y="126"/>
                  <a:pt x="43" y="127"/>
                </a:cubicBezTo>
                <a:cubicBezTo>
                  <a:pt x="43" y="127"/>
                  <a:pt x="43" y="127"/>
                  <a:pt x="43" y="127"/>
                </a:cubicBezTo>
                <a:cubicBezTo>
                  <a:pt x="43" y="127"/>
                  <a:pt x="43" y="127"/>
                  <a:pt x="43" y="127"/>
                </a:cubicBezTo>
                <a:cubicBezTo>
                  <a:pt x="44" y="128"/>
                  <a:pt x="44" y="128"/>
                  <a:pt x="44" y="128"/>
                </a:cubicBezTo>
                <a:cubicBezTo>
                  <a:pt x="44" y="129"/>
                  <a:pt x="46" y="129"/>
                  <a:pt x="46" y="130"/>
                </a:cubicBezTo>
                <a:cubicBezTo>
                  <a:pt x="46" y="130"/>
                  <a:pt x="47" y="130"/>
                  <a:pt x="48" y="130"/>
                </a:cubicBezTo>
                <a:cubicBezTo>
                  <a:pt x="48" y="130"/>
                  <a:pt x="48" y="131"/>
                  <a:pt x="49" y="131"/>
                </a:cubicBezTo>
                <a:cubicBezTo>
                  <a:pt x="49" y="131"/>
                  <a:pt x="50" y="131"/>
                  <a:pt x="51" y="131"/>
                </a:cubicBezTo>
                <a:cubicBezTo>
                  <a:pt x="51" y="131"/>
                  <a:pt x="51" y="131"/>
                  <a:pt x="52" y="131"/>
                </a:cubicBezTo>
                <a:cubicBezTo>
                  <a:pt x="52" y="131"/>
                  <a:pt x="52" y="131"/>
                  <a:pt x="53" y="131"/>
                </a:cubicBezTo>
                <a:cubicBezTo>
                  <a:pt x="53" y="131"/>
                  <a:pt x="53" y="132"/>
                  <a:pt x="53" y="131"/>
                </a:cubicBezTo>
                <a:cubicBezTo>
                  <a:pt x="53" y="131"/>
                  <a:pt x="53" y="131"/>
                  <a:pt x="53" y="131"/>
                </a:cubicBezTo>
                <a:cubicBezTo>
                  <a:pt x="53" y="131"/>
                  <a:pt x="53" y="131"/>
                  <a:pt x="54" y="131"/>
                </a:cubicBezTo>
                <a:cubicBezTo>
                  <a:pt x="54" y="131"/>
                  <a:pt x="55" y="131"/>
                  <a:pt x="55" y="131"/>
                </a:cubicBezTo>
                <a:cubicBezTo>
                  <a:pt x="55" y="131"/>
                  <a:pt x="55" y="131"/>
                  <a:pt x="55" y="131"/>
                </a:cubicBezTo>
                <a:cubicBezTo>
                  <a:pt x="56" y="131"/>
                  <a:pt x="56" y="130"/>
                  <a:pt x="57" y="130"/>
                </a:cubicBezTo>
                <a:cubicBezTo>
                  <a:pt x="57" y="130"/>
                  <a:pt x="56" y="130"/>
                  <a:pt x="56" y="131"/>
                </a:cubicBezTo>
                <a:cubicBezTo>
                  <a:pt x="56" y="131"/>
                  <a:pt x="57" y="131"/>
                  <a:pt x="56" y="131"/>
                </a:cubicBezTo>
                <a:cubicBezTo>
                  <a:pt x="57" y="132"/>
                  <a:pt x="57" y="131"/>
                  <a:pt x="57" y="131"/>
                </a:cubicBezTo>
                <a:cubicBezTo>
                  <a:pt x="57" y="131"/>
                  <a:pt x="57" y="131"/>
                  <a:pt x="57" y="132"/>
                </a:cubicBezTo>
                <a:cubicBezTo>
                  <a:pt x="57" y="132"/>
                  <a:pt x="57" y="131"/>
                  <a:pt x="58" y="131"/>
                </a:cubicBezTo>
                <a:cubicBezTo>
                  <a:pt x="58" y="132"/>
                  <a:pt x="59" y="132"/>
                  <a:pt x="59" y="131"/>
                </a:cubicBezTo>
                <a:cubicBezTo>
                  <a:pt x="58" y="131"/>
                  <a:pt x="58" y="131"/>
                  <a:pt x="57" y="130"/>
                </a:cubicBezTo>
                <a:cubicBezTo>
                  <a:pt x="57" y="130"/>
                  <a:pt x="58" y="130"/>
                  <a:pt x="58" y="129"/>
                </a:cubicBezTo>
                <a:cubicBezTo>
                  <a:pt x="58" y="130"/>
                  <a:pt x="58" y="130"/>
                  <a:pt x="59" y="130"/>
                </a:cubicBezTo>
                <a:cubicBezTo>
                  <a:pt x="59" y="130"/>
                  <a:pt x="58" y="129"/>
                  <a:pt x="58" y="129"/>
                </a:cubicBezTo>
                <a:cubicBezTo>
                  <a:pt x="58" y="129"/>
                  <a:pt x="59" y="129"/>
                  <a:pt x="60" y="130"/>
                </a:cubicBezTo>
                <a:cubicBezTo>
                  <a:pt x="60" y="129"/>
                  <a:pt x="60" y="129"/>
                  <a:pt x="60" y="128"/>
                </a:cubicBezTo>
                <a:cubicBezTo>
                  <a:pt x="60" y="128"/>
                  <a:pt x="60" y="128"/>
                  <a:pt x="60" y="128"/>
                </a:cubicBezTo>
                <a:cubicBezTo>
                  <a:pt x="60" y="128"/>
                  <a:pt x="61" y="127"/>
                  <a:pt x="62" y="128"/>
                </a:cubicBezTo>
                <a:cubicBezTo>
                  <a:pt x="61" y="128"/>
                  <a:pt x="61" y="128"/>
                  <a:pt x="61" y="128"/>
                </a:cubicBezTo>
                <a:cubicBezTo>
                  <a:pt x="60" y="128"/>
                  <a:pt x="60" y="128"/>
                  <a:pt x="60" y="128"/>
                </a:cubicBezTo>
                <a:cubicBezTo>
                  <a:pt x="60" y="129"/>
                  <a:pt x="61" y="128"/>
                  <a:pt x="61" y="129"/>
                </a:cubicBezTo>
                <a:cubicBezTo>
                  <a:pt x="61" y="129"/>
                  <a:pt x="61" y="129"/>
                  <a:pt x="60" y="129"/>
                </a:cubicBezTo>
                <a:cubicBezTo>
                  <a:pt x="60" y="130"/>
                  <a:pt x="61" y="129"/>
                  <a:pt x="61" y="130"/>
                </a:cubicBezTo>
                <a:cubicBezTo>
                  <a:pt x="62" y="129"/>
                  <a:pt x="62" y="129"/>
                  <a:pt x="62" y="129"/>
                </a:cubicBezTo>
                <a:cubicBezTo>
                  <a:pt x="63" y="129"/>
                  <a:pt x="62" y="131"/>
                  <a:pt x="63" y="131"/>
                </a:cubicBezTo>
                <a:cubicBezTo>
                  <a:pt x="62" y="132"/>
                  <a:pt x="62" y="131"/>
                  <a:pt x="61" y="132"/>
                </a:cubicBezTo>
                <a:cubicBezTo>
                  <a:pt x="61" y="132"/>
                  <a:pt x="61" y="132"/>
                  <a:pt x="61" y="131"/>
                </a:cubicBezTo>
                <a:cubicBezTo>
                  <a:pt x="60" y="132"/>
                  <a:pt x="61" y="133"/>
                  <a:pt x="60" y="133"/>
                </a:cubicBezTo>
                <a:cubicBezTo>
                  <a:pt x="60" y="133"/>
                  <a:pt x="60" y="133"/>
                  <a:pt x="60" y="133"/>
                </a:cubicBezTo>
                <a:cubicBezTo>
                  <a:pt x="59" y="133"/>
                  <a:pt x="60" y="133"/>
                  <a:pt x="59" y="133"/>
                </a:cubicBezTo>
                <a:cubicBezTo>
                  <a:pt x="59" y="134"/>
                  <a:pt x="58" y="133"/>
                  <a:pt x="58" y="133"/>
                </a:cubicBezTo>
                <a:cubicBezTo>
                  <a:pt x="57" y="134"/>
                  <a:pt x="58" y="134"/>
                  <a:pt x="58" y="134"/>
                </a:cubicBezTo>
                <a:cubicBezTo>
                  <a:pt x="58" y="134"/>
                  <a:pt x="57" y="135"/>
                  <a:pt x="57" y="134"/>
                </a:cubicBezTo>
                <a:cubicBezTo>
                  <a:pt x="57" y="134"/>
                  <a:pt x="58" y="135"/>
                  <a:pt x="58" y="135"/>
                </a:cubicBezTo>
                <a:cubicBezTo>
                  <a:pt x="58" y="135"/>
                  <a:pt x="57" y="135"/>
                  <a:pt x="57" y="135"/>
                </a:cubicBezTo>
                <a:cubicBezTo>
                  <a:pt x="57" y="135"/>
                  <a:pt x="56" y="135"/>
                  <a:pt x="56" y="136"/>
                </a:cubicBezTo>
                <a:cubicBezTo>
                  <a:pt x="56" y="136"/>
                  <a:pt x="57" y="135"/>
                  <a:pt x="57" y="135"/>
                </a:cubicBezTo>
                <a:cubicBezTo>
                  <a:pt x="57" y="136"/>
                  <a:pt x="58" y="135"/>
                  <a:pt x="58" y="136"/>
                </a:cubicBezTo>
                <a:cubicBezTo>
                  <a:pt x="59" y="136"/>
                  <a:pt x="58" y="135"/>
                  <a:pt x="59" y="135"/>
                </a:cubicBezTo>
                <a:cubicBezTo>
                  <a:pt x="60" y="135"/>
                  <a:pt x="59" y="135"/>
                  <a:pt x="60" y="135"/>
                </a:cubicBezTo>
                <a:cubicBezTo>
                  <a:pt x="61" y="135"/>
                  <a:pt x="61" y="134"/>
                  <a:pt x="61" y="134"/>
                </a:cubicBezTo>
                <a:cubicBezTo>
                  <a:pt x="61" y="134"/>
                  <a:pt x="62" y="134"/>
                  <a:pt x="63" y="134"/>
                </a:cubicBezTo>
                <a:cubicBezTo>
                  <a:pt x="63" y="133"/>
                  <a:pt x="62" y="134"/>
                  <a:pt x="62" y="133"/>
                </a:cubicBezTo>
                <a:cubicBezTo>
                  <a:pt x="63" y="133"/>
                  <a:pt x="65" y="132"/>
                  <a:pt x="64" y="132"/>
                </a:cubicBezTo>
                <a:cubicBezTo>
                  <a:pt x="65" y="132"/>
                  <a:pt x="65" y="132"/>
                  <a:pt x="66" y="131"/>
                </a:cubicBezTo>
                <a:cubicBezTo>
                  <a:pt x="66" y="132"/>
                  <a:pt x="65" y="131"/>
                  <a:pt x="65" y="132"/>
                </a:cubicBezTo>
                <a:cubicBezTo>
                  <a:pt x="66" y="132"/>
                  <a:pt x="67" y="132"/>
                  <a:pt x="68" y="132"/>
                </a:cubicBezTo>
                <a:cubicBezTo>
                  <a:pt x="68" y="131"/>
                  <a:pt x="67" y="132"/>
                  <a:pt x="66" y="132"/>
                </a:cubicBezTo>
                <a:cubicBezTo>
                  <a:pt x="66" y="131"/>
                  <a:pt x="68" y="131"/>
                  <a:pt x="67" y="130"/>
                </a:cubicBezTo>
                <a:cubicBezTo>
                  <a:pt x="67" y="130"/>
                  <a:pt x="67" y="130"/>
                  <a:pt x="67" y="130"/>
                </a:cubicBezTo>
                <a:cubicBezTo>
                  <a:pt x="67" y="129"/>
                  <a:pt x="68" y="129"/>
                  <a:pt x="69" y="128"/>
                </a:cubicBezTo>
                <a:cubicBezTo>
                  <a:pt x="69" y="129"/>
                  <a:pt x="68" y="129"/>
                  <a:pt x="69" y="129"/>
                </a:cubicBezTo>
                <a:cubicBezTo>
                  <a:pt x="69" y="129"/>
                  <a:pt x="70" y="129"/>
                  <a:pt x="70" y="129"/>
                </a:cubicBezTo>
                <a:cubicBezTo>
                  <a:pt x="71" y="128"/>
                  <a:pt x="70" y="128"/>
                  <a:pt x="70" y="127"/>
                </a:cubicBezTo>
                <a:cubicBezTo>
                  <a:pt x="70" y="127"/>
                  <a:pt x="71" y="126"/>
                  <a:pt x="71" y="126"/>
                </a:cubicBezTo>
                <a:cubicBezTo>
                  <a:pt x="71" y="127"/>
                  <a:pt x="71" y="127"/>
                  <a:pt x="71" y="127"/>
                </a:cubicBezTo>
                <a:cubicBezTo>
                  <a:pt x="71" y="127"/>
                  <a:pt x="70" y="127"/>
                  <a:pt x="70" y="128"/>
                </a:cubicBezTo>
                <a:cubicBezTo>
                  <a:pt x="71" y="128"/>
                  <a:pt x="71" y="127"/>
                  <a:pt x="71" y="127"/>
                </a:cubicBezTo>
                <a:cubicBezTo>
                  <a:pt x="71" y="127"/>
                  <a:pt x="71" y="126"/>
                  <a:pt x="72" y="126"/>
                </a:cubicBezTo>
                <a:cubicBezTo>
                  <a:pt x="72" y="126"/>
                  <a:pt x="71" y="126"/>
                  <a:pt x="71" y="126"/>
                </a:cubicBezTo>
                <a:cubicBezTo>
                  <a:pt x="72" y="125"/>
                  <a:pt x="72" y="125"/>
                  <a:pt x="72" y="125"/>
                </a:cubicBezTo>
                <a:cubicBezTo>
                  <a:pt x="72" y="125"/>
                  <a:pt x="72" y="125"/>
                  <a:pt x="73" y="124"/>
                </a:cubicBezTo>
                <a:cubicBezTo>
                  <a:pt x="73" y="124"/>
                  <a:pt x="73" y="124"/>
                  <a:pt x="72" y="125"/>
                </a:cubicBezTo>
                <a:cubicBezTo>
                  <a:pt x="72" y="125"/>
                  <a:pt x="72" y="125"/>
                  <a:pt x="72" y="125"/>
                </a:cubicBezTo>
                <a:cubicBezTo>
                  <a:pt x="72" y="125"/>
                  <a:pt x="72" y="126"/>
                  <a:pt x="72" y="126"/>
                </a:cubicBezTo>
                <a:cubicBezTo>
                  <a:pt x="72" y="126"/>
                  <a:pt x="72" y="126"/>
                  <a:pt x="72" y="126"/>
                </a:cubicBezTo>
                <a:cubicBezTo>
                  <a:pt x="72" y="126"/>
                  <a:pt x="72" y="126"/>
                  <a:pt x="72" y="126"/>
                </a:cubicBezTo>
                <a:cubicBezTo>
                  <a:pt x="72" y="126"/>
                  <a:pt x="72" y="126"/>
                  <a:pt x="72" y="126"/>
                </a:cubicBezTo>
                <a:cubicBezTo>
                  <a:pt x="72" y="126"/>
                  <a:pt x="72" y="126"/>
                  <a:pt x="72" y="126"/>
                </a:cubicBezTo>
                <a:cubicBezTo>
                  <a:pt x="72" y="126"/>
                  <a:pt x="72" y="126"/>
                  <a:pt x="72" y="126"/>
                </a:cubicBezTo>
                <a:cubicBezTo>
                  <a:pt x="72" y="126"/>
                  <a:pt x="72" y="126"/>
                  <a:pt x="72" y="126"/>
                </a:cubicBezTo>
                <a:cubicBezTo>
                  <a:pt x="72" y="126"/>
                  <a:pt x="73" y="125"/>
                  <a:pt x="73" y="125"/>
                </a:cubicBezTo>
                <a:cubicBezTo>
                  <a:pt x="73" y="124"/>
                  <a:pt x="74" y="124"/>
                  <a:pt x="74" y="124"/>
                </a:cubicBezTo>
                <a:cubicBezTo>
                  <a:pt x="73" y="124"/>
                  <a:pt x="74" y="124"/>
                  <a:pt x="74" y="123"/>
                </a:cubicBezTo>
                <a:cubicBezTo>
                  <a:pt x="74" y="123"/>
                  <a:pt x="75" y="123"/>
                  <a:pt x="75" y="122"/>
                </a:cubicBezTo>
                <a:cubicBezTo>
                  <a:pt x="76" y="122"/>
                  <a:pt x="76" y="122"/>
                  <a:pt x="76" y="122"/>
                </a:cubicBezTo>
                <a:cubicBezTo>
                  <a:pt x="77" y="122"/>
                  <a:pt x="75" y="123"/>
                  <a:pt x="74" y="123"/>
                </a:cubicBezTo>
                <a:cubicBezTo>
                  <a:pt x="75" y="124"/>
                  <a:pt x="76" y="122"/>
                  <a:pt x="77" y="122"/>
                </a:cubicBezTo>
                <a:cubicBezTo>
                  <a:pt x="78" y="122"/>
                  <a:pt x="78" y="122"/>
                  <a:pt x="79" y="122"/>
                </a:cubicBezTo>
                <a:cubicBezTo>
                  <a:pt x="79" y="122"/>
                  <a:pt x="80" y="122"/>
                  <a:pt x="80" y="122"/>
                </a:cubicBezTo>
                <a:cubicBezTo>
                  <a:pt x="80" y="122"/>
                  <a:pt x="81" y="122"/>
                  <a:pt x="81" y="122"/>
                </a:cubicBezTo>
                <a:cubicBezTo>
                  <a:pt x="81" y="121"/>
                  <a:pt x="79" y="121"/>
                  <a:pt x="78" y="122"/>
                </a:cubicBezTo>
                <a:cubicBezTo>
                  <a:pt x="78" y="121"/>
                  <a:pt x="78" y="121"/>
                  <a:pt x="79" y="121"/>
                </a:cubicBezTo>
                <a:cubicBezTo>
                  <a:pt x="79" y="121"/>
                  <a:pt x="79" y="121"/>
                  <a:pt x="79" y="121"/>
                </a:cubicBezTo>
                <a:cubicBezTo>
                  <a:pt x="80" y="121"/>
                  <a:pt x="81" y="121"/>
                  <a:pt x="81" y="121"/>
                </a:cubicBezTo>
                <a:cubicBezTo>
                  <a:pt x="82" y="121"/>
                  <a:pt x="82" y="121"/>
                  <a:pt x="82" y="121"/>
                </a:cubicBezTo>
                <a:cubicBezTo>
                  <a:pt x="83" y="121"/>
                  <a:pt x="84" y="122"/>
                  <a:pt x="85" y="122"/>
                </a:cubicBezTo>
                <a:cubicBezTo>
                  <a:pt x="85" y="122"/>
                  <a:pt x="86" y="123"/>
                  <a:pt x="87" y="123"/>
                </a:cubicBezTo>
                <a:cubicBezTo>
                  <a:pt x="87" y="123"/>
                  <a:pt x="87" y="123"/>
                  <a:pt x="87" y="123"/>
                </a:cubicBezTo>
                <a:cubicBezTo>
                  <a:pt x="88" y="124"/>
                  <a:pt x="88" y="124"/>
                  <a:pt x="88" y="124"/>
                </a:cubicBezTo>
                <a:cubicBezTo>
                  <a:pt x="89" y="125"/>
                  <a:pt x="89" y="125"/>
                  <a:pt x="89" y="126"/>
                </a:cubicBezTo>
                <a:cubicBezTo>
                  <a:pt x="90" y="126"/>
                  <a:pt x="90" y="127"/>
                  <a:pt x="90" y="127"/>
                </a:cubicBezTo>
                <a:cubicBezTo>
                  <a:pt x="90" y="127"/>
                  <a:pt x="90" y="127"/>
                  <a:pt x="91" y="128"/>
                </a:cubicBezTo>
                <a:cubicBezTo>
                  <a:pt x="91" y="128"/>
                  <a:pt x="90" y="128"/>
                  <a:pt x="90" y="128"/>
                </a:cubicBezTo>
                <a:cubicBezTo>
                  <a:pt x="90" y="128"/>
                  <a:pt x="90" y="128"/>
                  <a:pt x="90" y="129"/>
                </a:cubicBezTo>
                <a:cubicBezTo>
                  <a:pt x="90" y="129"/>
                  <a:pt x="91" y="129"/>
                  <a:pt x="91" y="128"/>
                </a:cubicBezTo>
                <a:cubicBezTo>
                  <a:pt x="92" y="129"/>
                  <a:pt x="92" y="130"/>
                  <a:pt x="92" y="131"/>
                </a:cubicBezTo>
                <a:cubicBezTo>
                  <a:pt x="93" y="131"/>
                  <a:pt x="93" y="131"/>
                  <a:pt x="93" y="130"/>
                </a:cubicBezTo>
                <a:cubicBezTo>
                  <a:pt x="93" y="131"/>
                  <a:pt x="93" y="131"/>
                  <a:pt x="93" y="131"/>
                </a:cubicBezTo>
                <a:cubicBezTo>
                  <a:pt x="93" y="132"/>
                  <a:pt x="93" y="132"/>
                  <a:pt x="94" y="133"/>
                </a:cubicBezTo>
                <a:cubicBezTo>
                  <a:pt x="93" y="132"/>
                  <a:pt x="93" y="133"/>
                  <a:pt x="93" y="133"/>
                </a:cubicBezTo>
                <a:cubicBezTo>
                  <a:pt x="92" y="133"/>
                  <a:pt x="93" y="133"/>
                  <a:pt x="92" y="132"/>
                </a:cubicBezTo>
                <a:cubicBezTo>
                  <a:pt x="92" y="132"/>
                  <a:pt x="92" y="133"/>
                  <a:pt x="92" y="133"/>
                </a:cubicBezTo>
                <a:cubicBezTo>
                  <a:pt x="92" y="134"/>
                  <a:pt x="93" y="133"/>
                  <a:pt x="93" y="134"/>
                </a:cubicBezTo>
                <a:cubicBezTo>
                  <a:pt x="93" y="134"/>
                  <a:pt x="93" y="135"/>
                  <a:pt x="93" y="135"/>
                </a:cubicBezTo>
                <a:cubicBezTo>
                  <a:pt x="93" y="135"/>
                  <a:pt x="93" y="136"/>
                  <a:pt x="93" y="137"/>
                </a:cubicBezTo>
                <a:cubicBezTo>
                  <a:pt x="93" y="137"/>
                  <a:pt x="93" y="137"/>
                  <a:pt x="93" y="137"/>
                </a:cubicBezTo>
                <a:cubicBezTo>
                  <a:pt x="92" y="138"/>
                  <a:pt x="93" y="138"/>
                  <a:pt x="92" y="140"/>
                </a:cubicBezTo>
                <a:cubicBezTo>
                  <a:pt x="92" y="139"/>
                  <a:pt x="92" y="140"/>
                  <a:pt x="92" y="140"/>
                </a:cubicBezTo>
                <a:cubicBezTo>
                  <a:pt x="91" y="140"/>
                  <a:pt x="91" y="140"/>
                  <a:pt x="91" y="140"/>
                </a:cubicBezTo>
                <a:cubicBezTo>
                  <a:pt x="91" y="141"/>
                  <a:pt x="91" y="141"/>
                  <a:pt x="91" y="140"/>
                </a:cubicBezTo>
                <a:cubicBezTo>
                  <a:pt x="92" y="140"/>
                  <a:pt x="92" y="140"/>
                  <a:pt x="92" y="140"/>
                </a:cubicBezTo>
                <a:cubicBezTo>
                  <a:pt x="92" y="141"/>
                  <a:pt x="92" y="141"/>
                  <a:pt x="92" y="141"/>
                </a:cubicBezTo>
                <a:cubicBezTo>
                  <a:pt x="91" y="141"/>
                  <a:pt x="91" y="141"/>
                  <a:pt x="91" y="142"/>
                </a:cubicBezTo>
                <a:cubicBezTo>
                  <a:pt x="91" y="142"/>
                  <a:pt x="91" y="142"/>
                  <a:pt x="91" y="142"/>
                </a:cubicBezTo>
                <a:cubicBezTo>
                  <a:pt x="92" y="143"/>
                  <a:pt x="91" y="143"/>
                  <a:pt x="90" y="143"/>
                </a:cubicBezTo>
                <a:cubicBezTo>
                  <a:pt x="90" y="143"/>
                  <a:pt x="90" y="144"/>
                  <a:pt x="90" y="144"/>
                </a:cubicBezTo>
                <a:cubicBezTo>
                  <a:pt x="90" y="144"/>
                  <a:pt x="90" y="144"/>
                  <a:pt x="90" y="144"/>
                </a:cubicBezTo>
                <a:cubicBezTo>
                  <a:pt x="90" y="144"/>
                  <a:pt x="90" y="144"/>
                  <a:pt x="90" y="144"/>
                </a:cubicBezTo>
                <a:cubicBezTo>
                  <a:pt x="90" y="144"/>
                  <a:pt x="90" y="144"/>
                  <a:pt x="90" y="144"/>
                </a:cubicBezTo>
                <a:cubicBezTo>
                  <a:pt x="90" y="144"/>
                  <a:pt x="90" y="144"/>
                  <a:pt x="90" y="144"/>
                </a:cubicBezTo>
                <a:cubicBezTo>
                  <a:pt x="90" y="144"/>
                  <a:pt x="90" y="144"/>
                  <a:pt x="90" y="144"/>
                </a:cubicBezTo>
                <a:cubicBezTo>
                  <a:pt x="90" y="144"/>
                  <a:pt x="90" y="144"/>
                  <a:pt x="90" y="144"/>
                </a:cubicBezTo>
                <a:cubicBezTo>
                  <a:pt x="89" y="145"/>
                  <a:pt x="89" y="145"/>
                  <a:pt x="89" y="145"/>
                </a:cubicBezTo>
                <a:cubicBezTo>
                  <a:pt x="89" y="145"/>
                  <a:pt x="89" y="145"/>
                  <a:pt x="89" y="145"/>
                </a:cubicBezTo>
                <a:cubicBezTo>
                  <a:pt x="89" y="145"/>
                  <a:pt x="88" y="146"/>
                  <a:pt x="88" y="146"/>
                </a:cubicBezTo>
                <a:cubicBezTo>
                  <a:pt x="88" y="146"/>
                  <a:pt x="88" y="146"/>
                  <a:pt x="88" y="146"/>
                </a:cubicBezTo>
                <a:cubicBezTo>
                  <a:pt x="87" y="146"/>
                  <a:pt x="88" y="147"/>
                  <a:pt x="87" y="147"/>
                </a:cubicBezTo>
                <a:cubicBezTo>
                  <a:pt x="87" y="147"/>
                  <a:pt x="87" y="146"/>
                  <a:pt x="87" y="146"/>
                </a:cubicBezTo>
                <a:cubicBezTo>
                  <a:pt x="86" y="146"/>
                  <a:pt x="87" y="147"/>
                  <a:pt x="86" y="147"/>
                </a:cubicBezTo>
                <a:cubicBezTo>
                  <a:pt x="87" y="147"/>
                  <a:pt x="87" y="147"/>
                  <a:pt x="88" y="147"/>
                </a:cubicBezTo>
                <a:cubicBezTo>
                  <a:pt x="88" y="147"/>
                  <a:pt x="87" y="148"/>
                  <a:pt x="87" y="148"/>
                </a:cubicBezTo>
                <a:cubicBezTo>
                  <a:pt x="87" y="148"/>
                  <a:pt x="87" y="148"/>
                  <a:pt x="87" y="148"/>
                </a:cubicBezTo>
                <a:cubicBezTo>
                  <a:pt x="86" y="148"/>
                  <a:pt x="86" y="148"/>
                  <a:pt x="85" y="148"/>
                </a:cubicBezTo>
                <a:cubicBezTo>
                  <a:pt x="84" y="149"/>
                  <a:pt x="85" y="148"/>
                  <a:pt x="85" y="149"/>
                </a:cubicBezTo>
                <a:cubicBezTo>
                  <a:pt x="85" y="149"/>
                  <a:pt x="84" y="150"/>
                  <a:pt x="83" y="150"/>
                </a:cubicBezTo>
                <a:cubicBezTo>
                  <a:pt x="83" y="150"/>
                  <a:pt x="83" y="150"/>
                  <a:pt x="83" y="150"/>
                </a:cubicBezTo>
                <a:cubicBezTo>
                  <a:pt x="82" y="150"/>
                  <a:pt x="83" y="150"/>
                  <a:pt x="82" y="150"/>
                </a:cubicBezTo>
                <a:cubicBezTo>
                  <a:pt x="82" y="151"/>
                  <a:pt x="81" y="150"/>
                  <a:pt x="81" y="151"/>
                </a:cubicBezTo>
                <a:cubicBezTo>
                  <a:pt x="82" y="151"/>
                  <a:pt x="83" y="151"/>
                  <a:pt x="82" y="152"/>
                </a:cubicBezTo>
                <a:cubicBezTo>
                  <a:pt x="83" y="152"/>
                  <a:pt x="83" y="151"/>
                  <a:pt x="84" y="150"/>
                </a:cubicBezTo>
                <a:cubicBezTo>
                  <a:pt x="85" y="151"/>
                  <a:pt x="84" y="151"/>
                  <a:pt x="83" y="151"/>
                </a:cubicBezTo>
                <a:cubicBezTo>
                  <a:pt x="83" y="152"/>
                  <a:pt x="82" y="152"/>
                  <a:pt x="81" y="153"/>
                </a:cubicBezTo>
                <a:cubicBezTo>
                  <a:pt x="81" y="152"/>
                  <a:pt x="81" y="152"/>
                  <a:pt x="81" y="152"/>
                </a:cubicBezTo>
                <a:cubicBezTo>
                  <a:pt x="80" y="153"/>
                  <a:pt x="80" y="153"/>
                  <a:pt x="81" y="153"/>
                </a:cubicBezTo>
                <a:cubicBezTo>
                  <a:pt x="80" y="154"/>
                  <a:pt x="80" y="154"/>
                  <a:pt x="79" y="154"/>
                </a:cubicBezTo>
                <a:cubicBezTo>
                  <a:pt x="79" y="154"/>
                  <a:pt x="80" y="154"/>
                  <a:pt x="79" y="153"/>
                </a:cubicBezTo>
                <a:cubicBezTo>
                  <a:pt x="79" y="154"/>
                  <a:pt x="78" y="154"/>
                  <a:pt x="77" y="155"/>
                </a:cubicBezTo>
                <a:cubicBezTo>
                  <a:pt x="77" y="155"/>
                  <a:pt x="77" y="154"/>
                  <a:pt x="77" y="154"/>
                </a:cubicBezTo>
                <a:cubicBezTo>
                  <a:pt x="76" y="155"/>
                  <a:pt x="76" y="155"/>
                  <a:pt x="75" y="155"/>
                </a:cubicBezTo>
                <a:cubicBezTo>
                  <a:pt x="75" y="156"/>
                  <a:pt x="74" y="156"/>
                  <a:pt x="73" y="156"/>
                </a:cubicBezTo>
                <a:cubicBezTo>
                  <a:pt x="73" y="157"/>
                  <a:pt x="73" y="158"/>
                  <a:pt x="72" y="158"/>
                </a:cubicBezTo>
                <a:cubicBezTo>
                  <a:pt x="72" y="159"/>
                  <a:pt x="73" y="157"/>
                  <a:pt x="73" y="157"/>
                </a:cubicBezTo>
                <a:cubicBezTo>
                  <a:pt x="73" y="158"/>
                  <a:pt x="72" y="158"/>
                  <a:pt x="71" y="159"/>
                </a:cubicBezTo>
                <a:cubicBezTo>
                  <a:pt x="71" y="159"/>
                  <a:pt x="71" y="158"/>
                  <a:pt x="71" y="158"/>
                </a:cubicBezTo>
                <a:cubicBezTo>
                  <a:pt x="71" y="158"/>
                  <a:pt x="71" y="158"/>
                  <a:pt x="71" y="158"/>
                </a:cubicBezTo>
                <a:cubicBezTo>
                  <a:pt x="70" y="158"/>
                  <a:pt x="71" y="158"/>
                  <a:pt x="70" y="158"/>
                </a:cubicBezTo>
                <a:cubicBezTo>
                  <a:pt x="69" y="159"/>
                  <a:pt x="70" y="158"/>
                  <a:pt x="69" y="158"/>
                </a:cubicBezTo>
                <a:cubicBezTo>
                  <a:pt x="68" y="159"/>
                  <a:pt x="69" y="159"/>
                  <a:pt x="69" y="159"/>
                </a:cubicBezTo>
                <a:cubicBezTo>
                  <a:pt x="68" y="159"/>
                  <a:pt x="67" y="160"/>
                  <a:pt x="67" y="159"/>
                </a:cubicBezTo>
                <a:cubicBezTo>
                  <a:pt x="66" y="160"/>
                  <a:pt x="65" y="161"/>
                  <a:pt x="64" y="161"/>
                </a:cubicBezTo>
                <a:cubicBezTo>
                  <a:pt x="64" y="162"/>
                  <a:pt x="65" y="161"/>
                  <a:pt x="66" y="161"/>
                </a:cubicBezTo>
                <a:cubicBezTo>
                  <a:pt x="66" y="161"/>
                  <a:pt x="65" y="161"/>
                  <a:pt x="64" y="161"/>
                </a:cubicBezTo>
                <a:cubicBezTo>
                  <a:pt x="64" y="162"/>
                  <a:pt x="64" y="162"/>
                  <a:pt x="63" y="162"/>
                </a:cubicBezTo>
                <a:cubicBezTo>
                  <a:pt x="63" y="162"/>
                  <a:pt x="63" y="161"/>
                  <a:pt x="64" y="161"/>
                </a:cubicBezTo>
                <a:cubicBezTo>
                  <a:pt x="64" y="161"/>
                  <a:pt x="63" y="161"/>
                  <a:pt x="63" y="161"/>
                </a:cubicBezTo>
                <a:cubicBezTo>
                  <a:pt x="63" y="161"/>
                  <a:pt x="63" y="160"/>
                  <a:pt x="62" y="160"/>
                </a:cubicBezTo>
                <a:cubicBezTo>
                  <a:pt x="62" y="160"/>
                  <a:pt x="63" y="161"/>
                  <a:pt x="62" y="161"/>
                </a:cubicBezTo>
                <a:cubicBezTo>
                  <a:pt x="62" y="162"/>
                  <a:pt x="63" y="162"/>
                  <a:pt x="62" y="162"/>
                </a:cubicBezTo>
                <a:cubicBezTo>
                  <a:pt x="62" y="162"/>
                  <a:pt x="62" y="162"/>
                  <a:pt x="62" y="162"/>
                </a:cubicBezTo>
                <a:cubicBezTo>
                  <a:pt x="61" y="162"/>
                  <a:pt x="60" y="162"/>
                  <a:pt x="59" y="162"/>
                </a:cubicBezTo>
                <a:cubicBezTo>
                  <a:pt x="59" y="162"/>
                  <a:pt x="60" y="163"/>
                  <a:pt x="60" y="162"/>
                </a:cubicBezTo>
                <a:cubicBezTo>
                  <a:pt x="60" y="161"/>
                  <a:pt x="60" y="162"/>
                  <a:pt x="59" y="162"/>
                </a:cubicBezTo>
                <a:cubicBezTo>
                  <a:pt x="58" y="162"/>
                  <a:pt x="59" y="162"/>
                  <a:pt x="59" y="162"/>
                </a:cubicBezTo>
                <a:cubicBezTo>
                  <a:pt x="59" y="163"/>
                  <a:pt x="58" y="162"/>
                  <a:pt x="58" y="163"/>
                </a:cubicBezTo>
                <a:cubicBezTo>
                  <a:pt x="57" y="163"/>
                  <a:pt x="57" y="164"/>
                  <a:pt x="56" y="163"/>
                </a:cubicBezTo>
                <a:cubicBezTo>
                  <a:pt x="56" y="164"/>
                  <a:pt x="55" y="164"/>
                  <a:pt x="54" y="164"/>
                </a:cubicBezTo>
                <a:cubicBezTo>
                  <a:pt x="53" y="164"/>
                  <a:pt x="52" y="164"/>
                  <a:pt x="51" y="164"/>
                </a:cubicBezTo>
                <a:cubicBezTo>
                  <a:pt x="50" y="164"/>
                  <a:pt x="50" y="164"/>
                  <a:pt x="49" y="163"/>
                </a:cubicBezTo>
                <a:cubicBezTo>
                  <a:pt x="49" y="163"/>
                  <a:pt x="49" y="164"/>
                  <a:pt x="49" y="164"/>
                </a:cubicBezTo>
                <a:cubicBezTo>
                  <a:pt x="48" y="164"/>
                  <a:pt x="47" y="164"/>
                  <a:pt x="47" y="164"/>
                </a:cubicBezTo>
                <a:cubicBezTo>
                  <a:pt x="46" y="164"/>
                  <a:pt x="45" y="163"/>
                  <a:pt x="45" y="163"/>
                </a:cubicBezTo>
                <a:cubicBezTo>
                  <a:pt x="44" y="163"/>
                  <a:pt x="42" y="163"/>
                  <a:pt x="41" y="162"/>
                </a:cubicBezTo>
                <a:cubicBezTo>
                  <a:pt x="41" y="162"/>
                  <a:pt x="41" y="163"/>
                  <a:pt x="41" y="163"/>
                </a:cubicBezTo>
                <a:cubicBezTo>
                  <a:pt x="40" y="163"/>
                  <a:pt x="40" y="162"/>
                  <a:pt x="40" y="162"/>
                </a:cubicBezTo>
                <a:cubicBezTo>
                  <a:pt x="39" y="161"/>
                  <a:pt x="40" y="162"/>
                  <a:pt x="41" y="161"/>
                </a:cubicBezTo>
                <a:cubicBezTo>
                  <a:pt x="41" y="162"/>
                  <a:pt x="41" y="162"/>
                  <a:pt x="41" y="162"/>
                </a:cubicBezTo>
                <a:cubicBezTo>
                  <a:pt x="42" y="162"/>
                  <a:pt x="42" y="163"/>
                  <a:pt x="43" y="162"/>
                </a:cubicBezTo>
                <a:cubicBezTo>
                  <a:pt x="43" y="162"/>
                  <a:pt x="42" y="162"/>
                  <a:pt x="41" y="162"/>
                </a:cubicBezTo>
                <a:cubicBezTo>
                  <a:pt x="41" y="162"/>
                  <a:pt x="41" y="161"/>
                  <a:pt x="41" y="161"/>
                </a:cubicBezTo>
                <a:cubicBezTo>
                  <a:pt x="41" y="161"/>
                  <a:pt x="40" y="161"/>
                  <a:pt x="40" y="160"/>
                </a:cubicBezTo>
                <a:cubicBezTo>
                  <a:pt x="39" y="161"/>
                  <a:pt x="41" y="161"/>
                  <a:pt x="40" y="161"/>
                </a:cubicBezTo>
                <a:cubicBezTo>
                  <a:pt x="40" y="161"/>
                  <a:pt x="38" y="161"/>
                  <a:pt x="39" y="162"/>
                </a:cubicBezTo>
                <a:cubicBezTo>
                  <a:pt x="39" y="162"/>
                  <a:pt x="37" y="162"/>
                  <a:pt x="37" y="161"/>
                </a:cubicBezTo>
                <a:cubicBezTo>
                  <a:pt x="37" y="161"/>
                  <a:pt x="36" y="161"/>
                  <a:pt x="35" y="161"/>
                </a:cubicBezTo>
                <a:cubicBezTo>
                  <a:pt x="35" y="160"/>
                  <a:pt x="34" y="160"/>
                  <a:pt x="34" y="160"/>
                </a:cubicBezTo>
                <a:cubicBezTo>
                  <a:pt x="33" y="160"/>
                  <a:pt x="33" y="159"/>
                  <a:pt x="32" y="159"/>
                </a:cubicBezTo>
                <a:cubicBezTo>
                  <a:pt x="31" y="159"/>
                  <a:pt x="30" y="158"/>
                  <a:pt x="29" y="157"/>
                </a:cubicBezTo>
                <a:cubicBezTo>
                  <a:pt x="28" y="157"/>
                  <a:pt x="27" y="156"/>
                  <a:pt x="26" y="156"/>
                </a:cubicBezTo>
                <a:cubicBezTo>
                  <a:pt x="26" y="155"/>
                  <a:pt x="26" y="155"/>
                  <a:pt x="26" y="155"/>
                </a:cubicBezTo>
                <a:cubicBezTo>
                  <a:pt x="25" y="154"/>
                  <a:pt x="25" y="154"/>
                  <a:pt x="25" y="154"/>
                </a:cubicBezTo>
                <a:cubicBezTo>
                  <a:pt x="25" y="154"/>
                  <a:pt x="24" y="154"/>
                  <a:pt x="24" y="153"/>
                </a:cubicBezTo>
                <a:cubicBezTo>
                  <a:pt x="24" y="152"/>
                  <a:pt x="24" y="153"/>
                  <a:pt x="25" y="153"/>
                </a:cubicBezTo>
                <a:cubicBezTo>
                  <a:pt x="25" y="153"/>
                  <a:pt x="25" y="153"/>
                  <a:pt x="25" y="153"/>
                </a:cubicBezTo>
                <a:cubicBezTo>
                  <a:pt x="26" y="153"/>
                  <a:pt x="26" y="155"/>
                  <a:pt x="26" y="154"/>
                </a:cubicBezTo>
                <a:cubicBezTo>
                  <a:pt x="27" y="154"/>
                  <a:pt x="26" y="154"/>
                  <a:pt x="26" y="153"/>
                </a:cubicBezTo>
                <a:cubicBezTo>
                  <a:pt x="26" y="153"/>
                  <a:pt x="26" y="153"/>
                  <a:pt x="26" y="152"/>
                </a:cubicBezTo>
                <a:cubicBezTo>
                  <a:pt x="25" y="153"/>
                  <a:pt x="26" y="153"/>
                  <a:pt x="26" y="153"/>
                </a:cubicBezTo>
                <a:cubicBezTo>
                  <a:pt x="25" y="153"/>
                  <a:pt x="24" y="151"/>
                  <a:pt x="23" y="151"/>
                </a:cubicBezTo>
                <a:cubicBezTo>
                  <a:pt x="23" y="151"/>
                  <a:pt x="24" y="152"/>
                  <a:pt x="24" y="152"/>
                </a:cubicBezTo>
                <a:cubicBezTo>
                  <a:pt x="24" y="153"/>
                  <a:pt x="24" y="152"/>
                  <a:pt x="23" y="153"/>
                </a:cubicBezTo>
                <a:cubicBezTo>
                  <a:pt x="23" y="153"/>
                  <a:pt x="23" y="152"/>
                  <a:pt x="22" y="152"/>
                </a:cubicBezTo>
                <a:cubicBezTo>
                  <a:pt x="22" y="152"/>
                  <a:pt x="22" y="152"/>
                  <a:pt x="22" y="152"/>
                </a:cubicBezTo>
                <a:cubicBezTo>
                  <a:pt x="21" y="151"/>
                  <a:pt x="21" y="151"/>
                  <a:pt x="21" y="150"/>
                </a:cubicBezTo>
                <a:cubicBezTo>
                  <a:pt x="20" y="150"/>
                  <a:pt x="20" y="149"/>
                  <a:pt x="19" y="148"/>
                </a:cubicBezTo>
                <a:cubicBezTo>
                  <a:pt x="18" y="147"/>
                  <a:pt x="18" y="147"/>
                  <a:pt x="17" y="146"/>
                </a:cubicBezTo>
                <a:cubicBezTo>
                  <a:pt x="17" y="146"/>
                  <a:pt x="17" y="146"/>
                  <a:pt x="17" y="145"/>
                </a:cubicBezTo>
                <a:cubicBezTo>
                  <a:pt x="16" y="145"/>
                  <a:pt x="16" y="145"/>
                  <a:pt x="16" y="144"/>
                </a:cubicBezTo>
                <a:cubicBezTo>
                  <a:pt x="15" y="145"/>
                  <a:pt x="15" y="145"/>
                  <a:pt x="16" y="146"/>
                </a:cubicBezTo>
                <a:cubicBezTo>
                  <a:pt x="15" y="146"/>
                  <a:pt x="15" y="145"/>
                  <a:pt x="15" y="145"/>
                </a:cubicBezTo>
                <a:cubicBezTo>
                  <a:pt x="14" y="145"/>
                  <a:pt x="15" y="146"/>
                  <a:pt x="15" y="146"/>
                </a:cubicBezTo>
                <a:cubicBezTo>
                  <a:pt x="16" y="147"/>
                  <a:pt x="16" y="147"/>
                  <a:pt x="17" y="148"/>
                </a:cubicBezTo>
                <a:cubicBezTo>
                  <a:pt x="17" y="148"/>
                  <a:pt x="17" y="148"/>
                  <a:pt x="17" y="148"/>
                </a:cubicBezTo>
                <a:cubicBezTo>
                  <a:pt x="18" y="149"/>
                  <a:pt x="18" y="149"/>
                  <a:pt x="18" y="150"/>
                </a:cubicBezTo>
                <a:cubicBezTo>
                  <a:pt x="19" y="150"/>
                  <a:pt x="18" y="150"/>
                  <a:pt x="19" y="150"/>
                </a:cubicBezTo>
                <a:cubicBezTo>
                  <a:pt x="19" y="150"/>
                  <a:pt x="19" y="151"/>
                  <a:pt x="19" y="151"/>
                </a:cubicBezTo>
                <a:cubicBezTo>
                  <a:pt x="20" y="151"/>
                  <a:pt x="20" y="151"/>
                  <a:pt x="20" y="152"/>
                </a:cubicBezTo>
                <a:cubicBezTo>
                  <a:pt x="21" y="152"/>
                  <a:pt x="22" y="153"/>
                  <a:pt x="22" y="154"/>
                </a:cubicBezTo>
                <a:cubicBezTo>
                  <a:pt x="21" y="154"/>
                  <a:pt x="23" y="155"/>
                  <a:pt x="23" y="156"/>
                </a:cubicBezTo>
                <a:cubicBezTo>
                  <a:pt x="23" y="156"/>
                  <a:pt x="23" y="155"/>
                  <a:pt x="24" y="156"/>
                </a:cubicBezTo>
                <a:cubicBezTo>
                  <a:pt x="24" y="155"/>
                  <a:pt x="23" y="155"/>
                  <a:pt x="23" y="155"/>
                </a:cubicBezTo>
                <a:cubicBezTo>
                  <a:pt x="23" y="154"/>
                  <a:pt x="24" y="155"/>
                  <a:pt x="24" y="155"/>
                </a:cubicBezTo>
                <a:cubicBezTo>
                  <a:pt x="24" y="156"/>
                  <a:pt x="24" y="156"/>
                  <a:pt x="25" y="157"/>
                </a:cubicBezTo>
                <a:cubicBezTo>
                  <a:pt x="26" y="157"/>
                  <a:pt x="25" y="156"/>
                  <a:pt x="24" y="156"/>
                </a:cubicBezTo>
                <a:cubicBezTo>
                  <a:pt x="25" y="155"/>
                  <a:pt x="25" y="156"/>
                  <a:pt x="26" y="157"/>
                </a:cubicBezTo>
                <a:cubicBezTo>
                  <a:pt x="26" y="157"/>
                  <a:pt x="27" y="157"/>
                  <a:pt x="27" y="158"/>
                </a:cubicBezTo>
                <a:cubicBezTo>
                  <a:pt x="28" y="158"/>
                  <a:pt x="28" y="158"/>
                  <a:pt x="29" y="159"/>
                </a:cubicBezTo>
                <a:cubicBezTo>
                  <a:pt x="29" y="159"/>
                  <a:pt x="28" y="159"/>
                  <a:pt x="28" y="159"/>
                </a:cubicBezTo>
                <a:cubicBezTo>
                  <a:pt x="28" y="160"/>
                  <a:pt x="29" y="159"/>
                  <a:pt x="30" y="159"/>
                </a:cubicBezTo>
                <a:cubicBezTo>
                  <a:pt x="31" y="160"/>
                  <a:pt x="31" y="160"/>
                  <a:pt x="32" y="161"/>
                </a:cubicBezTo>
                <a:cubicBezTo>
                  <a:pt x="32" y="161"/>
                  <a:pt x="32" y="162"/>
                  <a:pt x="33" y="162"/>
                </a:cubicBezTo>
                <a:cubicBezTo>
                  <a:pt x="34" y="161"/>
                  <a:pt x="32" y="161"/>
                  <a:pt x="32" y="161"/>
                </a:cubicBezTo>
                <a:cubicBezTo>
                  <a:pt x="32" y="161"/>
                  <a:pt x="33" y="161"/>
                  <a:pt x="33" y="161"/>
                </a:cubicBezTo>
                <a:cubicBezTo>
                  <a:pt x="34" y="161"/>
                  <a:pt x="34" y="162"/>
                  <a:pt x="35" y="162"/>
                </a:cubicBezTo>
                <a:cubicBezTo>
                  <a:pt x="36" y="163"/>
                  <a:pt x="37" y="163"/>
                  <a:pt x="37" y="163"/>
                </a:cubicBezTo>
                <a:cubicBezTo>
                  <a:pt x="38" y="163"/>
                  <a:pt x="38" y="163"/>
                  <a:pt x="38" y="163"/>
                </a:cubicBezTo>
                <a:cubicBezTo>
                  <a:pt x="38" y="163"/>
                  <a:pt x="38" y="163"/>
                  <a:pt x="38" y="163"/>
                </a:cubicBezTo>
                <a:cubicBezTo>
                  <a:pt x="38" y="164"/>
                  <a:pt x="39" y="163"/>
                  <a:pt x="40" y="164"/>
                </a:cubicBezTo>
                <a:cubicBezTo>
                  <a:pt x="41" y="164"/>
                  <a:pt x="41" y="165"/>
                  <a:pt x="41" y="165"/>
                </a:cubicBezTo>
                <a:cubicBezTo>
                  <a:pt x="42" y="165"/>
                  <a:pt x="42" y="164"/>
                  <a:pt x="42" y="164"/>
                </a:cubicBezTo>
                <a:cubicBezTo>
                  <a:pt x="42" y="164"/>
                  <a:pt x="43" y="165"/>
                  <a:pt x="44" y="165"/>
                </a:cubicBezTo>
                <a:cubicBezTo>
                  <a:pt x="44" y="165"/>
                  <a:pt x="45" y="165"/>
                  <a:pt x="45" y="165"/>
                </a:cubicBezTo>
                <a:cubicBezTo>
                  <a:pt x="46" y="165"/>
                  <a:pt x="47" y="165"/>
                  <a:pt x="48" y="165"/>
                </a:cubicBezTo>
                <a:cubicBezTo>
                  <a:pt x="48" y="165"/>
                  <a:pt x="48" y="165"/>
                  <a:pt x="48" y="165"/>
                </a:cubicBezTo>
                <a:cubicBezTo>
                  <a:pt x="48" y="165"/>
                  <a:pt x="48" y="165"/>
                  <a:pt x="49" y="165"/>
                </a:cubicBezTo>
                <a:cubicBezTo>
                  <a:pt x="49" y="165"/>
                  <a:pt x="50" y="165"/>
                  <a:pt x="50" y="165"/>
                </a:cubicBezTo>
                <a:cubicBezTo>
                  <a:pt x="51" y="165"/>
                  <a:pt x="51" y="165"/>
                  <a:pt x="52" y="166"/>
                </a:cubicBezTo>
                <a:cubicBezTo>
                  <a:pt x="52" y="166"/>
                  <a:pt x="53" y="165"/>
                  <a:pt x="53" y="165"/>
                </a:cubicBezTo>
                <a:cubicBezTo>
                  <a:pt x="54" y="165"/>
                  <a:pt x="56" y="165"/>
                  <a:pt x="57" y="165"/>
                </a:cubicBezTo>
                <a:cubicBezTo>
                  <a:pt x="58" y="165"/>
                  <a:pt x="59" y="165"/>
                  <a:pt x="61" y="165"/>
                </a:cubicBezTo>
                <a:cubicBezTo>
                  <a:pt x="61" y="166"/>
                  <a:pt x="62" y="166"/>
                  <a:pt x="62" y="167"/>
                </a:cubicBezTo>
                <a:cubicBezTo>
                  <a:pt x="64" y="166"/>
                  <a:pt x="65" y="166"/>
                  <a:pt x="67" y="166"/>
                </a:cubicBezTo>
                <a:cubicBezTo>
                  <a:pt x="68" y="166"/>
                  <a:pt x="68" y="165"/>
                  <a:pt x="68" y="165"/>
                </a:cubicBezTo>
                <a:cubicBezTo>
                  <a:pt x="68" y="165"/>
                  <a:pt x="69" y="165"/>
                  <a:pt x="69" y="165"/>
                </a:cubicBezTo>
                <a:cubicBezTo>
                  <a:pt x="70" y="164"/>
                  <a:pt x="69" y="164"/>
                  <a:pt x="68" y="164"/>
                </a:cubicBezTo>
                <a:cubicBezTo>
                  <a:pt x="67" y="165"/>
                  <a:pt x="67" y="166"/>
                  <a:pt x="66" y="165"/>
                </a:cubicBezTo>
                <a:cubicBezTo>
                  <a:pt x="67" y="165"/>
                  <a:pt x="67" y="164"/>
                  <a:pt x="68" y="164"/>
                </a:cubicBezTo>
                <a:cubicBezTo>
                  <a:pt x="68" y="164"/>
                  <a:pt x="68" y="164"/>
                  <a:pt x="68" y="164"/>
                </a:cubicBezTo>
                <a:cubicBezTo>
                  <a:pt x="68" y="163"/>
                  <a:pt x="68" y="164"/>
                  <a:pt x="68" y="164"/>
                </a:cubicBezTo>
                <a:cubicBezTo>
                  <a:pt x="68" y="164"/>
                  <a:pt x="69" y="164"/>
                  <a:pt x="69" y="164"/>
                </a:cubicBezTo>
                <a:cubicBezTo>
                  <a:pt x="69" y="164"/>
                  <a:pt x="70" y="164"/>
                  <a:pt x="70" y="164"/>
                </a:cubicBezTo>
                <a:cubicBezTo>
                  <a:pt x="70" y="164"/>
                  <a:pt x="71" y="164"/>
                  <a:pt x="71" y="164"/>
                </a:cubicBezTo>
                <a:cubicBezTo>
                  <a:pt x="71" y="164"/>
                  <a:pt x="71" y="163"/>
                  <a:pt x="72" y="163"/>
                </a:cubicBezTo>
                <a:cubicBezTo>
                  <a:pt x="72" y="164"/>
                  <a:pt x="73" y="163"/>
                  <a:pt x="74" y="164"/>
                </a:cubicBezTo>
                <a:cubicBezTo>
                  <a:pt x="74" y="163"/>
                  <a:pt x="73" y="163"/>
                  <a:pt x="74" y="163"/>
                </a:cubicBezTo>
                <a:cubicBezTo>
                  <a:pt x="74" y="162"/>
                  <a:pt x="75" y="162"/>
                  <a:pt x="75" y="163"/>
                </a:cubicBezTo>
                <a:cubicBezTo>
                  <a:pt x="75" y="162"/>
                  <a:pt x="75" y="162"/>
                  <a:pt x="76" y="162"/>
                </a:cubicBezTo>
                <a:cubicBezTo>
                  <a:pt x="76" y="162"/>
                  <a:pt x="76" y="162"/>
                  <a:pt x="76" y="161"/>
                </a:cubicBezTo>
                <a:cubicBezTo>
                  <a:pt x="75" y="161"/>
                  <a:pt x="75" y="162"/>
                  <a:pt x="75" y="162"/>
                </a:cubicBezTo>
                <a:cubicBezTo>
                  <a:pt x="74" y="161"/>
                  <a:pt x="76" y="161"/>
                  <a:pt x="76" y="161"/>
                </a:cubicBezTo>
                <a:cubicBezTo>
                  <a:pt x="76" y="161"/>
                  <a:pt x="76" y="160"/>
                  <a:pt x="77" y="160"/>
                </a:cubicBezTo>
                <a:cubicBezTo>
                  <a:pt x="77" y="160"/>
                  <a:pt x="77" y="160"/>
                  <a:pt x="77" y="160"/>
                </a:cubicBezTo>
                <a:cubicBezTo>
                  <a:pt x="78" y="159"/>
                  <a:pt x="78" y="159"/>
                  <a:pt x="79" y="159"/>
                </a:cubicBezTo>
                <a:cubicBezTo>
                  <a:pt x="79" y="159"/>
                  <a:pt x="80" y="158"/>
                  <a:pt x="80" y="158"/>
                </a:cubicBezTo>
                <a:cubicBezTo>
                  <a:pt x="81" y="158"/>
                  <a:pt x="82" y="158"/>
                  <a:pt x="83" y="157"/>
                </a:cubicBezTo>
                <a:cubicBezTo>
                  <a:pt x="83" y="156"/>
                  <a:pt x="83" y="156"/>
                  <a:pt x="84" y="155"/>
                </a:cubicBezTo>
                <a:cubicBezTo>
                  <a:pt x="82" y="156"/>
                  <a:pt x="82" y="157"/>
                  <a:pt x="81" y="157"/>
                </a:cubicBezTo>
                <a:cubicBezTo>
                  <a:pt x="81" y="156"/>
                  <a:pt x="82" y="156"/>
                  <a:pt x="83" y="155"/>
                </a:cubicBezTo>
                <a:cubicBezTo>
                  <a:pt x="83" y="155"/>
                  <a:pt x="84" y="155"/>
                  <a:pt x="85" y="154"/>
                </a:cubicBezTo>
                <a:cubicBezTo>
                  <a:pt x="86" y="154"/>
                  <a:pt x="85" y="154"/>
                  <a:pt x="85" y="155"/>
                </a:cubicBezTo>
                <a:cubicBezTo>
                  <a:pt x="86" y="154"/>
                  <a:pt x="86" y="154"/>
                  <a:pt x="86" y="153"/>
                </a:cubicBezTo>
                <a:cubicBezTo>
                  <a:pt x="87" y="153"/>
                  <a:pt x="87" y="152"/>
                  <a:pt x="88" y="152"/>
                </a:cubicBezTo>
                <a:cubicBezTo>
                  <a:pt x="88" y="151"/>
                  <a:pt x="87" y="153"/>
                  <a:pt x="87" y="152"/>
                </a:cubicBezTo>
                <a:cubicBezTo>
                  <a:pt x="88" y="151"/>
                  <a:pt x="89" y="151"/>
                  <a:pt x="88" y="150"/>
                </a:cubicBezTo>
                <a:cubicBezTo>
                  <a:pt x="89" y="150"/>
                  <a:pt x="90" y="150"/>
                  <a:pt x="90" y="150"/>
                </a:cubicBezTo>
                <a:cubicBezTo>
                  <a:pt x="90" y="149"/>
                  <a:pt x="91" y="149"/>
                  <a:pt x="90" y="149"/>
                </a:cubicBezTo>
                <a:cubicBezTo>
                  <a:pt x="90" y="148"/>
                  <a:pt x="91" y="148"/>
                  <a:pt x="91" y="148"/>
                </a:cubicBezTo>
                <a:cubicBezTo>
                  <a:pt x="91" y="147"/>
                  <a:pt x="92" y="148"/>
                  <a:pt x="92" y="147"/>
                </a:cubicBezTo>
                <a:cubicBezTo>
                  <a:pt x="93" y="147"/>
                  <a:pt x="92" y="148"/>
                  <a:pt x="92" y="147"/>
                </a:cubicBezTo>
                <a:cubicBezTo>
                  <a:pt x="92" y="147"/>
                  <a:pt x="92" y="147"/>
                  <a:pt x="92" y="147"/>
                </a:cubicBezTo>
                <a:cubicBezTo>
                  <a:pt x="92" y="146"/>
                  <a:pt x="92" y="146"/>
                  <a:pt x="92" y="146"/>
                </a:cubicBezTo>
                <a:cubicBezTo>
                  <a:pt x="92" y="146"/>
                  <a:pt x="92" y="146"/>
                  <a:pt x="92" y="146"/>
                </a:cubicBezTo>
                <a:cubicBezTo>
                  <a:pt x="92" y="146"/>
                  <a:pt x="92" y="146"/>
                  <a:pt x="92" y="146"/>
                </a:cubicBezTo>
                <a:cubicBezTo>
                  <a:pt x="92" y="146"/>
                  <a:pt x="92" y="146"/>
                  <a:pt x="92" y="146"/>
                </a:cubicBezTo>
                <a:cubicBezTo>
                  <a:pt x="92" y="146"/>
                  <a:pt x="92" y="146"/>
                  <a:pt x="92" y="146"/>
                </a:cubicBezTo>
                <a:cubicBezTo>
                  <a:pt x="93" y="146"/>
                  <a:pt x="93" y="146"/>
                  <a:pt x="93" y="146"/>
                </a:cubicBezTo>
                <a:cubicBezTo>
                  <a:pt x="93" y="146"/>
                  <a:pt x="93" y="146"/>
                  <a:pt x="93" y="146"/>
                </a:cubicBezTo>
                <a:cubicBezTo>
                  <a:pt x="93" y="146"/>
                  <a:pt x="93" y="146"/>
                  <a:pt x="93" y="146"/>
                </a:cubicBezTo>
                <a:cubicBezTo>
                  <a:pt x="93" y="146"/>
                  <a:pt x="93" y="146"/>
                  <a:pt x="93" y="146"/>
                </a:cubicBezTo>
                <a:cubicBezTo>
                  <a:pt x="93" y="145"/>
                  <a:pt x="93" y="145"/>
                  <a:pt x="93" y="145"/>
                </a:cubicBezTo>
                <a:cubicBezTo>
                  <a:pt x="94" y="145"/>
                  <a:pt x="94" y="145"/>
                  <a:pt x="94" y="145"/>
                </a:cubicBezTo>
                <a:cubicBezTo>
                  <a:pt x="94" y="144"/>
                  <a:pt x="94" y="144"/>
                  <a:pt x="94" y="143"/>
                </a:cubicBezTo>
                <a:cubicBezTo>
                  <a:pt x="95" y="143"/>
                  <a:pt x="95" y="142"/>
                  <a:pt x="95" y="142"/>
                </a:cubicBezTo>
                <a:cubicBezTo>
                  <a:pt x="95" y="142"/>
                  <a:pt x="95" y="142"/>
                  <a:pt x="95" y="141"/>
                </a:cubicBezTo>
                <a:cubicBezTo>
                  <a:pt x="96" y="142"/>
                  <a:pt x="96" y="140"/>
                  <a:pt x="96" y="140"/>
                </a:cubicBezTo>
                <a:cubicBezTo>
                  <a:pt x="96" y="140"/>
                  <a:pt x="96" y="139"/>
                  <a:pt x="96" y="139"/>
                </a:cubicBezTo>
                <a:cubicBezTo>
                  <a:pt x="96" y="138"/>
                  <a:pt x="96" y="138"/>
                  <a:pt x="96" y="138"/>
                </a:cubicBezTo>
                <a:cubicBezTo>
                  <a:pt x="95" y="138"/>
                  <a:pt x="96" y="137"/>
                  <a:pt x="96" y="137"/>
                </a:cubicBezTo>
                <a:cubicBezTo>
                  <a:pt x="96" y="136"/>
                  <a:pt x="96" y="137"/>
                  <a:pt x="95" y="137"/>
                </a:cubicBezTo>
                <a:cubicBezTo>
                  <a:pt x="96" y="135"/>
                  <a:pt x="96" y="134"/>
                  <a:pt x="95" y="132"/>
                </a:cubicBezTo>
                <a:cubicBezTo>
                  <a:pt x="95" y="131"/>
                  <a:pt x="94" y="130"/>
                  <a:pt x="94" y="129"/>
                </a:cubicBezTo>
                <a:cubicBezTo>
                  <a:pt x="94" y="128"/>
                  <a:pt x="94" y="128"/>
                  <a:pt x="94" y="128"/>
                </a:cubicBezTo>
                <a:cubicBezTo>
                  <a:pt x="93" y="127"/>
                  <a:pt x="93" y="127"/>
                  <a:pt x="92" y="126"/>
                </a:cubicBezTo>
                <a:cubicBezTo>
                  <a:pt x="92" y="126"/>
                  <a:pt x="91" y="125"/>
                  <a:pt x="92" y="125"/>
                </a:cubicBezTo>
                <a:cubicBezTo>
                  <a:pt x="91" y="124"/>
                  <a:pt x="90" y="123"/>
                  <a:pt x="89" y="122"/>
                </a:cubicBezTo>
                <a:cubicBezTo>
                  <a:pt x="86" y="120"/>
                  <a:pt x="83" y="119"/>
                  <a:pt x="81" y="118"/>
                </a:cubicBezTo>
                <a:cubicBezTo>
                  <a:pt x="81" y="117"/>
                  <a:pt x="81" y="116"/>
                  <a:pt x="80" y="116"/>
                </a:cubicBezTo>
                <a:cubicBezTo>
                  <a:pt x="80" y="116"/>
                  <a:pt x="80" y="116"/>
                  <a:pt x="81" y="116"/>
                </a:cubicBezTo>
                <a:cubicBezTo>
                  <a:pt x="81" y="116"/>
                  <a:pt x="81" y="115"/>
                  <a:pt x="81" y="115"/>
                </a:cubicBezTo>
                <a:cubicBezTo>
                  <a:pt x="82" y="115"/>
                  <a:pt x="82" y="114"/>
                  <a:pt x="80" y="114"/>
                </a:cubicBezTo>
                <a:cubicBezTo>
                  <a:pt x="82" y="114"/>
                  <a:pt x="82" y="113"/>
                  <a:pt x="83" y="113"/>
                </a:cubicBezTo>
                <a:cubicBezTo>
                  <a:pt x="83" y="113"/>
                  <a:pt x="84" y="113"/>
                  <a:pt x="84" y="113"/>
                </a:cubicBezTo>
                <a:cubicBezTo>
                  <a:pt x="84" y="113"/>
                  <a:pt x="85" y="113"/>
                  <a:pt x="85" y="113"/>
                </a:cubicBezTo>
                <a:cubicBezTo>
                  <a:pt x="90" y="115"/>
                  <a:pt x="94" y="118"/>
                  <a:pt x="96" y="121"/>
                </a:cubicBezTo>
                <a:cubicBezTo>
                  <a:pt x="97" y="122"/>
                  <a:pt x="97" y="123"/>
                  <a:pt x="97" y="123"/>
                </a:cubicBezTo>
                <a:cubicBezTo>
                  <a:pt x="98" y="124"/>
                  <a:pt x="99" y="125"/>
                  <a:pt x="99" y="126"/>
                </a:cubicBezTo>
                <a:cubicBezTo>
                  <a:pt x="99" y="127"/>
                  <a:pt x="99" y="127"/>
                  <a:pt x="99" y="128"/>
                </a:cubicBezTo>
                <a:cubicBezTo>
                  <a:pt x="100" y="128"/>
                  <a:pt x="100" y="129"/>
                  <a:pt x="100" y="129"/>
                </a:cubicBezTo>
                <a:cubicBezTo>
                  <a:pt x="101" y="130"/>
                  <a:pt x="101" y="130"/>
                  <a:pt x="100" y="131"/>
                </a:cubicBezTo>
                <a:cubicBezTo>
                  <a:pt x="101" y="131"/>
                  <a:pt x="101" y="131"/>
                  <a:pt x="101" y="132"/>
                </a:cubicBezTo>
                <a:cubicBezTo>
                  <a:pt x="101" y="133"/>
                  <a:pt x="101" y="134"/>
                  <a:pt x="101" y="135"/>
                </a:cubicBezTo>
                <a:cubicBezTo>
                  <a:pt x="101" y="135"/>
                  <a:pt x="101" y="136"/>
                  <a:pt x="101" y="136"/>
                </a:cubicBezTo>
                <a:cubicBezTo>
                  <a:pt x="101" y="136"/>
                  <a:pt x="101" y="136"/>
                  <a:pt x="101" y="136"/>
                </a:cubicBezTo>
                <a:cubicBezTo>
                  <a:pt x="101" y="137"/>
                  <a:pt x="101" y="137"/>
                  <a:pt x="101" y="138"/>
                </a:cubicBezTo>
                <a:cubicBezTo>
                  <a:pt x="101" y="139"/>
                  <a:pt x="101" y="140"/>
                  <a:pt x="100" y="141"/>
                </a:cubicBezTo>
                <a:cubicBezTo>
                  <a:pt x="100" y="141"/>
                  <a:pt x="101" y="142"/>
                  <a:pt x="100" y="143"/>
                </a:cubicBezTo>
                <a:cubicBezTo>
                  <a:pt x="100" y="143"/>
                  <a:pt x="100" y="144"/>
                  <a:pt x="100" y="145"/>
                </a:cubicBezTo>
                <a:cubicBezTo>
                  <a:pt x="99" y="145"/>
                  <a:pt x="99" y="145"/>
                  <a:pt x="99" y="146"/>
                </a:cubicBezTo>
                <a:cubicBezTo>
                  <a:pt x="99" y="146"/>
                  <a:pt x="99" y="146"/>
                  <a:pt x="99" y="146"/>
                </a:cubicBezTo>
                <a:cubicBezTo>
                  <a:pt x="99" y="146"/>
                  <a:pt x="98" y="146"/>
                  <a:pt x="98" y="147"/>
                </a:cubicBezTo>
                <a:cubicBezTo>
                  <a:pt x="98" y="147"/>
                  <a:pt x="98" y="147"/>
                  <a:pt x="98" y="148"/>
                </a:cubicBezTo>
                <a:cubicBezTo>
                  <a:pt x="98" y="148"/>
                  <a:pt x="98" y="148"/>
                  <a:pt x="98" y="148"/>
                </a:cubicBezTo>
                <a:cubicBezTo>
                  <a:pt x="97" y="148"/>
                  <a:pt x="97" y="148"/>
                  <a:pt x="97" y="149"/>
                </a:cubicBezTo>
                <a:cubicBezTo>
                  <a:pt x="97" y="149"/>
                  <a:pt x="97" y="149"/>
                  <a:pt x="97" y="149"/>
                </a:cubicBezTo>
                <a:cubicBezTo>
                  <a:pt x="97" y="149"/>
                  <a:pt x="97" y="149"/>
                  <a:pt x="97" y="149"/>
                </a:cubicBezTo>
                <a:cubicBezTo>
                  <a:pt x="96" y="149"/>
                  <a:pt x="96" y="150"/>
                  <a:pt x="96" y="150"/>
                </a:cubicBezTo>
                <a:cubicBezTo>
                  <a:pt x="96" y="150"/>
                  <a:pt x="96" y="150"/>
                  <a:pt x="96" y="150"/>
                </a:cubicBezTo>
                <a:cubicBezTo>
                  <a:pt x="95" y="151"/>
                  <a:pt x="94" y="152"/>
                  <a:pt x="93" y="153"/>
                </a:cubicBezTo>
                <a:cubicBezTo>
                  <a:pt x="93" y="153"/>
                  <a:pt x="93" y="152"/>
                  <a:pt x="92" y="153"/>
                </a:cubicBezTo>
                <a:cubicBezTo>
                  <a:pt x="92" y="153"/>
                  <a:pt x="93" y="153"/>
                  <a:pt x="93" y="154"/>
                </a:cubicBezTo>
                <a:cubicBezTo>
                  <a:pt x="92" y="154"/>
                  <a:pt x="91" y="155"/>
                  <a:pt x="91" y="155"/>
                </a:cubicBezTo>
                <a:cubicBezTo>
                  <a:pt x="90" y="156"/>
                  <a:pt x="90" y="156"/>
                  <a:pt x="89" y="157"/>
                </a:cubicBezTo>
                <a:cubicBezTo>
                  <a:pt x="89" y="157"/>
                  <a:pt x="89" y="156"/>
                  <a:pt x="89" y="156"/>
                </a:cubicBezTo>
                <a:cubicBezTo>
                  <a:pt x="88" y="156"/>
                  <a:pt x="89" y="157"/>
                  <a:pt x="89" y="157"/>
                </a:cubicBezTo>
                <a:cubicBezTo>
                  <a:pt x="88" y="158"/>
                  <a:pt x="89" y="157"/>
                  <a:pt x="88" y="157"/>
                </a:cubicBezTo>
                <a:cubicBezTo>
                  <a:pt x="87" y="158"/>
                  <a:pt x="88" y="158"/>
                  <a:pt x="88" y="158"/>
                </a:cubicBezTo>
                <a:cubicBezTo>
                  <a:pt x="87" y="158"/>
                  <a:pt x="87" y="159"/>
                  <a:pt x="86" y="159"/>
                </a:cubicBezTo>
                <a:cubicBezTo>
                  <a:pt x="86" y="159"/>
                  <a:pt x="86" y="159"/>
                  <a:pt x="86" y="159"/>
                </a:cubicBezTo>
                <a:cubicBezTo>
                  <a:pt x="85" y="159"/>
                  <a:pt x="85" y="159"/>
                  <a:pt x="85" y="159"/>
                </a:cubicBezTo>
                <a:cubicBezTo>
                  <a:pt x="85" y="160"/>
                  <a:pt x="86" y="159"/>
                  <a:pt x="85" y="160"/>
                </a:cubicBezTo>
                <a:cubicBezTo>
                  <a:pt x="84" y="161"/>
                  <a:pt x="85" y="160"/>
                  <a:pt x="85" y="160"/>
                </a:cubicBezTo>
                <a:cubicBezTo>
                  <a:pt x="84" y="160"/>
                  <a:pt x="84" y="160"/>
                  <a:pt x="84" y="160"/>
                </a:cubicBezTo>
                <a:cubicBezTo>
                  <a:pt x="83" y="161"/>
                  <a:pt x="84" y="161"/>
                  <a:pt x="84" y="161"/>
                </a:cubicBezTo>
                <a:cubicBezTo>
                  <a:pt x="83" y="162"/>
                  <a:pt x="83" y="162"/>
                  <a:pt x="82" y="162"/>
                </a:cubicBezTo>
                <a:cubicBezTo>
                  <a:pt x="82" y="162"/>
                  <a:pt x="82" y="162"/>
                  <a:pt x="82" y="162"/>
                </a:cubicBezTo>
                <a:cubicBezTo>
                  <a:pt x="82" y="162"/>
                  <a:pt x="81" y="162"/>
                  <a:pt x="82" y="163"/>
                </a:cubicBezTo>
                <a:cubicBezTo>
                  <a:pt x="80" y="164"/>
                  <a:pt x="80" y="164"/>
                  <a:pt x="79" y="164"/>
                </a:cubicBezTo>
                <a:cubicBezTo>
                  <a:pt x="78" y="164"/>
                  <a:pt x="78" y="165"/>
                  <a:pt x="78" y="164"/>
                </a:cubicBezTo>
                <a:cubicBezTo>
                  <a:pt x="77" y="165"/>
                  <a:pt x="79" y="165"/>
                  <a:pt x="77" y="165"/>
                </a:cubicBezTo>
                <a:cubicBezTo>
                  <a:pt x="77" y="165"/>
                  <a:pt x="78" y="165"/>
                  <a:pt x="78" y="165"/>
                </a:cubicBezTo>
                <a:cubicBezTo>
                  <a:pt x="78" y="165"/>
                  <a:pt x="76" y="167"/>
                  <a:pt x="76" y="166"/>
                </a:cubicBezTo>
                <a:cubicBezTo>
                  <a:pt x="75" y="166"/>
                  <a:pt x="76" y="167"/>
                  <a:pt x="75" y="167"/>
                </a:cubicBezTo>
                <a:cubicBezTo>
                  <a:pt x="74" y="166"/>
                  <a:pt x="74" y="166"/>
                  <a:pt x="74" y="166"/>
                </a:cubicBezTo>
                <a:cubicBezTo>
                  <a:pt x="74" y="167"/>
                  <a:pt x="74" y="167"/>
                  <a:pt x="74" y="167"/>
                </a:cubicBezTo>
                <a:cubicBezTo>
                  <a:pt x="73" y="168"/>
                  <a:pt x="72" y="167"/>
                  <a:pt x="72" y="167"/>
                </a:cubicBezTo>
                <a:cubicBezTo>
                  <a:pt x="72" y="168"/>
                  <a:pt x="70" y="168"/>
                  <a:pt x="70" y="169"/>
                </a:cubicBezTo>
                <a:cubicBezTo>
                  <a:pt x="70" y="169"/>
                  <a:pt x="70" y="169"/>
                  <a:pt x="71" y="169"/>
                </a:cubicBezTo>
                <a:cubicBezTo>
                  <a:pt x="69" y="170"/>
                  <a:pt x="67" y="169"/>
                  <a:pt x="65" y="170"/>
                </a:cubicBezTo>
                <a:cubicBezTo>
                  <a:pt x="65" y="170"/>
                  <a:pt x="64" y="169"/>
                  <a:pt x="63" y="169"/>
                </a:cubicBezTo>
                <a:cubicBezTo>
                  <a:pt x="62" y="169"/>
                  <a:pt x="63" y="169"/>
                  <a:pt x="62" y="169"/>
                </a:cubicBezTo>
                <a:cubicBezTo>
                  <a:pt x="63" y="170"/>
                  <a:pt x="61" y="170"/>
                  <a:pt x="62" y="171"/>
                </a:cubicBezTo>
                <a:cubicBezTo>
                  <a:pt x="62" y="171"/>
                  <a:pt x="60" y="171"/>
                  <a:pt x="61" y="172"/>
                </a:cubicBezTo>
                <a:cubicBezTo>
                  <a:pt x="59" y="172"/>
                  <a:pt x="57" y="173"/>
                  <a:pt x="55" y="173"/>
                </a:cubicBezTo>
                <a:cubicBezTo>
                  <a:pt x="54" y="173"/>
                  <a:pt x="53" y="173"/>
                  <a:pt x="52" y="173"/>
                </a:cubicBezTo>
                <a:cubicBezTo>
                  <a:pt x="51" y="173"/>
                  <a:pt x="51" y="173"/>
                  <a:pt x="50" y="173"/>
                </a:cubicBezTo>
                <a:cubicBezTo>
                  <a:pt x="50" y="172"/>
                  <a:pt x="52" y="172"/>
                  <a:pt x="53" y="172"/>
                </a:cubicBezTo>
                <a:cubicBezTo>
                  <a:pt x="53" y="172"/>
                  <a:pt x="54" y="172"/>
                  <a:pt x="54" y="172"/>
                </a:cubicBezTo>
                <a:cubicBezTo>
                  <a:pt x="55" y="172"/>
                  <a:pt x="55" y="172"/>
                  <a:pt x="56" y="172"/>
                </a:cubicBezTo>
                <a:cubicBezTo>
                  <a:pt x="55" y="172"/>
                  <a:pt x="54" y="172"/>
                  <a:pt x="54" y="171"/>
                </a:cubicBezTo>
                <a:cubicBezTo>
                  <a:pt x="53" y="171"/>
                  <a:pt x="53" y="172"/>
                  <a:pt x="52" y="172"/>
                </a:cubicBezTo>
                <a:cubicBezTo>
                  <a:pt x="52" y="172"/>
                  <a:pt x="52" y="172"/>
                  <a:pt x="52" y="172"/>
                </a:cubicBezTo>
                <a:cubicBezTo>
                  <a:pt x="51" y="172"/>
                  <a:pt x="50" y="171"/>
                  <a:pt x="49" y="171"/>
                </a:cubicBezTo>
                <a:cubicBezTo>
                  <a:pt x="49" y="171"/>
                  <a:pt x="49" y="171"/>
                  <a:pt x="49" y="171"/>
                </a:cubicBezTo>
                <a:cubicBezTo>
                  <a:pt x="48" y="171"/>
                  <a:pt x="47" y="171"/>
                  <a:pt x="47" y="171"/>
                </a:cubicBezTo>
                <a:cubicBezTo>
                  <a:pt x="46" y="171"/>
                  <a:pt x="46" y="171"/>
                  <a:pt x="46" y="171"/>
                </a:cubicBezTo>
                <a:cubicBezTo>
                  <a:pt x="45" y="170"/>
                  <a:pt x="46" y="171"/>
                  <a:pt x="45" y="171"/>
                </a:cubicBezTo>
                <a:cubicBezTo>
                  <a:pt x="45" y="171"/>
                  <a:pt x="44" y="171"/>
                  <a:pt x="44" y="171"/>
                </a:cubicBezTo>
                <a:cubicBezTo>
                  <a:pt x="43" y="171"/>
                  <a:pt x="43" y="171"/>
                  <a:pt x="42" y="171"/>
                </a:cubicBezTo>
                <a:cubicBezTo>
                  <a:pt x="42" y="171"/>
                  <a:pt x="41" y="171"/>
                  <a:pt x="41" y="171"/>
                </a:cubicBezTo>
                <a:cubicBezTo>
                  <a:pt x="40" y="170"/>
                  <a:pt x="40" y="170"/>
                  <a:pt x="39" y="170"/>
                </a:cubicBezTo>
                <a:cubicBezTo>
                  <a:pt x="39" y="170"/>
                  <a:pt x="38" y="170"/>
                  <a:pt x="38" y="170"/>
                </a:cubicBezTo>
                <a:cubicBezTo>
                  <a:pt x="39" y="170"/>
                  <a:pt x="41" y="171"/>
                  <a:pt x="43" y="171"/>
                </a:cubicBezTo>
                <a:cubicBezTo>
                  <a:pt x="43" y="171"/>
                  <a:pt x="44" y="170"/>
                  <a:pt x="44" y="170"/>
                </a:cubicBezTo>
                <a:cubicBezTo>
                  <a:pt x="43" y="170"/>
                  <a:pt x="43" y="170"/>
                  <a:pt x="43" y="170"/>
                </a:cubicBezTo>
                <a:cubicBezTo>
                  <a:pt x="42" y="170"/>
                  <a:pt x="41" y="170"/>
                  <a:pt x="39" y="169"/>
                </a:cubicBezTo>
                <a:cubicBezTo>
                  <a:pt x="40" y="169"/>
                  <a:pt x="39" y="169"/>
                  <a:pt x="39" y="169"/>
                </a:cubicBezTo>
                <a:cubicBezTo>
                  <a:pt x="38" y="169"/>
                  <a:pt x="37" y="168"/>
                  <a:pt x="36" y="168"/>
                </a:cubicBezTo>
                <a:cubicBezTo>
                  <a:pt x="35" y="168"/>
                  <a:pt x="34" y="168"/>
                  <a:pt x="34" y="167"/>
                </a:cubicBezTo>
                <a:cubicBezTo>
                  <a:pt x="33" y="167"/>
                  <a:pt x="32" y="167"/>
                  <a:pt x="32" y="166"/>
                </a:cubicBezTo>
                <a:cubicBezTo>
                  <a:pt x="31" y="166"/>
                  <a:pt x="32" y="166"/>
                  <a:pt x="32" y="166"/>
                </a:cubicBezTo>
                <a:cubicBezTo>
                  <a:pt x="31" y="165"/>
                  <a:pt x="32" y="167"/>
                  <a:pt x="30" y="166"/>
                </a:cubicBezTo>
                <a:cubicBezTo>
                  <a:pt x="30" y="165"/>
                  <a:pt x="31" y="165"/>
                  <a:pt x="32" y="165"/>
                </a:cubicBezTo>
                <a:cubicBezTo>
                  <a:pt x="32" y="164"/>
                  <a:pt x="30" y="164"/>
                  <a:pt x="30" y="165"/>
                </a:cubicBezTo>
                <a:cubicBezTo>
                  <a:pt x="30" y="165"/>
                  <a:pt x="29" y="165"/>
                  <a:pt x="29" y="165"/>
                </a:cubicBezTo>
                <a:cubicBezTo>
                  <a:pt x="27" y="164"/>
                  <a:pt x="24" y="162"/>
                  <a:pt x="21" y="159"/>
                </a:cubicBezTo>
                <a:cubicBezTo>
                  <a:pt x="19" y="157"/>
                  <a:pt x="17" y="155"/>
                  <a:pt x="15" y="153"/>
                </a:cubicBezTo>
                <a:cubicBezTo>
                  <a:pt x="14" y="153"/>
                  <a:pt x="14" y="153"/>
                  <a:pt x="15" y="153"/>
                </a:cubicBezTo>
                <a:cubicBezTo>
                  <a:pt x="14" y="153"/>
                  <a:pt x="13" y="152"/>
                  <a:pt x="12" y="151"/>
                </a:cubicBezTo>
                <a:cubicBezTo>
                  <a:pt x="13" y="151"/>
                  <a:pt x="13" y="152"/>
                  <a:pt x="13" y="151"/>
                </a:cubicBezTo>
                <a:cubicBezTo>
                  <a:pt x="13" y="150"/>
                  <a:pt x="13" y="150"/>
                  <a:pt x="13" y="150"/>
                </a:cubicBezTo>
                <a:cubicBezTo>
                  <a:pt x="12" y="149"/>
                  <a:pt x="13" y="150"/>
                  <a:pt x="14" y="150"/>
                </a:cubicBezTo>
                <a:cubicBezTo>
                  <a:pt x="13" y="149"/>
                  <a:pt x="13" y="149"/>
                  <a:pt x="13" y="148"/>
                </a:cubicBezTo>
                <a:cubicBezTo>
                  <a:pt x="12" y="148"/>
                  <a:pt x="11" y="147"/>
                  <a:pt x="10" y="147"/>
                </a:cubicBezTo>
                <a:cubicBezTo>
                  <a:pt x="10" y="146"/>
                  <a:pt x="9" y="145"/>
                  <a:pt x="10" y="145"/>
                </a:cubicBezTo>
                <a:cubicBezTo>
                  <a:pt x="9" y="144"/>
                  <a:pt x="8" y="143"/>
                  <a:pt x="7" y="140"/>
                </a:cubicBezTo>
                <a:cubicBezTo>
                  <a:pt x="7" y="140"/>
                  <a:pt x="7" y="140"/>
                  <a:pt x="8" y="140"/>
                </a:cubicBezTo>
                <a:cubicBezTo>
                  <a:pt x="7" y="139"/>
                  <a:pt x="7" y="139"/>
                  <a:pt x="7" y="140"/>
                </a:cubicBezTo>
                <a:cubicBezTo>
                  <a:pt x="7" y="138"/>
                  <a:pt x="6" y="137"/>
                  <a:pt x="5" y="136"/>
                </a:cubicBezTo>
                <a:cubicBezTo>
                  <a:pt x="5" y="135"/>
                  <a:pt x="4" y="133"/>
                  <a:pt x="4" y="132"/>
                </a:cubicBezTo>
                <a:cubicBezTo>
                  <a:pt x="4" y="131"/>
                  <a:pt x="4" y="130"/>
                  <a:pt x="4" y="129"/>
                </a:cubicBezTo>
                <a:cubicBezTo>
                  <a:pt x="3" y="128"/>
                  <a:pt x="3" y="128"/>
                  <a:pt x="3" y="127"/>
                </a:cubicBezTo>
                <a:cubicBezTo>
                  <a:pt x="3" y="127"/>
                  <a:pt x="3" y="127"/>
                  <a:pt x="3" y="126"/>
                </a:cubicBezTo>
                <a:cubicBezTo>
                  <a:pt x="3" y="126"/>
                  <a:pt x="3" y="126"/>
                  <a:pt x="3" y="125"/>
                </a:cubicBezTo>
                <a:cubicBezTo>
                  <a:pt x="2" y="123"/>
                  <a:pt x="2" y="121"/>
                  <a:pt x="1" y="118"/>
                </a:cubicBezTo>
                <a:cubicBezTo>
                  <a:pt x="2" y="117"/>
                  <a:pt x="2" y="118"/>
                  <a:pt x="2" y="118"/>
                </a:cubicBezTo>
                <a:cubicBezTo>
                  <a:pt x="2" y="116"/>
                  <a:pt x="1" y="117"/>
                  <a:pt x="1" y="115"/>
                </a:cubicBezTo>
                <a:cubicBezTo>
                  <a:pt x="1" y="115"/>
                  <a:pt x="2" y="116"/>
                  <a:pt x="2" y="116"/>
                </a:cubicBezTo>
                <a:cubicBezTo>
                  <a:pt x="2" y="115"/>
                  <a:pt x="1" y="115"/>
                  <a:pt x="2" y="114"/>
                </a:cubicBezTo>
                <a:cubicBezTo>
                  <a:pt x="2" y="114"/>
                  <a:pt x="2" y="115"/>
                  <a:pt x="3" y="115"/>
                </a:cubicBezTo>
                <a:cubicBezTo>
                  <a:pt x="3" y="114"/>
                  <a:pt x="2" y="114"/>
                  <a:pt x="2" y="113"/>
                </a:cubicBezTo>
                <a:cubicBezTo>
                  <a:pt x="2" y="113"/>
                  <a:pt x="3" y="113"/>
                  <a:pt x="3" y="114"/>
                </a:cubicBezTo>
                <a:cubicBezTo>
                  <a:pt x="3" y="113"/>
                  <a:pt x="2" y="113"/>
                  <a:pt x="2" y="112"/>
                </a:cubicBezTo>
                <a:cubicBezTo>
                  <a:pt x="3" y="112"/>
                  <a:pt x="2" y="111"/>
                  <a:pt x="2" y="111"/>
                </a:cubicBezTo>
                <a:cubicBezTo>
                  <a:pt x="2" y="110"/>
                  <a:pt x="1" y="110"/>
                  <a:pt x="1" y="109"/>
                </a:cubicBezTo>
                <a:cubicBezTo>
                  <a:pt x="2" y="109"/>
                  <a:pt x="2" y="109"/>
                  <a:pt x="2" y="109"/>
                </a:cubicBezTo>
                <a:cubicBezTo>
                  <a:pt x="2" y="110"/>
                  <a:pt x="2" y="110"/>
                  <a:pt x="2" y="110"/>
                </a:cubicBezTo>
                <a:cubicBezTo>
                  <a:pt x="3" y="110"/>
                  <a:pt x="3" y="109"/>
                  <a:pt x="2" y="108"/>
                </a:cubicBezTo>
                <a:cubicBezTo>
                  <a:pt x="3" y="108"/>
                  <a:pt x="3" y="109"/>
                  <a:pt x="4" y="109"/>
                </a:cubicBezTo>
                <a:cubicBezTo>
                  <a:pt x="3" y="108"/>
                  <a:pt x="3" y="108"/>
                  <a:pt x="3" y="108"/>
                </a:cubicBezTo>
                <a:cubicBezTo>
                  <a:pt x="3" y="107"/>
                  <a:pt x="3" y="107"/>
                  <a:pt x="3" y="107"/>
                </a:cubicBezTo>
                <a:cubicBezTo>
                  <a:pt x="4" y="108"/>
                  <a:pt x="5" y="110"/>
                  <a:pt x="4" y="111"/>
                </a:cubicBezTo>
                <a:cubicBezTo>
                  <a:pt x="4" y="112"/>
                  <a:pt x="4" y="111"/>
                  <a:pt x="4" y="111"/>
                </a:cubicBezTo>
                <a:cubicBezTo>
                  <a:pt x="4" y="113"/>
                  <a:pt x="5" y="114"/>
                  <a:pt x="4" y="115"/>
                </a:cubicBezTo>
                <a:cubicBezTo>
                  <a:pt x="4" y="115"/>
                  <a:pt x="5" y="115"/>
                  <a:pt x="5" y="115"/>
                </a:cubicBezTo>
                <a:cubicBezTo>
                  <a:pt x="5" y="116"/>
                  <a:pt x="5" y="117"/>
                  <a:pt x="6" y="118"/>
                </a:cubicBezTo>
                <a:cubicBezTo>
                  <a:pt x="5" y="118"/>
                  <a:pt x="5" y="119"/>
                  <a:pt x="6" y="120"/>
                </a:cubicBezTo>
                <a:cubicBezTo>
                  <a:pt x="6" y="121"/>
                  <a:pt x="6" y="122"/>
                  <a:pt x="6" y="122"/>
                </a:cubicBezTo>
                <a:cubicBezTo>
                  <a:pt x="6" y="123"/>
                  <a:pt x="6" y="124"/>
                  <a:pt x="6" y="124"/>
                </a:cubicBezTo>
                <a:cubicBezTo>
                  <a:pt x="7" y="124"/>
                  <a:pt x="7" y="123"/>
                  <a:pt x="7" y="123"/>
                </a:cubicBezTo>
                <a:cubicBezTo>
                  <a:pt x="8" y="123"/>
                  <a:pt x="7" y="123"/>
                  <a:pt x="7" y="124"/>
                </a:cubicBezTo>
                <a:cubicBezTo>
                  <a:pt x="7" y="124"/>
                  <a:pt x="8" y="124"/>
                  <a:pt x="8" y="124"/>
                </a:cubicBezTo>
                <a:cubicBezTo>
                  <a:pt x="8" y="122"/>
                  <a:pt x="7" y="122"/>
                  <a:pt x="7" y="122"/>
                </a:cubicBezTo>
                <a:cubicBezTo>
                  <a:pt x="7" y="120"/>
                  <a:pt x="6" y="119"/>
                  <a:pt x="6" y="118"/>
                </a:cubicBezTo>
                <a:cubicBezTo>
                  <a:pt x="6" y="117"/>
                  <a:pt x="6" y="116"/>
                  <a:pt x="6" y="115"/>
                </a:cubicBezTo>
                <a:cubicBezTo>
                  <a:pt x="6" y="115"/>
                  <a:pt x="7" y="115"/>
                  <a:pt x="7" y="116"/>
                </a:cubicBezTo>
                <a:cubicBezTo>
                  <a:pt x="8" y="116"/>
                  <a:pt x="7" y="114"/>
                  <a:pt x="7" y="114"/>
                </a:cubicBezTo>
                <a:cubicBezTo>
                  <a:pt x="7" y="114"/>
                  <a:pt x="7" y="114"/>
                  <a:pt x="7" y="115"/>
                </a:cubicBezTo>
                <a:cubicBezTo>
                  <a:pt x="6" y="115"/>
                  <a:pt x="6" y="114"/>
                  <a:pt x="6" y="113"/>
                </a:cubicBezTo>
                <a:cubicBezTo>
                  <a:pt x="6" y="113"/>
                  <a:pt x="7" y="113"/>
                  <a:pt x="7" y="113"/>
                </a:cubicBezTo>
                <a:cubicBezTo>
                  <a:pt x="7" y="112"/>
                  <a:pt x="6" y="113"/>
                  <a:pt x="6" y="112"/>
                </a:cubicBezTo>
                <a:cubicBezTo>
                  <a:pt x="7" y="112"/>
                  <a:pt x="7" y="112"/>
                  <a:pt x="7" y="111"/>
                </a:cubicBezTo>
                <a:cubicBezTo>
                  <a:pt x="7" y="111"/>
                  <a:pt x="7" y="111"/>
                  <a:pt x="7" y="111"/>
                </a:cubicBezTo>
                <a:cubicBezTo>
                  <a:pt x="6" y="111"/>
                  <a:pt x="7" y="111"/>
                  <a:pt x="6" y="111"/>
                </a:cubicBezTo>
                <a:cubicBezTo>
                  <a:pt x="7" y="110"/>
                  <a:pt x="7" y="110"/>
                  <a:pt x="7" y="110"/>
                </a:cubicBezTo>
                <a:cubicBezTo>
                  <a:pt x="7" y="109"/>
                  <a:pt x="7" y="109"/>
                  <a:pt x="7" y="108"/>
                </a:cubicBezTo>
                <a:cubicBezTo>
                  <a:pt x="7" y="107"/>
                  <a:pt x="8" y="107"/>
                  <a:pt x="8" y="106"/>
                </a:cubicBezTo>
                <a:cubicBezTo>
                  <a:pt x="7" y="106"/>
                  <a:pt x="7" y="105"/>
                  <a:pt x="6" y="105"/>
                </a:cubicBezTo>
                <a:cubicBezTo>
                  <a:pt x="6" y="104"/>
                  <a:pt x="6" y="104"/>
                  <a:pt x="5" y="104"/>
                </a:cubicBezTo>
                <a:cubicBezTo>
                  <a:pt x="5" y="103"/>
                  <a:pt x="6" y="103"/>
                  <a:pt x="5" y="102"/>
                </a:cubicBezTo>
                <a:cubicBezTo>
                  <a:pt x="6" y="102"/>
                  <a:pt x="6" y="103"/>
                  <a:pt x="6" y="103"/>
                </a:cubicBezTo>
                <a:cubicBezTo>
                  <a:pt x="6" y="103"/>
                  <a:pt x="7" y="103"/>
                  <a:pt x="7" y="102"/>
                </a:cubicBezTo>
                <a:cubicBezTo>
                  <a:pt x="6" y="101"/>
                  <a:pt x="6" y="101"/>
                  <a:pt x="7" y="101"/>
                </a:cubicBezTo>
                <a:cubicBezTo>
                  <a:pt x="7" y="100"/>
                  <a:pt x="7" y="101"/>
                  <a:pt x="8" y="101"/>
                </a:cubicBezTo>
                <a:cubicBezTo>
                  <a:pt x="8" y="101"/>
                  <a:pt x="7" y="100"/>
                  <a:pt x="7" y="101"/>
                </a:cubicBezTo>
                <a:cubicBezTo>
                  <a:pt x="7" y="100"/>
                  <a:pt x="7" y="99"/>
                  <a:pt x="7" y="98"/>
                </a:cubicBezTo>
                <a:cubicBezTo>
                  <a:pt x="7" y="98"/>
                  <a:pt x="6" y="98"/>
                  <a:pt x="6" y="99"/>
                </a:cubicBezTo>
                <a:cubicBezTo>
                  <a:pt x="6" y="99"/>
                  <a:pt x="6" y="100"/>
                  <a:pt x="6" y="100"/>
                </a:cubicBezTo>
                <a:cubicBezTo>
                  <a:pt x="5" y="100"/>
                  <a:pt x="6" y="102"/>
                  <a:pt x="5" y="101"/>
                </a:cubicBezTo>
                <a:cubicBezTo>
                  <a:pt x="5" y="99"/>
                  <a:pt x="4" y="94"/>
                  <a:pt x="5" y="92"/>
                </a:cubicBezTo>
                <a:cubicBezTo>
                  <a:pt x="6" y="92"/>
                  <a:pt x="5" y="92"/>
                  <a:pt x="5" y="93"/>
                </a:cubicBezTo>
                <a:cubicBezTo>
                  <a:pt x="5" y="95"/>
                  <a:pt x="5" y="98"/>
                  <a:pt x="5" y="100"/>
                </a:cubicBezTo>
                <a:cubicBezTo>
                  <a:pt x="5" y="99"/>
                  <a:pt x="5" y="98"/>
                  <a:pt x="6" y="98"/>
                </a:cubicBezTo>
                <a:cubicBezTo>
                  <a:pt x="6" y="97"/>
                  <a:pt x="5" y="97"/>
                  <a:pt x="5" y="96"/>
                </a:cubicBezTo>
                <a:cubicBezTo>
                  <a:pt x="5" y="96"/>
                  <a:pt x="6" y="96"/>
                  <a:pt x="6" y="96"/>
                </a:cubicBezTo>
                <a:cubicBezTo>
                  <a:pt x="6" y="95"/>
                  <a:pt x="5" y="95"/>
                  <a:pt x="5" y="95"/>
                </a:cubicBezTo>
                <a:cubicBezTo>
                  <a:pt x="5" y="95"/>
                  <a:pt x="6" y="95"/>
                  <a:pt x="6" y="94"/>
                </a:cubicBezTo>
                <a:cubicBezTo>
                  <a:pt x="6" y="94"/>
                  <a:pt x="6" y="94"/>
                  <a:pt x="6" y="94"/>
                </a:cubicBezTo>
                <a:cubicBezTo>
                  <a:pt x="6" y="93"/>
                  <a:pt x="6" y="92"/>
                  <a:pt x="6" y="91"/>
                </a:cubicBezTo>
                <a:cubicBezTo>
                  <a:pt x="6" y="91"/>
                  <a:pt x="6" y="91"/>
                  <a:pt x="6" y="91"/>
                </a:cubicBezTo>
                <a:cubicBezTo>
                  <a:pt x="6" y="90"/>
                  <a:pt x="6" y="91"/>
                  <a:pt x="5" y="90"/>
                </a:cubicBezTo>
                <a:cubicBezTo>
                  <a:pt x="5" y="90"/>
                  <a:pt x="6" y="90"/>
                  <a:pt x="6" y="90"/>
                </a:cubicBezTo>
                <a:cubicBezTo>
                  <a:pt x="6" y="89"/>
                  <a:pt x="5" y="89"/>
                  <a:pt x="5" y="89"/>
                </a:cubicBezTo>
                <a:cubicBezTo>
                  <a:pt x="5" y="87"/>
                  <a:pt x="5" y="86"/>
                  <a:pt x="5" y="84"/>
                </a:cubicBezTo>
                <a:cubicBezTo>
                  <a:pt x="5" y="84"/>
                  <a:pt x="6" y="84"/>
                  <a:pt x="6" y="84"/>
                </a:cubicBezTo>
                <a:cubicBezTo>
                  <a:pt x="6" y="83"/>
                  <a:pt x="6" y="83"/>
                  <a:pt x="6" y="82"/>
                </a:cubicBezTo>
                <a:cubicBezTo>
                  <a:pt x="6" y="82"/>
                  <a:pt x="6" y="81"/>
                  <a:pt x="6" y="81"/>
                </a:cubicBezTo>
                <a:cubicBezTo>
                  <a:pt x="6" y="81"/>
                  <a:pt x="6" y="80"/>
                  <a:pt x="6" y="80"/>
                </a:cubicBezTo>
                <a:cubicBezTo>
                  <a:pt x="6" y="79"/>
                  <a:pt x="7" y="76"/>
                  <a:pt x="7" y="74"/>
                </a:cubicBezTo>
                <a:cubicBezTo>
                  <a:pt x="7" y="74"/>
                  <a:pt x="7" y="75"/>
                  <a:pt x="7" y="75"/>
                </a:cubicBezTo>
                <a:cubicBezTo>
                  <a:pt x="7" y="76"/>
                  <a:pt x="7" y="77"/>
                  <a:pt x="7" y="78"/>
                </a:cubicBezTo>
                <a:cubicBezTo>
                  <a:pt x="7" y="78"/>
                  <a:pt x="8" y="78"/>
                  <a:pt x="7" y="79"/>
                </a:cubicBezTo>
                <a:cubicBezTo>
                  <a:pt x="8" y="78"/>
                  <a:pt x="7" y="77"/>
                  <a:pt x="7" y="77"/>
                </a:cubicBezTo>
                <a:cubicBezTo>
                  <a:pt x="8" y="76"/>
                  <a:pt x="7" y="75"/>
                  <a:pt x="8" y="75"/>
                </a:cubicBezTo>
                <a:cubicBezTo>
                  <a:pt x="8" y="75"/>
                  <a:pt x="7" y="75"/>
                  <a:pt x="7" y="75"/>
                </a:cubicBezTo>
                <a:cubicBezTo>
                  <a:pt x="7" y="74"/>
                  <a:pt x="8" y="74"/>
                  <a:pt x="8" y="73"/>
                </a:cubicBezTo>
                <a:cubicBezTo>
                  <a:pt x="7" y="73"/>
                  <a:pt x="7" y="74"/>
                  <a:pt x="7" y="74"/>
                </a:cubicBezTo>
                <a:cubicBezTo>
                  <a:pt x="7" y="74"/>
                  <a:pt x="7" y="73"/>
                  <a:pt x="7" y="72"/>
                </a:cubicBezTo>
                <a:cubicBezTo>
                  <a:pt x="7" y="71"/>
                  <a:pt x="7" y="71"/>
                  <a:pt x="7" y="70"/>
                </a:cubicBezTo>
                <a:cubicBezTo>
                  <a:pt x="7" y="70"/>
                  <a:pt x="8" y="69"/>
                  <a:pt x="8" y="69"/>
                </a:cubicBezTo>
                <a:cubicBezTo>
                  <a:pt x="8" y="69"/>
                  <a:pt x="8" y="69"/>
                  <a:pt x="8" y="69"/>
                </a:cubicBezTo>
                <a:cubicBezTo>
                  <a:pt x="8" y="68"/>
                  <a:pt x="8" y="68"/>
                  <a:pt x="8" y="67"/>
                </a:cubicBezTo>
                <a:cubicBezTo>
                  <a:pt x="8" y="67"/>
                  <a:pt x="8" y="67"/>
                  <a:pt x="8" y="67"/>
                </a:cubicBezTo>
                <a:cubicBezTo>
                  <a:pt x="8" y="66"/>
                  <a:pt x="8" y="66"/>
                  <a:pt x="8" y="66"/>
                </a:cubicBezTo>
                <a:cubicBezTo>
                  <a:pt x="8" y="66"/>
                  <a:pt x="8" y="66"/>
                  <a:pt x="8" y="67"/>
                </a:cubicBezTo>
                <a:cubicBezTo>
                  <a:pt x="9" y="67"/>
                  <a:pt x="9" y="66"/>
                  <a:pt x="9" y="66"/>
                </a:cubicBezTo>
                <a:cubicBezTo>
                  <a:pt x="9" y="65"/>
                  <a:pt x="9" y="65"/>
                  <a:pt x="9" y="65"/>
                </a:cubicBezTo>
                <a:cubicBezTo>
                  <a:pt x="9" y="65"/>
                  <a:pt x="10" y="64"/>
                  <a:pt x="9" y="64"/>
                </a:cubicBezTo>
                <a:cubicBezTo>
                  <a:pt x="8" y="64"/>
                  <a:pt x="9" y="65"/>
                  <a:pt x="8" y="65"/>
                </a:cubicBezTo>
                <a:cubicBezTo>
                  <a:pt x="8" y="65"/>
                  <a:pt x="8" y="64"/>
                  <a:pt x="8" y="64"/>
                </a:cubicBezTo>
                <a:cubicBezTo>
                  <a:pt x="8" y="64"/>
                  <a:pt x="8" y="65"/>
                  <a:pt x="7" y="65"/>
                </a:cubicBezTo>
                <a:cubicBezTo>
                  <a:pt x="7" y="66"/>
                  <a:pt x="7" y="66"/>
                  <a:pt x="6" y="67"/>
                </a:cubicBezTo>
                <a:cubicBezTo>
                  <a:pt x="6" y="67"/>
                  <a:pt x="7" y="66"/>
                  <a:pt x="6" y="66"/>
                </a:cubicBezTo>
                <a:cubicBezTo>
                  <a:pt x="6" y="66"/>
                  <a:pt x="6" y="66"/>
                  <a:pt x="6" y="66"/>
                </a:cubicBezTo>
                <a:cubicBezTo>
                  <a:pt x="6" y="67"/>
                  <a:pt x="5" y="65"/>
                  <a:pt x="5" y="67"/>
                </a:cubicBezTo>
                <a:cubicBezTo>
                  <a:pt x="4" y="66"/>
                  <a:pt x="6" y="65"/>
                  <a:pt x="5" y="64"/>
                </a:cubicBezTo>
                <a:cubicBezTo>
                  <a:pt x="5" y="65"/>
                  <a:pt x="4" y="66"/>
                  <a:pt x="4" y="67"/>
                </a:cubicBezTo>
                <a:cubicBezTo>
                  <a:pt x="4" y="67"/>
                  <a:pt x="4" y="67"/>
                  <a:pt x="5" y="67"/>
                </a:cubicBezTo>
                <a:cubicBezTo>
                  <a:pt x="4" y="68"/>
                  <a:pt x="4" y="67"/>
                  <a:pt x="3" y="68"/>
                </a:cubicBezTo>
                <a:cubicBezTo>
                  <a:pt x="3" y="68"/>
                  <a:pt x="3" y="69"/>
                  <a:pt x="3" y="69"/>
                </a:cubicBezTo>
                <a:cubicBezTo>
                  <a:pt x="2" y="68"/>
                  <a:pt x="3" y="67"/>
                  <a:pt x="3" y="65"/>
                </a:cubicBezTo>
                <a:cubicBezTo>
                  <a:pt x="4" y="65"/>
                  <a:pt x="3" y="66"/>
                  <a:pt x="4" y="66"/>
                </a:cubicBezTo>
                <a:cubicBezTo>
                  <a:pt x="4" y="65"/>
                  <a:pt x="3" y="65"/>
                  <a:pt x="4" y="64"/>
                </a:cubicBezTo>
                <a:cubicBezTo>
                  <a:pt x="4" y="64"/>
                  <a:pt x="3" y="64"/>
                  <a:pt x="3" y="64"/>
                </a:cubicBezTo>
                <a:cubicBezTo>
                  <a:pt x="3" y="63"/>
                  <a:pt x="3" y="62"/>
                  <a:pt x="2" y="62"/>
                </a:cubicBezTo>
                <a:cubicBezTo>
                  <a:pt x="2" y="61"/>
                  <a:pt x="3" y="61"/>
                  <a:pt x="3" y="61"/>
                </a:cubicBezTo>
                <a:cubicBezTo>
                  <a:pt x="4" y="60"/>
                  <a:pt x="3" y="59"/>
                  <a:pt x="4" y="58"/>
                </a:cubicBezTo>
                <a:cubicBezTo>
                  <a:pt x="4" y="58"/>
                  <a:pt x="4" y="59"/>
                  <a:pt x="4" y="59"/>
                </a:cubicBezTo>
                <a:cubicBezTo>
                  <a:pt x="5" y="59"/>
                  <a:pt x="5" y="57"/>
                  <a:pt x="6" y="57"/>
                </a:cubicBezTo>
                <a:cubicBezTo>
                  <a:pt x="6" y="56"/>
                  <a:pt x="5" y="57"/>
                  <a:pt x="4" y="57"/>
                </a:cubicBezTo>
                <a:cubicBezTo>
                  <a:pt x="4" y="57"/>
                  <a:pt x="5" y="56"/>
                  <a:pt x="5" y="56"/>
                </a:cubicBezTo>
                <a:cubicBezTo>
                  <a:pt x="5" y="57"/>
                  <a:pt x="6" y="56"/>
                  <a:pt x="6" y="56"/>
                </a:cubicBezTo>
                <a:cubicBezTo>
                  <a:pt x="6" y="54"/>
                  <a:pt x="5" y="54"/>
                  <a:pt x="6" y="52"/>
                </a:cubicBezTo>
                <a:cubicBezTo>
                  <a:pt x="6" y="51"/>
                  <a:pt x="7" y="52"/>
                  <a:pt x="7" y="52"/>
                </a:cubicBezTo>
                <a:cubicBezTo>
                  <a:pt x="7" y="51"/>
                  <a:pt x="7" y="51"/>
                  <a:pt x="7" y="51"/>
                </a:cubicBezTo>
                <a:cubicBezTo>
                  <a:pt x="7" y="50"/>
                  <a:pt x="6" y="52"/>
                  <a:pt x="6" y="50"/>
                </a:cubicBezTo>
                <a:cubicBezTo>
                  <a:pt x="6" y="50"/>
                  <a:pt x="7" y="50"/>
                  <a:pt x="7" y="50"/>
                </a:cubicBezTo>
                <a:cubicBezTo>
                  <a:pt x="7" y="49"/>
                  <a:pt x="7" y="49"/>
                  <a:pt x="7" y="48"/>
                </a:cubicBezTo>
                <a:cubicBezTo>
                  <a:pt x="8" y="47"/>
                  <a:pt x="8" y="47"/>
                  <a:pt x="8" y="46"/>
                </a:cubicBezTo>
                <a:cubicBezTo>
                  <a:pt x="8" y="46"/>
                  <a:pt x="8" y="47"/>
                  <a:pt x="8" y="47"/>
                </a:cubicBezTo>
                <a:cubicBezTo>
                  <a:pt x="8" y="46"/>
                  <a:pt x="9" y="44"/>
                  <a:pt x="10" y="42"/>
                </a:cubicBezTo>
                <a:cubicBezTo>
                  <a:pt x="10" y="42"/>
                  <a:pt x="11" y="42"/>
                  <a:pt x="11" y="42"/>
                </a:cubicBezTo>
                <a:cubicBezTo>
                  <a:pt x="11" y="41"/>
                  <a:pt x="11" y="42"/>
                  <a:pt x="10" y="41"/>
                </a:cubicBezTo>
                <a:cubicBezTo>
                  <a:pt x="11" y="41"/>
                  <a:pt x="11" y="40"/>
                  <a:pt x="11" y="39"/>
                </a:cubicBezTo>
                <a:cubicBezTo>
                  <a:pt x="12" y="39"/>
                  <a:pt x="12" y="38"/>
                  <a:pt x="12" y="38"/>
                </a:cubicBezTo>
                <a:cubicBezTo>
                  <a:pt x="13" y="38"/>
                  <a:pt x="13" y="38"/>
                  <a:pt x="13" y="37"/>
                </a:cubicBezTo>
                <a:cubicBezTo>
                  <a:pt x="13" y="37"/>
                  <a:pt x="13" y="37"/>
                  <a:pt x="13" y="37"/>
                </a:cubicBezTo>
                <a:cubicBezTo>
                  <a:pt x="13" y="37"/>
                  <a:pt x="13" y="37"/>
                  <a:pt x="13" y="37"/>
                </a:cubicBezTo>
                <a:cubicBezTo>
                  <a:pt x="13" y="36"/>
                  <a:pt x="13" y="36"/>
                  <a:pt x="14" y="35"/>
                </a:cubicBezTo>
                <a:cubicBezTo>
                  <a:pt x="14" y="36"/>
                  <a:pt x="13" y="37"/>
                  <a:pt x="13" y="38"/>
                </a:cubicBezTo>
                <a:cubicBezTo>
                  <a:pt x="13" y="39"/>
                  <a:pt x="13" y="39"/>
                  <a:pt x="13" y="39"/>
                </a:cubicBezTo>
                <a:cubicBezTo>
                  <a:pt x="13" y="39"/>
                  <a:pt x="12" y="39"/>
                  <a:pt x="12" y="40"/>
                </a:cubicBezTo>
                <a:cubicBezTo>
                  <a:pt x="12" y="40"/>
                  <a:pt x="12" y="41"/>
                  <a:pt x="11" y="41"/>
                </a:cubicBezTo>
                <a:cubicBezTo>
                  <a:pt x="11" y="42"/>
                  <a:pt x="11" y="42"/>
                  <a:pt x="11" y="42"/>
                </a:cubicBezTo>
                <a:cubicBezTo>
                  <a:pt x="11" y="43"/>
                  <a:pt x="10" y="42"/>
                  <a:pt x="10" y="43"/>
                </a:cubicBezTo>
                <a:cubicBezTo>
                  <a:pt x="10" y="43"/>
                  <a:pt x="9" y="43"/>
                  <a:pt x="9" y="44"/>
                </a:cubicBezTo>
                <a:cubicBezTo>
                  <a:pt x="10" y="45"/>
                  <a:pt x="10" y="43"/>
                  <a:pt x="11" y="44"/>
                </a:cubicBezTo>
                <a:cubicBezTo>
                  <a:pt x="10" y="45"/>
                  <a:pt x="10" y="45"/>
                  <a:pt x="9" y="45"/>
                </a:cubicBezTo>
                <a:cubicBezTo>
                  <a:pt x="8" y="46"/>
                  <a:pt x="9" y="46"/>
                  <a:pt x="9" y="46"/>
                </a:cubicBezTo>
                <a:cubicBezTo>
                  <a:pt x="10" y="46"/>
                  <a:pt x="9" y="46"/>
                  <a:pt x="9" y="46"/>
                </a:cubicBezTo>
                <a:cubicBezTo>
                  <a:pt x="9" y="47"/>
                  <a:pt x="8" y="47"/>
                  <a:pt x="8" y="47"/>
                </a:cubicBezTo>
                <a:cubicBezTo>
                  <a:pt x="8" y="48"/>
                  <a:pt x="9" y="48"/>
                  <a:pt x="9" y="47"/>
                </a:cubicBezTo>
                <a:cubicBezTo>
                  <a:pt x="9" y="48"/>
                  <a:pt x="8" y="48"/>
                  <a:pt x="8" y="49"/>
                </a:cubicBezTo>
                <a:cubicBezTo>
                  <a:pt x="9" y="49"/>
                  <a:pt x="9" y="49"/>
                  <a:pt x="9" y="49"/>
                </a:cubicBezTo>
                <a:cubicBezTo>
                  <a:pt x="9" y="48"/>
                  <a:pt x="10" y="47"/>
                  <a:pt x="9" y="47"/>
                </a:cubicBezTo>
                <a:cubicBezTo>
                  <a:pt x="9" y="46"/>
                  <a:pt x="10" y="47"/>
                  <a:pt x="10" y="46"/>
                </a:cubicBezTo>
                <a:cubicBezTo>
                  <a:pt x="10" y="46"/>
                  <a:pt x="10" y="46"/>
                  <a:pt x="10" y="47"/>
                </a:cubicBezTo>
                <a:cubicBezTo>
                  <a:pt x="11" y="47"/>
                  <a:pt x="10" y="46"/>
                  <a:pt x="10" y="46"/>
                </a:cubicBezTo>
                <a:cubicBezTo>
                  <a:pt x="10" y="46"/>
                  <a:pt x="11" y="46"/>
                  <a:pt x="11" y="46"/>
                </a:cubicBezTo>
                <a:cubicBezTo>
                  <a:pt x="11" y="45"/>
                  <a:pt x="11" y="45"/>
                  <a:pt x="11" y="44"/>
                </a:cubicBezTo>
                <a:cubicBezTo>
                  <a:pt x="11" y="44"/>
                  <a:pt x="11" y="44"/>
                  <a:pt x="11" y="44"/>
                </a:cubicBezTo>
                <a:cubicBezTo>
                  <a:pt x="11" y="43"/>
                  <a:pt x="11" y="43"/>
                  <a:pt x="12" y="42"/>
                </a:cubicBezTo>
                <a:cubicBezTo>
                  <a:pt x="12" y="42"/>
                  <a:pt x="12" y="42"/>
                  <a:pt x="12" y="41"/>
                </a:cubicBezTo>
                <a:cubicBezTo>
                  <a:pt x="12" y="41"/>
                  <a:pt x="13" y="41"/>
                  <a:pt x="13" y="41"/>
                </a:cubicBezTo>
                <a:cubicBezTo>
                  <a:pt x="13" y="40"/>
                  <a:pt x="14" y="38"/>
                  <a:pt x="14" y="37"/>
                </a:cubicBezTo>
                <a:cubicBezTo>
                  <a:pt x="14" y="38"/>
                  <a:pt x="15" y="37"/>
                  <a:pt x="15" y="36"/>
                </a:cubicBezTo>
                <a:cubicBezTo>
                  <a:pt x="15" y="35"/>
                  <a:pt x="14" y="35"/>
                  <a:pt x="15" y="34"/>
                </a:cubicBezTo>
                <a:cubicBezTo>
                  <a:pt x="15" y="34"/>
                  <a:pt x="15" y="35"/>
                  <a:pt x="15" y="35"/>
                </a:cubicBezTo>
                <a:cubicBezTo>
                  <a:pt x="16" y="35"/>
                  <a:pt x="16" y="34"/>
                  <a:pt x="16" y="34"/>
                </a:cubicBezTo>
                <a:cubicBezTo>
                  <a:pt x="16" y="34"/>
                  <a:pt x="15" y="34"/>
                  <a:pt x="15" y="34"/>
                </a:cubicBezTo>
                <a:cubicBezTo>
                  <a:pt x="14" y="34"/>
                  <a:pt x="14" y="35"/>
                  <a:pt x="14" y="34"/>
                </a:cubicBezTo>
                <a:cubicBezTo>
                  <a:pt x="13" y="36"/>
                  <a:pt x="13" y="36"/>
                  <a:pt x="13" y="36"/>
                </a:cubicBezTo>
                <a:cubicBezTo>
                  <a:pt x="13" y="36"/>
                  <a:pt x="14" y="35"/>
                  <a:pt x="14" y="34"/>
                </a:cubicBezTo>
                <a:cubicBezTo>
                  <a:pt x="15" y="33"/>
                  <a:pt x="15" y="32"/>
                  <a:pt x="16" y="30"/>
                </a:cubicBezTo>
                <a:cubicBezTo>
                  <a:pt x="17" y="31"/>
                  <a:pt x="17" y="31"/>
                  <a:pt x="17" y="31"/>
                </a:cubicBezTo>
                <a:cubicBezTo>
                  <a:pt x="18" y="30"/>
                  <a:pt x="18" y="29"/>
                  <a:pt x="19" y="28"/>
                </a:cubicBezTo>
                <a:cubicBezTo>
                  <a:pt x="20" y="29"/>
                  <a:pt x="20" y="29"/>
                  <a:pt x="19" y="30"/>
                </a:cubicBezTo>
                <a:cubicBezTo>
                  <a:pt x="20" y="29"/>
                  <a:pt x="19" y="28"/>
                  <a:pt x="20" y="28"/>
                </a:cubicBezTo>
                <a:cubicBezTo>
                  <a:pt x="20" y="27"/>
                  <a:pt x="21" y="28"/>
                  <a:pt x="21" y="27"/>
                </a:cubicBezTo>
                <a:cubicBezTo>
                  <a:pt x="21" y="26"/>
                  <a:pt x="20" y="26"/>
                  <a:pt x="20" y="27"/>
                </a:cubicBezTo>
                <a:cubicBezTo>
                  <a:pt x="20" y="26"/>
                  <a:pt x="21" y="27"/>
                  <a:pt x="21" y="26"/>
                </a:cubicBezTo>
                <a:cubicBezTo>
                  <a:pt x="22" y="25"/>
                  <a:pt x="21" y="25"/>
                  <a:pt x="21" y="25"/>
                </a:cubicBezTo>
                <a:cubicBezTo>
                  <a:pt x="22" y="24"/>
                  <a:pt x="21" y="26"/>
                  <a:pt x="22" y="25"/>
                </a:cubicBezTo>
                <a:cubicBezTo>
                  <a:pt x="22" y="24"/>
                  <a:pt x="23" y="24"/>
                  <a:pt x="22" y="23"/>
                </a:cubicBezTo>
                <a:cubicBezTo>
                  <a:pt x="23" y="23"/>
                  <a:pt x="24" y="22"/>
                  <a:pt x="24" y="22"/>
                </a:cubicBezTo>
                <a:cubicBezTo>
                  <a:pt x="24" y="22"/>
                  <a:pt x="25" y="21"/>
                  <a:pt x="25" y="21"/>
                </a:cubicBezTo>
                <a:cubicBezTo>
                  <a:pt x="25" y="20"/>
                  <a:pt x="25" y="21"/>
                  <a:pt x="25" y="21"/>
                </a:cubicBezTo>
                <a:cubicBezTo>
                  <a:pt x="26" y="21"/>
                  <a:pt x="25" y="20"/>
                  <a:pt x="25" y="20"/>
                </a:cubicBezTo>
                <a:cubicBezTo>
                  <a:pt x="26" y="20"/>
                  <a:pt x="26" y="19"/>
                  <a:pt x="27" y="18"/>
                </a:cubicBezTo>
                <a:cubicBezTo>
                  <a:pt x="27" y="19"/>
                  <a:pt x="27" y="19"/>
                  <a:pt x="27" y="20"/>
                </a:cubicBezTo>
                <a:cubicBezTo>
                  <a:pt x="26" y="20"/>
                  <a:pt x="25" y="21"/>
                  <a:pt x="25" y="22"/>
                </a:cubicBezTo>
                <a:cubicBezTo>
                  <a:pt x="24" y="23"/>
                  <a:pt x="24" y="23"/>
                  <a:pt x="23" y="24"/>
                </a:cubicBezTo>
                <a:cubicBezTo>
                  <a:pt x="23" y="25"/>
                  <a:pt x="22" y="25"/>
                  <a:pt x="22" y="26"/>
                </a:cubicBezTo>
                <a:cubicBezTo>
                  <a:pt x="21" y="27"/>
                  <a:pt x="21" y="28"/>
                  <a:pt x="20" y="29"/>
                </a:cubicBezTo>
                <a:cubicBezTo>
                  <a:pt x="20" y="29"/>
                  <a:pt x="21" y="29"/>
                  <a:pt x="21" y="29"/>
                </a:cubicBezTo>
                <a:cubicBezTo>
                  <a:pt x="20" y="29"/>
                  <a:pt x="20" y="30"/>
                  <a:pt x="20" y="31"/>
                </a:cubicBezTo>
                <a:cubicBezTo>
                  <a:pt x="20" y="31"/>
                  <a:pt x="19" y="31"/>
                  <a:pt x="19" y="31"/>
                </a:cubicBezTo>
                <a:cubicBezTo>
                  <a:pt x="19" y="31"/>
                  <a:pt x="19" y="32"/>
                  <a:pt x="19" y="32"/>
                </a:cubicBezTo>
                <a:cubicBezTo>
                  <a:pt x="19" y="32"/>
                  <a:pt x="19" y="31"/>
                  <a:pt x="18" y="32"/>
                </a:cubicBezTo>
                <a:cubicBezTo>
                  <a:pt x="17" y="31"/>
                  <a:pt x="19" y="31"/>
                  <a:pt x="19" y="30"/>
                </a:cubicBezTo>
                <a:cubicBezTo>
                  <a:pt x="18" y="30"/>
                  <a:pt x="17" y="32"/>
                  <a:pt x="15" y="33"/>
                </a:cubicBezTo>
                <a:cubicBezTo>
                  <a:pt x="15" y="33"/>
                  <a:pt x="15" y="33"/>
                  <a:pt x="15" y="33"/>
                </a:cubicBezTo>
                <a:cubicBezTo>
                  <a:pt x="15" y="34"/>
                  <a:pt x="16" y="34"/>
                  <a:pt x="16" y="34"/>
                </a:cubicBezTo>
                <a:cubicBezTo>
                  <a:pt x="17" y="33"/>
                  <a:pt x="16" y="33"/>
                  <a:pt x="17" y="32"/>
                </a:cubicBezTo>
                <a:cubicBezTo>
                  <a:pt x="17" y="32"/>
                  <a:pt x="18" y="34"/>
                  <a:pt x="19" y="32"/>
                </a:cubicBezTo>
                <a:cubicBezTo>
                  <a:pt x="18" y="33"/>
                  <a:pt x="18" y="34"/>
                  <a:pt x="17" y="36"/>
                </a:cubicBezTo>
                <a:cubicBezTo>
                  <a:pt x="17" y="37"/>
                  <a:pt x="16" y="38"/>
                  <a:pt x="15" y="39"/>
                </a:cubicBezTo>
                <a:cubicBezTo>
                  <a:pt x="15" y="40"/>
                  <a:pt x="14" y="41"/>
                  <a:pt x="14" y="42"/>
                </a:cubicBezTo>
                <a:cubicBezTo>
                  <a:pt x="14" y="43"/>
                  <a:pt x="14" y="43"/>
                  <a:pt x="14" y="44"/>
                </a:cubicBezTo>
                <a:cubicBezTo>
                  <a:pt x="13" y="44"/>
                  <a:pt x="13" y="44"/>
                  <a:pt x="12" y="44"/>
                </a:cubicBezTo>
                <a:cubicBezTo>
                  <a:pt x="12" y="45"/>
                  <a:pt x="12" y="45"/>
                  <a:pt x="11" y="46"/>
                </a:cubicBezTo>
                <a:cubicBezTo>
                  <a:pt x="12" y="46"/>
                  <a:pt x="12" y="46"/>
                  <a:pt x="12" y="46"/>
                </a:cubicBezTo>
                <a:cubicBezTo>
                  <a:pt x="12" y="46"/>
                  <a:pt x="12" y="45"/>
                  <a:pt x="12" y="44"/>
                </a:cubicBezTo>
                <a:cubicBezTo>
                  <a:pt x="14" y="43"/>
                  <a:pt x="13" y="46"/>
                  <a:pt x="13" y="47"/>
                </a:cubicBezTo>
                <a:cubicBezTo>
                  <a:pt x="13" y="47"/>
                  <a:pt x="12" y="46"/>
                  <a:pt x="12" y="46"/>
                </a:cubicBezTo>
                <a:cubicBezTo>
                  <a:pt x="12" y="46"/>
                  <a:pt x="12" y="48"/>
                  <a:pt x="12" y="48"/>
                </a:cubicBezTo>
                <a:cubicBezTo>
                  <a:pt x="12" y="49"/>
                  <a:pt x="11" y="52"/>
                  <a:pt x="10" y="54"/>
                </a:cubicBezTo>
                <a:cubicBezTo>
                  <a:pt x="10" y="55"/>
                  <a:pt x="9" y="57"/>
                  <a:pt x="9" y="58"/>
                </a:cubicBezTo>
                <a:cubicBezTo>
                  <a:pt x="9" y="59"/>
                  <a:pt x="9" y="59"/>
                  <a:pt x="9" y="60"/>
                </a:cubicBezTo>
                <a:cubicBezTo>
                  <a:pt x="9" y="61"/>
                  <a:pt x="8" y="62"/>
                  <a:pt x="9" y="63"/>
                </a:cubicBezTo>
                <a:cubicBezTo>
                  <a:pt x="9" y="63"/>
                  <a:pt x="9" y="61"/>
                  <a:pt x="10" y="62"/>
                </a:cubicBezTo>
                <a:cubicBezTo>
                  <a:pt x="10" y="60"/>
                  <a:pt x="11" y="59"/>
                  <a:pt x="12" y="59"/>
                </a:cubicBezTo>
                <a:cubicBezTo>
                  <a:pt x="11" y="58"/>
                  <a:pt x="11" y="58"/>
                  <a:pt x="11" y="57"/>
                </a:cubicBezTo>
                <a:cubicBezTo>
                  <a:pt x="11" y="56"/>
                  <a:pt x="10" y="57"/>
                  <a:pt x="10" y="57"/>
                </a:cubicBezTo>
                <a:cubicBezTo>
                  <a:pt x="10" y="55"/>
                  <a:pt x="11" y="56"/>
                  <a:pt x="12" y="57"/>
                </a:cubicBezTo>
                <a:cubicBezTo>
                  <a:pt x="12" y="56"/>
                  <a:pt x="12" y="55"/>
                  <a:pt x="12" y="55"/>
                </a:cubicBezTo>
                <a:cubicBezTo>
                  <a:pt x="13" y="54"/>
                  <a:pt x="12" y="55"/>
                  <a:pt x="12" y="54"/>
                </a:cubicBezTo>
                <a:cubicBezTo>
                  <a:pt x="11" y="54"/>
                  <a:pt x="12" y="56"/>
                  <a:pt x="11" y="56"/>
                </a:cubicBezTo>
                <a:cubicBezTo>
                  <a:pt x="11" y="56"/>
                  <a:pt x="11" y="55"/>
                  <a:pt x="11" y="55"/>
                </a:cubicBezTo>
                <a:cubicBezTo>
                  <a:pt x="11" y="53"/>
                  <a:pt x="12" y="51"/>
                  <a:pt x="13" y="49"/>
                </a:cubicBezTo>
                <a:cubicBezTo>
                  <a:pt x="14" y="48"/>
                  <a:pt x="12" y="50"/>
                  <a:pt x="13" y="50"/>
                </a:cubicBezTo>
                <a:cubicBezTo>
                  <a:pt x="13" y="50"/>
                  <a:pt x="14" y="50"/>
                  <a:pt x="14" y="49"/>
                </a:cubicBezTo>
                <a:cubicBezTo>
                  <a:pt x="14" y="49"/>
                  <a:pt x="13" y="49"/>
                  <a:pt x="14" y="48"/>
                </a:cubicBezTo>
                <a:cubicBezTo>
                  <a:pt x="14" y="49"/>
                  <a:pt x="14" y="48"/>
                  <a:pt x="14" y="48"/>
                </a:cubicBezTo>
                <a:cubicBezTo>
                  <a:pt x="15" y="47"/>
                  <a:pt x="14" y="47"/>
                  <a:pt x="15" y="47"/>
                </a:cubicBezTo>
                <a:cubicBezTo>
                  <a:pt x="15" y="47"/>
                  <a:pt x="16" y="46"/>
                  <a:pt x="16" y="46"/>
                </a:cubicBezTo>
                <a:cubicBezTo>
                  <a:pt x="15" y="46"/>
                  <a:pt x="15" y="47"/>
                  <a:pt x="14" y="46"/>
                </a:cubicBezTo>
                <a:cubicBezTo>
                  <a:pt x="15" y="45"/>
                  <a:pt x="15" y="46"/>
                  <a:pt x="15" y="45"/>
                </a:cubicBezTo>
                <a:cubicBezTo>
                  <a:pt x="15" y="45"/>
                  <a:pt x="15" y="45"/>
                  <a:pt x="15" y="45"/>
                </a:cubicBezTo>
                <a:cubicBezTo>
                  <a:pt x="15" y="44"/>
                  <a:pt x="15" y="45"/>
                  <a:pt x="14" y="45"/>
                </a:cubicBezTo>
                <a:cubicBezTo>
                  <a:pt x="14" y="45"/>
                  <a:pt x="15" y="45"/>
                  <a:pt x="15" y="45"/>
                </a:cubicBezTo>
                <a:cubicBezTo>
                  <a:pt x="15" y="44"/>
                  <a:pt x="15" y="44"/>
                  <a:pt x="15" y="43"/>
                </a:cubicBezTo>
                <a:cubicBezTo>
                  <a:pt x="15" y="42"/>
                  <a:pt x="16" y="41"/>
                  <a:pt x="16" y="40"/>
                </a:cubicBezTo>
                <a:cubicBezTo>
                  <a:pt x="17" y="41"/>
                  <a:pt x="16" y="41"/>
                  <a:pt x="16" y="42"/>
                </a:cubicBezTo>
                <a:cubicBezTo>
                  <a:pt x="16" y="42"/>
                  <a:pt x="16" y="41"/>
                  <a:pt x="17" y="41"/>
                </a:cubicBezTo>
                <a:cubicBezTo>
                  <a:pt x="17" y="41"/>
                  <a:pt x="18" y="41"/>
                  <a:pt x="18" y="40"/>
                </a:cubicBezTo>
                <a:cubicBezTo>
                  <a:pt x="18" y="40"/>
                  <a:pt x="17" y="41"/>
                  <a:pt x="17" y="40"/>
                </a:cubicBezTo>
                <a:cubicBezTo>
                  <a:pt x="17" y="39"/>
                  <a:pt x="18" y="40"/>
                  <a:pt x="19" y="39"/>
                </a:cubicBezTo>
                <a:cubicBezTo>
                  <a:pt x="19" y="39"/>
                  <a:pt x="20" y="38"/>
                  <a:pt x="20" y="38"/>
                </a:cubicBezTo>
                <a:cubicBezTo>
                  <a:pt x="21" y="37"/>
                  <a:pt x="20" y="37"/>
                  <a:pt x="20" y="37"/>
                </a:cubicBezTo>
                <a:cubicBezTo>
                  <a:pt x="20" y="36"/>
                  <a:pt x="21" y="36"/>
                  <a:pt x="22" y="35"/>
                </a:cubicBezTo>
                <a:cubicBezTo>
                  <a:pt x="22" y="36"/>
                  <a:pt x="23" y="35"/>
                  <a:pt x="24" y="35"/>
                </a:cubicBezTo>
                <a:cubicBezTo>
                  <a:pt x="23" y="36"/>
                  <a:pt x="23" y="37"/>
                  <a:pt x="23" y="38"/>
                </a:cubicBezTo>
                <a:cubicBezTo>
                  <a:pt x="23" y="38"/>
                  <a:pt x="23" y="37"/>
                  <a:pt x="24" y="37"/>
                </a:cubicBezTo>
                <a:cubicBezTo>
                  <a:pt x="24" y="37"/>
                  <a:pt x="24" y="37"/>
                  <a:pt x="24" y="37"/>
                </a:cubicBezTo>
                <a:cubicBezTo>
                  <a:pt x="24" y="38"/>
                  <a:pt x="24" y="38"/>
                  <a:pt x="23" y="38"/>
                </a:cubicBezTo>
                <a:cubicBezTo>
                  <a:pt x="23" y="38"/>
                  <a:pt x="24" y="39"/>
                  <a:pt x="23" y="38"/>
                </a:cubicBezTo>
                <a:cubicBezTo>
                  <a:pt x="23" y="39"/>
                  <a:pt x="23" y="38"/>
                  <a:pt x="23" y="38"/>
                </a:cubicBezTo>
                <a:cubicBezTo>
                  <a:pt x="22" y="38"/>
                  <a:pt x="22" y="38"/>
                  <a:pt x="22" y="37"/>
                </a:cubicBezTo>
                <a:cubicBezTo>
                  <a:pt x="21" y="37"/>
                  <a:pt x="22" y="38"/>
                  <a:pt x="22" y="38"/>
                </a:cubicBezTo>
                <a:cubicBezTo>
                  <a:pt x="21" y="38"/>
                  <a:pt x="21" y="38"/>
                  <a:pt x="20" y="38"/>
                </a:cubicBezTo>
                <a:cubicBezTo>
                  <a:pt x="20" y="38"/>
                  <a:pt x="21" y="39"/>
                  <a:pt x="21" y="39"/>
                </a:cubicBezTo>
                <a:cubicBezTo>
                  <a:pt x="21" y="39"/>
                  <a:pt x="21" y="38"/>
                  <a:pt x="22" y="39"/>
                </a:cubicBezTo>
                <a:cubicBezTo>
                  <a:pt x="21" y="39"/>
                  <a:pt x="21" y="40"/>
                  <a:pt x="21" y="40"/>
                </a:cubicBezTo>
                <a:cubicBezTo>
                  <a:pt x="21" y="40"/>
                  <a:pt x="21" y="41"/>
                  <a:pt x="21" y="41"/>
                </a:cubicBezTo>
                <a:cubicBezTo>
                  <a:pt x="20" y="41"/>
                  <a:pt x="20" y="41"/>
                  <a:pt x="19" y="42"/>
                </a:cubicBezTo>
                <a:cubicBezTo>
                  <a:pt x="19" y="42"/>
                  <a:pt x="19" y="41"/>
                  <a:pt x="19" y="41"/>
                </a:cubicBezTo>
                <a:cubicBezTo>
                  <a:pt x="19" y="42"/>
                  <a:pt x="19" y="42"/>
                  <a:pt x="18" y="42"/>
                </a:cubicBezTo>
                <a:cubicBezTo>
                  <a:pt x="18" y="42"/>
                  <a:pt x="18" y="42"/>
                  <a:pt x="18" y="43"/>
                </a:cubicBezTo>
                <a:cubicBezTo>
                  <a:pt x="18" y="42"/>
                  <a:pt x="17" y="42"/>
                  <a:pt x="16" y="42"/>
                </a:cubicBezTo>
                <a:cubicBezTo>
                  <a:pt x="16" y="42"/>
                  <a:pt x="17" y="43"/>
                  <a:pt x="16" y="43"/>
                </a:cubicBezTo>
                <a:cubicBezTo>
                  <a:pt x="16" y="43"/>
                  <a:pt x="16" y="42"/>
                  <a:pt x="16" y="42"/>
                </a:cubicBezTo>
                <a:cubicBezTo>
                  <a:pt x="15" y="43"/>
                  <a:pt x="16" y="43"/>
                  <a:pt x="16" y="44"/>
                </a:cubicBezTo>
                <a:cubicBezTo>
                  <a:pt x="16" y="44"/>
                  <a:pt x="15" y="43"/>
                  <a:pt x="15" y="44"/>
                </a:cubicBezTo>
                <a:cubicBezTo>
                  <a:pt x="15" y="44"/>
                  <a:pt x="16" y="45"/>
                  <a:pt x="16" y="45"/>
                </a:cubicBezTo>
                <a:cubicBezTo>
                  <a:pt x="16" y="45"/>
                  <a:pt x="15" y="44"/>
                  <a:pt x="16" y="44"/>
                </a:cubicBezTo>
                <a:cubicBezTo>
                  <a:pt x="16" y="44"/>
                  <a:pt x="17" y="44"/>
                  <a:pt x="17" y="43"/>
                </a:cubicBezTo>
                <a:cubicBezTo>
                  <a:pt x="17" y="43"/>
                  <a:pt x="17" y="44"/>
                  <a:pt x="17" y="44"/>
                </a:cubicBezTo>
                <a:cubicBezTo>
                  <a:pt x="18" y="44"/>
                  <a:pt x="18" y="43"/>
                  <a:pt x="18" y="44"/>
                </a:cubicBezTo>
                <a:cubicBezTo>
                  <a:pt x="18" y="44"/>
                  <a:pt x="18" y="44"/>
                  <a:pt x="18" y="45"/>
                </a:cubicBezTo>
                <a:cubicBezTo>
                  <a:pt x="18" y="45"/>
                  <a:pt x="18" y="44"/>
                  <a:pt x="17" y="44"/>
                </a:cubicBezTo>
                <a:cubicBezTo>
                  <a:pt x="17" y="45"/>
                  <a:pt x="17" y="45"/>
                  <a:pt x="17" y="45"/>
                </a:cubicBezTo>
                <a:cubicBezTo>
                  <a:pt x="18" y="46"/>
                  <a:pt x="18" y="45"/>
                  <a:pt x="19" y="44"/>
                </a:cubicBezTo>
                <a:cubicBezTo>
                  <a:pt x="19" y="44"/>
                  <a:pt x="19" y="44"/>
                  <a:pt x="19" y="45"/>
                </a:cubicBezTo>
                <a:cubicBezTo>
                  <a:pt x="19" y="44"/>
                  <a:pt x="20" y="44"/>
                  <a:pt x="20" y="45"/>
                </a:cubicBezTo>
                <a:cubicBezTo>
                  <a:pt x="20" y="45"/>
                  <a:pt x="20" y="45"/>
                  <a:pt x="20" y="45"/>
                </a:cubicBezTo>
                <a:cubicBezTo>
                  <a:pt x="21" y="44"/>
                  <a:pt x="20" y="44"/>
                  <a:pt x="21" y="44"/>
                </a:cubicBezTo>
                <a:cubicBezTo>
                  <a:pt x="21" y="44"/>
                  <a:pt x="20" y="46"/>
                  <a:pt x="20" y="47"/>
                </a:cubicBezTo>
                <a:cubicBezTo>
                  <a:pt x="20" y="48"/>
                  <a:pt x="20" y="48"/>
                  <a:pt x="19" y="49"/>
                </a:cubicBezTo>
                <a:cubicBezTo>
                  <a:pt x="19" y="49"/>
                  <a:pt x="19" y="48"/>
                  <a:pt x="19" y="48"/>
                </a:cubicBezTo>
                <a:cubicBezTo>
                  <a:pt x="19" y="49"/>
                  <a:pt x="19" y="49"/>
                  <a:pt x="19" y="49"/>
                </a:cubicBezTo>
                <a:cubicBezTo>
                  <a:pt x="19" y="50"/>
                  <a:pt x="18" y="50"/>
                  <a:pt x="18" y="50"/>
                </a:cubicBezTo>
                <a:cubicBezTo>
                  <a:pt x="18" y="50"/>
                  <a:pt x="19" y="51"/>
                  <a:pt x="18" y="51"/>
                </a:cubicBezTo>
                <a:cubicBezTo>
                  <a:pt x="18" y="51"/>
                  <a:pt x="18" y="51"/>
                  <a:pt x="18" y="52"/>
                </a:cubicBezTo>
                <a:cubicBezTo>
                  <a:pt x="18" y="53"/>
                  <a:pt x="18" y="54"/>
                  <a:pt x="17" y="54"/>
                </a:cubicBezTo>
                <a:cubicBezTo>
                  <a:pt x="16" y="53"/>
                  <a:pt x="16" y="52"/>
                  <a:pt x="17" y="51"/>
                </a:cubicBezTo>
                <a:cubicBezTo>
                  <a:pt x="16" y="51"/>
                  <a:pt x="16" y="52"/>
                  <a:pt x="16" y="53"/>
                </a:cubicBezTo>
                <a:cubicBezTo>
                  <a:pt x="16" y="54"/>
                  <a:pt x="16" y="53"/>
                  <a:pt x="16" y="53"/>
                </a:cubicBezTo>
                <a:cubicBezTo>
                  <a:pt x="16" y="54"/>
                  <a:pt x="16" y="54"/>
                  <a:pt x="17" y="54"/>
                </a:cubicBezTo>
                <a:cubicBezTo>
                  <a:pt x="17" y="55"/>
                  <a:pt x="16" y="55"/>
                  <a:pt x="17" y="55"/>
                </a:cubicBezTo>
                <a:cubicBezTo>
                  <a:pt x="17" y="55"/>
                  <a:pt x="17" y="54"/>
                  <a:pt x="17" y="54"/>
                </a:cubicBezTo>
                <a:cubicBezTo>
                  <a:pt x="17" y="55"/>
                  <a:pt x="16" y="56"/>
                  <a:pt x="16" y="58"/>
                </a:cubicBezTo>
                <a:cubicBezTo>
                  <a:pt x="16" y="58"/>
                  <a:pt x="16" y="58"/>
                  <a:pt x="16" y="59"/>
                </a:cubicBezTo>
                <a:cubicBezTo>
                  <a:pt x="16" y="60"/>
                  <a:pt x="16" y="61"/>
                  <a:pt x="15" y="62"/>
                </a:cubicBezTo>
                <a:cubicBezTo>
                  <a:pt x="15" y="64"/>
                  <a:pt x="15" y="65"/>
                  <a:pt x="14" y="67"/>
                </a:cubicBezTo>
                <a:cubicBezTo>
                  <a:pt x="14" y="67"/>
                  <a:pt x="14" y="66"/>
                  <a:pt x="14" y="66"/>
                </a:cubicBezTo>
                <a:cubicBezTo>
                  <a:pt x="14" y="67"/>
                  <a:pt x="14" y="67"/>
                  <a:pt x="14" y="67"/>
                </a:cubicBezTo>
                <a:cubicBezTo>
                  <a:pt x="13" y="67"/>
                  <a:pt x="14" y="68"/>
                  <a:pt x="13" y="69"/>
                </a:cubicBezTo>
                <a:cubicBezTo>
                  <a:pt x="13" y="69"/>
                  <a:pt x="14" y="69"/>
                  <a:pt x="14" y="69"/>
                </a:cubicBezTo>
                <a:cubicBezTo>
                  <a:pt x="14" y="70"/>
                  <a:pt x="14" y="71"/>
                  <a:pt x="13" y="72"/>
                </a:cubicBezTo>
                <a:cubicBezTo>
                  <a:pt x="13" y="72"/>
                  <a:pt x="13" y="72"/>
                  <a:pt x="13" y="73"/>
                </a:cubicBezTo>
                <a:cubicBezTo>
                  <a:pt x="12" y="73"/>
                  <a:pt x="12" y="73"/>
                  <a:pt x="12" y="72"/>
                </a:cubicBezTo>
                <a:cubicBezTo>
                  <a:pt x="12" y="72"/>
                  <a:pt x="12" y="72"/>
                  <a:pt x="12" y="73"/>
                </a:cubicBezTo>
                <a:cubicBezTo>
                  <a:pt x="12" y="73"/>
                  <a:pt x="12" y="73"/>
                  <a:pt x="13" y="73"/>
                </a:cubicBezTo>
                <a:cubicBezTo>
                  <a:pt x="12" y="79"/>
                  <a:pt x="11" y="84"/>
                  <a:pt x="11" y="89"/>
                </a:cubicBezTo>
                <a:cubicBezTo>
                  <a:pt x="11" y="95"/>
                  <a:pt x="10" y="100"/>
                  <a:pt x="11" y="105"/>
                </a:cubicBezTo>
                <a:cubicBezTo>
                  <a:pt x="11" y="107"/>
                  <a:pt x="11" y="108"/>
                  <a:pt x="11" y="110"/>
                </a:cubicBezTo>
                <a:cubicBezTo>
                  <a:pt x="11" y="110"/>
                  <a:pt x="11" y="110"/>
                  <a:pt x="11" y="111"/>
                </a:cubicBezTo>
                <a:cubicBezTo>
                  <a:pt x="11" y="111"/>
                  <a:pt x="11" y="113"/>
                  <a:pt x="11" y="114"/>
                </a:cubicBezTo>
                <a:cubicBezTo>
                  <a:pt x="11" y="115"/>
                  <a:pt x="12" y="116"/>
                  <a:pt x="12" y="116"/>
                </a:cubicBezTo>
                <a:cubicBezTo>
                  <a:pt x="12" y="117"/>
                  <a:pt x="12" y="121"/>
                  <a:pt x="13" y="122"/>
                </a:cubicBezTo>
                <a:cubicBezTo>
                  <a:pt x="13" y="123"/>
                  <a:pt x="14" y="123"/>
                  <a:pt x="14" y="124"/>
                </a:cubicBezTo>
                <a:cubicBezTo>
                  <a:pt x="14" y="125"/>
                  <a:pt x="14" y="125"/>
                  <a:pt x="14" y="126"/>
                </a:cubicBezTo>
                <a:cubicBezTo>
                  <a:pt x="15" y="127"/>
                  <a:pt x="15" y="128"/>
                  <a:pt x="15" y="129"/>
                </a:cubicBezTo>
                <a:cubicBezTo>
                  <a:pt x="15" y="129"/>
                  <a:pt x="15" y="128"/>
                  <a:pt x="15" y="128"/>
                </a:cubicBezTo>
                <a:cubicBezTo>
                  <a:pt x="15" y="129"/>
                  <a:pt x="16" y="130"/>
                  <a:pt x="16" y="130"/>
                </a:cubicBezTo>
                <a:cubicBezTo>
                  <a:pt x="16" y="131"/>
                  <a:pt x="17" y="132"/>
                  <a:pt x="17" y="133"/>
                </a:cubicBezTo>
                <a:cubicBezTo>
                  <a:pt x="17" y="133"/>
                  <a:pt x="16" y="132"/>
                  <a:pt x="16" y="132"/>
                </a:cubicBezTo>
                <a:cubicBezTo>
                  <a:pt x="16" y="133"/>
                  <a:pt x="17" y="133"/>
                  <a:pt x="17" y="133"/>
                </a:cubicBezTo>
                <a:cubicBezTo>
                  <a:pt x="17" y="134"/>
                  <a:pt x="17" y="134"/>
                  <a:pt x="16" y="134"/>
                </a:cubicBezTo>
                <a:cubicBezTo>
                  <a:pt x="17" y="134"/>
                  <a:pt x="17" y="134"/>
                  <a:pt x="18" y="135"/>
                </a:cubicBezTo>
                <a:cubicBezTo>
                  <a:pt x="18" y="135"/>
                  <a:pt x="18" y="136"/>
                  <a:pt x="18" y="136"/>
                </a:cubicBezTo>
                <a:cubicBezTo>
                  <a:pt x="19" y="137"/>
                  <a:pt x="19" y="137"/>
                  <a:pt x="19" y="138"/>
                </a:cubicBezTo>
                <a:cubicBezTo>
                  <a:pt x="19" y="138"/>
                  <a:pt x="20" y="138"/>
                  <a:pt x="20" y="140"/>
                </a:cubicBezTo>
                <a:cubicBezTo>
                  <a:pt x="21" y="140"/>
                  <a:pt x="20" y="140"/>
                  <a:pt x="20" y="140"/>
                </a:cubicBezTo>
                <a:cubicBezTo>
                  <a:pt x="21" y="141"/>
                  <a:pt x="21" y="140"/>
                  <a:pt x="21" y="141"/>
                </a:cubicBezTo>
                <a:cubicBezTo>
                  <a:pt x="21" y="141"/>
                  <a:pt x="22" y="142"/>
                  <a:pt x="22" y="142"/>
                </a:cubicBezTo>
                <a:cubicBezTo>
                  <a:pt x="23" y="143"/>
                  <a:pt x="23" y="143"/>
                  <a:pt x="24" y="143"/>
                </a:cubicBezTo>
                <a:cubicBezTo>
                  <a:pt x="24" y="144"/>
                  <a:pt x="24" y="144"/>
                  <a:pt x="24" y="144"/>
                </a:cubicBezTo>
                <a:cubicBezTo>
                  <a:pt x="24" y="145"/>
                  <a:pt x="25" y="144"/>
                  <a:pt x="25" y="145"/>
                </a:cubicBezTo>
                <a:cubicBezTo>
                  <a:pt x="25" y="145"/>
                  <a:pt x="25" y="145"/>
                  <a:pt x="25" y="146"/>
                </a:cubicBezTo>
                <a:cubicBezTo>
                  <a:pt x="25" y="146"/>
                  <a:pt x="25" y="146"/>
                  <a:pt x="26" y="146"/>
                </a:cubicBezTo>
                <a:cubicBezTo>
                  <a:pt x="26" y="147"/>
                  <a:pt x="27" y="148"/>
                  <a:pt x="28" y="148"/>
                </a:cubicBezTo>
                <a:cubicBezTo>
                  <a:pt x="28" y="149"/>
                  <a:pt x="28" y="148"/>
                  <a:pt x="29" y="149"/>
                </a:cubicBezTo>
                <a:cubicBezTo>
                  <a:pt x="29" y="149"/>
                  <a:pt x="29" y="149"/>
                  <a:pt x="29" y="149"/>
                </a:cubicBezTo>
                <a:cubicBezTo>
                  <a:pt x="30" y="149"/>
                  <a:pt x="30" y="150"/>
                  <a:pt x="31" y="151"/>
                </a:cubicBezTo>
                <a:cubicBezTo>
                  <a:pt x="31" y="151"/>
                  <a:pt x="32" y="151"/>
                  <a:pt x="32" y="151"/>
                </a:cubicBezTo>
                <a:cubicBezTo>
                  <a:pt x="32" y="151"/>
                  <a:pt x="32" y="152"/>
                  <a:pt x="33" y="152"/>
                </a:cubicBezTo>
                <a:cubicBezTo>
                  <a:pt x="33" y="152"/>
                  <a:pt x="34" y="152"/>
                  <a:pt x="35" y="153"/>
                </a:cubicBezTo>
                <a:cubicBezTo>
                  <a:pt x="35" y="153"/>
                  <a:pt x="36" y="154"/>
                  <a:pt x="37" y="154"/>
                </a:cubicBezTo>
                <a:cubicBezTo>
                  <a:pt x="37" y="154"/>
                  <a:pt x="37" y="154"/>
                  <a:pt x="37" y="154"/>
                </a:cubicBezTo>
                <a:cubicBezTo>
                  <a:pt x="39" y="155"/>
                  <a:pt x="40" y="155"/>
                  <a:pt x="41" y="155"/>
                </a:cubicBezTo>
                <a:cubicBezTo>
                  <a:pt x="41" y="155"/>
                  <a:pt x="41" y="156"/>
                  <a:pt x="41" y="156"/>
                </a:cubicBezTo>
                <a:cubicBezTo>
                  <a:pt x="42" y="156"/>
                  <a:pt x="42" y="156"/>
                  <a:pt x="43" y="156"/>
                </a:cubicBezTo>
                <a:cubicBezTo>
                  <a:pt x="44" y="156"/>
                  <a:pt x="44" y="156"/>
                  <a:pt x="45" y="156"/>
                </a:cubicBezTo>
                <a:cubicBezTo>
                  <a:pt x="45" y="157"/>
                  <a:pt x="45" y="157"/>
                  <a:pt x="45" y="157"/>
                </a:cubicBezTo>
                <a:cubicBezTo>
                  <a:pt x="45" y="157"/>
                  <a:pt x="45" y="157"/>
                  <a:pt x="45" y="156"/>
                </a:cubicBezTo>
                <a:cubicBezTo>
                  <a:pt x="46" y="157"/>
                  <a:pt x="47" y="157"/>
                  <a:pt x="47" y="156"/>
                </a:cubicBezTo>
                <a:cubicBezTo>
                  <a:pt x="48" y="156"/>
                  <a:pt x="48" y="156"/>
                  <a:pt x="49" y="157"/>
                </a:cubicBezTo>
                <a:cubicBezTo>
                  <a:pt x="49" y="157"/>
                  <a:pt x="49" y="157"/>
                  <a:pt x="50" y="157"/>
                </a:cubicBezTo>
                <a:cubicBezTo>
                  <a:pt x="51" y="157"/>
                  <a:pt x="51" y="157"/>
                  <a:pt x="51" y="158"/>
                </a:cubicBezTo>
                <a:cubicBezTo>
                  <a:pt x="52" y="158"/>
                  <a:pt x="51" y="157"/>
                  <a:pt x="51" y="157"/>
                </a:cubicBezTo>
                <a:cubicBezTo>
                  <a:pt x="52" y="157"/>
                  <a:pt x="52" y="158"/>
                  <a:pt x="53" y="158"/>
                </a:cubicBezTo>
                <a:cubicBezTo>
                  <a:pt x="54" y="158"/>
                  <a:pt x="53" y="157"/>
                  <a:pt x="54" y="157"/>
                </a:cubicBezTo>
                <a:cubicBezTo>
                  <a:pt x="54" y="157"/>
                  <a:pt x="55" y="157"/>
                  <a:pt x="55" y="157"/>
                </a:cubicBezTo>
                <a:cubicBezTo>
                  <a:pt x="56" y="157"/>
                  <a:pt x="57" y="156"/>
                  <a:pt x="58" y="156"/>
                </a:cubicBezTo>
                <a:cubicBezTo>
                  <a:pt x="58" y="156"/>
                  <a:pt x="59" y="157"/>
                  <a:pt x="59" y="157"/>
                </a:cubicBezTo>
                <a:cubicBezTo>
                  <a:pt x="59" y="157"/>
                  <a:pt x="60" y="156"/>
                  <a:pt x="60" y="156"/>
                </a:cubicBezTo>
                <a:cubicBezTo>
                  <a:pt x="61" y="156"/>
                  <a:pt x="61" y="156"/>
                  <a:pt x="61" y="156"/>
                </a:cubicBezTo>
                <a:cubicBezTo>
                  <a:pt x="62" y="156"/>
                  <a:pt x="63" y="155"/>
                  <a:pt x="64" y="156"/>
                </a:cubicBezTo>
                <a:cubicBezTo>
                  <a:pt x="64" y="156"/>
                  <a:pt x="64" y="155"/>
                  <a:pt x="64" y="155"/>
                </a:cubicBezTo>
                <a:cubicBezTo>
                  <a:pt x="65" y="155"/>
                  <a:pt x="65" y="155"/>
                  <a:pt x="66" y="155"/>
                </a:cubicBezTo>
                <a:cubicBezTo>
                  <a:pt x="66" y="154"/>
                  <a:pt x="67" y="154"/>
                  <a:pt x="67" y="154"/>
                </a:cubicBezTo>
                <a:cubicBezTo>
                  <a:pt x="67" y="153"/>
                  <a:pt x="68" y="153"/>
                  <a:pt x="69" y="153"/>
                </a:cubicBezTo>
                <a:cubicBezTo>
                  <a:pt x="69" y="152"/>
                  <a:pt x="68" y="152"/>
                  <a:pt x="68" y="152"/>
                </a:cubicBezTo>
                <a:cubicBezTo>
                  <a:pt x="68" y="152"/>
                  <a:pt x="68" y="153"/>
                  <a:pt x="68" y="153"/>
                </a:cubicBezTo>
                <a:cubicBezTo>
                  <a:pt x="67" y="153"/>
                  <a:pt x="67" y="153"/>
                  <a:pt x="67" y="153"/>
                </a:cubicBezTo>
                <a:cubicBezTo>
                  <a:pt x="67" y="153"/>
                  <a:pt x="67" y="153"/>
                  <a:pt x="66" y="154"/>
                </a:cubicBezTo>
                <a:cubicBezTo>
                  <a:pt x="66" y="154"/>
                  <a:pt x="66" y="154"/>
                  <a:pt x="65" y="154"/>
                </a:cubicBezTo>
                <a:cubicBezTo>
                  <a:pt x="65" y="154"/>
                  <a:pt x="64" y="154"/>
                  <a:pt x="63" y="154"/>
                </a:cubicBezTo>
                <a:cubicBezTo>
                  <a:pt x="63" y="154"/>
                  <a:pt x="62" y="154"/>
                  <a:pt x="62" y="154"/>
                </a:cubicBezTo>
                <a:cubicBezTo>
                  <a:pt x="62" y="154"/>
                  <a:pt x="62" y="155"/>
                  <a:pt x="61" y="155"/>
                </a:cubicBezTo>
                <a:cubicBezTo>
                  <a:pt x="60" y="155"/>
                  <a:pt x="60" y="155"/>
                  <a:pt x="59" y="155"/>
                </a:cubicBezTo>
                <a:cubicBezTo>
                  <a:pt x="59" y="155"/>
                  <a:pt x="58" y="155"/>
                  <a:pt x="57" y="156"/>
                </a:cubicBezTo>
                <a:cubicBezTo>
                  <a:pt x="57" y="155"/>
                  <a:pt x="57" y="155"/>
                  <a:pt x="57" y="155"/>
                </a:cubicBezTo>
                <a:cubicBezTo>
                  <a:pt x="56" y="155"/>
                  <a:pt x="55" y="155"/>
                  <a:pt x="56" y="155"/>
                </a:cubicBezTo>
                <a:cubicBezTo>
                  <a:pt x="55" y="155"/>
                  <a:pt x="55" y="155"/>
                  <a:pt x="55" y="155"/>
                </a:cubicBezTo>
                <a:cubicBezTo>
                  <a:pt x="55" y="156"/>
                  <a:pt x="56" y="155"/>
                  <a:pt x="56" y="155"/>
                </a:cubicBezTo>
                <a:cubicBezTo>
                  <a:pt x="56" y="156"/>
                  <a:pt x="54" y="156"/>
                  <a:pt x="53" y="156"/>
                </a:cubicBezTo>
                <a:cubicBezTo>
                  <a:pt x="53" y="155"/>
                  <a:pt x="53" y="156"/>
                  <a:pt x="53" y="156"/>
                </a:cubicBezTo>
                <a:cubicBezTo>
                  <a:pt x="52" y="155"/>
                  <a:pt x="53" y="155"/>
                  <a:pt x="53" y="155"/>
                </a:cubicBezTo>
                <a:cubicBezTo>
                  <a:pt x="53" y="155"/>
                  <a:pt x="53" y="155"/>
                  <a:pt x="53" y="155"/>
                </a:cubicBezTo>
                <a:cubicBezTo>
                  <a:pt x="54" y="155"/>
                  <a:pt x="54" y="155"/>
                  <a:pt x="54" y="155"/>
                </a:cubicBezTo>
                <a:cubicBezTo>
                  <a:pt x="54" y="155"/>
                  <a:pt x="53" y="155"/>
                  <a:pt x="53" y="155"/>
                </a:cubicBezTo>
                <a:cubicBezTo>
                  <a:pt x="54" y="156"/>
                  <a:pt x="54" y="155"/>
                  <a:pt x="55" y="155"/>
                </a:cubicBezTo>
                <a:cubicBezTo>
                  <a:pt x="55" y="154"/>
                  <a:pt x="54" y="155"/>
                  <a:pt x="54" y="154"/>
                </a:cubicBezTo>
                <a:cubicBezTo>
                  <a:pt x="53" y="154"/>
                  <a:pt x="53" y="155"/>
                  <a:pt x="53" y="155"/>
                </a:cubicBezTo>
                <a:cubicBezTo>
                  <a:pt x="52" y="155"/>
                  <a:pt x="52" y="155"/>
                  <a:pt x="51" y="155"/>
                </a:cubicBezTo>
                <a:cubicBezTo>
                  <a:pt x="51" y="155"/>
                  <a:pt x="51" y="156"/>
                  <a:pt x="52" y="156"/>
                </a:cubicBezTo>
                <a:cubicBezTo>
                  <a:pt x="52" y="156"/>
                  <a:pt x="52" y="156"/>
                  <a:pt x="52" y="156"/>
                </a:cubicBezTo>
                <a:cubicBezTo>
                  <a:pt x="51" y="156"/>
                  <a:pt x="50" y="156"/>
                  <a:pt x="50" y="156"/>
                </a:cubicBezTo>
                <a:cubicBezTo>
                  <a:pt x="50" y="155"/>
                  <a:pt x="51" y="155"/>
                  <a:pt x="51" y="155"/>
                </a:cubicBezTo>
                <a:cubicBezTo>
                  <a:pt x="50" y="155"/>
                  <a:pt x="50" y="155"/>
                  <a:pt x="50" y="155"/>
                </a:cubicBezTo>
                <a:cubicBezTo>
                  <a:pt x="50" y="154"/>
                  <a:pt x="49" y="154"/>
                  <a:pt x="48" y="155"/>
                </a:cubicBezTo>
                <a:cubicBezTo>
                  <a:pt x="48" y="155"/>
                  <a:pt x="49" y="155"/>
                  <a:pt x="49" y="155"/>
                </a:cubicBezTo>
                <a:cubicBezTo>
                  <a:pt x="49" y="156"/>
                  <a:pt x="48" y="155"/>
                  <a:pt x="48" y="155"/>
                </a:cubicBezTo>
                <a:cubicBezTo>
                  <a:pt x="48" y="155"/>
                  <a:pt x="48" y="155"/>
                  <a:pt x="47" y="154"/>
                </a:cubicBezTo>
                <a:cubicBezTo>
                  <a:pt x="47" y="155"/>
                  <a:pt x="48" y="155"/>
                  <a:pt x="47" y="155"/>
                </a:cubicBezTo>
                <a:cubicBezTo>
                  <a:pt x="47" y="155"/>
                  <a:pt x="47" y="154"/>
                  <a:pt x="46" y="154"/>
                </a:cubicBezTo>
                <a:cubicBezTo>
                  <a:pt x="46" y="154"/>
                  <a:pt x="46" y="155"/>
                  <a:pt x="46" y="155"/>
                </a:cubicBezTo>
                <a:cubicBezTo>
                  <a:pt x="45" y="155"/>
                  <a:pt x="42" y="154"/>
                  <a:pt x="39" y="153"/>
                </a:cubicBezTo>
                <a:cubicBezTo>
                  <a:pt x="39" y="153"/>
                  <a:pt x="39" y="152"/>
                  <a:pt x="38" y="153"/>
                </a:cubicBezTo>
                <a:cubicBezTo>
                  <a:pt x="37" y="152"/>
                  <a:pt x="35" y="151"/>
                  <a:pt x="34" y="150"/>
                </a:cubicBezTo>
                <a:cubicBezTo>
                  <a:pt x="35" y="150"/>
                  <a:pt x="36" y="151"/>
                  <a:pt x="37" y="151"/>
                </a:cubicBezTo>
                <a:cubicBezTo>
                  <a:pt x="37" y="151"/>
                  <a:pt x="38" y="152"/>
                  <a:pt x="38" y="152"/>
                </a:cubicBezTo>
                <a:cubicBezTo>
                  <a:pt x="39" y="152"/>
                  <a:pt x="39" y="152"/>
                  <a:pt x="39" y="152"/>
                </a:cubicBezTo>
                <a:cubicBezTo>
                  <a:pt x="40" y="152"/>
                  <a:pt x="39" y="152"/>
                  <a:pt x="40" y="151"/>
                </a:cubicBezTo>
                <a:cubicBezTo>
                  <a:pt x="39" y="151"/>
                  <a:pt x="39" y="151"/>
                  <a:pt x="39" y="151"/>
                </a:cubicBezTo>
                <a:cubicBezTo>
                  <a:pt x="39" y="151"/>
                  <a:pt x="39" y="151"/>
                  <a:pt x="39" y="151"/>
                </a:cubicBezTo>
                <a:cubicBezTo>
                  <a:pt x="38" y="152"/>
                  <a:pt x="38" y="151"/>
                  <a:pt x="38" y="151"/>
                </a:cubicBezTo>
                <a:cubicBezTo>
                  <a:pt x="37" y="151"/>
                  <a:pt x="38" y="151"/>
                  <a:pt x="38" y="151"/>
                </a:cubicBezTo>
                <a:cubicBezTo>
                  <a:pt x="36" y="150"/>
                  <a:pt x="34" y="149"/>
                  <a:pt x="31" y="147"/>
                </a:cubicBezTo>
                <a:cubicBezTo>
                  <a:pt x="29" y="145"/>
                  <a:pt x="27" y="143"/>
                  <a:pt x="26" y="141"/>
                </a:cubicBezTo>
                <a:cubicBezTo>
                  <a:pt x="26" y="141"/>
                  <a:pt x="26" y="141"/>
                  <a:pt x="25" y="140"/>
                </a:cubicBezTo>
                <a:cubicBezTo>
                  <a:pt x="25" y="140"/>
                  <a:pt x="25" y="140"/>
                  <a:pt x="24" y="140"/>
                </a:cubicBezTo>
                <a:cubicBezTo>
                  <a:pt x="24" y="139"/>
                  <a:pt x="24" y="138"/>
                  <a:pt x="24" y="138"/>
                </a:cubicBezTo>
                <a:cubicBezTo>
                  <a:pt x="24" y="138"/>
                  <a:pt x="23" y="137"/>
                  <a:pt x="23" y="137"/>
                </a:cubicBezTo>
                <a:cubicBezTo>
                  <a:pt x="23" y="137"/>
                  <a:pt x="23" y="137"/>
                  <a:pt x="23" y="137"/>
                </a:cubicBezTo>
                <a:cubicBezTo>
                  <a:pt x="23" y="137"/>
                  <a:pt x="23" y="136"/>
                  <a:pt x="22" y="136"/>
                </a:cubicBezTo>
                <a:cubicBezTo>
                  <a:pt x="22" y="136"/>
                  <a:pt x="22" y="135"/>
                  <a:pt x="22" y="135"/>
                </a:cubicBezTo>
                <a:cubicBezTo>
                  <a:pt x="21" y="134"/>
                  <a:pt x="21" y="133"/>
                  <a:pt x="20" y="132"/>
                </a:cubicBezTo>
                <a:cubicBezTo>
                  <a:pt x="20" y="132"/>
                  <a:pt x="20" y="131"/>
                  <a:pt x="19" y="130"/>
                </a:cubicBezTo>
                <a:cubicBezTo>
                  <a:pt x="19" y="129"/>
                  <a:pt x="19" y="128"/>
                  <a:pt x="18" y="128"/>
                </a:cubicBezTo>
                <a:cubicBezTo>
                  <a:pt x="18" y="127"/>
                  <a:pt x="19" y="128"/>
                  <a:pt x="19" y="128"/>
                </a:cubicBezTo>
                <a:cubicBezTo>
                  <a:pt x="18" y="127"/>
                  <a:pt x="18" y="126"/>
                  <a:pt x="18" y="125"/>
                </a:cubicBezTo>
                <a:cubicBezTo>
                  <a:pt x="18" y="125"/>
                  <a:pt x="18" y="126"/>
                  <a:pt x="19" y="126"/>
                </a:cubicBezTo>
                <a:cubicBezTo>
                  <a:pt x="18" y="125"/>
                  <a:pt x="17" y="125"/>
                  <a:pt x="18" y="124"/>
                </a:cubicBezTo>
                <a:cubicBezTo>
                  <a:pt x="19" y="124"/>
                  <a:pt x="18" y="125"/>
                  <a:pt x="19" y="125"/>
                </a:cubicBezTo>
                <a:cubicBezTo>
                  <a:pt x="19" y="125"/>
                  <a:pt x="19" y="126"/>
                  <a:pt x="19" y="126"/>
                </a:cubicBezTo>
                <a:cubicBezTo>
                  <a:pt x="19" y="126"/>
                  <a:pt x="19" y="126"/>
                  <a:pt x="19" y="127"/>
                </a:cubicBezTo>
                <a:cubicBezTo>
                  <a:pt x="20" y="127"/>
                  <a:pt x="20" y="126"/>
                  <a:pt x="20" y="126"/>
                </a:cubicBezTo>
                <a:cubicBezTo>
                  <a:pt x="20" y="127"/>
                  <a:pt x="21" y="126"/>
                  <a:pt x="21" y="126"/>
                </a:cubicBezTo>
                <a:cubicBezTo>
                  <a:pt x="22" y="126"/>
                  <a:pt x="21" y="125"/>
                  <a:pt x="21" y="125"/>
                </a:cubicBezTo>
                <a:cubicBezTo>
                  <a:pt x="22" y="124"/>
                  <a:pt x="22" y="125"/>
                  <a:pt x="22" y="125"/>
                </a:cubicBezTo>
                <a:cubicBezTo>
                  <a:pt x="22" y="126"/>
                  <a:pt x="22" y="125"/>
                  <a:pt x="22" y="125"/>
                </a:cubicBezTo>
                <a:cubicBezTo>
                  <a:pt x="22" y="126"/>
                  <a:pt x="23" y="127"/>
                  <a:pt x="23" y="127"/>
                </a:cubicBezTo>
                <a:cubicBezTo>
                  <a:pt x="23" y="128"/>
                  <a:pt x="22" y="128"/>
                  <a:pt x="21" y="128"/>
                </a:cubicBezTo>
                <a:cubicBezTo>
                  <a:pt x="21" y="128"/>
                  <a:pt x="21" y="129"/>
                  <a:pt x="21" y="129"/>
                </a:cubicBezTo>
                <a:cubicBezTo>
                  <a:pt x="21" y="129"/>
                  <a:pt x="21" y="128"/>
                  <a:pt x="20" y="129"/>
                </a:cubicBezTo>
                <a:cubicBezTo>
                  <a:pt x="20" y="129"/>
                  <a:pt x="21" y="129"/>
                  <a:pt x="21" y="129"/>
                </a:cubicBezTo>
                <a:cubicBezTo>
                  <a:pt x="21" y="130"/>
                  <a:pt x="21" y="130"/>
                  <a:pt x="21" y="130"/>
                </a:cubicBezTo>
                <a:cubicBezTo>
                  <a:pt x="20" y="130"/>
                  <a:pt x="21" y="129"/>
                  <a:pt x="20" y="129"/>
                </a:cubicBezTo>
                <a:cubicBezTo>
                  <a:pt x="20" y="128"/>
                  <a:pt x="20" y="127"/>
                  <a:pt x="19" y="127"/>
                </a:cubicBezTo>
                <a:cubicBezTo>
                  <a:pt x="19" y="127"/>
                  <a:pt x="19" y="127"/>
                  <a:pt x="19" y="127"/>
                </a:cubicBezTo>
                <a:cubicBezTo>
                  <a:pt x="19" y="128"/>
                  <a:pt x="19" y="128"/>
                  <a:pt x="19" y="128"/>
                </a:cubicBezTo>
                <a:cubicBezTo>
                  <a:pt x="20" y="128"/>
                  <a:pt x="20" y="129"/>
                  <a:pt x="20" y="130"/>
                </a:cubicBezTo>
                <a:cubicBezTo>
                  <a:pt x="20" y="130"/>
                  <a:pt x="20" y="130"/>
                  <a:pt x="20" y="130"/>
                </a:cubicBezTo>
                <a:cubicBezTo>
                  <a:pt x="20" y="131"/>
                  <a:pt x="21" y="131"/>
                  <a:pt x="21" y="132"/>
                </a:cubicBezTo>
                <a:cubicBezTo>
                  <a:pt x="21" y="133"/>
                  <a:pt x="21" y="133"/>
                  <a:pt x="22" y="134"/>
                </a:cubicBezTo>
                <a:cubicBezTo>
                  <a:pt x="22" y="135"/>
                  <a:pt x="23" y="135"/>
                  <a:pt x="23" y="136"/>
                </a:cubicBezTo>
                <a:cubicBezTo>
                  <a:pt x="24" y="136"/>
                  <a:pt x="24" y="137"/>
                  <a:pt x="24" y="137"/>
                </a:cubicBezTo>
                <a:cubicBezTo>
                  <a:pt x="24" y="137"/>
                  <a:pt x="24" y="137"/>
                  <a:pt x="24" y="137"/>
                </a:cubicBezTo>
                <a:cubicBezTo>
                  <a:pt x="24" y="138"/>
                  <a:pt x="24" y="138"/>
                  <a:pt x="25" y="138"/>
                </a:cubicBezTo>
                <a:cubicBezTo>
                  <a:pt x="25" y="138"/>
                  <a:pt x="25" y="139"/>
                  <a:pt x="26" y="139"/>
                </a:cubicBezTo>
                <a:cubicBezTo>
                  <a:pt x="26" y="139"/>
                  <a:pt x="26" y="139"/>
                  <a:pt x="26" y="138"/>
                </a:cubicBezTo>
                <a:cubicBezTo>
                  <a:pt x="26" y="139"/>
                  <a:pt x="27" y="139"/>
                  <a:pt x="27" y="139"/>
                </a:cubicBezTo>
                <a:cubicBezTo>
                  <a:pt x="27" y="140"/>
                  <a:pt x="27" y="140"/>
                  <a:pt x="27" y="140"/>
                </a:cubicBezTo>
                <a:cubicBezTo>
                  <a:pt x="27" y="141"/>
                  <a:pt x="27" y="141"/>
                  <a:pt x="28" y="141"/>
                </a:cubicBezTo>
                <a:cubicBezTo>
                  <a:pt x="28" y="141"/>
                  <a:pt x="28" y="141"/>
                  <a:pt x="28" y="141"/>
                </a:cubicBezTo>
                <a:cubicBezTo>
                  <a:pt x="29" y="141"/>
                  <a:pt x="28" y="142"/>
                  <a:pt x="29" y="143"/>
                </a:cubicBezTo>
                <a:cubicBezTo>
                  <a:pt x="29" y="143"/>
                  <a:pt x="30" y="142"/>
                  <a:pt x="30" y="143"/>
                </a:cubicBezTo>
                <a:cubicBezTo>
                  <a:pt x="30" y="143"/>
                  <a:pt x="30" y="142"/>
                  <a:pt x="30" y="142"/>
                </a:cubicBezTo>
                <a:cubicBezTo>
                  <a:pt x="31" y="142"/>
                  <a:pt x="31" y="143"/>
                  <a:pt x="31" y="143"/>
                </a:cubicBezTo>
                <a:cubicBezTo>
                  <a:pt x="31" y="144"/>
                  <a:pt x="31" y="143"/>
                  <a:pt x="31" y="143"/>
                </a:cubicBezTo>
                <a:cubicBezTo>
                  <a:pt x="32" y="144"/>
                  <a:pt x="31" y="144"/>
                  <a:pt x="32" y="145"/>
                </a:cubicBezTo>
                <a:cubicBezTo>
                  <a:pt x="32" y="144"/>
                  <a:pt x="31" y="144"/>
                  <a:pt x="32" y="144"/>
                </a:cubicBezTo>
                <a:cubicBezTo>
                  <a:pt x="32" y="145"/>
                  <a:pt x="32" y="144"/>
                  <a:pt x="33" y="145"/>
                </a:cubicBezTo>
                <a:cubicBezTo>
                  <a:pt x="33" y="145"/>
                  <a:pt x="32" y="145"/>
                  <a:pt x="32" y="145"/>
                </a:cubicBezTo>
                <a:cubicBezTo>
                  <a:pt x="32" y="145"/>
                  <a:pt x="33" y="145"/>
                  <a:pt x="33" y="145"/>
                </a:cubicBezTo>
                <a:cubicBezTo>
                  <a:pt x="33" y="144"/>
                  <a:pt x="33" y="146"/>
                  <a:pt x="34" y="145"/>
                </a:cubicBezTo>
                <a:cubicBezTo>
                  <a:pt x="34" y="145"/>
                  <a:pt x="32" y="144"/>
                  <a:pt x="33" y="144"/>
                </a:cubicBezTo>
                <a:cubicBezTo>
                  <a:pt x="33" y="144"/>
                  <a:pt x="33" y="144"/>
                  <a:pt x="32" y="144"/>
                </a:cubicBezTo>
                <a:close/>
                <a:moveTo>
                  <a:pt x="22" y="127"/>
                </a:moveTo>
                <a:cubicBezTo>
                  <a:pt x="22" y="127"/>
                  <a:pt x="21" y="127"/>
                  <a:pt x="22" y="128"/>
                </a:cubicBezTo>
                <a:cubicBezTo>
                  <a:pt x="23" y="127"/>
                  <a:pt x="23" y="127"/>
                  <a:pt x="23" y="127"/>
                </a:cubicBezTo>
                <a:lnTo>
                  <a:pt x="22" y="127"/>
                </a:lnTo>
                <a:close/>
                <a:moveTo>
                  <a:pt x="20" y="128"/>
                </a:moveTo>
                <a:cubicBezTo>
                  <a:pt x="20" y="128"/>
                  <a:pt x="20" y="128"/>
                  <a:pt x="20" y="128"/>
                </a:cubicBezTo>
                <a:cubicBezTo>
                  <a:pt x="21" y="128"/>
                  <a:pt x="22" y="128"/>
                  <a:pt x="21" y="127"/>
                </a:cubicBezTo>
                <a:cubicBezTo>
                  <a:pt x="20" y="127"/>
                  <a:pt x="21" y="128"/>
                  <a:pt x="20" y="128"/>
                </a:cubicBezTo>
                <a:moveTo>
                  <a:pt x="27" y="141"/>
                </a:moveTo>
                <a:cubicBezTo>
                  <a:pt x="27" y="140"/>
                  <a:pt x="28" y="140"/>
                  <a:pt x="27" y="139"/>
                </a:cubicBezTo>
                <a:cubicBezTo>
                  <a:pt x="26" y="140"/>
                  <a:pt x="27" y="140"/>
                  <a:pt x="26" y="140"/>
                </a:cubicBezTo>
                <a:cubicBezTo>
                  <a:pt x="26" y="140"/>
                  <a:pt x="27" y="141"/>
                  <a:pt x="27" y="141"/>
                </a:cubicBezTo>
                <a:moveTo>
                  <a:pt x="20" y="40"/>
                </a:moveTo>
                <a:cubicBezTo>
                  <a:pt x="20" y="40"/>
                  <a:pt x="21" y="39"/>
                  <a:pt x="20" y="39"/>
                </a:cubicBezTo>
                <a:cubicBezTo>
                  <a:pt x="19" y="39"/>
                  <a:pt x="20" y="39"/>
                  <a:pt x="20" y="40"/>
                </a:cubicBezTo>
                <a:cubicBezTo>
                  <a:pt x="20" y="40"/>
                  <a:pt x="19" y="39"/>
                  <a:pt x="19" y="40"/>
                </a:cubicBezTo>
                <a:lnTo>
                  <a:pt x="20" y="40"/>
                </a:lnTo>
                <a:close/>
                <a:moveTo>
                  <a:pt x="15" y="50"/>
                </a:moveTo>
                <a:cubicBezTo>
                  <a:pt x="15" y="51"/>
                  <a:pt x="15" y="51"/>
                  <a:pt x="15" y="51"/>
                </a:cubicBezTo>
                <a:cubicBezTo>
                  <a:pt x="15" y="51"/>
                  <a:pt x="15" y="51"/>
                  <a:pt x="16" y="51"/>
                </a:cubicBezTo>
                <a:cubicBezTo>
                  <a:pt x="16" y="51"/>
                  <a:pt x="15" y="51"/>
                  <a:pt x="15" y="50"/>
                </a:cubicBezTo>
                <a:moveTo>
                  <a:pt x="17" y="50"/>
                </a:moveTo>
                <a:cubicBezTo>
                  <a:pt x="17" y="51"/>
                  <a:pt x="18" y="51"/>
                  <a:pt x="18" y="52"/>
                </a:cubicBezTo>
                <a:cubicBezTo>
                  <a:pt x="18" y="51"/>
                  <a:pt x="18" y="50"/>
                  <a:pt x="17" y="50"/>
                </a:cubicBezTo>
                <a:moveTo>
                  <a:pt x="18" y="46"/>
                </a:moveTo>
                <a:cubicBezTo>
                  <a:pt x="18" y="46"/>
                  <a:pt x="18" y="48"/>
                  <a:pt x="19" y="47"/>
                </a:cubicBezTo>
                <a:cubicBezTo>
                  <a:pt x="18" y="46"/>
                  <a:pt x="18" y="46"/>
                  <a:pt x="18" y="45"/>
                </a:cubicBezTo>
                <a:cubicBezTo>
                  <a:pt x="18" y="46"/>
                  <a:pt x="18" y="46"/>
                  <a:pt x="18" y="46"/>
                </a:cubicBezTo>
                <a:moveTo>
                  <a:pt x="17" y="46"/>
                </a:moveTo>
                <a:cubicBezTo>
                  <a:pt x="16" y="46"/>
                  <a:pt x="16" y="45"/>
                  <a:pt x="16" y="45"/>
                </a:cubicBezTo>
                <a:cubicBezTo>
                  <a:pt x="16" y="46"/>
                  <a:pt x="16" y="46"/>
                  <a:pt x="16" y="46"/>
                </a:cubicBezTo>
                <a:cubicBezTo>
                  <a:pt x="16" y="46"/>
                  <a:pt x="16" y="46"/>
                  <a:pt x="17" y="46"/>
                </a:cubicBezTo>
                <a:moveTo>
                  <a:pt x="18" y="48"/>
                </a:moveTo>
                <a:cubicBezTo>
                  <a:pt x="18" y="48"/>
                  <a:pt x="18" y="48"/>
                  <a:pt x="19" y="48"/>
                </a:cubicBezTo>
                <a:cubicBezTo>
                  <a:pt x="19" y="48"/>
                  <a:pt x="19" y="48"/>
                  <a:pt x="19" y="48"/>
                </a:cubicBezTo>
                <a:cubicBezTo>
                  <a:pt x="19" y="47"/>
                  <a:pt x="18" y="47"/>
                  <a:pt x="18" y="48"/>
                </a:cubicBezTo>
                <a:moveTo>
                  <a:pt x="14" y="51"/>
                </a:moveTo>
                <a:cubicBezTo>
                  <a:pt x="15" y="50"/>
                  <a:pt x="14" y="49"/>
                  <a:pt x="15" y="49"/>
                </a:cubicBezTo>
                <a:cubicBezTo>
                  <a:pt x="15" y="49"/>
                  <a:pt x="15" y="48"/>
                  <a:pt x="16" y="48"/>
                </a:cubicBezTo>
                <a:cubicBezTo>
                  <a:pt x="16" y="48"/>
                  <a:pt x="16" y="49"/>
                  <a:pt x="16" y="49"/>
                </a:cubicBezTo>
                <a:cubicBezTo>
                  <a:pt x="16" y="48"/>
                  <a:pt x="17" y="49"/>
                  <a:pt x="17" y="48"/>
                </a:cubicBezTo>
                <a:cubicBezTo>
                  <a:pt x="17" y="48"/>
                  <a:pt x="17" y="47"/>
                  <a:pt x="17" y="47"/>
                </a:cubicBezTo>
                <a:cubicBezTo>
                  <a:pt x="16" y="47"/>
                  <a:pt x="15" y="47"/>
                  <a:pt x="15" y="48"/>
                </a:cubicBezTo>
                <a:cubicBezTo>
                  <a:pt x="15" y="48"/>
                  <a:pt x="15" y="47"/>
                  <a:pt x="15" y="47"/>
                </a:cubicBezTo>
                <a:cubicBezTo>
                  <a:pt x="16" y="47"/>
                  <a:pt x="16" y="47"/>
                  <a:pt x="16" y="48"/>
                </a:cubicBezTo>
                <a:cubicBezTo>
                  <a:pt x="16" y="48"/>
                  <a:pt x="15" y="48"/>
                  <a:pt x="15" y="48"/>
                </a:cubicBezTo>
                <a:cubicBezTo>
                  <a:pt x="14" y="49"/>
                  <a:pt x="14" y="50"/>
                  <a:pt x="14" y="51"/>
                </a:cubicBezTo>
                <a:moveTo>
                  <a:pt x="10" y="50"/>
                </a:moveTo>
                <a:cubicBezTo>
                  <a:pt x="11" y="49"/>
                  <a:pt x="11" y="49"/>
                  <a:pt x="11" y="49"/>
                </a:cubicBezTo>
                <a:cubicBezTo>
                  <a:pt x="11" y="49"/>
                  <a:pt x="10" y="49"/>
                  <a:pt x="10" y="50"/>
                </a:cubicBezTo>
                <a:close/>
                <a:moveTo>
                  <a:pt x="6" y="54"/>
                </a:moveTo>
                <a:cubicBezTo>
                  <a:pt x="7" y="54"/>
                  <a:pt x="8" y="52"/>
                  <a:pt x="7" y="52"/>
                </a:cubicBezTo>
                <a:cubicBezTo>
                  <a:pt x="6" y="52"/>
                  <a:pt x="6" y="54"/>
                  <a:pt x="6" y="54"/>
                </a:cubicBezTo>
                <a:moveTo>
                  <a:pt x="8" y="57"/>
                </a:moveTo>
                <a:cubicBezTo>
                  <a:pt x="8" y="56"/>
                  <a:pt x="9" y="55"/>
                  <a:pt x="9" y="54"/>
                </a:cubicBezTo>
                <a:cubicBezTo>
                  <a:pt x="8" y="53"/>
                  <a:pt x="8" y="55"/>
                  <a:pt x="8" y="55"/>
                </a:cubicBezTo>
                <a:cubicBezTo>
                  <a:pt x="8" y="56"/>
                  <a:pt x="7" y="56"/>
                  <a:pt x="8" y="57"/>
                </a:cubicBezTo>
                <a:moveTo>
                  <a:pt x="7" y="60"/>
                </a:moveTo>
                <a:cubicBezTo>
                  <a:pt x="7" y="60"/>
                  <a:pt x="7" y="58"/>
                  <a:pt x="7" y="58"/>
                </a:cubicBezTo>
                <a:cubicBezTo>
                  <a:pt x="6" y="58"/>
                  <a:pt x="7" y="59"/>
                  <a:pt x="7" y="60"/>
                </a:cubicBezTo>
                <a:moveTo>
                  <a:pt x="4" y="61"/>
                </a:moveTo>
                <a:cubicBezTo>
                  <a:pt x="5" y="59"/>
                  <a:pt x="6" y="59"/>
                  <a:pt x="5" y="58"/>
                </a:cubicBezTo>
                <a:cubicBezTo>
                  <a:pt x="5" y="59"/>
                  <a:pt x="4" y="60"/>
                  <a:pt x="4" y="61"/>
                </a:cubicBezTo>
                <a:moveTo>
                  <a:pt x="15" y="55"/>
                </a:moveTo>
                <a:cubicBezTo>
                  <a:pt x="15" y="55"/>
                  <a:pt x="15" y="55"/>
                  <a:pt x="15" y="55"/>
                </a:cubicBezTo>
                <a:cubicBezTo>
                  <a:pt x="16" y="55"/>
                  <a:pt x="16" y="55"/>
                  <a:pt x="16" y="54"/>
                </a:cubicBezTo>
                <a:cubicBezTo>
                  <a:pt x="16" y="54"/>
                  <a:pt x="15" y="54"/>
                  <a:pt x="15" y="55"/>
                </a:cubicBezTo>
                <a:moveTo>
                  <a:pt x="12" y="54"/>
                </a:moveTo>
                <a:cubicBezTo>
                  <a:pt x="13" y="54"/>
                  <a:pt x="13" y="53"/>
                  <a:pt x="13" y="52"/>
                </a:cubicBezTo>
                <a:cubicBezTo>
                  <a:pt x="13" y="53"/>
                  <a:pt x="14" y="52"/>
                  <a:pt x="14" y="51"/>
                </a:cubicBezTo>
                <a:cubicBezTo>
                  <a:pt x="13" y="51"/>
                  <a:pt x="12" y="53"/>
                  <a:pt x="12" y="54"/>
                </a:cubicBezTo>
                <a:moveTo>
                  <a:pt x="13" y="54"/>
                </a:moveTo>
                <a:cubicBezTo>
                  <a:pt x="13" y="53"/>
                  <a:pt x="14" y="54"/>
                  <a:pt x="14" y="53"/>
                </a:cubicBezTo>
                <a:cubicBezTo>
                  <a:pt x="14" y="53"/>
                  <a:pt x="14" y="53"/>
                  <a:pt x="14" y="52"/>
                </a:cubicBezTo>
                <a:cubicBezTo>
                  <a:pt x="14" y="53"/>
                  <a:pt x="13" y="53"/>
                  <a:pt x="13" y="53"/>
                </a:cubicBezTo>
                <a:cubicBezTo>
                  <a:pt x="13" y="53"/>
                  <a:pt x="13" y="54"/>
                  <a:pt x="13" y="54"/>
                </a:cubicBezTo>
                <a:moveTo>
                  <a:pt x="16" y="55"/>
                </a:moveTo>
                <a:cubicBezTo>
                  <a:pt x="15" y="56"/>
                  <a:pt x="15" y="55"/>
                  <a:pt x="14" y="57"/>
                </a:cubicBezTo>
                <a:cubicBezTo>
                  <a:pt x="15" y="57"/>
                  <a:pt x="15" y="56"/>
                  <a:pt x="15" y="56"/>
                </a:cubicBezTo>
                <a:cubicBezTo>
                  <a:pt x="15" y="56"/>
                  <a:pt x="15" y="57"/>
                  <a:pt x="16" y="57"/>
                </a:cubicBezTo>
                <a:cubicBezTo>
                  <a:pt x="16" y="57"/>
                  <a:pt x="16" y="57"/>
                  <a:pt x="16" y="56"/>
                </a:cubicBezTo>
                <a:cubicBezTo>
                  <a:pt x="15" y="56"/>
                  <a:pt x="16" y="56"/>
                  <a:pt x="16" y="55"/>
                </a:cubicBezTo>
                <a:moveTo>
                  <a:pt x="13" y="60"/>
                </a:moveTo>
                <a:cubicBezTo>
                  <a:pt x="12" y="60"/>
                  <a:pt x="14" y="58"/>
                  <a:pt x="12" y="59"/>
                </a:cubicBezTo>
                <a:cubicBezTo>
                  <a:pt x="13" y="58"/>
                  <a:pt x="13" y="58"/>
                  <a:pt x="12" y="57"/>
                </a:cubicBezTo>
                <a:cubicBezTo>
                  <a:pt x="13" y="57"/>
                  <a:pt x="14" y="56"/>
                  <a:pt x="14" y="55"/>
                </a:cubicBezTo>
                <a:cubicBezTo>
                  <a:pt x="14" y="55"/>
                  <a:pt x="14" y="55"/>
                  <a:pt x="14" y="55"/>
                </a:cubicBezTo>
                <a:cubicBezTo>
                  <a:pt x="13" y="56"/>
                  <a:pt x="13" y="56"/>
                  <a:pt x="12" y="56"/>
                </a:cubicBezTo>
                <a:cubicBezTo>
                  <a:pt x="12" y="57"/>
                  <a:pt x="12" y="58"/>
                  <a:pt x="12" y="59"/>
                </a:cubicBezTo>
                <a:cubicBezTo>
                  <a:pt x="13" y="59"/>
                  <a:pt x="12" y="61"/>
                  <a:pt x="13" y="60"/>
                </a:cubicBezTo>
                <a:moveTo>
                  <a:pt x="15" y="63"/>
                </a:moveTo>
                <a:cubicBezTo>
                  <a:pt x="15" y="62"/>
                  <a:pt x="15" y="62"/>
                  <a:pt x="15" y="61"/>
                </a:cubicBezTo>
                <a:cubicBezTo>
                  <a:pt x="15" y="60"/>
                  <a:pt x="16" y="59"/>
                  <a:pt x="16" y="58"/>
                </a:cubicBezTo>
                <a:cubicBezTo>
                  <a:pt x="16" y="58"/>
                  <a:pt x="15" y="58"/>
                  <a:pt x="15" y="58"/>
                </a:cubicBezTo>
                <a:cubicBezTo>
                  <a:pt x="15" y="58"/>
                  <a:pt x="15" y="59"/>
                  <a:pt x="15" y="59"/>
                </a:cubicBezTo>
                <a:cubicBezTo>
                  <a:pt x="15" y="59"/>
                  <a:pt x="15" y="59"/>
                  <a:pt x="16" y="58"/>
                </a:cubicBezTo>
                <a:cubicBezTo>
                  <a:pt x="16" y="59"/>
                  <a:pt x="15" y="60"/>
                  <a:pt x="15" y="60"/>
                </a:cubicBezTo>
                <a:cubicBezTo>
                  <a:pt x="15" y="59"/>
                  <a:pt x="14" y="59"/>
                  <a:pt x="14" y="59"/>
                </a:cubicBezTo>
                <a:cubicBezTo>
                  <a:pt x="14" y="58"/>
                  <a:pt x="14" y="58"/>
                  <a:pt x="14" y="58"/>
                </a:cubicBezTo>
                <a:cubicBezTo>
                  <a:pt x="14" y="58"/>
                  <a:pt x="14" y="58"/>
                  <a:pt x="13" y="58"/>
                </a:cubicBezTo>
                <a:cubicBezTo>
                  <a:pt x="13" y="58"/>
                  <a:pt x="13" y="57"/>
                  <a:pt x="13" y="58"/>
                </a:cubicBezTo>
                <a:cubicBezTo>
                  <a:pt x="13" y="58"/>
                  <a:pt x="14" y="59"/>
                  <a:pt x="13" y="60"/>
                </a:cubicBezTo>
                <a:cubicBezTo>
                  <a:pt x="14" y="59"/>
                  <a:pt x="14" y="60"/>
                  <a:pt x="14" y="61"/>
                </a:cubicBezTo>
                <a:cubicBezTo>
                  <a:pt x="14" y="60"/>
                  <a:pt x="15" y="61"/>
                  <a:pt x="15" y="61"/>
                </a:cubicBezTo>
                <a:cubicBezTo>
                  <a:pt x="14" y="61"/>
                  <a:pt x="14" y="63"/>
                  <a:pt x="13" y="63"/>
                </a:cubicBezTo>
                <a:cubicBezTo>
                  <a:pt x="14" y="63"/>
                  <a:pt x="14" y="63"/>
                  <a:pt x="14" y="63"/>
                </a:cubicBezTo>
                <a:cubicBezTo>
                  <a:pt x="14" y="62"/>
                  <a:pt x="14" y="62"/>
                  <a:pt x="15" y="62"/>
                </a:cubicBezTo>
                <a:cubicBezTo>
                  <a:pt x="15" y="62"/>
                  <a:pt x="14" y="63"/>
                  <a:pt x="15" y="63"/>
                </a:cubicBezTo>
                <a:moveTo>
                  <a:pt x="11" y="63"/>
                </a:moveTo>
                <a:cubicBezTo>
                  <a:pt x="11" y="64"/>
                  <a:pt x="11" y="64"/>
                  <a:pt x="11" y="64"/>
                </a:cubicBezTo>
                <a:cubicBezTo>
                  <a:pt x="11" y="65"/>
                  <a:pt x="12" y="63"/>
                  <a:pt x="11" y="63"/>
                </a:cubicBezTo>
                <a:moveTo>
                  <a:pt x="13" y="65"/>
                </a:moveTo>
                <a:cubicBezTo>
                  <a:pt x="13" y="64"/>
                  <a:pt x="12" y="65"/>
                  <a:pt x="12" y="64"/>
                </a:cubicBezTo>
                <a:cubicBezTo>
                  <a:pt x="12" y="64"/>
                  <a:pt x="13" y="63"/>
                  <a:pt x="12" y="63"/>
                </a:cubicBezTo>
                <a:cubicBezTo>
                  <a:pt x="12" y="64"/>
                  <a:pt x="12" y="64"/>
                  <a:pt x="12" y="65"/>
                </a:cubicBezTo>
                <a:cubicBezTo>
                  <a:pt x="12" y="65"/>
                  <a:pt x="12" y="65"/>
                  <a:pt x="13" y="65"/>
                </a:cubicBezTo>
                <a:moveTo>
                  <a:pt x="13" y="67"/>
                </a:moveTo>
                <a:cubicBezTo>
                  <a:pt x="13" y="66"/>
                  <a:pt x="14" y="66"/>
                  <a:pt x="14" y="65"/>
                </a:cubicBezTo>
                <a:cubicBezTo>
                  <a:pt x="14" y="66"/>
                  <a:pt x="13" y="66"/>
                  <a:pt x="13" y="66"/>
                </a:cubicBezTo>
                <a:cubicBezTo>
                  <a:pt x="13" y="66"/>
                  <a:pt x="13" y="67"/>
                  <a:pt x="13" y="67"/>
                </a:cubicBezTo>
                <a:moveTo>
                  <a:pt x="13" y="68"/>
                </a:moveTo>
                <a:cubicBezTo>
                  <a:pt x="13" y="69"/>
                  <a:pt x="12" y="68"/>
                  <a:pt x="12" y="69"/>
                </a:cubicBezTo>
                <a:cubicBezTo>
                  <a:pt x="12" y="69"/>
                  <a:pt x="12" y="69"/>
                  <a:pt x="12" y="70"/>
                </a:cubicBezTo>
                <a:cubicBezTo>
                  <a:pt x="13" y="70"/>
                  <a:pt x="12" y="69"/>
                  <a:pt x="13" y="70"/>
                </a:cubicBezTo>
                <a:cubicBezTo>
                  <a:pt x="13" y="70"/>
                  <a:pt x="12" y="71"/>
                  <a:pt x="13" y="71"/>
                </a:cubicBezTo>
                <a:cubicBezTo>
                  <a:pt x="13" y="70"/>
                  <a:pt x="13" y="70"/>
                  <a:pt x="13" y="70"/>
                </a:cubicBezTo>
                <a:cubicBezTo>
                  <a:pt x="13" y="69"/>
                  <a:pt x="13" y="68"/>
                  <a:pt x="13" y="67"/>
                </a:cubicBezTo>
                <a:cubicBezTo>
                  <a:pt x="13" y="67"/>
                  <a:pt x="12" y="67"/>
                  <a:pt x="12" y="67"/>
                </a:cubicBezTo>
                <a:cubicBezTo>
                  <a:pt x="13" y="66"/>
                  <a:pt x="12" y="67"/>
                  <a:pt x="12" y="67"/>
                </a:cubicBezTo>
                <a:cubicBezTo>
                  <a:pt x="12" y="68"/>
                  <a:pt x="12" y="68"/>
                  <a:pt x="12" y="68"/>
                </a:cubicBezTo>
                <a:cubicBezTo>
                  <a:pt x="12" y="68"/>
                  <a:pt x="13" y="68"/>
                  <a:pt x="13" y="68"/>
                </a:cubicBezTo>
                <a:moveTo>
                  <a:pt x="11" y="71"/>
                </a:moveTo>
                <a:cubicBezTo>
                  <a:pt x="11" y="70"/>
                  <a:pt x="11" y="70"/>
                  <a:pt x="11" y="69"/>
                </a:cubicBezTo>
                <a:cubicBezTo>
                  <a:pt x="11" y="69"/>
                  <a:pt x="11" y="70"/>
                  <a:pt x="10" y="70"/>
                </a:cubicBezTo>
                <a:cubicBezTo>
                  <a:pt x="10" y="69"/>
                  <a:pt x="11" y="69"/>
                  <a:pt x="11" y="68"/>
                </a:cubicBezTo>
                <a:cubicBezTo>
                  <a:pt x="10" y="68"/>
                  <a:pt x="10" y="68"/>
                  <a:pt x="10" y="68"/>
                </a:cubicBezTo>
                <a:cubicBezTo>
                  <a:pt x="10" y="69"/>
                  <a:pt x="10" y="70"/>
                  <a:pt x="10" y="70"/>
                </a:cubicBezTo>
                <a:cubicBezTo>
                  <a:pt x="10" y="69"/>
                  <a:pt x="10" y="70"/>
                  <a:pt x="11" y="71"/>
                </a:cubicBezTo>
                <a:moveTo>
                  <a:pt x="12" y="72"/>
                </a:moveTo>
                <a:cubicBezTo>
                  <a:pt x="11" y="72"/>
                  <a:pt x="10" y="72"/>
                  <a:pt x="10" y="73"/>
                </a:cubicBezTo>
                <a:cubicBezTo>
                  <a:pt x="10" y="72"/>
                  <a:pt x="11" y="72"/>
                  <a:pt x="11" y="72"/>
                </a:cubicBezTo>
                <a:cubicBezTo>
                  <a:pt x="11" y="73"/>
                  <a:pt x="11" y="73"/>
                  <a:pt x="11" y="73"/>
                </a:cubicBezTo>
                <a:cubicBezTo>
                  <a:pt x="11" y="72"/>
                  <a:pt x="12" y="72"/>
                  <a:pt x="12" y="72"/>
                </a:cubicBezTo>
                <a:cubicBezTo>
                  <a:pt x="12" y="71"/>
                  <a:pt x="12" y="70"/>
                  <a:pt x="12" y="71"/>
                </a:cubicBezTo>
                <a:lnTo>
                  <a:pt x="12" y="72"/>
                </a:lnTo>
                <a:close/>
                <a:moveTo>
                  <a:pt x="9" y="70"/>
                </a:moveTo>
                <a:cubicBezTo>
                  <a:pt x="9" y="71"/>
                  <a:pt x="8" y="73"/>
                  <a:pt x="9" y="72"/>
                </a:cubicBezTo>
                <a:cubicBezTo>
                  <a:pt x="9" y="72"/>
                  <a:pt x="10" y="71"/>
                  <a:pt x="9" y="70"/>
                </a:cubicBezTo>
                <a:moveTo>
                  <a:pt x="8" y="72"/>
                </a:moveTo>
                <a:cubicBezTo>
                  <a:pt x="8" y="71"/>
                  <a:pt x="7" y="72"/>
                  <a:pt x="8" y="71"/>
                </a:cubicBezTo>
                <a:cubicBezTo>
                  <a:pt x="8" y="71"/>
                  <a:pt x="8" y="71"/>
                  <a:pt x="8" y="71"/>
                </a:cubicBezTo>
                <a:cubicBezTo>
                  <a:pt x="8" y="70"/>
                  <a:pt x="8" y="70"/>
                  <a:pt x="8" y="70"/>
                </a:cubicBezTo>
                <a:cubicBezTo>
                  <a:pt x="8" y="71"/>
                  <a:pt x="7" y="71"/>
                  <a:pt x="7" y="72"/>
                </a:cubicBezTo>
                <a:cubicBezTo>
                  <a:pt x="8" y="72"/>
                  <a:pt x="8" y="71"/>
                  <a:pt x="8" y="72"/>
                </a:cubicBezTo>
                <a:moveTo>
                  <a:pt x="10" y="74"/>
                </a:moveTo>
                <a:cubicBezTo>
                  <a:pt x="10" y="75"/>
                  <a:pt x="11" y="73"/>
                  <a:pt x="10" y="73"/>
                </a:cubicBezTo>
                <a:cubicBezTo>
                  <a:pt x="10" y="74"/>
                  <a:pt x="10" y="73"/>
                  <a:pt x="10" y="74"/>
                </a:cubicBezTo>
                <a:moveTo>
                  <a:pt x="8" y="75"/>
                </a:moveTo>
                <a:cubicBezTo>
                  <a:pt x="8" y="74"/>
                  <a:pt x="9" y="74"/>
                  <a:pt x="9" y="73"/>
                </a:cubicBezTo>
                <a:cubicBezTo>
                  <a:pt x="8" y="73"/>
                  <a:pt x="7" y="74"/>
                  <a:pt x="8" y="75"/>
                </a:cubicBezTo>
                <a:moveTo>
                  <a:pt x="8" y="78"/>
                </a:moveTo>
                <a:cubicBezTo>
                  <a:pt x="8" y="77"/>
                  <a:pt x="9" y="76"/>
                  <a:pt x="8" y="76"/>
                </a:cubicBezTo>
                <a:cubicBezTo>
                  <a:pt x="8" y="76"/>
                  <a:pt x="7" y="77"/>
                  <a:pt x="8" y="78"/>
                </a:cubicBezTo>
                <a:moveTo>
                  <a:pt x="10" y="79"/>
                </a:moveTo>
                <a:cubicBezTo>
                  <a:pt x="10" y="78"/>
                  <a:pt x="11" y="78"/>
                  <a:pt x="10" y="78"/>
                </a:cubicBezTo>
                <a:cubicBezTo>
                  <a:pt x="10" y="78"/>
                  <a:pt x="9" y="78"/>
                  <a:pt x="10" y="79"/>
                </a:cubicBezTo>
                <a:moveTo>
                  <a:pt x="11" y="79"/>
                </a:moveTo>
                <a:cubicBezTo>
                  <a:pt x="12" y="79"/>
                  <a:pt x="12" y="77"/>
                  <a:pt x="12" y="76"/>
                </a:cubicBezTo>
                <a:cubicBezTo>
                  <a:pt x="11" y="76"/>
                  <a:pt x="12" y="78"/>
                  <a:pt x="11" y="77"/>
                </a:cubicBezTo>
                <a:cubicBezTo>
                  <a:pt x="11" y="77"/>
                  <a:pt x="11" y="77"/>
                  <a:pt x="11" y="78"/>
                </a:cubicBezTo>
                <a:cubicBezTo>
                  <a:pt x="11" y="78"/>
                  <a:pt x="12" y="77"/>
                  <a:pt x="11" y="78"/>
                </a:cubicBezTo>
                <a:cubicBezTo>
                  <a:pt x="11" y="78"/>
                  <a:pt x="11" y="79"/>
                  <a:pt x="11" y="79"/>
                </a:cubicBezTo>
                <a:moveTo>
                  <a:pt x="10" y="87"/>
                </a:moveTo>
                <a:cubicBezTo>
                  <a:pt x="10" y="88"/>
                  <a:pt x="10" y="88"/>
                  <a:pt x="10" y="89"/>
                </a:cubicBezTo>
                <a:cubicBezTo>
                  <a:pt x="10" y="89"/>
                  <a:pt x="10" y="87"/>
                  <a:pt x="10" y="87"/>
                </a:cubicBezTo>
                <a:moveTo>
                  <a:pt x="7" y="79"/>
                </a:moveTo>
                <a:cubicBezTo>
                  <a:pt x="7" y="79"/>
                  <a:pt x="7" y="80"/>
                  <a:pt x="7" y="80"/>
                </a:cubicBezTo>
                <a:cubicBezTo>
                  <a:pt x="8" y="79"/>
                  <a:pt x="7" y="79"/>
                  <a:pt x="7" y="79"/>
                </a:cubicBezTo>
                <a:cubicBezTo>
                  <a:pt x="6" y="79"/>
                  <a:pt x="6" y="79"/>
                  <a:pt x="6" y="79"/>
                </a:cubicBezTo>
                <a:cubicBezTo>
                  <a:pt x="7" y="80"/>
                  <a:pt x="7" y="79"/>
                  <a:pt x="7" y="79"/>
                </a:cubicBezTo>
                <a:moveTo>
                  <a:pt x="11" y="80"/>
                </a:moveTo>
                <a:cubicBezTo>
                  <a:pt x="11" y="80"/>
                  <a:pt x="11" y="80"/>
                  <a:pt x="12" y="80"/>
                </a:cubicBezTo>
                <a:cubicBezTo>
                  <a:pt x="11" y="80"/>
                  <a:pt x="11" y="79"/>
                  <a:pt x="11" y="79"/>
                </a:cubicBezTo>
                <a:lnTo>
                  <a:pt x="11" y="80"/>
                </a:lnTo>
                <a:close/>
                <a:moveTo>
                  <a:pt x="7" y="83"/>
                </a:moveTo>
                <a:cubicBezTo>
                  <a:pt x="7" y="82"/>
                  <a:pt x="7" y="82"/>
                  <a:pt x="7" y="81"/>
                </a:cubicBezTo>
                <a:cubicBezTo>
                  <a:pt x="7" y="81"/>
                  <a:pt x="7" y="81"/>
                  <a:pt x="7" y="82"/>
                </a:cubicBezTo>
                <a:cubicBezTo>
                  <a:pt x="8" y="81"/>
                  <a:pt x="7" y="80"/>
                  <a:pt x="7" y="80"/>
                </a:cubicBezTo>
                <a:cubicBezTo>
                  <a:pt x="6" y="81"/>
                  <a:pt x="7" y="82"/>
                  <a:pt x="6" y="83"/>
                </a:cubicBezTo>
                <a:cubicBezTo>
                  <a:pt x="6" y="83"/>
                  <a:pt x="6" y="83"/>
                  <a:pt x="7" y="83"/>
                </a:cubicBezTo>
                <a:moveTo>
                  <a:pt x="10" y="83"/>
                </a:moveTo>
                <a:cubicBezTo>
                  <a:pt x="10" y="85"/>
                  <a:pt x="10" y="82"/>
                  <a:pt x="10" y="82"/>
                </a:cubicBezTo>
                <a:cubicBezTo>
                  <a:pt x="9" y="82"/>
                  <a:pt x="10" y="82"/>
                  <a:pt x="10" y="83"/>
                </a:cubicBezTo>
                <a:moveTo>
                  <a:pt x="9" y="86"/>
                </a:moveTo>
                <a:cubicBezTo>
                  <a:pt x="10" y="86"/>
                  <a:pt x="10" y="86"/>
                  <a:pt x="10" y="86"/>
                </a:cubicBezTo>
                <a:cubicBezTo>
                  <a:pt x="10" y="86"/>
                  <a:pt x="10" y="87"/>
                  <a:pt x="10" y="87"/>
                </a:cubicBezTo>
                <a:cubicBezTo>
                  <a:pt x="10" y="86"/>
                  <a:pt x="10" y="85"/>
                  <a:pt x="11" y="84"/>
                </a:cubicBezTo>
                <a:cubicBezTo>
                  <a:pt x="10" y="84"/>
                  <a:pt x="10" y="86"/>
                  <a:pt x="9" y="85"/>
                </a:cubicBezTo>
                <a:cubicBezTo>
                  <a:pt x="10" y="85"/>
                  <a:pt x="9" y="85"/>
                  <a:pt x="9" y="84"/>
                </a:cubicBezTo>
                <a:cubicBezTo>
                  <a:pt x="10" y="85"/>
                  <a:pt x="11" y="82"/>
                  <a:pt x="10" y="82"/>
                </a:cubicBezTo>
                <a:cubicBezTo>
                  <a:pt x="10" y="83"/>
                  <a:pt x="10" y="84"/>
                  <a:pt x="10" y="84"/>
                </a:cubicBezTo>
                <a:cubicBezTo>
                  <a:pt x="9" y="84"/>
                  <a:pt x="9" y="83"/>
                  <a:pt x="9" y="83"/>
                </a:cubicBezTo>
                <a:cubicBezTo>
                  <a:pt x="9" y="84"/>
                  <a:pt x="9" y="84"/>
                  <a:pt x="9" y="86"/>
                </a:cubicBezTo>
                <a:moveTo>
                  <a:pt x="6" y="89"/>
                </a:moveTo>
                <a:cubicBezTo>
                  <a:pt x="6" y="88"/>
                  <a:pt x="6" y="88"/>
                  <a:pt x="7" y="88"/>
                </a:cubicBezTo>
                <a:cubicBezTo>
                  <a:pt x="6" y="87"/>
                  <a:pt x="6" y="88"/>
                  <a:pt x="6" y="88"/>
                </a:cubicBezTo>
                <a:cubicBezTo>
                  <a:pt x="6" y="88"/>
                  <a:pt x="6" y="87"/>
                  <a:pt x="6" y="87"/>
                </a:cubicBezTo>
                <a:cubicBezTo>
                  <a:pt x="7" y="87"/>
                  <a:pt x="7" y="87"/>
                  <a:pt x="7" y="87"/>
                </a:cubicBezTo>
                <a:cubicBezTo>
                  <a:pt x="7" y="87"/>
                  <a:pt x="7" y="86"/>
                  <a:pt x="7" y="86"/>
                </a:cubicBezTo>
                <a:cubicBezTo>
                  <a:pt x="7" y="86"/>
                  <a:pt x="7" y="86"/>
                  <a:pt x="7" y="86"/>
                </a:cubicBezTo>
                <a:cubicBezTo>
                  <a:pt x="7" y="85"/>
                  <a:pt x="7" y="85"/>
                  <a:pt x="8" y="85"/>
                </a:cubicBezTo>
                <a:cubicBezTo>
                  <a:pt x="7" y="85"/>
                  <a:pt x="7" y="84"/>
                  <a:pt x="6" y="84"/>
                </a:cubicBezTo>
                <a:cubicBezTo>
                  <a:pt x="6" y="85"/>
                  <a:pt x="6" y="85"/>
                  <a:pt x="5" y="86"/>
                </a:cubicBezTo>
                <a:cubicBezTo>
                  <a:pt x="6" y="86"/>
                  <a:pt x="6" y="86"/>
                  <a:pt x="6" y="87"/>
                </a:cubicBezTo>
                <a:cubicBezTo>
                  <a:pt x="6" y="87"/>
                  <a:pt x="5" y="87"/>
                  <a:pt x="5" y="88"/>
                </a:cubicBezTo>
                <a:cubicBezTo>
                  <a:pt x="5" y="88"/>
                  <a:pt x="5" y="89"/>
                  <a:pt x="6" y="89"/>
                </a:cubicBezTo>
                <a:moveTo>
                  <a:pt x="7" y="89"/>
                </a:moveTo>
                <a:cubicBezTo>
                  <a:pt x="8" y="88"/>
                  <a:pt x="8" y="88"/>
                  <a:pt x="8" y="88"/>
                </a:cubicBezTo>
                <a:cubicBezTo>
                  <a:pt x="8" y="88"/>
                  <a:pt x="8" y="87"/>
                  <a:pt x="9" y="87"/>
                </a:cubicBezTo>
                <a:cubicBezTo>
                  <a:pt x="9" y="87"/>
                  <a:pt x="8" y="86"/>
                  <a:pt x="8" y="87"/>
                </a:cubicBezTo>
                <a:cubicBezTo>
                  <a:pt x="8" y="87"/>
                  <a:pt x="8" y="87"/>
                  <a:pt x="8" y="87"/>
                </a:cubicBezTo>
                <a:cubicBezTo>
                  <a:pt x="8" y="87"/>
                  <a:pt x="8" y="87"/>
                  <a:pt x="8" y="87"/>
                </a:cubicBezTo>
                <a:cubicBezTo>
                  <a:pt x="8" y="87"/>
                  <a:pt x="8" y="86"/>
                  <a:pt x="8" y="86"/>
                </a:cubicBezTo>
                <a:cubicBezTo>
                  <a:pt x="7" y="86"/>
                  <a:pt x="8" y="87"/>
                  <a:pt x="8" y="87"/>
                </a:cubicBezTo>
                <a:cubicBezTo>
                  <a:pt x="7" y="88"/>
                  <a:pt x="7" y="88"/>
                  <a:pt x="7" y="89"/>
                </a:cubicBezTo>
                <a:cubicBezTo>
                  <a:pt x="7" y="90"/>
                  <a:pt x="7" y="89"/>
                  <a:pt x="7" y="89"/>
                </a:cubicBezTo>
                <a:moveTo>
                  <a:pt x="9" y="91"/>
                </a:moveTo>
                <a:cubicBezTo>
                  <a:pt x="9" y="91"/>
                  <a:pt x="9" y="90"/>
                  <a:pt x="9" y="90"/>
                </a:cubicBezTo>
                <a:cubicBezTo>
                  <a:pt x="9" y="92"/>
                  <a:pt x="9" y="92"/>
                  <a:pt x="9" y="92"/>
                </a:cubicBezTo>
                <a:cubicBezTo>
                  <a:pt x="9" y="92"/>
                  <a:pt x="9" y="92"/>
                  <a:pt x="10" y="92"/>
                </a:cubicBezTo>
                <a:cubicBezTo>
                  <a:pt x="10" y="91"/>
                  <a:pt x="9" y="91"/>
                  <a:pt x="9" y="90"/>
                </a:cubicBezTo>
                <a:cubicBezTo>
                  <a:pt x="9" y="89"/>
                  <a:pt x="9" y="90"/>
                  <a:pt x="9" y="90"/>
                </a:cubicBezTo>
                <a:cubicBezTo>
                  <a:pt x="9" y="90"/>
                  <a:pt x="9" y="90"/>
                  <a:pt x="9" y="90"/>
                </a:cubicBezTo>
                <a:cubicBezTo>
                  <a:pt x="9" y="90"/>
                  <a:pt x="8" y="90"/>
                  <a:pt x="8" y="90"/>
                </a:cubicBezTo>
                <a:cubicBezTo>
                  <a:pt x="8" y="90"/>
                  <a:pt x="8" y="89"/>
                  <a:pt x="8" y="90"/>
                </a:cubicBezTo>
                <a:cubicBezTo>
                  <a:pt x="9" y="90"/>
                  <a:pt x="8" y="91"/>
                  <a:pt x="9" y="91"/>
                </a:cubicBezTo>
                <a:moveTo>
                  <a:pt x="7" y="93"/>
                </a:moveTo>
                <a:cubicBezTo>
                  <a:pt x="7" y="93"/>
                  <a:pt x="7" y="92"/>
                  <a:pt x="7" y="91"/>
                </a:cubicBezTo>
                <a:cubicBezTo>
                  <a:pt x="6" y="91"/>
                  <a:pt x="7" y="93"/>
                  <a:pt x="7" y="93"/>
                </a:cubicBezTo>
                <a:moveTo>
                  <a:pt x="8" y="94"/>
                </a:moveTo>
                <a:cubicBezTo>
                  <a:pt x="8" y="94"/>
                  <a:pt x="8" y="94"/>
                  <a:pt x="8" y="95"/>
                </a:cubicBezTo>
                <a:cubicBezTo>
                  <a:pt x="8" y="95"/>
                  <a:pt x="7" y="95"/>
                  <a:pt x="7" y="95"/>
                </a:cubicBezTo>
                <a:cubicBezTo>
                  <a:pt x="7" y="95"/>
                  <a:pt x="7" y="96"/>
                  <a:pt x="8" y="96"/>
                </a:cubicBezTo>
                <a:cubicBezTo>
                  <a:pt x="8" y="96"/>
                  <a:pt x="7" y="95"/>
                  <a:pt x="8" y="95"/>
                </a:cubicBezTo>
                <a:cubicBezTo>
                  <a:pt x="8" y="96"/>
                  <a:pt x="8" y="95"/>
                  <a:pt x="8" y="96"/>
                </a:cubicBezTo>
                <a:cubicBezTo>
                  <a:pt x="8" y="96"/>
                  <a:pt x="8" y="97"/>
                  <a:pt x="8" y="97"/>
                </a:cubicBezTo>
                <a:cubicBezTo>
                  <a:pt x="9" y="97"/>
                  <a:pt x="9" y="95"/>
                  <a:pt x="9" y="95"/>
                </a:cubicBezTo>
                <a:cubicBezTo>
                  <a:pt x="9" y="95"/>
                  <a:pt x="9" y="95"/>
                  <a:pt x="9" y="95"/>
                </a:cubicBezTo>
                <a:cubicBezTo>
                  <a:pt x="10" y="94"/>
                  <a:pt x="10" y="94"/>
                  <a:pt x="9" y="94"/>
                </a:cubicBezTo>
                <a:cubicBezTo>
                  <a:pt x="9" y="93"/>
                  <a:pt x="9" y="95"/>
                  <a:pt x="9" y="94"/>
                </a:cubicBezTo>
                <a:cubicBezTo>
                  <a:pt x="9" y="93"/>
                  <a:pt x="9" y="93"/>
                  <a:pt x="9" y="93"/>
                </a:cubicBezTo>
                <a:cubicBezTo>
                  <a:pt x="8" y="93"/>
                  <a:pt x="9" y="94"/>
                  <a:pt x="8" y="94"/>
                </a:cubicBezTo>
                <a:cubicBezTo>
                  <a:pt x="8" y="94"/>
                  <a:pt x="8" y="94"/>
                  <a:pt x="8" y="94"/>
                </a:cubicBezTo>
                <a:cubicBezTo>
                  <a:pt x="8" y="94"/>
                  <a:pt x="8" y="94"/>
                  <a:pt x="8" y="94"/>
                </a:cubicBezTo>
                <a:moveTo>
                  <a:pt x="7" y="98"/>
                </a:moveTo>
                <a:cubicBezTo>
                  <a:pt x="7" y="97"/>
                  <a:pt x="7" y="97"/>
                  <a:pt x="7" y="97"/>
                </a:cubicBezTo>
                <a:cubicBezTo>
                  <a:pt x="6" y="96"/>
                  <a:pt x="7" y="95"/>
                  <a:pt x="7" y="94"/>
                </a:cubicBezTo>
                <a:cubicBezTo>
                  <a:pt x="7" y="94"/>
                  <a:pt x="6" y="94"/>
                  <a:pt x="6" y="94"/>
                </a:cubicBezTo>
                <a:cubicBezTo>
                  <a:pt x="7" y="95"/>
                  <a:pt x="6" y="96"/>
                  <a:pt x="6" y="98"/>
                </a:cubicBezTo>
                <a:lnTo>
                  <a:pt x="7" y="98"/>
                </a:lnTo>
                <a:close/>
                <a:moveTo>
                  <a:pt x="7" y="104"/>
                </a:moveTo>
                <a:cubicBezTo>
                  <a:pt x="7" y="104"/>
                  <a:pt x="7" y="104"/>
                  <a:pt x="7" y="104"/>
                </a:cubicBezTo>
                <a:cubicBezTo>
                  <a:pt x="7" y="103"/>
                  <a:pt x="7" y="103"/>
                  <a:pt x="7" y="103"/>
                </a:cubicBezTo>
                <a:cubicBezTo>
                  <a:pt x="6" y="103"/>
                  <a:pt x="6" y="104"/>
                  <a:pt x="7" y="104"/>
                </a:cubicBezTo>
                <a:moveTo>
                  <a:pt x="9" y="107"/>
                </a:moveTo>
                <a:cubicBezTo>
                  <a:pt x="8" y="106"/>
                  <a:pt x="9" y="105"/>
                  <a:pt x="8" y="105"/>
                </a:cubicBezTo>
                <a:cubicBezTo>
                  <a:pt x="8" y="105"/>
                  <a:pt x="8" y="107"/>
                  <a:pt x="9" y="107"/>
                </a:cubicBezTo>
                <a:moveTo>
                  <a:pt x="10" y="111"/>
                </a:moveTo>
                <a:cubicBezTo>
                  <a:pt x="11" y="111"/>
                  <a:pt x="10" y="111"/>
                  <a:pt x="10" y="110"/>
                </a:cubicBezTo>
                <a:cubicBezTo>
                  <a:pt x="9" y="110"/>
                  <a:pt x="10" y="112"/>
                  <a:pt x="10" y="111"/>
                </a:cubicBezTo>
                <a:moveTo>
                  <a:pt x="8" y="112"/>
                </a:moveTo>
                <a:cubicBezTo>
                  <a:pt x="8" y="111"/>
                  <a:pt x="9" y="110"/>
                  <a:pt x="8" y="110"/>
                </a:cubicBezTo>
                <a:cubicBezTo>
                  <a:pt x="8" y="110"/>
                  <a:pt x="8" y="111"/>
                  <a:pt x="8" y="112"/>
                </a:cubicBezTo>
                <a:moveTo>
                  <a:pt x="6" y="117"/>
                </a:moveTo>
                <a:cubicBezTo>
                  <a:pt x="6" y="116"/>
                  <a:pt x="7" y="116"/>
                  <a:pt x="7" y="116"/>
                </a:cubicBezTo>
                <a:cubicBezTo>
                  <a:pt x="6" y="116"/>
                  <a:pt x="6" y="116"/>
                  <a:pt x="6" y="116"/>
                </a:cubicBezTo>
                <a:cubicBezTo>
                  <a:pt x="6" y="116"/>
                  <a:pt x="6" y="116"/>
                  <a:pt x="6" y="117"/>
                </a:cubicBezTo>
                <a:moveTo>
                  <a:pt x="7" y="118"/>
                </a:moveTo>
                <a:cubicBezTo>
                  <a:pt x="8" y="117"/>
                  <a:pt x="7" y="116"/>
                  <a:pt x="6" y="117"/>
                </a:cubicBezTo>
                <a:cubicBezTo>
                  <a:pt x="6" y="117"/>
                  <a:pt x="6" y="118"/>
                  <a:pt x="7" y="118"/>
                </a:cubicBezTo>
                <a:cubicBezTo>
                  <a:pt x="7" y="118"/>
                  <a:pt x="7" y="117"/>
                  <a:pt x="7" y="117"/>
                </a:cubicBezTo>
                <a:cubicBezTo>
                  <a:pt x="7" y="118"/>
                  <a:pt x="7" y="118"/>
                  <a:pt x="7" y="118"/>
                </a:cubicBezTo>
                <a:moveTo>
                  <a:pt x="7" y="122"/>
                </a:moveTo>
                <a:cubicBezTo>
                  <a:pt x="8" y="122"/>
                  <a:pt x="7" y="121"/>
                  <a:pt x="7" y="120"/>
                </a:cubicBezTo>
                <a:cubicBezTo>
                  <a:pt x="7" y="120"/>
                  <a:pt x="7" y="119"/>
                  <a:pt x="7" y="118"/>
                </a:cubicBezTo>
                <a:cubicBezTo>
                  <a:pt x="7" y="119"/>
                  <a:pt x="7" y="121"/>
                  <a:pt x="7" y="122"/>
                </a:cubicBezTo>
                <a:moveTo>
                  <a:pt x="10" y="123"/>
                </a:moveTo>
                <a:cubicBezTo>
                  <a:pt x="10" y="123"/>
                  <a:pt x="10" y="122"/>
                  <a:pt x="9" y="122"/>
                </a:cubicBezTo>
                <a:cubicBezTo>
                  <a:pt x="10" y="122"/>
                  <a:pt x="9" y="123"/>
                  <a:pt x="10" y="123"/>
                </a:cubicBezTo>
                <a:moveTo>
                  <a:pt x="3" y="111"/>
                </a:moveTo>
                <a:cubicBezTo>
                  <a:pt x="3" y="110"/>
                  <a:pt x="4" y="110"/>
                  <a:pt x="4" y="109"/>
                </a:cubicBezTo>
                <a:cubicBezTo>
                  <a:pt x="3" y="109"/>
                  <a:pt x="3" y="110"/>
                  <a:pt x="3" y="111"/>
                </a:cubicBezTo>
                <a:moveTo>
                  <a:pt x="3" y="114"/>
                </a:moveTo>
                <a:cubicBezTo>
                  <a:pt x="3" y="113"/>
                  <a:pt x="4" y="112"/>
                  <a:pt x="3" y="112"/>
                </a:cubicBezTo>
                <a:cubicBezTo>
                  <a:pt x="3" y="113"/>
                  <a:pt x="3" y="112"/>
                  <a:pt x="3" y="112"/>
                </a:cubicBezTo>
                <a:cubicBezTo>
                  <a:pt x="3" y="113"/>
                  <a:pt x="3" y="113"/>
                  <a:pt x="3" y="114"/>
                </a:cubicBezTo>
                <a:moveTo>
                  <a:pt x="2" y="117"/>
                </a:moveTo>
                <a:cubicBezTo>
                  <a:pt x="3" y="116"/>
                  <a:pt x="3" y="116"/>
                  <a:pt x="3" y="116"/>
                </a:cubicBezTo>
                <a:cubicBezTo>
                  <a:pt x="2" y="115"/>
                  <a:pt x="2" y="116"/>
                  <a:pt x="2" y="117"/>
                </a:cubicBezTo>
                <a:moveTo>
                  <a:pt x="3" y="117"/>
                </a:moveTo>
                <a:cubicBezTo>
                  <a:pt x="3" y="116"/>
                  <a:pt x="4" y="118"/>
                  <a:pt x="4" y="116"/>
                </a:cubicBezTo>
                <a:cubicBezTo>
                  <a:pt x="4" y="116"/>
                  <a:pt x="3" y="117"/>
                  <a:pt x="3" y="117"/>
                </a:cubicBezTo>
                <a:moveTo>
                  <a:pt x="5" y="124"/>
                </a:moveTo>
                <a:cubicBezTo>
                  <a:pt x="5" y="124"/>
                  <a:pt x="5" y="124"/>
                  <a:pt x="5" y="124"/>
                </a:cubicBezTo>
                <a:cubicBezTo>
                  <a:pt x="5" y="124"/>
                  <a:pt x="5" y="125"/>
                  <a:pt x="5" y="125"/>
                </a:cubicBezTo>
                <a:cubicBezTo>
                  <a:pt x="6" y="125"/>
                  <a:pt x="6" y="124"/>
                  <a:pt x="5" y="124"/>
                </a:cubicBezTo>
                <a:moveTo>
                  <a:pt x="3" y="126"/>
                </a:moveTo>
                <a:cubicBezTo>
                  <a:pt x="3" y="126"/>
                  <a:pt x="4" y="126"/>
                  <a:pt x="4" y="126"/>
                </a:cubicBezTo>
                <a:cubicBezTo>
                  <a:pt x="4" y="126"/>
                  <a:pt x="4" y="125"/>
                  <a:pt x="4" y="125"/>
                </a:cubicBezTo>
                <a:cubicBezTo>
                  <a:pt x="4" y="125"/>
                  <a:pt x="4" y="125"/>
                  <a:pt x="5" y="125"/>
                </a:cubicBezTo>
                <a:cubicBezTo>
                  <a:pt x="4" y="125"/>
                  <a:pt x="4" y="124"/>
                  <a:pt x="4" y="123"/>
                </a:cubicBezTo>
                <a:cubicBezTo>
                  <a:pt x="4" y="123"/>
                  <a:pt x="4" y="122"/>
                  <a:pt x="4" y="122"/>
                </a:cubicBezTo>
                <a:cubicBezTo>
                  <a:pt x="4" y="121"/>
                  <a:pt x="4" y="121"/>
                  <a:pt x="4" y="120"/>
                </a:cubicBezTo>
                <a:cubicBezTo>
                  <a:pt x="4" y="121"/>
                  <a:pt x="5" y="122"/>
                  <a:pt x="5" y="122"/>
                </a:cubicBezTo>
                <a:cubicBezTo>
                  <a:pt x="5" y="121"/>
                  <a:pt x="4" y="120"/>
                  <a:pt x="4" y="119"/>
                </a:cubicBezTo>
                <a:cubicBezTo>
                  <a:pt x="4" y="119"/>
                  <a:pt x="4" y="120"/>
                  <a:pt x="3" y="120"/>
                </a:cubicBezTo>
                <a:cubicBezTo>
                  <a:pt x="3" y="119"/>
                  <a:pt x="3" y="119"/>
                  <a:pt x="3" y="119"/>
                </a:cubicBezTo>
                <a:cubicBezTo>
                  <a:pt x="3" y="119"/>
                  <a:pt x="3" y="119"/>
                  <a:pt x="4" y="119"/>
                </a:cubicBezTo>
                <a:cubicBezTo>
                  <a:pt x="4" y="119"/>
                  <a:pt x="4" y="118"/>
                  <a:pt x="4" y="118"/>
                </a:cubicBezTo>
                <a:cubicBezTo>
                  <a:pt x="4" y="118"/>
                  <a:pt x="4" y="118"/>
                  <a:pt x="4" y="118"/>
                </a:cubicBezTo>
                <a:cubicBezTo>
                  <a:pt x="4" y="118"/>
                  <a:pt x="4" y="117"/>
                  <a:pt x="3" y="117"/>
                </a:cubicBezTo>
                <a:cubicBezTo>
                  <a:pt x="4" y="118"/>
                  <a:pt x="4" y="118"/>
                  <a:pt x="3" y="118"/>
                </a:cubicBezTo>
                <a:cubicBezTo>
                  <a:pt x="3" y="118"/>
                  <a:pt x="2" y="118"/>
                  <a:pt x="2" y="118"/>
                </a:cubicBezTo>
                <a:cubicBezTo>
                  <a:pt x="2" y="119"/>
                  <a:pt x="2" y="119"/>
                  <a:pt x="2" y="119"/>
                </a:cubicBezTo>
                <a:cubicBezTo>
                  <a:pt x="2" y="119"/>
                  <a:pt x="2" y="118"/>
                  <a:pt x="2" y="119"/>
                </a:cubicBezTo>
                <a:cubicBezTo>
                  <a:pt x="2" y="119"/>
                  <a:pt x="3" y="120"/>
                  <a:pt x="2" y="120"/>
                </a:cubicBezTo>
                <a:cubicBezTo>
                  <a:pt x="2" y="120"/>
                  <a:pt x="2" y="119"/>
                  <a:pt x="2" y="119"/>
                </a:cubicBezTo>
                <a:cubicBezTo>
                  <a:pt x="2" y="120"/>
                  <a:pt x="2" y="121"/>
                  <a:pt x="3" y="121"/>
                </a:cubicBezTo>
                <a:cubicBezTo>
                  <a:pt x="3" y="122"/>
                  <a:pt x="2" y="123"/>
                  <a:pt x="3" y="123"/>
                </a:cubicBezTo>
                <a:cubicBezTo>
                  <a:pt x="3" y="122"/>
                  <a:pt x="3" y="121"/>
                  <a:pt x="3" y="120"/>
                </a:cubicBezTo>
                <a:cubicBezTo>
                  <a:pt x="4" y="121"/>
                  <a:pt x="3" y="122"/>
                  <a:pt x="3" y="122"/>
                </a:cubicBezTo>
                <a:cubicBezTo>
                  <a:pt x="3" y="123"/>
                  <a:pt x="4" y="124"/>
                  <a:pt x="4" y="124"/>
                </a:cubicBezTo>
                <a:cubicBezTo>
                  <a:pt x="3" y="125"/>
                  <a:pt x="3" y="123"/>
                  <a:pt x="3" y="123"/>
                </a:cubicBezTo>
                <a:cubicBezTo>
                  <a:pt x="3" y="124"/>
                  <a:pt x="3" y="125"/>
                  <a:pt x="3" y="126"/>
                </a:cubicBezTo>
                <a:moveTo>
                  <a:pt x="9" y="129"/>
                </a:moveTo>
                <a:cubicBezTo>
                  <a:pt x="9" y="129"/>
                  <a:pt x="10" y="128"/>
                  <a:pt x="9" y="128"/>
                </a:cubicBezTo>
                <a:cubicBezTo>
                  <a:pt x="9" y="128"/>
                  <a:pt x="9" y="128"/>
                  <a:pt x="9" y="128"/>
                </a:cubicBezTo>
                <a:cubicBezTo>
                  <a:pt x="9" y="128"/>
                  <a:pt x="8" y="127"/>
                  <a:pt x="8" y="127"/>
                </a:cubicBezTo>
                <a:cubicBezTo>
                  <a:pt x="9" y="127"/>
                  <a:pt x="9" y="126"/>
                  <a:pt x="9" y="126"/>
                </a:cubicBezTo>
                <a:cubicBezTo>
                  <a:pt x="9" y="125"/>
                  <a:pt x="8" y="125"/>
                  <a:pt x="8" y="124"/>
                </a:cubicBezTo>
                <a:cubicBezTo>
                  <a:pt x="8" y="125"/>
                  <a:pt x="8" y="125"/>
                  <a:pt x="7" y="125"/>
                </a:cubicBezTo>
                <a:cubicBezTo>
                  <a:pt x="8" y="125"/>
                  <a:pt x="8" y="126"/>
                  <a:pt x="8" y="127"/>
                </a:cubicBezTo>
                <a:cubicBezTo>
                  <a:pt x="8" y="128"/>
                  <a:pt x="9" y="129"/>
                  <a:pt x="9" y="129"/>
                </a:cubicBezTo>
                <a:moveTo>
                  <a:pt x="12" y="135"/>
                </a:moveTo>
                <a:cubicBezTo>
                  <a:pt x="12" y="135"/>
                  <a:pt x="11" y="134"/>
                  <a:pt x="11" y="134"/>
                </a:cubicBezTo>
                <a:cubicBezTo>
                  <a:pt x="11" y="133"/>
                  <a:pt x="11" y="134"/>
                  <a:pt x="12" y="134"/>
                </a:cubicBezTo>
                <a:cubicBezTo>
                  <a:pt x="12" y="134"/>
                  <a:pt x="11" y="134"/>
                  <a:pt x="12" y="134"/>
                </a:cubicBezTo>
                <a:cubicBezTo>
                  <a:pt x="11" y="133"/>
                  <a:pt x="11" y="133"/>
                  <a:pt x="11" y="133"/>
                </a:cubicBezTo>
                <a:cubicBezTo>
                  <a:pt x="11" y="133"/>
                  <a:pt x="11" y="133"/>
                  <a:pt x="11" y="133"/>
                </a:cubicBezTo>
                <a:cubicBezTo>
                  <a:pt x="11" y="133"/>
                  <a:pt x="10" y="132"/>
                  <a:pt x="10" y="131"/>
                </a:cubicBezTo>
                <a:cubicBezTo>
                  <a:pt x="11" y="131"/>
                  <a:pt x="11" y="131"/>
                  <a:pt x="11" y="131"/>
                </a:cubicBezTo>
                <a:cubicBezTo>
                  <a:pt x="10" y="130"/>
                  <a:pt x="10" y="129"/>
                  <a:pt x="10" y="129"/>
                </a:cubicBezTo>
                <a:cubicBezTo>
                  <a:pt x="10" y="130"/>
                  <a:pt x="10" y="131"/>
                  <a:pt x="9" y="130"/>
                </a:cubicBezTo>
                <a:cubicBezTo>
                  <a:pt x="9" y="131"/>
                  <a:pt x="10" y="132"/>
                  <a:pt x="10" y="132"/>
                </a:cubicBezTo>
                <a:cubicBezTo>
                  <a:pt x="11" y="133"/>
                  <a:pt x="10" y="136"/>
                  <a:pt x="12" y="135"/>
                </a:cubicBezTo>
                <a:moveTo>
                  <a:pt x="9" y="143"/>
                </a:moveTo>
                <a:cubicBezTo>
                  <a:pt x="8" y="142"/>
                  <a:pt x="9" y="142"/>
                  <a:pt x="8" y="142"/>
                </a:cubicBezTo>
                <a:cubicBezTo>
                  <a:pt x="8" y="142"/>
                  <a:pt x="8" y="142"/>
                  <a:pt x="9" y="143"/>
                </a:cubicBezTo>
                <a:close/>
                <a:moveTo>
                  <a:pt x="13" y="142"/>
                </a:moveTo>
                <a:cubicBezTo>
                  <a:pt x="13" y="142"/>
                  <a:pt x="13" y="141"/>
                  <a:pt x="13" y="141"/>
                </a:cubicBezTo>
                <a:cubicBezTo>
                  <a:pt x="12" y="141"/>
                  <a:pt x="12" y="141"/>
                  <a:pt x="12" y="142"/>
                </a:cubicBezTo>
                <a:cubicBezTo>
                  <a:pt x="13" y="142"/>
                  <a:pt x="13" y="142"/>
                  <a:pt x="13" y="142"/>
                </a:cubicBezTo>
                <a:moveTo>
                  <a:pt x="15" y="142"/>
                </a:moveTo>
                <a:cubicBezTo>
                  <a:pt x="14" y="140"/>
                  <a:pt x="15" y="142"/>
                  <a:pt x="15" y="141"/>
                </a:cubicBezTo>
                <a:cubicBezTo>
                  <a:pt x="15" y="140"/>
                  <a:pt x="14" y="139"/>
                  <a:pt x="14" y="139"/>
                </a:cubicBezTo>
                <a:cubicBezTo>
                  <a:pt x="13" y="138"/>
                  <a:pt x="14" y="139"/>
                  <a:pt x="13" y="139"/>
                </a:cubicBezTo>
                <a:cubicBezTo>
                  <a:pt x="13" y="138"/>
                  <a:pt x="13" y="137"/>
                  <a:pt x="13" y="137"/>
                </a:cubicBezTo>
                <a:cubicBezTo>
                  <a:pt x="13" y="136"/>
                  <a:pt x="12" y="136"/>
                  <a:pt x="12" y="136"/>
                </a:cubicBezTo>
                <a:cubicBezTo>
                  <a:pt x="12" y="137"/>
                  <a:pt x="13" y="138"/>
                  <a:pt x="13" y="137"/>
                </a:cubicBezTo>
                <a:cubicBezTo>
                  <a:pt x="13" y="138"/>
                  <a:pt x="13" y="138"/>
                  <a:pt x="13" y="139"/>
                </a:cubicBezTo>
                <a:cubicBezTo>
                  <a:pt x="14" y="139"/>
                  <a:pt x="14" y="141"/>
                  <a:pt x="15" y="142"/>
                </a:cubicBezTo>
                <a:moveTo>
                  <a:pt x="16" y="141"/>
                </a:moveTo>
                <a:cubicBezTo>
                  <a:pt x="16" y="142"/>
                  <a:pt x="16" y="142"/>
                  <a:pt x="15" y="142"/>
                </a:cubicBezTo>
                <a:cubicBezTo>
                  <a:pt x="16" y="142"/>
                  <a:pt x="15" y="142"/>
                  <a:pt x="15" y="143"/>
                </a:cubicBezTo>
                <a:cubicBezTo>
                  <a:pt x="16" y="143"/>
                  <a:pt x="16" y="142"/>
                  <a:pt x="16" y="141"/>
                </a:cubicBezTo>
                <a:moveTo>
                  <a:pt x="93" y="118"/>
                </a:moveTo>
                <a:cubicBezTo>
                  <a:pt x="92" y="118"/>
                  <a:pt x="92" y="117"/>
                  <a:pt x="91" y="117"/>
                </a:cubicBezTo>
                <a:cubicBezTo>
                  <a:pt x="93" y="118"/>
                  <a:pt x="90" y="118"/>
                  <a:pt x="92" y="119"/>
                </a:cubicBezTo>
                <a:cubicBezTo>
                  <a:pt x="92" y="119"/>
                  <a:pt x="92" y="118"/>
                  <a:pt x="93" y="118"/>
                </a:cubicBezTo>
                <a:moveTo>
                  <a:pt x="96" y="136"/>
                </a:moveTo>
                <a:cubicBezTo>
                  <a:pt x="96" y="135"/>
                  <a:pt x="96" y="135"/>
                  <a:pt x="96" y="134"/>
                </a:cubicBezTo>
                <a:cubicBezTo>
                  <a:pt x="96" y="134"/>
                  <a:pt x="96" y="133"/>
                  <a:pt x="96" y="133"/>
                </a:cubicBezTo>
                <a:cubicBezTo>
                  <a:pt x="96" y="133"/>
                  <a:pt x="96" y="134"/>
                  <a:pt x="96" y="134"/>
                </a:cubicBezTo>
                <a:cubicBezTo>
                  <a:pt x="96" y="135"/>
                  <a:pt x="96" y="136"/>
                  <a:pt x="96" y="136"/>
                </a:cubicBezTo>
                <a:moveTo>
                  <a:pt x="93" y="152"/>
                </a:moveTo>
                <a:cubicBezTo>
                  <a:pt x="94" y="152"/>
                  <a:pt x="94" y="152"/>
                  <a:pt x="95" y="151"/>
                </a:cubicBezTo>
                <a:cubicBezTo>
                  <a:pt x="94" y="151"/>
                  <a:pt x="93" y="152"/>
                  <a:pt x="93" y="152"/>
                </a:cubicBezTo>
                <a:moveTo>
                  <a:pt x="90" y="155"/>
                </a:moveTo>
                <a:cubicBezTo>
                  <a:pt x="91" y="154"/>
                  <a:pt x="92" y="154"/>
                  <a:pt x="92" y="154"/>
                </a:cubicBezTo>
                <a:cubicBezTo>
                  <a:pt x="92" y="154"/>
                  <a:pt x="90" y="155"/>
                  <a:pt x="90" y="155"/>
                </a:cubicBezTo>
                <a:moveTo>
                  <a:pt x="68" y="168"/>
                </a:moveTo>
                <a:cubicBezTo>
                  <a:pt x="68" y="168"/>
                  <a:pt x="68" y="167"/>
                  <a:pt x="68" y="167"/>
                </a:cubicBezTo>
                <a:cubicBezTo>
                  <a:pt x="67" y="167"/>
                  <a:pt x="67" y="167"/>
                  <a:pt x="67" y="167"/>
                </a:cubicBezTo>
                <a:cubicBezTo>
                  <a:pt x="67" y="168"/>
                  <a:pt x="67" y="168"/>
                  <a:pt x="68" y="168"/>
                </a:cubicBezTo>
                <a:moveTo>
                  <a:pt x="55" y="166"/>
                </a:moveTo>
                <a:cubicBezTo>
                  <a:pt x="56" y="166"/>
                  <a:pt x="55" y="167"/>
                  <a:pt x="57" y="167"/>
                </a:cubicBezTo>
                <a:cubicBezTo>
                  <a:pt x="57" y="166"/>
                  <a:pt x="56" y="166"/>
                  <a:pt x="56" y="166"/>
                </a:cubicBezTo>
                <a:cubicBezTo>
                  <a:pt x="55" y="166"/>
                  <a:pt x="55" y="166"/>
                  <a:pt x="55" y="166"/>
                </a:cubicBezTo>
                <a:moveTo>
                  <a:pt x="50" y="171"/>
                </a:moveTo>
                <a:cubicBezTo>
                  <a:pt x="51" y="171"/>
                  <a:pt x="51" y="171"/>
                  <a:pt x="51" y="171"/>
                </a:cubicBezTo>
                <a:cubicBezTo>
                  <a:pt x="51" y="171"/>
                  <a:pt x="51" y="171"/>
                  <a:pt x="50" y="170"/>
                </a:cubicBezTo>
                <a:cubicBezTo>
                  <a:pt x="51" y="170"/>
                  <a:pt x="51" y="170"/>
                  <a:pt x="51" y="170"/>
                </a:cubicBezTo>
                <a:cubicBezTo>
                  <a:pt x="49" y="170"/>
                  <a:pt x="50" y="170"/>
                  <a:pt x="50" y="171"/>
                </a:cubicBezTo>
                <a:moveTo>
                  <a:pt x="34" y="167"/>
                </a:moveTo>
                <a:cubicBezTo>
                  <a:pt x="35" y="167"/>
                  <a:pt x="36" y="167"/>
                  <a:pt x="36" y="167"/>
                </a:cubicBezTo>
                <a:cubicBezTo>
                  <a:pt x="35" y="167"/>
                  <a:pt x="35" y="166"/>
                  <a:pt x="34" y="167"/>
                </a:cubicBezTo>
                <a:moveTo>
                  <a:pt x="30" y="160"/>
                </a:moveTo>
                <a:cubicBezTo>
                  <a:pt x="30" y="161"/>
                  <a:pt x="30" y="161"/>
                  <a:pt x="31" y="161"/>
                </a:cubicBezTo>
                <a:cubicBezTo>
                  <a:pt x="31" y="160"/>
                  <a:pt x="30" y="160"/>
                  <a:pt x="30" y="160"/>
                </a:cubicBezTo>
                <a:moveTo>
                  <a:pt x="26" y="162"/>
                </a:moveTo>
                <a:cubicBezTo>
                  <a:pt x="27" y="162"/>
                  <a:pt x="27" y="163"/>
                  <a:pt x="28" y="162"/>
                </a:cubicBezTo>
                <a:cubicBezTo>
                  <a:pt x="27" y="162"/>
                  <a:pt x="26" y="161"/>
                  <a:pt x="26" y="162"/>
                </a:cubicBezTo>
                <a:moveTo>
                  <a:pt x="23" y="158"/>
                </a:moveTo>
                <a:cubicBezTo>
                  <a:pt x="24" y="159"/>
                  <a:pt x="25" y="160"/>
                  <a:pt x="25" y="159"/>
                </a:cubicBezTo>
                <a:cubicBezTo>
                  <a:pt x="24" y="159"/>
                  <a:pt x="23" y="157"/>
                  <a:pt x="23" y="158"/>
                </a:cubicBezTo>
                <a:moveTo>
                  <a:pt x="20" y="152"/>
                </a:moveTo>
                <a:cubicBezTo>
                  <a:pt x="20" y="153"/>
                  <a:pt x="20" y="153"/>
                  <a:pt x="21" y="154"/>
                </a:cubicBezTo>
                <a:cubicBezTo>
                  <a:pt x="22" y="154"/>
                  <a:pt x="22" y="154"/>
                  <a:pt x="21" y="153"/>
                </a:cubicBezTo>
                <a:cubicBezTo>
                  <a:pt x="21" y="153"/>
                  <a:pt x="21" y="153"/>
                  <a:pt x="20" y="152"/>
                </a:cubicBezTo>
                <a:moveTo>
                  <a:pt x="14" y="151"/>
                </a:moveTo>
                <a:cubicBezTo>
                  <a:pt x="14" y="152"/>
                  <a:pt x="15" y="152"/>
                  <a:pt x="16" y="154"/>
                </a:cubicBezTo>
                <a:cubicBezTo>
                  <a:pt x="16" y="153"/>
                  <a:pt x="15" y="153"/>
                  <a:pt x="15" y="153"/>
                </a:cubicBezTo>
                <a:cubicBezTo>
                  <a:pt x="15" y="152"/>
                  <a:pt x="15" y="151"/>
                  <a:pt x="14" y="151"/>
                </a:cubicBezTo>
                <a:moveTo>
                  <a:pt x="16" y="144"/>
                </a:moveTo>
                <a:cubicBezTo>
                  <a:pt x="17" y="145"/>
                  <a:pt x="18" y="145"/>
                  <a:pt x="19" y="146"/>
                </a:cubicBezTo>
                <a:cubicBezTo>
                  <a:pt x="18" y="145"/>
                  <a:pt x="18" y="144"/>
                  <a:pt x="17" y="144"/>
                </a:cubicBezTo>
                <a:cubicBezTo>
                  <a:pt x="17" y="144"/>
                  <a:pt x="17" y="145"/>
                  <a:pt x="16" y="144"/>
                </a:cubicBezTo>
                <a:moveTo>
                  <a:pt x="21" y="149"/>
                </a:moveTo>
                <a:cubicBezTo>
                  <a:pt x="21" y="148"/>
                  <a:pt x="20" y="148"/>
                  <a:pt x="20" y="147"/>
                </a:cubicBezTo>
                <a:cubicBezTo>
                  <a:pt x="19" y="147"/>
                  <a:pt x="19" y="147"/>
                  <a:pt x="19" y="146"/>
                </a:cubicBezTo>
                <a:cubicBezTo>
                  <a:pt x="19" y="146"/>
                  <a:pt x="19" y="146"/>
                  <a:pt x="19" y="145"/>
                </a:cubicBezTo>
                <a:cubicBezTo>
                  <a:pt x="18" y="146"/>
                  <a:pt x="19" y="146"/>
                  <a:pt x="18" y="146"/>
                </a:cubicBezTo>
                <a:cubicBezTo>
                  <a:pt x="18" y="146"/>
                  <a:pt x="18" y="146"/>
                  <a:pt x="17" y="146"/>
                </a:cubicBezTo>
                <a:cubicBezTo>
                  <a:pt x="18" y="146"/>
                  <a:pt x="18" y="147"/>
                  <a:pt x="19" y="147"/>
                </a:cubicBezTo>
                <a:cubicBezTo>
                  <a:pt x="20" y="148"/>
                  <a:pt x="20" y="148"/>
                  <a:pt x="21" y="149"/>
                </a:cubicBezTo>
                <a:moveTo>
                  <a:pt x="30" y="157"/>
                </a:moveTo>
                <a:cubicBezTo>
                  <a:pt x="30" y="157"/>
                  <a:pt x="30" y="157"/>
                  <a:pt x="30" y="157"/>
                </a:cubicBezTo>
                <a:cubicBezTo>
                  <a:pt x="30" y="157"/>
                  <a:pt x="30" y="157"/>
                  <a:pt x="29" y="156"/>
                </a:cubicBezTo>
                <a:cubicBezTo>
                  <a:pt x="29" y="156"/>
                  <a:pt x="29" y="157"/>
                  <a:pt x="30" y="157"/>
                </a:cubicBezTo>
                <a:cubicBezTo>
                  <a:pt x="30" y="157"/>
                  <a:pt x="30" y="157"/>
                  <a:pt x="30" y="157"/>
                </a:cubicBezTo>
                <a:moveTo>
                  <a:pt x="35" y="159"/>
                </a:moveTo>
                <a:cubicBezTo>
                  <a:pt x="34" y="159"/>
                  <a:pt x="34" y="159"/>
                  <a:pt x="33" y="159"/>
                </a:cubicBezTo>
                <a:cubicBezTo>
                  <a:pt x="34" y="159"/>
                  <a:pt x="34" y="160"/>
                  <a:pt x="34" y="160"/>
                </a:cubicBezTo>
                <a:lnTo>
                  <a:pt x="35" y="159"/>
                </a:lnTo>
                <a:close/>
                <a:moveTo>
                  <a:pt x="36" y="160"/>
                </a:moveTo>
                <a:cubicBezTo>
                  <a:pt x="36" y="160"/>
                  <a:pt x="36" y="159"/>
                  <a:pt x="35" y="159"/>
                </a:cubicBezTo>
                <a:cubicBezTo>
                  <a:pt x="35" y="159"/>
                  <a:pt x="35" y="159"/>
                  <a:pt x="35" y="159"/>
                </a:cubicBezTo>
                <a:cubicBezTo>
                  <a:pt x="35" y="159"/>
                  <a:pt x="35" y="160"/>
                  <a:pt x="35" y="160"/>
                </a:cubicBezTo>
                <a:lnTo>
                  <a:pt x="36" y="160"/>
                </a:lnTo>
                <a:close/>
                <a:moveTo>
                  <a:pt x="52" y="162"/>
                </a:moveTo>
                <a:cubicBezTo>
                  <a:pt x="51" y="162"/>
                  <a:pt x="51" y="162"/>
                  <a:pt x="51" y="163"/>
                </a:cubicBezTo>
                <a:cubicBezTo>
                  <a:pt x="51" y="163"/>
                  <a:pt x="51" y="163"/>
                  <a:pt x="52" y="163"/>
                </a:cubicBezTo>
                <a:lnTo>
                  <a:pt x="52" y="162"/>
                </a:lnTo>
                <a:close/>
                <a:moveTo>
                  <a:pt x="62" y="131"/>
                </a:moveTo>
                <a:cubicBezTo>
                  <a:pt x="62" y="131"/>
                  <a:pt x="62" y="130"/>
                  <a:pt x="62" y="130"/>
                </a:cubicBezTo>
                <a:cubicBezTo>
                  <a:pt x="62" y="130"/>
                  <a:pt x="62" y="129"/>
                  <a:pt x="61" y="130"/>
                </a:cubicBezTo>
                <a:cubicBezTo>
                  <a:pt x="61" y="130"/>
                  <a:pt x="61" y="131"/>
                  <a:pt x="62" y="131"/>
                </a:cubicBezTo>
                <a:moveTo>
                  <a:pt x="58" y="133"/>
                </a:moveTo>
                <a:cubicBezTo>
                  <a:pt x="58" y="133"/>
                  <a:pt x="58" y="133"/>
                  <a:pt x="59" y="133"/>
                </a:cubicBezTo>
                <a:cubicBezTo>
                  <a:pt x="59" y="133"/>
                  <a:pt x="59" y="133"/>
                  <a:pt x="59" y="133"/>
                </a:cubicBezTo>
                <a:cubicBezTo>
                  <a:pt x="59" y="133"/>
                  <a:pt x="58" y="133"/>
                  <a:pt x="58" y="133"/>
                </a:cubicBezTo>
                <a:moveTo>
                  <a:pt x="43" y="50"/>
                </a:moveTo>
                <a:cubicBezTo>
                  <a:pt x="43" y="50"/>
                  <a:pt x="42" y="50"/>
                  <a:pt x="42" y="51"/>
                </a:cubicBezTo>
                <a:cubicBezTo>
                  <a:pt x="42" y="51"/>
                  <a:pt x="43" y="50"/>
                  <a:pt x="43" y="50"/>
                </a:cubicBezTo>
                <a:moveTo>
                  <a:pt x="46" y="48"/>
                </a:moveTo>
                <a:cubicBezTo>
                  <a:pt x="46" y="48"/>
                  <a:pt x="46" y="48"/>
                  <a:pt x="45" y="48"/>
                </a:cubicBezTo>
                <a:cubicBezTo>
                  <a:pt x="45" y="48"/>
                  <a:pt x="45" y="49"/>
                  <a:pt x="45" y="49"/>
                </a:cubicBezTo>
                <a:cubicBezTo>
                  <a:pt x="45" y="50"/>
                  <a:pt x="46" y="49"/>
                  <a:pt x="46" y="49"/>
                </a:cubicBezTo>
                <a:cubicBezTo>
                  <a:pt x="46" y="49"/>
                  <a:pt x="46" y="48"/>
                  <a:pt x="46" y="48"/>
                </a:cubicBezTo>
                <a:cubicBezTo>
                  <a:pt x="46" y="49"/>
                  <a:pt x="47" y="48"/>
                  <a:pt x="46" y="48"/>
                </a:cubicBezTo>
                <a:moveTo>
                  <a:pt x="48" y="45"/>
                </a:moveTo>
                <a:cubicBezTo>
                  <a:pt x="48" y="44"/>
                  <a:pt x="46" y="45"/>
                  <a:pt x="47" y="45"/>
                </a:cubicBezTo>
                <a:cubicBezTo>
                  <a:pt x="47" y="45"/>
                  <a:pt x="47" y="45"/>
                  <a:pt x="48" y="45"/>
                </a:cubicBezTo>
                <a:moveTo>
                  <a:pt x="78" y="16"/>
                </a:moveTo>
                <a:cubicBezTo>
                  <a:pt x="78" y="15"/>
                  <a:pt x="77" y="17"/>
                  <a:pt x="78" y="17"/>
                </a:cubicBezTo>
                <a:lnTo>
                  <a:pt x="78" y="16"/>
                </a:lnTo>
                <a:close/>
                <a:moveTo>
                  <a:pt x="84" y="20"/>
                </a:moveTo>
                <a:cubicBezTo>
                  <a:pt x="85" y="19"/>
                  <a:pt x="84" y="19"/>
                  <a:pt x="83" y="18"/>
                </a:cubicBezTo>
                <a:cubicBezTo>
                  <a:pt x="83" y="19"/>
                  <a:pt x="84" y="19"/>
                  <a:pt x="84" y="20"/>
                </a:cubicBezTo>
                <a:moveTo>
                  <a:pt x="78" y="31"/>
                </a:moveTo>
                <a:cubicBezTo>
                  <a:pt x="77" y="31"/>
                  <a:pt x="78" y="31"/>
                  <a:pt x="77" y="31"/>
                </a:cubicBezTo>
                <a:cubicBezTo>
                  <a:pt x="77" y="31"/>
                  <a:pt x="77" y="31"/>
                  <a:pt x="77" y="31"/>
                </a:cubicBezTo>
                <a:cubicBezTo>
                  <a:pt x="77" y="31"/>
                  <a:pt x="77" y="31"/>
                  <a:pt x="78" y="31"/>
                </a:cubicBezTo>
                <a:moveTo>
                  <a:pt x="78" y="30"/>
                </a:moveTo>
                <a:cubicBezTo>
                  <a:pt x="78" y="30"/>
                  <a:pt x="78" y="30"/>
                  <a:pt x="78" y="30"/>
                </a:cubicBezTo>
                <a:cubicBezTo>
                  <a:pt x="78" y="30"/>
                  <a:pt x="78" y="30"/>
                  <a:pt x="78" y="30"/>
                </a:cubicBezTo>
                <a:cubicBezTo>
                  <a:pt x="78" y="30"/>
                  <a:pt x="78" y="30"/>
                  <a:pt x="78" y="30"/>
                </a:cubicBezTo>
                <a:cubicBezTo>
                  <a:pt x="78" y="30"/>
                  <a:pt x="78" y="30"/>
                  <a:pt x="79" y="30"/>
                </a:cubicBezTo>
                <a:cubicBezTo>
                  <a:pt x="78" y="30"/>
                  <a:pt x="78" y="30"/>
                  <a:pt x="78" y="30"/>
                </a:cubicBezTo>
                <a:cubicBezTo>
                  <a:pt x="78" y="30"/>
                  <a:pt x="78" y="30"/>
                  <a:pt x="78" y="30"/>
                </a:cubicBezTo>
                <a:moveTo>
                  <a:pt x="93" y="29"/>
                </a:moveTo>
                <a:cubicBezTo>
                  <a:pt x="93" y="29"/>
                  <a:pt x="93" y="28"/>
                  <a:pt x="93" y="27"/>
                </a:cubicBezTo>
                <a:cubicBezTo>
                  <a:pt x="93" y="27"/>
                  <a:pt x="92" y="26"/>
                  <a:pt x="92" y="26"/>
                </a:cubicBezTo>
                <a:cubicBezTo>
                  <a:pt x="92" y="27"/>
                  <a:pt x="93" y="27"/>
                  <a:pt x="93" y="28"/>
                </a:cubicBezTo>
                <a:cubicBezTo>
                  <a:pt x="92" y="28"/>
                  <a:pt x="92" y="28"/>
                  <a:pt x="92" y="28"/>
                </a:cubicBezTo>
                <a:cubicBezTo>
                  <a:pt x="93" y="28"/>
                  <a:pt x="92" y="29"/>
                  <a:pt x="93" y="29"/>
                </a:cubicBezTo>
                <a:moveTo>
                  <a:pt x="77" y="30"/>
                </a:moveTo>
                <a:cubicBezTo>
                  <a:pt x="77" y="30"/>
                  <a:pt x="78" y="30"/>
                  <a:pt x="78" y="30"/>
                </a:cubicBezTo>
                <a:cubicBezTo>
                  <a:pt x="78" y="30"/>
                  <a:pt x="78" y="30"/>
                  <a:pt x="78" y="30"/>
                </a:cubicBezTo>
                <a:cubicBezTo>
                  <a:pt x="78" y="30"/>
                  <a:pt x="77" y="30"/>
                  <a:pt x="77" y="30"/>
                </a:cubicBezTo>
                <a:cubicBezTo>
                  <a:pt x="77" y="30"/>
                  <a:pt x="77" y="30"/>
                  <a:pt x="77" y="30"/>
                </a:cubicBezTo>
                <a:cubicBezTo>
                  <a:pt x="77" y="30"/>
                  <a:pt x="77" y="30"/>
                  <a:pt x="77" y="30"/>
                </a:cubicBezTo>
                <a:moveTo>
                  <a:pt x="77" y="30"/>
                </a:moveTo>
                <a:cubicBezTo>
                  <a:pt x="77" y="30"/>
                  <a:pt x="77" y="30"/>
                  <a:pt x="77" y="30"/>
                </a:cubicBezTo>
                <a:cubicBezTo>
                  <a:pt x="77" y="30"/>
                  <a:pt x="77" y="30"/>
                  <a:pt x="77" y="30"/>
                </a:cubicBezTo>
                <a:cubicBezTo>
                  <a:pt x="77" y="30"/>
                  <a:pt x="76" y="30"/>
                  <a:pt x="76" y="30"/>
                </a:cubicBezTo>
                <a:cubicBezTo>
                  <a:pt x="76" y="30"/>
                  <a:pt x="76" y="30"/>
                  <a:pt x="76" y="30"/>
                </a:cubicBezTo>
                <a:cubicBezTo>
                  <a:pt x="76" y="30"/>
                  <a:pt x="76" y="30"/>
                  <a:pt x="76" y="30"/>
                </a:cubicBezTo>
                <a:cubicBezTo>
                  <a:pt x="76" y="30"/>
                  <a:pt x="76" y="30"/>
                  <a:pt x="77" y="30"/>
                </a:cubicBezTo>
                <a:cubicBezTo>
                  <a:pt x="77" y="30"/>
                  <a:pt x="77" y="30"/>
                  <a:pt x="77" y="30"/>
                </a:cubicBezTo>
                <a:moveTo>
                  <a:pt x="77" y="46"/>
                </a:moveTo>
                <a:cubicBezTo>
                  <a:pt x="76" y="46"/>
                  <a:pt x="76" y="46"/>
                  <a:pt x="75" y="46"/>
                </a:cubicBezTo>
                <a:cubicBezTo>
                  <a:pt x="75" y="46"/>
                  <a:pt x="76" y="47"/>
                  <a:pt x="77" y="46"/>
                </a:cubicBezTo>
                <a:moveTo>
                  <a:pt x="61" y="35"/>
                </a:moveTo>
                <a:cubicBezTo>
                  <a:pt x="61" y="34"/>
                  <a:pt x="61" y="34"/>
                  <a:pt x="61" y="34"/>
                </a:cubicBezTo>
                <a:cubicBezTo>
                  <a:pt x="60" y="34"/>
                  <a:pt x="60" y="34"/>
                  <a:pt x="60" y="34"/>
                </a:cubicBezTo>
                <a:cubicBezTo>
                  <a:pt x="60" y="35"/>
                  <a:pt x="60" y="35"/>
                  <a:pt x="61" y="35"/>
                </a:cubicBezTo>
                <a:moveTo>
                  <a:pt x="38" y="52"/>
                </a:moveTo>
                <a:cubicBezTo>
                  <a:pt x="39" y="51"/>
                  <a:pt x="39" y="50"/>
                  <a:pt x="39" y="50"/>
                </a:cubicBezTo>
                <a:cubicBezTo>
                  <a:pt x="39" y="51"/>
                  <a:pt x="38" y="52"/>
                  <a:pt x="38" y="52"/>
                </a:cubicBezTo>
                <a:moveTo>
                  <a:pt x="36" y="54"/>
                </a:moveTo>
                <a:cubicBezTo>
                  <a:pt x="36" y="53"/>
                  <a:pt x="36" y="54"/>
                  <a:pt x="37" y="53"/>
                </a:cubicBezTo>
                <a:cubicBezTo>
                  <a:pt x="36" y="53"/>
                  <a:pt x="35" y="53"/>
                  <a:pt x="36" y="54"/>
                </a:cubicBezTo>
                <a:moveTo>
                  <a:pt x="37" y="57"/>
                </a:moveTo>
                <a:cubicBezTo>
                  <a:pt x="36" y="56"/>
                  <a:pt x="36" y="58"/>
                  <a:pt x="36" y="58"/>
                </a:cubicBezTo>
                <a:cubicBezTo>
                  <a:pt x="36" y="58"/>
                  <a:pt x="37" y="57"/>
                  <a:pt x="37" y="57"/>
                </a:cubicBezTo>
                <a:moveTo>
                  <a:pt x="31" y="64"/>
                </a:moveTo>
                <a:cubicBezTo>
                  <a:pt x="31" y="63"/>
                  <a:pt x="32" y="63"/>
                  <a:pt x="32" y="63"/>
                </a:cubicBezTo>
                <a:cubicBezTo>
                  <a:pt x="32" y="62"/>
                  <a:pt x="33" y="62"/>
                  <a:pt x="33" y="61"/>
                </a:cubicBezTo>
                <a:cubicBezTo>
                  <a:pt x="33" y="61"/>
                  <a:pt x="33" y="61"/>
                  <a:pt x="33" y="61"/>
                </a:cubicBezTo>
                <a:cubicBezTo>
                  <a:pt x="33" y="59"/>
                  <a:pt x="34" y="58"/>
                  <a:pt x="35" y="57"/>
                </a:cubicBezTo>
                <a:cubicBezTo>
                  <a:pt x="35" y="57"/>
                  <a:pt x="36" y="55"/>
                  <a:pt x="35" y="56"/>
                </a:cubicBezTo>
                <a:cubicBezTo>
                  <a:pt x="35" y="56"/>
                  <a:pt x="35" y="57"/>
                  <a:pt x="35" y="57"/>
                </a:cubicBezTo>
                <a:cubicBezTo>
                  <a:pt x="34" y="57"/>
                  <a:pt x="34" y="57"/>
                  <a:pt x="33" y="58"/>
                </a:cubicBezTo>
                <a:cubicBezTo>
                  <a:pt x="33" y="58"/>
                  <a:pt x="33" y="58"/>
                  <a:pt x="33" y="59"/>
                </a:cubicBezTo>
                <a:cubicBezTo>
                  <a:pt x="33" y="59"/>
                  <a:pt x="32" y="60"/>
                  <a:pt x="32" y="61"/>
                </a:cubicBezTo>
                <a:cubicBezTo>
                  <a:pt x="32" y="61"/>
                  <a:pt x="32" y="61"/>
                  <a:pt x="32" y="61"/>
                </a:cubicBezTo>
                <a:cubicBezTo>
                  <a:pt x="31" y="62"/>
                  <a:pt x="30" y="63"/>
                  <a:pt x="31" y="64"/>
                </a:cubicBezTo>
                <a:moveTo>
                  <a:pt x="25" y="91"/>
                </a:moveTo>
                <a:cubicBezTo>
                  <a:pt x="25" y="91"/>
                  <a:pt x="26" y="90"/>
                  <a:pt x="26" y="90"/>
                </a:cubicBezTo>
                <a:cubicBezTo>
                  <a:pt x="26" y="89"/>
                  <a:pt x="26" y="89"/>
                  <a:pt x="26" y="88"/>
                </a:cubicBezTo>
                <a:cubicBezTo>
                  <a:pt x="26" y="88"/>
                  <a:pt x="26" y="88"/>
                  <a:pt x="26" y="88"/>
                </a:cubicBezTo>
                <a:cubicBezTo>
                  <a:pt x="26" y="88"/>
                  <a:pt x="26" y="88"/>
                  <a:pt x="26" y="88"/>
                </a:cubicBezTo>
                <a:cubicBezTo>
                  <a:pt x="26" y="87"/>
                  <a:pt x="26" y="86"/>
                  <a:pt x="25" y="86"/>
                </a:cubicBezTo>
                <a:cubicBezTo>
                  <a:pt x="25" y="87"/>
                  <a:pt x="25" y="88"/>
                  <a:pt x="25" y="89"/>
                </a:cubicBezTo>
                <a:cubicBezTo>
                  <a:pt x="25" y="90"/>
                  <a:pt x="24" y="91"/>
                  <a:pt x="25" y="91"/>
                </a:cubicBezTo>
                <a:moveTo>
                  <a:pt x="37" y="120"/>
                </a:moveTo>
                <a:cubicBezTo>
                  <a:pt x="37" y="119"/>
                  <a:pt x="37" y="119"/>
                  <a:pt x="37" y="119"/>
                </a:cubicBezTo>
                <a:cubicBezTo>
                  <a:pt x="36" y="119"/>
                  <a:pt x="37" y="120"/>
                  <a:pt x="37" y="120"/>
                </a:cubicBezTo>
                <a:moveTo>
                  <a:pt x="35" y="117"/>
                </a:moveTo>
                <a:cubicBezTo>
                  <a:pt x="35" y="118"/>
                  <a:pt x="36" y="117"/>
                  <a:pt x="36" y="117"/>
                </a:cubicBezTo>
                <a:cubicBezTo>
                  <a:pt x="35" y="117"/>
                  <a:pt x="35" y="116"/>
                  <a:pt x="35" y="117"/>
                </a:cubicBezTo>
                <a:moveTo>
                  <a:pt x="34" y="118"/>
                </a:moveTo>
                <a:cubicBezTo>
                  <a:pt x="34" y="118"/>
                  <a:pt x="35" y="117"/>
                  <a:pt x="34" y="117"/>
                </a:cubicBezTo>
                <a:cubicBezTo>
                  <a:pt x="34" y="116"/>
                  <a:pt x="33" y="118"/>
                  <a:pt x="34" y="118"/>
                </a:cubicBezTo>
                <a:moveTo>
                  <a:pt x="26" y="92"/>
                </a:moveTo>
                <a:cubicBezTo>
                  <a:pt x="25" y="92"/>
                  <a:pt x="25" y="92"/>
                  <a:pt x="25" y="92"/>
                </a:cubicBezTo>
                <a:cubicBezTo>
                  <a:pt x="25" y="92"/>
                  <a:pt x="25" y="92"/>
                  <a:pt x="25" y="92"/>
                </a:cubicBezTo>
                <a:cubicBezTo>
                  <a:pt x="25" y="93"/>
                  <a:pt x="26" y="93"/>
                  <a:pt x="26" y="92"/>
                </a:cubicBezTo>
                <a:moveTo>
                  <a:pt x="17" y="106"/>
                </a:moveTo>
                <a:cubicBezTo>
                  <a:pt x="17" y="105"/>
                  <a:pt x="17" y="104"/>
                  <a:pt x="17" y="104"/>
                </a:cubicBezTo>
                <a:cubicBezTo>
                  <a:pt x="17" y="105"/>
                  <a:pt x="16" y="105"/>
                  <a:pt x="17" y="106"/>
                </a:cubicBezTo>
                <a:moveTo>
                  <a:pt x="19" y="113"/>
                </a:moveTo>
                <a:cubicBezTo>
                  <a:pt x="18" y="112"/>
                  <a:pt x="19" y="112"/>
                  <a:pt x="19" y="111"/>
                </a:cubicBezTo>
                <a:cubicBezTo>
                  <a:pt x="18" y="111"/>
                  <a:pt x="18" y="110"/>
                  <a:pt x="18" y="111"/>
                </a:cubicBezTo>
                <a:cubicBezTo>
                  <a:pt x="18" y="111"/>
                  <a:pt x="18" y="113"/>
                  <a:pt x="19" y="113"/>
                </a:cubicBezTo>
                <a:moveTo>
                  <a:pt x="24" y="127"/>
                </a:moveTo>
                <a:cubicBezTo>
                  <a:pt x="24" y="127"/>
                  <a:pt x="24" y="126"/>
                  <a:pt x="23" y="126"/>
                </a:cubicBezTo>
                <a:cubicBezTo>
                  <a:pt x="23" y="126"/>
                  <a:pt x="24" y="127"/>
                  <a:pt x="24" y="127"/>
                </a:cubicBezTo>
                <a:moveTo>
                  <a:pt x="33" y="122"/>
                </a:moveTo>
                <a:cubicBezTo>
                  <a:pt x="33" y="121"/>
                  <a:pt x="32" y="121"/>
                  <a:pt x="32" y="120"/>
                </a:cubicBezTo>
                <a:cubicBezTo>
                  <a:pt x="33" y="120"/>
                  <a:pt x="32" y="119"/>
                  <a:pt x="32" y="119"/>
                </a:cubicBezTo>
                <a:cubicBezTo>
                  <a:pt x="32" y="119"/>
                  <a:pt x="32" y="118"/>
                  <a:pt x="32" y="118"/>
                </a:cubicBezTo>
                <a:cubicBezTo>
                  <a:pt x="31" y="118"/>
                  <a:pt x="31" y="117"/>
                  <a:pt x="31" y="117"/>
                </a:cubicBezTo>
                <a:cubicBezTo>
                  <a:pt x="30" y="116"/>
                  <a:pt x="30" y="116"/>
                  <a:pt x="31" y="116"/>
                </a:cubicBezTo>
                <a:cubicBezTo>
                  <a:pt x="31" y="117"/>
                  <a:pt x="30" y="117"/>
                  <a:pt x="31" y="117"/>
                </a:cubicBezTo>
                <a:cubicBezTo>
                  <a:pt x="31" y="117"/>
                  <a:pt x="31" y="116"/>
                  <a:pt x="31" y="116"/>
                </a:cubicBezTo>
                <a:cubicBezTo>
                  <a:pt x="31" y="115"/>
                  <a:pt x="29" y="114"/>
                  <a:pt x="30" y="114"/>
                </a:cubicBezTo>
                <a:cubicBezTo>
                  <a:pt x="30" y="114"/>
                  <a:pt x="30" y="114"/>
                  <a:pt x="30" y="114"/>
                </a:cubicBezTo>
                <a:cubicBezTo>
                  <a:pt x="30" y="114"/>
                  <a:pt x="31" y="112"/>
                  <a:pt x="30" y="112"/>
                </a:cubicBezTo>
                <a:cubicBezTo>
                  <a:pt x="29" y="113"/>
                  <a:pt x="30" y="113"/>
                  <a:pt x="30" y="113"/>
                </a:cubicBezTo>
                <a:cubicBezTo>
                  <a:pt x="29" y="112"/>
                  <a:pt x="30" y="112"/>
                  <a:pt x="29" y="111"/>
                </a:cubicBezTo>
                <a:cubicBezTo>
                  <a:pt x="29" y="111"/>
                  <a:pt x="29" y="111"/>
                  <a:pt x="29" y="111"/>
                </a:cubicBezTo>
                <a:cubicBezTo>
                  <a:pt x="29" y="110"/>
                  <a:pt x="29" y="109"/>
                  <a:pt x="29" y="109"/>
                </a:cubicBezTo>
                <a:cubicBezTo>
                  <a:pt x="29" y="109"/>
                  <a:pt x="29" y="109"/>
                  <a:pt x="29" y="109"/>
                </a:cubicBezTo>
                <a:cubicBezTo>
                  <a:pt x="29" y="108"/>
                  <a:pt x="29" y="108"/>
                  <a:pt x="29" y="108"/>
                </a:cubicBezTo>
                <a:cubicBezTo>
                  <a:pt x="29" y="108"/>
                  <a:pt x="29" y="108"/>
                  <a:pt x="29" y="107"/>
                </a:cubicBezTo>
                <a:cubicBezTo>
                  <a:pt x="29" y="107"/>
                  <a:pt x="29" y="107"/>
                  <a:pt x="28" y="108"/>
                </a:cubicBezTo>
                <a:cubicBezTo>
                  <a:pt x="28" y="107"/>
                  <a:pt x="28" y="108"/>
                  <a:pt x="27" y="106"/>
                </a:cubicBezTo>
                <a:cubicBezTo>
                  <a:pt x="27" y="106"/>
                  <a:pt x="28" y="106"/>
                  <a:pt x="28" y="106"/>
                </a:cubicBezTo>
                <a:cubicBezTo>
                  <a:pt x="27" y="105"/>
                  <a:pt x="27" y="105"/>
                  <a:pt x="27" y="105"/>
                </a:cubicBezTo>
                <a:cubicBezTo>
                  <a:pt x="27" y="103"/>
                  <a:pt x="27" y="102"/>
                  <a:pt x="27" y="100"/>
                </a:cubicBezTo>
                <a:cubicBezTo>
                  <a:pt x="26" y="100"/>
                  <a:pt x="26" y="100"/>
                  <a:pt x="26" y="99"/>
                </a:cubicBezTo>
                <a:cubicBezTo>
                  <a:pt x="26" y="99"/>
                  <a:pt x="26" y="98"/>
                  <a:pt x="26" y="98"/>
                </a:cubicBezTo>
                <a:cubicBezTo>
                  <a:pt x="26" y="97"/>
                  <a:pt x="26" y="97"/>
                  <a:pt x="26" y="96"/>
                </a:cubicBezTo>
                <a:cubicBezTo>
                  <a:pt x="26" y="95"/>
                  <a:pt x="26" y="94"/>
                  <a:pt x="26" y="93"/>
                </a:cubicBezTo>
                <a:cubicBezTo>
                  <a:pt x="24" y="93"/>
                  <a:pt x="25" y="95"/>
                  <a:pt x="25" y="96"/>
                </a:cubicBezTo>
                <a:cubicBezTo>
                  <a:pt x="25" y="96"/>
                  <a:pt x="25" y="97"/>
                  <a:pt x="25" y="98"/>
                </a:cubicBezTo>
                <a:cubicBezTo>
                  <a:pt x="25" y="98"/>
                  <a:pt x="25" y="99"/>
                  <a:pt x="25" y="99"/>
                </a:cubicBezTo>
                <a:cubicBezTo>
                  <a:pt x="25" y="99"/>
                  <a:pt x="25" y="100"/>
                  <a:pt x="26" y="100"/>
                </a:cubicBezTo>
                <a:cubicBezTo>
                  <a:pt x="25" y="101"/>
                  <a:pt x="26" y="102"/>
                  <a:pt x="26" y="102"/>
                </a:cubicBezTo>
                <a:cubicBezTo>
                  <a:pt x="26" y="103"/>
                  <a:pt x="26" y="104"/>
                  <a:pt x="26" y="105"/>
                </a:cubicBezTo>
                <a:cubicBezTo>
                  <a:pt x="26" y="105"/>
                  <a:pt x="26" y="104"/>
                  <a:pt x="26" y="105"/>
                </a:cubicBezTo>
                <a:cubicBezTo>
                  <a:pt x="26" y="105"/>
                  <a:pt x="26" y="106"/>
                  <a:pt x="27" y="106"/>
                </a:cubicBezTo>
                <a:cubicBezTo>
                  <a:pt x="27" y="108"/>
                  <a:pt x="27" y="109"/>
                  <a:pt x="27" y="110"/>
                </a:cubicBezTo>
                <a:cubicBezTo>
                  <a:pt x="28" y="111"/>
                  <a:pt x="28" y="112"/>
                  <a:pt x="28" y="113"/>
                </a:cubicBezTo>
                <a:cubicBezTo>
                  <a:pt x="29" y="112"/>
                  <a:pt x="28" y="114"/>
                  <a:pt x="29" y="114"/>
                </a:cubicBezTo>
                <a:cubicBezTo>
                  <a:pt x="28" y="114"/>
                  <a:pt x="28" y="114"/>
                  <a:pt x="28" y="114"/>
                </a:cubicBezTo>
                <a:cubicBezTo>
                  <a:pt x="28" y="114"/>
                  <a:pt x="28" y="115"/>
                  <a:pt x="29" y="116"/>
                </a:cubicBezTo>
                <a:cubicBezTo>
                  <a:pt x="29" y="116"/>
                  <a:pt x="28" y="115"/>
                  <a:pt x="29" y="115"/>
                </a:cubicBezTo>
                <a:cubicBezTo>
                  <a:pt x="30" y="115"/>
                  <a:pt x="29" y="116"/>
                  <a:pt x="30" y="116"/>
                </a:cubicBezTo>
                <a:cubicBezTo>
                  <a:pt x="30" y="116"/>
                  <a:pt x="30" y="116"/>
                  <a:pt x="30" y="117"/>
                </a:cubicBezTo>
                <a:cubicBezTo>
                  <a:pt x="29" y="117"/>
                  <a:pt x="30" y="117"/>
                  <a:pt x="30" y="118"/>
                </a:cubicBezTo>
                <a:cubicBezTo>
                  <a:pt x="30" y="118"/>
                  <a:pt x="31" y="119"/>
                  <a:pt x="31" y="119"/>
                </a:cubicBezTo>
                <a:cubicBezTo>
                  <a:pt x="31" y="119"/>
                  <a:pt x="31" y="119"/>
                  <a:pt x="30" y="119"/>
                </a:cubicBezTo>
                <a:cubicBezTo>
                  <a:pt x="31" y="120"/>
                  <a:pt x="31" y="120"/>
                  <a:pt x="31" y="120"/>
                </a:cubicBezTo>
                <a:cubicBezTo>
                  <a:pt x="32" y="121"/>
                  <a:pt x="32" y="122"/>
                  <a:pt x="32" y="122"/>
                </a:cubicBezTo>
                <a:cubicBezTo>
                  <a:pt x="32" y="123"/>
                  <a:pt x="32" y="123"/>
                  <a:pt x="32" y="123"/>
                </a:cubicBezTo>
                <a:cubicBezTo>
                  <a:pt x="32" y="123"/>
                  <a:pt x="32" y="123"/>
                  <a:pt x="32" y="124"/>
                </a:cubicBezTo>
                <a:cubicBezTo>
                  <a:pt x="32" y="124"/>
                  <a:pt x="32" y="124"/>
                  <a:pt x="33" y="124"/>
                </a:cubicBezTo>
                <a:cubicBezTo>
                  <a:pt x="33" y="124"/>
                  <a:pt x="33" y="125"/>
                  <a:pt x="33" y="125"/>
                </a:cubicBezTo>
                <a:cubicBezTo>
                  <a:pt x="33" y="124"/>
                  <a:pt x="32" y="123"/>
                  <a:pt x="33" y="123"/>
                </a:cubicBezTo>
                <a:cubicBezTo>
                  <a:pt x="33" y="123"/>
                  <a:pt x="34" y="124"/>
                  <a:pt x="34" y="124"/>
                </a:cubicBezTo>
                <a:cubicBezTo>
                  <a:pt x="35" y="125"/>
                  <a:pt x="34" y="125"/>
                  <a:pt x="34" y="125"/>
                </a:cubicBezTo>
                <a:cubicBezTo>
                  <a:pt x="35" y="125"/>
                  <a:pt x="35" y="124"/>
                  <a:pt x="34" y="123"/>
                </a:cubicBezTo>
                <a:cubicBezTo>
                  <a:pt x="34" y="122"/>
                  <a:pt x="33" y="121"/>
                  <a:pt x="33" y="122"/>
                </a:cubicBezTo>
                <a:moveTo>
                  <a:pt x="39" y="130"/>
                </a:moveTo>
                <a:cubicBezTo>
                  <a:pt x="38" y="130"/>
                  <a:pt x="39" y="131"/>
                  <a:pt x="39" y="131"/>
                </a:cubicBezTo>
                <a:cubicBezTo>
                  <a:pt x="40" y="130"/>
                  <a:pt x="39" y="130"/>
                  <a:pt x="39" y="130"/>
                </a:cubicBezTo>
                <a:moveTo>
                  <a:pt x="46" y="131"/>
                </a:moveTo>
                <a:cubicBezTo>
                  <a:pt x="45" y="130"/>
                  <a:pt x="45" y="130"/>
                  <a:pt x="45" y="130"/>
                </a:cubicBezTo>
                <a:cubicBezTo>
                  <a:pt x="45" y="130"/>
                  <a:pt x="45" y="131"/>
                  <a:pt x="45" y="131"/>
                </a:cubicBezTo>
                <a:cubicBezTo>
                  <a:pt x="45" y="131"/>
                  <a:pt x="45" y="131"/>
                  <a:pt x="45" y="131"/>
                </a:cubicBezTo>
                <a:cubicBezTo>
                  <a:pt x="45" y="131"/>
                  <a:pt x="46" y="131"/>
                  <a:pt x="46" y="131"/>
                </a:cubicBezTo>
                <a:moveTo>
                  <a:pt x="46" y="133"/>
                </a:moveTo>
                <a:cubicBezTo>
                  <a:pt x="46" y="132"/>
                  <a:pt x="45" y="132"/>
                  <a:pt x="45" y="132"/>
                </a:cubicBezTo>
                <a:cubicBezTo>
                  <a:pt x="45" y="133"/>
                  <a:pt x="45" y="133"/>
                  <a:pt x="46" y="133"/>
                </a:cubicBezTo>
                <a:moveTo>
                  <a:pt x="46" y="134"/>
                </a:moveTo>
                <a:cubicBezTo>
                  <a:pt x="46" y="133"/>
                  <a:pt x="46" y="133"/>
                  <a:pt x="45" y="133"/>
                </a:cubicBezTo>
                <a:cubicBezTo>
                  <a:pt x="45" y="133"/>
                  <a:pt x="45" y="134"/>
                  <a:pt x="45" y="134"/>
                </a:cubicBezTo>
                <a:cubicBezTo>
                  <a:pt x="45" y="134"/>
                  <a:pt x="46" y="134"/>
                  <a:pt x="46" y="134"/>
                </a:cubicBezTo>
                <a:moveTo>
                  <a:pt x="42" y="144"/>
                </a:moveTo>
                <a:cubicBezTo>
                  <a:pt x="41" y="143"/>
                  <a:pt x="40" y="144"/>
                  <a:pt x="39" y="144"/>
                </a:cubicBezTo>
                <a:cubicBezTo>
                  <a:pt x="40" y="144"/>
                  <a:pt x="41" y="144"/>
                  <a:pt x="42" y="144"/>
                </a:cubicBezTo>
                <a:moveTo>
                  <a:pt x="42" y="145"/>
                </a:moveTo>
                <a:cubicBezTo>
                  <a:pt x="41" y="146"/>
                  <a:pt x="42" y="146"/>
                  <a:pt x="43" y="147"/>
                </a:cubicBezTo>
                <a:cubicBezTo>
                  <a:pt x="43" y="146"/>
                  <a:pt x="43" y="146"/>
                  <a:pt x="42" y="145"/>
                </a:cubicBezTo>
                <a:moveTo>
                  <a:pt x="46" y="146"/>
                </a:moveTo>
                <a:cubicBezTo>
                  <a:pt x="46" y="146"/>
                  <a:pt x="45" y="145"/>
                  <a:pt x="45" y="146"/>
                </a:cubicBezTo>
                <a:cubicBezTo>
                  <a:pt x="45" y="146"/>
                  <a:pt x="47" y="147"/>
                  <a:pt x="46" y="146"/>
                </a:cubicBezTo>
                <a:moveTo>
                  <a:pt x="51" y="137"/>
                </a:moveTo>
                <a:cubicBezTo>
                  <a:pt x="50" y="137"/>
                  <a:pt x="51" y="138"/>
                  <a:pt x="50" y="137"/>
                </a:cubicBezTo>
                <a:cubicBezTo>
                  <a:pt x="50" y="137"/>
                  <a:pt x="49" y="137"/>
                  <a:pt x="49" y="137"/>
                </a:cubicBezTo>
                <a:cubicBezTo>
                  <a:pt x="48" y="136"/>
                  <a:pt x="48" y="136"/>
                  <a:pt x="48" y="137"/>
                </a:cubicBezTo>
                <a:cubicBezTo>
                  <a:pt x="48" y="137"/>
                  <a:pt x="49" y="137"/>
                  <a:pt x="49" y="137"/>
                </a:cubicBezTo>
                <a:cubicBezTo>
                  <a:pt x="49" y="137"/>
                  <a:pt x="49" y="137"/>
                  <a:pt x="49" y="138"/>
                </a:cubicBezTo>
                <a:cubicBezTo>
                  <a:pt x="49" y="137"/>
                  <a:pt x="50" y="138"/>
                  <a:pt x="50" y="138"/>
                </a:cubicBezTo>
                <a:cubicBezTo>
                  <a:pt x="51" y="138"/>
                  <a:pt x="51" y="138"/>
                  <a:pt x="51" y="137"/>
                </a:cubicBezTo>
                <a:moveTo>
                  <a:pt x="51" y="147"/>
                </a:moveTo>
                <a:cubicBezTo>
                  <a:pt x="50" y="147"/>
                  <a:pt x="50" y="146"/>
                  <a:pt x="49" y="146"/>
                </a:cubicBezTo>
                <a:cubicBezTo>
                  <a:pt x="49" y="147"/>
                  <a:pt x="49" y="147"/>
                  <a:pt x="49" y="147"/>
                </a:cubicBezTo>
                <a:cubicBezTo>
                  <a:pt x="50" y="147"/>
                  <a:pt x="50" y="147"/>
                  <a:pt x="51" y="147"/>
                </a:cubicBezTo>
                <a:moveTo>
                  <a:pt x="57" y="136"/>
                </a:moveTo>
                <a:cubicBezTo>
                  <a:pt x="57" y="136"/>
                  <a:pt x="56" y="136"/>
                  <a:pt x="56" y="136"/>
                </a:cubicBezTo>
                <a:cubicBezTo>
                  <a:pt x="56" y="136"/>
                  <a:pt x="55" y="136"/>
                  <a:pt x="55" y="137"/>
                </a:cubicBezTo>
                <a:cubicBezTo>
                  <a:pt x="56" y="137"/>
                  <a:pt x="56" y="137"/>
                  <a:pt x="57" y="137"/>
                </a:cubicBezTo>
                <a:cubicBezTo>
                  <a:pt x="57" y="137"/>
                  <a:pt x="57" y="137"/>
                  <a:pt x="57" y="136"/>
                </a:cubicBezTo>
                <a:cubicBezTo>
                  <a:pt x="57" y="136"/>
                  <a:pt x="57" y="136"/>
                  <a:pt x="57" y="136"/>
                </a:cubicBezTo>
                <a:moveTo>
                  <a:pt x="60" y="136"/>
                </a:moveTo>
                <a:cubicBezTo>
                  <a:pt x="59" y="137"/>
                  <a:pt x="59" y="137"/>
                  <a:pt x="59" y="137"/>
                </a:cubicBezTo>
                <a:cubicBezTo>
                  <a:pt x="60" y="137"/>
                  <a:pt x="60" y="137"/>
                  <a:pt x="60" y="136"/>
                </a:cubicBezTo>
                <a:moveTo>
                  <a:pt x="70" y="130"/>
                </a:moveTo>
                <a:cubicBezTo>
                  <a:pt x="70" y="130"/>
                  <a:pt x="70" y="130"/>
                  <a:pt x="70" y="130"/>
                </a:cubicBezTo>
                <a:cubicBezTo>
                  <a:pt x="69" y="130"/>
                  <a:pt x="69" y="131"/>
                  <a:pt x="69" y="131"/>
                </a:cubicBezTo>
                <a:cubicBezTo>
                  <a:pt x="68" y="131"/>
                  <a:pt x="69" y="130"/>
                  <a:pt x="69" y="130"/>
                </a:cubicBezTo>
                <a:cubicBezTo>
                  <a:pt x="68" y="130"/>
                  <a:pt x="68" y="130"/>
                  <a:pt x="68" y="131"/>
                </a:cubicBezTo>
                <a:cubicBezTo>
                  <a:pt x="68" y="131"/>
                  <a:pt x="68" y="132"/>
                  <a:pt x="69" y="132"/>
                </a:cubicBezTo>
                <a:cubicBezTo>
                  <a:pt x="69" y="131"/>
                  <a:pt x="70" y="130"/>
                  <a:pt x="70" y="130"/>
                </a:cubicBezTo>
                <a:moveTo>
                  <a:pt x="82" y="122"/>
                </a:moveTo>
                <a:cubicBezTo>
                  <a:pt x="82" y="122"/>
                  <a:pt x="82" y="122"/>
                  <a:pt x="81" y="122"/>
                </a:cubicBezTo>
                <a:cubicBezTo>
                  <a:pt x="81" y="122"/>
                  <a:pt x="81" y="122"/>
                  <a:pt x="81" y="122"/>
                </a:cubicBezTo>
                <a:cubicBezTo>
                  <a:pt x="82" y="123"/>
                  <a:pt x="82" y="122"/>
                  <a:pt x="82" y="122"/>
                </a:cubicBezTo>
                <a:moveTo>
                  <a:pt x="86" y="123"/>
                </a:moveTo>
                <a:cubicBezTo>
                  <a:pt x="86" y="123"/>
                  <a:pt x="85" y="122"/>
                  <a:pt x="85" y="122"/>
                </a:cubicBezTo>
                <a:cubicBezTo>
                  <a:pt x="85" y="122"/>
                  <a:pt x="85" y="123"/>
                  <a:pt x="85" y="123"/>
                </a:cubicBezTo>
                <a:cubicBezTo>
                  <a:pt x="84" y="123"/>
                  <a:pt x="84" y="123"/>
                  <a:pt x="84" y="122"/>
                </a:cubicBezTo>
                <a:cubicBezTo>
                  <a:pt x="83" y="122"/>
                  <a:pt x="83" y="122"/>
                  <a:pt x="83" y="122"/>
                </a:cubicBezTo>
                <a:cubicBezTo>
                  <a:pt x="83" y="123"/>
                  <a:pt x="84" y="123"/>
                  <a:pt x="85" y="124"/>
                </a:cubicBezTo>
                <a:cubicBezTo>
                  <a:pt x="85" y="123"/>
                  <a:pt x="85" y="123"/>
                  <a:pt x="85" y="123"/>
                </a:cubicBezTo>
                <a:cubicBezTo>
                  <a:pt x="85" y="123"/>
                  <a:pt x="86" y="123"/>
                  <a:pt x="86" y="124"/>
                </a:cubicBezTo>
                <a:cubicBezTo>
                  <a:pt x="87" y="124"/>
                  <a:pt x="87" y="124"/>
                  <a:pt x="87" y="124"/>
                </a:cubicBezTo>
                <a:cubicBezTo>
                  <a:pt x="87" y="124"/>
                  <a:pt x="86" y="124"/>
                  <a:pt x="86" y="123"/>
                </a:cubicBezTo>
                <a:moveTo>
                  <a:pt x="75" y="141"/>
                </a:moveTo>
                <a:cubicBezTo>
                  <a:pt x="75" y="141"/>
                  <a:pt x="76" y="141"/>
                  <a:pt x="76" y="140"/>
                </a:cubicBezTo>
                <a:cubicBezTo>
                  <a:pt x="76" y="140"/>
                  <a:pt x="76" y="140"/>
                  <a:pt x="76" y="140"/>
                </a:cubicBezTo>
                <a:cubicBezTo>
                  <a:pt x="75" y="141"/>
                  <a:pt x="74" y="140"/>
                  <a:pt x="75" y="141"/>
                </a:cubicBezTo>
                <a:moveTo>
                  <a:pt x="75" y="142"/>
                </a:moveTo>
                <a:cubicBezTo>
                  <a:pt x="75" y="142"/>
                  <a:pt x="75" y="142"/>
                  <a:pt x="75" y="142"/>
                </a:cubicBezTo>
                <a:cubicBezTo>
                  <a:pt x="75" y="142"/>
                  <a:pt x="74" y="141"/>
                  <a:pt x="74" y="142"/>
                </a:cubicBezTo>
                <a:cubicBezTo>
                  <a:pt x="74" y="142"/>
                  <a:pt x="74" y="142"/>
                  <a:pt x="75" y="142"/>
                </a:cubicBezTo>
                <a:moveTo>
                  <a:pt x="72" y="143"/>
                </a:moveTo>
                <a:cubicBezTo>
                  <a:pt x="73" y="143"/>
                  <a:pt x="73" y="143"/>
                  <a:pt x="73" y="142"/>
                </a:cubicBezTo>
                <a:cubicBezTo>
                  <a:pt x="73" y="143"/>
                  <a:pt x="72" y="142"/>
                  <a:pt x="72" y="143"/>
                </a:cubicBezTo>
                <a:moveTo>
                  <a:pt x="73" y="151"/>
                </a:moveTo>
                <a:cubicBezTo>
                  <a:pt x="73" y="150"/>
                  <a:pt x="74" y="150"/>
                  <a:pt x="74" y="150"/>
                </a:cubicBezTo>
                <a:cubicBezTo>
                  <a:pt x="73" y="150"/>
                  <a:pt x="73" y="150"/>
                  <a:pt x="73" y="151"/>
                </a:cubicBezTo>
                <a:moveTo>
                  <a:pt x="69" y="146"/>
                </a:moveTo>
                <a:cubicBezTo>
                  <a:pt x="69" y="145"/>
                  <a:pt x="70" y="145"/>
                  <a:pt x="69" y="145"/>
                </a:cubicBezTo>
                <a:cubicBezTo>
                  <a:pt x="69" y="145"/>
                  <a:pt x="69" y="145"/>
                  <a:pt x="69" y="146"/>
                </a:cubicBezTo>
                <a:moveTo>
                  <a:pt x="58" y="155"/>
                </a:moveTo>
                <a:cubicBezTo>
                  <a:pt x="59" y="155"/>
                  <a:pt x="59" y="155"/>
                  <a:pt x="59" y="155"/>
                </a:cubicBezTo>
                <a:cubicBezTo>
                  <a:pt x="59" y="154"/>
                  <a:pt x="59" y="154"/>
                  <a:pt x="59" y="154"/>
                </a:cubicBezTo>
                <a:cubicBezTo>
                  <a:pt x="59" y="155"/>
                  <a:pt x="58" y="155"/>
                  <a:pt x="58" y="155"/>
                </a:cubicBezTo>
                <a:moveTo>
                  <a:pt x="57" y="155"/>
                </a:moveTo>
                <a:cubicBezTo>
                  <a:pt x="57" y="155"/>
                  <a:pt x="58" y="155"/>
                  <a:pt x="58" y="155"/>
                </a:cubicBezTo>
                <a:cubicBezTo>
                  <a:pt x="57" y="154"/>
                  <a:pt x="58" y="155"/>
                  <a:pt x="59" y="154"/>
                </a:cubicBezTo>
                <a:cubicBezTo>
                  <a:pt x="58" y="153"/>
                  <a:pt x="57" y="154"/>
                  <a:pt x="57" y="155"/>
                </a:cubicBezTo>
                <a:moveTo>
                  <a:pt x="49" y="152"/>
                </a:moveTo>
                <a:cubicBezTo>
                  <a:pt x="49" y="152"/>
                  <a:pt x="49" y="152"/>
                  <a:pt x="50" y="152"/>
                </a:cubicBezTo>
                <a:cubicBezTo>
                  <a:pt x="50" y="152"/>
                  <a:pt x="50" y="152"/>
                  <a:pt x="50" y="152"/>
                </a:cubicBezTo>
                <a:cubicBezTo>
                  <a:pt x="50" y="152"/>
                  <a:pt x="49" y="151"/>
                  <a:pt x="49" y="152"/>
                </a:cubicBezTo>
                <a:moveTo>
                  <a:pt x="42" y="150"/>
                </a:moveTo>
                <a:cubicBezTo>
                  <a:pt x="43" y="150"/>
                  <a:pt x="43" y="150"/>
                  <a:pt x="43" y="150"/>
                </a:cubicBezTo>
                <a:cubicBezTo>
                  <a:pt x="43" y="150"/>
                  <a:pt x="43" y="149"/>
                  <a:pt x="43" y="149"/>
                </a:cubicBezTo>
                <a:cubicBezTo>
                  <a:pt x="43" y="150"/>
                  <a:pt x="43" y="150"/>
                  <a:pt x="42" y="149"/>
                </a:cubicBezTo>
                <a:cubicBezTo>
                  <a:pt x="42" y="150"/>
                  <a:pt x="42" y="150"/>
                  <a:pt x="42" y="150"/>
                </a:cubicBezTo>
                <a:moveTo>
                  <a:pt x="41" y="149"/>
                </a:moveTo>
                <a:cubicBezTo>
                  <a:pt x="41" y="149"/>
                  <a:pt x="41" y="150"/>
                  <a:pt x="41" y="150"/>
                </a:cubicBezTo>
                <a:cubicBezTo>
                  <a:pt x="41" y="150"/>
                  <a:pt x="42" y="149"/>
                  <a:pt x="41" y="149"/>
                </a:cubicBezTo>
                <a:moveTo>
                  <a:pt x="40" y="153"/>
                </a:moveTo>
                <a:cubicBezTo>
                  <a:pt x="41" y="153"/>
                  <a:pt x="42" y="153"/>
                  <a:pt x="42" y="153"/>
                </a:cubicBezTo>
                <a:cubicBezTo>
                  <a:pt x="42" y="152"/>
                  <a:pt x="42" y="153"/>
                  <a:pt x="42" y="153"/>
                </a:cubicBezTo>
                <a:cubicBezTo>
                  <a:pt x="41" y="153"/>
                  <a:pt x="40" y="152"/>
                  <a:pt x="40" y="153"/>
                </a:cubicBezTo>
                <a:moveTo>
                  <a:pt x="35" y="148"/>
                </a:moveTo>
                <a:cubicBezTo>
                  <a:pt x="34" y="148"/>
                  <a:pt x="34" y="148"/>
                  <a:pt x="34" y="148"/>
                </a:cubicBezTo>
                <a:cubicBezTo>
                  <a:pt x="34" y="148"/>
                  <a:pt x="34" y="149"/>
                  <a:pt x="34" y="149"/>
                </a:cubicBezTo>
                <a:lnTo>
                  <a:pt x="35" y="148"/>
                </a:lnTo>
                <a:close/>
                <a:moveTo>
                  <a:pt x="36" y="148"/>
                </a:moveTo>
                <a:cubicBezTo>
                  <a:pt x="37" y="148"/>
                  <a:pt x="37" y="148"/>
                  <a:pt x="37" y="148"/>
                </a:cubicBezTo>
                <a:cubicBezTo>
                  <a:pt x="37" y="148"/>
                  <a:pt x="38" y="147"/>
                  <a:pt x="37" y="147"/>
                </a:cubicBezTo>
                <a:cubicBezTo>
                  <a:pt x="37" y="147"/>
                  <a:pt x="37" y="148"/>
                  <a:pt x="36" y="148"/>
                </a:cubicBezTo>
                <a:moveTo>
                  <a:pt x="34" y="145"/>
                </a:moveTo>
                <a:cubicBezTo>
                  <a:pt x="35" y="146"/>
                  <a:pt x="35" y="147"/>
                  <a:pt x="36" y="146"/>
                </a:cubicBezTo>
                <a:cubicBezTo>
                  <a:pt x="35" y="146"/>
                  <a:pt x="35" y="145"/>
                  <a:pt x="34" y="145"/>
                </a:cubicBezTo>
                <a:moveTo>
                  <a:pt x="34" y="146"/>
                </a:moveTo>
                <a:cubicBezTo>
                  <a:pt x="34" y="146"/>
                  <a:pt x="35" y="147"/>
                  <a:pt x="36" y="147"/>
                </a:cubicBezTo>
                <a:cubicBezTo>
                  <a:pt x="36" y="147"/>
                  <a:pt x="36" y="147"/>
                  <a:pt x="36" y="147"/>
                </a:cubicBezTo>
                <a:cubicBezTo>
                  <a:pt x="36" y="147"/>
                  <a:pt x="36" y="147"/>
                  <a:pt x="35" y="146"/>
                </a:cubicBezTo>
                <a:cubicBezTo>
                  <a:pt x="35" y="146"/>
                  <a:pt x="35" y="146"/>
                  <a:pt x="34" y="146"/>
                </a:cubicBezTo>
                <a:moveTo>
                  <a:pt x="29" y="109"/>
                </a:moveTo>
                <a:cubicBezTo>
                  <a:pt x="28" y="109"/>
                  <a:pt x="28" y="109"/>
                  <a:pt x="28" y="108"/>
                </a:cubicBezTo>
                <a:cubicBezTo>
                  <a:pt x="28" y="108"/>
                  <a:pt x="28" y="108"/>
                  <a:pt x="28" y="108"/>
                </a:cubicBezTo>
                <a:cubicBezTo>
                  <a:pt x="28" y="108"/>
                  <a:pt x="28" y="108"/>
                  <a:pt x="28" y="108"/>
                </a:cubicBezTo>
                <a:cubicBezTo>
                  <a:pt x="29" y="108"/>
                  <a:pt x="29" y="109"/>
                  <a:pt x="29" y="109"/>
                </a:cubicBezTo>
                <a:moveTo>
                  <a:pt x="14" y="47"/>
                </a:moveTo>
                <a:cubicBezTo>
                  <a:pt x="14" y="47"/>
                  <a:pt x="13" y="48"/>
                  <a:pt x="13" y="48"/>
                </a:cubicBezTo>
                <a:cubicBezTo>
                  <a:pt x="13" y="48"/>
                  <a:pt x="13" y="47"/>
                  <a:pt x="14" y="47"/>
                </a:cubicBezTo>
                <a:moveTo>
                  <a:pt x="90" y="126"/>
                </a:moveTo>
                <a:cubicBezTo>
                  <a:pt x="90" y="126"/>
                  <a:pt x="90" y="126"/>
                  <a:pt x="91" y="126"/>
                </a:cubicBezTo>
                <a:cubicBezTo>
                  <a:pt x="91" y="127"/>
                  <a:pt x="91" y="127"/>
                  <a:pt x="91" y="127"/>
                </a:cubicBezTo>
                <a:cubicBezTo>
                  <a:pt x="92" y="128"/>
                  <a:pt x="92" y="128"/>
                  <a:pt x="92" y="129"/>
                </a:cubicBezTo>
                <a:cubicBezTo>
                  <a:pt x="92" y="129"/>
                  <a:pt x="92" y="129"/>
                  <a:pt x="92" y="128"/>
                </a:cubicBezTo>
                <a:cubicBezTo>
                  <a:pt x="91" y="128"/>
                  <a:pt x="91" y="126"/>
                  <a:pt x="90" y="126"/>
                </a:cubicBezTo>
                <a:moveTo>
                  <a:pt x="78" y="155"/>
                </a:moveTo>
                <a:cubicBezTo>
                  <a:pt x="77" y="156"/>
                  <a:pt x="76" y="156"/>
                  <a:pt x="75" y="157"/>
                </a:cubicBezTo>
                <a:cubicBezTo>
                  <a:pt x="76" y="156"/>
                  <a:pt x="77" y="155"/>
                  <a:pt x="78" y="155"/>
                </a:cubicBezTo>
                <a:moveTo>
                  <a:pt x="17" y="69"/>
                </a:moveTo>
                <a:cubicBezTo>
                  <a:pt x="18" y="70"/>
                  <a:pt x="17" y="71"/>
                  <a:pt x="17" y="72"/>
                </a:cubicBezTo>
                <a:cubicBezTo>
                  <a:pt x="17" y="73"/>
                  <a:pt x="17" y="74"/>
                  <a:pt x="16" y="74"/>
                </a:cubicBezTo>
                <a:cubicBezTo>
                  <a:pt x="17" y="72"/>
                  <a:pt x="17" y="71"/>
                  <a:pt x="17" y="69"/>
                </a:cubicBezTo>
                <a:moveTo>
                  <a:pt x="21" y="42"/>
                </a:moveTo>
                <a:cubicBezTo>
                  <a:pt x="20" y="43"/>
                  <a:pt x="21" y="43"/>
                  <a:pt x="20" y="43"/>
                </a:cubicBezTo>
                <a:cubicBezTo>
                  <a:pt x="20" y="43"/>
                  <a:pt x="19" y="43"/>
                  <a:pt x="19" y="43"/>
                </a:cubicBezTo>
                <a:cubicBezTo>
                  <a:pt x="19" y="42"/>
                  <a:pt x="20" y="42"/>
                  <a:pt x="21" y="42"/>
                </a:cubicBezTo>
                <a:moveTo>
                  <a:pt x="19" y="65"/>
                </a:moveTo>
                <a:cubicBezTo>
                  <a:pt x="19" y="66"/>
                  <a:pt x="19" y="67"/>
                  <a:pt x="19" y="68"/>
                </a:cubicBezTo>
                <a:cubicBezTo>
                  <a:pt x="18" y="67"/>
                  <a:pt x="19" y="66"/>
                  <a:pt x="19" y="65"/>
                </a:cubicBezTo>
                <a:moveTo>
                  <a:pt x="14" y="84"/>
                </a:moveTo>
                <a:cubicBezTo>
                  <a:pt x="15" y="83"/>
                  <a:pt x="15" y="82"/>
                  <a:pt x="15" y="81"/>
                </a:cubicBezTo>
                <a:cubicBezTo>
                  <a:pt x="16" y="83"/>
                  <a:pt x="14" y="84"/>
                  <a:pt x="14" y="87"/>
                </a:cubicBezTo>
                <a:cubicBezTo>
                  <a:pt x="14" y="88"/>
                  <a:pt x="14" y="85"/>
                  <a:pt x="14" y="84"/>
                </a:cubicBezTo>
                <a:moveTo>
                  <a:pt x="22" y="42"/>
                </a:moveTo>
                <a:cubicBezTo>
                  <a:pt x="21" y="44"/>
                  <a:pt x="21" y="44"/>
                  <a:pt x="21" y="44"/>
                </a:cubicBezTo>
                <a:cubicBezTo>
                  <a:pt x="21" y="43"/>
                  <a:pt x="21" y="41"/>
                  <a:pt x="22" y="42"/>
                </a:cubicBezTo>
                <a:moveTo>
                  <a:pt x="25" y="36"/>
                </a:moveTo>
                <a:cubicBezTo>
                  <a:pt x="25" y="36"/>
                  <a:pt x="25" y="37"/>
                  <a:pt x="24" y="37"/>
                </a:cubicBezTo>
                <a:cubicBezTo>
                  <a:pt x="24" y="37"/>
                  <a:pt x="24" y="36"/>
                  <a:pt x="25" y="36"/>
                </a:cubicBezTo>
                <a:moveTo>
                  <a:pt x="23" y="39"/>
                </a:moveTo>
                <a:cubicBezTo>
                  <a:pt x="23" y="40"/>
                  <a:pt x="23" y="40"/>
                  <a:pt x="22" y="41"/>
                </a:cubicBezTo>
                <a:cubicBezTo>
                  <a:pt x="22" y="41"/>
                  <a:pt x="22" y="40"/>
                  <a:pt x="23" y="39"/>
                </a:cubicBezTo>
                <a:cubicBezTo>
                  <a:pt x="23" y="39"/>
                  <a:pt x="23" y="39"/>
                  <a:pt x="23" y="39"/>
                </a:cubicBezTo>
                <a:moveTo>
                  <a:pt x="11" y="57"/>
                </a:moveTo>
                <a:cubicBezTo>
                  <a:pt x="10" y="58"/>
                  <a:pt x="11" y="58"/>
                  <a:pt x="10" y="59"/>
                </a:cubicBezTo>
                <a:cubicBezTo>
                  <a:pt x="9" y="59"/>
                  <a:pt x="10" y="61"/>
                  <a:pt x="10" y="61"/>
                </a:cubicBezTo>
                <a:cubicBezTo>
                  <a:pt x="10" y="61"/>
                  <a:pt x="9" y="61"/>
                  <a:pt x="9" y="61"/>
                </a:cubicBezTo>
                <a:cubicBezTo>
                  <a:pt x="9" y="60"/>
                  <a:pt x="9" y="59"/>
                  <a:pt x="10" y="59"/>
                </a:cubicBezTo>
                <a:cubicBezTo>
                  <a:pt x="10" y="59"/>
                  <a:pt x="10" y="57"/>
                  <a:pt x="11" y="57"/>
                </a:cubicBezTo>
                <a:moveTo>
                  <a:pt x="36" y="72"/>
                </a:moveTo>
                <a:cubicBezTo>
                  <a:pt x="36" y="73"/>
                  <a:pt x="36" y="74"/>
                  <a:pt x="36" y="74"/>
                </a:cubicBezTo>
                <a:cubicBezTo>
                  <a:pt x="36" y="75"/>
                  <a:pt x="35" y="76"/>
                  <a:pt x="35" y="76"/>
                </a:cubicBezTo>
                <a:cubicBezTo>
                  <a:pt x="35" y="76"/>
                  <a:pt x="35" y="75"/>
                  <a:pt x="35" y="75"/>
                </a:cubicBezTo>
                <a:cubicBezTo>
                  <a:pt x="35" y="74"/>
                  <a:pt x="36" y="73"/>
                  <a:pt x="36" y="72"/>
                </a:cubicBezTo>
                <a:cubicBezTo>
                  <a:pt x="36" y="72"/>
                  <a:pt x="36" y="72"/>
                  <a:pt x="36" y="72"/>
                </a:cubicBezTo>
                <a:moveTo>
                  <a:pt x="72" y="144"/>
                </a:moveTo>
                <a:cubicBezTo>
                  <a:pt x="72" y="144"/>
                  <a:pt x="71" y="145"/>
                  <a:pt x="70" y="145"/>
                </a:cubicBezTo>
                <a:cubicBezTo>
                  <a:pt x="70" y="145"/>
                  <a:pt x="72" y="143"/>
                  <a:pt x="72" y="144"/>
                </a:cubicBezTo>
                <a:moveTo>
                  <a:pt x="49" y="26"/>
                </a:moveTo>
                <a:cubicBezTo>
                  <a:pt x="49" y="25"/>
                  <a:pt x="51" y="25"/>
                  <a:pt x="51" y="24"/>
                </a:cubicBezTo>
                <a:cubicBezTo>
                  <a:pt x="52" y="24"/>
                  <a:pt x="54" y="24"/>
                  <a:pt x="53" y="24"/>
                </a:cubicBezTo>
                <a:cubicBezTo>
                  <a:pt x="52" y="25"/>
                  <a:pt x="51" y="25"/>
                  <a:pt x="49" y="26"/>
                </a:cubicBezTo>
                <a:moveTo>
                  <a:pt x="57" y="150"/>
                </a:moveTo>
                <a:cubicBezTo>
                  <a:pt x="57" y="150"/>
                  <a:pt x="55" y="150"/>
                  <a:pt x="53" y="150"/>
                </a:cubicBezTo>
                <a:cubicBezTo>
                  <a:pt x="52" y="150"/>
                  <a:pt x="50" y="151"/>
                  <a:pt x="50" y="150"/>
                </a:cubicBezTo>
                <a:cubicBezTo>
                  <a:pt x="50" y="150"/>
                  <a:pt x="50" y="150"/>
                  <a:pt x="51" y="150"/>
                </a:cubicBezTo>
                <a:cubicBezTo>
                  <a:pt x="51" y="150"/>
                  <a:pt x="51" y="150"/>
                  <a:pt x="52" y="150"/>
                </a:cubicBezTo>
                <a:cubicBezTo>
                  <a:pt x="53" y="150"/>
                  <a:pt x="53" y="150"/>
                  <a:pt x="54" y="150"/>
                </a:cubicBezTo>
                <a:cubicBezTo>
                  <a:pt x="56" y="150"/>
                  <a:pt x="57" y="150"/>
                  <a:pt x="57" y="150"/>
                </a:cubicBezTo>
                <a:moveTo>
                  <a:pt x="15" y="97"/>
                </a:moveTo>
                <a:cubicBezTo>
                  <a:pt x="14" y="98"/>
                  <a:pt x="15" y="95"/>
                  <a:pt x="15" y="95"/>
                </a:cubicBezTo>
                <a:cubicBezTo>
                  <a:pt x="15" y="95"/>
                  <a:pt x="15" y="94"/>
                  <a:pt x="15" y="94"/>
                </a:cubicBezTo>
                <a:cubicBezTo>
                  <a:pt x="16" y="94"/>
                  <a:pt x="15" y="97"/>
                  <a:pt x="15" y="97"/>
                </a:cubicBezTo>
                <a:moveTo>
                  <a:pt x="36" y="144"/>
                </a:moveTo>
                <a:cubicBezTo>
                  <a:pt x="36" y="143"/>
                  <a:pt x="35" y="143"/>
                  <a:pt x="35" y="142"/>
                </a:cubicBezTo>
                <a:cubicBezTo>
                  <a:pt x="36" y="143"/>
                  <a:pt x="37" y="143"/>
                  <a:pt x="36" y="144"/>
                </a:cubicBezTo>
                <a:moveTo>
                  <a:pt x="59" y="148"/>
                </a:moveTo>
                <a:cubicBezTo>
                  <a:pt x="60" y="148"/>
                  <a:pt x="59" y="148"/>
                  <a:pt x="59" y="148"/>
                </a:cubicBezTo>
                <a:cubicBezTo>
                  <a:pt x="58" y="149"/>
                  <a:pt x="58" y="149"/>
                  <a:pt x="58" y="149"/>
                </a:cubicBezTo>
                <a:cubicBezTo>
                  <a:pt x="58" y="149"/>
                  <a:pt x="57" y="149"/>
                  <a:pt x="56" y="149"/>
                </a:cubicBezTo>
                <a:cubicBezTo>
                  <a:pt x="56" y="149"/>
                  <a:pt x="55" y="149"/>
                  <a:pt x="55" y="149"/>
                </a:cubicBezTo>
                <a:cubicBezTo>
                  <a:pt x="56" y="149"/>
                  <a:pt x="57" y="149"/>
                  <a:pt x="57" y="148"/>
                </a:cubicBezTo>
                <a:cubicBezTo>
                  <a:pt x="58" y="148"/>
                  <a:pt x="59" y="148"/>
                  <a:pt x="59" y="148"/>
                </a:cubicBezTo>
                <a:moveTo>
                  <a:pt x="69" y="144"/>
                </a:moveTo>
                <a:cubicBezTo>
                  <a:pt x="68" y="145"/>
                  <a:pt x="67" y="145"/>
                  <a:pt x="66" y="145"/>
                </a:cubicBezTo>
                <a:cubicBezTo>
                  <a:pt x="66" y="145"/>
                  <a:pt x="67" y="145"/>
                  <a:pt x="68" y="144"/>
                </a:cubicBezTo>
                <a:cubicBezTo>
                  <a:pt x="68" y="144"/>
                  <a:pt x="69" y="144"/>
                  <a:pt x="69" y="144"/>
                </a:cubicBezTo>
                <a:moveTo>
                  <a:pt x="58" y="148"/>
                </a:moveTo>
                <a:cubicBezTo>
                  <a:pt x="57" y="148"/>
                  <a:pt x="56" y="148"/>
                  <a:pt x="56" y="147"/>
                </a:cubicBezTo>
                <a:cubicBezTo>
                  <a:pt x="57" y="148"/>
                  <a:pt x="58" y="147"/>
                  <a:pt x="58" y="148"/>
                </a:cubicBezTo>
                <a:moveTo>
                  <a:pt x="54" y="148"/>
                </a:moveTo>
                <a:cubicBezTo>
                  <a:pt x="54" y="148"/>
                  <a:pt x="54" y="148"/>
                  <a:pt x="55" y="148"/>
                </a:cubicBezTo>
                <a:cubicBezTo>
                  <a:pt x="55" y="148"/>
                  <a:pt x="55" y="148"/>
                  <a:pt x="55" y="148"/>
                </a:cubicBezTo>
                <a:cubicBezTo>
                  <a:pt x="54" y="149"/>
                  <a:pt x="54" y="148"/>
                  <a:pt x="53" y="148"/>
                </a:cubicBezTo>
                <a:cubicBezTo>
                  <a:pt x="53" y="148"/>
                  <a:pt x="53" y="148"/>
                  <a:pt x="54" y="148"/>
                </a:cubicBezTo>
                <a:moveTo>
                  <a:pt x="40" y="62"/>
                </a:moveTo>
                <a:cubicBezTo>
                  <a:pt x="40" y="63"/>
                  <a:pt x="40" y="64"/>
                  <a:pt x="39" y="65"/>
                </a:cubicBezTo>
                <a:cubicBezTo>
                  <a:pt x="38" y="66"/>
                  <a:pt x="38" y="68"/>
                  <a:pt x="37" y="69"/>
                </a:cubicBezTo>
                <a:cubicBezTo>
                  <a:pt x="37" y="70"/>
                  <a:pt x="37" y="72"/>
                  <a:pt x="36" y="72"/>
                </a:cubicBezTo>
                <a:cubicBezTo>
                  <a:pt x="37" y="71"/>
                  <a:pt x="37" y="70"/>
                  <a:pt x="37" y="69"/>
                </a:cubicBezTo>
                <a:cubicBezTo>
                  <a:pt x="37" y="68"/>
                  <a:pt x="38" y="67"/>
                  <a:pt x="38" y="67"/>
                </a:cubicBezTo>
                <a:cubicBezTo>
                  <a:pt x="38" y="65"/>
                  <a:pt x="39" y="64"/>
                  <a:pt x="40" y="62"/>
                </a:cubicBezTo>
                <a:moveTo>
                  <a:pt x="34" y="80"/>
                </a:moveTo>
                <a:cubicBezTo>
                  <a:pt x="34" y="80"/>
                  <a:pt x="34" y="81"/>
                  <a:pt x="34" y="82"/>
                </a:cubicBezTo>
                <a:cubicBezTo>
                  <a:pt x="33" y="81"/>
                  <a:pt x="34" y="81"/>
                  <a:pt x="34" y="80"/>
                </a:cubicBezTo>
                <a:moveTo>
                  <a:pt x="32" y="92"/>
                </a:moveTo>
                <a:cubicBezTo>
                  <a:pt x="32" y="92"/>
                  <a:pt x="32" y="93"/>
                  <a:pt x="32" y="94"/>
                </a:cubicBezTo>
                <a:cubicBezTo>
                  <a:pt x="32" y="94"/>
                  <a:pt x="32" y="93"/>
                  <a:pt x="32" y="92"/>
                </a:cubicBezTo>
                <a:moveTo>
                  <a:pt x="33" y="82"/>
                </a:moveTo>
                <a:cubicBezTo>
                  <a:pt x="34" y="82"/>
                  <a:pt x="34" y="83"/>
                  <a:pt x="34" y="84"/>
                </a:cubicBezTo>
                <a:cubicBezTo>
                  <a:pt x="33" y="84"/>
                  <a:pt x="33" y="85"/>
                  <a:pt x="33" y="85"/>
                </a:cubicBezTo>
                <a:cubicBezTo>
                  <a:pt x="33" y="85"/>
                  <a:pt x="33" y="83"/>
                  <a:pt x="33" y="82"/>
                </a:cubicBezTo>
                <a:moveTo>
                  <a:pt x="48" y="49"/>
                </a:moveTo>
                <a:cubicBezTo>
                  <a:pt x="48" y="50"/>
                  <a:pt x="48" y="50"/>
                  <a:pt x="47" y="51"/>
                </a:cubicBezTo>
                <a:cubicBezTo>
                  <a:pt x="47" y="50"/>
                  <a:pt x="48" y="50"/>
                  <a:pt x="48" y="49"/>
                </a:cubicBezTo>
                <a:moveTo>
                  <a:pt x="59" y="41"/>
                </a:moveTo>
                <a:cubicBezTo>
                  <a:pt x="59" y="41"/>
                  <a:pt x="59" y="41"/>
                  <a:pt x="59" y="41"/>
                </a:cubicBezTo>
                <a:cubicBezTo>
                  <a:pt x="59" y="41"/>
                  <a:pt x="59" y="41"/>
                  <a:pt x="59" y="41"/>
                </a:cubicBezTo>
                <a:cubicBezTo>
                  <a:pt x="58" y="41"/>
                  <a:pt x="58" y="42"/>
                  <a:pt x="58" y="42"/>
                </a:cubicBezTo>
                <a:cubicBezTo>
                  <a:pt x="57" y="42"/>
                  <a:pt x="57" y="42"/>
                  <a:pt x="56" y="42"/>
                </a:cubicBezTo>
                <a:cubicBezTo>
                  <a:pt x="56" y="42"/>
                  <a:pt x="56" y="42"/>
                  <a:pt x="55" y="43"/>
                </a:cubicBezTo>
                <a:cubicBezTo>
                  <a:pt x="55" y="43"/>
                  <a:pt x="55" y="43"/>
                  <a:pt x="54" y="43"/>
                </a:cubicBezTo>
                <a:cubicBezTo>
                  <a:pt x="54" y="42"/>
                  <a:pt x="55" y="42"/>
                  <a:pt x="56" y="42"/>
                </a:cubicBezTo>
                <a:cubicBezTo>
                  <a:pt x="56" y="42"/>
                  <a:pt x="57" y="42"/>
                  <a:pt x="57" y="42"/>
                </a:cubicBezTo>
                <a:cubicBezTo>
                  <a:pt x="58" y="41"/>
                  <a:pt x="59" y="41"/>
                  <a:pt x="59" y="41"/>
                </a:cubicBezTo>
                <a:moveTo>
                  <a:pt x="41" y="60"/>
                </a:moveTo>
                <a:cubicBezTo>
                  <a:pt x="42" y="60"/>
                  <a:pt x="40" y="62"/>
                  <a:pt x="40" y="62"/>
                </a:cubicBezTo>
                <a:cubicBezTo>
                  <a:pt x="41" y="62"/>
                  <a:pt x="41" y="61"/>
                  <a:pt x="41" y="60"/>
                </a:cubicBezTo>
                <a:moveTo>
                  <a:pt x="47" y="51"/>
                </a:moveTo>
                <a:cubicBezTo>
                  <a:pt x="47" y="51"/>
                  <a:pt x="46" y="52"/>
                  <a:pt x="46" y="52"/>
                </a:cubicBezTo>
                <a:cubicBezTo>
                  <a:pt x="46" y="52"/>
                  <a:pt x="47" y="51"/>
                  <a:pt x="47" y="51"/>
                </a:cubicBezTo>
                <a:moveTo>
                  <a:pt x="80" y="133"/>
                </a:moveTo>
                <a:cubicBezTo>
                  <a:pt x="80" y="133"/>
                  <a:pt x="80" y="133"/>
                  <a:pt x="80" y="132"/>
                </a:cubicBezTo>
                <a:cubicBezTo>
                  <a:pt x="80" y="132"/>
                  <a:pt x="80" y="132"/>
                  <a:pt x="80" y="132"/>
                </a:cubicBezTo>
                <a:cubicBezTo>
                  <a:pt x="80" y="132"/>
                  <a:pt x="80" y="132"/>
                  <a:pt x="80" y="132"/>
                </a:cubicBezTo>
                <a:cubicBezTo>
                  <a:pt x="80" y="132"/>
                  <a:pt x="80" y="132"/>
                  <a:pt x="80" y="132"/>
                </a:cubicBezTo>
                <a:cubicBezTo>
                  <a:pt x="80" y="132"/>
                  <a:pt x="80" y="132"/>
                  <a:pt x="80" y="132"/>
                </a:cubicBezTo>
                <a:cubicBezTo>
                  <a:pt x="80" y="132"/>
                  <a:pt x="80" y="132"/>
                  <a:pt x="80" y="132"/>
                </a:cubicBezTo>
                <a:cubicBezTo>
                  <a:pt x="80" y="132"/>
                  <a:pt x="80" y="133"/>
                  <a:pt x="80" y="133"/>
                </a:cubicBezTo>
                <a:moveTo>
                  <a:pt x="19" y="121"/>
                </a:moveTo>
                <a:cubicBezTo>
                  <a:pt x="19" y="121"/>
                  <a:pt x="20" y="122"/>
                  <a:pt x="20" y="122"/>
                </a:cubicBezTo>
                <a:cubicBezTo>
                  <a:pt x="20" y="122"/>
                  <a:pt x="20" y="122"/>
                  <a:pt x="20" y="121"/>
                </a:cubicBezTo>
                <a:cubicBezTo>
                  <a:pt x="21" y="121"/>
                  <a:pt x="20" y="122"/>
                  <a:pt x="20" y="122"/>
                </a:cubicBezTo>
                <a:cubicBezTo>
                  <a:pt x="20" y="122"/>
                  <a:pt x="19" y="121"/>
                  <a:pt x="19" y="121"/>
                </a:cubicBezTo>
                <a:moveTo>
                  <a:pt x="18" y="116"/>
                </a:moveTo>
                <a:cubicBezTo>
                  <a:pt x="19" y="116"/>
                  <a:pt x="19" y="117"/>
                  <a:pt x="19" y="117"/>
                </a:cubicBezTo>
                <a:cubicBezTo>
                  <a:pt x="18" y="117"/>
                  <a:pt x="19" y="116"/>
                  <a:pt x="18" y="116"/>
                </a:cubicBezTo>
                <a:moveTo>
                  <a:pt x="22" y="122"/>
                </a:moveTo>
                <a:cubicBezTo>
                  <a:pt x="22" y="122"/>
                  <a:pt x="22" y="123"/>
                  <a:pt x="22" y="123"/>
                </a:cubicBezTo>
                <a:cubicBezTo>
                  <a:pt x="22" y="123"/>
                  <a:pt x="21" y="122"/>
                  <a:pt x="22" y="122"/>
                </a:cubicBezTo>
                <a:moveTo>
                  <a:pt x="21" y="118"/>
                </a:moveTo>
                <a:cubicBezTo>
                  <a:pt x="21" y="118"/>
                  <a:pt x="21" y="119"/>
                  <a:pt x="21" y="119"/>
                </a:cubicBezTo>
                <a:cubicBezTo>
                  <a:pt x="21" y="119"/>
                  <a:pt x="21" y="119"/>
                  <a:pt x="21" y="120"/>
                </a:cubicBezTo>
                <a:cubicBezTo>
                  <a:pt x="20" y="119"/>
                  <a:pt x="20" y="118"/>
                  <a:pt x="21" y="118"/>
                </a:cubicBezTo>
                <a:moveTo>
                  <a:pt x="21" y="122"/>
                </a:moveTo>
                <a:cubicBezTo>
                  <a:pt x="21" y="122"/>
                  <a:pt x="21" y="123"/>
                  <a:pt x="21" y="123"/>
                </a:cubicBezTo>
                <a:cubicBezTo>
                  <a:pt x="21" y="123"/>
                  <a:pt x="21" y="123"/>
                  <a:pt x="21" y="123"/>
                </a:cubicBezTo>
                <a:cubicBezTo>
                  <a:pt x="22" y="123"/>
                  <a:pt x="21" y="123"/>
                  <a:pt x="21" y="124"/>
                </a:cubicBezTo>
                <a:cubicBezTo>
                  <a:pt x="21" y="124"/>
                  <a:pt x="22" y="124"/>
                  <a:pt x="22" y="125"/>
                </a:cubicBezTo>
                <a:cubicBezTo>
                  <a:pt x="22" y="125"/>
                  <a:pt x="22" y="124"/>
                  <a:pt x="22" y="124"/>
                </a:cubicBezTo>
                <a:cubicBezTo>
                  <a:pt x="21" y="124"/>
                  <a:pt x="21" y="124"/>
                  <a:pt x="21" y="124"/>
                </a:cubicBezTo>
                <a:cubicBezTo>
                  <a:pt x="20" y="124"/>
                  <a:pt x="21" y="124"/>
                  <a:pt x="21" y="124"/>
                </a:cubicBezTo>
                <a:cubicBezTo>
                  <a:pt x="21" y="124"/>
                  <a:pt x="20" y="124"/>
                  <a:pt x="20" y="124"/>
                </a:cubicBezTo>
                <a:cubicBezTo>
                  <a:pt x="20" y="123"/>
                  <a:pt x="21" y="123"/>
                  <a:pt x="20" y="122"/>
                </a:cubicBezTo>
                <a:cubicBezTo>
                  <a:pt x="20" y="122"/>
                  <a:pt x="21" y="122"/>
                  <a:pt x="21" y="122"/>
                </a:cubicBezTo>
                <a:moveTo>
                  <a:pt x="24" y="132"/>
                </a:moveTo>
                <a:cubicBezTo>
                  <a:pt x="25" y="133"/>
                  <a:pt x="25" y="133"/>
                  <a:pt x="26" y="134"/>
                </a:cubicBezTo>
                <a:cubicBezTo>
                  <a:pt x="25" y="134"/>
                  <a:pt x="25" y="134"/>
                  <a:pt x="26" y="135"/>
                </a:cubicBezTo>
                <a:cubicBezTo>
                  <a:pt x="25" y="135"/>
                  <a:pt x="24" y="134"/>
                  <a:pt x="24" y="133"/>
                </a:cubicBezTo>
                <a:cubicBezTo>
                  <a:pt x="24" y="133"/>
                  <a:pt x="24" y="133"/>
                  <a:pt x="24" y="133"/>
                </a:cubicBezTo>
                <a:cubicBezTo>
                  <a:pt x="24" y="134"/>
                  <a:pt x="24" y="134"/>
                  <a:pt x="24" y="135"/>
                </a:cubicBezTo>
                <a:cubicBezTo>
                  <a:pt x="25" y="135"/>
                  <a:pt x="25" y="136"/>
                  <a:pt x="24" y="136"/>
                </a:cubicBezTo>
                <a:cubicBezTo>
                  <a:pt x="24" y="136"/>
                  <a:pt x="24" y="135"/>
                  <a:pt x="24" y="135"/>
                </a:cubicBezTo>
                <a:cubicBezTo>
                  <a:pt x="24" y="134"/>
                  <a:pt x="23" y="134"/>
                  <a:pt x="23" y="135"/>
                </a:cubicBezTo>
                <a:cubicBezTo>
                  <a:pt x="23" y="134"/>
                  <a:pt x="22" y="133"/>
                  <a:pt x="22" y="133"/>
                </a:cubicBezTo>
                <a:cubicBezTo>
                  <a:pt x="22" y="132"/>
                  <a:pt x="22" y="132"/>
                  <a:pt x="22" y="132"/>
                </a:cubicBezTo>
                <a:cubicBezTo>
                  <a:pt x="21" y="131"/>
                  <a:pt x="21" y="131"/>
                  <a:pt x="21" y="131"/>
                </a:cubicBezTo>
                <a:cubicBezTo>
                  <a:pt x="22" y="131"/>
                  <a:pt x="22" y="131"/>
                  <a:pt x="22" y="131"/>
                </a:cubicBezTo>
                <a:cubicBezTo>
                  <a:pt x="22" y="132"/>
                  <a:pt x="22" y="132"/>
                  <a:pt x="23" y="132"/>
                </a:cubicBezTo>
                <a:cubicBezTo>
                  <a:pt x="23" y="132"/>
                  <a:pt x="23" y="131"/>
                  <a:pt x="23" y="131"/>
                </a:cubicBezTo>
                <a:cubicBezTo>
                  <a:pt x="23" y="130"/>
                  <a:pt x="23" y="132"/>
                  <a:pt x="23" y="132"/>
                </a:cubicBezTo>
                <a:cubicBezTo>
                  <a:pt x="23" y="132"/>
                  <a:pt x="23" y="132"/>
                  <a:pt x="22" y="132"/>
                </a:cubicBezTo>
                <a:cubicBezTo>
                  <a:pt x="23" y="133"/>
                  <a:pt x="23" y="133"/>
                  <a:pt x="23" y="134"/>
                </a:cubicBezTo>
                <a:cubicBezTo>
                  <a:pt x="24" y="134"/>
                  <a:pt x="23" y="133"/>
                  <a:pt x="23" y="133"/>
                </a:cubicBezTo>
                <a:cubicBezTo>
                  <a:pt x="23" y="133"/>
                  <a:pt x="24" y="133"/>
                  <a:pt x="24" y="133"/>
                </a:cubicBezTo>
                <a:cubicBezTo>
                  <a:pt x="24" y="133"/>
                  <a:pt x="23" y="132"/>
                  <a:pt x="24" y="132"/>
                </a:cubicBezTo>
                <a:cubicBezTo>
                  <a:pt x="24" y="132"/>
                  <a:pt x="24" y="132"/>
                  <a:pt x="24" y="132"/>
                </a:cubicBezTo>
                <a:moveTo>
                  <a:pt x="23" y="121"/>
                </a:moveTo>
                <a:cubicBezTo>
                  <a:pt x="24" y="122"/>
                  <a:pt x="24" y="123"/>
                  <a:pt x="25" y="123"/>
                </a:cubicBezTo>
                <a:cubicBezTo>
                  <a:pt x="25" y="123"/>
                  <a:pt x="25" y="123"/>
                  <a:pt x="25" y="124"/>
                </a:cubicBezTo>
                <a:cubicBezTo>
                  <a:pt x="26" y="125"/>
                  <a:pt x="27" y="126"/>
                  <a:pt x="27" y="128"/>
                </a:cubicBezTo>
                <a:cubicBezTo>
                  <a:pt x="27" y="128"/>
                  <a:pt x="27" y="128"/>
                  <a:pt x="27" y="129"/>
                </a:cubicBezTo>
                <a:cubicBezTo>
                  <a:pt x="26" y="129"/>
                  <a:pt x="26" y="128"/>
                  <a:pt x="26" y="129"/>
                </a:cubicBezTo>
                <a:cubicBezTo>
                  <a:pt x="25" y="128"/>
                  <a:pt x="25" y="128"/>
                  <a:pt x="25" y="127"/>
                </a:cubicBezTo>
                <a:cubicBezTo>
                  <a:pt x="24" y="128"/>
                  <a:pt x="25" y="129"/>
                  <a:pt x="25" y="129"/>
                </a:cubicBezTo>
                <a:cubicBezTo>
                  <a:pt x="25" y="129"/>
                  <a:pt x="25" y="129"/>
                  <a:pt x="24" y="129"/>
                </a:cubicBezTo>
                <a:cubicBezTo>
                  <a:pt x="25" y="129"/>
                  <a:pt x="24" y="128"/>
                  <a:pt x="24" y="128"/>
                </a:cubicBezTo>
                <a:cubicBezTo>
                  <a:pt x="24" y="127"/>
                  <a:pt x="23" y="127"/>
                  <a:pt x="23" y="126"/>
                </a:cubicBezTo>
                <a:cubicBezTo>
                  <a:pt x="24" y="126"/>
                  <a:pt x="24" y="126"/>
                  <a:pt x="24" y="126"/>
                </a:cubicBezTo>
                <a:cubicBezTo>
                  <a:pt x="24" y="127"/>
                  <a:pt x="25" y="127"/>
                  <a:pt x="25" y="127"/>
                </a:cubicBezTo>
                <a:cubicBezTo>
                  <a:pt x="25" y="126"/>
                  <a:pt x="25" y="126"/>
                  <a:pt x="24" y="126"/>
                </a:cubicBezTo>
                <a:cubicBezTo>
                  <a:pt x="24" y="125"/>
                  <a:pt x="24" y="123"/>
                  <a:pt x="23" y="122"/>
                </a:cubicBezTo>
                <a:cubicBezTo>
                  <a:pt x="23" y="122"/>
                  <a:pt x="23" y="122"/>
                  <a:pt x="23" y="121"/>
                </a:cubicBezTo>
                <a:moveTo>
                  <a:pt x="25" y="125"/>
                </a:moveTo>
                <a:cubicBezTo>
                  <a:pt x="24" y="125"/>
                  <a:pt x="25" y="125"/>
                  <a:pt x="24" y="125"/>
                </a:cubicBezTo>
                <a:cubicBezTo>
                  <a:pt x="25" y="125"/>
                  <a:pt x="25" y="124"/>
                  <a:pt x="25" y="124"/>
                </a:cubicBezTo>
                <a:cubicBezTo>
                  <a:pt x="24" y="123"/>
                  <a:pt x="24" y="124"/>
                  <a:pt x="25" y="125"/>
                </a:cubicBezTo>
                <a:moveTo>
                  <a:pt x="24" y="131"/>
                </a:moveTo>
                <a:cubicBezTo>
                  <a:pt x="24" y="131"/>
                  <a:pt x="24" y="130"/>
                  <a:pt x="23" y="130"/>
                </a:cubicBezTo>
                <a:cubicBezTo>
                  <a:pt x="23" y="131"/>
                  <a:pt x="24" y="131"/>
                  <a:pt x="24" y="131"/>
                </a:cubicBezTo>
                <a:cubicBezTo>
                  <a:pt x="24" y="131"/>
                  <a:pt x="24" y="131"/>
                  <a:pt x="24" y="131"/>
                </a:cubicBezTo>
                <a:cubicBezTo>
                  <a:pt x="24" y="131"/>
                  <a:pt x="25" y="131"/>
                  <a:pt x="24" y="130"/>
                </a:cubicBezTo>
                <a:cubicBezTo>
                  <a:pt x="25" y="131"/>
                  <a:pt x="25" y="131"/>
                  <a:pt x="25" y="131"/>
                </a:cubicBezTo>
                <a:cubicBezTo>
                  <a:pt x="25" y="131"/>
                  <a:pt x="25" y="131"/>
                  <a:pt x="25" y="131"/>
                </a:cubicBezTo>
                <a:cubicBezTo>
                  <a:pt x="24" y="131"/>
                  <a:pt x="25" y="132"/>
                  <a:pt x="25" y="132"/>
                </a:cubicBezTo>
                <a:cubicBezTo>
                  <a:pt x="25" y="132"/>
                  <a:pt x="25" y="132"/>
                  <a:pt x="25" y="132"/>
                </a:cubicBezTo>
                <a:cubicBezTo>
                  <a:pt x="24" y="132"/>
                  <a:pt x="23" y="131"/>
                  <a:pt x="22" y="130"/>
                </a:cubicBezTo>
                <a:cubicBezTo>
                  <a:pt x="23" y="130"/>
                  <a:pt x="23" y="130"/>
                  <a:pt x="23" y="130"/>
                </a:cubicBezTo>
                <a:cubicBezTo>
                  <a:pt x="23" y="130"/>
                  <a:pt x="22" y="130"/>
                  <a:pt x="22" y="129"/>
                </a:cubicBezTo>
                <a:cubicBezTo>
                  <a:pt x="22" y="129"/>
                  <a:pt x="23" y="129"/>
                  <a:pt x="22" y="128"/>
                </a:cubicBezTo>
                <a:cubicBezTo>
                  <a:pt x="24" y="128"/>
                  <a:pt x="24" y="129"/>
                  <a:pt x="24" y="130"/>
                </a:cubicBezTo>
                <a:cubicBezTo>
                  <a:pt x="24" y="130"/>
                  <a:pt x="24" y="130"/>
                  <a:pt x="23" y="130"/>
                </a:cubicBezTo>
                <a:cubicBezTo>
                  <a:pt x="24" y="130"/>
                  <a:pt x="24" y="130"/>
                  <a:pt x="24" y="131"/>
                </a:cubicBezTo>
                <a:moveTo>
                  <a:pt x="17" y="115"/>
                </a:moveTo>
                <a:cubicBezTo>
                  <a:pt x="17" y="115"/>
                  <a:pt x="17" y="116"/>
                  <a:pt x="17" y="116"/>
                </a:cubicBezTo>
                <a:cubicBezTo>
                  <a:pt x="18" y="117"/>
                  <a:pt x="18" y="117"/>
                  <a:pt x="18" y="118"/>
                </a:cubicBezTo>
                <a:cubicBezTo>
                  <a:pt x="18" y="118"/>
                  <a:pt x="18" y="119"/>
                  <a:pt x="18" y="119"/>
                </a:cubicBezTo>
                <a:cubicBezTo>
                  <a:pt x="17" y="119"/>
                  <a:pt x="18" y="119"/>
                  <a:pt x="18" y="118"/>
                </a:cubicBezTo>
                <a:cubicBezTo>
                  <a:pt x="17" y="118"/>
                  <a:pt x="17" y="118"/>
                  <a:pt x="17" y="118"/>
                </a:cubicBezTo>
                <a:cubicBezTo>
                  <a:pt x="16" y="119"/>
                  <a:pt x="17" y="120"/>
                  <a:pt x="17" y="121"/>
                </a:cubicBezTo>
                <a:cubicBezTo>
                  <a:pt x="17" y="121"/>
                  <a:pt x="17" y="120"/>
                  <a:pt x="17" y="120"/>
                </a:cubicBezTo>
                <a:cubicBezTo>
                  <a:pt x="17" y="119"/>
                  <a:pt x="16" y="119"/>
                  <a:pt x="16" y="119"/>
                </a:cubicBezTo>
                <a:cubicBezTo>
                  <a:pt x="16" y="118"/>
                  <a:pt x="16" y="117"/>
                  <a:pt x="15" y="116"/>
                </a:cubicBezTo>
                <a:cubicBezTo>
                  <a:pt x="16" y="115"/>
                  <a:pt x="16" y="116"/>
                  <a:pt x="16" y="116"/>
                </a:cubicBezTo>
                <a:cubicBezTo>
                  <a:pt x="16" y="116"/>
                  <a:pt x="16" y="118"/>
                  <a:pt x="16" y="119"/>
                </a:cubicBezTo>
                <a:cubicBezTo>
                  <a:pt x="17" y="118"/>
                  <a:pt x="17" y="118"/>
                  <a:pt x="17" y="117"/>
                </a:cubicBezTo>
                <a:cubicBezTo>
                  <a:pt x="17" y="117"/>
                  <a:pt x="16" y="117"/>
                  <a:pt x="17" y="118"/>
                </a:cubicBezTo>
                <a:cubicBezTo>
                  <a:pt x="16" y="117"/>
                  <a:pt x="17" y="116"/>
                  <a:pt x="17" y="115"/>
                </a:cubicBezTo>
                <a:moveTo>
                  <a:pt x="26" y="134"/>
                </a:moveTo>
                <a:cubicBezTo>
                  <a:pt x="27" y="135"/>
                  <a:pt x="26" y="135"/>
                  <a:pt x="27" y="136"/>
                </a:cubicBezTo>
                <a:cubicBezTo>
                  <a:pt x="27" y="135"/>
                  <a:pt x="27" y="136"/>
                  <a:pt x="28" y="136"/>
                </a:cubicBezTo>
                <a:cubicBezTo>
                  <a:pt x="27" y="136"/>
                  <a:pt x="28" y="137"/>
                  <a:pt x="27" y="137"/>
                </a:cubicBezTo>
                <a:cubicBezTo>
                  <a:pt x="27" y="137"/>
                  <a:pt x="26" y="137"/>
                  <a:pt x="27" y="138"/>
                </a:cubicBezTo>
                <a:cubicBezTo>
                  <a:pt x="26" y="138"/>
                  <a:pt x="26" y="137"/>
                  <a:pt x="26" y="137"/>
                </a:cubicBezTo>
                <a:cubicBezTo>
                  <a:pt x="26" y="137"/>
                  <a:pt x="27" y="137"/>
                  <a:pt x="27" y="137"/>
                </a:cubicBezTo>
                <a:cubicBezTo>
                  <a:pt x="27" y="137"/>
                  <a:pt x="27" y="137"/>
                  <a:pt x="27" y="137"/>
                </a:cubicBezTo>
                <a:cubicBezTo>
                  <a:pt x="27" y="136"/>
                  <a:pt x="26" y="136"/>
                  <a:pt x="26" y="136"/>
                </a:cubicBezTo>
                <a:cubicBezTo>
                  <a:pt x="26" y="136"/>
                  <a:pt x="25" y="137"/>
                  <a:pt x="25" y="136"/>
                </a:cubicBezTo>
                <a:cubicBezTo>
                  <a:pt x="25" y="135"/>
                  <a:pt x="27" y="136"/>
                  <a:pt x="26" y="134"/>
                </a:cubicBezTo>
                <a:moveTo>
                  <a:pt x="18" y="109"/>
                </a:moveTo>
                <a:cubicBezTo>
                  <a:pt x="18" y="108"/>
                  <a:pt x="18" y="108"/>
                  <a:pt x="18" y="108"/>
                </a:cubicBezTo>
                <a:cubicBezTo>
                  <a:pt x="19" y="107"/>
                  <a:pt x="18" y="109"/>
                  <a:pt x="18" y="109"/>
                </a:cubicBezTo>
                <a:moveTo>
                  <a:pt x="75" y="17"/>
                </a:moveTo>
                <a:cubicBezTo>
                  <a:pt x="76" y="17"/>
                  <a:pt x="77" y="18"/>
                  <a:pt x="78" y="18"/>
                </a:cubicBezTo>
                <a:cubicBezTo>
                  <a:pt x="77" y="18"/>
                  <a:pt x="76" y="17"/>
                  <a:pt x="75" y="17"/>
                </a:cubicBezTo>
                <a:moveTo>
                  <a:pt x="18" y="109"/>
                </a:moveTo>
                <a:cubicBezTo>
                  <a:pt x="18" y="109"/>
                  <a:pt x="18" y="110"/>
                  <a:pt x="19" y="110"/>
                </a:cubicBezTo>
                <a:cubicBezTo>
                  <a:pt x="19" y="110"/>
                  <a:pt x="19" y="111"/>
                  <a:pt x="18" y="111"/>
                </a:cubicBezTo>
                <a:cubicBezTo>
                  <a:pt x="19" y="111"/>
                  <a:pt x="18" y="110"/>
                  <a:pt x="18" y="110"/>
                </a:cubicBezTo>
                <a:cubicBezTo>
                  <a:pt x="18" y="110"/>
                  <a:pt x="18" y="110"/>
                  <a:pt x="18" y="110"/>
                </a:cubicBezTo>
                <a:cubicBezTo>
                  <a:pt x="17" y="110"/>
                  <a:pt x="17" y="109"/>
                  <a:pt x="18" y="109"/>
                </a:cubicBezTo>
                <a:moveTo>
                  <a:pt x="74" y="27"/>
                </a:moveTo>
                <a:cubicBezTo>
                  <a:pt x="74" y="28"/>
                  <a:pt x="73" y="28"/>
                  <a:pt x="73" y="27"/>
                </a:cubicBezTo>
                <a:cubicBezTo>
                  <a:pt x="73" y="28"/>
                  <a:pt x="73" y="28"/>
                  <a:pt x="73" y="28"/>
                </a:cubicBezTo>
                <a:cubicBezTo>
                  <a:pt x="72" y="28"/>
                  <a:pt x="71" y="27"/>
                  <a:pt x="70" y="27"/>
                </a:cubicBezTo>
                <a:cubicBezTo>
                  <a:pt x="70" y="27"/>
                  <a:pt x="69" y="27"/>
                  <a:pt x="69" y="27"/>
                </a:cubicBezTo>
                <a:cubicBezTo>
                  <a:pt x="68" y="27"/>
                  <a:pt x="67" y="27"/>
                  <a:pt x="67" y="26"/>
                </a:cubicBezTo>
                <a:cubicBezTo>
                  <a:pt x="67" y="26"/>
                  <a:pt x="67" y="26"/>
                  <a:pt x="66" y="26"/>
                </a:cubicBezTo>
                <a:cubicBezTo>
                  <a:pt x="66" y="26"/>
                  <a:pt x="66" y="26"/>
                  <a:pt x="65" y="26"/>
                </a:cubicBezTo>
                <a:cubicBezTo>
                  <a:pt x="65" y="26"/>
                  <a:pt x="64" y="26"/>
                  <a:pt x="64" y="26"/>
                </a:cubicBezTo>
                <a:cubicBezTo>
                  <a:pt x="63" y="25"/>
                  <a:pt x="63" y="25"/>
                  <a:pt x="63" y="25"/>
                </a:cubicBezTo>
                <a:cubicBezTo>
                  <a:pt x="63" y="25"/>
                  <a:pt x="63" y="25"/>
                  <a:pt x="63" y="25"/>
                </a:cubicBezTo>
                <a:cubicBezTo>
                  <a:pt x="62" y="25"/>
                  <a:pt x="62" y="25"/>
                  <a:pt x="61" y="25"/>
                </a:cubicBezTo>
                <a:cubicBezTo>
                  <a:pt x="61" y="25"/>
                  <a:pt x="61" y="25"/>
                  <a:pt x="61" y="25"/>
                </a:cubicBezTo>
                <a:cubicBezTo>
                  <a:pt x="60" y="25"/>
                  <a:pt x="60" y="25"/>
                  <a:pt x="60" y="25"/>
                </a:cubicBezTo>
                <a:cubicBezTo>
                  <a:pt x="60" y="25"/>
                  <a:pt x="59" y="25"/>
                  <a:pt x="59" y="25"/>
                </a:cubicBezTo>
                <a:cubicBezTo>
                  <a:pt x="58" y="25"/>
                  <a:pt x="57" y="25"/>
                  <a:pt x="56" y="25"/>
                </a:cubicBezTo>
                <a:cubicBezTo>
                  <a:pt x="56" y="25"/>
                  <a:pt x="56" y="25"/>
                  <a:pt x="56" y="24"/>
                </a:cubicBezTo>
                <a:cubicBezTo>
                  <a:pt x="55" y="25"/>
                  <a:pt x="56" y="25"/>
                  <a:pt x="56" y="25"/>
                </a:cubicBezTo>
                <a:cubicBezTo>
                  <a:pt x="55" y="26"/>
                  <a:pt x="54" y="25"/>
                  <a:pt x="54" y="26"/>
                </a:cubicBezTo>
                <a:cubicBezTo>
                  <a:pt x="53" y="27"/>
                  <a:pt x="53" y="26"/>
                  <a:pt x="53" y="26"/>
                </a:cubicBezTo>
                <a:cubicBezTo>
                  <a:pt x="53" y="26"/>
                  <a:pt x="53" y="27"/>
                  <a:pt x="52" y="26"/>
                </a:cubicBezTo>
                <a:cubicBezTo>
                  <a:pt x="53" y="27"/>
                  <a:pt x="52" y="27"/>
                  <a:pt x="52" y="27"/>
                </a:cubicBezTo>
                <a:cubicBezTo>
                  <a:pt x="52" y="27"/>
                  <a:pt x="52" y="28"/>
                  <a:pt x="52" y="28"/>
                </a:cubicBezTo>
                <a:cubicBezTo>
                  <a:pt x="53" y="28"/>
                  <a:pt x="52" y="27"/>
                  <a:pt x="52" y="27"/>
                </a:cubicBezTo>
                <a:cubicBezTo>
                  <a:pt x="53" y="27"/>
                  <a:pt x="53" y="27"/>
                  <a:pt x="53" y="27"/>
                </a:cubicBezTo>
                <a:cubicBezTo>
                  <a:pt x="54" y="27"/>
                  <a:pt x="54" y="27"/>
                  <a:pt x="54" y="27"/>
                </a:cubicBezTo>
                <a:cubicBezTo>
                  <a:pt x="54" y="27"/>
                  <a:pt x="53" y="26"/>
                  <a:pt x="54" y="26"/>
                </a:cubicBezTo>
                <a:cubicBezTo>
                  <a:pt x="54" y="27"/>
                  <a:pt x="54" y="27"/>
                  <a:pt x="54" y="27"/>
                </a:cubicBezTo>
                <a:cubicBezTo>
                  <a:pt x="55" y="27"/>
                  <a:pt x="55" y="26"/>
                  <a:pt x="55" y="27"/>
                </a:cubicBezTo>
                <a:cubicBezTo>
                  <a:pt x="55" y="26"/>
                  <a:pt x="56" y="26"/>
                  <a:pt x="57" y="26"/>
                </a:cubicBezTo>
                <a:cubicBezTo>
                  <a:pt x="56" y="26"/>
                  <a:pt x="56" y="26"/>
                  <a:pt x="56" y="26"/>
                </a:cubicBezTo>
                <a:cubicBezTo>
                  <a:pt x="56" y="27"/>
                  <a:pt x="56" y="27"/>
                  <a:pt x="56" y="27"/>
                </a:cubicBezTo>
                <a:cubicBezTo>
                  <a:pt x="57" y="27"/>
                  <a:pt x="56" y="27"/>
                  <a:pt x="56" y="27"/>
                </a:cubicBezTo>
                <a:cubicBezTo>
                  <a:pt x="56" y="26"/>
                  <a:pt x="56" y="27"/>
                  <a:pt x="57" y="26"/>
                </a:cubicBezTo>
                <a:cubicBezTo>
                  <a:pt x="57" y="26"/>
                  <a:pt x="57" y="25"/>
                  <a:pt x="57" y="26"/>
                </a:cubicBezTo>
                <a:cubicBezTo>
                  <a:pt x="57" y="27"/>
                  <a:pt x="57" y="26"/>
                  <a:pt x="57" y="26"/>
                </a:cubicBezTo>
                <a:cubicBezTo>
                  <a:pt x="57" y="27"/>
                  <a:pt x="57" y="27"/>
                  <a:pt x="57" y="27"/>
                </a:cubicBezTo>
                <a:cubicBezTo>
                  <a:pt x="57" y="28"/>
                  <a:pt x="57" y="27"/>
                  <a:pt x="58" y="28"/>
                </a:cubicBezTo>
                <a:cubicBezTo>
                  <a:pt x="58" y="27"/>
                  <a:pt x="57" y="27"/>
                  <a:pt x="57" y="27"/>
                </a:cubicBezTo>
                <a:cubicBezTo>
                  <a:pt x="57" y="26"/>
                  <a:pt x="58" y="26"/>
                  <a:pt x="58" y="26"/>
                </a:cubicBezTo>
                <a:cubicBezTo>
                  <a:pt x="58" y="26"/>
                  <a:pt x="58" y="26"/>
                  <a:pt x="58" y="27"/>
                </a:cubicBezTo>
                <a:cubicBezTo>
                  <a:pt x="58" y="27"/>
                  <a:pt x="58" y="28"/>
                  <a:pt x="59" y="28"/>
                </a:cubicBezTo>
                <a:cubicBezTo>
                  <a:pt x="59" y="28"/>
                  <a:pt x="58" y="29"/>
                  <a:pt x="58" y="28"/>
                </a:cubicBezTo>
                <a:cubicBezTo>
                  <a:pt x="58" y="28"/>
                  <a:pt x="58" y="29"/>
                  <a:pt x="58" y="29"/>
                </a:cubicBezTo>
                <a:cubicBezTo>
                  <a:pt x="58" y="30"/>
                  <a:pt x="58" y="29"/>
                  <a:pt x="57" y="29"/>
                </a:cubicBezTo>
                <a:cubicBezTo>
                  <a:pt x="57" y="29"/>
                  <a:pt x="57" y="29"/>
                  <a:pt x="57" y="29"/>
                </a:cubicBezTo>
                <a:cubicBezTo>
                  <a:pt x="57" y="29"/>
                  <a:pt x="56" y="29"/>
                  <a:pt x="56" y="29"/>
                </a:cubicBezTo>
                <a:cubicBezTo>
                  <a:pt x="56" y="29"/>
                  <a:pt x="55" y="29"/>
                  <a:pt x="55" y="29"/>
                </a:cubicBezTo>
                <a:cubicBezTo>
                  <a:pt x="55" y="29"/>
                  <a:pt x="55" y="29"/>
                  <a:pt x="55" y="29"/>
                </a:cubicBezTo>
                <a:cubicBezTo>
                  <a:pt x="54" y="29"/>
                  <a:pt x="54" y="29"/>
                  <a:pt x="54" y="29"/>
                </a:cubicBezTo>
                <a:cubicBezTo>
                  <a:pt x="54" y="30"/>
                  <a:pt x="54" y="30"/>
                  <a:pt x="53" y="30"/>
                </a:cubicBezTo>
                <a:cubicBezTo>
                  <a:pt x="53" y="30"/>
                  <a:pt x="52" y="30"/>
                  <a:pt x="52" y="30"/>
                </a:cubicBezTo>
                <a:cubicBezTo>
                  <a:pt x="52" y="30"/>
                  <a:pt x="51" y="30"/>
                  <a:pt x="51" y="30"/>
                </a:cubicBezTo>
                <a:cubicBezTo>
                  <a:pt x="49" y="31"/>
                  <a:pt x="47" y="32"/>
                  <a:pt x="44" y="33"/>
                </a:cubicBezTo>
                <a:cubicBezTo>
                  <a:pt x="44" y="33"/>
                  <a:pt x="44" y="33"/>
                  <a:pt x="44" y="33"/>
                </a:cubicBezTo>
                <a:cubicBezTo>
                  <a:pt x="43" y="33"/>
                  <a:pt x="43" y="34"/>
                  <a:pt x="42" y="34"/>
                </a:cubicBezTo>
                <a:cubicBezTo>
                  <a:pt x="42" y="35"/>
                  <a:pt x="41" y="34"/>
                  <a:pt x="41" y="35"/>
                </a:cubicBezTo>
                <a:cubicBezTo>
                  <a:pt x="41" y="36"/>
                  <a:pt x="41" y="35"/>
                  <a:pt x="40" y="35"/>
                </a:cubicBezTo>
                <a:cubicBezTo>
                  <a:pt x="40" y="36"/>
                  <a:pt x="39" y="37"/>
                  <a:pt x="39" y="38"/>
                </a:cubicBezTo>
                <a:cubicBezTo>
                  <a:pt x="38" y="38"/>
                  <a:pt x="38" y="37"/>
                  <a:pt x="38" y="37"/>
                </a:cubicBezTo>
                <a:cubicBezTo>
                  <a:pt x="37" y="37"/>
                  <a:pt x="38" y="38"/>
                  <a:pt x="38" y="38"/>
                </a:cubicBezTo>
                <a:cubicBezTo>
                  <a:pt x="37" y="39"/>
                  <a:pt x="37" y="40"/>
                  <a:pt x="36" y="39"/>
                </a:cubicBezTo>
                <a:cubicBezTo>
                  <a:pt x="36" y="40"/>
                  <a:pt x="36" y="40"/>
                  <a:pt x="35" y="41"/>
                </a:cubicBezTo>
                <a:cubicBezTo>
                  <a:pt x="35" y="41"/>
                  <a:pt x="34" y="41"/>
                  <a:pt x="35" y="42"/>
                </a:cubicBezTo>
                <a:cubicBezTo>
                  <a:pt x="34" y="42"/>
                  <a:pt x="34" y="42"/>
                  <a:pt x="34" y="42"/>
                </a:cubicBezTo>
                <a:cubicBezTo>
                  <a:pt x="34" y="42"/>
                  <a:pt x="34" y="43"/>
                  <a:pt x="34" y="43"/>
                </a:cubicBezTo>
                <a:cubicBezTo>
                  <a:pt x="33" y="43"/>
                  <a:pt x="33" y="44"/>
                  <a:pt x="33" y="44"/>
                </a:cubicBezTo>
                <a:cubicBezTo>
                  <a:pt x="32" y="45"/>
                  <a:pt x="32" y="45"/>
                  <a:pt x="31" y="46"/>
                </a:cubicBezTo>
                <a:cubicBezTo>
                  <a:pt x="31" y="46"/>
                  <a:pt x="31" y="46"/>
                  <a:pt x="31" y="47"/>
                </a:cubicBezTo>
                <a:cubicBezTo>
                  <a:pt x="31" y="47"/>
                  <a:pt x="31" y="47"/>
                  <a:pt x="31" y="47"/>
                </a:cubicBezTo>
                <a:cubicBezTo>
                  <a:pt x="30" y="48"/>
                  <a:pt x="30" y="48"/>
                  <a:pt x="29" y="49"/>
                </a:cubicBezTo>
                <a:cubicBezTo>
                  <a:pt x="29" y="49"/>
                  <a:pt x="30" y="49"/>
                  <a:pt x="30" y="49"/>
                </a:cubicBezTo>
                <a:cubicBezTo>
                  <a:pt x="29" y="50"/>
                  <a:pt x="29" y="50"/>
                  <a:pt x="29" y="51"/>
                </a:cubicBezTo>
                <a:cubicBezTo>
                  <a:pt x="28" y="51"/>
                  <a:pt x="29" y="51"/>
                  <a:pt x="29" y="51"/>
                </a:cubicBezTo>
                <a:cubicBezTo>
                  <a:pt x="28" y="52"/>
                  <a:pt x="28" y="52"/>
                  <a:pt x="27" y="53"/>
                </a:cubicBezTo>
                <a:cubicBezTo>
                  <a:pt x="27" y="54"/>
                  <a:pt x="27" y="55"/>
                  <a:pt x="27" y="55"/>
                </a:cubicBezTo>
                <a:cubicBezTo>
                  <a:pt x="27" y="55"/>
                  <a:pt x="27" y="56"/>
                  <a:pt x="27" y="56"/>
                </a:cubicBezTo>
                <a:cubicBezTo>
                  <a:pt x="27" y="57"/>
                  <a:pt x="26" y="58"/>
                  <a:pt x="26" y="58"/>
                </a:cubicBezTo>
                <a:cubicBezTo>
                  <a:pt x="26" y="59"/>
                  <a:pt x="26" y="60"/>
                  <a:pt x="25" y="60"/>
                </a:cubicBezTo>
                <a:cubicBezTo>
                  <a:pt x="25" y="62"/>
                  <a:pt x="25" y="63"/>
                  <a:pt x="24" y="64"/>
                </a:cubicBezTo>
                <a:cubicBezTo>
                  <a:pt x="24" y="64"/>
                  <a:pt x="24" y="64"/>
                  <a:pt x="24" y="64"/>
                </a:cubicBezTo>
                <a:cubicBezTo>
                  <a:pt x="24" y="65"/>
                  <a:pt x="24" y="65"/>
                  <a:pt x="24" y="65"/>
                </a:cubicBezTo>
                <a:cubicBezTo>
                  <a:pt x="24" y="65"/>
                  <a:pt x="24" y="66"/>
                  <a:pt x="24" y="67"/>
                </a:cubicBezTo>
                <a:cubicBezTo>
                  <a:pt x="24" y="68"/>
                  <a:pt x="23" y="69"/>
                  <a:pt x="23" y="70"/>
                </a:cubicBezTo>
                <a:cubicBezTo>
                  <a:pt x="23" y="70"/>
                  <a:pt x="23" y="71"/>
                  <a:pt x="23" y="71"/>
                </a:cubicBezTo>
                <a:cubicBezTo>
                  <a:pt x="23" y="71"/>
                  <a:pt x="22" y="71"/>
                  <a:pt x="22" y="72"/>
                </a:cubicBezTo>
                <a:cubicBezTo>
                  <a:pt x="22" y="72"/>
                  <a:pt x="23" y="72"/>
                  <a:pt x="23" y="73"/>
                </a:cubicBezTo>
                <a:cubicBezTo>
                  <a:pt x="23" y="73"/>
                  <a:pt x="22" y="73"/>
                  <a:pt x="22" y="73"/>
                </a:cubicBezTo>
                <a:cubicBezTo>
                  <a:pt x="22" y="74"/>
                  <a:pt x="22" y="74"/>
                  <a:pt x="22" y="74"/>
                </a:cubicBezTo>
                <a:cubicBezTo>
                  <a:pt x="22" y="75"/>
                  <a:pt x="22" y="76"/>
                  <a:pt x="22" y="76"/>
                </a:cubicBezTo>
                <a:cubicBezTo>
                  <a:pt x="22" y="77"/>
                  <a:pt x="21" y="78"/>
                  <a:pt x="21" y="79"/>
                </a:cubicBezTo>
                <a:cubicBezTo>
                  <a:pt x="21" y="79"/>
                  <a:pt x="21" y="79"/>
                  <a:pt x="21" y="79"/>
                </a:cubicBezTo>
                <a:cubicBezTo>
                  <a:pt x="21" y="80"/>
                  <a:pt x="22" y="81"/>
                  <a:pt x="21" y="82"/>
                </a:cubicBezTo>
                <a:cubicBezTo>
                  <a:pt x="21" y="83"/>
                  <a:pt x="21" y="84"/>
                  <a:pt x="21" y="86"/>
                </a:cubicBezTo>
                <a:cubicBezTo>
                  <a:pt x="20" y="86"/>
                  <a:pt x="20" y="85"/>
                  <a:pt x="20" y="85"/>
                </a:cubicBezTo>
                <a:cubicBezTo>
                  <a:pt x="20" y="86"/>
                  <a:pt x="20" y="86"/>
                  <a:pt x="20" y="86"/>
                </a:cubicBezTo>
                <a:cubicBezTo>
                  <a:pt x="20" y="86"/>
                  <a:pt x="20" y="87"/>
                  <a:pt x="20" y="88"/>
                </a:cubicBezTo>
                <a:cubicBezTo>
                  <a:pt x="20" y="89"/>
                  <a:pt x="21" y="88"/>
                  <a:pt x="21" y="89"/>
                </a:cubicBezTo>
                <a:cubicBezTo>
                  <a:pt x="21" y="91"/>
                  <a:pt x="20" y="93"/>
                  <a:pt x="20" y="95"/>
                </a:cubicBezTo>
                <a:cubicBezTo>
                  <a:pt x="20" y="95"/>
                  <a:pt x="21" y="95"/>
                  <a:pt x="21" y="96"/>
                </a:cubicBezTo>
                <a:cubicBezTo>
                  <a:pt x="21" y="97"/>
                  <a:pt x="20" y="99"/>
                  <a:pt x="20" y="100"/>
                </a:cubicBezTo>
                <a:cubicBezTo>
                  <a:pt x="20" y="100"/>
                  <a:pt x="21" y="101"/>
                  <a:pt x="20" y="101"/>
                </a:cubicBezTo>
                <a:cubicBezTo>
                  <a:pt x="20" y="102"/>
                  <a:pt x="20" y="102"/>
                  <a:pt x="20" y="102"/>
                </a:cubicBezTo>
                <a:cubicBezTo>
                  <a:pt x="20" y="103"/>
                  <a:pt x="20" y="103"/>
                  <a:pt x="20" y="103"/>
                </a:cubicBezTo>
                <a:cubicBezTo>
                  <a:pt x="20" y="105"/>
                  <a:pt x="20" y="106"/>
                  <a:pt x="20" y="108"/>
                </a:cubicBezTo>
                <a:cubicBezTo>
                  <a:pt x="20" y="108"/>
                  <a:pt x="20" y="107"/>
                  <a:pt x="20" y="107"/>
                </a:cubicBezTo>
                <a:cubicBezTo>
                  <a:pt x="20" y="106"/>
                  <a:pt x="19" y="105"/>
                  <a:pt x="20" y="105"/>
                </a:cubicBezTo>
                <a:cubicBezTo>
                  <a:pt x="20" y="105"/>
                  <a:pt x="19" y="105"/>
                  <a:pt x="19" y="104"/>
                </a:cubicBezTo>
                <a:cubicBezTo>
                  <a:pt x="20" y="104"/>
                  <a:pt x="20" y="104"/>
                  <a:pt x="20" y="104"/>
                </a:cubicBezTo>
                <a:cubicBezTo>
                  <a:pt x="19" y="104"/>
                  <a:pt x="19" y="103"/>
                  <a:pt x="20" y="102"/>
                </a:cubicBezTo>
                <a:cubicBezTo>
                  <a:pt x="19" y="102"/>
                  <a:pt x="19" y="103"/>
                  <a:pt x="19" y="103"/>
                </a:cubicBezTo>
                <a:cubicBezTo>
                  <a:pt x="18" y="102"/>
                  <a:pt x="18" y="101"/>
                  <a:pt x="18" y="100"/>
                </a:cubicBezTo>
                <a:cubicBezTo>
                  <a:pt x="18" y="100"/>
                  <a:pt x="18" y="101"/>
                  <a:pt x="17" y="101"/>
                </a:cubicBezTo>
                <a:cubicBezTo>
                  <a:pt x="18" y="99"/>
                  <a:pt x="16" y="98"/>
                  <a:pt x="17" y="97"/>
                </a:cubicBezTo>
                <a:cubicBezTo>
                  <a:pt x="17" y="96"/>
                  <a:pt x="17" y="96"/>
                  <a:pt x="17" y="97"/>
                </a:cubicBezTo>
                <a:cubicBezTo>
                  <a:pt x="17" y="96"/>
                  <a:pt x="17" y="96"/>
                  <a:pt x="17" y="96"/>
                </a:cubicBezTo>
                <a:cubicBezTo>
                  <a:pt x="17" y="95"/>
                  <a:pt x="17" y="96"/>
                  <a:pt x="18" y="96"/>
                </a:cubicBezTo>
                <a:cubicBezTo>
                  <a:pt x="17" y="95"/>
                  <a:pt x="17" y="94"/>
                  <a:pt x="17" y="92"/>
                </a:cubicBezTo>
                <a:cubicBezTo>
                  <a:pt x="17" y="92"/>
                  <a:pt x="17" y="92"/>
                  <a:pt x="17" y="92"/>
                </a:cubicBezTo>
                <a:cubicBezTo>
                  <a:pt x="17" y="92"/>
                  <a:pt x="17" y="90"/>
                  <a:pt x="18" y="89"/>
                </a:cubicBezTo>
                <a:cubicBezTo>
                  <a:pt x="18" y="88"/>
                  <a:pt x="17" y="88"/>
                  <a:pt x="17" y="87"/>
                </a:cubicBezTo>
                <a:cubicBezTo>
                  <a:pt x="17" y="87"/>
                  <a:pt x="17" y="87"/>
                  <a:pt x="18" y="86"/>
                </a:cubicBezTo>
                <a:cubicBezTo>
                  <a:pt x="18" y="86"/>
                  <a:pt x="17" y="86"/>
                  <a:pt x="17" y="86"/>
                </a:cubicBezTo>
                <a:cubicBezTo>
                  <a:pt x="17" y="85"/>
                  <a:pt x="18" y="84"/>
                  <a:pt x="17" y="84"/>
                </a:cubicBezTo>
                <a:cubicBezTo>
                  <a:pt x="17" y="84"/>
                  <a:pt x="17" y="85"/>
                  <a:pt x="17" y="86"/>
                </a:cubicBezTo>
                <a:cubicBezTo>
                  <a:pt x="16" y="86"/>
                  <a:pt x="16" y="86"/>
                  <a:pt x="16" y="86"/>
                </a:cubicBezTo>
                <a:cubicBezTo>
                  <a:pt x="16" y="87"/>
                  <a:pt x="16" y="87"/>
                  <a:pt x="16" y="87"/>
                </a:cubicBezTo>
                <a:cubicBezTo>
                  <a:pt x="16" y="87"/>
                  <a:pt x="16" y="86"/>
                  <a:pt x="17" y="87"/>
                </a:cubicBezTo>
                <a:cubicBezTo>
                  <a:pt x="16" y="89"/>
                  <a:pt x="16" y="91"/>
                  <a:pt x="16" y="93"/>
                </a:cubicBezTo>
                <a:cubicBezTo>
                  <a:pt x="16" y="95"/>
                  <a:pt x="16" y="97"/>
                  <a:pt x="16" y="99"/>
                </a:cubicBezTo>
                <a:cubicBezTo>
                  <a:pt x="16" y="99"/>
                  <a:pt x="16" y="99"/>
                  <a:pt x="15" y="99"/>
                </a:cubicBezTo>
                <a:cubicBezTo>
                  <a:pt x="15" y="101"/>
                  <a:pt x="15" y="102"/>
                  <a:pt x="15" y="103"/>
                </a:cubicBezTo>
                <a:cubicBezTo>
                  <a:pt x="15" y="103"/>
                  <a:pt x="16" y="103"/>
                  <a:pt x="16" y="103"/>
                </a:cubicBezTo>
                <a:cubicBezTo>
                  <a:pt x="16" y="104"/>
                  <a:pt x="16" y="105"/>
                  <a:pt x="15" y="104"/>
                </a:cubicBezTo>
                <a:cubicBezTo>
                  <a:pt x="15" y="105"/>
                  <a:pt x="15" y="105"/>
                  <a:pt x="16" y="105"/>
                </a:cubicBezTo>
                <a:cubicBezTo>
                  <a:pt x="15" y="105"/>
                  <a:pt x="15" y="105"/>
                  <a:pt x="15" y="105"/>
                </a:cubicBezTo>
                <a:cubicBezTo>
                  <a:pt x="15" y="105"/>
                  <a:pt x="14" y="105"/>
                  <a:pt x="14" y="104"/>
                </a:cubicBezTo>
                <a:cubicBezTo>
                  <a:pt x="14" y="103"/>
                  <a:pt x="14" y="103"/>
                  <a:pt x="14" y="102"/>
                </a:cubicBezTo>
                <a:cubicBezTo>
                  <a:pt x="15" y="102"/>
                  <a:pt x="14" y="103"/>
                  <a:pt x="15" y="103"/>
                </a:cubicBezTo>
                <a:cubicBezTo>
                  <a:pt x="15" y="102"/>
                  <a:pt x="15" y="101"/>
                  <a:pt x="14" y="102"/>
                </a:cubicBezTo>
                <a:cubicBezTo>
                  <a:pt x="14" y="101"/>
                  <a:pt x="14" y="101"/>
                  <a:pt x="14" y="100"/>
                </a:cubicBezTo>
                <a:cubicBezTo>
                  <a:pt x="15" y="100"/>
                  <a:pt x="14" y="100"/>
                  <a:pt x="14" y="101"/>
                </a:cubicBezTo>
                <a:cubicBezTo>
                  <a:pt x="15" y="100"/>
                  <a:pt x="15" y="99"/>
                  <a:pt x="14" y="99"/>
                </a:cubicBezTo>
                <a:cubicBezTo>
                  <a:pt x="14" y="98"/>
                  <a:pt x="14" y="97"/>
                  <a:pt x="14" y="96"/>
                </a:cubicBezTo>
                <a:cubicBezTo>
                  <a:pt x="14" y="95"/>
                  <a:pt x="15" y="95"/>
                  <a:pt x="15" y="94"/>
                </a:cubicBezTo>
                <a:cubicBezTo>
                  <a:pt x="15" y="94"/>
                  <a:pt x="14" y="94"/>
                  <a:pt x="14" y="94"/>
                </a:cubicBezTo>
                <a:cubicBezTo>
                  <a:pt x="15" y="93"/>
                  <a:pt x="15" y="92"/>
                  <a:pt x="15" y="90"/>
                </a:cubicBezTo>
                <a:cubicBezTo>
                  <a:pt x="15" y="89"/>
                  <a:pt x="15" y="88"/>
                  <a:pt x="15" y="87"/>
                </a:cubicBezTo>
                <a:cubicBezTo>
                  <a:pt x="16" y="87"/>
                  <a:pt x="15" y="88"/>
                  <a:pt x="15" y="89"/>
                </a:cubicBezTo>
                <a:cubicBezTo>
                  <a:pt x="16" y="88"/>
                  <a:pt x="15" y="87"/>
                  <a:pt x="15" y="87"/>
                </a:cubicBezTo>
                <a:cubicBezTo>
                  <a:pt x="16" y="84"/>
                  <a:pt x="16" y="82"/>
                  <a:pt x="16" y="79"/>
                </a:cubicBezTo>
                <a:cubicBezTo>
                  <a:pt x="17" y="79"/>
                  <a:pt x="16" y="79"/>
                  <a:pt x="17" y="79"/>
                </a:cubicBezTo>
                <a:cubicBezTo>
                  <a:pt x="17" y="78"/>
                  <a:pt x="17" y="79"/>
                  <a:pt x="17" y="78"/>
                </a:cubicBezTo>
                <a:cubicBezTo>
                  <a:pt x="17" y="77"/>
                  <a:pt x="17" y="76"/>
                  <a:pt x="17" y="76"/>
                </a:cubicBezTo>
                <a:cubicBezTo>
                  <a:pt x="17" y="75"/>
                  <a:pt x="18" y="74"/>
                  <a:pt x="18" y="73"/>
                </a:cubicBezTo>
                <a:cubicBezTo>
                  <a:pt x="18" y="72"/>
                  <a:pt x="18" y="71"/>
                  <a:pt x="18" y="71"/>
                </a:cubicBezTo>
                <a:cubicBezTo>
                  <a:pt x="18" y="70"/>
                  <a:pt x="19" y="69"/>
                  <a:pt x="19" y="69"/>
                </a:cubicBezTo>
                <a:cubicBezTo>
                  <a:pt x="19" y="69"/>
                  <a:pt x="19" y="68"/>
                  <a:pt x="19" y="68"/>
                </a:cubicBezTo>
                <a:cubicBezTo>
                  <a:pt x="19" y="67"/>
                  <a:pt x="19" y="67"/>
                  <a:pt x="19" y="67"/>
                </a:cubicBezTo>
                <a:cubicBezTo>
                  <a:pt x="19" y="67"/>
                  <a:pt x="20" y="65"/>
                  <a:pt x="20" y="64"/>
                </a:cubicBezTo>
                <a:cubicBezTo>
                  <a:pt x="20" y="64"/>
                  <a:pt x="19" y="64"/>
                  <a:pt x="19" y="64"/>
                </a:cubicBezTo>
                <a:cubicBezTo>
                  <a:pt x="20" y="63"/>
                  <a:pt x="20" y="63"/>
                  <a:pt x="20" y="62"/>
                </a:cubicBezTo>
                <a:cubicBezTo>
                  <a:pt x="20" y="62"/>
                  <a:pt x="21" y="62"/>
                  <a:pt x="20" y="61"/>
                </a:cubicBezTo>
                <a:cubicBezTo>
                  <a:pt x="20" y="61"/>
                  <a:pt x="21" y="61"/>
                  <a:pt x="21" y="60"/>
                </a:cubicBezTo>
                <a:cubicBezTo>
                  <a:pt x="21" y="60"/>
                  <a:pt x="21" y="60"/>
                  <a:pt x="21" y="60"/>
                </a:cubicBezTo>
                <a:cubicBezTo>
                  <a:pt x="20" y="60"/>
                  <a:pt x="21" y="60"/>
                  <a:pt x="21" y="59"/>
                </a:cubicBezTo>
                <a:cubicBezTo>
                  <a:pt x="22" y="57"/>
                  <a:pt x="23" y="54"/>
                  <a:pt x="24" y="51"/>
                </a:cubicBezTo>
                <a:cubicBezTo>
                  <a:pt x="25" y="50"/>
                  <a:pt x="25" y="49"/>
                  <a:pt x="26" y="47"/>
                </a:cubicBezTo>
                <a:cubicBezTo>
                  <a:pt x="26" y="47"/>
                  <a:pt x="26" y="47"/>
                  <a:pt x="26" y="47"/>
                </a:cubicBezTo>
                <a:cubicBezTo>
                  <a:pt x="27" y="46"/>
                  <a:pt x="27" y="45"/>
                  <a:pt x="28" y="45"/>
                </a:cubicBezTo>
                <a:cubicBezTo>
                  <a:pt x="27" y="44"/>
                  <a:pt x="28" y="43"/>
                  <a:pt x="29" y="42"/>
                </a:cubicBezTo>
                <a:cubicBezTo>
                  <a:pt x="29" y="42"/>
                  <a:pt x="29" y="43"/>
                  <a:pt x="28" y="43"/>
                </a:cubicBezTo>
                <a:cubicBezTo>
                  <a:pt x="29" y="43"/>
                  <a:pt x="29" y="42"/>
                  <a:pt x="29" y="42"/>
                </a:cubicBezTo>
                <a:cubicBezTo>
                  <a:pt x="29" y="42"/>
                  <a:pt x="30" y="42"/>
                  <a:pt x="30" y="41"/>
                </a:cubicBezTo>
                <a:cubicBezTo>
                  <a:pt x="30" y="41"/>
                  <a:pt x="30" y="41"/>
                  <a:pt x="29" y="41"/>
                </a:cubicBezTo>
                <a:cubicBezTo>
                  <a:pt x="29" y="41"/>
                  <a:pt x="30" y="40"/>
                  <a:pt x="30" y="40"/>
                </a:cubicBezTo>
                <a:cubicBezTo>
                  <a:pt x="31" y="39"/>
                  <a:pt x="31" y="39"/>
                  <a:pt x="31" y="38"/>
                </a:cubicBezTo>
                <a:cubicBezTo>
                  <a:pt x="32" y="38"/>
                  <a:pt x="33" y="37"/>
                  <a:pt x="34" y="36"/>
                </a:cubicBezTo>
                <a:cubicBezTo>
                  <a:pt x="33" y="36"/>
                  <a:pt x="33" y="37"/>
                  <a:pt x="33" y="36"/>
                </a:cubicBezTo>
                <a:cubicBezTo>
                  <a:pt x="33" y="35"/>
                  <a:pt x="33" y="35"/>
                  <a:pt x="34" y="34"/>
                </a:cubicBezTo>
                <a:cubicBezTo>
                  <a:pt x="35" y="33"/>
                  <a:pt x="35" y="33"/>
                  <a:pt x="36" y="32"/>
                </a:cubicBezTo>
                <a:cubicBezTo>
                  <a:pt x="36" y="33"/>
                  <a:pt x="36" y="33"/>
                  <a:pt x="36" y="33"/>
                </a:cubicBezTo>
                <a:cubicBezTo>
                  <a:pt x="36" y="33"/>
                  <a:pt x="36" y="32"/>
                  <a:pt x="36" y="32"/>
                </a:cubicBezTo>
                <a:cubicBezTo>
                  <a:pt x="36" y="32"/>
                  <a:pt x="36" y="32"/>
                  <a:pt x="37" y="32"/>
                </a:cubicBezTo>
                <a:cubicBezTo>
                  <a:pt x="37" y="31"/>
                  <a:pt x="39" y="29"/>
                  <a:pt x="39" y="28"/>
                </a:cubicBezTo>
                <a:cubicBezTo>
                  <a:pt x="39" y="29"/>
                  <a:pt x="41" y="28"/>
                  <a:pt x="41" y="28"/>
                </a:cubicBezTo>
                <a:cubicBezTo>
                  <a:pt x="40" y="27"/>
                  <a:pt x="40" y="29"/>
                  <a:pt x="40" y="28"/>
                </a:cubicBezTo>
                <a:cubicBezTo>
                  <a:pt x="40" y="28"/>
                  <a:pt x="41" y="27"/>
                  <a:pt x="42" y="26"/>
                </a:cubicBezTo>
                <a:cubicBezTo>
                  <a:pt x="43" y="26"/>
                  <a:pt x="44" y="25"/>
                  <a:pt x="44" y="25"/>
                </a:cubicBezTo>
                <a:cubicBezTo>
                  <a:pt x="44" y="25"/>
                  <a:pt x="44" y="25"/>
                  <a:pt x="44" y="26"/>
                </a:cubicBezTo>
                <a:cubicBezTo>
                  <a:pt x="45" y="25"/>
                  <a:pt x="45" y="25"/>
                  <a:pt x="45" y="25"/>
                </a:cubicBezTo>
                <a:cubicBezTo>
                  <a:pt x="45" y="24"/>
                  <a:pt x="46" y="24"/>
                  <a:pt x="47" y="24"/>
                </a:cubicBezTo>
                <a:cubicBezTo>
                  <a:pt x="47" y="23"/>
                  <a:pt x="48" y="23"/>
                  <a:pt x="49" y="23"/>
                </a:cubicBezTo>
                <a:cubicBezTo>
                  <a:pt x="49" y="23"/>
                  <a:pt x="50" y="23"/>
                  <a:pt x="51" y="22"/>
                </a:cubicBezTo>
                <a:cubicBezTo>
                  <a:pt x="51" y="22"/>
                  <a:pt x="51" y="22"/>
                  <a:pt x="52" y="22"/>
                </a:cubicBezTo>
                <a:cubicBezTo>
                  <a:pt x="52" y="22"/>
                  <a:pt x="53" y="22"/>
                  <a:pt x="54" y="22"/>
                </a:cubicBezTo>
                <a:cubicBezTo>
                  <a:pt x="55" y="22"/>
                  <a:pt x="55" y="21"/>
                  <a:pt x="56" y="21"/>
                </a:cubicBezTo>
                <a:cubicBezTo>
                  <a:pt x="56" y="21"/>
                  <a:pt x="57" y="21"/>
                  <a:pt x="57" y="21"/>
                </a:cubicBezTo>
                <a:cubicBezTo>
                  <a:pt x="58" y="21"/>
                  <a:pt x="58" y="21"/>
                  <a:pt x="59" y="21"/>
                </a:cubicBezTo>
                <a:cubicBezTo>
                  <a:pt x="59" y="21"/>
                  <a:pt x="60" y="21"/>
                  <a:pt x="60" y="21"/>
                </a:cubicBezTo>
                <a:cubicBezTo>
                  <a:pt x="60" y="21"/>
                  <a:pt x="60" y="21"/>
                  <a:pt x="61" y="21"/>
                </a:cubicBezTo>
                <a:cubicBezTo>
                  <a:pt x="61" y="21"/>
                  <a:pt x="62" y="21"/>
                  <a:pt x="62" y="21"/>
                </a:cubicBezTo>
                <a:cubicBezTo>
                  <a:pt x="63" y="22"/>
                  <a:pt x="64" y="22"/>
                  <a:pt x="65" y="22"/>
                </a:cubicBezTo>
                <a:cubicBezTo>
                  <a:pt x="65" y="22"/>
                  <a:pt x="66" y="22"/>
                  <a:pt x="67" y="22"/>
                </a:cubicBezTo>
                <a:cubicBezTo>
                  <a:pt x="67" y="22"/>
                  <a:pt x="67" y="22"/>
                  <a:pt x="67" y="23"/>
                </a:cubicBezTo>
                <a:cubicBezTo>
                  <a:pt x="68" y="23"/>
                  <a:pt x="68" y="23"/>
                  <a:pt x="68" y="23"/>
                </a:cubicBezTo>
                <a:cubicBezTo>
                  <a:pt x="69" y="23"/>
                  <a:pt x="69" y="23"/>
                  <a:pt x="70" y="23"/>
                </a:cubicBezTo>
                <a:cubicBezTo>
                  <a:pt x="71" y="24"/>
                  <a:pt x="71" y="24"/>
                  <a:pt x="72" y="24"/>
                </a:cubicBezTo>
                <a:cubicBezTo>
                  <a:pt x="73" y="24"/>
                  <a:pt x="73" y="25"/>
                  <a:pt x="74" y="25"/>
                </a:cubicBezTo>
                <a:cubicBezTo>
                  <a:pt x="74" y="26"/>
                  <a:pt x="74" y="26"/>
                  <a:pt x="74" y="26"/>
                </a:cubicBezTo>
                <a:cubicBezTo>
                  <a:pt x="73" y="26"/>
                  <a:pt x="73" y="25"/>
                  <a:pt x="72" y="25"/>
                </a:cubicBezTo>
                <a:cubicBezTo>
                  <a:pt x="72" y="25"/>
                  <a:pt x="72" y="26"/>
                  <a:pt x="72" y="26"/>
                </a:cubicBezTo>
                <a:cubicBezTo>
                  <a:pt x="72" y="26"/>
                  <a:pt x="72" y="26"/>
                  <a:pt x="72" y="26"/>
                </a:cubicBezTo>
                <a:cubicBezTo>
                  <a:pt x="73" y="26"/>
                  <a:pt x="72" y="26"/>
                  <a:pt x="73" y="26"/>
                </a:cubicBezTo>
                <a:cubicBezTo>
                  <a:pt x="73" y="27"/>
                  <a:pt x="73" y="26"/>
                  <a:pt x="73" y="26"/>
                </a:cubicBezTo>
                <a:cubicBezTo>
                  <a:pt x="74" y="27"/>
                  <a:pt x="73" y="27"/>
                  <a:pt x="74" y="27"/>
                </a:cubicBezTo>
                <a:moveTo>
                  <a:pt x="16" y="89"/>
                </a:moveTo>
                <a:cubicBezTo>
                  <a:pt x="16" y="89"/>
                  <a:pt x="15" y="90"/>
                  <a:pt x="15" y="90"/>
                </a:cubicBezTo>
                <a:cubicBezTo>
                  <a:pt x="15" y="90"/>
                  <a:pt x="16" y="90"/>
                  <a:pt x="16" y="89"/>
                </a:cubicBezTo>
                <a:moveTo>
                  <a:pt x="18" y="98"/>
                </a:moveTo>
                <a:cubicBezTo>
                  <a:pt x="18" y="99"/>
                  <a:pt x="18" y="99"/>
                  <a:pt x="18" y="100"/>
                </a:cubicBezTo>
                <a:cubicBezTo>
                  <a:pt x="18" y="100"/>
                  <a:pt x="19" y="99"/>
                  <a:pt x="19" y="98"/>
                </a:cubicBezTo>
                <a:cubicBezTo>
                  <a:pt x="18" y="99"/>
                  <a:pt x="18" y="98"/>
                  <a:pt x="18" y="98"/>
                </a:cubicBezTo>
                <a:moveTo>
                  <a:pt x="20" y="96"/>
                </a:moveTo>
                <a:cubicBezTo>
                  <a:pt x="20" y="96"/>
                  <a:pt x="19" y="98"/>
                  <a:pt x="20" y="98"/>
                </a:cubicBezTo>
                <a:cubicBezTo>
                  <a:pt x="20" y="97"/>
                  <a:pt x="20" y="97"/>
                  <a:pt x="20" y="96"/>
                </a:cubicBezTo>
                <a:moveTo>
                  <a:pt x="20" y="89"/>
                </a:moveTo>
                <a:cubicBezTo>
                  <a:pt x="20" y="89"/>
                  <a:pt x="19" y="91"/>
                  <a:pt x="20" y="91"/>
                </a:cubicBezTo>
                <a:cubicBezTo>
                  <a:pt x="20" y="90"/>
                  <a:pt x="20" y="90"/>
                  <a:pt x="20" y="89"/>
                </a:cubicBezTo>
                <a:moveTo>
                  <a:pt x="16" y="83"/>
                </a:moveTo>
                <a:cubicBezTo>
                  <a:pt x="16" y="83"/>
                  <a:pt x="16" y="85"/>
                  <a:pt x="17" y="85"/>
                </a:cubicBezTo>
                <a:cubicBezTo>
                  <a:pt x="16" y="85"/>
                  <a:pt x="17" y="83"/>
                  <a:pt x="16" y="83"/>
                </a:cubicBezTo>
                <a:moveTo>
                  <a:pt x="22" y="70"/>
                </a:moveTo>
                <a:cubicBezTo>
                  <a:pt x="22" y="70"/>
                  <a:pt x="22" y="71"/>
                  <a:pt x="22" y="71"/>
                </a:cubicBezTo>
                <a:cubicBezTo>
                  <a:pt x="22" y="71"/>
                  <a:pt x="23" y="70"/>
                  <a:pt x="22" y="70"/>
                </a:cubicBezTo>
                <a:moveTo>
                  <a:pt x="24" y="63"/>
                </a:moveTo>
                <a:cubicBezTo>
                  <a:pt x="23" y="63"/>
                  <a:pt x="24" y="64"/>
                  <a:pt x="24" y="64"/>
                </a:cubicBezTo>
                <a:cubicBezTo>
                  <a:pt x="24" y="63"/>
                  <a:pt x="24" y="63"/>
                  <a:pt x="24" y="62"/>
                </a:cubicBezTo>
                <a:cubicBezTo>
                  <a:pt x="24" y="62"/>
                  <a:pt x="24" y="63"/>
                  <a:pt x="24" y="63"/>
                </a:cubicBezTo>
                <a:moveTo>
                  <a:pt x="33" y="40"/>
                </a:moveTo>
                <a:cubicBezTo>
                  <a:pt x="32" y="41"/>
                  <a:pt x="32" y="41"/>
                  <a:pt x="32" y="41"/>
                </a:cubicBezTo>
                <a:cubicBezTo>
                  <a:pt x="33" y="41"/>
                  <a:pt x="33" y="40"/>
                  <a:pt x="33" y="40"/>
                </a:cubicBezTo>
                <a:moveTo>
                  <a:pt x="32" y="38"/>
                </a:moveTo>
                <a:cubicBezTo>
                  <a:pt x="31" y="39"/>
                  <a:pt x="30" y="40"/>
                  <a:pt x="30" y="41"/>
                </a:cubicBezTo>
                <a:cubicBezTo>
                  <a:pt x="31" y="40"/>
                  <a:pt x="31" y="40"/>
                  <a:pt x="30" y="40"/>
                </a:cubicBezTo>
                <a:cubicBezTo>
                  <a:pt x="30" y="39"/>
                  <a:pt x="33" y="39"/>
                  <a:pt x="32" y="38"/>
                </a:cubicBezTo>
                <a:moveTo>
                  <a:pt x="34" y="35"/>
                </a:moveTo>
                <a:cubicBezTo>
                  <a:pt x="34" y="35"/>
                  <a:pt x="33" y="36"/>
                  <a:pt x="34" y="36"/>
                </a:cubicBezTo>
                <a:cubicBezTo>
                  <a:pt x="34" y="35"/>
                  <a:pt x="34" y="35"/>
                  <a:pt x="34" y="35"/>
                </a:cubicBezTo>
                <a:moveTo>
                  <a:pt x="35" y="35"/>
                </a:moveTo>
                <a:cubicBezTo>
                  <a:pt x="35" y="34"/>
                  <a:pt x="35" y="34"/>
                  <a:pt x="36" y="34"/>
                </a:cubicBezTo>
                <a:cubicBezTo>
                  <a:pt x="35" y="33"/>
                  <a:pt x="34" y="34"/>
                  <a:pt x="35" y="35"/>
                </a:cubicBezTo>
                <a:moveTo>
                  <a:pt x="43" y="32"/>
                </a:moveTo>
                <a:cubicBezTo>
                  <a:pt x="43" y="32"/>
                  <a:pt x="43" y="32"/>
                  <a:pt x="43" y="32"/>
                </a:cubicBezTo>
                <a:cubicBezTo>
                  <a:pt x="43" y="33"/>
                  <a:pt x="44" y="32"/>
                  <a:pt x="43" y="32"/>
                </a:cubicBezTo>
                <a:moveTo>
                  <a:pt x="45" y="30"/>
                </a:moveTo>
                <a:cubicBezTo>
                  <a:pt x="45" y="31"/>
                  <a:pt x="44" y="30"/>
                  <a:pt x="44" y="31"/>
                </a:cubicBezTo>
                <a:cubicBezTo>
                  <a:pt x="44" y="31"/>
                  <a:pt x="44" y="31"/>
                  <a:pt x="45" y="31"/>
                </a:cubicBezTo>
                <a:cubicBezTo>
                  <a:pt x="45" y="31"/>
                  <a:pt x="44" y="31"/>
                  <a:pt x="45" y="32"/>
                </a:cubicBezTo>
                <a:cubicBezTo>
                  <a:pt x="45" y="31"/>
                  <a:pt x="45" y="31"/>
                  <a:pt x="45" y="30"/>
                </a:cubicBezTo>
                <a:moveTo>
                  <a:pt x="50" y="30"/>
                </a:moveTo>
                <a:cubicBezTo>
                  <a:pt x="50" y="30"/>
                  <a:pt x="50" y="30"/>
                  <a:pt x="51" y="30"/>
                </a:cubicBezTo>
                <a:cubicBezTo>
                  <a:pt x="50" y="29"/>
                  <a:pt x="50" y="29"/>
                  <a:pt x="50" y="30"/>
                </a:cubicBezTo>
                <a:moveTo>
                  <a:pt x="50" y="28"/>
                </a:moveTo>
                <a:cubicBezTo>
                  <a:pt x="50" y="28"/>
                  <a:pt x="49" y="28"/>
                  <a:pt x="49" y="28"/>
                </a:cubicBezTo>
                <a:cubicBezTo>
                  <a:pt x="50" y="28"/>
                  <a:pt x="50" y="28"/>
                  <a:pt x="50" y="29"/>
                </a:cubicBezTo>
                <a:cubicBezTo>
                  <a:pt x="50" y="28"/>
                  <a:pt x="50" y="28"/>
                  <a:pt x="50" y="28"/>
                </a:cubicBezTo>
                <a:moveTo>
                  <a:pt x="57" y="28"/>
                </a:moveTo>
                <a:cubicBezTo>
                  <a:pt x="57" y="28"/>
                  <a:pt x="58" y="29"/>
                  <a:pt x="58" y="29"/>
                </a:cubicBezTo>
                <a:cubicBezTo>
                  <a:pt x="58" y="28"/>
                  <a:pt x="58" y="28"/>
                  <a:pt x="57" y="28"/>
                </a:cubicBezTo>
                <a:cubicBezTo>
                  <a:pt x="57" y="28"/>
                  <a:pt x="57" y="28"/>
                  <a:pt x="57" y="28"/>
                </a:cubicBezTo>
                <a:cubicBezTo>
                  <a:pt x="57" y="28"/>
                  <a:pt x="57" y="28"/>
                  <a:pt x="57" y="28"/>
                </a:cubicBezTo>
                <a:cubicBezTo>
                  <a:pt x="57" y="28"/>
                  <a:pt x="57" y="28"/>
                  <a:pt x="57" y="28"/>
                </a:cubicBezTo>
                <a:cubicBezTo>
                  <a:pt x="56" y="28"/>
                  <a:pt x="57" y="28"/>
                  <a:pt x="57" y="28"/>
                </a:cubicBezTo>
                <a:moveTo>
                  <a:pt x="56" y="29"/>
                </a:moveTo>
                <a:cubicBezTo>
                  <a:pt x="56" y="29"/>
                  <a:pt x="56" y="29"/>
                  <a:pt x="56" y="29"/>
                </a:cubicBezTo>
                <a:cubicBezTo>
                  <a:pt x="56" y="29"/>
                  <a:pt x="56" y="29"/>
                  <a:pt x="56" y="29"/>
                </a:cubicBezTo>
                <a:moveTo>
                  <a:pt x="55" y="27"/>
                </a:moveTo>
                <a:cubicBezTo>
                  <a:pt x="55" y="28"/>
                  <a:pt x="56" y="27"/>
                  <a:pt x="56" y="28"/>
                </a:cubicBezTo>
                <a:cubicBezTo>
                  <a:pt x="56" y="28"/>
                  <a:pt x="56" y="28"/>
                  <a:pt x="56" y="27"/>
                </a:cubicBezTo>
                <a:cubicBezTo>
                  <a:pt x="56" y="27"/>
                  <a:pt x="56" y="27"/>
                  <a:pt x="55" y="27"/>
                </a:cubicBezTo>
                <a:moveTo>
                  <a:pt x="54" y="29"/>
                </a:moveTo>
                <a:cubicBezTo>
                  <a:pt x="55" y="29"/>
                  <a:pt x="55" y="29"/>
                  <a:pt x="55" y="29"/>
                </a:cubicBezTo>
                <a:cubicBezTo>
                  <a:pt x="55" y="29"/>
                  <a:pt x="55" y="29"/>
                  <a:pt x="55" y="29"/>
                </a:cubicBezTo>
                <a:cubicBezTo>
                  <a:pt x="55" y="29"/>
                  <a:pt x="55" y="29"/>
                  <a:pt x="55" y="28"/>
                </a:cubicBezTo>
                <a:cubicBezTo>
                  <a:pt x="55" y="28"/>
                  <a:pt x="54" y="28"/>
                  <a:pt x="54" y="29"/>
                </a:cubicBezTo>
                <a:moveTo>
                  <a:pt x="52" y="29"/>
                </a:moveTo>
                <a:cubicBezTo>
                  <a:pt x="53" y="29"/>
                  <a:pt x="53" y="29"/>
                  <a:pt x="53" y="28"/>
                </a:cubicBezTo>
                <a:cubicBezTo>
                  <a:pt x="52" y="28"/>
                  <a:pt x="52" y="29"/>
                  <a:pt x="52" y="29"/>
                </a:cubicBezTo>
                <a:moveTo>
                  <a:pt x="68" y="25"/>
                </a:moveTo>
                <a:cubicBezTo>
                  <a:pt x="68" y="24"/>
                  <a:pt x="68" y="24"/>
                  <a:pt x="67" y="24"/>
                </a:cubicBezTo>
                <a:cubicBezTo>
                  <a:pt x="67" y="24"/>
                  <a:pt x="67" y="24"/>
                  <a:pt x="67" y="25"/>
                </a:cubicBezTo>
                <a:cubicBezTo>
                  <a:pt x="67" y="25"/>
                  <a:pt x="67" y="24"/>
                  <a:pt x="68" y="25"/>
                </a:cubicBezTo>
                <a:moveTo>
                  <a:pt x="70" y="24"/>
                </a:moveTo>
                <a:cubicBezTo>
                  <a:pt x="70" y="24"/>
                  <a:pt x="70" y="24"/>
                  <a:pt x="70" y="24"/>
                </a:cubicBezTo>
                <a:cubicBezTo>
                  <a:pt x="70" y="24"/>
                  <a:pt x="71" y="24"/>
                  <a:pt x="71" y="24"/>
                </a:cubicBezTo>
                <a:cubicBezTo>
                  <a:pt x="70" y="24"/>
                  <a:pt x="70" y="23"/>
                  <a:pt x="69" y="23"/>
                </a:cubicBezTo>
                <a:cubicBezTo>
                  <a:pt x="69" y="24"/>
                  <a:pt x="70" y="24"/>
                  <a:pt x="70" y="24"/>
                </a:cubicBezTo>
                <a:cubicBezTo>
                  <a:pt x="70" y="24"/>
                  <a:pt x="70" y="25"/>
                  <a:pt x="70" y="24"/>
                </a:cubicBezTo>
                <a:moveTo>
                  <a:pt x="16" y="112"/>
                </a:moveTo>
                <a:cubicBezTo>
                  <a:pt x="17" y="113"/>
                  <a:pt x="17" y="113"/>
                  <a:pt x="17" y="114"/>
                </a:cubicBezTo>
                <a:cubicBezTo>
                  <a:pt x="17" y="115"/>
                  <a:pt x="17" y="115"/>
                  <a:pt x="16" y="116"/>
                </a:cubicBezTo>
                <a:cubicBezTo>
                  <a:pt x="16" y="115"/>
                  <a:pt x="15" y="114"/>
                  <a:pt x="15" y="114"/>
                </a:cubicBezTo>
                <a:cubicBezTo>
                  <a:pt x="15" y="114"/>
                  <a:pt x="16" y="114"/>
                  <a:pt x="16" y="115"/>
                </a:cubicBezTo>
                <a:cubicBezTo>
                  <a:pt x="16" y="115"/>
                  <a:pt x="17" y="115"/>
                  <a:pt x="16" y="114"/>
                </a:cubicBezTo>
                <a:cubicBezTo>
                  <a:pt x="16" y="114"/>
                  <a:pt x="15" y="113"/>
                  <a:pt x="15" y="113"/>
                </a:cubicBezTo>
                <a:cubicBezTo>
                  <a:pt x="15" y="112"/>
                  <a:pt x="15" y="111"/>
                  <a:pt x="15" y="111"/>
                </a:cubicBezTo>
                <a:cubicBezTo>
                  <a:pt x="16" y="112"/>
                  <a:pt x="15" y="112"/>
                  <a:pt x="16" y="112"/>
                </a:cubicBezTo>
                <a:cubicBezTo>
                  <a:pt x="16" y="111"/>
                  <a:pt x="15" y="110"/>
                  <a:pt x="16" y="109"/>
                </a:cubicBezTo>
                <a:cubicBezTo>
                  <a:pt x="15" y="109"/>
                  <a:pt x="15" y="109"/>
                  <a:pt x="15" y="109"/>
                </a:cubicBezTo>
                <a:cubicBezTo>
                  <a:pt x="15" y="110"/>
                  <a:pt x="15" y="110"/>
                  <a:pt x="15" y="111"/>
                </a:cubicBezTo>
                <a:cubicBezTo>
                  <a:pt x="15" y="111"/>
                  <a:pt x="14" y="110"/>
                  <a:pt x="14" y="110"/>
                </a:cubicBezTo>
                <a:cubicBezTo>
                  <a:pt x="14" y="109"/>
                  <a:pt x="14" y="109"/>
                  <a:pt x="15" y="109"/>
                </a:cubicBezTo>
                <a:cubicBezTo>
                  <a:pt x="14" y="108"/>
                  <a:pt x="14" y="107"/>
                  <a:pt x="15" y="107"/>
                </a:cubicBezTo>
                <a:cubicBezTo>
                  <a:pt x="15" y="107"/>
                  <a:pt x="15" y="108"/>
                  <a:pt x="15" y="108"/>
                </a:cubicBezTo>
                <a:cubicBezTo>
                  <a:pt x="15" y="108"/>
                  <a:pt x="15" y="108"/>
                  <a:pt x="15" y="108"/>
                </a:cubicBezTo>
                <a:cubicBezTo>
                  <a:pt x="15" y="109"/>
                  <a:pt x="15" y="108"/>
                  <a:pt x="15" y="109"/>
                </a:cubicBezTo>
                <a:cubicBezTo>
                  <a:pt x="16" y="109"/>
                  <a:pt x="16" y="108"/>
                  <a:pt x="16" y="108"/>
                </a:cubicBezTo>
                <a:cubicBezTo>
                  <a:pt x="16" y="108"/>
                  <a:pt x="17" y="109"/>
                  <a:pt x="17" y="110"/>
                </a:cubicBezTo>
                <a:cubicBezTo>
                  <a:pt x="17" y="110"/>
                  <a:pt x="16" y="111"/>
                  <a:pt x="16" y="112"/>
                </a:cubicBezTo>
                <a:moveTo>
                  <a:pt x="19" y="112"/>
                </a:moveTo>
                <a:cubicBezTo>
                  <a:pt x="19" y="112"/>
                  <a:pt x="19" y="112"/>
                  <a:pt x="19" y="112"/>
                </a:cubicBezTo>
                <a:cubicBezTo>
                  <a:pt x="18" y="112"/>
                  <a:pt x="19" y="113"/>
                  <a:pt x="18" y="113"/>
                </a:cubicBezTo>
                <a:cubicBezTo>
                  <a:pt x="18" y="112"/>
                  <a:pt x="18" y="112"/>
                  <a:pt x="19" y="112"/>
                </a:cubicBezTo>
                <a:moveTo>
                  <a:pt x="17" y="108"/>
                </a:moveTo>
                <a:cubicBezTo>
                  <a:pt x="17" y="107"/>
                  <a:pt x="17" y="107"/>
                  <a:pt x="17" y="107"/>
                </a:cubicBezTo>
                <a:cubicBezTo>
                  <a:pt x="18" y="107"/>
                  <a:pt x="18" y="108"/>
                  <a:pt x="17" y="108"/>
                </a:cubicBezTo>
              </a:path>
            </a:pathLst>
          </a:custGeom>
          <a:solidFill>
            <a:srgbClr val="5CC3E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矩形 23"/>
          <p:cNvSpPr/>
          <p:nvPr/>
        </p:nvSpPr>
        <p:spPr>
          <a:xfrm>
            <a:off x="4854085" y="4117171"/>
            <a:ext cx="1960880" cy="398780"/>
          </a:xfrm>
          <a:prstGeom prst="rect">
            <a:avLst/>
          </a:prstGeom>
        </p:spPr>
        <p:txBody>
          <a:bodyPr wrap="none">
            <a:spAutoFit/>
          </a:bodyPr>
          <a:lstStyle/>
          <a:p>
            <a:r>
              <a:rPr lang="zh-CN" altLang="en-US" sz="2000" dirty="0">
                <a:blipFill>
                  <a:blip r:embed="rId5"/>
                  <a:stretch>
                    <a:fillRect/>
                  </a:stretch>
                </a:blipFill>
                <a:latin typeface="方正正大黑简体" panose="02000000000000000000" pitchFamily="2" charset="-122"/>
                <a:ea typeface="方正正大黑简体" panose="02000000000000000000" pitchFamily="2" charset="-122"/>
              </a:rPr>
              <a:t>研究成果及结论</a:t>
            </a:r>
          </a:p>
        </p:txBody>
      </p:sp>
      <p:sp>
        <p:nvSpPr>
          <p:cNvPr id="25" name="矩形 24"/>
          <p:cNvSpPr/>
          <p:nvPr/>
        </p:nvSpPr>
        <p:spPr>
          <a:xfrm>
            <a:off x="8243753" y="4131025"/>
            <a:ext cx="1452880" cy="398780"/>
          </a:xfrm>
          <a:prstGeom prst="rect">
            <a:avLst/>
          </a:prstGeom>
        </p:spPr>
        <p:txBody>
          <a:bodyPr wrap="none">
            <a:spAutoFit/>
          </a:bodyPr>
          <a:lstStyle/>
          <a:p>
            <a:r>
              <a:rPr lang="zh-CN" altLang="en-US" sz="2000" dirty="0">
                <a:blipFill>
                  <a:blip r:embed="rId6"/>
                  <a:stretch>
                    <a:fillRect/>
                  </a:stretch>
                </a:blipFill>
                <a:latin typeface="方正正大黑简体" panose="02000000000000000000" pitchFamily="2" charset="-122"/>
                <a:ea typeface="方正正大黑简体" panose="02000000000000000000" pitchFamily="2" charset="-122"/>
              </a:rPr>
              <a:t>总结与反思</a:t>
            </a:r>
          </a:p>
        </p:txBody>
      </p:sp>
      <p:grpSp>
        <p:nvGrpSpPr>
          <p:cNvPr id="36" name="组合 35"/>
          <p:cNvGrpSpPr/>
          <p:nvPr/>
        </p:nvGrpSpPr>
        <p:grpSpPr>
          <a:xfrm>
            <a:off x="7589839" y="3979177"/>
            <a:ext cx="431944" cy="573196"/>
            <a:chOff x="5761038" y="2984500"/>
            <a:chExt cx="669925" cy="889000"/>
          </a:xfrm>
        </p:grpSpPr>
        <p:sp>
          <p:nvSpPr>
            <p:cNvPr id="34" name="Freeform 21"/>
            <p:cNvSpPr>
              <a:spLocks noEditPoints="1"/>
            </p:cNvSpPr>
            <p:nvPr/>
          </p:nvSpPr>
          <p:spPr bwMode="auto">
            <a:xfrm>
              <a:off x="5903913" y="3079750"/>
              <a:ext cx="409575" cy="685800"/>
            </a:xfrm>
            <a:custGeom>
              <a:avLst/>
              <a:gdLst>
                <a:gd name="T0" fmla="*/ 70 w 95"/>
                <a:gd name="T1" fmla="*/ 100 h 160"/>
                <a:gd name="T2" fmla="*/ 32 w 95"/>
                <a:gd name="T3" fmla="*/ 35 h 160"/>
                <a:gd name="T4" fmla="*/ 25 w 95"/>
                <a:gd name="T5" fmla="*/ 66 h 160"/>
                <a:gd name="T6" fmla="*/ 25 w 95"/>
                <a:gd name="T7" fmla="*/ 62 h 160"/>
                <a:gd name="T8" fmla="*/ 19 w 95"/>
                <a:gd name="T9" fmla="*/ 88 h 160"/>
                <a:gd name="T10" fmla="*/ 17 w 95"/>
                <a:gd name="T11" fmla="*/ 88 h 160"/>
                <a:gd name="T12" fmla="*/ 23 w 95"/>
                <a:gd name="T13" fmla="*/ 79 h 160"/>
                <a:gd name="T14" fmla="*/ 43 w 95"/>
                <a:gd name="T15" fmla="*/ 105 h 160"/>
                <a:gd name="T16" fmla="*/ 30 w 95"/>
                <a:gd name="T17" fmla="*/ 41 h 160"/>
                <a:gd name="T18" fmla="*/ 34 w 95"/>
                <a:gd name="T19" fmla="*/ 47 h 160"/>
                <a:gd name="T20" fmla="*/ 26 w 95"/>
                <a:gd name="T21" fmla="*/ 70 h 160"/>
                <a:gd name="T22" fmla="*/ 24 w 95"/>
                <a:gd name="T23" fmla="*/ 7 h 160"/>
                <a:gd name="T24" fmla="*/ 61 w 95"/>
                <a:gd name="T25" fmla="*/ 34 h 160"/>
                <a:gd name="T26" fmla="*/ 86 w 95"/>
                <a:gd name="T27" fmla="*/ 58 h 160"/>
                <a:gd name="T28" fmla="*/ 82 w 95"/>
                <a:gd name="T29" fmla="*/ 124 h 160"/>
                <a:gd name="T30" fmla="*/ 66 w 95"/>
                <a:gd name="T31" fmla="*/ 145 h 160"/>
                <a:gd name="T32" fmla="*/ 23 w 95"/>
                <a:gd name="T33" fmla="*/ 159 h 160"/>
                <a:gd name="T34" fmla="*/ 5 w 95"/>
                <a:gd name="T35" fmla="*/ 107 h 160"/>
                <a:gd name="T36" fmla="*/ 26 w 95"/>
                <a:gd name="T37" fmla="*/ 99 h 160"/>
                <a:gd name="T38" fmla="*/ 20 w 95"/>
                <a:gd name="T39" fmla="*/ 136 h 160"/>
                <a:gd name="T40" fmla="*/ 42 w 95"/>
                <a:gd name="T41" fmla="*/ 136 h 160"/>
                <a:gd name="T42" fmla="*/ 67 w 95"/>
                <a:gd name="T43" fmla="*/ 108 h 160"/>
                <a:gd name="T44" fmla="*/ 75 w 95"/>
                <a:gd name="T45" fmla="*/ 97 h 160"/>
                <a:gd name="T46" fmla="*/ 73 w 95"/>
                <a:gd name="T47" fmla="*/ 68 h 160"/>
                <a:gd name="T48" fmla="*/ 52 w 95"/>
                <a:gd name="T49" fmla="*/ 41 h 160"/>
                <a:gd name="T50" fmla="*/ 69 w 95"/>
                <a:gd name="T51" fmla="*/ 72 h 160"/>
                <a:gd name="T52" fmla="*/ 65 w 95"/>
                <a:gd name="T53" fmla="*/ 79 h 160"/>
                <a:gd name="T54" fmla="*/ 54 w 95"/>
                <a:gd name="T55" fmla="*/ 55 h 160"/>
                <a:gd name="T56" fmla="*/ 39 w 95"/>
                <a:gd name="T57" fmla="*/ 32 h 160"/>
                <a:gd name="T58" fmla="*/ 27 w 95"/>
                <a:gd name="T59" fmla="*/ 28 h 160"/>
                <a:gd name="T60" fmla="*/ 34 w 95"/>
                <a:gd name="T61" fmla="*/ 51 h 160"/>
                <a:gd name="T62" fmla="*/ 35 w 95"/>
                <a:gd name="T63" fmla="*/ 58 h 160"/>
                <a:gd name="T64" fmla="*/ 27 w 95"/>
                <a:gd name="T65" fmla="*/ 47 h 160"/>
                <a:gd name="T66" fmla="*/ 27 w 95"/>
                <a:gd name="T67" fmla="*/ 54 h 160"/>
                <a:gd name="T68" fmla="*/ 45 w 95"/>
                <a:gd name="T69" fmla="*/ 26 h 160"/>
                <a:gd name="T70" fmla="*/ 79 w 95"/>
                <a:gd name="T71" fmla="*/ 58 h 160"/>
                <a:gd name="T72" fmla="*/ 45 w 95"/>
                <a:gd name="T73" fmla="*/ 21 h 160"/>
                <a:gd name="T74" fmla="*/ 47 w 95"/>
                <a:gd name="T75" fmla="*/ 18 h 160"/>
                <a:gd name="T76" fmla="*/ 32 w 95"/>
                <a:gd name="T77" fmla="*/ 48 h 160"/>
                <a:gd name="T78" fmla="*/ 25 w 95"/>
                <a:gd name="T79" fmla="*/ 41 h 160"/>
                <a:gd name="T80" fmla="*/ 26 w 95"/>
                <a:gd name="T81" fmla="*/ 34 h 160"/>
                <a:gd name="T82" fmla="*/ 27 w 95"/>
                <a:gd name="T83" fmla="*/ 31 h 160"/>
                <a:gd name="T84" fmla="*/ 24 w 95"/>
                <a:gd name="T85" fmla="*/ 20 h 160"/>
                <a:gd name="T86" fmla="*/ 43 w 95"/>
                <a:gd name="T87" fmla="*/ 38 h 160"/>
                <a:gd name="T88" fmla="*/ 48 w 95"/>
                <a:gd name="T89" fmla="*/ 47 h 160"/>
                <a:gd name="T90" fmla="*/ 55 w 95"/>
                <a:gd name="T91" fmla="*/ 53 h 160"/>
                <a:gd name="T92" fmla="*/ 23 w 95"/>
                <a:gd name="T93" fmla="*/ 134 h 160"/>
                <a:gd name="T94" fmla="*/ 26 w 95"/>
                <a:gd name="T95" fmla="*/ 146 h 160"/>
                <a:gd name="T96" fmla="*/ 55 w 95"/>
                <a:gd name="T97" fmla="*/ 135 h 160"/>
                <a:gd name="T98" fmla="*/ 65 w 95"/>
                <a:gd name="T99" fmla="*/ 120 h 160"/>
                <a:gd name="T100" fmla="*/ 93 w 95"/>
                <a:gd name="T101" fmla="*/ 74 h 160"/>
                <a:gd name="T102" fmla="*/ 71 w 95"/>
                <a:gd name="T103" fmla="*/ 37 h 160"/>
                <a:gd name="T104" fmla="*/ 35 w 95"/>
                <a:gd name="T105" fmla="*/ 135 h 160"/>
                <a:gd name="T106" fmla="*/ 27 w 95"/>
                <a:gd name="T107" fmla="*/ 131 h 160"/>
                <a:gd name="T108" fmla="*/ 52 w 95"/>
                <a:gd name="T109" fmla="*/ 22 h 160"/>
                <a:gd name="T110" fmla="*/ 40 w 95"/>
                <a:gd name="T111" fmla="*/ 18 h 160"/>
                <a:gd name="T112" fmla="*/ 4 w 95"/>
                <a:gd name="T113" fmla="*/ 82 h 160"/>
                <a:gd name="T114" fmla="*/ 8 w 95"/>
                <a:gd name="T115" fmla="*/ 22 h 160"/>
                <a:gd name="T116" fmla="*/ 13 w 95"/>
                <a:gd name="T117" fmla="*/ 9 h 160"/>
                <a:gd name="T118" fmla="*/ 13 w 95"/>
                <a:gd name="T119" fmla="*/ 57 h 160"/>
                <a:gd name="T120" fmla="*/ 13 w 95"/>
                <a:gd name="T121" fmla="*/ 12 h 160"/>
                <a:gd name="T122" fmla="*/ 2 w 95"/>
                <a:gd name="T123" fmla="*/ 8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5" h="160">
                  <a:moveTo>
                    <a:pt x="68" y="98"/>
                  </a:moveTo>
                  <a:cubicBezTo>
                    <a:pt x="67" y="97"/>
                    <a:pt x="67" y="97"/>
                    <a:pt x="67" y="97"/>
                  </a:cubicBezTo>
                  <a:cubicBezTo>
                    <a:pt x="67" y="97"/>
                    <a:pt x="67" y="97"/>
                    <a:pt x="67" y="97"/>
                  </a:cubicBezTo>
                  <a:cubicBezTo>
                    <a:pt x="67" y="97"/>
                    <a:pt x="67" y="97"/>
                    <a:pt x="67" y="97"/>
                  </a:cubicBezTo>
                  <a:cubicBezTo>
                    <a:pt x="68" y="97"/>
                    <a:pt x="68" y="97"/>
                    <a:pt x="68" y="98"/>
                  </a:cubicBezTo>
                  <a:moveTo>
                    <a:pt x="69" y="99"/>
                  </a:moveTo>
                  <a:cubicBezTo>
                    <a:pt x="69" y="99"/>
                    <a:pt x="69" y="99"/>
                    <a:pt x="68" y="99"/>
                  </a:cubicBezTo>
                  <a:cubicBezTo>
                    <a:pt x="68" y="99"/>
                    <a:pt x="69" y="99"/>
                    <a:pt x="69" y="99"/>
                  </a:cubicBezTo>
                  <a:cubicBezTo>
                    <a:pt x="69" y="99"/>
                    <a:pt x="69" y="98"/>
                    <a:pt x="70" y="98"/>
                  </a:cubicBezTo>
                  <a:cubicBezTo>
                    <a:pt x="70" y="99"/>
                    <a:pt x="69" y="99"/>
                    <a:pt x="69" y="99"/>
                  </a:cubicBezTo>
                  <a:moveTo>
                    <a:pt x="67" y="97"/>
                  </a:moveTo>
                  <a:cubicBezTo>
                    <a:pt x="67" y="98"/>
                    <a:pt x="67" y="98"/>
                    <a:pt x="67" y="98"/>
                  </a:cubicBezTo>
                  <a:cubicBezTo>
                    <a:pt x="66" y="98"/>
                    <a:pt x="66" y="97"/>
                    <a:pt x="67" y="97"/>
                  </a:cubicBezTo>
                  <a:moveTo>
                    <a:pt x="69" y="105"/>
                  </a:moveTo>
                  <a:cubicBezTo>
                    <a:pt x="69" y="105"/>
                    <a:pt x="68" y="105"/>
                    <a:pt x="69" y="104"/>
                  </a:cubicBezTo>
                  <a:cubicBezTo>
                    <a:pt x="69" y="104"/>
                    <a:pt x="68" y="104"/>
                    <a:pt x="68" y="104"/>
                  </a:cubicBezTo>
                  <a:cubicBezTo>
                    <a:pt x="68" y="103"/>
                    <a:pt x="68" y="103"/>
                    <a:pt x="68" y="103"/>
                  </a:cubicBezTo>
                  <a:cubicBezTo>
                    <a:pt x="69" y="102"/>
                    <a:pt x="69" y="103"/>
                    <a:pt x="68" y="103"/>
                  </a:cubicBezTo>
                  <a:cubicBezTo>
                    <a:pt x="69" y="103"/>
                    <a:pt x="69" y="103"/>
                    <a:pt x="70" y="103"/>
                  </a:cubicBezTo>
                  <a:cubicBezTo>
                    <a:pt x="70" y="103"/>
                    <a:pt x="69" y="103"/>
                    <a:pt x="69" y="103"/>
                  </a:cubicBezTo>
                  <a:cubicBezTo>
                    <a:pt x="69" y="102"/>
                    <a:pt x="70" y="102"/>
                    <a:pt x="71" y="102"/>
                  </a:cubicBezTo>
                  <a:cubicBezTo>
                    <a:pt x="70" y="101"/>
                    <a:pt x="71" y="101"/>
                    <a:pt x="71" y="101"/>
                  </a:cubicBezTo>
                  <a:cubicBezTo>
                    <a:pt x="72" y="102"/>
                    <a:pt x="70" y="102"/>
                    <a:pt x="70" y="103"/>
                  </a:cubicBezTo>
                  <a:cubicBezTo>
                    <a:pt x="70" y="103"/>
                    <a:pt x="70" y="102"/>
                    <a:pt x="71" y="103"/>
                  </a:cubicBezTo>
                  <a:cubicBezTo>
                    <a:pt x="70" y="103"/>
                    <a:pt x="70" y="104"/>
                    <a:pt x="69" y="103"/>
                  </a:cubicBezTo>
                  <a:cubicBezTo>
                    <a:pt x="69" y="104"/>
                    <a:pt x="70" y="105"/>
                    <a:pt x="70" y="105"/>
                  </a:cubicBezTo>
                  <a:cubicBezTo>
                    <a:pt x="70" y="105"/>
                    <a:pt x="69" y="105"/>
                    <a:pt x="69" y="105"/>
                  </a:cubicBezTo>
                  <a:cubicBezTo>
                    <a:pt x="70" y="106"/>
                    <a:pt x="70" y="105"/>
                    <a:pt x="71" y="106"/>
                  </a:cubicBezTo>
                  <a:cubicBezTo>
                    <a:pt x="70" y="106"/>
                    <a:pt x="71" y="106"/>
                    <a:pt x="70" y="107"/>
                  </a:cubicBezTo>
                  <a:cubicBezTo>
                    <a:pt x="70" y="107"/>
                    <a:pt x="70" y="107"/>
                    <a:pt x="70" y="107"/>
                  </a:cubicBezTo>
                  <a:cubicBezTo>
                    <a:pt x="70" y="107"/>
                    <a:pt x="70" y="107"/>
                    <a:pt x="70" y="107"/>
                  </a:cubicBezTo>
                  <a:cubicBezTo>
                    <a:pt x="69" y="106"/>
                    <a:pt x="68" y="106"/>
                    <a:pt x="68" y="105"/>
                  </a:cubicBezTo>
                  <a:cubicBezTo>
                    <a:pt x="68" y="106"/>
                    <a:pt x="69" y="106"/>
                    <a:pt x="69" y="106"/>
                  </a:cubicBezTo>
                  <a:cubicBezTo>
                    <a:pt x="70" y="106"/>
                    <a:pt x="70" y="106"/>
                    <a:pt x="70" y="106"/>
                  </a:cubicBezTo>
                  <a:cubicBezTo>
                    <a:pt x="69" y="106"/>
                    <a:pt x="69" y="106"/>
                    <a:pt x="68" y="105"/>
                  </a:cubicBezTo>
                  <a:cubicBezTo>
                    <a:pt x="68" y="105"/>
                    <a:pt x="68" y="105"/>
                    <a:pt x="69" y="105"/>
                  </a:cubicBezTo>
                  <a:moveTo>
                    <a:pt x="67" y="100"/>
                  </a:moveTo>
                  <a:cubicBezTo>
                    <a:pt x="66" y="100"/>
                    <a:pt x="66" y="99"/>
                    <a:pt x="66" y="99"/>
                  </a:cubicBezTo>
                  <a:cubicBezTo>
                    <a:pt x="67" y="99"/>
                    <a:pt x="67" y="100"/>
                    <a:pt x="67" y="100"/>
                  </a:cubicBezTo>
                  <a:moveTo>
                    <a:pt x="66" y="102"/>
                  </a:moveTo>
                  <a:cubicBezTo>
                    <a:pt x="66" y="102"/>
                    <a:pt x="66" y="102"/>
                    <a:pt x="66" y="102"/>
                  </a:cubicBezTo>
                  <a:cubicBezTo>
                    <a:pt x="66" y="102"/>
                    <a:pt x="67" y="102"/>
                    <a:pt x="67" y="102"/>
                  </a:cubicBezTo>
                  <a:cubicBezTo>
                    <a:pt x="67" y="101"/>
                    <a:pt x="67" y="102"/>
                    <a:pt x="67" y="102"/>
                  </a:cubicBezTo>
                  <a:cubicBezTo>
                    <a:pt x="67" y="102"/>
                    <a:pt x="67" y="103"/>
                    <a:pt x="66" y="102"/>
                  </a:cubicBezTo>
                  <a:moveTo>
                    <a:pt x="66" y="101"/>
                  </a:moveTo>
                  <a:cubicBezTo>
                    <a:pt x="66" y="100"/>
                    <a:pt x="66" y="100"/>
                    <a:pt x="66" y="100"/>
                  </a:cubicBezTo>
                  <a:cubicBezTo>
                    <a:pt x="67" y="100"/>
                    <a:pt x="66" y="101"/>
                    <a:pt x="67" y="101"/>
                  </a:cubicBezTo>
                  <a:cubicBezTo>
                    <a:pt x="67" y="101"/>
                    <a:pt x="66" y="101"/>
                    <a:pt x="66" y="101"/>
                  </a:cubicBezTo>
                  <a:moveTo>
                    <a:pt x="69" y="100"/>
                  </a:moveTo>
                  <a:cubicBezTo>
                    <a:pt x="69" y="99"/>
                    <a:pt x="70" y="100"/>
                    <a:pt x="69" y="100"/>
                  </a:cubicBezTo>
                  <a:cubicBezTo>
                    <a:pt x="70" y="100"/>
                    <a:pt x="69" y="99"/>
                    <a:pt x="70" y="99"/>
                  </a:cubicBezTo>
                  <a:cubicBezTo>
                    <a:pt x="70" y="100"/>
                    <a:pt x="70" y="100"/>
                    <a:pt x="70" y="100"/>
                  </a:cubicBezTo>
                  <a:cubicBezTo>
                    <a:pt x="69" y="100"/>
                    <a:pt x="70" y="100"/>
                    <a:pt x="69" y="100"/>
                  </a:cubicBezTo>
                  <a:cubicBezTo>
                    <a:pt x="69" y="100"/>
                    <a:pt x="70" y="100"/>
                    <a:pt x="69" y="100"/>
                  </a:cubicBezTo>
                  <a:moveTo>
                    <a:pt x="69" y="97"/>
                  </a:moveTo>
                  <a:cubicBezTo>
                    <a:pt x="70" y="97"/>
                    <a:pt x="70" y="98"/>
                    <a:pt x="69" y="98"/>
                  </a:cubicBezTo>
                  <a:cubicBezTo>
                    <a:pt x="69" y="98"/>
                    <a:pt x="69" y="97"/>
                    <a:pt x="69" y="97"/>
                  </a:cubicBezTo>
                  <a:moveTo>
                    <a:pt x="35" y="29"/>
                  </a:moveTo>
                  <a:cubicBezTo>
                    <a:pt x="34" y="28"/>
                    <a:pt x="34" y="29"/>
                    <a:pt x="34" y="28"/>
                  </a:cubicBezTo>
                  <a:cubicBezTo>
                    <a:pt x="34" y="28"/>
                    <a:pt x="34" y="27"/>
                    <a:pt x="34" y="29"/>
                  </a:cubicBezTo>
                  <a:cubicBezTo>
                    <a:pt x="35" y="29"/>
                    <a:pt x="34" y="27"/>
                    <a:pt x="34" y="27"/>
                  </a:cubicBezTo>
                  <a:cubicBezTo>
                    <a:pt x="35" y="28"/>
                    <a:pt x="35" y="27"/>
                    <a:pt x="35" y="28"/>
                  </a:cubicBezTo>
                  <a:cubicBezTo>
                    <a:pt x="35" y="28"/>
                    <a:pt x="35" y="29"/>
                    <a:pt x="36" y="29"/>
                  </a:cubicBezTo>
                  <a:cubicBezTo>
                    <a:pt x="36" y="30"/>
                    <a:pt x="36" y="29"/>
                    <a:pt x="36" y="30"/>
                  </a:cubicBezTo>
                  <a:cubicBezTo>
                    <a:pt x="36" y="30"/>
                    <a:pt x="36" y="29"/>
                    <a:pt x="35" y="29"/>
                  </a:cubicBezTo>
                  <a:cubicBezTo>
                    <a:pt x="35" y="29"/>
                    <a:pt x="35" y="29"/>
                    <a:pt x="35" y="29"/>
                  </a:cubicBezTo>
                  <a:cubicBezTo>
                    <a:pt x="35" y="31"/>
                    <a:pt x="35" y="29"/>
                    <a:pt x="35" y="29"/>
                  </a:cubicBezTo>
                  <a:cubicBezTo>
                    <a:pt x="36" y="31"/>
                    <a:pt x="37" y="31"/>
                    <a:pt x="37" y="31"/>
                  </a:cubicBezTo>
                  <a:cubicBezTo>
                    <a:pt x="38" y="31"/>
                    <a:pt x="38" y="31"/>
                    <a:pt x="39" y="32"/>
                  </a:cubicBezTo>
                  <a:cubicBezTo>
                    <a:pt x="37" y="32"/>
                    <a:pt x="35" y="31"/>
                    <a:pt x="33" y="30"/>
                  </a:cubicBezTo>
                  <a:cubicBezTo>
                    <a:pt x="33" y="28"/>
                    <a:pt x="35" y="31"/>
                    <a:pt x="35" y="29"/>
                  </a:cubicBezTo>
                  <a:moveTo>
                    <a:pt x="33" y="33"/>
                  </a:moveTo>
                  <a:cubicBezTo>
                    <a:pt x="34" y="35"/>
                    <a:pt x="33" y="34"/>
                    <a:pt x="33" y="34"/>
                  </a:cubicBezTo>
                  <a:cubicBezTo>
                    <a:pt x="33" y="35"/>
                    <a:pt x="33" y="34"/>
                    <a:pt x="33" y="34"/>
                  </a:cubicBezTo>
                  <a:cubicBezTo>
                    <a:pt x="31" y="31"/>
                    <a:pt x="33" y="33"/>
                    <a:pt x="33" y="33"/>
                  </a:cubicBezTo>
                  <a:moveTo>
                    <a:pt x="35" y="35"/>
                  </a:moveTo>
                  <a:cubicBezTo>
                    <a:pt x="35" y="35"/>
                    <a:pt x="34" y="34"/>
                    <a:pt x="34" y="34"/>
                  </a:cubicBezTo>
                  <a:cubicBezTo>
                    <a:pt x="34" y="33"/>
                    <a:pt x="34" y="34"/>
                    <a:pt x="34" y="34"/>
                  </a:cubicBezTo>
                  <a:cubicBezTo>
                    <a:pt x="35" y="36"/>
                    <a:pt x="34" y="34"/>
                    <a:pt x="34" y="34"/>
                  </a:cubicBezTo>
                  <a:cubicBezTo>
                    <a:pt x="33" y="33"/>
                    <a:pt x="33" y="33"/>
                    <a:pt x="33" y="33"/>
                  </a:cubicBezTo>
                  <a:cubicBezTo>
                    <a:pt x="34" y="33"/>
                    <a:pt x="34" y="32"/>
                    <a:pt x="35" y="33"/>
                  </a:cubicBezTo>
                  <a:cubicBezTo>
                    <a:pt x="35" y="33"/>
                    <a:pt x="36" y="34"/>
                    <a:pt x="36" y="33"/>
                  </a:cubicBezTo>
                  <a:cubicBezTo>
                    <a:pt x="36" y="34"/>
                    <a:pt x="36" y="34"/>
                    <a:pt x="36" y="35"/>
                  </a:cubicBezTo>
                  <a:cubicBezTo>
                    <a:pt x="37" y="36"/>
                    <a:pt x="37" y="36"/>
                    <a:pt x="37" y="36"/>
                  </a:cubicBezTo>
                  <a:cubicBezTo>
                    <a:pt x="38" y="38"/>
                    <a:pt x="36" y="35"/>
                    <a:pt x="37" y="37"/>
                  </a:cubicBezTo>
                  <a:cubicBezTo>
                    <a:pt x="37" y="38"/>
                    <a:pt x="36" y="35"/>
                    <a:pt x="36" y="35"/>
                  </a:cubicBezTo>
                  <a:cubicBezTo>
                    <a:pt x="36" y="35"/>
                    <a:pt x="36" y="34"/>
                    <a:pt x="36" y="34"/>
                  </a:cubicBezTo>
                  <a:cubicBezTo>
                    <a:pt x="35" y="34"/>
                    <a:pt x="35" y="34"/>
                    <a:pt x="35" y="34"/>
                  </a:cubicBezTo>
                  <a:cubicBezTo>
                    <a:pt x="35" y="34"/>
                    <a:pt x="35" y="32"/>
                    <a:pt x="35" y="33"/>
                  </a:cubicBezTo>
                  <a:cubicBezTo>
                    <a:pt x="34" y="33"/>
                    <a:pt x="35" y="33"/>
                    <a:pt x="35" y="34"/>
                  </a:cubicBezTo>
                  <a:cubicBezTo>
                    <a:pt x="35" y="35"/>
                    <a:pt x="35" y="34"/>
                    <a:pt x="36" y="35"/>
                  </a:cubicBezTo>
                  <a:cubicBezTo>
                    <a:pt x="36" y="35"/>
                    <a:pt x="36" y="35"/>
                    <a:pt x="36" y="35"/>
                  </a:cubicBezTo>
                  <a:cubicBezTo>
                    <a:pt x="36" y="36"/>
                    <a:pt x="36" y="35"/>
                    <a:pt x="37" y="36"/>
                  </a:cubicBezTo>
                  <a:cubicBezTo>
                    <a:pt x="36" y="36"/>
                    <a:pt x="35" y="35"/>
                    <a:pt x="35" y="35"/>
                  </a:cubicBezTo>
                  <a:moveTo>
                    <a:pt x="34" y="34"/>
                  </a:moveTo>
                  <a:cubicBezTo>
                    <a:pt x="35" y="34"/>
                    <a:pt x="35" y="35"/>
                    <a:pt x="35" y="35"/>
                  </a:cubicBezTo>
                  <a:cubicBezTo>
                    <a:pt x="35" y="34"/>
                    <a:pt x="34" y="33"/>
                    <a:pt x="34" y="34"/>
                  </a:cubicBezTo>
                  <a:moveTo>
                    <a:pt x="70" y="99"/>
                  </a:moveTo>
                  <a:cubicBezTo>
                    <a:pt x="70" y="98"/>
                    <a:pt x="71" y="99"/>
                    <a:pt x="71" y="98"/>
                  </a:cubicBezTo>
                  <a:cubicBezTo>
                    <a:pt x="72" y="98"/>
                    <a:pt x="72" y="99"/>
                    <a:pt x="71" y="99"/>
                  </a:cubicBezTo>
                  <a:cubicBezTo>
                    <a:pt x="71" y="99"/>
                    <a:pt x="72" y="100"/>
                    <a:pt x="71" y="100"/>
                  </a:cubicBezTo>
                  <a:cubicBezTo>
                    <a:pt x="70" y="100"/>
                    <a:pt x="71" y="100"/>
                    <a:pt x="71" y="99"/>
                  </a:cubicBezTo>
                  <a:cubicBezTo>
                    <a:pt x="71" y="99"/>
                    <a:pt x="70" y="99"/>
                    <a:pt x="70" y="99"/>
                  </a:cubicBezTo>
                  <a:moveTo>
                    <a:pt x="32" y="35"/>
                  </a:moveTo>
                  <a:cubicBezTo>
                    <a:pt x="32" y="35"/>
                    <a:pt x="30" y="33"/>
                    <a:pt x="31" y="33"/>
                  </a:cubicBezTo>
                  <a:cubicBezTo>
                    <a:pt x="31" y="34"/>
                    <a:pt x="32" y="34"/>
                    <a:pt x="32" y="35"/>
                  </a:cubicBezTo>
                  <a:moveTo>
                    <a:pt x="32" y="32"/>
                  </a:moveTo>
                  <a:cubicBezTo>
                    <a:pt x="31" y="32"/>
                    <a:pt x="31" y="32"/>
                    <a:pt x="31" y="32"/>
                  </a:cubicBezTo>
                  <a:cubicBezTo>
                    <a:pt x="30" y="31"/>
                    <a:pt x="31" y="31"/>
                    <a:pt x="32" y="32"/>
                  </a:cubicBezTo>
                  <a:moveTo>
                    <a:pt x="68" y="96"/>
                  </a:moveTo>
                  <a:cubicBezTo>
                    <a:pt x="67" y="97"/>
                    <a:pt x="67" y="97"/>
                    <a:pt x="67" y="97"/>
                  </a:cubicBezTo>
                  <a:cubicBezTo>
                    <a:pt x="66" y="97"/>
                    <a:pt x="66" y="97"/>
                    <a:pt x="66" y="97"/>
                  </a:cubicBezTo>
                  <a:cubicBezTo>
                    <a:pt x="67" y="96"/>
                    <a:pt x="67" y="96"/>
                    <a:pt x="67" y="96"/>
                  </a:cubicBezTo>
                  <a:cubicBezTo>
                    <a:pt x="67" y="97"/>
                    <a:pt x="67" y="96"/>
                    <a:pt x="68" y="96"/>
                  </a:cubicBezTo>
                  <a:moveTo>
                    <a:pt x="38" y="37"/>
                  </a:moveTo>
                  <a:cubicBezTo>
                    <a:pt x="38" y="38"/>
                    <a:pt x="38" y="38"/>
                    <a:pt x="38" y="39"/>
                  </a:cubicBezTo>
                  <a:cubicBezTo>
                    <a:pt x="38" y="39"/>
                    <a:pt x="37" y="39"/>
                    <a:pt x="36" y="38"/>
                  </a:cubicBezTo>
                  <a:cubicBezTo>
                    <a:pt x="37" y="37"/>
                    <a:pt x="38" y="39"/>
                    <a:pt x="38" y="38"/>
                  </a:cubicBezTo>
                  <a:cubicBezTo>
                    <a:pt x="38" y="38"/>
                    <a:pt x="38" y="37"/>
                    <a:pt x="38" y="37"/>
                  </a:cubicBezTo>
                  <a:moveTo>
                    <a:pt x="58" y="63"/>
                  </a:moveTo>
                  <a:cubicBezTo>
                    <a:pt x="57" y="63"/>
                    <a:pt x="57" y="63"/>
                    <a:pt x="56" y="62"/>
                  </a:cubicBezTo>
                  <a:cubicBezTo>
                    <a:pt x="57" y="61"/>
                    <a:pt x="57" y="62"/>
                    <a:pt x="57" y="62"/>
                  </a:cubicBezTo>
                  <a:cubicBezTo>
                    <a:pt x="57" y="63"/>
                    <a:pt x="58" y="63"/>
                    <a:pt x="58" y="63"/>
                  </a:cubicBezTo>
                  <a:moveTo>
                    <a:pt x="67" y="106"/>
                  </a:moveTo>
                  <a:cubicBezTo>
                    <a:pt x="67" y="105"/>
                    <a:pt x="66" y="106"/>
                    <a:pt x="66" y="105"/>
                  </a:cubicBezTo>
                  <a:cubicBezTo>
                    <a:pt x="66" y="105"/>
                    <a:pt x="66" y="105"/>
                    <a:pt x="65" y="105"/>
                  </a:cubicBezTo>
                  <a:cubicBezTo>
                    <a:pt x="65" y="105"/>
                    <a:pt x="66" y="105"/>
                    <a:pt x="66" y="105"/>
                  </a:cubicBezTo>
                  <a:cubicBezTo>
                    <a:pt x="66" y="105"/>
                    <a:pt x="66" y="104"/>
                    <a:pt x="67" y="104"/>
                  </a:cubicBezTo>
                  <a:cubicBezTo>
                    <a:pt x="67" y="105"/>
                    <a:pt x="66" y="105"/>
                    <a:pt x="66" y="105"/>
                  </a:cubicBezTo>
                  <a:cubicBezTo>
                    <a:pt x="66" y="105"/>
                    <a:pt x="67" y="105"/>
                    <a:pt x="67" y="105"/>
                  </a:cubicBezTo>
                  <a:cubicBezTo>
                    <a:pt x="67" y="105"/>
                    <a:pt x="67" y="106"/>
                    <a:pt x="68" y="106"/>
                  </a:cubicBezTo>
                  <a:cubicBezTo>
                    <a:pt x="67" y="106"/>
                    <a:pt x="68" y="107"/>
                    <a:pt x="67" y="107"/>
                  </a:cubicBezTo>
                  <a:cubicBezTo>
                    <a:pt x="67" y="107"/>
                    <a:pt x="67" y="107"/>
                    <a:pt x="67" y="107"/>
                  </a:cubicBezTo>
                  <a:cubicBezTo>
                    <a:pt x="67" y="106"/>
                    <a:pt x="67" y="106"/>
                    <a:pt x="67" y="106"/>
                  </a:cubicBezTo>
                  <a:moveTo>
                    <a:pt x="40" y="40"/>
                  </a:moveTo>
                  <a:cubicBezTo>
                    <a:pt x="40" y="41"/>
                    <a:pt x="40" y="40"/>
                    <a:pt x="40" y="39"/>
                  </a:cubicBezTo>
                  <a:cubicBezTo>
                    <a:pt x="40" y="39"/>
                    <a:pt x="40" y="40"/>
                    <a:pt x="40" y="40"/>
                  </a:cubicBezTo>
                  <a:cubicBezTo>
                    <a:pt x="40" y="39"/>
                    <a:pt x="40" y="40"/>
                    <a:pt x="39" y="40"/>
                  </a:cubicBezTo>
                  <a:cubicBezTo>
                    <a:pt x="39" y="40"/>
                    <a:pt x="39" y="41"/>
                    <a:pt x="39" y="39"/>
                  </a:cubicBezTo>
                  <a:cubicBezTo>
                    <a:pt x="39" y="40"/>
                    <a:pt x="39" y="39"/>
                    <a:pt x="39" y="39"/>
                  </a:cubicBezTo>
                  <a:cubicBezTo>
                    <a:pt x="40" y="39"/>
                    <a:pt x="40" y="40"/>
                    <a:pt x="40" y="40"/>
                  </a:cubicBezTo>
                  <a:moveTo>
                    <a:pt x="24" y="78"/>
                  </a:moveTo>
                  <a:cubicBezTo>
                    <a:pt x="23" y="78"/>
                    <a:pt x="22" y="76"/>
                    <a:pt x="23" y="76"/>
                  </a:cubicBezTo>
                  <a:cubicBezTo>
                    <a:pt x="23" y="77"/>
                    <a:pt x="23" y="77"/>
                    <a:pt x="23" y="77"/>
                  </a:cubicBezTo>
                  <a:cubicBezTo>
                    <a:pt x="23" y="77"/>
                    <a:pt x="24" y="77"/>
                    <a:pt x="24" y="77"/>
                  </a:cubicBezTo>
                  <a:cubicBezTo>
                    <a:pt x="24" y="76"/>
                    <a:pt x="22" y="76"/>
                    <a:pt x="23" y="76"/>
                  </a:cubicBezTo>
                  <a:cubicBezTo>
                    <a:pt x="23" y="76"/>
                    <a:pt x="24" y="76"/>
                    <a:pt x="24" y="77"/>
                  </a:cubicBezTo>
                  <a:cubicBezTo>
                    <a:pt x="24" y="77"/>
                    <a:pt x="24" y="77"/>
                    <a:pt x="24" y="78"/>
                  </a:cubicBezTo>
                  <a:moveTo>
                    <a:pt x="26" y="65"/>
                  </a:moveTo>
                  <a:cubicBezTo>
                    <a:pt x="25" y="65"/>
                    <a:pt x="25" y="64"/>
                    <a:pt x="26" y="65"/>
                  </a:cubicBezTo>
                  <a:cubicBezTo>
                    <a:pt x="26" y="65"/>
                    <a:pt x="25" y="65"/>
                    <a:pt x="26" y="65"/>
                  </a:cubicBezTo>
                  <a:cubicBezTo>
                    <a:pt x="26" y="65"/>
                    <a:pt x="26" y="65"/>
                    <a:pt x="27" y="65"/>
                  </a:cubicBezTo>
                  <a:cubicBezTo>
                    <a:pt x="27" y="65"/>
                    <a:pt x="26" y="66"/>
                    <a:pt x="27" y="66"/>
                  </a:cubicBezTo>
                  <a:cubicBezTo>
                    <a:pt x="27" y="66"/>
                    <a:pt x="27" y="67"/>
                    <a:pt x="26" y="67"/>
                  </a:cubicBezTo>
                  <a:cubicBezTo>
                    <a:pt x="26" y="67"/>
                    <a:pt x="26" y="66"/>
                    <a:pt x="26" y="66"/>
                  </a:cubicBezTo>
                  <a:cubicBezTo>
                    <a:pt x="26" y="66"/>
                    <a:pt x="25" y="66"/>
                    <a:pt x="25" y="66"/>
                  </a:cubicBezTo>
                  <a:cubicBezTo>
                    <a:pt x="25" y="66"/>
                    <a:pt x="26" y="66"/>
                    <a:pt x="26" y="65"/>
                  </a:cubicBezTo>
                  <a:moveTo>
                    <a:pt x="22" y="67"/>
                  </a:moveTo>
                  <a:cubicBezTo>
                    <a:pt x="21" y="67"/>
                    <a:pt x="22" y="66"/>
                    <a:pt x="22" y="65"/>
                  </a:cubicBezTo>
                  <a:cubicBezTo>
                    <a:pt x="22" y="65"/>
                    <a:pt x="23" y="66"/>
                    <a:pt x="24" y="66"/>
                  </a:cubicBezTo>
                  <a:cubicBezTo>
                    <a:pt x="24" y="66"/>
                    <a:pt x="23" y="66"/>
                    <a:pt x="22" y="66"/>
                  </a:cubicBezTo>
                  <a:cubicBezTo>
                    <a:pt x="22" y="66"/>
                    <a:pt x="23" y="66"/>
                    <a:pt x="23" y="66"/>
                  </a:cubicBezTo>
                  <a:cubicBezTo>
                    <a:pt x="23" y="66"/>
                    <a:pt x="23" y="67"/>
                    <a:pt x="23" y="66"/>
                  </a:cubicBezTo>
                  <a:cubicBezTo>
                    <a:pt x="24" y="67"/>
                    <a:pt x="24" y="67"/>
                    <a:pt x="24" y="66"/>
                  </a:cubicBezTo>
                  <a:cubicBezTo>
                    <a:pt x="24" y="66"/>
                    <a:pt x="24" y="66"/>
                    <a:pt x="24" y="66"/>
                  </a:cubicBezTo>
                  <a:cubicBezTo>
                    <a:pt x="24" y="66"/>
                    <a:pt x="25" y="66"/>
                    <a:pt x="25" y="65"/>
                  </a:cubicBezTo>
                  <a:cubicBezTo>
                    <a:pt x="25" y="66"/>
                    <a:pt x="25" y="66"/>
                    <a:pt x="25" y="66"/>
                  </a:cubicBezTo>
                  <a:cubicBezTo>
                    <a:pt x="25" y="67"/>
                    <a:pt x="25" y="67"/>
                    <a:pt x="25" y="68"/>
                  </a:cubicBezTo>
                  <a:cubicBezTo>
                    <a:pt x="24" y="68"/>
                    <a:pt x="24" y="67"/>
                    <a:pt x="24" y="67"/>
                  </a:cubicBezTo>
                  <a:cubicBezTo>
                    <a:pt x="24" y="67"/>
                    <a:pt x="24" y="67"/>
                    <a:pt x="24" y="67"/>
                  </a:cubicBezTo>
                  <a:cubicBezTo>
                    <a:pt x="24" y="67"/>
                    <a:pt x="24" y="67"/>
                    <a:pt x="24" y="68"/>
                  </a:cubicBezTo>
                  <a:cubicBezTo>
                    <a:pt x="24" y="68"/>
                    <a:pt x="24" y="68"/>
                    <a:pt x="25" y="68"/>
                  </a:cubicBezTo>
                  <a:cubicBezTo>
                    <a:pt x="25" y="69"/>
                    <a:pt x="24" y="68"/>
                    <a:pt x="24" y="69"/>
                  </a:cubicBezTo>
                  <a:cubicBezTo>
                    <a:pt x="24" y="69"/>
                    <a:pt x="25" y="69"/>
                    <a:pt x="24" y="70"/>
                  </a:cubicBezTo>
                  <a:cubicBezTo>
                    <a:pt x="24" y="70"/>
                    <a:pt x="23" y="69"/>
                    <a:pt x="23" y="69"/>
                  </a:cubicBezTo>
                  <a:cubicBezTo>
                    <a:pt x="23" y="68"/>
                    <a:pt x="23" y="68"/>
                    <a:pt x="22" y="68"/>
                  </a:cubicBezTo>
                  <a:cubicBezTo>
                    <a:pt x="21" y="67"/>
                    <a:pt x="23" y="68"/>
                    <a:pt x="23" y="67"/>
                  </a:cubicBezTo>
                  <a:cubicBezTo>
                    <a:pt x="22" y="67"/>
                    <a:pt x="22" y="67"/>
                    <a:pt x="22" y="67"/>
                  </a:cubicBezTo>
                  <a:moveTo>
                    <a:pt x="27" y="76"/>
                  </a:moveTo>
                  <a:cubicBezTo>
                    <a:pt x="27" y="76"/>
                    <a:pt x="26" y="76"/>
                    <a:pt x="26" y="77"/>
                  </a:cubicBezTo>
                  <a:cubicBezTo>
                    <a:pt x="26" y="77"/>
                    <a:pt x="27" y="77"/>
                    <a:pt x="26" y="77"/>
                  </a:cubicBezTo>
                  <a:cubicBezTo>
                    <a:pt x="26" y="78"/>
                    <a:pt x="26" y="78"/>
                    <a:pt x="26" y="78"/>
                  </a:cubicBezTo>
                  <a:cubicBezTo>
                    <a:pt x="24" y="78"/>
                    <a:pt x="26" y="77"/>
                    <a:pt x="26" y="76"/>
                  </a:cubicBezTo>
                  <a:cubicBezTo>
                    <a:pt x="26" y="76"/>
                    <a:pt x="26" y="76"/>
                    <a:pt x="27" y="76"/>
                  </a:cubicBezTo>
                  <a:moveTo>
                    <a:pt x="26" y="74"/>
                  </a:moveTo>
                  <a:cubicBezTo>
                    <a:pt x="27" y="74"/>
                    <a:pt x="27" y="75"/>
                    <a:pt x="26" y="75"/>
                  </a:cubicBezTo>
                  <a:cubicBezTo>
                    <a:pt x="27" y="75"/>
                    <a:pt x="27" y="75"/>
                    <a:pt x="27" y="76"/>
                  </a:cubicBezTo>
                  <a:cubicBezTo>
                    <a:pt x="27" y="75"/>
                    <a:pt x="26" y="75"/>
                    <a:pt x="26" y="76"/>
                  </a:cubicBezTo>
                  <a:cubicBezTo>
                    <a:pt x="24" y="75"/>
                    <a:pt x="26" y="75"/>
                    <a:pt x="26" y="74"/>
                  </a:cubicBezTo>
                  <a:cubicBezTo>
                    <a:pt x="26" y="74"/>
                    <a:pt x="26" y="74"/>
                    <a:pt x="26" y="74"/>
                  </a:cubicBezTo>
                  <a:moveTo>
                    <a:pt x="26" y="61"/>
                  </a:moveTo>
                  <a:cubicBezTo>
                    <a:pt x="26" y="61"/>
                    <a:pt x="26" y="61"/>
                    <a:pt x="26" y="61"/>
                  </a:cubicBezTo>
                  <a:cubicBezTo>
                    <a:pt x="25" y="61"/>
                    <a:pt x="25" y="61"/>
                    <a:pt x="25" y="60"/>
                  </a:cubicBezTo>
                  <a:cubicBezTo>
                    <a:pt x="25" y="60"/>
                    <a:pt x="25" y="61"/>
                    <a:pt x="26" y="61"/>
                  </a:cubicBezTo>
                  <a:moveTo>
                    <a:pt x="23" y="60"/>
                  </a:moveTo>
                  <a:cubicBezTo>
                    <a:pt x="22" y="61"/>
                    <a:pt x="22" y="61"/>
                    <a:pt x="22" y="61"/>
                  </a:cubicBezTo>
                  <a:cubicBezTo>
                    <a:pt x="22" y="61"/>
                    <a:pt x="23" y="61"/>
                    <a:pt x="23" y="62"/>
                  </a:cubicBezTo>
                  <a:cubicBezTo>
                    <a:pt x="22" y="62"/>
                    <a:pt x="22" y="62"/>
                    <a:pt x="22" y="62"/>
                  </a:cubicBezTo>
                  <a:cubicBezTo>
                    <a:pt x="21" y="61"/>
                    <a:pt x="21" y="60"/>
                    <a:pt x="23" y="60"/>
                  </a:cubicBezTo>
                  <a:moveTo>
                    <a:pt x="22" y="62"/>
                  </a:moveTo>
                  <a:cubicBezTo>
                    <a:pt x="23" y="62"/>
                    <a:pt x="22" y="63"/>
                    <a:pt x="22" y="63"/>
                  </a:cubicBezTo>
                  <a:cubicBezTo>
                    <a:pt x="23" y="63"/>
                    <a:pt x="22" y="64"/>
                    <a:pt x="23" y="65"/>
                  </a:cubicBezTo>
                  <a:cubicBezTo>
                    <a:pt x="21" y="65"/>
                    <a:pt x="22" y="64"/>
                    <a:pt x="22" y="64"/>
                  </a:cubicBezTo>
                  <a:cubicBezTo>
                    <a:pt x="22" y="63"/>
                    <a:pt x="21" y="62"/>
                    <a:pt x="22" y="62"/>
                  </a:cubicBezTo>
                  <a:moveTo>
                    <a:pt x="23" y="62"/>
                  </a:moveTo>
                  <a:cubicBezTo>
                    <a:pt x="24" y="62"/>
                    <a:pt x="23" y="62"/>
                    <a:pt x="24" y="62"/>
                  </a:cubicBezTo>
                  <a:cubicBezTo>
                    <a:pt x="24" y="62"/>
                    <a:pt x="24" y="62"/>
                    <a:pt x="24" y="62"/>
                  </a:cubicBezTo>
                  <a:cubicBezTo>
                    <a:pt x="25" y="62"/>
                    <a:pt x="25" y="63"/>
                    <a:pt x="25" y="62"/>
                  </a:cubicBezTo>
                  <a:cubicBezTo>
                    <a:pt x="26" y="62"/>
                    <a:pt x="25" y="63"/>
                    <a:pt x="25" y="63"/>
                  </a:cubicBezTo>
                  <a:cubicBezTo>
                    <a:pt x="25" y="63"/>
                    <a:pt x="25" y="63"/>
                    <a:pt x="25" y="63"/>
                  </a:cubicBezTo>
                  <a:cubicBezTo>
                    <a:pt x="25" y="63"/>
                    <a:pt x="24" y="63"/>
                    <a:pt x="24" y="63"/>
                  </a:cubicBezTo>
                  <a:cubicBezTo>
                    <a:pt x="24" y="64"/>
                    <a:pt x="24" y="64"/>
                    <a:pt x="24" y="64"/>
                  </a:cubicBezTo>
                  <a:cubicBezTo>
                    <a:pt x="24" y="64"/>
                    <a:pt x="24" y="65"/>
                    <a:pt x="23" y="64"/>
                  </a:cubicBezTo>
                  <a:cubicBezTo>
                    <a:pt x="23" y="64"/>
                    <a:pt x="23" y="63"/>
                    <a:pt x="24" y="63"/>
                  </a:cubicBezTo>
                  <a:cubicBezTo>
                    <a:pt x="24" y="63"/>
                    <a:pt x="25" y="63"/>
                    <a:pt x="24" y="62"/>
                  </a:cubicBezTo>
                  <a:cubicBezTo>
                    <a:pt x="24" y="62"/>
                    <a:pt x="24" y="63"/>
                    <a:pt x="23" y="63"/>
                  </a:cubicBezTo>
                  <a:cubicBezTo>
                    <a:pt x="23" y="62"/>
                    <a:pt x="24" y="62"/>
                    <a:pt x="23" y="62"/>
                  </a:cubicBezTo>
                  <a:moveTo>
                    <a:pt x="26" y="78"/>
                  </a:moveTo>
                  <a:cubicBezTo>
                    <a:pt x="26" y="78"/>
                    <a:pt x="26" y="78"/>
                    <a:pt x="26" y="78"/>
                  </a:cubicBezTo>
                  <a:cubicBezTo>
                    <a:pt x="27" y="79"/>
                    <a:pt x="26" y="80"/>
                    <a:pt x="26" y="81"/>
                  </a:cubicBezTo>
                  <a:cubicBezTo>
                    <a:pt x="26" y="82"/>
                    <a:pt x="26" y="81"/>
                    <a:pt x="26" y="81"/>
                  </a:cubicBezTo>
                  <a:cubicBezTo>
                    <a:pt x="26" y="80"/>
                    <a:pt x="25" y="79"/>
                    <a:pt x="26" y="78"/>
                  </a:cubicBezTo>
                  <a:moveTo>
                    <a:pt x="27" y="63"/>
                  </a:moveTo>
                  <a:cubicBezTo>
                    <a:pt x="27" y="63"/>
                    <a:pt x="28" y="63"/>
                    <a:pt x="28" y="64"/>
                  </a:cubicBezTo>
                  <a:cubicBezTo>
                    <a:pt x="27" y="63"/>
                    <a:pt x="26" y="64"/>
                    <a:pt x="26" y="63"/>
                  </a:cubicBezTo>
                  <a:cubicBezTo>
                    <a:pt x="26" y="63"/>
                    <a:pt x="26" y="64"/>
                    <a:pt x="25" y="64"/>
                  </a:cubicBezTo>
                  <a:cubicBezTo>
                    <a:pt x="26" y="63"/>
                    <a:pt x="26" y="63"/>
                    <a:pt x="26" y="62"/>
                  </a:cubicBezTo>
                  <a:cubicBezTo>
                    <a:pt x="27" y="62"/>
                    <a:pt x="26" y="62"/>
                    <a:pt x="27" y="62"/>
                  </a:cubicBezTo>
                  <a:cubicBezTo>
                    <a:pt x="27" y="62"/>
                    <a:pt x="26" y="62"/>
                    <a:pt x="27" y="63"/>
                  </a:cubicBezTo>
                  <a:moveTo>
                    <a:pt x="29" y="63"/>
                  </a:moveTo>
                  <a:cubicBezTo>
                    <a:pt x="30" y="63"/>
                    <a:pt x="29" y="64"/>
                    <a:pt x="29" y="64"/>
                  </a:cubicBezTo>
                  <a:cubicBezTo>
                    <a:pt x="29" y="65"/>
                    <a:pt x="30" y="65"/>
                    <a:pt x="29" y="65"/>
                  </a:cubicBezTo>
                  <a:cubicBezTo>
                    <a:pt x="29" y="65"/>
                    <a:pt x="28" y="64"/>
                    <a:pt x="28" y="64"/>
                  </a:cubicBezTo>
                  <a:cubicBezTo>
                    <a:pt x="29" y="64"/>
                    <a:pt x="29" y="64"/>
                    <a:pt x="29" y="63"/>
                  </a:cubicBezTo>
                  <a:moveTo>
                    <a:pt x="24" y="73"/>
                  </a:moveTo>
                  <a:cubicBezTo>
                    <a:pt x="24" y="74"/>
                    <a:pt x="25" y="74"/>
                    <a:pt x="25" y="74"/>
                  </a:cubicBezTo>
                  <a:cubicBezTo>
                    <a:pt x="25" y="74"/>
                    <a:pt x="24" y="74"/>
                    <a:pt x="24" y="74"/>
                  </a:cubicBezTo>
                  <a:cubicBezTo>
                    <a:pt x="23" y="74"/>
                    <a:pt x="22" y="74"/>
                    <a:pt x="22" y="74"/>
                  </a:cubicBezTo>
                  <a:cubicBezTo>
                    <a:pt x="23" y="74"/>
                    <a:pt x="23" y="74"/>
                    <a:pt x="24" y="74"/>
                  </a:cubicBezTo>
                  <a:cubicBezTo>
                    <a:pt x="24" y="74"/>
                    <a:pt x="23" y="73"/>
                    <a:pt x="22" y="73"/>
                  </a:cubicBezTo>
                  <a:cubicBezTo>
                    <a:pt x="22" y="73"/>
                    <a:pt x="22" y="73"/>
                    <a:pt x="23" y="73"/>
                  </a:cubicBezTo>
                  <a:cubicBezTo>
                    <a:pt x="23" y="73"/>
                    <a:pt x="23" y="73"/>
                    <a:pt x="23" y="73"/>
                  </a:cubicBezTo>
                  <a:cubicBezTo>
                    <a:pt x="23" y="73"/>
                    <a:pt x="23" y="73"/>
                    <a:pt x="24" y="73"/>
                  </a:cubicBezTo>
                  <a:cubicBezTo>
                    <a:pt x="24" y="73"/>
                    <a:pt x="23" y="73"/>
                    <a:pt x="24" y="72"/>
                  </a:cubicBezTo>
                  <a:cubicBezTo>
                    <a:pt x="24" y="72"/>
                    <a:pt x="25" y="72"/>
                    <a:pt x="25" y="73"/>
                  </a:cubicBezTo>
                  <a:cubicBezTo>
                    <a:pt x="25" y="73"/>
                    <a:pt x="24" y="73"/>
                    <a:pt x="24" y="73"/>
                  </a:cubicBezTo>
                  <a:moveTo>
                    <a:pt x="25" y="91"/>
                  </a:moveTo>
                  <a:cubicBezTo>
                    <a:pt x="25" y="91"/>
                    <a:pt x="25" y="92"/>
                    <a:pt x="25" y="93"/>
                  </a:cubicBezTo>
                  <a:cubicBezTo>
                    <a:pt x="24" y="92"/>
                    <a:pt x="25" y="92"/>
                    <a:pt x="25" y="91"/>
                  </a:cubicBezTo>
                  <a:moveTo>
                    <a:pt x="20" y="85"/>
                  </a:moveTo>
                  <a:cubicBezTo>
                    <a:pt x="20" y="85"/>
                    <a:pt x="20" y="86"/>
                    <a:pt x="20" y="86"/>
                  </a:cubicBezTo>
                  <a:cubicBezTo>
                    <a:pt x="19" y="86"/>
                    <a:pt x="19" y="85"/>
                    <a:pt x="20" y="85"/>
                  </a:cubicBezTo>
                  <a:cubicBezTo>
                    <a:pt x="19" y="85"/>
                    <a:pt x="19" y="84"/>
                    <a:pt x="19" y="84"/>
                  </a:cubicBezTo>
                  <a:cubicBezTo>
                    <a:pt x="18" y="85"/>
                    <a:pt x="19" y="86"/>
                    <a:pt x="19" y="86"/>
                  </a:cubicBezTo>
                  <a:cubicBezTo>
                    <a:pt x="19" y="86"/>
                    <a:pt x="18" y="86"/>
                    <a:pt x="18" y="86"/>
                  </a:cubicBezTo>
                  <a:cubicBezTo>
                    <a:pt x="19" y="86"/>
                    <a:pt x="19" y="86"/>
                    <a:pt x="19" y="87"/>
                  </a:cubicBezTo>
                  <a:cubicBezTo>
                    <a:pt x="19" y="87"/>
                    <a:pt x="19" y="87"/>
                    <a:pt x="19" y="87"/>
                  </a:cubicBezTo>
                  <a:cubicBezTo>
                    <a:pt x="19" y="87"/>
                    <a:pt x="19" y="88"/>
                    <a:pt x="19" y="88"/>
                  </a:cubicBezTo>
                  <a:cubicBezTo>
                    <a:pt x="19" y="89"/>
                    <a:pt x="18" y="88"/>
                    <a:pt x="18" y="89"/>
                  </a:cubicBezTo>
                  <a:cubicBezTo>
                    <a:pt x="18" y="89"/>
                    <a:pt x="19" y="89"/>
                    <a:pt x="19" y="88"/>
                  </a:cubicBezTo>
                  <a:cubicBezTo>
                    <a:pt x="19" y="89"/>
                    <a:pt x="19" y="89"/>
                    <a:pt x="19" y="90"/>
                  </a:cubicBezTo>
                  <a:cubicBezTo>
                    <a:pt x="18" y="89"/>
                    <a:pt x="18" y="89"/>
                    <a:pt x="18" y="89"/>
                  </a:cubicBezTo>
                  <a:cubicBezTo>
                    <a:pt x="18" y="89"/>
                    <a:pt x="18" y="89"/>
                    <a:pt x="18" y="89"/>
                  </a:cubicBezTo>
                  <a:cubicBezTo>
                    <a:pt x="18" y="89"/>
                    <a:pt x="18" y="89"/>
                    <a:pt x="18" y="90"/>
                  </a:cubicBezTo>
                  <a:cubicBezTo>
                    <a:pt x="17" y="90"/>
                    <a:pt x="18" y="91"/>
                    <a:pt x="17" y="91"/>
                  </a:cubicBezTo>
                  <a:cubicBezTo>
                    <a:pt x="17" y="91"/>
                    <a:pt x="17" y="91"/>
                    <a:pt x="17" y="90"/>
                  </a:cubicBezTo>
                  <a:cubicBezTo>
                    <a:pt x="16" y="90"/>
                    <a:pt x="16" y="91"/>
                    <a:pt x="16" y="91"/>
                  </a:cubicBezTo>
                  <a:cubicBezTo>
                    <a:pt x="16" y="90"/>
                    <a:pt x="16" y="89"/>
                    <a:pt x="16" y="88"/>
                  </a:cubicBezTo>
                  <a:cubicBezTo>
                    <a:pt x="16" y="87"/>
                    <a:pt x="16" y="87"/>
                    <a:pt x="16" y="87"/>
                  </a:cubicBezTo>
                  <a:cubicBezTo>
                    <a:pt x="16" y="87"/>
                    <a:pt x="16" y="87"/>
                    <a:pt x="16" y="87"/>
                  </a:cubicBezTo>
                  <a:cubicBezTo>
                    <a:pt x="16" y="87"/>
                    <a:pt x="16" y="87"/>
                    <a:pt x="16" y="87"/>
                  </a:cubicBezTo>
                  <a:cubicBezTo>
                    <a:pt x="16" y="87"/>
                    <a:pt x="16" y="86"/>
                    <a:pt x="16" y="86"/>
                  </a:cubicBezTo>
                  <a:cubicBezTo>
                    <a:pt x="16" y="86"/>
                    <a:pt x="16" y="86"/>
                    <a:pt x="16" y="85"/>
                  </a:cubicBezTo>
                  <a:cubicBezTo>
                    <a:pt x="17" y="84"/>
                    <a:pt x="16" y="84"/>
                    <a:pt x="16" y="83"/>
                  </a:cubicBezTo>
                  <a:cubicBezTo>
                    <a:pt x="17" y="83"/>
                    <a:pt x="17" y="82"/>
                    <a:pt x="17" y="81"/>
                  </a:cubicBezTo>
                  <a:cubicBezTo>
                    <a:pt x="17" y="81"/>
                    <a:pt x="17" y="81"/>
                    <a:pt x="17" y="81"/>
                  </a:cubicBezTo>
                  <a:cubicBezTo>
                    <a:pt x="17" y="80"/>
                    <a:pt x="18" y="79"/>
                    <a:pt x="17" y="78"/>
                  </a:cubicBezTo>
                  <a:cubicBezTo>
                    <a:pt x="18" y="78"/>
                    <a:pt x="18" y="78"/>
                    <a:pt x="18" y="78"/>
                  </a:cubicBezTo>
                  <a:cubicBezTo>
                    <a:pt x="19" y="78"/>
                    <a:pt x="18" y="79"/>
                    <a:pt x="19" y="79"/>
                  </a:cubicBezTo>
                  <a:cubicBezTo>
                    <a:pt x="19" y="78"/>
                    <a:pt x="18" y="78"/>
                    <a:pt x="18" y="77"/>
                  </a:cubicBezTo>
                  <a:cubicBezTo>
                    <a:pt x="19" y="77"/>
                    <a:pt x="18" y="75"/>
                    <a:pt x="19" y="74"/>
                  </a:cubicBezTo>
                  <a:cubicBezTo>
                    <a:pt x="19" y="74"/>
                    <a:pt x="19" y="74"/>
                    <a:pt x="19" y="74"/>
                  </a:cubicBezTo>
                  <a:cubicBezTo>
                    <a:pt x="20" y="74"/>
                    <a:pt x="20" y="73"/>
                    <a:pt x="20" y="73"/>
                  </a:cubicBezTo>
                  <a:cubicBezTo>
                    <a:pt x="21" y="73"/>
                    <a:pt x="20" y="74"/>
                    <a:pt x="20" y="74"/>
                  </a:cubicBezTo>
                  <a:cubicBezTo>
                    <a:pt x="20" y="75"/>
                    <a:pt x="20" y="75"/>
                    <a:pt x="20" y="75"/>
                  </a:cubicBezTo>
                  <a:cubicBezTo>
                    <a:pt x="20" y="76"/>
                    <a:pt x="20" y="76"/>
                    <a:pt x="20" y="76"/>
                  </a:cubicBezTo>
                  <a:cubicBezTo>
                    <a:pt x="20" y="76"/>
                    <a:pt x="20" y="76"/>
                    <a:pt x="20" y="76"/>
                  </a:cubicBezTo>
                  <a:cubicBezTo>
                    <a:pt x="20" y="76"/>
                    <a:pt x="20" y="77"/>
                    <a:pt x="20" y="77"/>
                  </a:cubicBezTo>
                  <a:cubicBezTo>
                    <a:pt x="20" y="77"/>
                    <a:pt x="20" y="78"/>
                    <a:pt x="20" y="78"/>
                  </a:cubicBezTo>
                  <a:cubicBezTo>
                    <a:pt x="19" y="78"/>
                    <a:pt x="19" y="77"/>
                    <a:pt x="19" y="78"/>
                  </a:cubicBezTo>
                  <a:cubicBezTo>
                    <a:pt x="19" y="78"/>
                    <a:pt x="19" y="78"/>
                    <a:pt x="20" y="78"/>
                  </a:cubicBezTo>
                  <a:cubicBezTo>
                    <a:pt x="20" y="78"/>
                    <a:pt x="20" y="79"/>
                    <a:pt x="21" y="79"/>
                  </a:cubicBezTo>
                  <a:cubicBezTo>
                    <a:pt x="20" y="80"/>
                    <a:pt x="20" y="81"/>
                    <a:pt x="20" y="82"/>
                  </a:cubicBezTo>
                  <a:cubicBezTo>
                    <a:pt x="20" y="82"/>
                    <a:pt x="20" y="83"/>
                    <a:pt x="21" y="83"/>
                  </a:cubicBezTo>
                  <a:cubicBezTo>
                    <a:pt x="21" y="83"/>
                    <a:pt x="21" y="84"/>
                    <a:pt x="21" y="84"/>
                  </a:cubicBezTo>
                  <a:cubicBezTo>
                    <a:pt x="20" y="84"/>
                    <a:pt x="20" y="84"/>
                    <a:pt x="20" y="84"/>
                  </a:cubicBezTo>
                  <a:cubicBezTo>
                    <a:pt x="20" y="85"/>
                    <a:pt x="20" y="85"/>
                    <a:pt x="20" y="85"/>
                  </a:cubicBezTo>
                  <a:moveTo>
                    <a:pt x="20" y="80"/>
                  </a:moveTo>
                  <a:cubicBezTo>
                    <a:pt x="20" y="80"/>
                    <a:pt x="20" y="80"/>
                    <a:pt x="20" y="80"/>
                  </a:cubicBezTo>
                  <a:cubicBezTo>
                    <a:pt x="21" y="80"/>
                    <a:pt x="20" y="79"/>
                    <a:pt x="20" y="79"/>
                  </a:cubicBezTo>
                  <a:cubicBezTo>
                    <a:pt x="20" y="79"/>
                    <a:pt x="19" y="79"/>
                    <a:pt x="19" y="79"/>
                  </a:cubicBezTo>
                  <a:cubicBezTo>
                    <a:pt x="19" y="80"/>
                    <a:pt x="20" y="79"/>
                    <a:pt x="20" y="80"/>
                  </a:cubicBezTo>
                  <a:moveTo>
                    <a:pt x="19" y="81"/>
                  </a:moveTo>
                  <a:cubicBezTo>
                    <a:pt x="20" y="80"/>
                    <a:pt x="19" y="80"/>
                    <a:pt x="19" y="80"/>
                  </a:cubicBezTo>
                  <a:cubicBezTo>
                    <a:pt x="19" y="80"/>
                    <a:pt x="19" y="80"/>
                    <a:pt x="19" y="80"/>
                  </a:cubicBezTo>
                  <a:cubicBezTo>
                    <a:pt x="19" y="80"/>
                    <a:pt x="18" y="80"/>
                    <a:pt x="18" y="80"/>
                  </a:cubicBezTo>
                  <a:cubicBezTo>
                    <a:pt x="19" y="80"/>
                    <a:pt x="19" y="81"/>
                    <a:pt x="19" y="81"/>
                  </a:cubicBezTo>
                  <a:moveTo>
                    <a:pt x="19" y="82"/>
                  </a:moveTo>
                  <a:cubicBezTo>
                    <a:pt x="20" y="82"/>
                    <a:pt x="20" y="81"/>
                    <a:pt x="20" y="81"/>
                  </a:cubicBezTo>
                  <a:cubicBezTo>
                    <a:pt x="19" y="81"/>
                    <a:pt x="19" y="81"/>
                    <a:pt x="19" y="81"/>
                  </a:cubicBezTo>
                  <a:cubicBezTo>
                    <a:pt x="19" y="81"/>
                    <a:pt x="19" y="81"/>
                    <a:pt x="19" y="82"/>
                  </a:cubicBezTo>
                  <a:moveTo>
                    <a:pt x="17" y="88"/>
                  </a:moveTo>
                  <a:cubicBezTo>
                    <a:pt x="17" y="88"/>
                    <a:pt x="16" y="88"/>
                    <a:pt x="16" y="88"/>
                  </a:cubicBezTo>
                  <a:cubicBezTo>
                    <a:pt x="16" y="88"/>
                    <a:pt x="16" y="89"/>
                    <a:pt x="17" y="89"/>
                  </a:cubicBezTo>
                  <a:cubicBezTo>
                    <a:pt x="17" y="88"/>
                    <a:pt x="17" y="88"/>
                    <a:pt x="17" y="88"/>
                  </a:cubicBezTo>
                  <a:moveTo>
                    <a:pt x="18" y="83"/>
                  </a:moveTo>
                  <a:cubicBezTo>
                    <a:pt x="18" y="83"/>
                    <a:pt x="19" y="82"/>
                    <a:pt x="18" y="82"/>
                  </a:cubicBezTo>
                  <a:cubicBezTo>
                    <a:pt x="18" y="82"/>
                    <a:pt x="17" y="84"/>
                    <a:pt x="18" y="83"/>
                  </a:cubicBezTo>
                  <a:moveTo>
                    <a:pt x="20" y="84"/>
                  </a:moveTo>
                  <a:cubicBezTo>
                    <a:pt x="21" y="84"/>
                    <a:pt x="20" y="83"/>
                    <a:pt x="19" y="82"/>
                  </a:cubicBezTo>
                  <a:cubicBezTo>
                    <a:pt x="19" y="83"/>
                    <a:pt x="20" y="83"/>
                    <a:pt x="20" y="84"/>
                  </a:cubicBezTo>
                  <a:moveTo>
                    <a:pt x="31" y="34"/>
                  </a:moveTo>
                  <a:cubicBezTo>
                    <a:pt x="31" y="34"/>
                    <a:pt x="31" y="34"/>
                    <a:pt x="31" y="35"/>
                  </a:cubicBezTo>
                  <a:cubicBezTo>
                    <a:pt x="32" y="35"/>
                    <a:pt x="32" y="35"/>
                    <a:pt x="32" y="35"/>
                  </a:cubicBezTo>
                  <a:cubicBezTo>
                    <a:pt x="32" y="35"/>
                    <a:pt x="32" y="35"/>
                    <a:pt x="32" y="35"/>
                  </a:cubicBezTo>
                  <a:cubicBezTo>
                    <a:pt x="32" y="35"/>
                    <a:pt x="32" y="35"/>
                    <a:pt x="32" y="35"/>
                  </a:cubicBezTo>
                  <a:cubicBezTo>
                    <a:pt x="31" y="35"/>
                    <a:pt x="31" y="34"/>
                    <a:pt x="31" y="34"/>
                  </a:cubicBezTo>
                  <a:cubicBezTo>
                    <a:pt x="31" y="34"/>
                    <a:pt x="31" y="33"/>
                    <a:pt x="30" y="32"/>
                  </a:cubicBezTo>
                  <a:cubicBezTo>
                    <a:pt x="30" y="32"/>
                    <a:pt x="31" y="33"/>
                    <a:pt x="31" y="34"/>
                  </a:cubicBezTo>
                  <a:moveTo>
                    <a:pt x="21" y="105"/>
                  </a:moveTo>
                  <a:cubicBezTo>
                    <a:pt x="20" y="105"/>
                    <a:pt x="21" y="104"/>
                    <a:pt x="21" y="104"/>
                  </a:cubicBezTo>
                  <a:cubicBezTo>
                    <a:pt x="21" y="103"/>
                    <a:pt x="21" y="105"/>
                    <a:pt x="21" y="105"/>
                  </a:cubicBezTo>
                  <a:moveTo>
                    <a:pt x="23" y="78"/>
                  </a:moveTo>
                  <a:cubicBezTo>
                    <a:pt x="24" y="79"/>
                    <a:pt x="23" y="78"/>
                    <a:pt x="23" y="79"/>
                  </a:cubicBezTo>
                  <a:cubicBezTo>
                    <a:pt x="22" y="78"/>
                    <a:pt x="23" y="78"/>
                    <a:pt x="23" y="78"/>
                  </a:cubicBezTo>
                  <a:cubicBezTo>
                    <a:pt x="23" y="77"/>
                    <a:pt x="23" y="78"/>
                    <a:pt x="23" y="78"/>
                  </a:cubicBezTo>
                  <a:moveTo>
                    <a:pt x="21" y="79"/>
                  </a:moveTo>
                  <a:cubicBezTo>
                    <a:pt x="20" y="79"/>
                    <a:pt x="21" y="78"/>
                    <a:pt x="20" y="78"/>
                  </a:cubicBezTo>
                  <a:cubicBezTo>
                    <a:pt x="21" y="78"/>
                    <a:pt x="21" y="78"/>
                    <a:pt x="20" y="77"/>
                  </a:cubicBezTo>
                  <a:cubicBezTo>
                    <a:pt x="21" y="78"/>
                    <a:pt x="21" y="78"/>
                    <a:pt x="21" y="79"/>
                  </a:cubicBezTo>
                  <a:moveTo>
                    <a:pt x="26" y="82"/>
                  </a:moveTo>
                  <a:cubicBezTo>
                    <a:pt x="26" y="83"/>
                    <a:pt x="26" y="83"/>
                    <a:pt x="26" y="83"/>
                  </a:cubicBezTo>
                  <a:cubicBezTo>
                    <a:pt x="26" y="83"/>
                    <a:pt x="26" y="83"/>
                    <a:pt x="25" y="83"/>
                  </a:cubicBezTo>
                  <a:cubicBezTo>
                    <a:pt x="25" y="83"/>
                    <a:pt x="25" y="83"/>
                    <a:pt x="25" y="83"/>
                  </a:cubicBezTo>
                  <a:cubicBezTo>
                    <a:pt x="25" y="83"/>
                    <a:pt x="26" y="83"/>
                    <a:pt x="26" y="83"/>
                  </a:cubicBezTo>
                  <a:cubicBezTo>
                    <a:pt x="26" y="83"/>
                    <a:pt x="25" y="84"/>
                    <a:pt x="25" y="84"/>
                  </a:cubicBezTo>
                  <a:cubicBezTo>
                    <a:pt x="26" y="84"/>
                    <a:pt x="26" y="84"/>
                    <a:pt x="26" y="84"/>
                  </a:cubicBezTo>
                  <a:cubicBezTo>
                    <a:pt x="25" y="84"/>
                    <a:pt x="26" y="85"/>
                    <a:pt x="26" y="85"/>
                  </a:cubicBezTo>
                  <a:cubicBezTo>
                    <a:pt x="25" y="85"/>
                    <a:pt x="26" y="85"/>
                    <a:pt x="25" y="85"/>
                  </a:cubicBezTo>
                  <a:cubicBezTo>
                    <a:pt x="25" y="85"/>
                    <a:pt x="25" y="84"/>
                    <a:pt x="25" y="84"/>
                  </a:cubicBezTo>
                  <a:cubicBezTo>
                    <a:pt x="25" y="84"/>
                    <a:pt x="25" y="84"/>
                    <a:pt x="25" y="84"/>
                  </a:cubicBezTo>
                  <a:cubicBezTo>
                    <a:pt x="25" y="84"/>
                    <a:pt x="25" y="83"/>
                    <a:pt x="25" y="83"/>
                  </a:cubicBezTo>
                  <a:cubicBezTo>
                    <a:pt x="25" y="83"/>
                    <a:pt x="25" y="82"/>
                    <a:pt x="26" y="82"/>
                  </a:cubicBezTo>
                  <a:moveTo>
                    <a:pt x="66" y="108"/>
                  </a:moveTo>
                  <a:cubicBezTo>
                    <a:pt x="65" y="108"/>
                    <a:pt x="65" y="107"/>
                    <a:pt x="65" y="107"/>
                  </a:cubicBezTo>
                  <a:cubicBezTo>
                    <a:pt x="66" y="107"/>
                    <a:pt x="66" y="108"/>
                    <a:pt x="66" y="108"/>
                  </a:cubicBezTo>
                  <a:moveTo>
                    <a:pt x="24" y="81"/>
                  </a:moveTo>
                  <a:cubicBezTo>
                    <a:pt x="24" y="82"/>
                    <a:pt x="23" y="82"/>
                    <a:pt x="24" y="83"/>
                  </a:cubicBezTo>
                  <a:cubicBezTo>
                    <a:pt x="24" y="83"/>
                    <a:pt x="23" y="83"/>
                    <a:pt x="23" y="83"/>
                  </a:cubicBezTo>
                  <a:cubicBezTo>
                    <a:pt x="23" y="84"/>
                    <a:pt x="24" y="84"/>
                    <a:pt x="23" y="85"/>
                  </a:cubicBezTo>
                  <a:cubicBezTo>
                    <a:pt x="23" y="84"/>
                    <a:pt x="23" y="84"/>
                    <a:pt x="23" y="83"/>
                  </a:cubicBezTo>
                  <a:cubicBezTo>
                    <a:pt x="23" y="83"/>
                    <a:pt x="23" y="81"/>
                    <a:pt x="24" y="81"/>
                  </a:cubicBezTo>
                  <a:moveTo>
                    <a:pt x="24" y="81"/>
                  </a:moveTo>
                  <a:cubicBezTo>
                    <a:pt x="22" y="81"/>
                    <a:pt x="24" y="80"/>
                    <a:pt x="23" y="79"/>
                  </a:cubicBezTo>
                  <a:cubicBezTo>
                    <a:pt x="24" y="79"/>
                    <a:pt x="23" y="79"/>
                    <a:pt x="24" y="79"/>
                  </a:cubicBezTo>
                  <a:cubicBezTo>
                    <a:pt x="25" y="79"/>
                    <a:pt x="23" y="80"/>
                    <a:pt x="24" y="81"/>
                  </a:cubicBezTo>
                  <a:moveTo>
                    <a:pt x="21" y="82"/>
                  </a:moveTo>
                  <a:cubicBezTo>
                    <a:pt x="21" y="82"/>
                    <a:pt x="21" y="82"/>
                    <a:pt x="21" y="83"/>
                  </a:cubicBezTo>
                  <a:cubicBezTo>
                    <a:pt x="20" y="83"/>
                    <a:pt x="21" y="82"/>
                    <a:pt x="21" y="82"/>
                  </a:cubicBezTo>
                  <a:cubicBezTo>
                    <a:pt x="21" y="81"/>
                    <a:pt x="21" y="81"/>
                    <a:pt x="21" y="80"/>
                  </a:cubicBezTo>
                  <a:cubicBezTo>
                    <a:pt x="22" y="80"/>
                    <a:pt x="21" y="82"/>
                    <a:pt x="21" y="82"/>
                  </a:cubicBezTo>
                  <a:moveTo>
                    <a:pt x="40" y="106"/>
                  </a:moveTo>
                  <a:cubicBezTo>
                    <a:pt x="39" y="105"/>
                    <a:pt x="37" y="105"/>
                    <a:pt x="37" y="104"/>
                  </a:cubicBezTo>
                  <a:cubicBezTo>
                    <a:pt x="37" y="104"/>
                    <a:pt x="37" y="104"/>
                    <a:pt x="36" y="103"/>
                  </a:cubicBezTo>
                  <a:cubicBezTo>
                    <a:pt x="36" y="103"/>
                    <a:pt x="36" y="103"/>
                    <a:pt x="36" y="102"/>
                  </a:cubicBezTo>
                  <a:cubicBezTo>
                    <a:pt x="36" y="102"/>
                    <a:pt x="36" y="102"/>
                    <a:pt x="35" y="101"/>
                  </a:cubicBezTo>
                  <a:cubicBezTo>
                    <a:pt x="36" y="99"/>
                    <a:pt x="35" y="98"/>
                    <a:pt x="36" y="97"/>
                  </a:cubicBezTo>
                  <a:cubicBezTo>
                    <a:pt x="36" y="97"/>
                    <a:pt x="36" y="97"/>
                    <a:pt x="36" y="97"/>
                  </a:cubicBezTo>
                  <a:cubicBezTo>
                    <a:pt x="37" y="97"/>
                    <a:pt x="37" y="97"/>
                    <a:pt x="37" y="96"/>
                  </a:cubicBezTo>
                  <a:cubicBezTo>
                    <a:pt x="37" y="96"/>
                    <a:pt x="38" y="96"/>
                    <a:pt x="38" y="95"/>
                  </a:cubicBezTo>
                  <a:cubicBezTo>
                    <a:pt x="37" y="96"/>
                    <a:pt x="36" y="96"/>
                    <a:pt x="36" y="96"/>
                  </a:cubicBezTo>
                  <a:cubicBezTo>
                    <a:pt x="36" y="96"/>
                    <a:pt x="36" y="95"/>
                    <a:pt x="36" y="95"/>
                  </a:cubicBezTo>
                  <a:cubicBezTo>
                    <a:pt x="37" y="95"/>
                    <a:pt x="37" y="94"/>
                    <a:pt x="37" y="95"/>
                  </a:cubicBezTo>
                  <a:cubicBezTo>
                    <a:pt x="37" y="95"/>
                    <a:pt x="38" y="94"/>
                    <a:pt x="37" y="94"/>
                  </a:cubicBezTo>
                  <a:cubicBezTo>
                    <a:pt x="37" y="94"/>
                    <a:pt x="37" y="95"/>
                    <a:pt x="36" y="94"/>
                  </a:cubicBezTo>
                  <a:cubicBezTo>
                    <a:pt x="36" y="94"/>
                    <a:pt x="36" y="94"/>
                    <a:pt x="36" y="94"/>
                  </a:cubicBezTo>
                  <a:cubicBezTo>
                    <a:pt x="36" y="95"/>
                    <a:pt x="37" y="94"/>
                    <a:pt x="37" y="93"/>
                  </a:cubicBezTo>
                  <a:cubicBezTo>
                    <a:pt x="36" y="93"/>
                    <a:pt x="37" y="93"/>
                    <a:pt x="36" y="94"/>
                  </a:cubicBezTo>
                  <a:cubicBezTo>
                    <a:pt x="36" y="94"/>
                    <a:pt x="36" y="93"/>
                    <a:pt x="36" y="92"/>
                  </a:cubicBezTo>
                  <a:cubicBezTo>
                    <a:pt x="36" y="92"/>
                    <a:pt x="36" y="92"/>
                    <a:pt x="37" y="92"/>
                  </a:cubicBezTo>
                  <a:cubicBezTo>
                    <a:pt x="36" y="92"/>
                    <a:pt x="37" y="91"/>
                    <a:pt x="38" y="91"/>
                  </a:cubicBezTo>
                  <a:cubicBezTo>
                    <a:pt x="38" y="91"/>
                    <a:pt x="38" y="92"/>
                    <a:pt x="40" y="93"/>
                  </a:cubicBezTo>
                  <a:cubicBezTo>
                    <a:pt x="39" y="93"/>
                    <a:pt x="39" y="93"/>
                    <a:pt x="39" y="93"/>
                  </a:cubicBezTo>
                  <a:cubicBezTo>
                    <a:pt x="39" y="93"/>
                    <a:pt x="40" y="93"/>
                    <a:pt x="40" y="93"/>
                  </a:cubicBezTo>
                  <a:cubicBezTo>
                    <a:pt x="40" y="93"/>
                    <a:pt x="40" y="94"/>
                    <a:pt x="40" y="94"/>
                  </a:cubicBezTo>
                  <a:cubicBezTo>
                    <a:pt x="39" y="94"/>
                    <a:pt x="40" y="94"/>
                    <a:pt x="40" y="93"/>
                  </a:cubicBezTo>
                  <a:cubicBezTo>
                    <a:pt x="39" y="93"/>
                    <a:pt x="39" y="94"/>
                    <a:pt x="40" y="95"/>
                  </a:cubicBezTo>
                  <a:cubicBezTo>
                    <a:pt x="40" y="95"/>
                    <a:pt x="39" y="95"/>
                    <a:pt x="39" y="95"/>
                  </a:cubicBezTo>
                  <a:cubicBezTo>
                    <a:pt x="39" y="96"/>
                    <a:pt x="39" y="96"/>
                    <a:pt x="40" y="96"/>
                  </a:cubicBezTo>
                  <a:cubicBezTo>
                    <a:pt x="40" y="96"/>
                    <a:pt x="40" y="95"/>
                    <a:pt x="40" y="95"/>
                  </a:cubicBezTo>
                  <a:cubicBezTo>
                    <a:pt x="40" y="95"/>
                    <a:pt x="40" y="95"/>
                    <a:pt x="40" y="95"/>
                  </a:cubicBezTo>
                  <a:cubicBezTo>
                    <a:pt x="40" y="95"/>
                    <a:pt x="40" y="94"/>
                    <a:pt x="40" y="94"/>
                  </a:cubicBezTo>
                  <a:cubicBezTo>
                    <a:pt x="41" y="95"/>
                    <a:pt x="41" y="97"/>
                    <a:pt x="41" y="98"/>
                  </a:cubicBezTo>
                  <a:cubicBezTo>
                    <a:pt x="40" y="98"/>
                    <a:pt x="39" y="98"/>
                    <a:pt x="38" y="98"/>
                  </a:cubicBezTo>
                  <a:cubicBezTo>
                    <a:pt x="38" y="98"/>
                    <a:pt x="39" y="98"/>
                    <a:pt x="38" y="99"/>
                  </a:cubicBezTo>
                  <a:cubicBezTo>
                    <a:pt x="39" y="99"/>
                    <a:pt x="39" y="98"/>
                    <a:pt x="40" y="99"/>
                  </a:cubicBezTo>
                  <a:cubicBezTo>
                    <a:pt x="40" y="99"/>
                    <a:pt x="40" y="99"/>
                    <a:pt x="40" y="99"/>
                  </a:cubicBezTo>
                  <a:cubicBezTo>
                    <a:pt x="41" y="99"/>
                    <a:pt x="41" y="99"/>
                    <a:pt x="41" y="98"/>
                  </a:cubicBezTo>
                  <a:cubicBezTo>
                    <a:pt x="41" y="99"/>
                    <a:pt x="41" y="100"/>
                    <a:pt x="41" y="101"/>
                  </a:cubicBezTo>
                  <a:cubicBezTo>
                    <a:pt x="41" y="101"/>
                    <a:pt x="41" y="100"/>
                    <a:pt x="41" y="100"/>
                  </a:cubicBezTo>
                  <a:cubicBezTo>
                    <a:pt x="40" y="101"/>
                    <a:pt x="41" y="101"/>
                    <a:pt x="41" y="101"/>
                  </a:cubicBezTo>
                  <a:cubicBezTo>
                    <a:pt x="41" y="101"/>
                    <a:pt x="41" y="101"/>
                    <a:pt x="42" y="101"/>
                  </a:cubicBezTo>
                  <a:cubicBezTo>
                    <a:pt x="42" y="102"/>
                    <a:pt x="42" y="103"/>
                    <a:pt x="42" y="104"/>
                  </a:cubicBezTo>
                  <a:cubicBezTo>
                    <a:pt x="42" y="103"/>
                    <a:pt x="42" y="103"/>
                    <a:pt x="42" y="104"/>
                  </a:cubicBezTo>
                  <a:cubicBezTo>
                    <a:pt x="41" y="104"/>
                    <a:pt x="42" y="104"/>
                    <a:pt x="43" y="104"/>
                  </a:cubicBezTo>
                  <a:cubicBezTo>
                    <a:pt x="43" y="104"/>
                    <a:pt x="43" y="105"/>
                    <a:pt x="43" y="105"/>
                  </a:cubicBezTo>
                  <a:cubicBezTo>
                    <a:pt x="42" y="105"/>
                    <a:pt x="41" y="105"/>
                    <a:pt x="40" y="106"/>
                  </a:cubicBezTo>
                  <a:moveTo>
                    <a:pt x="38" y="95"/>
                  </a:moveTo>
                  <a:cubicBezTo>
                    <a:pt x="39" y="95"/>
                    <a:pt x="39" y="94"/>
                    <a:pt x="38" y="94"/>
                  </a:cubicBezTo>
                  <a:cubicBezTo>
                    <a:pt x="38" y="94"/>
                    <a:pt x="38" y="95"/>
                    <a:pt x="38" y="95"/>
                  </a:cubicBezTo>
                  <a:moveTo>
                    <a:pt x="38" y="98"/>
                  </a:moveTo>
                  <a:cubicBezTo>
                    <a:pt x="39" y="97"/>
                    <a:pt x="39" y="97"/>
                    <a:pt x="40" y="97"/>
                  </a:cubicBezTo>
                  <a:cubicBezTo>
                    <a:pt x="40" y="97"/>
                    <a:pt x="39" y="97"/>
                    <a:pt x="39" y="97"/>
                  </a:cubicBezTo>
                  <a:cubicBezTo>
                    <a:pt x="39" y="97"/>
                    <a:pt x="40" y="96"/>
                    <a:pt x="38" y="96"/>
                  </a:cubicBezTo>
                  <a:cubicBezTo>
                    <a:pt x="38" y="96"/>
                    <a:pt x="39" y="96"/>
                    <a:pt x="39" y="96"/>
                  </a:cubicBezTo>
                  <a:cubicBezTo>
                    <a:pt x="38" y="97"/>
                    <a:pt x="37" y="97"/>
                    <a:pt x="38" y="98"/>
                  </a:cubicBezTo>
                  <a:moveTo>
                    <a:pt x="39" y="101"/>
                  </a:moveTo>
                  <a:cubicBezTo>
                    <a:pt x="40" y="100"/>
                    <a:pt x="39" y="100"/>
                    <a:pt x="39" y="100"/>
                  </a:cubicBezTo>
                  <a:cubicBezTo>
                    <a:pt x="39" y="100"/>
                    <a:pt x="39" y="99"/>
                    <a:pt x="39" y="99"/>
                  </a:cubicBezTo>
                  <a:cubicBezTo>
                    <a:pt x="38" y="99"/>
                    <a:pt x="39" y="100"/>
                    <a:pt x="38" y="100"/>
                  </a:cubicBezTo>
                  <a:cubicBezTo>
                    <a:pt x="39" y="100"/>
                    <a:pt x="39" y="100"/>
                    <a:pt x="39" y="101"/>
                  </a:cubicBezTo>
                  <a:moveTo>
                    <a:pt x="38" y="100"/>
                  </a:moveTo>
                  <a:cubicBezTo>
                    <a:pt x="37" y="100"/>
                    <a:pt x="37" y="101"/>
                    <a:pt x="37" y="101"/>
                  </a:cubicBezTo>
                  <a:cubicBezTo>
                    <a:pt x="38" y="101"/>
                    <a:pt x="38" y="101"/>
                    <a:pt x="38" y="100"/>
                  </a:cubicBezTo>
                  <a:moveTo>
                    <a:pt x="40" y="102"/>
                  </a:moveTo>
                  <a:cubicBezTo>
                    <a:pt x="40" y="101"/>
                    <a:pt x="39" y="101"/>
                    <a:pt x="39" y="101"/>
                  </a:cubicBezTo>
                  <a:cubicBezTo>
                    <a:pt x="39" y="101"/>
                    <a:pt x="39" y="101"/>
                    <a:pt x="39" y="102"/>
                  </a:cubicBezTo>
                  <a:lnTo>
                    <a:pt x="40" y="102"/>
                  </a:lnTo>
                  <a:close/>
                  <a:moveTo>
                    <a:pt x="40" y="102"/>
                  </a:moveTo>
                  <a:cubicBezTo>
                    <a:pt x="40" y="102"/>
                    <a:pt x="39" y="102"/>
                    <a:pt x="39" y="102"/>
                  </a:cubicBezTo>
                  <a:cubicBezTo>
                    <a:pt x="39" y="102"/>
                    <a:pt x="41" y="103"/>
                    <a:pt x="40" y="102"/>
                  </a:cubicBezTo>
                  <a:moveTo>
                    <a:pt x="41" y="104"/>
                  </a:moveTo>
                  <a:cubicBezTo>
                    <a:pt x="41" y="104"/>
                    <a:pt x="42" y="104"/>
                    <a:pt x="41" y="104"/>
                  </a:cubicBezTo>
                  <a:cubicBezTo>
                    <a:pt x="41" y="104"/>
                    <a:pt x="40" y="104"/>
                    <a:pt x="40" y="105"/>
                  </a:cubicBezTo>
                  <a:cubicBezTo>
                    <a:pt x="41" y="105"/>
                    <a:pt x="41" y="104"/>
                    <a:pt x="41" y="104"/>
                  </a:cubicBezTo>
                  <a:moveTo>
                    <a:pt x="31" y="41"/>
                  </a:moveTo>
                  <a:cubicBezTo>
                    <a:pt x="31" y="41"/>
                    <a:pt x="31" y="40"/>
                    <a:pt x="32" y="41"/>
                  </a:cubicBezTo>
                  <a:cubicBezTo>
                    <a:pt x="32" y="41"/>
                    <a:pt x="31" y="41"/>
                    <a:pt x="31" y="41"/>
                  </a:cubicBezTo>
                  <a:cubicBezTo>
                    <a:pt x="31" y="41"/>
                    <a:pt x="31" y="41"/>
                    <a:pt x="31" y="41"/>
                  </a:cubicBezTo>
                  <a:moveTo>
                    <a:pt x="32" y="42"/>
                  </a:moveTo>
                  <a:cubicBezTo>
                    <a:pt x="32" y="42"/>
                    <a:pt x="33" y="43"/>
                    <a:pt x="32" y="43"/>
                  </a:cubicBezTo>
                  <a:cubicBezTo>
                    <a:pt x="32" y="42"/>
                    <a:pt x="33" y="43"/>
                    <a:pt x="32" y="42"/>
                  </a:cubicBezTo>
                  <a:moveTo>
                    <a:pt x="32" y="45"/>
                  </a:moveTo>
                  <a:cubicBezTo>
                    <a:pt x="32" y="45"/>
                    <a:pt x="30" y="42"/>
                    <a:pt x="32" y="44"/>
                  </a:cubicBezTo>
                  <a:cubicBezTo>
                    <a:pt x="32" y="43"/>
                    <a:pt x="31" y="43"/>
                    <a:pt x="31" y="42"/>
                  </a:cubicBezTo>
                  <a:cubicBezTo>
                    <a:pt x="31" y="43"/>
                    <a:pt x="31" y="43"/>
                    <a:pt x="31" y="43"/>
                  </a:cubicBezTo>
                  <a:cubicBezTo>
                    <a:pt x="32" y="43"/>
                    <a:pt x="32" y="43"/>
                    <a:pt x="32" y="43"/>
                  </a:cubicBezTo>
                  <a:cubicBezTo>
                    <a:pt x="32" y="44"/>
                    <a:pt x="32" y="44"/>
                    <a:pt x="32" y="44"/>
                  </a:cubicBezTo>
                  <a:cubicBezTo>
                    <a:pt x="32" y="44"/>
                    <a:pt x="31" y="44"/>
                    <a:pt x="32" y="45"/>
                  </a:cubicBezTo>
                  <a:cubicBezTo>
                    <a:pt x="33" y="45"/>
                    <a:pt x="32" y="45"/>
                    <a:pt x="32" y="45"/>
                  </a:cubicBezTo>
                  <a:moveTo>
                    <a:pt x="31" y="40"/>
                  </a:moveTo>
                  <a:cubicBezTo>
                    <a:pt x="32" y="40"/>
                    <a:pt x="31" y="39"/>
                    <a:pt x="31" y="39"/>
                  </a:cubicBezTo>
                  <a:cubicBezTo>
                    <a:pt x="32" y="40"/>
                    <a:pt x="31" y="40"/>
                    <a:pt x="32" y="41"/>
                  </a:cubicBezTo>
                  <a:cubicBezTo>
                    <a:pt x="32" y="41"/>
                    <a:pt x="31" y="40"/>
                    <a:pt x="31" y="39"/>
                  </a:cubicBezTo>
                  <a:cubicBezTo>
                    <a:pt x="30" y="38"/>
                    <a:pt x="31" y="41"/>
                    <a:pt x="31" y="40"/>
                  </a:cubicBezTo>
                  <a:cubicBezTo>
                    <a:pt x="30" y="38"/>
                    <a:pt x="30" y="38"/>
                    <a:pt x="30" y="38"/>
                  </a:cubicBezTo>
                  <a:cubicBezTo>
                    <a:pt x="31" y="39"/>
                    <a:pt x="31" y="40"/>
                    <a:pt x="31" y="40"/>
                  </a:cubicBezTo>
                  <a:moveTo>
                    <a:pt x="30" y="41"/>
                  </a:moveTo>
                  <a:cubicBezTo>
                    <a:pt x="30" y="41"/>
                    <a:pt x="30" y="40"/>
                    <a:pt x="30" y="40"/>
                  </a:cubicBezTo>
                  <a:cubicBezTo>
                    <a:pt x="31" y="41"/>
                    <a:pt x="31" y="42"/>
                    <a:pt x="31" y="43"/>
                  </a:cubicBezTo>
                  <a:cubicBezTo>
                    <a:pt x="30" y="42"/>
                    <a:pt x="31" y="42"/>
                    <a:pt x="31" y="41"/>
                  </a:cubicBezTo>
                  <a:cubicBezTo>
                    <a:pt x="30" y="41"/>
                    <a:pt x="31" y="42"/>
                    <a:pt x="30" y="41"/>
                  </a:cubicBezTo>
                  <a:moveTo>
                    <a:pt x="28" y="67"/>
                  </a:moveTo>
                  <a:cubicBezTo>
                    <a:pt x="29" y="67"/>
                    <a:pt x="29" y="67"/>
                    <a:pt x="29" y="67"/>
                  </a:cubicBezTo>
                  <a:cubicBezTo>
                    <a:pt x="30" y="67"/>
                    <a:pt x="29" y="68"/>
                    <a:pt x="28" y="68"/>
                  </a:cubicBezTo>
                  <a:lnTo>
                    <a:pt x="28" y="67"/>
                  </a:lnTo>
                  <a:close/>
                  <a:moveTo>
                    <a:pt x="30" y="37"/>
                  </a:moveTo>
                  <a:cubicBezTo>
                    <a:pt x="31" y="38"/>
                    <a:pt x="30" y="37"/>
                    <a:pt x="30" y="38"/>
                  </a:cubicBezTo>
                  <a:cubicBezTo>
                    <a:pt x="30" y="37"/>
                    <a:pt x="30" y="38"/>
                    <a:pt x="29" y="36"/>
                  </a:cubicBezTo>
                  <a:cubicBezTo>
                    <a:pt x="30" y="37"/>
                    <a:pt x="29" y="36"/>
                    <a:pt x="30" y="37"/>
                  </a:cubicBezTo>
                  <a:moveTo>
                    <a:pt x="33" y="38"/>
                  </a:moveTo>
                  <a:cubicBezTo>
                    <a:pt x="34" y="39"/>
                    <a:pt x="34" y="40"/>
                    <a:pt x="33" y="39"/>
                  </a:cubicBezTo>
                  <a:cubicBezTo>
                    <a:pt x="32" y="38"/>
                    <a:pt x="33" y="39"/>
                    <a:pt x="33" y="39"/>
                  </a:cubicBezTo>
                  <a:cubicBezTo>
                    <a:pt x="33" y="39"/>
                    <a:pt x="33" y="38"/>
                    <a:pt x="33" y="38"/>
                  </a:cubicBezTo>
                  <a:moveTo>
                    <a:pt x="30" y="43"/>
                  </a:moveTo>
                  <a:cubicBezTo>
                    <a:pt x="30" y="43"/>
                    <a:pt x="32" y="44"/>
                    <a:pt x="31" y="45"/>
                  </a:cubicBezTo>
                  <a:cubicBezTo>
                    <a:pt x="31" y="44"/>
                    <a:pt x="31" y="44"/>
                    <a:pt x="30" y="43"/>
                  </a:cubicBezTo>
                  <a:cubicBezTo>
                    <a:pt x="30" y="42"/>
                    <a:pt x="29" y="41"/>
                    <a:pt x="30" y="42"/>
                  </a:cubicBezTo>
                  <a:cubicBezTo>
                    <a:pt x="30" y="42"/>
                    <a:pt x="31" y="44"/>
                    <a:pt x="30" y="43"/>
                  </a:cubicBezTo>
                  <a:moveTo>
                    <a:pt x="34" y="40"/>
                  </a:moveTo>
                  <a:cubicBezTo>
                    <a:pt x="34" y="41"/>
                    <a:pt x="34" y="41"/>
                    <a:pt x="34" y="42"/>
                  </a:cubicBezTo>
                  <a:cubicBezTo>
                    <a:pt x="34" y="42"/>
                    <a:pt x="34" y="42"/>
                    <a:pt x="34" y="42"/>
                  </a:cubicBezTo>
                  <a:cubicBezTo>
                    <a:pt x="34" y="42"/>
                    <a:pt x="34" y="41"/>
                    <a:pt x="34" y="41"/>
                  </a:cubicBezTo>
                  <a:cubicBezTo>
                    <a:pt x="33" y="40"/>
                    <a:pt x="33" y="40"/>
                    <a:pt x="34" y="40"/>
                  </a:cubicBezTo>
                  <a:moveTo>
                    <a:pt x="31" y="38"/>
                  </a:moveTo>
                  <a:cubicBezTo>
                    <a:pt x="31" y="38"/>
                    <a:pt x="31" y="38"/>
                    <a:pt x="31" y="38"/>
                  </a:cubicBezTo>
                  <a:cubicBezTo>
                    <a:pt x="31" y="37"/>
                    <a:pt x="31" y="38"/>
                    <a:pt x="31" y="38"/>
                  </a:cubicBezTo>
                  <a:cubicBezTo>
                    <a:pt x="31" y="37"/>
                    <a:pt x="31" y="37"/>
                    <a:pt x="30" y="36"/>
                  </a:cubicBezTo>
                  <a:cubicBezTo>
                    <a:pt x="30" y="36"/>
                    <a:pt x="31" y="37"/>
                    <a:pt x="31" y="37"/>
                  </a:cubicBezTo>
                  <a:cubicBezTo>
                    <a:pt x="31" y="37"/>
                    <a:pt x="31" y="37"/>
                    <a:pt x="31" y="38"/>
                  </a:cubicBezTo>
                  <a:moveTo>
                    <a:pt x="31" y="34"/>
                  </a:moveTo>
                  <a:cubicBezTo>
                    <a:pt x="31" y="35"/>
                    <a:pt x="31" y="35"/>
                    <a:pt x="31" y="35"/>
                  </a:cubicBezTo>
                  <a:cubicBezTo>
                    <a:pt x="33" y="37"/>
                    <a:pt x="31" y="36"/>
                    <a:pt x="32" y="37"/>
                  </a:cubicBezTo>
                  <a:cubicBezTo>
                    <a:pt x="32" y="36"/>
                    <a:pt x="31" y="35"/>
                    <a:pt x="31" y="36"/>
                  </a:cubicBezTo>
                  <a:cubicBezTo>
                    <a:pt x="31" y="36"/>
                    <a:pt x="31" y="36"/>
                    <a:pt x="32" y="37"/>
                  </a:cubicBezTo>
                  <a:cubicBezTo>
                    <a:pt x="32" y="37"/>
                    <a:pt x="32" y="37"/>
                    <a:pt x="32" y="37"/>
                  </a:cubicBezTo>
                  <a:cubicBezTo>
                    <a:pt x="31" y="36"/>
                    <a:pt x="31" y="36"/>
                    <a:pt x="31" y="36"/>
                  </a:cubicBezTo>
                  <a:cubicBezTo>
                    <a:pt x="30" y="35"/>
                    <a:pt x="30" y="34"/>
                    <a:pt x="30" y="35"/>
                  </a:cubicBezTo>
                  <a:cubicBezTo>
                    <a:pt x="30" y="34"/>
                    <a:pt x="30" y="33"/>
                    <a:pt x="30" y="33"/>
                  </a:cubicBezTo>
                  <a:cubicBezTo>
                    <a:pt x="30" y="34"/>
                    <a:pt x="30" y="34"/>
                    <a:pt x="30" y="34"/>
                  </a:cubicBezTo>
                  <a:cubicBezTo>
                    <a:pt x="31" y="35"/>
                    <a:pt x="31" y="35"/>
                    <a:pt x="31" y="36"/>
                  </a:cubicBezTo>
                  <a:cubicBezTo>
                    <a:pt x="31" y="35"/>
                    <a:pt x="30" y="33"/>
                    <a:pt x="30" y="32"/>
                  </a:cubicBezTo>
                  <a:cubicBezTo>
                    <a:pt x="31" y="34"/>
                    <a:pt x="30" y="33"/>
                    <a:pt x="30" y="32"/>
                  </a:cubicBezTo>
                  <a:cubicBezTo>
                    <a:pt x="30" y="33"/>
                    <a:pt x="30" y="33"/>
                    <a:pt x="31" y="34"/>
                  </a:cubicBezTo>
                  <a:cubicBezTo>
                    <a:pt x="31" y="35"/>
                    <a:pt x="30" y="34"/>
                    <a:pt x="31" y="34"/>
                  </a:cubicBezTo>
                  <a:moveTo>
                    <a:pt x="34" y="43"/>
                  </a:moveTo>
                  <a:cubicBezTo>
                    <a:pt x="34" y="43"/>
                    <a:pt x="34" y="44"/>
                    <a:pt x="34" y="44"/>
                  </a:cubicBezTo>
                  <a:cubicBezTo>
                    <a:pt x="34" y="44"/>
                    <a:pt x="34" y="44"/>
                    <a:pt x="34" y="44"/>
                  </a:cubicBezTo>
                  <a:cubicBezTo>
                    <a:pt x="34" y="44"/>
                    <a:pt x="34" y="44"/>
                    <a:pt x="34" y="44"/>
                  </a:cubicBezTo>
                  <a:cubicBezTo>
                    <a:pt x="34" y="45"/>
                    <a:pt x="34" y="46"/>
                    <a:pt x="34" y="47"/>
                  </a:cubicBezTo>
                  <a:cubicBezTo>
                    <a:pt x="33" y="45"/>
                    <a:pt x="34" y="45"/>
                    <a:pt x="34" y="45"/>
                  </a:cubicBezTo>
                  <a:cubicBezTo>
                    <a:pt x="34" y="45"/>
                    <a:pt x="33" y="44"/>
                    <a:pt x="34" y="44"/>
                  </a:cubicBezTo>
                  <a:cubicBezTo>
                    <a:pt x="33" y="44"/>
                    <a:pt x="33" y="44"/>
                    <a:pt x="33" y="44"/>
                  </a:cubicBezTo>
                  <a:cubicBezTo>
                    <a:pt x="32" y="43"/>
                    <a:pt x="33" y="44"/>
                    <a:pt x="34" y="44"/>
                  </a:cubicBezTo>
                  <a:cubicBezTo>
                    <a:pt x="33" y="43"/>
                    <a:pt x="34" y="43"/>
                    <a:pt x="33" y="42"/>
                  </a:cubicBezTo>
                  <a:cubicBezTo>
                    <a:pt x="34" y="42"/>
                    <a:pt x="34" y="42"/>
                    <a:pt x="34" y="43"/>
                  </a:cubicBezTo>
                  <a:moveTo>
                    <a:pt x="29" y="68"/>
                  </a:moveTo>
                  <a:cubicBezTo>
                    <a:pt x="30" y="68"/>
                    <a:pt x="30" y="69"/>
                    <a:pt x="29" y="70"/>
                  </a:cubicBezTo>
                  <a:cubicBezTo>
                    <a:pt x="29" y="70"/>
                    <a:pt x="30" y="69"/>
                    <a:pt x="29" y="68"/>
                  </a:cubicBezTo>
                  <a:moveTo>
                    <a:pt x="22" y="70"/>
                  </a:moveTo>
                  <a:cubicBezTo>
                    <a:pt x="22" y="70"/>
                    <a:pt x="23" y="69"/>
                    <a:pt x="23" y="69"/>
                  </a:cubicBezTo>
                  <a:cubicBezTo>
                    <a:pt x="24" y="69"/>
                    <a:pt x="23" y="70"/>
                    <a:pt x="23" y="70"/>
                  </a:cubicBezTo>
                  <a:cubicBezTo>
                    <a:pt x="23" y="70"/>
                    <a:pt x="23" y="71"/>
                    <a:pt x="23" y="71"/>
                  </a:cubicBezTo>
                  <a:cubicBezTo>
                    <a:pt x="23" y="71"/>
                    <a:pt x="22" y="72"/>
                    <a:pt x="23" y="72"/>
                  </a:cubicBezTo>
                  <a:cubicBezTo>
                    <a:pt x="22" y="72"/>
                    <a:pt x="22" y="72"/>
                    <a:pt x="22" y="73"/>
                  </a:cubicBezTo>
                  <a:cubicBezTo>
                    <a:pt x="21" y="72"/>
                    <a:pt x="22" y="72"/>
                    <a:pt x="22" y="71"/>
                  </a:cubicBezTo>
                  <a:cubicBezTo>
                    <a:pt x="23" y="71"/>
                    <a:pt x="22" y="70"/>
                    <a:pt x="22" y="70"/>
                  </a:cubicBezTo>
                  <a:moveTo>
                    <a:pt x="27" y="69"/>
                  </a:moveTo>
                  <a:cubicBezTo>
                    <a:pt x="26" y="69"/>
                    <a:pt x="27" y="68"/>
                    <a:pt x="26" y="68"/>
                  </a:cubicBezTo>
                  <a:cubicBezTo>
                    <a:pt x="26" y="68"/>
                    <a:pt x="26" y="68"/>
                    <a:pt x="27" y="68"/>
                  </a:cubicBezTo>
                  <a:cubicBezTo>
                    <a:pt x="27" y="68"/>
                    <a:pt x="28" y="68"/>
                    <a:pt x="27" y="69"/>
                  </a:cubicBezTo>
                  <a:moveTo>
                    <a:pt x="27" y="68"/>
                  </a:moveTo>
                  <a:cubicBezTo>
                    <a:pt x="27" y="68"/>
                    <a:pt x="25" y="68"/>
                    <a:pt x="25" y="68"/>
                  </a:cubicBezTo>
                  <a:cubicBezTo>
                    <a:pt x="26" y="67"/>
                    <a:pt x="26" y="68"/>
                    <a:pt x="27" y="68"/>
                  </a:cubicBezTo>
                  <a:cubicBezTo>
                    <a:pt x="27" y="68"/>
                    <a:pt x="27" y="68"/>
                    <a:pt x="27" y="68"/>
                  </a:cubicBezTo>
                  <a:moveTo>
                    <a:pt x="22" y="68"/>
                  </a:moveTo>
                  <a:cubicBezTo>
                    <a:pt x="22" y="69"/>
                    <a:pt x="22" y="69"/>
                    <a:pt x="22" y="69"/>
                  </a:cubicBezTo>
                  <a:cubicBezTo>
                    <a:pt x="22" y="70"/>
                    <a:pt x="21" y="68"/>
                    <a:pt x="22" y="68"/>
                  </a:cubicBezTo>
                  <a:moveTo>
                    <a:pt x="36" y="52"/>
                  </a:moveTo>
                  <a:cubicBezTo>
                    <a:pt x="36" y="53"/>
                    <a:pt x="36" y="52"/>
                    <a:pt x="36" y="53"/>
                  </a:cubicBezTo>
                  <a:cubicBezTo>
                    <a:pt x="34" y="52"/>
                    <a:pt x="36" y="53"/>
                    <a:pt x="35" y="52"/>
                  </a:cubicBezTo>
                  <a:cubicBezTo>
                    <a:pt x="34" y="51"/>
                    <a:pt x="35" y="52"/>
                    <a:pt x="36" y="52"/>
                  </a:cubicBezTo>
                  <a:moveTo>
                    <a:pt x="36" y="61"/>
                  </a:moveTo>
                  <a:cubicBezTo>
                    <a:pt x="36" y="62"/>
                    <a:pt x="35" y="63"/>
                    <a:pt x="35" y="64"/>
                  </a:cubicBezTo>
                  <a:cubicBezTo>
                    <a:pt x="35" y="65"/>
                    <a:pt x="36" y="65"/>
                    <a:pt x="36" y="65"/>
                  </a:cubicBezTo>
                  <a:cubicBezTo>
                    <a:pt x="35" y="65"/>
                    <a:pt x="35" y="65"/>
                    <a:pt x="35" y="65"/>
                  </a:cubicBezTo>
                  <a:cubicBezTo>
                    <a:pt x="35" y="64"/>
                    <a:pt x="35" y="64"/>
                    <a:pt x="35" y="64"/>
                  </a:cubicBezTo>
                  <a:cubicBezTo>
                    <a:pt x="35" y="64"/>
                    <a:pt x="35" y="64"/>
                    <a:pt x="35" y="63"/>
                  </a:cubicBezTo>
                  <a:cubicBezTo>
                    <a:pt x="35" y="63"/>
                    <a:pt x="35" y="63"/>
                    <a:pt x="35" y="63"/>
                  </a:cubicBezTo>
                  <a:cubicBezTo>
                    <a:pt x="35" y="62"/>
                    <a:pt x="35" y="62"/>
                    <a:pt x="36" y="61"/>
                  </a:cubicBezTo>
                  <a:moveTo>
                    <a:pt x="24" y="71"/>
                  </a:moveTo>
                  <a:cubicBezTo>
                    <a:pt x="23" y="71"/>
                    <a:pt x="23" y="70"/>
                    <a:pt x="23" y="70"/>
                  </a:cubicBezTo>
                  <a:cubicBezTo>
                    <a:pt x="24" y="70"/>
                    <a:pt x="24" y="70"/>
                    <a:pt x="24" y="71"/>
                  </a:cubicBezTo>
                  <a:moveTo>
                    <a:pt x="27" y="72"/>
                  </a:moveTo>
                  <a:cubicBezTo>
                    <a:pt x="27" y="73"/>
                    <a:pt x="27" y="73"/>
                    <a:pt x="26" y="73"/>
                  </a:cubicBezTo>
                  <a:cubicBezTo>
                    <a:pt x="24" y="73"/>
                    <a:pt x="26" y="71"/>
                    <a:pt x="26" y="70"/>
                  </a:cubicBezTo>
                  <a:cubicBezTo>
                    <a:pt x="26" y="70"/>
                    <a:pt x="25" y="70"/>
                    <a:pt x="25" y="70"/>
                  </a:cubicBezTo>
                  <a:cubicBezTo>
                    <a:pt x="26" y="70"/>
                    <a:pt x="25" y="69"/>
                    <a:pt x="25" y="69"/>
                  </a:cubicBezTo>
                  <a:cubicBezTo>
                    <a:pt x="25" y="68"/>
                    <a:pt x="25" y="68"/>
                    <a:pt x="26" y="68"/>
                  </a:cubicBezTo>
                  <a:cubicBezTo>
                    <a:pt x="26" y="69"/>
                    <a:pt x="25" y="69"/>
                    <a:pt x="26" y="70"/>
                  </a:cubicBezTo>
                  <a:cubicBezTo>
                    <a:pt x="26" y="70"/>
                    <a:pt x="27" y="70"/>
                    <a:pt x="27" y="71"/>
                  </a:cubicBezTo>
                  <a:cubicBezTo>
                    <a:pt x="26" y="71"/>
                    <a:pt x="26" y="70"/>
                    <a:pt x="26" y="70"/>
                  </a:cubicBezTo>
                  <a:cubicBezTo>
                    <a:pt x="26" y="71"/>
                    <a:pt x="25" y="72"/>
                    <a:pt x="27" y="72"/>
                  </a:cubicBezTo>
                  <a:moveTo>
                    <a:pt x="33" y="70"/>
                  </a:moveTo>
                  <a:cubicBezTo>
                    <a:pt x="34" y="70"/>
                    <a:pt x="34" y="71"/>
                    <a:pt x="34" y="72"/>
                  </a:cubicBezTo>
                  <a:cubicBezTo>
                    <a:pt x="34" y="72"/>
                    <a:pt x="35" y="73"/>
                    <a:pt x="33" y="73"/>
                  </a:cubicBezTo>
                  <a:cubicBezTo>
                    <a:pt x="33" y="72"/>
                    <a:pt x="33" y="71"/>
                    <a:pt x="33" y="70"/>
                  </a:cubicBezTo>
                  <a:moveTo>
                    <a:pt x="28" y="133"/>
                  </a:moveTo>
                  <a:cubicBezTo>
                    <a:pt x="29" y="133"/>
                    <a:pt x="29" y="134"/>
                    <a:pt x="29" y="134"/>
                  </a:cubicBezTo>
                  <a:cubicBezTo>
                    <a:pt x="29" y="135"/>
                    <a:pt x="28" y="134"/>
                    <a:pt x="28" y="133"/>
                  </a:cubicBezTo>
                  <a:moveTo>
                    <a:pt x="29" y="14"/>
                  </a:moveTo>
                  <a:cubicBezTo>
                    <a:pt x="30" y="15"/>
                    <a:pt x="29" y="14"/>
                    <a:pt x="28" y="14"/>
                  </a:cubicBezTo>
                  <a:cubicBezTo>
                    <a:pt x="28" y="13"/>
                    <a:pt x="29" y="14"/>
                    <a:pt x="29" y="14"/>
                  </a:cubicBezTo>
                  <a:moveTo>
                    <a:pt x="29" y="15"/>
                  </a:moveTo>
                  <a:cubicBezTo>
                    <a:pt x="30" y="16"/>
                    <a:pt x="30" y="16"/>
                    <a:pt x="30" y="16"/>
                  </a:cubicBezTo>
                  <a:cubicBezTo>
                    <a:pt x="31" y="17"/>
                    <a:pt x="29" y="16"/>
                    <a:pt x="29" y="15"/>
                  </a:cubicBezTo>
                  <a:moveTo>
                    <a:pt x="28" y="12"/>
                  </a:moveTo>
                  <a:cubicBezTo>
                    <a:pt x="27" y="11"/>
                    <a:pt x="28" y="12"/>
                    <a:pt x="29" y="12"/>
                  </a:cubicBezTo>
                  <a:cubicBezTo>
                    <a:pt x="29" y="13"/>
                    <a:pt x="28" y="13"/>
                    <a:pt x="28" y="12"/>
                  </a:cubicBezTo>
                  <a:moveTo>
                    <a:pt x="39" y="20"/>
                  </a:moveTo>
                  <a:cubicBezTo>
                    <a:pt x="39" y="19"/>
                    <a:pt x="40" y="20"/>
                    <a:pt x="41" y="20"/>
                  </a:cubicBezTo>
                  <a:cubicBezTo>
                    <a:pt x="41" y="21"/>
                    <a:pt x="40" y="20"/>
                    <a:pt x="39" y="20"/>
                  </a:cubicBezTo>
                  <a:moveTo>
                    <a:pt x="26" y="9"/>
                  </a:moveTo>
                  <a:cubicBezTo>
                    <a:pt x="25" y="9"/>
                    <a:pt x="24" y="9"/>
                    <a:pt x="23" y="8"/>
                  </a:cubicBezTo>
                  <a:cubicBezTo>
                    <a:pt x="23" y="7"/>
                    <a:pt x="22" y="8"/>
                    <a:pt x="22" y="7"/>
                  </a:cubicBezTo>
                  <a:cubicBezTo>
                    <a:pt x="23" y="8"/>
                    <a:pt x="23" y="7"/>
                    <a:pt x="24" y="8"/>
                  </a:cubicBezTo>
                  <a:cubicBezTo>
                    <a:pt x="24" y="8"/>
                    <a:pt x="24" y="8"/>
                    <a:pt x="24" y="8"/>
                  </a:cubicBezTo>
                  <a:cubicBezTo>
                    <a:pt x="24" y="9"/>
                    <a:pt x="25" y="9"/>
                    <a:pt x="25" y="9"/>
                  </a:cubicBezTo>
                  <a:cubicBezTo>
                    <a:pt x="25" y="9"/>
                    <a:pt x="25" y="8"/>
                    <a:pt x="25" y="8"/>
                  </a:cubicBezTo>
                  <a:cubicBezTo>
                    <a:pt x="26" y="9"/>
                    <a:pt x="26" y="8"/>
                    <a:pt x="27" y="9"/>
                  </a:cubicBezTo>
                  <a:cubicBezTo>
                    <a:pt x="27" y="9"/>
                    <a:pt x="27" y="9"/>
                    <a:pt x="27" y="9"/>
                  </a:cubicBezTo>
                  <a:cubicBezTo>
                    <a:pt x="27" y="8"/>
                    <a:pt x="28" y="9"/>
                    <a:pt x="28" y="9"/>
                  </a:cubicBezTo>
                  <a:cubicBezTo>
                    <a:pt x="28" y="10"/>
                    <a:pt x="27" y="9"/>
                    <a:pt x="28" y="10"/>
                  </a:cubicBezTo>
                  <a:cubicBezTo>
                    <a:pt x="27" y="11"/>
                    <a:pt x="26" y="9"/>
                    <a:pt x="27" y="9"/>
                  </a:cubicBezTo>
                  <a:cubicBezTo>
                    <a:pt x="27" y="9"/>
                    <a:pt x="26" y="9"/>
                    <a:pt x="26" y="9"/>
                  </a:cubicBezTo>
                  <a:moveTo>
                    <a:pt x="25" y="14"/>
                  </a:moveTo>
                  <a:cubicBezTo>
                    <a:pt x="25" y="13"/>
                    <a:pt x="26" y="15"/>
                    <a:pt x="27" y="15"/>
                  </a:cubicBezTo>
                  <a:cubicBezTo>
                    <a:pt x="27" y="16"/>
                    <a:pt x="26" y="14"/>
                    <a:pt x="25" y="14"/>
                  </a:cubicBezTo>
                  <a:moveTo>
                    <a:pt x="42" y="17"/>
                  </a:moveTo>
                  <a:cubicBezTo>
                    <a:pt x="42" y="18"/>
                    <a:pt x="42" y="18"/>
                    <a:pt x="42" y="18"/>
                  </a:cubicBezTo>
                  <a:cubicBezTo>
                    <a:pt x="43" y="18"/>
                    <a:pt x="43" y="18"/>
                    <a:pt x="43" y="18"/>
                  </a:cubicBezTo>
                  <a:cubicBezTo>
                    <a:pt x="43" y="18"/>
                    <a:pt x="43" y="18"/>
                    <a:pt x="44" y="19"/>
                  </a:cubicBezTo>
                  <a:cubicBezTo>
                    <a:pt x="44" y="19"/>
                    <a:pt x="44" y="19"/>
                    <a:pt x="43" y="20"/>
                  </a:cubicBezTo>
                  <a:cubicBezTo>
                    <a:pt x="43" y="19"/>
                    <a:pt x="43" y="19"/>
                    <a:pt x="43" y="19"/>
                  </a:cubicBezTo>
                  <a:cubicBezTo>
                    <a:pt x="43" y="18"/>
                    <a:pt x="43" y="20"/>
                    <a:pt x="42" y="19"/>
                  </a:cubicBezTo>
                  <a:cubicBezTo>
                    <a:pt x="42" y="17"/>
                    <a:pt x="41" y="18"/>
                    <a:pt x="41" y="17"/>
                  </a:cubicBezTo>
                  <a:cubicBezTo>
                    <a:pt x="41" y="16"/>
                    <a:pt x="41" y="16"/>
                    <a:pt x="42" y="16"/>
                  </a:cubicBezTo>
                  <a:cubicBezTo>
                    <a:pt x="42" y="17"/>
                    <a:pt x="42" y="17"/>
                    <a:pt x="42" y="17"/>
                  </a:cubicBezTo>
                  <a:moveTo>
                    <a:pt x="24" y="10"/>
                  </a:moveTo>
                  <a:cubicBezTo>
                    <a:pt x="24" y="11"/>
                    <a:pt x="23" y="9"/>
                    <a:pt x="22" y="10"/>
                  </a:cubicBezTo>
                  <a:cubicBezTo>
                    <a:pt x="22" y="9"/>
                    <a:pt x="23" y="10"/>
                    <a:pt x="24" y="10"/>
                  </a:cubicBezTo>
                  <a:moveTo>
                    <a:pt x="24" y="7"/>
                  </a:moveTo>
                  <a:cubicBezTo>
                    <a:pt x="24" y="6"/>
                    <a:pt x="25" y="7"/>
                    <a:pt x="25" y="7"/>
                  </a:cubicBezTo>
                  <a:cubicBezTo>
                    <a:pt x="25" y="8"/>
                    <a:pt x="25" y="7"/>
                    <a:pt x="24" y="7"/>
                  </a:cubicBezTo>
                  <a:moveTo>
                    <a:pt x="45" y="18"/>
                  </a:moveTo>
                  <a:cubicBezTo>
                    <a:pt x="46" y="18"/>
                    <a:pt x="46" y="17"/>
                    <a:pt x="46" y="18"/>
                  </a:cubicBezTo>
                  <a:cubicBezTo>
                    <a:pt x="46" y="19"/>
                    <a:pt x="46" y="18"/>
                    <a:pt x="45" y="18"/>
                  </a:cubicBezTo>
                  <a:moveTo>
                    <a:pt x="50" y="21"/>
                  </a:moveTo>
                  <a:cubicBezTo>
                    <a:pt x="50" y="21"/>
                    <a:pt x="50" y="21"/>
                    <a:pt x="50" y="21"/>
                  </a:cubicBezTo>
                  <a:cubicBezTo>
                    <a:pt x="50" y="20"/>
                    <a:pt x="50" y="20"/>
                    <a:pt x="51" y="20"/>
                  </a:cubicBezTo>
                  <a:cubicBezTo>
                    <a:pt x="51" y="21"/>
                    <a:pt x="50" y="21"/>
                    <a:pt x="50" y="21"/>
                  </a:cubicBezTo>
                  <a:moveTo>
                    <a:pt x="24" y="14"/>
                  </a:moveTo>
                  <a:cubicBezTo>
                    <a:pt x="22" y="13"/>
                    <a:pt x="21" y="13"/>
                    <a:pt x="19" y="12"/>
                  </a:cubicBezTo>
                  <a:cubicBezTo>
                    <a:pt x="18" y="12"/>
                    <a:pt x="19" y="12"/>
                    <a:pt x="20" y="12"/>
                  </a:cubicBezTo>
                  <a:cubicBezTo>
                    <a:pt x="21" y="13"/>
                    <a:pt x="23" y="13"/>
                    <a:pt x="25" y="14"/>
                  </a:cubicBezTo>
                  <a:cubicBezTo>
                    <a:pt x="25" y="14"/>
                    <a:pt x="25" y="14"/>
                    <a:pt x="24" y="14"/>
                  </a:cubicBezTo>
                  <a:moveTo>
                    <a:pt x="58" y="26"/>
                  </a:moveTo>
                  <a:cubicBezTo>
                    <a:pt x="59" y="26"/>
                    <a:pt x="58" y="27"/>
                    <a:pt x="58" y="27"/>
                  </a:cubicBezTo>
                  <a:cubicBezTo>
                    <a:pt x="57" y="27"/>
                    <a:pt x="58" y="26"/>
                    <a:pt x="58" y="26"/>
                  </a:cubicBezTo>
                  <a:moveTo>
                    <a:pt x="67" y="30"/>
                  </a:moveTo>
                  <a:cubicBezTo>
                    <a:pt x="68" y="30"/>
                    <a:pt x="68" y="30"/>
                    <a:pt x="68" y="31"/>
                  </a:cubicBezTo>
                  <a:cubicBezTo>
                    <a:pt x="67" y="31"/>
                    <a:pt x="67" y="30"/>
                    <a:pt x="67" y="30"/>
                  </a:cubicBezTo>
                  <a:moveTo>
                    <a:pt x="60" y="24"/>
                  </a:moveTo>
                  <a:cubicBezTo>
                    <a:pt x="61" y="24"/>
                    <a:pt x="63" y="25"/>
                    <a:pt x="64" y="27"/>
                  </a:cubicBezTo>
                  <a:cubicBezTo>
                    <a:pt x="64" y="28"/>
                    <a:pt x="65" y="27"/>
                    <a:pt x="65" y="27"/>
                  </a:cubicBezTo>
                  <a:cubicBezTo>
                    <a:pt x="65" y="28"/>
                    <a:pt x="65" y="28"/>
                    <a:pt x="65" y="28"/>
                  </a:cubicBezTo>
                  <a:cubicBezTo>
                    <a:pt x="65" y="29"/>
                    <a:pt x="66" y="29"/>
                    <a:pt x="67" y="29"/>
                  </a:cubicBezTo>
                  <a:cubicBezTo>
                    <a:pt x="66" y="30"/>
                    <a:pt x="67" y="31"/>
                    <a:pt x="67" y="31"/>
                  </a:cubicBezTo>
                  <a:cubicBezTo>
                    <a:pt x="66" y="32"/>
                    <a:pt x="65" y="30"/>
                    <a:pt x="65" y="29"/>
                  </a:cubicBezTo>
                  <a:cubicBezTo>
                    <a:pt x="65" y="30"/>
                    <a:pt x="63" y="30"/>
                    <a:pt x="63" y="29"/>
                  </a:cubicBezTo>
                  <a:cubicBezTo>
                    <a:pt x="63" y="28"/>
                    <a:pt x="64" y="29"/>
                    <a:pt x="64" y="29"/>
                  </a:cubicBezTo>
                  <a:cubicBezTo>
                    <a:pt x="64" y="28"/>
                    <a:pt x="63" y="29"/>
                    <a:pt x="63" y="29"/>
                  </a:cubicBezTo>
                  <a:cubicBezTo>
                    <a:pt x="63" y="28"/>
                    <a:pt x="62" y="28"/>
                    <a:pt x="62" y="28"/>
                  </a:cubicBezTo>
                  <a:cubicBezTo>
                    <a:pt x="62" y="28"/>
                    <a:pt x="63" y="27"/>
                    <a:pt x="62" y="27"/>
                  </a:cubicBezTo>
                  <a:cubicBezTo>
                    <a:pt x="62" y="27"/>
                    <a:pt x="62" y="27"/>
                    <a:pt x="62" y="27"/>
                  </a:cubicBezTo>
                  <a:cubicBezTo>
                    <a:pt x="61" y="27"/>
                    <a:pt x="61" y="27"/>
                    <a:pt x="61" y="27"/>
                  </a:cubicBezTo>
                  <a:cubicBezTo>
                    <a:pt x="61" y="26"/>
                    <a:pt x="61" y="27"/>
                    <a:pt x="60" y="26"/>
                  </a:cubicBezTo>
                  <a:cubicBezTo>
                    <a:pt x="60" y="26"/>
                    <a:pt x="60" y="25"/>
                    <a:pt x="60" y="25"/>
                  </a:cubicBezTo>
                  <a:cubicBezTo>
                    <a:pt x="60" y="25"/>
                    <a:pt x="61" y="24"/>
                    <a:pt x="60" y="24"/>
                  </a:cubicBezTo>
                  <a:moveTo>
                    <a:pt x="61" y="25"/>
                  </a:moveTo>
                  <a:cubicBezTo>
                    <a:pt x="62" y="25"/>
                    <a:pt x="61" y="27"/>
                    <a:pt x="62" y="26"/>
                  </a:cubicBezTo>
                  <a:cubicBezTo>
                    <a:pt x="62" y="25"/>
                    <a:pt x="62" y="25"/>
                    <a:pt x="61" y="25"/>
                  </a:cubicBezTo>
                  <a:cubicBezTo>
                    <a:pt x="61" y="25"/>
                    <a:pt x="61" y="25"/>
                    <a:pt x="61" y="25"/>
                  </a:cubicBezTo>
                  <a:moveTo>
                    <a:pt x="45" y="22"/>
                  </a:moveTo>
                  <a:cubicBezTo>
                    <a:pt x="44" y="23"/>
                    <a:pt x="44" y="22"/>
                    <a:pt x="43" y="22"/>
                  </a:cubicBezTo>
                  <a:cubicBezTo>
                    <a:pt x="43" y="21"/>
                    <a:pt x="44" y="22"/>
                    <a:pt x="45" y="22"/>
                  </a:cubicBezTo>
                  <a:moveTo>
                    <a:pt x="45" y="21"/>
                  </a:moveTo>
                  <a:cubicBezTo>
                    <a:pt x="45" y="21"/>
                    <a:pt x="43" y="20"/>
                    <a:pt x="43" y="20"/>
                  </a:cubicBezTo>
                  <a:cubicBezTo>
                    <a:pt x="43" y="19"/>
                    <a:pt x="44" y="21"/>
                    <a:pt x="45" y="21"/>
                  </a:cubicBezTo>
                  <a:moveTo>
                    <a:pt x="66" y="38"/>
                  </a:moveTo>
                  <a:cubicBezTo>
                    <a:pt x="67" y="38"/>
                    <a:pt x="66" y="39"/>
                    <a:pt x="67" y="39"/>
                  </a:cubicBezTo>
                  <a:cubicBezTo>
                    <a:pt x="67" y="40"/>
                    <a:pt x="66" y="39"/>
                    <a:pt x="66" y="38"/>
                  </a:cubicBezTo>
                  <a:moveTo>
                    <a:pt x="61" y="34"/>
                  </a:moveTo>
                  <a:cubicBezTo>
                    <a:pt x="62" y="34"/>
                    <a:pt x="62" y="35"/>
                    <a:pt x="63" y="35"/>
                  </a:cubicBezTo>
                  <a:cubicBezTo>
                    <a:pt x="64" y="36"/>
                    <a:pt x="66" y="38"/>
                    <a:pt x="65" y="37"/>
                  </a:cubicBezTo>
                  <a:cubicBezTo>
                    <a:pt x="64" y="36"/>
                    <a:pt x="62" y="34"/>
                    <a:pt x="61" y="34"/>
                  </a:cubicBezTo>
                  <a:moveTo>
                    <a:pt x="76" y="82"/>
                  </a:moveTo>
                  <a:cubicBezTo>
                    <a:pt x="75" y="83"/>
                    <a:pt x="76" y="81"/>
                    <a:pt x="76" y="81"/>
                  </a:cubicBezTo>
                  <a:cubicBezTo>
                    <a:pt x="76" y="81"/>
                    <a:pt x="77" y="82"/>
                    <a:pt x="76" y="82"/>
                  </a:cubicBezTo>
                  <a:cubicBezTo>
                    <a:pt x="76" y="82"/>
                    <a:pt x="76" y="82"/>
                    <a:pt x="76" y="82"/>
                  </a:cubicBezTo>
                  <a:moveTo>
                    <a:pt x="76" y="85"/>
                  </a:moveTo>
                  <a:cubicBezTo>
                    <a:pt x="76" y="84"/>
                    <a:pt x="76" y="84"/>
                    <a:pt x="76" y="83"/>
                  </a:cubicBezTo>
                  <a:cubicBezTo>
                    <a:pt x="77" y="83"/>
                    <a:pt x="77" y="85"/>
                    <a:pt x="76" y="85"/>
                  </a:cubicBezTo>
                  <a:moveTo>
                    <a:pt x="74" y="86"/>
                  </a:moveTo>
                  <a:cubicBezTo>
                    <a:pt x="74" y="86"/>
                    <a:pt x="73" y="86"/>
                    <a:pt x="73" y="86"/>
                  </a:cubicBezTo>
                  <a:cubicBezTo>
                    <a:pt x="73" y="85"/>
                    <a:pt x="73" y="85"/>
                    <a:pt x="73" y="85"/>
                  </a:cubicBezTo>
                  <a:cubicBezTo>
                    <a:pt x="74" y="85"/>
                    <a:pt x="73" y="86"/>
                    <a:pt x="74" y="86"/>
                  </a:cubicBezTo>
                  <a:moveTo>
                    <a:pt x="18" y="12"/>
                  </a:moveTo>
                  <a:cubicBezTo>
                    <a:pt x="18" y="13"/>
                    <a:pt x="17" y="13"/>
                    <a:pt x="16" y="13"/>
                  </a:cubicBezTo>
                  <a:cubicBezTo>
                    <a:pt x="16" y="12"/>
                    <a:pt x="17" y="12"/>
                    <a:pt x="18" y="12"/>
                  </a:cubicBezTo>
                  <a:moveTo>
                    <a:pt x="67" y="32"/>
                  </a:moveTo>
                  <a:cubicBezTo>
                    <a:pt x="68" y="30"/>
                    <a:pt x="69" y="32"/>
                    <a:pt x="70" y="33"/>
                  </a:cubicBezTo>
                  <a:cubicBezTo>
                    <a:pt x="70" y="34"/>
                    <a:pt x="70" y="33"/>
                    <a:pt x="70" y="33"/>
                  </a:cubicBezTo>
                  <a:cubicBezTo>
                    <a:pt x="71" y="33"/>
                    <a:pt x="71" y="34"/>
                    <a:pt x="71" y="35"/>
                  </a:cubicBezTo>
                  <a:cubicBezTo>
                    <a:pt x="71" y="35"/>
                    <a:pt x="71" y="35"/>
                    <a:pt x="71" y="35"/>
                  </a:cubicBezTo>
                  <a:cubicBezTo>
                    <a:pt x="72" y="35"/>
                    <a:pt x="73" y="36"/>
                    <a:pt x="73" y="36"/>
                  </a:cubicBezTo>
                  <a:cubicBezTo>
                    <a:pt x="73" y="36"/>
                    <a:pt x="73" y="37"/>
                    <a:pt x="74" y="36"/>
                  </a:cubicBezTo>
                  <a:cubicBezTo>
                    <a:pt x="74" y="37"/>
                    <a:pt x="75" y="38"/>
                    <a:pt x="75" y="39"/>
                  </a:cubicBezTo>
                  <a:cubicBezTo>
                    <a:pt x="75" y="39"/>
                    <a:pt x="74" y="40"/>
                    <a:pt x="75" y="40"/>
                  </a:cubicBezTo>
                  <a:cubicBezTo>
                    <a:pt x="76" y="40"/>
                    <a:pt x="75" y="39"/>
                    <a:pt x="76" y="39"/>
                  </a:cubicBezTo>
                  <a:cubicBezTo>
                    <a:pt x="76" y="39"/>
                    <a:pt x="76" y="39"/>
                    <a:pt x="76" y="40"/>
                  </a:cubicBezTo>
                  <a:cubicBezTo>
                    <a:pt x="77" y="41"/>
                    <a:pt x="77" y="42"/>
                    <a:pt x="78" y="43"/>
                  </a:cubicBezTo>
                  <a:cubicBezTo>
                    <a:pt x="78" y="43"/>
                    <a:pt x="78" y="43"/>
                    <a:pt x="78" y="43"/>
                  </a:cubicBezTo>
                  <a:cubicBezTo>
                    <a:pt x="79" y="43"/>
                    <a:pt x="79" y="44"/>
                    <a:pt x="79" y="45"/>
                  </a:cubicBezTo>
                  <a:cubicBezTo>
                    <a:pt x="80" y="45"/>
                    <a:pt x="80" y="45"/>
                    <a:pt x="81" y="46"/>
                  </a:cubicBezTo>
                  <a:cubicBezTo>
                    <a:pt x="80" y="46"/>
                    <a:pt x="80" y="46"/>
                    <a:pt x="80" y="46"/>
                  </a:cubicBezTo>
                  <a:cubicBezTo>
                    <a:pt x="80" y="46"/>
                    <a:pt x="81" y="46"/>
                    <a:pt x="81" y="47"/>
                  </a:cubicBezTo>
                  <a:cubicBezTo>
                    <a:pt x="81" y="47"/>
                    <a:pt x="81" y="47"/>
                    <a:pt x="81" y="47"/>
                  </a:cubicBezTo>
                  <a:cubicBezTo>
                    <a:pt x="82" y="47"/>
                    <a:pt x="81" y="47"/>
                    <a:pt x="81" y="47"/>
                  </a:cubicBezTo>
                  <a:cubicBezTo>
                    <a:pt x="81" y="47"/>
                    <a:pt x="81" y="48"/>
                    <a:pt x="82" y="48"/>
                  </a:cubicBezTo>
                  <a:cubicBezTo>
                    <a:pt x="82" y="49"/>
                    <a:pt x="82" y="49"/>
                    <a:pt x="82" y="49"/>
                  </a:cubicBezTo>
                  <a:cubicBezTo>
                    <a:pt x="82" y="49"/>
                    <a:pt x="82" y="50"/>
                    <a:pt x="82" y="50"/>
                  </a:cubicBezTo>
                  <a:cubicBezTo>
                    <a:pt x="82" y="50"/>
                    <a:pt x="83" y="50"/>
                    <a:pt x="83" y="50"/>
                  </a:cubicBezTo>
                  <a:cubicBezTo>
                    <a:pt x="83" y="50"/>
                    <a:pt x="83" y="50"/>
                    <a:pt x="83" y="51"/>
                  </a:cubicBezTo>
                  <a:cubicBezTo>
                    <a:pt x="83" y="51"/>
                    <a:pt x="83" y="51"/>
                    <a:pt x="83" y="51"/>
                  </a:cubicBezTo>
                  <a:cubicBezTo>
                    <a:pt x="83" y="51"/>
                    <a:pt x="83" y="52"/>
                    <a:pt x="84" y="52"/>
                  </a:cubicBezTo>
                  <a:cubicBezTo>
                    <a:pt x="84" y="52"/>
                    <a:pt x="84" y="52"/>
                    <a:pt x="84" y="52"/>
                  </a:cubicBezTo>
                  <a:cubicBezTo>
                    <a:pt x="84" y="52"/>
                    <a:pt x="84" y="53"/>
                    <a:pt x="85" y="54"/>
                  </a:cubicBezTo>
                  <a:cubicBezTo>
                    <a:pt x="85" y="54"/>
                    <a:pt x="85" y="54"/>
                    <a:pt x="85" y="55"/>
                  </a:cubicBezTo>
                  <a:cubicBezTo>
                    <a:pt x="85" y="55"/>
                    <a:pt x="85" y="55"/>
                    <a:pt x="85" y="56"/>
                  </a:cubicBezTo>
                  <a:cubicBezTo>
                    <a:pt x="85" y="56"/>
                    <a:pt x="86" y="55"/>
                    <a:pt x="86" y="55"/>
                  </a:cubicBezTo>
                  <a:cubicBezTo>
                    <a:pt x="86" y="56"/>
                    <a:pt x="86" y="56"/>
                    <a:pt x="86" y="57"/>
                  </a:cubicBezTo>
                  <a:cubicBezTo>
                    <a:pt x="86" y="57"/>
                    <a:pt x="86" y="57"/>
                    <a:pt x="86" y="56"/>
                  </a:cubicBezTo>
                  <a:cubicBezTo>
                    <a:pt x="85" y="57"/>
                    <a:pt x="85" y="56"/>
                    <a:pt x="84" y="57"/>
                  </a:cubicBezTo>
                  <a:cubicBezTo>
                    <a:pt x="84" y="57"/>
                    <a:pt x="85" y="57"/>
                    <a:pt x="85" y="57"/>
                  </a:cubicBezTo>
                  <a:cubicBezTo>
                    <a:pt x="85" y="58"/>
                    <a:pt x="85" y="57"/>
                    <a:pt x="86" y="57"/>
                  </a:cubicBezTo>
                  <a:cubicBezTo>
                    <a:pt x="86" y="57"/>
                    <a:pt x="86" y="57"/>
                    <a:pt x="86" y="57"/>
                  </a:cubicBezTo>
                  <a:cubicBezTo>
                    <a:pt x="86" y="57"/>
                    <a:pt x="86" y="58"/>
                    <a:pt x="86" y="58"/>
                  </a:cubicBezTo>
                  <a:cubicBezTo>
                    <a:pt x="87" y="58"/>
                    <a:pt x="86" y="59"/>
                    <a:pt x="87" y="58"/>
                  </a:cubicBezTo>
                  <a:cubicBezTo>
                    <a:pt x="87" y="59"/>
                    <a:pt x="87" y="59"/>
                    <a:pt x="87" y="59"/>
                  </a:cubicBezTo>
                  <a:cubicBezTo>
                    <a:pt x="87" y="59"/>
                    <a:pt x="87" y="59"/>
                    <a:pt x="87" y="59"/>
                  </a:cubicBezTo>
                  <a:cubicBezTo>
                    <a:pt x="87" y="60"/>
                    <a:pt x="87" y="61"/>
                    <a:pt x="88" y="61"/>
                  </a:cubicBezTo>
                  <a:cubicBezTo>
                    <a:pt x="88" y="62"/>
                    <a:pt x="88" y="62"/>
                    <a:pt x="88" y="63"/>
                  </a:cubicBezTo>
                  <a:cubicBezTo>
                    <a:pt x="88" y="63"/>
                    <a:pt x="88" y="62"/>
                    <a:pt x="88" y="62"/>
                  </a:cubicBezTo>
                  <a:cubicBezTo>
                    <a:pt x="89" y="62"/>
                    <a:pt x="88" y="63"/>
                    <a:pt x="89" y="63"/>
                  </a:cubicBezTo>
                  <a:cubicBezTo>
                    <a:pt x="89" y="64"/>
                    <a:pt x="90" y="63"/>
                    <a:pt x="90" y="63"/>
                  </a:cubicBezTo>
                  <a:cubicBezTo>
                    <a:pt x="90" y="64"/>
                    <a:pt x="91" y="64"/>
                    <a:pt x="91" y="64"/>
                  </a:cubicBezTo>
                  <a:cubicBezTo>
                    <a:pt x="91" y="64"/>
                    <a:pt x="91" y="65"/>
                    <a:pt x="91" y="65"/>
                  </a:cubicBezTo>
                  <a:cubicBezTo>
                    <a:pt x="92" y="66"/>
                    <a:pt x="92" y="69"/>
                    <a:pt x="93" y="71"/>
                  </a:cubicBezTo>
                  <a:cubicBezTo>
                    <a:pt x="93" y="71"/>
                    <a:pt x="94" y="72"/>
                    <a:pt x="93" y="72"/>
                  </a:cubicBezTo>
                  <a:cubicBezTo>
                    <a:pt x="93" y="72"/>
                    <a:pt x="93" y="72"/>
                    <a:pt x="93" y="72"/>
                  </a:cubicBezTo>
                  <a:cubicBezTo>
                    <a:pt x="94" y="75"/>
                    <a:pt x="94" y="76"/>
                    <a:pt x="94" y="78"/>
                  </a:cubicBezTo>
                  <a:cubicBezTo>
                    <a:pt x="93" y="77"/>
                    <a:pt x="94" y="76"/>
                    <a:pt x="93" y="76"/>
                  </a:cubicBezTo>
                  <a:cubicBezTo>
                    <a:pt x="92" y="75"/>
                    <a:pt x="93" y="76"/>
                    <a:pt x="93" y="77"/>
                  </a:cubicBezTo>
                  <a:cubicBezTo>
                    <a:pt x="93" y="77"/>
                    <a:pt x="93" y="77"/>
                    <a:pt x="93" y="77"/>
                  </a:cubicBezTo>
                  <a:cubicBezTo>
                    <a:pt x="93" y="78"/>
                    <a:pt x="93" y="78"/>
                    <a:pt x="93" y="78"/>
                  </a:cubicBezTo>
                  <a:cubicBezTo>
                    <a:pt x="93" y="79"/>
                    <a:pt x="93" y="80"/>
                    <a:pt x="94" y="81"/>
                  </a:cubicBezTo>
                  <a:cubicBezTo>
                    <a:pt x="94" y="82"/>
                    <a:pt x="94" y="84"/>
                    <a:pt x="93" y="85"/>
                  </a:cubicBezTo>
                  <a:cubicBezTo>
                    <a:pt x="94" y="85"/>
                    <a:pt x="94" y="86"/>
                    <a:pt x="94" y="87"/>
                  </a:cubicBezTo>
                  <a:cubicBezTo>
                    <a:pt x="94" y="88"/>
                    <a:pt x="94" y="89"/>
                    <a:pt x="93" y="89"/>
                  </a:cubicBezTo>
                  <a:cubicBezTo>
                    <a:pt x="94" y="90"/>
                    <a:pt x="94" y="91"/>
                    <a:pt x="93" y="92"/>
                  </a:cubicBezTo>
                  <a:cubicBezTo>
                    <a:pt x="93" y="93"/>
                    <a:pt x="94" y="94"/>
                    <a:pt x="94" y="95"/>
                  </a:cubicBezTo>
                  <a:cubicBezTo>
                    <a:pt x="94" y="96"/>
                    <a:pt x="93" y="97"/>
                    <a:pt x="93" y="98"/>
                  </a:cubicBezTo>
                  <a:cubicBezTo>
                    <a:pt x="93" y="99"/>
                    <a:pt x="92" y="100"/>
                    <a:pt x="93" y="101"/>
                  </a:cubicBezTo>
                  <a:cubicBezTo>
                    <a:pt x="92" y="101"/>
                    <a:pt x="93" y="102"/>
                    <a:pt x="93" y="102"/>
                  </a:cubicBezTo>
                  <a:cubicBezTo>
                    <a:pt x="93" y="103"/>
                    <a:pt x="93" y="103"/>
                    <a:pt x="92" y="103"/>
                  </a:cubicBezTo>
                  <a:cubicBezTo>
                    <a:pt x="92" y="104"/>
                    <a:pt x="92" y="105"/>
                    <a:pt x="92" y="106"/>
                  </a:cubicBezTo>
                  <a:cubicBezTo>
                    <a:pt x="92" y="107"/>
                    <a:pt x="92" y="108"/>
                    <a:pt x="91" y="108"/>
                  </a:cubicBezTo>
                  <a:cubicBezTo>
                    <a:pt x="91" y="109"/>
                    <a:pt x="92" y="109"/>
                    <a:pt x="92" y="109"/>
                  </a:cubicBezTo>
                  <a:cubicBezTo>
                    <a:pt x="92" y="110"/>
                    <a:pt x="91" y="110"/>
                    <a:pt x="91" y="110"/>
                  </a:cubicBezTo>
                  <a:cubicBezTo>
                    <a:pt x="91" y="111"/>
                    <a:pt x="91" y="112"/>
                    <a:pt x="91" y="112"/>
                  </a:cubicBezTo>
                  <a:cubicBezTo>
                    <a:pt x="91" y="112"/>
                    <a:pt x="91" y="113"/>
                    <a:pt x="91" y="113"/>
                  </a:cubicBezTo>
                  <a:cubicBezTo>
                    <a:pt x="91" y="113"/>
                    <a:pt x="90" y="113"/>
                    <a:pt x="90" y="114"/>
                  </a:cubicBezTo>
                  <a:cubicBezTo>
                    <a:pt x="90" y="114"/>
                    <a:pt x="89" y="114"/>
                    <a:pt x="88" y="115"/>
                  </a:cubicBezTo>
                  <a:cubicBezTo>
                    <a:pt x="88" y="115"/>
                    <a:pt x="88" y="114"/>
                    <a:pt x="86" y="114"/>
                  </a:cubicBezTo>
                  <a:cubicBezTo>
                    <a:pt x="86" y="114"/>
                    <a:pt x="86" y="115"/>
                    <a:pt x="86" y="115"/>
                  </a:cubicBezTo>
                  <a:cubicBezTo>
                    <a:pt x="86" y="115"/>
                    <a:pt x="86" y="115"/>
                    <a:pt x="87" y="116"/>
                  </a:cubicBezTo>
                  <a:cubicBezTo>
                    <a:pt x="87" y="116"/>
                    <a:pt x="86" y="116"/>
                    <a:pt x="85" y="116"/>
                  </a:cubicBezTo>
                  <a:cubicBezTo>
                    <a:pt x="85" y="116"/>
                    <a:pt x="86" y="117"/>
                    <a:pt x="85" y="117"/>
                  </a:cubicBezTo>
                  <a:cubicBezTo>
                    <a:pt x="85" y="117"/>
                    <a:pt x="85" y="117"/>
                    <a:pt x="84" y="117"/>
                  </a:cubicBezTo>
                  <a:cubicBezTo>
                    <a:pt x="84" y="117"/>
                    <a:pt x="85" y="118"/>
                    <a:pt x="84" y="118"/>
                  </a:cubicBezTo>
                  <a:cubicBezTo>
                    <a:pt x="84" y="118"/>
                    <a:pt x="84" y="118"/>
                    <a:pt x="84" y="118"/>
                  </a:cubicBezTo>
                  <a:cubicBezTo>
                    <a:pt x="83" y="118"/>
                    <a:pt x="83" y="119"/>
                    <a:pt x="83" y="119"/>
                  </a:cubicBezTo>
                  <a:cubicBezTo>
                    <a:pt x="83" y="119"/>
                    <a:pt x="83" y="119"/>
                    <a:pt x="83" y="119"/>
                  </a:cubicBezTo>
                  <a:cubicBezTo>
                    <a:pt x="83" y="120"/>
                    <a:pt x="82" y="121"/>
                    <a:pt x="82" y="121"/>
                  </a:cubicBezTo>
                  <a:cubicBezTo>
                    <a:pt x="82" y="121"/>
                    <a:pt x="82" y="121"/>
                    <a:pt x="82" y="121"/>
                  </a:cubicBezTo>
                  <a:cubicBezTo>
                    <a:pt x="82" y="122"/>
                    <a:pt x="82" y="122"/>
                    <a:pt x="82" y="123"/>
                  </a:cubicBezTo>
                  <a:cubicBezTo>
                    <a:pt x="82" y="123"/>
                    <a:pt x="81" y="122"/>
                    <a:pt x="81" y="123"/>
                  </a:cubicBezTo>
                  <a:cubicBezTo>
                    <a:pt x="81" y="123"/>
                    <a:pt x="81" y="123"/>
                    <a:pt x="81" y="123"/>
                  </a:cubicBezTo>
                  <a:cubicBezTo>
                    <a:pt x="82" y="123"/>
                    <a:pt x="82" y="123"/>
                    <a:pt x="82" y="124"/>
                  </a:cubicBezTo>
                  <a:cubicBezTo>
                    <a:pt x="82" y="124"/>
                    <a:pt x="82" y="124"/>
                    <a:pt x="82" y="124"/>
                  </a:cubicBezTo>
                  <a:cubicBezTo>
                    <a:pt x="81" y="124"/>
                    <a:pt x="82" y="124"/>
                    <a:pt x="82" y="125"/>
                  </a:cubicBezTo>
                  <a:cubicBezTo>
                    <a:pt x="81" y="125"/>
                    <a:pt x="79" y="124"/>
                    <a:pt x="81" y="125"/>
                  </a:cubicBezTo>
                  <a:cubicBezTo>
                    <a:pt x="81" y="125"/>
                    <a:pt x="81" y="125"/>
                    <a:pt x="81" y="125"/>
                  </a:cubicBezTo>
                  <a:cubicBezTo>
                    <a:pt x="81" y="125"/>
                    <a:pt x="82" y="125"/>
                    <a:pt x="82" y="125"/>
                  </a:cubicBezTo>
                  <a:cubicBezTo>
                    <a:pt x="82" y="126"/>
                    <a:pt x="82" y="126"/>
                    <a:pt x="82" y="127"/>
                  </a:cubicBezTo>
                  <a:cubicBezTo>
                    <a:pt x="81" y="126"/>
                    <a:pt x="82" y="126"/>
                    <a:pt x="82" y="126"/>
                  </a:cubicBezTo>
                  <a:cubicBezTo>
                    <a:pt x="81" y="126"/>
                    <a:pt x="81" y="127"/>
                    <a:pt x="81" y="128"/>
                  </a:cubicBezTo>
                  <a:cubicBezTo>
                    <a:pt x="81" y="128"/>
                    <a:pt x="81" y="129"/>
                    <a:pt x="80" y="129"/>
                  </a:cubicBezTo>
                  <a:cubicBezTo>
                    <a:pt x="80" y="129"/>
                    <a:pt x="80" y="129"/>
                    <a:pt x="79" y="129"/>
                  </a:cubicBezTo>
                  <a:cubicBezTo>
                    <a:pt x="79" y="129"/>
                    <a:pt x="80" y="130"/>
                    <a:pt x="79" y="130"/>
                  </a:cubicBezTo>
                  <a:cubicBezTo>
                    <a:pt x="79" y="130"/>
                    <a:pt x="79" y="130"/>
                    <a:pt x="79" y="130"/>
                  </a:cubicBezTo>
                  <a:cubicBezTo>
                    <a:pt x="78" y="129"/>
                    <a:pt x="78" y="130"/>
                    <a:pt x="77" y="129"/>
                  </a:cubicBezTo>
                  <a:cubicBezTo>
                    <a:pt x="77" y="129"/>
                    <a:pt x="76" y="129"/>
                    <a:pt x="76" y="130"/>
                  </a:cubicBezTo>
                  <a:cubicBezTo>
                    <a:pt x="77" y="130"/>
                    <a:pt x="77" y="130"/>
                    <a:pt x="77" y="129"/>
                  </a:cubicBezTo>
                  <a:cubicBezTo>
                    <a:pt x="77" y="130"/>
                    <a:pt x="79" y="130"/>
                    <a:pt x="78" y="131"/>
                  </a:cubicBezTo>
                  <a:cubicBezTo>
                    <a:pt x="78" y="131"/>
                    <a:pt x="78" y="130"/>
                    <a:pt x="77" y="130"/>
                  </a:cubicBezTo>
                  <a:cubicBezTo>
                    <a:pt x="77" y="131"/>
                    <a:pt x="78" y="131"/>
                    <a:pt x="77" y="131"/>
                  </a:cubicBezTo>
                  <a:cubicBezTo>
                    <a:pt x="77" y="131"/>
                    <a:pt x="77" y="131"/>
                    <a:pt x="78" y="132"/>
                  </a:cubicBezTo>
                  <a:cubicBezTo>
                    <a:pt x="77" y="132"/>
                    <a:pt x="77" y="132"/>
                    <a:pt x="76" y="133"/>
                  </a:cubicBezTo>
                  <a:cubicBezTo>
                    <a:pt x="76" y="133"/>
                    <a:pt x="76" y="132"/>
                    <a:pt x="75" y="132"/>
                  </a:cubicBezTo>
                  <a:cubicBezTo>
                    <a:pt x="75" y="133"/>
                    <a:pt x="75" y="133"/>
                    <a:pt x="75" y="133"/>
                  </a:cubicBezTo>
                  <a:cubicBezTo>
                    <a:pt x="76" y="133"/>
                    <a:pt x="76" y="133"/>
                    <a:pt x="76" y="133"/>
                  </a:cubicBezTo>
                  <a:cubicBezTo>
                    <a:pt x="77" y="133"/>
                    <a:pt x="76" y="134"/>
                    <a:pt x="76" y="134"/>
                  </a:cubicBezTo>
                  <a:cubicBezTo>
                    <a:pt x="77" y="134"/>
                    <a:pt x="76" y="134"/>
                    <a:pt x="77" y="133"/>
                  </a:cubicBezTo>
                  <a:cubicBezTo>
                    <a:pt x="78" y="134"/>
                    <a:pt x="76" y="134"/>
                    <a:pt x="76" y="135"/>
                  </a:cubicBezTo>
                  <a:cubicBezTo>
                    <a:pt x="76" y="135"/>
                    <a:pt x="76" y="135"/>
                    <a:pt x="75" y="134"/>
                  </a:cubicBezTo>
                  <a:cubicBezTo>
                    <a:pt x="75" y="136"/>
                    <a:pt x="74" y="135"/>
                    <a:pt x="73" y="135"/>
                  </a:cubicBezTo>
                  <a:cubicBezTo>
                    <a:pt x="73" y="135"/>
                    <a:pt x="73" y="135"/>
                    <a:pt x="73" y="135"/>
                  </a:cubicBezTo>
                  <a:cubicBezTo>
                    <a:pt x="74" y="136"/>
                    <a:pt x="75" y="135"/>
                    <a:pt x="76" y="136"/>
                  </a:cubicBezTo>
                  <a:cubicBezTo>
                    <a:pt x="75" y="136"/>
                    <a:pt x="75" y="136"/>
                    <a:pt x="74" y="136"/>
                  </a:cubicBezTo>
                  <a:cubicBezTo>
                    <a:pt x="74" y="136"/>
                    <a:pt x="74" y="137"/>
                    <a:pt x="74" y="137"/>
                  </a:cubicBezTo>
                  <a:cubicBezTo>
                    <a:pt x="74" y="137"/>
                    <a:pt x="74" y="137"/>
                    <a:pt x="73" y="137"/>
                  </a:cubicBezTo>
                  <a:cubicBezTo>
                    <a:pt x="73" y="137"/>
                    <a:pt x="73" y="137"/>
                    <a:pt x="73" y="138"/>
                  </a:cubicBezTo>
                  <a:cubicBezTo>
                    <a:pt x="72" y="138"/>
                    <a:pt x="72" y="138"/>
                    <a:pt x="72" y="138"/>
                  </a:cubicBezTo>
                  <a:cubicBezTo>
                    <a:pt x="71" y="138"/>
                    <a:pt x="72" y="138"/>
                    <a:pt x="72" y="139"/>
                  </a:cubicBezTo>
                  <a:cubicBezTo>
                    <a:pt x="73" y="139"/>
                    <a:pt x="73" y="139"/>
                    <a:pt x="73" y="138"/>
                  </a:cubicBezTo>
                  <a:cubicBezTo>
                    <a:pt x="73" y="139"/>
                    <a:pt x="72" y="139"/>
                    <a:pt x="71" y="139"/>
                  </a:cubicBezTo>
                  <a:cubicBezTo>
                    <a:pt x="71" y="139"/>
                    <a:pt x="70" y="139"/>
                    <a:pt x="70" y="140"/>
                  </a:cubicBezTo>
                  <a:cubicBezTo>
                    <a:pt x="71" y="140"/>
                    <a:pt x="72" y="139"/>
                    <a:pt x="72" y="140"/>
                  </a:cubicBezTo>
                  <a:cubicBezTo>
                    <a:pt x="72" y="140"/>
                    <a:pt x="71" y="140"/>
                    <a:pt x="71" y="140"/>
                  </a:cubicBezTo>
                  <a:cubicBezTo>
                    <a:pt x="71" y="140"/>
                    <a:pt x="71" y="140"/>
                    <a:pt x="71" y="140"/>
                  </a:cubicBezTo>
                  <a:cubicBezTo>
                    <a:pt x="71" y="141"/>
                    <a:pt x="71" y="141"/>
                    <a:pt x="72" y="141"/>
                  </a:cubicBezTo>
                  <a:cubicBezTo>
                    <a:pt x="72" y="141"/>
                    <a:pt x="72" y="140"/>
                    <a:pt x="72" y="140"/>
                  </a:cubicBezTo>
                  <a:cubicBezTo>
                    <a:pt x="73" y="140"/>
                    <a:pt x="72" y="141"/>
                    <a:pt x="71" y="141"/>
                  </a:cubicBezTo>
                  <a:cubicBezTo>
                    <a:pt x="71" y="141"/>
                    <a:pt x="71" y="141"/>
                    <a:pt x="70" y="140"/>
                  </a:cubicBezTo>
                  <a:cubicBezTo>
                    <a:pt x="70" y="141"/>
                    <a:pt x="69" y="142"/>
                    <a:pt x="68" y="142"/>
                  </a:cubicBezTo>
                  <a:cubicBezTo>
                    <a:pt x="68" y="142"/>
                    <a:pt x="69" y="142"/>
                    <a:pt x="70" y="142"/>
                  </a:cubicBezTo>
                  <a:cubicBezTo>
                    <a:pt x="69" y="143"/>
                    <a:pt x="69" y="143"/>
                    <a:pt x="68" y="143"/>
                  </a:cubicBezTo>
                  <a:cubicBezTo>
                    <a:pt x="68" y="143"/>
                    <a:pt x="67" y="143"/>
                    <a:pt x="67" y="144"/>
                  </a:cubicBezTo>
                  <a:cubicBezTo>
                    <a:pt x="66" y="144"/>
                    <a:pt x="66" y="143"/>
                    <a:pt x="66" y="144"/>
                  </a:cubicBezTo>
                  <a:cubicBezTo>
                    <a:pt x="65" y="144"/>
                    <a:pt x="66" y="145"/>
                    <a:pt x="66" y="145"/>
                  </a:cubicBezTo>
                  <a:cubicBezTo>
                    <a:pt x="65" y="145"/>
                    <a:pt x="64" y="146"/>
                    <a:pt x="63" y="146"/>
                  </a:cubicBezTo>
                  <a:cubicBezTo>
                    <a:pt x="63" y="146"/>
                    <a:pt x="64" y="146"/>
                    <a:pt x="63" y="146"/>
                  </a:cubicBezTo>
                  <a:cubicBezTo>
                    <a:pt x="63" y="147"/>
                    <a:pt x="64" y="147"/>
                    <a:pt x="63" y="147"/>
                  </a:cubicBezTo>
                  <a:cubicBezTo>
                    <a:pt x="64" y="148"/>
                    <a:pt x="64" y="148"/>
                    <a:pt x="64" y="148"/>
                  </a:cubicBezTo>
                  <a:cubicBezTo>
                    <a:pt x="63" y="147"/>
                    <a:pt x="63" y="146"/>
                    <a:pt x="62" y="147"/>
                  </a:cubicBezTo>
                  <a:cubicBezTo>
                    <a:pt x="62" y="147"/>
                    <a:pt x="63" y="147"/>
                    <a:pt x="63" y="147"/>
                  </a:cubicBezTo>
                  <a:cubicBezTo>
                    <a:pt x="62" y="148"/>
                    <a:pt x="62" y="149"/>
                    <a:pt x="62" y="149"/>
                  </a:cubicBezTo>
                  <a:cubicBezTo>
                    <a:pt x="61" y="149"/>
                    <a:pt x="60" y="149"/>
                    <a:pt x="60" y="149"/>
                  </a:cubicBezTo>
                  <a:cubicBezTo>
                    <a:pt x="59" y="149"/>
                    <a:pt x="60" y="150"/>
                    <a:pt x="60" y="150"/>
                  </a:cubicBezTo>
                  <a:cubicBezTo>
                    <a:pt x="59" y="151"/>
                    <a:pt x="59" y="150"/>
                    <a:pt x="59" y="150"/>
                  </a:cubicBezTo>
                  <a:cubicBezTo>
                    <a:pt x="59" y="150"/>
                    <a:pt x="59" y="150"/>
                    <a:pt x="58" y="149"/>
                  </a:cubicBezTo>
                  <a:cubicBezTo>
                    <a:pt x="58" y="150"/>
                    <a:pt x="58" y="150"/>
                    <a:pt x="58" y="150"/>
                  </a:cubicBezTo>
                  <a:cubicBezTo>
                    <a:pt x="58" y="150"/>
                    <a:pt x="58" y="151"/>
                    <a:pt x="58" y="151"/>
                  </a:cubicBezTo>
                  <a:cubicBezTo>
                    <a:pt x="58" y="151"/>
                    <a:pt x="57" y="151"/>
                    <a:pt x="56" y="152"/>
                  </a:cubicBezTo>
                  <a:cubicBezTo>
                    <a:pt x="56" y="152"/>
                    <a:pt x="56" y="151"/>
                    <a:pt x="56" y="151"/>
                  </a:cubicBezTo>
                  <a:cubicBezTo>
                    <a:pt x="55" y="150"/>
                    <a:pt x="55" y="151"/>
                    <a:pt x="54" y="152"/>
                  </a:cubicBezTo>
                  <a:cubicBezTo>
                    <a:pt x="54" y="151"/>
                    <a:pt x="53" y="151"/>
                    <a:pt x="54" y="150"/>
                  </a:cubicBezTo>
                  <a:cubicBezTo>
                    <a:pt x="54" y="150"/>
                    <a:pt x="53" y="150"/>
                    <a:pt x="53" y="150"/>
                  </a:cubicBezTo>
                  <a:cubicBezTo>
                    <a:pt x="53" y="151"/>
                    <a:pt x="53" y="151"/>
                    <a:pt x="54" y="152"/>
                  </a:cubicBezTo>
                  <a:cubicBezTo>
                    <a:pt x="53" y="152"/>
                    <a:pt x="53" y="153"/>
                    <a:pt x="53" y="153"/>
                  </a:cubicBezTo>
                  <a:cubicBezTo>
                    <a:pt x="52" y="153"/>
                    <a:pt x="53" y="154"/>
                    <a:pt x="53" y="154"/>
                  </a:cubicBezTo>
                  <a:cubicBezTo>
                    <a:pt x="52" y="154"/>
                    <a:pt x="51" y="154"/>
                    <a:pt x="51" y="154"/>
                  </a:cubicBezTo>
                  <a:cubicBezTo>
                    <a:pt x="50" y="155"/>
                    <a:pt x="49" y="155"/>
                    <a:pt x="49" y="155"/>
                  </a:cubicBezTo>
                  <a:cubicBezTo>
                    <a:pt x="48" y="155"/>
                    <a:pt x="48" y="155"/>
                    <a:pt x="48" y="156"/>
                  </a:cubicBezTo>
                  <a:cubicBezTo>
                    <a:pt x="47" y="156"/>
                    <a:pt x="47" y="156"/>
                    <a:pt x="46" y="156"/>
                  </a:cubicBezTo>
                  <a:cubicBezTo>
                    <a:pt x="46" y="156"/>
                    <a:pt x="46" y="156"/>
                    <a:pt x="46" y="156"/>
                  </a:cubicBezTo>
                  <a:cubicBezTo>
                    <a:pt x="46" y="156"/>
                    <a:pt x="45" y="156"/>
                    <a:pt x="45" y="156"/>
                  </a:cubicBezTo>
                  <a:cubicBezTo>
                    <a:pt x="45" y="156"/>
                    <a:pt x="45" y="157"/>
                    <a:pt x="45" y="157"/>
                  </a:cubicBezTo>
                  <a:cubicBezTo>
                    <a:pt x="44" y="158"/>
                    <a:pt x="45" y="157"/>
                    <a:pt x="45" y="158"/>
                  </a:cubicBezTo>
                  <a:cubicBezTo>
                    <a:pt x="44" y="159"/>
                    <a:pt x="44" y="156"/>
                    <a:pt x="43" y="158"/>
                  </a:cubicBezTo>
                  <a:cubicBezTo>
                    <a:pt x="43" y="157"/>
                    <a:pt x="43" y="157"/>
                    <a:pt x="43" y="157"/>
                  </a:cubicBezTo>
                  <a:cubicBezTo>
                    <a:pt x="43" y="157"/>
                    <a:pt x="42" y="158"/>
                    <a:pt x="42" y="157"/>
                  </a:cubicBezTo>
                  <a:cubicBezTo>
                    <a:pt x="42" y="157"/>
                    <a:pt x="42" y="158"/>
                    <a:pt x="42" y="158"/>
                  </a:cubicBezTo>
                  <a:cubicBezTo>
                    <a:pt x="40" y="158"/>
                    <a:pt x="39" y="158"/>
                    <a:pt x="38" y="159"/>
                  </a:cubicBezTo>
                  <a:cubicBezTo>
                    <a:pt x="38" y="158"/>
                    <a:pt x="39" y="159"/>
                    <a:pt x="39" y="158"/>
                  </a:cubicBezTo>
                  <a:cubicBezTo>
                    <a:pt x="39" y="157"/>
                    <a:pt x="36" y="160"/>
                    <a:pt x="38" y="159"/>
                  </a:cubicBezTo>
                  <a:cubicBezTo>
                    <a:pt x="38" y="160"/>
                    <a:pt x="37" y="159"/>
                    <a:pt x="36" y="160"/>
                  </a:cubicBezTo>
                  <a:cubicBezTo>
                    <a:pt x="36" y="159"/>
                    <a:pt x="36" y="159"/>
                    <a:pt x="36" y="159"/>
                  </a:cubicBezTo>
                  <a:cubicBezTo>
                    <a:pt x="36" y="159"/>
                    <a:pt x="36" y="159"/>
                    <a:pt x="36" y="159"/>
                  </a:cubicBezTo>
                  <a:cubicBezTo>
                    <a:pt x="36" y="159"/>
                    <a:pt x="35" y="159"/>
                    <a:pt x="35" y="159"/>
                  </a:cubicBezTo>
                  <a:cubicBezTo>
                    <a:pt x="34" y="159"/>
                    <a:pt x="34" y="159"/>
                    <a:pt x="34" y="160"/>
                  </a:cubicBezTo>
                  <a:cubicBezTo>
                    <a:pt x="33" y="160"/>
                    <a:pt x="33" y="159"/>
                    <a:pt x="32" y="159"/>
                  </a:cubicBezTo>
                  <a:cubicBezTo>
                    <a:pt x="32" y="160"/>
                    <a:pt x="33" y="160"/>
                    <a:pt x="33" y="160"/>
                  </a:cubicBezTo>
                  <a:cubicBezTo>
                    <a:pt x="33" y="160"/>
                    <a:pt x="32" y="160"/>
                    <a:pt x="31" y="159"/>
                  </a:cubicBezTo>
                  <a:cubicBezTo>
                    <a:pt x="31" y="160"/>
                    <a:pt x="31" y="160"/>
                    <a:pt x="30" y="160"/>
                  </a:cubicBezTo>
                  <a:cubicBezTo>
                    <a:pt x="30" y="160"/>
                    <a:pt x="30" y="160"/>
                    <a:pt x="30" y="159"/>
                  </a:cubicBezTo>
                  <a:cubicBezTo>
                    <a:pt x="30" y="159"/>
                    <a:pt x="29" y="160"/>
                    <a:pt x="28" y="160"/>
                  </a:cubicBezTo>
                  <a:cubicBezTo>
                    <a:pt x="28" y="160"/>
                    <a:pt x="28" y="160"/>
                    <a:pt x="27" y="160"/>
                  </a:cubicBezTo>
                  <a:cubicBezTo>
                    <a:pt x="27" y="160"/>
                    <a:pt x="27" y="160"/>
                    <a:pt x="27" y="160"/>
                  </a:cubicBezTo>
                  <a:cubicBezTo>
                    <a:pt x="26" y="160"/>
                    <a:pt x="26" y="160"/>
                    <a:pt x="25" y="160"/>
                  </a:cubicBezTo>
                  <a:cubicBezTo>
                    <a:pt x="24" y="160"/>
                    <a:pt x="24" y="160"/>
                    <a:pt x="24" y="160"/>
                  </a:cubicBezTo>
                  <a:cubicBezTo>
                    <a:pt x="24" y="159"/>
                    <a:pt x="23" y="159"/>
                    <a:pt x="23" y="159"/>
                  </a:cubicBezTo>
                  <a:cubicBezTo>
                    <a:pt x="23" y="159"/>
                    <a:pt x="22" y="160"/>
                    <a:pt x="22" y="159"/>
                  </a:cubicBezTo>
                  <a:cubicBezTo>
                    <a:pt x="22" y="159"/>
                    <a:pt x="21" y="159"/>
                    <a:pt x="21" y="159"/>
                  </a:cubicBezTo>
                  <a:cubicBezTo>
                    <a:pt x="21" y="159"/>
                    <a:pt x="21" y="159"/>
                    <a:pt x="21" y="159"/>
                  </a:cubicBezTo>
                  <a:cubicBezTo>
                    <a:pt x="20" y="159"/>
                    <a:pt x="20" y="157"/>
                    <a:pt x="19" y="159"/>
                  </a:cubicBezTo>
                  <a:cubicBezTo>
                    <a:pt x="18" y="158"/>
                    <a:pt x="17" y="158"/>
                    <a:pt x="16" y="158"/>
                  </a:cubicBezTo>
                  <a:cubicBezTo>
                    <a:pt x="16" y="158"/>
                    <a:pt x="15" y="157"/>
                    <a:pt x="15" y="157"/>
                  </a:cubicBezTo>
                  <a:cubicBezTo>
                    <a:pt x="15" y="157"/>
                    <a:pt x="15" y="157"/>
                    <a:pt x="15" y="157"/>
                  </a:cubicBezTo>
                  <a:cubicBezTo>
                    <a:pt x="15" y="156"/>
                    <a:pt x="14" y="157"/>
                    <a:pt x="14" y="156"/>
                  </a:cubicBezTo>
                  <a:cubicBezTo>
                    <a:pt x="14" y="156"/>
                    <a:pt x="14" y="156"/>
                    <a:pt x="13" y="156"/>
                  </a:cubicBezTo>
                  <a:cubicBezTo>
                    <a:pt x="12" y="155"/>
                    <a:pt x="11" y="154"/>
                    <a:pt x="9" y="153"/>
                  </a:cubicBezTo>
                  <a:cubicBezTo>
                    <a:pt x="8" y="152"/>
                    <a:pt x="7" y="151"/>
                    <a:pt x="6" y="150"/>
                  </a:cubicBezTo>
                  <a:cubicBezTo>
                    <a:pt x="6" y="150"/>
                    <a:pt x="6" y="149"/>
                    <a:pt x="7" y="149"/>
                  </a:cubicBezTo>
                  <a:cubicBezTo>
                    <a:pt x="6" y="149"/>
                    <a:pt x="5" y="148"/>
                    <a:pt x="4" y="147"/>
                  </a:cubicBezTo>
                  <a:cubicBezTo>
                    <a:pt x="4" y="146"/>
                    <a:pt x="3" y="145"/>
                    <a:pt x="3" y="144"/>
                  </a:cubicBezTo>
                  <a:cubicBezTo>
                    <a:pt x="3" y="143"/>
                    <a:pt x="2" y="144"/>
                    <a:pt x="2" y="144"/>
                  </a:cubicBezTo>
                  <a:cubicBezTo>
                    <a:pt x="3" y="143"/>
                    <a:pt x="3" y="143"/>
                    <a:pt x="3" y="142"/>
                  </a:cubicBezTo>
                  <a:cubicBezTo>
                    <a:pt x="2" y="143"/>
                    <a:pt x="3" y="143"/>
                    <a:pt x="2" y="143"/>
                  </a:cubicBezTo>
                  <a:cubicBezTo>
                    <a:pt x="2" y="143"/>
                    <a:pt x="2" y="142"/>
                    <a:pt x="2" y="142"/>
                  </a:cubicBezTo>
                  <a:cubicBezTo>
                    <a:pt x="2" y="142"/>
                    <a:pt x="2" y="142"/>
                    <a:pt x="1" y="142"/>
                  </a:cubicBezTo>
                  <a:cubicBezTo>
                    <a:pt x="1" y="141"/>
                    <a:pt x="1" y="140"/>
                    <a:pt x="0" y="138"/>
                  </a:cubicBezTo>
                  <a:cubicBezTo>
                    <a:pt x="2" y="138"/>
                    <a:pt x="2" y="138"/>
                    <a:pt x="3" y="138"/>
                  </a:cubicBezTo>
                  <a:cubicBezTo>
                    <a:pt x="3" y="137"/>
                    <a:pt x="3" y="137"/>
                    <a:pt x="2" y="137"/>
                  </a:cubicBezTo>
                  <a:cubicBezTo>
                    <a:pt x="2" y="137"/>
                    <a:pt x="3" y="136"/>
                    <a:pt x="4" y="136"/>
                  </a:cubicBezTo>
                  <a:cubicBezTo>
                    <a:pt x="3" y="135"/>
                    <a:pt x="4" y="134"/>
                    <a:pt x="3" y="133"/>
                  </a:cubicBezTo>
                  <a:cubicBezTo>
                    <a:pt x="3" y="133"/>
                    <a:pt x="4" y="133"/>
                    <a:pt x="4" y="132"/>
                  </a:cubicBezTo>
                  <a:cubicBezTo>
                    <a:pt x="4" y="132"/>
                    <a:pt x="3" y="132"/>
                    <a:pt x="3" y="132"/>
                  </a:cubicBezTo>
                  <a:cubicBezTo>
                    <a:pt x="3" y="131"/>
                    <a:pt x="4" y="131"/>
                    <a:pt x="4" y="130"/>
                  </a:cubicBezTo>
                  <a:cubicBezTo>
                    <a:pt x="4" y="130"/>
                    <a:pt x="5" y="130"/>
                    <a:pt x="4" y="129"/>
                  </a:cubicBezTo>
                  <a:cubicBezTo>
                    <a:pt x="4" y="129"/>
                    <a:pt x="4" y="131"/>
                    <a:pt x="4" y="130"/>
                  </a:cubicBezTo>
                  <a:cubicBezTo>
                    <a:pt x="3" y="129"/>
                    <a:pt x="4" y="129"/>
                    <a:pt x="4" y="129"/>
                  </a:cubicBezTo>
                  <a:cubicBezTo>
                    <a:pt x="4" y="128"/>
                    <a:pt x="3" y="128"/>
                    <a:pt x="3" y="128"/>
                  </a:cubicBezTo>
                  <a:cubicBezTo>
                    <a:pt x="3" y="127"/>
                    <a:pt x="4" y="127"/>
                    <a:pt x="4" y="127"/>
                  </a:cubicBezTo>
                  <a:cubicBezTo>
                    <a:pt x="4" y="126"/>
                    <a:pt x="4" y="125"/>
                    <a:pt x="4" y="124"/>
                  </a:cubicBezTo>
                  <a:cubicBezTo>
                    <a:pt x="4" y="123"/>
                    <a:pt x="4" y="122"/>
                    <a:pt x="4" y="121"/>
                  </a:cubicBezTo>
                  <a:cubicBezTo>
                    <a:pt x="4" y="121"/>
                    <a:pt x="4" y="121"/>
                    <a:pt x="3" y="121"/>
                  </a:cubicBezTo>
                  <a:cubicBezTo>
                    <a:pt x="4" y="120"/>
                    <a:pt x="4" y="118"/>
                    <a:pt x="3" y="116"/>
                  </a:cubicBezTo>
                  <a:cubicBezTo>
                    <a:pt x="3" y="116"/>
                    <a:pt x="3" y="116"/>
                    <a:pt x="4" y="116"/>
                  </a:cubicBezTo>
                  <a:cubicBezTo>
                    <a:pt x="4" y="115"/>
                    <a:pt x="3" y="115"/>
                    <a:pt x="3" y="115"/>
                  </a:cubicBezTo>
                  <a:cubicBezTo>
                    <a:pt x="3" y="115"/>
                    <a:pt x="4" y="115"/>
                    <a:pt x="4" y="115"/>
                  </a:cubicBezTo>
                  <a:cubicBezTo>
                    <a:pt x="4" y="115"/>
                    <a:pt x="4" y="114"/>
                    <a:pt x="4" y="114"/>
                  </a:cubicBezTo>
                  <a:cubicBezTo>
                    <a:pt x="4" y="114"/>
                    <a:pt x="3" y="113"/>
                    <a:pt x="3" y="113"/>
                  </a:cubicBezTo>
                  <a:cubicBezTo>
                    <a:pt x="3" y="113"/>
                    <a:pt x="3" y="113"/>
                    <a:pt x="3" y="114"/>
                  </a:cubicBezTo>
                  <a:cubicBezTo>
                    <a:pt x="3" y="114"/>
                    <a:pt x="3" y="113"/>
                    <a:pt x="3" y="112"/>
                  </a:cubicBezTo>
                  <a:cubicBezTo>
                    <a:pt x="4" y="113"/>
                    <a:pt x="4" y="112"/>
                    <a:pt x="4" y="113"/>
                  </a:cubicBezTo>
                  <a:cubicBezTo>
                    <a:pt x="5" y="112"/>
                    <a:pt x="4" y="112"/>
                    <a:pt x="4" y="112"/>
                  </a:cubicBezTo>
                  <a:cubicBezTo>
                    <a:pt x="4" y="112"/>
                    <a:pt x="3" y="112"/>
                    <a:pt x="3" y="112"/>
                  </a:cubicBezTo>
                  <a:cubicBezTo>
                    <a:pt x="3" y="111"/>
                    <a:pt x="4" y="112"/>
                    <a:pt x="4" y="111"/>
                  </a:cubicBezTo>
                  <a:cubicBezTo>
                    <a:pt x="4" y="111"/>
                    <a:pt x="3" y="111"/>
                    <a:pt x="3" y="111"/>
                  </a:cubicBezTo>
                  <a:cubicBezTo>
                    <a:pt x="3" y="111"/>
                    <a:pt x="4" y="110"/>
                    <a:pt x="3" y="110"/>
                  </a:cubicBezTo>
                  <a:cubicBezTo>
                    <a:pt x="3" y="110"/>
                    <a:pt x="3" y="109"/>
                    <a:pt x="3" y="109"/>
                  </a:cubicBezTo>
                  <a:cubicBezTo>
                    <a:pt x="4" y="109"/>
                    <a:pt x="4" y="109"/>
                    <a:pt x="5" y="109"/>
                  </a:cubicBezTo>
                  <a:cubicBezTo>
                    <a:pt x="5" y="108"/>
                    <a:pt x="5" y="107"/>
                    <a:pt x="5" y="107"/>
                  </a:cubicBezTo>
                  <a:cubicBezTo>
                    <a:pt x="5" y="106"/>
                    <a:pt x="5" y="106"/>
                    <a:pt x="5" y="106"/>
                  </a:cubicBezTo>
                  <a:cubicBezTo>
                    <a:pt x="5" y="106"/>
                    <a:pt x="5" y="105"/>
                    <a:pt x="5" y="105"/>
                  </a:cubicBezTo>
                  <a:cubicBezTo>
                    <a:pt x="5" y="105"/>
                    <a:pt x="5" y="104"/>
                    <a:pt x="5" y="104"/>
                  </a:cubicBezTo>
                  <a:cubicBezTo>
                    <a:pt x="5" y="104"/>
                    <a:pt x="5" y="104"/>
                    <a:pt x="5" y="104"/>
                  </a:cubicBezTo>
                  <a:cubicBezTo>
                    <a:pt x="5" y="104"/>
                    <a:pt x="5" y="103"/>
                    <a:pt x="4" y="104"/>
                  </a:cubicBezTo>
                  <a:cubicBezTo>
                    <a:pt x="5" y="103"/>
                    <a:pt x="4" y="103"/>
                    <a:pt x="4" y="103"/>
                  </a:cubicBezTo>
                  <a:cubicBezTo>
                    <a:pt x="4" y="103"/>
                    <a:pt x="4" y="103"/>
                    <a:pt x="4" y="103"/>
                  </a:cubicBezTo>
                  <a:cubicBezTo>
                    <a:pt x="4" y="103"/>
                    <a:pt x="4" y="103"/>
                    <a:pt x="4" y="103"/>
                  </a:cubicBezTo>
                  <a:cubicBezTo>
                    <a:pt x="4" y="103"/>
                    <a:pt x="4" y="103"/>
                    <a:pt x="4" y="103"/>
                  </a:cubicBezTo>
                  <a:cubicBezTo>
                    <a:pt x="4" y="103"/>
                    <a:pt x="4" y="102"/>
                    <a:pt x="4" y="102"/>
                  </a:cubicBezTo>
                  <a:cubicBezTo>
                    <a:pt x="3" y="102"/>
                    <a:pt x="3" y="102"/>
                    <a:pt x="3" y="102"/>
                  </a:cubicBezTo>
                  <a:cubicBezTo>
                    <a:pt x="3" y="103"/>
                    <a:pt x="3" y="103"/>
                    <a:pt x="3" y="103"/>
                  </a:cubicBezTo>
                  <a:cubicBezTo>
                    <a:pt x="3" y="103"/>
                    <a:pt x="4" y="103"/>
                    <a:pt x="4" y="102"/>
                  </a:cubicBezTo>
                  <a:cubicBezTo>
                    <a:pt x="4" y="102"/>
                    <a:pt x="5" y="102"/>
                    <a:pt x="5" y="102"/>
                  </a:cubicBezTo>
                  <a:cubicBezTo>
                    <a:pt x="6" y="102"/>
                    <a:pt x="5" y="102"/>
                    <a:pt x="5" y="102"/>
                  </a:cubicBezTo>
                  <a:cubicBezTo>
                    <a:pt x="6" y="102"/>
                    <a:pt x="8" y="101"/>
                    <a:pt x="8" y="101"/>
                  </a:cubicBezTo>
                  <a:cubicBezTo>
                    <a:pt x="8" y="101"/>
                    <a:pt x="8" y="102"/>
                    <a:pt x="8" y="102"/>
                  </a:cubicBezTo>
                  <a:cubicBezTo>
                    <a:pt x="7" y="102"/>
                    <a:pt x="8" y="102"/>
                    <a:pt x="8" y="102"/>
                  </a:cubicBezTo>
                  <a:cubicBezTo>
                    <a:pt x="7" y="102"/>
                    <a:pt x="7" y="103"/>
                    <a:pt x="7" y="103"/>
                  </a:cubicBezTo>
                  <a:cubicBezTo>
                    <a:pt x="6" y="103"/>
                    <a:pt x="7" y="103"/>
                    <a:pt x="6" y="104"/>
                  </a:cubicBezTo>
                  <a:cubicBezTo>
                    <a:pt x="6" y="104"/>
                    <a:pt x="6" y="104"/>
                    <a:pt x="6" y="104"/>
                  </a:cubicBezTo>
                  <a:cubicBezTo>
                    <a:pt x="5" y="104"/>
                    <a:pt x="6" y="105"/>
                    <a:pt x="6" y="105"/>
                  </a:cubicBezTo>
                  <a:cubicBezTo>
                    <a:pt x="7" y="105"/>
                    <a:pt x="7" y="105"/>
                    <a:pt x="8" y="105"/>
                  </a:cubicBezTo>
                  <a:cubicBezTo>
                    <a:pt x="8" y="105"/>
                    <a:pt x="10" y="105"/>
                    <a:pt x="10" y="105"/>
                  </a:cubicBezTo>
                  <a:cubicBezTo>
                    <a:pt x="11" y="105"/>
                    <a:pt x="11" y="105"/>
                    <a:pt x="12" y="105"/>
                  </a:cubicBezTo>
                  <a:cubicBezTo>
                    <a:pt x="13" y="105"/>
                    <a:pt x="13" y="105"/>
                    <a:pt x="14" y="105"/>
                  </a:cubicBezTo>
                  <a:cubicBezTo>
                    <a:pt x="14" y="105"/>
                    <a:pt x="15" y="105"/>
                    <a:pt x="15" y="105"/>
                  </a:cubicBezTo>
                  <a:cubicBezTo>
                    <a:pt x="15" y="105"/>
                    <a:pt x="15" y="105"/>
                    <a:pt x="15" y="105"/>
                  </a:cubicBezTo>
                  <a:cubicBezTo>
                    <a:pt x="15" y="105"/>
                    <a:pt x="16" y="105"/>
                    <a:pt x="16" y="105"/>
                  </a:cubicBezTo>
                  <a:cubicBezTo>
                    <a:pt x="17" y="105"/>
                    <a:pt x="17" y="105"/>
                    <a:pt x="17" y="105"/>
                  </a:cubicBezTo>
                  <a:cubicBezTo>
                    <a:pt x="17" y="105"/>
                    <a:pt x="17" y="105"/>
                    <a:pt x="18" y="105"/>
                  </a:cubicBezTo>
                  <a:cubicBezTo>
                    <a:pt x="18" y="105"/>
                    <a:pt x="18" y="106"/>
                    <a:pt x="18" y="106"/>
                  </a:cubicBezTo>
                  <a:cubicBezTo>
                    <a:pt x="18" y="106"/>
                    <a:pt x="19" y="106"/>
                    <a:pt x="19" y="106"/>
                  </a:cubicBezTo>
                  <a:cubicBezTo>
                    <a:pt x="19" y="106"/>
                    <a:pt x="19" y="106"/>
                    <a:pt x="19" y="106"/>
                  </a:cubicBezTo>
                  <a:cubicBezTo>
                    <a:pt x="19" y="106"/>
                    <a:pt x="19" y="107"/>
                    <a:pt x="20" y="107"/>
                  </a:cubicBezTo>
                  <a:cubicBezTo>
                    <a:pt x="20" y="107"/>
                    <a:pt x="20" y="107"/>
                    <a:pt x="20" y="107"/>
                  </a:cubicBezTo>
                  <a:cubicBezTo>
                    <a:pt x="20" y="107"/>
                    <a:pt x="20" y="108"/>
                    <a:pt x="20" y="108"/>
                  </a:cubicBezTo>
                  <a:cubicBezTo>
                    <a:pt x="20" y="107"/>
                    <a:pt x="20" y="107"/>
                    <a:pt x="20" y="107"/>
                  </a:cubicBezTo>
                  <a:cubicBezTo>
                    <a:pt x="20" y="107"/>
                    <a:pt x="20" y="107"/>
                    <a:pt x="21" y="107"/>
                  </a:cubicBezTo>
                  <a:cubicBezTo>
                    <a:pt x="20" y="106"/>
                    <a:pt x="20" y="105"/>
                    <a:pt x="19" y="104"/>
                  </a:cubicBezTo>
                  <a:cubicBezTo>
                    <a:pt x="19" y="103"/>
                    <a:pt x="19" y="103"/>
                    <a:pt x="19" y="103"/>
                  </a:cubicBezTo>
                  <a:cubicBezTo>
                    <a:pt x="20" y="103"/>
                    <a:pt x="21" y="104"/>
                    <a:pt x="22" y="104"/>
                  </a:cubicBezTo>
                  <a:cubicBezTo>
                    <a:pt x="22" y="103"/>
                    <a:pt x="24" y="104"/>
                    <a:pt x="24" y="104"/>
                  </a:cubicBezTo>
                  <a:cubicBezTo>
                    <a:pt x="24" y="103"/>
                    <a:pt x="24" y="103"/>
                    <a:pt x="24" y="103"/>
                  </a:cubicBezTo>
                  <a:cubicBezTo>
                    <a:pt x="25" y="103"/>
                    <a:pt x="25" y="103"/>
                    <a:pt x="26" y="103"/>
                  </a:cubicBezTo>
                  <a:cubicBezTo>
                    <a:pt x="26" y="102"/>
                    <a:pt x="26" y="102"/>
                    <a:pt x="26" y="101"/>
                  </a:cubicBezTo>
                  <a:cubicBezTo>
                    <a:pt x="25" y="101"/>
                    <a:pt x="25" y="101"/>
                    <a:pt x="25" y="100"/>
                  </a:cubicBezTo>
                  <a:cubicBezTo>
                    <a:pt x="25" y="100"/>
                    <a:pt x="26" y="100"/>
                    <a:pt x="26" y="100"/>
                  </a:cubicBezTo>
                  <a:cubicBezTo>
                    <a:pt x="26" y="99"/>
                    <a:pt x="26" y="99"/>
                    <a:pt x="26" y="99"/>
                  </a:cubicBezTo>
                  <a:cubicBezTo>
                    <a:pt x="25" y="100"/>
                    <a:pt x="25" y="100"/>
                    <a:pt x="25" y="100"/>
                  </a:cubicBezTo>
                  <a:cubicBezTo>
                    <a:pt x="25" y="99"/>
                    <a:pt x="24" y="99"/>
                    <a:pt x="25" y="98"/>
                  </a:cubicBezTo>
                  <a:cubicBezTo>
                    <a:pt x="25" y="98"/>
                    <a:pt x="24" y="99"/>
                    <a:pt x="26" y="99"/>
                  </a:cubicBezTo>
                  <a:cubicBezTo>
                    <a:pt x="26" y="96"/>
                    <a:pt x="26" y="96"/>
                    <a:pt x="26" y="96"/>
                  </a:cubicBezTo>
                  <a:cubicBezTo>
                    <a:pt x="26" y="95"/>
                    <a:pt x="26" y="95"/>
                    <a:pt x="26" y="95"/>
                  </a:cubicBezTo>
                  <a:cubicBezTo>
                    <a:pt x="26" y="94"/>
                    <a:pt x="26" y="94"/>
                    <a:pt x="26" y="94"/>
                  </a:cubicBezTo>
                  <a:cubicBezTo>
                    <a:pt x="26" y="94"/>
                    <a:pt x="26" y="94"/>
                    <a:pt x="26" y="94"/>
                  </a:cubicBezTo>
                  <a:cubicBezTo>
                    <a:pt x="25" y="94"/>
                    <a:pt x="25" y="94"/>
                    <a:pt x="25" y="94"/>
                  </a:cubicBezTo>
                  <a:cubicBezTo>
                    <a:pt x="26" y="94"/>
                    <a:pt x="26" y="94"/>
                    <a:pt x="26" y="94"/>
                  </a:cubicBezTo>
                  <a:cubicBezTo>
                    <a:pt x="26" y="94"/>
                    <a:pt x="26" y="94"/>
                    <a:pt x="26" y="94"/>
                  </a:cubicBezTo>
                  <a:cubicBezTo>
                    <a:pt x="26" y="94"/>
                    <a:pt x="26" y="94"/>
                    <a:pt x="26" y="94"/>
                  </a:cubicBezTo>
                  <a:cubicBezTo>
                    <a:pt x="26" y="94"/>
                    <a:pt x="26" y="94"/>
                    <a:pt x="26" y="94"/>
                  </a:cubicBezTo>
                  <a:cubicBezTo>
                    <a:pt x="26" y="94"/>
                    <a:pt x="26" y="94"/>
                    <a:pt x="26" y="94"/>
                  </a:cubicBezTo>
                  <a:cubicBezTo>
                    <a:pt x="27" y="94"/>
                    <a:pt x="27" y="94"/>
                    <a:pt x="28" y="94"/>
                  </a:cubicBezTo>
                  <a:cubicBezTo>
                    <a:pt x="28" y="94"/>
                    <a:pt x="29" y="94"/>
                    <a:pt x="28" y="95"/>
                  </a:cubicBezTo>
                  <a:cubicBezTo>
                    <a:pt x="29" y="95"/>
                    <a:pt x="29" y="95"/>
                    <a:pt x="29" y="94"/>
                  </a:cubicBezTo>
                  <a:cubicBezTo>
                    <a:pt x="29" y="94"/>
                    <a:pt x="29" y="95"/>
                    <a:pt x="29" y="95"/>
                  </a:cubicBezTo>
                  <a:cubicBezTo>
                    <a:pt x="29" y="96"/>
                    <a:pt x="29" y="99"/>
                    <a:pt x="28" y="99"/>
                  </a:cubicBezTo>
                  <a:cubicBezTo>
                    <a:pt x="28" y="100"/>
                    <a:pt x="29" y="100"/>
                    <a:pt x="29" y="101"/>
                  </a:cubicBezTo>
                  <a:cubicBezTo>
                    <a:pt x="28" y="101"/>
                    <a:pt x="29" y="100"/>
                    <a:pt x="28" y="100"/>
                  </a:cubicBezTo>
                  <a:cubicBezTo>
                    <a:pt x="28" y="100"/>
                    <a:pt x="28" y="100"/>
                    <a:pt x="28" y="100"/>
                  </a:cubicBezTo>
                  <a:cubicBezTo>
                    <a:pt x="28" y="101"/>
                    <a:pt x="28" y="101"/>
                    <a:pt x="28" y="101"/>
                  </a:cubicBezTo>
                  <a:cubicBezTo>
                    <a:pt x="29" y="103"/>
                    <a:pt x="28" y="104"/>
                    <a:pt x="28" y="105"/>
                  </a:cubicBezTo>
                  <a:cubicBezTo>
                    <a:pt x="28" y="104"/>
                    <a:pt x="28" y="106"/>
                    <a:pt x="28" y="106"/>
                  </a:cubicBezTo>
                  <a:cubicBezTo>
                    <a:pt x="28" y="107"/>
                    <a:pt x="28" y="108"/>
                    <a:pt x="28" y="109"/>
                  </a:cubicBezTo>
                  <a:cubicBezTo>
                    <a:pt x="28" y="111"/>
                    <a:pt x="26" y="114"/>
                    <a:pt x="27" y="116"/>
                  </a:cubicBezTo>
                  <a:cubicBezTo>
                    <a:pt x="27" y="116"/>
                    <a:pt x="27" y="116"/>
                    <a:pt x="27" y="116"/>
                  </a:cubicBezTo>
                  <a:cubicBezTo>
                    <a:pt x="27" y="116"/>
                    <a:pt x="26" y="116"/>
                    <a:pt x="26" y="116"/>
                  </a:cubicBezTo>
                  <a:cubicBezTo>
                    <a:pt x="26" y="116"/>
                    <a:pt x="27" y="116"/>
                    <a:pt x="27" y="117"/>
                  </a:cubicBezTo>
                  <a:cubicBezTo>
                    <a:pt x="27" y="117"/>
                    <a:pt x="26" y="117"/>
                    <a:pt x="26" y="117"/>
                  </a:cubicBezTo>
                  <a:cubicBezTo>
                    <a:pt x="26" y="118"/>
                    <a:pt x="27" y="118"/>
                    <a:pt x="26" y="118"/>
                  </a:cubicBezTo>
                  <a:cubicBezTo>
                    <a:pt x="26" y="118"/>
                    <a:pt x="26" y="119"/>
                    <a:pt x="26" y="118"/>
                  </a:cubicBezTo>
                  <a:cubicBezTo>
                    <a:pt x="26" y="119"/>
                    <a:pt x="27" y="119"/>
                    <a:pt x="26" y="119"/>
                  </a:cubicBezTo>
                  <a:cubicBezTo>
                    <a:pt x="26" y="119"/>
                    <a:pt x="26" y="119"/>
                    <a:pt x="26" y="119"/>
                  </a:cubicBezTo>
                  <a:cubicBezTo>
                    <a:pt x="25" y="119"/>
                    <a:pt x="26" y="120"/>
                    <a:pt x="25" y="120"/>
                  </a:cubicBezTo>
                  <a:cubicBezTo>
                    <a:pt x="25" y="120"/>
                    <a:pt x="25" y="120"/>
                    <a:pt x="25" y="120"/>
                  </a:cubicBezTo>
                  <a:cubicBezTo>
                    <a:pt x="24" y="121"/>
                    <a:pt x="25" y="122"/>
                    <a:pt x="25" y="122"/>
                  </a:cubicBezTo>
                  <a:cubicBezTo>
                    <a:pt x="25" y="122"/>
                    <a:pt x="25" y="122"/>
                    <a:pt x="25" y="122"/>
                  </a:cubicBezTo>
                  <a:cubicBezTo>
                    <a:pt x="24" y="123"/>
                    <a:pt x="25" y="124"/>
                    <a:pt x="25" y="124"/>
                  </a:cubicBezTo>
                  <a:cubicBezTo>
                    <a:pt x="24" y="124"/>
                    <a:pt x="24" y="124"/>
                    <a:pt x="24" y="124"/>
                  </a:cubicBezTo>
                  <a:cubicBezTo>
                    <a:pt x="24" y="124"/>
                    <a:pt x="24" y="125"/>
                    <a:pt x="25" y="125"/>
                  </a:cubicBezTo>
                  <a:cubicBezTo>
                    <a:pt x="25" y="125"/>
                    <a:pt x="24" y="125"/>
                    <a:pt x="24" y="125"/>
                  </a:cubicBezTo>
                  <a:cubicBezTo>
                    <a:pt x="24" y="125"/>
                    <a:pt x="24" y="125"/>
                    <a:pt x="25" y="125"/>
                  </a:cubicBezTo>
                  <a:cubicBezTo>
                    <a:pt x="24" y="126"/>
                    <a:pt x="24" y="127"/>
                    <a:pt x="25" y="127"/>
                  </a:cubicBezTo>
                  <a:cubicBezTo>
                    <a:pt x="25" y="127"/>
                    <a:pt x="25" y="127"/>
                    <a:pt x="24" y="127"/>
                  </a:cubicBezTo>
                  <a:cubicBezTo>
                    <a:pt x="25" y="128"/>
                    <a:pt x="26" y="130"/>
                    <a:pt x="25" y="132"/>
                  </a:cubicBezTo>
                  <a:cubicBezTo>
                    <a:pt x="26" y="132"/>
                    <a:pt x="26" y="132"/>
                    <a:pt x="26" y="132"/>
                  </a:cubicBezTo>
                  <a:cubicBezTo>
                    <a:pt x="26" y="132"/>
                    <a:pt x="26" y="133"/>
                    <a:pt x="26" y="134"/>
                  </a:cubicBezTo>
                  <a:cubicBezTo>
                    <a:pt x="25" y="134"/>
                    <a:pt x="25" y="134"/>
                    <a:pt x="25" y="134"/>
                  </a:cubicBezTo>
                  <a:cubicBezTo>
                    <a:pt x="26" y="134"/>
                    <a:pt x="27" y="134"/>
                    <a:pt x="26" y="135"/>
                  </a:cubicBezTo>
                  <a:cubicBezTo>
                    <a:pt x="25" y="136"/>
                    <a:pt x="26" y="135"/>
                    <a:pt x="26" y="135"/>
                  </a:cubicBezTo>
                  <a:cubicBezTo>
                    <a:pt x="25" y="135"/>
                    <a:pt x="25" y="135"/>
                    <a:pt x="25" y="135"/>
                  </a:cubicBezTo>
                  <a:cubicBezTo>
                    <a:pt x="24" y="135"/>
                    <a:pt x="24" y="136"/>
                    <a:pt x="24" y="136"/>
                  </a:cubicBezTo>
                  <a:cubicBezTo>
                    <a:pt x="24" y="136"/>
                    <a:pt x="22" y="137"/>
                    <a:pt x="22" y="137"/>
                  </a:cubicBezTo>
                  <a:cubicBezTo>
                    <a:pt x="21" y="138"/>
                    <a:pt x="21" y="136"/>
                    <a:pt x="20" y="136"/>
                  </a:cubicBezTo>
                  <a:cubicBezTo>
                    <a:pt x="21" y="136"/>
                    <a:pt x="20" y="136"/>
                    <a:pt x="21" y="135"/>
                  </a:cubicBezTo>
                  <a:cubicBezTo>
                    <a:pt x="21" y="135"/>
                    <a:pt x="21" y="135"/>
                    <a:pt x="21" y="135"/>
                  </a:cubicBezTo>
                  <a:cubicBezTo>
                    <a:pt x="20" y="135"/>
                    <a:pt x="20" y="136"/>
                    <a:pt x="20" y="136"/>
                  </a:cubicBezTo>
                  <a:cubicBezTo>
                    <a:pt x="19" y="136"/>
                    <a:pt x="20" y="135"/>
                    <a:pt x="20" y="134"/>
                  </a:cubicBezTo>
                  <a:cubicBezTo>
                    <a:pt x="21" y="134"/>
                    <a:pt x="21" y="134"/>
                    <a:pt x="21" y="133"/>
                  </a:cubicBezTo>
                  <a:cubicBezTo>
                    <a:pt x="21" y="133"/>
                    <a:pt x="20" y="133"/>
                    <a:pt x="21" y="133"/>
                  </a:cubicBezTo>
                  <a:cubicBezTo>
                    <a:pt x="21" y="133"/>
                    <a:pt x="21" y="133"/>
                    <a:pt x="20" y="133"/>
                  </a:cubicBezTo>
                  <a:cubicBezTo>
                    <a:pt x="20" y="133"/>
                    <a:pt x="21" y="134"/>
                    <a:pt x="20" y="134"/>
                  </a:cubicBezTo>
                  <a:cubicBezTo>
                    <a:pt x="20" y="134"/>
                    <a:pt x="20" y="133"/>
                    <a:pt x="20" y="132"/>
                  </a:cubicBezTo>
                  <a:cubicBezTo>
                    <a:pt x="20" y="132"/>
                    <a:pt x="19" y="133"/>
                    <a:pt x="19" y="133"/>
                  </a:cubicBezTo>
                  <a:cubicBezTo>
                    <a:pt x="19" y="133"/>
                    <a:pt x="19" y="133"/>
                    <a:pt x="19" y="134"/>
                  </a:cubicBezTo>
                  <a:cubicBezTo>
                    <a:pt x="18" y="134"/>
                    <a:pt x="18" y="134"/>
                    <a:pt x="18" y="134"/>
                  </a:cubicBezTo>
                  <a:cubicBezTo>
                    <a:pt x="17" y="135"/>
                    <a:pt x="17" y="135"/>
                    <a:pt x="17" y="135"/>
                  </a:cubicBezTo>
                  <a:cubicBezTo>
                    <a:pt x="17" y="135"/>
                    <a:pt x="18" y="134"/>
                    <a:pt x="18" y="134"/>
                  </a:cubicBezTo>
                  <a:cubicBezTo>
                    <a:pt x="18" y="135"/>
                    <a:pt x="18" y="134"/>
                    <a:pt x="19" y="134"/>
                  </a:cubicBezTo>
                  <a:cubicBezTo>
                    <a:pt x="19" y="134"/>
                    <a:pt x="19" y="135"/>
                    <a:pt x="19" y="135"/>
                  </a:cubicBezTo>
                  <a:cubicBezTo>
                    <a:pt x="18" y="135"/>
                    <a:pt x="18" y="135"/>
                    <a:pt x="18" y="135"/>
                  </a:cubicBezTo>
                  <a:cubicBezTo>
                    <a:pt x="17" y="136"/>
                    <a:pt x="18" y="135"/>
                    <a:pt x="19" y="135"/>
                  </a:cubicBezTo>
                  <a:cubicBezTo>
                    <a:pt x="19" y="136"/>
                    <a:pt x="18" y="137"/>
                    <a:pt x="18" y="137"/>
                  </a:cubicBezTo>
                  <a:cubicBezTo>
                    <a:pt x="18" y="137"/>
                    <a:pt x="19" y="136"/>
                    <a:pt x="19" y="137"/>
                  </a:cubicBezTo>
                  <a:cubicBezTo>
                    <a:pt x="19" y="137"/>
                    <a:pt x="19" y="137"/>
                    <a:pt x="19" y="138"/>
                  </a:cubicBezTo>
                  <a:cubicBezTo>
                    <a:pt x="18" y="138"/>
                    <a:pt x="18" y="138"/>
                    <a:pt x="18" y="138"/>
                  </a:cubicBezTo>
                  <a:cubicBezTo>
                    <a:pt x="18" y="138"/>
                    <a:pt x="19" y="138"/>
                    <a:pt x="19" y="138"/>
                  </a:cubicBezTo>
                  <a:cubicBezTo>
                    <a:pt x="20" y="139"/>
                    <a:pt x="20" y="141"/>
                    <a:pt x="21" y="143"/>
                  </a:cubicBezTo>
                  <a:cubicBezTo>
                    <a:pt x="21" y="143"/>
                    <a:pt x="22" y="142"/>
                    <a:pt x="22" y="142"/>
                  </a:cubicBezTo>
                  <a:cubicBezTo>
                    <a:pt x="22" y="142"/>
                    <a:pt x="22" y="141"/>
                    <a:pt x="22" y="141"/>
                  </a:cubicBezTo>
                  <a:cubicBezTo>
                    <a:pt x="23" y="141"/>
                    <a:pt x="24" y="139"/>
                    <a:pt x="24" y="139"/>
                  </a:cubicBezTo>
                  <a:cubicBezTo>
                    <a:pt x="24" y="139"/>
                    <a:pt x="24" y="139"/>
                    <a:pt x="24" y="139"/>
                  </a:cubicBezTo>
                  <a:cubicBezTo>
                    <a:pt x="25" y="139"/>
                    <a:pt x="25" y="139"/>
                    <a:pt x="25" y="139"/>
                  </a:cubicBezTo>
                  <a:cubicBezTo>
                    <a:pt x="24" y="140"/>
                    <a:pt x="23" y="141"/>
                    <a:pt x="23" y="141"/>
                  </a:cubicBezTo>
                  <a:cubicBezTo>
                    <a:pt x="24" y="140"/>
                    <a:pt x="23" y="140"/>
                    <a:pt x="24" y="139"/>
                  </a:cubicBezTo>
                  <a:cubicBezTo>
                    <a:pt x="24" y="141"/>
                    <a:pt x="25" y="140"/>
                    <a:pt x="26" y="140"/>
                  </a:cubicBezTo>
                  <a:cubicBezTo>
                    <a:pt x="26" y="139"/>
                    <a:pt x="25" y="140"/>
                    <a:pt x="25" y="140"/>
                  </a:cubicBezTo>
                  <a:cubicBezTo>
                    <a:pt x="25" y="139"/>
                    <a:pt x="25" y="138"/>
                    <a:pt x="25" y="138"/>
                  </a:cubicBezTo>
                  <a:cubicBezTo>
                    <a:pt x="26" y="138"/>
                    <a:pt x="27" y="137"/>
                    <a:pt x="27" y="136"/>
                  </a:cubicBezTo>
                  <a:cubicBezTo>
                    <a:pt x="27" y="136"/>
                    <a:pt x="27" y="136"/>
                    <a:pt x="27" y="136"/>
                  </a:cubicBezTo>
                  <a:cubicBezTo>
                    <a:pt x="28" y="136"/>
                    <a:pt x="28" y="136"/>
                    <a:pt x="28" y="136"/>
                  </a:cubicBezTo>
                  <a:cubicBezTo>
                    <a:pt x="29" y="136"/>
                    <a:pt x="28" y="136"/>
                    <a:pt x="28" y="136"/>
                  </a:cubicBezTo>
                  <a:cubicBezTo>
                    <a:pt x="28" y="137"/>
                    <a:pt x="29" y="136"/>
                    <a:pt x="29" y="137"/>
                  </a:cubicBezTo>
                  <a:cubicBezTo>
                    <a:pt x="29" y="137"/>
                    <a:pt x="29" y="137"/>
                    <a:pt x="29" y="137"/>
                  </a:cubicBezTo>
                  <a:cubicBezTo>
                    <a:pt x="30" y="137"/>
                    <a:pt x="30" y="137"/>
                    <a:pt x="30" y="137"/>
                  </a:cubicBezTo>
                  <a:cubicBezTo>
                    <a:pt x="30" y="137"/>
                    <a:pt x="31" y="137"/>
                    <a:pt x="31" y="138"/>
                  </a:cubicBezTo>
                  <a:cubicBezTo>
                    <a:pt x="32" y="138"/>
                    <a:pt x="32" y="138"/>
                    <a:pt x="33" y="138"/>
                  </a:cubicBezTo>
                  <a:cubicBezTo>
                    <a:pt x="33" y="138"/>
                    <a:pt x="33" y="138"/>
                    <a:pt x="33" y="137"/>
                  </a:cubicBezTo>
                  <a:cubicBezTo>
                    <a:pt x="34" y="137"/>
                    <a:pt x="33" y="138"/>
                    <a:pt x="33" y="138"/>
                  </a:cubicBezTo>
                  <a:cubicBezTo>
                    <a:pt x="34" y="138"/>
                    <a:pt x="34" y="138"/>
                    <a:pt x="34" y="137"/>
                  </a:cubicBezTo>
                  <a:cubicBezTo>
                    <a:pt x="34" y="137"/>
                    <a:pt x="34" y="138"/>
                    <a:pt x="34" y="138"/>
                  </a:cubicBezTo>
                  <a:cubicBezTo>
                    <a:pt x="34" y="139"/>
                    <a:pt x="35" y="138"/>
                    <a:pt x="35" y="138"/>
                  </a:cubicBezTo>
                  <a:cubicBezTo>
                    <a:pt x="35" y="138"/>
                    <a:pt x="35" y="138"/>
                    <a:pt x="35" y="137"/>
                  </a:cubicBezTo>
                  <a:cubicBezTo>
                    <a:pt x="35" y="138"/>
                    <a:pt x="36" y="138"/>
                    <a:pt x="36" y="138"/>
                  </a:cubicBezTo>
                  <a:cubicBezTo>
                    <a:pt x="36" y="138"/>
                    <a:pt x="37" y="137"/>
                    <a:pt x="37" y="137"/>
                  </a:cubicBezTo>
                  <a:cubicBezTo>
                    <a:pt x="38" y="137"/>
                    <a:pt x="40" y="137"/>
                    <a:pt x="42" y="136"/>
                  </a:cubicBezTo>
                  <a:cubicBezTo>
                    <a:pt x="42" y="136"/>
                    <a:pt x="43" y="135"/>
                    <a:pt x="43" y="135"/>
                  </a:cubicBezTo>
                  <a:cubicBezTo>
                    <a:pt x="43" y="135"/>
                    <a:pt x="44" y="135"/>
                    <a:pt x="44" y="134"/>
                  </a:cubicBezTo>
                  <a:cubicBezTo>
                    <a:pt x="44" y="134"/>
                    <a:pt x="44" y="134"/>
                    <a:pt x="44" y="133"/>
                  </a:cubicBezTo>
                  <a:cubicBezTo>
                    <a:pt x="44" y="134"/>
                    <a:pt x="45" y="133"/>
                    <a:pt x="45" y="133"/>
                  </a:cubicBezTo>
                  <a:cubicBezTo>
                    <a:pt x="46" y="133"/>
                    <a:pt x="47" y="133"/>
                    <a:pt x="47" y="132"/>
                  </a:cubicBezTo>
                  <a:cubicBezTo>
                    <a:pt x="47" y="132"/>
                    <a:pt x="47" y="133"/>
                    <a:pt x="47" y="133"/>
                  </a:cubicBezTo>
                  <a:cubicBezTo>
                    <a:pt x="47" y="133"/>
                    <a:pt x="48" y="132"/>
                    <a:pt x="48" y="132"/>
                  </a:cubicBezTo>
                  <a:cubicBezTo>
                    <a:pt x="48" y="132"/>
                    <a:pt x="48" y="132"/>
                    <a:pt x="48" y="132"/>
                  </a:cubicBezTo>
                  <a:cubicBezTo>
                    <a:pt x="49" y="132"/>
                    <a:pt x="48" y="131"/>
                    <a:pt x="49" y="131"/>
                  </a:cubicBezTo>
                  <a:cubicBezTo>
                    <a:pt x="49" y="131"/>
                    <a:pt x="50" y="131"/>
                    <a:pt x="50" y="131"/>
                  </a:cubicBezTo>
                  <a:cubicBezTo>
                    <a:pt x="50" y="131"/>
                    <a:pt x="50" y="131"/>
                    <a:pt x="50" y="130"/>
                  </a:cubicBezTo>
                  <a:cubicBezTo>
                    <a:pt x="50" y="130"/>
                    <a:pt x="50" y="131"/>
                    <a:pt x="50" y="130"/>
                  </a:cubicBezTo>
                  <a:cubicBezTo>
                    <a:pt x="50" y="130"/>
                    <a:pt x="50" y="130"/>
                    <a:pt x="51" y="130"/>
                  </a:cubicBezTo>
                  <a:cubicBezTo>
                    <a:pt x="51" y="129"/>
                    <a:pt x="52" y="129"/>
                    <a:pt x="52" y="128"/>
                  </a:cubicBezTo>
                  <a:cubicBezTo>
                    <a:pt x="53" y="128"/>
                    <a:pt x="52" y="128"/>
                    <a:pt x="52" y="128"/>
                  </a:cubicBezTo>
                  <a:cubicBezTo>
                    <a:pt x="53" y="128"/>
                    <a:pt x="53" y="128"/>
                    <a:pt x="53" y="128"/>
                  </a:cubicBezTo>
                  <a:cubicBezTo>
                    <a:pt x="53" y="128"/>
                    <a:pt x="53" y="128"/>
                    <a:pt x="53" y="128"/>
                  </a:cubicBezTo>
                  <a:cubicBezTo>
                    <a:pt x="53" y="128"/>
                    <a:pt x="53" y="128"/>
                    <a:pt x="53" y="128"/>
                  </a:cubicBezTo>
                  <a:cubicBezTo>
                    <a:pt x="52" y="127"/>
                    <a:pt x="53" y="127"/>
                    <a:pt x="53" y="128"/>
                  </a:cubicBezTo>
                  <a:cubicBezTo>
                    <a:pt x="53" y="127"/>
                    <a:pt x="53" y="127"/>
                    <a:pt x="54" y="127"/>
                  </a:cubicBezTo>
                  <a:cubicBezTo>
                    <a:pt x="54" y="127"/>
                    <a:pt x="54" y="126"/>
                    <a:pt x="54" y="126"/>
                  </a:cubicBezTo>
                  <a:cubicBezTo>
                    <a:pt x="54" y="126"/>
                    <a:pt x="54" y="126"/>
                    <a:pt x="55" y="126"/>
                  </a:cubicBezTo>
                  <a:cubicBezTo>
                    <a:pt x="55" y="126"/>
                    <a:pt x="56" y="125"/>
                    <a:pt x="56" y="124"/>
                  </a:cubicBezTo>
                  <a:cubicBezTo>
                    <a:pt x="56" y="124"/>
                    <a:pt x="56" y="124"/>
                    <a:pt x="56" y="123"/>
                  </a:cubicBezTo>
                  <a:cubicBezTo>
                    <a:pt x="57" y="123"/>
                    <a:pt x="57" y="123"/>
                    <a:pt x="57" y="123"/>
                  </a:cubicBezTo>
                  <a:cubicBezTo>
                    <a:pt x="57" y="123"/>
                    <a:pt x="57" y="123"/>
                    <a:pt x="57" y="122"/>
                  </a:cubicBezTo>
                  <a:cubicBezTo>
                    <a:pt x="58" y="122"/>
                    <a:pt x="58" y="122"/>
                    <a:pt x="58" y="122"/>
                  </a:cubicBezTo>
                  <a:cubicBezTo>
                    <a:pt x="58" y="122"/>
                    <a:pt x="59" y="122"/>
                    <a:pt x="59" y="122"/>
                  </a:cubicBezTo>
                  <a:cubicBezTo>
                    <a:pt x="59" y="122"/>
                    <a:pt x="59" y="121"/>
                    <a:pt x="59" y="121"/>
                  </a:cubicBezTo>
                  <a:cubicBezTo>
                    <a:pt x="59" y="121"/>
                    <a:pt x="59" y="121"/>
                    <a:pt x="59" y="121"/>
                  </a:cubicBezTo>
                  <a:cubicBezTo>
                    <a:pt x="59" y="121"/>
                    <a:pt x="59" y="121"/>
                    <a:pt x="59" y="121"/>
                  </a:cubicBezTo>
                  <a:cubicBezTo>
                    <a:pt x="59" y="121"/>
                    <a:pt x="60" y="121"/>
                    <a:pt x="60" y="120"/>
                  </a:cubicBezTo>
                  <a:cubicBezTo>
                    <a:pt x="60" y="120"/>
                    <a:pt x="60" y="119"/>
                    <a:pt x="61" y="119"/>
                  </a:cubicBezTo>
                  <a:cubicBezTo>
                    <a:pt x="61" y="118"/>
                    <a:pt x="61" y="117"/>
                    <a:pt x="61" y="117"/>
                  </a:cubicBezTo>
                  <a:cubicBezTo>
                    <a:pt x="61" y="117"/>
                    <a:pt x="62" y="117"/>
                    <a:pt x="62" y="117"/>
                  </a:cubicBezTo>
                  <a:cubicBezTo>
                    <a:pt x="62" y="115"/>
                    <a:pt x="62" y="114"/>
                    <a:pt x="63" y="113"/>
                  </a:cubicBezTo>
                  <a:cubicBezTo>
                    <a:pt x="63" y="113"/>
                    <a:pt x="64" y="113"/>
                    <a:pt x="64" y="112"/>
                  </a:cubicBezTo>
                  <a:cubicBezTo>
                    <a:pt x="64" y="112"/>
                    <a:pt x="64" y="113"/>
                    <a:pt x="63" y="113"/>
                  </a:cubicBezTo>
                  <a:cubicBezTo>
                    <a:pt x="63" y="112"/>
                    <a:pt x="64" y="111"/>
                    <a:pt x="65" y="112"/>
                  </a:cubicBezTo>
                  <a:cubicBezTo>
                    <a:pt x="64" y="111"/>
                    <a:pt x="64" y="111"/>
                    <a:pt x="64" y="111"/>
                  </a:cubicBezTo>
                  <a:cubicBezTo>
                    <a:pt x="64" y="111"/>
                    <a:pt x="64" y="110"/>
                    <a:pt x="65" y="110"/>
                  </a:cubicBezTo>
                  <a:cubicBezTo>
                    <a:pt x="65" y="110"/>
                    <a:pt x="65" y="110"/>
                    <a:pt x="65" y="110"/>
                  </a:cubicBezTo>
                  <a:cubicBezTo>
                    <a:pt x="65" y="110"/>
                    <a:pt x="66" y="110"/>
                    <a:pt x="65" y="111"/>
                  </a:cubicBezTo>
                  <a:cubicBezTo>
                    <a:pt x="66" y="111"/>
                    <a:pt x="65" y="110"/>
                    <a:pt x="66" y="110"/>
                  </a:cubicBezTo>
                  <a:cubicBezTo>
                    <a:pt x="66" y="110"/>
                    <a:pt x="66" y="110"/>
                    <a:pt x="67" y="111"/>
                  </a:cubicBezTo>
                  <a:cubicBezTo>
                    <a:pt x="67" y="110"/>
                    <a:pt x="66" y="110"/>
                    <a:pt x="67" y="110"/>
                  </a:cubicBezTo>
                  <a:cubicBezTo>
                    <a:pt x="67" y="110"/>
                    <a:pt x="68" y="110"/>
                    <a:pt x="68" y="110"/>
                  </a:cubicBezTo>
                  <a:cubicBezTo>
                    <a:pt x="67" y="109"/>
                    <a:pt x="66" y="110"/>
                    <a:pt x="65" y="110"/>
                  </a:cubicBezTo>
                  <a:cubicBezTo>
                    <a:pt x="65" y="109"/>
                    <a:pt x="65" y="109"/>
                    <a:pt x="65" y="109"/>
                  </a:cubicBezTo>
                  <a:cubicBezTo>
                    <a:pt x="65" y="109"/>
                    <a:pt x="66" y="109"/>
                    <a:pt x="66" y="109"/>
                  </a:cubicBezTo>
                  <a:cubicBezTo>
                    <a:pt x="66" y="108"/>
                    <a:pt x="65" y="108"/>
                    <a:pt x="65" y="108"/>
                  </a:cubicBezTo>
                  <a:cubicBezTo>
                    <a:pt x="64" y="108"/>
                    <a:pt x="66" y="108"/>
                    <a:pt x="67" y="108"/>
                  </a:cubicBezTo>
                  <a:cubicBezTo>
                    <a:pt x="66" y="108"/>
                    <a:pt x="66" y="107"/>
                    <a:pt x="65" y="107"/>
                  </a:cubicBezTo>
                  <a:cubicBezTo>
                    <a:pt x="65" y="107"/>
                    <a:pt x="65" y="107"/>
                    <a:pt x="65" y="106"/>
                  </a:cubicBezTo>
                  <a:cubicBezTo>
                    <a:pt x="66" y="106"/>
                    <a:pt x="66" y="106"/>
                    <a:pt x="67" y="106"/>
                  </a:cubicBezTo>
                  <a:cubicBezTo>
                    <a:pt x="67" y="106"/>
                    <a:pt x="66" y="107"/>
                    <a:pt x="66" y="106"/>
                  </a:cubicBezTo>
                  <a:cubicBezTo>
                    <a:pt x="66" y="106"/>
                    <a:pt x="66" y="107"/>
                    <a:pt x="65" y="107"/>
                  </a:cubicBezTo>
                  <a:cubicBezTo>
                    <a:pt x="66" y="107"/>
                    <a:pt x="66" y="106"/>
                    <a:pt x="67" y="107"/>
                  </a:cubicBezTo>
                  <a:cubicBezTo>
                    <a:pt x="67" y="107"/>
                    <a:pt x="67" y="107"/>
                    <a:pt x="66" y="107"/>
                  </a:cubicBezTo>
                  <a:cubicBezTo>
                    <a:pt x="67" y="108"/>
                    <a:pt x="67" y="107"/>
                    <a:pt x="68" y="107"/>
                  </a:cubicBezTo>
                  <a:cubicBezTo>
                    <a:pt x="68" y="107"/>
                    <a:pt x="67" y="106"/>
                    <a:pt x="68" y="106"/>
                  </a:cubicBezTo>
                  <a:cubicBezTo>
                    <a:pt x="69" y="107"/>
                    <a:pt x="70" y="108"/>
                    <a:pt x="70" y="108"/>
                  </a:cubicBezTo>
                  <a:cubicBezTo>
                    <a:pt x="71" y="108"/>
                    <a:pt x="70" y="109"/>
                    <a:pt x="70" y="109"/>
                  </a:cubicBezTo>
                  <a:cubicBezTo>
                    <a:pt x="70" y="109"/>
                    <a:pt x="70" y="109"/>
                    <a:pt x="69" y="109"/>
                  </a:cubicBezTo>
                  <a:cubicBezTo>
                    <a:pt x="69" y="109"/>
                    <a:pt x="71" y="110"/>
                    <a:pt x="70" y="110"/>
                  </a:cubicBezTo>
                  <a:cubicBezTo>
                    <a:pt x="70" y="111"/>
                    <a:pt x="70" y="110"/>
                    <a:pt x="70" y="110"/>
                  </a:cubicBezTo>
                  <a:cubicBezTo>
                    <a:pt x="69" y="110"/>
                    <a:pt x="70" y="111"/>
                    <a:pt x="70" y="111"/>
                  </a:cubicBezTo>
                  <a:cubicBezTo>
                    <a:pt x="70" y="111"/>
                    <a:pt x="69" y="111"/>
                    <a:pt x="69" y="112"/>
                  </a:cubicBezTo>
                  <a:cubicBezTo>
                    <a:pt x="69" y="112"/>
                    <a:pt x="70" y="112"/>
                    <a:pt x="70" y="112"/>
                  </a:cubicBezTo>
                  <a:cubicBezTo>
                    <a:pt x="70" y="112"/>
                    <a:pt x="70" y="113"/>
                    <a:pt x="69" y="112"/>
                  </a:cubicBezTo>
                  <a:cubicBezTo>
                    <a:pt x="69" y="113"/>
                    <a:pt x="70" y="112"/>
                    <a:pt x="70" y="112"/>
                  </a:cubicBezTo>
                  <a:cubicBezTo>
                    <a:pt x="70" y="113"/>
                    <a:pt x="70" y="113"/>
                    <a:pt x="70" y="114"/>
                  </a:cubicBezTo>
                  <a:cubicBezTo>
                    <a:pt x="71" y="114"/>
                    <a:pt x="70" y="113"/>
                    <a:pt x="70" y="113"/>
                  </a:cubicBezTo>
                  <a:cubicBezTo>
                    <a:pt x="71" y="113"/>
                    <a:pt x="71" y="113"/>
                    <a:pt x="72" y="113"/>
                  </a:cubicBezTo>
                  <a:cubicBezTo>
                    <a:pt x="72" y="113"/>
                    <a:pt x="71" y="112"/>
                    <a:pt x="72" y="112"/>
                  </a:cubicBezTo>
                  <a:cubicBezTo>
                    <a:pt x="72" y="112"/>
                    <a:pt x="72" y="112"/>
                    <a:pt x="72" y="111"/>
                  </a:cubicBezTo>
                  <a:cubicBezTo>
                    <a:pt x="72" y="111"/>
                    <a:pt x="72" y="111"/>
                    <a:pt x="72" y="111"/>
                  </a:cubicBezTo>
                  <a:cubicBezTo>
                    <a:pt x="72" y="111"/>
                    <a:pt x="73" y="110"/>
                    <a:pt x="73" y="110"/>
                  </a:cubicBezTo>
                  <a:cubicBezTo>
                    <a:pt x="73" y="109"/>
                    <a:pt x="73" y="110"/>
                    <a:pt x="72" y="110"/>
                  </a:cubicBezTo>
                  <a:cubicBezTo>
                    <a:pt x="72" y="109"/>
                    <a:pt x="73" y="108"/>
                    <a:pt x="72" y="108"/>
                  </a:cubicBezTo>
                  <a:cubicBezTo>
                    <a:pt x="73" y="108"/>
                    <a:pt x="73" y="108"/>
                    <a:pt x="73" y="107"/>
                  </a:cubicBezTo>
                  <a:cubicBezTo>
                    <a:pt x="74" y="108"/>
                    <a:pt x="72" y="108"/>
                    <a:pt x="73" y="108"/>
                  </a:cubicBezTo>
                  <a:cubicBezTo>
                    <a:pt x="74" y="108"/>
                    <a:pt x="75" y="108"/>
                    <a:pt x="76" y="107"/>
                  </a:cubicBezTo>
                  <a:cubicBezTo>
                    <a:pt x="75" y="107"/>
                    <a:pt x="75" y="107"/>
                    <a:pt x="74" y="108"/>
                  </a:cubicBezTo>
                  <a:cubicBezTo>
                    <a:pt x="74" y="107"/>
                    <a:pt x="75" y="107"/>
                    <a:pt x="73" y="106"/>
                  </a:cubicBezTo>
                  <a:cubicBezTo>
                    <a:pt x="73" y="106"/>
                    <a:pt x="74" y="106"/>
                    <a:pt x="74" y="106"/>
                  </a:cubicBezTo>
                  <a:cubicBezTo>
                    <a:pt x="73" y="106"/>
                    <a:pt x="74" y="105"/>
                    <a:pt x="74" y="105"/>
                  </a:cubicBezTo>
                  <a:cubicBezTo>
                    <a:pt x="74" y="105"/>
                    <a:pt x="74" y="105"/>
                    <a:pt x="74" y="105"/>
                  </a:cubicBezTo>
                  <a:cubicBezTo>
                    <a:pt x="75" y="105"/>
                    <a:pt x="75" y="105"/>
                    <a:pt x="75" y="105"/>
                  </a:cubicBezTo>
                  <a:cubicBezTo>
                    <a:pt x="76" y="104"/>
                    <a:pt x="75" y="104"/>
                    <a:pt x="74" y="104"/>
                  </a:cubicBezTo>
                  <a:cubicBezTo>
                    <a:pt x="74" y="104"/>
                    <a:pt x="74" y="103"/>
                    <a:pt x="75" y="103"/>
                  </a:cubicBezTo>
                  <a:cubicBezTo>
                    <a:pt x="76" y="103"/>
                    <a:pt x="74" y="103"/>
                    <a:pt x="75" y="104"/>
                  </a:cubicBezTo>
                  <a:cubicBezTo>
                    <a:pt x="76" y="104"/>
                    <a:pt x="75" y="103"/>
                    <a:pt x="75" y="103"/>
                  </a:cubicBezTo>
                  <a:cubicBezTo>
                    <a:pt x="75" y="102"/>
                    <a:pt x="75" y="103"/>
                    <a:pt x="74" y="103"/>
                  </a:cubicBezTo>
                  <a:cubicBezTo>
                    <a:pt x="75" y="102"/>
                    <a:pt x="75" y="102"/>
                    <a:pt x="75" y="101"/>
                  </a:cubicBezTo>
                  <a:cubicBezTo>
                    <a:pt x="75" y="101"/>
                    <a:pt x="74" y="102"/>
                    <a:pt x="75" y="102"/>
                  </a:cubicBezTo>
                  <a:cubicBezTo>
                    <a:pt x="76" y="102"/>
                    <a:pt x="75" y="101"/>
                    <a:pt x="75" y="101"/>
                  </a:cubicBezTo>
                  <a:cubicBezTo>
                    <a:pt x="74" y="101"/>
                    <a:pt x="75" y="100"/>
                    <a:pt x="75" y="99"/>
                  </a:cubicBezTo>
                  <a:cubicBezTo>
                    <a:pt x="76" y="99"/>
                    <a:pt x="75" y="100"/>
                    <a:pt x="75" y="100"/>
                  </a:cubicBezTo>
                  <a:cubicBezTo>
                    <a:pt x="76" y="100"/>
                    <a:pt x="76" y="99"/>
                    <a:pt x="76" y="99"/>
                  </a:cubicBezTo>
                  <a:cubicBezTo>
                    <a:pt x="76" y="99"/>
                    <a:pt x="77" y="98"/>
                    <a:pt x="76" y="97"/>
                  </a:cubicBezTo>
                  <a:cubicBezTo>
                    <a:pt x="76" y="97"/>
                    <a:pt x="76" y="98"/>
                    <a:pt x="76" y="99"/>
                  </a:cubicBezTo>
                  <a:cubicBezTo>
                    <a:pt x="75" y="99"/>
                    <a:pt x="76" y="98"/>
                    <a:pt x="76" y="98"/>
                  </a:cubicBezTo>
                  <a:cubicBezTo>
                    <a:pt x="76" y="97"/>
                    <a:pt x="76" y="97"/>
                    <a:pt x="75" y="97"/>
                  </a:cubicBezTo>
                  <a:cubicBezTo>
                    <a:pt x="76" y="96"/>
                    <a:pt x="76" y="95"/>
                    <a:pt x="76" y="94"/>
                  </a:cubicBezTo>
                  <a:cubicBezTo>
                    <a:pt x="76" y="94"/>
                    <a:pt x="76" y="94"/>
                    <a:pt x="76" y="94"/>
                  </a:cubicBezTo>
                  <a:cubicBezTo>
                    <a:pt x="76" y="94"/>
                    <a:pt x="76" y="94"/>
                    <a:pt x="77" y="94"/>
                  </a:cubicBezTo>
                  <a:cubicBezTo>
                    <a:pt x="76" y="93"/>
                    <a:pt x="77" y="92"/>
                    <a:pt x="77" y="91"/>
                  </a:cubicBezTo>
                  <a:cubicBezTo>
                    <a:pt x="77" y="91"/>
                    <a:pt x="77" y="91"/>
                    <a:pt x="78" y="91"/>
                  </a:cubicBezTo>
                  <a:cubicBezTo>
                    <a:pt x="78" y="91"/>
                    <a:pt x="78" y="91"/>
                    <a:pt x="78" y="91"/>
                  </a:cubicBezTo>
                  <a:cubicBezTo>
                    <a:pt x="78" y="91"/>
                    <a:pt x="77" y="91"/>
                    <a:pt x="77" y="91"/>
                  </a:cubicBezTo>
                  <a:cubicBezTo>
                    <a:pt x="77" y="91"/>
                    <a:pt x="77" y="90"/>
                    <a:pt x="77" y="89"/>
                  </a:cubicBezTo>
                  <a:cubicBezTo>
                    <a:pt x="76" y="89"/>
                    <a:pt x="76" y="89"/>
                    <a:pt x="76" y="90"/>
                  </a:cubicBezTo>
                  <a:cubicBezTo>
                    <a:pt x="76" y="89"/>
                    <a:pt x="76" y="89"/>
                    <a:pt x="76" y="88"/>
                  </a:cubicBezTo>
                  <a:cubicBezTo>
                    <a:pt x="76" y="89"/>
                    <a:pt x="77" y="88"/>
                    <a:pt x="77" y="88"/>
                  </a:cubicBezTo>
                  <a:cubicBezTo>
                    <a:pt x="78" y="88"/>
                    <a:pt x="77" y="88"/>
                    <a:pt x="77" y="89"/>
                  </a:cubicBezTo>
                  <a:cubicBezTo>
                    <a:pt x="78" y="89"/>
                    <a:pt x="78" y="88"/>
                    <a:pt x="78" y="88"/>
                  </a:cubicBezTo>
                  <a:cubicBezTo>
                    <a:pt x="78" y="87"/>
                    <a:pt x="77" y="88"/>
                    <a:pt x="76" y="88"/>
                  </a:cubicBezTo>
                  <a:cubicBezTo>
                    <a:pt x="77" y="87"/>
                    <a:pt x="77" y="87"/>
                    <a:pt x="77" y="86"/>
                  </a:cubicBezTo>
                  <a:cubicBezTo>
                    <a:pt x="78" y="86"/>
                    <a:pt x="78" y="86"/>
                    <a:pt x="78" y="86"/>
                  </a:cubicBezTo>
                  <a:cubicBezTo>
                    <a:pt x="78" y="86"/>
                    <a:pt x="77" y="85"/>
                    <a:pt x="77" y="85"/>
                  </a:cubicBezTo>
                  <a:cubicBezTo>
                    <a:pt x="77" y="85"/>
                    <a:pt x="77" y="84"/>
                    <a:pt x="78" y="84"/>
                  </a:cubicBezTo>
                  <a:cubicBezTo>
                    <a:pt x="78" y="84"/>
                    <a:pt x="79" y="84"/>
                    <a:pt x="79" y="84"/>
                  </a:cubicBezTo>
                  <a:cubicBezTo>
                    <a:pt x="78" y="83"/>
                    <a:pt x="78" y="84"/>
                    <a:pt x="77" y="84"/>
                  </a:cubicBezTo>
                  <a:cubicBezTo>
                    <a:pt x="77" y="84"/>
                    <a:pt x="78" y="84"/>
                    <a:pt x="77" y="83"/>
                  </a:cubicBezTo>
                  <a:cubicBezTo>
                    <a:pt x="77" y="83"/>
                    <a:pt x="77" y="83"/>
                    <a:pt x="77" y="83"/>
                  </a:cubicBezTo>
                  <a:cubicBezTo>
                    <a:pt x="76" y="83"/>
                    <a:pt x="77" y="83"/>
                    <a:pt x="77" y="82"/>
                  </a:cubicBezTo>
                  <a:cubicBezTo>
                    <a:pt x="77" y="82"/>
                    <a:pt x="77" y="82"/>
                    <a:pt x="77" y="81"/>
                  </a:cubicBezTo>
                  <a:cubicBezTo>
                    <a:pt x="76" y="81"/>
                    <a:pt x="77" y="81"/>
                    <a:pt x="76" y="80"/>
                  </a:cubicBezTo>
                  <a:cubicBezTo>
                    <a:pt x="77" y="80"/>
                    <a:pt x="77" y="80"/>
                    <a:pt x="77" y="80"/>
                  </a:cubicBezTo>
                  <a:cubicBezTo>
                    <a:pt x="77" y="80"/>
                    <a:pt x="76" y="80"/>
                    <a:pt x="77" y="80"/>
                  </a:cubicBezTo>
                  <a:cubicBezTo>
                    <a:pt x="77" y="79"/>
                    <a:pt x="77" y="80"/>
                    <a:pt x="78" y="80"/>
                  </a:cubicBezTo>
                  <a:cubicBezTo>
                    <a:pt x="78" y="79"/>
                    <a:pt x="77" y="80"/>
                    <a:pt x="77" y="79"/>
                  </a:cubicBezTo>
                  <a:cubicBezTo>
                    <a:pt x="76" y="79"/>
                    <a:pt x="77" y="80"/>
                    <a:pt x="76" y="80"/>
                  </a:cubicBezTo>
                  <a:cubicBezTo>
                    <a:pt x="76" y="80"/>
                    <a:pt x="75" y="79"/>
                    <a:pt x="76" y="79"/>
                  </a:cubicBezTo>
                  <a:cubicBezTo>
                    <a:pt x="76" y="79"/>
                    <a:pt x="76" y="79"/>
                    <a:pt x="76" y="79"/>
                  </a:cubicBezTo>
                  <a:cubicBezTo>
                    <a:pt x="77" y="79"/>
                    <a:pt x="77" y="79"/>
                    <a:pt x="77" y="78"/>
                  </a:cubicBezTo>
                  <a:cubicBezTo>
                    <a:pt x="77" y="77"/>
                    <a:pt x="77" y="78"/>
                    <a:pt x="76" y="78"/>
                  </a:cubicBezTo>
                  <a:cubicBezTo>
                    <a:pt x="76" y="78"/>
                    <a:pt x="76" y="77"/>
                    <a:pt x="76" y="77"/>
                  </a:cubicBezTo>
                  <a:cubicBezTo>
                    <a:pt x="77" y="77"/>
                    <a:pt x="77" y="77"/>
                    <a:pt x="77" y="77"/>
                  </a:cubicBezTo>
                  <a:cubicBezTo>
                    <a:pt x="77" y="76"/>
                    <a:pt x="77" y="76"/>
                    <a:pt x="77" y="76"/>
                  </a:cubicBezTo>
                  <a:cubicBezTo>
                    <a:pt x="77" y="75"/>
                    <a:pt x="78" y="75"/>
                    <a:pt x="77" y="75"/>
                  </a:cubicBezTo>
                  <a:cubicBezTo>
                    <a:pt x="77" y="76"/>
                    <a:pt x="76" y="76"/>
                    <a:pt x="76" y="76"/>
                  </a:cubicBezTo>
                  <a:cubicBezTo>
                    <a:pt x="75" y="76"/>
                    <a:pt x="76" y="77"/>
                    <a:pt x="76" y="77"/>
                  </a:cubicBezTo>
                  <a:cubicBezTo>
                    <a:pt x="75" y="77"/>
                    <a:pt x="75" y="77"/>
                    <a:pt x="75" y="76"/>
                  </a:cubicBezTo>
                  <a:cubicBezTo>
                    <a:pt x="75" y="76"/>
                    <a:pt x="75" y="75"/>
                    <a:pt x="75" y="75"/>
                  </a:cubicBezTo>
                  <a:cubicBezTo>
                    <a:pt x="76" y="75"/>
                    <a:pt x="76" y="75"/>
                    <a:pt x="76" y="75"/>
                  </a:cubicBezTo>
                  <a:cubicBezTo>
                    <a:pt x="76" y="74"/>
                    <a:pt x="75" y="74"/>
                    <a:pt x="75" y="74"/>
                  </a:cubicBezTo>
                  <a:cubicBezTo>
                    <a:pt x="75" y="74"/>
                    <a:pt x="75" y="74"/>
                    <a:pt x="75" y="74"/>
                  </a:cubicBezTo>
                  <a:cubicBezTo>
                    <a:pt x="75" y="74"/>
                    <a:pt x="75" y="74"/>
                    <a:pt x="75" y="74"/>
                  </a:cubicBezTo>
                  <a:cubicBezTo>
                    <a:pt x="75" y="73"/>
                    <a:pt x="76" y="73"/>
                    <a:pt x="75" y="72"/>
                  </a:cubicBezTo>
                  <a:cubicBezTo>
                    <a:pt x="75" y="72"/>
                    <a:pt x="75" y="72"/>
                    <a:pt x="76" y="72"/>
                  </a:cubicBezTo>
                  <a:cubicBezTo>
                    <a:pt x="76" y="71"/>
                    <a:pt x="75" y="70"/>
                    <a:pt x="75" y="69"/>
                  </a:cubicBezTo>
                  <a:cubicBezTo>
                    <a:pt x="74" y="70"/>
                    <a:pt x="74" y="69"/>
                    <a:pt x="74" y="68"/>
                  </a:cubicBezTo>
                  <a:cubicBezTo>
                    <a:pt x="73" y="69"/>
                    <a:pt x="74" y="69"/>
                    <a:pt x="74" y="70"/>
                  </a:cubicBezTo>
                  <a:cubicBezTo>
                    <a:pt x="73" y="70"/>
                    <a:pt x="73" y="69"/>
                    <a:pt x="73" y="68"/>
                  </a:cubicBezTo>
                  <a:cubicBezTo>
                    <a:pt x="73" y="68"/>
                    <a:pt x="74" y="68"/>
                    <a:pt x="74" y="68"/>
                  </a:cubicBezTo>
                  <a:cubicBezTo>
                    <a:pt x="74" y="68"/>
                    <a:pt x="74" y="68"/>
                    <a:pt x="75" y="68"/>
                  </a:cubicBezTo>
                  <a:cubicBezTo>
                    <a:pt x="75" y="67"/>
                    <a:pt x="74" y="68"/>
                    <a:pt x="74" y="68"/>
                  </a:cubicBezTo>
                  <a:cubicBezTo>
                    <a:pt x="73" y="67"/>
                    <a:pt x="75" y="67"/>
                    <a:pt x="74" y="67"/>
                  </a:cubicBezTo>
                  <a:cubicBezTo>
                    <a:pt x="74" y="66"/>
                    <a:pt x="73" y="67"/>
                    <a:pt x="73" y="67"/>
                  </a:cubicBezTo>
                  <a:cubicBezTo>
                    <a:pt x="74" y="66"/>
                    <a:pt x="72" y="66"/>
                    <a:pt x="73" y="66"/>
                  </a:cubicBezTo>
                  <a:cubicBezTo>
                    <a:pt x="73" y="65"/>
                    <a:pt x="72" y="65"/>
                    <a:pt x="72" y="64"/>
                  </a:cubicBezTo>
                  <a:cubicBezTo>
                    <a:pt x="71" y="64"/>
                    <a:pt x="72" y="65"/>
                    <a:pt x="72" y="65"/>
                  </a:cubicBezTo>
                  <a:cubicBezTo>
                    <a:pt x="71" y="66"/>
                    <a:pt x="72" y="65"/>
                    <a:pt x="71" y="64"/>
                  </a:cubicBezTo>
                  <a:cubicBezTo>
                    <a:pt x="71" y="64"/>
                    <a:pt x="71" y="64"/>
                    <a:pt x="71" y="64"/>
                  </a:cubicBezTo>
                  <a:cubicBezTo>
                    <a:pt x="71" y="63"/>
                    <a:pt x="71" y="64"/>
                    <a:pt x="71" y="64"/>
                  </a:cubicBezTo>
                  <a:cubicBezTo>
                    <a:pt x="72" y="64"/>
                    <a:pt x="72" y="64"/>
                    <a:pt x="72" y="63"/>
                  </a:cubicBezTo>
                  <a:cubicBezTo>
                    <a:pt x="72" y="63"/>
                    <a:pt x="73" y="63"/>
                    <a:pt x="73" y="63"/>
                  </a:cubicBezTo>
                  <a:cubicBezTo>
                    <a:pt x="73" y="62"/>
                    <a:pt x="72" y="63"/>
                    <a:pt x="71" y="63"/>
                  </a:cubicBezTo>
                  <a:cubicBezTo>
                    <a:pt x="71" y="63"/>
                    <a:pt x="71" y="64"/>
                    <a:pt x="70" y="63"/>
                  </a:cubicBezTo>
                  <a:cubicBezTo>
                    <a:pt x="70" y="63"/>
                    <a:pt x="70" y="63"/>
                    <a:pt x="71" y="63"/>
                  </a:cubicBezTo>
                  <a:cubicBezTo>
                    <a:pt x="70" y="63"/>
                    <a:pt x="70" y="62"/>
                    <a:pt x="70" y="62"/>
                  </a:cubicBezTo>
                  <a:cubicBezTo>
                    <a:pt x="71" y="61"/>
                    <a:pt x="70" y="62"/>
                    <a:pt x="71" y="62"/>
                  </a:cubicBezTo>
                  <a:cubicBezTo>
                    <a:pt x="72" y="61"/>
                    <a:pt x="71" y="61"/>
                    <a:pt x="71" y="61"/>
                  </a:cubicBezTo>
                  <a:cubicBezTo>
                    <a:pt x="71" y="61"/>
                    <a:pt x="70" y="61"/>
                    <a:pt x="70" y="61"/>
                  </a:cubicBezTo>
                  <a:cubicBezTo>
                    <a:pt x="70" y="62"/>
                    <a:pt x="70" y="61"/>
                    <a:pt x="69" y="61"/>
                  </a:cubicBezTo>
                  <a:cubicBezTo>
                    <a:pt x="69" y="61"/>
                    <a:pt x="68" y="61"/>
                    <a:pt x="69" y="60"/>
                  </a:cubicBezTo>
                  <a:cubicBezTo>
                    <a:pt x="68" y="60"/>
                    <a:pt x="68" y="59"/>
                    <a:pt x="67" y="58"/>
                  </a:cubicBezTo>
                  <a:cubicBezTo>
                    <a:pt x="67" y="58"/>
                    <a:pt x="67" y="58"/>
                    <a:pt x="67" y="57"/>
                  </a:cubicBezTo>
                  <a:cubicBezTo>
                    <a:pt x="67" y="57"/>
                    <a:pt x="66" y="57"/>
                    <a:pt x="66" y="57"/>
                  </a:cubicBezTo>
                  <a:cubicBezTo>
                    <a:pt x="65" y="55"/>
                    <a:pt x="64" y="55"/>
                    <a:pt x="64" y="53"/>
                  </a:cubicBezTo>
                  <a:cubicBezTo>
                    <a:pt x="64" y="53"/>
                    <a:pt x="63" y="54"/>
                    <a:pt x="63" y="53"/>
                  </a:cubicBezTo>
                  <a:cubicBezTo>
                    <a:pt x="63" y="53"/>
                    <a:pt x="64" y="53"/>
                    <a:pt x="63" y="53"/>
                  </a:cubicBezTo>
                  <a:cubicBezTo>
                    <a:pt x="64" y="52"/>
                    <a:pt x="64" y="52"/>
                    <a:pt x="64" y="52"/>
                  </a:cubicBezTo>
                  <a:cubicBezTo>
                    <a:pt x="64" y="53"/>
                    <a:pt x="64" y="54"/>
                    <a:pt x="65" y="54"/>
                  </a:cubicBezTo>
                  <a:cubicBezTo>
                    <a:pt x="65" y="53"/>
                    <a:pt x="64" y="53"/>
                    <a:pt x="65" y="53"/>
                  </a:cubicBezTo>
                  <a:cubicBezTo>
                    <a:pt x="65" y="52"/>
                    <a:pt x="65" y="52"/>
                    <a:pt x="65" y="52"/>
                  </a:cubicBezTo>
                  <a:cubicBezTo>
                    <a:pt x="65" y="52"/>
                    <a:pt x="65" y="52"/>
                    <a:pt x="65" y="51"/>
                  </a:cubicBezTo>
                  <a:cubicBezTo>
                    <a:pt x="64" y="52"/>
                    <a:pt x="65" y="52"/>
                    <a:pt x="64" y="52"/>
                  </a:cubicBezTo>
                  <a:cubicBezTo>
                    <a:pt x="64" y="52"/>
                    <a:pt x="63" y="52"/>
                    <a:pt x="63" y="52"/>
                  </a:cubicBezTo>
                  <a:cubicBezTo>
                    <a:pt x="63" y="53"/>
                    <a:pt x="62" y="52"/>
                    <a:pt x="63" y="51"/>
                  </a:cubicBezTo>
                  <a:cubicBezTo>
                    <a:pt x="61" y="51"/>
                    <a:pt x="61" y="50"/>
                    <a:pt x="61" y="49"/>
                  </a:cubicBezTo>
                  <a:cubicBezTo>
                    <a:pt x="60" y="48"/>
                    <a:pt x="58" y="47"/>
                    <a:pt x="58" y="47"/>
                  </a:cubicBezTo>
                  <a:cubicBezTo>
                    <a:pt x="57" y="47"/>
                    <a:pt x="58" y="46"/>
                    <a:pt x="58" y="46"/>
                  </a:cubicBezTo>
                  <a:cubicBezTo>
                    <a:pt x="57" y="46"/>
                    <a:pt x="57" y="45"/>
                    <a:pt x="57" y="45"/>
                  </a:cubicBezTo>
                  <a:cubicBezTo>
                    <a:pt x="57" y="45"/>
                    <a:pt x="57" y="46"/>
                    <a:pt x="57" y="45"/>
                  </a:cubicBezTo>
                  <a:cubicBezTo>
                    <a:pt x="57" y="45"/>
                    <a:pt x="57" y="45"/>
                    <a:pt x="57" y="45"/>
                  </a:cubicBezTo>
                  <a:cubicBezTo>
                    <a:pt x="58" y="45"/>
                    <a:pt x="58" y="45"/>
                    <a:pt x="58" y="45"/>
                  </a:cubicBezTo>
                  <a:cubicBezTo>
                    <a:pt x="58" y="45"/>
                    <a:pt x="58" y="46"/>
                    <a:pt x="59" y="45"/>
                  </a:cubicBezTo>
                  <a:cubicBezTo>
                    <a:pt x="59" y="45"/>
                    <a:pt x="58" y="45"/>
                    <a:pt x="58" y="45"/>
                  </a:cubicBezTo>
                  <a:cubicBezTo>
                    <a:pt x="58" y="45"/>
                    <a:pt x="59" y="44"/>
                    <a:pt x="59" y="44"/>
                  </a:cubicBezTo>
                  <a:cubicBezTo>
                    <a:pt x="58" y="44"/>
                    <a:pt x="59" y="44"/>
                    <a:pt x="58" y="45"/>
                  </a:cubicBezTo>
                  <a:cubicBezTo>
                    <a:pt x="58" y="44"/>
                    <a:pt x="58" y="43"/>
                    <a:pt x="57" y="43"/>
                  </a:cubicBezTo>
                  <a:cubicBezTo>
                    <a:pt x="57" y="43"/>
                    <a:pt x="58" y="44"/>
                    <a:pt x="58" y="44"/>
                  </a:cubicBezTo>
                  <a:cubicBezTo>
                    <a:pt x="57" y="45"/>
                    <a:pt x="57" y="45"/>
                    <a:pt x="56" y="45"/>
                  </a:cubicBezTo>
                  <a:cubicBezTo>
                    <a:pt x="55" y="45"/>
                    <a:pt x="55" y="44"/>
                    <a:pt x="54" y="42"/>
                  </a:cubicBezTo>
                  <a:cubicBezTo>
                    <a:pt x="54" y="43"/>
                    <a:pt x="53" y="42"/>
                    <a:pt x="52" y="41"/>
                  </a:cubicBezTo>
                  <a:cubicBezTo>
                    <a:pt x="52" y="42"/>
                    <a:pt x="52" y="43"/>
                    <a:pt x="52" y="43"/>
                  </a:cubicBezTo>
                  <a:cubicBezTo>
                    <a:pt x="52" y="44"/>
                    <a:pt x="52" y="43"/>
                    <a:pt x="52" y="43"/>
                  </a:cubicBezTo>
                  <a:cubicBezTo>
                    <a:pt x="51" y="44"/>
                    <a:pt x="52" y="44"/>
                    <a:pt x="52" y="44"/>
                  </a:cubicBezTo>
                  <a:cubicBezTo>
                    <a:pt x="52" y="44"/>
                    <a:pt x="52" y="44"/>
                    <a:pt x="53" y="45"/>
                  </a:cubicBezTo>
                  <a:cubicBezTo>
                    <a:pt x="53" y="45"/>
                    <a:pt x="53" y="44"/>
                    <a:pt x="53" y="44"/>
                  </a:cubicBezTo>
                  <a:cubicBezTo>
                    <a:pt x="53" y="44"/>
                    <a:pt x="53" y="45"/>
                    <a:pt x="53" y="45"/>
                  </a:cubicBezTo>
                  <a:cubicBezTo>
                    <a:pt x="54" y="45"/>
                    <a:pt x="53" y="45"/>
                    <a:pt x="54" y="45"/>
                  </a:cubicBezTo>
                  <a:cubicBezTo>
                    <a:pt x="54" y="46"/>
                    <a:pt x="55" y="45"/>
                    <a:pt x="55" y="47"/>
                  </a:cubicBezTo>
                  <a:cubicBezTo>
                    <a:pt x="55" y="47"/>
                    <a:pt x="55" y="48"/>
                    <a:pt x="55" y="48"/>
                  </a:cubicBezTo>
                  <a:cubicBezTo>
                    <a:pt x="55" y="48"/>
                    <a:pt x="56" y="47"/>
                    <a:pt x="56" y="48"/>
                  </a:cubicBezTo>
                  <a:cubicBezTo>
                    <a:pt x="56" y="47"/>
                    <a:pt x="56" y="47"/>
                    <a:pt x="56" y="47"/>
                  </a:cubicBezTo>
                  <a:cubicBezTo>
                    <a:pt x="55" y="47"/>
                    <a:pt x="56" y="47"/>
                    <a:pt x="56" y="47"/>
                  </a:cubicBezTo>
                  <a:cubicBezTo>
                    <a:pt x="56" y="48"/>
                    <a:pt x="56" y="48"/>
                    <a:pt x="56" y="48"/>
                  </a:cubicBezTo>
                  <a:cubicBezTo>
                    <a:pt x="57" y="48"/>
                    <a:pt x="56" y="48"/>
                    <a:pt x="56" y="48"/>
                  </a:cubicBezTo>
                  <a:cubicBezTo>
                    <a:pt x="57" y="47"/>
                    <a:pt x="56" y="48"/>
                    <a:pt x="57" y="48"/>
                  </a:cubicBezTo>
                  <a:cubicBezTo>
                    <a:pt x="57" y="48"/>
                    <a:pt x="58" y="48"/>
                    <a:pt x="58" y="49"/>
                  </a:cubicBezTo>
                  <a:cubicBezTo>
                    <a:pt x="58" y="50"/>
                    <a:pt x="57" y="49"/>
                    <a:pt x="57" y="49"/>
                  </a:cubicBezTo>
                  <a:cubicBezTo>
                    <a:pt x="57" y="50"/>
                    <a:pt x="58" y="50"/>
                    <a:pt x="58" y="50"/>
                  </a:cubicBezTo>
                  <a:cubicBezTo>
                    <a:pt x="59" y="51"/>
                    <a:pt x="58" y="51"/>
                    <a:pt x="59" y="52"/>
                  </a:cubicBezTo>
                  <a:cubicBezTo>
                    <a:pt x="60" y="51"/>
                    <a:pt x="59" y="51"/>
                    <a:pt x="59" y="51"/>
                  </a:cubicBezTo>
                  <a:cubicBezTo>
                    <a:pt x="60" y="51"/>
                    <a:pt x="60" y="53"/>
                    <a:pt x="61" y="53"/>
                  </a:cubicBezTo>
                  <a:cubicBezTo>
                    <a:pt x="61" y="53"/>
                    <a:pt x="61" y="53"/>
                    <a:pt x="61" y="53"/>
                  </a:cubicBezTo>
                  <a:cubicBezTo>
                    <a:pt x="62" y="53"/>
                    <a:pt x="61" y="54"/>
                    <a:pt x="61" y="54"/>
                  </a:cubicBezTo>
                  <a:cubicBezTo>
                    <a:pt x="61" y="54"/>
                    <a:pt x="62" y="54"/>
                    <a:pt x="62" y="54"/>
                  </a:cubicBezTo>
                  <a:cubicBezTo>
                    <a:pt x="62" y="54"/>
                    <a:pt x="62" y="55"/>
                    <a:pt x="62" y="55"/>
                  </a:cubicBezTo>
                  <a:cubicBezTo>
                    <a:pt x="62" y="55"/>
                    <a:pt x="62" y="55"/>
                    <a:pt x="63" y="55"/>
                  </a:cubicBezTo>
                  <a:cubicBezTo>
                    <a:pt x="63" y="56"/>
                    <a:pt x="64" y="57"/>
                    <a:pt x="64" y="58"/>
                  </a:cubicBezTo>
                  <a:cubicBezTo>
                    <a:pt x="64" y="58"/>
                    <a:pt x="64" y="58"/>
                    <a:pt x="64" y="58"/>
                  </a:cubicBezTo>
                  <a:cubicBezTo>
                    <a:pt x="65" y="58"/>
                    <a:pt x="65" y="58"/>
                    <a:pt x="65" y="58"/>
                  </a:cubicBezTo>
                  <a:cubicBezTo>
                    <a:pt x="65" y="59"/>
                    <a:pt x="65" y="59"/>
                    <a:pt x="65" y="60"/>
                  </a:cubicBezTo>
                  <a:cubicBezTo>
                    <a:pt x="65" y="60"/>
                    <a:pt x="66" y="60"/>
                    <a:pt x="66" y="60"/>
                  </a:cubicBezTo>
                  <a:cubicBezTo>
                    <a:pt x="66" y="60"/>
                    <a:pt x="66" y="61"/>
                    <a:pt x="67" y="62"/>
                  </a:cubicBezTo>
                  <a:cubicBezTo>
                    <a:pt x="67" y="62"/>
                    <a:pt x="67" y="63"/>
                    <a:pt x="67" y="64"/>
                  </a:cubicBezTo>
                  <a:cubicBezTo>
                    <a:pt x="66" y="65"/>
                    <a:pt x="65" y="65"/>
                    <a:pt x="65" y="65"/>
                  </a:cubicBezTo>
                  <a:cubicBezTo>
                    <a:pt x="65" y="66"/>
                    <a:pt x="65" y="67"/>
                    <a:pt x="66" y="68"/>
                  </a:cubicBezTo>
                  <a:cubicBezTo>
                    <a:pt x="66" y="68"/>
                    <a:pt x="66" y="68"/>
                    <a:pt x="66" y="68"/>
                  </a:cubicBezTo>
                  <a:cubicBezTo>
                    <a:pt x="67" y="68"/>
                    <a:pt x="67" y="68"/>
                    <a:pt x="66" y="69"/>
                  </a:cubicBezTo>
                  <a:cubicBezTo>
                    <a:pt x="67" y="69"/>
                    <a:pt x="67" y="68"/>
                    <a:pt x="67" y="68"/>
                  </a:cubicBezTo>
                  <a:cubicBezTo>
                    <a:pt x="67" y="67"/>
                    <a:pt x="66" y="68"/>
                    <a:pt x="66" y="67"/>
                  </a:cubicBezTo>
                  <a:cubicBezTo>
                    <a:pt x="67" y="67"/>
                    <a:pt x="67" y="67"/>
                    <a:pt x="67" y="68"/>
                  </a:cubicBezTo>
                  <a:cubicBezTo>
                    <a:pt x="68" y="68"/>
                    <a:pt x="68" y="68"/>
                    <a:pt x="68" y="67"/>
                  </a:cubicBezTo>
                  <a:cubicBezTo>
                    <a:pt x="68" y="67"/>
                    <a:pt x="68" y="68"/>
                    <a:pt x="68" y="68"/>
                  </a:cubicBezTo>
                  <a:cubicBezTo>
                    <a:pt x="68" y="68"/>
                    <a:pt x="68" y="68"/>
                    <a:pt x="67" y="68"/>
                  </a:cubicBezTo>
                  <a:cubicBezTo>
                    <a:pt x="67" y="68"/>
                    <a:pt x="67" y="69"/>
                    <a:pt x="67" y="69"/>
                  </a:cubicBezTo>
                  <a:cubicBezTo>
                    <a:pt x="67" y="69"/>
                    <a:pt x="67" y="69"/>
                    <a:pt x="67" y="69"/>
                  </a:cubicBezTo>
                  <a:cubicBezTo>
                    <a:pt x="67" y="70"/>
                    <a:pt x="68" y="69"/>
                    <a:pt x="68" y="70"/>
                  </a:cubicBezTo>
                  <a:cubicBezTo>
                    <a:pt x="67" y="70"/>
                    <a:pt x="67" y="71"/>
                    <a:pt x="66" y="71"/>
                  </a:cubicBezTo>
                  <a:cubicBezTo>
                    <a:pt x="67" y="71"/>
                    <a:pt x="67" y="70"/>
                    <a:pt x="68" y="71"/>
                  </a:cubicBezTo>
                  <a:cubicBezTo>
                    <a:pt x="68" y="71"/>
                    <a:pt x="68" y="71"/>
                    <a:pt x="67" y="71"/>
                  </a:cubicBezTo>
                  <a:cubicBezTo>
                    <a:pt x="68" y="71"/>
                    <a:pt x="67" y="72"/>
                    <a:pt x="68" y="72"/>
                  </a:cubicBezTo>
                  <a:cubicBezTo>
                    <a:pt x="69" y="72"/>
                    <a:pt x="67" y="72"/>
                    <a:pt x="68" y="71"/>
                  </a:cubicBezTo>
                  <a:cubicBezTo>
                    <a:pt x="69" y="71"/>
                    <a:pt x="68" y="72"/>
                    <a:pt x="69" y="72"/>
                  </a:cubicBezTo>
                  <a:cubicBezTo>
                    <a:pt x="69" y="72"/>
                    <a:pt x="69" y="72"/>
                    <a:pt x="69" y="72"/>
                  </a:cubicBezTo>
                  <a:cubicBezTo>
                    <a:pt x="70" y="73"/>
                    <a:pt x="70" y="74"/>
                    <a:pt x="69" y="74"/>
                  </a:cubicBezTo>
                  <a:cubicBezTo>
                    <a:pt x="70" y="74"/>
                    <a:pt x="69" y="75"/>
                    <a:pt x="69" y="76"/>
                  </a:cubicBezTo>
                  <a:cubicBezTo>
                    <a:pt x="70" y="76"/>
                    <a:pt x="70" y="76"/>
                    <a:pt x="70" y="76"/>
                  </a:cubicBezTo>
                  <a:cubicBezTo>
                    <a:pt x="71" y="75"/>
                    <a:pt x="70" y="75"/>
                    <a:pt x="70" y="75"/>
                  </a:cubicBezTo>
                  <a:cubicBezTo>
                    <a:pt x="71" y="75"/>
                    <a:pt x="71" y="75"/>
                    <a:pt x="71" y="76"/>
                  </a:cubicBezTo>
                  <a:cubicBezTo>
                    <a:pt x="71" y="76"/>
                    <a:pt x="71" y="77"/>
                    <a:pt x="71" y="77"/>
                  </a:cubicBezTo>
                  <a:cubicBezTo>
                    <a:pt x="70" y="78"/>
                    <a:pt x="71" y="77"/>
                    <a:pt x="70" y="77"/>
                  </a:cubicBezTo>
                  <a:cubicBezTo>
                    <a:pt x="70" y="77"/>
                    <a:pt x="71" y="78"/>
                    <a:pt x="71" y="78"/>
                  </a:cubicBezTo>
                  <a:cubicBezTo>
                    <a:pt x="71" y="78"/>
                    <a:pt x="71" y="78"/>
                    <a:pt x="71" y="79"/>
                  </a:cubicBezTo>
                  <a:cubicBezTo>
                    <a:pt x="72" y="79"/>
                    <a:pt x="71" y="78"/>
                    <a:pt x="72" y="78"/>
                  </a:cubicBezTo>
                  <a:cubicBezTo>
                    <a:pt x="72" y="79"/>
                    <a:pt x="71" y="80"/>
                    <a:pt x="72" y="79"/>
                  </a:cubicBezTo>
                  <a:cubicBezTo>
                    <a:pt x="72" y="80"/>
                    <a:pt x="72" y="80"/>
                    <a:pt x="71" y="81"/>
                  </a:cubicBezTo>
                  <a:cubicBezTo>
                    <a:pt x="71" y="81"/>
                    <a:pt x="71" y="81"/>
                    <a:pt x="72" y="81"/>
                  </a:cubicBezTo>
                  <a:cubicBezTo>
                    <a:pt x="72" y="81"/>
                    <a:pt x="71" y="81"/>
                    <a:pt x="72" y="81"/>
                  </a:cubicBezTo>
                  <a:cubicBezTo>
                    <a:pt x="73" y="82"/>
                    <a:pt x="72" y="82"/>
                    <a:pt x="71" y="82"/>
                  </a:cubicBezTo>
                  <a:cubicBezTo>
                    <a:pt x="72" y="83"/>
                    <a:pt x="72" y="82"/>
                    <a:pt x="73" y="82"/>
                  </a:cubicBezTo>
                  <a:cubicBezTo>
                    <a:pt x="72" y="83"/>
                    <a:pt x="73" y="84"/>
                    <a:pt x="72" y="84"/>
                  </a:cubicBezTo>
                  <a:cubicBezTo>
                    <a:pt x="73" y="85"/>
                    <a:pt x="73" y="85"/>
                    <a:pt x="73" y="85"/>
                  </a:cubicBezTo>
                  <a:cubicBezTo>
                    <a:pt x="72" y="85"/>
                    <a:pt x="73" y="85"/>
                    <a:pt x="72" y="85"/>
                  </a:cubicBezTo>
                  <a:cubicBezTo>
                    <a:pt x="72" y="85"/>
                    <a:pt x="73" y="86"/>
                    <a:pt x="73" y="86"/>
                  </a:cubicBezTo>
                  <a:cubicBezTo>
                    <a:pt x="74" y="86"/>
                    <a:pt x="73" y="86"/>
                    <a:pt x="73" y="86"/>
                  </a:cubicBezTo>
                  <a:cubicBezTo>
                    <a:pt x="73" y="87"/>
                    <a:pt x="73" y="86"/>
                    <a:pt x="74" y="86"/>
                  </a:cubicBezTo>
                  <a:cubicBezTo>
                    <a:pt x="74" y="88"/>
                    <a:pt x="74" y="89"/>
                    <a:pt x="74" y="90"/>
                  </a:cubicBezTo>
                  <a:cubicBezTo>
                    <a:pt x="74" y="90"/>
                    <a:pt x="74" y="90"/>
                    <a:pt x="74" y="90"/>
                  </a:cubicBezTo>
                  <a:cubicBezTo>
                    <a:pt x="74" y="91"/>
                    <a:pt x="74" y="91"/>
                    <a:pt x="74" y="91"/>
                  </a:cubicBezTo>
                  <a:cubicBezTo>
                    <a:pt x="74" y="92"/>
                    <a:pt x="74" y="92"/>
                    <a:pt x="74" y="92"/>
                  </a:cubicBezTo>
                  <a:cubicBezTo>
                    <a:pt x="74" y="92"/>
                    <a:pt x="74" y="93"/>
                    <a:pt x="74" y="94"/>
                  </a:cubicBezTo>
                  <a:cubicBezTo>
                    <a:pt x="74" y="95"/>
                    <a:pt x="73" y="96"/>
                    <a:pt x="71" y="97"/>
                  </a:cubicBezTo>
                  <a:cubicBezTo>
                    <a:pt x="70" y="96"/>
                    <a:pt x="70" y="96"/>
                    <a:pt x="69" y="97"/>
                  </a:cubicBezTo>
                  <a:cubicBezTo>
                    <a:pt x="69" y="97"/>
                    <a:pt x="69" y="96"/>
                    <a:pt x="69" y="96"/>
                  </a:cubicBezTo>
                  <a:cubicBezTo>
                    <a:pt x="68" y="96"/>
                    <a:pt x="67" y="96"/>
                    <a:pt x="67" y="96"/>
                  </a:cubicBezTo>
                  <a:cubicBezTo>
                    <a:pt x="67" y="96"/>
                    <a:pt x="66" y="96"/>
                    <a:pt x="65" y="95"/>
                  </a:cubicBezTo>
                  <a:cubicBezTo>
                    <a:pt x="65" y="95"/>
                    <a:pt x="65" y="95"/>
                    <a:pt x="65" y="95"/>
                  </a:cubicBezTo>
                  <a:cubicBezTo>
                    <a:pt x="65" y="94"/>
                    <a:pt x="65" y="94"/>
                    <a:pt x="65" y="93"/>
                  </a:cubicBezTo>
                  <a:cubicBezTo>
                    <a:pt x="66" y="93"/>
                    <a:pt x="66" y="92"/>
                    <a:pt x="66" y="91"/>
                  </a:cubicBezTo>
                  <a:cubicBezTo>
                    <a:pt x="66" y="91"/>
                    <a:pt x="66" y="91"/>
                    <a:pt x="66" y="91"/>
                  </a:cubicBezTo>
                  <a:cubicBezTo>
                    <a:pt x="67" y="91"/>
                    <a:pt x="66" y="90"/>
                    <a:pt x="66" y="90"/>
                  </a:cubicBezTo>
                  <a:cubicBezTo>
                    <a:pt x="66" y="90"/>
                    <a:pt x="67" y="90"/>
                    <a:pt x="67" y="89"/>
                  </a:cubicBezTo>
                  <a:cubicBezTo>
                    <a:pt x="67" y="89"/>
                    <a:pt x="66" y="89"/>
                    <a:pt x="67" y="88"/>
                  </a:cubicBezTo>
                  <a:cubicBezTo>
                    <a:pt x="67" y="88"/>
                    <a:pt x="66" y="88"/>
                    <a:pt x="66" y="88"/>
                  </a:cubicBezTo>
                  <a:cubicBezTo>
                    <a:pt x="66" y="88"/>
                    <a:pt x="66" y="88"/>
                    <a:pt x="66" y="87"/>
                  </a:cubicBezTo>
                  <a:cubicBezTo>
                    <a:pt x="66" y="87"/>
                    <a:pt x="67" y="87"/>
                    <a:pt x="67" y="87"/>
                  </a:cubicBezTo>
                  <a:cubicBezTo>
                    <a:pt x="67" y="87"/>
                    <a:pt x="66" y="87"/>
                    <a:pt x="66" y="87"/>
                  </a:cubicBezTo>
                  <a:cubicBezTo>
                    <a:pt x="66" y="86"/>
                    <a:pt x="66" y="86"/>
                    <a:pt x="66" y="86"/>
                  </a:cubicBezTo>
                  <a:cubicBezTo>
                    <a:pt x="66" y="86"/>
                    <a:pt x="66" y="86"/>
                    <a:pt x="66" y="85"/>
                  </a:cubicBezTo>
                  <a:cubicBezTo>
                    <a:pt x="66" y="85"/>
                    <a:pt x="66" y="85"/>
                    <a:pt x="66" y="84"/>
                  </a:cubicBezTo>
                  <a:cubicBezTo>
                    <a:pt x="66" y="84"/>
                    <a:pt x="66" y="84"/>
                    <a:pt x="66" y="84"/>
                  </a:cubicBezTo>
                  <a:cubicBezTo>
                    <a:pt x="66" y="83"/>
                    <a:pt x="66" y="82"/>
                    <a:pt x="65" y="81"/>
                  </a:cubicBezTo>
                  <a:cubicBezTo>
                    <a:pt x="66" y="81"/>
                    <a:pt x="66" y="81"/>
                    <a:pt x="67" y="81"/>
                  </a:cubicBezTo>
                  <a:cubicBezTo>
                    <a:pt x="66" y="81"/>
                    <a:pt x="66" y="81"/>
                    <a:pt x="65" y="81"/>
                  </a:cubicBezTo>
                  <a:cubicBezTo>
                    <a:pt x="65" y="80"/>
                    <a:pt x="65" y="80"/>
                    <a:pt x="65" y="79"/>
                  </a:cubicBezTo>
                  <a:cubicBezTo>
                    <a:pt x="65" y="79"/>
                    <a:pt x="65" y="79"/>
                    <a:pt x="66" y="79"/>
                  </a:cubicBezTo>
                  <a:cubicBezTo>
                    <a:pt x="66" y="79"/>
                    <a:pt x="65" y="79"/>
                    <a:pt x="65" y="79"/>
                  </a:cubicBezTo>
                  <a:cubicBezTo>
                    <a:pt x="64" y="78"/>
                    <a:pt x="65" y="79"/>
                    <a:pt x="65" y="78"/>
                  </a:cubicBezTo>
                  <a:cubicBezTo>
                    <a:pt x="65" y="78"/>
                    <a:pt x="65" y="78"/>
                    <a:pt x="65" y="78"/>
                  </a:cubicBezTo>
                  <a:cubicBezTo>
                    <a:pt x="64" y="78"/>
                    <a:pt x="64" y="78"/>
                    <a:pt x="64" y="78"/>
                  </a:cubicBezTo>
                  <a:cubicBezTo>
                    <a:pt x="65" y="77"/>
                    <a:pt x="65" y="78"/>
                    <a:pt x="65" y="77"/>
                  </a:cubicBezTo>
                  <a:cubicBezTo>
                    <a:pt x="65" y="77"/>
                    <a:pt x="65" y="77"/>
                    <a:pt x="65" y="77"/>
                  </a:cubicBezTo>
                  <a:cubicBezTo>
                    <a:pt x="65" y="77"/>
                    <a:pt x="64" y="78"/>
                    <a:pt x="64" y="77"/>
                  </a:cubicBezTo>
                  <a:cubicBezTo>
                    <a:pt x="64" y="77"/>
                    <a:pt x="65" y="77"/>
                    <a:pt x="65" y="77"/>
                  </a:cubicBezTo>
                  <a:cubicBezTo>
                    <a:pt x="65" y="76"/>
                    <a:pt x="66" y="76"/>
                    <a:pt x="65" y="76"/>
                  </a:cubicBezTo>
                  <a:cubicBezTo>
                    <a:pt x="65" y="76"/>
                    <a:pt x="64" y="76"/>
                    <a:pt x="64" y="76"/>
                  </a:cubicBezTo>
                  <a:cubicBezTo>
                    <a:pt x="64" y="76"/>
                    <a:pt x="64" y="76"/>
                    <a:pt x="63" y="76"/>
                  </a:cubicBezTo>
                  <a:cubicBezTo>
                    <a:pt x="64" y="76"/>
                    <a:pt x="64" y="76"/>
                    <a:pt x="64" y="76"/>
                  </a:cubicBezTo>
                  <a:cubicBezTo>
                    <a:pt x="64" y="75"/>
                    <a:pt x="64" y="75"/>
                    <a:pt x="63" y="75"/>
                  </a:cubicBezTo>
                  <a:cubicBezTo>
                    <a:pt x="63" y="75"/>
                    <a:pt x="63" y="74"/>
                    <a:pt x="64" y="74"/>
                  </a:cubicBezTo>
                  <a:cubicBezTo>
                    <a:pt x="64" y="74"/>
                    <a:pt x="63" y="74"/>
                    <a:pt x="64" y="73"/>
                  </a:cubicBezTo>
                  <a:cubicBezTo>
                    <a:pt x="64" y="73"/>
                    <a:pt x="63" y="74"/>
                    <a:pt x="63" y="73"/>
                  </a:cubicBezTo>
                  <a:cubicBezTo>
                    <a:pt x="63" y="73"/>
                    <a:pt x="63" y="73"/>
                    <a:pt x="63" y="74"/>
                  </a:cubicBezTo>
                  <a:cubicBezTo>
                    <a:pt x="63" y="74"/>
                    <a:pt x="62" y="73"/>
                    <a:pt x="63" y="73"/>
                  </a:cubicBezTo>
                  <a:cubicBezTo>
                    <a:pt x="63" y="72"/>
                    <a:pt x="62" y="73"/>
                    <a:pt x="62" y="72"/>
                  </a:cubicBezTo>
                  <a:cubicBezTo>
                    <a:pt x="63" y="72"/>
                    <a:pt x="63" y="72"/>
                    <a:pt x="63" y="72"/>
                  </a:cubicBezTo>
                  <a:cubicBezTo>
                    <a:pt x="62" y="72"/>
                    <a:pt x="62" y="72"/>
                    <a:pt x="62" y="72"/>
                  </a:cubicBezTo>
                  <a:cubicBezTo>
                    <a:pt x="62" y="72"/>
                    <a:pt x="62" y="71"/>
                    <a:pt x="63" y="71"/>
                  </a:cubicBezTo>
                  <a:cubicBezTo>
                    <a:pt x="62" y="71"/>
                    <a:pt x="62" y="70"/>
                    <a:pt x="62" y="70"/>
                  </a:cubicBezTo>
                  <a:cubicBezTo>
                    <a:pt x="62" y="70"/>
                    <a:pt x="61" y="71"/>
                    <a:pt x="61" y="71"/>
                  </a:cubicBezTo>
                  <a:cubicBezTo>
                    <a:pt x="60" y="70"/>
                    <a:pt x="61" y="69"/>
                    <a:pt x="61" y="69"/>
                  </a:cubicBezTo>
                  <a:cubicBezTo>
                    <a:pt x="61" y="68"/>
                    <a:pt x="62" y="68"/>
                    <a:pt x="62" y="67"/>
                  </a:cubicBezTo>
                  <a:cubicBezTo>
                    <a:pt x="62" y="66"/>
                    <a:pt x="62" y="67"/>
                    <a:pt x="62" y="67"/>
                  </a:cubicBezTo>
                  <a:cubicBezTo>
                    <a:pt x="61" y="67"/>
                    <a:pt x="61" y="67"/>
                    <a:pt x="60" y="67"/>
                  </a:cubicBezTo>
                  <a:cubicBezTo>
                    <a:pt x="60" y="67"/>
                    <a:pt x="60" y="67"/>
                    <a:pt x="59" y="67"/>
                  </a:cubicBezTo>
                  <a:cubicBezTo>
                    <a:pt x="58" y="66"/>
                    <a:pt x="58" y="65"/>
                    <a:pt x="57" y="64"/>
                  </a:cubicBezTo>
                  <a:cubicBezTo>
                    <a:pt x="58" y="63"/>
                    <a:pt x="58" y="64"/>
                    <a:pt x="58" y="64"/>
                  </a:cubicBezTo>
                  <a:cubicBezTo>
                    <a:pt x="58" y="65"/>
                    <a:pt x="58" y="65"/>
                    <a:pt x="59" y="65"/>
                  </a:cubicBezTo>
                  <a:cubicBezTo>
                    <a:pt x="59" y="65"/>
                    <a:pt x="59" y="65"/>
                    <a:pt x="59" y="64"/>
                  </a:cubicBezTo>
                  <a:cubicBezTo>
                    <a:pt x="59" y="64"/>
                    <a:pt x="58" y="64"/>
                    <a:pt x="58" y="64"/>
                  </a:cubicBezTo>
                  <a:cubicBezTo>
                    <a:pt x="58" y="64"/>
                    <a:pt x="58" y="64"/>
                    <a:pt x="58" y="64"/>
                  </a:cubicBezTo>
                  <a:cubicBezTo>
                    <a:pt x="58" y="63"/>
                    <a:pt x="58" y="63"/>
                    <a:pt x="58" y="62"/>
                  </a:cubicBezTo>
                  <a:cubicBezTo>
                    <a:pt x="58" y="62"/>
                    <a:pt x="58" y="63"/>
                    <a:pt x="58" y="62"/>
                  </a:cubicBezTo>
                  <a:cubicBezTo>
                    <a:pt x="57" y="62"/>
                    <a:pt x="57" y="62"/>
                    <a:pt x="57" y="62"/>
                  </a:cubicBezTo>
                  <a:cubicBezTo>
                    <a:pt x="58" y="61"/>
                    <a:pt x="58" y="61"/>
                    <a:pt x="58" y="61"/>
                  </a:cubicBezTo>
                  <a:cubicBezTo>
                    <a:pt x="58" y="61"/>
                    <a:pt x="58" y="61"/>
                    <a:pt x="57" y="61"/>
                  </a:cubicBezTo>
                  <a:cubicBezTo>
                    <a:pt x="57" y="61"/>
                    <a:pt x="57" y="61"/>
                    <a:pt x="56" y="61"/>
                  </a:cubicBezTo>
                  <a:cubicBezTo>
                    <a:pt x="56" y="60"/>
                    <a:pt x="55" y="60"/>
                    <a:pt x="55" y="59"/>
                  </a:cubicBezTo>
                  <a:cubicBezTo>
                    <a:pt x="56" y="59"/>
                    <a:pt x="56" y="60"/>
                    <a:pt x="56" y="61"/>
                  </a:cubicBezTo>
                  <a:cubicBezTo>
                    <a:pt x="57" y="60"/>
                    <a:pt x="57" y="60"/>
                    <a:pt x="58" y="60"/>
                  </a:cubicBezTo>
                  <a:cubicBezTo>
                    <a:pt x="58" y="60"/>
                    <a:pt x="57" y="60"/>
                    <a:pt x="57" y="60"/>
                  </a:cubicBezTo>
                  <a:cubicBezTo>
                    <a:pt x="57" y="59"/>
                    <a:pt x="56" y="60"/>
                    <a:pt x="56" y="59"/>
                  </a:cubicBezTo>
                  <a:cubicBezTo>
                    <a:pt x="56" y="59"/>
                    <a:pt x="56" y="59"/>
                    <a:pt x="57" y="58"/>
                  </a:cubicBezTo>
                  <a:cubicBezTo>
                    <a:pt x="56" y="58"/>
                    <a:pt x="56" y="58"/>
                    <a:pt x="55" y="57"/>
                  </a:cubicBezTo>
                  <a:cubicBezTo>
                    <a:pt x="55" y="57"/>
                    <a:pt x="55" y="57"/>
                    <a:pt x="54" y="56"/>
                  </a:cubicBezTo>
                  <a:cubicBezTo>
                    <a:pt x="54" y="56"/>
                    <a:pt x="55" y="56"/>
                    <a:pt x="55" y="55"/>
                  </a:cubicBezTo>
                  <a:cubicBezTo>
                    <a:pt x="55" y="55"/>
                    <a:pt x="54" y="56"/>
                    <a:pt x="54" y="55"/>
                  </a:cubicBezTo>
                  <a:cubicBezTo>
                    <a:pt x="54" y="55"/>
                    <a:pt x="55" y="55"/>
                    <a:pt x="55" y="55"/>
                  </a:cubicBezTo>
                  <a:cubicBezTo>
                    <a:pt x="56" y="54"/>
                    <a:pt x="55" y="54"/>
                    <a:pt x="54" y="55"/>
                  </a:cubicBezTo>
                  <a:cubicBezTo>
                    <a:pt x="54" y="55"/>
                    <a:pt x="54" y="55"/>
                    <a:pt x="54" y="55"/>
                  </a:cubicBezTo>
                  <a:cubicBezTo>
                    <a:pt x="54" y="54"/>
                    <a:pt x="53" y="54"/>
                    <a:pt x="53" y="53"/>
                  </a:cubicBezTo>
                  <a:cubicBezTo>
                    <a:pt x="52" y="53"/>
                    <a:pt x="52" y="53"/>
                    <a:pt x="52" y="53"/>
                  </a:cubicBezTo>
                  <a:cubicBezTo>
                    <a:pt x="52" y="53"/>
                    <a:pt x="52" y="52"/>
                    <a:pt x="52" y="52"/>
                  </a:cubicBezTo>
                  <a:cubicBezTo>
                    <a:pt x="51" y="52"/>
                    <a:pt x="51" y="51"/>
                    <a:pt x="50" y="51"/>
                  </a:cubicBezTo>
                  <a:cubicBezTo>
                    <a:pt x="50" y="51"/>
                    <a:pt x="50" y="51"/>
                    <a:pt x="50" y="51"/>
                  </a:cubicBezTo>
                  <a:cubicBezTo>
                    <a:pt x="50" y="51"/>
                    <a:pt x="50" y="51"/>
                    <a:pt x="50" y="51"/>
                  </a:cubicBezTo>
                  <a:cubicBezTo>
                    <a:pt x="50" y="50"/>
                    <a:pt x="50" y="51"/>
                    <a:pt x="50" y="50"/>
                  </a:cubicBezTo>
                  <a:cubicBezTo>
                    <a:pt x="50" y="49"/>
                    <a:pt x="50" y="50"/>
                    <a:pt x="50" y="49"/>
                  </a:cubicBezTo>
                  <a:cubicBezTo>
                    <a:pt x="50" y="49"/>
                    <a:pt x="50" y="50"/>
                    <a:pt x="50" y="49"/>
                  </a:cubicBezTo>
                  <a:cubicBezTo>
                    <a:pt x="50" y="49"/>
                    <a:pt x="50" y="48"/>
                    <a:pt x="50" y="48"/>
                  </a:cubicBezTo>
                  <a:cubicBezTo>
                    <a:pt x="50" y="49"/>
                    <a:pt x="49" y="49"/>
                    <a:pt x="49" y="50"/>
                  </a:cubicBezTo>
                  <a:cubicBezTo>
                    <a:pt x="49" y="49"/>
                    <a:pt x="49" y="49"/>
                    <a:pt x="49" y="48"/>
                  </a:cubicBezTo>
                  <a:cubicBezTo>
                    <a:pt x="49" y="49"/>
                    <a:pt x="48" y="48"/>
                    <a:pt x="48" y="48"/>
                  </a:cubicBezTo>
                  <a:cubicBezTo>
                    <a:pt x="48" y="47"/>
                    <a:pt x="48" y="47"/>
                    <a:pt x="48" y="46"/>
                  </a:cubicBezTo>
                  <a:cubicBezTo>
                    <a:pt x="48" y="46"/>
                    <a:pt x="48" y="47"/>
                    <a:pt x="48" y="47"/>
                  </a:cubicBezTo>
                  <a:cubicBezTo>
                    <a:pt x="48" y="47"/>
                    <a:pt x="47" y="47"/>
                    <a:pt x="47" y="46"/>
                  </a:cubicBezTo>
                  <a:cubicBezTo>
                    <a:pt x="46" y="46"/>
                    <a:pt x="46" y="45"/>
                    <a:pt x="45" y="44"/>
                  </a:cubicBezTo>
                  <a:cubicBezTo>
                    <a:pt x="45" y="44"/>
                    <a:pt x="45" y="45"/>
                    <a:pt x="45" y="44"/>
                  </a:cubicBezTo>
                  <a:cubicBezTo>
                    <a:pt x="45" y="44"/>
                    <a:pt x="45" y="44"/>
                    <a:pt x="45" y="44"/>
                  </a:cubicBezTo>
                  <a:cubicBezTo>
                    <a:pt x="44" y="44"/>
                    <a:pt x="44" y="43"/>
                    <a:pt x="44" y="43"/>
                  </a:cubicBezTo>
                  <a:cubicBezTo>
                    <a:pt x="44" y="44"/>
                    <a:pt x="43" y="42"/>
                    <a:pt x="42" y="42"/>
                  </a:cubicBezTo>
                  <a:cubicBezTo>
                    <a:pt x="42" y="41"/>
                    <a:pt x="42" y="41"/>
                    <a:pt x="42" y="40"/>
                  </a:cubicBezTo>
                  <a:cubicBezTo>
                    <a:pt x="41" y="40"/>
                    <a:pt x="42" y="42"/>
                    <a:pt x="41" y="42"/>
                  </a:cubicBezTo>
                  <a:cubicBezTo>
                    <a:pt x="41" y="41"/>
                    <a:pt x="41" y="41"/>
                    <a:pt x="41" y="39"/>
                  </a:cubicBezTo>
                  <a:cubicBezTo>
                    <a:pt x="40" y="39"/>
                    <a:pt x="41" y="41"/>
                    <a:pt x="40" y="39"/>
                  </a:cubicBezTo>
                  <a:cubicBezTo>
                    <a:pt x="40" y="39"/>
                    <a:pt x="41" y="39"/>
                    <a:pt x="40" y="39"/>
                  </a:cubicBezTo>
                  <a:cubicBezTo>
                    <a:pt x="40" y="38"/>
                    <a:pt x="40" y="40"/>
                    <a:pt x="40" y="39"/>
                  </a:cubicBezTo>
                  <a:cubicBezTo>
                    <a:pt x="39" y="38"/>
                    <a:pt x="40" y="38"/>
                    <a:pt x="40" y="38"/>
                  </a:cubicBezTo>
                  <a:cubicBezTo>
                    <a:pt x="39" y="36"/>
                    <a:pt x="40" y="38"/>
                    <a:pt x="39" y="38"/>
                  </a:cubicBezTo>
                  <a:cubicBezTo>
                    <a:pt x="39" y="37"/>
                    <a:pt x="39" y="38"/>
                    <a:pt x="39" y="37"/>
                  </a:cubicBezTo>
                  <a:cubicBezTo>
                    <a:pt x="39" y="38"/>
                    <a:pt x="39" y="39"/>
                    <a:pt x="39" y="39"/>
                  </a:cubicBezTo>
                  <a:cubicBezTo>
                    <a:pt x="38" y="38"/>
                    <a:pt x="38" y="37"/>
                    <a:pt x="38" y="37"/>
                  </a:cubicBezTo>
                  <a:cubicBezTo>
                    <a:pt x="38" y="37"/>
                    <a:pt x="38" y="37"/>
                    <a:pt x="39" y="37"/>
                  </a:cubicBezTo>
                  <a:cubicBezTo>
                    <a:pt x="38" y="35"/>
                    <a:pt x="38" y="36"/>
                    <a:pt x="38" y="36"/>
                  </a:cubicBezTo>
                  <a:cubicBezTo>
                    <a:pt x="37" y="35"/>
                    <a:pt x="37" y="35"/>
                    <a:pt x="37" y="34"/>
                  </a:cubicBezTo>
                  <a:cubicBezTo>
                    <a:pt x="37" y="34"/>
                    <a:pt x="37" y="35"/>
                    <a:pt x="37" y="35"/>
                  </a:cubicBezTo>
                  <a:cubicBezTo>
                    <a:pt x="37" y="35"/>
                    <a:pt x="36" y="34"/>
                    <a:pt x="36" y="33"/>
                  </a:cubicBezTo>
                  <a:cubicBezTo>
                    <a:pt x="36" y="33"/>
                    <a:pt x="37" y="33"/>
                    <a:pt x="38" y="35"/>
                  </a:cubicBezTo>
                  <a:cubicBezTo>
                    <a:pt x="38" y="35"/>
                    <a:pt x="38" y="34"/>
                    <a:pt x="38" y="34"/>
                  </a:cubicBezTo>
                  <a:cubicBezTo>
                    <a:pt x="38" y="34"/>
                    <a:pt x="39" y="34"/>
                    <a:pt x="39" y="35"/>
                  </a:cubicBezTo>
                  <a:cubicBezTo>
                    <a:pt x="40" y="35"/>
                    <a:pt x="39" y="34"/>
                    <a:pt x="39" y="34"/>
                  </a:cubicBezTo>
                  <a:cubicBezTo>
                    <a:pt x="40" y="34"/>
                    <a:pt x="41" y="36"/>
                    <a:pt x="41" y="34"/>
                  </a:cubicBezTo>
                  <a:cubicBezTo>
                    <a:pt x="41" y="36"/>
                    <a:pt x="42" y="36"/>
                    <a:pt x="43" y="35"/>
                  </a:cubicBezTo>
                  <a:cubicBezTo>
                    <a:pt x="43" y="36"/>
                    <a:pt x="43" y="36"/>
                    <a:pt x="44" y="37"/>
                  </a:cubicBezTo>
                  <a:cubicBezTo>
                    <a:pt x="43" y="35"/>
                    <a:pt x="43" y="35"/>
                    <a:pt x="43" y="35"/>
                  </a:cubicBezTo>
                  <a:cubicBezTo>
                    <a:pt x="43" y="33"/>
                    <a:pt x="43" y="35"/>
                    <a:pt x="43" y="35"/>
                  </a:cubicBezTo>
                  <a:cubicBezTo>
                    <a:pt x="44" y="35"/>
                    <a:pt x="43" y="34"/>
                    <a:pt x="43" y="33"/>
                  </a:cubicBezTo>
                  <a:cubicBezTo>
                    <a:pt x="43" y="33"/>
                    <a:pt x="42" y="34"/>
                    <a:pt x="42" y="34"/>
                  </a:cubicBezTo>
                  <a:cubicBezTo>
                    <a:pt x="41" y="33"/>
                    <a:pt x="40" y="33"/>
                    <a:pt x="39" y="32"/>
                  </a:cubicBezTo>
                  <a:cubicBezTo>
                    <a:pt x="39" y="32"/>
                    <a:pt x="39" y="30"/>
                    <a:pt x="39" y="30"/>
                  </a:cubicBezTo>
                  <a:cubicBezTo>
                    <a:pt x="39" y="29"/>
                    <a:pt x="38" y="30"/>
                    <a:pt x="38" y="29"/>
                  </a:cubicBezTo>
                  <a:cubicBezTo>
                    <a:pt x="38" y="30"/>
                    <a:pt x="38" y="30"/>
                    <a:pt x="39" y="30"/>
                  </a:cubicBezTo>
                  <a:cubicBezTo>
                    <a:pt x="39" y="31"/>
                    <a:pt x="38" y="31"/>
                    <a:pt x="38" y="31"/>
                  </a:cubicBezTo>
                  <a:cubicBezTo>
                    <a:pt x="38" y="30"/>
                    <a:pt x="37" y="29"/>
                    <a:pt x="37" y="29"/>
                  </a:cubicBezTo>
                  <a:cubicBezTo>
                    <a:pt x="37" y="28"/>
                    <a:pt x="38" y="31"/>
                    <a:pt x="37" y="30"/>
                  </a:cubicBezTo>
                  <a:cubicBezTo>
                    <a:pt x="37" y="29"/>
                    <a:pt x="37" y="29"/>
                    <a:pt x="36" y="28"/>
                  </a:cubicBezTo>
                  <a:cubicBezTo>
                    <a:pt x="36" y="28"/>
                    <a:pt x="36" y="29"/>
                    <a:pt x="37" y="29"/>
                  </a:cubicBezTo>
                  <a:cubicBezTo>
                    <a:pt x="37" y="29"/>
                    <a:pt x="36" y="29"/>
                    <a:pt x="36" y="29"/>
                  </a:cubicBezTo>
                  <a:cubicBezTo>
                    <a:pt x="36" y="28"/>
                    <a:pt x="36" y="28"/>
                    <a:pt x="35" y="27"/>
                  </a:cubicBezTo>
                  <a:cubicBezTo>
                    <a:pt x="35" y="26"/>
                    <a:pt x="35" y="28"/>
                    <a:pt x="34" y="27"/>
                  </a:cubicBezTo>
                  <a:cubicBezTo>
                    <a:pt x="34" y="27"/>
                    <a:pt x="33" y="25"/>
                    <a:pt x="33" y="25"/>
                  </a:cubicBezTo>
                  <a:cubicBezTo>
                    <a:pt x="33" y="25"/>
                    <a:pt x="32" y="26"/>
                    <a:pt x="33" y="27"/>
                  </a:cubicBezTo>
                  <a:cubicBezTo>
                    <a:pt x="32" y="27"/>
                    <a:pt x="32" y="27"/>
                    <a:pt x="33" y="29"/>
                  </a:cubicBezTo>
                  <a:cubicBezTo>
                    <a:pt x="33" y="29"/>
                    <a:pt x="32" y="28"/>
                    <a:pt x="32" y="28"/>
                  </a:cubicBezTo>
                  <a:cubicBezTo>
                    <a:pt x="32" y="27"/>
                    <a:pt x="32" y="27"/>
                    <a:pt x="32" y="27"/>
                  </a:cubicBezTo>
                  <a:cubicBezTo>
                    <a:pt x="32" y="26"/>
                    <a:pt x="31" y="26"/>
                    <a:pt x="31" y="25"/>
                  </a:cubicBezTo>
                  <a:cubicBezTo>
                    <a:pt x="31" y="26"/>
                    <a:pt x="31" y="26"/>
                    <a:pt x="30" y="25"/>
                  </a:cubicBezTo>
                  <a:cubicBezTo>
                    <a:pt x="29" y="24"/>
                    <a:pt x="30" y="24"/>
                    <a:pt x="30" y="24"/>
                  </a:cubicBezTo>
                  <a:cubicBezTo>
                    <a:pt x="30" y="24"/>
                    <a:pt x="30" y="24"/>
                    <a:pt x="29" y="23"/>
                  </a:cubicBezTo>
                  <a:cubicBezTo>
                    <a:pt x="29" y="23"/>
                    <a:pt x="29" y="23"/>
                    <a:pt x="29" y="23"/>
                  </a:cubicBezTo>
                  <a:cubicBezTo>
                    <a:pt x="29" y="23"/>
                    <a:pt x="29" y="23"/>
                    <a:pt x="29" y="24"/>
                  </a:cubicBezTo>
                  <a:cubicBezTo>
                    <a:pt x="29" y="24"/>
                    <a:pt x="29" y="24"/>
                    <a:pt x="29" y="24"/>
                  </a:cubicBezTo>
                  <a:cubicBezTo>
                    <a:pt x="29" y="24"/>
                    <a:pt x="29" y="24"/>
                    <a:pt x="28" y="24"/>
                  </a:cubicBezTo>
                  <a:cubicBezTo>
                    <a:pt x="29" y="25"/>
                    <a:pt x="29" y="26"/>
                    <a:pt x="30" y="26"/>
                  </a:cubicBezTo>
                  <a:cubicBezTo>
                    <a:pt x="29" y="26"/>
                    <a:pt x="30" y="26"/>
                    <a:pt x="30" y="26"/>
                  </a:cubicBezTo>
                  <a:cubicBezTo>
                    <a:pt x="31" y="28"/>
                    <a:pt x="32" y="28"/>
                    <a:pt x="32" y="30"/>
                  </a:cubicBezTo>
                  <a:cubicBezTo>
                    <a:pt x="32" y="29"/>
                    <a:pt x="31" y="29"/>
                    <a:pt x="30" y="29"/>
                  </a:cubicBezTo>
                  <a:cubicBezTo>
                    <a:pt x="29" y="28"/>
                    <a:pt x="29" y="28"/>
                    <a:pt x="28" y="28"/>
                  </a:cubicBezTo>
                  <a:cubicBezTo>
                    <a:pt x="28" y="28"/>
                    <a:pt x="28" y="28"/>
                    <a:pt x="28" y="28"/>
                  </a:cubicBezTo>
                  <a:cubicBezTo>
                    <a:pt x="28" y="28"/>
                    <a:pt x="27" y="28"/>
                    <a:pt x="27" y="28"/>
                  </a:cubicBezTo>
                  <a:cubicBezTo>
                    <a:pt x="27" y="27"/>
                    <a:pt x="27" y="27"/>
                    <a:pt x="27" y="27"/>
                  </a:cubicBezTo>
                  <a:cubicBezTo>
                    <a:pt x="27" y="27"/>
                    <a:pt x="27" y="27"/>
                    <a:pt x="27" y="27"/>
                  </a:cubicBezTo>
                  <a:cubicBezTo>
                    <a:pt x="27" y="27"/>
                    <a:pt x="27" y="27"/>
                    <a:pt x="27" y="26"/>
                  </a:cubicBezTo>
                  <a:cubicBezTo>
                    <a:pt x="27" y="26"/>
                    <a:pt x="26" y="26"/>
                    <a:pt x="26" y="26"/>
                  </a:cubicBezTo>
                  <a:cubicBezTo>
                    <a:pt x="26" y="26"/>
                    <a:pt x="27" y="26"/>
                    <a:pt x="27" y="26"/>
                  </a:cubicBezTo>
                  <a:cubicBezTo>
                    <a:pt x="27" y="27"/>
                    <a:pt x="27" y="27"/>
                    <a:pt x="27" y="27"/>
                  </a:cubicBezTo>
                  <a:cubicBezTo>
                    <a:pt x="28" y="27"/>
                    <a:pt x="30" y="28"/>
                    <a:pt x="31" y="28"/>
                  </a:cubicBezTo>
                  <a:cubicBezTo>
                    <a:pt x="30" y="27"/>
                    <a:pt x="30" y="27"/>
                    <a:pt x="29" y="26"/>
                  </a:cubicBezTo>
                  <a:cubicBezTo>
                    <a:pt x="28" y="25"/>
                    <a:pt x="30" y="27"/>
                    <a:pt x="29" y="27"/>
                  </a:cubicBezTo>
                  <a:cubicBezTo>
                    <a:pt x="29" y="27"/>
                    <a:pt x="28" y="26"/>
                    <a:pt x="28" y="26"/>
                  </a:cubicBezTo>
                  <a:cubicBezTo>
                    <a:pt x="27" y="25"/>
                    <a:pt x="28" y="27"/>
                    <a:pt x="28" y="27"/>
                  </a:cubicBezTo>
                  <a:cubicBezTo>
                    <a:pt x="28" y="27"/>
                    <a:pt x="28" y="26"/>
                    <a:pt x="28" y="26"/>
                  </a:cubicBezTo>
                  <a:cubicBezTo>
                    <a:pt x="27" y="26"/>
                    <a:pt x="28" y="26"/>
                    <a:pt x="28" y="26"/>
                  </a:cubicBezTo>
                  <a:cubicBezTo>
                    <a:pt x="27" y="26"/>
                    <a:pt x="27" y="26"/>
                    <a:pt x="26" y="26"/>
                  </a:cubicBezTo>
                  <a:cubicBezTo>
                    <a:pt x="26" y="26"/>
                    <a:pt x="26" y="26"/>
                    <a:pt x="26" y="26"/>
                  </a:cubicBezTo>
                  <a:cubicBezTo>
                    <a:pt x="26" y="26"/>
                    <a:pt x="26" y="26"/>
                    <a:pt x="26" y="26"/>
                  </a:cubicBezTo>
                  <a:cubicBezTo>
                    <a:pt x="26" y="26"/>
                    <a:pt x="26" y="26"/>
                    <a:pt x="26" y="26"/>
                  </a:cubicBezTo>
                  <a:cubicBezTo>
                    <a:pt x="26" y="26"/>
                    <a:pt x="26" y="26"/>
                    <a:pt x="26" y="26"/>
                  </a:cubicBezTo>
                  <a:cubicBezTo>
                    <a:pt x="26" y="26"/>
                    <a:pt x="26" y="26"/>
                    <a:pt x="26" y="27"/>
                  </a:cubicBezTo>
                  <a:cubicBezTo>
                    <a:pt x="26" y="27"/>
                    <a:pt x="26" y="26"/>
                    <a:pt x="26" y="26"/>
                  </a:cubicBezTo>
                  <a:cubicBezTo>
                    <a:pt x="26" y="27"/>
                    <a:pt x="26" y="27"/>
                    <a:pt x="27" y="28"/>
                  </a:cubicBezTo>
                  <a:cubicBezTo>
                    <a:pt x="27" y="28"/>
                    <a:pt x="26" y="27"/>
                    <a:pt x="26" y="27"/>
                  </a:cubicBezTo>
                  <a:cubicBezTo>
                    <a:pt x="26" y="27"/>
                    <a:pt x="27" y="28"/>
                    <a:pt x="27" y="29"/>
                  </a:cubicBezTo>
                  <a:cubicBezTo>
                    <a:pt x="27" y="30"/>
                    <a:pt x="28" y="32"/>
                    <a:pt x="28" y="32"/>
                  </a:cubicBezTo>
                  <a:cubicBezTo>
                    <a:pt x="28" y="33"/>
                    <a:pt x="28" y="32"/>
                    <a:pt x="28" y="32"/>
                  </a:cubicBezTo>
                  <a:cubicBezTo>
                    <a:pt x="28" y="32"/>
                    <a:pt x="27" y="32"/>
                    <a:pt x="27" y="32"/>
                  </a:cubicBezTo>
                  <a:cubicBezTo>
                    <a:pt x="27" y="32"/>
                    <a:pt x="28" y="33"/>
                    <a:pt x="28" y="33"/>
                  </a:cubicBezTo>
                  <a:cubicBezTo>
                    <a:pt x="28" y="33"/>
                    <a:pt x="27" y="33"/>
                    <a:pt x="28" y="34"/>
                  </a:cubicBezTo>
                  <a:cubicBezTo>
                    <a:pt x="28" y="34"/>
                    <a:pt x="28" y="34"/>
                    <a:pt x="27" y="34"/>
                  </a:cubicBezTo>
                  <a:cubicBezTo>
                    <a:pt x="28" y="35"/>
                    <a:pt x="27" y="36"/>
                    <a:pt x="28" y="37"/>
                  </a:cubicBezTo>
                  <a:cubicBezTo>
                    <a:pt x="27" y="36"/>
                    <a:pt x="27" y="36"/>
                    <a:pt x="27" y="36"/>
                  </a:cubicBezTo>
                  <a:cubicBezTo>
                    <a:pt x="27" y="35"/>
                    <a:pt x="27" y="35"/>
                    <a:pt x="27" y="34"/>
                  </a:cubicBezTo>
                  <a:cubicBezTo>
                    <a:pt x="27" y="34"/>
                    <a:pt x="26" y="33"/>
                    <a:pt x="26" y="33"/>
                  </a:cubicBezTo>
                  <a:cubicBezTo>
                    <a:pt x="25" y="32"/>
                    <a:pt x="27" y="34"/>
                    <a:pt x="27" y="35"/>
                  </a:cubicBezTo>
                  <a:cubicBezTo>
                    <a:pt x="26" y="34"/>
                    <a:pt x="27" y="36"/>
                    <a:pt x="26" y="34"/>
                  </a:cubicBezTo>
                  <a:cubicBezTo>
                    <a:pt x="26" y="35"/>
                    <a:pt x="27" y="35"/>
                    <a:pt x="27" y="36"/>
                  </a:cubicBezTo>
                  <a:cubicBezTo>
                    <a:pt x="27" y="37"/>
                    <a:pt x="27" y="36"/>
                    <a:pt x="27" y="37"/>
                  </a:cubicBezTo>
                  <a:cubicBezTo>
                    <a:pt x="27" y="38"/>
                    <a:pt x="27" y="37"/>
                    <a:pt x="27" y="37"/>
                  </a:cubicBezTo>
                  <a:cubicBezTo>
                    <a:pt x="28" y="38"/>
                    <a:pt x="28" y="38"/>
                    <a:pt x="28" y="39"/>
                  </a:cubicBezTo>
                  <a:cubicBezTo>
                    <a:pt x="28" y="39"/>
                    <a:pt x="28" y="40"/>
                    <a:pt x="28" y="40"/>
                  </a:cubicBezTo>
                  <a:cubicBezTo>
                    <a:pt x="28" y="40"/>
                    <a:pt x="27" y="40"/>
                    <a:pt x="27" y="40"/>
                  </a:cubicBezTo>
                  <a:cubicBezTo>
                    <a:pt x="27" y="40"/>
                    <a:pt x="28" y="40"/>
                    <a:pt x="28" y="40"/>
                  </a:cubicBezTo>
                  <a:cubicBezTo>
                    <a:pt x="28" y="41"/>
                    <a:pt x="27" y="40"/>
                    <a:pt x="28" y="41"/>
                  </a:cubicBezTo>
                  <a:cubicBezTo>
                    <a:pt x="28" y="42"/>
                    <a:pt x="28" y="41"/>
                    <a:pt x="28" y="41"/>
                  </a:cubicBezTo>
                  <a:cubicBezTo>
                    <a:pt x="28" y="41"/>
                    <a:pt x="28" y="42"/>
                    <a:pt x="28" y="42"/>
                  </a:cubicBezTo>
                  <a:cubicBezTo>
                    <a:pt x="28" y="42"/>
                    <a:pt x="28" y="42"/>
                    <a:pt x="28" y="41"/>
                  </a:cubicBezTo>
                  <a:cubicBezTo>
                    <a:pt x="27" y="41"/>
                    <a:pt x="27" y="41"/>
                    <a:pt x="27" y="41"/>
                  </a:cubicBezTo>
                  <a:cubicBezTo>
                    <a:pt x="27" y="41"/>
                    <a:pt x="27" y="42"/>
                    <a:pt x="28" y="42"/>
                  </a:cubicBezTo>
                  <a:cubicBezTo>
                    <a:pt x="27" y="42"/>
                    <a:pt x="27" y="42"/>
                    <a:pt x="28" y="43"/>
                  </a:cubicBezTo>
                  <a:cubicBezTo>
                    <a:pt x="28" y="44"/>
                    <a:pt x="27" y="42"/>
                    <a:pt x="28" y="42"/>
                  </a:cubicBezTo>
                  <a:cubicBezTo>
                    <a:pt x="28" y="43"/>
                    <a:pt x="28" y="43"/>
                    <a:pt x="28" y="43"/>
                  </a:cubicBezTo>
                  <a:cubicBezTo>
                    <a:pt x="29" y="44"/>
                    <a:pt x="29" y="43"/>
                    <a:pt x="30" y="44"/>
                  </a:cubicBezTo>
                  <a:cubicBezTo>
                    <a:pt x="29" y="43"/>
                    <a:pt x="30" y="43"/>
                    <a:pt x="30" y="44"/>
                  </a:cubicBezTo>
                  <a:cubicBezTo>
                    <a:pt x="31" y="44"/>
                    <a:pt x="29" y="43"/>
                    <a:pt x="30" y="44"/>
                  </a:cubicBezTo>
                  <a:cubicBezTo>
                    <a:pt x="31" y="45"/>
                    <a:pt x="31" y="44"/>
                    <a:pt x="30" y="44"/>
                  </a:cubicBezTo>
                  <a:cubicBezTo>
                    <a:pt x="31" y="44"/>
                    <a:pt x="32" y="46"/>
                    <a:pt x="32" y="45"/>
                  </a:cubicBezTo>
                  <a:cubicBezTo>
                    <a:pt x="33" y="47"/>
                    <a:pt x="31" y="46"/>
                    <a:pt x="33" y="47"/>
                  </a:cubicBezTo>
                  <a:cubicBezTo>
                    <a:pt x="33" y="47"/>
                    <a:pt x="33" y="47"/>
                    <a:pt x="33" y="47"/>
                  </a:cubicBezTo>
                  <a:cubicBezTo>
                    <a:pt x="33" y="46"/>
                    <a:pt x="33" y="46"/>
                    <a:pt x="32" y="45"/>
                  </a:cubicBezTo>
                  <a:cubicBezTo>
                    <a:pt x="32" y="45"/>
                    <a:pt x="33" y="46"/>
                    <a:pt x="34" y="47"/>
                  </a:cubicBezTo>
                  <a:cubicBezTo>
                    <a:pt x="34" y="46"/>
                    <a:pt x="33" y="46"/>
                    <a:pt x="34" y="46"/>
                  </a:cubicBezTo>
                  <a:cubicBezTo>
                    <a:pt x="35" y="48"/>
                    <a:pt x="34" y="47"/>
                    <a:pt x="34" y="48"/>
                  </a:cubicBezTo>
                  <a:cubicBezTo>
                    <a:pt x="34" y="48"/>
                    <a:pt x="34" y="48"/>
                    <a:pt x="33" y="47"/>
                  </a:cubicBezTo>
                  <a:cubicBezTo>
                    <a:pt x="33" y="47"/>
                    <a:pt x="34" y="48"/>
                    <a:pt x="34" y="48"/>
                  </a:cubicBezTo>
                  <a:cubicBezTo>
                    <a:pt x="34" y="49"/>
                    <a:pt x="35" y="49"/>
                    <a:pt x="35" y="49"/>
                  </a:cubicBezTo>
                  <a:cubicBezTo>
                    <a:pt x="35" y="49"/>
                    <a:pt x="35" y="50"/>
                    <a:pt x="37" y="51"/>
                  </a:cubicBezTo>
                  <a:cubicBezTo>
                    <a:pt x="37" y="51"/>
                    <a:pt x="36" y="51"/>
                    <a:pt x="36" y="51"/>
                  </a:cubicBezTo>
                  <a:cubicBezTo>
                    <a:pt x="36" y="51"/>
                    <a:pt x="36" y="52"/>
                    <a:pt x="36" y="52"/>
                  </a:cubicBezTo>
                  <a:cubicBezTo>
                    <a:pt x="36" y="51"/>
                    <a:pt x="35" y="51"/>
                    <a:pt x="35" y="51"/>
                  </a:cubicBezTo>
                  <a:cubicBezTo>
                    <a:pt x="34" y="50"/>
                    <a:pt x="36" y="52"/>
                    <a:pt x="34" y="51"/>
                  </a:cubicBezTo>
                  <a:cubicBezTo>
                    <a:pt x="34" y="51"/>
                    <a:pt x="35" y="52"/>
                    <a:pt x="36" y="52"/>
                  </a:cubicBezTo>
                  <a:cubicBezTo>
                    <a:pt x="36" y="52"/>
                    <a:pt x="36" y="52"/>
                    <a:pt x="36" y="52"/>
                  </a:cubicBezTo>
                  <a:cubicBezTo>
                    <a:pt x="35" y="51"/>
                    <a:pt x="35" y="52"/>
                    <a:pt x="34" y="51"/>
                  </a:cubicBezTo>
                  <a:cubicBezTo>
                    <a:pt x="35" y="52"/>
                    <a:pt x="36" y="53"/>
                    <a:pt x="36" y="53"/>
                  </a:cubicBezTo>
                  <a:cubicBezTo>
                    <a:pt x="36" y="53"/>
                    <a:pt x="35" y="53"/>
                    <a:pt x="35" y="53"/>
                  </a:cubicBezTo>
                  <a:cubicBezTo>
                    <a:pt x="35" y="53"/>
                    <a:pt x="35" y="53"/>
                    <a:pt x="35" y="53"/>
                  </a:cubicBezTo>
                  <a:cubicBezTo>
                    <a:pt x="35" y="53"/>
                    <a:pt x="36" y="53"/>
                    <a:pt x="36" y="54"/>
                  </a:cubicBezTo>
                  <a:cubicBezTo>
                    <a:pt x="36" y="54"/>
                    <a:pt x="36" y="54"/>
                    <a:pt x="35" y="54"/>
                  </a:cubicBezTo>
                  <a:cubicBezTo>
                    <a:pt x="36" y="54"/>
                    <a:pt x="36" y="54"/>
                    <a:pt x="36" y="55"/>
                  </a:cubicBezTo>
                  <a:cubicBezTo>
                    <a:pt x="36" y="55"/>
                    <a:pt x="35" y="54"/>
                    <a:pt x="35" y="55"/>
                  </a:cubicBezTo>
                  <a:cubicBezTo>
                    <a:pt x="36" y="55"/>
                    <a:pt x="36" y="55"/>
                    <a:pt x="36" y="55"/>
                  </a:cubicBezTo>
                  <a:cubicBezTo>
                    <a:pt x="36" y="55"/>
                    <a:pt x="35" y="56"/>
                    <a:pt x="36" y="56"/>
                  </a:cubicBezTo>
                  <a:cubicBezTo>
                    <a:pt x="36" y="56"/>
                    <a:pt x="35" y="56"/>
                    <a:pt x="35" y="56"/>
                  </a:cubicBezTo>
                  <a:cubicBezTo>
                    <a:pt x="35" y="56"/>
                    <a:pt x="35" y="56"/>
                    <a:pt x="36" y="56"/>
                  </a:cubicBezTo>
                  <a:cubicBezTo>
                    <a:pt x="35" y="57"/>
                    <a:pt x="35" y="57"/>
                    <a:pt x="36" y="58"/>
                  </a:cubicBezTo>
                  <a:cubicBezTo>
                    <a:pt x="35" y="57"/>
                    <a:pt x="34" y="57"/>
                    <a:pt x="35" y="58"/>
                  </a:cubicBezTo>
                  <a:cubicBezTo>
                    <a:pt x="35" y="58"/>
                    <a:pt x="35" y="58"/>
                    <a:pt x="35" y="58"/>
                  </a:cubicBezTo>
                  <a:cubicBezTo>
                    <a:pt x="36" y="58"/>
                    <a:pt x="35" y="58"/>
                    <a:pt x="35" y="58"/>
                  </a:cubicBezTo>
                  <a:cubicBezTo>
                    <a:pt x="35" y="58"/>
                    <a:pt x="36" y="58"/>
                    <a:pt x="35" y="58"/>
                  </a:cubicBezTo>
                  <a:cubicBezTo>
                    <a:pt x="34" y="58"/>
                    <a:pt x="35" y="58"/>
                    <a:pt x="34" y="57"/>
                  </a:cubicBezTo>
                  <a:cubicBezTo>
                    <a:pt x="34" y="57"/>
                    <a:pt x="34" y="57"/>
                    <a:pt x="34" y="57"/>
                  </a:cubicBezTo>
                  <a:cubicBezTo>
                    <a:pt x="35" y="57"/>
                    <a:pt x="34" y="56"/>
                    <a:pt x="35" y="56"/>
                  </a:cubicBezTo>
                  <a:cubicBezTo>
                    <a:pt x="34" y="56"/>
                    <a:pt x="34" y="56"/>
                    <a:pt x="34" y="56"/>
                  </a:cubicBezTo>
                  <a:cubicBezTo>
                    <a:pt x="34" y="56"/>
                    <a:pt x="35" y="56"/>
                    <a:pt x="35" y="56"/>
                  </a:cubicBezTo>
                  <a:cubicBezTo>
                    <a:pt x="35" y="56"/>
                    <a:pt x="36" y="56"/>
                    <a:pt x="36" y="55"/>
                  </a:cubicBezTo>
                  <a:cubicBezTo>
                    <a:pt x="34" y="55"/>
                    <a:pt x="35" y="56"/>
                    <a:pt x="33" y="55"/>
                  </a:cubicBezTo>
                  <a:cubicBezTo>
                    <a:pt x="34" y="55"/>
                    <a:pt x="34" y="55"/>
                    <a:pt x="35" y="55"/>
                  </a:cubicBezTo>
                  <a:cubicBezTo>
                    <a:pt x="36" y="55"/>
                    <a:pt x="35" y="55"/>
                    <a:pt x="34" y="55"/>
                  </a:cubicBezTo>
                  <a:cubicBezTo>
                    <a:pt x="34" y="54"/>
                    <a:pt x="34" y="54"/>
                    <a:pt x="35" y="55"/>
                  </a:cubicBezTo>
                  <a:cubicBezTo>
                    <a:pt x="35" y="54"/>
                    <a:pt x="35" y="54"/>
                    <a:pt x="35" y="54"/>
                  </a:cubicBezTo>
                  <a:cubicBezTo>
                    <a:pt x="35" y="54"/>
                    <a:pt x="34" y="54"/>
                    <a:pt x="34" y="54"/>
                  </a:cubicBezTo>
                  <a:cubicBezTo>
                    <a:pt x="34" y="54"/>
                    <a:pt x="35" y="54"/>
                    <a:pt x="34" y="54"/>
                  </a:cubicBezTo>
                  <a:cubicBezTo>
                    <a:pt x="34" y="53"/>
                    <a:pt x="34" y="53"/>
                    <a:pt x="33" y="53"/>
                  </a:cubicBezTo>
                  <a:cubicBezTo>
                    <a:pt x="34" y="54"/>
                    <a:pt x="33" y="54"/>
                    <a:pt x="34" y="54"/>
                  </a:cubicBezTo>
                  <a:cubicBezTo>
                    <a:pt x="34" y="54"/>
                    <a:pt x="33" y="54"/>
                    <a:pt x="34" y="54"/>
                  </a:cubicBezTo>
                  <a:cubicBezTo>
                    <a:pt x="33" y="54"/>
                    <a:pt x="33" y="54"/>
                    <a:pt x="33" y="54"/>
                  </a:cubicBezTo>
                  <a:cubicBezTo>
                    <a:pt x="32" y="54"/>
                    <a:pt x="33" y="54"/>
                    <a:pt x="33" y="54"/>
                  </a:cubicBezTo>
                  <a:cubicBezTo>
                    <a:pt x="33" y="54"/>
                    <a:pt x="33" y="54"/>
                    <a:pt x="33" y="54"/>
                  </a:cubicBezTo>
                  <a:cubicBezTo>
                    <a:pt x="33" y="54"/>
                    <a:pt x="33" y="55"/>
                    <a:pt x="33" y="55"/>
                  </a:cubicBezTo>
                  <a:cubicBezTo>
                    <a:pt x="33" y="55"/>
                    <a:pt x="34" y="55"/>
                    <a:pt x="34" y="55"/>
                  </a:cubicBezTo>
                  <a:cubicBezTo>
                    <a:pt x="34" y="56"/>
                    <a:pt x="33" y="55"/>
                    <a:pt x="33" y="56"/>
                  </a:cubicBezTo>
                  <a:cubicBezTo>
                    <a:pt x="33" y="56"/>
                    <a:pt x="34" y="56"/>
                    <a:pt x="34" y="56"/>
                  </a:cubicBezTo>
                  <a:cubicBezTo>
                    <a:pt x="34" y="56"/>
                    <a:pt x="33" y="56"/>
                    <a:pt x="32" y="56"/>
                  </a:cubicBezTo>
                  <a:cubicBezTo>
                    <a:pt x="33" y="57"/>
                    <a:pt x="33" y="57"/>
                    <a:pt x="34" y="58"/>
                  </a:cubicBezTo>
                  <a:cubicBezTo>
                    <a:pt x="33" y="57"/>
                    <a:pt x="33" y="58"/>
                    <a:pt x="33" y="58"/>
                  </a:cubicBezTo>
                  <a:cubicBezTo>
                    <a:pt x="33" y="58"/>
                    <a:pt x="33" y="58"/>
                    <a:pt x="34" y="58"/>
                  </a:cubicBezTo>
                  <a:cubicBezTo>
                    <a:pt x="34" y="58"/>
                    <a:pt x="34" y="58"/>
                    <a:pt x="34" y="58"/>
                  </a:cubicBezTo>
                  <a:cubicBezTo>
                    <a:pt x="34" y="59"/>
                    <a:pt x="34" y="59"/>
                    <a:pt x="34" y="59"/>
                  </a:cubicBezTo>
                  <a:cubicBezTo>
                    <a:pt x="34" y="59"/>
                    <a:pt x="34" y="58"/>
                    <a:pt x="34" y="58"/>
                  </a:cubicBezTo>
                  <a:cubicBezTo>
                    <a:pt x="33" y="58"/>
                    <a:pt x="33" y="58"/>
                    <a:pt x="33" y="59"/>
                  </a:cubicBezTo>
                  <a:cubicBezTo>
                    <a:pt x="33" y="59"/>
                    <a:pt x="33" y="59"/>
                    <a:pt x="33" y="59"/>
                  </a:cubicBezTo>
                  <a:cubicBezTo>
                    <a:pt x="34" y="59"/>
                    <a:pt x="34" y="59"/>
                    <a:pt x="34" y="59"/>
                  </a:cubicBezTo>
                  <a:cubicBezTo>
                    <a:pt x="34" y="59"/>
                    <a:pt x="34" y="59"/>
                    <a:pt x="34" y="59"/>
                  </a:cubicBezTo>
                  <a:cubicBezTo>
                    <a:pt x="35" y="59"/>
                    <a:pt x="35" y="59"/>
                    <a:pt x="35" y="59"/>
                  </a:cubicBezTo>
                  <a:cubicBezTo>
                    <a:pt x="35" y="59"/>
                    <a:pt x="35" y="58"/>
                    <a:pt x="35" y="58"/>
                  </a:cubicBezTo>
                  <a:cubicBezTo>
                    <a:pt x="35" y="58"/>
                    <a:pt x="35" y="58"/>
                    <a:pt x="35" y="59"/>
                  </a:cubicBezTo>
                  <a:cubicBezTo>
                    <a:pt x="35" y="58"/>
                    <a:pt x="35" y="58"/>
                    <a:pt x="35" y="58"/>
                  </a:cubicBezTo>
                  <a:cubicBezTo>
                    <a:pt x="36" y="58"/>
                    <a:pt x="35" y="58"/>
                    <a:pt x="36" y="59"/>
                  </a:cubicBezTo>
                  <a:cubicBezTo>
                    <a:pt x="36" y="59"/>
                    <a:pt x="36" y="60"/>
                    <a:pt x="35" y="61"/>
                  </a:cubicBezTo>
                  <a:cubicBezTo>
                    <a:pt x="35" y="61"/>
                    <a:pt x="34" y="61"/>
                    <a:pt x="34" y="61"/>
                  </a:cubicBezTo>
                  <a:cubicBezTo>
                    <a:pt x="33" y="62"/>
                    <a:pt x="34" y="62"/>
                    <a:pt x="33" y="63"/>
                  </a:cubicBezTo>
                  <a:cubicBezTo>
                    <a:pt x="33" y="63"/>
                    <a:pt x="33" y="63"/>
                    <a:pt x="32" y="62"/>
                  </a:cubicBezTo>
                  <a:cubicBezTo>
                    <a:pt x="32" y="63"/>
                    <a:pt x="33" y="63"/>
                    <a:pt x="33" y="63"/>
                  </a:cubicBezTo>
                  <a:cubicBezTo>
                    <a:pt x="33" y="64"/>
                    <a:pt x="32" y="64"/>
                    <a:pt x="33" y="64"/>
                  </a:cubicBezTo>
                  <a:cubicBezTo>
                    <a:pt x="33" y="65"/>
                    <a:pt x="34" y="64"/>
                    <a:pt x="33" y="64"/>
                  </a:cubicBezTo>
                  <a:cubicBezTo>
                    <a:pt x="35" y="64"/>
                    <a:pt x="33" y="64"/>
                    <a:pt x="33" y="65"/>
                  </a:cubicBezTo>
                  <a:cubicBezTo>
                    <a:pt x="33" y="65"/>
                    <a:pt x="34" y="65"/>
                    <a:pt x="34" y="65"/>
                  </a:cubicBezTo>
                  <a:cubicBezTo>
                    <a:pt x="34" y="66"/>
                    <a:pt x="33" y="65"/>
                    <a:pt x="33" y="66"/>
                  </a:cubicBezTo>
                  <a:cubicBezTo>
                    <a:pt x="34" y="66"/>
                    <a:pt x="33" y="66"/>
                    <a:pt x="34" y="66"/>
                  </a:cubicBezTo>
                  <a:cubicBezTo>
                    <a:pt x="34" y="67"/>
                    <a:pt x="34" y="68"/>
                    <a:pt x="34" y="67"/>
                  </a:cubicBezTo>
                  <a:cubicBezTo>
                    <a:pt x="34" y="68"/>
                    <a:pt x="33" y="68"/>
                    <a:pt x="34" y="69"/>
                  </a:cubicBezTo>
                  <a:cubicBezTo>
                    <a:pt x="33" y="69"/>
                    <a:pt x="33" y="69"/>
                    <a:pt x="33" y="68"/>
                  </a:cubicBezTo>
                  <a:cubicBezTo>
                    <a:pt x="33" y="69"/>
                    <a:pt x="34" y="69"/>
                    <a:pt x="34" y="69"/>
                  </a:cubicBezTo>
                  <a:cubicBezTo>
                    <a:pt x="33" y="69"/>
                    <a:pt x="34" y="69"/>
                    <a:pt x="34" y="70"/>
                  </a:cubicBezTo>
                  <a:cubicBezTo>
                    <a:pt x="33" y="70"/>
                    <a:pt x="33" y="70"/>
                    <a:pt x="33" y="70"/>
                  </a:cubicBezTo>
                  <a:cubicBezTo>
                    <a:pt x="33" y="67"/>
                    <a:pt x="32" y="66"/>
                    <a:pt x="32" y="63"/>
                  </a:cubicBezTo>
                  <a:cubicBezTo>
                    <a:pt x="32" y="63"/>
                    <a:pt x="32" y="63"/>
                    <a:pt x="32" y="63"/>
                  </a:cubicBezTo>
                  <a:cubicBezTo>
                    <a:pt x="31" y="63"/>
                    <a:pt x="31" y="62"/>
                    <a:pt x="31" y="62"/>
                  </a:cubicBezTo>
                  <a:cubicBezTo>
                    <a:pt x="31" y="62"/>
                    <a:pt x="32" y="62"/>
                    <a:pt x="32" y="61"/>
                  </a:cubicBezTo>
                  <a:cubicBezTo>
                    <a:pt x="32" y="61"/>
                    <a:pt x="32" y="61"/>
                    <a:pt x="32" y="61"/>
                  </a:cubicBezTo>
                  <a:cubicBezTo>
                    <a:pt x="32" y="61"/>
                    <a:pt x="32" y="61"/>
                    <a:pt x="32" y="60"/>
                  </a:cubicBezTo>
                  <a:cubicBezTo>
                    <a:pt x="34" y="61"/>
                    <a:pt x="32" y="62"/>
                    <a:pt x="33" y="62"/>
                  </a:cubicBezTo>
                  <a:cubicBezTo>
                    <a:pt x="34" y="61"/>
                    <a:pt x="34" y="60"/>
                    <a:pt x="34" y="59"/>
                  </a:cubicBezTo>
                  <a:cubicBezTo>
                    <a:pt x="35" y="59"/>
                    <a:pt x="35" y="60"/>
                    <a:pt x="35" y="60"/>
                  </a:cubicBezTo>
                  <a:cubicBezTo>
                    <a:pt x="35" y="59"/>
                    <a:pt x="34" y="59"/>
                    <a:pt x="33" y="59"/>
                  </a:cubicBezTo>
                  <a:cubicBezTo>
                    <a:pt x="33" y="60"/>
                    <a:pt x="34" y="60"/>
                    <a:pt x="34" y="60"/>
                  </a:cubicBezTo>
                  <a:cubicBezTo>
                    <a:pt x="33" y="60"/>
                    <a:pt x="32" y="60"/>
                    <a:pt x="31" y="61"/>
                  </a:cubicBezTo>
                  <a:cubicBezTo>
                    <a:pt x="31" y="60"/>
                    <a:pt x="31" y="59"/>
                    <a:pt x="31" y="58"/>
                  </a:cubicBezTo>
                  <a:cubicBezTo>
                    <a:pt x="31" y="58"/>
                    <a:pt x="31" y="57"/>
                    <a:pt x="31" y="57"/>
                  </a:cubicBezTo>
                  <a:cubicBezTo>
                    <a:pt x="31" y="57"/>
                    <a:pt x="31" y="56"/>
                    <a:pt x="31" y="55"/>
                  </a:cubicBezTo>
                  <a:cubicBezTo>
                    <a:pt x="31" y="55"/>
                    <a:pt x="30" y="55"/>
                    <a:pt x="30" y="55"/>
                  </a:cubicBezTo>
                  <a:cubicBezTo>
                    <a:pt x="31" y="55"/>
                    <a:pt x="31" y="55"/>
                    <a:pt x="32" y="55"/>
                  </a:cubicBezTo>
                  <a:cubicBezTo>
                    <a:pt x="32" y="54"/>
                    <a:pt x="32" y="55"/>
                    <a:pt x="32" y="54"/>
                  </a:cubicBezTo>
                  <a:cubicBezTo>
                    <a:pt x="31" y="54"/>
                    <a:pt x="31" y="54"/>
                    <a:pt x="31" y="54"/>
                  </a:cubicBezTo>
                  <a:cubicBezTo>
                    <a:pt x="31" y="54"/>
                    <a:pt x="31" y="54"/>
                    <a:pt x="32" y="55"/>
                  </a:cubicBezTo>
                  <a:cubicBezTo>
                    <a:pt x="30" y="55"/>
                    <a:pt x="30" y="54"/>
                    <a:pt x="30" y="53"/>
                  </a:cubicBezTo>
                  <a:cubicBezTo>
                    <a:pt x="30" y="53"/>
                    <a:pt x="31" y="53"/>
                    <a:pt x="31" y="53"/>
                  </a:cubicBezTo>
                  <a:cubicBezTo>
                    <a:pt x="31" y="53"/>
                    <a:pt x="31" y="53"/>
                    <a:pt x="30" y="53"/>
                  </a:cubicBezTo>
                  <a:cubicBezTo>
                    <a:pt x="30" y="52"/>
                    <a:pt x="30" y="51"/>
                    <a:pt x="30" y="50"/>
                  </a:cubicBezTo>
                  <a:cubicBezTo>
                    <a:pt x="30" y="49"/>
                    <a:pt x="30" y="48"/>
                    <a:pt x="30" y="48"/>
                  </a:cubicBezTo>
                  <a:cubicBezTo>
                    <a:pt x="30" y="47"/>
                    <a:pt x="29" y="47"/>
                    <a:pt x="29" y="46"/>
                  </a:cubicBezTo>
                  <a:cubicBezTo>
                    <a:pt x="29" y="46"/>
                    <a:pt x="29" y="45"/>
                    <a:pt x="29" y="44"/>
                  </a:cubicBezTo>
                  <a:cubicBezTo>
                    <a:pt x="28" y="44"/>
                    <a:pt x="28" y="45"/>
                    <a:pt x="27" y="44"/>
                  </a:cubicBezTo>
                  <a:cubicBezTo>
                    <a:pt x="27" y="45"/>
                    <a:pt x="27" y="45"/>
                    <a:pt x="26" y="45"/>
                  </a:cubicBezTo>
                  <a:cubicBezTo>
                    <a:pt x="27" y="46"/>
                    <a:pt x="27" y="46"/>
                    <a:pt x="28" y="47"/>
                  </a:cubicBezTo>
                  <a:cubicBezTo>
                    <a:pt x="28" y="48"/>
                    <a:pt x="28" y="47"/>
                    <a:pt x="29" y="48"/>
                  </a:cubicBezTo>
                  <a:cubicBezTo>
                    <a:pt x="29" y="49"/>
                    <a:pt x="27" y="47"/>
                    <a:pt x="27" y="47"/>
                  </a:cubicBezTo>
                  <a:cubicBezTo>
                    <a:pt x="27" y="47"/>
                    <a:pt x="27" y="47"/>
                    <a:pt x="27" y="47"/>
                  </a:cubicBezTo>
                  <a:cubicBezTo>
                    <a:pt x="27" y="48"/>
                    <a:pt x="28" y="48"/>
                    <a:pt x="28" y="48"/>
                  </a:cubicBezTo>
                  <a:cubicBezTo>
                    <a:pt x="28" y="49"/>
                    <a:pt x="27" y="47"/>
                    <a:pt x="28" y="47"/>
                  </a:cubicBezTo>
                  <a:cubicBezTo>
                    <a:pt x="28" y="48"/>
                    <a:pt x="28" y="48"/>
                    <a:pt x="29" y="48"/>
                  </a:cubicBezTo>
                  <a:cubicBezTo>
                    <a:pt x="28" y="49"/>
                    <a:pt x="29" y="50"/>
                    <a:pt x="29" y="52"/>
                  </a:cubicBezTo>
                  <a:cubicBezTo>
                    <a:pt x="28" y="52"/>
                    <a:pt x="29" y="51"/>
                    <a:pt x="28" y="51"/>
                  </a:cubicBezTo>
                  <a:cubicBezTo>
                    <a:pt x="27" y="50"/>
                    <a:pt x="27" y="51"/>
                    <a:pt x="27" y="51"/>
                  </a:cubicBezTo>
                  <a:cubicBezTo>
                    <a:pt x="27" y="51"/>
                    <a:pt x="28" y="52"/>
                    <a:pt x="28" y="52"/>
                  </a:cubicBezTo>
                  <a:cubicBezTo>
                    <a:pt x="27" y="51"/>
                    <a:pt x="27" y="52"/>
                    <a:pt x="27" y="52"/>
                  </a:cubicBezTo>
                  <a:cubicBezTo>
                    <a:pt x="28" y="52"/>
                    <a:pt x="28" y="52"/>
                    <a:pt x="28" y="52"/>
                  </a:cubicBezTo>
                  <a:cubicBezTo>
                    <a:pt x="27" y="52"/>
                    <a:pt x="27" y="53"/>
                    <a:pt x="27" y="53"/>
                  </a:cubicBezTo>
                  <a:cubicBezTo>
                    <a:pt x="28" y="53"/>
                    <a:pt x="27" y="53"/>
                    <a:pt x="28" y="53"/>
                  </a:cubicBezTo>
                  <a:cubicBezTo>
                    <a:pt x="28" y="53"/>
                    <a:pt x="28" y="53"/>
                    <a:pt x="27" y="53"/>
                  </a:cubicBezTo>
                  <a:cubicBezTo>
                    <a:pt x="28" y="53"/>
                    <a:pt x="28" y="54"/>
                    <a:pt x="28" y="54"/>
                  </a:cubicBezTo>
                  <a:cubicBezTo>
                    <a:pt x="28" y="54"/>
                    <a:pt x="28" y="54"/>
                    <a:pt x="29" y="54"/>
                  </a:cubicBezTo>
                  <a:cubicBezTo>
                    <a:pt x="29" y="54"/>
                    <a:pt x="29" y="54"/>
                    <a:pt x="29" y="54"/>
                  </a:cubicBezTo>
                  <a:cubicBezTo>
                    <a:pt x="29" y="54"/>
                    <a:pt x="29" y="54"/>
                    <a:pt x="29" y="55"/>
                  </a:cubicBezTo>
                  <a:cubicBezTo>
                    <a:pt x="29" y="55"/>
                    <a:pt x="29" y="56"/>
                    <a:pt x="29" y="56"/>
                  </a:cubicBezTo>
                  <a:cubicBezTo>
                    <a:pt x="28" y="56"/>
                    <a:pt x="29" y="56"/>
                    <a:pt x="29" y="55"/>
                  </a:cubicBezTo>
                  <a:cubicBezTo>
                    <a:pt x="28" y="55"/>
                    <a:pt x="28" y="56"/>
                    <a:pt x="28" y="56"/>
                  </a:cubicBezTo>
                  <a:cubicBezTo>
                    <a:pt x="28" y="56"/>
                    <a:pt x="27" y="56"/>
                    <a:pt x="27" y="56"/>
                  </a:cubicBezTo>
                  <a:cubicBezTo>
                    <a:pt x="27" y="57"/>
                    <a:pt x="28" y="56"/>
                    <a:pt x="29" y="56"/>
                  </a:cubicBezTo>
                  <a:cubicBezTo>
                    <a:pt x="29" y="57"/>
                    <a:pt x="27" y="57"/>
                    <a:pt x="26" y="57"/>
                  </a:cubicBezTo>
                  <a:cubicBezTo>
                    <a:pt x="26" y="57"/>
                    <a:pt x="26" y="58"/>
                    <a:pt x="26" y="58"/>
                  </a:cubicBezTo>
                  <a:cubicBezTo>
                    <a:pt x="26" y="58"/>
                    <a:pt x="27" y="58"/>
                    <a:pt x="27" y="58"/>
                  </a:cubicBezTo>
                  <a:cubicBezTo>
                    <a:pt x="27" y="59"/>
                    <a:pt x="26" y="59"/>
                    <a:pt x="26" y="60"/>
                  </a:cubicBezTo>
                  <a:cubicBezTo>
                    <a:pt x="25" y="60"/>
                    <a:pt x="25" y="60"/>
                    <a:pt x="24" y="60"/>
                  </a:cubicBezTo>
                  <a:cubicBezTo>
                    <a:pt x="24" y="60"/>
                    <a:pt x="23" y="59"/>
                    <a:pt x="23" y="59"/>
                  </a:cubicBezTo>
                  <a:cubicBezTo>
                    <a:pt x="23" y="59"/>
                    <a:pt x="23" y="59"/>
                    <a:pt x="23" y="59"/>
                  </a:cubicBezTo>
                  <a:cubicBezTo>
                    <a:pt x="22" y="59"/>
                    <a:pt x="22" y="59"/>
                    <a:pt x="22" y="59"/>
                  </a:cubicBezTo>
                  <a:cubicBezTo>
                    <a:pt x="22" y="59"/>
                    <a:pt x="22" y="59"/>
                    <a:pt x="22" y="59"/>
                  </a:cubicBezTo>
                  <a:cubicBezTo>
                    <a:pt x="23" y="59"/>
                    <a:pt x="22" y="58"/>
                    <a:pt x="22" y="58"/>
                  </a:cubicBezTo>
                  <a:cubicBezTo>
                    <a:pt x="23" y="58"/>
                    <a:pt x="23" y="58"/>
                    <a:pt x="23" y="59"/>
                  </a:cubicBezTo>
                  <a:cubicBezTo>
                    <a:pt x="23" y="58"/>
                    <a:pt x="24" y="59"/>
                    <a:pt x="24" y="59"/>
                  </a:cubicBezTo>
                  <a:cubicBezTo>
                    <a:pt x="25" y="59"/>
                    <a:pt x="24" y="58"/>
                    <a:pt x="24" y="58"/>
                  </a:cubicBezTo>
                  <a:cubicBezTo>
                    <a:pt x="25" y="58"/>
                    <a:pt x="25" y="58"/>
                    <a:pt x="26" y="58"/>
                  </a:cubicBezTo>
                  <a:cubicBezTo>
                    <a:pt x="26" y="58"/>
                    <a:pt x="25" y="58"/>
                    <a:pt x="25" y="57"/>
                  </a:cubicBezTo>
                  <a:cubicBezTo>
                    <a:pt x="24" y="57"/>
                    <a:pt x="24" y="58"/>
                    <a:pt x="24" y="58"/>
                  </a:cubicBezTo>
                  <a:cubicBezTo>
                    <a:pt x="24" y="58"/>
                    <a:pt x="23" y="57"/>
                    <a:pt x="24" y="57"/>
                  </a:cubicBezTo>
                  <a:cubicBezTo>
                    <a:pt x="24" y="57"/>
                    <a:pt x="23" y="57"/>
                    <a:pt x="23" y="56"/>
                  </a:cubicBezTo>
                  <a:cubicBezTo>
                    <a:pt x="24" y="56"/>
                    <a:pt x="25" y="56"/>
                    <a:pt x="25" y="56"/>
                  </a:cubicBezTo>
                  <a:cubicBezTo>
                    <a:pt x="25" y="55"/>
                    <a:pt x="25" y="56"/>
                    <a:pt x="26" y="56"/>
                  </a:cubicBezTo>
                  <a:cubicBezTo>
                    <a:pt x="26" y="56"/>
                    <a:pt x="25" y="55"/>
                    <a:pt x="25" y="55"/>
                  </a:cubicBezTo>
                  <a:cubicBezTo>
                    <a:pt x="26" y="55"/>
                    <a:pt x="26" y="55"/>
                    <a:pt x="26" y="55"/>
                  </a:cubicBezTo>
                  <a:cubicBezTo>
                    <a:pt x="26" y="55"/>
                    <a:pt x="27" y="55"/>
                    <a:pt x="28" y="55"/>
                  </a:cubicBezTo>
                  <a:cubicBezTo>
                    <a:pt x="28" y="55"/>
                    <a:pt x="27" y="55"/>
                    <a:pt x="27" y="55"/>
                  </a:cubicBezTo>
                  <a:cubicBezTo>
                    <a:pt x="28" y="55"/>
                    <a:pt x="28" y="55"/>
                    <a:pt x="29" y="55"/>
                  </a:cubicBezTo>
                  <a:cubicBezTo>
                    <a:pt x="29" y="55"/>
                    <a:pt x="28" y="55"/>
                    <a:pt x="28" y="54"/>
                  </a:cubicBezTo>
                  <a:cubicBezTo>
                    <a:pt x="28" y="54"/>
                    <a:pt x="29" y="55"/>
                    <a:pt x="28" y="54"/>
                  </a:cubicBezTo>
                  <a:cubicBezTo>
                    <a:pt x="28" y="54"/>
                    <a:pt x="28" y="54"/>
                    <a:pt x="27" y="53"/>
                  </a:cubicBezTo>
                  <a:cubicBezTo>
                    <a:pt x="27" y="53"/>
                    <a:pt x="28" y="54"/>
                    <a:pt x="27" y="54"/>
                  </a:cubicBezTo>
                  <a:cubicBezTo>
                    <a:pt x="27" y="54"/>
                    <a:pt x="27" y="54"/>
                    <a:pt x="27" y="54"/>
                  </a:cubicBezTo>
                  <a:cubicBezTo>
                    <a:pt x="26" y="54"/>
                    <a:pt x="26" y="54"/>
                    <a:pt x="26" y="54"/>
                  </a:cubicBezTo>
                  <a:cubicBezTo>
                    <a:pt x="26" y="54"/>
                    <a:pt x="26" y="54"/>
                    <a:pt x="25" y="54"/>
                  </a:cubicBezTo>
                  <a:cubicBezTo>
                    <a:pt x="25" y="54"/>
                    <a:pt x="25" y="54"/>
                    <a:pt x="25" y="54"/>
                  </a:cubicBezTo>
                  <a:cubicBezTo>
                    <a:pt x="25" y="54"/>
                    <a:pt x="25" y="54"/>
                    <a:pt x="26" y="54"/>
                  </a:cubicBezTo>
                  <a:cubicBezTo>
                    <a:pt x="26" y="54"/>
                    <a:pt x="26" y="53"/>
                    <a:pt x="25" y="53"/>
                  </a:cubicBezTo>
                  <a:cubicBezTo>
                    <a:pt x="24" y="53"/>
                    <a:pt x="24" y="54"/>
                    <a:pt x="24" y="54"/>
                  </a:cubicBezTo>
                  <a:cubicBezTo>
                    <a:pt x="24" y="54"/>
                    <a:pt x="24" y="54"/>
                    <a:pt x="24" y="54"/>
                  </a:cubicBezTo>
                  <a:cubicBezTo>
                    <a:pt x="23" y="54"/>
                    <a:pt x="23" y="54"/>
                    <a:pt x="22" y="53"/>
                  </a:cubicBezTo>
                  <a:cubicBezTo>
                    <a:pt x="22" y="53"/>
                    <a:pt x="22" y="53"/>
                    <a:pt x="22" y="53"/>
                  </a:cubicBezTo>
                  <a:cubicBezTo>
                    <a:pt x="22" y="54"/>
                    <a:pt x="22" y="54"/>
                    <a:pt x="22" y="54"/>
                  </a:cubicBezTo>
                  <a:cubicBezTo>
                    <a:pt x="21" y="54"/>
                    <a:pt x="21" y="53"/>
                    <a:pt x="21" y="52"/>
                  </a:cubicBezTo>
                  <a:cubicBezTo>
                    <a:pt x="21" y="51"/>
                    <a:pt x="21" y="50"/>
                    <a:pt x="21" y="50"/>
                  </a:cubicBezTo>
                  <a:cubicBezTo>
                    <a:pt x="21" y="50"/>
                    <a:pt x="21" y="51"/>
                    <a:pt x="21" y="51"/>
                  </a:cubicBezTo>
                  <a:cubicBezTo>
                    <a:pt x="22" y="50"/>
                    <a:pt x="21" y="50"/>
                    <a:pt x="21" y="50"/>
                  </a:cubicBezTo>
                  <a:cubicBezTo>
                    <a:pt x="21" y="49"/>
                    <a:pt x="22" y="49"/>
                    <a:pt x="22" y="49"/>
                  </a:cubicBezTo>
                  <a:cubicBezTo>
                    <a:pt x="21" y="49"/>
                    <a:pt x="21" y="49"/>
                    <a:pt x="21" y="48"/>
                  </a:cubicBezTo>
                  <a:cubicBezTo>
                    <a:pt x="21" y="48"/>
                    <a:pt x="21" y="48"/>
                    <a:pt x="21" y="48"/>
                  </a:cubicBezTo>
                  <a:cubicBezTo>
                    <a:pt x="21" y="47"/>
                    <a:pt x="20" y="46"/>
                    <a:pt x="21" y="46"/>
                  </a:cubicBezTo>
                  <a:cubicBezTo>
                    <a:pt x="22" y="47"/>
                    <a:pt x="23" y="48"/>
                    <a:pt x="22" y="48"/>
                  </a:cubicBezTo>
                  <a:cubicBezTo>
                    <a:pt x="23" y="49"/>
                    <a:pt x="23" y="48"/>
                    <a:pt x="23" y="47"/>
                  </a:cubicBezTo>
                  <a:cubicBezTo>
                    <a:pt x="23" y="47"/>
                    <a:pt x="23" y="47"/>
                    <a:pt x="22" y="47"/>
                  </a:cubicBezTo>
                  <a:cubicBezTo>
                    <a:pt x="22" y="46"/>
                    <a:pt x="22" y="46"/>
                    <a:pt x="22" y="46"/>
                  </a:cubicBezTo>
                  <a:cubicBezTo>
                    <a:pt x="22" y="46"/>
                    <a:pt x="22" y="45"/>
                    <a:pt x="21" y="45"/>
                  </a:cubicBezTo>
                  <a:cubicBezTo>
                    <a:pt x="21" y="45"/>
                    <a:pt x="22" y="46"/>
                    <a:pt x="21" y="46"/>
                  </a:cubicBezTo>
                  <a:cubicBezTo>
                    <a:pt x="20" y="44"/>
                    <a:pt x="21" y="44"/>
                    <a:pt x="21" y="43"/>
                  </a:cubicBezTo>
                  <a:cubicBezTo>
                    <a:pt x="21" y="42"/>
                    <a:pt x="20" y="42"/>
                    <a:pt x="20" y="42"/>
                  </a:cubicBezTo>
                  <a:cubicBezTo>
                    <a:pt x="20" y="41"/>
                    <a:pt x="20" y="40"/>
                    <a:pt x="20" y="39"/>
                  </a:cubicBezTo>
                  <a:cubicBezTo>
                    <a:pt x="20" y="37"/>
                    <a:pt x="20" y="36"/>
                    <a:pt x="20" y="35"/>
                  </a:cubicBezTo>
                  <a:cubicBezTo>
                    <a:pt x="20" y="35"/>
                    <a:pt x="21" y="36"/>
                    <a:pt x="21" y="36"/>
                  </a:cubicBezTo>
                  <a:cubicBezTo>
                    <a:pt x="21" y="36"/>
                    <a:pt x="20" y="35"/>
                    <a:pt x="20" y="35"/>
                  </a:cubicBezTo>
                  <a:cubicBezTo>
                    <a:pt x="22" y="37"/>
                    <a:pt x="20" y="34"/>
                    <a:pt x="20" y="34"/>
                  </a:cubicBezTo>
                  <a:cubicBezTo>
                    <a:pt x="20" y="33"/>
                    <a:pt x="20" y="33"/>
                    <a:pt x="20" y="33"/>
                  </a:cubicBezTo>
                  <a:cubicBezTo>
                    <a:pt x="20" y="32"/>
                    <a:pt x="19" y="31"/>
                    <a:pt x="20" y="31"/>
                  </a:cubicBezTo>
                  <a:cubicBezTo>
                    <a:pt x="20" y="31"/>
                    <a:pt x="19" y="30"/>
                    <a:pt x="20" y="30"/>
                  </a:cubicBezTo>
                  <a:cubicBezTo>
                    <a:pt x="21" y="30"/>
                    <a:pt x="21" y="31"/>
                    <a:pt x="21" y="31"/>
                  </a:cubicBezTo>
                  <a:cubicBezTo>
                    <a:pt x="22" y="32"/>
                    <a:pt x="22" y="32"/>
                    <a:pt x="22" y="31"/>
                  </a:cubicBezTo>
                  <a:cubicBezTo>
                    <a:pt x="21" y="30"/>
                    <a:pt x="21" y="30"/>
                    <a:pt x="20" y="30"/>
                  </a:cubicBezTo>
                  <a:cubicBezTo>
                    <a:pt x="20" y="26"/>
                    <a:pt x="19" y="23"/>
                    <a:pt x="19" y="20"/>
                  </a:cubicBezTo>
                  <a:cubicBezTo>
                    <a:pt x="20" y="19"/>
                    <a:pt x="20" y="18"/>
                    <a:pt x="20" y="18"/>
                  </a:cubicBezTo>
                  <a:cubicBezTo>
                    <a:pt x="21" y="17"/>
                    <a:pt x="21" y="17"/>
                    <a:pt x="21" y="17"/>
                  </a:cubicBezTo>
                  <a:cubicBezTo>
                    <a:pt x="21" y="17"/>
                    <a:pt x="21" y="17"/>
                    <a:pt x="21" y="17"/>
                  </a:cubicBezTo>
                  <a:cubicBezTo>
                    <a:pt x="21" y="17"/>
                    <a:pt x="21" y="17"/>
                    <a:pt x="21" y="17"/>
                  </a:cubicBezTo>
                  <a:cubicBezTo>
                    <a:pt x="21" y="17"/>
                    <a:pt x="21" y="17"/>
                    <a:pt x="21" y="17"/>
                  </a:cubicBezTo>
                  <a:cubicBezTo>
                    <a:pt x="21" y="17"/>
                    <a:pt x="21" y="17"/>
                    <a:pt x="21" y="17"/>
                  </a:cubicBezTo>
                  <a:cubicBezTo>
                    <a:pt x="23" y="17"/>
                    <a:pt x="23" y="17"/>
                    <a:pt x="23" y="17"/>
                  </a:cubicBezTo>
                  <a:cubicBezTo>
                    <a:pt x="25" y="18"/>
                    <a:pt x="28" y="19"/>
                    <a:pt x="30" y="20"/>
                  </a:cubicBezTo>
                  <a:cubicBezTo>
                    <a:pt x="32" y="20"/>
                    <a:pt x="33" y="21"/>
                    <a:pt x="34" y="21"/>
                  </a:cubicBezTo>
                  <a:cubicBezTo>
                    <a:pt x="34" y="21"/>
                    <a:pt x="34" y="21"/>
                    <a:pt x="34" y="21"/>
                  </a:cubicBezTo>
                  <a:cubicBezTo>
                    <a:pt x="35" y="21"/>
                    <a:pt x="36" y="22"/>
                    <a:pt x="37" y="23"/>
                  </a:cubicBezTo>
                  <a:cubicBezTo>
                    <a:pt x="37" y="23"/>
                    <a:pt x="38" y="23"/>
                    <a:pt x="38" y="23"/>
                  </a:cubicBezTo>
                  <a:cubicBezTo>
                    <a:pt x="39" y="23"/>
                    <a:pt x="41" y="25"/>
                    <a:pt x="42" y="25"/>
                  </a:cubicBezTo>
                  <a:cubicBezTo>
                    <a:pt x="43" y="25"/>
                    <a:pt x="44" y="25"/>
                    <a:pt x="45" y="26"/>
                  </a:cubicBezTo>
                  <a:cubicBezTo>
                    <a:pt x="46" y="26"/>
                    <a:pt x="46" y="27"/>
                    <a:pt x="47" y="28"/>
                  </a:cubicBezTo>
                  <a:cubicBezTo>
                    <a:pt x="47" y="27"/>
                    <a:pt x="46" y="27"/>
                    <a:pt x="46" y="27"/>
                  </a:cubicBezTo>
                  <a:cubicBezTo>
                    <a:pt x="47" y="28"/>
                    <a:pt x="48" y="28"/>
                    <a:pt x="50" y="29"/>
                  </a:cubicBezTo>
                  <a:cubicBezTo>
                    <a:pt x="50" y="29"/>
                    <a:pt x="49" y="29"/>
                    <a:pt x="49" y="29"/>
                  </a:cubicBezTo>
                  <a:cubicBezTo>
                    <a:pt x="50" y="30"/>
                    <a:pt x="50" y="28"/>
                    <a:pt x="50" y="29"/>
                  </a:cubicBezTo>
                  <a:cubicBezTo>
                    <a:pt x="50" y="29"/>
                    <a:pt x="50" y="30"/>
                    <a:pt x="50" y="30"/>
                  </a:cubicBezTo>
                  <a:cubicBezTo>
                    <a:pt x="50" y="30"/>
                    <a:pt x="51" y="30"/>
                    <a:pt x="51" y="30"/>
                  </a:cubicBezTo>
                  <a:cubicBezTo>
                    <a:pt x="51" y="31"/>
                    <a:pt x="52" y="30"/>
                    <a:pt x="52" y="31"/>
                  </a:cubicBezTo>
                  <a:cubicBezTo>
                    <a:pt x="53" y="31"/>
                    <a:pt x="53" y="31"/>
                    <a:pt x="53" y="32"/>
                  </a:cubicBezTo>
                  <a:cubicBezTo>
                    <a:pt x="53" y="32"/>
                    <a:pt x="54" y="31"/>
                    <a:pt x="55" y="32"/>
                  </a:cubicBezTo>
                  <a:cubicBezTo>
                    <a:pt x="55" y="33"/>
                    <a:pt x="55" y="33"/>
                    <a:pt x="55" y="33"/>
                  </a:cubicBezTo>
                  <a:cubicBezTo>
                    <a:pt x="55" y="33"/>
                    <a:pt x="56" y="33"/>
                    <a:pt x="56" y="34"/>
                  </a:cubicBezTo>
                  <a:cubicBezTo>
                    <a:pt x="56" y="34"/>
                    <a:pt x="58" y="34"/>
                    <a:pt x="58" y="35"/>
                  </a:cubicBezTo>
                  <a:cubicBezTo>
                    <a:pt x="59" y="35"/>
                    <a:pt x="59" y="35"/>
                    <a:pt x="59" y="35"/>
                  </a:cubicBezTo>
                  <a:cubicBezTo>
                    <a:pt x="59" y="36"/>
                    <a:pt x="59" y="35"/>
                    <a:pt x="59" y="36"/>
                  </a:cubicBezTo>
                  <a:cubicBezTo>
                    <a:pt x="60" y="36"/>
                    <a:pt x="59" y="36"/>
                    <a:pt x="59" y="36"/>
                  </a:cubicBezTo>
                  <a:cubicBezTo>
                    <a:pt x="60" y="36"/>
                    <a:pt x="60" y="36"/>
                    <a:pt x="60" y="37"/>
                  </a:cubicBezTo>
                  <a:cubicBezTo>
                    <a:pt x="61" y="37"/>
                    <a:pt x="61" y="38"/>
                    <a:pt x="62" y="39"/>
                  </a:cubicBezTo>
                  <a:cubicBezTo>
                    <a:pt x="62" y="39"/>
                    <a:pt x="62" y="39"/>
                    <a:pt x="63" y="39"/>
                  </a:cubicBezTo>
                  <a:cubicBezTo>
                    <a:pt x="63" y="39"/>
                    <a:pt x="63" y="39"/>
                    <a:pt x="63" y="40"/>
                  </a:cubicBezTo>
                  <a:cubicBezTo>
                    <a:pt x="63" y="40"/>
                    <a:pt x="64" y="40"/>
                    <a:pt x="64" y="41"/>
                  </a:cubicBezTo>
                  <a:cubicBezTo>
                    <a:pt x="64" y="41"/>
                    <a:pt x="65" y="41"/>
                    <a:pt x="65" y="41"/>
                  </a:cubicBezTo>
                  <a:cubicBezTo>
                    <a:pt x="65" y="41"/>
                    <a:pt x="65" y="42"/>
                    <a:pt x="65" y="42"/>
                  </a:cubicBezTo>
                  <a:cubicBezTo>
                    <a:pt x="66" y="43"/>
                    <a:pt x="67" y="43"/>
                    <a:pt x="68" y="44"/>
                  </a:cubicBezTo>
                  <a:cubicBezTo>
                    <a:pt x="68" y="45"/>
                    <a:pt x="68" y="45"/>
                    <a:pt x="68" y="45"/>
                  </a:cubicBezTo>
                  <a:cubicBezTo>
                    <a:pt x="69" y="46"/>
                    <a:pt x="70" y="46"/>
                    <a:pt x="70" y="47"/>
                  </a:cubicBezTo>
                  <a:cubicBezTo>
                    <a:pt x="70" y="47"/>
                    <a:pt x="70" y="47"/>
                    <a:pt x="70" y="47"/>
                  </a:cubicBezTo>
                  <a:cubicBezTo>
                    <a:pt x="71" y="48"/>
                    <a:pt x="71" y="48"/>
                    <a:pt x="72" y="49"/>
                  </a:cubicBezTo>
                  <a:cubicBezTo>
                    <a:pt x="72" y="49"/>
                    <a:pt x="72" y="50"/>
                    <a:pt x="71" y="50"/>
                  </a:cubicBezTo>
                  <a:cubicBezTo>
                    <a:pt x="72" y="50"/>
                    <a:pt x="72" y="50"/>
                    <a:pt x="72" y="50"/>
                  </a:cubicBezTo>
                  <a:cubicBezTo>
                    <a:pt x="73" y="51"/>
                    <a:pt x="74" y="50"/>
                    <a:pt x="74" y="52"/>
                  </a:cubicBezTo>
                  <a:cubicBezTo>
                    <a:pt x="74" y="52"/>
                    <a:pt x="74" y="52"/>
                    <a:pt x="74" y="53"/>
                  </a:cubicBezTo>
                  <a:cubicBezTo>
                    <a:pt x="74" y="53"/>
                    <a:pt x="74" y="53"/>
                    <a:pt x="73" y="54"/>
                  </a:cubicBezTo>
                  <a:cubicBezTo>
                    <a:pt x="74" y="54"/>
                    <a:pt x="74" y="54"/>
                    <a:pt x="75" y="54"/>
                  </a:cubicBezTo>
                  <a:cubicBezTo>
                    <a:pt x="75" y="54"/>
                    <a:pt x="74" y="55"/>
                    <a:pt x="75" y="55"/>
                  </a:cubicBezTo>
                  <a:cubicBezTo>
                    <a:pt x="75" y="55"/>
                    <a:pt x="76" y="55"/>
                    <a:pt x="76" y="55"/>
                  </a:cubicBezTo>
                  <a:cubicBezTo>
                    <a:pt x="76" y="55"/>
                    <a:pt x="76" y="56"/>
                    <a:pt x="76" y="56"/>
                  </a:cubicBezTo>
                  <a:cubicBezTo>
                    <a:pt x="77" y="57"/>
                    <a:pt x="77" y="57"/>
                    <a:pt x="77" y="58"/>
                  </a:cubicBezTo>
                  <a:cubicBezTo>
                    <a:pt x="77" y="58"/>
                    <a:pt x="77" y="58"/>
                    <a:pt x="77" y="59"/>
                  </a:cubicBezTo>
                  <a:cubicBezTo>
                    <a:pt x="78" y="60"/>
                    <a:pt x="79" y="61"/>
                    <a:pt x="78" y="62"/>
                  </a:cubicBezTo>
                  <a:cubicBezTo>
                    <a:pt x="79" y="62"/>
                    <a:pt x="79" y="62"/>
                    <a:pt x="79" y="62"/>
                  </a:cubicBezTo>
                  <a:cubicBezTo>
                    <a:pt x="79" y="63"/>
                    <a:pt x="80" y="63"/>
                    <a:pt x="80" y="65"/>
                  </a:cubicBezTo>
                  <a:cubicBezTo>
                    <a:pt x="81" y="64"/>
                    <a:pt x="81" y="65"/>
                    <a:pt x="81" y="66"/>
                  </a:cubicBezTo>
                  <a:cubicBezTo>
                    <a:pt x="82" y="66"/>
                    <a:pt x="82" y="65"/>
                    <a:pt x="82" y="65"/>
                  </a:cubicBezTo>
                  <a:cubicBezTo>
                    <a:pt x="82" y="65"/>
                    <a:pt x="81" y="65"/>
                    <a:pt x="81" y="65"/>
                  </a:cubicBezTo>
                  <a:cubicBezTo>
                    <a:pt x="81" y="65"/>
                    <a:pt x="81" y="64"/>
                    <a:pt x="81" y="64"/>
                  </a:cubicBezTo>
                  <a:cubicBezTo>
                    <a:pt x="81" y="64"/>
                    <a:pt x="81" y="64"/>
                    <a:pt x="81" y="64"/>
                  </a:cubicBezTo>
                  <a:cubicBezTo>
                    <a:pt x="80" y="63"/>
                    <a:pt x="81" y="63"/>
                    <a:pt x="81" y="63"/>
                  </a:cubicBezTo>
                  <a:cubicBezTo>
                    <a:pt x="80" y="62"/>
                    <a:pt x="80" y="62"/>
                    <a:pt x="80" y="61"/>
                  </a:cubicBezTo>
                  <a:cubicBezTo>
                    <a:pt x="80" y="61"/>
                    <a:pt x="80" y="61"/>
                    <a:pt x="80" y="61"/>
                  </a:cubicBezTo>
                  <a:cubicBezTo>
                    <a:pt x="80" y="60"/>
                    <a:pt x="80" y="60"/>
                    <a:pt x="80" y="60"/>
                  </a:cubicBezTo>
                  <a:cubicBezTo>
                    <a:pt x="79" y="59"/>
                    <a:pt x="79" y="59"/>
                    <a:pt x="79" y="58"/>
                  </a:cubicBezTo>
                  <a:cubicBezTo>
                    <a:pt x="79" y="58"/>
                    <a:pt x="79" y="57"/>
                    <a:pt x="78" y="56"/>
                  </a:cubicBezTo>
                  <a:cubicBezTo>
                    <a:pt x="78" y="56"/>
                    <a:pt x="78" y="56"/>
                    <a:pt x="79" y="56"/>
                  </a:cubicBezTo>
                  <a:cubicBezTo>
                    <a:pt x="79" y="56"/>
                    <a:pt x="78" y="55"/>
                    <a:pt x="79" y="55"/>
                  </a:cubicBezTo>
                  <a:cubicBezTo>
                    <a:pt x="79" y="55"/>
                    <a:pt x="79" y="55"/>
                    <a:pt x="78" y="55"/>
                  </a:cubicBezTo>
                  <a:cubicBezTo>
                    <a:pt x="78" y="55"/>
                    <a:pt x="78" y="56"/>
                    <a:pt x="78" y="56"/>
                  </a:cubicBezTo>
                  <a:cubicBezTo>
                    <a:pt x="77" y="56"/>
                    <a:pt x="77" y="55"/>
                    <a:pt x="77" y="54"/>
                  </a:cubicBezTo>
                  <a:cubicBezTo>
                    <a:pt x="77" y="53"/>
                    <a:pt x="76" y="54"/>
                    <a:pt x="77" y="53"/>
                  </a:cubicBezTo>
                  <a:cubicBezTo>
                    <a:pt x="77" y="53"/>
                    <a:pt x="77" y="53"/>
                    <a:pt x="77" y="53"/>
                  </a:cubicBezTo>
                  <a:cubicBezTo>
                    <a:pt x="78" y="53"/>
                    <a:pt x="78" y="53"/>
                    <a:pt x="78" y="53"/>
                  </a:cubicBezTo>
                  <a:cubicBezTo>
                    <a:pt x="78" y="54"/>
                    <a:pt x="78" y="54"/>
                    <a:pt x="78" y="54"/>
                  </a:cubicBezTo>
                  <a:cubicBezTo>
                    <a:pt x="78" y="54"/>
                    <a:pt x="78" y="54"/>
                    <a:pt x="77" y="54"/>
                  </a:cubicBezTo>
                  <a:cubicBezTo>
                    <a:pt x="77" y="54"/>
                    <a:pt x="78" y="54"/>
                    <a:pt x="78" y="55"/>
                  </a:cubicBezTo>
                  <a:cubicBezTo>
                    <a:pt x="79" y="55"/>
                    <a:pt x="77" y="54"/>
                    <a:pt x="79" y="54"/>
                  </a:cubicBezTo>
                  <a:cubicBezTo>
                    <a:pt x="78" y="53"/>
                    <a:pt x="77" y="53"/>
                    <a:pt x="77" y="52"/>
                  </a:cubicBezTo>
                  <a:cubicBezTo>
                    <a:pt x="76" y="52"/>
                    <a:pt x="77" y="53"/>
                    <a:pt x="76" y="53"/>
                  </a:cubicBezTo>
                  <a:cubicBezTo>
                    <a:pt x="76" y="53"/>
                    <a:pt x="75" y="52"/>
                    <a:pt x="76" y="51"/>
                  </a:cubicBezTo>
                  <a:cubicBezTo>
                    <a:pt x="76" y="51"/>
                    <a:pt x="77" y="52"/>
                    <a:pt x="77" y="51"/>
                  </a:cubicBezTo>
                  <a:cubicBezTo>
                    <a:pt x="77" y="51"/>
                    <a:pt x="76" y="52"/>
                    <a:pt x="76" y="51"/>
                  </a:cubicBezTo>
                  <a:cubicBezTo>
                    <a:pt x="77" y="50"/>
                    <a:pt x="76" y="50"/>
                    <a:pt x="76" y="50"/>
                  </a:cubicBezTo>
                  <a:cubicBezTo>
                    <a:pt x="75" y="50"/>
                    <a:pt x="75" y="51"/>
                    <a:pt x="76" y="51"/>
                  </a:cubicBezTo>
                  <a:cubicBezTo>
                    <a:pt x="75" y="51"/>
                    <a:pt x="75" y="50"/>
                    <a:pt x="75" y="50"/>
                  </a:cubicBezTo>
                  <a:cubicBezTo>
                    <a:pt x="76" y="50"/>
                    <a:pt x="75" y="49"/>
                    <a:pt x="76" y="49"/>
                  </a:cubicBezTo>
                  <a:cubicBezTo>
                    <a:pt x="75" y="49"/>
                    <a:pt x="75" y="50"/>
                    <a:pt x="75" y="50"/>
                  </a:cubicBezTo>
                  <a:cubicBezTo>
                    <a:pt x="74" y="49"/>
                    <a:pt x="75" y="49"/>
                    <a:pt x="75" y="48"/>
                  </a:cubicBezTo>
                  <a:cubicBezTo>
                    <a:pt x="75" y="48"/>
                    <a:pt x="75" y="49"/>
                    <a:pt x="75" y="49"/>
                  </a:cubicBezTo>
                  <a:cubicBezTo>
                    <a:pt x="74" y="48"/>
                    <a:pt x="73" y="47"/>
                    <a:pt x="73" y="47"/>
                  </a:cubicBezTo>
                  <a:cubicBezTo>
                    <a:pt x="72" y="46"/>
                    <a:pt x="71" y="45"/>
                    <a:pt x="71" y="44"/>
                  </a:cubicBezTo>
                  <a:cubicBezTo>
                    <a:pt x="71" y="44"/>
                    <a:pt x="71" y="43"/>
                    <a:pt x="70" y="43"/>
                  </a:cubicBezTo>
                  <a:cubicBezTo>
                    <a:pt x="70" y="43"/>
                    <a:pt x="69" y="42"/>
                    <a:pt x="69" y="42"/>
                  </a:cubicBezTo>
                  <a:cubicBezTo>
                    <a:pt x="69" y="41"/>
                    <a:pt x="68" y="41"/>
                    <a:pt x="68" y="40"/>
                  </a:cubicBezTo>
                  <a:cubicBezTo>
                    <a:pt x="69" y="40"/>
                    <a:pt x="69" y="41"/>
                    <a:pt x="69" y="42"/>
                  </a:cubicBezTo>
                  <a:cubicBezTo>
                    <a:pt x="70" y="42"/>
                    <a:pt x="71" y="43"/>
                    <a:pt x="71" y="43"/>
                  </a:cubicBezTo>
                  <a:cubicBezTo>
                    <a:pt x="72" y="43"/>
                    <a:pt x="71" y="43"/>
                    <a:pt x="72" y="42"/>
                  </a:cubicBezTo>
                  <a:cubicBezTo>
                    <a:pt x="72" y="42"/>
                    <a:pt x="72" y="41"/>
                    <a:pt x="72" y="41"/>
                  </a:cubicBezTo>
                  <a:cubicBezTo>
                    <a:pt x="72" y="42"/>
                    <a:pt x="72" y="42"/>
                    <a:pt x="72" y="42"/>
                  </a:cubicBezTo>
                  <a:cubicBezTo>
                    <a:pt x="71" y="43"/>
                    <a:pt x="71" y="42"/>
                    <a:pt x="71" y="41"/>
                  </a:cubicBezTo>
                  <a:cubicBezTo>
                    <a:pt x="70" y="41"/>
                    <a:pt x="71" y="42"/>
                    <a:pt x="70" y="42"/>
                  </a:cubicBezTo>
                  <a:cubicBezTo>
                    <a:pt x="70" y="41"/>
                    <a:pt x="69" y="40"/>
                    <a:pt x="69" y="40"/>
                  </a:cubicBezTo>
                  <a:cubicBezTo>
                    <a:pt x="68" y="39"/>
                    <a:pt x="68" y="39"/>
                    <a:pt x="67" y="38"/>
                  </a:cubicBezTo>
                  <a:cubicBezTo>
                    <a:pt x="67" y="38"/>
                    <a:pt x="66" y="37"/>
                    <a:pt x="66" y="37"/>
                  </a:cubicBezTo>
                  <a:cubicBezTo>
                    <a:pt x="65" y="36"/>
                    <a:pt x="64" y="34"/>
                    <a:pt x="63" y="34"/>
                  </a:cubicBezTo>
                  <a:cubicBezTo>
                    <a:pt x="62" y="33"/>
                    <a:pt x="61" y="32"/>
                    <a:pt x="60" y="31"/>
                  </a:cubicBezTo>
                  <a:cubicBezTo>
                    <a:pt x="60" y="31"/>
                    <a:pt x="59" y="30"/>
                    <a:pt x="59" y="30"/>
                  </a:cubicBezTo>
                  <a:cubicBezTo>
                    <a:pt x="59" y="30"/>
                    <a:pt x="58" y="30"/>
                    <a:pt x="58" y="29"/>
                  </a:cubicBezTo>
                  <a:cubicBezTo>
                    <a:pt x="58" y="29"/>
                    <a:pt x="57" y="27"/>
                    <a:pt x="57" y="28"/>
                  </a:cubicBezTo>
                  <a:cubicBezTo>
                    <a:pt x="57" y="27"/>
                    <a:pt x="56" y="27"/>
                    <a:pt x="56" y="27"/>
                  </a:cubicBezTo>
                  <a:cubicBezTo>
                    <a:pt x="56" y="26"/>
                    <a:pt x="56" y="27"/>
                    <a:pt x="56" y="27"/>
                  </a:cubicBezTo>
                  <a:cubicBezTo>
                    <a:pt x="55" y="27"/>
                    <a:pt x="54" y="26"/>
                    <a:pt x="53" y="26"/>
                  </a:cubicBezTo>
                  <a:cubicBezTo>
                    <a:pt x="53" y="26"/>
                    <a:pt x="52" y="25"/>
                    <a:pt x="51" y="24"/>
                  </a:cubicBezTo>
                  <a:cubicBezTo>
                    <a:pt x="50" y="23"/>
                    <a:pt x="48" y="22"/>
                    <a:pt x="47" y="22"/>
                  </a:cubicBezTo>
                  <a:cubicBezTo>
                    <a:pt x="47" y="22"/>
                    <a:pt x="47" y="22"/>
                    <a:pt x="47" y="22"/>
                  </a:cubicBezTo>
                  <a:cubicBezTo>
                    <a:pt x="46" y="22"/>
                    <a:pt x="46" y="22"/>
                    <a:pt x="45" y="21"/>
                  </a:cubicBezTo>
                  <a:cubicBezTo>
                    <a:pt x="45" y="20"/>
                    <a:pt x="46" y="21"/>
                    <a:pt x="46" y="20"/>
                  </a:cubicBezTo>
                  <a:cubicBezTo>
                    <a:pt x="45" y="20"/>
                    <a:pt x="44" y="21"/>
                    <a:pt x="44" y="20"/>
                  </a:cubicBezTo>
                  <a:cubicBezTo>
                    <a:pt x="44" y="18"/>
                    <a:pt x="45" y="20"/>
                    <a:pt x="45" y="19"/>
                  </a:cubicBezTo>
                  <a:cubicBezTo>
                    <a:pt x="45" y="19"/>
                    <a:pt x="45" y="20"/>
                    <a:pt x="46" y="20"/>
                  </a:cubicBezTo>
                  <a:cubicBezTo>
                    <a:pt x="46" y="20"/>
                    <a:pt x="46" y="20"/>
                    <a:pt x="46" y="20"/>
                  </a:cubicBezTo>
                  <a:cubicBezTo>
                    <a:pt x="47" y="20"/>
                    <a:pt x="46" y="19"/>
                    <a:pt x="46" y="19"/>
                  </a:cubicBezTo>
                  <a:cubicBezTo>
                    <a:pt x="47" y="19"/>
                    <a:pt x="47" y="18"/>
                    <a:pt x="47" y="17"/>
                  </a:cubicBezTo>
                  <a:cubicBezTo>
                    <a:pt x="47" y="16"/>
                    <a:pt x="46" y="17"/>
                    <a:pt x="45" y="16"/>
                  </a:cubicBezTo>
                  <a:cubicBezTo>
                    <a:pt x="45" y="15"/>
                    <a:pt x="46" y="16"/>
                    <a:pt x="46" y="16"/>
                  </a:cubicBezTo>
                  <a:cubicBezTo>
                    <a:pt x="46" y="16"/>
                    <a:pt x="46" y="15"/>
                    <a:pt x="46" y="16"/>
                  </a:cubicBezTo>
                  <a:cubicBezTo>
                    <a:pt x="47" y="16"/>
                    <a:pt x="48" y="16"/>
                    <a:pt x="49" y="16"/>
                  </a:cubicBezTo>
                  <a:cubicBezTo>
                    <a:pt x="49" y="17"/>
                    <a:pt x="49" y="19"/>
                    <a:pt x="48" y="19"/>
                  </a:cubicBezTo>
                  <a:cubicBezTo>
                    <a:pt x="48" y="19"/>
                    <a:pt x="49" y="20"/>
                    <a:pt x="49" y="20"/>
                  </a:cubicBezTo>
                  <a:cubicBezTo>
                    <a:pt x="49" y="20"/>
                    <a:pt x="48" y="20"/>
                    <a:pt x="48" y="21"/>
                  </a:cubicBezTo>
                  <a:cubicBezTo>
                    <a:pt x="49" y="21"/>
                    <a:pt x="49" y="21"/>
                    <a:pt x="49" y="20"/>
                  </a:cubicBezTo>
                  <a:cubicBezTo>
                    <a:pt x="50" y="20"/>
                    <a:pt x="49" y="21"/>
                    <a:pt x="50" y="21"/>
                  </a:cubicBezTo>
                  <a:cubicBezTo>
                    <a:pt x="50" y="22"/>
                    <a:pt x="49" y="20"/>
                    <a:pt x="49" y="21"/>
                  </a:cubicBezTo>
                  <a:cubicBezTo>
                    <a:pt x="48" y="21"/>
                    <a:pt x="47" y="19"/>
                    <a:pt x="47" y="20"/>
                  </a:cubicBezTo>
                  <a:cubicBezTo>
                    <a:pt x="46" y="21"/>
                    <a:pt x="48" y="21"/>
                    <a:pt x="47" y="22"/>
                  </a:cubicBezTo>
                  <a:cubicBezTo>
                    <a:pt x="48" y="21"/>
                    <a:pt x="49" y="22"/>
                    <a:pt x="49" y="22"/>
                  </a:cubicBezTo>
                  <a:cubicBezTo>
                    <a:pt x="49" y="22"/>
                    <a:pt x="50" y="22"/>
                    <a:pt x="50" y="23"/>
                  </a:cubicBezTo>
                  <a:cubicBezTo>
                    <a:pt x="51" y="23"/>
                    <a:pt x="52" y="24"/>
                    <a:pt x="53" y="25"/>
                  </a:cubicBezTo>
                  <a:cubicBezTo>
                    <a:pt x="54" y="25"/>
                    <a:pt x="55" y="25"/>
                    <a:pt x="55" y="26"/>
                  </a:cubicBezTo>
                  <a:cubicBezTo>
                    <a:pt x="56" y="26"/>
                    <a:pt x="56" y="26"/>
                    <a:pt x="57" y="26"/>
                  </a:cubicBezTo>
                  <a:cubicBezTo>
                    <a:pt x="57" y="27"/>
                    <a:pt x="57" y="27"/>
                    <a:pt x="57" y="27"/>
                  </a:cubicBezTo>
                  <a:cubicBezTo>
                    <a:pt x="57" y="28"/>
                    <a:pt x="57" y="27"/>
                    <a:pt x="58" y="27"/>
                  </a:cubicBezTo>
                  <a:cubicBezTo>
                    <a:pt x="58" y="27"/>
                    <a:pt x="59" y="28"/>
                    <a:pt x="59" y="28"/>
                  </a:cubicBezTo>
                  <a:cubicBezTo>
                    <a:pt x="59" y="28"/>
                    <a:pt x="59" y="27"/>
                    <a:pt x="59" y="27"/>
                  </a:cubicBezTo>
                  <a:cubicBezTo>
                    <a:pt x="59" y="27"/>
                    <a:pt x="60" y="28"/>
                    <a:pt x="61" y="28"/>
                  </a:cubicBezTo>
                  <a:cubicBezTo>
                    <a:pt x="61" y="28"/>
                    <a:pt x="61" y="29"/>
                    <a:pt x="62" y="30"/>
                  </a:cubicBezTo>
                  <a:cubicBezTo>
                    <a:pt x="62" y="30"/>
                    <a:pt x="62" y="30"/>
                    <a:pt x="62" y="29"/>
                  </a:cubicBezTo>
                  <a:cubicBezTo>
                    <a:pt x="63" y="30"/>
                    <a:pt x="63" y="31"/>
                    <a:pt x="64" y="31"/>
                  </a:cubicBezTo>
                  <a:cubicBezTo>
                    <a:pt x="64" y="31"/>
                    <a:pt x="64" y="31"/>
                    <a:pt x="64" y="31"/>
                  </a:cubicBezTo>
                  <a:cubicBezTo>
                    <a:pt x="65" y="31"/>
                    <a:pt x="64" y="31"/>
                    <a:pt x="64" y="30"/>
                  </a:cubicBezTo>
                  <a:cubicBezTo>
                    <a:pt x="65" y="31"/>
                    <a:pt x="65" y="31"/>
                    <a:pt x="65" y="32"/>
                  </a:cubicBezTo>
                  <a:cubicBezTo>
                    <a:pt x="66" y="32"/>
                    <a:pt x="65" y="31"/>
                    <a:pt x="66" y="31"/>
                  </a:cubicBezTo>
                  <a:cubicBezTo>
                    <a:pt x="66" y="32"/>
                    <a:pt x="65" y="33"/>
                    <a:pt x="66" y="34"/>
                  </a:cubicBezTo>
                  <a:cubicBezTo>
                    <a:pt x="66" y="33"/>
                    <a:pt x="66" y="33"/>
                    <a:pt x="67" y="33"/>
                  </a:cubicBezTo>
                  <a:cubicBezTo>
                    <a:pt x="67" y="34"/>
                    <a:pt x="68" y="33"/>
                    <a:pt x="68" y="33"/>
                  </a:cubicBezTo>
                  <a:cubicBezTo>
                    <a:pt x="68" y="33"/>
                    <a:pt x="67" y="34"/>
                    <a:pt x="67" y="34"/>
                  </a:cubicBezTo>
                  <a:cubicBezTo>
                    <a:pt x="67" y="34"/>
                    <a:pt x="68" y="34"/>
                    <a:pt x="68" y="34"/>
                  </a:cubicBezTo>
                  <a:cubicBezTo>
                    <a:pt x="68" y="33"/>
                    <a:pt x="68" y="35"/>
                    <a:pt x="69" y="34"/>
                  </a:cubicBezTo>
                  <a:cubicBezTo>
                    <a:pt x="69" y="34"/>
                    <a:pt x="67" y="33"/>
                    <a:pt x="68" y="32"/>
                  </a:cubicBezTo>
                  <a:cubicBezTo>
                    <a:pt x="68" y="32"/>
                    <a:pt x="68" y="33"/>
                    <a:pt x="67" y="33"/>
                  </a:cubicBezTo>
                  <a:lnTo>
                    <a:pt x="67" y="32"/>
                  </a:lnTo>
                  <a:close/>
                  <a:moveTo>
                    <a:pt x="48" y="16"/>
                  </a:moveTo>
                  <a:cubicBezTo>
                    <a:pt x="48" y="17"/>
                    <a:pt x="48" y="18"/>
                    <a:pt x="48" y="18"/>
                  </a:cubicBezTo>
                  <a:cubicBezTo>
                    <a:pt x="48" y="17"/>
                    <a:pt x="48" y="17"/>
                    <a:pt x="48" y="17"/>
                  </a:cubicBezTo>
                  <a:lnTo>
                    <a:pt x="48" y="16"/>
                  </a:lnTo>
                  <a:close/>
                  <a:moveTo>
                    <a:pt x="48" y="20"/>
                  </a:moveTo>
                  <a:cubicBezTo>
                    <a:pt x="48" y="20"/>
                    <a:pt x="48" y="20"/>
                    <a:pt x="48" y="20"/>
                  </a:cubicBezTo>
                  <a:cubicBezTo>
                    <a:pt x="48" y="19"/>
                    <a:pt x="48" y="18"/>
                    <a:pt x="47" y="18"/>
                  </a:cubicBezTo>
                  <a:cubicBezTo>
                    <a:pt x="47" y="19"/>
                    <a:pt x="48" y="19"/>
                    <a:pt x="48" y="20"/>
                  </a:cubicBezTo>
                  <a:moveTo>
                    <a:pt x="61" y="30"/>
                  </a:moveTo>
                  <a:cubicBezTo>
                    <a:pt x="60" y="29"/>
                    <a:pt x="61" y="28"/>
                    <a:pt x="60" y="28"/>
                  </a:cubicBezTo>
                  <a:cubicBezTo>
                    <a:pt x="60" y="28"/>
                    <a:pt x="60" y="29"/>
                    <a:pt x="60" y="29"/>
                  </a:cubicBezTo>
                  <a:cubicBezTo>
                    <a:pt x="60" y="29"/>
                    <a:pt x="61" y="30"/>
                    <a:pt x="61" y="30"/>
                  </a:cubicBezTo>
                  <a:moveTo>
                    <a:pt x="24" y="56"/>
                  </a:moveTo>
                  <a:cubicBezTo>
                    <a:pt x="25" y="57"/>
                    <a:pt x="25" y="57"/>
                    <a:pt x="26" y="57"/>
                  </a:cubicBezTo>
                  <a:cubicBezTo>
                    <a:pt x="26" y="57"/>
                    <a:pt x="25" y="57"/>
                    <a:pt x="25" y="57"/>
                  </a:cubicBezTo>
                  <a:cubicBezTo>
                    <a:pt x="26" y="57"/>
                    <a:pt x="26" y="57"/>
                    <a:pt x="26" y="57"/>
                  </a:cubicBezTo>
                  <a:cubicBezTo>
                    <a:pt x="26" y="57"/>
                    <a:pt x="25" y="57"/>
                    <a:pt x="24" y="56"/>
                  </a:cubicBezTo>
                  <a:moveTo>
                    <a:pt x="25" y="50"/>
                  </a:moveTo>
                  <a:cubicBezTo>
                    <a:pt x="25" y="50"/>
                    <a:pt x="25" y="50"/>
                    <a:pt x="25" y="50"/>
                  </a:cubicBezTo>
                  <a:cubicBezTo>
                    <a:pt x="25" y="49"/>
                    <a:pt x="25" y="49"/>
                    <a:pt x="24" y="49"/>
                  </a:cubicBezTo>
                  <a:cubicBezTo>
                    <a:pt x="24" y="49"/>
                    <a:pt x="25" y="50"/>
                    <a:pt x="25" y="50"/>
                  </a:cubicBezTo>
                  <a:moveTo>
                    <a:pt x="23" y="49"/>
                  </a:moveTo>
                  <a:cubicBezTo>
                    <a:pt x="22" y="49"/>
                    <a:pt x="22" y="49"/>
                    <a:pt x="21" y="48"/>
                  </a:cubicBezTo>
                  <a:cubicBezTo>
                    <a:pt x="21" y="48"/>
                    <a:pt x="23" y="50"/>
                    <a:pt x="23" y="49"/>
                  </a:cubicBezTo>
                  <a:moveTo>
                    <a:pt x="24" y="52"/>
                  </a:moveTo>
                  <a:cubicBezTo>
                    <a:pt x="23" y="52"/>
                    <a:pt x="23" y="51"/>
                    <a:pt x="23" y="52"/>
                  </a:cubicBezTo>
                  <a:cubicBezTo>
                    <a:pt x="24" y="52"/>
                    <a:pt x="23" y="53"/>
                    <a:pt x="24" y="53"/>
                  </a:cubicBezTo>
                  <a:cubicBezTo>
                    <a:pt x="24" y="53"/>
                    <a:pt x="24" y="53"/>
                    <a:pt x="24" y="52"/>
                  </a:cubicBezTo>
                  <a:moveTo>
                    <a:pt x="26" y="53"/>
                  </a:moveTo>
                  <a:cubicBezTo>
                    <a:pt x="26" y="53"/>
                    <a:pt x="26" y="53"/>
                    <a:pt x="26" y="53"/>
                  </a:cubicBezTo>
                  <a:cubicBezTo>
                    <a:pt x="27" y="53"/>
                    <a:pt x="27" y="53"/>
                    <a:pt x="27" y="53"/>
                  </a:cubicBezTo>
                  <a:cubicBezTo>
                    <a:pt x="26" y="53"/>
                    <a:pt x="26" y="53"/>
                    <a:pt x="26" y="53"/>
                  </a:cubicBezTo>
                  <a:moveTo>
                    <a:pt x="23" y="51"/>
                  </a:moveTo>
                  <a:cubicBezTo>
                    <a:pt x="23" y="51"/>
                    <a:pt x="23" y="51"/>
                    <a:pt x="22" y="51"/>
                  </a:cubicBezTo>
                  <a:cubicBezTo>
                    <a:pt x="22" y="51"/>
                    <a:pt x="22" y="51"/>
                    <a:pt x="22" y="51"/>
                  </a:cubicBezTo>
                  <a:cubicBezTo>
                    <a:pt x="22" y="51"/>
                    <a:pt x="23" y="52"/>
                    <a:pt x="23" y="51"/>
                  </a:cubicBezTo>
                  <a:moveTo>
                    <a:pt x="26" y="50"/>
                  </a:moveTo>
                  <a:cubicBezTo>
                    <a:pt x="26" y="50"/>
                    <a:pt x="27" y="51"/>
                    <a:pt x="26" y="51"/>
                  </a:cubicBezTo>
                  <a:cubicBezTo>
                    <a:pt x="26" y="51"/>
                    <a:pt x="26" y="51"/>
                    <a:pt x="26" y="51"/>
                  </a:cubicBezTo>
                  <a:cubicBezTo>
                    <a:pt x="25" y="51"/>
                    <a:pt x="25" y="51"/>
                    <a:pt x="25" y="51"/>
                  </a:cubicBezTo>
                  <a:cubicBezTo>
                    <a:pt x="25" y="51"/>
                    <a:pt x="24" y="51"/>
                    <a:pt x="24" y="51"/>
                  </a:cubicBezTo>
                  <a:cubicBezTo>
                    <a:pt x="24" y="51"/>
                    <a:pt x="25" y="52"/>
                    <a:pt x="25" y="52"/>
                  </a:cubicBezTo>
                  <a:cubicBezTo>
                    <a:pt x="26" y="52"/>
                    <a:pt x="27" y="52"/>
                    <a:pt x="27" y="52"/>
                  </a:cubicBezTo>
                  <a:cubicBezTo>
                    <a:pt x="27" y="52"/>
                    <a:pt x="27" y="52"/>
                    <a:pt x="27" y="52"/>
                  </a:cubicBezTo>
                  <a:cubicBezTo>
                    <a:pt x="26" y="52"/>
                    <a:pt x="25" y="52"/>
                    <a:pt x="25" y="52"/>
                  </a:cubicBezTo>
                  <a:cubicBezTo>
                    <a:pt x="26" y="51"/>
                    <a:pt x="26" y="51"/>
                    <a:pt x="27" y="52"/>
                  </a:cubicBezTo>
                  <a:cubicBezTo>
                    <a:pt x="27" y="51"/>
                    <a:pt x="27" y="50"/>
                    <a:pt x="26" y="50"/>
                  </a:cubicBezTo>
                  <a:moveTo>
                    <a:pt x="31" y="52"/>
                  </a:moveTo>
                  <a:cubicBezTo>
                    <a:pt x="31" y="52"/>
                    <a:pt x="31" y="52"/>
                    <a:pt x="32" y="53"/>
                  </a:cubicBezTo>
                  <a:cubicBezTo>
                    <a:pt x="31" y="52"/>
                    <a:pt x="32" y="52"/>
                    <a:pt x="32" y="52"/>
                  </a:cubicBezTo>
                  <a:lnTo>
                    <a:pt x="31" y="52"/>
                  </a:lnTo>
                  <a:close/>
                  <a:moveTo>
                    <a:pt x="34" y="52"/>
                  </a:moveTo>
                  <a:cubicBezTo>
                    <a:pt x="34" y="52"/>
                    <a:pt x="34" y="52"/>
                    <a:pt x="35" y="53"/>
                  </a:cubicBezTo>
                  <a:cubicBezTo>
                    <a:pt x="35" y="53"/>
                    <a:pt x="35" y="52"/>
                    <a:pt x="34" y="52"/>
                  </a:cubicBezTo>
                  <a:moveTo>
                    <a:pt x="32" y="49"/>
                  </a:moveTo>
                  <a:cubicBezTo>
                    <a:pt x="32" y="50"/>
                    <a:pt x="31" y="49"/>
                    <a:pt x="31" y="50"/>
                  </a:cubicBezTo>
                  <a:cubicBezTo>
                    <a:pt x="33" y="51"/>
                    <a:pt x="32" y="50"/>
                    <a:pt x="32" y="50"/>
                  </a:cubicBezTo>
                  <a:cubicBezTo>
                    <a:pt x="32" y="49"/>
                    <a:pt x="32" y="50"/>
                    <a:pt x="32" y="49"/>
                  </a:cubicBezTo>
                  <a:moveTo>
                    <a:pt x="32" y="48"/>
                  </a:moveTo>
                  <a:cubicBezTo>
                    <a:pt x="31" y="47"/>
                    <a:pt x="33" y="49"/>
                    <a:pt x="32" y="49"/>
                  </a:cubicBezTo>
                  <a:cubicBezTo>
                    <a:pt x="33" y="50"/>
                    <a:pt x="32" y="48"/>
                    <a:pt x="32" y="48"/>
                  </a:cubicBezTo>
                  <a:moveTo>
                    <a:pt x="35" y="50"/>
                  </a:moveTo>
                  <a:cubicBezTo>
                    <a:pt x="34" y="50"/>
                    <a:pt x="33" y="50"/>
                    <a:pt x="34" y="51"/>
                  </a:cubicBezTo>
                  <a:cubicBezTo>
                    <a:pt x="34" y="50"/>
                    <a:pt x="35" y="51"/>
                    <a:pt x="35" y="50"/>
                  </a:cubicBezTo>
                  <a:moveTo>
                    <a:pt x="23" y="46"/>
                  </a:moveTo>
                  <a:cubicBezTo>
                    <a:pt x="23" y="46"/>
                    <a:pt x="23" y="46"/>
                    <a:pt x="23" y="46"/>
                  </a:cubicBezTo>
                  <a:cubicBezTo>
                    <a:pt x="22" y="45"/>
                    <a:pt x="22" y="46"/>
                    <a:pt x="22" y="46"/>
                  </a:cubicBezTo>
                  <a:cubicBezTo>
                    <a:pt x="23" y="46"/>
                    <a:pt x="23" y="47"/>
                    <a:pt x="23" y="46"/>
                  </a:cubicBezTo>
                  <a:moveTo>
                    <a:pt x="28" y="49"/>
                  </a:moveTo>
                  <a:cubicBezTo>
                    <a:pt x="27" y="48"/>
                    <a:pt x="27" y="49"/>
                    <a:pt x="27" y="49"/>
                  </a:cubicBezTo>
                  <a:cubicBezTo>
                    <a:pt x="26" y="49"/>
                    <a:pt x="26" y="49"/>
                    <a:pt x="26" y="49"/>
                  </a:cubicBezTo>
                  <a:cubicBezTo>
                    <a:pt x="28" y="50"/>
                    <a:pt x="28" y="49"/>
                    <a:pt x="28" y="49"/>
                  </a:cubicBezTo>
                  <a:moveTo>
                    <a:pt x="26" y="48"/>
                  </a:moveTo>
                  <a:cubicBezTo>
                    <a:pt x="26" y="48"/>
                    <a:pt x="26" y="48"/>
                    <a:pt x="25" y="48"/>
                  </a:cubicBezTo>
                  <a:cubicBezTo>
                    <a:pt x="25" y="48"/>
                    <a:pt x="25" y="48"/>
                    <a:pt x="26" y="49"/>
                  </a:cubicBezTo>
                  <a:cubicBezTo>
                    <a:pt x="26" y="48"/>
                    <a:pt x="26" y="48"/>
                    <a:pt x="27" y="49"/>
                  </a:cubicBezTo>
                  <a:cubicBezTo>
                    <a:pt x="27" y="49"/>
                    <a:pt x="26" y="48"/>
                    <a:pt x="26" y="48"/>
                  </a:cubicBezTo>
                  <a:moveTo>
                    <a:pt x="22" y="45"/>
                  </a:moveTo>
                  <a:cubicBezTo>
                    <a:pt x="23" y="45"/>
                    <a:pt x="24" y="46"/>
                    <a:pt x="24" y="45"/>
                  </a:cubicBezTo>
                  <a:cubicBezTo>
                    <a:pt x="23" y="44"/>
                    <a:pt x="23" y="45"/>
                    <a:pt x="23" y="45"/>
                  </a:cubicBezTo>
                  <a:cubicBezTo>
                    <a:pt x="22" y="45"/>
                    <a:pt x="22" y="44"/>
                    <a:pt x="22" y="44"/>
                  </a:cubicBezTo>
                  <a:cubicBezTo>
                    <a:pt x="22" y="44"/>
                    <a:pt x="21" y="43"/>
                    <a:pt x="21" y="44"/>
                  </a:cubicBezTo>
                  <a:cubicBezTo>
                    <a:pt x="23" y="45"/>
                    <a:pt x="22" y="45"/>
                    <a:pt x="22" y="45"/>
                  </a:cubicBezTo>
                  <a:moveTo>
                    <a:pt x="24" y="43"/>
                  </a:moveTo>
                  <a:cubicBezTo>
                    <a:pt x="26" y="44"/>
                    <a:pt x="24" y="44"/>
                    <a:pt x="25" y="44"/>
                  </a:cubicBezTo>
                  <a:cubicBezTo>
                    <a:pt x="25" y="45"/>
                    <a:pt x="25" y="45"/>
                    <a:pt x="26" y="46"/>
                  </a:cubicBezTo>
                  <a:cubicBezTo>
                    <a:pt x="25" y="46"/>
                    <a:pt x="25" y="46"/>
                    <a:pt x="24" y="46"/>
                  </a:cubicBezTo>
                  <a:cubicBezTo>
                    <a:pt x="25" y="47"/>
                    <a:pt x="25" y="47"/>
                    <a:pt x="25" y="47"/>
                  </a:cubicBezTo>
                  <a:cubicBezTo>
                    <a:pt x="25" y="46"/>
                    <a:pt x="25" y="46"/>
                    <a:pt x="26" y="47"/>
                  </a:cubicBezTo>
                  <a:cubicBezTo>
                    <a:pt x="26" y="46"/>
                    <a:pt x="26" y="45"/>
                    <a:pt x="26" y="44"/>
                  </a:cubicBezTo>
                  <a:cubicBezTo>
                    <a:pt x="25" y="44"/>
                    <a:pt x="25" y="43"/>
                    <a:pt x="24" y="43"/>
                  </a:cubicBezTo>
                  <a:moveTo>
                    <a:pt x="20" y="38"/>
                  </a:moveTo>
                  <a:cubicBezTo>
                    <a:pt x="21" y="39"/>
                    <a:pt x="21" y="40"/>
                    <a:pt x="21" y="41"/>
                  </a:cubicBezTo>
                  <a:cubicBezTo>
                    <a:pt x="21" y="41"/>
                    <a:pt x="21" y="42"/>
                    <a:pt x="21" y="43"/>
                  </a:cubicBezTo>
                  <a:cubicBezTo>
                    <a:pt x="21" y="43"/>
                    <a:pt x="22" y="43"/>
                    <a:pt x="22" y="43"/>
                  </a:cubicBezTo>
                  <a:cubicBezTo>
                    <a:pt x="22" y="43"/>
                    <a:pt x="22" y="42"/>
                    <a:pt x="22" y="42"/>
                  </a:cubicBezTo>
                  <a:cubicBezTo>
                    <a:pt x="21" y="42"/>
                    <a:pt x="22" y="43"/>
                    <a:pt x="21" y="42"/>
                  </a:cubicBezTo>
                  <a:cubicBezTo>
                    <a:pt x="21" y="42"/>
                    <a:pt x="21" y="41"/>
                    <a:pt x="22" y="41"/>
                  </a:cubicBezTo>
                  <a:cubicBezTo>
                    <a:pt x="22" y="43"/>
                    <a:pt x="23" y="42"/>
                    <a:pt x="23" y="43"/>
                  </a:cubicBezTo>
                  <a:cubicBezTo>
                    <a:pt x="23" y="44"/>
                    <a:pt x="23" y="44"/>
                    <a:pt x="23" y="44"/>
                  </a:cubicBezTo>
                  <a:cubicBezTo>
                    <a:pt x="24" y="44"/>
                    <a:pt x="24" y="44"/>
                    <a:pt x="24" y="44"/>
                  </a:cubicBezTo>
                  <a:cubicBezTo>
                    <a:pt x="25" y="44"/>
                    <a:pt x="25" y="45"/>
                    <a:pt x="25" y="45"/>
                  </a:cubicBezTo>
                  <a:cubicBezTo>
                    <a:pt x="25" y="44"/>
                    <a:pt x="24" y="43"/>
                    <a:pt x="24" y="43"/>
                  </a:cubicBezTo>
                  <a:cubicBezTo>
                    <a:pt x="23" y="42"/>
                    <a:pt x="22" y="42"/>
                    <a:pt x="22" y="41"/>
                  </a:cubicBezTo>
                  <a:cubicBezTo>
                    <a:pt x="22" y="42"/>
                    <a:pt x="21" y="41"/>
                    <a:pt x="21" y="40"/>
                  </a:cubicBezTo>
                  <a:cubicBezTo>
                    <a:pt x="23" y="41"/>
                    <a:pt x="22" y="40"/>
                    <a:pt x="23" y="40"/>
                  </a:cubicBezTo>
                  <a:cubicBezTo>
                    <a:pt x="22" y="39"/>
                    <a:pt x="22" y="39"/>
                    <a:pt x="22" y="39"/>
                  </a:cubicBezTo>
                  <a:cubicBezTo>
                    <a:pt x="22" y="40"/>
                    <a:pt x="22" y="40"/>
                    <a:pt x="21" y="40"/>
                  </a:cubicBezTo>
                  <a:cubicBezTo>
                    <a:pt x="21" y="39"/>
                    <a:pt x="22" y="39"/>
                    <a:pt x="20" y="38"/>
                  </a:cubicBezTo>
                  <a:moveTo>
                    <a:pt x="25" y="41"/>
                  </a:moveTo>
                  <a:cubicBezTo>
                    <a:pt x="25" y="41"/>
                    <a:pt x="25" y="41"/>
                    <a:pt x="25" y="41"/>
                  </a:cubicBezTo>
                  <a:cubicBezTo>
                    <a:pt x="24" y="40"/>
                    <a:pt x="24" y="41"/>
                    <a:pt x="25" y="41"/>
                  </a:cubicBezTo>
                  <a:moveTo>
                    <a:pt x="23" y="38"/>
                  </a:moveTo>
                  <a:cubicBezTo>
                    <a:pt x="22" y="39"/>
                    <a:pt x="23" y="39"/>
                    <a:pt x="23" y="39"/>
                  </a:cubicBezTo>
                  <a:cubicBezTo>
                    <a:pt x="23" y="40"/>
                    <a:pt x="23" y="40"/>
                    <a:pt x="24" y="41"/>
                  </a:cubicBezTo>
                  <a:cubicBezTo>
                    <a:pt x="24" y="40"/>
                    <a:pt x="23" y="39"/>
                    <a:pt x="24" y="39"/>
                  </a:cubicBezTo>
                  <a:cubicBezTo>
                    <a:pt x="23" y="39"/>
                    <a:pt x="23" y="39"/>
                    <a:pt x="23" y="38"/>
                  </a:cubicBezTo>
                  <a:moveTo>
                    <a:pt x="21" y="36"/>
                  </a:moveTo>
                  <a:cubicBezTo>
                    <a:pt x="21" y="36"/>
                    <a:pt x="20" y="36"/>
                    <a:pt x="21" y="37"/>
                  </a:cubicBezTo>
                  <a:cubicBezTo>
                    <a:pt x="21" y="37"/>
                    <a:pt x="21" y="37"/>
                    <a:pt x="22" y="37"/>
                  </a:cubicBezTo>
                  <a:cubicBezTo>
                    <a:pt x="22" y="37"/>
                    <a:pt x="22" y="36"/>
                    <a:pt x="21" y="36"/>
                  </a:cubicBezTo>
                  <a:moveTo>
                    <a:pt x="22" y="35"/>
                  </a:moveTo>
                  <a:cubicBezTo>
                    <a:pt x="21" y="34"/>
                    <a:pt x="23" y="36"/>
                    <a:pt x="22" y="35"/>
                  </a:cubicBezTo>
                  <a:cubicBezTo>
                    <a:pt x="22" y="35"/>
                    <a:pt x="21" y="34"/>
                    <a:pt x="22" y="34"/>
                  </a:cubicBezTo>
                  <a:cubicBezTo>
                    <a:pt x="21" y="33"/>
                    <a:pt x="22" y="34"/>
                    <a:pt x="21" y="33"/>
                  </a:cubicBezTo>
                  <a:cubicBezTo>
                    <a:pt x="21" y="33"/>
                    <a:pt x="22" y="33"/>
                    <a:pt x="21" y="32"/>
                  </a:cubicBezTo>
                  <a:cubicBezTo>
                    <a:pt x="21" y="33"/>
                    <a:pt x="20" y="32"/>
                    <a:pt x="20" y="33"/>
                  </a:cubicBezTo>
                  <a:cubicBezTo>
                    <a:pt x="21" y="34"/>
                    <a:pt x="21" y="35"/>
                    <a:pt x="21" y="36"/>
                  </a:cubicBezTo>
                  <a:cubicBezTo>
                    <a:pt x="22" y="36"/>
                    <a:pt x="22" y="36"/>
                    <a:pt x="22" y="37"/>
                  </a:cubicBezTo>
                  <a:cubicBezTo>
                    <a:pt x="23" y="38"/>
                    <a:pt x="23" y="37"/>
                    <a:pt x="22" y="36"/>
                  </a:cubicBezTo>
                  <a:cubicBezTo>
                    <a:pt x="22" y="36"/>
                    <a:pt x="23" y="37"/>
                    <a:pt x="22" y="36"/>
                  </a:cubicBezTo>
                  <a:cubicBezTo>
                    <a:pt x="22" y="36"/>
                    <a:pt x="22" y="36"/>
                    <a:pt x="22" y="35"/>
                  </a:cubicBezTo>
                  <a:moveTo>
                    <a:pt x="24" y="35"/>
                  </a:moveTo>
                  <a:cubicBezTo>
                    <a:pt x="23" y="35"/>
                    <a:pt x="23" y="35"/>
                    <a:pt x="23" y="36"/>
                  </a:cubicBezTo>
                  <a:cubicBezTo>
                    <a:pt x="24" y="37"/>
                    <a:pt x="24" y="36"/>
                    <a:pt x="24" y="37"/>
                  </a:cubicBezTo>
                  <a:cubicBezTo>
                    <a:pt x="25" y="37"/>
                    <a:pt x="24" y="37"/>
                    <a:pt x="24" y="37"/>
                  </a:cubicBezTo>
                  <a:cubicBezTo>
                    <a:pt x="25" y="38"/>
                    <a:pt x="24" y="38"/>
                    <a:pt x="25" y="38"/>
                  </a:cubicBezTo>
                  <a:cubicBezTo>
                    <a:pt x="25" y="38"/>
                    <a:pt x="25" y="37"/>
                    <a:pt x="24" y="36"/>
                  </a:cubicBezTo>
                  <a:cubicBezTo>
                    <a:pt x="24" y="37"/>
                    <a:pt x="24" y="36"/>
                    <a:pt x="24" y="35"/>
                  </a:cubicBezTo>
                  <a:moveTo>
                    <a:pt x="22" y="33"/>
                  </a:moveTo>
                  <a:cubicBezTo>
                    <a:pt x="23" y="33"/>
                    <a:pt x="25" y="35"/>
                    <a:pt x="24" y="34"/>
                  </a:cubicBezTo>
                  <a:cubicBezTo>
                    <a:pt x="24" y="34"/>
                    <a:pt x="23" y="34"/>
                    <a:pt x="23" y="33"/>
                  </a:cubicBezTo>
                  <a:cubicBezTo>
                    <a:pt x="23" y="33"/>
                    <a:pt x="23" y="33"/>
                    <a:pt x="22" y="32"/>
                  </a:cubicBezTo>
                  <a:cubicBezTo>
                    <a:pt x="22" y="32"/>
                    <a:pt x="22" y="33"/>
                    <a:pt x="22" y="33"/>
                  </a:cubicBezTo>
                  <a:cubicBezTo>
                    <a:pt x="22" y="33"/>
                    <a:pt x="22" y="34"/>
                    <a:pt x="22" y="34"/>
                  </a:cubicBezTo>
                  <a:lnTo>
                    <a:pt x="22" y="33"/>
                  </a:lnTo>
                  <a:close/>
                  <a:moveTo>
                    <a:pt x="25" y="37"/>
                  </a:moveTo>
                  <a:cubicBezTo>
                    <a:pt x="26" y="37"/>
                    <a:pt x="26" y="37"/>
                    <a:pt x="26" y="36"/>
                  </a:cubicBezTo>
                  <a:cubicBezTo>
                    <a:pt x="25" y="36"/>
                    <a:pt x="25" y="36"/>
                    <a:pt x="25" y="37"/>
                  </a:cubicBezTo>
                  <a:moveTo>
                    <a:pt x="26" y="37"/>
                  </a:moveTo>
                  <a:cubicBezTo>
                    <a:pt x="26" y="37"/>
                    <a:pt x="27" y="38"/>
                    <a:pt x="27" y="38"/>
                  </a:cubicBezTo>
                  <a:cubicBezTo>
                    <a:pt x="27" y="38"/>
                    <a:pt x="26" y="38"/>
                    <a:pt x="26" y="38"/>
                  </a:cubicBezTo>
                  <a:cubicBezTo>
                    <a:pt x="27" y="38"/>
                    <a:pt x="27" y="39"/>
                    <a:pt x="27" y="39"/>
                  </a:cubicBezTo>
                  <a:cubicBezTo>
                    <a:pt x="27" y="38"/>
                    <a:pt x="28" y="39"/>
                    <a:pt x="28" y="38"/>
                  </a:cubicBezTo>
                  <a:cubicBezTo>
                    <a:pt x="27" y="38"/>
                    <a:pt x="27" y="38"/>
                    <a:pt x="26" y="37"/>
                  </a:cubicBezTo>
                  <a:moveTo>
                    <a:pt x="24" y="33"/>
                  </a:moveTo>
                  <a:cubicBezTo>
                    <a:pt x="23" y="32"/>
                    <a:pt x="23" y="33"/>
                    <a:pt x="23" y="33"/>
                  </a:cubicBezTo>
                  <a:cubicBezTo>
                    <a:pt x="23" y="32"/>
                    <a:pt x="24" y="34"/>
                    <a:pt x="24" y="33"/>
                  </a:cubicBezTo>
                  <a:moveTo>
                    <a:pt x="26" y="35"/>
                  </a:moveTo>
                  <a:cubicBezTo>
                    <a:pt x="26" y="35"/>
                    <a:pt x="25" y="35"/>
                    <a:pt x="26" y="35"/>
                  </a:cubicBezTo>
                  <a:cubicBezTo>
                    <a:pt x="26" y="37"/>
                    <a:pt x="27" y="36"/>
                    <a:pt x="26" y="35"/>
                  </a:cubicBezTo>
                  <a:moveTo>
                    <a:pt x="26" y="33"/>
                  </a:moveTo>
                  <a:cubicBezTo>
                    <a:pt x="25" y="33"/>
                    <a:pt x="25" y="33"/>
                    <a:pt x="26" y="34"/>
                  </a:cubicBezTo>
                  <a:cubicBezTo>
                    <a:pt x="26" y="34"/>
                    <a:pt x="26" y="34"/>
                    <a:pt x="26" y="33"/>
                  </a:cubicBezTo>
                  <a:moveTo>
                    <a:pt x="23" y="29"/>
                  </a:moveTo>
                  <a:cubicBezTo>
                    <a:pt x="23" y="29"/>
                    <a:pt x="22" y="28"/>
                    <a:pt x="22" y="29"/>
                  </a:cubicBezTo>
                  <a:cubicBezTo>
                    <a:pt x="23" y="29"/>
                    <a:pt x="24" y="31"/>
                    <a:pt x="23" y="29"/>
                  </a:cubicBezTo>
                  <a:moveTo>
                    <a:pt x="21" y="26"/>
                  </a:moveTo>
                  <a:cubicBezTo>
                    <a:pt x="20" y="25"/>
                    <a:pt x="20" y="27"/>
                    <a:pt x="20" y="27"/>
                  </a:cubicBezTo>
                  <a:cubicBezTo>
                    <a:pt x="21" y="29"/>
                    <a:pt x="20" y="27"/>
                    <a:pt x="21" y="28"/>
                  </a:cubicBezTo>
                  <a:cubicBezTo>
                    <a:pt x="21" y="28"/>
                    <a:pt x="22" y="29"/>
                    <a:pt x="22" y="28"/>
                  </a:cubicBezTo>
                  <a:cubicBezTo>
                    <a:pt x="22" y="28"/>
                    <a:pt x="21" y="27"/>
                    <a:pt x="21" y="27"/>
                  </a:cubicBezTo>
                  <a:cubicBezTo>
                    <a:pt x="21" y="27"/>
                    <a:pt x="21" y="27"/>
                    <a:pt x="21" y="26"/>
                  </a:cubicBezTo>
                  <a:moveTo>
                    <a:pt x="21" y="21"/>
                  </a:moveTo>
                  <a:cubicBezTo>
                    <a:pt x="21" y="20"/>
                    <a:pt x="22" y="21"/>
                    <a:pt x="22" y="20"/>
                  </a:cubicBezTo>
                  <a:cubicBezTo>
                    <a:pt x="21" y="19"/>
                    <a:pt x="21" y="20"/>
                    <a:pt x="21" y="21"/>
                  </a:cubicBezTo>
                  <a:moveTo>
                    <a:pt x="26" y="33"/>
                  </a:moveTo>
                  <a:cubicBezTo>
                    <a:pt x="26" y="32"/>
                    <a:pt x="26" y="32"/>
                    <a:pt x="26" y="32"/>
                  </a:cubicBezTo>
                  <a:cubicBezTo>
                    <a:pt x="26" y="32"/>
                    <a:pt x="27" y="33"/>
                    <a:pt x="27" y="34"/>
                  </a:cubicBezTo>
                  <a:cubicBezTo>
                    <a:pt x="27" y="34"/>
                    <a:pt x="27" y="34"/>
                    <a:pt x="27" y="34"/>
                  </a:cubicBezTo>
                  <a:cubicBezTo>
                    <a:pt x="26" y="33"/>
                    <a:pt x="27" y="33"/>
                    <a:pt x="26" y="33"/>
                  </a:cubicBezTo>
                  <a:moveTo>
                    <a:pt x="21" y="25"/>
                  </a:moveTo>
                  <a:cubicBezTo>
                    <a:pt x="20" y="24"/>
                    <a:pt x="20" y="25"/>
                    <a:pt x="20" y="24"/>
                  </a:cubicBezTo>
                  <a:cubicBezTo>
                    <a:pt x="20" y="25"/>
                    <a:pt x="21" y="25"/>
                    <a:pt x="21" y="26"/>
                  </a:cubicBezTo>
                  <a:lnTo>
                    <a:pt x="21" y="25"/>
                  </a:lnTo>
                  <a:close/>
                  <a:moveTo>
                    <a:pt x="26" y="30"/>
                  </a:moveTo>
                  <a:cubicBezTo>
                    <a:pt x="26" y="31"/>
                    <a:pt x="26" y="32"/>
                    <a:pt x="27" y="32"/>
                  </a:cubicBezTo>
                  <a:cubicBezTo>
                    <a:pt x="26" y="32"/>
                    <a:pt x="26" y="31"/>
                    <a:pt x="26" y="31"/>
                  </a:cubicBezTo>
                  <a:cubicBezTo>
                    <a:pt x="25" y="30"/>
                    <a:pt x="26" y="32"/>
                    <a:pt x="27" y="33"/>
                  </a:cubicBezTo>
                  <a:cubicBezTo>
                    <a:pt x="27" y="33"/>
                    <a:pt x="26" y="31"/>
                    <a:pt x="27" y="32"/>
                  </a:cubicBezTo>
                  <a:cubicBezTo>
                    <a:pt x="27" y="31"/>
                    <a:pt x="27" y="31"/>
                    <a:pt x="26" y="30"/>
                  </a:cubicBezTo>
                  <a:moveTo>
                    <a:pt x="22" y="25"/>
                  </a:moveTo>
                  <a:cubicBezTo>
                    <a:pt x="22" y="23"/>
                    <a:pt x="21" y="25"/>
                    <a:pt x="22" y="26"/>
                  </a:cubicBezTo>
                  <a:cubicBezTo>
                    <a:pt x="22" y="26"/>
                    <a:pt x="22" y="26"/>
                    <a:pt x="22" y="25"/>
                  </a:cubicBezTo>
                  <a:moveTo>
                    <a:pt x="23" y="24"/>
                  </a:moveTo>
                  <a:cubicBezTo>
                    <a:pt x="21" y="22"/>
                    <a:pt x="21" y="22"/>
                    <a:pt x="21" y="22"/>
                  </a:cubicBezTo>
                  <a:cubicBezTo>
                    <a:pt x="21" y="21"/>
                    <a:pt x="21" y="21"/>
                    <a:pt x="21" y="21"/>
                  </a:cubicBezTo>
                  <a:cubicBezTo>
                    <a:pt x="21" y="21"/>
                    <a:pt x="21" y="21"/>
                    <a:pt x="20" y="21"/>
                  </a:cubicBezTo>
                  <a:cubicBezTo>
                    <a:pt x="22" y="23"/>
                    <a:pt x="21" y="21"/>
                    <a:pt x="22" y="23"/>
                  </a:cubicBezTo>
                  <a:cubicBezTo>
                    <a:pt x="22" y="23"/>
                    <a:pt x="22" y="24"/>
                    <a:pt x="22" y="24"/>
                  </a:cubicBezTo>
                  <a:cubicBezTo>
                    <a:pt x="22" y="24"/>
                    <a:pt x="22" y="23"/>
                    <a:pt x="22" y="23"/>
                  </a:cubicBezTo>
                  <a:cubicBezTo>
                    <a:pt x="21" y="22"/>
                    <a:pt x="20" y="23"/>
                    <a:pt x="21" y="25"/>
                  </a:cubicBezTo>
                  <a:cubicBezTo>
                    <a:pt x="21" y="24"/>
                    <a:pt x="22" y="24"/>
                    <a:pt x="22" y="24"/>
                  </a:cubicBezTo>
                  <a:cubicBezTo>
                    <a:pt x="23" y="25"/>
                    <a:pt x="22" y="25"/>
                    <a:pt x="23" y="26"/>
                  </a:cubicBezTo>
                  <a:cubicBezTo>
                    <a:pt x="23" y="26"/>
                    <a:pt x="23" y="26"/>
                    <a:pt x="23" y="25"/>
                  </a:cubicBezTo>
                  <a:cubicBezTo>
                    <a:pt x="23" y="25"/>
                    <a:pt x="22" y="24"/>
                    <a:pt x="23" y="24"/>
                  </a:cubicBezTo>
                  <a:moveTo>
                    <a:pt x="26" y="27"/>
                  </a:moveTo>
                  <a:cubicBezTo>
                    <a:pt x="26" y="28"/>
                    <a:pt x="26" y="27"/>
                    <a:pt x="26" y="27"/>
                  </a:cubicBezTo>
                  <a:cubicBezTo>
                    <a:pt x="26" y="28"/>
                    <a:pt x="26" y="28"/>
                    <a:pt x="26" y="28"/>
                  </a:cubicBezTo>
                  <a:cubicBezTo>
                    <a:pt x="26" y="28"/>
                    <a:pt x="26" y="29"/>
                    <a:pt x="26" y="29"/>
                  </a:cubicBezTo>
                  <a:cubicBezTo>
                    <a:pt x="26" y="27"/>
                    <a:pt x="26" y="27"/>
                    <a:pt x="25" y="27"/>
                  </a:cubicBezTo>
                  <a:cubicBezTo>
                    <a:pt x="25" y="27"/>
                    <a:pt x="25" y="27"/>
                    <a:pt x="25" y="28"/>
                  </a:cubicBezTo>
                  <a:cubicBezTo>
                    <a:pt x="25" y="28"/>
                    <a:pt x="26" y="28"/>
                    <a:pt x="26" y="28"/>
                  </a:cubicBezTo>
                  <a:cubicBezTo>
                    <a:pt x="26" y="29"/>
                    <a:pt x="25" y="27"/>
                    <a:pt x="25" y="27"/>
                  </a:cubicBezTo>
                  <a:cubicBezTo>
                    <a:pt x="26" y="29"/>
                    <a:pt x="26" y="30"/>
                    <a:pt x="27" y="31"/>
                  </a:cubicBezTo>
                  <a:cubicBezTo>
                    <a:pt x="27" y="30"/>
                    <a:pt x="27" y="31"/>
                    <a:pt x="27" y="31"/>
                  </a:cubicBezTo>
                  <a:cubicBezTo>
                    <a:pt x="27" y="30"/>
                    <a:pt x="27" y="30"/>
                    <a:pt x="27" y="30"/>
                  </a:cubicBezTo>
                  <a:cubicBezTo>
                    <a:pt x="27" y="29"/>
                    <a:pt x="28" y="31"/>
                    <a:pt x="27" y="30"/>
                  </a:cubicBezTo>
                  <a:cubicBezTo>
                    <a:pt x="27" y="29"/>
                    <a:pt x="27" y="28"/>
                    <a:pt x="26" y="27"/>
                  </a:cubicBezTo>
                  <a:moveTo>
                    <a:pt x="25" y="25"/>
                  </a:moveTo>
                  <a:cubicBezTo>
                    <a:pt x="24" y="25"/>
                    <a:pt x="24" y="24"/>
                    <a:pt x="24" y="24"/>
                  </a:cubicBezTo>
                  <a:cubicBezTo>
                    <a:pt x="24" y="24"/>
                    <a:pt x="24" y="24"/>
                    <a:pt x="24" y="25"/>
                  </a:cubicBezTo>
                  <a:cubicBezTo>
                    <a:pt x="23" y="24"/>
                    <a:pt x="24" y="24"/>
                    <a:pt x="23" y="23"/>
                  </a:cubicBezTo>
                  <a:cubicBezTo>
                    <a:pt x="23" y="23"/>
                    <a:pt x="24" y="25"/>
                    <a:pt x="24" y="25"/>
                  </a:cubicBezTo>
                  <a:cubicBezTo>
                    <a:pt x="23" y="24"/>
                    <a:pt x="23" y="24"/>
                    <a:pt x="24" y="24"/>
                  </a:cubicBezTo>
                  <a:cubicBezTo>
                    <a:pt x="24" y="25"/>
                    <a:pt x="24" y="25"/>
                    <a:pt x="24" y="25"/>
                  </a:cubicBezTo>
                  <a:cubicBezTo>
                    <a:pt x="24" y="26"/>
                    <a:pt x="24" y="26"/>
                    <a:pt x="24" y="26"/>
                  </a:cubicBezTo>
                  <a:cubicBezTo>
                    <a:pt x="25" y="27"/>
                    <a:pt x="24" y="26"/>
                    <a:pt x="24" y="25"/>
                  </a:cubicBezTo>
                  <a:cubicBezTo>
                    <a:pt x="25" y="27"/>
                    <a:pt x="25" y="25"/>
                    <a:pt x="25" y="25"/>
                  </a:cubicBezTo>
                  <a:cubicBezTo>
                    <a:pt x="24" y="24"/>
                    <a:pt x="25" y="25"/>
                    <a:pt x="25" y="25"/>
                  </a:cubicBezTo>
                  <a:moveTo>
                    <a:pt x="23" y="21"/>
                  </a:moveTo>
                  <a:cubicBezTo>
                    <a:pt x="23" y="21"/>
                    <a:pt x="23" y="21"/>
                    <a:pt x="22" y="21"/>
                  </a:cubicBezTo>
                  <a:cubicBezTo>
                    <a:pt x="23" y="20"/>
                    <a:pt x="23" y="20"/>
                    <a:pt x="23" y="20"/>
                  </a:cubicBezTo>
                  <a:cubicBezTo>
                    <a:pt x="22" y="19"/>
                    <a:pt x="22" y="19"/>
                    <a:pt x="22" y="19"/>
                  </a:cubicBezTo>
                  <a:cubicBezTo>
                    <a:pt x="22" y="19"/>
                    <a:pt x="22" y="18"/>
                    <a:pt x="22" y="18"/>
                  </a:cubicBezTo>
                  <a:cubicBezTo>
                    <a:pt x="22" y="18"/>
                    <a:pt x="22" y="18"/>
                    <a:pt x="22" y="18"/>
                  </a:cubicBezTo>
                  <a:cubicBezTo>
                    <a:pt x="22" y="18"/>
                    <a:pt x="22" y="18"/>
                    <a:pt x="22" y="18"/>
                  </a:cubicBezTo>
                  <a:cubicBezTo>
                    <a:pt x="22" y="18"/>
                    <a:pt x="22" y="18"/>
                    <a:pt x="22" y="18"/>
                  </a:cubicBezTo>
                  <a:cubicBezTo>
                    <a:pt x="22" y="18"/>
                    <a:pt x="22" y="18"/>
                    <a:pt x="22" y="18"/>
                  </a:cubicBezTo>
                  <a:cubicBezTo>
                    <a:pt x="22" y="19"/>
                    <a:pt x="22" y="19"/>
                    <a:pt x="22" y="19"/>
                  </a:cubicBezTo>
                  <a:cubicBezTo>
                    <a:pt x="22" y="19"/>
                    <a:pt x="22" y="20"/>
                    <a:pt x="22" y="20"/>
                  </a:cubicBezTo>
                  <a:cubicBezTo>
                    <a:pt x="22" y="21"/>
                    <a:pt x="22" y="21"/>
                    <a:pt x="23" y="21"/>
                  </a:cubicBezTo>
                  <a:cubicBezTo>
                    <a:pt x="23" y="21"/>
                    <a:pt x="23" y="22"/>
                    <a:pt x="23" y="22"/>
                  </a:cubicBezTo>
                  <a:cubicBezTo>
                    <a:pt x="23" y="22"/>
                    <a:pt x="23" y="22"/>
                    <a:pt x="23" y="22"/>
                  </a:cubicBezTo>
                  <a:cubicBezTo>
                    <a:pt x="23" y="22"/>
                    <a:pt x="24" y="23"/>
                    <a:pt x="24" y="23"/>
                  </a:cubicBezTo>
                  <a:cubicBezTo>
                    <a:pt x="23" y="21"/>
                    <a:pt x="23" y="21"/>
                    <a:pt x="23" y="21"/>
                  </a:cubicBezTo>
                  <a:moveTo>
                    <a:pt x="25" y="23"/>
                  </a:moveTo>
                  <a:cubicBezTo>
                    <a:pt x="25" y="23"/>
                    <a:pt x="25" y="23"/>
                    <a:pt x="25" y="23"/>
                  </a:cubicBezTo>
                  <a:cubicBezTo>
                    <a:pt x="24" y="22"/>
                    <a:pt x="24" y="23"/>
                    <a:pt x="24" y="23"/>
                  </a:cubicBezTo>
                  <a:cubicBezTo>
                    <a:pt x="25" y="24"/>
                    <a:pt x="25" y="24"/>
                    <a:pt x="25" y="24"/>
                  </a:cubicBezTo>
                  <a:cubicBezTo>
                    <a:pt x="25" y="24"/>
                    <a:pt x="25" y="24"/>
                    <a:pt x="25" y="24"/>
                  </a:cubicBezTo>
                  <a:cubicBezTo>
                    <a:pt x="25" y="24"/>
                    <a:pt x="25" y="24"/>
                    <a:pt x="25" y="24"/>
                  </a:cubicBezTo>
                  <a:cubicBezTo>
                    <a:pt x="25" y="24"/>
                    <a:pt x="25" y="24"/>
                    <a:pt x="25" y="24"/>
                  </a:cubicBezTo>
                  <a:cubicBezTo>
                    <a:pt x="25" y="24"/>
                    <a:pt x="25" y="24"/>
                    <a:pt x="25" y="24"/>
                  </a:cubicBezTo>
                  <a:cubicBezTo>
                    <a:pt x="25" y="24"/>
                    <a:pt x="26" y="24"/>
                    <a:pt x="25" y="23"/>
                  </a:cubicBezTo>
                  <a:moveTo>
                    <a:pt x="25" y="22"/>
                  </a:moveTo>
                  <a:cubicBezTo>
                    <a:pt x="25" y="22"/>
                    <a:pt x="25" y="22"/>
                    <a:pt x="25" y="22"/>
                  </a:cubicBezTo>
                  <a:cubicBezTo>
                    <a:pt x="26" y="22"/>
                    <a:pt x="26" y="23"/>
                    <a:pt x="26" y="23"/>
                  </a:cubicBezTo>
                  <a:cubicBezTo>
                    <a:pt x="26" y="23"/>
                    <a:pt x="27" y="23"/>
                    <a:pt x="26" y="22"/>
                  </a:cubicBezTo>
                  <a:cubicBezTo>
                    <a:pt x="26" y="22"/>
                    <a:pt x="26" y="22"/>
                    <a:pt x="25" y="22"/>
                  </a:cubicBezTo>
                  <a:cubicBezTo>
                    <a:pt x="26" y="22"/>
                    <a:pt x="25" y="21"/>
                    <a:pt x="25" y="21"/>
                  </a:cubicBezTo>
                  <a:cubicBezTo>
                    <a:pt x="26" y="21"/>
                    <a:pt x="26" y="22"/>
                    <a:pt x="27" y="22"/>
                  </a:cubicBezTo>
                  <a:cubicBezTo>
                    <a:pt x="26" y="20"/>
                    <a:pt x="25" y="21"/>
                    <a:pt x="24" y="20"/>
                  </a:cubicBezTo>
                  <a:cubicBezTo>
                    <a:pt x="24" y="20"/>
                    <a:pt x="24" y="20"/>
                    <a:pt x="24" y="19"/>
                  </a:cubicBezTo>
                  <a:cubicBezTo>
                    <a:pt x="23" y="19"/>
                    <a:pt x="24" y="19"/>
                    <a:pt x="23" y="19"/>
                  </a:cubicBezTo>
                  <a:cubicBezTo>
                    <a:pt x="24" y="20"/>
                    <a:pt x="24" y="19"/>
                    <a:pt x="24" y="20"/>
                  </a:cubicBezTo>
                  <a:cubicBezTo>
                    <a:pt x="24" y="20"/>
                    <a:pt x="24" y="20"/>
                    <a:pt x="24" y="20"/>
                  </a:cubicBezTo>
                  <a:cubicBezTo>
                    <a:pt x="24" y="21"/>
                    <a:pt x="24" y="21"/>
                    <a:pt x="25" y="21"/>
                  </a:cubicBezTo>
                  <a:cubicBezTo>
                    <a:pt x="25" y="22"/>
                    <a:pt x="25" y="22"/>
                    <a:pt x="25" y="22"/>
                  </a:cubicBezTo>
                  <a:cubicBezTo>
                    <a:pt x="25" y="22"/>
                    <a:pt x="25" y="22"/>
                    <a:pt x="25" y="22"/>
                  </a:cubicBezTo>
                  <a:moveTo>
                    <a:pt x="28" y="24"/>
                  </a:moveTo>
                  <a:cubicBezTo>
                    <a:pt x="27" y="23"/>
                    <a:pt x="28" y="24"/>
                    <a:pt x="28" y="24"/>
                  </a:cubicBezTo>
                  <a:cubicBezTo>
                    <a:pt x="27" y="25"/>
                    <a:pt x="26" y="23"/>
                    <a:pt x="26" y="23"/>
                  </a:cubicBezTo>
                  <a:cubicBezTo>
                    <a:pt x="26" y="24"/>
                    <a:pt x="27" y="25"/>
                    <a:pt x="27" y="25"/>
                  </a:cubicBezTo>
                  <a:cubicBezTo>
                    <a:pt x="27" y="24"/>
                    <a:pt x="28" y="25"/>
                    <a:pt x="29" y="25"/>
                  </a:cubicBezTo>
                  <a:lnTo>
                    <a:pt x="28" y="24"/>
                  </a:lnTo>
                  <a:close/>
                  <a:moveTo>
                    <a:pt x="32" y="26"/>
                  </a:moveTo>
                  <a:cubicBezTo>
                    <a:pt x="32" y="25"/>
                    <a:pt x="32" y="25"/>
                    <a:pt x="31" y="25"/>
                  </a:cubicBezTo>
                  <a:cubicBezTo>
                    <a:pt x="31" y="25"/>
                    <a:pt x="31" y="25"/>
                    <a:pt x="31" y="26"/>
                  </a:cubicBezTo>
                  <a:cubicBezTo>
                    <a:pt x="32" y="26"/>
                    <a:pt x="32" y="26"/>
                    <a:pt x="32" y="26"/>
                  </a:cubicBezTo>
                  <a:moveTo>
                    <a:pt x="32" y="24"/>
                  </a:moveTo>
                  <a:cubicBezTo>
                    <a:pt x="32" y="24"/>
                    <a:pt x="31" y="23"/>
                    <a:pt x="32" y="23"/>
                  </a:cubicBezTo>
                  <a:cubicBezTo>
                    <a:pt x="32" y="24"/>
                    <a:pt x="33" y="24"/>
                    <a:pt x="32" y="24"/>
                  </a:cubicBezTo>
                  <a:moveTo>
                    <a:pt x="35" y="23"/>
                  </a:moveTo>
                  <a:cubicBezTo>
                    <a:pt x="35" y="22"/>
                    <a:pt x="35" y="23"/>
                    <a:pt x="34" y="23"/>
                  </a:cubicBezTo>
                  <a:cubicBezTo>
                    <a:pt x="35" y="24"/>
                    <a:pt x="35" y="24"/>
                    <a:pt x="35" y="23"/>
                  </a:cubicBezTo>
                  <a:moveTo>
                    <a:pt x="36" y="26"/>
                  </a:moveTo>
                  <a:cubicBezTo>
                    <a:pt x="36" y="25"/>
                    <a:pt x="35" y="24"/>
                    <a:pt x="35" y="25"/>
                  </a:cubicBezTo>
                  <a:cubicBezTo>
                    <a:pt x="35" y="25"/>
                    <a:pt x="36" y="26"/>
                    <a:pt x="36" y="26"/>
                  </a:cubicBezTo>
                  <a:moveTo>
                    <a:pt x="40" y="32"/>
                  </a:moveTo>
                  <a:cubicBezTo>
                    <a:pt x="39" y="32"/>
                    <a:pt x="39" y="31"/>
                    <a:pt x="39" y="31"/>
                  </a:cubicBezTo>
                  <a:cubicBezTo>
                    <a:pt x="39" y="32"/>
                    <a:pt x="39" y="32"/>
                    <a:pt x="39" y="32"/>
                  </a:cubicBezTo>
                  <a:cubicBezTo>
                    <a:pt x="39" y="32"/>
                    <a:pt x="40" y="32"/>
                    <a:pt x="40" y="32"/>
                  </a:cubicBezTo>
                  <a:moveTo>
                    <a:pt x="40" y="31"/>
                  </a:moveTo>
                  <a:cubicBezTo>
                    <a:pt x="40" y="30"/>
                    <a:pt x="39" y="30"/>
                    <a:pt x="40" y="32"/>
                  </a:cubicBezTo>
                  <a:cubicBezTo>
                    <a:pt x="40" y="32"/>
                    <a:pt x="40" y="33"/>
                    <a:pt x="40" y="32"/>
                  </a:cubicBezTo>
                  <a:cubicBezTo>
                    <a:pt x="40" y="32"/>
                    <a:pt x="40" y="32"/>
                    <a:pt x="40" y="32"/>
                  </a:cubicBezTo>
                  <a:cubicBezTo>
                    <a:pt x="40" y="32"/>
                    <a:pt x="40" y="31"/>
                    <a:pt x="40" y="31"/>
                  </a:cubicBezTo>
                  <a:moveTo>
                    <a:pt x="42" y="33"/>
                  </a:moveTo>
                  <a:cubicBezTo>
                    <a:pt x="42" y="32"/>
                    <a:pt x="42" y="33"/>
                    <a:pt x="41" y="33"/>
                  </a:cubicBezTo>
                  <a:cubicBezTo>
                    <a:pt x="41" y="33"/>
                    <a:pt x="41" y="31"/>
                    <a:pt x="41" y="33"/>
                  </a:cubicBezTo>
                  <a:cubicBezTo>
                    <a:pt x="41" y="33"/>
                    <a:pt x="42" y="34"/>
                    <a:pt x="42" y="33"/>
                  </a:cubicBezTo>
                  <a:moveTo>
                    <a:pt x="43" y="30"/>
                  </a:moveTo>
                  <a:cubicBezTo>
                    <a:pt x="43" y="29"/>
                    <a:pt x="42" y="29"/>
                    <a:pt x="42" y="30"/>
                  </a:cubicBezTo>
                  <a:cubicBezTo>
                    <a:pt x="42" y="30"/>
                    <a:pt x="43" y="31"/>
                    <a:pt x="43" y="30"/>
                  </a:cubicBezTo>
                  <a:moveTo>
                    <a:pt x="38" y="35"/>
                  </a:moveTo>
                  <a:cubicBezTo>
                    <a:pt x="38" y="35"/>
                    <a:pt x="37" y="34"/>
                    <a:pt x="37" y="34"/>
                  </a:cubicBezTo>
                  <a:cubicBezTo>
                    <a:pt x="38" y="36"/>
                    <a:pt x="38" y="36"/>
                    <a:pt x="38" y="35"/>
                  </a:cubicBezTo>
                  <a:moveTo>
                    <a:pt x="39" y="36"/>
                  </a:moveTo>
                  <a:cubicBezTo>
                    <a:pt x="39" y="36"/>
                    <a:pt x="38" y="34"/>
                    <a:pt x="39" y="35"/>
                  </a:cubicBezTo>
                  <a:cubicBezTo>
                    <a:pt x="39" y="36"/>
                    <a:pt x="39" y="36"/>
                    <a:pt x="39" y="37"/>
                  </a:cubicBezTo>
                  <a:cubicBezTo>
                    <a:pt x="39" y="37"/>
                    <a:pt x="39" y="37"/>
                    <a:pt x="39" y="36"/>
                  </a:cubicBezTo>
                  <a:moveTo>
                    <a:pt x="41" y="40"/>
                  </a:moveTo>
                  <a:cubicBezTo>
                    <a:pt x="41" y="39"/>
                    <a:pt x="41" y="38"/>
                    <a:pt x="40" y="38"/>
                  </a:cubicBezTo>
                  <a:cubicBezTo>
                    <a:pt x="41" y="39"/>
                    <a:pt x="41" y="39"/>
                    <a:pt x="41" y="40"/>
                  </a:cubicBezTo>
                  <a:moveTo>
                    <a:pt x="41" y="38"/>
                  </a:moveTo>
                  <a:cubicBezTo>
                    <a:pt x="40" y="37"/>
                    <a:pt x="41" y="36"/>
                    <a:pt x="40" y="36"/>
                  </a:cubicBezTo>
                  <a:cubicBezTo>
                    <a:pt x="40" y="37"/>
                    <a:pt x="41" y="39"/>
                    <a:pt x="41" y="38"/>
                  </a:cubicBezTo>
                  <a:moveTo>
                    <a:pt x="43" y="38"/>
                  </a:moveTo>
                  <a:cubicBezTo>
                    <a:pt x="43" y="38"/>
                    <a:pt x="43" y="39"/>
                    <a:pt x="44" y="39"/>
                  </a:cubicBezTo>
                  <a:cubicBezTo>
                    <a:pt x="44" y="39"/>
                    <a:pt x="44" y="39"/>
                    <a:pt x="44" y="39"/>
                  </a:cubicBezTo>
                  <a:cubicBezTo>
                    <a:pt x="44" y="38"/>
                    <a:pt x="43" y="37"/>
                    <a:pt x="43" y="38"/>
                  </a:cubicBezTo>
                  <a:moveTo>
                    <a:pt x="44" y="43"/>
                  </a:moveTo>
                  <a:cubicBezTo>
                    <a:pt x="44" y="43"/>
                    <a:pt x="44" y="42"/>
                    <a:pt x="44" y="42"/>
                  </a:cubicBezTo>
                  <a:cubicBezTo>
                    <a:pt x="44" y="42"/>
                    <a:pt x="44" y="41"/>
                    <a:pt x="44" y="41"/>
                  </a:cubicBezTo>
                  <a:cubicBezTo>
                    <a:pt x="44" y="41"/>
                    <a:pt x="44" y="41"/>
                    <a:pt x="44" y="40"/>
                  </a:cubicBezTo>
                  <a:cubicBezTo>
                    <a:pt x="44" y="40"/>
                    <a:pt x="43" y="40"/>
                    <a:pt x="43" y="40"/>
                  </a:cubicBezTo>
                  <a:cubicBezTo>
                    <a:pt x="43" y="40"/>
                    <a:pt x="42" y="38"/>
                    <a:pt x="42" y="38"/>
                  </a:cubicBezTo>
                  <a:cubicBezTo>
                    <a:pt x="42" y="38"/>
                    <a:pt x="43" y="37"/>
                    <a:pt x="42" y="37"/>
                  </a:cubicBezTo>
                  <a:cubicBezTo>
                    <a:pt x="42" y="38"/>
                    <a:pt x="42" y="37"/>
                    <a:pt x="42" y="38"/>
                  </a:cubicBezTo>
                  <a:cubicBezTo>
                    <a:pt x="42" y="38"/>
                    <a:pt x="42" y="39"/>
                    <a:pt x="42" y="39"/>
                  </a:cubicBezTo>
                  <a:cubicBezTo>
                    <a:pt x="42" y="39"/>
                    <a:pt x="42" y="40"/>
                    <a:pt x="42" y="39"/>
                  </a:cubicBezTo>
                  <a:cubicBezTo>
                    <a:pt x="42" y="39"/>
                    <a:pt x="42" y="39"/>
                    <a:pt x="42" y="39"/>
                  </a:cubicBezTo>
                  <a:cubicBezTo>
                    <a:pt x="42" y="38"/>
                    <a:pt x="41" y="38"/>
                    <a:pt x="41" y="37"/>
                  </a:cubicBezTo>
                  <a:cubicBezTo>
                    <a:pt x="41" y="37"/>
                    <a:pt x="41" y="36"/>
                    <a:pt x="41" y="36"/>
                  </a:cubicBezTo>
                  <a:cubicBezTo>
                    <a:pt x="41" y="37"/>
                    <a:pt x="41" y="36"/>
                    <a:pt x="41" y="38"/>
                  </a:cubicBezTo>
                  <a:cubicBezTo>
                    <a:pt x="41" y="38"/>
                    <a:pt x="41" y="37"/>
                    <a:pt x="42" y="38"/>
                  </a:cubicBezTo>
                  <a:cubicBezTo>
                    <a:pt x="42" y="40"/>
                    <a:pt x="42" y="41"/>
                    <a:pt x="42" y="42"/>
                  </a:cubicBezTo>
                  <a:cubicBezTo>
                    <a:pt x="42" y="42"/>
                    <a:pt x="42" y="42"/>
                    <a:pt x="42" y="42"/>
                  </a:cubicBezTo>
                  <a:cubicBezTo>
                    <a:pt x="42" y="41"/>
                    <a:pt x="42" y="40"/>
                    <a:pt x="42" y="40"/>
                  </a:cubicBezTo>
                  <a:cubicBezTo>
                    <a:pt x="42" y="40"/>
                    <a:pt x="42" y="40"/>
                    <a:pt x="42" y="41"/>
                  </a:cubicBezTo>
                  <a:cubicBezTo>
                    <a:pt x="42" y="41"/>
                    <a:pt x="42" y="41"/>
                    <a:pt x="42" y="41"/>
                  </a:cubicBezTo>
                  <a:cubicBezTo>
                    <a:pt x="43" y="42"/>
                    <a:pt x="43" y="41"/>
                    <a:pt x="43" y="42"/>
                  </a:cubicBezTo>
                  <a:cubicBezTo>
                    <a:pt x="43" y="42"/>
                    <a:pt x="43" y="43"/>
                    <a:pt x="43" y="41"/>
                  </a:cubicBezTo>
                  <a:cubicBezTo>
                    <a:pt x="43" y="41"/>
                    <a:pt x="43" y="40"/>
                    <a:pt x="42" y="40"/>
                  </a:cubicBezTo>
                  <a:cubicBezTo>
                    <a:pt x="42" y="39"/>
                    <a:pt x="43" y="41"/>
                    <a:pt x="43" y="41"/>
                  </a:cubicBezTo>
                  <a:cubicBezTo>
                    <a:pt x="43" y="41"/>
                    <a:pt x="44" y="41"/>
                    <a:pt x="44" y="41"/>
                  </a:cubicBezTo>
                  <a:cubicBezTo>
                    <a:pt x="44" y="42"/>
                    <a:pt x="43" y="41"/>
                    <a:pt x="44" y="42"/>
                  </a:cubicBezTo>
                  <a:cubicBezTo>
                    <a:pt x="44" y="42"/>
                    <a:pt x="44" y="43"/>
                    <a:pt x="44" y="43"/>
                  </a:cubicBezTo>
                  <a:moveTo>
                    <a:pt x="46" y="37"/>
                  </a:moveTo>
                  <a:cubicBezTo>
                    <a:pt x="46" y="36"/>
                    <a:pt x="45" y="34"/>
                    <a:pt x="45" y="34"/>
                  </a:cubicBezTo>
                  <a:cubicBezTo>
                    <a:pt x="45" y="35"/>
                    <a:pt x="45" y="35"/>
                    <a:pt x="45" y="35"/>
                  </a:cubicBezTo>
                  <a:cubicBezTo>
                    <a:pt x="45" y="36"/>
                    <a:pt x="45" y="35"/>
                    <a:pt x="45" y="35"/>
                  </a:cubicBezTo>
                  <a:cubicBezTo>
                    <a:pt x="45" y="34"/>
                    <a:pt x="44" y="34"/>
                    <a:pt x="44" y="34"/>
                  </a:cubicBezTo>
                  <a:cubicBezTo>
                    <a:pt x="44" y="33"/>
                    <a:pt x="44" y="34"/>
                    <a:pt x="43" y="33"/>
                  </a:cubicBezTo>
                  <a:cubicBezTo>
                    <a:pt x="44" y="35"/>
                    <a:pt x="44" y="34"/>
                    <a:pt x="44" y="35"/>
                  </a:cubicBezTo>
                  <a:lnTo>
                    <a:pt x="46" y="37"/>
                  </a:lnTo>
                  <a:close/>
                  <a:moveTo>
                    <a:pt x="49" y="37"/>
                  </a:moveTo>
                  <a:cubicBezTo>
                    <a:pt x="48" y="37"/>
                    <a:pt x="48" y="37"/>
                    <a:pt x="48" y="37"/>
                  </a:cubicBezTo>
                  <a:cubicBezTo>
                    <a:pt x="48" y="36"/>
                    <a:pt x="48" y="37"/>
                    <a:pt x="48" y="36"/>
                  </a:cubicBezTo>
                  <a:cubicBezTo>
                    <a:pt x="48" y="36"/>
                    <a:pt x="48" y="36"/>
                    <a:pt x="48" y="36"/>
                  </a:cubicBezTo>
                  <a:cubicBezTo>
                    <a:pt x="48" y="36"/>
                    <a:pt x="48" y="36"/>
                    <a:pt x="48" y="36"/>
                  </a:cubicBezTo>
                  <a:cubicBezTo>
                    <a:pt x="48" y="36"/>
                    <a:pt x="48" y="37"/>
                    <a:pt x="48" y="37"/>
                  </a:cubicBezTo>
                  <a:cubicBezTo>
                    <a:pt x="48" y="35"/>
                    <a:pt x="47" y="36"/>
                    <a:pt x="47" y="36"/>
                  </a:cubicBezTo>
                  <a:cubicBezTo>
                    <a:pt x="47" y="35"/>
                    <a:pt x="47" y="35"/>
                    <a:pt x="47" y="35"/>
                  </a:cubicBezTo>
                  <a:cubicBezTo>
                    <a:pt x="46" y="36"/>
                    <a:pt x="46" y="33"/>
                    <a:pt x="46" y="35"/>
                  </a:cubicBezTo>
                  <a:cubicBezTo>
                    <a:pt x="46" y="35"/>
                    <a:pt x="46" y="36"/>
                    <a:pt x="46" y="37"/>
                  </a:cubicBezTo>
                  <a:cubicBezTo>
                    <a:pt x="46" y="37"/>
                    <a:pt x="47" y="37"/>
                    <a:pt x="47" y="36"/>
                  </a:cubicBezTo>
                  <a:cubicBezTo>
                    <a:pt x="48" y="37"/>
                    <a:pt x="48" y="39"/>
                    <a:pt x="49" y="37"/>
                  </a:cubicBezTo>
                  <a:moveTo>
                    <a:pt x="49" y="47"/>
                  </a:moveTo>
                  <a:cubicBezTo>
                    <a:pt x="48" y="47"/>
                    <a:pt x="49" y="47"/>
                    <a:pt x="48" y="47"/>
                  </a:cubicBezTo>
                  <a:cubicBezTo>
                    <a:pt x="48" y="48"/>
                    <a:pt x="48" y="47"/>
                    <a:pt x="49" y="48"/>
                  </a:cubicBezTo>
                  <a:lnTo>
                    <a:pt x="49" y="47"/>
                  </a:lnTo>
                  <a:close/>
                  <a:moveTo>
                    <a:pt x="51" y="42"/>
                  </a:moveTo>
                  <a:cubicBezTo>
                    <a:pt x="51" y="42"/>
                    <a:pt x="50" y="42"/>
                    <a:pt x="50" y="42"/>
                  </a:cubicBezTo>
                  <a:cubicBezTo>
                    <a:pt x="50" y="42"/>
                    <a:pt x="51" y="43"/>
                    <a:pt x="51" y="42"/>
                  </a:cubicBezTo>
                  <a:moveTo>
                    <a:pt x="52" y="40"/>
                  </a:moveTo>
                  <a:cubicBezTo>
                    <a:pt x="51" y="39"/>
                    <a:pt x="52" y="39"/>
                    <a:pt x="52" y="38"/>
                  </a:cubicBezTo>
                  <a:cubicBezTo>
                    <a:pt x="51" y="38"/>
                    <a:pt x="51" y="38"/>
                    <a:pt x="51" y="38"/>
                  </a:cubicBezTo>
                  <a:cubicBezTo>
                    <a:pt x="50" y="38"/>
                    <a:pt x="50" y="39"/>
                    <a:pt x="50" y="39"/>
                  </a:cubicBezTo>
                  <a:cubicBezTo>
                    <a:pt x="50" y="38"/>
                    <a:pt x="50" y="37"/>
                    <a:pt x="50" y="37"/>
                  </a:cubicBezTo>
                  <a:cubicBezTo>
                    <a:pt x="49" y="37"/>
                    <a:pt x="49" y="37"/>
                    <a:pt x="49" y="38"/>
                  </a:cubicBezTo>
                  <a:cubicBezTo>
                    <a:pt x="49" y="38"/>
                    <a:pt x="50" y="39"/>
                    <a:pt x="50" y="38"/>
                  </a:cubicBezTo>
                  <a:cubicBezTo>
                    <a:pt x="50" y="38"/>
                    <a:pt x="50" y="39"/>
                    <a:pt x="50" y="39"/>
                  </a:cubicBezTo>
                  <a:cubicBezTo>
                    <a:pt x="51" y="38"/>
                    <a:pt x="51" y="40"/>
                    <a:pt x="52" y="40"/>
                  </a:cubicBezTo>
                  <a:moveTo>
                    <a:pt x="52" y="39"/>
                  </a:moveTo>
                  <a:cubicBezTo>
                    <a:pt x="52" y="39"/>
                    <a:pt x="52" y="39"/>
                    <a:pt x="52" y="39"/>
                  </a:cubicBezTo>
                  <a:cubicBezTo>
                    <a:pt x="52" y="39"/>
                    <a:pt x="52" y="40"/>
                    <a:pt x="52" y="40"/>
                  </a:cubicBezTo>
                  <a:cubicBezTo>
                    <a:pt x="52" y="40"/>
                    <a:pt x="53" y="38"/>
                    <a:pt x="52" y="39"/>
                  </a:cubicBezTo>
                  <a:moveTo>
                    <a:pt x="66" y="93"/>
                  </a:moveTo>
                  <a:cubicBezTo>
                    <a:pt x="66" y="93"/>
                    <a:pt x="66" y="93"/>
                    <a:pt x="66" y="93"/>
                  </a:cubicBezTo>
                  <a:cubicBezTo>
                    <a:pt x="67" y="93"/>
                    <a:pt x="68" y="94"/>
                    <a:pt x="68" y="93"/>
                  </a:cubicBezTo>
                  <a:cubicBezTo>
                    <a:pt x="67" y="93"/>
                    <a:pt x="67" y="93"/>
                    <a:pt x="66" y="93"/>
                  </a:cubicBezTo>
                  <a:moveTo>
                    <a:pt x="73" y="87"/>
                  </a:moveTo>
                  <a:cubicBezTo>
                    <a:pt x="73" y="87"/>
                    <a:pt x="73" y="88"/>
                    <a:pt x="73" y="88"/>
                  </a:cubicBezTo>
                  <a:cubicBezTo>
                    <a:pt x="73" y="88"/>
                    <a:pt x="73" y="87"/>
                    <a:pt x="73" y="87"/>
                  </a:cubicBezTo>
                  <a:moveTo>
                    <a:pt x="66" y="82"/>
                  </a:moveTo>
                  <a:cubicBezTo>
                    <a:pt x="66" y="82"/>
                    <a:pt x="66" y="82"/>
                    <a:pt x="66" y="82"/>
                  </a:cubicBezTo>
                  <a:cubicBezTo>
                    <a:pt x="67" y="82"/>
                    <a:pt x="67" y="81"/>
                    <a:pt x="66" y="82"/>
                  </a:cubicBezTo>
                  <a:moveTo>
                    <a:pt x="66" y="80"/>
                  </a:moveTo>
                  <a:cubicBezTo>
                    <a:pt x="66" y="80"/>
                    <a:pt x="65" y="81"/>
                    <a:pt x="66" y="81"/>
                  </a:cubicBezTo>
                  <a:cubicBezTo>
                    <a:pt x="66" y="81"/>
                    <a:pt x="67" y="80"/>
                    <a:pt x="66" y="80"/>
                  </a:cubicBezTo>
                  <a:moveTo>
                    <a:pt x="63" y="69"/>
                  </a:moveTo>
                  <a:cubicBezTo>
                    <a:pt x="63" y="69"/>
                    <a:pt x="64" y="69"/>
                    <a:pt x="64" y="69"/>
                  </a:cubicBezTo>
                  <a:cubicBezTo>
                    <a:pt x="64" y="68"/>
                    <a:pt x="64" y="68"/>
                    <a:pt x="64" y="68"/>
                  </a:cubicBezTo>
                  <a:cubicBezTo>
                    <a:pt x="63" y="68"/>
                    <a:pt x="63" y="69"/>
                    <a:pt x="63" y="69"/>
                  </a:cubicBezTo>
                  <a:moveTo>
                    <a:pt x="65" y="61"/>
                  </a:moveTo>
                  <a:cubicBezTo>
                    <a:pt x="65" y="62"/>
                    <a:pt x="64" y="62"/>
                    <a:pt x="65" y="62"/>
                  </a:cubicBezTo>
                  <a:cubicBezTo>
                    <a:pt x="66" y="62"/>
                    <a:pt x="65" y="62"/>
                    <a:pt x="66" y="62"/>
                  </a:cubicBezTo>
                  <a:cubicBezTo>
                    <a:pt x="66" y="61"/>
                    <a:pt x="66" y="61"/>
                    <a:pt x="65" y="61"/>
                  </a:cubicBezTo>
                  <a:moveTo>
                    <a:pt x="59" y="63"/>
                  </a:moveTo>
                  <a:cubicBezTo>
                    <a:pt x="59" y="63"/>
                    <a:pt x="58" y="63"/>
                    <a:pt x="58" y="63"/>
                  </a:cubicBezTo>
                  <a:cubicBezTo>
                    <a:pt x="59" y="63"/>
                    <a:pt x="59" y="63"/>
                    <a:pt x="59" y="62"/>
                  </a:cubicBezTo>
                  <a:cubicBezTo>
                    <a:pt x="60" y="62"/>
                    <a:pt x="60" y="63"/>
                    <a:pt x="60" y="62"/>
                  </a:cubicBezTo>
                  <a:cubicBezTo>
                    <a:pt x="60" y="61"/>
                    <a:pt x="60" y="62"/>
                    <a:pt x="59" y="63"/>
                  </a:cubicBezTo>
                  <a:moveTo>
                    <a:pt x="56" y="56"/>
                  </a:moveTo>
                  <a:cubicBezTo>
                    <a:pt x="56" y="57"/>
                    <a:pt x="56" y="57"/>
                    <a:pt x="56" y="57"/>
                  </a:cubicBezTo>
                  <a:cubicBezTo>
                    <a:pt x="56" y="56"/>
                    <a:pt x="56" y="56"/>
                    <a:pt x="56" y="56"/>
                  </a:cubicBezTo>
                  <a:moveTo>
                    <a:pt x="57" y="51"/>
                  </a:moveTo>
                  <a:cubicBezTo>
                    <a:pt x="58" y="51"/>
                    <a:pt x="58" y="51"/>
                    <a:pt x="58" y="51"/>
                  </a:cubicBezTo>
                  <a:cubicBezTo>
                    <a:pt x="59" y="51"/>
                    <a:pt x="58" y="50"/>
                    <a:pt x="57" y="51"/>
                  </a:cubicBezTo>
                  <a:moveTo>
                    <a:pt x="54" y="52"/>
                  </a:moveTo>
                  <a:cubicBezTo>
                    <a:pt x="54" y="53"/>
                    <a:pt x="54" y="53"/>
                    <a:pt x="55" y="53"/>
                  </a:cubicBezTo>
                  <a:cubicBezTo>
                    <a:pt x="54" y="52"/>
                    <a:pt x="54" y="52"/>
                    <a:pt x="54" y="52"/>
                  </a:cubicBezTo>
                  <a:moveTo>
                    <a:pt x="53" y="51"/>
                  </a:moveTo>
                  <a:cubicBezTo>
                    <a:pt x="54" y="51"/>
                    <a:pt x="54" y="51"/>
                    <a:pt x="55" y="50"/>
                  </a:cubicBezTo>
                  <a:cubicBezTo>
                    <a:pt x="54" y="50"/>
                    <a:pt x="54" y="49"/>
                    <a:pt x="53" y="51"/>
                  </a:cubicBezTo>
                  <a:moveTo>
                    <a:pt x="54" y="46"/>
                  </a:moveTo>
                  <a:cubicBezTo>
                    <a:pt x="54" y="47"/>
                    <a:pt x="54" y="47"/>
                    <a:pt x="54" y="47"/>
                  </a:cubicBezTo>
                  <a:cubicBezTo>
                    <a:pt x="55" y="46"/>
                    <a:pt x="55" y="46"/>
                    <a:pt x="54" y="46"/>
                  </a:cubicBezTo>
                  <a:moveTo>
                    <a:pt x="51" y="49"/>
                  </a:moveTo>
                  <a:cubicBezTo>
                    <a:pt x="50" y="50"/>
                    <a:pt x="51" y="50"/>
                    <a:pt x="51" y="51"/>
                  </a:cubicBezTo>
                  <a:cubicBezTo>
                    <a:pt x="51" y="50"/>
                    <a:pt x="51" y="50"/>
                    <a:pt x="51" y="50"/>
                  </a:cubicBezTo>
                  <a:cubicBezTo>
                    <a:pt x="51" y="50"/>
                    <a:pt x="51" y="48"/>
                    <a:pt x="51" y="49"/>
                  </a:cubicBezTo>
                  <a:moveTo>
                    <a:pt x="53" y="41"/>
                  </a:moveTo>
                  <a:cubicBezTo>
                    <a:pt x="53" y="41"/>
                    <a:pt x="54" y="41"/>
                    <a:pt x="54" y="40"/>
                  </a:cubicBezTo>
                  <a:cubicBezTo>
                    <a:pt x="54" y="40"/>
                    <a:pt x="54" y="39"/>
                    <a:pt x="53" y="40"/>
                  </a:cubicBezTo>
                  <a:cubicBezTo>
                    <a:pt x="53" y="40"/>
                    <a:pt x="53" y="41"/>
                    <a:pt x="53" y="41"/>
                  </a:cubicBezTo>
                  <a:moveTo>
                    <a:pt x="55" y="42"/>
                  </a:moveTo>
                  <a:cubicBezTo>
                    <a:pt x="56" y="42"/>
                    <a:pt x="55" y="42"/>
                    <a:pt x="55" y="41"/>
                  </a:cubicBezTo>
                  <a:cubicBezTo>
                    <a:pt x="55" y="41"/>
                    <a:pt x="55" y="41"/>
                    <a:pt x="54" y="41"/>
                  </a:cubicBezTo>
                  <a:cubicBezTo>
                    <a:pt x="55" y="41"/>
                    <a:pt x="55" y="40"/>
                    <a:pt x="55" y="40"/>
                  </a:cubicBezTo>
                  <a:cubicBezTo>
                    <a:pt x="54" y="41"/>
                    <a:pt x="55" y="41"/>
                    <a:pt x="54" y="41"/>
                  </a:cubicBezTo>
                  <a:cubicBezTo>
                    <a:pt x="54" y="41"/>
                    <a:pt x="54" y="41"/>
                    <a:pt x="53" y="42"/>
                  </a:cubicBezTo>
                  <a:cubicBezTo>
                    <a:pt x="54" y="42"/>
                    <a:pt x="55" y="42"/>
                    <a:pt x="55" y="42"/>
                  </a:cubicBezTo>
                  <a:moveTo>
                    <a:pt x="60" y="48"/>
                  </a:moveTo>
                  <a:cubicBezTo>
                    <a:pt x="60" y="48"/>
                    <a:pt x="60" y="47"/>
                    <a:pt x="60" y="47"/>
                  </a:cubicBezTo>
                  <a:cubicBezTo>
                    <a:pt x="60" y="47"/>
                    <a:pt x="60" y="47"/>
                    <a:pt x="60" y="47"/>
                  </a:cubicBezTo>
                  <a:cubicBezTo>
                    <a:pt x="59" y="47"/>
                    <a:pt x="60" y="48"/>
                    <a:pt x="60" y="48"/>
                  </a:cubicBezTo>
                  <a:moveTo>
                    <a:pt x="62" y="49"/>
                  </a:moveTo>
                  <a:cubicBezTo>
                    <a:pt x="62" y="49"/>
                    <a:pt x="62" y="49"/>
                    <a:pt x="61" y="49"/>
                  </a:cubicBezTo>
                  <a:cubicBezTo>
                    <a:pt x="61" y="49"/>
                    <a:pt x="61" y="50"/>
                    <a:pt x="61" y="50"/>
                  </a:cubicBezTo>
                  <a:lnTo>
                    <a:pt x="62" y="49"/>
                  </a:lnTo>
                  <a:close/>
                  <a:moveTo>
                    <a:pt x="62" y="50"/>
                  </a:moveTo>
                  <a:cubicBezTo>
                    <a:pt x="63" y="50"/>
                    <a:pt x="64" y="49"/>
                    <a:pt x="63" y="49"/>
                  </a:cubicBezTo>
                  <a:cubicBezTo>
                    <a:pt x="62" y="49"/>
                    <a:pt x="63" y="49"/>
                    <a:pt x="62" y="50"/>
                  </a:cubicBezTo>
                  <a:cubicBezTo>
                    <a:pt x="63" y="50"/>
                    <a:pt x="62" y="50"/>
                    <a:pt x="62" y="50"/>
                  </a:cubicBezTo>
                  <a:close/>
                  <a:moveTo>
                    <a:pt x="69" y="58"/>
                  </a:moveTo>
                  <a:cubicBezTo>
                    <a:pt x="69" y="57"/>
                    <a:pt x="68" y="57"/>
                    <a:pt x="68" y="57"/>
                  </a:cubicBezTo>
                  <a:cubicBezTo>
                    <a:pt x="68" y="57"/>
                    <a:pt x="68" y="58"/>
                    <a:pt x="68" y="58"/>
                  </a:cubicBezTo>
                  <a:lnTo>
                    <a:pt x="69" y="58"/>
                  </a:lnTo>
                  <a:close/>
                  <a:moveTo>
                    <a:pt x="70" y="108"/>
                  </a:moveTo>
                  <a:cubicBezTo>
                    <a:pt x="69" y="108"/>
                    <a:pt x="69" y="108"/>
                    <a:pt x="69" y="107"/>
                  </a:cubicBezTo>
                  <a:cubicBezTo>
                    <a:pt x="69" y="107"/>
                    <a:pt x="68" y="107"/>
                    <a:pt x="68" y="107"/>
                  </a:cubicBezTo>
                  <a:cubicBezTo>
                    <a:pt x="68" y="108"/>
                    <a:pt x="69" y="109"/>
                    <a:pt x="70" y="108"/>
                  </a:cubicBezTo>
                  <a:moveTo>
                    <a:pt x="69" y="111"/>
                  </a:moveTo>
                  <a:cubicBezTo>
                    <a:pt x="69" y="111"/>
                    <a:pt x="69" y="111"/>
                    <a:pt x="69" y="111"/>
                  </a:cubicBezTo>
                  <a:cubicBezTo>
                    <a:pt x="70" y="111"/>
                    <a:pt x="69" y="111"/>
                    <a:pt x="69" y="110"/>
                  </a:cubicBezTo>
                  <a:cubicBezTo>
                    <a:pt x="69" y="110"/>
                    <a:pt x="68" y="111"/>
                    <a:pt x="69" y="111"/>
                  </a:cubicBezTo>
                  <a:moveTo>
                    <a:pt x="22" y="135"/>
                  </a:moveTo>
                  <a:cubicBezTo>
                    <a:pt x="22" y="136"/>
                    <a:pt x="21" y="137"/>
                    <a:pt x="22" y="136"/>
                  </a:cubicBezTo>
                  <a:cubicBezTo>
                    <a:pt x="22" y="136"/>
                    <a:pt x="23" y="135"/>
                    <a:pt x="22" y="135"/>
                  </a:cubicBezTo>
                  <a:moveTo>
                    <a:pt x="23" y="132"/>
                  </a:moveTo>
                  <a:cubicBezTo>
                    <a:pt x="24" y="133"/>
                    <a:pt x="23" y="133"/>
                    <a:pt x="23" y="133"/>
                  </a:cubicBezTo>
                  <a:cubicBezTo>
                    <a:pt x="23" y="134"/>
                    <a:pt x="23" y="133"/>
                    <a:pt x="23" y="134"/>
                  </a:cubicBezTo>
                  <a:cubicBezTo>
                    <a:pt x="24" y="133"/>
                    <a:pt x="24" y="132"/>
                    <a:pt x="24" y="132"/>
                  </a:cubicBezTo>
                  <a:cubicBezTo>
                    <a:pt x="24" y="132"/>
                    <a:pt x="23" y="133"/>
                    <a:pt x="24" y="133"/>
                  </a:cubicBezTo>
                  <a:cubicBezTo>
                    <a:pt x="24" y="132"/>
                    <a:pt x="24" y="132"/>
                    <a:pt x="23" y="132"/>
                  </a:cubicBezTo>
                  <a:moveTo>
                    <a:pt x="22" y="131"/>
                  </a:moveTo>
                  <a:cubicBezTo>
                    <a:pt x="21" y="132"/>
                    <a:pt x="21" y="132"/>
                    <a:pt x="21" y="132"/>
                  </a:cubicBezTo>
                  <a:cubicBezTo>
                    <a:pt x="21" y="132"/>
                    <a:pt x="22" y="132"/>
                    <a:pt x="22" y="131"/>
                  </a:cubicBezTo>
                  <a:moveTo>
                    <a:pt x="24" y="101"/>
                  </a:moveTo>
                  <a:cubicBezTo>
                    <a:pt x="24" y="101"/>
                    <a:pt x="23" y="101"/>
                    <a:pt x="23" y="101"/>
                  </a:cubicBezTo>
                  <a:lnTo>
                    <a:pt x="24" y="101"/>
                  </a:lnTo>
                  <a:close/>
                  <a:moveTo>
                    <a:pt x="24" y="96"/>
                  </a:moveTo>
                  <a:cubicBezTo>
                    <a:pt x="25" y="96"/>
                    <a:pt x="25" y="96"/>
                    <a:pt x="25" y="97"/>
                  </a:cubicBezTo>
                  <a:cubicBezTo>
                    <a:pt x="24" y="97"/>
                    <a:pt x="24" y="97"/>
                    <a:pt x="24" y="96"/>
                  </a:cubicBezTo>
                  <a:moveTo>
                    <a:pt x="5" y="102"/>
                  </a:moveTo>
                  <a:cubicBezTo>
                    <a:pt x="5" y="102"/>
                    <a:pt x="6" y="101"/>
                    <a:pt x="6" y="101"/>
                  </a:cubicBezTo>
                  <a:cubicBezTo>
                    <a:pt x="6" y="101"/>
                    <a:pt x="6" y="102"/>
                    <a:pt x="5" y="102"/>
                  </a:cubicBezTo>
                  <a:cubicBezTo>
                    <a:pt x="5" y="102"/>
                    <a:pt x="5" y="102"/>
                    <a:pt x="5" y="102"/>
                  </a:cubicBezTo>
                  <a:moveTo>
                    <a:pt x="4" y="103"/>
                  </a:moveTo>
                  <a:cubicBezTo>
                    <a:pt x="4" y="103"/>
                    <a:pt x="4" y="103"/>
                    <a:pt x="5" y="102"/>
                  </a:cubicBezTo>
                  <a:cubicBezTo>
                    <a:pt x="5" y="102"/>
                    <a:pt x="6" y="102"/>
                    <a:pt x="6" y="102"/>
                  </a:cubicBezTo>
                  <a:cubicBezTo>
                    <a:pt x="6" y="102"/>
                    <a:pt x="5" y="102"/>
                    <a:pt x="5" y="102"/>
                  </a:cubicBezTo>
                  <a:cubicBezTo>
                    <a:pt x="5" y="102"/>
                    <a:pt x="5" y="102"/>
                    <a:pt x="4" y="102"/>
                  </a:cubicBezTo>
                  <a:cubicBezTo>
                    <a:pt x="5" y="102"/>
                    <a:pt x="4" y="103"/>
                    <a:pt x="4" y="103"/>
                  </a:cubicBezTo>
                  <a:moveTo>
                    <a:pt x="28" y="99"/>
                  </a:moveTo>
                  <a:cubicBezTo>
                    <a:pt x="28" y="98"/>
                    <a:pt x="29" y="97"/>
                    <a:pt x="28" y="97"/>
                  </a:cubicBezTo>
                  <a:cubicBezTo>
                    <a:pt x="27" y="97"/>
                    <a:pt x="28" y="97"/>
                    <a:pt x="28" y="98"/>
                  </a:cubicBezTo>
                  <a:cubicBezTo>
                    <a:pt x="27" y="98"/>
                    <a:pt x="27" y="98"/>
                    <a:pt x="27" y="98"/>
                  </a:cubicBezTo>
                  <a:cubicBezTo>
                    <a:pt x="28" y="98"/>
                    <a:pt x="27" y="99"/>
                    <a:pt x="28" y="99"/>
                  </a:cubicBezTo>
                  <a:moveTo>
                    <a:pt x="6" y="103"/>
                  </a:moveTo>
                  <a:cubicBezTo>
                    <a:pt x="6" y="103"/>
                    <a:pt x="5" y="103"/>
                    <a:pt x="5" y="103"/>
                  </a:cubicBezTo>
                  <a:cubicBezTo>
                    <a:pt x="5" y="103"/>
                    <a:pt x="6" y="103"/>
                    <a:pt x="5" y="103"/>
                  </a:cubicBezTo>
                  <a:cubicBezTo>
                    <a:pt x="6" y="103"/>
                    <a:pt x="6" y="103"/>
                    <a:pt x="6" y="103"/>
                  </a:cubicBezTo>
                  <a:moveTo>
                    <a:pt x="7" y="103"/>
                  </a:moveTo>
                  <a:cubicBezTo>
                    <a:pt x="7" y="103"/>
                    <a:pt x="7" y="103"/>
                    <a:pt x="6" y="103"/>
                  </a:cubicBezTo>
                  <a:cubicBezTo>
                    <a:pt x="5" y="103"/>
                    <a:pt x="7" y="103"/>
                    <a:pt x="7" y="103"/>
                  </a:cubicBezTo>
                  <a:moveTo>
                    <a:pt x="27" y="112"/>
                  </a:moveTo>
                  <a:cubicBezTo>
                    <a:pt x="26" y="112"/>
                    <a:pt x="26" y="112"/>
                    <a:pt x="26" y="113"/>
                  </a:cubicBezTo>
                  <a:cubicBezTo>
                    <a:pt x="26" y="113"/>
                    <a:pt x="27" y="112"/>
                    <a:pt x="27" y="112"/>
                  </a:cubicBezTo>
                  <a:moveTo>
                    <a:pt x="18" y="122"/>
                  </a:moveTo>
                  <a:cubicBezTo>
                    <a:pt x="17" y="122"/>
                    <a:pt x="17" y="122"/>
                    <a:pt x="17" y="122"/>
                  </a:cubicBezTo>
                  <a:cubicBezTo>
                    <a:pt x="17" y="123"/>
                    <a:pt x="17" y="123"/>
                    <a:pt x="17" y="123"/>
                  </a:cubicBezTo>
                  <a:cubicBezTo>
                    <a:pt x="17" y="123"/>
                    <a:pt x="18" y="123"/>
                    <a:pt x="18" y="122"/>
                  </a:cubicBezTo>
                  <a:moveTo>
                    <a:pt x="19" y="141"/>
                  </a:moveTo>
                  <a:cubicBezTo>
                    <a:pt x="19" y="140"/>
                    <a:pt x="19" y="140"/>
                    <a:pt x="19" y="140"/>
                  </a:cubicBezTo>
                  <a:cubicBezTo>
                    <a:pt x="19" y="140"/>
                    <a:pt x="19" y="141"/>
                    <a:pt x="19" y="141"/>
                  </a:cubicBezTo>
                  <a:moveTo>
                    <a:pt x="19" y="144"/>
                  </a:moveTo>
                  <a:cubicBezTo>
                    <a:pt x="19" y="143"/>
                    <a:pt x="20" y="143"/>
                    <a:pt x="19" y="143"/>
                  </a:cubicBezTo>
                  <a:cubicBezTo>
                    <a:pt x="19" y="143"/>
                    <a:pt x="19" y="144"/>
                    <a:pt x="19" y="144"/>
                  </a:cubicBezTo>
                  <a:moveTo>
                    <a:pt x="23" y="142"/>
                  </a:moveTo>
                  <a:cubicBezTo>
                    <a:pt x="22" y="143"/>
                    <a:pt x="23" y="143"/>
                    <a:pt x="24" y="142"/>
                  </a:cubicBezTo>
                  <a:cubicBezTo>
                    <a:pt x="23" y="142"/>
                    <a:pt x="23" y="141"/>
                    <a:pt x="23" y="142"/>
                  </a:cubicBezTo>
                  <a:moveTo>
                    <a:pt x="26" y="147"/>
                  </a:moveTo>
                  <a:cubicBezTo>
                    <a:pt x="25" y="147"/>
                    <a:pt x="26" y="146"/>
                    <a:pt x="26" y="146"/>
                  </a:cubicBezTo>
                  <a:cubicBezTo>
                    <a:pt x="25" y="146"/>
                    <a:pt x="25" y="146"/>
                    <a:pt x="24" y="146"/>
                  </a:cubicBezTo>
                  <a:cubicBezTo>
                    <a:pt x="24" y="146"/>
                    <a:pt x="24" y="146"/>
                    <a:pt x="24" y="145"/>
                  </a:cubicBezTo>
                  <a:cubicBezTo>
                    <a:pt x="23" y="146"/>
                    <a:pt x="22" y="145"/>
                    <a:pt x="21" y="144"/>
                  </a:cubicBezTo>
                  <a:cubicBezTo>
                    <a:pt x="21" y="145"/>
                    <a:pt x="21" y="144"/>
                    <a:pt x="21" y="144"/>
                  </a:cubicBezTo>
                  <a:cubicBezTo>
                    <a:pt x="21" y="144"/>
                    <a:pt x="21" y="144"/>
                    <a:pt x="22" y="144"/>
                  </a:cubicBezTo>
                  <a:cubicBezTo>
                    <a:pt x="21" y="145"/>
                    <a:pt x="21" y="145"/>
                    <a:pt x="22" y="146"/>
                  </a:cubicBezTo>
                  <a:cubicBezTo>
                    <a:pt x="22" y="146"/>
                    <a:pt x="22" y="146"/>
                    <a:pt x="22" y="146"/>
                  </a:cubicBezTo>
                  <a:cubicBezTo>
                    <a:pt x="23" y="146"/>
                    <a:pt x="23" y="147"/>
                    <a:pt x="23" y="147"/>
                  </a:cubicBezTo>
                  <a:cubicBezTo>
                    <a:pt x="23" y="147"/>
                    <a:pt x="24" y="147"/>
                    <a:pt x="24" y="147"/>
                  </a:cubicBezTo>
                  <a:cubicBezTo>
                    <a:pt x="24" y="147"/>
                    <a:pt x="25" y="148"/>
                    <a:pt x="26" y="147"/>
                  </a:cubicBezTo>
                  <a:moveTo>
                    <a:pt x="44" y="144"/>
                  </a:moveTo>
                  <a:cubicBezTo>
                    <a:pt x="44" y="144"/>
                    <a:pt x="43" y="143"/>
                    <a:pt x="43" y="143"/>
                  </a:cubicBezTo>
                  <a:cubicBezTo>
                    <a:pt x="43" y="143"/>
                    <a:pt x="43" y="144"/>
                    <a:pt x="42" y="144"/>
                  </a:cubicBezTo>
                  <a:cubicBezTo>
                    <a:pt x="42" y="144"/>
                    <a:pt x="42" y="144"/>
                    <a:pt x="42" y="144"/>
                  </a:cubicBezTo>
                  <a:cubicBezTo>
                    <a:pt x="42" y="144"/>
                    <a:pt x="42" y="144"/>
                    <a:pt x="42" y="144"/>
                  </a:cubicBezTo>
                  <a:cubicBezTo>
                    <a:pt x="41" y="144"/>
                    <a:pt x="41" y="145"/>
                    <a:pt x="41" y="146"/>
                  </a:cubicBezTo>
                  <a:cubicBezTo>
                    <a:pt x="41" y="146"/>
                    <a:pt x="42" y="145"/>
                    <a:pt x="43" y="144"/>
                  </a:cubicBezTo>
                  <a:cubicBezTo>
                    <a:pt x="43" y="144"/>
                    <a:pt x="44" y="145"/>
                    <a:pt x="44" y="144"/>
                  </a:cubicBezTo>
                  <a:moveTo>
                    <a:pt x="56" y="126"/>
                  </a:moveTo>
                  <a:cubicBezTo>
                    <a:pt x="55" y="126"/>
                    <a:pt x="55" y="126"/>
                    <a:pt x="55" y="126"/>
                  </a:cubicBezTo>
                  <a:cubicBezTo>
                    <a:pt x="56" y="127"/>
                    <a:pt x="56" y="126"/>
                    <a:pt x="56" y="126"/>
                  </a:cubicBezTo>
                  <a:moveTo>
                    <a:pt x="55" y="129"/>
                  </a:moveTo>
                  <a:cubicBezTo>
                    <a:pt x="56" y="129"/>
                    <a:pt x="55" y="128"/>
                    <a:pt x="54" y="128"/>
                  </a:cubicBezTo>
                  <a:cubicBezTo>
                    <a:pt x="55" y="128"/>
                    <a:pt x="54" y="128"/>
                    <a:pt x="55" y="129"/>
                  </a:cubicBezTo>
                  <a:moveTo>
                    <a:pt x="56" y="129"/>
                  </a:moveTo>
                  <a:cubicBezTo>
                    <a:pt x="56" y="129"/>
                    <a:pt x="56" y="129"/>
                    <a:pt x="55" y="129"/>
                  </a:cubicBezTo>
                  <a:cubicBezTo>
                    <a:pt x="55" y="130"/>
                    <a:pt x="57" y="130"/>
                    <a:pt x="56" y="129"/>
                  </a:cubicBezTo>
                  <a:moveTo>
                    <a:pt x="44" y="143"/>
                  </a:moveTo>
                  <a:cubicBezTo>
                    <a:pt x="44" y="143"/>
                    <a:pt x="45" y="143"/>
                    <a:pt x="45" y="144"/>
                  </a:cubicBezTo>
                  <a:cubicBezTo>
                    <a:pt x="45" y="144"/>
                    <a:pt x="45" y="144"/>
                    <a:pt x="45" y="145"/>
                  </a:cubicBezTo>
                  <a:cubicBezTo>
                    <a:pt x="45" y="144"/>
                    <a:pt x="45" y="143"/>
                    <a:pt x="44" y="143"/>
                  </a:cubicBezTo>
                  <a:moveTo>
                    <a:pt x="58" y="150"/>
                  </a:moveTo>
                  <a:cubicBezTo>
                    <a:pt x="57" y="150"/>
                    <a:pt x="57" y="151"/>
                    <a:pt x="56" y="151"/>
                  </a:cubicBezTo>
                  <a:cubicBezTo>
                    <a:pt x="57" y="151"/>
                    <a:pt x="58" y="151"/>
                    <a:pt x="58" y="150"/>
                  </a:cubicBezTo>
                  <a:moveTo>
                    <a:pt x="62" y="147"/>
                  </a:moveTo>
                  <a:cubicBezTo>
                    <a:pt x="62" y="148"/>
                    <a:pt x="61" y="147"/>
                    <a:pt x="61" y="147"/>
                  </a:cubicBezTo>
                  <a:cubicBezTo>
                    <a:pt x="61" y="148"/>
                    <a:pt x="61" y="148"/>
                    <a:pt x="61" y="149"/>
                  </a:cubicBezTo>
                  <a:cubicBezTo>
                    <a:pt x="61" y="148"/>
                    <a:pt x="62" y="148"/>
                    <a:pt x="62" y="147"/>
                  </a:cubicBezTo>
                  <a:moveTo>
                    <a:pt x="70" y="140"/>
                  </a:moveTo>
                  <a:cubicBezTo>
                    <a:pt x="69" y="140"/>
                    <a:pt x="69" y="141"/>
                    <a:pt x="69" y="141"/>
                  </a:cubicBezTo>
                  <a:cubicBezTo>
                    <a:pt x="70" y="141"/>
                    <a:pt x="70" y="141"/>
                    <a:pt x="70" y="140"/>
                  </a:cubicBezTo>
                  <a:moveTo>
                    <a:pt x="60" y="131"/>
                  </a:moveTo>
                  <a:cubicBezTo>
                    <a:pt x="59" y="131"/>
                    <a:pt x="60" y="131"/>
                    <a:pt x="59" y="132"/>
                  </a:cubicBezTo>
                  <a:cubicBezTo>
                    <a:pt x="59" y="131"/>
                    <a:pt x="59" y="132"/>
                    <a:pt x="59" y="132"/>
                  </a:cubicBezTo>
                  <a:cubicBezTo>
                    <a:pt x="58" y="132"/>
                    <a:pt x="58" y="132"/>
                    <a:pt x="58" y="132"/>
                  </a:cubicBezTo>
                  <a:cubicBezTo>
                    <a:pt x="58" y="133"/>
                    <a:pt x="57" y="133"/>
                    <a:pt x="58" y="133"/>
                  </a:cubicBezTo>
                  <a:cubicBezTo>
                    <a:pt x="58" y="133"/>
                    <a:pt x="57" y="134"/>
                    <a:pt x="57" y="133"/>
                  </a:cubicBezTo>
                  <a:cubicBezTo>
                    <a:pt x="57" y="133"/>
                    <a:pt x="58" y="133"/>
                    <a:pt x="57" y="133"/>
                  </a:cubicBezTo>
                  <a:cubicBezTo>
                    <a:pt x="57" y="133"/>
                    <a:pt x="57" y="133"/>
                    <a:pt x="57" y="133"/>
                  </a:cubicBezTo>
                  <a:cubicBezTo>
                    <a:pt x="57" y="133"/>
                    <a:pt x="57" y="135"/>
                    <a:pt x="56" y="134"/>
                  </a:cubicBezTo>
                  <a:cubicBezTo>
                    <a:pt x="56" y="134"/>
                    <a:pt x="56" y="134"/>
                    <a:pt x="56" y="134"/>
                  </a:cubicBezTo>
                  <a:cubicBezTo>
                    <a:pt x="56" y="135"/>
                    <a:pt x="55" y="133"/>
                    <a:pt x="55" y="135"/>
                  </a:cubicBezTo>
                  <a:cubicBezTo>
                    <a:pt x="55" y="135"/>
                    <a:pt x="56" y="134"/>
                    <a:pt x="56" y="135"/>
                  </a:cubicBezTo>
                  <a:cubicBezTo>
                    <a:pt x="55" y="135"/>
                    <a:pt x="55" y="135"/>
                    <a:pt x="55" y="136"/>
                  </a:cubicBezTo>
                  <a:cubicBezTo>
                    <a:pt x="55" y="136"/>
                    <a:pt x="54" y="135"/>
                    <a:pt x="54" y="135"/>
                  </a:cubicBezTo>
                  <a:cubicBezTo>
                    <a:pt x="54" y="135"/>
                    <a:pt x="53" y="136"/>
                    <a:pt x="53" y="136"/>
                  </a:cubicBezTo>
                  <a:cubicBezTo>
                    <a:pt x="53" y="136"/>
                    <a:pt x="53" y="135"/>
                    <a:pt x="53" y="135"/>
                  </a:cubicBezTo>
                  <a:cubicBezTo>
                    <a:pt x="53" y="135"/>
                    <a:pt x="53" y="136"/>
                    <a:pt x="52" y="136"/>
                  </a:cubicBezTo>
                  <a:cubicBezTo>
                    <a:pt x="52" y="136"/>
                    <a:pt x="52" y="135"/>
                    <a:pt x="52" y="135"/>
                  </a:cubicBezTo>
                  <a:cubicBezTo>
                    <a:pt x="52" y="136"/>
                    <a:pt x="52" y="136"/>
                    <a:pt x="53" y="136"/>
                  </a:cubicBezTo>
                  <a:cubicBezTo>
                    <a:pt x="52" y="137"/>
                    <a:pt x="53" y="137"/>
                    <a:pt x="53" y="138"/>
                  </a:cubicBezTo>
                  <a:cubicBezTo>
                    <a:pt x="52" y="138"/>
                    <a:pt x="52" y="137"/>
                    <a:pt x="52" y="138"/>
                  </a:cubicBezTo>
                  <a:cubicBezTo>
                    <a:pt x="52" y="138"/>
                    <a:pt x="52" y="138"/>
                    <a:pt x="52" y="139"/>
                  </a:cubicBezTo>
                  <a:cubicBezTo>
                    <a:pt x="51" y="139"/>
                    <a:pt x="50" y="140"/>
                    <a:pt x="49" y="140"/>
                  </a:cubicBezTo>
                  <a:cubicBezTo>
                    <a:pt x="49" y="140"/>
                    <a:pt x="49" y="140"/>
                    <a:pt x="49" y="141"/>
                  </a:cubicBezTo>
                  <a:cubicBezTo>
                    <a:pt x="47" y="142"/>
                    <a:pt x="47" y="142"/>
                    <a:pt x="45" y="142"/>
                  </a:cubicBezTo>
                  <a:cubicBezTo>
                    <a:pt x="45" y="144"/>
                    <a:pt x="46" y="143"/>
                    <a:pt x="47" y="142"/>
                  </a:cubicBezTo>
                  <a:cubicBezTo>
                    <a:pt x="47" y="142"/>
                    <a:pt x="48" y="142"/>
                    <a:pt x="48" y="142"/>
                  </a:cubicBezTo>
                  <a:cubicBezTo>
                    <a:pt x="49" y="142"/>
                    <a:pt x="49" y="142"/>
                    <a:pt x="49" y="142"/>
                  </a:cubicBezTo>
                  <a:cubicBezTo>
                    <a:pt x="49" y="142"/>
                    <a:pt x="49" y="141"/>
                    <a:pt x="49" y="141"/>
                  </a:cubicBezTo>
                  <a:cubicBezTo>
                    <a:pt x="51" y="141"/>
                    <a:pt x="51" y="140"/>
                    <a:pt x="52" y="139"/>
                  </a:cubicBezTo>
                  <a:cubicBezTo>
                    <a:pt x="52" y="140"/>
                    <a:pt x="52" y="140"/>
                    <a:pt x="53" y="140"/>
                  </a:cubicBezTo>
                  <a:cubicBezTo>
                    <a:pt x="52" y="140"/>
                    <a:pt x="53" y="139"/>
                    <a:pt x="53" y="139"/>
                  </a:cubicBezTo>
                  <a:cubicBezTo>
                    <a:pt x="54" y="138"/>
                    <a:pt x="54" y="137"/>
                    <a:pt x="55" y="138"/>
                  </a:cubicBezTo>
                  <a:cubicBezTo>
                    <a:pt x="55" y="137"/>
                    <a:pt x="56" y="137"/>
                    <a:pt x="57" y="137"/>
                  </a:cubicBezTo>
                  <a:cubicBezTo>
                    <a:pt x="56" y="136"/>
                    <a:pt x="57" y="136"/>
                    <a:pt x="57" y="135"/>
                  </a:cubicBezTo>
                  <a:cubicBezTo>
                    <a:pt x="57" y="136"/>
                    <a:pt x="57" y="136"/>
                    <a:pt x="57" y="136"/>
                  </a:cubicBezTo>
                  <a:cubicBezTo>
                    <a:pt x="57" y="136"/>
                    <a:pt x="58" y="136"/>
                    <a:pt x="58" y="136"/>
                  </a:cubicBezTo>
                  <a:cubicBezTo>
                    <a:pt x="58" y="135"/>
                    <a:pt x="58" y="136"/>
                    <a:pt x="57" y="135"/>
                  </a:cubicBezTo>
                  <a:cubicBezTo>
                    <a:pt x="57" y="135"/>
                    <a:pt x="58" y="135"/>
                    <a:pt x="58" y="134"/>
                  </a:cubicBezTo>
                  <a:cubicBezTo>
                    <a:pt x="58" y="134"/>
                    <a:pt x="58" y="134"/>
                    <a:pt x="58" y="134"/>
                  </a:cubicBezTo>
                  <a:cubicBezTo>
                    <a:pt x="58" y="135"/>
                    <a:pt x="58" y="134"/>
                    <a:pt x="58" y="134"/>
                  </a:cubicBezTo>
                  <a:cubicBezTo>
                    <a:pt x="59" y="133"/>
                    <a:pt x="59" y="133"/>
                    <a:pt x="59" y="133"/>
                  </a:cubicBezTo>
                  <a:cubicBezTo>
                    <a:pt x="59" y="133"/>
                    <a:pt x="60" y="133"/>
                    <a:pt x="60" y="133"/>
                  </a:cubicBezTo>
                  <a:cubicBezTo>
                    <a:pt x="60" y="133"/>
                    <a:pt x="60" y="133"/>
                    <a:pt x="60" y="132"/>
                  </a:cubicBezTo>
                  <a:cubicBezTo>
                    <a:pt x="61" y="132"/>
                    <a:pt x="61" y="131"/>
                    <a:pt x="62" y="132"/>
                  </a:cubicBezTo>
                  <a:cubicBezTo>
                    <a:pt x="62" y="132"/>
                    <a:pt x="62" y="132"/>
                    <a:pt x="62" y="132"/>
                  </a:cubicBezTo>
                  <a:cubicBezTo>
                    <a:pt x="62" y="132"/>
                    <a:pt x="62" y="131"/>
                    <a:pt x="62" y="131"/>
                  </a:cubicBezTo>
                  <a:cubicBezTo>
                    <a:pt x="62" y="131"/>
                    <a:pt x="63" y="131"/>
                    <a:pt x="62" y="130"/>
                  </a:cubicBezTo>
                  <a:cubicBezTo>
                    <a:pt x="62" y="131"/>
                    <a:pt x="62" y="131"/>
                    <a:pt x="61" y="131"/>
                  </a:cubicBezTo>
                  <a:cubicBezTo>
                    <a:pt x="61" y="131"/>
                    <a:pt x="61" y="130"/>
                    <a:pt x="62" y="130"/>
                  </a:cubicBezTo>
                  <a:cubicBezTo>
                    <a:pt x="62" y="129"/>
                    <a:pt x="62" y="130"/>
                    <a:pt x="62" y="130"/>
                  </a:cubicBezTo>
                  <a:cubicBezTo>
                    <a:pt x="62" y="128"/>
                    <a:pt x="59" y="130"/>
                    <a:pt x="60" y="131"/>
                  </a:cubicBezTo>
                  <a:moveTo>
                    <a:pt x="64" y="125"/>
                  </a:moveTo>
                  <a:cubicBezTo>
                    <a:pt x="64" y="126"/>
                    <a:pt x="65" y="126"/>
                    <a:pt x="65" y="125"/>
                  </a:cubicBezTo>
                  <a:cubicBezTo>
                    <a:pt x="64" y="125"/>
                    <a:pt x="64" y="125"/>
                    <a:pt x="64" y="125"/>
                  </a:cubicBezTo>
                  <a:moveTo>
                    <a:pt x="62" y="119"/>
                  </a:moveTo>
                  <a:cubicBezTo>
                    <a:pt x="62" y="119"/>
                    <a:pt x="61" y="120"/>
                    <a:pt x="61" y="120"/>
                  </a:cubicBezTo>
                  <a:cubicBezTo>
                    <a:pt x="61" y="120"/>
                    <a:pt x="63" y="120"/>
                    <a:pt x="62" y="120"/>
                  </a:cubicBezTo>
                  <a:cubicBezTo>
                    <a:pt x="62" y="120"/>
                    <a:pt x="62" y="120"/>
                    <a:pt x="62" y="120"/>
                  </a:cubicBezTo>
                  <a:cubicBezTo>
                    <a:pt x="62" y="120"/>
                    <a:pt x="62" y="119"/>
                    <a:pt x="62" y="119"/>
                  </a:cubicBezTo>
                  <a:moveTo>
                    <a:pt x="65" y="120"/>
                  </a:moveTo>
                  <a:cubicBezTo>
                    <a:pt x="64" y="120"/>
                    <a:pt x="64" y="120"/>
                    <a:pt x="64" y="121"/>
                  </a:cubicBezTo>
                  <a:cubicBezTo>
                    <a:pt x="65" y="121"/>
                    <a:pt x="65" y="120"/>
                    <a:pt x="65" y="120"/>
                  </a:cubicBezTo>
                  <a:moveTo>
                    <a:pt x="66" y="120"/>
                  </a:moveTo>
                  <a:cubicBezTo>
                    <a:pt x="65" y="120"/>
                    <a:pt x="65" y="120"/>
                    <a:pt x="65" y="120"/>
                  </a:cubicBezTo>
                  <a:cubicBezTo>
                    <a:pt x="66" y="121"/>
                    <a:pt x="66" y="120"/>
                    <a:pt x="66" y="120"/>
                  </a:cubicBezTo>
                  <a:moveTo>
                    <a:pt x="78" y="128"/>
                  </a:moveTo>
                  <a:cubicBezTo>
                    <a:pt x="77" y="128"/>
                    <a:pt x="78" y="129"/>
                    <a:pt x="78" y="129"/>
                  </a:cubicBezTo>
                  <a:cubicBezTo>
                    <a:pt x="79" y="129"/>
                    <a:pt x="79" y="128"/>
                    <a:pt x="78" y="128"/>
                  </a:cubicBezTo>
                  <a:moveTo>
                    <a:pt x="80" y="128"/>
                  </a:moveTo>
                  <a:cubicBezTo>
                    <a:pt x="80" y="129"/>
                    <a:pt x="81" y="128"/>
                    <a:pt x="81" y="128"/>
                  </a:cubicBezTo>
                  <a:cubicBezTo>
                    <a:pt x="80" y="127"/>
                    <a:pt x="80" y="128"/>
                    <a:pt x="80" y="128"/>
                  </a:cubicBezTo>
                  <a:moveTo>
                    <a:pt x="80" y="125"/>
                  </a:moveTo>
                  <a:cubicBezTo>
                    <a:pt x="79" y="126"/>
                    <a:pt x="79" y="126"/>
                    <a:pt x="80" y="126"/>
                  </a:cubicBezTo>
                  <a:cubicBezTo>
                    <a:pt x="80" y="126"/>
                    <a:pt x="81" y="126"/>
                    <a:pt x="80" y="125"/>
                  </a:cubicBezTo>
                  <a:moveTo>
                    <a:pt x="70" y="118"/>
                  </a:moveTo>
                  <a:cubicBezTo>
                    <a:pt x="69" y="118"/>
                    <a:pt x="70" y="118"/>
                    <a:pt x="70" y="118"/>
                  </a:cubicBezTo>
                  <a:cubicBezTo>
                    <a:pt x="69" y="119"/>
                    <a:pt x="68" y="119"/>
                    <a:pt x="69" y="120"/>
                  </a:cubicBezTo>
                  <a:cubicBezTo>
                    <a:pt x="69" y="120"/>
                    <a:pt x="69" y="119"/>
                    <a:pt x="70" y="119"/>
                  </a:cubicBezTo>
                  <a:cubicBezTo>
                    <a:pt x="70" y="119"/>
                    <a:pt x="70" y="119"/>
                    <a:pt x="70" y="119"/>
                  </a:cubicBezTo>
                  <a:cubicBezTo>
                    <a:pt x="70" y="119"/>
                    <a:pt x="71" y="118"/>
                    <a:pt x="70" y="118"/>
                  </a:cubicBezTo>
                  <a:moveTo>
                    <a:pt x="81" y="123"/>
                  </a:moveTo>
                  <a:cubicBezTo>
                    <a:pt x="81" y="124"/>
                    <a:pt x="80" y="124"/>
                    <a:pt x="80" y="124"/>
                  </a:cubicBezTo>
                  <a:cubicBezTo>
                    <a:pt x="81" y="124"/>
                    <a:pt x="81" y="124"/>
                    <a:pt x="81" y="124"/>
                  </a:cubicBezTo>
                  <a:cubicBezTo>
                    <a:pt x="81" y="124"/>
                    <a:pt x="81" y="124"/>
                    <a:pt x="81" y="123"/>
                  </a:cubicBezTo>
                  <a:moveTo>
                    <a:pt x="71" y="113"/>
                  </a:moveTo>
                  <a:cubicBezTo>
                    <a:pt x="71" y="114"/>
                    <a:pt x="70" y="114"/>
                    <a:pt x="71" y="115"/>
                  </a:cubicBezTo>
                  <a:cubicBezTo>
                    <a:pt x="71" y="115"/>
                    <a:pt x="72" y="115"/>
                    <a:pt x="72" y="114"/>
                  </a:cubicBezTo>
                  <a:cubicBezTo>
                    <a:pt x="72" y="114"/>
                    <a:pt x="72" y="114"/>
                    <a:pt x="71" y="114"/>
                  </a:cubicBezTo>
                  <a:cubicBezTo>
                    <a:pt x="72" y="114"/>
                    <a:pt x="71" y="114"/>
                    <a:pt x="71" y="113"/>
                  </a:cubicBezTo>
                  <a:moveTo>
                    <a:pt x="73" y="113"/>
                  </a:moveTo>
                  <a:cubicBezTo>
                    <a:pt x="73" y="113"/>
                    <a:pt x="74" y="113"/>
                    <a:pt x="74" y="114"/>
                  </a:cubicBezTo>
                  <a:cubicBezTo>
                    <a:pt x="74" y="113"/>
                    <a:pt x="74" y="113"/>
                    <a:pt x="73" y="113"/>
                  </a:cubicBezTo>
                  <a:moveTo>
                    <a:pt x="77" y="105"/>
                  </a:moveTo>
                  <a:cubicBezTo>
                    <a:pt x="76" y="106"/>
                    <a:pt x="76" y="106"/>
                    <a:pt x="76" y="105"/>
                  </a:cubicBezTo>
                  <a:cubicBezTo>
                    <a:pt x="76" y="106"/>
                    <a:pt x="76" y="107"/>
                    <a:pt x="76" y="106"/>
                  </a:cubicBezTo>
                  <a:cubicBezTo>
                    <a:pt x="75" y="106"/>
                    <a:pt x="76" y="106"/>
                    <a:pt x="75" y="106"/>
                  </a:cubicBezTo>
                  <a:cubicBezTo>
                    <a:pt x="74" y="106"/>
                    <a:pt x="75" y="106"/>
                    <a:pt x="75" y="107"/>
                  </a:cubicBezTo>
                  <a:cubicBezTo>
                    <a:pt x="76" y="107"/>
                    <a:pt x="76" y="107"/>
                    <a:pt x="77" y="107"/>
                  </a:cubicBezTo>
                  <a:cubicBezTo>
                    <a:pt x="76" y="106"/>
                    <a:pt x="77" y="106"/>
                    <a:pt x="77" y="105"/>
                  </a:cubicBezTo>
                  <a:moveTo>
                    <a:pt x="77" y="97"/>
                  </a:moveTo>
                  <a:cubicBezTo>
                    <a:pt x="77" y="97"/>
                    <a:pt x="76" y="97"/>
                    <a:pt x="76" y="97"/>
                  </a:cubicBezTo>
                  <a:cubicBezTo>
                    <a:pt x="77" y="97"/>
                    <a:pt x="77" y="97"/>
                    <a:pt x="77" y="97"/>
                  </a:cubicBezTo>
                  <a:cubicBezTo>
                    <a:pt x="77" y="97"/>
                    <a:pt x="77" y="97"/>
                    <a:pt x="77" y="97"/>
                  </a:cubicBezTo>
                  <a:moveTo>
                    <a:pt x="77" y="95"/>
                  </a:moveTo>
                  <a:cubicBezTo>
                    <a:pt x="77" y="95"/>
                    <a:pt x="76" y="95"/>
                    <a:pt x="76" y="95"/>
                  </a:cubicBezTo>
                  <a:cubicBezTo>
                    <a:pt x="77" y="95"/>
                    <a:pt x="77" y="95"/>
                    <a:pt x="77" y="95"/>
                  </a:cubicBezTo>
                  <a:cubicBezTo>
                    <a:pt x="78" y="96"/>
                    <a:pt x="76" y="96"/>
                    <a:pt x="77" y="96"/>
                  </a:cubicBezTo>
                  <a:cubicBezTo>
                    <a:pt x="78" y="96"/>
                    <a:pt x="77" y="96"/>
                    <a:pt x="78" y="95"/>
                  </a:cubicBezTo>
                  <a:cubicBezTo>
                    <a:pt x="77" y="95"/>
                    <a:pt x="77" y="95"/>
                    <a:pt x="77" y="95"/>
                  </a:cubicBezTo>
                  <a:cubicBezTo>
                    <a:pt x="77" y="95"/>
                    <a:pt x="77" y="95"/>
                    <a:pt x="77" y="95"/>
                  </a:cubicBezTo>
                  <a:cubicBezTo>
                    <a:pt x="77" y="94"/>
                    <a:pt x="77" y="94"/>
                    <a:pt x="77" y="95"/>
                  </a:cubicBezTo>
                  <a:moveTo>
                    <a:pt x="92" y="73"/>
                  </a:moveTo>
                  <a:cubicBezTo>
                    <a:pt x="92" y="73"/>
                    <a:pt x="92" y="74"/>
                    <a:pt x="93" y="74"/>
                  </a:cubicBezTo>
                  <a:cubicBezTo>
                    <a:pt x="93" y="74"/>
                    <a:pt x="93" y="74"/>
                    <a:pt x="93" y="74"/>
                  </a:cubicBezTo>
                  <a:cubicBezTo>
                    <a:pt x="93" y="73"/>
                    <a:pt x="94" y="72"/>
                    <a:pt x="92" y="73"/>
                  </a:cubicBezTo>
                  <a:moveTo>
                    <a:pt x="91" y="72"/>
                  </a:moveTo>
                  <a:cubicBezTo>
                    <a:pt x="91" y="72"/>
                    <a:pt x="91" y="73"/>
                    <a:pt x="92" y="73"/>
                  </a:cubicBezTo>
                  <a:cubicBezTo>
                    <a:pt x="92" y="72"/>
                    <a:pt x="92" y="72"/>
                    <a:pt x="92" y="72"/>
                  </a:cubicBezTo>
                  <a:cubicBezTo>
                    <a:pt x="92" y="72"/>
                    <a:pt x="92" y="72"/>
                    <a:pt x="91" y="72"/>
                  </a:cubicBezTo>
                  <a:moveTo>
                    <a:pt x="91" y="70"/>
                  </a:moveTo>
                  <a:cubicBezTo>
                    <a:pt x="91" y="70"/>
                    <a:pt x="91" y="71"/>
                    <a:pt x="92" y="71"/>
                  </a:cubicBezTo>
                  <a:cubicBezTo>
                    <a:pt x="92" y="70"/>
                    <a:pt x="92" y="70"/>
                    <a:pt x="91" y="70"/>
                  </a:cubicBezTo>
                  <a:moveTo>
                    <a:pt x="82" y="69"/>
                  </a:moveTo>
                  <a:cubicBezTo>
                    <a:pt x="82" y="69"/>
                    <a:pt x="82" y="70"/>
                    <a:pt x="83" y="70"/>
                  </a:cubicBezTo>
                  <a:cubicBezTo>
                    <a:pt x="83" y="69"/>
                    <a:pt x="83" y="69"/>
                    <a:pt x="82" y="69"/>
                  </a:cubicBezTo>
                  <a:moveTo>
                    <a:pt x="90" y="66"/>
                  </a:moveTo>
                  <a:cubicBezTo>
                    <a:pt x="90" y="66"/>
                    <a:pt x="90" y="66"/>
                    <a:pt x="91" y="66"/>
                  </a:cubicBezTo>
                  <a:cubicBezTo>
                    <a:pt x="91" y="66"/>
                    <a:pt x="91" y="65"/>
                    <a:pt x="90" y="66"/>
                  </a:cubicBezTo>
                  <a:moveTo>
                    <a:pt x="79" y="57"/>
                  </a:moveTo>
                  <a:cubicBezTo>
                    <a:pt x="79" y="58"/>
                    <a:pt x="79" y="58"/>
                    <a:pt x="80" y="58"/>
                  </a:cubicBezTo>
                  <a:cubicBezTo>
                    <a:pt x="80" y="58"/>
                    <a:pt x="80" y="58"/>
                    <a:pt x="80" y="57"/>
                  </a:cubicBezTo>
                  <a:cubicBezTo>
                    <a:pt x="80" y="58"/>
                    <a:pt x="80" y="57"/>
                    <a:pt x="79" y="57"/>
                  </a:cubicBezTo>
                  <a:moveTo>
                    <a:pt x="79" y="56"/>
                  </a:moveTo>
                  <a:cubicBezTo>
                    <a:pt x="79" y="56"/>
                    <a:pt x="78" y="57"/>
                    <a:pt x="79" y="57"/>
                  </a:cubicBezTo>
                  <a:cubicBezTo>
                    <a:pt x="80" y="56"/>
                    <a:pt x="79" y="57"/>
                    <a:pt x="80" y="57"/>
                  </a:cubicBezTo>
                  <a:cubicBezTo>
                    <a:pt x="81" y="57"/>
                    <a:pt x="80" y="56"/>
                    <a:pt x="79" y="56"/>
                  </a:cubicBezTo>
                  <a:moveTo>
                    <a:pt x="79" y="48"/>
                  </a:moveTo>
                  <a:cubicBezTo>
                    <a:pt x="79" y="48"/>
                    <a:pt x="79" y="49"/>
                    <a:pt x="80" y="49"/>
                  </a:cubicBezTo>
                  <a:cubicBezTo>
                    <a:pt x="79" y="49"/>
                    <a:pt x="80" y="48"/>
                    <a:pt x="79" y="48"/>
                  </a:cubicBezTo>
                  <a:moveTo>
                    <a:pt x="75" y="43"/>
                  </a:moveTo>
                  <a:cubicBezTo>
                    <a:pt x="76" y="42"/>
                    <a:pt x="76" y="42"/>
                    <a:pt x="76" y="43"/>
                  </a:cubicBezTo>
                  <a:cubicBezTo>
                    <a:pt x="77" y="42"/>
                    <a:pt x="77" y="42"/>
                    <a:pt x="77" y="42"/>
                  </a:cubicBezTo>
                  <a:cubicBezTo>
                    <a:pt x="77" y="42"/>
                    <a:pt x="76" y="42"/>
                    <a:pt x="76" y="41"/>
                  </a:cubicBezTo>
                  <a:cubicBezTo>
                    <a:pt x="75" y="42"/>
                    <a:pt x="75" y="42"/>
                    <a:pt x="75" y="43"/>
                  </a:cubicBezTo>
                  <a:moveTo>
                    <a:pt x="76" y="41"/>
                  </a:moveTo>
                  <a:cubicBezTo>
                    <a:pt x="75" y="41"/>
                    <a:pt x="75" y="41"/>
                    <a:pt x="75" y="42"/>
                  </a:cubicBezTo>
                  <a:cubicBezTo>
                    <a:pt x="75" y="41"/>
                    <a:pt x="76" y="41"/>
                    <a:pt x="76" y="41"/>
                  </a:cubicBezTo>
                  <a:moveTo>
                    <a:pt x="71" y="44"/>
                  </a:moveTo>
                  <a:cubicBezTo>
                    <a:pt x="72" y="44"/>
                    <a:pt x="72" y="45"/>
                    <a:pt x="73" y="45"/>
                  </a:cubicBezTo>
                  <a:cubicBezTo>
                    <a:pt x="74" y="44"/>
                    <a:pt x="73" y="45"/>
                    <a:pt x="73" y="44"/>
                  </a:cubicBezTo>
                  <a:cubicBezTo>
                    <a:pt x="73" y="44"/>
                    <a:pt x="72" y="43"/>
                    <a:pt x="71" y="44"/>
                  </a:cubicBezTo>
                  <a:moveTo>
                    <a:pt x="69" y="38"/>
                  </a:moveTo>
                  <a:cubicBezTo>
                    <a:pt x="69" y="38"/>
                    <a:pt x="69" y="38"/>
                    <a:pt x="68" y="38"/>
                  </a:cubicBezTo>
                  <a:cubicBezTo>
                    <a:pt x="69" y="38"/>
                    <a:pt x="68" y="39"/>
                    <a:pt x="69" y="39"/>
                  </a:cubicBezTo>
                  <a:lnTo>
                    <a:pt x="69" y="38"/>
                  </a:lnTo>
                  <a:close/>
                  <a:moveTo>
                    <a:pt x="71" y="38"/>
                  </a:moveTo>
                  <a:cubicBezTo>
                    <a:pt x="71" y="38"/>
                    <a:pt x="72" y="38"/>
                    <a:pt x="72" y="38"/>
                  </a:cubicBezTo>
                  <a:cubicBezTo>
                    <a:pt x="72" y="38"/>
                    <a:pt x="73" y="37"/>
                    <a:pt x="73" y="37"/>
                  </a:cubicBezTo>
                  <a:cubicBezTo>
                    <a:pt x="73" y="38"/>
                    <a:pt x="72" y="38"/>
                    <a:pt x="71" y="38"/>
                  </a:cubicBezTo>
                  <a:moveTo>
                    <a:pt x="70" y="35"/>
                  </a:moveTo>
                  <a:cubicBezTo>
                    <a:pt x="70" y="35"/>
                    <a:pt x="71" y="36"/>
                    <a:pt x="71" y="36"/>
                  </a:cubicBezTo>
                  <a:cubicBezTo>
                    <a:pt x="71" y="35"/>
                    <a:pt x="70" y="34"/>
                    <a:pt x="70" y="35"/>
                  </a:cubicBezTo>
                  <a:moveTo>
                    <a:pt x="69" y="35"/>
                  </a:moveTo>
                  <a:cubicBezTo>
                    <a:pt x="69" y="35"/>
                    <a:pt x="69" y="36"/>
                    <a:pt x="70" y="36"/>
                  </a:cubicBezTo>
                  <a:cubicBezTo>
                    <a:pt x="70" y="36"/>
                    <a:pt x="70" y="36"/>
                    <a:pt x="70" y="37"/>
                  </a:cubicBezTo>
                  <a:cubicBezTo>
                    <a:pt x="71" y="37"/>
                    <a:pt x="71" y="37"/>
                    <a:pt x="71" y="37"/>
                  </a:cubicBezTo>
                  <a:cubicBezTo>
                    <a:pt x="71" y="37"/>
                    <a:pt x="71" y="37"/>
                    <a:pt x="72" y="37"/>
                  </a:cubicBezTo>
                  <a:cubicBezTo>
                    <a:pt x="71" y="37"/>
                    <a:pt x="71" y="36"/>
                    <a:pt x="71" y="36"/>
                  </a:cubicBezTo>
                  <a:cubicBezTo>
                    <a:pt x="70" y="36"/>
                    <a:pt x="70" y="36"/>
                    <a:pt x="69" y="35"/>
                  </a:cubicBezTo>
                  <a:moveTo>
                    <a:pt x="53" y="136"/>
                  </a:moveTo>
                  <a:cubicBezTo>
                    <a:pt x="54" y="137"/>
                    <a:pt x="54" y="137"/>
                    <a:pt x="53" y="137"/>
                  </a:cubicBezTo>
                  <a:cubicBezTo>
                    <a:pt x="53" y="137"/>
                    <a:pt x="53" y="137"/>
                    <a:pt x="53" y="137"/>
                  </a:cubicBezTo>
                  <a:cubicBezTo>
                    <a:pt x="53" y="136"/>
                    <a:pt x="53" y="136"/>
                    <a:pt x="53" y="136"/>
                  </a:cubicBezTo>
                  <a:cubicBezTo>
                    <a:pt x="53" y="136"/>
                    <a:pt x="53" y="136"/>
                    <a:pt x="53" y="136"/>
                  </a:cubicBezTo>
                  <a:moveTo>
                    <a:pt x="29" y="53"/>
                  </a:moveTo>
                  <a:cubicBezTo>
                    <a:pt x="28" y="52"/>
                    <a:pt x="28" y="52"/>
                    <a:pt x="29" y="52"/>
                  </a:cubicBezTo>
                  <a:cubicBezTo>
                    <a:pt x="29" y="52"/>
                    <a:pt x="29" y="53"/>
                    <a:pt x="29" y="53"/>
                  </a:cubicBezTo>
                  <a:moveTo>
                    <a:pt x="76" y="92"/>
                  </a:moveTo>
                  <a:cubicBezTo>
                    <a:pt x="76" y="92"/>
                    <a:pt x="75" y="91"/>
                    <a:pt x="76" y="90"/>
                  </a:cubicBezTo>
                  <a:cubicBezTo>
                    <a:pt x="77" y="90"/>
                    <a:pt x="76" y="90"/>
                    <a:pt x="76" y="91"/>
                  </a:cubicBezTo>
                  <a:cubicBezTo>
                    <a:pt x="77" y="91"/>
                    <a:pt x="76" y="92"/>
                    <a:pt x="76" y="92"/>
                  </a:cubicBezTo>
                  <a:moveTo>
                    <a:pt x="75" y="72"/>
                  </a:moveTo>
                  <a:cubicBezTo>
                    <a:pt x="74" y="72"/>
                    <a:pt x="74" y="72"/>
                    <a:pt x="74" y="71"/>
                  </a:cubicBezTo>
                  <a:cubicBezTo>
                    <a:pt x="74" y="71"/>
                    <a:pt x="75" y="72"/>
                    <a:pt x="75" y="72"/>
                  </a:cubicBezTo>
                  <a:moveTo>
                    <a:pt x="15" y="28"/>
                  </a:moveTo>
                  <a:cubicBezTo>
                    <a:pt x="14" y="26"/>
                    <a:pt x="14" y="26"/>
                    <a:pt x="14" y="25"/>
                  </a:cubicBezTo>
                  <a:cubicBezTo>
                    <a:pt x="15" y="24"/>
                    <a:pt x="14" y="23"/>
                    <a:pt x="15" y="24"/>
                  </a:cubicBezTo>
                  <a:cubicBezTo>
                    <a:pt x="14" y="25"/>
                    <a:pt x="15" y="27"/>
                    <a:pt x="15" y="28"/>
                  </a:cubicBezTo>
                  <a:moveTo>
                    <a:pt x="23" y="55"/>
                  </a:moveTo>
                  <a:cubicBezTo>
                    <a:pt x="23" y="55"/>
                    <a:pt x="22" y="55"/>
                    <a:pt x="23" y="55"/>
                  </a:cubicBezTo>
                  <a:cubicBezTo>
                    <a:pt x="23" y="55"/>
                    <a:pt x="24" y="55"/>
                    <a:pt x="25" y="55"/>
                  </a:cubicBezTo>
                  <a:cubicBezTo>
                    <a:pt x="24" y="55"/>
                    <a:pt x="24" y="55"/>
                    <a:pt x="23" y="55"/>
                  </a:cubicBezTo>
                  <a:moveTo>
                    <a:pt x="14" y="32"/>
                  </a:moveTo>
                  <a:cubicBezTo>
                    <a:pt x="14" y="31"/>
                    <a:pt x="14" y="30"/>
                    <a:pt x="14" y="29"/>
                  </a:cubicBezTo>
                  <a:cubicBezTo>
                    <a:pt x="15" y="30"/>
                    <a:pt x="14" y="31"/>
                    <a:pt x="14" y="32"/>
                  </a:cubicBezTo>
                  <a:moveTo>
                    <a:pt x="15" y="14"/>
                  </a:moveTo>
                  <a:cubicBezTo>
                    <a:pt x="15" y="15"/>
                    <a:pt x="15" y="17"/>
                    <a:pt x="15" y="18"/>
                  </a:cubicBezTo>
                  <a:cubicBezTo>
                    <a:pt x="14" y="15"/>
                    <a:pt x="15" y="15"/>
                    <a:pt x="15" y="13"/>
                  </a:cubicBezTo>
                  <a:cubicBezTo>
                    <a:pt x="15" y="13"/>
                    <a:pt x="16" y="13"/>
                    <a:pt x="16" y="13"/>
                  </a:cubicBezTo>
                  <a:cubicBezTo>
                    <a:pt x="16" y="13"/>
                    <a:pt x="16" y="14"/>
                    <a:pt x="15" y="14"/>
                  </a:cubicBezTo>
                  <a:cubicBezTo>
                    <a:pt x="15" y="14"/>
                    <a:pt x="15" y="14"/>
                    <a:pt x="15" y="14"/>
                  </a:cubicBezTo>
                  <a:moveTo>
                    <a:pt x="21" y="56"/>
                  </a:moveTo>
                  <a:cubicBezTo>
                    <a:pt x="22" y="54"/>
                    <a:pt x="22" y="54"/>
                    <a:pt x="22" y="54"/>
                  </a:cubicBezTo>
                  <a:cubicBezTo>
                    <a:pt x="22" y="55"/>
                    <a:pt x="23" y="56"/>
                    <a:pt x="21" y="56"/>
                  </a:cubicBezTo>
                  <a:moveTo>
                    <a:pt x="22" y="60"/>
                  </a:moveTo>
                  <a:cubicBezTo>
                    <a:pt x="21" y="60"/>
                    <a:pt x="21" y="60"/>
                    <a:pt x="22" y="60"/>
                  </a:cubicBezTo>
                  <a:cubicBezTo>
                    <a:pt x="22" y="60"/>
                    <a:pt x="22" y="60"/>
                    <a:pt x="22" y="60"/>
                  </a:cubicBezTo>
                  <a:moveTo>
                    <a:pt x="22" y="58"/>
                  </a:moveTo>
                  <a:cubicBezTo>
                    <a:pt x="21" y="57"/>
                    <a:pt x="22" y="57"/>
                    <a:pt x="22" y="56"/>
                  </a:cubicBezTo>
                  <a:cubicBezTo>
                    <a:pt x="22" y="57"/>
                    <a:pt x="22" y="57"/>
                    <a:pt x="22" y="58"/>
                  </a:cubicBezTo>
                  <a:cubicBezTo>
                    <a:pt x="22" y="58"/>
                    <a:pt x="22" y="58"/>
                    <a:pt x="22" y="58"/>
                  </a:cubicBezTo>
                  <a:moveTo>
                    <a:pt x="28" y="47"/>
                  </a:moveTo>
                  <a:cubicBezTo>
                    <a:pt x="28" y="46"/>
                    <a:pt x="27" y="46"/>
                    <a:pt x="27" y="45"/>
                  </a:cubicBezTo>
                  <a:cubicBezTo>
                    <a:pt x="29" y="46"/>
                    <a:pt x="27" y="45"/>
                    <a:pt x="28" y="45"/>
                  </a:cubicBezTo>
                  <a:cubicBezTo>
                    <a:pt x="28" y="45"/>
                    <a:pt x="28" y="45"/>
                    <a:pt x="29" y="45"/>
                  </a:cubicBezTo>
                  <a:cubicBezTo>
                    <a:pt x="28" y="45"/>
                    <a:pt x="29" y="46"/>
                    <a:pt x="28" y="46"/>
                  </a:cubicBezTo>
                  <a:cubicBezTo>
                    <a:pt x="28" y="46"/>
                    <a:pt x="29" y="48"/>
                    <a:pt x="28" y="47"/>
                  </a:cubicBezTo>
                  <a:moveTo>
                    <a:pt x="35" y="135"/>
                  </a:moveTo>
                  <a:cubicBezTo>
                    <a:pt x="36" y="135"/>
                    <a:pt x="36" y="135"/>
                    <a:pt x="37" y="135"/>
                  </a:cubicBezTo>
                  <a:cubicBezTo>
                    <a:pt x="36" y="136"/>
                    <a:pt x="35" y="136"/>
                    <a:pt x="35" y="136"/>
                  </a:cubicBezTo>
                  <a:cubicBezTo>
                    <a:pt x="35" y="136"/>
                    <a:pt x="35" y="136"/>
                    <a:pt x="35" y="135"/>
                  </a:cubicBezTo>
                  <a:moveTo>
                    <a:pt x="91" y="115"/>
                  </a:moveTo>
                  <a:cubicBezTo>
                    <a:pt x="90" y="115"/>
                    <a:pt x="90" y="115"/>
                    <a:pt x="90" y="116"/>
                  </a:cubicBezTo>
                  <a:cubicBezTo>
                    <a:pt x="90" y="116"/>
                    <a:pt x="90" y="114"/>
                    <a:pt x="91" y="115"/>
                  </a:cubicBezTo>
                  <a:moveTo>
                    <a:pt x="2" y="131"/>
                  </a:moveTo>
                  <a:cubicBezTo>
                    <a:pt x="2" y="131"/>
                    <a:pt x="1" y="130"/>
                    <a:pt x="2" y="130"/>
                  </a:cubicBezTo>
                  <a:cubicBezTo>
                    <a:pt x="2" y="130"/>
                    <a:pt x="2" y="129"/>
                    <a:pt x="2" y="129"/>
                  </a:cubicBezTo>
                  <a:cubicBezTo>
                    <a:pt x="2" y="130"/>
                    <a:pt x="2" y="130"/>
                    <a:pt x="2" y="131"/>
                  </a:cubicBezTo>
                  <a:moveTo>
                    <a:pt x="87" y="123"/>
                  </a:moveTo>
                  <a:cubicBezTo>
                    <a:pt x="87" y="123"/>
                    <a:pt x="87" y="124"/>
                    <a:pt x="86" y="124"/>
                  </a:cubicBezTo>
                  <a:cubicBezTo>
                    <a:pt x="86" y="125"/>
                    <a:pt x="86" y="126"/>
                    <a:pt x="85" y="126"/>
                  </a:cubicBezTo>
                  <a:cubicBezTo>
                    <a:pt x="86" y="125"/>
                    <a:pt x="86" y="122"/>
                    <a:pt x="87" y="123"/>
                  </a:cubicBezTo>
                  <a:moveTo>
                    <a:pt x="52" y="155"/>
                  </a:moveTo>
                  <a:cubicBezTo>
                    <a:pt x="53" y="156"/>
                    <a:pt x="50" y="156"/>
                    <a:pt x="50" y="156"/>
                  </a:cubicBezTo>
                  <a:cubicBezTo>
                    <a:pt x="50" y="156"/>
                    <a:pt x="49" y="156"/>
                    <a:pt x="49" y="156"/>
                  </a:cubicBezTo>
                  <a:cubicBezTo>
                    <a:pt x="49" y="155"/>
                    <a:pt x="52" y="156"/>
                    <a:pt x="52" y="155"/>
                  </a:cubicBezTo>
                  <a:moveTo>
                    <a:pt x="79" y="131"/>
                  </a:moveTo>
                  <a:cubicBezTo>
                    <a:pt x="79" y="132"/>
                    <a:pt x="79" y="132"/>
                    <a:pt x="78" y="132"/>
                  </a:cubicBezTo>
                  <a:cubicBezTo>
                    <a:pt x="78" y="131"/>
                    <a:pt x="79" y="131"/>
                    <a:pt x="79" y="131"/>
                  </a:cubicBezTo>
                  <a:moveTo>
                    <a:pt x="86" y="121"/>
                  </a:moveTo>
                  <a:cubicBezTo>
                    <a:pt x="86" y="121"/>
                    <a:pt x="85" y="121"/>
                    <a:pt x="86" y="122"/>
                  </a:cubicBezTo>
                  <a:cubicBezTo>
                    <a:pt x="85" y="122"/>
                    <a:pt x="85" y="123"/>
                    <a:pt x="85" y="122"/>
                  </a:cubicBezTo>
                  <a:cubicBezTo>
                    <a:pt x="85" y="122"/>
                    <a:pt x="86" y="122"/>
                    <a:pt x="86" y="121"/>
                  </a:cubicBezTo>
                  <a:moveTo>
                    <a:pt x="88" y="116"/>
                  </a:moveTo>
                  <a:cubicBezTo>
                    <a:pt x="88" y="116"/>
                    <a:pt x="87" y="116"/>
                    <a:pt x="87" y="117"/>
                  </a:cubicBezTo>
                  <a:cubicBezTo>
                    <a:pt x="87" y="117"/>
                    <a:pt x="87" y="115"/>
                    <a:pt x="88" y="116"/>
                  </a:cubicBezTo>
                  <a:moveTo>
                    <a:pt x="85" y="121"/>
                  </a:moveTo>
                  <a:cubicBezTo>
                    <a:pt x="84" y="121"/>
                    <a:pt x="84" y="122"/>
                    <a:pt x="83" y="121"/>
                  </a:cubicBezTo>
                  <a:cubicBezTo>
                    <a:pt x="84" y="121"/>
                    <a:pt x="84" y="120"/>
                    <a:pt x="85" y="121"/>
                  </a:cubicBezTo>
                  <a:moveTo>
                    <a:pt x="83" y="122"/>
                  </a:moveTo>
                  <a:cubicBezTo>
                    <a:pt x="84" y="123"/>
                    <a:pt x="83" y="122"/>
                    <a:pt x="84" y="123"/>
                  </a:cubicBezTo>
                  <a:cubicBezTo>
                    <a:pt x="84" y="123"/>
                    <a:pt x="83" y="123"/>
                    <a:pt x="83" y="123"/>
                  </a:cubicBezTo>
                  <a:cubicBezTo>
                    <a:pt x="83" y="123"/>
                    <a:pt x="83" y="123"/>
                    <a:pt x="83" y="122"/>
                  </a:cubicBezTo>
                  <a:moveTo>
                    <a:pt x="30" y="135"/>
                  </a:moveTo>
                  <a:cubicBezTo>
                    <a:pt x="31" y="134"/>
                    <a:pt x="31" y="135"/>
                    <a:pt x="32" y="135"/>
                  </a:cubicBezTo>
                  <a:cubicBezTo>
                    <a:pt x="32" y="135"/>
                    <a:pt x="33" y="135"/>
                    <a:pt x="34" y="136"/>
                  </a:cubicBezTo>
                  <a:cubicBezTo>
                    <a:pt x="34" y="136"/>
                    <a:pt x="35" y="135"/>
                    <a:pt x="34" y="136"/>
                  </a:cubicBezTo>
                  <a:cubicBezTo>
                    <a:pt x="34" y="135"/>
                    <a:pt x="33" y="136"/>
                    <a:pt x="32" y="136"/>
                  </a:cubicBezTo>
                  <a:cubicBezTo>
                    <a:pt x="32" y="136"/>
                    <a:pt x="31" y="135"/>
                    <a:pt x="30" y="135"/>
                  </a:cubicBezTo>
                  <a:moveTo>
                    <a:pt x="38" y="135"/>
                  </a:moveTo>
                  <a:cubicBezTo>
                    <a:pt x="38" y="135"/>
                    <a:pt x="39" y="135"/>
                    <a:pt x="39" y="135"/>
                  </a:cubicBezTo>
                  <a:cubicBezTo>
                    <a:pt x="39" y="136"/>
                    <a:pt x="38" y="136"/>
                    <a:pt x="38" y="135"/>
                  </a:cubicBezTo>
                  <a:moveTo>
                    <a:pt x="43" y="134"/>
                  </a:moveTo>
                  <a:cubicBezTo>
                    <a:pt x="43" y="134"/>
                    <a:pt x="43" y="134"/>
                    <a:pt x="44" y="134"/>
                  </a:cubicBezTo>
                  <a:cubicBezTo>
                    <a:pt x="44" y="135"/>
                    <a:pt x="43" y="134"/>
                    <a:pt x="43" y="134"/>
                  </a:cubicBezTo>
                  <a:moveTo>
                    <a:pt x="39" y="135"/>
                  </a:moveTo>
                  <a:cubicBezTo>
                    <a:pt x="39" y="134"/>
                    <a:pt x="40" y="135"/>
                    <a:pt x="40" y="135"/>
                  </a:cubicBezTo>
                  <a:cubicBezTo>
                    <a:pt x="40" y="136"/>
                    <a:pt x="40" y="135"/>
                    <a:pt x="39" y="135"/>
                  </a:cubicBezTo>
                  <a:moveTo>
                    <a:pt x="27" y="130"/>
                  </a:moveTo>
                  <a:cubicBezTo>
                    <a:pt x="27" y="130"/>
                    <a:pt x="27" y="130"/>
                    <a:pt x="27" y="131"/>
                  </a:cubicBezTo>
                  <a:cubicBezTo>
                    <a:pt x="26" y="131"/>
                    <a:pt x="27" y="130"/>
                    <a:pt x="27" y="130"/>
                  </a:cubicBezTo>
                  <a:moveTo>
                    <a:pt x="26" y="123"/>
                  </a:moveTo>
                  <a:cubicBezTo>
                    <a:pt x="27" y="123"/>
                    <a:pt x="26" y="123"/>
                    <a:pt x="26" y="123"/>
                  </a:cubicBezTo>
                  <a:cubicBezTo>
                    <a:pt x="26" y="124"/>
                    <a:pt x="26" y="125"/>
                    <a:pt x="26" y="126"/>
                  </a:cubicBezTo>
                  <a:cubicBezTo>
                    <a:pt x="25" y="126"/>
                    <a:pt x="26" y="125"/>
                    <a:pt x="26" y="125"/>
                  </a:cubicBezTo>
                  <a:cubicBezTo>
                    <a:pt x="26" y="124"/>
                    <a:pt x="26" y="124"/>
                    <a:pt x="26" y="123"/>
                  </a:cubicBezTo>
                  <a:moveTo>
                    <a:pt x="29" y="135"/>
                  </a:moveTo>
                  <a:cubicBezTo>
                    <a:pt x="30" y="134"/>
                    <a:pt x="31" y="135"/>
                    <a:pt x="30" y="135"/>
                  </a:cubicBezTo>
                  <a:cubicBezTo>
                    <a:pt x="30" y="135"/>
                    <a:pt x="30" y="135"/>
                    <a:pt x="29" y="135"/>
                  </a:cubicBezTo>
                  <a:moveTo>
                    <a:pt x="27" y="131"/>
                  </a:moveTo>
                  <a:cubicBezTo>
                    <a:pt x="27" y="131"/>
                    <a:pt x="27" y="131"/>
                    <a:pt x="27" y="131"/>
                  </a:cubicBezTo>
                  <a:cubicBezTo>
                    <a:pt x="27" y="132"/>
                    <a:pt x="27" y="131"/>
                    <a:pt x="27" y="131"/>
                  </a:cubicBezTo>
                  <a:moveTo>
                    <a:pt x="94" y="98"/>
                  </a:moveTo>
                  <a:cubicBezTo>
                    <a:pt x="95" y="99"/>
                    <a:pt x="94" y="100"/>
                    <a:pt x="94" y="100"/>
                  </a:cubicBezTo>
                  <a:cubicBezTo>
                    <a:pt x="93" y="100"/>
                    <a:pt x="94" y="99"/>
                    <a:pt x="94" y="98"/>
                  </a:cubicBezTo>
                  <a:moveTo>
                    <a:pt x="41" y="16"/>
                  </a:moveTo>
                  <a:cubicBezTo>
                    <a:pt x="41" y="15"/>
                    <a:pt x="42" y="15"/>
                    <a:pt x="42" y="15"/>
                  </a:cubicBezTo>
                  <a:cubicBezTo>
                    <a:pt x="42" y="15"/>
                    <a:pt x="42" y="15"/>
                    <a:pt x="42" y="14"/>
                  </a:cubicBezTo>
                  <a:cubicBezTo>
                    <a:pt x="42" y="14"/>
                    <a:pt x="42" y="15"/>
                    <a:pt x="43" y="15"/>
                  </a:cubicBezTo>
                  <a:cubicBezTo>
                    <a:pt x="42" y="16"/>
                    <a:pt x="42" y="16"/>
                    <a:pt x="41" y="16"/>
                  </a:cubicBezTo>
                  <a:moveTo>
                    <a:pt x="37" y="13"/>
                  </a:moveTo>
                  <a:cubicBezTo>
                    <a:pt x="36" y="12"/>
                    <a:pt x="37" y="13"/>
                    <a:pt x="38" y="13"/>
                  </a:cubicBezTo>
                  <a:cubicBezTo>
                    <a:pt x="38" y="14"/>
                    <a:pt x="37" y="13"/>
                    <a:pt x="37" y="13"/>
                  </a:cubicBezTo>
                  <a:moveTo>
                    <a:pt x="43" y="12"/>
                  </a:moveTo>
                  <a:cubicBezTo>
                    <a:pt x="43" y="13"/>
                    <a:pt x="44" y="13"/>
                    <a:pt x="44" y="14"/>
                  </a:cubicBezTo>
                  <a:cubicBezTo>
                    <a:pt x="44" y="13"/>
                    <a:pt x="43" y="13"/>
                    <a:pt x="43" y="12"/>
                  </a:cubicBezTo>
                  <a:moveTo>
                    <a:pt x="38" y="11"/>
                  </a:moveTo>
                  <a:cubicBezTo>
                    <a:pt x="38" y="10"/>
                    <a:pt x="39" y="12"/>
                    <a:pt x="40" y="12"/>
                  </a:cubicBezTo>
                  <a:cubicBezTo>
                    <a:pt x="40" y="12"/>
                    <a:pt x="40" y="12"/>
                    <a:pt x="41" y="12"/>
                  </a:cubicBezTo>
                  <a:cubicBezTo>
                    <a:pt x="40" y="13"/>
                    <a:pt x="39" y="12"/>
                    <a:pt x="38" y="11"/>
                  </a:cubicBezTo>
                  <a:moveTo>
                    <a:pt x="43" y="15"/>
                  </a:moveTo>
                  <a:cubicBezTo>
                    <a:pt x="43" y="14"/>
                    <a:pt x="43" y="15"/>
                    <a:pt x="44" y="15"/>
                  </a:cubicBezTo>
                  <a:cubicBezTo>
                    <a:pt x="44" y="15"/>
                    <a:pt x="44" y="14"/>
                    <a:pt x="44" y="14"/>
                  </a:cubicBezTo>
                  <a:cubicBezTo>
                    <a:pt x="44" y="14"/>
                    <a:pt x="44" y="15"/>
                    <a:pt x="44" y="15"/>
                  </a:cubicBezTo>
                  <a:cubicBezTo>
                    <a:pt x="45" y="15"/>
                    <a:pt x="45" y="14"/>
                    <a:pt x="46" y="15"/>
                  </a:cubicBezTo>
                  <a:cubicBezTo>
                    <a:pt x="46" y="15"/>
                    <a:pt x="45" y="15"/>
                    <a:pt x="45" y="15"/>
                  </a:cubicBezTo>
                  <a:cubicBezTo>
                    <a:pt x="45" y="16"/>
                    <a:pt x="44" y="16"/>
                    <a:pt x="45" y="16"/>
                  </a:cubicBezTo>
                  <a:cubicBezTo>
                    <a:pt x="45" y="17"/>
                    <a:pt x="45" y="16"/>
                    <a:pt x="44" y="16"/>
                  </a:cubicBezTo>
                  <a:cubicBezTo>
                    <a:pt x="44" y="16"/>
                    <a:pt x="44" y="16"/>
                    <a:pt x="44" y="16"/>
                  </a:cubicBezTo>
                  <a:cubicBezTo>
                    <a:pt x="44" y="16"/>
                    <a:pt x="43" y="15"/>
                    <a:pt x="43" y="15"/>
                  </a:cubicBezTo>
                  <a:cubicBezTo>
                    <a:pt x="43" y="15"/>
                    <a:pt x="43" y="15"/>
                    <a:pt x="43" y="15"/>
                  </a:cubicBezTo>
                  <a:moveTo>
                    <a:pt x="54" y="20"/>
                  </a:moveTo>
                  <a:cubicBezTo>
                    <a:pt x="55" y="21"/>
                    <a:pt x="55" y="20"/>
                    <a:pt x="56" y="21"/>
                  </a:cubicBezTo>
                  <a:cubicBezTo>
                    <a:pt x="56" y="22"/>
                    <a:pt x="56" y="22"/>
                    <a:pt x="57" y="22"/>
                  </a:cubicBezTo>
                  <a:cubicBezTo>
                    <a:pt x="56" y="23"/>
                    <a:pt x="55" y="22"/>
                    <a:pt x="54" y="21"/>
                  </a:cubicBezTo>
                  <a:cubicBezTo>
                    <a:pt x="54" y="22"/>
                    <a:pt x="54" y="22"/>
                    <a:pt x="54" y="22"/>
                  </a:cubicBezTo>
                  <a:cubicBezTo>
                    <a:pt x="54" y="22"/>
                    <a:pt x="55" y="23"/>
                    <a:pt x="56" y="23"/>
                  </a:cubicBezTo>
                  <a:cubicBezTo>
                    <a:pt x="56" y="24"/>
                    <a:pt x="57" y="25"/>
                    <a:pt x="56" y="26"/>
                  </a:cubicBezTo>
                  <a:cubicBezTo>
                    <a:pt x="56" y="25"/>
                    <a:pt x="56" y="24"/>
                    <a:pt x="55" y="24"/>
                  </a:cubicBezTo>
                  <a:cubicBezTo>
                    <a:pt x="55" y="23"/>
                    <a:pt x="54" y="24"/>
                    <a:pt x="55" y="24"/>
                  </a:cubicBezTo>
                  <a:cubicBezTo>
                    <a:pt x="53" y="24"/>
                    <a:pt x="52" y="22"/>
                    <a:pt x="50" y="22"/>
                  </a:cubicBezTo>
                  <a:cubicBezTo>
                    <a:pt x="51" y="21"/>
                    <a:pt x="52" y="22"/>
                    <a:pt x="52" y="22"/>
                  </a:cubicBezTo>
                  <a:cubicBezTo>
                    <a:pt x="52" y="21"/>
                    <a:pt x="52" y="20"/>
                    <a:pt x="52" y="21"/>
                  </a:cubicBezTo>
                  <a:cubicBezTo>
                    <a:pt x="51" y="20"/>
                    <a:pt x="52" y="21"/>
                    <a:pt x="53" y="21"/>
                  </a:cubicBezTo>
                  <a:cubicBezTo>
                    <a:pt x="53" y="22"/>
                    <a:pt x="53" y="22"/>
                    <a:pt x="52" y="22"/>
                  </a:cubicBezTo>
                  <a:cubicBezTo>
                    <a:pt x="53" y="23"/>
                    <a:pt x="53" y="23"/>
                    <a:pt x="54" y="24"/>
                  </a:cubicBezTo>
                  <a:cubicBezTo>
                    <a:pt x="54" y="23"/>
                    <a:pt x="53" y="23"/>
                    <a:pt x="53" y="22"/>
                  </a:cubicBezTo>
                  <a:cubicBezTo>
                    <a:pt x="53" y="22"/>
                    <a:pt x="54" y="22"/>
                    <a:pt x="54" y="22"/>
                  </a:cubicBezTo>
                  <a:cubicBezTo>
                    <a:pt x="54" y="22"/>
                    <a:pt x="53" y="22"/>
                    <a:pt x="53" y="21"/>
                  </a:cubicBezTo>
                  <a:cubicBezTo>
                    <a:pt x="53" y="21"/>
                    <a:pt x="54" y="21"/>
                    <a:pt x="54" y="20"/>
                  </a:cubicBezTo>
                  <a:moveTo>
                    <a:pt x="42" y="10"/>
                  </a:moveTo>
                  <a:cubicBezTo>
                    <a:pt x="43" y="10"/>
                    <a:pt x="44" y="10"/>
                    <a:pt x="45" y="10"/>
                  </a:cubicBezTo>
                  <a:cubicBezTo>
                    <a:pt x="45" y="10"/>
                    <a:pt x="45" y="10"/>
                    <a:pt x="46" y="10"/>
                  </a:cubicBezTo>
                  <a:cubicBezTo>
                    <a:pt x="47" y="10"/>
                    <a:pt x="49" y="11"/>
                    <a:pt x="51" y="12"/>
                  </a:cubicBezTo>
                  <a:cubicBezTo>
                    <a:pt x="52" y="12"/>
                    <a:pt x="52" y="13"/>
                    <a:pt x="52" y="13"/>
                  </a:cubicBezTo>
                  <a:cubicBezTo>
                    <a:pt x="52" y="14"/>
                    <a:pt x="51" y="13"/>
                    <a:pt x="51" y="15"/>
                  </a:cubicBezTo>
                  <a:cubicBezTo>
                    <a:pt x="50" y="15"/>
                    <a:pt x="50" y="14"/>
                    <a:pt x="50" y="14"/>
                  </a:cubicBezTo>
                  <a:cubicBezTo>
                    <a:pt x="49" y="15"/>
                    <a:pt x="51" y="15"/>
                    <a:pt x="52" y="16"/>
                  </a:cubicBezTo>
                  <a:cubicBezTo>
                    <a:pt x="51" y="16"/>
                    <a:pt x="51" y="16"/>
                    <a:pt x="51" y="17"/>
                  </a:cubicBezTo>
                  <a:cubicBezTo>
                    <a:pt x="50" y="15"/>
                    <a:pt x="49" y="15"/>
                    <a:pt x="47" y="15"/>
                  </a:cubicBezTo>
                  <a:cubicBezTo>
                    <a:pt x="47" y="14"/>
                    <a:pt x="48" y="14"/>
                    <a:pt x="48" y="14"/>
                  </a:cubicBezTo>
                  <a:cubicBezTo>
                    <a:pt x="48" y="14"/>
                    <a:pt x="49" y="14"/>
                    <a:pt x="49" y="13"/>
                  </a:cubicBezTo>
                  <a:cubicBezTo>
                    <a:pt x="48" y="12"/>
                    <a:pt x="48" y="13"/>
                    <a:pt x="48" y="13"/>
                  </a:cubicBezTo>
                  <a:cubicBezTo>
                    <a:pt x="46" y="12"/>
                    <a:pt x="45" y="11"/>
                    <a:pt x="43" y="11"/>
                  </a:cubicBezTo>
                  <a:cubicBezTo>
                    <a:pt x="43" y="11"/>
                    <a:pt x="43" y="10"/>
                    <a:pt x="42" y="10"/>
                  </a:cubicBezTo>
                  <a:moveTo>
                    <a:pt x="47" y="12"/>
                  </a:moveTo>
                  <a:cubicBezTo>
                    <a:pt x="47" y="12"/>
                    <a:pt x="47" y="12"/>
                    <a:pt x="47" y="12"/>
                  </a:cubicBezTo>
                  <a:cubicBezTo>
                    <a:pt x="47" y="11"/>
                    <a:pt x="46" y="11"/>
                    <a:pt x="46" y="11"/>
                  </a:cubicBezTo>
                  <a:cubicBezTo>
                    <a:pt x="44" y="10"/>
                    <a:pt x="46" y="11"/>
                    <a:pt x="47" y="12"/>
                  </a:cubicBezTo>
                  <a:moveTo>
                    <a:pt x="52" y="19"/>
                  </a:moveTo>
                  <a:cubicBezTo>
                    <a:pt x="52" y="19"/>
                    <a:pt x="52" y="19"/>
                    <a:pt x="51" y="19"/>
                  </a:cubicBezTo>
                  <a:cubicBezTo>
                    <a:pt x="51" y="20"/>
                    <a:pt x="52" y="20"/>
                    <a:pt x="53" y="20"/>
                  </a:cubicBezTo>
                  <a:cubicBezTo>
                    <a:pt x="53" y="20"/>
                    <a:pt x="52" y="20"/>
                    <a:pt x="52" y="19"/>
                  </a:cubicBezTo>
                  <a:cubicBezTo>
                    <a:pt x="52" y="19"/>
                    <a:pt x="53" y="19"/>
                    <a:pt x="52" y="18"/>
                  </a:cubicBezTo>
                  <a:cubicBezTo>
                    <a:pt x="53" y="18"/>
                    <a:pt x="53" y="18"/>
                    <a:pt x="53" y="19"/>
                  </a:cubicBezTo>
                  <a:cubicBezTo>
                    <a:pt x="53" y="19"/>
                    <a:pt x="53" y="19"/>
                    <a:pt x="53" y="19"/>
                  </a:cubicBezTo>
                  <a:cubicBezTo>
                    <a:pt x="53" y="19"/>
                    <a:pt x="54" y="19"/>
                    <a:pt x="54" y="20"/>
                  </a:cubicBezTo>
                  <a:cubicBezTo>
                    <a:pt x="54" y="20"/>
                    <a:pt x="54" y="20"/>
                    <a:pt x="54" y="20"/>
                  </a:cubicBezTo>
                  <a:cubicBezTo>
                    <a:pt x="53" y="20"/>
                    <a:pt x="52" y="20"/>
                    <a:pt x="51" y="20"/>
                  </a:cubicBezTo>
                  <a:cubicBezTo>
                    <a:pt x="51" y="19"/>
                    <a:pt x="51" y="19"/>
                    <a:pt x="51" y="19"/>
                  </a:cubicBezTo>
                  <a:cubicBezTo>
                    <a:pt x="50" y="19"/>
                    <a:pt x="50" y="20"/>
                    <a:pt x="50" y="19"/>
                  </a:cubicBezTo>
                  <a:cubicBezTo>
                    <a:pt x="50" y="19"/>
                    <a:pt x="50" y="18"/>
                    <a:pt x="49" y="18"/>
                  </a:cubicBezTo>
                  <a:cubicBezTo>
                    <a:pt x="49" y="16"/>
                    <a:pt x="50" y="18"/>
                    <a:pt x="51" y="18"/>
                  </a:cubicBezTo>
                  <a:cubicBezTo>
                    <a:pt x="51" y="18"/>
                    <a:pt x="51" y="18"/>
                    <a:pt x="51" y="19"/>
                  </a:cubicBezTo>
                  <a:cubicBezTo>
                    <a:pt x="51" y="19"/>
                    <a:pt x="51" y="18"/>
                    <a:pt x="52" y="19"/>
                  </a:cubicBezTo>
                  <a:moveTo>
                    <a:pt x="36" y="15"/>
                  </a:moveTo>
                  <a:cubicBezTo>
                    <a:pt x="36" y="14"/>
                    <a:pt x="37" y="15"/>
                    <a:pt x="37" y="14"/>
                  </a:cubicBezTo>
                  <a:cubicBezTo>
                    <a:pt x="37" y="15"/>
                    <a:pt x="38" y="15"/>
                    <a:pt x="38" y="15"/>
                  </a:cubicBezTo>
                  <a:cubicBezTo>
                    <a:pt x="39" y="15"/>
                    <a:pt x="40" y="16"/>
                    <a:pt x="40" y="17"/>
                  </a:cubicBezTo>
                  <a:cubicBezTo>
                    <a:pt x="40" y="17"/>
                    <a:pt x="39" y="16"/>
                    <a:pt x="39" y="16"/>
                  </a:cubicBezTo>
                  <a:cubicBezTo>
                    <a:pt x="39" y="17"/>
                    <a:pt x="39" y="17"/>
                    <a:pt x="39" y="17"/>
                  </a:cubicBezTo>
                  <a:cubicBezTo>
                    <a:pt x="40" y="18"/>
                    <a:pt x="40" y="17"/>
                    <a:pt x="41" y="18"/>
                  </a:cubicBezTo>
                  <a:cubicBezTo>
                    <a:pt x="41" y="19"/>
                    <a:pt x="41" y="18"/>
                    <a:pt x="40" y="18"/>
                  </a:cubicBezTo>
                  <a:cubicBezTo>
                    <a:pt x="40" y="18"/>
                    <a:pt x="40" y="18"/>
                    <a:pt x="40" y="18"/>
                  </a:cubicBezTo>
                  <a:cubicBezTo>
                    <a:pt x="39" y="18"/>
                    <a:pt x="38" y="18"/>
                    <a:pt x="37" y="18"/>
                  </a:cubicBezTo>
                  <a:cubicBezTo>
                    <a:pt x="37" y="17"/>
                    <a:pt x="37" y="17"/>
                    <a:pt x="37" y="16"/>
                  </a:cubicBezTo>
                  <a:cubicBezTo>
                    <a:pt x="37" y="17"/>
                    <a:pt x="39" y="18"/>
                    <a:pt x="39" y="18"/>
                  </a:cubicBezTo>
                  <a:cubicBezTo>
                    <a:pt x="39" y="17"/>
                    <a:pt x="39" y="16"/>
                    <a:pt x="38" y="16"/>
                  </a:cubicBezTo>
                  <a:cubicBezTo>
                    <a:pt x="38" y="16"/>
                    <a:pt x="38" y="17"/>
                    <a:pt x="39" y="17"/>
                  </a:cubicBezTo>
                  <a:cubicBezTo>
                    <a:pt x="38" y="17"/>
                    <a:pt x="37" y="15"/>
                    <a:pt x="36" y="15"/>
                  </a:cubicBezTo>
                  <a:moveTo>
                    <a:pt x="57" y="22"/>
                  </a:moveTo>
                  <a:cubicBezTo>
                    <a:pt x="58" y="21"/>
                    <a:pt x="57" y="23"/>
                    <a:pt x="59" y="24"/>
                  </a:cubicBezTo>
                  <a:cubicBezTo>
                    <a:pt x="58" y="23"/>
                    <a:pt x="59" y="22"/>
                    <a:pt x="59" y="23"/>
                  </a:cubicBezTo>
                  <a:cubicBezTo>
                    <a:pt x="59" y="24"/>
                    <a:pt x="60" y="24"/>
                    <a:pt x="60" y="25"/>
                  </a:cubicBezTo>
                  <a:cubicBezTo>
                    <a:pt x="60" y="25"/>
                    <a:pt x="59" y="25"/>
                    <a:pt x="60" y="26"/>
                  </a:cubicBezTo>
                  <a:cubicBezTo>
                    <a:pt x="59" y="26"/>
                    <a:pt x="59" y="25"/>
                    <a:pt x="58" y="25"/>
                  </a:cubicBezTo>
                  <a:cubicBezTo>
                    <a:pt x="59" y="24"/>
                    <a:pt x="59" y="25"/>
                    <a:pt x="59" y="24"/>
                  </a:cubicBezTo>
                  <a:cubicBezTo>
                    <a:pt x="59" y="24"/>
                    <a:pt x="59" y="24"/>
                    <a:pt x="59" y="24"/>
                  </a:cubicBezTo>
                  <a:cubicBezTo>
                    <a:pt x="58" y="23"/>
                    <a:pt x="58" y="23"/>
                    <a:pt x="58" y="23"/>
                  </a:cubicBezTo>
                  <a:cubicBezTo>
                    <a:pt x="57" y="23"/>
                    <a:pt x="58" y="25"/>
                    <a:pt x="57" y="24"/>
                  </a:cubicBezTo>
                  <a:cubicBezTo>
                    <a:pt x="57" y="23"/>
                    <a:pt x="58" y="23"/>
                    <a:pt x="57" y="22"/>
                  </a:cubicBezTo>
                  <a:moveTo>
                    <a:pt x="30" y="10"/>
                  </a:moveTo>
                  <a:cubicBezTo>
                    <a:pt x="29" y="10"/>
                    <a:pt x="29" y="9"/>
                    <a:pt x="29" y="9"/>
                  </a:cubicBezTo>
                  <a:cubicBezTo>
                    <a:pt x="28" y="8"/>
                    <a:pt x="30" y="9"/>
                    <a:pt x="30" y="10"/>
                  </a:cubicBezTo>
                  <a:moveTo>
                    <a:pt x="21" y="99"/>
                  </a:moveTo>
                  <a:cubicBezTo>
                    <a:pt x="22" y="100"/>
                    <a:pt x="21" y="101"/>
                    <a:pt x="22" y="101"/>
                  </a:cubicBezTo>
                  <a:cubicBezTo>
                    <a:pt x="21" y="101"/>
                    <a:pt x="22" y="100"/>
                    <a:pt x="21" y="99"/>
                  </a:cubicBezTo>
                  <a:moveTo>
                    <a:pt x="30" y="11"/>
                  </a:moveTo>
                  <a:cubicBezTo>
                    <a:pt x="30" y="10"/>
                    <a:pt x="31" y="10"/>
                    <a:pt x="31" y="9"/>
                  </a:cubicBezTo>
                  <a:cubicBezTo>
                    <a:pt x="31" y="10"/>
                    <a:pt x="32" y="10"/>
                    <a:pt x="32" y="11"/>
                  </a:cubicBezTo>
                  <a:cubicBezTo>
                    <a:pt x="32" y="10"/>
                    <a:pt x="31" y="10"/>
                    <a:pt x="31" y="10"/>
                  </a:cubicBezTo>
                  <a:cubicBezTo>
                    <a:pt x="31" y="11"/>
                    <a:pt x="31" y="11"/>
                    <a:pt x="31" y="11"/>
                  </a:cubicBezTo>
                  <a:cubicBezTo>
                    <a:pt x="31" y="11"/>
                    <a:pt x="31" y="11"/>
                    <a:pt x="30" y="11"/>
                  </a:cubicBezTo>
                  <a:moveTo>
                    <a:pt x="8" y="101"/>
                  </a:moveTo>
                  <a:cubicBezTo>
                    <a:pt x="8" y="101"/>
                    <a:pt x="8" y="100"/>
                    <a:pt x="8" y="100"/>
                  </a:cubicBezTo>
                  <a:cubicBezTo>
                    <a:pt x="7" y="100"/>
                    <a:pt x="7" y="100"/>
                    <a:pt x="7" y="100"/>
                  </a:cubicBezTo>
                  <a:cubicBezTo>
                    <a:pt x="7" y="99"/>
                    <a:pt x="7" y="99"/>
                    <a:pt x="7" y="98"/>
                  </a:cubicBezTo>
                  <a:cubicBezTo>
                    <a:pt x="7" y="97"/>
                    <a:pt x="6" y="96"/>
                    <a:pt x="6" y="95"/>
                  </a:cubicBezTo>
                  <a:cubicBezTo>
                    <a:pt x="6" y="95"/>
                    <a:pt x="7" y="95"/>
                    <a:pt x="7" y="95"/>
                  </a:cubicBezTo>
                  <a:cubicBezTo>
                    <a:pt x="7" y="93"/>
                    <a:pt x="6" y="92"/>
                    <a:pt x="6" y="90"/>
                  </a:cubicBezTo>
                  <a:cubicBezTo>
                    <a:pt x="6" y="90"/>
                    <a:pt x="6" y="90"/>
                    <a:pt x="6" y="89"/>
                  </a:cubicBezTo>
                  <a:cubicBezTo>
                    <a:pt x="6" y="89"/>
                    <a:pt x="6" y="89"/>
                    <a:pt x="6" y="89"/>
                  </a:cubicBezTo>
                  <a:cubicBezTo>
                    <a:pt x="6" y="88"/>
                    <a:pt x="6" y="88"/>
                    <a:pt x="6" y="88"/>
                  </a:cubicBezTo>
                  <a:cubicBezTo>
                    <a:pt x="6" y="87"/>
                    <a:pt x="6" y="86"/>
                    <a:pt x="6" y="85"/>
                  </a:cubicBezTo>
                  <a:cubicBezTo>
                    <a:pt x="7" y="85"/>
                    <a:pt x="7" y="84"/>
                    <a:pt x="8" y="85"/>
                  </a:cubicBezTo>
                  <a:cubicBezTo>
                    <a:pt x="7" y="84"/>
                    <a:pt x="7" y="85"/>
                    <a:pt x="6" y="84"/>
                  </a:cubicBezTo>
                  <a:cubicBezTo>
                    <a:pt x="6" y="83"/>
                    <a:pt x="6" y="83"/>
                    <a:pt x="6" y="82"/>
                  </a:cubicBezTo>
                  <a:cubicBezTo>
                    <a:pt x="5" y="82"/>
                    <a:pt x="6" y="82"/>
                    <a:pt x="6" y="82"/>
                  </a:cubicBezTo>
                  <a:cubicBezTo>
                    <a:pt x="6" y="81"/>
                    <a:pt x="5" y="81"/>
                    <a:pt x="6" y="81"/>
                  </a:cubicBezTo>
                  <a:cubicBezTo>
                    <a:pt x="4" y="81"/>
                    <a:pt x="6" y="80"/>
                    <a:pt x="5" y="80"/>
                  </a:cubicBezTo>
                  <a:cubicBezTo>
                    <a:pt x="5" y="80"/>
                    <a:pt x="4" y="80"/>
                    <a:pt x="4" y="80"/>
                  </a:cubicBezTo>
                  <a:cubicBezTo>
                    <a:pt x="4" y="81"/>
                    <a:pt x="5" y="80"/>
                    <a:pt x="5" y="81"/>
                  </a:cubicBezTo>
                  <a:cubicBezTo>
                    <a:pt x="5" y="81"/>
                    <a:pt x="5" y="81"/>
                    <a:pt x="5" y="82"/>
                  </a:cubicBezTo>
                  <a:cubicBezTo>
                    <a:pt x="4" y="82"/>
                    <a:pt x="4" y="82"/>
                    <a:pt x="4" y="82"/>
                  </a:cubicBezTo>
                  <a:cubicBezTo>
                    <a:pt x="4" y="82"/>
                    <a:pt x="5" y="82"/>
                    <a:pt x="5" y="83"/>
                  </a:cubicBezTo>
                  <a:cubicBezTo>
                    <a:pt x="5" y="83"/>
                    <a:pt x="5" y="82"/>
                    <a:pt x="4" y="82"/>
                  </a:cubicBezTo>
                  <a:cubicBezTo>
                    <a:pt x="4" y="83"/>
                    <a:pt x="5" y="83"/>
                    <a:pt x="5" y="84"/>
                  </a:cubicBezTo>
                  <a:cubicBezTo>
                    <a:pt x="5" y="84"/>
                    <a:pt x="6" y="84"/>
                    <a:pt x="5" y="85"/>
                  </a:cubicBezTo>
                  <a:cubicBezTo>
                    <a:pt x="5" y="85"/>
                    <a:pt x="5" y="85"/>
                    <a:pt x="5" y="84"/>
                  </a:cubicBezTo>
                  <a:cubicBezTo>
                    <a:pt x="4" y="84"/>
                    <a:pt x="4" y="85"/>
                    <a:pt x="4" y="85"/>
                  </a:cubicBezTo>
                  <a:cubicBezTo>
                    <a:pt x="4" y="85"/>
                    <a:pt x="4" y="85"/>
                    <a:pt x="4" y="85"/>
                  </a:cubicBezTo>
                  <a:cubicBezTo>
                    <a:pt x="5" y="85"/>
                    <a:pt x="4" y="85"/>
                    <a:pt x="5" y="85"/>
                  </a:cubicBezTo>
                  <a:cubicBezTo>
                    <a:pt x="5" y="85"/>
                    <a:pt x="6" y="86"/>
                    <a:pt x="5" y="86"/>
                  </a:cubicBezTo>
                  <a:cubicBezTo>
                    <a:pt x="4" y="86"/>
                    <a:pt x="5" y="86"/>
                    <a:pt x="5" y="85"/>
                  </a:cubicBezTo>
                  <a:cubicBezTo>
                    <a:pt x="4" y="85"/>
                    <a:pt x="4" y="85"/>
                    <a:pt x="4" y="85"/>
                  </a:cubicBezTo>
                  <a:cubicBezTo>
                    <a:pt x="3" y="86"/>
                    <a:pt x="3" y="86"/>
                    <a:pt x="3" y="87"/>
                  </a:cubicBezTo>
                  <a:cubicBezTo>
                    <a:pt x="4" y="87"/>
                    <a:pt x="3" y="86"/>
                    <a:pt x="4" y="86"/>
                  </a:cubicBezTo>
                  <a:cubicBezTo>
                    <a:pt x="5" y="86"/>
                    <a:pt x="4" y="86"/>
                    <a:pt x="5" y="87"/>
                  </a:cubicBezTo>
                  <a:cubicBezTo>
                    <a:pt x="5" y="87"/>
                    <a:pt x="5" y="87"/>
                    <a:pt x="4" y="87"/>
                  </a:cubicBezTo>
                  <a:cubicBezTo>
                    <a:pt x="3" y="87"/>
                    <a:pt x="3" y="87"/>
                    <a:pt x="3" y="88"/>
                  </a:cubicBezTo>
                  <a:cubicBezTo>
                    <a:pt x="2" y="88"/>
                    <a:pt x="1" y="87"/>
                    <a:pt x="2" y="87"/>
                  </a:cubicBezTo>
                  <a:cubicBezTo>
                    <a:pt x="2" y="86"/>
                    <a:pt x="1" y="87"/>
                    <a:pt x="1" y="87"/>
                  </a:cubicBezTo>
                  <a:cubicBezTo>
                    <a:pt x="0" y="86"/>
                    <a:pt x="1" y="86"/>
                    <a:pt x="1" y="86"/>
                  </a:cubicBezTo>
                  <a:cubicBezTo>
                    <a:pt x="1" y="86"/>
                    <a:pt x="1" y="85"/>
                    <a:pt x="1" y="85"/>
                  </a:cubicBezTo>
                  <a:cubicBezTo>
                    <a:pt x="1" y="85"/>
                    <a:pt x="1" y="84"/>
                    <a:pt x="1" y="83"/>
                  </a:cubicBezTo>
                  <a:cubicBezTo>
                    <a:pt x="1" y="83"/>
                    <a:pt x="1" y="83"/>
                    <a:pt x="1" y="82"/>
                  </a:cubicBezTo>
                  <a:cubicBezTo>
                    <a:pt x="1" y="81"/>
                    <a:pt x="2" y="80"/>
                    <a:pt x="2" y="79"/>
                  </a:cubicBezTo>
                  <a:cubicBezTo>
                    <a:pt x="2" y="79"/>
                    <a:pt x="2" y="78"/>
                    <a:pt x="2" y="78"/>
                  </a:cubicBezTo>
                  <a:cubicBezTo>
                    <a:pt x="3" y="75"/>
                    <a:pt x="3" y="73"/>
                    <a:pt x="4" y="71"/>
                  </a:cubicBezTo>
                  <a:cubicBezTo>
                    <a:pt x="4" y="70"/>
                    <a:pt x="4" y="70"/>
                    <a:pt x="5" y="70"/>
                  </a:cubicBezTo>
                  <a:cubicBezTo>
                    <a:pt x="5" y="70"/>
                    <a:pt x="5" y="69"/>
                    <a:pt x="5" y="68"/>
                  </a:cubicBezTo>
                  <a:cubicBezTo>
                    <a:pt x="5" y="68"/>
                    <a:pt x="5" y="68"/>
                    <a:pt x="5" y="67"/>
                  </a:cubicBezTo>
                  <a:cubicBezTo>
                    <a:pt x="5" y="67"/>
                    <a:pt x="6" y="67"/>
                    <a:pt x="6" y="67"/>
                  </a:cubicBezTo>
                  <a:cubicBezTo>
                    <a:pt x="5" y="66"/>
                    <a:pt x="6" y="65"/>
                    <a:pt x="6" y="64"/>
                  </a:cubicBezTo>
                  <a:cubicBezTo>
                    <a:pt x="6" y="64"/>
                    <a:pt x="7" y="64"/>
                    <a:pt x="6" y="65"/>
                  </a:cubicBezTo>
                  <a:cubicBezTo>
                    <a:pt x="7" y="64"/>
                    <a:pt x="6" y="63"/>
                    <a:pt x="6" y="63"/>
                  </a:cubicBezTo>
                  <a:cubicBezTo>
                    <a:pt x="6" y="63"/>
                    <a:pt x="6" y="62"/>
                    <a:pt x="7" y="62"/>
                  </a:cubicBezTo>
                  <a:cubicBezTo>
                    <a:pt x="6" y="61"/>
                    <a:pt x="8" y="60"/>
                    <a:pt x="7" y="60"/>
                  </a:cubicBezTo>
                  <a:cubicBezTo>
                    <a:pt x="7" y="59"/>
                    <a:pt x="7" y="59"/>
                    <a:pt x="7" y="59"/>
                  </a:cubicBezTo>
                  <a:cubicBezTo>
                    <a:pt x="7" y="59"/>
                    <a:pt x="7" y="59"/>
                    <a:pt x="7" y="59"/>
                  </a:cubicBezTo>
                  <a:cubicBezTo>
                    <a:pt x="7" y="59"/>
                    <a:pt x="7" y="58"/>
                    <a:pt x="8" y="58"/>
                  </a:cubicBezTo>
                  <a:cubicBezTo>
                    <a:pt x="8" y="58"/>
                    <a:pt x="8" y="57"/>
                    <a:pt x="8" y="57"/>
                  </a:cubicBezTo>
                  <a:cubicBezTo>
                    <a:pt x="8" y="56"/>
                    <a:pt x="8" y="56"/>
                    <a:pt x="8" y="55"/>
                  </a:cubicBezTo>
                  <a:cubicBezTo>
                    <a:pt x="8" y="55"/>
                    <a:pt x="8" y="54"/>
                    <a:pt x="8" y="54"/>
                  </a:cubicBezTo>
                  <a:cubicBezTo>
                    <a:pt x="8" y="54"/>
                    <a:pt x="8" y="54"/>
                    <a:pt x="8" y="54"/>
                  </a:cubicBezTo>
                  <a:cubicBezTo>
                    <a:pt x="8" y="52"/>
                    <a:pt x="8" y="51"/>
                    <a:pt x="9" y="50"/>
                  </a:cubicBezTo>
                  <a:cubicBezTo>
                    <a:pt x="9" y="50"/>
                    <a:pt x="8" y="50"/>
                    <a:pt x="8" y="50"/>
                  </a:cubicBezTo>
                  <a:cubicBezTo>
                    <a:pt x="9" y="49"/>
                    <a:pt x="8" y="48"/>
                    <a:pt x="9" y="48"/>
                  </a:cubicBezTo>
                  <a:cubicBezTo>
                    <a:pt x="9" y="48"/>
                    <a:pt x="8" y="48"/>
                    <a:pt x="8" y="47"/>
                  </a:cubicBezTo>
                  <a:cubicBezTo>
                    <a:pt x="9" y="47"/>
                    <a:pt x="9" y="46"/>
                    <a:pt x="9" y="44"/>
                  </a:cubicBezTo>
                  <a:cubicBezTo>
                    <a:pt x="9" y="44"/>
                    <a:pt x="9" y="42"/>
                    <a:pt x="9" y="42"/>
                  </a:cubicBezTo>
                  <a:cubicBezTo>
                    <a:pt x="8" y="41"/>
                    <a:pt x="8" y="41"/>
                    <a:pt x="8" y="40"/>
                  </a:cubicBezTo>
                  <a:cubicBezTo>
                    <a:pt x="8" y="38"/>
                    <a:pt x="8" y="36"/>
                    <a:pt x="8" y="35"/>
                  </a:cubicBezTo>
                  <a:cubicBezTo>
                    <a:pt x="8" y="33"/>
                    <a:pt x="7" y="31"/>
                    <a:pt x="8" y="31"/>
                  </a:cubicBezTo>
                  <a:cubicBezTo>
                    <a:pt x="8" y="30"/>
                    <a:pt x="8" y="30"/>
                    <a:pt x="8" y="29"/>
                  </a:cubicBezTo>
                  <a:cubicBezTo>
                    <a:pt x="8" y="29"/>
                    <a:pt x="8" y="29"/>
                    <a:pt x="8" y="28"/>
                  </a:cubicBezTo>
                  <a:cubicBezTo>
                    <a:pt x="8" y="28"/>
                    <a:pt x="7" y="27"/>
                    <a:pt x="7" y="26"/>
                  </a:cubicBezTo>
                  <a:cubicBezTo>
                    <a:pt x="7" y="24"/>
                    <a:pt x="8" y="23"/>
                    <a:pt x="8" y="22"/>
                  </a:cubicBezTo>
                  <a:cubicBezTo>
                    <a:pt x="8" y="21"/>
                    <a:pt x="7" y="21"/>
                    <a:pt x="7" y="20"/>
                  </a:cubicBezTo>
                  <a:cubicBezTo>
                    <a:pt x="7" y="20"/>
                    <a:pt x="8" y="20"/>
                    <a:pt x="8" y="19"/>
                  </a:cubicBezTo>
                  <a:cubicBezTo>
                    <a:pt x="8" y="19"/>
                    <a:pt x="7" y="18"/>
                    <a:pt x="7" y="18"/>
                  </a:cubicBezTo>
                  <a:cubicBezTo>
                    <a:pt x="7" y="18"/>
                    <a:pt x="7" y="18"/>
                    <a:pt x="7" y="17"/>
                  </a:cubicBezTo>
                  <a:cubicBezTo>
                    <a:pt x="7" y="17"/>
                    <a:pt x="7" y="16"/>
                    <a:pt x="7" y="16"/>
                  </a:cubicBezTo>
                  <a:cubicBezTo>
                    <a:pt x="7" y="14"/>
                    <a:pt x="7" y="12"/>
                    <a:pt x="7" y="10"/>
                  </a:cubicBezTo>
                  <a:cubicBezTo>
                    <a:pt x="7" y="9"/>
                    <a:pt x="7" y="10"/>
                    <a:pt x="7" y="9"/>
                  </a:cubicBezTo>
                  <a:cubicBezTo>
                    <a:pt x="7" y="8"/>
                    <a:pt x="6" y="6"/>
                    <a:pt x="7" y="5"/>
                  </a:cubicBezTo>
                  <a:cubicBezTo>
                    <a:pt x="6" y="3"/>
                    <a:pt x="7" y="3"/>
                    <a:pt x="7" y="1"/>
                  </a:cubicBezTo>
                  <a:cubicBezTo>
                    <a:pt x="7" y="1"/>
                    <a:pt x="7" y="1"/>
                    <a:pt x="7" y="1"/>
                  </a:cubicBezTo>
                  <a:cubicBezTo>
                    <a:pt x="7" y="2"/>
                    <a:pt x="7" y="1"/>
                    <a:pt x="7" y="2"/>
                  </a:cubicBezTo>
                  <a:cubicBezTo>
                    <a:pt x="7" y="2"/>
                    <a:pt x="7" y="2"/>
                    <a:pt x="7" y="2"/>
                  </a:cubicBezTo>
                  <a:cubicBezTo>
                    <a:pt x="7" y="2"/>
                    <a:pt x="7" y="2"/>
                    <a:pt x="7" y="2"/>
                  </a:cubicBezTo>
                  <a:cubicBezTo>
                    <a:pt x="8" y="2"/>
                    <a:pt x="7" y="2"/>
                    <a:pt x="7" y="1"/>
                  </a:cubicBezTo>
                  <a:cubicBezTo>
                    <a:pt x="8" y="2"/>
                    <a:pt x="8" y="1"/>
                    <a:pt x="9" y="2"/>
                  </a:cubicBezTo>
                  <a:cubicBezTo>
                    <a:pt x="9" y="2"/>
                    <a:pt x="8" y="1"/>
                    <a:pt x="9" y="1"/>
                  </a:cubicBezTo>
                  <a:cubicBezTo>
                    <a:pt x="10" y="0"/>
                    <a:pt x="10" y="1"/>
                    <a:pt x="11" y="1"/>
                  </a:cubicBezTo>
                  <a:cubicBezTo>
                    <a:pt x="11" y="1"/>
                    <a:pt x="12" y="1"/>
                    <a:pt x="12" y="1"/>
                  </a:cubicBezTo>
                  <a:cubicBezTo>
                    <a:pt x="12" y="1"/>
                    <a:pt x="12" y="1"/>
                    <a:pt x="13" y="1"/>
                  </a:cubicBezTo>
                  <a:cubicBezTo>
                    <a:pt x="13" y="1"/>
                    <a:pt x="14" y="2"/>
                    <a:pt x="14" y="2"/>
                  </a:cubicBezTo>
                  <a:cubicBezTo>
                    <a:pt x="14" y="2"/>
                    <a:pt x="15" y="1"/>
                    <a:pt x="15" y="1"/>
                  </a:cubicBezTo>
                  <a:cubicBezTo>
                    <a:pt x="16" y="2"/>
                    <a:pt x="18" y="3"/>
                    <a:pt x="19" y="3"/>
                  </a:cubicBezTo>
                  <a:cubicBezTo>
                    <a:pt x="20" y="3"/>
                    <a:pt x="20" y="3"/>
                    <a:pt x="21" y="3"/>
                  </a:cubicBezTo>
                  <a:cubicBezTo>
                    <a:pt x="21" y="3"/>
                    <a:pt x="22" y="4"/>
                    <a:pt x="22" y="4"/>
                  </a:cubicBezTo>
                  <a:cubicBezTo>
                    <a:pt x="22" y="4"/>
                    <a:pt x="23" y="4"/>
                    <a:pt x="23" y="4"/>
                  </a:cubicBezTo>
                  <a:cubicBezTo>
                    <a:pt x="25" y="5"/>
                    <a:pt x="27" y="6"/>
                    <a:pt x="28" y="6"/>
                  </a:cubicBezTo>
                  <a:cubicBezTo>
                    <a:pt x="29" y="7"/>
                    <a:pt x="28" y="6"/>
                    <a:pt x="27" y="6"/>
                  </a:cubicBezTo>
                  <a:cubicBezTo>
                    <a:pt x="27" y="6"/>
                    <a:pt x="26" y="7"/>
                    <a:pt x="25" y="6"/>
                  </a:cubicBezTo>
                  <a:cubicBezTo>
                    <a:pt x="25" y="5"/>
                    <a:pt x="25" y="7"/>
                    <a:pt x="25" y="6"/>
                  </a:cubicBezTo>
                  <a:cubicBezTo>
                    <a:pt x="24" y="6"/>
                    <a:pt x="24" y="5"/>
                    <a:pt x="24" y="5"/>
                  </a:cubicBezTo>
                  <a:cubicBezTo>
                    <a:pt x="24" y="6"/>
                    <a:pt x="24" y="6"/>
                    <a:pt x="23" y="5"/>
                  </a:cubicBezTo>
                  <a:cubicBezTo>
                    <a:pt x="23" y="6"/>
                    <a:pt x="24" y="6"/>
                    <a:pt x="24" y="7"/>
                  </a:cubicBezTo>
                  <a:cubicBezTo>
                    <a:pt x="23" y="7"/>
                    <a:pt x="22" y="6"/>
                    <a:pt x="21" y="6"/>
                  </a:cubicBezTo>
                  <a:cubicBezTo>
                    <a:pt x="21" y="7"/>
                    <a:pt x="22" y="7"/>
                    <a:pt x="22" y="8"/>
                  </a:cubicBezTo>
                  <a:cubicBezTo>
                    <a:pt x="21" y="7"/>
                    <a:pt x="21" y="9"/>
                    <a:pt x="19" y="7"/>
                  </a:cubicBezTo>
                  <a:cubicBezTo>
                    <a:pt x="18" y="7"/>
                    <a:pt x="18" y="7"/>
                    <a:pt x="19" y="8"/>
                  </a:cubicBezTo>
                  <a:cubicBezTo>
                    <a:pt x="19" y="8"/>
                    <a:pt x="18" y="7"/>
                    <a:pt x="18" y="7"/>
                  </a:cubicBezTo>
                  <a:cubicBezTo>
                    <a:pt x="18" y="7"/>
                    <a:pt x="18" y="7"/>
                    <a:pt x="18" y="6"/>
                  </a:cubicBezTo>
                  <a:cubicBezTo>
                    <a:pt x="17" y="6"/>
                    <a:pt x="17" y="6"/>
                    <a:pt x="16" y="6"/>
                  </a:cubicBezTo>
                  <a:cubicBezTo>
                    <a:pt x="16" y="6"/>
                    <a:pt x="16" y="6"/>
                    <a:pt x="15" y="6"/>
                  </a:cubicBezTo>
                  <a:cubicBezTo>
                    <a:pt x="15" y="6"/>
                    <a:pt x="14" y="6"/>
                    <a:pt x="14" y="6"/>
                  </a:cubicBezTo>
                  <a:cubicBezTo>
                    <a:pt x="14" y="6"/>
                    <a:pt x="14" y="6"/>
                    <a:pt x="15" y="6"/>
                  </a:cubicBezTo>
                  <a:cubicBezTo>
                    <a:pt x="14" y="6"/>
                    <a:pt x="14" y="7"/>
                    <a:pt x="12" y="6"/>
                  </a:cubicBezTo>
                  <a:cubicBezTo>
                    <a:pt x="12" y="6"/>
                    <a:pt x="13" y="8"/>
                    <a:pt x="12" y="8"/>
                  </a:cubicBezTo>
                  <a:cubicBezTo>
                    <a:pt x="12" y="7"/>
                    <a:pt x="11" y="7"/>
                    <a:pt x="11" y="7"/>
                  </a:cubicBezTo>
                  <a:cubicBezTo>
                    <a:pt x="11" y="7"/>
                    <a:pt x="11" y="7"/>
                    <a:pt x="11" y="8"/>
                  </a:cubicBezTo>
                  <a:cubicBezTo>
                    <a:pt x="11" y="8"/>
                    <a:pt x="11" y="8"/>
                    <a:pt x="11" y="8"/>
                  </a:cubicBezTo>
                  <a:cubicBezTo>
                    <a:pt x="11" y="8"/>
                    <a:pt x="11" y="8"/>
                    <a:pt x="11" y="9"/>
                  </a:cubicBezTo>
                  <a:cubicBezTo>
                    <a:pt x="12" y="9"/>
                    <a:pt x="12" y="9"/>
                    <a:pt x="12" y="9"/>
                  </a:cubicBezTo>
                  <a:cubicBezTo>
                    <a:pt x="12" y="9"/>
                    <a:pt x="12" y="8"/>
                    <a:pt x="12" y="8"/>
                  </a:cubicBezTo>
                  <a:cubicBezTo>
                    <a:pt x="13" y="9"/>
                    <a:pt x="13" y="10"/>
                    <a:pt x="13" y="10"/>
                  </a:cubicBezTo>
                  <a:cubicBezTo>
                    <a:pt x="14" y="10"/>
                    <a:pt x="13" y="9"/>
                    <a:pt x="13" y="9"/>
                  </a:cubicBezTo>
                  <a:cubicBezTo>
                    <a:pt x="13" y="9"/>
                    <a:pt x="13" y="9"/>
                    <a:pt x="13" y="8"/>
                  </a:cubicBezTo>
                  <a:cubicBezTo>
                    <a:pt x="13" y="8"/>
                    <a:pt x="14" y="8"/>
                    <a:pt x="15" y="8"/>
                  </a:cubicBezTo>
                  <a:cubicBezTo>
                    <a:pt x="15" y="8"/>
                    <a:pt x="15" y="8"/>
                    <a:pt x="15" y="8"/>
                  </a:cubicBezTo>
                  <a:cubicBezTo>
                    <a:pt x="16" y="8"/>
                    <a:pt x="16" y="8"/>
                    <a:pt x="16" y="8"/>
                  </a:cubicBezTo>
                  <a:cubicBezTo>
                    <a:pt x="16" y="8"/>
                    <a:pt x="16" y="8"/>
                    <a:pt x="16" y="8"/>
                  </a:cubicBezTo>
                  <a:cubicBezTo>
                    <a:pt x="18" y="8"/>
                    <a:pt x="20" y="9"/>
                    <a:pt x="22" y="10"/>
                  </a:cubicBezTo>
                  <a:cubicBezTo>
                    <a:pt x="23" y="10"/>
                    <a:pt x="22" y="10"/>
                    <a:pt x="23" y="11"/>
                  </a:cubicBezTo>
                  <a:cubicBezTo>
                    <a:pt x="24" y="11"/>
                    <a:pt x="25" y="11"/>
                    <a:pt x="26" y="12"/>
                  </a:cubicBezTo>
                  <a:cubicBezTo>
                    <a:pt x="26" y="12"/>
                    <a:pt x="26" y="11"/>
                    <a:pt x="26" y="11"/>
                  </a:cubicBezTo>
                  <a:cubicBezTo>
                    <a:pt x="27" y="12"/>
                    <a:pt x="27" y="12"/>
                    <a:pt x="27" y="13"/>
                  </a:cubicBezTo>
                  <a:cubicBezTo>
                    <a:pt x="28" y="13"/>
                    <a:pt x="28" y="13"/>
                    <a:pt x="27" y="12"/>
                  </a:cubicBezTo>
                  <a:cubicBezTo>
                    <a:pt x="28" y="12"/>
                    <a:pt x="28" y="13"/>
                    <a:pt x="28" y="13"/>
                  </a:cubicBezTo>
                  <a:cubicBezTo>
                    <a:pt x="28" y="14"/>
                    <a:pt x="28" y="14"/>
                    <a:pt x="28" y="14"/>
                  </a:cubicBezTo>
                  <a:cubicBezTo>
                    <a:pt x="27" y="14"/>
                    <a:pt x="27" y="14"/>
                    <a:pt x="26" y="13"/>
                  </a:cubicBezTo>
                  <a:cubicBezTo>
                    <a:pt x="25" y="12"/>
                    <a:pt x="27" y="13"/>
                    <a:pt x="26" y="13"/>
                  </a:cubicBezTo>
                  <a:cubicBezTo>
                    <a:pt x="25" y="12"/>
                    <a:pt x="25" y="12"/>
                    <a:pt x="26" y="13"/>
                  </a:cubicBezTo>
                  <a:cubicBezTo>
                    <a:pt x="25" y="13"/>
                    <a:pt x="25" y="14"/>
                    <a:pt x="24" y="13"/>
                  </a:cubicBezTo>
                  <a:cubicBezTo>
                    <a:pt x="24" y="12"/>
                    <a:pt x="24" y="12"/>
                    <a:pt x="24" y="12"/>
                  </a:cubicBezTo>
                  <a:cubicBezTo>
                    <a:pt x="24" y="12"/>
                    <a:pt x="23" y="12"/>
                    <a:pt x="24" y="13"/>
                  </a:cubicBezTo>
                  <a:cubicBezTo>
                    <a:pt x="23" y="12"/>
                    <a:pt x="21" y="12"/>
                    <a:pt x="20" y="12"/>
                  </a:cubicBezTo>
                  <a:cubicBezTo>
                    <a:pt x="20" y="11"/>
                    <a:pt x="19" y="11"/>
                    <a:pt x="19" y="10"/>
                  </a:cubicBezTo>
                  <a:cubicBezTo>
                    <a:pt x="18" y="10"/>
                    <a:pt x="19" y="11"/>
                    <a:pt x="19" y="11"/>
                  </a:cubicBezTo>
                  <a:cubicBezTo>
                    <a:pt x="18" y="11"/>
                    <a:pt x="18" y="11"/>
                    <a:pt x="18" y="11"/>
                  </a:cubicBezTo>
                  <a:cubicBezTo>
                    <a:pt x="17" y="10"/>
                    <a:pt x="17" y="10"/>
                    <a:pt x="17" y="10"/>
                  </a:cubicBezTo>
                  <a:cubicBezTo>
                    <a:pt x="17" y="10"/>
                    <a:pt x="17" y="10"/>
                    <a:pt x="17" y="10"/>
                  </a:cubicBezTo>
                  <a:cubicBezTo>
                    <a:pt x="17" y="10"/>
                    <a:pt x="17" y="10"/>
                    <a:pt x="17" y="10"/>
                  </a:cubicBezTo>
                  <a:cubicBezTo>
                    <a:pt x="17" y="10"/>
                    <a:pt x="17" y="10"/>
                    <a:pt x="17" y="10"/>
                  </a:cubicBezTo>
                  <a:cubicBezTo>
                    <a:pt x="17" y="11"/>
                    <a:pt x="17" y="11"/>
                    <a:pt x="16" y="11"/>
                  </a:cubicBezTo>
                  <a:cubicBezTo>
                    <a:pt x="16" y="11"/>
                    <a:pt x="16" y="11"/>
                    <a:pt x="15" y="11"/>
                  </a:cubicBezTo>
                  <a:cubicBezTo>
                    <a:pt x="14" y="10"/>
                    <a:pt x="15" y="10"/>
                    <a:pt x="15" y="10"/>
                  </a:cubicBezTo>
                  <a:cubicBezTo>
                    <a:pt x="14" y="9"/>
                    <a:pt x="15" y="11"/>
                    <a:pt x="15" y="12"/>
                  </a:cubicBezTo>
                  <a:cubicBezTo>
                    <a:pt x="14" y="12"/>
                    <a:pt x="14" y="12"/>
                    <a:pt x="14" y="12"/>
                  </a:cubicBezTo>
                  <a:cubicBezTo>
                    <a:pt x="14" y="13"/>
                    <a:pt x="14" y="15"/>
                    <a:pt x="14" y="17"/>
                  </a:cubicBezTo>
                  <a:cubicBezTo>
                    <a:pt x="13" y="17"/>
                    <a:pt x="14" y="18"/>
                    <a:pt x="13" y="16"/>
                  </a:cubicBezTo>
                  <a:cubicBezTo>
                    <a:pt x="13" y="17"/>
                    <a:pt x="14" y="18"/>
                    <a:pt x="14" y="18"/>
                  </a:cubicBezTo>
                  <a:cubicBezTo>
                    <a:pt x="13" y="19"/>
                    <a:pt x="13" y="21"/>
                    <a:pt x="13" y="23"/>
                  </a:cubicBezTo>
                  <a:cubicBezTo>
                    <a:pt x="14" y="24"/>
                    <a:pt x="14" y="25"/>
                    <a:pt x="14" y="26"/>
                  </a:cubicBezTo>
                  <a:cubicBezTo>
                    <a:pt x="14" y="27"/>
                    <a:pt x="13" y="27"/>
                    <a:pt x="13" y="28"/>
                  </a:cubicBezTo>
                  <a:cubicBezTo>
                    <a:pt x="13" y="28"/>
                    <a:pt x="14" y="29"/>
                    <a:pt x="14" y="29"/>
                  </a:cubicBezTo>
                  <a:cubicBezTo>
                    <a:pt x="14" y="29"/>
                    <a:pt x="13" y="29"/>
                    <a:pt x="13" y="29"/>
                  </a:cubicBezTo>
                  <a:cubicBezTo>
                    <a:pt x="13" y="30"/>
                    <a:pt x="13" y="32"/>
                    <a:pt x="14" y="33"/>
                  </a:cubicBezTo>
                  <a:cubicBezTo>
                    <a:pt x="14" y="33"/>
                    <a:pt x="14" y="33"/>
                    <a:pt x="14" y="33"/>
                  </a:cubicBezTo>
                  <a:cubicBezTo>
                    <a:pt x="14" y="34"/>
                    <a:pt x="14" y="34"/>
                    <a:pt x="14" y="35"/>
                  </a:cubicBezTo>
                  <a:cubicBezTo>
                    <a:pt x="14" y="36"/>
                    <a:pt x="13" y="35"/>
                    <a:pt x="14" y="36"/>
                  </a:cubicBezTo>
                  <a:cubicBezTo>
                    <a:pt x="14" y="37"/>
                    <a:pt x="13" y="37"/>
                    <a:pt x="14" y="37"/>
                  </a:cubicBezTo>
                  <a:cubicBezTo>
                    <a:pt x="14" y="38"/>
                    <a:pt x="14" y="37"/>
                    <a:pt x="14" y="37"/>
                  </a:cubicBezTo>
                  <a:cubicBezTo>
                    <a:pt x="15" y="38"/>
                    <a:pt x="14" y="38"/>
                    <a:pt x="14" y="38"/>
                  </a:cubicBezTo>
                  <a:cubicBezTo>
                    <a:pt x="14" y="41"/>
                    <a:pt x="14" y="44"/>
                    <a:pt x="14" y="47"/>
                  </a:cubicBezTo>
                  <a:cubicBezTo>
                    <a:pt x="14" y="48"/>
                    <a:pt x="14" y="50"/>
                    <a:pt x="14" y="51"/>
                  </a:cubicBezTo>
                  <a:cubicBezTo>
                    <a:pt x="14" y="52"/>
                    <a:pt x="13" y="52"/>
                    <a:pt x="13" y="52"/>
                  </a:cubicBezTo>
                  <a:cubicBezTo>
                    <a:pt x="13" y="53"/>
                    <a:pt x="14" y="54"/>
                    <a:pt x="13" y="55"/>
                  </a:cubicBezTo>
                  <a:cubicBezTo>
                    <a:pt x="14" y="55"/>
                    <a:pt x="14" y="57"/>
                    <a:pt x="13" y="57"/>
                  </a:cubicBezTo>
                  <a:cubicBezTo>
                    <a:pt x="13" y="57"/>
                    <a:pt x="13" y="57"/>
                    <a:pt x="13" y="57"/>
                  </a:cubicBezTo>
                  <a:cubicBezTo>
                    <a:pt x="13" y="57"/>
                    <a:pt x="13" y="58"/>
                    <a:pt x="13" y="58"/>
                  </a:cubicBezTo>
                  <a:cubicBezTo>
                    <a:pt x="13" y="58"/>
                    <a:pt x="13" y="58"/>
                    <a:pt x="13" y="59"/>
                  </a:cubicBezTo>
                  <a:cubicBezTo>
                    <a:pt x="13" y="59"/>
                    <a:pt x="13" y="59"/>
                    <a:pt x="13" y="58"/>
                  </a:cubicBezTo>
                  <a:cubicBezTo>
                    <a:pt x="14" y="59"/>
                    <a:pt x="13" y="60"/>
                    <a:pt x="13" y="61"/>
                  </a:cubicBezTo>
                  <a:cubicBezTo>
                    <a:pt x="12" y="62"/>
                    <a:pt x="12" y="62"/>
                    <a:pt x="12" y="63"/>
                  </a:cubicBezTo>
                  <a:cubicBezTo>
                    <a:pt x="12" y="63"/>
                    <a:pt x="12" y="62"/>
                    <a:pt x="13" y="63"/>
                  </a:cubicBezTo>
                  <a:cubicBezTo>
                    <a:pt x="13" y="64"/>
                    <a:pt x="14" y="64"/>
                    <a:pt x="13" y="65"/>
                  </a:cubicBezTo>
                  <a:cubicBezTo>
                    <a:pt x="13" y="65"/>
                    <a:pt x="13" y="66"/>
                    <a:pt x="13" y="66"/>
                  </a:cubicBezTo>
                  <a:cubicBezTo>
                    <a:pt x="12" y="66"/>
                    <a:pt x="12" y="66"/>
                    <a:pt x="12" y="66"/>
                  </a:cubicBezTo>
                  <a:cubicBezTo>
                    <a:pt x="12" y="66"/>
                    <a:pt x="12" y="67"/>
                    <a:pt x="13" y="67"/>
                  </a:cubicBezTo>
                  <a:cubicBezTo>
                    <a:pt x="13" y="67"/>
                    <a:pt x="13" y="67"/>
                    <a:pt x="13" y="67"/>
                  </a:cubicBezTo>
                  <a:cubicBezTo>
                    <a:pt x="13" y="68"/>
                    <a:pt x="13" y="69"/>
                    <a:pt x="13" y="70"/>
                  </a:cubicBezTo>
                  <a:cubicBezTo>
                    <a:pt x="12" y="70"/>
                    <a:pt x="12" y="71"/>
                    <a:pt x="12" y="71"/>
                  </a:cubicBezTo>
                  <a:cubicBezTo>
                    <a:pt x="13" y="71"/>
                    <a:pt x="12" y="71"/>
                    <a:pt x="13" y="71"/>
                  </a:cubicBezTo>
                  <a:cubicBezTo>
                    <a:pt x="13" y="72"/>
                    <a:pt x="12" y="74"/>
                    <a:pt x="12" y="75"/>
                  </a:cubicBezTo>
                  <a:cubicBezTo>
                    <a:pt x="12" y="75"/>
                    <a:pt x="12" y="75"/>
                    <a:pt x="12" y="75"/>
                  </a:cubicBezTo>
                  <a:cubicBezTo>
                    <a:pt x="12" y="75"/>
                    <a:pt x="12" y="75"/>
                    <a:pt x="12" y="75"/>
                  </a:cubicBezTo>
                  <a:cubicBezTo>
                    <a:pt x="12" y="76"/>
                    <a:pt x="12" y="77"/>
                    <a:pt x="12" y="77"/>
                  </a:cubicBezTo>
                  <a:cubicBezTo>
                    <a:pt x="12" y="78"/>
                    <a:pt x="12" y="80"/>
                    <a:pt x="12" y="81"/>
                  </a:cubicBezTo>
                  <a:cubicBezTo>
                    <a:pt x="11" y="81"/>
                    <a:pt x="12" y="81"/>
                    <a:pt x="12" y="82"/>
                  </a:cubicBezTo>
                  <a:cubicBezTo>
                    <a:pt x="12" y="83"/>
                    <a:pt x="11" y="85"/>
                    <a:pt x="11" y="87"/>
                  </a:cubicBezTo>
                  <a:cubicBezTo>
                    <a:pt x="11" y="87"/>
                    <a:pt x="12" y="88"/>
                    <a:pt x="12" y="88"/>
                  </a:cubicBezTo>
                  <a:cubicBezTo>
                    <a:pt x="12" y="89"/>
                    <a:pt x="11" y="90"/>
                    <a:pt x="11" y="91"/>
                  </a:cubicBezTo>
                  <a:cubicBezTo>
                    <a:pt x="11" y="92"/>
                    <a:pt x="11" y="93"/>
                    <a:pt x="11" y="94"/>
                  </a:cubicBezTo>
                  <a:cubicBezTo>
                    <a:pt x="11" y="95"/>
                    <a:pt x="11" y="95"/>
                    <a:pt x="11" y="95"/>
                  </a:cubicBezTo>
                  <a:cubicBezTo>
                    <a:pt x="11" y="95"/>
                    <a:pt x="11" y="95"/>
                    <a:pt x="11" y="95"/>
                  </a:cubicBezTo>
                  <a:cubicBezTo>
                    <a:pt x="11" y="96"/>
                    <a:pt x="11" y="96"/>
                    <a:pt x="11" y="97"/>
                  </a:cubicBezTo>
                  <a:cubicBezTo>
                    <a:pt x="11" y="98"/>
                    <a:pt x="11" y="99"/>
                    <a:pt x="11" y="100"/>
                  </a:cubicBezTo>
                  <a:cubicBezTo>
                    <a:pt x="11" y="100"/>
                    <a:pt x="11" y="100"/>
                    <a:pt x="10" y="100"/>
                  </a:cubicBezTo>
                  <a:cubicBezTo>
                    <a:pt x="10" y="99"/>
                    <a:pt x="10" y="99"/>
                    <a:pt x="10" y="99"/>
                  </a:cubicBezTo>
                  <a:cubicBezTo>
                    <a:pt x="10" y="99"/>
                    <a:pt x="9" y="99"/>
                    <a:pt x="9" y="99"/>
                  </a:cubicBezTo>
                  <a:cubicBezTo>
                    <a:pt x="9" y="99"/>
                    <a:pt x="9" y="99"/>
                    <a:pt x="9" y="99"/>
                  </a:cubicBezTo>
                  <a:cubicBezTo>
                    <a:pt x="9" y="100"/>
                    <a:pt x="9" y="99"/>
                    <a:pt x="9" y="100"/>
                  </a:cubicBezTo>
                  <a:cubicBezTo>
                    <a:pt x="9" y="100"/>
                    <a:pt x="9" y="100"/>
                    <a:pt x="9" y="100"/>
                  </a:cubicBezTo>
                  <a:cubicBezTo>
                    <a:pt x="9" y="100"/>
                    <a:pt x="8" y="100"/>
                    <a:pt x="8" y="101"/>
                  </a:cubicBezTo>
                  <a:moveTo>
                    <a:pt x="15" y="10"/>
                  </a:moveTo>
                  <a:cubicBezTo>
                    <a:pt x="15" y="10"/>
                    <a:pt x="16" y="11"/>
                    <a:pt x="16" y="10"/>
                  </a:cubicBezTo>
                  <a:cubicBezTo>
                    <a:pt x="16" y="10"/>
                    <a:pt x="14" y="8"/>
                    <a:pt x="15" y="10"/>
                  </a:cubicBezTo>
                  <a:moveTo>
                    <a:pt x="20" y="6"/>
                  </a:moveTo>
                  <a:cubicBezTo>
                    <a:pt x="20" y="7"/>
                    <a:pt x="21" y="7"/>
                    <a:pt x="21" y="7"/>
                  </a:cubicBezTo>
                  <a:cubicBezTo>
                    <a:pt x="21" y="6"/>
                    <a:pt x="19" y="5"/>
                    <a:pt x="19" y="5"/>
                  </a:cubicBezTo>
                  <a:cubicBezTo>
                    <a:pt x="20" y="6"/>
                    <a:pt x="19" y="6"/>
                    <a:pt x="20" y="6"/>
                  </a:cubicBezTo>
                  <a:moveTo>
                    <a:pt x="16" y="2"/>
                  </a:moveTo>
                  <a:cubicBezTo>
                    <a:pt x="16" y="3"/>
                    <a:pt x="18" y="4"/>
                    <a:pt x="18" y="3"/>
                  </a:cubicBezTo>
                  <a:cubicBezTo>
                    <a:pt x="17" y="3"/>
                    <a:pt x="16" y="2"/>
                    <a:pt x="16" y="2"/>
                  </a:cubicBezTo>
                  <a:moveTo>
                    <a:pt x="10" y="2"/>
                  </a:moveTo>
                  <a:cubicBezTo>
                    <a:pt x="10" y="2"/>
                    <a:pt x="11" y="3"/>
                    <a:pt x="11" y="1"/>
                  </a:cubicBezTo>
                  <a:cubicBezTo>
                    <a:pt x="11" y="2"/>
                    <a:pt x="10" y="1"/>
                    <a:pt x="10" y="2"/>
                  </a:cubicBezTo>
                  <a:moveTo>
                    <a:pt x="13" y="12"/>
                  </a:moveTo>
                  <a:cubicBezTo>
                    <a:pt x="13" y="12"/>
                    <a:pt x="12" y="10"/>
                    <a:pt x="12" y="10"/>
                  </a:cubicBezTo>
                  <a:cubicBezTo>
                    <a:pt x="13" y="11"/>
                    <a:pt x="12" y="11"/>
                    <a:pt x="13" y="12"/>
                  </a:cubicBezTo>
                  <a:moveTo>
                    <a:pt x="8" y="23"/>
                  </a:moveTo>
                  <a:cubicBezTo>
                    <a:pt x="9" y="22"/>
                    <a:pt x="9" y="22"/>
                    <a:pt x="8" y="21"/>
                  </a:cubicBezTo>
                  <a:cubicBezTo>
                    <a:pt x="8" y="21"/>
                    <a:pt x="8" y="22"/>
                    <a:pt x="8" y="23"/>
                  </a:cubicBezTo>
                  <a:moveTo>
                    <a:pt x="9" y="31"/>
                  </a:moveTo>
                  <a:cubicBezTo>
                    <a:pt x="10" y="32"/>
                    <a:pt x="9" y="30"/>
                    <a:pt x="9" y="30"/>
                  </a:cubicBezTo>
                  <a:cubicBezTo>
                    <a:pt x="9" y="31"/>
                    <a:pt x="8" y="32"/>
                    <a:pt x="8" y="32"/>
                  </a:cubicBezTo>
                  <a:cubicBezTo>
                    <a:pt x="9" y="33"/>
                    <a:pt x="9" y="32"/>
                    <a:pt x="9" y="31"/>
                  </a:cubicBezTo>
                  <a:moveTo>
                    <a:pt x="10" y="60"/>
                  </a:moveTo>
                  <a:cubicBezTo>
                    <a:pt x="10" y="60"/>
                    <a:pt x="10" y="60"/>
                    <a:pt x="10" y="59"/>
                  </a:cubicBezTo>
                  <a:cubicBezTo>
                    <a:pt x="10" y="60"/>
                    <a:pt x="10" y="60"/>
                    <a:pt x="10" y="60"/>
                  </a:cubicBezTo>
                  <a:moveTo>
                    <a:pt x="13" y="61"/>
                  </a:moveTo>
                  <a:cubicBezTo>
                    <a:pt x="12" y="61"/>
                    <a:pt x="14" y="59"/>
                    <a:pt x="12" y="59"/>
                  </a:cubicBezTo>
                  <a:cubicBezTo>
                    <a:pt x="12" y="60"/>
                    <a:pt x="12" y="59"/>
                    <a:pt x="13" y="60"/>
                  </a:cubicBezTo>
                  <a:cubicBezTo>
                    <a:pt x="13" y="60"/>
                    <a:pt x="11" y="61"/>
                    <a:pt x="13" y="61"/>
                  </a:cubicBezTo>
                  <a:moveTo>
                    <a:pt x="13" y="64"/>
                  </a:moveTo>
                  <a:cubicBezTo>
                    <a:pt x="13" y="64"/>
                    <a:pt x="13" y="63"/>
                    <a:pt x="12" y="63"/>
                  </a:cubicBezTo>
                  <a:cubicBezTo>
                    <a:pt x="12" y="64"/>
                    <a:pt x="12" y="64"/>
                    <a:pt x="13" y="64"/>
                  </a:cubicBezTo>
                  <a:moveTo>
                    <a:pt x="12" y="65"/>
                  </a:moveTo>
                  <a:cubicBezTo>
                    <a:pt x="12" y="65"/>
                    <a:pt x="12" y="65"/>
                    <a:pt x="12" y="65"/>
                  </a:cubicBezTo>
                  <a:cubicBezTo>
                    <a:pt x="13" y="66"/>
                    <a:pt x="13" y="65"/>
                    <a:pt x="12" y="65"/>
                  </a:cubicBezTo>
                  <a:moveTo>
                    <a:pt x="6" y="70"/>
                  </a:moveTo>
                  <a:cubicBezTo>
                    <a:pt x="6" y="70"/>
                    <a:pt x="6" y="70"/>
                    <a:pt x="6" y="70"/>
                  </a:cubicBezTo>
                  <a:cubicBezTo>
                    <a:pt x="5" y="70"/>
                    <a:pt x="5" y="71"/>
                    <a:pt x="6" y="70"/>
                  </a:cubicBezTo>
                  <a:moveTo>
                    <a:pt x="6" y="73"/>
                  </a:moveTo>
                  <a:cubicBezTo>
                    <a:pt x="6" y="72"/>
                    <a:pt x="7" y="72"/>
                    <a:pt x="7" y="72"/>
                  </a:cubicBezTo>
                  <a:cubicBezTo>
                    <a:pt x="6" y="71"/>
                    <a:pt x="6" y="72"/>
                    <a:pt x="6" y="72"/>
                  </a:cubicBezTo>
                  <a:cubicBezTo>
                    <a:pt x="5" y="72"/>
                    <a:pt x="6" y="72"/>
                    <a:pt x="5" y="72"/>
                  </a:cubicBezTo>
                  <a:cubicBezTo>
                    <a:pt x="5" y="72"/>
                    <a:pt x="5" y="72"/>
                    <a:pt x="6" y="73"/>
                  </a:cubicBezTo>
                  <a:moveTo>
                    <a:pt x="3" y="77"/>
                  </a:moveTo>
                  <a:cubicBezTo>
                    <a:pt x="3" y="78"/>
                    <a:pt x="3" y="78"/>
                    <a:pt x="3" y="78"/>
                  </a:cubicBezTo>
                  <a:cubicBezTo>
                    <a:pt x="4" y="78"/>
                    <a:pt x="4" y="77"/>
                    <a:pt x="3" y="77"/>
                  </a:cubicBezTo>
                  <a:moveTo>
                    <a:pt x="5" y="78"/>
                  </a:moveTo>
                  <a:cubicBezTo>
                    <a:pt x="5" y="78"/>
                    <a:pt x="5" y="77"/>
                    <a:pt x="5" y="77"/>
                  </a:cubicBezTo>
                  <a:cubicBezTo>
                    <a:pt x="5" y="77"/>
                    <a:pt x="5" y="77"/>
                    <a:pt x="4" y="78"/>
                  </a:cubicBezTo>
                  <a:cubicBezTo>
                    <a:pt x="4" y="78"/>
                    <a:pt x="5" y="78"/>
                    <a:pt x="5" y="78"/>
                  </a:cubicBezTo>
                  <a:moveTo>
                    <a:pt x="3" y="86"/>
                  </a:moveTo>
                  <a:cubicBezTo>
                    <a:pt x="2" y="86"/>
                    <a:pt x="1" y="86"/>
                    <a:pt x="1" y="86"/>
                  </a:cubicBezTo>
                  <a:cubicBezTo>
                    <a:pt x="2" y="87"/>
                    <a:pt x="2" y="86"/>
                    <a:pt x="2" y="86"/>
                  </a:cubicBezTo>
                  <a:cubicBezTo>
                    <a:pt x="2" y="86"/>
                    <a:pt x="2" y="86"/>
                    <a:pt x="3" y="86"/>
                  </a:cubicBezTo>
                  <a:cubicBezTo>
                    <a:pt x="2" y="86"/>
                    <a:pt x="3" y="86"/>
                    <a:pt x="3" y="86"/>
                  </a:cubicBezTo>
                  <a:cubicBezTo>
                    <a:pt x="3" y="85"/>
                    <a:pt x="3" y="85"/>
                    <a:pt x="3" y="85"/>
                  </a:cubicBezTo>
                  <a:cubicBezTo>
                    <a:pt x="2" y="85"/>
                    <a:pt x="3" y="85"/>
                    <a:pt x="3" y="86"/>
                  </a:cubicBezTo>
                  <a:moveTo>
                    <a:pt x="2" y="85"/>
                  </a:moveTo>
                  <a:cubicBezTo>
                    <a:pt x="2" y="84"/>
                    <a:pt x="2" y="84"/>
                    <a:pt x="2" y="84"/>
                  </a:cubicBezTo>
                  <a:cubicBezTo>
                    <a:pt x="1" y="84"/>
                    <a:pt x="1" y="85"/>
                    <a:pt x="2" y="85"/>
                  </a:cubicBezTo>
                  <a:moveTo>
                    <a:pt x="4" y="83"/>
                  </a:moveTo>
                  <a:cubicBezTo>
                    <a:pt x="3" y="83"/>
                    <a:pt x="4" y="84"/>
                    <a:pt x="3" y="84"/>
                  </a:cubicBezTo>
                  <a:cubicBezTo>
                    <a:pt x="3" y="84"/>
                    <a:pt x="3" y="85"/>
                    <a:pt x="3" y="85"/>
                  </a:cubicBezTo>
                  <a:cubicBezTo>
                    <a:pt x="4" y="84"/>
                    <a:pt x="3" y="84"/>
                    <a:pt x="4" y="83"/>
                  </a:cubicBezTo>
                  <a:moveTo>
                    <a:pt x="2" y="82"/>
                  </a:moveTo>
                  <a:cubicBezTo>
                    <a:pt x="1" y="82"/>
                    <a:pt x="2" y="82"/>
                    <a:pt x="2" y="83"/>
                  </a:cubicBezTo>
                  <a:cubicBezTo>
                    <a:pt x="2" y="83"/>
                    <a:pt x="1" y="83"/>
                    <a:pt x="2" y="84"/>
                  </a:cubicBezTo>
                  <a:cubicBezTo>
                    <a:pt x="3" y="83"/>
                    <a:pt x="3" y="82"/>
                    <a:pt x="2" y="82"/>
                  </a:cubicBezTo>
                  <a:moveTo>
                    <a:pt x="2" y="80"/>
                  </a:moveTo>
                  <a:cubicBezTo>
                    <a:pt x="3" y="80"/>
                    <a:pt x="3" y="80"/>
                    <a:pt x="3" y="81"/>
                  </a:cubicBezTo>
                  <a:cubicBezTo>
                    <a:pt x="3" y="80"/>
                    <a:pt x="3" y="80"/>
                    <a:pt x="2" y="80"/>
                  </a:cubicBezTo>
                  <a:moveTo>
                    <a:pt x="9" y="95"/>
                  </a:moveTo>
                  <a:cubicBezTo>
                    <a:pt x="9" y="95"/>
                    <a:pt x="10" y="95"/>
                    <a:pt x="10" y="95"/>
                  </a:cubicBezTo>
                  <a:cubicBezTo>
                    <a:pt x="9" y="95"/>
                    <a:pt x="9" y="95"/>
                    <a:pt x="8" y="95"/>
                  </a:cubicBezTo>
                  <a:cubicBezTo>
                    <a:pt x="8" y="95"/>
                    <a:pt x="9" y="95"/>
                    <a:pt x="9" y="95"/>
                  </a:cubicBezTo>
                  <a:moveTo>
                    <a:pt x="10" y="98"/>
                  </a:moveTo>
                  <a:cubicBezTo>
                    <a:pt x="10" y="97"/>
                    <a:pt x="10" y="97"/>
                    <a:pt x="11" y="97"/>
                  </a:cubicBezTo>
                  <a:cubicBezTo>
                    <a:pt x="11" y="97"/>
                    <a:pt x="11" y="98"/>
                    <a:pt x="11" y="97"/>
                  </a:cubicBezTo>
                  <a:cubicBezTo>
                    <a:pt x="10" y="97"/>
                    <a:pt x="11" y="97"/>
                    <a:pt x="11" y="96"/>
                  </a:cubicBezTo>
                  <a:cubicBezTo>
                    <a:pt x="10" y="96"/>
                    <a:pt x="10" y="97"/>
                    <a:pt x="10" y="97"/>
                  </a:cubicBezTo>
                  <a:cubicBezTo>
                    <a:pt x="10" y="97"/>
                    <a:pt x="10" y="97"/>
                    <a:pt x="10" y="98"/>
                  </a:cubicBezTo>
                  <a:moveTo>
                    <a:pt x="34" y="14"/>
                  </a:moveTo>
                  <a:cubicBezTo>
                    <a:pt x="34" y="14"/>
                    <a:pt x="34" y="14"/>
                    <a:pt x="35" y="14"/>
                  </a:cubicBezTo>
                  <a:cubicBezTo>
                    <a:pt x="36" y="14"/>
                    <a:pt x="36" y="15"/>
                    <a:pt x="37" y="16"/>
                  </a:cubicBezTo>
                  <a:cubicBezTo>
                    <a:pt x="37" y="17"/>
                    <a:pt x="36" y="17"/>
                    <a:pt x="35" y="17"/>
                  </a:cubicBezTo>
                  <a:cubicBezTo>
                    <a:pt x="35" y="16"/>
                    <a:pt x="36" y="16"/>
                    <a:pt x="36" y="16"/>
                  </a:cubicBezTo>
                  <a:cubicBezTo>
                    <a:pt x="36" y="15"/>
                    <a:pt x="36" y="15"/>
                    <a:pt x="35" y="15"/>
                  </a:cubicBezTo>
                  <a:cubicBezTo>
                    <a:pt x="35" y="16"/>
                    <a:pt x="34" y="17"/>
                    <a:pt x="33" y="15"/>
                  </a:cubicBezTo>
                  <a:cubicBezTo>
                    <a:pt x="33" y="15"/>
                    <a:pt x="34" y="16"/>
                    <a:pt x="34" y="15"/>
                  </a:cubicBezTo>
                  <a:cubicBezTo>
                    <a:pt x="33" y="14"/>
                    <a:pt x="32" y="15"/>
                    <a:pt x="31" y="14"/>
                  </a:cubicBezTo>
                  <a:cubicBezTo>
                    <a:pt x="31" y="15"/>
                    <a:pt x="31" y="15"/>
                    <a:pt x="31" y="15"/>
                  </a:cubicBezTo>
                  <a:cubicBezTo>
                    <a:pt x="32" y="15"/>
                    <a:pt x="32" y="15"/>
                    <a:pt x="33" y="15"/>
                  </a:cubicBezTo>
                  <a:cubicBezTo>
                    <a:pt x="34" y="17"/>
                    <a:pt x="31" y="16"/>
                    <a:pt x="31" y="15"/>
                  </a:cubicBezTo>
                  <a:cubicBezTo>
                    <a:pt x="31" y="15"/>
                    <a:pt x="30" y="15"/>
                    <a:pt x="30" y="14"/>
                  </a:cubicBezTo>
                  <a:cubicBezTo>
                    <a:pt x="30" y="14"/>
                    <a:pt x="30" y="14"/>
                    <a:pt x="30" y="14"/>
                  </a:cubicBezTo>
                  <a:cubicBezTo>
                    <a:pt x="30" y="14"/>
                    <a:pt x="30" y="15"/>
                    <a:pt x="31" y="15"/>
                  </a:cubicBezTo>
                  <a:cubicBezTo>
                    <a:pt x="31" y="15"/>
                    <a:pt x="31" y="14"/>
                    <a:pt x="31" y="14"/>
                  </a:cubicBezTo>
                  <a:cubicBezTo>
                    <a:pt x="31" y="13"/>
                    <a:pt x="30" y="13"/>
                    <a:pt x="30" y="13"/>
                  </a:cubicBezTo>
                  <a:cubicBezTo>
                    <a:pt x="30" y="12"/>
                    <a:pt x="31" y="12"/>
                    <a:pt x="31" y="12"/>
                  </a:cubicBezTo>
                  <a:cubicBezTo>
                    <a:pt x="32" y="13"/>
                    <a:pt x="33" y="14"/>
                    <a:pt x="34" y="14"/>
                  </a:cubicBezTo>
                  <a:moveTo>
                    <a:pt x="32" y="10"/>
                  </a:moveTo>
                  <a:cubicBezTo>
                    <a:pt x="33" y="10"/>
                    <a:pt x="33" y="10"/>
                    <a:pt x="33" y="10"/>
                  </a:cubicBezTo>
                  <a:cubicBezTo>
                    <a:pt x="33" y="11"/>
                    <a:pt x="33" y="11"/>
                    <a:pt x="34" y="12"/>
                  </a:cubicBezTo>
                  <a:cubicBezTo>
                    <a:pt x="33" y="12"/>
                    <a:pt x="33" y="11"/>
                    <a:pt x="32" y="10"/>
                  </a:cubicBezTo>
                  <a:moveTo>
                    <a:pt x="30" y="11"/>
                  </a:moveTo>
                  <a:cubicBezTo>
                    <a:pt x="29" y="10"/>
                    <a:pt x="29" y="11"/>
                    <a:pt x="28" y="10"/>
                  </a:cubicBezTo>
                  <a:cubicBezTo>
                    <a:pt x="28" y="10"/>
                    <a:pt x="30" y="10"/>
                    <a:pt x="30" y="11"/>
                  </a:cubicBezTo>
                </a:path>
              </a:pathLst>
            </a:custGeom>
            <a:solidFill>
              <a:srgbClr val="C84E9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2"/>
            <p:cNvSpPr>
              <a:spLocks noEditPoints="1"/>
            </p:cNvSpPr>
            <p:nvPr/>
          </p:nvSpPr>
          <p:spPr bwMode="auto">
            <a:xfrm>
              <a:off x="5761038" y="2984500"/>
              <a:ext cx="669925" cy="889000"/>
            </a:xfrm>
            <a:custGeom>
              <a:avLst/>
              <a:gdLst>
                <a:gd name="T0" fmla="*/ 104 w 155"/>
                <a:gd name="T1" fmla="*/ 25 h 207"/>
                <a:gd name="T2" fmla="*/ 106 w 155"/>
                <a:gd name="T3" fmla="*/ 26 h 207"/>
                <a:gd name="T4" fmla="*/ 55 w 155"/>
                <a:gd name="T5" fmla="*/ 198 h 207"/>
                <a:gd name="T6" fmla="*/ 61 w 155"/>
                <a:gd name="T7" fmla="*/ 193 h 207"/>
                <a:gd name="T8" fmla="*/ 29 w 155"/>
                <a:gd name="T9" fmla="*/ 184 h 207"/>
                <a:gd name="T10" fmla="*/ 36 w 155"/>
                <a:gd name="T11" fmla="*/ 188 h 207"/>
                <a:gd name="T12" fmla="*/ 29 w 155"/>
                <a:gd name="T13" fmla="*/ 190 h 207"/>
                <a:gd name="T14" fmla="*/ 3 w 155"/>
                <a:gd name="T15" fmla="*/ 178 h 207"/>
                <a:gd name="T16" fmla="*/ 2 w 155"/>
                <a:gd name="T17" fmla="*/ 160 h 207"/>
                <a:gd name="T18" fmla="*/ 119 w 155"/>
                <a:gd name="T19" fmla="*/ 180 h 207"/>
                <a:gd name="T20" fmla="*/ 91 w 155"/>
                <a:gd name="T21" fmla="*/ 203 h 207"/>
                <a:gd name="T22" fmla="*/ 113 w 155"/>
                <a:gd name="T23" fmla="*/ 155 h 207"/>
                <a:gd name="T24" fmla="*/ 127 w 155"/>
                <a:gd name="T25" fmla="*/ 121 h 207"/>
                <a:gd name="T26" fmla="*/ 127 w 155"/>
                <a:gd name="T27" fmla="*/ 105 h 207"/>
                <a:gd name="T28" fmla="*/ 95 w 155"/>
                <a:gd name="T29" fmla="*/ 48 h 207"/>
                <a:gd name="T30" fmla="*/ 58 w 155"/>
                <a:gd name="T31" fmla="*/ 23 h 207"/>
                <a:gd name="T32" fmla="*/ 42 w 155"/>
                <a:gd name="T33" fmla="*/ 28 h 207"/>
                <a:gd name="T34" fmla="*/ 38 w 155"/>
                <a:gd name="T35" fmla="*/ 87 h 207"/>
                <a:gd name="T36" fmla="*/ 27 w 155"/>
                <a:gd name="T37" fmla="*/ 159 h 207"/>
                <a:gd name="T38" fmla="*/ 18 w 155"/>
                <a:gd name="T39" fmla="*/ 89 h 207"/>
                <a:gd name="T40" fmla="*/ 17 w 155"/>
                <a:gd name="T41" fmla="*/ 55 h 207"/>
                <a:gd name="T42" fmla="*/ 75 w 155"/>
                <a:gd name="T43" fmla="*/ 5 h 207"/>
                <a:gd name="T44" fmla="*/ 94 w 155"/>
                <a:gd name="T45" fmla="*/ 24 h 207"/>
                <a:gd name="T46" fmla="*/ 127 w 155"/>
                <a:gd name="T47" fmla="*/ 57 h 207"/>
                <a:gd name="T48" fmla="*/ 143 w 155"/>
                <a:gd name="T49" fmla="*/ 101 h 207"/>
                <a:gd name="T50" fmla="*/ 145 w 155"/>
                <a:gd name="T51" fmla="*/ 89 h 207"/>
                <a:gd name="T52" fmla="*/ 111 w 155"/>
                <a:gd name="T53" fmla="*/ 28 h 207"/>
                <a:gd name="T54" fmla="*/ 152 w 155"/>
                <a:gd name="T55" fmla="*/ 79 h 207"/>
                <a:gd name="T56" fmla="*/ 135 w 155"/>
                <a:gd name="T57" fmla="*/ 162 h 207"/>
                <a:gd name="T58" fmla="*/ 118 w 155"/>
                <a:gd name="T59" fmla="*/ 175 h 207"/>
                <a:gd name="T60" fmla="*/ 104 w 155"/>
                <a:gd name="T61" fmla="*/ 195 h 207"/>
                <a:gd name="T62" fmla="*/ 78 w 155"/>
                <a:gd name="T63" fmla="*/ 204 h 207"/>
                <a:gd name="T64" fmla="*/ 79 w 155"/>
                <a:gd name="T65" fmla="*/ 201 h 207"/>
                <a:gd name="T66" fmla="*/ 68 w 155"/>
                <a:gd name="T67" fmla="*/ 195 h 207"/>
                <a:gd name="T68" fmla="*/ 99 w 155"/>
                <a:gd name="T69" fmla="*/ 182 h 207"/>
                <a:gd name="T70" fmla="*/ 131 w 155"/>
                <a:gd name="T71" fmla="*/ 79 h 207"/>
                <a:gd name="T72" fmla="*/ 131 w 155"/>
                <a:gd name="T73" fmla="*/ 123 h 207"/>
                <a:gd name="T74" fmla="*/ 128 w 155"/>
                <a:gd name="T75" fmla="*/ 114 h 207"/>
                <a:gd name="T76" fmla="*/ 82 w 155"/>
                <a:gd name="T77" fmla="*/ 201 h 207"/>
                <a:gd name="T78" fmla="*/ 88 w 155"/>
                <a:gd name="T79" fmla="*/ 191 h 207"/>
                <a:gd name="T80" fmla="*/ 101 w 155"/>
                <a:gd name="T81" fmla="*/ 188 h 207"/>
                <a:gd name="T82" fmla="*/ 108 w 155"/>
                <a:gd name="T83" fmla="*/ 177 h 207"/>
                <a:gd name="T84" fmla="*/ 117 w 155"/>
                <a:gd name="T85" fmla="*/ 172 h 207"/>
                <a:gd name="T86" fmla="*/ 139 w 155"/>
                <a:gd name="T87" fmla="*/ 150 h 207"/>
                <a:gd name="T88" fmla="*/ 148 w 155"/>
                <a:gd name="T89" fmla="*/ 135 h 207"/>
                <a:gd name="T90" fmla="*/ 150 w 155"/>
                <a:gd name="T91" fmla="*/ 116 h 207"/>
                <a:gd name="T92" fmla="*/ 18 w 155"/>
                <a:gd name="T93" fmla="*/ 73 h 207"/>
                <a:gd name="T94" fmla="*/ 26 w 155"/>
                <a:gd name="T95" fmla="*/ 56 h 207"/>
                <a:gd name="T96" fmla="*/ 44 w 155"/>
                <a:gd name="T97" fmla="*/ 7 h 207"/>
                <a:gd name="T98" fmla="*/ 62 w 155"/>
                <a:gd name="T99" fmla="*/ 8 h 207"/>
                <a:gd name="T100" fmla="*/ 109 w 155"/>
                <a:gd name="T101" fmla="*/ 37 h 207"/>
                <a:gd name="T102" fmla="*/ 129 w 155"/>
                <a:gd name="T103" fmla="*/ 110 h 207"/>
                <a:gd name="T104" fmla="*/ 89 w 155"/>
                <a:gd name="T105" fmla="*/ 195 h 207"/>
                <a:gd name="T106" fmla="*/ 20 w 155"/>
                <a:gd name="T107" fmla="*/ 21 h 207"/>
                <a:gd name="T108" fmla="*/ 125 w 155"/>
                <a:gd name="T109" fmla="*/ 131 h 207"/>
                <a:gd name="T110" fmla="*/ 120 w 155"/>
                <a:gd name="T111" fmla="*/ 147 h 207"/>
                <a:gd name="T112" fmla="*/ 40 w 155"/>
                <a:gd name="T113" fmla="*/ 176 h 207"/>
                <a:gd name="T114" fmla="*/ 77 w 155"/>
                <a:gd name="T115" fmla="*/ 178 h 207"/>
                <a:gd name="T116" fmla="*/ 103 w 155"/>
                <a:gd name="T117" fmla="*/ 169 h 207"/>
                <a:gd name="T118" fmla="*/ 72 w 155"/>
                <a:gd name="T119" fmla="*/ 184 h 207"/>
                <a:gd name="T120" fmla="*/ 102 w 155"/>
                <a:gd name="T121" fmla="*/ 165 h 207"/>
                <a:gd name="T122" fmla="*/ 42 w 155"/>
                <a:gd name="T123" fmla="*/ 17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 h="207">
                  <a:moveTo>
                    <a:pt x="109" y="25"/>
                  </a:moveTo>
                  <a:cubicBezTo>
                    <a:pt x="109" y="25"/>
                    <a:pt x="110" y="26"/>
                    <a:pt x="110" y="25"/>
                  </a:cubicBezTo>
                  <a:cubicBezTo>
                    <a:pt x="111" y="25"/>
                    <a:pt x="111" y="25"/>
                    <a:pt x="111" y="25"/>
                  </a:cubicBezTo>
                  <a:cubicBezTo>
                    <a:pt x="110" y="26"/>
                    <a:pt x="109" y="25"/>
                    <a:pt x="110" y="26"/>
                  </a:cubicBezTo>
                  <a:cubicBezTo>
                    <a:pt x="110" y="26"/>
                    <a:pt x="109" y="26"/>
                    <a:pt x="109" y="25"/>
                  </a:cubicBezTo>
                  <a:moveTo>
                    <a:pt x="105" y="25"/>
                  </a:moveTo>
                  <a:cubicBezTo>
                    <a:pt x="106" y="24"/>
                    <a:pt x="106" y="25"/>
                    <a:pt x="106" y="25"/>
                  </a:cubicBezTo>
                  <a:cubicBezTo>
                    <a:pt x="107" y="25"/>
                    <a:pt x="106" y="25"/>
                    <a:pt x="106" y="25"/>
                  </a:cubicBezTo>
                  <a:cubicBezTo>
                    <a:pt x="106" y="26"/>
                    <a:pt x="108" y="26"/>
                    <a:pt x="107" y="26"/>
                  </a:cubicBezTo>
                  <a:cubicBezTo>
                    <a:pt x="106" y="26"/>
                    <a:pt x="106" y="25"/>
                    <a:pt x="105" y="25"/>
                  </a:cubicBezTo>
                  <a:moveTo>
                    <a:pt x="109" y="25"/>
                  </a:moveTo>
                  <a:cubicBezTo>
                    <a:pt x="108" y="24"/>
                    <a:pt x="108" y="24"/>
                    <a:pt x="108" y="24"/>
                  </a:cubicBezTo>
                  <a:cubicBezTo>
                    <a:pt x="109" y="24"/>
                    <a:pt x="110" y="24"/>
                    <a:pt x="109" y="25"/>
                  </a:cubicBezTo>
                  <a:moveTo>
                    <a:pt x="96" y="19"/>
                  </a:moveTo>
                  <a:cubicBezTo>
                    <a:pt x="97" y="19"/>
                    <a:pt x="97" y="19"/>
                    <a:pt x="98" y="20"/>
                  </a:cubicBezTo>
                  <a:cubicBezTo>
                    <a:pt x="98" y="20"/>
                    <a:pt x="98" y="19"/>
                    <a:pt x="99" y="19"/>
                  </a:cubicBezTo>
                  <a:cubicBezTo>
                    <a:pt x="99" y="20"/>
                    <a:pt x="100" y="20"/>
                    <a:pt x="100" y="21"/>
                  </a:cubicBezTo>
                  <a:cubicBezTo>
                    <a:pt x="101" y="21"/>
                    <a:pt x="100" y="21"/>
                    <a:pt x="100" y="21"/>
                  </a:cubicBezTo>
                  <a:cubicBezTo>
                    <a:pt x="99" y="21"/>
                    <a:pt x="100" y="21"/>
                    <a:pt x="100" y="22"/>
                  </a:cubicBezTo>
                  <a:cubicBezTo>
                    <a:pt x="100" y="22"/>
                    <a:pt x="100" y="21"/>
                    <a:pt x="101" y="22"/>
                  </a:cubicBezTo>
                  <a:cubicBezTo>
                    <a:pt x="102" y="22"/>
                    <a:pt x="101" y="23"/>
                    <a:pt x="101" y="24"/>
                  </a:cubicBezTo>
                  <a:cubicBezTo>
                    <a:pt x="102" y="24"/>
                    <a:pt x="103" y="25"/>
                    <a:pt x="103" y="25"/>
                  </a:cubicBezTo>
                  <a:cubicBezTo>
                    <a:pt x="101" y="25"/>
                    <a:pt x="101" y="23"/>
                    <a:pt x="100" y="22"/>
                  </a:cubicBezTo>
                  <a:cubicBezTo>
                    <a:pt x="100" y="23"/>
                    <a:pt x="100" y="23"/>
                    <a:pt x="100" y="23"/>
                  </a:cubicBezTo>
                  <a:cubicBezTo>
                    <a:pt x="99" y="23"/>
                    <a:pt x="99" y="22"/>
                    <a:pt x="99" y="21"/>
                  </a:cubicBezTo>
                  <a:cubicBezTo>
                    <a:pt x="98" y="20"/>
                    <a:pt x="97" y="21"/>
                    <a:pt x="96" y="20"/>
                  </a:cubicBezTo>
                  <a:cubicBezTo>
                    <a:pt x="96" y="20"/>
                    <a:pt x="96" y="19"/>
                    <a:pt x="96" y="19"/>
                  </a:cubicBezTo>
                  <a:cubicBezTo>
                    <a:pt x="95" y="20"/>
                    <a:pt x="96" y="20"/>
                    <a:pt x="95" y="21"/>
                  </a:cubicBezTo>
                  <a:cubicBezTo>
                    <a:pt x="95" y="20"/>
                    <a:pt x="94" y="20"/>
                    <a:pt x="94" y="20"/>
                  </a:cubicBezTo>
                  <a:cubicBezTo>
                    <a:pt x="94" y="20"/>
                    <a:pt x="94" y="19"/>
                    <a:pt x="93" y="19"/>
                  </a:cubicBezTo>
                  <a:cubicBezTo>
                    <a:pt x="93" y="19"/>
                    <a:pt x="93" y="19"/>
                    <a:pt x="93" y="19"/>
                  </a:cubicBezTo>
                  <a:cubicBezTo>
                    <a:pt x="94" y="19"/>
                    <a:pt x="95" y="17"/>
                    <a:pt x="96" y="18"/>
                  </a:cubicBezTo>
                  <a:cubicBezTo>
                    <a:pt x="96" y="18"/>
                    <a:pt x="95" y="19"/>
                    <a:pt x="95" y="19"/>
                  </a:cubicBezTo>
                  <a:cubicBezTo>
                    <a:pt x="94" y="19"/>
                    <a:pt x="95" y="19"/>
                    <a:pt x="95" y="20"/>
                  </a:cubicBezTo>
                  <a:cubicBezTo>
                    <a:pt x="96" y="19"/>
                    <a:pt x="96" y="19"/>
                    <a:pt x="96" y="18"/>
                  </a:cubicBezTo>
                  <a:cubicBezTo>
                    <a:pt x="97" y="19"/>
                    <a:pt x="97" y="19"/>
                    <a:pt x="96" y="19"/>
                  </a:cubicBezTo>
                  <a:moveTo>
                    <a:pt x="105" y="22"/>
                  </a:moveTo>
                  <a:cubicBezTo>
                    <a:pt x="106" y="21"/>
                    <a:pt x="107" y="22"/>
                    <a:pt x="107" y="22"/>
                  </a:cubicBezTo>
                  <a:cubicBezTo>
                    <a:pt x="106" y="23"/>
                    <a:pt x="106" y="22"/>
                    <a:pt x="105" y="22"/>
                  </a:cubicBezTo>
                  <a:moveTo>
                    <a:pt x="101" y="19"/>
                  </a:moveTo>
                  <a:cubicBezTo>
                    <a:pt x="102" y="19"/>
                    <a:pt x="102" y="19"/>
                    <a:pt x="102" y="19"/>
                  </a:cubicBezTo>
                  <a:cubicBezTo>
                    <a:pt x="102" y="19"/>
                    <a:pt x="102" y="20"/>
                    <a:pt x="102" y="20"/>
                  </a:cubicBezTo>
                  <a:cubicBezTo>
                    <a:pt x="104" y="22"/>
                    <a:pt x="102" y="20"/>
                    <a:pt x="101" y="20"/>
                  </a:cubicBezTo>
                  <a:cubicBezTo>
                    <a:pt x="101" y="20"/>
                    <a:pt x="101" y="19"/>
                    <a:pt x="101" y="19"/>
                  </a:cubicBezTo>
                  <a:moveTo>
                    <a:pt x="104" y="20"/>
                  </a:moveTo>
                  <a:cubicBezTo>
                    <a:pt x="105" y="21"/>
                    <a:pt x="105" y="21"/>
                    <a:pt x="105" y="21"/>
                  </a:cubicBezTo>
                  <a:cubicBezTo>
                    <a:pt x="105" y="21"/>
                    <a:pt x="104" y="21"/>
                    <a:pt x="104" y="22"/>
                  </a:cubicBezTo>
                  <a:cubicBezTo>
                    <a:pt x="103" y="21"/>
                    <a:pt x="104" y="20"/>
                    <a:pt x="104" y="20"/>
                  </a:cubicBezTo>
                  <a:moveTo>
                    <a:pt x="105" y="24"/>
                  </a:moveTo>
                  <a:cubicBezTo>
                    <a:pt x="106" y="25"/>
                    <a:pt x="105" y="25"/>
                    <a:pt x="104" y="24"/>
                  </a:cubicBezTo>
                  <a:cubicBezTo>
                    <a:pt x="104" y="25"/>
                    <a:pt x="106" y="25"/>
                    <a:pt x="106" y="26"/>
                  </a:cubicBezTo>
                  <a:cubicBezTo>
                    <a:pt x="105" y="26"/>
                    <a:pt x="105" y="25"/>
                    <a:pt x="104" y="25"/>
                  </a:cubicBezTo>
                  <a:cubicBezTo>
                    <a:pt x="104" y="25"/>
                    <a:pt x="104" y="24"/>
                    <a:pt x="104" y="24"/>
                  </a:cubicBezTo>
                  <a:cubicBezTo>
                    <a:pt x="105" y="24"/>
                    <a:pt x="104" y="25"/>
                    <a:pt x="105" y="24"/>
                  </a:cubicBezTo>
                  <a:moveTo>
                    <a:pt x="109" y="27"/>
                  </a:moveTo>
                  <a:cubicBezTo>
                    <a:pt x="109" y="28"/>
                    <a:pt x="107" y="27"/>
                    <a:pt x="108" y="26"/>
                  </a:cubicBezTo>
                  <a:cubicBezTo>
                    <a:pt x="108" y="27"/>
                    <a:pt x="109" y="27"/>
                    <a:pt x="109" y="27"/>
                  </a:cubicBezTo>
                  <a:moveTo>
                    <a:pt x="127" y="164"/>
                  </a:moveTo>
                  <a:cubicBezTo>
                    <a:pt x="126" y="163"/>
                    <a:pt x="126" y="165"/>
                    <a:pt x="126" y="165"/>
                  </a:cubicBezTo>
                  <a:cubicBezTo>
                    <a:pt x="126" y="164"/>
                    <a:pt x="126" y="164"/>
                    <a:pt x="127" y="164"/>
                  </a:cubicBezTo>
                  <a:cubicBezTo>
                    <a:pt x="127" y="164"/>
                    <a:pt x="126" y="163"/>
                    <a:pt x="126" y="163"/>
                  </a:cubicBezTo>
                  <a:cubicBezTo>
                    <a:pt x="127" y="163"/>
                    <a:pt x="127" y="162"/>
                    <a:pt x="127" y="162"/>
                  </a:cubicBezTo>
                  <a:cubicBezTo>
                    <a:pt x="127" y="161"/>
                    <a:pt x="128" y="162"/>
                    <a:pt x="128" y="162"/>
                  </a:cubicBezTo>
                  <a:cubicBezTo>
                    <a:pt x="128" y="162"/>
                    <a:pt x="129" y="160"/>
                    <a:pt x="129" y="161"/>
                  </a:cubicBezTo>
                  <a:cubicBezTo>
                    <a:pt x="129" y="162"/>
                    <a:pt x="128" y="162"/>
                    <a:pt x="127" y="162"/>
                  </a:cubicBezTo>
                  <a:cubicBezTo>
                    <a:pt x="127" y="163"/>
                    <a:pt x="127" y="163"/>
                    <a:pt x="127" y="164"/>
                  </a:cubicBezTo>
                  <a:cubicBezTo>
                    <a:pt x="128" y="164"/>
                    <a:pt x="127" y="163"/>
                    <a:pt x="128" y="162"/>
                  </a:cubicBezTo>
                  <a:cubicBezTo>
                    <a:pt x="129" y="163"/>
                    <a:pt x="130" y="159"/>
                    <a:pt x="132" y="158"/>
                  </a:cubicBezTo>
                  <a:cubicBezTo>
                    <a:pt x="131" y="159"/>
                    <a:pt x="130" y="161"/>
                    <a:pt x="129" y="163"/>
                  </a:cubicBezTo>
                  <a:cubicBezTo>
                    <a:pt x="128" y="164"/>
                    <a:pt x="128" y="164"/>
                    <a:pt x="127" y="165"/>
                  </a:cubicBezTo>
                  <a:cubicBezTo>
                    <a:pt x="127" y="166"/>
                    <a:pt x="126" y="167"/>
                    <a:pt x="126" y="167"/>
                  </a:cubicBezTo>
                  <a:cubicBezTo>
                    <a:pt x="125" y="166"/>
                    <a:pt x="127" y="165"/>
                    <a:pt x="127" y="164"/>
                  </a:cubicBezTo>
                  <a:moveTo>
                    <a:pt x="125" y="172"/>
                  </a:moveTo>
                  <a:cubicBezTo>
                    <a:pt x="126" y="173"/>
                    <a:pt x="124" y="173"/>
                    <a:pt x="124" y="174"/>
                  </a:cubicBezTo>
                  <a:cubicBezTo>
                    <a:pt x="124" y="175"/>
                    <a:pt x="124" y="175"/>
                    <a:pt x="124" y="175"/>
                  </a:cubicBezTo>
                  <a:cubicBezTo>
                    <a:pt x="122" y="174"/>
                    <a:pt x="125" y="172"/>
                    <a:pt x="125" y="172"/>
                  </a:cubicBezTo>
                  <a:moveTo>
                    <a:pt x="127" y="171"/>
                  </a:moveTo>
                  <a:cubicBezTo>
                    <a:pt x="127" y="171"/>
                    <a:pt x="127" y="170"/>
                    <a:pt x="126" y="171"/>
                  </a:cubicBezTo>
                  <a:cubicBezTo>
                    <a:pt x="126" y="171"/>
                    <a:pt x="126" y="171"/>
                    <a:pt x="127" y="171"/>
                  </a:cubicBezTo>
                  <a:cubicBezTo>
                    <a:pt x="127" y="172"/>
                    <a:pt x="126" y="172"/>
                    <a:pt x="125" y="173"/>
                  </a:cubicBezTo>
                  <a:cubicBezTo>
                    <a:pt x="125" y="172"/>
                    <a:pt x="125" y="172"/>
                    <a:pt x="125" y="172"/>
                  </a:cubicBezTo>
                  <a:cubicBezTo>
                    <a:pt x="126" y="171"/>
                    <a:pt x="126" y="169"/>
                    <a:pt x="127" y="168"/>
                  </a:cubicBezTo>
                  <a:cubicBezTo>
                    <a:pt x="128" y="167"/>
                    <a:pt x="129" y="167"/>
                    <a:pt x="129" y="166"/>
                  </a:cubicBezTo>
                  <a:cubicBezTo>
                    <a:pt x="129" y="166"/>
                    <a:pt x="129" y="166"/>
                    <a:pt x="129" y="167"/>
                  </a:cubicBezTo>
                  <a:cubicBezTo>
                    <a:pt x="130" y="167"/>
                    <a:pt x="130" y="166"/>
                    <a:pt x="131" y="165"/>
                  </a:cubicBezTo>
                  <a:cubicBezTo>
                    <a:pt x="132" y="166"/>
                    <a:pt x="130" y="167"/>
                    <a:pt x="131" y="167"/>
                  </a:cubicBezTo>
                  <a:cubicBezTo>
                    <a:pt x="131" y="168"/>
                    <a:pt x="130" y="167"/>
                    <a:pt x="129" y="167"/>
                  </a:cubicBezTo>
                  <a:cubicBezTo>
                    <a:pt x="129" y="168"/>
                    <a:pt x="129" y="167"/>
                    <a:pt x="128" y="167"/>
                  </a:cubicBezTo>
                  <a:cubicBezTo>
                    <a:pt x="128" y="168"/>
                    <a:pt x="128" y="168"/>
                    <a:pt x="128" y="168"/>
                  </a:cubicBezTo>
                  <a:cubicBezTo>
                    <a:pt x="128" y="168"/>
                    <a:pt x="127" y="168"/>
                    <a:pt x="127" y="168"/>
                  </a:cubicBezTo>
                  <a:cubicBezTo>
                    <a:pt x="127" y="169"/>
                    <a:pt x="127" y="169"/>
                    <a:pt x="128" y="169"/>
                  </a:cubicBezTo>
                  <a:cubicBezTo>
                    <a:pt x="128" y="169"/>
                    <a:pt x="128" y="168"/>
                    <a:pt x="129" y="168"/>
                  </a:cubicBezTo>
                  <a:cubicBezTo>
                    <a:pt x="129" y="168"/>
                    <a:pt x="129" y="169"/>
                    <a:pt x="129" y="168"/>
                  </a:cubicBezTo>
                  <a:cubicBezTo>
                    <a:pt x="129" y="168"/>
                    <a:pt x="129" y="167"/>
                    <a:pt x="130" y="168"/>
                  </a:cubicBezTo>
                  <a:cubicBezTo>
                    <a:pt x="129" y="169"/>
                    <a:pt x="128" y="170"/>
                    <a:pt x="127" y="171"/>
                  </a:cubicBezTo>
                  <a:moveTo>
                    <a:pt x="127" y="170"/>
                  </a:moveTo>
                  <a:cubicBezTo>
                    <a:pt x="127" y="170"/>
                    <a:pt x="128" y="170"/>
                    <a:pt x="128" y="169"/>
                  </a:cubicBezTo>
                  <a:cubicBezTo>
                    <a:pt x="127" y="169"/>
                    <a:pt x="126" y="170"/>
                    <a:pt x="127" y="170"/>
                  </a:cubicBezTo>
                  <a:moveTo>
                    <a:pt x="106" y="26"/>
                  </a:moveTo>
                  <a:cubicBezTo>
                    <a:pt x="107" y="27"/>
                    <a:pt x="106" y="28"/>
                    <a:pt x="107" y="28"/>
                  </a:cubicBezTo>
                  <a:cubicBezTo>
                    <a:pt x="106" y="28"/>
                    <a:pt x="106" y="28"/>
                    <a:pt x="106" y="27"/>
                  </a:cubicBezTo>
                  <a:cubicBezTo>
                    <a:pt x="105" y="27"/>
                    <a:pt x="104" y="27"/>
                    <a:pt x="104" y="26"/>
                  </a:cubicBezTo>
                  <a:cubicBezTo>
                    <a:pt x="104" y="25"/>
                    <a:pt x="104" y="26"/>
                    <a:pt x="105" y="27"/>
                  </a:cubicBezTo>
                  <a:cubicBezTo>
                    <a:pt x="105" y="27"/>
                    <a:pt x="105" y="26"/>
                    <a:pt x="106" y="26"/>
                  </a:cubicBezTo>
                  <a:moveTo>
                    <a:pt x="123" y="177"/>
                  </a:moveTo>
                  <a:cubicBezTo>
                    <a:pt x="122" y="178"/>
                    <a:pt x="121" y="178"/>
                    <a:pt x="122" y="177"/>
                  </a:cubicBezTo>
                  <a:cubicBezTo>
                    <a:pt x="122" y="178"/>
                    <a:pt x="122" y="176"/>
                    <a:pt x="123" y="177"/>
                  </a:cubicBezTo>
                  <a:moveTo>
                    <a:pt x="123" y="174"/>
                  </a:moveTo>
                  <a:cubicBezTo>
                    <a:pt x="122" y="175"/>
                    <a:pt x="122" y="175"/>
                    <a:pt x="122" y="175"/>
                  </a:cubicBezTo>
                  <a:cubicBezTo>
                    <a:pt x="121" y="175"/>
                    <a:pt x="123" y="173"/>
                    <a:pt x="123" y="174"/>
                  </a:cubicBezTo>
                  <a:moveTo>
                    <a:pt x="111" y="27"/>
                  </a:moveTo>
                  <a:cubicBezTo>
                    <a:pt x="110" y="26"/>
                    <a:pt x="110" y="26"/>
                    <a:pt x="110" y="26"/>
                  </a:cubicBezTo>
                  <a:cubicBezTo>
                    <a:pt x="111" y="25"/>
                    <a:pt x="111" y="25"/>
                    <a:pt x="111" y="25"/>
                  </a:cubicBezTo>
                  <a:cubicBezTo>
                    <a:pt x="111" y="26"/>
                    <a:pt x="111" y="26"/>
                    <a:pt x="111" y="26"/>
                  </a:cubicBezTo>
                  <a:cubicBezTo>
                    <a:pt x="111" y="26"/>
                    <a:pt x="111" y="26"/>
                    <a:pt x="111" y="27"/>
                  </a:cubicBezTo>
                  <a:moveTo>
                    <a:pt x="132" y="165"/>
                  </a:moveTo>
                  <a:cubicBezTo>
                    <a:pt x="133" y="166"/>
                    <a:pt x="132" y="167"/>
                    <a:pt x="132" y="167"/>
                  </a:cubicBezTo>
                  <a:cubicBezTo>
                    <a:pt x="132" y="168"/>
                    <a:pt x="131" y="169"/>
                    <a:pt x="131" y="169"/>
                  </a:cubicBezTo>
                  <a:cubicBezTo>
                    <a:pt x="130" y="170"/>
                    <a:pt x="130" y="171"/>
                    <a:pt x="129" y="171"/>
                  </a:cubicBezTo>
                  <a:cubicBezTo>
                    <a:pt x="129" y="170"/>
                    <a:pt x="130" y="170"/>
                    <a:pt x="130" y="169"/>
                  </a:cubicBezTo>
                  <a:cubicBezTo>
                    <a:pt x="131" y="168"/>
                    <a:pt x="131" y="168"/>
                    <a:pt x="132" y="167"/>
                  </a:cubicBezTo>
                  <a:cubicBezTo>
                    <a:pt x="132" y="166"/>
                    <a:pt x="132" y="166"/>
                    <a:pt x="132" y="165"/>
                  </a:cubicBezTo>
                  <a:moveTo>
                    <a:pt x="153" y="89"/>
                  </a:moveTo>
                  <a:cubicBezTo>
                    <a:pt x="154" y="89"/>
                    <a:pt x="154" y="91"/>
                    <a:pt x="154" y="93"/>
                  </a:cubicBezTo>
                  <a:cubicBezTo>
                    <a:pt x="153" y="93"/>
                    <a:pt x="154" y="92"/>
                    <a:pt x="154" y="91"/>
                  </a:cubicBezTo>
                  <a:cubicBezTo>
                    <a:pt x="154" y="90"/>
                    <a:pt x="153" y="90"/>
                    <a:pt x="153" y="89"/>
                  </a:cubicBezTo>
                  <a:moveTo>
                    <a:pt x="95" y="17"/>
                  </a:moveTo>
                  <a:cubicBezTo>
                    <a:pt x="96" y="17"/>
                    <a:pt x="95" y="16"/>
                    <a:pt x="96" y="16"/>
                  </a:cubicBezTo>
                  <a:cubicBezTo>
                    <a:pt x="96" y="16"/>
                    <a:pt x="96" y="16"/>
                    <a:pt x="96" y="15"/>
                  </a:cubicBezTo>
                  <a:cubicBezTo>
                    <a:pt x="97" y="16"/>
                    <a:pt x="97" y="16"/>
                    <a:pt x="97" y="16"/>
                  </a:cubicBezTo>
                  <a:cubicBezTo>
                    <a:pt x="97" y="17"/>
                    <a:pt x="98" y="17"/>
                    <a:pt x="98" y="18"/>
                  </a:cubicBezTo>
                  <a:cubicBezTo>
                    <a:pt x="97" y="17"/>
                    <a:pt x="97" y="17"/>
                    <a:pt x="97" y="17"/>
                  </a:cubicBezTo>
                  <a:cubicBezTo>
                    <a:pt x="97" y="16"/>
                    <a:pt x="96" y="17"/>
                    <a:pt x="97" y="17"/>
                  </a:cubicBezTo>
                  <a:cubicBezTo>
                    <a:pt x="96" y="18"/>
                    <a:pt x="96" y="17"/>
                    <a:pt x="95" y="18"/>
                  </a:cubicBezTo>
                  <a:cubicBezTo>
                    <a:pt x="95" y="16"/>
                    <a:pt x="94" y="17"/>
                    <a:pt x="94" y="16"/>
                  </a:cubicBezTo>
                  <a:cubicBezTo>
                    <a:pt x="94" y="16"/>
                    <a:pt x="94" y="16"/>
                    <a:pt x="94" y="16"/>
                  </a:cubicBezTo>
                  <a:cubicBezTo>
                    <a:pt x="94" y="16"/>
                    <a:pt x="95" y="16"/>
                    <a:pt x="95" y="17"/>
                  </a:cubicBezTo>
                  <a:moveTo>
                    <a:pt x="135" y="162"/>
                  </a:moveTo>
                  <a:cubicBezTo>
                    <a:pt x="136" y="163"/>
                    <a:pt x="135" y="163"/>
                    <a:pt x="135" y="163"/>
                  </a:cubicBezTo>
                  <a:cubicBezTo>
                    <a:pt x="135" y="163"/>
                    <a:pt x="135" y="163"/>
                    <a:pt x="135" y="164"/>
                  </a:cubicBezTo>
                  <a:cubicBezTo>
                    <a:pt x="134" y="164"/>
                    <a:pt x="135" y="165"/>
                    <a:pt x="134" y="165"/>
                  </a:cubicBezTo>
                  <a:cubicBezTo>
                    <a:pt x="134" y="165"/>
                    <a:pt x="134" y="166"/>
                    <a:pt x="133" y="166"/>
                  </a:cubicBezTo>
                  <a:cubicBezTo>
                    <a:pt x="134" y="165"/>
                    <a:pt x="134" y="164"/>
                    <a:pt x="134" y="163"/>
                  </a:cubicBezTo>
                  <a:cubicBezTo>
                    <a:pt x="134" y="163"/>
                    <a:pt x="135" y="163"/>
                    <a:pt x="135" y="162"/>
                  </a:cubicBezTo>
                  <a:moveTo>
                    <a:pt x="37" y="193"/>
                  </a:moveTo>
                  <a:cubicBezTo>
                    <a:pt x="37" y="192"/>
                    <a:pt x="40" y="192"/>
                    <a:pt x="39" y="193"/>
                  </a:cubicBezTo>
                  <a:cubicBezTo>
                    <a:pt x="39" y="193"/>
                    <a:pt x="39" y="193"/>
                    <a:pt x="38" y="193"/>
                  </a:cubicBezTo>
                  <a:cubicBezTo>
                    <a:pt x="38" y="193"/>
                    <a:pt x="38" y="193"/>
                    <a:pt x="39" y="193"/>
                  </a:cubicBezTo>
                  <a:cubicBezTo>
                    <a:pt x="40" y="194"/>
                    <a:pt x="39" y="192"/>
                    <a:pt x="40" y="192"/>
                  </a:cubicBezTo>
                  <a:cubicBezTo>
                    <a:pt x="40" y="193"/>
                    <a:pt x="39" y="194"/>
                    <a:pt x="38" y="194"/>
                  </a:cubicBezTo>
                  <a:cubicBezTo>
                    <a:pt x="38" y="194"/>
                    <a:pt x="38" y="193"/>
                    <a:pt x="37" y="193"/>
                  </a:cubicBezTo>
                  <a:moveTo>
                    <a:pt x="56" y="196"/>
                  </a:moveTo>
                  <a:cubicBezTo>
                    <a:pt x="56" y="196"/>
                    <a:pt x="57" y="196"/>
                    <a:pt x="57" y="197"/>
                  </a:cubicBezTo>
                  <a:cubicBezTo>
                    <a:pt x="57" y="197"/>
                    <a:pt x="57" y="196"/>
                    <a:pt x="56" y="196"/>
                  </a:cubicBezTo>
                  <a:cubicBezTo>
                    <a:pt x="56" y="197"/>
                    <a:pt x="57" y="197"/>
                    <a:pt x="57" y="198"/>
                  </a:cubicBezTo>
                  <a:cubicBezTo>
                    <a:pt x="56" y="198"/>
                    <a:pt x="55" y="197"/>
                    <a:pt x="55" y="198"/>
                  </a:cubicBezTo>
                  <a:cubicBezTo>
                    <a:pt x="55" y="198"/>
                    <a:pt x="54" y="197"/>
                    <a:pt x="54" y="197"/>
                  </a:cubicBezTo>
                  <a:cubicBezTo>
                    <a:pt x="54" y="197"/>
                    <a:pt x="55" y="197"/>
                    <a:pt x="55" y="197"/>
                  </a:cubicBezTo>
                  <a:cubicBezTo>
                    <a:pt x="55" y="197"/>
                    <a:pt x="55" y="196"/>
                    <a:pt x="55" y="196"/>
                  </a:cubicBezTo>
                  <a:cubicBezTo>
                    <a:pt x="55" y="196"/>
                    <a:pt x="56" y="196"/>
                    <a:pt x="56" y="196"/>
                  </a:cubicBezTo>
                  <a:moveTo>
                    <a:pt x="53" y="193"/>
                  </a:moveTo>
                  <a:cubicBezTo>
                    <a:pt x="54" y="192"/>
                    <a:pt x="55" y="193"/>
                    <a:pt x="56" y="193"/>
                  </a:cubicBezTo>
                  <a:cubicBezTo>
                    <a:pt x="56" y="193"/>
                    <a:pt x="56" y="194"/>
                    <a:pt x="56" y="195"/>
                  </a:cubicBezTo>
                  <a:cubicBezTo>
                    <a:pt x="55" y="195"/>
                    <a:pt x="55" y="194"/>
                    <a:pt x="55" y="193"/>
                  </a:cubicBezTo>
                  <a:cubicBezTo>
                    <a:pt x="55" y="193"/>
                    <a:pt x="55" y="194"/>
                    <a:pt x="55" y="194"/>
                  </a:cubicBezTo>
                  <a:cubicBezTo>
                    <a:pt x="55" y="194"/>
                    <a:pt x="54" y="194"/>
                    <a:pt x="54" y="194"/>
                  </a:cubicBezTo>
                  <a:cubicBezTo>
                    <a:pt x="54" y="194"/>
                    <a:pt x="54" y="195"/>
                    <a:pt x="54" y="195"/>
                  </a:cubicBezTo>
                  <a:cubicBezTo>
                    <a:pt x="55" y="195"/>
                    <a:pt x="55" y="195"/>
                    <a:pt x="55" y="195"/>
                  </a:cubicBezTo>
                  <a:cubicBezTo>
                    <a:pt x="55" y="195"/>
                    <a:pt x="56" y="196"/>
                    <a:pt x="56" y="196"/>
                  </a:cubicBezTo>
                  <a:cubicBezTo>
                    <a:pt x="56" y="196"/>
                    <a:pt x="55" y="196"/>
                    <a:pt x="55" y="195"/>
                  </a:cubicBezTo>
                  <a:cubicBezTo>
                    <a:pt x="53" y="195"/>
                    <a:pt x="53" y="196"/>
                    <a:pt x="52" y="196"/>
                  </a:cubicBezTo>
                  <a:cubicBezTo>
                    <a:pt x="52" y="195"/>
                    <a:pt x="53" y="195"/>
                    <a:pt x="54" y="195"/>
                  </a:cubicBezTo>
                  <a:cubicBezTo>
                    <a:pt x="54" y="194"/>
                    <a:pt x="54" y="194"/>
                    <a:pt x="54" y="194"/>
                  </a:cubicBezTo>
                  <a:cubicBezTo>
                    <a:pt x="53" y="194"/>
                    <a:pt x="53" y="195"/>
                    <a:pt x="52" y="194"/>
                  </a:cubicBezTo>
                  <a:cubicBezTo>
                    <a:pt x="52" y="194"/>
                    <a:pt x="52" y="195"/>
                    <a:pt x="52" y="195"/>
                  </a:cubicBezTo>
                  <a:cubicBezTo>
                    <a:pt x="51" y="195"/>
                    <a:pt x="51" y="195"/>
                    <a:pt x="51" y="195"/>
                  </a:cubicBezTo>
                  <a:cubicBezTo>
                    <a:pt x="50" y="195"/>
                    <a:pt x="50" y="195"/>
                    <a:pt x="49" y="195"/>
                  </a:cubicBezTo>
                  <a:cubicBezTo>
                    <a:pt x="50" y="194"/>
                    <a:pt x="50" y="194"/>
                    <a:pt x="51" y="194"/>
                  </a:cubicBezTo>
                  <a:cubicBezTo>
                    <a:pt x="52" y="194"/>
                    <a:pt x="52" y="193"/>
                    <a:pt x="52" y="192"/>
                  </a:cubicBezTo>
                  <a:cubicBezTo>
                    <a:pt x="53" y="192"/>
                    <a:pt x="52" y="194"/>
                    <a:pt x="53" y="193"/>
                  </a:cubicBezTo>
                  <a:cubicBezTo>
                    <a:pt x="53" y="193"/>
                    <a:pt x="53" y="193"/>
                    <a:pt x="53" y="193"/>
                  </a:cubicBezTo>
                  <a:moveTo>
                    <a:pt x="40" y="197"/>
                  </a:moveTo>
                  <a:cubicBezTo>
                    <a:pt x="39" y="197"/>
                    <a:pt x="39" y="196"/>
                    <a:pt x="39" y="196"/>
                  </a:cubicBezTo>
                  <a:cubicBezTo>
                    <a:pt x="38" y="196"/>
                    <a:pt x="38" y="196"/>
                    <a:pt x="38" y="196"/>
                  </a:cubicBezTo>
                  <a:cubicBezTo>
                    <a:pt x="37" y="196"/>
                    <a:pt x="37" y="195"/>
                    <a:pt x="36" y="195"/>
                  </a:cubicBezTo>
                  <a:cubicBezTo>
                    <a:pt x="37" y="194"/>
                    <a:pt x="37" y="195"/>
                    <a:pt x="38" y="195"/>
                  </a:cubicBezTo>
                  <a:cubicBezTo>
                    <a:pt x="38" y="195"/>
                    <a:pt x="38" y="196"/>
                    <a:pt x="39" y="195"/>
                  </a:cubicBezTo>
                  <a:cubicBezTo>
                    <a:pt x="39" y="196"/>
                    <a:pt x="39" y="196"/>
                    <a:pt x="40" y="197"/>
                  </a:cubicBezTo>
                  <a:moveTo>
                    <a:pt x="43" y="196"/>
                  </a:moveTo>
                  <a:cubicBezTo>
                    <a:pt x="43" y="197"/>
                    <a:pt x="42" y="197"/>
                    <a:pt x="42" y="196"/>
                  </a:cubicBezTo>
                  <a:cubicBezTo>
                    <a:pt x="41" y="197"/>
                    <a:pt x="41" y="197"/>
                    <a:pt x="40" y="197"/>
                  </a:cubicBezTo>
                  <a:cubicBezTo>
                    <a:pt x="41" y="197"/>
                    <a:pt x="41" y="196"/>
                    <a:pt x="40" y="195"/>
                  </a:cubicBezTo>
                  <a:cubicBezTo>
                    <a:pt x="41" y="194"/>
                    <a:pt x="42" y="196"/>
                    <a:pt x="43" y="196"/>
                  </a:cubicBezTo>
                  <a:cubicBezTo>
                    <a:pt x="43" y="196"/>
                    <a:pt x="43" y="196"/>
                    <a:pt x="43" y="196"/>
                  </a:cubicBezTo>
                  <a:moveTo>
                    <a:pt x="63" y="197"/>
                  </a:moveTo>
                  <a:cubicBezTo>
                    <a:pt x="63" y="197"/>
                    <a:pt x="63" y="197"/>
                    <a:pt x="63" y="197"/>
                  </a:cubicBezTo>
                  <a:cubicBezTo>
                    <a:pt x="63" y="196"/>
                    <a:pt x="63" y="196"/>
                    <a:pt x="64" y="196"/>
                  </a:cubicBezTo>
                  <a:cubicBezTo>
                    <a:pt x="64" y="196"/>
                    <a:pt x="63" y="196"/>
                    <a:pt x="63" y="197"/>
                  </a:cubicBezTo>
                  <a:moveTo>
                    <a:pt x="63" y="194"/>
                  </a:moveTo>
                  <a:cubicBezTo>
                    <a:pt x="63" y="194"/>
                    <a:pt x="63" y="193"/>
                    <a:pt x="62" y="193"/>
                  </a:cubicBezTo>
                  <a:cubicBezTo>
                    <a:pt x="62" y="193"/>
                    <a:pt x="62" y="194"/>
                    <a:pt x="62" y="194"/>
                  </a:cubicBezTo>
                  <a:cubicBezTo>
                    <a:pt x="62" y="193"/>
                    <a:pt x="62" y="193"/>
                    <a:pt x="61" y="193"/>
                  </a:cubicBezTo>
                  <a:cubicBezTo>
                    <a:pt x="62" y="193"/>
                    <a:pt x="63" y="192"/>
                    <a:pt x="63" y="194"/>
                  </a:cubicBezTo>
                  <a:moveTo>
                    <a:pt x="61" y="193"/>
                  </a:moveTo>
                  <a:cubicBezTo>
                    <a:pt x="61" y="194"/>
                    <a:pt x="60" y="193"/>
                    <a:pt x="59" y="193"/>
                  </a:cubicBezTo>
                  <a:cubicBezTo>
                    <a:pt x="60" y="194"/>
                    <a:pt x="58" y="193"/>
                    <a:pt x="57" y="193"/>
                  </a:cubicBezTo>
                  <a:cubicBezTo>
                    <a:pt x="57" y="192"/>
                    <a:pt x="58" y="193"/>
                    <a:pt x="59" y="193"/>
                  </a:cubicBezTo>
                  <a:cubicBezTo>
                    <a:pt x="60" y="193"/>
                    <a:pt x="61" y="192"/>
                    <a:pt x="61" y="193"/>
                  </a:cubicBezTo>
                  <a:moveTo>
                    <a:pt x="62" y="194"/>
                  </a:moveTo>
                  <a:cubicBezTo>
                    <a:pt x="62" y="195"/>
                    <a:pt x="61" y="194"/>
                    <a:pt x="61" y="195"/>
                  </a:cubicBezTo>
                  <a:cubicBezTo>
                    <a:pt x="61" y="195"/>
                    <a:pt x="61" y="195"/>
                    <a:pt x="61" y="195"/>
                  </a:cubicBezTo>
                  <a:cubicBezTo>
                    <a:pt x="61" y="196"/>
                    <a:pt x="60" y="196"/>
                    <a:pt x="61" y="196"/>
                  </a:cubicBezTo>
                  <a:cubicBezTo>
                    <a:pt x="61" y="197"/>
                    <a:pt x="60" y="196"/>
                    <a:pt x="60" y="196"/>
                  </a:cubicBezTo>
                  <a:cubicBezTo>
                    <a:pt x="60" y="196"/>
                    <a:pt x="59" y="196"/>
                    <a:pt x="59" y="196"/>
                  </a:cubicBezTo>
                  <a:cubicBezTo>
                    <a:pt x="59" y="196"/>
                    <a:pt x="59" y="195"/>
                    <a:pt x="59" y="195"/>
                  </a:cubicBezTo>
                  <a:cubicBezTo>
                    <a:pt x="59" y="195"/>
                    <a:pt x="58" y="195"/>
                    <a:pt x="58" y="195"/>
                  </a:cubicBezTo>
                  <a:cubicBezTo>
                    <a:pt x="58" y="194"/>
                    <a:pt x="57" y="195"/>
                    <a:pt x="58" y="194"/>
                  </a:cubicBezTo>
                  <a:cubicBezTo>
                    <a:pt x="58" y="194"/>
                    <a:pt x="59" y="194"/>
                    <a:pt x="59" y="195"/>
                  </a:cubicBezTo>
                  <a:cubicBezTo>
                    <a:pt x="60" y="195"/>
                    <a:pt x="60" y="196"/>
                    <a:pt x="61" y="195"/>
                  </a:cubicBezTo>
                  <a:cubicBezTo>
                    <a:pt x="60" y="195"/>
                    <a:pt x="59" y="195"/>
                    <a:pt x="60" y="194"/>
                  </a:cubicBezTo>
                  <a:cubicBezTo>
                    <a:pt x="61" y="194"/>
                    <a:pt x="61" y="195"/>
                    <a:pt x="62" y="194"/>
                  </a:cubicBezTo>
                  <a:moveTo>
                    <a:pt x="37" y="195"/>
                  </a:moveTo>
                  <a:cubicBezTo>
                    <a:pt x="37" y="196"/>
                    <a:pt x="37" y="196"/>
                    <a:pt x="36" y="196"/>
                  </a:cubicBezTo>
                  <a:cubicBezTo>
                    <a:pt x="35" y="196"/>
                    <a:pt x="33" y="195"/>
                    <a:pt x="31" y="194"/>
                  </a:cubicBezTo>
                  <a:cubicBezTo>
                    <a:pt x="30" y="194"/>
                    <a:pt x="31" y="194"/>
                    <a:pt x="31" y="194"/>
                  </a:cubicBezTo>
                  <a:cubicBezTo>
                    <a:pt x="33" y="195"/>
                    <a:pt x="35" y="195"/>
                    <a:pt x="37" y="195"/>
                  </a:cubicBezTo>
                  <a:moveTo>
                    <a:pt x="60" y="198"/>
                  </a:moveTo>
                  <a:cubicBezTo>
                    <a:pt x="59" y="198"/>
                    <a:pt x="60" y="199"/>
                    <a:pt x="59" y="199"/>
                  </a:cubicBezTo>
                  <a:cubicBezTo>
                    <a:pt x="59" y="198"/>
                    <a:pt x="58" y="197"/>
                    <a:pt x="59" y="197"/>
                  </a:cubicBezTo>
                  <a:cubicBezTo>
                    <a:pt x="59" y="197"/>
                    <a:pt x="58" y="197"/>
                    <a:pt x="58" y="196"/>
                  </a:cubicBezTo>
                  <a:cubicBezTo>
                    <a:pt x="59" y="197"/>
                    <a:pt x="60" y="196"/>
                    <a:pt x="62" y="197"/>
                  </a:cubicBezTo>
                  <a:cubicBezTo>
                    <a:pt x="61" y="198"/>
                    <a:pt x="62" y="197"/>
                    <a:pt x="62" y="198"/>
                  </a:cubicBezTo>
                  <a:cubicBezTo>
                    <a:pt x="61" y="198"/>
                    <a:pt x="61" y="197"/>
                    <a:pt x="60" y="198"/>
                  </a:cubicBezTo>
                  <a:moveTo>
                    <a:pt x="59" y="200"/>
                  </a:moveTo>
                  <a:cubicBezTo>
                    <a:pt x="60" y="201"/>
                    <a:pt x="58" y="200"/>
                    <a:pt x="58" y="200"/>
                  </a:cubicBezTo>
                  <a:cubicBezTo>
                    <a:pt x="57" y="200"/>
                    <a:pt x="57" y="201"/>
                    <a:pt x="56" y="200"/>
                  </a:cubicBezTo>
                  <a:cubicBezTo>
                    <a:pt x="57" y="200"/>
                    <a:pt x="58" y="199"/>
                    <a:pt x="59" y="199"/>
                  </a:cubicBezTo>
                  <a:cubicBezTo>
                    <a:pt x="58" y="200"/>
                    <a:pt x="58" y="200"/>
                    <a:pt x="59" y="200"/>
                  </a:cubicBezTo>
                  <a:moveTo>
                    <a:pt x="44" y="194"/>
                  </a:moveTo>
                  <a:cubicBezTo>
                    <a:pt x="43" y="194"/>
                    <a:pt x="43" y="195"/>
                    <a:pt x="43" y="195"/>
                  </a:cubicBezTo>
                  <a:cubicBezTo>
                    <a:pt x="42" y="195"/>
                    <a:pt x="43" y="194"/>
                    <a:pt x="42" y="194"/>
                  </a:cubicBezTo>
                  <a:cubicBezTo>
                    <a:pt x="43" y="193"/>
                    <a:pt x="42" y="192"/>
                    <a:pt x="43" y="192"/>
                  </a:cubicBezTo>
                  <a:cubicBezTo>
                    <a:pt x="43" y="193"/>
                    <a:pt x="43" y="193"/>
                    <a:pt x="43" y="194"/>
                  </a:cubicBezTo>
                  <a:cubicBezTo>
                    <a:pt x="44" y="194"/>
                    <a:pt x="44" y="193"/>
                    <a:pt x="44" y="193"/>
                  </a:cubicBezTo>
                  <a:cubicBezTo>
                    <a:pt x="44" y="192"/>
                    <a:pt x="44" y="193"/>
                    <a:pt x="44" y="193"/>
                  </a:cubicBezTo>
                  <a:cubicBezTo>
                    <a:pt x="44" y="193"/>
                    <a:pt x="44" y="193"/>
                    <a:pt x="44" y="193"/>
                  </a:cubicBezTo>
                  <a:cubicBezTo>
                    <a:pt x="45" y="194"/>
                    <a:pt x="44" y="193"/>
                    <a:pt x="44" y="194"/>
                  </a:cubicBezTo>
                  <a:cubicBezTo>
                    <a:pt x="45" y="194"/>
                    <a:pt x="45" y="193"/>
                    <a:pt x="46" y="194"/>
                  </a:cubicBezTo>
                  <a:cubicBezTo>
                    <a:pt x="46" y="195"/>
                    <a:pt x="45" y="195"/>
                    <a:pt x="45" y="195"/>
                  </a:cubicBezTo>
                  <a:cubicBezTo>
                    <a:pt x="44" y="195"/>
                    <a:pt x="44" y="195"/>
                    <a:pt x="44" y="194"/>
                  </a:cubicBezTo>
                  <a:moveTo>
                    <a:pt x="20" y="182"/>
                  </a:moveTo>
                  <a:cubicBezTo>
                    <a:pt x="19" y="182"/>
                    <a:pt x="19" y="180"/>
                    <a:pt x="19" y="179"/>
                  </a:cubicBezTo>
                  <a:cubicBezTo>
                    <a:pt x="20" y="179"/>
                    <a:pt x="19" y="181"/>
                    <a:pt x="20" y="182"/>
                  </a:cubicBezTo>
                  <a:moveTo>
                    <a:pt x="28" y="186"/>
                  </a:moveTo>
                  <a:cubicBezTo>
                    <a:pt x="29" y="186"/>
                    <a:pt x="28" y="185"/>
                    <a:pt x="28" y="185"/>
                  </a:cubicBezTo>
                  <a:cubicBezTo>
                    <a:pt x="28" y="184"/>
                    <a:pt x="29" y="185"/>
                    <a:pt x="29" y="186"/>
                  </a:cubicBezTo>
                  <a:cubicBezTo>
                    <a:pt x="29" y="185"/>
                    <a:pt x="30" y="186"/>
                    <a:pt x="30" y="186"/>
                  </a:cubicBezTo>
                  <a:cubicBezTo>
                    <a:pt x="30" y="185"/>
                    <a:pt x="30" y="185"/>
                    <a:pt x="29" y="185"/>
                  </a:cubicBezTo>
                  <a:cubicBezTo>
                    <a:pt x="29" y="185"/>
                    <a:pt x="29" y="185"/>
                    <a:pt x="28" y="185"/>
                  </a:cubicBezTo>
                  <a:cubicBezTo>
                    <a:pt x="29" y="185"/>
                    <a:pt x="29" y="184"/>
                    <a:pt x="29" y="184"/>
                  </a:cubicBezTo>
                  <a:cubicBezTo>
                    <a:pt x="28" y="184"/>
                    <a:pt x="28" y="184"/>
                    <a:pt x="28" y="184"/>
                  </a:cubicBezTo>
                  <a:cubicBezTo>
                    <a:pt x="27" y="184"/>
                    <a:pt x="27" y="184"/>
                    <a:pt x="28" y="183"/>
                  </a:cubicBezTo>
                  <a:cubicBezTo>
                    <a:pt x="27" y="183"/>
                    <a:pt x="27" y="183"/>
                    <a:pt x="27" y="182"/>
                  </a:cubicBezTo>
                  <a:cubicBezTo>
                    <a:pt x="26" y="182"/>
                    <a:pt x="28" y="182"/>
                    <a:pt x="27" y="181"/>
                  </a:cubicBezTo>
                  <a:cubicBezTo>
                    <a:pt x="27" y="181"/>
                    <a:pt x="27" y="182"/>
                    <a:pt x="27" y="182"/>
                  </a:cubicBezTo>
                  <a:cubicBezTo>
                    <a:pt x="26" y="182"/>
                    <a:pt x="26" y="181"/>
                    <a:pt x="26" y="181"/>
                  </a:cubicBezTo>
                  <a:cubicBezTo>
                    <a:pt x="26" y="181"/>
                    <a:pt x="27" y="181"/>
                    <a:pt x="27" y="181"/>
                  </a:cubicBezTo>
                  <a:cubicBezTo>
                    <a:pt x="27" y="181"/>
                    <a:pt x="27" y="181"/>
                    <a:pt x="27" y="181"/>
                  </a:cubicBezTo>
                  <a:cubicBezTo>
                    <a:pt x="27" y="180"/>
                    <a:pt x="27" y="180"/>
                    <a:pt x="26" y="180"/>
                  </a:cubicBezTo>
                  <a:cubicBezTo>
                    <a:pt x="27" y="180"/>
                    <a:pt x="27" y="178"/>
                    <a:pt x="27" y="178"/>
                  </a:cubicBezTo>
                  <a:cubicBezTo>
                    <a:pt x="27" y="178"/>
                    <a:pt x="27" y="178"/>
                    <a:pt x="28" y="179"/>
                  </a:cubicBezTo>
                  <a:cubicBezTo>
                    <a:pt x="28" y="179"/>
                    <a:pt x="28" y="178"/>
                    <a:pt x="28" y="178"/>
                  </a:cubicBezTo>
                  <a:cubicBezTo>
                    <a:pt x="28" y="178"/>
                    <a:pt x="28" y="179"/>
                    <a:pt x="29" y="179"/>
                  </a:cubicBezTo>
                  <a:cubicBezTo>
                    <a:pt x="29" y="180"/>
                    <a:pt x="30" y="180"/>
                    <a:pt x="30" y="181"/>
                  </a:cubicBezTo>
                  <a:cubicBezTo>
                    <a:pt x="30" y="181"/>
                    <a:pt x="30" y="181"/>
                    <a:pt x="29" y="181"/>
                  </a:cubicBezTo>
                  <a:cubicBezTo>
                    <a:pt x="30" y="181"/>
                    <a:pt x="30" y="181"/>
                    <a:pt x="30" y="181"/>
                  </a:cubicBezTo>
                  <a:cubicBezTo>
                    <a:pt x="30" y="181"/>
                    <a:pt x="30" y="182"/>
                    <a:pt x="30" y="182"/>
                  </a:cubicBezTo>
                  <a:cubicBezTo>
                    <a:pt x="30" y="182"/>
                    <a:pt x="30" y="182"/>
                    <a:pt x="31" y="182"/>
                  </a:cubicBezTo>
                  <a:cubicBezTo>
                    <a:pt x="31" y="182"/>
                    <a:pt x="31" y="183"/>
                    <a:pt x="31" y="183"/>
                  </a:cubicBezTo>
                  <a:cubicBezTo>
                    <a:pt x="32" y="184"/>
                    <a:pt x="32" y="184"/>
                    <a:pt x="33" y="184"/>
                  </a:cubicBezTo>
                  <a:cubicBezTo>
                    <a:pt x="33" y="185"/>
                    <a:pt x="34" y="186"/>
                    <a:pt x="34" y="186"/>
                  </a:cubicBezTo>
                  <a:cubicBezTo>
                    <a:pt x="34" y="186"/>
                    <a:pt x="35" y="186"/>
                    <a:pt x="35" y="186"/>
                  </a:cubicBezTo>
                  <a:cubicBezTo>
                    <a:pt x="36" y="186"/>
                    <a:pt x="36" y="188"/>
                    <a:pt x="38" y="187"/>
                  </a:cubicBezTo>
                  <a:cubicBezTo>
                    <a:pt x="38" y="187"/>
                    <a:pt x="38" y="187"/>
                    <a:pt x="38" y="188"/>
                  </a:cubicBezTo>
                  <a:cubicBezTo>
                    <a:pt x="38" y="188"/>
                    <a:pt x="37" y="187"/>
                    <a:pt x="37" y="188"/>
                  </a:cubicBezTo>
                  <a:cubicBezTo>
                    <a:pt x="38" y="188"/>
                    <a:pt x="38" y="188"/>
                    <a:pt x="39" y="187"/>
                  </a:cubicBezTo>
                  <a:cubicBezTo>
                    <a:pt x="39" y="188"/>
                    <a:pt x="40" y="188"/>
                    <a:pt x="40" y="188"/>
                  </a:cubicBezTo>
                  <a:cubicBezTo>
                    <a:pt x="41" y="188"/>
                    <a:pt x="42" y="188"/>
                    <a:pt x="42" y="189"/>
                  </a:cubicBezTo>
                  <a:cubicBezTo>
                    <a:pt x="43" y="189"/>
                    <a:pt x="43" y="189"/>
                    <a:pt x="43" y="190"/>
                  </a:cubicBezTo>
                  <a:cubicBezTo>
                    <a:pt x="44" y="190"/>
                    <a:pt x="44" y="190"/>
                    <a:pt x="45" y="191"/>
                  </a:cubicBezTo>
                  <a:cubicBezTo>
                    <a:pt x="44" y="192"/>
                    <a:pt x="43" y="191"/>
                    <a:pt x="43" y="191"/>
                  </a:cubicBezTo>
                  <a:cubicBezTo>
                    <a:pt x="42" y="190"/>
                    <a:pt x="41" y="190"/>
                    <a:pt x="41" y="190"/>
                  </a:cubicBezTo>
                  <a:cubicBezTo>
                    <a:pt x="41" y="190"/>
                    <a:pt x="40" y="190"/>
                    <a:pt x="40" y="190"/>
                  </a:cubicBezTo>
                  <a:cubicBezTo>
                    <a:pt x="40" y="190"/>
                    <a:pt x="40" y="190"/>
                    <a:pt x="40" y="190"/>
                  </a:cubicBezTo>
                  <a:cubicBezTo>
                    <a:pt x="40" y="190"/>
                    <a:pt x="39" y="190"/>
                    <a:pt x="39" y="190"/>
                  </a:cubicBezTo>
                  <a:cubicBezTo>
                    <a:pt x="38" y="190"/>
                    <a:pt x="38" y="189"/>
                    <a:pt x="37" y="190"/>
                  </a:cubicBezTo>
                  <a:cubicBezTo>
                    <a:pt x="37" y="189"/>
                    <a:pt x="38" y="189"/>
                    <a:pt x="38" y="189"/>
                  </a:cubicBezTo>
                  <a:cubicBezTo>
                    <a:pt x="37" y="189"/>
                    <a:pt x="38" y="189"/>
                    <a:pt x="37" y="189"/>
                  </a:cubicBezTo>
                  <a:cubicBezTo>
                    <a:pt x="37" y="189"/>
                    <a:pt x="36" y="189"/>
                    <a:pt x="36" y="190"/>
                  </a:cubicBezTo>
                  <a:cubicBezTo>
                    <a:pt x="35" y="189"/>
                    <a:pt x="33" y="189"/>
                    <a:pt x="33" y="188"/>
                  </a:cubicBezTo>
                  <a:cubicBezTo>
                    <a:pt x="32" y="188"/>
                    <a:pt x="31" y="188"/>
                    <a:pt x="30" y="188"/>
                  </a:cubicBezTo>
                  <a:cubicBezTo>
                    <a:pt x="30" y="188"/>
                    <a:pt x="30" y="188"/>
                    <a:pt x="29" y="187"/>
                  </a:cubicBezTo>
                  <a:cubicBezTo>
                    <a:pt x="30" y="186"/>
                    <a:pt x="30" y="186"/>
                    <a:pt x="30" y="186"/>
                  </a:cubicBezTo>
                  <a:cubicBezTo>
                    <a:pt x="29" y="186"/>
                    <a:pt x="29" y="186"/>
                    <a:pt x="28" y="186"/>
                  </a:cubicBezTo>
                  <a:moveTo>
                    <a:pt x="35" y="189"/>
                  </a:moveTo>
                  <a:cubicBezTo>
                    <a:pt x="35" y="189"/>
                    <a:pt x="35" y="189"/>
                    <a:pt x="35" y="189"/>
                  </a:cubicBezTo>
                  <a:cubicBezTo>
                    <a:pt x="35" y="190"/>
                    <a:pt x="35" y="189"/>
                    <a:pt x="36" y="189"/>
                  </a:cubicBezTo>
                  <a:cubicBezTo>
                    <a:pt x="36" y="189"/>
                    <a:pt x="36" y="188"/>
                    <a:pt x="36" y="188"/>
                  </a:cubicBezTo>
                  <a:cubicBezTo>
                    <a:pt x="36" y="188"/>
                    <a:pt x="36" y="189"/>
                    <a:pt x="35" y="189"/>
                  </a:cubicBezTo>
                  <a:moveTo>
                    <a:pt x="34" y="188"/>
                  </a:moveTo>
                  <a:cubicBezTo>
                    <a:pt x="35" y="189"/>
                    <a:pt x="35" y="188"/>
                    <a:pt x="35" y="188"/>
                  </a:cubicBezTo>
                  <a:cubicBezTo>
                    <a:pt x="35" y="188"/>
                    <a:pt x="36" y="188"/>
                    <a:pt x="36" y="188"/>
                  </a:cubicBezTo>
                  <a:cubicBezTo>
                    <a:pt x="35" y="188"/>
                    <a:pt x="36" y="187"/>
                    <a:pt x="35" y="187"/>
                  </a:cubicBezTo>
                  <a:cubicBezTo>
                    <a:pt x="35" y="188"/>
                    <a:pt x="35" y="188"/>
                    <a:pt x="34" y="188"/>
                  </a:cubicBezTo>
                  <a:moveTo>
                    <a:pt x="33" y="187"/>
                  </a:moveTo>
                  <a:cubicBezTo>
                    <a:pt x="33" y="188"/>
                    <a:pt x="34" y="188"/>
                    <a:pt x="34" y="189"/>
                  </a:cubicBezTo>
                  <a:cubicBezTo>
                    <a:pt x="34" y="188"/>
                    <a:pt x="34" y="188"/>
                    <a:pt x="34" y="187"/>
                  </a:cubicBezTo>
                  <a:cubicBezTo>
                    <a:pt x="34" y="187"/>
                    <a:pt x="34" y="188"/>
                    <a:pt x="33" y="187"/>
                  </a:cubicBezTo>
                  <a:moveTo>
                    <a:pt x="29" y="181"/>
                  </a:moveTo>
                  <a:cubicBezTo>
                    <a:pt x="29" y="181"/>
                    <a:pt x="29" y="181"/>
                    <a:pt x="29" y="181"/>
                  </a:cubicBezTo>
                  <a:cubicBezTo>
                    <a:pt x="29" y="180"/>
                    <a:pt x="29" y="180"/>
                    <a:pt x="28" y="180"/>
                  </a:cubicBezTo>
                  <a:cubicBezTo>
                    <a:pt x="28" y="181"/>
                    <a:pt x="28" y="181"/>
                    <a:pt x="29" y="181"/>
                  </a:cubicBezTo>
                  <a:moveTo>
                    <a:pt x="32" y="186"/>
                  </a:moveTo>
                  <a:cubicBezTo>
                    <a:pt x="32" y="186"/>
                    <a:pt x="33" y="187"/>
                    <a:pt x="33" y="186"/>
                  </a:cubicBezTo>
                  <a:cubicBezTo>
                    <a:pt x="33" y="186"/>
                    <a:pt x="33" y="186"/>
                    <a:pt x="32" y="186"/>
                  </a:cubicBezTo>
                  <a:cubicBezTo>
                    <a:pt x="32" y="185"/>
                    <a:pt x="32" y="185"/>
                    <a:pt x="32" y="186"/>
                  </a:cubicBezTo>
                  <a:moveTo>
                    <a:pt x="30" y="187"/>
                  </a:moveTo>
                  <a:cubicBezTo>
                    <a:pt x="29" y="187"/>
                    <a:pt x="30" y="188"/>
                    <a:pt x="31" y="188"/>
                  </a:cubicBezTo>
                  <a:cubicBezTo>
                    <a:pt x="31" y="188"/>
                    <a:pt x="32" y="187"/>
                    <a:pt x="32" y="187"/>
                  </a:cubicBezTo>
                  <a:cubicBezTo>
                    <a:pt x="32" y="186"/>
                    <a:pt x="31" y="188"/>
                    <a:pt x="30" y="187"/>
                  </a:cubicBezTo>
                  <a:moveTo>
                    <a:pt x="121" y="178"/>
                  </a:moveTo>
                  <a:cubicBezTo>
                    <a:pt x="121" y="178"/>
                    <a:pt x="122" y="179"/>
                    <a:pt x="121" y="179"/>
                  </a:cubicBezTo>
                  <a:cubicBezTo>
                    <a:pt x="121" y="179"/>
                    <a:pt x="121" y="178"/>
                    <a:pt x="120" y="177"/>
                  </a:cubicBezTo>
                  <a:cubicBezTo>
                    <a:pt x="121" y="177"/>
                    <a:pt x="121" y="177"/>
                    <a:pt x="121" y="178"/>
                  </a:cubicBezTo>
                  <a:moveTo>
                    <a:pt x="22" y="159"/>
                  </a:moveTo>
                  <a:cubicBezTo>
                    <a:pt x="23" y="159"/>
                    <a:pt x="22" y="160"/>
                    <a:pt x="22" y="161"/>
                  </a:cubicBezTo>
                  <a:cubicBezTo>
                    <a:pt x="22" y="161"/>
                    <a:pt x="22" y="160"/>
                    <a:pt x="22" y="159"/>
                  </a:cubicBezTo>
                  <a:moveTo>
                    <a:pt x="37" y="193"/>
                  </a:moveTo>
                  <a:cubicBezTo>
                    <a:pt x="36" y="193"/>
                    <a:pt x="37" y="192"/>
                    <a:pt x="36" y="192"/>
                  </a:cubicBezTo>
                  <a:cubicBezTo>
                    <a:pt x="36" y="191"/>
                    <a:pt x="37" y="193"/>
                    <a:pt x="37" y="192"/>
                  </a:cubicBezTo>
                  <a:cubicBezTo>
                    <a:pt x="38" y="193"/>
                    <a:pt x="37" y="192"/>
                    <a:pt x="37" y="193"/>
                  </a:cubicBezTo>
                  <a:moveTo>
                    <a:pt x="36" y="190"/>
                  </a:moveTo>
                  <a:cubicBezTo>
                    <a:pt x="36" y="190"/>
                    <a:pt x="37" y="190"/>
                    <a:pt x="37" y="190"/>
                  </a:cubicBezTo>
                  <a:cubicBezTo>
                    <a:pt x="37" y="190"/>
                    <a:pt x="38" y="190"/>
                    <a:pt x="38" y="190"/>
                  </a:cubicBezTo>
                  <a:cubicBezTo>
                    <a:pt x="38" y="191"/>
                    <a:pt x="37" y="190"/>
                    <a:pt x="36" y="190"/>
                  </a:cubicBezTo>
                  <a:moveTo>
                    <a:pt x="29" y="193"/>
                  </a:moveTo>
                  <a:cubicBezTo>
                    <a:pt x="29" y="193"/>
                    <a:pt x="28" y="193"/>
                    <a:pt x="28" y="193"/>
                  </a:cubicBezTo>
                  <a:cubicBezTo>
                    <a:pt x="28" y="193"/>
                    <a:pt x="28" y="193"/>
                    <a:pt x="29" y="192"/>
                  </a:cubicBezTo>
                  <a:cubicBezTo>
                    <a:pt x="28" y="192"/>
                    <a:pt x="28" y="192"/>
                    <a:pt x="28" y="192"/>
                  </a:cubicBezTo>
                  <a:cubicBezTo>
                    <a:pt x="28" y="192"/>
                    <a:pt x="28" y="192"/>
                    <a:pt x="28" y="192"/>
                  </a:cubicBezTo>
                  <a:cubicBezTo>
                    <a:pt x="27" y="193"/>
                    <a:pt x="27" y="192"/>
                    <a:pt x="27" y="192"/>
                  </a:cubicBezTo>
                  <a:cubicBezTo>
                    <a:pt x="27" y="192"/>
                    <a:pt x="27" y="192"/>
                    <a:pt x="26" y="192"/>
                  </a:cubicBezTo>
                  <a:cubicBezTo>
                    <a:pt x="27" y="191"/>
                    <a:pt x="26" y="191"/>
                    <a:pt x="25" y="191"/>
                  </a:cubicBezTo>
                  <a:cubicBezTo>
                    <a:pt x="25" y="190"/>
                    <a:pt x="26" y="191"/>
                    <a:pt x="26" y="190"/>
                  </a:cubicBezTo>
                  <a:cubicBezTo>
                    <a:pt x="26" y="190"/>
                    <a:pt x="27" y="191"/>
                    <a:pt x="27" y="191"/>
                  </a:cubicBezTo>
                  <a:cubicBezTo>
                    <a:pt x="27" y="191"/>
                    <a:pt x="27" y="191"/>
                    <a:pt x="27" y="191"/>
                  </a:cubicBezTo>
                  <a:cubicBezTo>
                    <a:pt x="28" y="191"/>
                    <a:pt x="28" y="192"/>
                    <a:pt x="29" y="192"/>
                  </a:cubicBezTo>
                  <a:cubicBezTo>
                    <a:pt x="29" y="193"/>
                    <a:pt x="29" y="193"/>
                    <a:pt x="29" y="193"/>
                  </a:cubicBezTo>
                  <a:moveTo>
                    <a:pt x="92" y="14"/>
                  </a:moveTo>
                  <a:cubicBezTo>
                    <a:pt x="92" y="13"/>
                    <a:pt x="93" y="13"/>
                    <a:pt x="93" y="14"/>
                  </a:cubicBezTo>
                  <a:cubicBezTo>
                    <a:pt x="93" y="14"/>
                    <a:pt x="92" y="14"/>
                    <a:pt x="92" y="14"/>
                  </a:cubicBezTo>
                  <a:moveTo>
                    <a:pt x="32" y="192"/>
                  </a:moveTo>
                  <a:cubicBezTo>
                    <a:pt x="31" y="192"/>
                    <a:pt x="31" y="190"/>
                    <a:pt x="30" y="191"/>
                  </a:cubicBezTo>
                  <a:cubicBezTo>
                    <a:pt x="29" y="191"/>
                    <a:pt x="29" y="190"/>
                    <a:pt x="29" y="190"/>
                  </a:cubicBezTo>
                  <a:cubicBezTo>
                    <a:pt x="28" y="190"/>
                    <a:pt x="27" y="190"/>
                    <a:pt x="27" y="189"/>
                  </a:cubicBezTo>
                  <a:cubicBezTo>
                    <a:pt x="27" y="189"/>
                    <a:pt x="28" y="189"/>
                    <a:pt x="29" y="190"/>
                  </a:cubicBezTo>
                  <a:cubicBezTo>
                    <a:pt x="30" y="190"/>
                    <a:pt x="32" y="191"/>
                    <a:pt x="32" y="192"/>
                  </a:cubicBezTo>
                  <a:moveTo>
                    <a:pt x="32" y="192"/>
                  </a:moveTo>
                  <a:cubicBezTo>
                    <a:pt x="33" y="191"/>
                    <a:pt x="33" y="191"/>
                    <a:pt x="34" y="191"/>
                  </a:cubicBezTo>
                  <a:cubicBezTo>
                    <a:pt x="34" y="192"/>
                    <a:pt x="35" y="192"/>
                    <a:pt x="35" y="192"/>
                  </a:cubicBezTo>
                  <a:cubicBezTo>
                    <a:pt x="35" y="193"/>
                    <a:pt x="35" y="192"/>
                    <a:pt x="36" y="193"/>
                  </a:cubicBezTo>
                  <a:cubicBezTo>
                    <a:pt x="35" y="193"/>
                    <a:pt x="35" y="193"/>
                    <a:pt x="34" y="193"/>
                  </a:cubicBezTo>
                  <a:cubicBezTo>
                    <a:pt x="34" y="192"/>
                    <a:pt x="33" y="192"/>
                    <a:pt x="32" y="192"/>
                  </a:cubicBezTo>
                  <a:moveTo>
                    <a:pt x="32" y="189"/>
                  </a:moveTo>
                  <a:cubicBezTo>
                    <a:pt x="31" y="189"/>
                    <a:pt x="31" y="189"/>
                    <a:pt x="31" y="189"/>
                  </a:cubicBezTo>
                  <a:cubicBezTo>
                    <a:pt x="31" y="188"/>
                    <a:pt x="32" y="189"/>
                    <a:pt x="32" y="189"/>
                  </a:cubicBezTo>
                  <a:cubicBezTo>
                    <a:pt x="32" y="189"/>
                    <a:pt x="33" y="189"/>
                    <a:pt x="33" y="190"/>
                  </a:cubicBezTo>
                  <a:cubicBezTo>
                    <a:pt x="34" y="190"/>
                    <a:pt x="34" y="190"/>
                    <a:pt x="35" y="190"/>
                  </a:cubicBezTo>
                  <a:cubicBezTo>
                    <a:pt x="35" y="191"/>
                    <a:pt x="32" y="190"/>
                    <a:pt x="32" y="189"/>
                  </a:cubicBezTo>
                  <a:moveTo>
                    <a:pt x="3" y="158"/>
                  </a:moveTo>
                  <a:cubicBezTo>
                    <a:pt x="4" y="159"/>
                    <a:pt x="6" y="159"/>
                    <a:pt x="6" y="160"/>
                  </a:cubicBezTo>
                  <a:cubicBezTo>
                    <a:pt x="7" y="161"/>
                    <a:pt x="6" y="161"/>
                    <a:pt x="7" y="162"/>
                  </a:cubicBezTo>
                  <a:cubicBezTo>
                    <a:pt x="7" y="162"/>
                    <a:pt x="7" y="163"/>
                    <a:pt x="7" y="164"/>
                  </a:cubicBezTo>
                  <a:cubicBezTo>
                    <a:pt x="7" y="165"/>
                    <a:pt x="7" y="165"/>
                    <a:pt x="7" y="165"/>
                  </a:cubicBezTo>
                  <a:cubicBezTo>
                    <a:pt x="7" y="167"/>
                    <a:pt x="7" y="169"/>
                    <a:pt x="7" y="170"/>
                  </a:cubicBezTo>
                  <a:cubicBezTo>
                    <a:pt x="7" y="172"/>
                    <a:pt x="7" y="173"/>
                    <a:pt x="7" y="175"/>
                  </a:cubicBezTo>
                  <a:cubicBezTo>
                    <a:pt x="7" y="175"/>
                    <a:pt x="7" y="174"/>
                    <a:pt x="7" y="174"/>
                  </a:cubicBezTo>
                  <a:cubicBezTo>
                    <a:pt x="6" y="174"/>
                    <a:pt x="6" y="175"/>
                    <a:pt x="7" y="176"/>
                  </a:cubicBezTo>
                  <a:cubicBezTo>
                    <a:pt x="6" y="176"/>
                    <a:pt x="5" y="178"/>
                    <a:pt x="6" y="179"/>
                  </a:cubicBezTo>
                  <a:cubicBezTo>
                    <a:pt x="6" y="178"/>
                    <a:pt x="7" y="177"/>
                    <a:pt x="7" y="176"/>
                  </a:cubicBezTo>
                  <a:cubicBezTo>
                    <a:pt x="8" y="177"/>
                    <a:pt x="7" y="178"/>
                    <a:pt x="8" y="180"/>
                  </a:cubicBezTo>
                  <a:cubicBezTo>
                    <a:pt x="7" y="179"/>
                    <a:pt x="7" y="181"/>
                    <a:pt x="7" y="179"/>
                  </a:cubicBezTo>
                  <a:cubicBezTo>
                    <a:pt x="6" y="180"/>
                    <a:pt x="6" y="181"/>
                    <a:pt x="7" y="182"/>
                  </a:cubicBezTo>
                  <a:cubicBezTo>
                    <a:pt x="8" y="181"/>
                    <a:pt x="7" y="180"/>
                    <a:pt x="8" y="180"/>
                  </a:cubicBezTo>
                  <a:cubicBezTo>
                    <a:pt x="9" y="182"/>
                    <a:pt x="9" y="182"/>
                    <a:pt x="9" y="182"/>
                  </a:cubicBezTo>
                  <a:cubicBezTo>
                    <a:pt x="8" y="180"/>
                    <a:pt x="7" y="183"/>
                    <a:pt x="8" y="184"/>
                  </a:cubicBezTo>
                  <a:cubicBezTo>
                    <a:pt x="8" y="184"/>
                    <a:pt x="8" y="183"/>
                    <a:pt x="8" y="183"/>
                  </a:cubicBezTo>
                  <a:cubicBezTo>
                    <a:pt x="8" y="182"/>
                    <a:pt x="8" y="183"/>
                    <a:pt x="8" y="183"/>
                  </a:cubicBezTo>
                  <a:cubicBezTo>
                    <a:pt x="9" y="184"/>
                    <a:pt x="9" y="185"/>
                    <a:pt x="9" y="185"/>
                  </a:cubicBezTo>
                  <a:cubicBezTo>
                    <a:pt x="9" y="186"/>
                    <a:pt x="9" y="186"/>
                    <a:pt x="9" y="186"/>
                  </a:cubicBezTo>
                  <a:cubicBezTo>
                    <a:pt x="10" y="187"/>
                    <a:pt x="9" y="189"/>
                    <a:pt x="9" y="190"/>
                  </a:cubicBezTo>
                  <a:cubicBezTo>
                    <a:pt x="9" y="190"/>
                    <a:pt x="9" y="190"/>
                    <a:pt x="9" y="189"/>
                  </a:cubicBezTo>
                  <a:cubicBezTo>
                    <a:pt x="8" y="189"/>
                    <a:pt x="8" y="188"/>
                    <a:pt x="8" y="188"/>
                  </a:cubicBezTo>
                  <a:cubicBezTo>
                    <a:pt x="7" y="187"/>
                    <a:pt x="7" y="187"/>
                    <a:pt x="6" y="187"/>
                  </a:cubicBezTo>
                  <a:cubicBezTo>
                    <a:pt x="6" y="186"/>
                    <a:pt x="6" y="186"/>
                    <a:pt x="6" y="186"/>
                  </a:cubicBezTo>
                  <a:cubicBezTo>
                    <a:pt x="6" y="185"/>
                    <a:pt x="6" y="187"/>
                    <a:pt x="5" y="186"/>
                  </a:cubicBezTo>
                  <a:cubicBezTo>
                    <a:pt x="5" y="185"/>
                    <a:pt x="4" y="185"/>
                    <a:pt x="4" y="183"/>
                  </a:cubicBezTo>
                  <a:cubicBezTo>
                    <a:pt x="5" y="183"/>
                    <a:pt x="5" y="184"/>
                    <a:pt x="5" y="185"/>
                  </a:cubicBezTo>
                  <a:cubicBezTo>
                    <a:pt x="6" y="185"/>
                    <a:pt x="5" y="182"/>
                    <a:pt x="4" y="181"/>
                  </a:cubicBezTo>
                  <a:cubicBezTo>
                    <a:pt x="4" y="180"/>
                    <a:pt x="5" y="180"/>
                    <a:pt x="5" y="179"/>
                  </a:cubicBezTo>
                  <a:cubicBezTo>
                    <a:pt x="4" y="178"/>
                    <a:pt x="4" y="178"/>
                    <a:pt x="4" y="178"/>
                  </a:cubicBezTo>
                  <a:cubicBezTo>
                    <a:pt x="3" y="178"/>
                    <a:pt x="4" y="179"/>
                    <a:pt x="4" y="179"/>
                  </a:cubicBezTo>
                  <a:cubicBezTo>
                    <a:pt x="4" y="180"/>
                    <a:pt x="3" y="180"/>
                    <a:pt x="3" y="180"/>
                  </a:cubicBezTo>
                  <a:cubicBezTo>
                    <a:pt x="3" y="181"/>
                    <a:pt x="4" y="182"/>
                    <a:pt x="4" y="184"/>
                  </a:cubicBezTo>
                  <a:cubicBezTo>
                    <a:pt x="4" y="183"/>
                    <a:pt x="4" y="182"/>
                    <a:pt x="3" y="181"/>
                  </a:cubicBezTo>
                  <a:cubicBezTo>
                    <a:pt x="3" y="180"/>
                    <a:pt x="3" y="179"/>
                    <a:pt x="3" y="178"/>
                  </a:cubicBezTo>
                  <a:cubicBezTo>
                    <a:pt x="3" y="177"/>
                    <a:pt x="2" y="176"/>
                    <a:pt x="2" y="175"/>
                  </a:cubicBezTo>
                  <a:cubicBezTo>
                    <a:pt x="2" y="174"/>
                    <a:pt x="2" y="173"/>
                    <a:pt x="2" y="173"/>
                  </a:cubicBezTo>
                  <a:cubicBezTo>
                    <a:pt x="3" y="173"/>
                    <a:pt x="4" y="173"/>
                    <a:pt x="5" y="173"/>
                  </a:cubicBezTo>
                  <a:cubicBezTo>
                    <a:pt x="5" y="172"/>
                    <a:pt x="4" y="172"/>
                    <a:pt x="4" y="171"/>
                  </a:cubicBezTo>
                  <a:cubicBezTo>
                    <a:pt x="4" y="170"/>
                    <a:pt x="4" y="172"/>
                    <a:pt x="3" y="171"/>
                  </a:cubicBezTo>
                  <a:cubicBezTo>
                    <a:pt x="3" y="170"/>
                    <a:pt x="3" y="170"/>
                    <a:pt x="3" y="169"/>
                  </a:cubicBezTo>
                  <a:cubicBezTo>
                    <a:pt x="3" y="169"/>
                    <a:pt x="2" y="170"/>
                    <a:pt x="2" y="170"/>
                  </a:cubicBezTo>
                  <a:cubicBezTo>
                    <a:pt x="2" y="170"/>
                    <a:pt x="2" y="171"/>
                    <a:pt x="2" y="172"/>
                  </a:cubicBezTo>
                  <a:cubicBezTo>
                    <a:pt x="2" y="171"/>
                    <a:pt x="2" y="171"/>
                    <a:pt x="2" y="171"/>
                  </a:cubicBezTo>
                  <a:cubicBezTo>
                    <a:pt x="2" y="170"/>
                    <a:pt x="2" y="170"/>
                    <a:pt x="2" y="169"/>
                  </a:cubicBezTo>
                  <a:cubicBezTo>
                    <a:pt x="2" y="169"/>
                    <a:pt x="2" y="168"/>
                    <a:pt x="1" y="167"/>
                  </a:cubicBezTo>
                  <a:cubicBezTo>
                    <a:pt x="2" y="167"/>
                    <a:pt x="2" y="167"/>
                    <a:pt x="2" y="167"/>
                  </a:cubicBezTo>
                  <a:cubicBezTo>
                    <a:pt x="2" y="167"/>
                    <a:pt x="2" y="166"/>
                    <a:pt x="2" y="166"/>
                  </a:cubicBezTo>
                  <a:cubicBezTo>
                    <a:pt x="2" y="166"/>
                    <a:pt x="1" y="166"/>
                    <a:pt x="1" y="166"/>
                  </a:cubicBezTo>
                  <a:cubicBezTo>
                    <a:pt x="1" y="165"/>
                    <a:pt x="1" y="163"/>
                    <a:pt x="1" y="162"/>
                  </a:cubicBezTo>
                  <a:cubicBezTo>
                    <a:pt x="1" y="162"/>
                    <a:pt x="1" y="162"/>
                    <a:pt x="1" y="161"/>
                  </a:cubicBezTo>
                  <a:cubicBezTo>
                    <a:pt x="2" y="161"/>
                    <a:pt x="1" y="160"/>
                    <a:pt x="0" y="161"/>
                  </a:cubicBezTo>
                  <a:cubicBezTo>
                    <a:pt x="0" y="161"/>
                    <a:pt x="0" y="160"/>
                    <a:pt x="0" y="159"/>
                  </a:cubicBezTo>
                  <a:cubicBezTo>
                    <a:pt x="1" y="159"/>
                    <a:pt x="3" y="159"/>
                    <a:pt x="3" y="158"/>
                  </a:cubicBezTo>
                  <a:moveTo>
                    <a:pt x="6" y="180"/>
                  </a:moveTo>
                  <a:cubicBezTo>
                    <a:pt x="5" y="180"/>
                    <a:pt x="5" y="180"/>
                    <a:pt x="5" y="181"/>
                  </a:cubicBezTo>
                  <a:cubicBezTo>
                    <a:pt x="5" y="182"/>
                    <a:pt x="5" y="183"/>
                    <a:pt x="6" y="183"/>
                  </a:cubicBezTo>
                  <a:cubicBezTo>
                    <a:pt x="6" y="182"/>
                    <a:pt x="5" y="181"/>
                    <a:pt x="6" y="180"/>
                  </a:cubicBezTo>
                  <a:moveTo>
                    <a:pt x="5" y="173"/>
                  </a:moveTo>
                  <a:cubicBezTo>
                    <a:pt x="5" y="173"/>
                    <a:pt x="4" y="173"/>
                    <a:pt x="4" y="174"/>
                  </a:cubicBezTo>
                  <a:cubicBezTo>
                    <a:pt x="4" y="174"/>
                    <a:pt x="4" y="174"/>
                    <a:pt x="3" y="174"/>
                  </a:cubicBezTo>
                  <a:cubicBezTo>
                    <a:pt x="3" y="176"/>
                    <a:pt x="4" y="174"/>
                    <a:pt x="4" y="175"/>
                  </a:cubicBezTo>
                  <a:cubicBezTo>
                    <a:pt x="4" y="175"/>
                    <a:pt x="4" y="176"/>
                    <a:pt x="4" y="177"/>
                  </a:cubicBezTo>
                  <a:cubicBezTo>
                    <a:pt x="4" y="178"/>
                    <a:pt x="5" y="179"/>
                    <a:pt x="5" y="178"/>
                  </a:cubicBezTo>
                  <a:cubicBezTo>
                    <a:pt x="5" y="177"/>
                    <a:pt x="5" y="178"/>
                    <a:pt x="5" y="177"/>
                  </a:cubicBezTo>
                  <a:cubicBezTo>
                    <a:pt x="5" y="176"/>
                    <a:pt x="5" y="175"/>
                    <a:pt x="5" y="175"/>
                  </a:cubicBezTo>
                  <a:cubicBezTo>
                    <a:pt x="5" y="174"/>
                    <a:pt x="5" y="174"/>
                    <a:pt x="5" y="174"/>
                  </a:cubicBezTo>
                  <a:cubicBezTo>
                    <a:pt x="5" y="173"/>
                    <a:pt x="5" y="173"/>
                    <a:pt x="5" y="173"/>
                  </a:cubicBezTo>
                  <a:moveTo>
                    <a:pt x="4" y="166"/>
                  </a:moveTo>
                  <a:cubicBezTo>
                    <a:pt x="3" y="167"/>
                    <a:pt x="4" y="168"/>
                    <a:pt x="4" y="168"/>
                  </a:cubicBezTo>
                  <a:cubicBezTo>
                    <a:pt x="4" y="169"/>
                    <a:pt x="3" y="170"/>
                    <a:pt x="4" y="170"/>
                  </a:cubicBezTo>
                  <a:cubicBezTo>
                    <a:pt x="5" y="170"/>
                    <a:pt x="4" y="168"/>
                    <a:pt x="5" y="168"/>
                  </a:cubicBezTo>
                  <a:cubicBezTo>
                    <a:pt x="4" y="168"/>
                    <a:pt x="4" y="167"/>
                    <a:pt x="4" y="166"/>
                  </a:cubicBezTo>
                  <a:moveTo>
                    <a:pt x="5" y="167"/>
                  </a:moveTo>
                  <a:cubicBezTo>
                    <a:pt x="6" y="167"/>
                    <a:pt x="6" y="166"/>
                    <a:pt x="6" y="166"/>
                  </a:cubicBezTo>
                  <a:cubicBezTo>
                    <a:pt x="5" y="166"/>
                    <a:pt x="5" y="166"/>
                    <a:pt x="5" y="167"/>
                  </a:cubicBezTo>
                  <a:moveTo>
                    <a:pt x="3" y="165"/>
                  </a:moveTo>
                  <a:cubicBezTo>
                    <a:pt x="3" y="166"/>
                    <a:pt x="3" y="166"/>
                    <a:pt x="4" y="166"/>
                  </a:cubicBezTo>
                  <a:cubicBezTo>
                    <a:pt x="4" y="166"/>
                    <a:pt x="4" y="166"/>
                    <a:pt x="4" y="165"/>
                  </a:cubicBezTo>
                  <a:lnTo>
                    <a:pt x="3" y="165"/>
                  </a:lnTo>
                  <a:close/>
                  <a:moveTo>
                    <a:pt x="2" y="164"/>
                  </a:moveTo>
                  <a:cubicBezTo>
                    <a:pt x="3" y="164"/>
                    <a:pt x="4" y="165"/>
                    <a:pt x="4" y="164"/>
                  </a:cubicBezTo>
                  <a:cubicBezTo>
                    <a:pt x="4" y="164"/>
                    <a:pt x="2" y="163"/>
                    <a:pt x="2" y="164"/>
                  </a:cubicBezTo>
                  <a:moveTo>
                    <a:pt x="2" y="160"/>
                  </a:moveTo>
                  <a:cubicBezTo>
                    <a:pt x="2" y="160"/>
                    <a:pt x="2" y="160"/>
                    <a:pt x="2" y="161"/>
                  </a:cubicBezTo>
                  <a:cubicBezTo>
                    <a:pt x="2" y="161"/>
                    <a:pt x="3" y="160"/>
                    <a:pt x="3" y="160"/>
                  </a:cubicBezTo>
                  <a:cubicBezTo>
                    <a:pt x="2" y="159"/>
                    <a:pt x="2" y="160"/>
                    <a:pt x="2" y="160"/>
                  </a:cubicBezTo>
                  <a:moveTo>
                    <a:pt x="107" y="190"/>
                  </a:moveTo>
                  <a:cubicBezTo>
                    <a:pt x="108" y="189"/>
                    <a:pt x="109" y="188"/>
                    <a:pt x="109" y="189"/>
                  </a:cubicBezTo>
                  <a:cubicBezTo>
                    <a:pt x="108" y="190"/>
                    <a:pt x="108" y="190"/>
                    <a:pt x="107" y="190"/>
                  </a:cubicBezTo>
                  <a:cubicBezTo>
                    <a:pt x="107" y="190"/>
                    <a:pt x="107" y="190"/>
                    <a:pt x="107" y="190"/>
                  </a:cubicBezTo>
                  <a:moveTo>
                    <a:pt x="108" y="190"/>
                  </a:moveTo>
                  <a:cubicBezTo>
                    <a:pt x="109" y="190"/>
                    <a:pt x="108" y="192"/>
                    <a:pt x="107" y="191"/>
                  </a:cubicBezTo>
                  <a:cubicBezTo>
                    <a:pt x="107" y="191"/>
                    <a:pt x="109" y="191"/>
                    <a:pt x="108" y="190"/>
                  </a:cubicBezTo>
                  <a:moveTo>
                    <a:pt x="101" y="195"/>
                  </a:moveTo>
                  <a:cubicBezTo>
                    <a:pt x="101" y="194"/>
                    <a:pt x="102" y="192"/>
                    <a:pt x="104" y="193"/>
                  </a:cubicBezTo>
                  <a:cubicBezTo>
                    <a:pt x="104" y="192"/>
                    <a:pt x="104" y="192"/>
                    <a:pt x="105" y="192"/>
                  </a:cubicBezTo>
                  <a:cubicBezTo>
                    <a:pt x="105" y="192"/>
                    <a:pt x="105" y="192"/>
                    <a:pt x="105" y="192"/>
                  </a:cubicBezTo>
                  <a:cubicBezTo>
                    <a:pt x="105" y="192"/>
                    <a:pt x="105" y="192"/>
                    <a:pt x="105" y="192"/>
                  </a:cubicBezTo>
                  <a:cubicBezTo>
                    <a:pt x="105" y="193"/>
                    <a:pt x="102" y="193"/>
                    <a:pt x="103" y="194"/>
                  </a:cubicBezTo>
                  <a:cubicBezTo>
                    <a:pt x="102" y="195"/>
                    <a:pt x="102" y="194"/>
                    <a:pt x="101" y="195"/>
                  </a:cubicBezTo>
                  <a:moveTo>
                    <a:pt x="110" y="188"/>
                  </a:moveTo>
                  <a:cubicBezTo>
                    <a:pt x="111" y="188"/>
                    <a:pt x="110" y="187"/>
                    <a:pt x="111" y="187"/>
                  </a:cubicBezTo>
                  <a:cubicBezTo>
                    <a:pt x="112" y="187"/>
                    <a:pt x="111" y="188"/>
                    <a:pt x="111" y="189"/>
                  </a:cubicBezTo>
                  <a:cubicBezTo>
                    <a:pt x="110" y="189"/>
                    <a:pt x="109" y="189"/>
                    <a:pt x="109" y="188"/>
                  </a:cubicBezTo>
                  <a:cubicBezTo>
                    <a:pt x="109" y="187"/>
                    <a:pt x="109" y="189"/>
                    <a:pt x="108" y="189"/>
                  </a:cubicBezTo>
                  <a:cubicBezTo>
                    <a:pt x="108" y="188"/>
                    <a:pt x="109" y="187"/>
                    <a:pt x="109" y="187"/>
                  </a:cubicBezTo>
                  <a:cubicBezTo>
                    <a:pt x="110" y="188"/>
                    <a:pt x="110" y="188"/>
                    <a:pt x="110" y="188"/>
                  </a:cubicBezTo>
                  <a:moveTo>
                    <a:pt x="103" y="191"/>
                  </a:moveTo>
                  <a:cubicBezTo>
                    <a:pt x="104" y="190"/>
                    <a:pt x="104" y="190"/>
                    <a:pt x="105" y="190"/>
                  </a:cubicBezTo>
                  <a:cubicBezTo>
                    <a:pt x="105" y="190"/>
                    <a:pt x="106" y="189"/>
                    <a:pt x="107" y="189"/>
                  </a:cubicBezTo>
                  <a:cubicBezTo>
                    <a:pt x="107" y="190"/>
                    <a:pt x="107" y="191"/>
                    <a:pt x="105" y="192"/>
                  </a:cubicBezTo>
                  <a:cubicBezTo>
                    <a:pt x="105" y="191"/>
                    <a:pt x="106" y="191"/>
                    <a:pt x="106" y="190"/>
                  </a:cubicBezTo>
                  <a:cubicBezTo>
                    <a:pt x="105" y="190"/>
                    <a:pt x="104" y="192"/>
                    <a:pt x="103" y="191"/>
                  </a:cubicBezTo>
                  <a:moveTo>
                    <a:pt x="53" y="199"/>
                  </a:moveTo>
                  <a:cubicBezTo>
                    <a:pt x="53" y="200"/>
                    <a:pt x="53" y="200"/>
                    <a:pt x="53" y="200"/>
                  </a:cubicBezTo>
                  <a:cubicBezTo>
                    <a:pt x="53" y="201"/>
                    <a:pt x="52" y="200"/>
                    <a:pt x="52" y="199"/>
                  </a:cubicBezTo>
                  <a:lnTo>
                    <a:pt x="53" y="199"/>
                  </a:lnTo>
                  <a:close/>
                  <a:moveTo>
                    <a:pt x="112" y="185"/>
                  </a:moveTo>
                  <a:cubicBezTo>
                    <a:pt x="112" y="186"/>
                    <a:pt x="111" y="186"/>
                    <a:pt x="111" y="187"/>
                  </a:cubicBezTo>
                  <a:cubicBezTo>
                    <a:pt x="110" y="186"/>
                    <a:pt x="111" y="186"/>
                    <a:pt x="111" y="185"/>
                  </a:cubicBezTo>
                  <a:cubicBezTo>
                    <a:pt x="111" y="185"/>
                    <a:pt x="112" y="184"/>
                    <a:pt x="112" y="185"/>
                  </a:cubicBezTo>
                  <a:moveTo>
                    <a:pt x="122" y="181"/>
                  </a:moveTo>
                  <a:cubicBezTo>
                    <a:pt x="122" y="181"/>
                    <a:pt x="120" y="183"/>
                    <a:pt x="119" y="183"/>
                  </a:cubicBezTo>
                  <a:cubicBezTo>
                    <a:pt x="118" y="183"/>
                    <a:pt x="120" y="183"/>
                    <a:pt x="120" y="183"/>
                  </a:cubicBezTo>
                  <a:cubicBezTo>
                    <a:pt x="120" y="182"/>
                    <a:pt x="121" y="181"/>
                    <a:pt x="122" y="181"/>
                  </a:cubicBezTo>
                  <a:moveTo>
                    <a:pt x="101" y="192"/>
                  </a:moveTo>
                  <a:cubicBezTo>
                    <a:pt x="100" y="193"/>
                    <a:pt x="102" y="194"/>
                    <a:pt x="100" y="194"/>
                  </a:cubicBezTo>
                  <a:cubicBezTo>
                    <a:pt x="100" y="194"/>
                    <a:pt x="100" y="193"/>
                    <a:pt x="100" y="192"/>
                  </a:cubicBezTo>
                  <a:cubicBezTo>
                    <a:pt x="101" y="192"/>
                    <a:pt x="102" y="191"/>
                    <a:pt x="102" y="192"/>
                  </a:cubicBezTo>
                  <a:cubicBezTo>
                    <a:pt x="102" y="192"/>
                    <a:pt x="101" y="193"/>
                    <a:pt x="101" y="192"/>
                  </a:cubicBezTo>
                  <a:moveTo>
                    <a:pt x="119" y="184"/>
                  </a:moveTo>
                  <a:cubicBezTo>
                    <a:pt x="119" y="185"/>
                    <a:pt x="117" y="186"/>
                    <a:pt x="116" y="187"/>
                  </a:cubicBezTo>
                  <a:cubicBezTo>
                    <a:pt x="117" y="186"/>
                    <a:pt x="118" y="185"/>
                    <a:pt x="119" y="184"/>
                  </a:cubicBezTo>
                  <a:moveTo>
                    <a:pt x="115" y="184"/>
                  </a:moveTo>
                  <a:cubicBezTo>
                    <a:pt x="114" y="185"/>
                    <a:pt x="115" y="185"/>
                    <a:pt x="114" y="185"/>
                  </a:cubicBezTo>
                  <a:cubicBezTo>
                    <a:pt x="113" y="185"/>
                    <a:pt x="114" y="184"/>
                    <a:pt x="114" y="184"/>
                  </a:cubicBezTo>
                  <a:cubicBezTo>
                    <a:pt x="114" y="184"/>
                    <a:pt x="115" y="184"/>
                    <a:pt x="115" y="184"/>
                  </a:cubicBezTo>
                  <a:moveTo>
                    <a:pt x="119" y="180"/>
                  </a:moveTo>
                  <a:cubicBezTo>
                    <a:pt x="120" y="180"/>
                    <a:pt x="120" y="180"/>
                    <a:pt x="121" y="179"/>
                  </a:cubicBezTo>
                  <a:cubicBezTo>
                    <a:pt x="121" y="181"/>
                    <a:pt x="119" y="181"/>
                    <a:pt x="119" y="182"/>
                  </a:cubicBezTo>
                  <a:cubicBezTo>
                    <a:pt x="118" y="182"/>
                    <a:pt x="118" y="181"/>
                    <a:pt x="118" y="182"/>
                  </a:cubicBezTo>
                  <a:cubicBezTo>
                    <a:pt x="117" y="182"/>
                    <a:pt x="118" y="182"/>
                    <a:pt x="118" y="182"/>
                  </a:cubicBezTo>
                  <a:cubicBezTo>
                    <a:pt x="118" y="182"/>
                    <a:pt x="118" y="183"/>
                    <a:pt x="117" y="183"/>
                  </a:cubicBezTo>
                  <a:cubicBezTo>
                    <a:pt x="117" y="183"/>
                    <a:pt x="117" y="182"/>
                    <a:pt x="117" y="182"/>
                  </a:cubicBezTo>
                  <a:cubicBezTo>
                    <a:pt x="116" y="182"/>
                    <a:pt x="117" y="181"/>
                    <a:pt x="118" y="181"/>
                  </a:cubicBezTo>
                  <a:cubicBezTo>
                    <a:pt x="118" y="181"/>
                    <a:pt x="117" y="180"/>
                    <a:pt x="118" y="180"/>
                  </a:cubicBezTo>
                  <a:cubicBezTo>
                    <a:pt x="118" y="180"/>
                    <a:pt x="118" y="180"/>
                    <a:pt x="118" y="181"/>
                  </a:cubicBezTo>
                  <a:cubicBezTo>
                    <a:pt x="118" y="181"/>
                    <a:pt x="118" y="181"/>
                    <a:pt x="118" y="181"/>
                  </a:cubicBezTo>
                  <a:cubicBezTo>
                    <a:pt x="119" y="180"/>
                    <a:pt x="118" y="179"/>
                    <a:pt x="119" y="178"/>
                  </a:cubicBezTo>
                  <a:cubicBezTo>
                    <a:pt x="120" y="180"/>
                    <a:pt x="120" y="178"/>
                    <a:pt x="120" y="178"/>
                  </a:cubicBezTo>
                  <a:cubicBezTo>
                    <a:pt x="120" y="178"/>
                    <a:pt x="120" y="178"/>
                    <a:pt x="121" y="179"/>
                  </a:cubicBezTo>
                  <a:cubicBezTo>
                    <a:pt x="120" y="179"/>
                    <a:pt x="120" y="179"/>
                    <a:pt x="119" y="180"/>
                  </a:cubicBezTo>
                  <a:moveTo>
                    <a:pt x="115" y="189"/>
                  </a:moveTo>
                  <a:cubicBezTo>
                    <a:pt x="114" y="189"/>
                    <a:pt x="113" y="190"/>
                    <a:pt x="113" y="190"/>
                  </a:cubicBezTo>
                  <a:cubicBezTo>
                    <a:pt x="112" y="191"/>
                    <a:pt x="112" y="190"/>
                    <a:pt x="112" y="191"/>
                  </a:cubicBezTo>
                  <a:cubicBezTo>
                    <a:pt x="111" y="191"/>
                    <a:pt x="111" y="191"/>
                    <a:pt x="111" y="191"/>
                  </a:cubicBezTo>
                  <a:cubicBezTo>
                    <a:pt x="110" y="192"/>
                    <a:pt x="109" y="193"/>
                    <a:pt x="108" y="193"/>
                  </a:cubicBezTo>
                  <a:cubicBezTo>
                    <a:pt x="107" y="194"/>
                    <a:pt x="106" y="195"/>
                    <a:pt x="105" y="195"/>
                  </a:cubicBezTo>
                  <a:cubicBezTo>
                    <a:pt x="104" y="194"/>
                    <a:pt x="106" y="194"/>
                    <a:pt x="106" y="194"/>
                  </a:cubicBezTo>
                  <a:cubicBezTo>
                    <a:pt x="107" y="193"/>
                    <a:pt x="107" y="192"/>
                    <a:pt x="108" y="192"/>
                  </a:cubicBezTo>
                  <a:cubicBezTo>
                    <a:pt x="108" y="192"/>
                    <a:pt x="108" y="192"/>
                    <a:pt x="108" y="192"/>
                  </a:cubicBezTo>
                  <a:cubicBezTo>
                    <a:pt x="107" y="191"/>
                    <a:pt x="109" y="192"/>
                    <a:pt x="109" y="192"/>
                  </a:cubicBezTo>
                  <a:cubicBezTo>
                    <a:pt x="110" y="191"/>
                    <a:pt x="112" y="190"/>
                    <a:pt x="113" y="189"/>
                  </a:cubicBezTo>
                  <a:cubicBezTo>
                    <a:pt x="113" y="189"/>
                    <a:pt x="114" y="188"/>
                    <a:pt x="115" y="189"/>
                  </a:cubicBezTo>
                  <a:moveTo>
                    <a:pt x="51" y="200"/>
                  </a:moveTo>
                  <a:cubicBezTo>
                    <a:pt x="52" y="200"/>
                    <a:pt x="50" y="200"/>
                    <a:pt x="49" y="200"/>
                  </a:cubicBezTo>
                  <a:cubicBezTo>
                    <a:pt x="50" y="199"/>
                    <a:pt x="51" y="200"/>
                    <a:pt x="51" y="200"/>
                  </a:cubicBezTo>
                  <a:moveTo>
                    <a:pt x="49" y="193"/>
                  </a:moveTo>
                  <a:cubicBezTo>
                    <a:pt x="50" y="193"/>
                    <a:pt x="50" y="194"/>
                    <a:pt x="51" y="194"/>
                  </a:cubicBezTo>
                  <a:cubicBezTo>
                    <a:pt x="51" y="195"/>
                    <a:pt x="49" y="193"/>
                    <a:pt x="49" y="193"/>
                  </a:cubicBezTo>
                  <a:cubicBezTo>
                    <a:pt x="49" y="193"/>
                    <a:pt x="48" y="193"/>
                    <a:pt x="47" y="193"/>
                  </a:cubicBezTo>
                  <a:cubicBezTo>
                    <a:pt x="47" y="193"/>
                    <a:pt x="46" y="193"/>
                    <a:pt x="46" y="193"/>
                  </a:cubicBezTo>
                  <a:cubicBezTo>
                    <a:pt x="46" y="193"/>
                    <a:pt x="45" y="192"/>
                    <a:pt x="45" y="192"/>
                  </a:cubicBezTo>
                  <a:cubicBezTo>
                    <a:pt x="46" y="192"/>
                    <a:pt x="46" y="193"/>
                    <a:pt x="47" y="193"/>
                  </a:cubicBezTo>
                  <a:cubicBezTo>
                    <a:pt x="48" y="193"/>
                    <a:pt x="49" y="193"/>
                    <a:pt x="49" y="193"/>
                  </a:cubicBezTo>
                  <a:moveTo>
                    <a:pt x="51" y="198"/>
                  </a:moveTo>
                  <a:cubicBezTo>
                    <a:pt x="51" y="197"/>
                    <a:pt x="52" y="198"/>
                    <a:pt x="51" y="197"/>
                  </a:cubicBezTo>
                  <a:cubicBezTo>
                    <a:pt x="52" y="197"/>
                    <a:pt x="52" y="197"/>
                    <a:pt x="52" y="197"/>
                  </a:cubicBezTo>
                  <a:cubicBezTo>
                    <a:pt x="52" y="197"/>
                    <a:pt x="52" y="198"/>
                    <a:pt x="51" y="198"/>
                  </a:cubicBezTo>
                  <a:moveTo>
                    <a:pt x="52" y="197"/>
                  </a:moveTo>
                  <a:cubicBezTo>
                    <a:pt x="53" y="197"/>
                    <a:pt x="52" y="196"/>
                    <a:pt x="53" y="196"/>
                  </a:cubicBezTo>
                  <a:cubicBezTo>
                    <a:pt x="53" y="197"/>
                    <a:pt x="52" y="197"/>
                    <a:pt x="53" y="197"/>
                  </a:cubicBezTo>
                  <a:cubicBezTo>
                    <a:pt x="53" y="198"/>
                    <a:pt x="52" y="198"/>
                    <a:pt x="52" y="197"/>
                  </a:cubicBezTo>
                  <a:moveTo>
                    <a:pt x="51" y="193"/>
                  </a:moveTo>
                  <a:cubicBezTo>
                    <a:pt x="51" y="193"/>
                    <a:pt x="51" y="192"/>
                    <a:pt x="50" y="193"/>
                  </a:cubicBezTo>
                  <a:cubicBezTo>
                    <a:pt x="49" y="192"/>
                    <a:pt x="52" y="192"/>
                    <a:pt x="51" y="193"/>
                  </a:cubicBezTo>
                  <a:moveTo>
                    <a:pt x="91" y="203"/>
                  </a:moveTo>
                  <a:cubicBezTo>
                    <a:pt x="90" y="203"/>
                    <a:pt x="90" y="203"/>
                    <a:pt x="89" y="203"/>
                  </a:cubicBezTo>
                  <a:cubicBezTo>
                    <a:pt x="89" y="202"/>
                    <a:pt x="91" y="203"/>
                    <a:pt x="90" y="202"/>
                  </a:cubicBezTo>
                  <a:cubicBezTo>
                    <a:pt x="91" y="201"/>
                    <a:pt x="91" y="203"/>
                    <a:pt x="91" y="203"/>
                  </a:cubicBezTo>
                  <a:moveTo>
                    <a:pt x="63" y="207"/>
                  </a:moveTo>
                  <a:cubicBezTo>
                    <a:pt x="62" y="207"/>
                    <a:pt x="62" y="207"/>
                    <a:pt x="61" y="207"/>
                  </a:cubicBezTo>
                  <a:cubicBezTo>
                    <a:pt x="61" y="207"/>
                    <a:pt x="61" y="207"/>
                    <a:pt x="61" y="207"/>
                  </a:cubicBezTo>
                  <a:cubicBezTo>
                    <a:pt x="61" y="207"/>
                    <a:pt x="60" y="207"/>
                    <a:pt x="60" y="207"/>
                  </a:cubicBezTo>
                  <a:cubicBezTo>
                    <a:pt x="60" y="207"/>
                    <a:pt x="59" y="206"/>
                    <a:pt x="58" y="206"/>
                  </a:cubicBezTo>
                  <a:cubicBezTo>
                    <a:pt x="57" y="206"/>
                    <a:pt x="57" y="207"/>
                    <a:pt x="56" y="207"/>
                  </a:cubicBezTo>
                  <a:cubicBezTo>
                    <a:pt x="56" y="206"/>
                    <a:pt x="57" y="206"/>
                    <a:pt x="57" y="206"/>
                  </a:cubicBezTo>
                  <a:cubicBezTo>
                    <a:pt x="58" y="206"/>
                    <a:pt x="58" y="206"/>
                    <a:pt x="59" y="206"/>
                  </a:cubicBezTo>
                  <a:cubicBezTo>
                    <a:pt x="59" y="206"/>
                    <a:pt x="59" y="206"/>
                    <a:pt x="59" y="206"/>
                  </a:cubicBezTo>
                  <a:cubicBezTo>
                    <a:pt x="59" y="206"/>
                    <a:pt x="60" y="206"/>
                    <a:pt x="60" y="206"/>
                  </a:cubicBezTo>
                  <a:cubicBezTo>
                    <a:pt x="61" y="206"/>
                    <a:pt x="61" y="206"/>
                    <a:pt x="61" y="206"/>
                  </a:cubicBezTo>
                  <a:cubicBezTo>
                    <a:pt x="62" y="206"/>
                    <a:pt x="62" y="206"/>
                    <a:pt x="63" y="207"/>
                  </a:cubicBezTo>
                  <a:moveTo>
                    <a:pt x="48" y="194"/>
                  </a:moveTo>
                  <a:cubicBezTo>
                    <a:pt x="48" y="194"/>
                    <a:pt x="49" y="194"/>
                    <a:pt x="49" y="194"/>
                  </a:cubicBezTo>
                  <a:cubicBezTo>
                    <a:pt x="49" y="195"/>
                    <a:pt x="48" y="195"/>
                    <a:pt x="48" y="194"/>
                  </a:cubicBezTo>
                  <a:moveTo>
                    <a:pt x="45" y="198"/>
                  </a:moveTo>
                  <a:cubicBezTo>
                    <a:pt x="45" y="197"/>
                    <a:pt x="44" y="197"/>
                    <a:pt x="44" y="197"/>
                  </a:cubicBezTo>
                  <a:cubicBezTo>
                    <a:pt x="45" y="195"/>
                    <a:pt x="47" y="196"/>
                    <a:pt x="48" y="196"/>
                  </a:cubicBezTo>
                  <a:cubicBezTo>
                    <a:pt x="49" y="196"/>
                    <a:pt x="49" y="196"/>
                    <a:pt x="49" y="195"/>
                  </a:cubicBezTo>
                  <a:cubicBezTo>
                    <a:pt x="49" y="196"/>
                    <a:pt x="50" y="196"/>
                    <a:pt x="51" y="195"/>
                  </a:cubicBezTo>
                  <a:cubicBezTo>
                    <a:pt x="52" y="195"/>
                    <a:pt x="51" y="196"/>
                    <a:pt x="52" y="196"/>
                  </a:cubicBezTo>
                  <a:cubicBezTo>
                    <a:pt x="51" y="197"/>
                    <a:pt x="50" y="196"/>
                    <a:pt x="49" y="196"/>
                  </a:cubicBezTo>
                  <a:cubicBezTo>
                    <a:pt x="49" y="197"/>
                    <a:pt x="49" y="197"/>
                    <a:pt x="48" y="197"/>
                  </a:cubicBezTo>
                  <a:cubicBezTo>
                    <a:pt x="48" y="197"/>
                    <a:pt x="48" y="197"/>
                    <a:pt x="48" y="197"/>
                  </a:cubicBezTo>
                  <a:cubicBezTo>
                    <a:pt x="47" y="197"/>
                    <a:pt x="46" y="196"/>
                    <a:pt x="45" y="198"/>
                  </a:cubicBezTo>
                  <a:moveTo>
                    <a:pt x="49" y="204"/>
                  </a:moveTo>
                  <a:cubicBezTo>
                    <a:pt x="48" y="205"/>
                    <a:pt x="48" y="205"/>
                    <a:pt x="47" y="204"/>
                  </a:cubicBezTo>
                  <a:cubicBezTo>
                    <a:pt x="46" y="205"/>
                    <a:pt x="44" y="205"/>
                    <a:pt x="45" y="204"/>
                  </a:cubicBezTo>
                  <a:cubicBezTo>
                    <a:pt x="46" y="204"/>
                    <a:pt x="48" y="203"/>
                    <a:pt x="49" y="204"/>
                  </a:cubicBezTo>
                  <a:moveTo>
                    <a:pt x="16" y="65"/>
                  </a:moveTo>
                  <a:cubicBezTo>
                    <a:pt x="15" y="64"/>
                    <a:pt x="16" y="62"/>
                    <a:pt x="15" y="61"/>
                  </a:cubicBezTo>
                  <a:cubicBezTo>
                    <a:pt x="16" y="62"/>
                    <a:pt x="16" y="64"/>
                    <a:pt x="16" y="65"/>
                  </a:cubicBezTo>
                  <a:moveTo>
                    <a:pt x="117" y="157"/>
                  </a:moveTo>
                  <a:cubicBezTo>
                    <a:pt x="118" y="157"/>
                    <a:pt x="117" y="158"/>
                    <a:pt x="117" y="158"/>
                  </a:cubicBezTo>
                  <a:cubicBezTo>
                    <a:pt x="116" y="157"/>
                    <a:pt x="117" y="157"/>
                    <a:pt x="117" y="157"/>
                  </a:cubicBezTo>
                  <a:moveTo>
                    <a:pt x="117" y="159"/>
                  </a:moveTo>
                  <a:cubicBezTo>
                    <a:pt x="118" y="157"/>
                    <a:pt x="118" y="157"/>
                    <a:pt x="118" y="157"/>
                  </a:cubicBezTo>
                  <a:cubicBezTo>
                    <a:pt x="119" y="158"/>
                    <a:pt x="118" y="159"/>
                    <a:pt x="117" y="159"/>
                  </a:cubicBezTo>
                  <a:moveTo>
                    <a:pt x="115" y="157"/>
                  </a:moveTo>
                  <a:cubicBezTo>
                    <a:pt x="115" y="157"/>
                    <a:pt x="115" y="157"/>
                    <a:pt x="116" y="156"/>
                  </a:cubicBezTo>
                  <a:cubicBezTo>
                    <a:pt x="116" y="157"/>
                    <a:pt x="116" y="157"/>
                    <a:pt x="115" y="157"/>
                  </a:cubicBezTo>
                  <a:moveTo>
                    <a:pt x="124" y="148"/>
                  </a:moveTo>
                  <a:cubicBezTo>
                    <a:pt x="124" y="148"/>
                    <a:pt x="124" y="147"/>
                    <a:pt x="125" y="147"/>
                  </a:cubicBezTo>
                  <a:cubicBezTo>
                    <a:pt x="125" y="147"/>
                    <a:pt x="124" y="147"/>
                    <a:pt x="124" y="148"/>
                  </a:cubicBezTo>
                  <a:moveTo>
                    <a:pt x="113" y="156"/>
                  </a:moveTo>
                  <a:cubicBezTo>
                    <a:pt x="113" y="158"/>
                    <a:pt x="112" y="158"/>
                    <a:pt x="111" y="159"/>
                  </a:cubicBezTo>
                  <a:cubicBezTo>
                    <a:pt x="111" y="158"/>
                    <a:pt x="111" y="159"/>
                    <a:pt x="110" y="158"/>
                  </a:cubicBezTo>
                  <a:cubicBezTo>
                    <a:pt x="111" y="158"/>
                    <a:pt x="111" y="158"/>
                    <a:pt x="112" y="157"/>
                  </a:cubicBezTo>
                  <a:cubicBezTo>
                    <a:pt x="112" y="157"/>
                    <a:pt x="112" y="158"/>
                    <a:pt x="112" y="158"/>
                  </a:cubicBezTo>
                  <a:cubicBezTo>
                    <a:pt x="112" y="158"/>
                    <a:pt x="112" y="157"/>
                    <a:pt x="113" y="157"/>
                  </a:cubicBezTo>
                  <a:cubicBezTo>
                    <a:pt x="113" y="156"/>
                    <a:pt x="112" y="157"/>
                    <a:pt x="112" y="156"/>
                  </a:cubicBezTo>
                  <a:cubicBezTo>
                    <a:pt x="113" y="156"/>
                    <a:pt x="112" y="155"/>
                    <a:pt x="113" y="155"/>
                  </a:cubicBezTo>
                  <a:cubicBezTo>
                    <a:pt x="113" y="155"/>
                    <a:pt x="113" y="155"/>
                    <a:pt x="113" y="155"/>
                  </a:cubicBezTo>
                  <a:cubicBezTo>
                    <a:pt x="112" y="154"/>
                    <a:pt x="113" y="155"/>
                    <a:pt x="114" y="154"/>
                  </a:cubicBezTo>
                  <a:cubicBezTo>
                    <a:pt x="114" y="155"/>
                    <a:pt x="113" y="156"/>
                    <a:pt x="114" y="155"/>
                  </a:cubicBezTo>
                  <a:cubicBezTo>
                    <a:pt x="114" y="156"/>
                    <a:pt x="113" y="156"/>
                    <a:pt x="113" y="155"/>
                  </a:cubicBezTo>
                  <a:cubicBezTo>
                    <a:pt x="113" y="156"/>
                    <a:pt x="113" y="156"/>
                    <a:pt x="113" y="156"/>
                  </a:cubicBezTo>
                  <a:moveTo>
                    <a:pt x="115" y="163"/>
                  </a:moveTo>
                  <a:cubicBezTo>
                    <a:pt x="115" y="162"/>
                    <a:pt x="116" y="161"/>
                    <a:pt x="116" y="160"/>
                  </a:cubicBezTo>
                  <a:cubicBezTo>
                    <a:pt x="117" y="161"/>
                    <a:pt x="115" y="162"/>
                    <a:pt x="115" y="163"/>
                  </a:cubicBezTo>
                  <a:moveTo>
                    <a:pt x="122" y="144"/>
                  </a:moveTo>
                  <a:cubicBezTo>
                    <a:pt x="123" y="144"/>
                    <a:pt x="123" y="144"/>
                    <a:pt x="123" y="143"/>
                  </a:cubicBezTo>
                  <a:cubicBezTo>
                    <a:pt x="123" y="143"/>
                    <a:pt x="123" y="143"/>
                    <a:pt x="123" y="143"/>
                  </a:cubicBezTo>
                  <a:cubicBezTo>
                    <a:pt x="123" y="142"/>
                    <a:pt x="124" y="142"/>
                    <a:pt x="124" y="142"/>
                  </a:cubicBezTo>
                  <a:cubicBezTo>
                    <a:pt x="124" y="142"/>
                    <a:pt x="124" y="142"/>
                    <a:pt x="125" y="143"/>
                  </a:cubicBezTo>
                  <a:cubicBezTo>
                    <a:pt x="124" y="143"/>
                    <a:pt x="124" y="142"/>
                    <a:pt x="124" y="142"/>
                  </a:cubicBezTo>
                  <a:cubicBezTo>
                    <a:pt x="124" y="143"/>
                    <a:pt x="124" y="143"/>
                    <a:pt x="124" y="144"/>
                  </a:cubicBezTo>
                  <a:cubicBezTo>
                    <a:pt x="122" y="144"/>
                    <a:pt x="123" y="144"/>
                    <a:pt x="122" y="145"/>
                  </a:cubicBezTo>
                  <a:cubicBezTo>
                    <a:pt x="121" y="144"/>
                    <a:pt x="122" y="144"/>
                    <a:pt x="122" y="143"/>
                  </a:cubicBezTo>
                  <a:cubicBezTo>
                    <a:pt x="122" y="143"/>
                    <a:pt x="122" y="143"/>
                    <a:pt x="122" y="144"/>
                  </a:cubicBezTo>
                  <a:moveTo>
                    <a:pt x="113" y="160"/>
                  </a:moveTo>
                  <a:cubicBezTo>
                    <a:pt x="113" y="160"/>
                    <a:pt x="112" y="160"/>
                    <a:pt x="111" y="161"/>
                  </a:cubicBezTo>
                  <a:cubicBezTo>
                    <a:pt x="111" y="161"/>
                    <a:pt x="112" y="160"/>
                    <a:pt x="113" y="160"/>
                  </a:cubicBezTo>
                  <a:moveTo>
                    <a:pt x="111" y="156"/>
                  </a:moveTo>
                  <a:cubicBezTo>
                    <a:pt x="110" y="156"/>
                    <a:pt x="111" y="156"/>
                    <a:pt x="111" y="155"/>
                  </a:cubicBezTo>
                  <a:cubicBezTo>
                    <a:pt x="112" y="156"/>
                    <a:pt x="111" y="156"/>
                    <a:pt x="111" y="156"/>
                  </a:cubicBezTo>
                  <a:moveTo>
                    <a:pt x="123" y="140"/>
                  </a:moveTo>
                  <a:cubicBezTo>
                    <a:pt x="123" y="139"/>
                    <a:pt x="123" y="139"/>
                    <a:pt x="123" y="138"/>
                  </a:cubicBezTo>
                  <a:cubicBezTo>
                    <a:pt x="124" y="139"/>
                    <a:pt x="123" y="139"/>
                    <a:pt x="123" y="140"/>
                  </a:cubicBezTo>
                  <a:moveTo>
                    <a:pt x="125" y="135"/>
                  </a:moveTo>
                  <a:cubicBezTo>
                    <a:pt x="125" y="135"/>
                    <a:pt x="125" y="135"/>
                    <a:pt x="125" y="135"/>
                  </a:cubicBezTo>
                  <a:cubicBezTo>
                    <a:pt x="125" y="135"/>
                    <a:pt x="124" y="134"/>
                    <a:pt x="125" y="134"/>
                  </a:cubicBezTo>
                  <a:cubicBezTo>
                    <a:pt x="125" y="134"/>
                    <a:pt x="125" y="134"/>
                    <a:pt x="125" y="135"/>
                  </a:cubicBezTo>
                  <a:moveTo>
                    <a:pt x="115" y="163"/>
                  </a:moveTo>
                  <a:cubicBezTo>
                    <a:pt x="114" y="164"/>
                    <a:pt x="113" y="165"/>
                    <a:pt x="113" y="166"/>
                  </a:cubicBezTo>
                  <a:cubicBezTo>
                    <a:pt x="112" y="166"/>
                    <a:pt x="111" y="167"/>
                    <a:pt x="110" y="168"/>
                  </a:cubicBezTo>
                  <a:cubicBezTo>
                    <a:pt x="110" y="168"/>
                    <a:pt x="111" y="167"/>
                    <a:pt x="111" y="167"/>
                  </a:cubicBezTo>
                  <a:cubicBezTo>
                    <a:pt x="111" y="166"/>
                    <a:pt x="112" y="165"/>
                    <a:pt x="113" y="165"/>
                  </a:cubicBezTo>
                  <a:cubicBezTo>
                    <a:pt x="113" y="164"/>
                    <a:pt x="114" y="163"/>
                    <a:pt x="115" y="163"/>
                  </a:cubicBezTo>
                  <a:cubicBezTo>
                    <a:pt x="115" y="163"/>
                    <a:pt x="115" y="163"/>
                    <a:pt x="115" y="163"/>
                  </a:cubicBezTo>
                  <a:moveTo>
                    <a:pt x="127" y="127"/>
                  </a:moveTo>
                  <a:cubicBezTo>
                    <a:pt x="127" y="126"/>
                    <a:pt x="128" y="126"/>
                    <a:pt x="128" y="126"/>
                  </a:cubicBezTo>
                  <a:cubicBezTo>
                    <a:pt x="128" y="127"/>
                    <a:pt x="127" y="126"/>
                    <a:pt x="127" y="127"/>
                  </a:cubicBezTo>
                  <a:moveTo>
                    <a:pt x="125" y="117"/>
                  </a:moveTo>
                  <a:cubicBezTo>
                    <a:pt x="125" y="117"/>
                    <a:pt x="126" y="117"/>
                    <a:pt x="126" y="117"/>
                  </a:cubicBezTo>
                  <a:cubicBezTo>
                    <a:pt x="126" y="117"/>
                    <a:pt x="126" y="117"/>
                    <a:pt x="125" y="117"/>
                  </a:cubicBezTo>
                  <a:moveTo>
                    <a:pt x="124" y="125"/>
                  </a:moveTo>
                  <a:cubicBezTo>
                    <a:pt x="124" y="124"/>
                    <a:pt x="125" y="122"/>
                    <a:pt x="125" y="121"/>
                  </a:cubicBezTo>
                  <a:cubicBezTo>
                    <a:pt x="126" y="120"/>
                    <a:pt x="125" y="121"/>
                    <a:pt x="125" y="120"/>
                  </a:cubicBezTo>
                  <a:cubicBezTo>
                    <a:pt x="125" y="120"/>
                    <a:pt x="125" y="120"/>
                    <a:pt x="125" y="120"/>
                  </a:cubicBezTo>
                  <a:cubicBezTo>
                    <a:pt x="126" y="119"/>
                    <a:pt x="125" y="119"/>
                    <a:pt x="125" y="118"/>
                  </a:cubicBezTo>
                  <a:cubicBezTo>
                    <a:pt x="127" y="118"/>
                    <a:pt x="127" y="118"/>
                    <a:pt x="127" y="117"/>
                  </a:cubicBezTo>
                  <a:cubicBezTo>
                    <a:pt x="128" y="118"/>
                    <a:pt x="127" y="119"/>
                    <a:pt x="126" y="119"/>
                  </a:cubicBezTo>
                  <a:cubicBezTo>
                    <a:pt x="127" y="119"/>
                    <a:pt x="128" y="120"/>
                    <a:pt x="127" y="121"/>
                  </a:cubicBezTo>
                  <a:cubicBezTo>
                    <a:pt x="127" y="121"/>
                    <a:pt x="127" y="120"/>
                    <a:pt x="127" y="120"/>
                  </a:cubicBezTo>
                  <a:cubicBezTo>
                    <a:pt x="126" y="120"/>
                    <a:pt x="127" y="121"/>
                    <a:pt x="127" y="121"/>
                  </a:cubicBezTo>
                  <a:cubicBezTo>
                    <a:pt x="127" y="121"/>
                    <a:pt x="127" y="122"/>
                    <a:pt x="127" y="122"/>
                  </a:cubicBezTo>
                  <a:cubicBezTo>
                    <a:pt x="127" y="122"/>
                    <a:pt x="126" y="122"/>
                    <a:pt x="126" y="122"/>
                  </a:cubicBezTo>
                  <a:cubicBezTo>
                    <a:pt x="126" y="122"/>
                    <a:pt x="127" y="123"/>
                    <a:pt x="127" y="123"/>
                  </a:cubicBezTo>
                  <a:cubicBezTo>
                    <a:pt x="127" y="123"/>
                    <a:pt x="126" y="123"/>
                    <a:pt x="126" y="123"/>
                  </a:cubicBezTo>
                  <a:cubicBezTo>
                    <a:pt x="126" y="123"/>
                    <a:pt x="127" y="124"/>
                    <a:pt x="126" y="124"/>
                  </a:cubicBezTo>
                  <a:cubicBezTo>
                    <a:pt x="126" y="124"/>
                    <a:pt x="126" y="124"/>
                    <a:pt x="126" y="125"/>
                  </a:cubicBezTo>
                  <a:cubicBezTo>
                    <a:pt x="125" y="125"/>
                    <a:pt x="125" y="124"/>
                    <a:pt x="124" y="125"/>
                  </a:cubicBezTo>
                  <a:moveTo>
                    <a:pt x="125" y="124"/>
                  </a:moveTo>
                  <a:cubicBezTo>
                    <a:pt x="125" y="123"/>
                    <a:pt x="127" y="123"/>
                    <a:pt x="125" y="123"/>
                  </a:cubicBezTo>
                  <a:cubicBezTo>
                    <a:pt x="125" y="123"/>
                    <a:pt x="125" y="124"/>
                    <a:pt x="125" y="124"/>
                  </a:cubicBezTo>
                  <a:moveTo>
                    <a:pt x="127" y="142"/>
                  </a:moveTo>
                  <a:cubicBezTo>
                    <a:pt x="127" y="142"/>
                    <a:pt x="127" y="143"/>
                    <a:pt x="126" y="143"/>
                  </a:cubicBezTo>
                  <a:cubicBezTo>
                    <a:pt x="126" y="143"/>
                    <a:pt x="126" y="142"/>
                    <a:pt x="127" y="142"/>
                  </a:cubicBezTo>
                  <a:moveTo>
                    <a:pt x="125" y="141"/>
                  </a:moveTo>
                  <a:cubicBezTo>
                    <a:pt x="126" y="142"/>
                    <a:pt x="125" y="143"/>
                    <a:pt x="125" y="144"/>
                  </a:cubicBezTo>
                  <a:cubicBezTo>
                    <a:pt x="124" y="143"/>
                    <a:pt x="125" y="142"/>
                    <a:pt x="125" y="141"/>
                  </a:cubicBezTo>
                  <a:moveTo>
                    <a:pt x="133" y="114"/>
                  </a:moveTo>
                  <a:cubicBezTo>
                    <a:pt x="132" y="114"/>
                    <a:pt x="133" y="113"/>
                    <a:pt x="133" y="112"/>
                  </a:cubicBezTo>
                  <a:cubicBezTo>
                    <a:pt x="133" y="112"/>
                    <a:pt x="133" y="114"/>
                    <a:pt x="133" y="114"/>
                  </a:cubicBezTo>
                  <a:moveTo>
                    <a:pt x="132" y="121"/>
                  </a:moveTo>
                  <a:cubicBezTo>
                    <a:pt x="132" y="120"/>
                    <a:pt x="132" y="119"/>
                    <a:pt x="132" y="118"/>
                  </a:cubicBezTo>
                  <a:cubicBezTo>
                    <a:pt x="133" y="117"/>
                    <a:pt x="133" y="114"/>
                    <a:pt x="133" y="116"/>
                  </a:cubicBezTo>
                  <a:cubicBezTo>
                    <a:pt x="133" y="117"/>
                    <a:pt x="133" y="120"/>
                    <a:pt x="132" y="121"/>
                  </a:cubicBezTo>
                  <a:moveTo>
                    <a:pt x="122" y="51"/>
                  </a:moveTo>
                  <a:cubicBezTo>
                    <a:pt x="123" y="50"/>
                    <a:pt x="124" y="52"/>
                    <a:pt x="124" y="53"/>
                  </a:cubicBezTo>
                  <a:cubicBezTo>
                    <a:pt x="124" y="53"/>
                    <a:pt x="123" y="52"/>
                    <a:pt x="123" y="51"/>
                  </a:cubicBezTo>
                  <a:cubicBezTo>
                    <a:pt x="123" y="51"/>
                    <a:pt x="123" y="51"/>
                    <a:pt x="122" y="51"/>
                  </a:cubicBezTo>
                  <a:moveTo>
                    <a:pt x="121" y="48"/>
                  </a:moveTo>
                  <a:cubicBezTo>
                    <a:pt x="121" y="49"/>
                    <a:pt x="122" y="49"/>
                    <a:pt x="122" y="50"/>
                  </a:cubicBezTo>
                  <a:cubicBezTo>
                    <a:pt x="122" y="50"/>
                    <a:pt x="120" y="49"/>
                    <a:pt x="121" y="48"/>
                  </a:cubicBezTo>
                  <a:moveTo>
                    <a:pt x="121" y="45"/>
                  </a:moveTo>
                  <a:cubicBezTo>
                    <a:pt x="121" y="45"/>
                    <a:pt x="122" y="45"/>
                    <a:pt x="122" y="45"/>
                  </a:cubicBezTo>
                  <a:cubicBezTo>
                    <a:pt x="123" y="45"/>
                    <a:pt x="122" y="45"/>
                    <a:pt x="123" y="46"/>
                  </a:cubicBezTo>
                  <a:cubicBezTo>
                    <a:pt x="122" y="46"/>
                    <a:pt x="122" y="45"/>
                    <a:pt x="121" y="45"/>
                  </a:cubicBezTo>
                  <a:moveTo>
                    <a:pt x="109" y="169"/>
                  </a:moveTo>
                  <a:cubicBezTo>
                    <a:pt x="109" y="169"/>
                    <a:pt x="109" y="170"/>
                    <a:pt x="108" y="170"/>
                  </a:cubicBezTo>
                  <a:cubicBezTo>
                    <a:pt x="108" y="170"/>
                    <a:pt x="107" y="171"/>
                    <a:pt x="107" y="171"/>
                  </a:cubicBezTo>
                  <a:cubicBezTo>
                    <a:pt x="107" y="170"/>
                    <a:pt x="107" y="170"/>
                    <a:pt x="108" y="169"/>
                  </a:cubicBezTo>
                  <a:cubicBezTo>
                    <a:pt x="108" y="169"/>
                    <a:pt x="109" y="169"/>
                    <a:pt x="109" y="169"/>
                  </a:cubicBezTo>
                  <a:moveTo>
                    <a:pt x="128" y="117"/>
                  </a:moveTo>
                  <a:cubicBezTo>
                    <a:pt x="125" y="117"/>
                    <a:pt x="126" y="115"/>
                    <a:pt x="127" y="114"/>
                  </a:cubicBezTo>
                  <a:cubicBezTo>
                    <a:pt x="127" y="114"/>
                    <a:pt x="126" y="114"/>
                    <a:pt x="126" y="114"/>
                  </a:cubicBezTo>
                  <a:cubicBezTo>
                    <a:pt x="125" y="114"/>
                    <a:pt x="127" y="113"/>
                    <a:pt x="127" y="112"/>
                  </a:cubicBezTo>
                  <a:cubicBezTo>
                    <a:pt x="127" y="112"/>
                    <a:pt x="127" y="112"/>
                    <a:pt x="127" y="112"/>
                  </a:cubicBezTo>
                  <a:cubicBezTo>
                    <a:pt x="126" y="112"/>
                    <a:pt x="126" y="111"/>
                    <a:pt x="127" y="110"/>
                  </a:cubicBezTo>
                  <a:cubicBezTo>
                    <a:pt x="127" y="110"/>
                    <a:pt x="127" y="109"/>
                    <a:pt x="126" y="109"/>
                  </a:cubicBezTo>
                  <a:cubicBezTo>
                    <a:pt x="127" y="109"/>
                    <a:pt x="126" y="108"/>
                    <a:pt x="126" y="107"/>
                  </a:cubicBezTo>
                  <a:cubicBezTo>
                    <a:pt x="127" y="106"/>
                    <a:pt x="128" y="106"/>
                    <a:pt x="128" y="105"/>
                  </a:cubicBezTo>
                  <a:cubicBezTo>
                    <a:pt x="127" y="105"/>
                    <a:pt x="127" y="106"/>
                    <a:pt x="126" y="106"/>
                  </a:cubicBezTo>
                  <a:cubicBezTo>
                    <a:pt x="126" y="105"/>
                    <a:pt x="126" y="105"/>
                    <a:pt x="127" y="105"/>
                  </a:cubicBezTo>
                  <a:cubicBezTo>
                    <a:pt x="126" y="104"/>
                    <a:pt x="127" y="102"/>
                    <a:pt x="126" y="101"/>
                  </a:cubicBezTo>
                  <a:cubicBezTo>
                    <a:pt x="126" y="101"/>
                    <a:pt x="126" y="101"/>
                    <a:pt x="127" y="101"/>
                  </a:cubicBezTo>
                  <a:cubicBezTo>
                    <a:pt x="126" y="100"/>
                    <a:pt x="126" y="99"/>
                    <a:pt x="126" y="98"/>
                  </a:cubicBezTo>
                  <a:cubicBezTo>
                    <a:pt x="125" y="98"/>
                    <a:pt x="126" y="97"/>
                    <a:pt x="125" y="97"/>
                  </a:cubicBezTo>
                  <a:cubicBezTo>
                    <a:pt x="126" y="97"/>
                    <a:pt x="126" y="97"/>
                    <a:pt x="126" y="97"/>
                  </a:cubicBezTo>
                  <a:cubicBezTo>
                    <a:pt x="127" y="97"/>
                    <a:pt x="125" y="96"/>
                    <a:pt x="126" y="96"/>
                  </a:cubicBezTo>
                  <a:cubicBezTo>
                    <a:pt x="126" y="95"/>
                    <a:pt x="126" y="95"/>
                    <a:pt x="126" y="96"/>
                  </a:cubicBezTo>
                  <a:cubicBezTo>
                    <a:pt x="125" y="96"/>
                    <a:pt x="126" y="95"/>
                    <a:pt x="126" y="95"/>
                  </a:cubicBezTo>
                  <a:cubicBezTo>
                    <a:pt x="126" y="95"/>
                    <a:pt x="126" y="94"/>
                    <a:pt x="126" y="94"/>
                  </a:cubicBezTo>
                  <a:cubicBezTo>
                    <a:pt x="126" y="94"/>
                    <a:pt x="125" y="93"/>
                    <a:pt x="125" y="93"/>
                  </a:cubicBezTo>
                  <a:cubicBezTo>
                    <a:pt x="125" y="93"/>
                    <a:pt x="126" y="92"/>
                    <a:pt x="126" y="92"/>
                  </a:cubicBezTo>
                  <a:cubicBezTo>
                    <a:pt x="126" y="92"/>
                    <a:pt x="125" y="92"/>
                    <a:pt x="125" y="92"/>
                  </a:cubicBezTo>
                  <a:cubicBezTo>
                    <a:pt x="125" y="92"/>
                    <a:pt x="125" y="91"/>
                    <a:pt x="125" y="91"/>
                  </a:cubicBezTo>
                  <a:cubicBezTo>
                    <a:pt x="125" y="91"/>
                    <a:pt x="125" y="91"/>
                    <a:pt x="125" y="91"/>
                  </a:cubicBezTo>
                  <a:cubicBezTo>
                    <a:pt x="125" y="90"/>
                    <a:pt x="125" y="90"/>
                    <a:pt x="125" y="89"/>
                  </a:cubicBezTo>
                  <a:cubicBezTo>
                    <a:pt x="125" y="89"/>
                    <a:pt x="124" y="90"/>
                    <a:pt x="124" y="90"/>
                  </a:cubicBezTo>
                  <a:cubicBezTo>
                    <a:pt x="124" y="89"/>
                    <a:pt x="124" y="89"/>
                    <a:pt x="124" y="88"/>
                  </a:cubicBezTo>
                  <a:cubicBezTo>
                    <a:pt x="124" y="88"/>
                    <a:pt x="124" y="88"/>
                    <a:pt x="124" y="87"/>
                  </a:cubicBezTo>
                  <a:cubicBezTo>
                    <a:pt x="124" y="87"/>
                    <a:pt x="124" y="87"/>
                    <a:pt x="124" y="86"/>
                  </a:cubicBezTo>
                  <a:cubicBezTo>
                    <a:pt x="124" y="86"/>
                    <a:pt x="124" y="86"/>
                    <a:pt x="124" y="85"/>
                  </a:cubicBezTo>
                  <a:cubicBezTo>
                    <a:pt x="124" y="85"/>
                    <a:pt x="123" y="86"/>
                    <a:pt x="123" y="85"/>
                  </a:cubicBezTo>
                  <a:cubicBezTo>
                    <a:pt x="123" y="85"/>
                    <a:pt x="123" y="84"/>
                    <a:pt x="123" y="84"/>
                  </a:cubicBezTo>
                  <a:cubicBezTo>
                    <a:pt x="123" y="84"/>
                    <a:pt x="123" y="84"/>
                    <a:pt x="123" y="85"/>
                  </a:cubicBezTo>
                  <a:cubicBezTo>
                    <a:pt x="124" y="84"/>
                    <a:pt x="124" y="85"/>
                    <a:pt x="125" y="84"/>
                  </a:cubicBezTo>
                  <a:cubicBezTo>
                    <a:pt x="125" y="84"/>
                    <a:pt x="125" y="84"/>
                    <a:pt x="125" y="84"/>
                  </a:cubicBezTo>
                  <a:cubicBezTo>
                    <a:pt x="124" y="83"/>
                    <a:pt x="124" y="84"/>
                    <a:pt x="124" y="84"/>
                  </a:cubicBezTo>
                  <a:cubicBezTo>
                    <a:pt x="123" y="84"/>
                    <a:pt x="124" y="84"/>
                    <a:pt x="123" y="83"/>
                  </a:cubicBezTo>
                  <a:cubicBezTo>
                    <a:pt x="123" y="83"/>
                    <a:pt x="123" y="83"/>
                    <a:pt x="123" y="83"/>
                  </a:cubicBezTo>
                  <a:cubicBezTo>
                    <a:pt x="123" y="83"/>
                    <a:pt x="123" y="82"/>
                    <a:pt x="122" y="82"/>
                  </a:cubicBezTo>
                  <a:cubicBezTo>
                    <a:pt x="122" y="82"/>
                    <a:pt x="123" y="82"/>
                    <a:pt x="122" y="82"/>
                  </a:cubicBezTo>
                  <a:cubicBezTo>
                    <a:pt x="122" y="81"/>
                    <a:pt x="122" y="81"/>
                    <a:pt x="122" y="81"/>
                  </a:cubicBezTo>
                  <a:cubicBezTo>
                    <a:pt x="122" y="81"/>
                    <a:pt x="122" y="80"/>
                    <a:pt x="121" y="79"/>
                  </a:cubicBezTo>
                  <a:cubicBezTo>
                    <a:pt x="121" y="79"/>
                    <a:pt x="122" y="78"/>
                    <a:pt x="121" y="78"/>
                  </a:cubicBezTo>
                  <a:cubicBezTo>
                    <a:pt x="121" y="78"/>
                    <a:pt x="121" y="78"/>
                    <a:pt x="121" y="78"/>
                  </a:cubicBezTo>
                  <a:cubicBezTo>
                    <a:pt x="121" y="78"/>
                    <a:pt x="121" y="78"/>
                    <a:pt x="120" y="77"/>
                  </a:cubicBezTo>
                  <a:cubicBezTo>
                    <a:pt x="120" y="77"/>
                    <a:pt x="119" y="78"/>
                    <a:pt x="119" y="78"/>
                  </a:cubicBezTo>
                  <a:cubicBezTo>
                    <a:pt x="119" y="77"/>
                    <a:pt x="118" y="77"/>
                    <a:pt x="118" y="77"/>
                  </a:cubicBezTo>
                  <a:cubicBezTo>
                    <a:pt x="118" y="77"/>
                    <a:pt x="118" y="76"/>
                    <a:pt x="118" y="76"/>
                  </a:cubicBezTo>
                  <a:cubicBezTo>
                    <a:pt x="117" y="75"/>
                    <a:pt x="116" y="73"/>
                    <a:pt x="115" y="71"/>
                  </a:cubicBezTo>
                  <a:cubicBezTo>
                    <a:pt x="115" y="71"/>
                    <a:pt x="114" y="70"/>
                    <a:pt x="114" y="70"/>
                  </a:cubicBezTo>
                  <a:cubicBezTo>
                    <a:pt x="114" y="69"/>
                    <a:pt x="114" y="70"/>
                    <a:pt x="113" y="70"/>
                  </a:cubicBezTo>
                  <a:cubicBezTo>
                    <a:pt x="112" y="68"/>
                    <a:pt x="111" y="66"/>
                    <a:pt x="111" y="65"/>
                  </a:cubicBezTo>
                  <a:cubicBezTo>
                    <a:pt x="112" y="65"/>
                    <a:pt x="111" y="66"/>
                    <a:pt x="112" y="66"/>
                  </a:cubicBezTo>
                  <a:cubicBezTo>
                    <a:pt x="113" y="66"/>
                    <a:pt x="112" y="66"/>
                    <a:pt x="112" y="65"/>
                  </a:cubicBezTo>
                  <a:cubicBezTo>
                    <a:pt x="112" y="65"/>
                    <a:pt x="112" y="65"/>
                    <a:pt x="112" y="65"/>
                  </a:cubicBezTo>
                  <a:cubicBezTo>
                    <a:pt x="112" y="64"/>
                    <a:pt x="111" y="64"/>
                    <a:pt x="111" y="64"/>
                  </a:cubicBezTo>
                  <a:cubicBezTo>
                    <a:pt x="111" y="63"/>
                    <a:pt x="110" y="62"/>
                    <a:pt x="109" y="62"/>
                  </a:cubicBezTo>
                  <a:cubicBezTo>
                    <a:pt x="108" y="60"/>
                    <a:pt x="106" y="60"/>
                    <a:pt x="106" y="58"/>
                  </a:cubicBezTo>
                  <a:cubicBezTo>
                    <a:pt x="105" y="58"/>
                    <a:pt x="104" y="56"/>
                    <a:pt x="103" y="54"/>
                  </a:cubicBezTo>
                  <a:cubicBezTo>
                    <a:pt x="102" y="55"/>
                    <a:pt x="102" y="53"/>
                    <a:pt x="101" y="52"/>
                  </a:cubicBezTo>
                  <a:cubicBezTo>
                    <a:pt x="100" y="51"/>
                    <a:pt x="99" y="51"/>
                    <a:pt x="98" y="50"/>
                  </a:cubicBezTo>
                  <a:cubicBezTo>
                    <a:pt x="97" y="49"/>
                    <a:pt x="96" y="48"/>
                    <a:pt x="95" y="48"/>
                  </a:cubicBezTo>
                  <a:cubicBezTo>
                    <a:pt x="95" y="47"/>
                    <a:pt x="94" y="46"/>
                    <a:pt x="93" y="46"/>
                  </a:cubicBezTo>
                  <a:cubicBezTo>
                    <a:pt x="93" y="45"/>
                    <a:pt x="92" y="45"/>
                    <a:pt x="92" y="45"/>
                  </a:cubicBezTo>
                  <a:cubicBezTo>
                    <a:pt x="92" y="44"/>
                    <a:pt x="92" y="44"/>
                    <a:pt x="92" y="44"/>
                  </a:cubicBezTo>
                  <a:cubicBezTo>
                    <a:pt x="91" y="43"/>
                    <a:pt x="89" y="43"/>
                    <a:pt x="88" y="42"/>
                  </a:cubicBezTo>
                  <a:cubicBezTo>
                    <a:pt x="88" y="41"/>
                    <a:pt x="87" y="41"/>
                    <a:pt x="87" y="40"/>
                  </a:cubicBezTo>
                  <a:cubicBezTo>
                    <a:pt x="86" y="40"/>
                    <a:pt x="86" y="40"/>
                    <a:pt x="86" y="40"/>
                  </a:cubicBezTo>
                  <a:cubicBezTo>
                    <a:pt x="85" y="40"/>
                    <a:pt x="85" y="39"/>
                    <a:pt x="85" y="39"/>
                  </a:cubicBezTo>
                  <a:cubicBezTo>
                    <a:pt x="84" y="39"/>
                    <a:pt x="83" y="39"/>
                    <a:pt x="83" y="38"/>
                  </a:cubicBezTo>
                  <a:cubicBezTo>
                    <a:pt x="83" y="38"/>
                    <a:pt x="83" y="38"/>
                    <a:pt x="82" y="38"/>
                  </a:cubicBezTo>
                  <a:cubicBezTo>
                    <a:pt x="82" y="38"/>
                    <a:pt x="82" y="37"/>
                    <a:pt x="81" y="37"/>
                  </a:cubicBezTo>
                  <a:cubicBezTo>
                    <a:pt x="81" y="36"/>
                    <a:pt x="81" y="35"/>
                    <a:pt x="80" y="35"/>
                  </a:cubicBezTo>
                  <a:cubicBezTo>
                    <a:pt x="80" y="34"/>
                    <a:pt x="82" y="34"/>
                    <a:pt x="82" y="33"/>
                  </a:cubicBezTo>
                  <a:cubicBezTo>
                    <a:pt x="82" y="32"/>
                    <a:pt x="81" y="32"/>
                    <a:pt x="81" y="32"/>
                  </a:cubicBezTo>
                  <a:cubicBezTo>
                    <a:pt x="81" y="32"/>
                    <a:pt x="81" y="33"/>
                    <a:pt x="80" y="33"/>
                  </a:cubicBezTo>
                  <a:cubicBezTo>
                    <a:pt x="79" y="33"/>
                    <a:pt x="80" y="32"/>
                    <a:pt x="80" y="31"/>
                  </a:cubicBezTo>
                  <a:cubicBezTo>
                    <a:pt x="79" y="31"/>
                    <a:pt x="79" y="32"/>
                    <a:pt x="79" y="31"/>
                  </a:cubicBezTo>
                  <a:cubicBezTo>
                    <a:pt x="79" y="31"/>
                    <a:pt x="79" y="31"/>
                    <a:pt x="79" y="30"/>
                  </a:cubicBezTo>
                  <a:cubicBezTo>
                    <a:pt x="78" y="30"/>
                    <a:pt x="78" y="30"/>
                    <a:pt x="78" y="30"/>
                  </a:cubicBezTo>
                  <a:cubicBezTo>
                    <a:pt x="78" y="29"/>
                    <a:pt x="78" y="29"/>
                    <a:pt x="78" y="29"/>
                  </a:cubicBezTo>
                  <a:cubicBezTo>
                    <a:pt x="77" y="29"/>
                    <a:pt x="77" y="29"/>
                    <a:pt x="77" y="28"/>
                  </a:cubicBezTo>
                  <a:cubicBezTo>
                    <a:pt x="77" y="28"/>
                    <a:pt x="77" y="28"/>
                    <a:pt x="77" y="28"/>
                  </a:cubicBezTo>
                  <a:cubicBezTo>
                    <a:pt x="76" y="28"/>
                    <a:pt x="75" y="27"/>
                    <a:pt x="75" y="27"/>
                  </a:cubicBezTo>
                  <a:cubicBezTo>
                    <a:pt x="74" y="27"/>
                    <a:pt x="74" y="27"/>
                    <a:pt x="74" y="27"/>
                  </a:cubicBezTo>
                  <a:cubicBezTo>
                    <a:pt x="73" y="27"/>
                    <a:pt x="73" y="27"/>
                    <a:pt x="72" y="27"/>
                  </a:cubicBezTo>
                  <a:cubicBezTo>
                    <a:pt x="72" y="27"/>
                    <a:pt x="73" y="26"/>
                    <a:pt x="72" y="26"/>
                  </a:cubicBezTo>
                  <a:cubicBezTo>
                    <a:pt x="72" y="26"/>
                    <a:pt x="72" y="26"/>
                    <a:pt x="72" y="26"/>
                  </a:cubicBezTo>
                  <a:cubicBezTo>
                    <a:pt x="71" y="26"/>
                    <a:pt x="72" y="27"/>
                    <a:pt x="71" y="27"/>
                  </a:cubicBezTo>
                  <a:cubicBezTo>
                    <a:pt x="71" y="27"/>
                    <a:pt x="71" y="27"/>
                    <a:pt x="71" y="27"/>
                  </a:cubicBezTo>
                  <a:cubicBezTo>
                    <a:pt x="71" y="26"/>
                    <a:pt x="71" y="27"/>
                    <a:pt x="70" y="26"/>
                  </a:cubicBezTo>
                  <a:cubicBezTo>
                    <a:pt x="70" y="26"/>
                    <a:pt x="70" y="24"/>
                    <a:pt x="69" y="25"/>
                  </a:cubicBezTo>
                  <a:cubicBezTo>
                    <a:pt x="69" y="26"/>
                    <a:pt x="70" y="26"/>
                    <a:pt x="70" y="26"/>
                  </a:cubicBezTo>
                  <a:cubicBezTo>
                    <a:pt x="70" y="26"/>
                    <a:pt x="69" y="27"/>
                    <a:pt x="69" y="27"/>
                  </a:cubicBezTo>
                  <a:cubicBezTo>
                    <a:pt x="69" y="27"/>
                    <a:pt x="69" y="27"/>
                    <a:pt x="68" y="27"/>
                  </a:cubicBezTo>
                  <a:cubicBezTo>
                    <a:pt x="68" y="26"/>
                    <a:pt x="69" y="27"/>
                    <a:pt x="69" y="26"/>
                  </a:cubicBezTo>
                  <a:cubicBezTo>
                    <a:pt x="69" y="26"/>
                    <a:pt x="67" y="26"/>
                    <a:pt x="67" y="26"/>
                  </a:cubicBezTo>
                  <a:cubicBezTo>
                    <a:pt x="66" y="26"/>
                    <a:pt x="65" y="26"/>
                    <a:pt x="65" y="25"/>
                  </a:cubicBezTo>
                  <a:cubicBezTo>
                    <a:pt x="65" y="24"/>
                    <a:pt x="65" y="25"/>
                    <a:pt x="64" y="25"/>
                  </a:cubicBezTo>
                  <a:cubicBezTo>
                    <a:pt x="64" y="24"/>
                    <a:pt x="64" y="24"/>
                    <a:pt x="65" y="24"/>
                  </a:cubicBezTo>
                  <a:cubicBezTo>
                    <a:pt x="65" y="24"/>
                    <a:pt x="64" y="23"/>
                    <a:pt x="65" y="22"/>
                  </a:cubicBezTo>
                  <a:cubicBezTo>
                    <a:pt x="65" y="22"/>
                    <a:pt x="64" y="22"/>
                    <a:pt x="63" y="22"/>
                  </a:cubicBezTo>
                  <a:cubicBezTo>
                    <a:pt x="63" y="22"/>
                    <a:pt x="64" y="22"/>
                    <a:pt x="64" y="23"/>
                  </a:cubicBezTo>
                  <a:cubicBezTo>
                    <a:pt x="64" y="23"/>
                    <a:pt x="64" y="24"/>
                    <a:pt x="63" y="24"/>
                  </a:cubicBezTo>
                  <a:cubicBezTo>
                    <a:pt x="62" y="24"/>
                    <a:pt x="63" y="24"/>
                    <a:pt x="63" y="23"/>
                  </a:cubicBezTo>
                  <a:cubicBezTo>
                    <a:pt x="63" y="23"/>
                    <a:pt x="62" y="23"/>
                    <a:pt x="62" y="23"/>
                  </a:cubicBezTo>
                  <a:cubicBezTo>
                    <a:pt x="62" y="23"/>
                    <a:pt x="62" y="23"/>
                    <a:pt x="62" y="24"/>
                  </a:cubicBezTo>
                  <a:cubicBezTo>
                    <a:pt x="62" y="23"/>
                    <a:pt x="61" y="23"/>
                    <a:pt x="60" y="23"/>
                  </a:cubicBezTo>
                  <a:cubicBezTo>
                    <a:pt x="60" y="22"/>
                    <a:pt x="61" y="22"/>
                    <a:pt x="60" y="21"/>
                  </a:cubicBezTo>
                  <a:cubicBezTo>
                    <a:pt x="60" y="21"/>
                    <a:pt x="60" y="21"/>
                    <a:pt x="60" y="22"/>
                  </a:cubicBezTo>
                  <a:cubicBezTo>
                    <a:pt x="60" y="22"/>
                    <a:pt x="60" y="22"/>
                    <a:pt x="60" y="22"/>
                  </a:cubicBezTo>
                  <a:cubicBezTo>
                    <a:pt x="60" y="23"/>
                    <a:pt x="59" y="23"/>
                    <a:pt x="59" y="23"/>
                  </a:cubicBezTo>
                  <a:cubicBezTo>
                    <a:pt x="59" y="24"/>
                    <a:pt x="60" y="23"/>
                    <a:pt x="60" y="23"/>
                  </a:cubicBezTo>
                  <a:cubicBezTo>
                    <a:pt x="60" y="24"/>
                    <a:pt x="59" y="23"/>
                    <a:pt x="58" y="23"/>
                  </a:cubicBezTo>
                  <a:cubicBezTo>
                    <a:pt x="58" y="23"/>
                    <a:pt x="58" y="23"/>
                    <a:pt x="59" y="22"/>
                  </a:cubicBezTo>
                  <a:cubicBezTo>
                    <a:pt x="57" y="23"/>
                    <a:pt x="58" y="21"/>
                    <a:pt x="57" y="21"/>
                  </a:cubicBezTo>
                  <a:cubicBezTo>
                    <a:pt x="57" y="21"/>
                    <a:pt x="57" y="21"/>
                    <a:pt x="57" y="21"/>
                  </a:cubicBezTo>
                  <a:cubicBezTo>
                    <a:pt x="57" y="22"/>
                    <a:pt x="57" y="22"/>
                    <a:pt x="57" y="23"/>
                  </a:cubicBezTo>
                  <a:cubicBezTo>
                    <a:pt x="57" y="23"/>
                    <a:pt x="57" y="23"/>
                    <a:pt x="57" y="22"/>
                  </a:cubicBezTo>
                  <a:cubicBezTo>
                    <a:pt x="56" y="22"/>
                    <a:pt x="56" y="22"/>
                    <a:pt x="56" y="23"/>
                  </a:cubicBezTo>
                  <a:cubicBezTo>
                    <a:pt x="56" y="22"/>
                    <a:pt x="56" y="22"/>
                    <a:pt x="56" y="21"/>
                  </a:cubicBezTo>
                  <a:cubicBezTo>
                    <a:pt x="55" y="21"/>
                    <a:pt x="55" y="22"/>
                    <a:pt x="54" y="21"/>
                  </a:cubicBezTo>
                  <a:cubicBezTo>
                    <a:pt x="54" y="21"/>
                    <a:pt x="54" y="21"/>
                    <a:pt x="54" y="21"/>
                  </a:cubicBezTo>
                  <a:cubicBezTo>
                    <a:pt x="53" y="21"/>
                    <a:pt x="54" y="22"/>
                    <a:pt x="53" y="22"/>
                  </a:cubicBezTo>
                  <a:cubicBezTo>
                    <a:pt x="54" y="22"/>
                    <a:pt x="54" y="22"/>
                    <a:pt x="54" y="22"/>
                  </a:cubicBezTo>
                  <a:cubicBezTo>
                    <a:pt x="54" y="23"/>
                    <a:pt x="53" y="22"/>
                    <a:pt x="53" y="21"/>
                  </a:cubicBezTo>
                  <a:cubicBezTo>
                    <a:pt x="52" y="21"/>
                    <a:pt x="52" y="21"/>
                    <a:pt x="51" y="21"/>
                  </a:cubicBezTo>
                  <a:cubicBezTo>
                    <a:pt x="51" y="21"/>
                    <a:pt x="52" y="21"/>
                    <a:pt x="52" y="21"/>
                  </a:cubicBezTo>
                  <a:cubicBezTo>
                    <a:pt x="53" y="22"/>
                    <a:pt x="53" y="22"/>
                    <a:pt x="52" y="22"/>
                  </a:cubicBezTo>
                  <a:cubicBezTo>
                    <a:pt x="52" y="22"/>
                    <a:pt x="52" y="22"/>
                    <a:pt x="52" y="22"/>
                  </a:cubicBezTo>
                  <a:cubicBezTo>
                    <a:pt x="52" y="22"/>
                    <a:pt x="52" y="22"/>
                    <a:pt x="51" y="22"/>
                  </a:cubicBezTo>
                  <a:cubicBezTo>
                    <a:pt x="51" y="22"/>
                    <a:pt x="51" y="22"/>
                    <a:pt x="51" y="23"/>
                  </a:cubicBezTo>
                  <a:cubicBezTo>
                    <a:pt x="52" y="23"/>
                    <a:pt x="52" y="23"/>
                    <a:pt x="52" y="23"/>
                  </a:cubicBezTo>
                  <a:cubicBezTo>
                    <a:pt x="52" y="23"/>
                    <a:pt x="51" y="23"/>
                    <a:pt x="51" y="23"/>
                  </a:cubicBezTo>
                  <a:cubicBezTo>
                    <a:pt x="51" y="22"/>
                    <a:pt x="51" y="22"/>
                    <a:pt x="51" y="22"/>
                  </a:cubicBezTo>
                  <a:cubicBezTo>
                    <a:pt x="50" y="22"/>
                    <a:pt x="49" y="22"/>
                    <a:pt x="49" y="21"/>
                  </a:cubicBezTo>
                  <a:cubicBezTo>
                    <a:pt x="49" y="21"/>
                    <a:pt x="49" y="22"/>
                    <a:pt x="49" y="22"/>
                  </a:cubicBezTo>
                  <a:cubicBezTo>
                    <a:pt x="49" y="22"/>
                    <a:pt x="49" y="22"/>
                    <a:pt x="49" y="22"/>
                  </a:cubicBezTo>
                  <a:cubicBezTo>
                    <a:pt x="49" y="22"/>
                    <a:pt x="49" y="22"/>
                    <a:pt x="49" y="22"/>
                  </a:cubicBezTo>
                  <a:cubicBezTo>
                    <a:pt x="49" y="22"/>
                    <a:pt x="49" y="22"/>
                    <a:pt x="48" y="22"/>
                  </a:cubicBezTo>
                  <a:cubicBezTo>
                    <a:pt x="48" y="22"/>
                    <a:pt x="48" y="21"/>
                    <a:pt x="48" y="22"/>
                  </a:cubicBezTo>
                  <a:cubicBezTo>
                    <a:pt x="47" y="22"/>
                    <a:pt x="47" y="21"/>
                    <a:pt x="47" y="21"/>
                  </a:cubicBezTo>
                  <a:cubicBezTo>
                    <a:pt x="47" y="21"/>
                    <a:pt x="47" y="22"/>
                    <a:pt x="47" y="22"/>
                  </a:cubicBezTo>
                  <a:cubicBezTo>
                    <a:pt x="46" y="22"/>
                    <a:pt x="46" y="22"/>
                    <a:pt x="45" y="21"/>
                  </a:cubicBezTo>
                  <a:cubicBezTo>
                    <a:pt x="45" y="22"/>
                    <a:pt x="45" y="22"/>
                    <a:pt x="45" y="22"/>
                  </a:cubicBezTo>
                  <a:cubicBezTo>
                    <a:pt x="45" y="22"/>
                    <a:pt x="45" y="23"/>
                    <a:pt x="45" y="23"/>
                  </a:cubicBezTo>
                  <a:cubicBezTo>
                    <a:pt x="46" y="23"/>
                    <a:pt x="46" y="23"/>
                    <a:pt x="46" y="23"/>
                  </a:cubicBezTo>
                  <a:cubicBezTo>
                    <a:pt x="45" y="23"/>
                    <a:pt x="45" y="22"/>
                    <a:pt x="45" y="22"/>
                  </a:cubicBezTo>
                  <a:cubicBezTo>
                    <a:pt x="44" y="22"/>
                    <a:pt x="45" y="22"/>
                    <a:pt x="45" y="23"/>
                  </a:cubicBezTo>
                  <a:cubicBezTo>
                    <a:pt x="45" y="23"/>
                    <a:pt x="45" y="23"/>
                    <a:pt x="45" y="23"/>
                  </a:cubicBezTo>
                  <a:cubicBezTo>
                    <a:pt x="45" y="23"/>
                    <a:pt x="45" y="23"/>
                    <a:pt x="45" y="23"/>
                  </a:cubicBezTo>
                  <a:cubicBezTo>
                    <a:pt x="44" y="24"/>
                    <a:pt x="43" y="23"/>
                    <a:pt x="43" y="23"/>
                  </a:cubicBezTo>
                  <a:cubicBezTo>
                    <a:pt x="43" y="23"/>
                    <a:pt x="44" y="24"/>
                    <a:pt x="43" y="24"/>
                  </a:cubicBezTo>
                  <a:cubicBezTo>
                    <a:pt x="43" y="24"/>
                    <a:pt x="43" y="24"/>
                    <a:pt x="43" y="24"/>
                  </a:cubicBezTo>
                  <a:cubicBezTo>
                    <a:pt x="43" y="23"/>
                    <a:pt x="43" y="24"/>
                    <a:pt x="42" y="23"/>
                  </a:cubicBezTo>
                  <a:cubicBezTo>
                    <a:pt x="42" y="24"/>
                    <a:pt x="43" y="24"/>
                    <a:pt x="43" y="25"/>
                  </a:cubicBezTo>
                  <a:cubicBezTo>
                    <a:pt x="43" y="24"/>
                    <a:pt x="42" y="25"/>
                    <a:pt x="42" y="25"/>
                  </a:cubicBezTo>
                  <a:cubicBezTo>
                    <a:pt x="42" y="25"/>
                    <a:pt x="42" y="25"/>
                    <a:pt x="41" y="24"/>
                  </a:cubicBezTo>
                  <a:cubicBezTo>
                    <a:pt x="41" y="24"/>
                    <a:pt x="41" y="25"/>
                    <a:pt x="41" y="25"/>
                  </a:cubicBezTo>
                  <a:cubicBezTo>
                    <a:pt x="40" y="25"/>
                    <a:pt x="40" y="25"/>
                    <a:pt x="40" y="24"/>
                  </a:cubicBezTo>
                  <a:cubicBezTo>
                    <a:pt x="40" y="24"/>
                    <a:pt x="40" y="24"/>
                    <a:pt x="40" y="24"/>
                  </a:cubicBezTo>
                  <a:cubicBezTo>
                    <a:pt x="39" y="25"/>
                    <a:pt x="40" y="25"/>
                    <a:pt x="41" y="25"/>
                  </a:cubicBezTo>
                  <a:cubicBezTo>
                    <a:pt x="41" y="26"/>
                    <a:pt x="41" y="26"/>
                    <a:pt x="41" y="26"/>
                  </a:cubicBezTo>
                  <a:cubicBezTo>
                    <a:pt x="41" y="26"/>
                    <a:pt x="42" y="27"/>
                    <a:pt x="42" y="27"/>
                  </a:cubicBezTo>
                  <a:cubicBezTo>
                    <a:pt x="41" y="27"/>
                    <a:pt x="41" y="28"/>
                    <a:pt x="41" y="28"/>
                  </a:cubicBezTo>
                  <a:cubicBezTo>
                    <a:pt x="41" y="28"/>
                    <a:pt x="41" y="28"/>
                    <a:pt x="42" y="28"/>
                  </a:cubicBezTo>
                  <a:cubicBezTo>
                    <a:pt x="41" y="29"/>
                    <a:pt x="41" y="29"/>
                    <a:pt x="41" y="29"/>
                  </a:cubicBezTo>
                  <a:cubicBezTo>
                    <a:pt x="41" y="29"/>
                    <a:pt x="41" y="29"/>
                    <a:pt x="41" y="29"/>
                  </a:cubicBezTo>
                  <a:cubicBezTo>
                    <a:pt x="41" y="29"/>
                    <a:pt x="41" y="29"/>
                    <a:pt x="41" y="29"/>
                  </a:cubicBezTo>
                  <a:cubicBezTo>
                    <a:pt x="41" y="29"/>
                    <a:pt x="41" y="29"/>
                    <a:pt x="41" y="29"/>
                  </a:cubicBezTo>
                  <a:cubicBezTo>
                    <a:pt x="41" y="30"/>
                    <a:pt x="41" y="30"/>
                    <a:pt x="41" y="30"/>
                  </a:cubicBezTo>
                  <a:cubicBezTo>
                    <a:pt x="41" y="30"/>
                    <a:pt x="41" y="30"/>
                    <a:pt x="41" y="30"/>
                  </a:cubicBezTo>
                  <a:cubicBezTo>
                    <a:pt x="42" y="31"/>
                    <a:pt x="41" y="30"/>
                    <a:pt x="42" y="30"/>
                  </a:cubicBezTo>
                  <a:cubicBezTo>
                    <a:pt x="43" y="31"/>
                    <a:pt x="41" y="30"/>
                    <a:pt x="41" y="31"/>
                  </a:cubicBezTo>
                  <a:cubicBezTo>
                    <a:pt x="41" y="31"/>
                    <a:pt x="41" y="31"/>
                    <a:pt x="41" y="31"/>
                  </a:cubicBezTo>
                  <a:cubicBezTo>
                    <a:pt x="40" y="32"/>
                    <a:pt x="41" y="32"/>
                    <a:pt x="40" y="32"/>
                  </a:cubicBezTo>
                  <a:cubicBezTo>
                    <a:pt x="40" y="33"/>
                    <a:pt x="41" y="33"/>
                    <a:pt x="41" y="33"/>
                  </a:cubicBezTo>
                  <a:cubicBezTo>
                    <a:pt x="40" y="34"/>
                    <a:pt x="41" y="35"/>
                    <a:pt x="41" y="36"/>
                  </a:cubicBezTo>
                  <a:cubicBezTo>
                    <a:pt x="40" y="36"/>
                    <a:pt x="41" y="35"/>
                    <a:pt x="40" y="35"/>
                  </a:cubicBezTo>
                  <a:cubicBezTo>
                    <a:pt x="39" y="35"/>
                    <a:pt x="41" y="37"/>
                    <a:pt x="41" y="36"/>
                  </a:cubicBezTo>
                  <a:cubicBezTo>
                    <a:pt x="41" y="36"/>
                    <a:pt x="41" y="37"/>
                    <a:pt x="41" y="37"/>
                  </a:cubicBezTo>
                  <a:cubicBezTo>
                    <a:pt x="40" y="37"/>
                    <a:pt x="40" y="38"/>
                    <a:pt x="40" y="38"/>
                  </a:cubicBezTo>
                  <a:cubicBezTo>
                    <a:pt x="40" y="38"/>
                    <a:pt x="40" y="38"/>
                    <a:pt x="40" y="38"/>
                  </a:cubicBezTo>
                  <a:cubicBezTo>
                    <a:pt x="41" y="38"/>
                    <a:pt x="39" y="39"/>
                    <a:pt x="40" y="40"/>
                  </a:cubicBezTo>
                  <a:cubicBezTo>
                    <a:pt x="40" y="41"/>
                    <a:pt x="39" y="40"/>
                    <a:pt x="40" y="41"/>
                  </a:cubicBezTo>
                  <a:cubicBezTo>
                    <a:pt x="40" y="41"/>
                    <a:pt x="40" y="41"/>
                    <a:pt x="40" y="41"/>
                  </a:cubicBezTo>
                  <a:cubicBezTo>
                    <a:pt x="41" y="41"/>
                    <a:pt x="40" y="42"/>
                    <a:pt x="40" y="42"/>
                  </a:cubicBezTo>
                  <a:cubicBezTo>
                    <a:pt x="40" y="42"/>
                    <a:pt x="41" y="42"/>
                    <a:pt x="40" y="43"/>
                  </a:cubicBezTo>
                  <a:cubicBezTo>
                    <a:pt x="40" y="43"/>
                    <a:pt x="40" y="43"/>
                    <a:pt x="40" y="43"/>
                  </a:cubicBezTo>
                  <a:cubicBezTo>
                    <a:pt x="39" y="44"/>
                    <a:pt x="40" y="44"/>
                    <a:pt x="40" y="45"/>
                  </a:cubicBezTo>
                  <a:cubicBezTo>
                    <a:pt x="40" y="45"/>
                    <a:pt x="40" y="45"/>
                    <a:pt x="40" y="46"/>
                  </a:cubicBezTo>
                  <a:cubicBezTo>
                    <a:pt x="40" y="46"/>
                    <a:pt x="40" y="46"/>
                    <a:pt x="40" y="46"/>
                  </a:cubicBezTo>
                  <a:cubicBezTo>
                    <a:pt x="40" y="47"/>
                    <a:pt x="40" y="47"/>
                    <a:pt x="40" y="48"/>
                  </a:cubicBezTo>
                  <a:cubicBezTo>
                    <a:pt x="40" y="49"/>
                    <a:pt x="40" y="49"/>
                    <a:pt x="39" y="50"/>
                  </a:cubicBezTo>
                  <a:cubicBezTo>
                    <a:pt x="39" y="50"/>
                    <a:pt x="40" y="51"/>
                    <a:pt x="39" y="51"/>
                  </a:cubicBezTo>
                  <a:cubicBezTo>
                    <a:pt x="39" y="51"/>
                    <a:pt x="39" y="52"/>
                    <a:pt x="39" y="52"/>
                  </a:cubicBezTo>
                  <a:cubicBezTo>
                    <a:pt x="39" y="52"/>
                    <a:pt x="39" y="53"/>
                    <a:pt x="39" y="53"/>
                  </a:cubicBezTo>
                  <a:cubicBezTo>
                    <a:pt x="39" y="53"/>
                    <a:pt x="38" y="54"/>
                    <a:pt x="40" y="54"/>
                  </a:cubicBezTo>
                  <a:cubicBezTo>
                    <a:pt x="40" y="55"/>
                    <a:pt x="40" y="56"/>
                    <a:pt x="40" y="57"/>
                  </a:cubicBezTo>
                  <a:cubicBezTo>
                    <a:pt x="40" y="57"/>
                    <a:pt x="40" y="58"/>
                    <a:pt x="40" y="58"/>
                  </a:cubicBezTo>
                  <a:cubicBezTo>
                    <a:pt x="40" y="58"/>
                    <a:pt x="39" y="58"/>
                    <a:pt x="39" y="58"/>
                  </a:cubicBezTo>
                  <a:cubicBezTo>
                    <a:pt x="39" y="59"/>
                    <a:pt x="40" y="59"/>
                    <a:pt x="39" y="59"/>
                  </a:cubicBezTo>
                  <a:cubicBezTo>
                    <a:pt x="39" y="60"/>
                    <a:pt x="40" y="60"/>
                    <a:pt x="40" y="60"/>
                  </a:cubicBezTo>
                  <a:cubicBezTo>
                    <a:pt x="40" y="63"/>
                    <a:pt x="40" y="67"/>
                    <a:pt x="40" y="69"/>
                  </a:cubicBezTo>
                  <a:cubicBezTo>
                    <a:pt x="40" y="70"/>
                    <a:pt x="40" y="70"/>
                    <a:pt x="39" y="70"/>
                  </a:cubicBezTo>
                  <a:cubicBezTo>
                    <a:pt x="41" y="72"/>
                    <a:pt x="40" y="74"/>
                    <a:pt x="41" y="76"/>
                  </a:cubicBezTo>
                  <a:cubicBezTo>
                    <a:pt x="40" y="77"/>
                    <a:pt x="42" y="77"/>
                    <a:pt x="41" y="77"/>
                  </a:cubicBezTo>
                  <a:cubicBezTo>
                    <a:pt x="40" y="77"/>
                    <a:pt x="40" y="77"/>
                    <a:pt x="40" y="78"/>
                  </a:cubicBezTo>
                  <a:cubicBezTo>
                    <a:pt x="41" y="78"/>
                    <a:pt x="41" y="77"/>
                    <a:pt x="41" y="77"/>
                  </a:cubicBezTo>
                  <a:cubicBezTo>
                    <a:pt x="41" y="78"/>
                    <a:pt x="41" y="79"/>
                    <a:pt x="41" y="79"/>
                  </a:cubicBezTo>
                  <a:cubicBezTo>
                    <a:pt x="41" y="79"/>
                    <a:pt x="41" y="79"/>
                    <a:pt x="42" y="79"/>
                  </a:cubicBezTo>
                  <a:cubicBezTo>
                    <a:pt x="42" y="81"/>
                    <a:pt x="42" y="81"/>
                    <a:pt x="42" y="83"/>
                  </a:cubicBezTo>
                  <a:cubicBezTo>
                    <a:pt x="40" y="82"/>
                    <a:pt x="40" y="82"/>
                    <a:pt x="39" y="82"/>
                  </a:cubicBezTo>
                  <a:cubicBezTo>
                    <a:pt x="39" y="82"/>
                    <a:pt x="39" y="82"/>
                    <a:pt x="40" y="82"/>
                  </a:cubicBezTo>
                  <a:cubicBezTo>
                    <a:pt x="39" y="83"/>
                    <a:pt x="38" y="83"/>
                    <a:pt x="38" y="83"/>
                  </a:cubicBezTo>
                  <a:cubicBezTo>
                    <a:pt x="38" y="84"/>
                    <a:pt x="37" y="85"/>
                    <a:pt x="38" y="86"/>
                  </a:cubicBezTo>
                  <a:cubicBezTo>
                    <a:pt x="38" y="87"/>
                    <a:pt x="38" y="86"/>
                    <a:pt x="38" y="87"/>
                  </a:cubicBezTo>
                  <a:cubicBezTo>
                    <a:pt x="38" y="87"/>
                    <a:pt x="38" y="87"/>
                    <a:pt x="38" y="87"/>
                  </a:cubicBezTo>
                  <a:cubicBezTo>
                    <a:pt x="38" y="88"/>
                    <a:pt x="38" y="88"/>
                    <a:pt x="38" y="89"/>
                  </a:cubicBezTo>
                  <a:cubicBezTo>
                    <a:pt x="37" y="89"/>
                    <a:pt x="37" y="89"/>
                    <a:pt x="37" y="90"/>
                  </a:cubicBezTo>
                  <a:cubicBezTo>
                    <a:pt x="38" y="90"/>
                    <a:pt x="38" y="88"/>
                    <a:pt x="38" y="89"/>
                  </a:cubicBezTo>
                  <a:cubicBezTo>
                    <a:pt x="38" y="90"/>
                    <a:pt x="38" y="90"/>
                    <a:pt x="38" y="90"/>
                  </a:cubicBezTo>
                  <a:cubicBezTo>
                    <a:pt x="38" y="91"/>
                    <a:pt x="38" y="91"/>
                    <a:pt x="38" y="91"/>
                  </a:cubicBezTo>
                  <a:cubicBezTo>
                    <a:pt x="38" y="92"/>
                    <a:pt x="38" y="92"/>
                    <a:pt x="38" y="92"/>
                  </a:cubicBezTo>
                  <a:cubicBezTo>
                    <a:pt x="38" y="94"/>
                    <a:pt x="38" y="96"/>
                    <a:pt x="38" y="97"/>
                  </a:cubicBezTo>
                  <a:cubicBezTo>
                    <a:pt x="38" y="97"/>
                    <a:pt x="39" y="97"/>
                    <a:pt x="39" y="97"/>
                  </a:cubicBezTo>
                  <a:cubicBezTo>
                    <a:pt x="38" y="98"/>
                    <a:pt x="39" y="100"/>
                    <a:pt x="40" y="101"/>
                  </a:cubicBezTo>
                  <a:cubicBezTo>
                    <a:pt x="40" y="102"/>
                    <a:pt x="39" y="102"/>
                    <a:pt x="39" y="102"/>
                  </a:cubicBezTo>
                  <a:cubicBezTo>
                    <a:pt x="39" y="103"/>
                    <a:pt x="40" y="103"/>
                    <a:pt x="40" y="103"/>
                  </a:cubicBezTo>
                  <a:cubicBezTo>
                    <a:pt x="40" y="103"/>
                    <a:pt x="39" y="103"/>
                    <a:pt x="39" y="103"/>
                  </a:cubicBezTo>
                  <a:cubicBezTo>
                    <a:pt x="39" y="104"/>
                    <a:pt x="39" y="105"/>
                    <a:pt x="39" y="105"/>
                  </a:cubicBezTo>
                  <a:cubicBezTo>
                    <a:pt x="40" y="105"/>
                    <a:pt x="40" y="105"/>
                    <a:pt x="40" y="106"/>
                  </a:cubicBezTo>
                  <a:cubicBezTo>
                    <a:pt x="40" y="106"/>
                    <a:pt x="40" y="105"/>
                    <a:pt x="40" y="105"/>
                  </a:cubicBezTo>
                  <a:cubicBezTo>
                    <a:pt x="40" y="105"/>
                    <a:pt x="40" y="107"/>
                    <a:pt x="40" y="107"/>
                  </a:cubicBezTo>
                  <a:cubicBezTo>
                    <a:pt x="40" y="107"/>
                    <a:pt x="39" y="108"/>
                    <a:pt x="39" y="107"/>
                  </a:cubicBezTo>
                  <a:cubicBezTo>
                    <a:pt x="38" y="107"/>
                    <a:pt x="40" y="107"/>
                    <a:pt x="39" y="108"/>
                  </a:cubicBezTo>
                  <a:cubicBezTo>
                    <a:pt x="40" y="108"/>
                    <a:pt x="40" y="107"/>
                    <a:pt x="40" y="108"/>
                  </a:cubicBezTo>
                  <a:cubicBezTo>
                    <a:pt x="40" y="109"/>
                    <a:pt x="40" y="108"/>
                    <a:pt x="39" y="108"/>
                  </a:cubicBezTo>
                  <a:cubicBezTo>
                    <a:pt x="39" y="109"/>
                    <a:pt x="40" y="109"/>
                    <a:pt x="40" y="109"/>
                  </a:cubicBezTo>
                  <a:cubicBezTo>
                    <a:pt x="40" y="109"/>
                    <a:pt x="40" y="110"/>
                    <a:pt x="41" y="110"/>
                  </a:cubicBezTo>
                  <a:cubicBezTo>
                    <a:pt x="41" y="111"/>
                    <a:pt x="40" y="112"/>
                    <a:pt x="40" y="113"/>
                  </a:cubicBezTo>
                  <a:cubicBezTo>
                    <a:pt x="39" y="113"/>
                    <a:pt x="39" y="113"/>
                    <a:pt x="39" y="113"/>
                  </a:cubicBezTo>
                  <a:cubicBezTo>
                    <a:pt x="38" y="114"/>
                    <a:pt x="38" y="116"/>
                    <a:pt x="39" y="117"/>
                  </a:cubicBezTo>
                  <a:cubicBezTo>
                    <a:pt x="39" y="117"/>
                    <a:pt x="39" y="117"/>
                    <a:pt x="39" y="117"/>
                  </a:cubicBezTo>
                  <a:cubicBezTo>
                    <a:pt x="39" y="119"/>
                    <a:pt x="38" y="121"/>
                    <a:pt x="39" y="122"/>
                  </a:cubicBezTo>
                  <a:cubicBezTo>
                    <a:pt x="39" y="123"/>
                    <a:pt x="39" y="125"/>
                    <a:pt x="40" y="125"/>
                  </a:cubicBezTo>
                  <a:cubicBezTo>
                    <a:pt x="39" y="125"/>
                    <a:pt x="40" y="126"/>
                    <a:pt x="40" y="126"/>
                  </a:cubicBezTo>
                  <a:cubicBezTo>
                    <a:pt x="40" y="127"/>
                    <a:pt x="40" y="127"/>
                    <a:pt x="40" y="128"/>
                  </a:cubicBezTo>
                  <a:cubicBezTo>
                    <a:pt x="40" y="128"/>
                    <a:pt x="40" y="128"/>
                    <a:pt x="40" y="128"/>
                  </a:cubicBezTo>
                  <a:cubicBezTo>
                    <a:pt x="40" y="129"/>
                    <a:pt x="40" y="131"/>
                    <a:pt x="40" y="131"/>
                  </a:cubicBezTo>
                  <a:cubicBezTo>
                    <a:pt x="40" y="132"/>
                    <a:pt x="40" y="134"/>
                    <a:pt x="41" y="135"/>
                  </a:cubicBezTo>
                  <a:cubicBezTo>
                    <a:pt x="41" y="136"/>
                    <a:pt x="41" y="136"/>
                    <a:pt x="41" y="137"/>
                  </a:cubicBezTo>
                  <a:cubicBezTo>
                    <a:pt x="41" y="138"/>
                    <a:pt x="41" y="139"/>
                    <a:pt x="41" y="139"/>
                  </a:cubicBezTo>
                  <a:cubicBezTo>
                    <a:pt x="41" y="139"/>
                    <a:pt x="40" y="140"/>
                    <a:pt x="40" y="140"/>
                  </a:cubicBezTo>
                  <a:cubicBezTo>
                    <a:pt x="40" y="139"/>
                    <a:pt x="39" y="139"/>
                    <a:pt x="39" y="138"/>
                  </a:cubicBezTo>
                  <a:cubicBezTo>
                    <a:pt x="38" y="139"/>
                    <a:pt x="39" y="139"/>
                    <a:pt x="39" y="140"/>
                  </a:cubicBezTo>
                  <a:cubicBezTo>
                    <a:pt x="38" y="139"/>
                    <a:pt x="37" y="139"/>
                    <a:pt x="36" y="140"/>
                  </a:cubicBezTo>
                  <a:cubicBezTo>
                    <a:pt x="36" y="140"/>
                    <a:pt x="36" y="141"/>
                    <a:pt x="37" y="141"/>
                  </a:cubicBezTo>
                  <a:cubicBezTo>
                    <a:pt x="37" y="141"/>
                    <a:pt x="36" y="142"/>
                    <a:pt x="36" y="143"/>
                  </a:cubicBezTo>
                  <a:cubicBezTo>
                    <a:pt x="37" y="144"/>
                    <a:pt x="37" y="145"/>
                    <a:pt x="37" y="145"/>
                  </a:cubicBezTo>
                  <a:cubicBezTo>
                    <a:pt x="37" y="146"/>
                    <a:pt x="37" y="148"/>
                    <a:pt x="37" y="150"/>
                  </a:cubicBezTo>
                  <a:cubicBezTo>
                    <a:pt x="38" y="150"/>
                    <a:pt x="38" y="151"/>
                    <a:pt x="38" y="151"/>
                  </a:cubicBezTo>
                  <a:cubicBezTo>
                    <a:pt x="39" y="152"/>
                    <a:pt x="38" y="154"/>
                    <a:pt x="38" y="155"/>
                  </a:cubicBezTo>
                  <a:cubicBezTo>
                    <a:pt x="37" y="155"/>
                    <a:pt x="37" y="156"/>
                    <a:pt x="36" y="156"/>
                  </a:cubicBezTo>
                  <a:cubicBezTo>
                    <a:pt x="35" y="157"/>
                    <a:pt x="34" y="157"/>
                    <a:pt x="33" y="158"/>
                  </a:cubicBezTo>
                  <a:cubicBezTo>
                    <a:pt x="32" y="158"/>
                    <a:pt x="32" y="158"/>
                    <a:pt x="32" y="159"/>
                  </a:cubicBezTo>
                  <a:cubicBezTo>
                    <a:pt x="31" y="158"/>
                    <a:pt x="30" y="159"/>
                    <a:pt x="29" y="159"/>
                  </a:cubicBezTo>
                  <a:cubicBezTo>
                    <a:pt x="29" y="159"/>
                    <a:pt x="29" y="159"/>
                    <a:pt x="29" y="159"/>
                  </a:cubicBezTo>
                  <a:cubicBezTo>
                    <a:pt x="28" y="159"/>
                    <a:pt x="28" y="159"/>
                    <a:pt x="28" y="160"/>
                  </a:cubicBezTo>
                  <a:cubicBezTo>
                    <a:pt x="28" y="159"/>
                    <a:pt x="27" y="159"/>
                    <a:pt x="27" y="159"/>
                  </a:cubicBezTo>
                  <a:cubicBezTo>
                    <a:pt x="27" y="159"/>
                    <a:pt x="27" y="159"/>
                    <a:pt x="27" y="159"/>
                  </a:cubicBezTo>
                  <a:cubicBezTo>
                    <a:pt x="26" y="159"/>
                    <a:pt x="26" y="159"/>
                    <a:pt x="26" y="159"/>
                  </a:cubicBezTo>
                  <a:cubicBezTo>
                    <a:pt x="25" y="158"/>
                    <a:pt x="26" y="158"/>
                    <a:pt x="26" y="158"/>
                  </a:cubicBezTo>
                  <a:cubicBezTo>
                    <a:pt x="25" y="158"/>
                    <a:pt x="24" y="158"/>
                    <a:pt x="24" y="158"/>
                  </a:cubicBezTo>
                  <a:cubicBezTo>
                    <a:pt x="24" y="158"/>
                    <a:pt x="25" y="157"/>
                    <a:pt x="25" y="157"/>
                  </a:cubicBezTo>
                  <a:cubicBezTo>
                    <a:pt x="24" y="157"/>
                    <a:pt x="24" y="157"/>
                    <a:pt x="23" y="156"/>
                  </a:cubicBezTo>
                  <a:cubicBezTo>
                    <a:pt x="24" y="155"/>
                    <a:pt x="23" y="155"/>
                    <a:pt x="23" y="155"/>
                  </a:cubicBezTo>
                  <a:cubicBezTo>
                    <a:pt x="23" y="154"/>
                    <a:pt x="23" y="154"/>
                    <a:pt x="23" y="154"/>
                  </a:cubicBezTo>
                  <a:cubicBezTo>
                    <a:pt x="24" y="153"/>
                    <a:pt x="24" y="151"/>
                    <a:pt x="25" y="150"/>
                  </a:cubicBezTo>
                  <a:cubicBezTo>
                    <a:pt x="25" y="149"/>
                    <a:pt x="25" y="149"/>
                    <a:pt x="25" y="149"/>
                  </a:cubicBezTo>
                  <a:cubicBezTo>
                    <a:pt x="23" y="148"/>
                    <a:pt x="23" y="149"/>
                    <a:pt x="22" y="149"/>
                  </a:cubicBezTo>
                  <a:cubicBezTo>
                    <a:pt x="21" y="148"/>
                    <a:pt x="20" y="149"/>
                    <a:pt x="19" y="149"/>
                  </a:cubicBezTo>
                  <a:cubicBezTo>
                    <a:pt x="19" y="148"/>
                    <a:pt x="19" y="148"/>
                    <a:pt x="19" y="148"/>
                  </a:cubicBezTo>
                  <a:cubicBezTo>
                    <a:pt x="19" y="148"/>
                    <a:pt x="19" y="148"/>
                    <a:pt x="18" y="148"/>
                  </a:cubicBezTo>
                  <a:cubicBezTo>
                    <a:pt x="18" y="147"/>
                    <a:pt x="18" y="147"/>
                    <a:pt x="18" y="146"/>
                  </a:cubicBezTo>
                  <a:cubicBezTo>
                    <a:pt x="19" y="146"/>
                    <a:pt x="19" y="145"/>
                    <a:pt x="19" y="145"/>
                  </a:cubicBezTo>
                  <a:cubicBezTo>
                    <a:pt x="19" y="144"/>
                    <a:pt x="19" y="145"/>
                    <a:pt x="19" y="144"/>
                  </a:cubicBezTo>
                  <a:cubicBezTo>
                    <a:pt x="19" y="143"/>
                    <a:pt x="19" y="143"/>
                    <a:pt x="19" y="143"/>
                  </a:cubicBezTo>
                  <a:cubicBezTo>
                    <a:pt x="20" y="143"/>
                    <a:pt x="20" y="143"/>
                    <a:pt x="20" y="143"/>
                  </a:cubicBezTo>
                  <a:cubicBezTo>
                    <a:pt x="19" y="143"/>
                    <a:pt x="20" y="142"/>
                    <a:pt x="19" y="142"/>
                  </a:cubicBezTo>
                  <a:cubicBezTo>
                    <a:pt x="19" y="142"/>
                    <a:pt x="20" y="143"/>
                    <a:pt x="19" y="143"/>
                  </a:cubicBezTo>
                  <a:cubicBezTo>
                    <a:pt x="19" y="136"/>
                    <a:pt x="19" y="136"/>
                    <a:pt x="19" y="136"/>
                  </a:cubicBezTo>
                  <a:cubicBezTo>
                    <a:pt x="19" y="135"/>
                    <a:pt x="18" y="135"/>
                    <a:pt x="18" y="135"/>
                  </a:cubicBezTo>
                  <a:cubicBezTo>
                    <a:pt x="18" y="135"/>
                    <a:pt x="18" y="135"/>
                    <a:pt x="17" y="135"/>
                  </a:cubicBezTo>
                  <a:cubicBezTo>
                    <a:pt x="17" y="134"/>
                    <a:pt x="16" y="134"/>
                    <a:pt x="16" y="133"/>
                  </a:cubicBezTo>
                  <a:cubicBezTo>
                    <a:pt x="16" y="133"/>
                    <a:pt x="16" y="133"/>
                    <a:pt x="16" y="134"/>
                  </a:cubicBezTo>
                  <a:cubicBezTo>
                    <a:pt x="16" y="135"/>
                    <a:pt x="15" y="133"/>
                    <a:pt x="16" y="133"/>
                  </a:cubicBezTo>
                  <a:cubicBezTo>
                    <a:pt x="16" y="132"/>
                    <a:pt x="15" y="129"/>
                    <a:pt x="16" y="128"/>
                  </a:cubicBezTo>
                  <a:cubicBezTo>
                    <a:pt x="16" y="128"/>
                    <a:pt x="15" y="128"/>
                    <a:pt x="16" y="127"/>
                  </a:cubicBezTo>
                  <a:cubicBezTo>
                    <a:pt x="16" y="127"/>
                    <a:pt x="16" y="127"/>
                    <a:pt x="16" y="127"/>
                  </a:cubicBezTo>
                  <a:cubicBezTo>
                    <a:pt x="16" y="127"/>
                    <a:pt x="16" y="127"/>
                    <a:pt x="17" y="127"/>
                  </a:cubicBezTo>
                  <a:cubicBezTo>
                    <a:pt x="17" y="127"/>
                    <a:pt x="16" y="126"/>
                    <a:pt x="16" y="126"/>
                  </a:cubicBezTo>
                  <a:cubicBezTo>
                    <a:pt x="15" y="124"/>
                    <a:pt x="16" y="123"/>
                    <a:pt x="16" y="122"/>
                  </a:cubicBezTo>
                  <a:cubicBezTo>
                    <a:pt x="17" y="123"/>
                    <a:pt x="16" y="121"/>
                    <a:pt x="16" y="121"/>
                  </a:cubicBezTo>
                  <a:cubicBezTo>
                    <a:pt x="16" y="119"/>
                    <a:pt x="16" y="118"/>
                    <a:pt x="16" y="116"/>
                  </a:cubicBezTo>
                  <a:cubicBezTo>
                    <a:pt x="16" y="113"/>
                    <a:pt x="17" y="109"/>
                    <a:pt x="16" y="107"/>
                  </a:cubicBezTo>
                  <a:cubicBezTo>
                    <a:pt x="16" y="106"/>
                    <a:pt x="16" y="107"/>
                    <a:pt x="16" y="107"/>
                  </a:cubicBezTo>
                  <a:cubicBezTo>
                    <a:pt x="16" y="106"/>
                    <a:pt x="17" y="106"/>
                    <a:pt x="17" y="106"/>
                  </a:cubicBezTo>
                  <a:cubicBezTo>
                    <a:pt x="17" y="105"/>
                    <a:pt x="16" y="106"/>
                    <a:pt x="16" y="105"/>
                  </a:cubicBezTo>
                  <a:cubicBezTo>
                    <a:pt x="16" y="105"/>
                    <a:pt x="17" y="104"/>
                    <a:pt x="17" y="104"/>
                  </a:cubicBezTo>
                  <a:cubicBezTo>
                    <a:pt x="17" y="103"/>
                    <a:pt x="16" y="103"/>
                    <a:pt x="16" y="102"/>
                  </a:cubicBezTo>
                  <a:cubicBezTo>
                    <a:pt x="16" y="102"/>
                    <a:pt x="17" y="102"/>
                    <a:pt x="17" y="102"/>
                  </a:cubicBezTo>
                  <a:cubicBezTo>
                    <a:pt x="17" y="101"/>
                    <a:pt x="16" y="101"/>
                    <a:pt x="16" y="100"/>
                  </a:cubicBezTo>
                  <a:cubicBezTo>
                    <a:pt x="17" y="100"/>
                    <a:pt x="17" y="101"/>
                    <a:pt x="17" y="101"/>
                  </a:cubicBezTo>
                  <a:cubicBezTo>
                    <a:pt x="17" y="100"/>
                    <a:pt x="17" y="100"/>
                    <a:pt x="17" y="99"/>
                  </a:cubicBezTo>
                  <a:cubicBezTo>
                    <a:pt x="17" y="99"/>
                    <a:pt x="18" y="99"/>
                    <a:pt x="18" y="99"/>
                  </a:cubicBezTo>
                  <a:cubicBezTo>
                    <a:pt x="18" y="97"/>
                    <a:pt x="17" y="95"/>
                    <a:pt x="18" y="94"/>
                  </a:cubicBezTo>
                  <a:cubicBezTo>
                    <a:pt x="17" y="94"/>
                    <a:pt x="17" y="94"/>
                    <a:pt x="17" y="94"/>
                  </a:cubicBezTo>
                  <a:cubicBezTo>
                    <a:pt x="18" y="93"/>
                    <a:pt x="17" y="91"/>
                    <a:pt x="17" y="90"/>
                  </a:cubicBezTo>
                  <a:cubicBezTo>
                    <a:pt x="18" y="90"/>
                    <a:pt x="18" y="90"/>
                    <a:pt x="18" y="90"/>
                  </a:cubicBezTo>
                  <a:cubicBezTo>
                    <a:pt x="18" y="89"/>
                    <a:pt x="18" y="89"/>
                    <a:pt x="17" y="89"/>
                  </a:cubicBezTo>
                  <a:cubicBezTo>
                    <a:pt x="17" y="88"/>
                    <a:pt x="18" y="89"/>
                    <a:pt x="18" y="89"/>
                  </a:cubicBezTo>
                  <a:cubicBezTo>
                    <a:pt x="18" y="88"/>
                    <a:pt x="18" y="88"/>
                    <a:pt x="17" y="87"/>
                  </a:cubicBezTo>
                  <a:cubicBezTo>
                    <a:pt x="18" y="86"/>
                    <a:pt x="18" y="85"/>
                    <a:pt x="17" y="84"/>
                  </a:cubicBezTo>
                  <a:cubicBezTo>
                    <a:pt x="17" y="84"/>
                    <a:pt x="17" y="84"/>
                    <a:pt x="18" y="83"/>
                  </a:cubicBezTo>
                  <a:cubicBezTo>
                    <a:pt x="16" y="80"/>
                    <a:pt x="16" y="76"/>
                    <a:pt x="17" y="72"/>
                  </a:cubicBezTo>
                  <a:cubicBezTo>
                    <a:pt x="17" y="72"/>
                    <a:pt x="17" y="71"/>
                    <a:pt x="16" y="71"/>
                  </a:cubicBezTo>
                  <a:cubicBezTo>
                    <a:pt x="17" y="70"/>
                    <a:pt x="17" y="69"/>
                    <a:pt x="17" y="68"/>
                  </a:cubicBezTo>
                  <a:cubicBezTo>
                    <a:pt x="18" y="68"/>
                    <a:pt x="18" y="68"/>
                    <a:pt x="18" y="68"/>
                  </a:cubicBezTo>
                  <a:cubicBezTo>
                    <a:pt x="18" y="67"/>
                    <a:pt x="17" y="66"/>
                    <a:pt x="18" y="65"/>
                  </a:cubicBezTo>
                  <a:cubicBezTo>
                    <a:pt x="18" y="65"/>
                    <a:pt x="18" y="66"/>
                    <a:pt x="18" y="67"/>
                  </a:cubicBezTo>
                  <a:cubicBezTo>
                    <a:pt x="18" y="67"/>
                    <a:pt x="19" y="67"/>
                    <a:pt x="19" y="68"/>
                  </a:cubicBezTo>
                  <a:cubicBezTo>
                    <a:pt x="19" y="68"/>
                    <a:pt x="19" y="68"/>
                    <a:pt x="19" y="67"/>
                  </a:cubicBezTo>
                  <a:cubicBezTo>
                    <a:pt x="19" y="68"/>
                    <a:pt x="21" y="68"/>
                    <a:pt x="21" y="68"/>
                  </a:cubicBezTo>
                  <a:cubicBezTo>
                    <a:pt x="22" y="69"/>
                    <a:pt x="21" y="70"/>
                    <a:pt x="22" y="71"/>
                  </a:cubicBezTo>
                  <a:cubicBezTo>
                    <a:pt x="22" y="72"/>
                    <a:pt x="22" y="72"/>
                    <a:pt x="21" y="72"/>
                  </a:cubicBezTo>
                  <a:cubicBezTo>
                    <a:pt x="21" y="73"/>
                    <a:pt x="21" y="73"/>
                    <a:pt x="22" y="73"/>
                  </a:cubicBezTo>
                  <a:cubicBezTo>
                    <a:pt x="22" y="73"/>
                    <a:pt x="22" y="73"/>
                    <a:pt x="22" y="72"/>
                  </a:cubicBezTo>
                  <a:cubicBezTo>
                    <a:pt x="23" y="73"/>
                    <a:pt x="22" y="74"/>
                    <a:pt x="22" y="75"/>
                  </a:cubicBezTo>
                  <a:cubicBezTo>
                    <a:pt x="21" y="75"/>
                    <a:pt x="21" y="75"/>
                    <a:pt x="21" y="75"/>
                  </a:cubicBezTo>
                  <a:cubicBezTo>
                    <a:pt x="21" y="76"/>
                    <a:pt x="22" y="76"/>
                    <a:pt x="21" y="77"/>
                  </a:cubicBezTo>
                  <a:cubicBezTo>
                    <a:pt x="21" y="76"/>
                    <a:pt x="21" y="77"/>
                    <a:pt x="21" y="77"/>
                  </a:cubicBezTo>
                  <a:cubicBezTo>
                    <a:pt x="22" y="77"/>
                    <a:pt x="21" y="75"/>
                    <a:pt x="22" y="75"/>
                  </a:cubicBezTo>
                  <a:cubicBezTo>
                    <a:pt x="22" y="76"/>
                    <a:pt x="22" y="77"/>
                    <a:pt x="22" y="78"/>
                  </a:cubicBezTo>
                  <a:cubicBezTo>
                    <a:pt x="22" y="79"/>
                    <a:pt x="23" y="78"/>
                    <a:pt x="23" y="78"/>
                  </a:cubicBezTo>
                  <a:cubicBezTo>
                    <a:pt x="23" y="78"/>
                    <a:pt x="23" y="77"/>
                    <a:pt x="23" y="77"/>
                  </a:cubicBezTo>
                  <a:cubicBezTo>
                    <a:pt x="24" y="77"/>
                    <a:pt x="24" y="77"/>
                    <a:pt x="24" y="77"/>
                  </a:cubicBezTo>
                  <a:cubicBezTo>
                    <a:pt x="25" y="77"/>
                    <a:pt x="25" y="77"/>
                    <a:pt x="25" y="76"/>
                  </a:cubicBezTo>
                  <a:cubicBezTo>
                    <a:pt x="25" y="76"/>
                    <a:pt x="24" y="77"/>
                    <a:pt x="24" y="77"/>
                  </a:cubicBezTo>
                  <a:cubicBezTo>
                    <a:pt x="24" y="76"/>
                    <a:pt x="23" y="76"/>
                    <a:pt x="23" y="76"/>
                  </a:cubicBezTo>
                  <a:cubicBezTo>
                    <a:pt x="23" y="75"/>
                    <a:pt x="23" y="75"/>
                    <a:pt x="23" y="75"/>
                  </a:cubicBezTo>
                  <a:cubicBezTo>
                    <a:pt x="24" y="75"/>
                    <a:pt x="23" y="75"/>
                    <a:pt x="23" y="76"/>
                  </a:cubicBezTo>
                  <a:cubicBezTo>
                    <a:pt x="25" y="75"/>
                    <a:pt x="23" y="75"/>
                    <a:pt x="23" y="74"/>
                  </a:cubicBezTo>
                  <a:cubicBezTo>
                    <a:pt x="23" y="73"/>
                    <a:pt x="24" y="73"/>
                    <a:pt x="24" y="73"/>
                  </a:cubicBezTo>
                  <a:cubicBezTo>
                    <a:pt x="24" y="72"/>
                    <a:pt x="23" y="72"/>
                    <a:pt x="23" y="72"/>
                  </a:cubicBezTo>
                  <a:cubicBezTo>
                    <a:pt x="23" y="71"/>
                    <a:pt x="24" y="71"/>
                    <a:pt x="25" y="71"/>
                  </a:cubicBezTo>
                  <a:cubicBezTo>
                    <a:pt x="24" y="71"/>
                    <a:pt x="24" y="71"/>
                    <a:pt x="24" y="70"/>
                  </a:cubicBezTo>
                  <a:cubicBezTo>
                    <a:pt x="23" y="68"/>
                    <a:pt x="24" y="65"/>
                    <a:pt x="24" y="63"/>
                  </a:cubicBezTo>
                  <a:cubicBezTo>
                    <a:pt x="24" y="62"/>
                    <a:pt x="23" y="62"/>
                    <a:pt x="23" y="62"/>
                  </a:cubicBezTo>
                  <a:cubicBezTo>
                    <a:pt x="23" y="62"/>
                    <a:pt x="23" y="62"/>
                    <a:pt x="23" y="63"/>
                  </a:cubicBezTo>
                  <a:cubicBezTo>
                    <a:pt x="22" y="62"/>
                    <a:pt x="21" y="63"/>
                    <a:pt x="20" y="63"/>
                  </a:cubicBezTo>
                  <a:cubicBezTo>
                    <a:pt x="20" y="63"/>
                    <a:pt x="20" y="63"/>
                    <a:pt x="20" y="63"/>
                  </a:cubicBezTo>
                  <a:cubicBezTo>
                    <a:pt x="20" y="62"/>
                    <a:pt x="20" y="62"/>
                    <a:pt x="20" y="62"/>
                  </a:cubicBezTo>
                  <a:cubicBezTo>
                    <a:pt x="21" y="63"/>
                    <a:pt x="22" y="62"/>
                    <a:pt x="22" y="62"/>
                  </a:cubicBezTo>
                  <a:cubicBezTo>
                    <a:pt x="21" y="61"/>
                    <a:pt x="22" y="62"/>
                    <a:pt x="21" y="62"/>
                  </a:cubicBezTo>
                  <a:cubicBezTo>
                    <a:pt x="22" y="61"/>
                    <a:pt x="21" y="60"/>
                    <a:pt x="21" y="60"/>
                  </a:cubicBezTo>
                  <a:cubicBezTo>
                    <a:pt x="20" y="60"/>
                    <a:pt x="21" y="61"/>
                    <a:pt x="21" y="61"/>
                  </a:cubicBezTo>
                  <a:cubicBezTo>
                    <a:pt x="20" y="62"/>
                    <a:pt x="20" y="62"/>
                    <a:pt x="19" y="63"/>
                  </a:cubicBezTo>
                  <a:cubicBezTo>
                    <a:pt x="19" y="63"/>
                    <a:pt x="18" y="62"/>
                    <a:pt x="18" y="63"/>
                  </a:cubicBezTo>
                  <a:cubicBezTo>
                    <a:pt x="18" y="62"/>
                    <a:pt x="17" y="61"/>
                    <a:pt x="17" y="61"/>
                  </a:cubicBezTo>
                  <a:cubicBezTo>
                    <a:pt x="17" y="60"/>
                    <a:pt x="17" y="60"/>
                    <a:pt x="17" y="60"/>
                  </a:cubicBezTo>
                  <a:cubicBezTo>
                    <a:pt x="18" y="59"/>
                    <a:pt x="17" y="59"/>
                    <a:pt x="17" y="58"/>
                  </a:cubicBezTo>
                  <a:cubicBezTo>
                    <a:pt x="17" y="58"/>
                    <a:pt x="18" y="58"/>
                    <a:pt x="18" y="57"/>
                  </a:cubicBezTo>
                  <a:cubicBezTo>
                    <a:pt x="18" y="57"/>
                    <a:pt x="17" y="56"/>
                    <a:pt x="17" y="55"/>
                  </a:cubicBezTo>
                  <a:cubicBezTo>
                    <a:pt x="18" y="54"/>
                    <a:pt x="18" y="51"/>
                    <a:pt x="18" y="50"/>
                  </a:cubicBezTo>
                  <a:cubicBezTo>
                    <a:pt x="18" y="49"/>
                    <a:pt x="19" y="48"/>
                    <a:pt x="18" y="48"/>
                  </a:cubicBezTo>
                  <a:cubicBezTo>
                    <a:pt x="18" y="48"/>
                    <a:pt x="18" y="48"/>
                    <a:pt x="18" y="47"/>
                  </a:cubicBezTo>
                  <a:cubicBezTo>
                    <a:pt x="19" y="47"/>
                    <a:pt x="18" y="47"/>
                    <a:pt x="18" y="47"/>
                  </a:cubicBezTo>
                  <a:cubicBezTo>
                    <a:pt x="18" y="46"/>
                    <a:pt x="19" y="47"/>
                    <a:pt x="19" y="46"/>
                  </a:cubicBezTo>
                  <a:cubicBezTo>
                    <a:pt x="19" y="45"/>
                    <a:pt x="18" y="45"/>
                    <a:pt x="19" y="44"/>
                  </a:cubicBezTo>
                  <a:cubicBezTo>
                    <a:pt x="19" y="44"/>
                    <a:pt x="19" y="44"/>
                    <a:pt x="18" y="44"/>
                  </a:cubicBezTo>
                  <a:cubicBezTo>
                    <a:pt x="19" y="43"/>
                    <a:pt x="19" y="42"/>
                    <a:pt x="19" y="41"/>
                  </a:cubicBezTo>
                  <a:cubicBezTo>
                    <a:pt x="19" y="41"/>
                    <a:pt x="19" y="40"/>
                    <a:pt x="19" y="40"/>
                  </a:cubicBezTo>
                  <a:cubicBezTo>
                    <a:pt x="19" y="38"/>
                    <a:pt x="20" y="31"/>
                    <a:pt x="21" y="27"/>
                  </a:cubicBezTo>
                  <a:cubicBezTo>
                    <a:pt x="21" y="26"/>
                    <a:pt x="20" y="26"/>
                    <a:pt x="21" y="25"/>
                  </a:cubicBezTo>
                  <a:cubicBezTo>
                    <a:pt x="21" y="24"/>
                    <a:pt x="21" y="23"/>
                    <a:pt x="21" y="22"/>
                  </a:cubicBezTo>
                  <a:cubicBezTo>
                    <a:pt x="22" y="21"/>
                    <a:pt x="22" y="20"/>
                    <a:pt x="22" y="19"/>
                  </a:cubicBezTo>
                  <a:cubicBezTo>
                    <a:pt x="21" y="21"/>
                    <a:pt x="21" y="20"/>
                    <a:pt x="21" y="19"/>
                  </a:cubicBezTo>
                  <a:cubicBezTo>
                    <a:pt x="21" y="19"/>
                    <a:pt x="21" y="19"/>
                    <a:pt x="21" y="18"/>
                  </a:cubicBezTo>
                  <a:cubicBezTo>
                    <a:pt x="22" y="17"/>
                    <a:pt x="22" y="17"/>
                    <a:pt x="22" y="16"/>
                  </a:cubicBezTo>
                  <a:cubicBezTo>
                    <a:pt x="23" y="14"/>
                    <a:pt x="24" y="12"/>
                    <a:pt x="25" y="10"/>
                  </a:cubicBezTo>
                  <a:cubicBezTo>
                    <a:pt x="25" y="10"/>
                    <a:pt x="26" y="10"/>
                    <a:pt x="26" y="10"/>
                  </a:cubicBezTo>
                  <a:cubicBezTo>
                    <a:pt x="26" y="9"/>
                    <a:pt x="26" y="9"/>
                    <a:pt x="27" y="8"/>
                  </a:cubicBezTo>
                  <a:cubicBezTo>
                    <a:pt x="27" y="8"/>
                    <a:pt x="28" y="7"/>
                    <a:pt x="28" y="7"/>
                  </a:cubicBezTo>
                  <a:cubicBezTo>
                    <a:pt x="29" y="7"/>
                    <a:pt x="29" y="6"/>
                    <a:pt x="30" y="5"/>
                  </a:cubicBezTo>
                  <a:cubicBezTo>
                    <a:pt x="30" y="5"/>
                    <a:pt x="31" y="5"/>
                    <a:pt x="31" y="5"/>
                  </a:cubicBezTo>
                  <a:cubicBezTo>
                    <a:pt x="32" y="5"/>
                    <a:pt x="32" y="4"/>
                    <a:pt x="32" y="4"/>
                  </a:cubicBezTo>
                  <a:cubicBezTo>
                    <a:pt x="32" y="4"/>
                    <a:pt x="33" y="4"/>
                    <a:pt x="33" y="4"/>
                  </a:cubicBezTo>
                  <a:cubicBezTo>
                    <a:pt x="34" y="4"/>
                    <a:pt x="34" y="4"/>
                    <a:pt x="34" y="3"/>
                  </a:cubicBezTo>
                  <a:cubicBezTo>
                    <a:pt x="35" y="3"/>
                    <a:pt x="35" y="3"/>
                    <a:pt x="35" y="3"/>
                  </a:cubicBezTo>
                  <a:cubicBezTo>
                    <a:pt x="36" y="3"/>
                    <a:pt x="37" y="2"/>
                    <a:pt x="38" y="2"/>
                  </a:cubicBezTo>
                  <a:cubicBezTo>
                    <a:pt x="39" y="2"/>
                    <a:pt x="40" y="2"/>
                    <a:pt x="41" y="1"/>
                  </a:cubicBezTo>
                  <a:cubicBezTo>
                    <a:pt x="41" y="1"/>
                    <a:pt x="41" y="1"/>
                    <a:pt x="42" y="1"/>
                  </a:cubicBezTo>
                  <a:cubicBezTo>
                    <a:pt x="42" y="1"/>
                    <a:pt x="41" y="1"/>
                    <a:pt x="41" y="2"/>
                  </a:cubicBezTo>
                  <a:cubicBezTo>
                    <a:pt x="42" y="2"/>
                    <a:pt x="42" y="1"/>
                    <a:pt x="43" y="1"/>
                  </a:cubicBezTo>
                  <a:cubicBezTo>
                    <a:pt x="43" y="1"/>
                    <a:pt x="42" y="1"/>
                    <a:pt x="42" y="1"/>
                  </a:cubicBezTo>
                  <a:cubicBezTo>
                    <a:pt x="42" y="0"/>
                    <a:pt x="43" y="1"/>
                    <a:pt x="43" y="1"/>
                  </a:cubicBezTo>
                  <a:cubicBezTo>
                    <a:pt x="44" y="1"/>
                    <a:pt x="44" y="1"/>
                    <a:pt x="45" y="1"/>
                  </a:cubicBezTo>
                  <a:cubicBezTo>
                    <a:pt x="45" y="1"/>
                    <a:pt x="47" y="0"/>
                    <a:pt x="47" y="0"/>
                  </a:cubicBezTo>
                  <a:cubicBezTo>
                    <a:pt x="47" y="0"/>
                    <a:pt x="48" y="0"/>
                    <a:pt x="48" y="0"/>
                  </a:cubicBezTo>
                  <a:cubicBezTo>
                    <a:pt x="48" y="0"/>
                    <a:pt x="48" y="0"/>
                    <a:pt x="49" y="0"/>
                  </a:cubicBezTo>
                  <a:cubicBezTo>
                    <a:pt x="49" y="0"/>
                    <a:pt x="49" y="0"/>
                    <a:pt x="49" y="0"/>
                  </a:cubicBezTo>
                  <a:cubicBezTo>
                    <a:pt x="51" y="0"/>
                    <a:pt x="53" y="0"/>
                    <a:pt x="54" y="0"/>
                  </a:cubicBezTo>
                  <a:cubicBezTo>
                    <a:pt x="55" y="0"/>
                    <a:pt x="56" y="0"/>
                    <a:pt x="56" y="0"/>
                  </a:cubicBezTo>
                  <a:cubicBezTo>
                    <a:pt x="57" y="0"/>
                    <a:pt x="57" y="0"/>
                    <a:pt x="57" y="0"/>
                  </a:cubicBezTo>
                  <a:cubicBezTo>
                    <a:pt x="58" y="1"/>
                    <a:pt x="59" y="0"/>
                    <a:pt x="59" y="1"/>
                  </a:cubicBezTo>
                  <a:cubicBezTo>
                    <a:pt x="60" y="1"/>
                    <a:pt x="60" y="1"/>
                    <a:pt x="61" y="1"/>
                  </a:cubicBezTo>
                  <a:cubicBezTo>
                    <a:pt x="61" y="2"/>
                    <a:pt x="62" y="2"/>
                    <a:pt x="62" y="2"/>
                  </a:cubicBezTo>
                  <a:cubicBezTo>
                    <a:pt x="62" y="2"/>
                    <a:pt x="63" y="2"/>
                    <a:pt x="63" y="2"/>
                  </a:cubicBezTo>
                  <a:cubicBezTo>
                    <a:pt x="63" y="2"/>
                    <a:pt x="63" y="2"/>
                    <a:pt x="64" y="2"/>
                  </a:cubicBezTo>
                  <a:cubicBezTo>
                    <a:pt x="64" y="2"/>
                    <a:pt x="64" y="2"/>
                    <a:pt x="65" y="2"/>
                  </a:cubicBezTo>
                  <a:cubicBezTo>
                    <a:pt x="65" y="2"/>
                    <a:pt x="66" y="3"/>
                    <a:pt x="66" y="3"/>
                  </a:cubicBezTo>
                  <a:cubicBezTo>
                    <a:pt x="67" y="3"/>
                    <a:pt x="69" y="3"/>
                    <a:pt x="70" y="4"/>
                  </a:cubicBezTo>
                  <a:cubicBezTo>
                    <a:pt x="70" y="4"/>
                    <a:pt x="71" y="4"/>
                    <a:pt x="72" y="4"/>
                  </a:cubicBezTo>
                  <a:cubicBezTo>
                    <a:pt x="72" y="4"/>
                    <a:pt x="73" y="4"/>
                    <a:pt x="74" y="5"/>
                  </a:cubicBezTo>
                  <a:cubicBezTo>
                    <a:pt x="74" y="5"/>
                    <a:pt x="74" y="5"/>
                    <a:pt x="75" y="5"/>
                  </a:cubicBezTo>
                  <a:cubicBezTo>
                    <a:pt x="76" y="6"/>
                    <a:pt x="77" y="6"/>
                    <a:pt x="79" y="7"/>
                  </a:cubicBezTo>
                  <a:cubicBezTo>
                    <a:pt x="80" y="7"/>
                    <a:pt x="81" y="7"/>
                    <a:pt x="82" y="8"/>
                  </a:cubicBezTo>
                  <a:cubicBezTo>
                    <a:pt x="82" y="8"/>
                    <a:pt x="83" y="9"/>
                    <a:pt x="83" y="9"/>
                  </a:cubicBezTo>
                  <a:cubicBezTo>
                    <a:pt x="83" y="9"/>
                    <a:pt x="83" y="9"/>
                    <a:pt x="83" y="9"/>
                  </a:cubicBezTo>
                  <a:cubicBezTo>
                    <a:pt x="83" y="8"/>
                    <a:pt x="86" y="9"/>
                    <a:pt x="85" y="10"/>
                  </a:cubicBezTo>
                  <a:cubicBezTo>
                    <a:pt x="85" y="10"/>
                    <a:pt x="86" y="10"/>
                    <a:pt x="86" y="11"/>
                  </a:cubicBezTo>
                  <a:cubicBezTo>
                    <a:pt x="87" y="11"/>
                    <a:pt x="88" y="10"/>
                    <a:pt x="89" y="11"/>
                  </a:cubicBezTo>
                  <a:cubicBezTo>
                    <a:pt x="88" y="12"/>
                    <a:pt x="88" y="12"/>
                    <a:pt x="88" y="11"/>
                  </a:cubicBezTo>
                  <a:cubicBezTo>
                    <a:pt x="88" y="12"/>
                    <a:pt x="88" y="12"/>
                    <a:pt x="87" y="12"/>
                  </a:cubicBezTo>
                  <a:cubicBezTo>
                    <a:pt x="87" y="13"/>
                    <a:pt x="88" y="12"/>
                    <a:pt x="88" y="12"/>
                  </a:cubicBezTo>
                  <a:cubicBezTo>
                    <a:pt x="88" y="13"/>
                    <a:pt x="87" y="13"/>
                    <a:pt x="87" y="13"/>
                  </a:cubicBezTo>
                  <a:cubicBezTo>
                    <a:pt x="88" y="14"/>
                    <a:pt x="88" y="13"/>
                    <a:pt x="88" y="14"/>
                  </a:cubicBezTo>
                  <a:cubicBezTo>
                    <a:pt x="88" y="14"/>
                    <a:pt x="88" y="15"/>
                    <a:pt x="89" y="15"/>
                  </a:cubicBezTo>
                  <a:cubicBezTo>
                    <a:pt x="89" y="14"/>
                    <a:pt x="88" y="13"/>
                    <a:pt x="89" y="12"/>
                  </a:cubicBezTo>
                  <a:cubicBezTo>
                    <a:pt x="89" y="12"/>
                    <a:pt x="90" y="13"/>
                    <a:pt x="90" y="12"/>
                  </a:cubicBezTo>
                  <a:cubicBezTo>
                    <a:pt x="91" y="13"/>
                    <a:pt x="90" y="13"/>
                    <a:pt x="90" y="14"/>
                  </a:cubicBezTo>
                  <a:cubicBezTo>
                    <a:pt x="91" y="14"/>
                    <a:pt x="92" y="13"/>
                    <a:pt x="91" y="13"/>
                  </a:cubicBezTo>
                  <a:cubicBezTo>
                    <a:pt x="92" y="12"/>
                    <a:pt x="92" y="14"/>
                    <a:pt x="91" y="15"/>
                  </a:cubicBezTo>
                  <a:cubicBezTo>
                    <a:pt x="92" y="14"/>
                    <a:pt x="93" y="15"/>
                    <a:pt x="93" y="14"/>
                  </a:cubicBezTo>
                  <a:cubicBezTo>
                    <a:pt x="94" y="14"/>
                    <a:pt x="94" y="14"/>
                    <a:pt x="94" y="14"/>
                  </a:cubicBezTo>
                  <a:cubicBezTo>
                    <a:pt x="94" y="15"/>
                    <a:pt x="95" y="15"/>
                    <a:pt x="95" y="16"/>
                  </a:cubicBezTo>
                  <a:cubicBezTo>
                    <a:pt x="94" y="16"/>
                    <a:pt x="94" y="15"/>
                    <a:pt x="95" y="15"/>
                  </a:cubicBezTo>
                  <a:cubicBezTo>
                    <a:pt x="94" y="14"/>
                    <a:pt x="94" y="14"/>
                    <a:pt x="94" y="14"/>
                  </a:cubicBezTo>
                  <a:cubicBezTo>
                    <a:pt x="93" y="15"/>
                    <a:pt x="94" y="15"/>
                    <a:pt x="94" y="16"/>
                  </a:cubicBezTo>
                  <a:cubicBezTo>
                    <a:pt x="93" y="16"/>
                    <a:pt x="93" y="16"/>
                    <a:pt x="93" y="15"/>
                  </a:cubicBezTo>
                  <a:cubicBezTo>
                    <a:pt x="92" y="16"/>
                    <a:pt x="93" y="16"/>
                    <a:pt x="93" y="17"/>
                  </a:cubicBezTo>
                  <a:cubicBezTo>
                    <a:pt x="93" y="17"/>
                    <a:pt x="94" y="17"/>
                    <a:pt x="94" y="18"/>
                  </a:cubicBezTo>
                  <a:cubicBezTo>
                    <a:pt x="94" y="19"/>
                    <a:pt x="92" y="18"/>
                    <a:pt x="92" y="19"/>
                  </a:cubicBezTo>
                  <a:cubicBezTo>
                    <a:pt x="91" y="19"/>
                    <a:pt x="91" y="18"/>
                    <a:pt x="90" y="18"/>
                  </a:cubicBezTo>
                  <a:cubicBezTo>
                    <a:pt x="91" y="18"/>
                    <a:pt x="90" y="18"/>
                    <a:pt x="90" y="17"/>
                  </a:cubicBezTo>
                  <a:cubicBezTo>
                    <a:pt x="90" y="16"/>
                    <a:pt x="89" y="18"/>
                    <a:pt x="88" y="17"/>
                  </a:cubicBezTo>
                  <a:cubicBezTo>
                    <a:pt x="88" y="17"/>
                    <a:pt x="88" y="17"/>
                    <a:pt x="88" y="17"/>
                  </a:cubicBezTo>
                  <a:cubicBezTo>
                    <a:pt x="88" y="16"/>
                    <a:pt x="88" y="17"/>
                    <a:pt x="87" y="17"/>
                  </a:cubicBezTo>
                  <a:cubicBezTo>
                    <a:pt x="86" y="17"/>
                    <a:pt x="87" y="16"/>
                    <a:pt x="86" y="15"/>
                  </a:cubicBezTo>
                  <a:cubicBezTo>
                    <a:pt x="85" y="15"/>
                    <a:pt x="86" y="16"/>
                    <a:pt x="86" y="17"/>
                  </a:cubicBezTo>
                  <a:cubicBezTo>
                    <a:pt x="86" y="16"/>
                    <a:pt x="85" y="16"/>
                    <a:pt x="85" y="16"/>
                  </a:cubicBezTo>
                  <a:cubicBezTo>
                    <a:pt x="84" y="15"/>
                    <a:pt x="85" y="16"/>
                    <a:pt x="85" y="17"/>
                  </a:cubicBezTo>
                  <a:cubicBezTo>
                    <a:pt x="84" y="17"/>
                    <a:pt x="84" y="15"/>
                    <a:pt x="83" y="16"/>
                  </a:cubicBezTo>
                  <a:cubicBezTo>
                    <a:pt x="83" y="17"/>
                    <a:pt x="84" y="16"/>
                    <a:pt x="84" y="16"/>
                  </a:cubicBezTo>
                  <a:cubicBezTo>
                    <a:pt x="84" y="17"/>
                    <a:pt x="84" y="17"/>
                    <a:pt x="84" y="18"/>
                  </a:cubicBezTo>
                  <a:cubicBezTo>
                    <a:pt x="84" y="18"/>
                    <a:pt x="85" y="17"/>
                    <a:pt x="86" y="18"/>
                  </a:cubicBezTo>
                  <a:cubicBezTo>
                    <a:pt x="86" y="19"/>
                    <a:pt x="85" y="19"/>
                    <a:pt x="86" y="19"/>
                  </a:cubicBezTo>
                  <a:cubicBezTo>
                    <a:pt x="87" y="19"/>
                    <a:pt x="87" y="19"/>
                    <a:pt x="88" y="19"/>
                  </a:cubicBezTo>
                  <a:cubicBezTo>
                    <a:pt x="88" y="20"/>
                    <a:pt x="88" y="20"/>
                    <a:pt x="89" y="21"/>
                  </a:cubicBezTo>
                  <a:cubicBezTo>
                    <a:pt x="89" y="21"/>
                    <a:pt x="88" y="20"/>
                    <a:pt x="89" y="20"/>
                  </a:cubicBezTo>
                  <a:cubicBezTo>
                    <a:pt x="90" y="20"/>
                    <a:pt x="91" y="22"/>
                    <a:pt x="92" y="21"/>
                  </a:cubicBezTo>
                  <a:cubicBezTo>
                    <a:pt x="92" y="22"/>
                    <a:pt x="92" y="22"/>
                    <a:pt x="93" y="23"/>
                  </a:cubicBezTo>
                  <a:cubicBezTo>
                    <a:pt x="92" y="24"/>
                    <a:pt x="92" y="22"/>
                    <a:pt x="91" y="22"/>
                  </a:cubicBezTo>
                  <a:cubicBezTo>
                    <a:pt x="91" y="23"/>
                    <a:pt x="92" y="24"/>
                    <a:pt x="92" y="26"/>
                  </a:cubicBezTo>
                  <a:cubicBezTo>
                    <a:pt x="93" y="25"/>
                    <a:pt x="92" y="24"/>
                    <a:pt x="92" y="24"/>
                  </a:cubicBezTo>
                  <a:cubicBezTo>
                    <a:pt x="92" y="23"/>
                    <a:pt x="93" y="25"/>
                    <a:pt x="94" y="23"/>
                  </a:cubicBezTo>
                  <a:cubicBezTo>
                    <a:pt x="94" y="23"/>
                    <a:pt x="94" y="24"/>
                    <a:pt x="94" y="24"/>
                  </a:cubicBezTo>
                  <a:cubicBezTo>
                    <a:pt x="95" y="24"/>
                    <a:pt x="96" y="25"/>
                    <a:pt x="96" y="25"/>
                  </a:cubicBezTo>
                  <a:cubicBezTo>
                    <a:pt x="96" y="26"/>
                    <a:pt x="96" y="25"/>
                    <a:pt x="95" y="25"/>
                  </a:cubicBezTo>
                  <a:cubicBezTo>
                    <a:pt x="96" y="26"/>
                    <a:pt x="96" y="26"/>
                    <a:pt x="96" y="27"/>
                  </a:cubicBezTo>
                  <a:cubicBezTo>
                    <a:pt x="97" y="27"/>
                    <a:pt x="97" y="26"/>
                    <a:pt x="97" y="26"/>
                  </a:cubicBezTo>
                  <a:cubicBezTo>
                    <a:pt x="98" y="26"/>
                    <a:pt x="99" y="27"/>
                    <a:pt x="99" y="27"/>
                  </a:cubicBezTo>
                  <a:cubicBezTo>
                    <a:pt x="98" y="28"/>
                    <a:pt x="98" y="26"/>
                    <a:pt x="97" y="27"/>
                  </a:cubicBezTo>
                  <a:cubicBezTo>
                    <a:pt x="97" y="28"/>
                    <a:pt x="98" y="27"/>
                    <a:pt x="99" y="28"/>
                  </a:cubicBezTo>
                  <a:cubicBezTo>
                    <a:pt x="99" y="28"/>
                    <a:pt x="99" y="28"/>
                    <a:pt x="99" y="27"/>
                  </a:cubicBezTo>
                  <a:cubicBezTo>
                    <a:pt x="100" y="28"/>
                    <a:pt x="100" y="28"/>
                    <a:pt x="101" y="29"/>
                  </a:cubicBezTo>
                  <a:cubicBezTo>
                    <a:pt x="101" y="30"/>
                    <a:pt x="100" y="28"/>
                    <a:pt x="99" y="28"/>
                  </a:cubicBezTo>
                  <a:cubicBezTo>
                    <a:pt x="99" y="29"/>
                    <a:pt x="101" y="29"/>
                    <a:pt x="101" y="30"/>
                  </a:cubicBezTo>
                  <a:cubicBezTo>
                    <a:pt x="101" y="28"/>
                    <a:pt x="103" y="30"/>
                    <a:pt x="103" y="31"/>
                  </a:cubicBezTo>
                  <a:cubicBezTo>
                    <a:pt x="103" y="32"/>
                    <a:pt x="102" y="30"/>
                    <a:pt x="102" y="30"/>
                  </a:cubicBezTo>
                  <a:cubicBezTo>
                    <a:pt x="101" y="31"/>
                    <a:pt x="103" y="31"/>
                    <a:pt x="104" y="31"/>
                  </a:cubicBezTo>
                  <a:cubicBezTo>
                    <a:pt x="104" y="32"/>
                    <a:pt x="105" y="34"/>
                    <a:pt x="106" y="34"/>
                  </a:cubicBezTo>
                  <a:cubicBezTo>
                    <a:pt x="106" y="33"/>
                    <a:pt x="105" y="33"/>
                    <a:pt x="104" y="32"/>
                  </a:cubicBezTo>
                  <a:cubicBezTo>
                    <a:pt x="104" y="31"/>
                    <a:pt x="105" y="32"/>
                    <a:pt x="105" y="32"/>
                  </a:cubicBezTo>
                  <a:cubicBezTo>
                    <a:pt x="106" y="33"/>
                    <a:pt x="106" y="34"/>
                    <a:pt x="107" y="34"/>
                  </a:cubicBezTo>
                  <a:cubicBezTo>
                    <a:pt x="107" y="35"/>
                    <a:pt x="108" y="35"/>
                    <a:pt x="110" y="37"/>
                  </a:cubicBezTo>
                  <a:cubicBezTo>
                    <a:pt x="110" y="37"/>
                    <a:pt x="110" y="36"/>
                    <a:pt x="110" y="37"/>
                  </a:cubicBezTo>
                  <a:cubicBezTo>
                    <a:pt x="111" y="37"/>
                    <a:pt x="110" y="37"/>
                    <a:pt x="110" y="38"/>
                  </a:cubicBezTo>
                  <a:cubicBezTo>
                    <a:pt x="112" y="38"/>
                    <a:pt x="111" y="40"/>
                    <a:pt x="113" y="41"/>
                  </a:cubicBezTo>
                  <a:cubicBezTo>
                    <a:pt x="113" y="41"/>
                    <a:pt x="112" y="41"/>
                    <a:pt x="112" y="41"/>
                  </a:cubicBezTo>
                  <a:cubicBezTo>
                    <a:pt x="112" y="41"/>
                    <a:pt x="112" y="42"/>
                    <a:pt x="112" y="42"/>
                  </a:cubicBezTo>
                  <a:cubicBezTo>
                    <a:pt x="112" y="42"/>
                    <a:pt x="113" y="41"/>
                    <a:pt x="113" y="41"/>
                  </a:cubicBezTo>
                  <a:cubicBezTo>
                    <a:pt x="114" y="41"/>
                    <a:pt x="114" y="42"/>
                    <a:pt x="115" y="43"/>
                  </a:cubicBezTo>
                  <a:cubicBezTo>
                    <a:pt x="115" y="42"/>
                    <a:pt x="115" y="42"/>
                    <a:pt x="115" y="42"/>
                  </a:cubicBezTo>
                  <a:cubicBezTo>
                    <a:pt x="116" y="42"/>
                    <a:pt x="116" y="43"/>
                    <a:pt x="117" y="43"/>
                  </a:cubicBezTo>
                  <a:cubicBezTo>
                    <a:pt x="116" y="43"/>
                    <a:pt x="116" y="44"/>
                    <a:pt x="116" y="45"/>
                  </a:cubicBezTo>
                  <a:cubicBezTo>
                    <a:pt x="115" y="45"/>
                    <a:pt x="116" y="44"/>
                    <a:pt x="115" y="44"/>
                  </a:cubicBezTo>
                  <a:cubicBezTo>
                    <a:pt x="115" y="44"/>
                    <a:pt x="115" y="45"/>
                    <a:pt x="115" y="45"/>
                  </a:cubicBezTo>
                  <a:cubicBezTo>
                    <a:pt x="116" y="46"/>
                    <a:pt x="116" y="44"/>
                    <a:pt x="117" y="44"/>
                  </a:cubicBezTo>
                  <a:cubicBezTo>
                    <a:pt x="117" y="45"/>
                    <a:pt x="117" y="45"/>
                    <a:pt x="118" y="46"/>
                  </a:cubicBezTo>
                  <a:cubicBezTo>
                    <a:pt x="118" y="47"/>
                    <a:pt x="118" y="47"/>
                    <a:pt x="118" y="47"/>
                  </a:cubicBezTo>
                  <a:cubicBezTo>
                    <a:pt x="118" y="48"/>
                    <a:pt x="119" y="47"/>
                    <a:pt x="120" y="48"/>
                  </a:cubicBezTo>
                  <a:cubicBezTo>
                    <a:pt x="119" y="49"/>
                    <a:pt x="120" y="49"/>
                    <a:pt x="120" y="49"/>
                  </a:cubicBezTo>
                  <a:cubicBezTo>
                    <a:pt x="120" y="50"/>
                    <a:pt x="119" y="50"/>
                    <a:pt x="119" y="50"/>
                  </a:cubicBezTo>
                  <a:cubicBezTo>
                    <a:pt x="120" y="51"/>
                    <a:pt x="119" y="49"/>
                    <a:pt x="120" y="49"/>
                  </a:cubicBezTo>
                  <a:cubicBezTo>
                    <a:pt x="121" y="49"/>
                    <a:pt x="120" y="50"/>
                    <a:pt x="121" y="51"/>
                  </a:cubicBezTo>
                  <a:cubicBezTo>
                    <a:pt x="121" y="51"/>
                    <a:pt x="121" y="50"/>
                    <a:pt x="121" y="50"/>
                  </a:cubicBezTo>
                  <a:cubicBezTo>
                    <a:pt x="122" y="50"/>
                    <a:pt x="121" y="51"/>
                    <a:pt x="122" y="52"/>
                  </a:cubicBezTo>
                  <a:cubicBezTo>
                    <a:pt x="122" y="52"/>
                    <a:pt x="123" y="52"/>
                    <a:pt x="123" y="53"/>
                  </a:cubicBezTo>
                  <a:cubicBezTo>
                    <a:pt x="124" y="53"/>
                    <a:pt x="124" y="54"/>
                    <a:pt x="124" y="54"/>
                  </a:cubicBezTo>
                  <a:cubicBezTo>
                    <a:pt x="124" y="54"/>
                    <a:pt x="124" y="54"/>
                    <a:pt x="124" y="54"/>
                  </a:cubicBezTo>
                  <a:cubicBezTo>
                    <a:pt x="124" y="55"/>
                    <a:pt x="125" y="54"/>
                    <a:pt x="125" y="55"/>
                  </a:cubicBezTo>
                  <a:cubicBezTo>
                    <a:pt x="124" y="56"/>
                    <a:pt x="124" y="55"/>
                    <a:pt x="124" y="55"/>
                  </a:cubicBezTo>
                  <a:cubicBezTo>
                    <a:pt x="124" y="56"/>
                    <a:pt x="124" y="55"/>
                    <a:pt x="125" y="56"/>
                  </a:cubicBezTo>
                  <a:cubicBezTo>
                    <a:pt x="125" y="55"/>
                    <a:pt x="125" y="55"/>
                    <a:pt x="126" y="54"/>
                  </a:cubicBezTo>
                  <a:cubicBezTo>
                    <a:pt x="126" y="54"/>
                    <a:pt x="126" y="55"/>
                    <a:pt x="126" y="55"/>
                  </a:cubicBezTo>
                  <a:cubicBezTo>
                    <a:pt x="126" y="55"/>
                    <a:pt x="126" y="55"/>
                    <a:pt x="126" y="55"/>
                  </a:cubicBezTo>
                  <a:cubicBezTo>
                    <a:pt x="125" y="56"/>
                    <a:pt x="125" y="57"/>
                    <a:pt x="126" y="58"/>
                  </a:cubicBezTo>
                  <a:cubicBezTo>
                    <a:pt x="126" y="58"/>
                    <a:pt x="126" y="57"/>
                    <a:pt x="127" y="57"/>
                  </a:cubicBezTo>
                  <a:cubicBezTo>
                    <a:pt x="127" y="58"/>
                    <a:pt x="127" y="58"/>
                    <a:pt x="127" y="59"/>
                  </a:cubicBezTo>
                  <a:cubicBezTo>
                    <a:pt x="127" y="59"/>
                    <a:pt x="127" y="59"/>
                    <a:pt x="127" y="59"/>
                  </a:cubicBezTo>
                  <a:cubicBezTo>
                    <a:pt x="127" y="60"/>
                    <a:pt x="127" y="60"/>
                    <a:pt x="127" y="60"/>
                  </a:cubicBezTo>
                  <a:cubicBezTo>
                    <a:pt x="127" y="61"/>
                    <a:pt x="127" y="61"/>
                    <a:pt x="128" y="61"/>
                  </a:cubicBezTo>
                  <a:cubicBezTo>
                    <a:pt x="128" y="61"/>
                    <a:pt x="128" y="59"/>
                    <a:pt x="129" y="60"/>
                  </a:cubicBezTo>
                  <a:cubicBezTo>
                    <a:pt x="129" y="60"/>
                    <a:pt x="128" y="59"/>
                    <a:pt x="128" y="58"/>
                  </a:cubicBezTo>
                  <a:cubicBezTo>
                    <a:pt x="128" y="58"/>
                    <a:pt x="129" y="59"/>
                    <a:pt x="129" y="59"/>
                  </a:cubicBezTo>
                  <a:cubicBezTo>
                    <a:pt x="129" y="60"/>
                    <a:pt x="130" y="60"/>
                    <a:pt x="130" y="61"/>
                  </a:cubicBezTo>
                  <a:cubicBezTo>
                    <a:pt x="129" y="62"/>
                    <a:pt x="129" y="62"/>
                    <a:pt x="129" y="62"/>
                  </a:cubicBezTo>
                  <a:cubicBezTo>
                    <a:pt x="130" y="62"/>
                    <a:pt x="130" y="62"/>
                    <a:pt x="131" y="62"/>
                  </a:cubicBezTo>
                  <a:cubicBezTo>
                    <a:pt x="131" y="62"/>
                    <a:pt x="131" y="63"/>
                    <a:pt x="131" y="63"/>
                  </a:cubicBezTo>
                  <a:cubicBezTo>
                    <a:pt x="131" y="63"/>
                    <a:pt x="131" y="63"/>
                    <a:pt x="130" y="63"/>
                  </a:cubicBezTo>
                  <a:cubicBezTo>
                    <a:pt x="131" y="64"/>
                    <a:pt x="131" y="64"/>
                    <a:pt x="131" y="65"/>
                  </a:cubicBezTo>
                  <a:cubicBezTo>
                    <a:pt x="131" y="65"/>
                    <a:pt x="131" y="65"/>
                    <a:pt x="131" y="65"/>
                  </a:cubicBezTo>
                  <a:cubicBezTo>
                    <a:pt x="132" y="67"/>
                    <a:pt x="132" y="68"/>
                    <a:pt x="133" y="69"/>
                  </a:cubicBezTo>
                  <a:cubicBezTo>
                    <a:pt x="134" y="69"/>
                    <a:pt x="134" y="70"/>
                    <a:pt x="135" y="71"/>
                  </a:cubicBezTo>
                  <a:cubicBezTo>
                    <a:pt x="135" y="70"/>
                    <a:pt x="134" y="70"/>
                    <a:pt x="134" y="69"/>
                  </a:cubicBezTo>
                  <a:cubicBezTo>
                    <a:pt x="135" y="69"/>
                    <a:pt x="135" y="70"/>
                    <a:pt x="136" y="71"/>
                  </a:cubicBezTo>
                  <a:cubicBezTo>
                    <a:pt x="135" y="71"/>
                    <a:pt x="135" y="71"/>
                    <a:pt x="135" y="71"/>
                  </a:cubicBezTo>
                  <a:cubicBezTo>
                    <a:pt x="135" y="72"/>
                    <a:pt x="134" y="71"/>
                    <a:pt x="134" y="72"/>
                  </a:cubicBezTo>
                  <a:cubicBezTo>
                    <a:pt x="134" y="73"/>
                    <a:pt x="134" y="71"/>
                    <a:pt x="135" y="72"/>
                  </a:cubicBezTo>
                  <a:cubicBezTo>
                    <a:pt x="136" y="73"/>
                    <a:pt x="134" y="73"/>
                    <a:pt x="135" y="74"/>
                  </a:cubicBezTo>
                  <a:cubicBezTo>
                    <a:pt x="135" y="74"/>
                    <a:pt x="136" y="73"/>
                    <a:pt x="136" y="73"/>
                  </a:cubicBezTo>
                  <a:cubicBezTo>
                    <a:pt x="136" y="74"/>
                    <a:pt x="137" y="75"/>
                    <a:pt x="136" y="75"/>
                  </a:cubicBezTo>
                  <a:cubicBezTo>
                    <a:pt x="137" y="76"/>
                    <a:pt x="137" y="77"/>
                    <a:pt x="137" y="78"/>
                  </a:cubicBezTo>
                  <a:cubicBezTo>
                    <a:pt x="139" y="78"/>
                    <a:pt x="138" y="77"/>
                    <a:pt x="138" y="76"/>
                  </a:cubicBezTo>
                  <a:cubicBezTo>
                    <a:pt x="139" y="76"/>
                    <a:pt x="138" y="77"/>
                    <a:pt x="138" y="78"/>
                  </a:cubicBezTo>
                  <a:cubicBezTo>
                    <a:pt x="139" y="78"/>
                    <a:pt x="139" y="78"/>
                    <a:pt x="139" y="79"/>
                  </a:cubicBezTo>
                  <a:cubicBezTo>
                    <a:pt x="139" y="79"/>
                    <a:pt x="138" y="79"/>
                    <a:pt x="138" y="78"/>
                  </a:cubicBezTo>
                  <a:cubicBezTo>
                    <a:pt x="138" y="78"/>
                    <a:pt x="138" y="79"/>
                    <a:pt x="138" y="79"/>
                  </a:cubicBezTo>
                  <a:cubicBezTo>
                    <a:pt x="137" y="79"/>
                    <a:pt x="137" y="79"/>
                    <a:pt x="137" y="80"/>
                  </a:cubicBezTo>
                  <a:cubicBezTo>
                    <a:pt x="137" y="80"/>
                    <a:pt x="138" y="79"/>
                    <a:pt x="138" y="80"/>
                  </a:cubicBezTo>
                  <a:cubicBezTo>
                    <a:pt x="139" y="80"/>
                    <a:pt x="139" y="79"/>
                    <a:pt x="139" y="79"/>
                  </a:cubicBezTo>
                  <a:cubicBezTo>
                    <a:pt x="140" y="80"/>
                    <a:pt x="139" y="80"/>
                    <a:pt x="139" y="80"/>
                  </a:cubicBezTo>
                  <a:cubicBezTo>
                    <a:pt x="140" y="81"/>
                    <a:pt x="140" y="81"/>
                    <a:pt x="140" y="82"/>
                  </a:cubicBezTo>
                  <a:cubicBezTo>
                    <a:pt x="139" y="83"/>
                    <a:pt x="140" y="81"/>
                    <a:pt x="139" y="82"/>
                  </a:cubicBezTo>
                  <a:cubicBezTo>
                    <a:pt x="138" y="82"/>
                    <a:pt x="139" y="82"/>
                    <a:pt x="139" y="83"/>
                  </a:cubicBezTo>
                  <a:cubicBezTo>
                    <a:pt x="139" y="84"/>
                    <a:pt x="139" y="83"/>
                    <a:pt x="139" y="83"/>
                  </a:cubicBezTo>
                  <a:cubicBezTo>
                    <a:pt x="140" y="83"/>
                    <a:pt x="139" y="84"/>
                    <a:pt x="141" y="83"/>
                  </a:cubicBezTo>
                  <a:cubicBezTo>
                    <a:pt x="141" y="84"/>
                    <a:pt x="142" y="85"/>
                    <a:pt x="141" y="85"/>
                  </a:cubicBezTo>
                  <a:cubicBezTo>
                    <a:pt x="142" y="86"/>
                    <a:pt x="142" y="88"/>
                    <a:pt x="142" y="90"/>
                  </a:cubicBezTo>
                  <a:cubicBezTo>
                    <a:pt x="143" y="91"/>
                    <a:pt x="143" y="91"/>
                    <a:pt x="142" y="91"/>
                  </a:cubicBezTo>
                  <a:cubicBezTo>
                    <a:pt x="143" y="92"/>
                    <a:pt x="143" y="92"/>
                    <a:pt x="143" y="92"/>
                  </a:cubicBezTo>
                  <a:cubicBezTo>
                    <a:pt x="143" y="95"/>
                    <a:pt x="144" y="97"/>
                    <a:pt x="144" y="99"/>
                  </a:cubicBezTo>
                  <a:cubicBezTo>
                    <a:pt x="144" y="99"/>
                    <a:pt x="144" y="99"/>
                    <a:pt x="144" y="100"/>
                  </a:cubicBezTo>
                  <a:cubicBezTo>
                    <a:pt x="145" y="100"/>
                    <a:pt x="144" y="100"/>
                    <a:pt x="144" y="101"/>
                  </a:cubicBezTo>
                  <a:cubicBezTo>
                    <a:pt x="143" y="101"/>
                    <a:pt x="143" y="100"/>
                    <a:pt x="143" y="100"/>
                  </a:cubicBezTo>
                  <a:cubicBezTo>
                    <a:pt x="143" y="100"/>
                    <a:pt x="144" y="99"/>
                    <a:pt x="143" y="98"/>
                  </a:cubicBezTo>
                  <a:cubicBezTo>
                    <a:pt x="143" y="98"/>
                    <a:pt x="143" y="99"/>
                    <a:pt x="143" y="99"/>
                  </a:cubicBezTo>
                  <a:cubicBezTo>
                    <a:pt x="143" y="100"/>
                    <a:pt x="142" y="100"/>
                    <a:pt x="142" y="100"/>
                  </a:cubicBezTo>
                  <a:cubicBezTo>
                    <a:pt x="142" y="100"/>
                    <a:pt x="142" y="101"/>
                    <a:pt x="142" y="101"/>
                  </a:cubicBezTo>
                  <a:cubicBezTo>
                    <a:pt x="143" y="101"/>
                    <a:pt x="142" y="100"/>
                    <a:pt x="143" y="101"/>
                  </a:cubicBezTo>
                  <a:cubicBezTo>
                    <a:pt x="143" y="101"/>
                    <a:pt x="144" y="102"/>
                    <a:pt x="144" y="101"/>
                  </a:cubicBezTo>
                  <a:cubicBezTo>
                    <a:pt x="145" y="101"/>
                    <a:pt x="145" y="103"/>
                    <a:pt x="144" y="103"/>
                  </a:cubicBezTo>
                  <a:cubicBezTo>
                    <a:pt x="145" y="104"/>
                    <a:pt x="145" y="104"/>
                    <a:pt x="145" y="105"/>
                  </a:cubicBezTo>
                  <a:cubicBezTo>
                    <a:pt x="145" y="106"/>
                    <a:pt x="144" y="107"/>
                    <a:pt x="144" y="108"/>
                  </a:cubicBezTo>
                  <a:cubicBezTo>
                    <a:pt x="144" y="110"/>
                    <a:pt x="145" y="113"/>
                    <a:pt x="145" y="115"/>
                  </a:cubicBezTo>
                  <a:cubicBezTo>
                    <a:pt x="145" y="115"/>
                    <a:pt x="144" y="115"/>
                    <a:pt x="144" y="116"/>
                  </a:cubicBezTo>
                  <a:cubicBezTo>
                    <a:pt x="144" y="116"/>
                    <a:pt x="144" y="117"/>
                    <a:pt x="144" y="117"/>
                  </a:cubicBezTo>
                  <a:cubicBezTo>
                    <a:pt x="144" y="117"/>
                    <a:pt x="145" y="117"/>
                    <a:pt x="144" y="118"/>
                  </a:cubicBezTo>
                  <a:cubicBezTo>
                    <a:pt x="143" y="118"/>
                    <a:pt x="144" y="117"/>
                    <a:pt x="144" y="117"/>
                  </a:cubicBezTo>
                  <a:cubicBezTo>
                    <a:pt x="144" y="117"/>
                    <a:pt x="143" y="117"/>
                    <a:pt x="143" y="117"/>
                  </a:cubicBezTo>
                  <a:cubicBezTo>
                    <a:pt x="143" y="116"/>
                    <a:pt x="144" y="115"/>
                    <a:pt x="143" y="115"/>
                  </a:cubicBezTo>
                  <a:cubicBezTo>
                    <a:pt x="142" y="115"/>
                    <a:pt x="143" y="116"/>
                    <a:pt x="143" y="116"/>
                  </a:cubicBezTo>
                  <a:cubicBezTo>
                    <a:pt x="143" y="116"/>
                    <a:pt x="141" y="116"/>
                    <a:pt x="142" y="117"/>
                  </a:cubicBezTo>
                  <a:cubicBezTo>
                    <a:pt x="142" y="117"/>
                    <a:pt x="142" y="116"/>
                    <a:pt x="143" y="116"/>
                  </a:cubicBezTo>
                  <a:cubicBezTo>
                    <a:pt x="143" y="117"/>
                    <a:pt x="142" y="119"/>
                    <a:pt x="142" y="120"/>
                  </a:cubicBezTo>
                  <a:cubicBezTo>
                    <a:pt x="143" y="120"/>
                    <a:pt x="142" y="118"/>
                    <a:pt x="143" y="118"/>
                  </a:cubicBezTo>
                  <a:cubicBezTo>
                    <a:pt x="144" y="118"/>
                    <a:pt x="143" y="119"/>
                    <a:pt x="144" y="119"/>
                  </a:cubicBezTo>
                  <a:cubicBezTo>
                    <a:pt x="144" y="120"/>
                    <a:pt x="144" y="121"/>
                    <a:pt x="144" y="122"/>
                  </a:cubicBezTo>
                  <a:cubicBezTo>
                    <a:pt x="144" y="123"/>
                    <a:pt x="143" y="124"/>
                    <a:pt x="143" y="125"/>
                  </a:cubicBezTo>
                  <a:cubicBezTo>
                    <a:pt x="143" y="125"/>
                    <a:pt x="143" y="126"/>
                    <a:pt x="143" y="127"/>
                  </a:cubicBezTo>
                  <a:cubicBezTo>
                    <a:pt x="143" y="128"/>
                    <a:pt x="143" y="128"/>
                    <a:pt x="142" y="129"/>
                  </a:cubicBezTo>
                  <a:cubicBezTo>
                    <a:pt x="143" y="129"/>
                    <a:pt x="144" y="129"/>
                    <a:pt x="144" y="128"/>
                  </a:cubicBezTo>
                  <a:cubicBezTo>
                    <a:pt x="145" y="129"/>
                    <a:pt x="144" y="129"/>
                    <a:pt x="144" y="130"/>
                  </a:cubicBezTo>
                  <a:cubicBezTo>
                    <a:pt x="145" y="130"/>
                    <a:pt x="145" y="129"/>
                    <a:pt x="145" y="129"/>
                  </a:cubicBezTo>
                  <a:cubicBezTo>
                    <a:pt x="145" y="128"/>
                    <a:pt x="145" y="127"/>
                    <a:pt x="145" y="126"/>
                  </a:cubicBezTo>
                  <a:cubicBezTo>
                    <a:pt x="145" y="126"/>
                    <a:pt x="145" y="126"/>
                    <a:pt x="145" y="126"/>
                  </a:cubicBezTo>
                  <a:cubicBezTo>
                    <a:pt x="145" y="125"/>
                    <a:pt x="145" y="125"/>
                    <a:pt x="146" y="124"/>
                  </a:cubicBezTo>
                  <a:cubicBezTo>
                    <a:pt x="146" y="124"/>
                    <a:pt x="145" y="124"/>
                    <a:pt x="145" y="124"/>
                  </a:cubicBezTo>
                  <a:cubicBezTo>
                    <a:pt x="145" y="123"/>
                    <a:pt x="146" y="122"/>
                    <a:pt x="146" y="121"/>
                  </a:cubicBezTo>
                  <a:cubicBezTo>
                    <a:pt x="146" y="120"/>
                    <a:pt x="146" y="120"/>
                    <a:pt x="146" y="119"/>
                  </a:cubicBezTo>
                  <a:cubicBezTo>
                    <a:pt x="147" y="120"/>
                    <a:pt x="147" y="118"/>
                    <a:pt x="148" y="118"/>
                  </a:cubicBezTo>
                  <a:cubicBezTo>
                    <a:pt x="148" y="117"/>
                    <a:pt x="146" y="118"/>
                    <a:pt x="147" y="117"/>
                  </a:cubicBezTo>
                  <a:cubicBezTo>
                    <a:pt x="146" y="117"/>
                    <a:pt x="146" y="117"/>
                    <a:pt x="146" y="117"/>
                  </a:cubicBezTo>
                  <a:cubicBezTo>
                    <a:pt x="146" y="118"/>
                    <a:pt x="146" y="117"/>
                    <a:pt x="146" y="117"/>
                  </a:cubicBezTo>
                  <a:cubicBezTo>
                    <a:pt x="147" y="116"/>
                    <a:pt x="147" y="116"/>
                    <a:pt x="147" y="115"/>
                  </a:cubicBezTo>
                  <a:cubicBezTo>
                    <a:pt x="146" y="115"/>
                    <a:pt x="147" y="116"/>
                    <a:pt x="147" y="116"/>
                  </a:cubicBezTo>
                  <a:cubicBezTo>
                    <a:pt x="146" y="116"/>
                    <a:pt x="146" y="115"/>
                    <a:pt x="146" y="115"/>
                  </a:cubicBezTo>
                  <a:cubicBezTo>
                    <a:pt x="146" y="114"/>
                    <a:pt x="146" y="112"/>
                    <a:pt x="146" y="111"/>
                  </a:cubicBezTo>
                  <a:cubicBezTo>
                    <a:pt x="147" y="111"/>
                    <a:pt x="147" y="111"/>
                    <a:pt x="147" y="112"/>
                  </a:cubicBezTo>
                  <a:cubicBezTo>
                    <a:pt x="148" y="111"/>
                    <a:pt x="147" y="110"/>
                    <a:pt x="146" y="110"/>
                  </a:cubicBezTo>
                  <a:cubicBezTo>
                    <a:pt x="147" y="108"/>
                    <a:pt x="148" y="108"/>
                    <a:pt x="147" y="106"/>
                  </a:cubicBezTo>
                  <a:cubicBezTo>
                    <a:pt x="147" y="106"/>
                    <a:pt x="147" y="107"/>
                    <a:pt x="147" y="108"/>
                  </a:cubicBezTo>
                  <a:cubicBezTo>
                    <a:pt x="146" y="107"/>
                    <a:pt x="146" y="106"/>
                    <a:pt x="146" y="105"/>
                  </a:cubicBezTo>
                  <a:cubicBezTo>
                    <a:pt x="147" y="104"/>
                    <a:pt x="147" y="103"/>
                    <a:pt x="147" y="102"/>
                  </a:cubicBezTo>
                  <a:cubicBezTo>
                    <a:pt x="147" y="102"/>
                    <a:pt x="146" y="102"/>
                    <a:pt x="146" y="102"/>
                  </a:cubicBezTo>
                  <a:cubicBezTo>
                    <a:pt x="146" y="101"/>
                    <a:pt x="147" y="102"/>
                    <a:pt x="147" y="102"/>
                  </a:cubicBezTo>
                  <a:cubicBezTo>
                    <a:pt x="147" y="101"/>
                    <a:pt x="146" y="101"/>
                    <a:pt x="146" y="100"/>
                  </a:cubicBezTo>
                  <a:cubicBezTo>
                    <a:pt x="146" y="99"/>
                    <a:pt x="147" y="99"/>
                    <a:pt x="147" y="98"/>
                  </a:cubicBezTo>
                  <a:cubicBezTo>
                    <a:pt x="147" y="98"/>
                    <a:pt x="146" y="98"/>
                    <a:pt x="146" y="98"/>
                  </a:cubicBezTo>
                  <a:cubicBezTo>
                    <a:pt x="146" y="96"/>
                    <a:pt x="145" y="94"/>
                    <a:pt x="145" y="92"/>
                  </a:cubicBezTo>
                  <a:cubicBezTo>
                    <a:pt x="145" y="92"/>
                    <a:pt x="145" y="92"/>
                    <a:pt x="145" y="92"/>
                  </a:cubicBezTo>
                  <a:cubicBezTo>
                    <a:pt x="145" y="92"/>
                    <a:pt x="144" y="89"/>
                    <a:pt x="145" y="89"/>
                  </a:cubicBezTo>
                  <a:cubicBezTo>
                    <a:pt x="145" y="88"/>
                    <a:pt x="144" y="88"/>
                    <a:pt x="144" y="87"/>
                  </a:cubicBezTo>
                  <a:cubicBezTo>
                    <a:pt x="144" y="85"/>
                    <a:pt x="144" y="83"/>
                    <a:pt x="143" y="80"/>
                  </a:cubicBezTo>
                  <a:cubicBezTo>
                    <a:pt x="145" y="80"/>
                    <a:pt x="145" y="79"/>
                    <a:pt x="146" y="79"/>
                  </a:cubicBezTo>
                  <a:cubicBezTo>
                    <a:pt x="145" y="77"/>
                    <a:pt x="145" y="76"/>
                    <a:pt x="144" y="74"/>
                  </a:cubicBezTo>
                  <a:cubicBezTo>
                    <a:pt x="144" y="74"/>
                    <a:pt x="144" y="74"/>
                    <a:pt x="143" y="74"/>
                  </a:cubicBezTo>
                  <a:cubicBezTo>
                    <a:pt x="143" y="73"/>
                    <a:pt x="143" y="73"/>
                    <a:pt x="143" y="72"/>
                  </a:cubicBezTo>
                  <a:cubicBezTo>
                    <a:pt x="143" y="72"/>
                    <a:pt x="142" y="73"/>
                    <a:pt x="142" y="73"/>
                  </a:cubicBezTo>
                  <a:cubicBezTo>
                    <a:pt x="143" y="74"/>
                    <a:pt x="144" y="74"/>
                    <a:pt x="143" y="75"/>
                  </a:cubicBezTo>
                  <a:cubicBezTo>
                    <a:pt x="143" y="75"/>
                    <a:pt x="142" y="74"/>
                    <a:pt x="142" y="73"/>
                  </a:cubicBezTo>
                  <a:cubicBezTo>
                    <a:pt x="142" y="73"/>
                    <a:pt x="142" y="74"/>
                    <a:pt x="142" y="74"/>
                  </a:cubicBezTo>
                  <a:cubicBezTo>
                    <a:pt x="141" y="74"/>
                    <a:pt x="141" y="74"/>
                    <a:pt x="141" y="73"/>
                  </a:cubicBezTo>
                  <a:cubicBezTo>
                    <a:pt x="142" y="73"/>
                    <a:pt x="142" y="73"/>
                    <a:pt x="142" y="73"/>
                  </a:cubicBezTo>
                  <a:cubicBezTo>
                    <a:pt x="142" y="72"/>
                    <a:pt x="142" y="72"/>
                    <a:pt x="142" y="72"/>
                  </a:cubicBezTo>
                  <a:cubicBezTo>
                    <a:pt x="142" y="71"/>
                    <a:pt x="142" y="71"/>
                    <a:pt x="142" y="71"/>
                  </a:cubicBezTo>
                  <a:cubicBezTo>
                    <a:pt x="142" y="70"/>
                    <a:pt x="141" y="71"/>
                    <a:pt x="141" y="70"/>
                  </a:cubicBezTo>
                  <a:cubicBezTo>
                    <a:pt x="142" y="69"/>
                    <a:pt x="141" y="68"/>
                    <a:pt x="142" y="68"/>
                  </a:cubicBezTo>
                  <a:cubicBezTo>
                    <a:pt x="141" y="67"/>
                    <a:pt x="141" y="68"/>
                    <a:pt x="141" y="68"/>
                  </a:cubicBezTo>
                  <a:cubicBezTo>
                    <a:pt x="140" y="67"/>
                    <a:pt x="140" y="67"/>
                    <a:pt x="141" y="67"/>
                  </a:cubicBezTo>
                  <a:cubicBezTo>
                    <a:pt x="140" y="67"/>
                    <a:pt x="141" y="65"/>
                    <a:pt x="140" y="66"/>
                  </a:cubicBezTo>
                  <a:cubicBezTo>
                    <a:pt x="139" y="66"/>
                    <a:pt x="141" y="66"/>
                    <a:pt x="140" y="67"/>
                  </a:cubicBezTo>
                  <a:cubicBezTo>
                    <a:pt x="139" y="67"/>
                    <a:pt x="139" y="66"/>
                    <a:pt x="139" y="66"/>
                  </a:cubicBezTo>
                  <a:cubicBezTo>
                    <a:pt x="139" y="65"/>
                    <a:pt x="138" y="65"/>
                    <a:pt x="138" y="65"/>
                  </a:cubicBezTo>
                  <a:cubicBezTo>
                    <a:pt x="137" y="64"/>
                    <a:pt x="136" y="62"/>
                    <a:pt x="137" y="61"/>
                  </a:cubicBezTo>
                  <a:cubicBezTo>
                    <a:pt x="136" y="61"/>
                    <a:pt x="136" y="60"/>
                    <a:pt x="135" y="59"/>
                  </a:cubicBezTo>
                  <a:cubicBezTo>
                    <a:pt x="135" y="59"/>
                    <a:pt x="134" y="58"/>
                    <a:pt x="134" y="58"/>
                  </a:cubicBezTo>
                  <a:cubicBezTo>
                    <a:pt x="134" y="60"/>
                    <a:pt x="135" y="60"/>
                    <a:pt x="135" y="61"/>
                  </a:cubicBezTo>
                  <a:cubicBezTo>
                    <a:pt x="134" y="61"/>
                    <a:pt x="134" y="60"/>
                    <a:pt x="134" y="59"/>
                  </a:cubicBezTo>
                  <a:cubicBezTo>
                    <a:pt x="133" y="59"/>
                    <a:pt x="133" y="58"/>
                    <a:pt x="132" y="57"/>
                  </a:cubicBezTo>
                  <a:cubicBezTo>
                    <a:pt x="133" y="56"/>
                    <a:pt x="133" y="57"/>
                    <a:pt x="133" y="57"/>
                  </a:cubicBezTo>
                  <a:cubicBezTo>
                    <a:pt x="133" y="56"/>
                    <a:pt x="132" y="56"/>
                    <a:pt x="132" y="56"/>
                  </a:cubicBezTo>
                  <a:cubicBezTo>
                    <a:pt x="132" y="55"/>
                    <a:pt x="131" y="55"/>
                    <a:pt x="131" y="54"/>
                  </a:cubicBezTo>
                  <a:cubicBezTo>
                    <a:pt x="130" y="54"/>
                    <a:pt x="132" y="55"/>
                    <a:pt x="131" y="55"/>
                  </a:cubicBezTo>
                  <a:cubicBezTo>
                    <a:pt x="130" y="54"/>
                    <a:pt x="130" y="53"/>
                    <a:pt x="129" y="54"/>
                  </a:cubicBezTo>
                  <a:cubicBezTo>
                    <a:pt x="129" y="53"/>
                    <a:pt x="129" y="52"/>
                    <a:pt x="129" y="51"/>
                  </a:cubicBezTo>
                  <a:cubicBezTo>
                    <a:pt x="129" y="51"/>
                    <a:pt x="128" y="51"/>
                    <a:pt x="128" y="52"/>
                  </a:cubicBezTo>
                  <a:cubicBezTo>
                    <a:pt x="127" y="51"/>
                    <a:pt x="128" y="50"/>
                    <a:pt x="127" y="51"/>
                  </a:cubicBezTo>
                  <a:cubicBezTo>
                    <a:pt x="127" y="50"/>
                    <a:pt x="127" y="50"/>
                    <a:pt x="127" y="49"/>
                  </a:cubicBezTo>
                  <a:cubicBezTo>
                    <a:pt x="127" y="49"/>
                    <a:pt x="127" y="50"/>
                    <a:pt x="126" y="50"/>
                  </a:cubicBezTo>
                  <a:cubicBezTo>
                    <a:pt x="126" y="48"/>
                    <a:pt x="125" y="48"/>
                    <a:pt x="124" y="46"/>
                  </a:cubicBezTo>
                  <a:cubicBezTo>
                    <a:pt x="124" y="46"/>
                    <a:pt x="123" y="46"/>
                    <a:pt x="123" y="46"/>
                  </a:cubicBezTo>
                  <a:cubicBezTo>
                    <a:pt x="124" y="46"/>
                    <a:pt x="123" y="45"/>
                    <a:pt x="124" y="45"/>
                  </a:cubicBezTo>
                  <a:cubicBezTo>
                    <a:pt x="123" y="45"/>
                    <a:pt x="122" y="44"/>
                    <a:pt x="122" y="44"/>
                  </a:cubicBezTo>
                  <a:cubicBezTo>
                    <a:pt x="121" y="45"/>
                    <a:pt x="122" y="44"/>
                    <a:pt x="121" y="44"/>
                  </a:cubicBezTo>
                  <a:cubicBezTo>
                    <a:pt x="121" y="43"/>
                    <a:pt x="121" y="44"/>
                    <a:pt x="120" y="44"/>
                  </a:cubicBezTo>
                  <a:cubicBezTo>
                    <a:pt x="119" y="42"/>
                    <a:pt x="118" y="41"/>
                    <a:pt x="116" y="40"/>
                  </a:cubicBezTo>
                  <a:cubicBezTo>
                    <a:pt x="116" y="40"/>
                    <a:pt x="116" y="39"/>
                    <a:pt x="116" y="39"/>
                  </a:cubicBezTo>
                  <a:cubicBezTo>
                    <a:pt x="115" y="39"/>
                    <a:pt x="115" y="39"/>
                    <a:pt x="114" y="38"/>
                  </a:cubicBezTo>
                  <a:cubicBezTo>
                    <a:pt x="114" y="38"/>
                    <a:pt x="114" y="38"/>
                    <a:pt x="114" y="37"/>
                  </a:cubicBezTo>
                  <a:cubicBezTo>
                    <a:pt x="113" y="37"/>
                    <a:pt x="113" y="36"/>
                    <a:pt x="112" y="35"/>
                  </a:cubicBezTo>
                  <a:cubicBezTo>
                    <a:pt x="110" y="34"/>
                    <a:pt x="108" y="32"/>
                    <a:pt x="109" y="30"/>
                  </a:cubicBezTo>
                  <a:cubicBezTo>
                    <a:pt x="110" y="29"/>
                    <a:pt x="110" y="29"/>
                    <a:pt x="110" y="28"/>
                  </a:cubicBezTo>
                  <a:cubicBezTo>
                    <a:pt x="110" y="28"/>
                    <a:pt x="110" y="28"/>
                    <a:pt x="111" y="28"/>
                  </a:cubicBezTo>
                  <a:cubicBezTo>
                    <a:pt x="111" y="27"/>
                    <a:pt x="112" y="27"/>
                    <a:pt x="112" y="26"/>
                  </a:cubicBezTo>
                  <a:cubicBezTo>
                    <a:pt x="112" y="27"/>
                    <a:pt x="113" y="26"/>
                    <a:pt x="114" y="26"/>
                  </a:cubicBezTo>
                  <a:cubicBezTo>
                    <a:pt x="114" y="26"/>
                    <a:pt x="114" y="27"/>
                    <a:pt x="115" y="26"/>
                  </a:cubicBezTo>
                  <a:cubicBezTo>
                    <a:pt x="115" y="27"/>
                    <a:pt x="116" y="28"/>
                    <a:pt x="117" y="29"/>
                  </a:cubicBezTo>
                  <a:cubicBezTo>
                    <a:pt x="118" y="30"/>
                    <a:pt x="119" y="31"/>
                    <a:pt x="120" y="32"/>
                  </a:cubicBezTo>
                  <a:cubicBezTo>
                    <a:pt x="120" y="32"/>
                    <a:pt x="120" y="33"/>
                    <a:pt x="120" y="33"/>
                  </a:cubicBezTo>
                  <a:cubicBezTo>
                    <a:pt x="120" y="34"/>
                    <a:pt x="121" y="34"/>
                    <a:pt x="122" y="34"/>
                  </a:cubicBezTo>
                  <a:cubicBezTo>
                    <a:pt x="122" y="35"/>
                    <a:pt x="122" y="35"/>
                    <a:pt x="122" y="35"/>
                  </a:cubicBezTo>
                  <a:cubicBezTo>
                    <a:pt x="123" y="36"/>
                    <a:pt x="124" y="36"/>
                    <a:pt x="123" y="37"/>
                  </a:cubicBezTo>
                  <a:cubicBezTo>
                    <a:pt x="124" y="37"/>
                    <a:pt x="124" y="37"/>
                    <a:pt x="124" y="37"/>
                  </a:cubicBezTo>
                  <a:cubicBezTo>
                    <a:pt x="124" y="37"/>
                    <a:pt x="125" y="38"/>
                    <a:pt x="125" y="38"/>
                  </a:cubicBezTo>
                  <a:cubicBezTo>
                    <a:pt x="126" y="39"/>
                    <a:pt x="126" y="39"/>
                    <a:pt x="126" y="39"/>
                  </a:cubicBezTo>
                  <a:cubicBezTo>
                    <a:pt x="126" y="39"/>
                    <a:pt x="126" y="39"/>
                    <a:pt x="126" y="39"/>
                  </a:cubicBezTo>
                  <a:cubicBezTo>
                    <a:pt x="127" y="40"/>
                    <a:pt x="127" y="41"/>
                    <a:pt x="127" y="41"/>
                  </a:cubicBezTo>
                  <a:cubicBezTo>
                    <a:pt x="128" y="41"/>
                    <a:pt x="128" y="41"/>
                    <a:pt x="128" y="41"/>
                  </a:cubicBezTo>
                  <a:cubicBezTo>
                    <a:pt x="129" y="42"/>
                    <a:pt x="129" y="42"/>
                    <a:pt x="130" y="43"/>
                  </a:cubicBezTo>
                  <a:cubicBezTo>
                    <a:pt x="130" y="44"/>
                    <a:pt x="130" y="44"/>
                    <a:pt x="130" y="43"/>
                  </a:cubicBezTo>
                  <a:cubicBezTo>
                    <a:pt x="131" y="45"/>
                    <a:pt x="133" y="46"/>
                    <a:pt x="134" y="48"/>
                  </a:cubicBezTo>
                  <a:cubicBezTo>
                    <a:pt x="134" y="49"/>
                    <a:pt x="133" y="48"/>
                    <a:pt x="133" y="49"/>
                  </a:cubicBezTo>
                  <a:cubicBezTo>
                    <a:pt x="134" y="50"/>
                    <a:pt x="134" y="48"/>
                    <a:pt x="134" y="49"/>
                  </a:cubicBezTo>
                  <a:cubicBezTo>
                    <a:pt x="135" y="50"/>
                    <a:pt x="136" y="51"/>
                    <a:pt x="137" y="52"/>
                  </a:cubicBezTo>
                  <a:cubicBezTo>
                    <a:pt x="137" y="52"/>
                    <a:pt x="136" y="52"/>
                    <a:pt x="136" y="52"/>
                  </a:cubicBezTo>
                  <a:cubicBezTo>
                    <a:pt x="136" y="53"/>
                    <a:pt x="137" y="53"/>
                    <a:pt x="137" y="53"/>
                  </a:cubicBezTo>
                  <a:cubicBezTo>
                    <a:pt x="138" y="53"/>
                    <a:pt x="137" y="53"/>
                    <a:pt x="137" y="53"/>
                  </a:cubicBezTo>
                  <a:cubicBezTo>
                    <a:pt x="137" y="54"/>
                    <a:pt x="138" y="54"/>
                    <a:pt x="138" y="53"/>
                  </a:cubicBezTo>
                  <a:cubicBezTo>
                    <a:pt x="139" y="55"/>
                    <a:pt x="139" y="55"/>
                    <a:pt x="139" y="55"/>
                  </a:cubicBezTo>
                  <a:cubicBezTo>
                    <a:pt x="139" y="56"/>
                    <a:pt x="139" y="55"/>
                    <a:pt x="138" y="56"/>
                  </a:cubicBezTo>
                  <a:cubicBezTo>
                    <a:pt x="139" y="56"/>
                    <a:pt x="139" y="56"/>
                    <a:pt x="139" y="56"/>
                  </a:cubicBezTo>
                  <a:cubicBezTo>
                    <a:pt x="139" y="57"/>
                    <a:pt x="139" y="55"/>
                    <a:pt x="140" y="56"/>
                  </a:cubicBezTo>
                  <a:cubicBezTo>
                    <a:pt x="140" y="57"/>
                    <a:pt x="139" y="56"/>
                    <a:pt x="139" y="57"/>
                  </a:cubicBezTo>
                  <a:cubicBezTo>
                    <a:pt x="139" y="57"/>
                    <a:pt x="139" y="57"/>
                    <a:pt x="139" y="58"/>
                  </a:cubicBezTo>
                  <a:cubicBezTo>
                    <a:pt x="140" y="58"/>
                    <a:pt x="140" y="57"/>
                    <a:pt x="141" y="57"/>
                  </a:cubicBezTo>
                  <a:cubicBezTo>
                    <a:pt x="142" y="59"/>
                    <a:pt x="142" y="59"/>
                    <a:pt x="142" y="59"/>
                  </a:cubicBezTo>
                  <a:cubicBezTo>
                    <a:pt x="142" y="59"/>
                    <a:pt x="141" y="59"/>
                    <a:pt x="141" y="59"/>
                  </a:cubicBezTo>
                  <a:cubicBezTo>
                    <a:pt x="141" y="59"/>
                    <a:pt x="142" y="60"/>
                    <a:pt x="142" y="59"/>
                  </a:cubicBezTo>
                  <a:cubicBezTo>
                    <a:pt x="143" y="61"/>
                    <a:pt x="143" y="61"/>
                    <a:pt x="143" y="62"/>
                  </a:cubicBezTo>
                  <a:cubicBezTo>
                    <a:pt x="143" y="63"/>
                    <a:pt x="144" y="63"/>
                    <a:pt x="143" y="63"/>
                  </a:cubicBezTo>
                  <a:cubicBezTo>
                    <a:pt x="144" y="64"/>
                    <a:pt x="144" y="62"/>
                    <a:pt x="144" y="64"/>
                  </a:cubicBezTo>
                  <a:cubicBezTo>
                    <a:pt x="144" y="64"/>
                    <a:pt x="145" y="63"/>
                    <a:pt x="145" y="63"/>
                  </a:cubicBezTo>
                  <a:cubicBezTo>
                    <a:pt x="145" y="63"/>
                    <a:pt x="146" y="65"/>
                    <a:pt x="145" y="65"/>
                  </a:cubicBezTo>
                  <a:cubicBezTo>
                    <a:pt x="145" y="66"/>
                    <a:pt x="146" y="65"/>
                    <a:pt x="146" y="66"/>
                  </a:cubicBezTo>
                  <a:cubicBezTo>
                    <a:pt x="146" y="67"/>
                    <a:pt x="146" y="67"/>
                    <a:pt x="146" y="67"/>
                  </a:cubicBezTo>
                  <a:cubicBezTo>
                    <a:pt x="146" y="67"/>
                    <a:pt x="146" y="67"/>
                    <a:pt x="147" y="67"/>
                  </a:cubicBezTo>
                  <a:cubicBezTo>
                    <a:pt x="147" y="68"/>
                    <a:pt x="147" y="68"/>
                    <a:pt x="146" y="69"/>
                  </a:cubicBezTo>
                  <a:cubicBezTo>
                    <a:pt x="147" y="69"/>
                    <a:pt x="147" y="69"/>
                    <a:pt x="148" y="70"/>
                  </a:cubicBezTo>
                  <a:cubicBezTo>
                    <a:pt x="148" y="70"/>
                    <a:pt x="148" y="71"/>
                    <a:pt x="148" y="71"/>
                  </a:cubicBezTo>
                  <a:cubicBezTo>
                    <a:pt x="148" y="71"/>
                    <a:pt x="148" y="70"/>
                    <a:pt x="148" y="70"/>
                  </a:cubicBezTo>
                  <a:cubicBezTo>
                    <a:pt x="149" y="71"/>
                    <a:pt x="149" y="73"/>
                    <a:pt x="150" y="75"/>
                  </a:cubicBezTo>
                  <a:cubicBezTo>
                    <a:pt x="149" y="76"/>
                    <a:pt x="148" y="76"/>
                    <a:pt x="148" y="77"/>
                  </a:cubicBezTo>
                  <a:cubicBezTo>
                    <a:pt x="148" y="78"/>
                    <a:pt x="149" y="78"/>
                    <a:pt x="149" y="78"/>
                  </a:cubicBezTo>
                  <a:cubicBezTo>
                    <a:pt x="149" y="77"/>
                    <a:pt x="150" y="79"/>
                    <a:pt x="150" y="78"/>
                  </a:cubicBezTo>
                  <a:cubicBezTo>
                    <a:pt x="151" y="78"/>
                    <a:pt x="151" y="80"/>
                    <a:pt x="152" y="79"/>
                  </a:cubicBezTo>
                  <a:cubicBezTo>
                    <a:pt x="152" y="79"/>
                    <a:pt x="152" y="80"/>
                    <a:pt x="153" y="81"/>
                  </a:cubicBezTo>
                  <a:cubicBezTo>
                    <a:pt x="153" y="82"/>
                    <a:pt x="153" y="83"/>
                    <a:pt x="153" y="84"/>
                  </a:cubicBezTo>
                  <a:cubicBezTo>
                    <a:pt x="154" y="85"/>
                    <a:pt x="154" y="87"/>
                    <a:pt x="154" y="89"/>
                  </a:cubicBezTo>
                  <a:cubicBezTo>
                    <a:pt x="153" y="89"/>
                    <a:pt x="154" y="87"/>
                    <a:pt x="153" y="86"/>
                  </a:cubicBezTo>
                  <a:cubicBezTo>
                    <a:pt x="153" y="85"/>
                    <a:pt x="153" y="84"/>
                    <a:pt x="152" y="84"/>
                  </a:cubicBezTo>
                  <a:cubicBezTo>
                    <a:pt x="152" y="84"/>
                    <a:pt x="152" y="85"/>
                    <a:pt x="152" y="85"/>
                  </a:cubicBezTo>
                  <a:cubicBezTo>
                    <a:pt x="152" y="86"/>
                    <a:pt x="153" y="86"/>
                    <a:pt x="153" y="87"/>
                  </a:cubicBezTo>
                  <a:cubicBezTo>
                    <a:pt x="153" y="87"/>
                    <a:pt x="153" y="87"/>
                    <a:pt x="153" y="87"/>
                  </a:cubicBezTo>
                  <a:cubicBezTo>
                    <a:pt x="153" y="88"/>
                    <a:pt x="153" y="89"/>
                    <a:pt x="152" y="89"/>
                  </a:cubicBezTo>
                  <a:cubicBezTo>
                    <a:pt x="152" y="90"/>
                    <a:pt x="153" y="90"/>
                    <a:pt x="153" y="90"/>
                  </a:cubicBezTo>
                  <a:cubicBezTo>
                    <a:pt x="153" y="92"/>
                    <a:pt x="153" y="92"/>
                    <a:pt x="153" y="92"/>
                  </a:cubicBezTo>
                  <a:cubicBezTo>
                    <a:pt x="153" y="92"/>
                    <a:pt x="153" y="92"/>
                    <a:pt x="152" y="92"/>
                  </a:cubicBezTo>
                  <a:cubicBezTo>
                    <a:pt x="153" y="93"/>
                    <a:pt x="153" y="92"/>
                    <a:pt x="153" y="93"/>
                  </a:cubicBezTo>
                  <a:cubicBezTo>
                    <a:pt x="153" y="93"/>
                    <a:pt x="153" y="94"/>
                    <a:pt x="154" y="94"/>
                  </a:cubicBezTo>
                  <a:cubicBezTo>
                    <a:pt x="154" y="96"/>
                    <a:pt x="155" y="98"/>
                    <a:pt x="154" y="99"/>
                  </a:cubicBezTo>
                  <a:cubicBezTo>
                    <a:pt x="154" y="98"/>
                    <a:pt x="154" y="96"/>
                    <a:pt x="154" y="95"/>
                  </a:cubicBezTo>
                  <a:cubicBezTo>
                    <a:pt x="153" y="95"/>
                    <a:pt x="153" y="94"/>
                    <a:pt x="152" y="94"/>
                  </a:cubicBezTo>
                  <a:cubicBezTo>
                    <a:pt x="152" y="95"/>
                    <a:pt x="153" y="95"/>
                    <a:pt x="153" y="95"/>
                  </a:cubicBezTo>
                  <a:cubicBezTo>
                    <a:pt x="153" y="96"/>
                    <a:pt x="154" y="97"/>
                    <a:pt x="154" y="98"/>
                  </a:cubicBezTo>
                  <a:cubicBezTo>
                    <a:pt x="153" y="98"/>
                    <a:pt x="153" y="98"/>
                    <a:pt x="153" y="98"/>
                  </a:cubicBezTo>
                  <a:cubicBezTo>
                    <a:pt x="153" y="101"/>
                    <a:pt x="153" y="103"/>
                    <a:pt x="154" y="106"/>
                  </a:cubicBezTo>
                  <a:cubicBezTo>
                    <a:pt x="153" y="106"/>
                    <a:pt x="153" y="105"/>
                    <a:pt x="153" y="106"/>
                  </a:cubicBezTo>
                  <a:cubicBezTo>
                    <a:pt x="153" y="107"/>
                    <a:pt x="154" y="105"/>
                    <a:pt x="154" y="107"/>
                  </a:cubicBezTo>
                  <a:cubicBezTo>
                    <a:pt x="153" y="108"/>
                    <a:pt x="152" y="107"/>
                    <a:pt x="152" y="106"/>
                  </a:cubicBezTo>
                  <a:cubicBezTo>
                    <a:pt x="151" y="106"/>
                    <a:pt x="152" y="108"/>
                    <a:pt x="153" y="107"/>
                  </a:cubicBezTo>
                  <a:cubicBezTo>
                    <a:pt x="153" y="108"/>
                    <a:pt x="153" y="108"/>
                    <a:pt x="153" y="108"/>
                  </a:cubicBezTo>
                  <a:cubicBezTo>
                    <a:pt x="153" y="110"/>
                    <a:pt x="153" y="113"/>
                    <a:pt x="153" y="116"/>
                  </a:cubicBezTo>
                  <a:cubicBezTo>
                    <a:pt x="152" y="119"/>
                    <a:pt x="152" y="122"/>
                    <a:pt x="152" y="125"/>
                  </a:cubicBezTo>
                  <a:cubicBezTo>
                    <a:pt x="152" y="125"/>
                    <a:pt x="152" y="125"/>
                    <a:pt x="152" y="125"/>
                  </a:cubicBezTo>
                  <a:cubicBezTo>
                    <a:pt x="152" y="126"/>
                    <a:pt x="152" y="127"/>
                    <a:pt x="152" y="128"/>
                  </a:cubicBezTo>
                  <a:cubicBezTo>
                    <a:pt x="151" y="128"/>
                    <a:pt x="152" y="127"/>
                    <a:pt x="151" y="127"/>
                  </a:cubicBezTo>
                  <a:cubicBezTo>
                    <a:pt x="150" y="128"/>
                    <a:pt x="151" y="128"/>
                    <a:pt x="150" y="128"/>
                  </a:cubicBezTo>
                  <a:cubicBezTo>
                    <a:pt x="150" y="129"/>
                    <a:pt x="151" y="128"/>
                    <a:pt x="150" y="127"/>
                  </a:cubicBezTo>
                  <a:cubicBezTo>
                    <a:pt x="150" y="128"/>
                    <a:pt x="149" y="129"/>
                    <a:pt x="149" y="130"/>
                  </a:cubicBezTo>
                  <a:cubicBezTo>
                    <a:pt x="150" y="130"/>
                    <a:pt x="150" y="131"/>
                    <a:pt x="150" y="132"/>
                  </a:cubicBezTo>
                  <a:cubicBezTo>
                    <a:pt x="150" y="133"/>
                    <a:pt x="150" y="133"/>
                    <a:pt x="149" y="133"/>
                  </a:cubicBezTo>
                  <a:cubicBezTo>
                    <a:pt x="150" y="134"/>
                    <a:pt x="149" y="136"/>
                    <a:pt x="148" y="138"/>
                  </a:cubicBezTo>
                  <a:cubicBezTo>
                    <a:pt x="148" y="138"/>
                    <a:pt x="148" y="138"/>
                    <a:pt x="147" y="138"/>
                  </a:cubicBezTo>
                  <a:cubicBezTo>
                    <a:pt x="147" y="138"/>
                    <a:pt x="147" y="139"/>
                    <a:pt x="148" y="139"/>
                  </a:cubicBezTo>
                  <a:cubicBezTo>
                    <a:pt x="147" y="140"/>
                    <a:pt x="147" y="141"/>
                    <a:pt x="146" y="142"/>
                  </a:cubicBezTo>
                  <a:cubicBezTo>
                    <a:pt x="146" y="145"/>
                    <a:pt x="144" y="146"/>
                    <a:pt x="144" y="148"/>
                  </a:cubicBezTo>
                  <a:cubicBezTo>
                    <a:pt x="143" y="149"/>
                    <a:pt x="143" y="150"/>
                    <a:pt x="143" y="150"/>
                  </a:cubicBezTo>
                  <a:cubicBezTo>
                    <a:pt x="142" y="150"/>
                    <a:pt x="143" y="151"/>
                    <a:pt x="143" y="151"/>
                  </a:cubicBezTo>
                  <a:cubicBezTo>
                    <a:pt x="142" y="152"/>
                    <a:pt x="142" y="152"/>
                    <a:pt x="141" y="152"/>
                  </a:cubicBezTo>
                  <a:cubicBezTo>
                    <a:pt x="142" y="153"/>
                    <a:pt x="141" y="154"/>
                    <a:pt x="140" y="155"/>
                  </a:cubicBezTo>
                  <a:cubicBezTo>
                    <a:pt x="140" y="156"/>
                    <a:pt x="139" y="157"/>
                    <a:pt x="138" y="159"/>
                  </a:cubicBezTo>
                  <a:cubicBezTo>
                    <a:pt x="137" y="159"/>
                    <a:pt x="138" y="158"/>
                    <a:pt x="137" y="158"/>
                  </a:cubicBezTo>
                  <a:cubicBezTo>
                    <a:pt x="137" y="159"/>
                    <a:pt x="138" y="160"/>
                    <a:pt x="137" y="161"/>
                  </a:cubicBezTo>
                  <a:cubicBezTo>
                    <a:pt x="137" y="160"/>
                    <a:pt x="137" y="160"/>
                    <a:pt x="136" y="160"/>
                  </a:cubicBezTo>
                  <a:cubicBezTo>
                    <a:pt x="136" y="160"/>
                    <a:pt x="137" y="161"/>
                    <a:pt x="135" y="161"/>
                  </a:cubicBezTo>
                  <a:cubicBezTo>
                    <a:pt x="135" y="161"/>
                    <a:pt x="136" y="160"/>
                    <a:pt x="135" y="160"/>
                  </a:cubicBezTo>
                  <a:cubicBezTo>
                    <a:pt x="135" y="160"/>
                    <a:pt x="136" y="161"/>
                    <a:pt x="135" y="162"/>
                  </a:cubicBezTo>
                  <a:cubicBezTo>
                    <a:pt x="134" y="162"/>
                    <a:pt x="134" y="161"/>
                    <a:pt x="134" y="161"/>
                  </a:cubicBezTo>
                  <a:cubicBezTo>
                    <a:pt x="133" y="161"/>
                    <a:pt x="134" y="162"/>
                    <a:pt x="134" y="162"/>
                  </a:cubicBezTo>
                  <a:cubicBezTo>
                    <a:pt x="133" y="162"/>
                    <a:pt x="133" y="163"/>
                    <a:pt x="133" y="163"/>
                  </a:cubicBezTo>
                  <a:cubicBezTo>
                    <a:pt x="133" y="164"/>
                    <a:pt x="133" y="165"/>
                    <a:pt x="133" y="166"/>
                  </a:cubicBezTo>
                  <a:cubicBezTo>
                    <a:pt x="133" y="165"/>
                    <a:pt x="132" y="165"/>
                    <a:pt x="132" y="165"/>
                  </a:cubicBezTo>
                  <a:cubicBezTo>
                    <a:pt x="132" y="164"/>
                    <a:pt x="132" y="164"/>
                    <a:pt x="133" y="164"/>
                  </a:cubicBezTo>
                  <a:cubicBezTo>
                    <a:pt x="132" y="163"/>
                    <a:pt x="131" y="165"/>
                    <a:pt x="131" y="165"/>
                  </a:cubicBezTo>
                  <a:cubicBezTo>
                    <a:pt x="131" y="165"/>
                    <a:pt x="131" y="164"/>
                    <a:pt x="130" y="164"/>
                  </a:cubicBezTo>
                  <a:cubicBezTo>
                    <a:pt x="130" y="164"/>
                    <a:pt x="130" y="165"/>
                    <a:pt x="130" y="165"/>
                  </a:cubicBezTo>
                  <a:cubicBezTo>
                    <a:pt x="130" y="166"/>
                    <a:pt x="129" y="166"/>
                    <a:pt x="129" y="166"/>
                  </a:cubicBezTo>
                  <a:cubicBezTo>
                    <a:pt x="130" y="165"/>
                    <a:pt x="130" y="162"/>
                    <a:pt x="132" y="162"/>
                  </a:cubicBezTo>
                  <a:cubicBezTo>
                    <a:pt x="132" y="161"/>
                    <a:pt x="131" y="162"/>
                    <a:pt x="131" y="161"/>
                  </a:cubicBezTo>
                  <a:cubicBezTo>
                    <a:pt x="132" y="161"/>
                    <a:pt x="132" y="159"/>
                    <a:pt x="133" y="159"/>
                  </a:cubicBezTo>
                  <a:cubicBezTo>
                    <a:pt x="133" y="159"/>
                    <a:pt x="133" y="158"/>
                    <a:pt x="133" y="158"/>
                  </a:cubicBezTo>
                  <a:cubicBezTo>
                    <a:pt x="133" y="157"/>
                    <a:pt x="135" y="157"/>
                    <a:pt x="134" y="155"/>
                  </a:cubicBezTo>
                  <a:cubicBezTo>
                    <a:pt x="135" y="155"/>
                    <a:pt x="136" y="153"/>
                    <a:pt x="136" y="152"/>
                  </a:cubicBezTo>
                  <a:cubicBezTo>
                    <a:pt x="136" y="152"/>
                    <a:pt x="137" y="151"/>
                    <a:pt x="137" y="150"/>
                  </a:cubicBezTo>
                  <a:cubicBezTo>
                    <a:pt x="136" y="150"/>
                    <a:pt x="136" y="150"/>
                    <a:pt x="136" y="151"/>
                  </a:cubicBezTo>
                  <a:cubicBezTo>
                    <a:pt x="135" y="150"/>
                    <a:pt x="136" y="150"/>
                    <a:pt x="136" y="150"/>
                  </a:cubicBezTo>
                  <a:cubicBezTo>
                    <a:pt x="136" y="149"/>
                    <a:pt x="135" y="149"/>
                    <a:pt x="135" y="149"/>
                  </a:cubicBezTo>
                  <a:cubicBezTo>
                    <a:pt x="134" y="150"/>
                    <a:pt x="135" y="151"/>
                    <a:pt x="135" y="152"/>
                  </a:cubicBezTo>
                  <a:cubicBezTo>
                    <a:pt x="134" y="153"/>
                    <a:pt x="134" y="154"/>
                    <a:pt x="133" y="155"/>
                  </a:cubicBezTo>
                  <a:cubicBezTo>
                    <a:pt x="133" y="156"/>
                    <a:pt x="132" y="157"/>
                    <a:pt x="132" y="158"/>
                  </a:cubicBezTo>
                  <a:cubicBezTo>
                    <a:pt x="132" y="157"/>
                    <a:pt x="131" y="157"/>
                    <a:pt x="131" y="156"/>
                  </a:cubicBezTo>
                  <a:cubicBezTo>
                    <a:pt x="130" y="156"/>
                    <a:pt x="130" y="157"/>
                    <a:pt x="130" y="157"/>
                  </a:cubicBezTo>
                  <a:cubicBezTo>
                    <a:pt x="130" y="157"/>
                    <a:pt x="130" y="157"/>
                    <a:pt x="131" y="157"/>
                  </a:cubicBezTo>
                  <a:cubicBezTo>
                    <a:pt x="131" y="157"/>
                    <a:pt x="130" y="158"/>
                    <a:pt x="130" y="159"/>
                  </a:cubicBezTo>
                  <a:cubicBezTo>
                    <a:pt x="130" y="159"/>
                    <a:pt x="129" y="158"/>
                    <a:pt x="129" y="158"/>
                  </a:cubicBezTo>
                  <a:cubicBezTo>
                    <a:pt x="129" y="159"/>
                    <a:pt x="130" y="159"/>
                    <a:pt x="129" y="160"/>
                  </a:cubicBezTo>
                  <a:cubicBezTo>
                    <a:pt x="129" y="159"/>
                    <a:pt x="129" y="159"/>
                    <a:pt x="128" y="159"/>
                  </a:cubicBezTo>
                  <a:cubicBezTo>
                    <a:pt x="128" y="160"/>
                    <a:pt x="128" y="160"/>
                    <a:pt x="129" y="159"/>
                  </a:cubicBezTo>
                  <a:cubicBezTo>
                    <a:pt x="129" y="160"/>
                    <a:pt x="128" y="160"/>
                    <a:pt x="129" y="160"/>
                  </a:cubicBezTo>
                  <a:cubicBezTo>
                    <a:pt x="128" y="161"/>
                    <a:pt x="128" y="161"/>
                    <a:pt x="127" y="160"/>
                  </a:cubicBezTo>
                  <a:cubicBezTo>
                    <a:pt x="126" y="161"/>
                    <a:pt x="127" y="161"/>
                    <a:pt x="126" y="162"/>
                  </a:cubicBezTo>
                  <a:cubicBezTo>
                    <a:pt x="126" y="163"/>
                    <a:pt x="125" y="162"/>
                    <a:pt x="125" y="163"/>
                  </a:cubicBezTo>
                  <a:cubicBezTo>
                    <a:pt x="124" y="163"/>
                    <a:pt x="124" y="164"/>
                    <a:pt x="125" y="164"/>
                  </a:cubicBezTo>
                  <a:cubicBezTo>
                    <a:pt x="125" y="165"/>
                    <a:pt x="125" y="166"/>
                    <a:pt x="125" y="167"/>
                  </a:cubicBezTo>
                  <a:cubicBezTo>
                    <a:pt x="125" y="167"/>
                    <a:pt x="125" y="167"/>
                    <a:pt x="124" y="167"/>
                  </a:cubicBezTo>
                  <a:cubicBezTo>
                    <a:pt x="124" y="167"/>
                    <a:pt x="124" y="167"/>
                    <a:pt x="124" y="167"/>
                  </a:cubicBezTo>
                  <a:cubicBezTo>
                    <a:pt x="124" y="166"/>
                    <a:pt x="123" y="166"/>
                    <a:pt x="123" y="167"/>
                  </a:cubicBezTo>
                  <a:cubicBezTo>
                    <a:pt x="123" y="167"/>
                    <a:pt x="123" y="167"/>
                    <a:pt x="122" y="168"/>
                  </a:cubicBezTo>
                  <a:cubicBezTo>
                    <a:pt x="121" y="167"/>
                    <a:pt x="122" y="167"/>
                    <a:pt x="121" y="167"/>
                  </a:cubicBezTo>
                  <a:cubicBezTo>
                    <a:pt x="121" y="166"/>
                    <a:pt x="121" y="167"/>
                    <a:pt x="121" y="167"/>
                  </a:cubicBezTo>
                  <a:cubicBezTo>
                    <a:pt x="121" y="168"/>
                    <a:pt x="121" y="169"/>
                    <a:pt x="120" y="169"/>
                  </a:cubicBezTo>
                  <a:cubicBezTo>
                    <a:pt x="121" y="170"/>
                    <a:pt x="121" y="170"/>
                    <a:pt x="121" y="170"/>
                  </a:cubicBezTo>
                  <a:cubicBezTo>
                    <a:pt x="121" y="169"/>
                    <a:pt x="122" y="169"/>
                    <a:pt x="122" y="168"/>
                  </a:cubicBezTo>
                  <a:cubicBezTo>
                    <a:pt x="123" y="169"/>
                    <a:pt x="124" y="168"/>
                    <a:pt x="125" y="169"/>
                  </a:cubicBezTo>
                  <a:cubicBezTo>
                    <a:pt x="124" y="169"/>
                    <a:pt x="124" y="170"/>
                    <a:pt x="123" y="171"/>
                  </a:cubicBezTo>
                  <a:cubicBezTo>
                    <a:pt x="123" y="171"/>
                    <a:pt x="122" y="172"/>
                    <a:pt x="121" y="173"/>
                  </a:cubicBezTo>
                  <a:cubicBezTo>
                    <a:pt x="121" y="173"/>
                    <a:pt x="120" y="174"/>
                    <a:pt x="120" y="175"/>
                  </a:cubicBezTo>
                  <a:cubicBezTo>
                    <a:pt x="119" y="175"/>
                    <a:pt x="118" y="176"/>
                    <a:pt x="118" y="176"/>
                  </a:cubicBezTo>
                  <a:cubicBezTo>
                    <a:pt x="117" y="175"/>
                    <a:pt x="118" y="175"/>
                    <a:pt x="118" y="175"/>
                  </a:cubicBezTo>
                  <a:cubicBezTo>
                    <a:pt x="119" y="175"/>
                    <a:pt x="119" y="174"/>
                    <a:pt x="119" y="174"/>
                  </a:cubicBezTo>
                  <a:cubicBezTo>
                    <a:pt x="120" y="174"/>
                    <a:pt x="120" y="173"/>
                    <a:pt x="121" y="173"/>
                  </a:cubicBezTo>
                  <a:cubicBezTo>
                    <a:pt x="121" y="172"/>
                    <a:pt x="122" y="171"/>
                    <a:pt x="123" y="170"/>
                  </a:cubicBezTo>
                  <a:cubicBezTo>
                    <a:pt x="122" y="170"/>
                    <a:pt x="122" y="171"/>
                    <a:pt x="121" y="171"/>
                  </a:cubicBezTo>
                  <a:cubicBezTo>
                    <a:pt x="120" y="171"/>
                    <a:pt x="121" y="172"/>
                    <a:pt x="120" y="172"/>
                  </a:cubicBezTo>
                  <a:cubicBezTo>
                    <a:pt x="120" y="173"/>
                    <a:pt x="120" y="172"/>
                    <a:pt x="120" y="172"/>
                  </a:cubicBezTo>
                  <a:cubicBezTo>
                    <a:pt x="119" y="172"/>
                    <a:pt x="120" y="173"/>
                    <a:pt x="120" y="173"/>
                  </a:cubicBezTo>
                  <a:cubicBezTo>
                    <a:pt x="120" y="173"/>
                    <a:pt x="119" y="173"/>
                    <a:pt x="119" y="173"/>
                  </a:cubicBezTo>
                  <a:cubicBezTo>
                    <a:pt x="119" y="174"/>
                    <a:pt x="119" y="174"/>
                    <a:pt x="119" y="174"/>
                  </a:cubicBezTo>
                  <a:cubicBezTo>
                    <a:pt x="118" y="175"/>
                    <a:pt x="117" y="175"/>
                    <a:pt x="117" y="176"/>
                  </a:cubicBezTo>
                  <a:cubicBezTo>
                    <a:pt x="117" y="176"/>
                    <a:pt x="116" y="176"/>
                    <a:pt x="116" y="176"/>
                  </a:cubicBezTo>
                  <a:cubicBezTo>
                    <a:pt x="116" y="177"/>
                    <a:pt x="117" y="176"/>
                    <a:pt x="117" y="177"/>
                  </a:cubicBezTo>
                  <a:cubicBezTo>
                    <a:pt x="116" y="177"/>
                    <a:pt x="116" y="177"/>
                    <a:pt x="116" y="177"/>
                  </a:cubicBezTo>
                  <a:cubicBezTo>
                    <a:pt x="115" y="177"/>
                    <a:pt x="116" y="177"/>
                    <a:pt x="116" y="178"/>
                  </a:cubicBezTo>
                  <a:cubicBezTo>
                    <a:pt x="115" y="179"/>
                    <a:pt x="114" y="181"/>
                    <a:pt x="113" y="182"/>
                  </a:cubicBezTo>
                  <a:cubicBezTo>
                    <a:pt x="113" y="182"/>
                    <a:pt x="112" y="182"/>
                    <a:pt x="112" y="182"/>
                  </a:cubicBezTo>
                  <a:cubicBezTo>
                    <a:pt x="112" y="182"/>
                    <a:pt x="111" y="182"/>
                    <a:pt x="111" y="183"/>
                  </a:cubicBezTo>
                  <a:cubicBezTo>
                    <a:pt x="111" y="183"/>
                    <a:pt x="110" y="183"/>
                    <a:pt x="110" y="184"/>
                  </a:cubicBezTo>
                  <a:cubicBezTo>
                    <a:pt x="110" y="184"/>
                    <a:pt x="110" y="184"/>
                    <a:pt x="109" y="184"/>
                  </a:cubicBezTo>
                  <a:cubicBezTo>
                    <a:pt x="109" y="185"/>
                    <a:pt x="106" y="186"/>
                    <a:pt x="105" y="187"/>
                  </a:cubicBezTo>
                  <a:cubicBezTo>
                    <a:pt x="104" y="187"/>
                    <a:pt x="105" y="187"/>
                    <a:pt x="105" y="186"/>
                  </a:cubicBezTo>
                  <a:cubicBezTo>
                    <a:pt x="106" y="186"/>
                    <a:pt x="106" y="186"/>
                    <a:pt x="107" y="185"/>
                  </a:cubicBezTo>
                  <a:cubicBezTo>
                    <a:pt x="107" y="184"/>
                    <a:pt x="107" y="184"/>
                    <a:pt x="107" y="184"/>
                  </a:cubicBezTo>
                  <a:cubicBezTo>
                    <a:pt x="106" y="183"/>
                    <a:pt x="106" y="185"/>
                    <a:pt x="106" y="185"/>
                  </a:cubicBezTo>
                  <a:cubicBezTo>
                    <a:pt x="105" y="185"/>
                    <a:pt x="104" y="186"/>
                    <a:pt x="104" y="185"/>
                  </a:cubicBezTo>
                  <a:cubicBezTo>
                    <a:pt x="104" y="186"/>
                    <a:pt x="105" y="186"/>
                    <a:pt x="104" y="187"/>
                  </a:cubicBezTo>
                  <a:cubicBezTo>
                    <a:pt x="104" y="187"/>
                    <a:pt x="104" y="187"/>
                    <a:pt x="103" y="187"/>
                  </a:cubicBezTo>
                  <a:cubicBezTo>
                    <a:pt x="104" y="188"/>
                    <a:pt x="104" y="187"/>
                    <a:pt x="104" y="187"/>
                  </a:cubicBezTo>
                  <a:cubicBezTo>
                    <a:pt x="104" y="187"/>
                    <a:pt x="104" y="188"/>
                    <a:pt x="104" y="188"/>
                  </a:cubicBezTo>
                  <a:cubicBezTo>
                    <a:pt x="104" y="188"/>
                    <a:pt x="103" y="189"/>
                    <a:pt x="103" y="189"/>
                  </a:cubicBezTo>
                  <a:cubicBezTo>
                    <a:pt x="102" y="189"/>
                    <a:pt x="102" y="190"/>
                    <a:pt x="101" y="190"/>
                  </a:cubicBezTo>
                  <a:cubicBezTo>
                    <a:pt x="101" y="190"/>
                    <a:pt x="100" y="190"/>
                    <a:pt x="100" y="190"/>
                  </a:cubicBezTo>
                  <a:cubicBezTo>
                    <a:pt x="100" y="190"/>
                    <a:pt x="100" y="190"/>
                    <a:pt x="100" y="190"/>
                  </a:cubicBezTo>
                  <a:cubicBezTo>
                    <a:pt x="100" y="191"/>
                    <a:pt x="99" y="190"/>
                    <a:pt x="99" y="191"/>
                  </a:cubicBezTo>
                  <a:cubicBezTo>
                    <a:pt x="99" y="192"/>
                    <a:pt x="98" y="191"/>
                    <a:pt x="98" y="191"/>
                  </a:cubicBezTo>
                  <a:cubicBezTo>
                    <a:pt x="98" y="191"/>
                    <a:pt x="98" y="192"/>
                    <a:pt x="97" y="192"/>
                  </a:cubicBezTo>
                  <a:cubicBezTo>
                    <a:pt x="97" y="192"/>
                    <a:pt x="97" y="191"/>
                    <a:pt x="98" y="191"/>
                  </a:cubicBezTo>
                  <a:cubicBezTo>
                    <a:pt x="97" y="191"/>
                    <a:pt x="97" y="191"/>
                    <a:pt x="97" y="191"/>
                  </a:cubicBezTo>
                  <a:cubicBezTo>
                    <a:pt x="96" y="191"/>
                    <a:pt x="96" y="191"/>
                    <a:pt x="96" y="192"/>
                  </a:cubicBezTo>
                  <a:cubicBezTo>
                    <a:pt x="96" y="192"/>
                    <a:pt x="95" y="192"/>
                    <a:pt x="95" y="193"/>
                  </a:cubicBezTo>
                  <a:cubicBezTo>
                    <a:pt x="96" y="193"/>
                    <a:pt x="96" y="192"/>
                    <a:pt x="97" y="192"/>
                  </a:cubicBezTo>
                  <a:cubicBezTo>
                    <a:pt x="97" y="192"/>
                    <a:pt x="96" y="193"/>
                    <a:pt x="96" y="193"/>
                  </a:cubicBezTo>
                  <a:cubicBezTo>
                    <a:pt x="96" y="194"/>
                    <a:pt x="97" y="193"/>
                    <a:pt x="98" y="194"/>
                  </a:cubicBezTo>
                  <a:cubicBezTo>
                    <a:pt x="98" y="193"/>
                    <a:pt x="99" y="193"/>
                    <a:pt x="100" y="193"/>
                  </a:cubicBezTo>
                  <a:cubicBezTo>
                    <a:pt x="100" y="194"/>
                    <a:pt x="98" y="193"/>
                    <a:pt x="99" y="194"/>
                  </a:cubicBezTo>
                  <a:cubicBezTo>
                    <a:pt x="99" y="194"/>
                    <a:pt x="99" y="194"/>
                    <a:pt x="99" y="194"/>
                  </a:cubicBezTo>
                  <a:cubicBezTo>
                    <a:pt x="100" y="194"/>
                    <a:pt x="99" y="196"/>
                    <a:pt x="100" y="195"/>
                  </a:cubicBezTo>
                  <a:cubicBezTo>
                    <a:pt x="101" y="196"/>
                    <a:pt x="98" y="195"/>
                    <a:pt x="99" y="196"/>
                  </a:cubicBezTo>
                  <a:cubicBezTo>
                    <a:pt x="100" y="196"/>
                    <a:pt x="100" y="197"/>
                    <a:pt x="101" y="196"/>
                  </a:cubicBezTo>
                  <a:cubicBezTo>
                    <a:pt x="102" y="195"/>
                    <a:pt x="101" y="196"/>
                    <a:pt x="101" y="195"/>
                  </a:cubicBezTo>
                  <a:cubicBezTo>
                    <a:pt x="102" y="195"/>
                    <a:pt x="102" y="195"/>
                    <a:pt x="103" y="196"/>
                  </a:cubicBezTo>
                  <a:cubicBezTo>
                    <a:pt x="103" y="195"/>
                    <a:pt x="103" y="195"/>
                    <a:pt x="104" y="195"/>
                  </a:cubicBezTo>
                  <a:cubicBezTo>
                    <a:pt x="104" y="196"/>
                    <a:pt x="103" y="196"/>
                    <a:pt x="103" y="197"/>
                  </a:cubicBezTo>
                  <a:cubicBezTo>
                    <a:pt x="102" y="197"/>
                    <a:pt x="101" y="197"/>
                    <a:pt x="100" y="198"/>
                  </a:cubicBezTo>
                  <a:cubicBezTo>
                    <a:pt x="100" y="197"/>
                    <a:pt x="101" y="197"/>
                    <a:pt x="100" y="197"/>
                  </a:cubicBezTo>
                  <a:cubicBezTo>
                    <a:pt x="99" y="197"/>
                    <a:pt x="100" y="198"/>
                    <a:pt x="99" y="198"/>
                  </a:cubicBezTo>
                  <a:cubicBezTo>
                    <a:pt x="99" y="198"/>
                    <a:pt x="99" y="198"/>
                    <a:pt x="100" y="198"/>
                  </a:cubicBezTo>
                  <a:cubicBezTo>
                    <a:pt x="99" y="199"/>
                    <a:pt x="98" y="200"/>
                    <a:pt x="99" y="201"/>
                  </a:cubicBezTo>
                  <a:cubicBezTo>
                    <a:pt x="98" y="202"/>
                    <a:pt x="98" y="201"/>
                    <a:pt x="97" y="201"/>
                  </a:cubicBezTo>
                  <a:cubicBezTo>
                    <a:pt x="96" y="201"/>
                    <a:pt x="96" y="202"/>
                    <a:pt x="95" y="202"/>
                  </a:cubicBezTo>
                  <a:cubicBezTo>
                    <a:pt x="94" y="202"/>
                    <a:pt x="95" y="201"/>
                    <a:pt x="95" y="201"/>
                  </a:cubicBezTo>
                  <a:cubicBezTo>
                    <a:pt x="94" y="200"/>
                    <a:pt x="93" y="202"/>
                    <a:pt x="92" y="201"/>
                  </a:cubicBezTo>
                  <a:cubicBezTo>
                    <a:pt x="91" y="201"/>
                    <a:pt x="92" y="202"/>
                    <a:pt x="93" y="202"/>
                  </a:cubicBezTo>
                  <a:cubicBezTo>
                    <a:pt x="93" y="203"/>
                    <a:pt x="92" y="203"/>
                    <a:pt x="92" y="203"/>
                  </a:cubicBezTo>
                  <a:cubicBezTo>
                    <a:pt x="92" y="202"/>
                    <a:pt x="91" y="202"/>
                    <a:pt x="91" y="201"/>
                  </a:cubicBezTo>
                  <a:cubicBezTo>
                    <a:pt x="90" y="202"/>
                    <a:pt x="89" y="203"/>
                    <a:pt x="88" y="204"/>
                  </a:cubicBezTo>
                  <a:cubicBezTo>
                    <a:pt x="87" y="204"/>
                    <a:pt x="87" y="203"/>
                    <a:pt x="87" y="203"/>
                  </a:cubicBezTo>
                  <a:cubicBezTo>
                    <a:pt x="86" y="203"/>
                    <a:pt x="86" y="204"/>
                    <a:pt x="86" y="204"/>
                  </a:cubicBezTo>
                  <a:cubicBezTo>
                    <a:pt x="86" y="204"/>
                    <a:pt x="87" y="204"/>
                    <a:pt x="86" y="205"/>
                  </a:cubicBezTo>
                  <a:cubicBezTo>
                    <a:pt x="86" y="205"/>
                    <a:pt x="86" y="204"/>
                    <a:pt x="85" y="204"/>
                  </a:cubicBezTo>
                  <a:cubicBezTo>
                    <a:pt x="85" y="204"/>
                    <a:pt x="84" y="205"/>
                    <a:pt x="83" y="205"/>
                  </a:cubicBezTo>
                  <a:cubicBezTo>
                    <a:pt x="82" y="205"/>
                    <a:pt x="82" y="205"/>
                    <a:pt x="81" y="205"/>
                  </a:cubicBezTo>
                  <a:cubicBezTo>
                    <a:pt x="81" y="205"/>
                    <a:pt x="82" y="205"/>
                    <a:pt x="82" y="205"/>
                  </a:cubicBezTo>
                  <a:cubicBezTo>
                    <a:pt x="82" y="206"/>
                    <a:pt x="81" y="206"/>
                    <a:pt x="80" y="206"/>
                  </a:cubicBezTo>
                  <a:cubicBezTo>
                    <a:pt x="79" y="206"/>
                    <a:pt x="77" y="206"/>
                    <a:pt x="77" y="206"/>
                  </a:cubicBezTo>
                  <a:cubicBezTo>
                    <a:pt x="76" y="206"/>
                    <a:pt x="76" y="205"/>
                    <a:pt x="76" y="205"/>
                  </a:cubicBezTo>
                  <a:cubicBezTo>
                    <a:pt x="75" y="205"/>
                    <a:pt x="76" y="206"/>
                    <a:pt x="76" y="206"/>
                  </a:cubicBezTo>
                  <a:cubicBezTo>
                    <a:pt x="74" y="206"/>
                    <a:pt x="73" y="206"/>
                    <a:pt x="71" y="207"/>
                  </a:cubicBezTo>
                  <a:cubicBezTo>
                    <a:pt x="71" y="206"/>
                    <a:pt x="71" y="205"/>
                    <a:pt x="70" y="206"/>
                  </a:cubicBezTo>
                  <a:cubicBezTo>
                    <a:pt x="70" y="206"/>
                    <a:pt x="71" y="206"/>
                    <a:pt x="71" y="206"/>
                  </a:cubicBezTo>
                  <a:cubicBezTo>
                    <a:pt x="70" y="207"/>
                    <a:pt x="70" y="206"/>
                    <a:pt x="70" y="206"/>
                  </a:cubicBezTo>
                  <a:cubicBezTo>
                    <a:pt x="70" y="206"/>
                    <a:pt x="69" y="207"/>
                    <a:pt x="68" y="206"/>
                  </a:cubicBezTo>
                  <a:cubicBezTo>
                    <a:pt x="69" y="205"/>
                    <a:pt x="70" y="206"/>
                    <a:pt x="71" y="205"/>
                  </a:cubicBezTo>
                  <a:cubicBezTo>
                    <a:pt x="72" y="205"/>
                    <a:pt x="72" y="204"/>
                    <a:pt x="73" y="204"/>
                  </a:cubicBezTo>
                  <a:cubicBezTo>
                    <a:pt x="72" y="205"/>
                    <a:pt x="73" y="205"/>
                    <a:pt x="73" y="205"/>
                  </a:cubicBezTo>
                  <a:cubicBezTo>
                    <a:pt x="74" y="205"/>
                    <a:pt x="75" y="205"/>
                    <a:pt x="75" y="205"/>
                  </a:cubicBezTo>
                  <a:cubicBezTo>
                    <a:pt x="75" y="205"/>
                    <a:pt x="76" y="204"/>
                    <a:pt x="76" y="204"/>
                  </a:cubicBezTo>
                  <a:cubicBezTo>
                    <a:pt x="76" y="204"/>
                    <a:pt x="76" y="205"/>
                    <a:pt x="77" y="206"/>
                  </a:cubicBezTo>
                  <a:cubicBezTo>
                    <a:pt x="78" y="205"/>
                    <a:pt x="78" y="206"/>
                    <a:pt x="79" y="206"/>
                  </a:cubicBezTo>
                  <a:cubicBezTo>
                    <a:pt x="79" y="204"/>
                    <a:pt x="77" y="205"/>
                    <a:pt x="78" y="203"/>
                  </a:cubicBezTo>
                  <a:cubicBezTo>
                    <a:pt x="79" y="204"/>
                    <a:pt x="79" y="204"/>
                    <a:pt x="80" y="205"/>
                  </a:cubicBezTo>
                  <a:cubicBezTo>
                    <a:pt x="81" y="205"/>
                    <a:pt x="81" y="204"/>
                    <a:pt x="80" y="204"/>
                  </a:cubicBezTo>
                  <a:cubicBezTo>
                    <a:pt x="80" y="204"/>
                    <a:pt x="80" y="204"/>
                    <a:pt x="80" y="204"/>
                  </a:cubicBezTo>
                  <a:cubicBezTo>
                    <a:pt x="81" y="204"/>
                    <a:pt x="82" y="204"/>
                    <a:pt x="82" y="205"/>
                  </a:cubicBezTo>
                  <a:cubicBezTo>
                    <a:pt x="83" y="205"/>
                    <a:pt x="83" y="203"/>
                    <a:pt x="82" y="204"/>
                  </a:cubicBezTo>
                  <a:cubicBezTo>
                    <a:pt x="82" y="203"/>
                    <a:pt x="83" y="204"/>
                    <a:pt x="83" y="203"/>
                  </a:cubicBezTo>
                  <a:cubicBezTo>
                    <a:pt x="83" y="203"/>
                    <a:pt x="83" y="203"/>
                    <a:pt x="83" y="203"/>
                  </a:cubicBezTo>
                  <a:cubicBezTo>
                    <a:pt x="83" y="203"/>
                    <a:pt x="81" y="203"/>
                    <a:pt x="82" y="204"/>
                  </a:cubicBezTo>
                  <a:cubicBezTo>
                    <a:pt x="81" y="204"/>
                    <a:pt x="81" y="203"/>
                    <a:pt x="80" y="204"/>
                  </a:cubicBezTo>
                  <a:cubicBezTo>
                    <a:pt x="80" y="203"/>
                    <a:pt x="80" y="203"/>
                    <a:pt x="80" y="203"/>
                  </a:cubicBezTo>
                  <a:cubicBezTo>
                    <a:pt x="80" y="202"/>
                    <a:pt x="80" y="203"/>
                    <a:pt x="80" y="203"/>
                  </a:cubicBezTo>
                  <a:cubicBezTo>
                    <a:pt x="79" y="203"/>
                    <a:pt x="79" y="203"/>
                    <a:pt x="79" y="203"/>
                  </a:cubicBezTo>
                  <a:cubicBezTo>
                    <a:pt x="78" y="203"/>
                    <a:pt x="78" y="203"/>
                    <a:pt x="78" y="203"/>
                  </a:cubicBezTo>
                  <a:cubicBezTo>
                    <a:pt x="77" y="203"/>
                    <a:pt x="78" y="204"/>
                    <a:pt x="78" y="204"/>
                  </a:cubicBezTo>
                  <a:cubicBezTo>
                    <a:pt x="77" y="204"/>
                    <a:pt x="76" y="204"/>
                    <a:pt x="76" y="203"/>
                  </a:cubicBezTo>
                  <a:cubicBezTo>
                    <a:pt x="75" y="203"/>
                    <a:pt x="75" y="204"/>
                    <a:pt x="75" y="205"/>
                  </a:cubicBezTo>
                  <a:cubicBezTo>
                    <a:pt x="74" y="204"/>
                    <a:pt x="74" y="204"/>
                    <a:pt x="73" y="203"/>
                  </a:cubicBezTo>
                  <a:cubicBezTo>
                    <a:pt x="73" y="204"/>
                    <a:pt x="71" y="204"/>
                    <a:pt x="70" y="205"/>
                  </a:cubicBezTo>
                  <a:cubicBezTo>
                    <a:pt x="70" y="204"/>
                    <a:pt x="69" y="204"/>
                    <a:pt x="69" y="204"/>
                  </a:cubicBezTo>
                  <a:cubicBezTo>
                    <a:pt x="68" y="204"/>
                    <a:pt x="68" y="205"/>
                    <a:pt x="67" y="205"/>
                  </a:cubicBezTo>
                  <a:cubicBezTo>
                    <a:pt x="67" y="205"/>
                    <a:pt x="67" y="205"/>
                    <a:pt x="68" y="205"/>
                  </a:cubicBezTo>
                  <a:cubicBezTo>
                    <a:pt x="67" y="204"/>
                    <a:pt x="66" y="204"/>
                    <a:pt x="66" y="205"/>
                  </a:cubicBezTo>
                  <a:cubicBezTo>
                    <a:pt x="66" y="205"/>
                    <a:pt x="67" y="205"/>
                    <a:pt x="67" y="205"/>
                  </a:cubicBezTo>
                  <a:cubicBezTo>
                    <a:pt x="67" y="206"/>
                    <a:pt x="68" y="206"/>
                    <a:pt x="68" y="206"/>
                  </a:cubicBezTo>
                  <a:cubicBezTo>
                    <a:pt x="70" y="206"/>
                    <a:pt x="70" y="206"/>
                    <a:pt x="70" y="206"/>
                  </a:cubicBezTo>
                  <a:cubicBezTo>
                    <a:pt x="69" y="207"/>
                    <a:pt x="68" y="206"/>
                    <a:pt x="67" y="207"/>
                  </a:cubicBezTo>
                  <a:cubicBezTo>
                    <a:pt x="66" y="207"/>
                    <a:pt x="64" y="207"/>
                    <a:pt x="63" y="206"/>
                  </a:cubicBezTo>
                  <a:cubicBezTo>
                    <a:pt x="63" y="206"/>
                    <a:pt x="63" y="205"/>
                    <a:pt x="63" y="205"/>
                  </a:cubicBezTo>
                  <a:cubicBezTo>
                    <a:pt x="62" y="205"/>
                    <a:pt x="62" y="205"/>
                    <a:pt x="61" y="205"/>
                  </a:cubicBezTo>
                  <a:cubicBezTo>
                    <a:pt x="61" y="205"/>
                    <a:pt x="60" y="205"/>
                    <a:pt x="60" y="204"/>
                  </a:cubicBezTo>
                  <a:cubicBezTo>
                    <a:pt x="60" y="204"/>
                    <a:pt x="60" y="204"/>
                    <a:pt x="61" y="203"/>
                  </a:cubicBezTo>
                  <a:cubicBezTo>
                    <a:pt x="60" y="203"/>
                    <a:pt x="60" y="204"/>
                    <a:pt x="59" y="204"/>
                  </a:cubicBezTo>
                  <a:cubicBezTo>
                    <a:pt x="58" y="204"/>
                    <a:pt x="59" y="203"/>
                    <a:pt x="58" y="203"/>
                  </a:cubicBezTo>
                  <a:cubicBezTo>
                    <a:pt x="57" y="203"/>
                    <a:pt x="58" y="205"/>
                    <a:pt x="58" y="204"/>
                  </a:cubicBezTo>
                  <a:cubicBezTo>
                    <a:pt x="58" y="206"/>
                    <a:pt x="58" y="204"/>
                    <a:pt x="57" y="204"/>
                  </a:cubicBezTo>
                  <a:cubicBezTo>
                    <a:pt x="56" y="204"/>
                    <a:pt x="57" y="204"/>
                    <a:pt x="56" y="205"/>
                  </a:cubicBezTo>
                  <a:cubicBezTo>
                    <a:pt x="55" y="205"/>
                    <a:pt x="57" y="204"/>
                    <a:pt x="56" y="204"/>
                  </a:cubicBezTo>
                  <a:cubicBezTo>
                    <a:pt x="56" y="204"/>
                    <a:pt x="55" y="204"/>
                    <a:pt x="55" y="205"/>
                  </a:cubicBezTo>
                  <a:cubicBezTo>
                    <a:pt x="54" y="204"/>
                    <a:pt x="53" y="205"/>
                    <a:pt x="53" y="204"/>
                  </a:cubicBezTo>
                  <a:cubicBezTo>
                    <a:pt x="53" y="204"/>
                    <a:pt x="52" y="204"/>
                    <a:pt x="51" y="204"/>
                  </a:cubicBezTo>
                  <a:cubicBezTo>
                    <a:pt x="51" y="204"/>
                    <a:pt x="51" y="204"/>
                    <a:pt x="51" y="204"/>
                  </a:cubicBezTo>
                  <a:cubicBezTo>
                    <a:pt x="51" y="203"/>
                    <a:pt x="51" y="204"/>
                    <a:pt x="51" y="205"/>
                  </a:cubicBezTo>
                  <a:cubicBezTo>
                    <a:pt x="50" y="204"/>
                    <a:pt x="50" y="205"/>
                    <a:pt x="49" y="204"/>
                  </a:cubicBezTo>
                  <a:cubicBezTo>
                    <a:pt x="49" y="204"/>
                    <a:pt x="49" y="204"/>
                    <a:pt x="50" y="203"/>
                  </a:cubicBezTo>
                  <a:cubicBezTo>
                    <a:pt x="54" y="204"/>
                    <a:pt x="56" y="203"/>
                    <a:pt x="59" y="203"/>
                  </a:cubicBezTo>
                  <a:cubicBezTo>
                    <a:pt x="60" y="203"/>
                    <a:pt x="59" y="203"/>
                    <a:pt x="59" y="203"/>
                  </a:cubicBezTo>
                  <a:cubicBezTo>
                    <a:pt x="60" y="202"/>
                    <a:pt x="61" y="202"/>
                    <a:pt x="62" y="202"/>
                  </a:cubicBezTo>
                  <a:cubicBezTo>
                    <a:pt x="62" y="202"/>
                    <a:pt x="62" y="203"/>
                    <a:pt x="62" y="203"/>
                  </a:cubicBezTo>
                  <a:cubicBezTo>
                    <a:pt x="62" y="203"/>
                    <a:pt x="63" y="203"/>
                    <a:pt x="63" y="203"/>
                  </a:cubicBezTo>
                  <a:cubicBezTo>
                    <a:pt x="63" y="203"/>
                    <a:pt x="62" y="203"/>
                    <a:pt x="64" y="203"/>
                  </a:cubicBezTo>
                  <a:cubicBezTo>
                    <a:pt x="63" y="205"/>
                    <a:pt x="62" y="203"/>
                    <a:pt x="61" y="204"/>
                  </a:cubicBezTo>
                  <a:cubicBezTo>
                    <a:pt x="62" y="205"/>
                    <a:pt x="64" y="205"/>
                    <a:pt x="66" y="206"/>
                  </a:cubicBezTo>
                  <a:cubicBezTo>
                    <a:pt x="66" y="206"/>
                    <a:pt x="65" y="206"/>
                    <a:pt x="65" y="206"/>
                  </a:cubicBezTo>
                  <a:cubicBezTo>
                    <a:pt x="66" y="206"/>
                    <a:pt x="66" y="205"/>
                    <a:pt x="66" y="204"/>
                  </a:cubicBezTo>
                  <a:cubicBezTo>
                    <a:pt x="65" y="204"/>
                    <a:pt x="65" y="205"/>
                    <a:pt x="64" y="205"/>
                  </a:cubicBezTo>
                  <a:cubicBezTo>
                    <a:pt x="64" y="204"/>
                    <a:pt x="65" y="203"/>
                    <a:pt x="64" y="202"/>
                  </a:cubicBezTo>
                  <a:cubicBezTo>
                    <a:pt x="65" y="202"/>
                    <a:pt x="66" y="202"/>
                    <a:pt x="67" y="202"/>
                  </a:cubicBezTo>
                  <a:cubicBezTo>
                    <a:pt x="68" y="202"/>
                    <a:pt x="70" y="202"/>
                    <a:pt x="71" y="202"/>
                  </a:cubicBezTo>
                  <a:cubicBezTo>
                    <a:pt x="72" y="201"/>
                    <a:pt x="73" y="202"/>
                    <a:pt x="75" y="201"/>
                  </a:cubicBezTo>
                  <a:cubicBezTo>
                    <a:pt x="75" y="201"/>
                    <a:pt x="75" y="200"/>
                    <a:pt x="76" y="201"/>
                  </a:cubicBezTo>
                  <a:cubicBezTo>
                    <a:pt x="76" y="201"/>
                    <a:pt x="76" y="202"/>
                    <a:pt x="77" y="202"/>
                  </a:cubicBezTo>
                  <a:cubicBezTo>
                    <a:pt x="78" y="202"/>
                    <a:pt x="78" y="202"/>
                    <a:pt x="79" y="202"/>
                  </a:cubicBezTo>
                  <a:cubicBezTo>
                    <a:pt x="79" y="201"/>
                    <a:pt x="79" y="201"/>
                    <a:pt x="79" y="201"/>
                  </a:cubicBezTo>
                  <a:cubicBezTo>
                    <a:pt x="78" y="201"/>
                    <a:pt x="77" y="201"/>
                    <a:pt x="77" y="202"/>
                  </a:cubicBezTo>
                  <a:cubicBezTo>
                    <a:pt x="75" y="201"/>
                    <a:pt x="78" y="200"/>
                    <a:pt x="79" y="200"/>
                  </a:cubicBezTo>
                  <a:cubicBezTo>
                    <a:pt x="79" y="200"/>
                    <a:pt x="79" y="201"/>
                    <a:pt x="79" y="201"/>
                  </a:cubicBezTo>
                  <a:cubicBezTo>
                    <a:pt x="79" y="201"/>
                    <a:pt x="80" y="200"/>
                    <a:pt x="80" y="200"/>
                  </a:cubicBezTo>
                  <a:cubicBezTo>
                    <a:pt x="81" y="200"/>
                    <a:pt x="82" y="200"/>
                    <a:pt x="83" y="199"/>
                  </a:cubicBezTo>
                  <a:cubicBezTo>
                    <a:pt x="84" y="199"/>
                    <a:pt x="84" y="199"/>
                    <a:pt x="85" y="199"/>
                  </a:cubicBezTo>
                  <a:cubicBezTo>
                    <a:pt x="85" y="198"/>
                    <a:pt x="86" y="198"/>
                    <a:pt x="86" y="198"/>
                  </a:cubicBezTo>
                  <a:cubicBezTo>
                    <a:pt x="88" y="197"/>
                    <a:pt x="89" y="197"/>
                    <a:pt x="91" y="197"/>
                  </a:cubicBezTo>
                  <a:cubicBezTo>
                    <a:pt x="91" y="196"/>
                    <a:pt x="92" y="196"/>
                    <a:pt x="92" y="195"/>
                  </a:cubicBezTo>
                  <a:cubicBezTo>
                    <a:pt x="93" y="195"/>
                    <a:pt x="94" y="195"/>
                    <a:pt x="94" y="194"/>
                  </a:cubicBezTo>
                  <a:cubicBezTo>
                    <a:pt x="94" y="193"/>
                    <a:pt x="93" y="194"/>
                    <a:pt x="93" y="193"/>
                  </a:cubicBezTo>
                  <a:cubicBezTo>
                    <a:pt x="92" y="194"/>
                    <a:pt x="90" y="194"/>
                    <a:pt x="89" y="193"/>
                  </a:cubicBezTo>
                  <a:cubicBezTo>
                    <a:pt x="90" y="194"/>
                    <a:pt x="89" y="195"/>
                    <a:pt x="88" y="195"/>
                  </a:cubicBezTo>
                  <a:cubicBezTo>
                    <a:pt x="88" y="196"/>
                    <a:pt x="89" y="196"/>
                    <a:pt x="89" y="196"/>
                  </a:cubicBezTo>
                  <a:cubicBezTo>
                    <a:pt x="87" y="197"/>
                    <a:pt x="88" y="195"/>
                    <a:pt x="88" y="194"/>
                  </a:cubicBezTo>
                  <a:cubicBezTo>
                    <a:pt x="87" y="194"/>
                    <a:pt x="87" y="195"/>
                    <a:pt x="86" y="195"/>
                  </a:cubicBezTo>
                  <a:cubicBezTo>
                    <a:pt x="85" y="195"/>
                    <a:pt x="86" y="196"/>
                    <a:pt x="86" y="196"/>
                  </a:cubicBezTo>
                  <a:cubicBezTo>
                    <a:pt x="86" y="196"/>
                    <a:pt x="87" y="195"/>
                    <a:pt x="88" y="196"/>
                  </a:cubicBezTo>
                  <a:cubicBezTo>
                    <a:pt x="87" y="196"/>
                    <a:pt x="87" y="196"/>
                    <a:pt x="87" y="197"/>
                  </a:cubicBezTo>
                  <a:cubicBezTo>
                    <a:pt x="86" y="197"/>
                    <a:pt x="85" y="197"/>
                    <a:pt x="84" y="197"/>
                  </a:cubicBezTo>
                  <a:cubicBezTo>
                    <a:pt x="83" y="198"/>
                    <a:pt x="82" y="198"/>
                    <a:pt x="81" y="198"/>
                  </a:cubicBezTo>
                  <a:cubicBezTo>
                    <a:pt x="80" y="198"/>
                    <a:pt x="82" y="198"/>
                    <a:pt x="82" y="197"/>
                  </a:cubicBezTo>
                  <a:cubicBezTo>
                    <a:pt x="82" y="197"/>
                    <a:pt x="81" y="197"/>
                    <a:pt x="80" y="197"/>
                  </a:cubicBezTo>
                  <a:cubicBezTo>
                    <a:pt x="80" y="197"/>
                    <a:pt x="80" y="198"/>
                    <a:pt x="79" y="198"/>
                  </a:cubicBezTo>
                  <a:cubicBezTo>
                    <a:pt x="80" y="197"/>
                    <a:pt x="79" y="197"/>
                    <a:pt x="79" y="197"/>
                  </a:cubicBezTo>
                  <a:cubicBezTo>
                    <a:pt x="78" y="198"/>
                    <a:pt x="79" y="198"/>
                    <a:pt x="78" y="198"/>
                  </a:cubicBezTo>
                  <a:cubicBezTo>
                    <a:pt x="78" y="197"/>
                    <a:pt x="77" y="197"/>
                    <a:pt x="76" y="197"/>
                  </a:cubicBezTo>
                  <a:cubicBezTo>
                    <a:pt x="77" y="198"/>
                    <a:pt x="78" y="197"/>
                    <a:pt x="78" y="198"/>
                  </a:cubicBezTo>
                  <a:cubicBezTo>
                    <a:pt x="77" y="199"/>
                    <a:pt x="77" y="198"/>
                    <a:pt x="76" y="198"/>
                  </a:cubicBezTo>
                  <a:cubicBezTo>
                    <a:pt x="76" y="198"/>
                    <a:pt x="76" y="198"/>
                    <a:pt x="76" y="198"/>
                  </a:cubicBezTo>
                  <a:cubicBezTo>
                    <a:pt x="76" y="199"/>
                    <a:pt x="76" y="198"/>
                    <a:pt x="77" y="199"/>
                  </a:cubicBezTo>
                  <a:cubicBezTo>
                    <a:pt x="77" y="199"/>
                    <a:pt x="76" y="199"/>
                    <a:pt x="76" y="199"/>
                  </a:cubicBezTo>
                  <a:cubicBezTo>
                    <a:pt x="75" y="199"/>
                    <a:pt x="75" y="200"/>
                    <a:pt x="75" y="200"/>
                  </a:cubicBezTo>
                  <a:cubicBezTo>
                    <a:pt x="75" y="200"/>
                    <a:pt x="74" y="200"/>
                    <a:pt x="73" y="200"/>
                  </a:cubicBezTo>
                  <a:cubicBezTo>
                    <a:pt x="73" y="200"/>
                    <a:pt x="72" y="200"/>
                    <a:pt x="71" y="200"/>
                  </a:cubicBezTo>
                  <a:cubicBezTo>
                    <a:pt x="72" y="199"/>
                    <a:pt x="72" y="200"/>
                    <a:pt x="73" y="200"/>
                  </a:cubicBezTo>
                  <a:cubicBezTo>
                    <a:pt x="73" y="199"/>
                    <a:pt x="72" y="199"/>
                    <a:pt x="72" y="199"/>
                  </a:cubicBezTo>
                  <a:cubicBezTo>
                    <a:pt x="72" y="198"/>
                    <a:pt x="71" y="198"/>
                    <a:pt x="71" y="198"/>
                  </a:cubicBezTo>
                  <a:cubicBezTo>
                    <a:pt x="70" y="198"/>
                    <a:pt x="71" y="199"/>
                    <a:pt x="71" y="199"/>
                  </a:cubicBezTo>
                  <a:cubicBezTo>
                    <a:pt x="70" y="200"/>
                    <a:pt x="70" y="198"/>
                    <a:pt x="69" y="197"/>
                  </a:cubicBezTo>
                  <a:cubicBezTo>
                    <a:pt x="68" y="197"/>
                    <a:pt x="68" y="197"/>
                    <a:pt x="67" y="197"/>
                  </a:cubicBezTo>
                  <a:cubicBezTo>
                    <a:pt x="67" y="197"/>
                    <a:pt x="67" y="198"/>
                    <a:pt x="67" y="198"/>
                  </a:cubicBezTo>
                  <a:cubicBezTo>
                    <a:pt x="65" y="198"/>
                    <a:pt x="66" y="197"/>
                    <a:pt x="64" y="197"/>
                  </a:cubicBezTo>
                  <a:cubicBezTo>
                    <a:pt x="65" y="196"/>
                    <a:pt x="64" y="196"/>
                    <a:pt x="64" y="195"/>
                  </a:cubicBezTo>
                  <a:cubicBezTo>
                    <a:pt x="65" y="195"/>
                    <a:pt x="65" y="195"/>
                    <a:pt x="66" y="194"/>
                  </a:cubicBezTo>
                  <a:cubicBezTo>
                    <a:pt x="66" y="194"/>
                    <a:pt x="65" y="194"/>
                    <a:pt x="65" y="194"/>
                  </a:cubicBezTo>
                  <a:cubicBezTo>
                    <a:pt x="65" y="194"/>
                    <a:pt x="65" y="193"/>
                    <a:pt x="65" y="193"/>
                  </a:cubicBezTo>
                  <a:cubicBezTo>
                    <a:pt x="66" y="193"/>
                    <a:pt x="66" y="193"/>
                    <a:pt x="66" y="194"/>
                  </a:cubicBezTo>
                  <a:cubicBezTo>
                    <a:pt x="66" y="194"/>
                    <a:pt x="66" y="193"/>
                    <a:pt x="67" y="193"/>
                  </a:cubicBezTo>
                  <a:cubicBezTo>
                    <a:pt x="67" y="194"/>
                    <a:pt x="67" y="194"/>
                    <a:pt x="66" y="194"/>
                  </a:cubicBezTo>
                  <a:cubicBezTo>
                    <a:pt x="66" y="194"/>
                    <a:pt x="66" y="195"/>
                    <a:pt x="66" y="195"/>
                  </a:cubicBezTo>
                  <a:cubicBezTo>
                    <a:pt x="66" y="196"/>
                    <a:pt x="67" y="195"/>
                    <a:pt x="67" y="195"/>
                  </a:cubicBezTo>
                  <a:cubicBezTo>
                    <a:pt x="67" y="196"/>
                    <a:pt x="68" y="196"/>
                    <a:pt x="67" y="197"/>
                  </a:cubicBezTo>
                  <a:cubicBezTo>
                    <a:pt x="68" y="197"/>
                    <a:pt x="68" y="196"/>
                    <a:pt x="68" y="196"/>
                  </a:cubicBezTo>
                  <a:cubicBezTo>
                    <a:pt x="68" y="195"/>
                    <a:pt x="67" y="195"/>
                    <a:pt x="68" y="195"/>
                  </a:cubicBezTo>
                  <a:cubicBezTo>
                    <a:pt x="68" y="195"/>
                    <a:pt x="69" y="194"/>
                    <a:pt x="69" y="195"/>
                  </a:cubicBezTo>
                  <a:cubicBezTo>
                    <a:pt x="69" y="194"/>
                    <a:pt x="69" y="194"/>
                    <a:pt x="70" y="194"/>
                  </a:cubicBezTo>
                  <a:cubicBezTo>
                    <a:pt x="70" y="195"/>
                    <a:pt x="70" y="196"/>
                    <a:pt x="71" y="195"/>
                  </a:cubicBezTo>
                  <a:cubicBezTo>
                    <a:pt x="72" y="196"/>
                    <a:pt x="70" y="196"/>
                    <a:pt x="71" y="197"/>
                  </a:cubicBezTo>
                  <a:cubicBezTo>
                    <a:pt x="71" y="196"/>
                    <a:pt x="71" y="196"/>
                    <a:pt x="72" y="196"/>
                  </a:cubicBezTo>
                  <a:cubicBezTo>
                    <a:pt x="72" y="196"/>
                    <a:pt x="72" y="197"/>
                    <a:pt x="73" y="197"/>
                  </a:cubicBezTo>
                  <a:cubicBezTo>
                    <a:pt x="73" y="197"/>
                    <a:pt x="72" y="198"/>
                    <a:pt x="73" y="199"/>
                  </a:cubicBezTo>
                  <a:cubicBezTo>
                    <a:pt x="73" y="198"/>
                    <a:pt x="73" y="198"/>
                    <a:pt x="74" y="198"/>
                  </a:cubicBezTo>
                  <a:cubicBezTo>
                    <a:pt x="74" y="199"/>
                    <a:pt x="73" y="198"/>
                    <a:pt x="74" y="199"/>
                  </a:cubicBezTo>
                  <a:cubicBezTo>
                    <a:pt x="75" y="200"/>
                    <a:pt x="74" y="199"/>
                    <a:pt x="74" y="198"/>
                  </a:cubicBezTo>
                  <a:cubicBezTo>
                    <a:pt x="75" y="198"/>
                    <a:pt x="75" y="199"/>
                    <a:pt x="75" y="199"/>
                  </a:cubicBezTo>
                  <a:cubicBezTo>
                    <a:pt x="76" y="199"/>
                    <a:pt x="75" y="198"/>
                    <a:pt x="76" y="198"/>
                  </a:cubicBezTo>
                  <a:cubicBezTo>
                    <a:pt x="76" y="197"/>
                    <a:pt x="76" y="198"/>
                    <a:pt x="75" y="198"/>
                  </a:cubicBezTo>
                  <a:cubicBezTo>
                    <a:pt x="75" y="197"/>
                    <a:pt x="74" y="197"/>
                    <a:pt x="74" y="197"/>
                  </a:cubicBezTo>
                  <a:cubicBezTo>
                    <a:pt x="74" y="197"/>
                    <a:pt x="74" y="197"/>
                    <a:pt x="74" y="196"/>
                  </a:cubicBezTo>
                  <a:cubicBezTo>
                    <a:pt x="74" y="196"/>
                    <a:pt x="73" y="196"/>
                    <a:pt x="73" y="196"/>
                  </a:cubicBezTo>
                  <a:cubicBezTo>
                    <a:pt x="74" y="195"/>
                    <a:pt x="74" y="195"/>
                    <a:pt x="74" y="195"/>
                  </a:cubicBezTo>
                  <a:cubicBezTo>
                    <a:pt x="74" y="196"/>
                    <a:pt x="74" y="196"/>
                    <a:pt x="74" y="196"/>
                  </a:cubicBezTo>
                  <a:cubicBezTo>
                    <a:pt x="75" y="196"/>
                    <a:pt x="75" y="196"/>
                    <a:pt x="75" y="196"/>
                  </a:cubicBezTo>
                  <a:cubicBezTo>
                    <a:pt x="75" y="194"/>
                    <a:pt x="74" y="195"/>
                    <a:pt x="73" y="195"/>
                  </a:cubicBezTo>
                  <a:cubicBezTo>
                    <a:pt x="73" y="194"/>
                    <a:pt x="74" y="194"/>
                    <a:pt x="74" y="194"/>
                  </a:cubicBezTo>
                  <a:cubicBezTo>
                    <a:pt x="73" y="194"/>
                    <a:pt x="73" y="193"/>
                    <a:pt x="74" y="193"/>
                  </a:cubicBezTo>
                  <a:cubicBezTo>
                    <a:pt x="74" y="192"/>
                    <a:pt x="73" y="192"/>
                    <a:pt x="73" y="192"/>
                  </a:cubicBezTo>
                  <a:cubicBezTo>
                    <a:pt x="73" y="192"/>
                    <a:pt x="73" y="193"/>
                    <a:pt x="72" y="192"/>
                  </a:cubicBezTo>
                  <a:cubicBezTo>
                    <a:pt x="72" y="191"/>
                    <a:pt x="74" y="192"/>
                    <a:pt x="75" y="191"/>
                  </a:cubicBezTo>
                  <a:cubicBezTo>
                    <a:pt x="76" y="191"/>
                    <a:pt x="76" y="191"/>
                    <a:pt x="77" y="191"/>
                  </a:cubicBezTo>
                  <a:cubicBezTo>
                    <a:pt x="77" y="191"/>
                    <a:pt x="76" y="191"/>
                    <a:pt x="76" y="191"/>
                  </a:cubicBezTo>
                  <a:cubicBezTo>
                    <a:pt x="77" y="192"/>
                    <a:pt x="77" y="191"/>
                    <a:pt x="77" y="191"/>
                  </a:cubicBezTo>
                  <a:cubicBezTo>
                    <a:pt x="78" y="191"/>
                    <a:pt x="78" y="191"/>
                    <a:pt x="78" y="191"/>
                  </a:cubicBezTo>
                  <a:cubicBezTo>
                    <a:pt x="79" y="191"/>
                    <a:pt x="79" y="191"/>
                    <a:pt x="79" y="190"/>
                  </a:cubicBezTo>
                  <a:cubicBezTo>
                    <a:pt x="79" y="190"/>
                    <a:pt x="80" y="191"/>
                    <a:pt x="80" y="190"/>
                  </a:cubicBezTo>
                  <a:cubicBezTo>
                    <a:pt x="81" y="190"/>
                    <a:pt x="81" y="190"/>
                    <a:pt x="82" y="190"/>
                  </a:cubicBezTo>
                  <a:cubicBezTo>
                    <a:pt x="82" y="191"/>
                    <a:pt x="82" y="192"/>
                    <a:pt x="80" y="192"/>
                  </a:cubicBezTo>
                  <a:cubicBezTo>
                    <a:pt x="80" y="193"/>
                    <a:pt x="81" y="192"/>
                    <a:pt x="82" y="192"/>
                  </a:cubicBezTo>
                  <a:cubicBezTo>
                    <a:pt x="83" y="192"/>
                    <a:pt x="82" y="192"/>
                    <a:pt x="82" y="191"/>
                  </a:cubicBezTo>
                  <a:cubicBezTo>
                    <a:pt x="83" y="191"/>
                    <a:pt x="83" y="191"/>
                    <a:pt x="83" y="191"/>
                  </a:cubicBezTo>
                  <a:cubicBezTo>
                    <a:pt x="83" y="190"/>
                    <a:pt x="84" y="190"/>
                    <a:pt x="83" y="190"/>
                  </a:cubicBezTo>
                  <a:cubicBezTo>
                    <a:pt x="83" y="189"/>
                    <a:pt x="83" y="190"/>
                    <a:pt x="82" y="190"/>
                  </a:cubicBezTo>
                  <a:cubicBezTo>
                    <a:pt x="83" y="189"/>
                    <a:pt x="84" y="189"/>
                    <a:pt x="86" y="189"/>
                  </a:cubicBezTo>
                  <a:cubicBezTo>
                    <a:pt x="86" y="189"/>
                    <a:pt x="86" y="188"/>
                    <a:pt x="86" y="188"/>
                  </a:cubicBezTo>
                  <a:cubicBezTo>
                    <a:pt x="87" y="188"/>
                    <a:pt x="88" y="187"/>
                    <a:pt x="89" y="187"/>
                  </a:cubicBezTo>
                  <a:cubicBezTo>
                    <a:pt x="90" y="186"/>
                    <a:pt x="91" y="186"/>
                    <a:pt x="91" y="186"/>
                  </a:cubicBezTo>
                  <a:cubicBezTo>
                    <a:pt x="92" y="186"/>
                    <a:pt x="93" y="185"/>
                    <a:pt x="93" y="185"/>
                  </a:cubicBezTo>
                  <a:cubicBezTo>
                    <a:pt x="93" y="185"/>
                    <a:pt x="93" y="186"/>
                    <a:pt x="93" y="186"/>
                  </a:cubicBezTo>
                  <a:cubicBezTo>
                    <a:pt x="94" y="186"/>
                    <a:pt x="94" y="185"/>
                    <a:pt x="94" y="185"/>
                  </a:cubicBezTo>
                  <a:cubicBezTo>
                    <a:pt x="94" y="187"/>
                    <a:pt x="94" y="184"/>
                    <a:pt x="96" y="184"/>
                  </a:cubicBezTo>
                  <a:cubicBezTo>
                    <a:pt x="96" y="184"/>
                    <a:pt x="95" y="184"/>
                    <a:pt x="95" y="184"/>
                  </a:cubicBezTo>
                  <a:cubicBezTo>
                    <a:pt x="96" y="183"/>
                    <a:pt x="97" y="182"/>
                    <a:pt x="98" y="183"/>
                  </a:cubicBezTo>
                  <a:cubicBezTo>
                    <a:pt x="98" y="183"/>
                    <a:pt x="98" y="182"/>
                    <a:pt x="99" y="182"/>
                  </a:cubicBezTo>
                  <a:cubicBezTo>
                    <a:pt x="99" y="183"/>
                    <a:pt x="99" y="183"/>
                    <a:pt x="98" y="183"/>
                  </a:cubicBezTo>
                  <a:cubicBezTo>
                    <a:pt x="99" y="184"/>
                    <a:pt x="99" y="184"/>
                    <a:pt x="100" y="183"/>
                  </a:cubicBezTo>
                  <a:cubicBezTo>
                    <a:pt x="100" y="183"/>
                    <a:pt x="99" y="183"/>
                    <a:pt x="99" y="182"/>
                  </a:cubicBezTo>
                  <a:cubicBezTo>
                    <a:pt x="103" y="179"/>
                    <a:pt x="107" y="176"/>
                    <a:pt x="111" y="173"/>
                  </a:cubicBezTo>
                  <a:cubicBezTo>
                    <a:pt x="114" y="169"/>
                    <a:pt x="118" y="165"/>
                    <a:pt x="121" y="161"/>
                  </a:cubicBezTo>
                  <a:cubicBezTo>
                    <a:pt x="121" y="160"/>
                    <a:pt x="122" y="159"/>
                    <a:pt x="123" y="157"/>
                  </a:cubicBezTo>
                  <a:cubicBezTo>
                    <a:pt x="123" y="157"/>
                    <a:pt x="123" y="157"/>
                    <a:pt x="123" y="157"/>
                  </a:cubicBezTo>
                  <a:cubicBezTo>
                    <a:pt x="124" y="156"/>
                    <a:pt x="125" y="155"/>
                    <a:pt x="125" y="154"/>
                  </a:cubicBezTo>
                  <a:cubicBezTo>
                    <a:pt x="126" y="153"/>
                    <a:pt x="126" y="152"/>
                    <a:pt x="126" y="152"/>
                  </a:cubicBezTo>
                  <a:cubicBezTo>
                    <a:pt x="126" y="151"/>
                    <a:pt x="127" y="151"/>
                    <a:pt x="128" y="150"/>
                  </a:cubicBezTo>
                  <a:cubicBezTo>
                    <a:pt x="128" y="149"/>
                    <a:pt x="128" y="147"/>
                    <a:pt x="129" y="147"/>
                  </a:cubicBezTo>
                  <a:cubicBezTo>
                    <a:pt x="129" y="146"/>
                    <a:pt x="129" y="144"/>
                    <a:pt x="130" y="143"/>
                  </a:cubicBezTo>
                  <a:cubicBezTo>
                    <a:pt x="130" y="142"/>
                    <a:pt x="130" y="141"/>
                    <a:pt x="131" y="141"/>
                  </a:cubicBezTo>
                  <a:cubicBezTo>
                    <a:pt x="131" y="141"/>
                    <a:pt x="131" y="141"/>
                    <a:pt x="130" y="141"/>
                  </a:cubicBezTo>
                  <a:cubicBezTo>
                    <a:pt x="131" y="139"/>
                    <a:pt x="131" y="138"/>
                    <a:pt x="132" y="136"/>
                  </a:cubicBezTo>
                  <a:cubicBezTo>
                    <a:pt x="132" y="136"/>
                    <a:pt x="132" y="137"/>
                    <a:pt x="132" y="137"/>
                  </a:cubicBezTo>
                  <a:cubicBezTo>
                    <a:pt x="133" y="136"/>
                    <a:pt x="132" y="136"/>
                    <a:pt x="132" y="136"/>
                  </a:cubicBezTo>
                  <a:cubicBezTo>
                    <a:pt x="132" y="135"/>
                    <a:pt x="133" y="136"/>
                    <a:pt x="133" y="136"/>
                  </a:cubicBezTo>
                  <a:cubicBezTo>
                    <a:pt x="133" y="135"/>
                    <a:pt x="133" y="135"/>
                    <a:pt x="133" y="134"/>
                  </a:cubicBezTo>
                  <a:cubicBezTo>
                    <a:pt x="133" y="134"/>
                    <a:pt x="133" y="133"/>
                    <a:pt x="133" y="132"/>
                  </a:cubicBezTo>
                  <a:cubicBezTo>
                    <a:pt x="133" y="132"/>
                    <a:pt x="134" y="132"/>
                    <a:pt x="134" y="131"/>
                  </a:cubicBezTo>
                  <a:cubicBezTo>
                    <a:pt x="134" y="131"/>
                    <a:pt x="134" y="131"/>
                    <a:pt x="134" y="130"/>
                  </a:cubicBezTo>
                  <a:cubicBezTo>
                    <a:pt x="134" y="130"/>
                    <a:pt x="134" y="129"/>
                    <a:pt x="134" y="129"/>
                  </a:cubicBezTo>
                  <a:cubicBezTo>
                    <a:pt x="134" y="129"/>
                    <a:pt x="135" y="128"/>
                    <a:pt x="135" y="128"/>
                  </a:cubicBezTo>
                  <a:cubicBezTo>
                    <a:pt x="135" y="128"/>
                    <a:pt x="134" y="128"/>
                    <a:pt x="135" y="127"/>
                  </a:cubicBezTo>
                  <a:cubicBezTo>
                    <a:pt x="135" y="127"/>
                    <a:pt x="135" y="126"/>
                    <a:pt x="135" y="125"/>
                  </a:cubicBezTo>
                  <a:cubicBezTo>
                    <a:pt x="135" y="125"/>
                    <a:pt x="134" y="124"/>
                    <a:pt x="134" y="124"/>
                  </a:cubicBezTo>
                  <a:cubicBezTo>
                    <a:pt x="134" y="123"/>
                    <a:pt x="135" y="123"/>
                    <a:pt x="135" y="123"/>
                  </a:cubicBezTo>
                  <a:cubicBezTo>
                    <a:pt x="135" y="122"/>
                    <a:pt x="135" y="122"/>
                    <a:pt x="135" y="122"/>
                  </a:cubicBezTo>
                  <a:cubicBezTo>
                    <a:pt x="135" y="121"/>
                    <a:pt x="135" y="122"/>
                    <a:pt x="135" y="121"/>
                  </a:cubicBezTo>
                  <a:cubicBezTo>
                    <a:pt x="135" y="121"/>
                    <a:pt x="135" y="121"/>
                    <a:pt x="135" y="121"/>
                  </a:cubicBezTo>
                  <a:cubicBezTo>
                    <a:pt x="135" y="120"/>
                    <a:pt x="136" y="118"/>
                    <a:pt x="136" y="117"/>
                  </a:cubicBezTo>
                  <a:cubicBezTo>
                    <a:pt x="136" y="117"/>
                    <a:pt x="136" y="117"/>
                    <a:pt x="136" y="116"/>
                  </a:cubicBezTo>
                  <a:cubicBezTo>
                    <a:pt x="136" y="116"/>
                    <a:pt x="136" y="116"/>
                    <a:pt x="136" y="116"/>
                  </a:cubicBezTo>
                  <a:cubicBezTo>
                    <a:pt x="136" y="115"/>
                    <a:pt x="136" y="114"/>
                    <a:pt x="136" y="114"/>
                  </a:cubicBezTo>
                  <a:cubicBezTo>
                    <a:pt x="136" y="113"/>
                    <a:pt x="136" y="113"/>
                    <a:pt x="136" y="112"/>
                  </a:cubicBezTo>
                  <a:cubicBezTo>
                    <a:pt x="136" y="112"/>
                    <a:pt x="136" y="112"/>
                    <a:pt x="136" y="111"/>
                  </a:cubicBezTo>
                  <a:cubicBezTo>
                    <a:pt x="136" y="110"/>
                    <a:pt x="136" y="108"/>
                    <a:pt x="135" y="106"/>
                  </a:cubicBezTo>
                  <a:cubicBezTo>
                    <a:pt x="135" y="106"/>
                    <a:pt x="136" y="106"/>
                    <a:pt x="136" y="106"/>
                  </a:cubicBezTo>
                  <a:cubicBezTo>
                    <a:pt x="136" y="104"/>
                    <a:pt x="135" y="103"/>
                    <a:pt x="135" y="102"/>
                  </a:cubicBezTo>
                  <a:cubicBezTo>
                    <a:pt x="135" y="102"/>
                    <a:pt x="135" y="102"/>
                    <a:pt x="136" y="102"/>
                  </a:cubicBezTo>
                  <a:cubicBezTo>
                    <a:pt x="135" y="100"/>
                    <a:pt x="135" y="99"/>
                    <a:pt x="135" y="98"/>
                  </a:cubicBezTo>
                  <a:cubicBezTo>
                    <a:pt x="135" y="98"/>
                    <a:pt x="135" y="98"/>
                    <a:pt x="136" y="98"/>
                  </a:cubicBezTo>
                  <a:cubicBezTo>
                    <a:pt x="135" y="97"/>
                    <a:pt x="135" y="97"/>
                    <a:pt x="135" y="97"/>
                  </a:cubicBezTo>
                  <a:cubicBezTo>
                    <a:pt x="135" y="97"/>
                    <a:pt x="134" y="96"/>
                    <a:pt x="134" y="96"/>
                  </a:cubicBezTo>
                  <a:cubicBezTo>
                    <a:pt x="134" y="95"/>
                    <a:pt x="134" y="95"/>
                    <a:pt x="134" y="94"/>
                  </a:cubicBezTo>
                  <a:cubicBezTo>
                    <a:pt x="134" y="93"/>
                    <a:pt x="134" y="93"/>
                    <a:pt x="134" y="92"/>
                  </a:cubicBezTo>
                  <a:cubicBezTo>
                    <a:pt x="134" y="92"/>
                    <a:pt x="134" y="92"/>
                    <a:pt x="135" y="92"/>
                  </a:cubicBezTo>
                  <a:cubicBezTo>
                    <a:pt x="135" y="91"/>
                    <a:pt x="134" y="92"/>
                    <a:pt x="134" y="91"/>
                  </a:cubicBezTo>
                  <a:cubicBezTo>
                    <a:pt x="134" y="90"/>
                    <a:pt x="134" y="90"/>
                    <a:pt x="134" y="89"/>
                  </a:cubicBezTo>
                  <a:cubicBezTo>
                    <a:pt x="134" y="89"/>
                    <a:pt x="133" y="89"/>
                    <a:pt x="133" y="89"/>
                  </a:cubicBezTo>
                  <a:cubicBezTo>
                    <a:pt x="133" y="88"/>
                    <a:pt x="132" y="87"/>
                    <a:pt x="132" y="85"/>
                  </a:cubicBezTo>
                  <a:cubicBezTo>
                    <a:pt x="132" y="85"/>
                    <a:pt x="132" y="84"/>
                    <a:pt x="132" y="84"/>
                  </a:cubicBezTo>
                  <a:cubicBezTo>
                    <a:pt x="132" y="83"/>
                    <a:pt x="132" y="82"/>
                    <a:pt x="131" y="81"/>
                  </a:cubicBezTo>
                  <a:cubicBezTo>
                    <a:pt x="131" y="81"/>
                    <a:pt x="131" y="80"/>
                    <a:pt x="131" y="79"/>
                  </a:cubicBezTo>
                  <a:cubicBezTo>
                    <a:pt x="131" y="79"/>
                    <a:pt x="131" y="79"/>
                    <a:pt x="130" y="79"/>
                  </a:cubicBezTo>
                  <a:cubicBezTo>
                    <a:pt x="130" y="78"/>
                    <a:pt x="129" y="77"/>
                    <a:pt x="129" y="76"/>
                  </a:cubicBezTo>
                  <a:cubicBezTo>
                    <a:pt x="128" y="76"/>
                    <a:pt x="128" y="75"/>
                    <a:pt x="128" y="74"/>
                  </a:cubicBezTo>
                  <a:cubicBezTo>
                    <a:pt x="127" y="74"/>
                    <a:pt x="127" y="75"/>
                    <a:pt x="127" y="75"/>
                  </a:cubicBezTo>
                  <a:cubicBezTo>
                    <a:pt x="127" y="75"/>
                    <a:pt x="128" y="75"/>
                    <a:pt x="128" y="75"/>
                  </a:cubicBezTo>
                  <a:cubicBezTo>
                    <a:pt x="128" y="76"/>
                    <a:pt x="128" y="76"/>
                    <a:pt x="128" y="76"/>
                  </a:cubicBezTo>
                  <a:cubicBezTo>
                    <a:pt x="128" y="76"/>
                    <a:pt x="128" y="76"/>
                    <a:pt x="129" y="77"/>
                  </a:cubicBezTo>
                  <a:cubicBezTo>
                    <a:pt x="129" y="77"/>
                    <a:pt x="129" y="77"/>
                    <a:pt x="129" y="78"/>
                  </a:cubicBezTo>
                  <a:cubicBezTo>
                    <a:pt x="129" y="78"/>
                    <a:pt x="129" y="79"/>
                    <a:pt x="129" y="80"/>
                  </a:cubicBezTo>
                  <a:cubicBezTo>
                    <a:pt x="129" y="80"/>
                    <a:pt x="129" y="81"/>
                    <a:pt x="129" y="81"/>
                  </a:cubicBezTo>
                  <a:cubicBezTo>
                    <a:pt x="129" y="81"/>
                    <a:pt x="130" y="81"/>
                    <a:pt x="130" y="82"/>
                  </a:cubicBezTo>
                  <a:cubicBezTo>
                    <a:pt x="130" y="83"/>
                    <a:pt x="130" y="83"/>
                    <a:pt x="130" y="84"/>
                  </a:cubicBezTo>
                  <a:cubicBezTo>
                    <a:pt x="130" y="84"/>
                    <a:pt x="131" y="85"/>
                    <a:pt x="131" y="86"/>
                  </a:cubicBezTo>
                  <a:cubicBezTo>
                    <a:pt x="131" y="87"/>
                    <a:pt x="131" y="86"/>
                    <a:pt x="130" y="86"/>
                  </a:cubicBezTo>
                  <a:cubicBezTo>
                    <a:pt x="130" y="87"/>
                    <a:pt x="131" y="88"/>
                    <a:pt x="130" y="88"/>
                  </a:cubicBezTo>
                  <a:cubicBezTo>
                    <a:pt x="130" y="88"/>
                    <a:pt x="130" y="88"/>
                    <a:pt x="131" y="88"/>
                  </a:cubicBezTo>
                  <a:cubicBezTo>
                    <a:pt x="131" y="88"/>
                    <a:pt x="131" y="87"/>
                    <a:pt x="131" y="87"/>
                  </a:cubicBezTo>
                  <a:cubicBezTo>
                    <a:pt x="132" y="87"/>
                    <a:pt x="132" y="89"/>
                    <a:pt x="132" y="90"/>
                  </a:cubicBezTo>
                  <a:cubicBezTo>
                    <a:pt x="131" y="90"/>
                    <a:pt x="133" y="90"/>
                    <a:pt x="132" y="90"/>
                  </a:cubicBezTo>
                  <a:cubicBezTo>
                    <a:pt x="132" y="91"/>
                    <a:pt x="131" y="90"/>
                    <a:pt x="131" y="90"/>
                  </a:cubicBezTo>
                  <a:cubicBezTo>
                    <a:pt x="131" y="90"/>
                    <a:pt x="131" y="90"/>
                    <a:pt x="131" y="90"/>
                  </a:cubicBezTo>
                  <a:cubicBezTo>
                    <a:pt x="131" y="90"/>
                    <a:pt x="131" y="90"/>
                    <a:pt x="131" y="89"/>
                  </a:cubicBezTo>
                  <a:cubicBezTo>
                    <a:pt x="131" y="89"/>
                    <a:pt x="131" y="90"/>
                    <a:pt x="131" y="90"/>
                  </a:cubicBezTo>
                  <a:cubicBezTo>
                    <a:pt x="132" y="89"/>
                    <a:pt x="131" y="89"/>
                    <a:pt x="131" y="88"/>
                  </a:cubicBezTo>
                  <a:cubicBezTo>
                    <a:pt x="129" y="88"/>
                    <a:pt x="131" y="89"/>
                    <a:pt x="130" y="89"/>
                  </a:cubicBezTo>
                  <a:cubicBezTo>
                    <a:pt x="130" y="90"/>
                    <a:pt x="132" y="91"/>
                    <a:pt x="131" y="92"/>
                  </a:cubicBezTo>
                  <a:cubicBezTo>
                    <a:pt x="132" y="92"/>
                    <a:pt x="131" y="91"/>
                    <a:pt x="132" y="91"/>
                  </a:cubicBezTo>
                  <a:cubicBezTo>
                    <a:pt x="133" y="92"/>
                    <a:pt x="133" y="93"/>
                    <a:pt x="132" y="93"/>
                  </a:cubicBezTo>
                  <a:cubicBezTo>
                    <a:pt x="132" y="93"/>
                    <a:pt x="132" y="92"/>
                    <a:pt x="131" y="93"/>
                  </a:cubicBezTo>
                  <a:cubicBezTo>
                    <a:pt x="131" y="93"/>
                    <a:pt x="132" y="93"/>
                    <a:pt x="132" y="93"/>
                  </a:cubicBezTo>
                  <a:cubicBezTo>
                    <a:pt x="130" y="94"/>
                    <a:pt x="131" y="95"/>
                    <a:pt x="132" y="95"/>
                  </a:cubicBezTo>
                  <a:cubicBezTo>
                    <a:pt x="132" y="95"/>
                    <a:pt x="132" y="94"/>
                    <a:pt x="132" y="94"/>
                  </a:cubicBezTo>
                  <a:cubicBezTo>
                    <a:pt x="133" y="94"/>
                    <a:pt x="132" y="95"/>
                    <a:pt x="132" y="95"/>
                  </a:cubicBezTo>
                  <a:cubicBezTo>
                    <a:pt x="131" y="95"/>
                    <a:pt x="132" y="96"/>
                    <a:pt x="131" y="96"/>
                  </a:cubicBezTo>
                  <a:cubicBezTo>
                    <a:pt x="132" y="97"/>
                    <a:pt x="132" y="96"/>
                    <a:pt x="133" y="96"/>
                  </a:cubicBezTo>
                  <a:cubicBezTo>
                    <a:pt x="132" y="97"/>
                    <a:pt x="132" y="97"/>
                    <a:pt x="132" y="97"/>
                  </a:cubicBezTo>
                  <a:cubicBezTo>
                    <a:pt x="132" y="98"/>
                    <a:pt x="132" y="97"/>
                    <a:pt x="132" y="97"/>
                  </a:cubicBezTo>
                  <a:cubicBezTo>
                    <a:pt x="133" y="98"/>
                    <a:pt x="133" y="99"/>
                    <a:pt x="133" y="100"/>
                  </a:cubicBezTo>
                  <a:cubicBezTo>
                    <a:pt x="133" y="102"/>
                    <a:pt x="133" y="103"/>
                    <a:pt x="133" y="105"/>
                  </a:cubicBezTo>
                  <a:cubicBezTo>
                    <a:pt x="133" y="105"/>
                    <a:pt x="133" y="106"/>
                    <a:pt x="133" y="106"/>
                  </a:cubicBezTo>
                  <a:cubicBezTo>
                    <a:pt x="133" y="107"/>
                    <a:pt x="133" y="110"/>
                    <a:pt x="133" y="110"/>
                  </a:cubicBezTo>
                  <a:cubicBezTo>
                    <a:pt x="132" y="110"/>
                    <a:pt x="133" y="109"/>
                    <a:pt x="133" y="108"/>
                  </a:cubicBezTo>
                  <a:cubicBezTo>
                    <a:pt x="133" y="107"/>
                    <a:pt x="133" y="106"/>
                    <a:pt x="132" y="105"/>
                  </a:cubicBezTo>
                  <a:cubicBezTo>
                    <a:pt x="132" y="105"/>
                    <a:pt x="132" y="105"/>
                    <a:pt x="131" y="105"/>
                  </a:cubicBezTo>
                  <a:cubicBezTo>
                    <a:pt x="131" y="106"/>
                    <a:pt x="130" y="106"/>
                    <a:pt x="131" y="107"/>
                  </a:cubicBezTo>
                  <a:cubicBezTo>
                    <a:pt x="131" y="106"/>
                    <a:pt x="131" y="106"/>
                    <a:pt x="131" y="105"/>
                  </a:cubicBezTo>
                  <a:cubicBezTo>
                    <a:pt x="133" y="106"/>
                    <a:pt x="131" y="107"/>
                    <a:pt x="131" y="108"/>
                  </a:cubicBezTo>
                  <a:cubicBezTo>
                    <a:pt x="132" y="108"/>
                    <a:pt x="131" y="107"/>
                    <a:pt x="132" y="107"/>
                  </a:cubicBezTo>
                  <a:cubicBezTo>
                    <a:pt x="132" y="108"/>
                    <a:pt x="132" y="109"/>
                    <a:pt x="132" y="111"/>
                  </a:cubicBezTo>
                  <a:cubicBezTo>
                    <a:pt x="132" y="112"/>
                    <a:pt x="132" y="114"/>
                    <a:pt x="132" y="115"/>
                  </a:cubicBezTo>
                  <a:cubicBezTo>
                    <a:pt x="132" y="117"/>
                    <a:pt x="131" y="118"/>
                    <a:pt x="131" y="119"/>
                  </a:cubicBezTo>
                  <a:cubicBezTo>
                    <a:pt x="131" y="121"/>
                    <a:pt x="131" y="122"/>
                    <a:pt x="131" y="123"/>
                  </a:cubicBezTo>
                  <a:cubicBezTo>
                    <a:pt x="131" y="124"/>
                    <a:pt x="130" y="124"/>
                    <a:pt x="130" y="124"/>
                  </a:cubicBezTo>
                  <a:cubicBezTo>
                    <a:pt x="130" y="125"/>
                    <a:pt x="130" y="125"/>
                    <a:pt x="130" y="126"/>
                  </a:cubicBezTo>
                  <a:cubicBezTo>
                    <a:pt x="130" y="126"/>
                    <a:pt x="129" y="127"/>
                    <a:pt x="129" y="128"/>
                  </a:cubicBezTo>
                  <a:cubicBezTo>
                    <a:pt x="129" y="128"/>
                    <a:pt x="129" y="128"/>
                    <a:pt x="129" y="128"/>
                  </a:cubicBezTo>
                  <a:cubicBezTo>
                    <a:pt x="129" y="129"/>
                    <a:pt x="129" y="129"/>
                    <a:pt x="129" y="129"/>
                  </a:cubicBezTo>
                  <a:cubicBezTo>
                    <a:pt x="129" y="130"/>
                    <a:pt x="129" y="132"/>
                    <a:pt x="128" y="134"/>
                  </a:cubicBezTo>
                  <a:cubicBezTo>
                    <a:pt x="127" y="136"/>
                    <a:pt x="127" y="137"/>
                    <a:pt x="127" y="139"/>
                  </a:cubicBezTo>
                  <a:cubicBezTo>
                    <a:pt x="126" y="139"/>
                    <a:pt x="127" y="139"/>
                    <a:pt x="126" y="139"/>
                  </a:cubicBezTo>
                  <a:cubicBezTo>
                    <a:pt x="126" y="139"/>
                    <a:pt x="126" y="140"/>
                    <a:pt x="126" y="141"/>
                  </a:cubicBezTo>
                  <a:cubicBezTo>
                    <a:pt x="125" y="141"/>
                    <a:pt x="126" y="140"/>
                    <a:pt x="125" y="140"/>
                  </a:cubicBezTo>
                  <a:cubicBezTo>
                    <a:pt x="125" y="141"/>
                    <a:pt x="125" y="142"/>
                    <a:pt x="125" y="142"/>
                  </a:cubicBezTo>
                  <a:cubicBezTo>
                    <a:pt x="124" y="141"/>
                    <a:pt x="125" y="141"/>
                    <a:pt x="124" y="141"/>
                  </a:cubicBezTo>
                  <a:cubicBezTo>
                    <a:pt x="124" y="140"/>
                    <a:pt x="125" y="140"/>
                    <a:pt x="125" y="139"/>
                  </a:cubicBezTo>
                  <a:cubicBezTo>
                    <a:pt x="125" y="139"/>
                    <a:pt x="125" y="139"/>
                    <a:pt x="125" y="139"/>
                  </a:cubicBezTo>
                  <a:cubicBezTo>
                    <a:pt x="124" y="139"/>
                    <a:pt x="124" y="139"/>
                    <a:pt x="124" y="139"/>
                  </a:cubicBezTo>
                  <a:cubicBezTo>
                    <a:pt x="124" y="138"/>
                    <a:pt x="123" y="138"/>
                    <a:pt x="122" y="138"/>
                  </a:cubicBezTo>
                  <a:cubicBezTo>
                    <a:pt x="121" y="138"/>
                    <a:pt x="122" y="139"/>
                    <a:pt x="121" y="139"/>
                  </a:cubicBezTo>
                  <a:cubicBezTo>
                    <a:pt x="121" y="139"/>
                    <a:pt x="121" y="138"/>
                    <a:pt x="121" y="138"/>
                  </a:cubicBezTo>
                  <a:cubicBezTo>
                    <a:pt x="121" y="138"/>
                    <a:pt x="121" y="138"/>
                    <a:pt x="121" y="138"/>
                  </a:cubicBezTo>
                  <a:cubicBezTo>
                    <a:pt x="121" y="137"/>
                    <a:pt x="121" y="137"/>
                    <a:pt x="122" y="136"/>
                  </a:cubicBezTo>
                  <a:cubicBezTo>
                    <a:pt x="122" y="136"/>
                    <a:pt x="123" y="136"/>
                    <a:pt x="123" y="137"/>
                  </a:cubicBezTo>
                  <a:cubicBezTo>
                    <a:pt x="124" y="137"/>
                    <a:pt x="125" y="136"/>
                    <a:pt x="124" y="136"/>
                  </a:cubicBezTo>
                  <a:cubicBezTo>
                    <a:pt x="125" y="136"/>
                    <a:pt x="125" y="137"/>
                    <a:pt x="125" y="137"/>
                  </a:cubicBezTo>
                  <a:cubicBezTo>
                    <a:pt x="125" y="136"/>
                    <a:pt x="125" y="136"/>
                    <a:pt x="125" y="136"/>
                  </a:cubicBezTo>
                  <a:cubicBezTo>
                    <a:pt x="125" y="135"/>
                    <a:pt x="126" y="136"/>
                    <a:pt x="126" y="135"/>
                  </a:cubicBezTo>
                  <a:cubicBezTo>
                    <a:pt x="126" y="136"/>
                    <a:pt x="125" y="136"/>
                    <a:pt x="126" y="137"/>
                  </a:cubicBezTo>
                  <a:cubicBezTo>
                    <a:pt x="126" y="137"/>
                    <a:pt x="124" y="138"/>
                    <a:pt x="125" y="139"/>
                  </a:cubicBezTo>
                  <a:cubicBezTo>
                    <a:pt x="126" y="139"/>
                    <a:pt x="125" y="137"/>
                    <a:pt x="126" y="138"/>
                  </a:cubicBezTo>
                  <a:cubicBezTo>
                    <a:pt x="126" y="137"/>
                    <a:pt x="126" y="137"/>
                    <a:pt x="126" y="136"/>
                  </a:cubicBezTo>
                  <a:cubicBezTo>
                    <a:pt x="126" y="136"/>
                    <a:pt x="126" y="135"/>
                    <a:pt x="127" y="136"/>
                  </a:cubicBezTo>
                  <a:cubicBezTo>
                    <a:pt x="127" y="135"/>
                    <a:pt x="127" y="134"/>
                    <a:pt x="127" y="134"/>
                  </a:cubicBezTo>
                  <a:cubicBezTo>
                    <a:pt x="127" y="133"/>
                    <a:pt x="128" y="132"/>
                    <a:pt x="128" y="132"/>
                  </a:cubicBezTo>
                  <a:cubicBezTo>
                    <a:pt x="128" y="131"/>
                    <a:pt x="128" y="130"/>
                    <a:pt x="128" y="129"/>
                  </a:cubicBezTo>
                  <a:cubicBezTo>
                    <a:pt x="128" y="129"/>
                    <a:pt x="128" y="128"/>
                    <a:pt x="128" y="127"/>
                  </a:cubicBezTo>
                  <a:cubicBezTo>
                    <a:pt x="128" y="127"/>
                    <a:pt x="128" y="128"/>
                    <a:pt x="129" y="128"/>
                  </a:cubicBezTo>
                  <a:cubicBezTo>
                    <a:pt x="129" y="127"/>
                    <a:pt x="129" y="127"/>
                    <a:pt x="128" y="127"/>
                  </a:cubicBezTo>
                  <a:cubicBezTo>
                    <a:pt x="128" y="126"/>
                    <a:pt x="129" y="125"/>
                    <a:pt x="129" y="125"/>
                  </a:cubicBezTo>
                  <a:cubicBezTo>
                    <a:pt x="128" y="125"/>
                    <a:pt x="128" y="125"/>
                    <a:pt x="128" y="125"/>
                  </a:cubicBezTo>
                  <a:cubicBezTo>
                    <a:pt x="128" y="125"/>
                    <a:pt x="128" y="124"/>
                    <a:pt x="127" y="124"/>
                  </a:cubicBezTo>
                  <a:cubicBezTo>
                    <a:pt x="128" y="123"/>
                    <a:pt x="129" y="123"/>
                    <a:pt x="129" y="122"/>
                  </a:cubicBezTo>
                  <a:cubicBezTo>
                    <a:pt x="129" y="122"/>
                    <a:pt x="128" y="122"/>
                    <a:pt x="128" y="122"/>
                  </a:cubicBezTo>
                  <a:cubicBezTo>
                    <a:pt x="128" y="121"/>
                    <a:pt x="129" y="121"/>
                    <a:pt x="129" y="120"/>
                  </a:cubicBezTo>
                  <a:cubicBezTo>
                    <a:pt x="129" y="120"/>
                    <a:pt x="128" y="120"/>
                    <a:pt x="128" y="119"/>
                  </a:cubicBezTo>
                  <a:cubicBezTo>
                    <a:pt x="128" y="119"/>
                    <a:pt x="128" y="119"/>
                    <a:pt x="128" y="119"/>
                  </a:cubicBezTo>
                  <a:cubicBezTo>
                    <a:pt x="128" y="119"/>
                    <a:pt x="128" y="118"/>
                    <a:pt x="128" y="118"/>
                  </a:cubicBezTo>
                  <a:cubicBezTo>
                    <a:pt x="128" y="117"/>
                    <a:pt x="128" y="118"/>
                    <a:pt x="128" y="118"/>
                  </a:cubicBezTo>
                  <a:cubicBezTo>
                    <a:pt x="128" y="117"/>
                    <a:pt x="129" y="118"/>
                    <a:pt x="129" y="116"/>
                  </a:cubicBezTo>
                  <a:cubicBezTo>
                    <a:pt x="129" y="116"/>
                    <a:pt x="129" y="117"/>
                    <a:pt x="128" y="117"/>
                  </a:cubicBezTo>
                  <a:cubicBezTo>
                    <a:pt x="129" y="116"/>
                    <a:pt x="128" y="116"/>
                    <a:pt x="128" y="115"/>
                  </a:cubicBezTo>
                  <a:cubicBezTo>
                    <a:pt x="128" y="116"/>
                    <a:pt x="129" y="116"/>
                    <a:pt x="129" y="116"/>
                  </a:cubicBezTo>
                  <a:cubicBezTo>
                    <a:pt x="129" y="115"/>
                    <a:pt x="128" y="115"/>
                    <a:pt x="128" y="115"/>
                  </a:cubicBezTo>
                  <a:cubicBezTo>
                    <a:pt x="128" y="115"/>
                    <a:pt x="129" y="114"/>
                    <a:pt x="128" y="114"/>
                  </a:cubicBezTo>
                  <a:cubicBezTo>
                    <a:pt x="127" y="114"/>
                    <a:pt x="128" y="116"/>
                    <a:pt x="127" y="116"/>
                  </a:cubicBezTo>
                  <a:cubicBezTo>
                    <a:pt x="127" y="116"/>
                    <a:pt x="127" y="116"/>
                    <a:pt x="128" y="116"/>
                  </a:cubicBezTo>
                  <a:lnTo>
                    <a:pt x="128" y="117"/>
                  </a:lnTo>
                  <a:close/>
                  <a:moveTo>
                    <a:pt x="121" y="137"/>
                  </a:moveTo>
                  <a:cubicBezTo>
                    <a:pt x="122" y="137"/>
                    <a:pt x="123" y="137"/>
                    <a:pt x="123" y="136"/>
                  </a:cubicBezTo>
                  <a:cubicBezTo>
                    <a:pt x="122" y="136"/>
                    <a:pt x="122" y="136"/>
                    <a:pt x="122" y="136"/>
                  </a:cubicBezTo>
                  <a:lnTo>
                    <a:pt x="121" y="137"/>
                  </a:lnTo>
                  <a:close/>
                  <a:moveTo>
                    <a:pt x="125" y="138"/>
                  </a:moveTo>
                  <a:cubicBezTo>
                    <a:pt x="125" y="137"/>
                    <a:pt x="125" y="137"/>
                    <a:pt x="125" y="137"/>
                  </a:cubicBezTo>
                  <a:cubicBezTo>
                    <a:pt x="124" y="137"/>
                    <a:pt x="123" y="137"/>
                    <a:pt x="123" y="138"/>
                  </a:cubicBezTo>
                  <a:cubicBezTo>
                    <a:pt x="124" y="138"/>
                    <a:pt x="124" y="137"/>
                    <a:pt x="125" y="138"/>
                  </a:cubicBezTo>
                  <a:moveTo>
                    <a:pt x="129" y="123"/>
                  </a:moveTo>
                  <a:cubicBezTo>
                    <a:pt x="129" y="123"/>
                    <a:pt x="128" y="123"/>
                    <a:pt x="128" y="124"/>
                  </a:cubicBezTo>
                  <a:cubicBezTo>
                    <a:pt x="129" y="124"/>
                    <a:pt x="129" y="124"/>
                    <a:pt x="129" y="124"/>
                  </a:cubicBezTo>
                  <a:cubicBezTo>
                    <a:pt x="129" y="124"/>
                    <a:pt x="130" y="123"/>
                    <a:pt x="129" y="123"/>
                  </a:cubicBezTo>
                  <a:moveTo>
                    <a:pt x="70" y="195"/>
                  </a:moveTo>
                  <a:cubicBezTo>
                    <a:pt x="69" y="196"/>
                    <a:pt x="68" y="196"/>
                    <a:pt x="68" y="197"/>
                  </a:cubicBezTo>
                  <a:cubicBezTo>
                    <a:pt x="69" y="197"/>
                    <a:pt x="69" y="196"/>
                    <a:pt x="69" y="196"/>
                  </a:cubicBezTo>
                  <a:cubicBezTo>
                    <a:pt x="69" y="196"/>
                    <a:pt x="69" y="197"/>
                    <a:pt x="70" y="197"/>
                  </a:cubicBezTo>
                  <a:cubicBezTo>
                    <a:pt x="70" y="197"/>
                    <a:pt x="70" y="196"/>
                    <a:pt x="70" y="195"/>
                  </a:cubicBezTo>
                  <a:moveTo>
                    <a:pt x="80" y="195"/>
                  </a:moveTo>
                  <a:cubicBezTo>
                    <a:pt x="81" y="195"/>
                    <a:pt x="81" y="195"/>
                    <a:pt x="81" y="195"/>
                  </a:cubicBezTo>
                  <a:cubicBezTo>
                    <a:pt x="81" y="194"/>
                    <a:pt x="81" y="194"/>
                    <a:pt x="81" y="193"/>
                  </a:cubicBezTo>
                  <a:cubicBezTo>
                    <a:pt x="80" y="193"/>
                    <a:pt x="80" y="194"/>
                    <a:pt x="80" y="195"/>
                  </a:cubicBezTo>
                  <a:moveTo>
                    <a:pt x="80" y="193"/>
                  </a:moveTo>
                  <a:cubicBezTo>
                    <a:pt x="80" y="192"/>
                    <a:pt x="80" y="191"/>
                    <a:pt x="80" y="191"/>
                  </a:cubicBezTo>
                  <a:cubicBezTo>
                    <a:pt x="80" y="191"/>
                    <a:pt x="78" y="192"/>
                    <a:pt x="80" y="193"/>
                  </a:cubicBezTo>
                  <a:moveTo>
                    <a:pt x="76" y="194"/>
                  </a:moveTo>
                  <a:cubicBezTo>
                    <a:pt x="76" y="194"/>
                    <a:pt x="76" y="193"/>
                    <a:pt x="75" y="193"/>
                  </a:cubicBezTo>
                  <a:cubicBezTo>
                    <a:pt x="76" y="194"/>
                    <a:pt x="75" y="194"/>
                    <a:pt x="75" y="194"/>
                  </a:cubicBezTo>
                  <a:cubicBezTo>
                    <a:pt x="75" y="194"/>
                    <a:pt x="75" y="195"/>
                    <a:pt x="76" y="194"/>
                  </a:cubicBezTo>
                  <a:moveTo>
                    <a:pt x="76" y="196"/>
                  </a:moveTo>
                  <a:cubicBezTo>
                    <a:pt x="76" y="196"/>
                    <a:pt x="76" y="196"/>
                    <a:pt x="76" y="197"/>
                  </a:cubicBezTo>
                  <a:cubicBezTo>
                    <a:pt x="76" y="197"/>
                    <a:pt x="76" y="197"/>
                    <a:pt x="77" y="197"/>
                  </a:cubicBezTo>
                  <a:cubicBezTo>
                    <a:pt x="77" y="196"/>
                    <a:pt x="77" y="196"/>
                    <a:pt x="76" y="196"/>
                  </a:cubicBezTo>
                  <a:moveTo>
                    <a:pt x="77" y="193"/>
                  </a:moveTo>
                  <a:cubicBezTo>
                    <a:pt x="77" y="193"/>
                    <a:pt x="77" y="193"/>
                    <a:pt x="77" y="192"/>
                  </a:cubicBezTo>
                  <a:cubicBezTo>
                    <a:pt x="77" y="192"/>
                    <a:pt x="76" y="192"/>
                    <a:pt x="76" y="192"/>
                  </a:cubicBezTo>
                  <a:cubicBezTo>
                    <a:pt x="76" y="193"/>
                    <a:pt x="76" y="193"/>
                    <a:pt x="77" y="193"/>
                  </a:cubicBezTo>
                  <a:moveTo>
                    <a:pt x="82" y="196"/>
                  </a:moveTo>
                  <a:cubicBezTo>
                    <a:pt x="81" y="195"/>
                    <a:pt x="80" y="196"/>
                    <a:pt x="79" y="196"/>
                  </a:cubicBezTo>
                  <a:cubicBezTo>
                    <a:pt x="79" y="196"/>
                    <a:pt x="79" y="196"/>
                    <a:pt x="79" y="195"/>
                  </a:cubicBezTo>
                  <a:cubicBezTo>
                    <a:pt x="79" y="195"/>
                    <a:pt x="79" y="195"/>
                    <a:pt x="79" y="195"/>
                  </a:cubicBezTo>
                  <a:cubicBezTo>
                    <a:pt x="78" y="195"/>
                    <a:pt x="78" y="194"/>
                    <a:pt x="77" y="194"/>
                  </a:cubicBezTo>
                  <a:cubicBezTo>
                    <a:pt x="77" y="194"/>
                    <a:pt x="77" y="195"/>
                    <a:pt x="77" y="195"/>
                  </a:cubicBezTo>
                  <a:cubicBezTo>
                    <a:pt x="77" y="196"/>
                    <a:pt x="77" y="197"/>
                    <a:pt x="79" y="197"/>
                  </a:cubicBezTo>
                  <a:cubicBezTo>
                    <a:pt x="79" y="196"/>
                    <a:pt x="78" y="197"/>
                    <a:pt x="78" y="197"/>
                  </a:cubicBezTo>
                  <a:cubicBezTo>
                    <a:pt x="78" y="196"/>
                    <a:pt x="77" y="196"/>
                    <a:pt x="78" y="195"/>
                  </a:cubicBezTo>
                  <a:cubicBezTo>
                    <a:pt x="78" y="195"/>
                    <a:pt x="79" y="196"/>
                    <a:pt x="79" y="197"/>
                  </a:cubicBezTo>
                  <a:cubicBezTo>
                    <a:pt x="80" y="196"/>
                    <a:pt x="81" y="196"/>
                    <a:pt x="82" y="196"/>
                  </a:cubicBezTo>
                  <a:moveTo>
                    <a:pt x="83" y="200"/>
                  </a:moveTo>
                  <a:cubicBezTo>
                    <a:pt x="82" y="200"/>
                    <a:pt x="82" y="201"/>
                    <a:pt x="82" y="201"/>
                  </a:cubicBezTo>
                  <a:cubicBezTo>
                    <a:pt x="83" y="200"/>
                    <a:pt x="82" y="201"/>
                    <a:pt x="83" y="201"/>
                  </a:cubicBezTo>
                  <a:lnTo>
                    <a:pt x="83" y="200"/>
                  </a:lnTo>
                  <a:close/>
                  <a:moveTo>
                    <a:pt x="89" y="202"/>
                  </a:moveTo>
                  <a:cubicBezTo>
                    <a:pt x="89" y="202"/>
                    <a:pt x="87" y="202"/>
                    <a:pt x="87" y="203"/>
                  </a:cubicBezTo>
                  <a:cubicBezTo>
                    <a:pt x="88" y="203"/>
                    <a:pt x="89" y="203"/>
                    <a:pt x="89" y="202"/>
                  </a:cubicBezTo>
                  <a:moveTo>
                    <a:pt x="91" y="199"/>
                  </a:moveTo>
                  <a:cubicBezTo>
                    <a:pt x="90" y="199"/>
                    <a:pt x="88" y="198"/>
                    <a:pt x="88" y="199"/>
                  </a:cubicBezTo>
                  <a:cubicBezTo>
                    <a:pt x="88" y="201"/>
                    <a:pt x="89" y="200"/>
                    <a:pt x="89" y="199"/>
                  </a:cubicBezTo>
                  <a:cubicBezTo>
                    <a:pt x="90" y="199"/>
                    <a:pt x="91" y="200"/>
                    <a:pt x="91" y="199"/>
                  </a:cubicBezTo>
                  <a:moveTo>
                    <a:pt x="94" y="197"/>
                  </a:moveTo>
                  <a:cubicBezTo>
                    <a:pt x="93" y="197"/>
                    <a:pt x="93" y="199"/>
                    <a:pt x="91" y="198"/>
                  </a:cubicBezTo>
                  <a:cubicBezTo>
                    <a:pt x="92" y="200"/>
                    <a:pt x="93" y="198"/>
                    <a:pt x="94" y="197"/>
                  </a:cubicBezTo>
                  <a:moveTo>
                    <a:pt x="96" y="200"/>
                  </a:moveTo>
                  <a:cubicBezTo>
                    <a:pt x="95" y="200"/>
                    <a:pt x="93" y="199"/>
                    <a:pt x="93" y="201"/>
                  </a:cubicBezTo>
                  <a:cubicBezTo>
                    <a:pt x="94" y="200"/>
                    <a:pt x="95" y="201"/>
                    <a:pt x="96" y="200"/>
                  </a:cubicBezTo>
                  <a:moveTo>
                    <a:pt x="84" y="192"/>
                  </a:moveTo>
                  <a:cubicBezTo>
                    <a:pt x="84" y="192"/>
                    <a:pt x="84" y="191"/>
                    <a:pt x="84" y="191"/>
                  </a:cubicBezTo>
                  <a:cubicBezTo>
                    <a:pt x="84" y="191"/>
                    <a:pt x="84" y="191"/>
                    <a:pt x="83" y="191"/>
                  </a:cubicBezTo>
                  <a:cubicBezTo>
                    <a:pt x="83" y="192"/>
                    <a:pt x="83" y="192"/>
                    <a:pt x="84" y="192"/>
                  </a:cubicBezTo>
                  <a:moveTo>
                    <a:pt x="85" y="196"/>
                  </a:moveTo>
                  <a:cubicBezTo>
                    <a:pt x="85" y="195"/>
                    <a:pt x="84" y="196"/>
                    <a:pt x="83" y="196"/>
                  </a:cubicBezTo>
                  <a:cubicBezTo>
                    <a:pt x="83" y="195"/>
                    <a:pt x="83" y="195"/>
                    <a:pt x="82" y="195"/>
                  </a:cubicBezTo>
                  <a:cubicBezTo>
                    <a:pt x="82" y="197"/>
                    <a:pt x="85" y="197"/>
                    <a:pt x="85" y="196"/>
                  </a:cubicBezTo>
                  <a:moveTo>
                    <a:pt x="85" y="194"/>
                  </a:moveTo>
                  <a:cubicBezTo>
                    <a:pt x="84" y="195"/>
                    <a:pt x="84" y="194"/>
                    <a:pt x="84" y="194"/>
                  </a:cubicBezTo>
                  <a:cubicBezTo>
                    <a:pt x="83" y="194"/>
                    <a:pt x="83" y="194"/>
                    <a:pt x="83" y="195"/>
                  </a:cubicBezTo>
                  <a:cubicBezTo>
                    <a:pt x="84" y="195"/>
                    <a:pt x="84" y="195"/>
                    <a:pt x="84" y="196"/>
                  </a:cubicBezTo>
                  <a:cubicBezTo>
                    <a:pt x="84" y="195"/>
                    <a:pt x="85" y="194"/>
                    <a:pt x="85" y="194"/>
                  </a:cubicBezTo>
                  <a:moveTo>
                    <a:pt x="84" y="191"/>
                  </a:moveTo>
                  <a:cubicBezTo>
                    <a:pt x="85" y="191"/>
                    <a:pt x="85" y="192"/>
                    <a:pt x="86" y="192"/>
                  </a:cubicBezTo>
                  <a:cubicBezTo>
                    <a:pt x="86" y="191"/>
                    <a:pt x="85" y="191"/>
                    <a:pt x="85" y="191"/>
                  </a:cubicBezTo>
                  <a:cubicBezTo>
                    <a:pt x="85" y="191"/>
                    <a:pt x="86" y="190"/>
                    <a:pt x="85" y="190"/>
                  </a:cubicBezTo>
                  <a:cubicBezTo>
                    <a:pt x="85" y="190"/>
                    <a:pt x="85" y="189"/>
                    <a:pt x="84" y="190"/>
                  </a:cubicBezTo>
                  <a:cubicBezTo>
                    <a:pt x="85" y="191"/>
                    <a:pt x="84" y="190"/>
                    <a:pt x="84" y="191"/>
                  </a:cubicBezTo>
                  <a:moveTo>
                    <a:pt x="89" y="191"/>
                  </a:moveTo>
                  <a:cubicBezTo>
                    <a:pt x="90" y="192"/>
                    <a:pt x="87" y="191"/>
                    <a:pt x="89" y="192"/>
                  </a:cubicBezTo>
                  <a:cubicBezTo>
                    <a:pt x="88" y="192"/>
                    <a:pt x="88" y="193"/>
                    <a:pt x="88" y="193"/>
                  </a:cubicBezTo>
                  <a:cubicBezTo>
                    <a:pt x="87" y="193"/>
                    <a:pt x="86" y="193"/>
                    <a:pt x="85" y="193"/>
                  </a:cubicBezTo>
                  <a:cubicBezTo>
                    <a:pt x="85" y="194"/>
                    <a:pt x="85" y="194"/>
                    <a:pt x="85" y="194"/>
                  </a:cubicBezTo>
                  <a:cubicBezTo>
                    <a:pt x="86" y="193"/>
                    <a:pt x="87" y="193"/>
                    <a:pt x="86" y="194"/>
                  </a:cubicBezTo>
                  <a:cubicBezTo>
                    <a:pt x="88" y="194"/>
                    <a:pt x="88" y="193"/>
                    <a:pt x="89" y="193"/>
                  </a:cubicBezTo>
                  <a:cubicBezTo>
                    <a:pt x="89" y="192"/>
                    <a:pt x="91" y="191"/>
                    <a:pt x="89" y="191"/>
                  </a:cubicBezTo>
                  <a:moveTo>
                    <a:pt x="90" y="187"/>
                  </a:moveTo>
                  <a:cubicBezTo>
                    <a:pt x="90" y="187"/>
                    <a:pt x="89" y="188"/>
                    <a:pt x="89" y="188"/>
                  </a:cubicBezTo>
                  <a:cubicBezTo>
                    <a:pt x="88" y="188"/>
                    <a:pt x="88" y="188"/>
                    <a:pt x="87" y="188"/>
                  </a:cubicBezTo>
                  <a:cubicBezTo>
                    <a:pt x="87" y="188"/>
                    <a:pt x="86" y="188"/>
                    <a:pt x="86" y="189"/>
                  </a:cubicBezTo>
                  <a:cubicBezTo>
                    <a:pt x="86" y="189"/>
                    <a:pt x="86" y="190"/>
                    <a:pt x="86" y="190"/>
                  </a:cubicBezTo>
                  <a:cubicBezTo>
                    <a:pt x="87" y="189"/>
                    <a:pt x="88" y="189"/>
                    <a:pt x="88" y="189"/>
                  </a:cubicBezTo>
                  <a:cubicBezTo>
                    <a:pt x="87" y="189"/>
                    <a:pt x="87" y="189"/>
                    <a:pt x="87" y="189"/>
                  </a:cubicBezTo>
                  <a:cubicBezTo>
                    <a:pt x="87" y="189"/>
                    <a:pt x="87" y="189"/>
                    <a:pt x="87" y="189"/>
                  </a:cubicBezTo>
                  <a:cubicBezTo>
                    <a:pt x="88" y="189"/>
                    <a:pt x="88" y="189"/>
                    <a:pt x="88" y="189"/>
                  </a:cubicBezTo>
                  <a:cubicBezTo>
                    <a:pt x="87" y="190"/>
                    <a:pt x="88" y="190"/>
                    <a:pt x="88" y="191"/>
                  </a:cubicBezTo>
                  <a:cubicBezTo>
                    <a:pt x="87" y="191"/>
                    <a:pt x="87" y="191"/>
                    <a:pt x="87" y="191"/>
                  </a:cubicBezTo>
                  <a:cubicBezTo>
                    <a:pt x="87" y="191"/>
                    <a:pt x="88" y="191"/>
                    <a:pt x="88" y="192"/>
                  </a:cubicBezTo>
                  <a:cubicBezTo>
                    <a:pt x="88" y="192"/>
                    <a:pt x="87" y="192"/>
                    <a:pt x="88" y="192"/>
                  </a:cubicBezTo>
                  <a:cubicBezTo>
                    <a:pt x="88" y="192"/>
                    <a:pt x="88" y="191"/>
                    <a:pt x="89" y="191"/>
                  </a:cubicBezTo>
                  <a:cubicBezTo>
                    <a:pt x="88" y="190"/>
                    <a:pt x="89" y="189"/>
                    <a:pt x="89" y="189"/>
                  </a:cubicBezTo>
                  <a:cubicBezTo>
                    <a:pt x="89" y="189"/>
                    <a:pt x="89" y="188"/>
                    <a:pt x="89" y="188"/>
                  </a:cubicBezTo>
                  <a:cubicBezTo>
                    <a:pt x="90" y="189"/>
                    <a:pt x="91" y="188"/>
                    <a:pt x="91" y="189"/>
                  </a:cubicBezTo>
                  <a:cubicBezTo>
                    <a:pt x="91" y="188"/>
                    <a:pt x="91" y="188"/>
                    <a:pt x="91" y="188"/>
                  </a:cubicBezTo>
                  <a:cubicBezTo>
                    <a:pt x="90" y="188"/>
                    <a:pt x="90" y="188"/>
                    <a:pt x="89" y="188"/>
                  </a:cubicBezTo>
                  <a:cubicBezTo>
                    <a:pt x="90" y="187"/>
                    <a:pt x="91" y="188"/>
                    <a:pt x="90" y="187"/>
                  </a:cubicBezTo>
                  <a:moveTo>
                    <a:pt x="93" y="190"/>
                  </a:moveTo>
                  <a:cubicBezTo>
                    <a:pt x="94" y="190"/>
                    <a:pt x="94" y="191"/>
                    <a:pt x="94" y="190"/>
                  </a:cubicBezTo>
                  <a:cubicBezTo>
                    <a:pt x="94" y="189"/>
                    <a:pt x="93" y="190"/>
                    <a:pt x="93" y="190"/>
                  </a:cubicBezTo>
                  <a:moveTo>
                    <a:pt x="93" y="188"/>
                  </a:moveTo>
                  <a:cubicBezTo>
                    <a:pt x="93" y="188"/>
                    <a:pt x="93" y="188"/>
                    <a:pt x="93" y="189"/>
                  </a:cubicBezTo>
                  <a:cubicBezTo>
                    <a:pt x="93" y="189"/>
                    <a:pt x="92" y="189"/>
                    <a:pt x="92" y="190"/>
                  </a:cubicBezTo>
                  <a:cubicBezTo>
                    <a:pt x="93" y="189"/>
                    <a:pt x="93" y="189"/>
                    <a:pt x="94" y="189"/>
                  </a:cubicBezTo>
                  <a:cubicBezTo>
                    <a:pt x="93" y="188"/>
                    <a:pt x="94" y="188"/>
                    <a:pt x="93" y="188"/>
                  </a:cubicBezTo>
                  <a:moveTo>
                    <a:pt x="94" y="186"/>
                  </a:moveTo>
                  <a:cubicBezTo>
                    <a:pt x="94" y="186"/>
                    <a:pt x="93" y="186"/>
                    <a:pt x="93" y="186"/>
                  </a:cubicBezTo>
                  <a:cubicBezTo>
                    <a:pt x="93" y="186"/>
                    <a:pt x="93" y="186"/>
                    <a:pt x="93" y="187"/>
                  </a:cubicBezTo>
                  <a:cubicBezTo>
                    <a:pt x="94" y="187"/>
                    <a:pt x="94" y="186"/>
                    <a:pt x="94" y="186"/>
                  </a:cubicBezTo>
                  <a:moveTo>
                    <a:pt x="96" y="186"/>
                  </a:moveTo>
                  <a:cubicBezTo>
                    <a:pt x="96" y="185"/>
                    <a:pt x="96" y="186"/>
                    <a:pt x="97" y="186"/>
                  </a:cubicBezTo>
                  <a:cubicBezTo>
                    <a:pt x="97" y="186"/>
                    <a:pt x="97" y="185"/>
                    <a:pt x="97" y="185"/>
                  </a:cubicBezTo>
                  <a:cubicBezTo>
                    <a:pt x="97" y="184"/>
                    <a:pt x="97" y="185"/>
                    <a:pt x="96" y="184"/>
                  </a:cubicBezTo>
                  <a:cubicBezTo>
                    <a:pt x="97" y="184"/>
                    <a:pt x="98" y="185"/>
                    <a:pt x="98" y="184"/>
                  </a:cubicBezTo>
                  <a:cubicBezTo>
                    <a:pt x="97" y="184"/>
                    <a:pt x="97" y="183"/>
                    <a:pt x="96" y="184"/>
                  </a:cubicBezTo>
                  <a:cubicBezTo>
                    <a:pt x="96" y="185"/>
                    <a:pt x="96" y="185"/>
                    <a:pt x="95" y="186"/>
                  </a:cubicBezTo>
                  <a:cubicBezTo>
                    <a:pt x="95" y="186"/>
                    <a:pt x="95" y="187"/>
                    <a:pt x="95" y="187"/>
                  </a:cubicBezTo>
                  <a:cubicBezTo>
                    <a:pt x="94" y="187"/>
                    <a:pt x="95" y="187"/>
                    <a:pt x="95" y="186"/>
                  </a:cubicBezTo>
                  <a:cubicBezTo>
                    <a:pt x="95" y="186"/>
                    <a:pt x="96" y="187"/>
                    <a:pt x="96" y="186"/>
                  </a:cubicBezTo>
                  <a:cubicBezTo>
                    <a:pt x="96" y="186"/>
                    <a:pt x="95" y="186"/>
                    <a:pt x="96" y="186"/>
                  </a:cubicBezTo>
                  <a:moveTo>
                    <a:pt x="99" y="186"/>
                  </a:moveTo>
                  <a:cubicBezTo>
                    <a:pt x="98" y="186"/>
                    <a:pt x="98" y="186"/>
                    <a:pt x="98" y="187"/>
                  </a:cubicBezTo>
                  <a:cubicBezTo>
                    <a:pt x="98" y="187"/>
                    <a:pt x="98" y="186"/>
                    <a:pt x="98" y="187"/>
                  </a:cubicBezTo>
                  <a:cubicBezTo>
                    <a:pt x="98" y="188"/>
                    <a:pt x="98" y="187"/>
                    <a:pt x="97" y="188"/>
                  </a:cubicBezTo>
                  <a:cubicBezTo>
                    <a:pt x="97" y="188"/>
                    <a:pt x="97" y="188"/>
                    <a:pt x="98" y="189"/>
                  </a:cubicBezTo>
                  <a:cubicBezTo>
                    <a:pt x="98" y="188"/>
                    <a:pt x="99" y="188"/>
                    <a:pt x="99" y="187"/>
                  </a:cubicBezTo>
                  <a:cubicBezTo>
                    <a:pt x="98" y="187"/>
                    <a:pt x="99" y="186"/>
                    <a:pt x="99" y="186"/>
                  </a:cubicBezTo>
                  <a:moveTo>
                    <a:pt x="99" y="184"/>
                  </a:moveTo>
                  <a:cubicBezTo>
                    <a:pt x="99" y="185"/>
                    <a:pt x="100" y="186"/>
                    <a:pt x="101" y="185"/>
                  </a:cubicBezTo>
                  <a:cubicBezTo>
                    <a:pt x="100" y="185"/>
                    <a:pt x="100" y="185"/>
                    <a:pt x="100" y="184"/>
                  </a:cubicBezTo>
                  <a:cubicBezTo>
                    <a:pt x="100" y="184"/>
                    <a:pt x="101" y="184"/>
                    <a:pt x="100" y="184"/>
                  </a:cubicBezTo>
                  <a:cubicBezTo>
                    <a:pt x="100" y="184"/>
                    <a:pt x="99" y="184"/>
                    <a:pt x="99" y="184"/>
                  </a:cubicBezTo>
                  <a:cubicBezTo>
                    <a:pt x="98" y="184"/>
                    <a:pt x="97" y="185"/>
                    <a:pt x="98" y="185"/>
                  </a:cubicBezTo>
                  <a:lnTo>
                    <a:pt x="99" y="184"/>
                  </a:lnTo>
                  <a:close/>
                  <a:moveTo>
                    <a:pt x="100" y="188"/>
                  </a:moveTo>
                  <a:cubicBezTo>
                    <a:pt x="100" y="188"/>
                    <a:pt x="102" y="187"/>
                    <a:pt x="101" y="187"/>
                  </a:cubicBezTo>
                  <a:cubicBezTo>
                    <a:pt x="101" y="187"/>
                    <a:pt x="100" y="187"/>
                    <a:pt x="100" y="188"/>
                  </a:cubicBezTo>
                  <a:moveTo>
                    <a:pt x="102" y="188"/>
                  </a:moveTo>
                  <a:cubicBezTo>
                    <a:pt x="101" y="188"/>
                    <a:pt x="102" y="188"/>
                    <a:pt x="101" y="188"/>
                  </a:cubicBezTo>
                  <a:cubicBezTo>
                    <a:pt x="101" y="189"/>
                    <a:pt x="101" y="188"/>
                    <a:pt x="101" y="188"/>
                  </a:cubicBezTo>
                  <a:cubicBezTo>
                    <a:pt x="101" y="189"/>
                    <a:pt x="101" y="189"/>
                    <a:pt x="101" y="189"/>
                  </a:cubicBezTo>
                  <a:cubicBezTo>
                    <a:pt x="102" y="189"/>
                    <a:pt x="102" y="189"/>
                    <a:pt x="103" y="189"/>
                  </a:cubicBezTo>
                  <a:cubicBezTo>
                    <a:pt x="103" y="188"/>
                    <a:pt x="102" y="188"/>
                    <a:pt x="102" y="188"/>
                  </a:cubicBezTo>
                  <a:moveTo>
                    <a:pt x="102" y="184"/>
                  </a:moveTo>
                  <a:cubicBezTo>
                    <a:pt x="102" y="184"/>
                    <a:pt x="102" y="184"/>
                    <a:pt x="101" y="184"/>
                  </a:cubicBezTo>
                  <a:cubicBezTo>
                    <a:pt x="101" y="184"/>
                    <a:pt x="101" y="185"/>
                    <a:pt x="101" y="185"/>
                  </a:cubicBezTo>
                  <a:cubicBezTo>
                    <a:pt x="101" y="184"/>
                    <a:pt x="102" y="185"/>
                    <a:pt x="102" y="184"/>
                  </a:cubicBezTo>
                  <a:moveTo>
                    <a:pt x="104" y="186"/>
                  </a:moveTo>
                  <a:cubicBezTo>
                    <a:pt x="104" y="186"/>
                    <a:pt x="103" y="186"/>
                    <a:pt x="102" y="186"/>
                  </a:cubicBezTo>
                  <a:cubicBezTo>
                    <a:pt x="103" y="187"/>
                    <a:pt x="104" y="187"/>
                    <a:pt x="104" y="186"/>
                  </a:cubicBezTo>
                  <a:moveTo>
                    <a:pt x="106" y="184"/>
                  </a:moveTo>
                  <a:cubicBezTo>
                    <a:pt x="105" y="184"/>
                    <a:pt x="104" y="184"/>
                    <a:pt x="104" y="185"/>
                  </a:cubicBezTo>
                  <a:cubicBezTo>
                    <a:pt x="105" y="185"/>
                    <a:pt x="106" y="185"/>
                    <a:pt x="106" y="184"/>
                  </a:cubicBezTo>
                  <a:moveTo>
                    <a:pt x="105" y="181"/>
                  </a:moveTo>
                  <a:cubicBezTo>
                    <a:pt x="105" y="182"/>
                    <a:pt x="104" y="181"/>
                    <a:pt x="104" y="182"/>
                  </a:cubicBezTo>
                  <a:cubicBezTo>
                    <a:pt x="104" y="182"/>
                    <a:pt x="106" y="182"/>
                    <a:pt x="105" y="181"/>
                  </a:cubicBezTo>
                  <a:moveTo>
                    <a:pt x="104" y="179"/>
                  </a:moveTo>
                  <a:cubicBezTo>
                    <a:pt x="103" y="179"/>
                    <a:pt x="102" y="180"/>
                    <a:pt x="102" y="181"/>
                  </a:cubicBezTo>
                  <a:cubicBezTo>
                    <a:pt x="102" y="182"/>
                    <a:pt x="103" y="180"/>
                    <a:pt x="103" y="181"/>
                  </a:cubicBezTo>
                  <a:cubicBezTo>
                    <a:pt x="103" y="181"/>
                    <a:pt x="103" y="182"/>
                    <a:pt x="104" y="181"/>
                  </a:cubicBezTo>
                  <a:cubicBezTo>
                    <a:pt x="103" y="181"/>
                    <a:pt x="103" y="180"/>
                    <a:pt x="103" y="180"/>
                  </a:cubicBezTo>
                  <a:cubicBezTo>
                    <a:pt x="104" y="180"/>
                    <a:pt x="104" y="180"/>
                    <a:pt x="104" y="179"/>
                  </a:cubicBezTo>
                  <a:moveTo>
                    <a:pt x="110" y="175"/>
                  </a:moveTo>
                  <a:cubicBezTo>
                    <a:pt x="111" y="174"/>
                    <a:pt x="111" y="175"/>
                    <a:pt x="112" y="174"/>
                  </a:cubicBezTo>
                  <a:cubicBezTo>
                    <a:pt x="111" y="173"/>
                    <a:pt x="110" y="174"/>
                    <a:pt x="110" y="175"/>
                  </a:cubicBezTo>
                  <a:moveTo>
                    <a:pt x="108" y="183"/>
                  </a:moveTo>
                  <a:cubicBezTo>
                    <a:pt x="108" y="183"/>
                    <a:pt x="108" y="183"/>
                    <a:pt x="108" y="183"/>
                  </a:cubicBezTo>
                  <a:cubicBezTo>
                    <a:pt x="107" y="183"/>
                    <a:pt x="108" y="184"/>
                    <a:pt x="108" y="185"/>
                  </a:cubicBezTo>
                  <a:cubicBezTo>
                    <a:pt x="109" y="184"/>
                    <a:pt x="109" y="184"/>
                    <a:pt x="109" y="184"/>
                  </a:cubicBezTo>
                  <a:cubicBezTo>
                    <a:pt x="108" y="183"/>
                    <a:pt x="108" y="184"/>
                    <a:pt x="108" y="183"/>
                  </a:cubicBezTo>
                  <a:moveTo>
                    <a:pt x="105" y="179"/>
                  </a:moveTo>
                  <a:cubicBezTo>
                    <a:pt x="105" y="179"/>
                    <a:pt x="105" y="179"/>
                    <a:pt x="104" y="179"/>
                  </a:cubicBezTo>
                  <a:cubicBezTo>
                    <a:pt x="104" y="179"/>
                    <a:pt x="104" y="179"/>
                    <a:pt x="105" y="180"/>
                  </a:cubicBezTo>
                  <a:lnTo>
                    <a:pt x="105" y="179"/>
                  </a:lnTo>
                  <a:close/>
                  <a:moveTo>
                    <a:pt x="111" y="181"/>
                  </a:moveTo>
                  <a:cubicBezTo>
                    <a:pt x="110" y="182"/>
                    <a:pt x="110" y="182"/>
                    <a:pt x="109" y="183"/>
                  </a:cubicBezTo>
                  <a:cubicBezTo>
                    <a:pt x="109" y="182"/>
                    <a:pt x="109" y="182"/>
                    <a:pt x="109" y="181"/>
                  </a:cubicBezTo>
                  <a:cubicBezTo>
                    <a:pt x="108" y="181"/>
                    <a:pt x="109" y="183"/>
                    <a:pt x="109" y="183"/>
                  </a:cubicBezTo>
                  <a:cubicBezTo>
                    <a:pt x="110" y="183"/>
                    <a:pt x="110" y="182"/>
                    <a:pt x="111" y="182"/>
                  </a:cubicBezTo>
                  <a:cubicBezTo>
                    <a:pt x="111" y="182"/>
                    <a:pt x="111" y="181"/>
                    <a:pt x="111" y="181"/>
                  </a:cubicBezTo>
                  <a:moveTo>
                    <a:pt x="108" y="178"/>
                  </a:moveTo>
                  <a:cubicBezTo>
                    <a:pt x="109" y="177"/>
                    <a:pt x="107" y="178"/>
                    <a:pt x="107" y="179"/>
                  </a:cubicBezTo>
                  <a:cubicBezTo>
                    <a:pt x="108" y="179"/>
                    <a:pt x="108" y="179"/>
                    <a:pt x="108" y="178"/>
                  </a:cubicBezTo>
                  <a:moveTo>
                    <a:pt x="110" y="177"/>
                  </a:moveTo>
                  <a:cubicBezTo>
                    <a:pt x="109" y="176"/>
                    <a:pt x="109" y="176"/>
                    <a:pt x="109" y="176"/>
                  </a:cubicBezTo>
                  <a:cubicBezTo>
                    <a:pt x="109" y="176"/>
                    <a:pt x="110" y="175"/>
                    <a:pt x="110" y="175"/>
                  </a:cubicBezTo>
                  <a:cubicBezTo>
                    <a:pt x="109" y="176"/>
                    <a:pt x="108" y="176"/>
                    <a:pt x="108" y="176"/>
                  </a:cubicBezTo>
                  <a:cubicBezTo>
                    <a:pt x="108" y="177"/>
                    <a:pt x="109" y="176"/>
                    <a:pt x="110" y="177"/>
                  </a:cubicBezTo>
                  <a:cubicBezTo>
                    <a:pt x="109" y="177"/>
                    <a:pt x="109" y="177"/>
                    <a:pt x="109" y="178"/>
                  </a:cubicBezTo>
                  <a:cubicBezTo>
                    <a:pt x="108" y="176"/>
                    <a:pt x="106" y="177"/>
                    <a:pt x="107" y="178"/>
                  </a:cubicBezTo>
                  <a:cubicBezTo>
                    <a:pt x="107" y="178"/>
                    <a:pt x="108" y="178"/>
                    <a:pt x="108" y="177"/>
                  </a:cubicBezTo>
                  <a:cubicBezTo>
                    <a:pt x="110" y="178"/>
                    <a:pt x="108" y="178"/>
                    <a:pt x="109" y="179"/>
                  </a:cubicBezTo>
                  <a:cubicBezTo>
                    <a:pt x="110" y="178"/>
                    <a:pt x="109" y="177"/>
                    <a:pt x="110" y="177"/>
                  </a:cubicBezTo>
                  <a:moveTo>
                    <a:pt x="115" y="177"/>
                  </a:moveTo>
                  <a:cubicBezTo>
                    <a:pt x="115" y="178"/>
                    <a:pt x="114" y="177"/>
                    <a:pt x="114" y="177"/>
                  </a:cubicBezTo>
                  <a:cubicBezTo>
                    <a:pt x="114" y="178"/>
                    <a:pt x="115" y="178"/>
                    <a:pt x="114" y="178"/>
                  </a:cubicBezTo>
                  <a:cubicBezTo>
                    <a:pt x="114" y="178"/>
                    <a:pt x="114" y="178"/>
                    <a:pt x="114" y="179"/>
                  </a:cubicBezTo>
                  <a:cubicBezTo>
                    <a:pt x="113" y="178"/>
                    <a:pt x="114" y="178"/>
                    <a:pt x="113" y="178"/>
                  </a:cubicBezTo>
                  <a:cubicBezTo>
                    <a:pt x="113" y="178"/>
                    <a:pt x="112" y="178"/>
                    <a:pt x="113" y="179"/>
                  </a:cubicBezTo>
                  <a:cubicBezTo>
                    <a:pt x="113" y="178"/>
                    <a:pt x="113" y="178"/>
                    <a:pt x="113" y="179"/>
                  </a:cubicBezTo>
                  <a:cubicBezTo>
                    <a:pt x="112" y="180"/>
                    <a:pt x="111" y="179"/>
                    <a:pt x="111" y="179"/>
                  </a:cubicBezTo>
                  <a:cubicBezTo>
                    <a:pt x="112" y="180"/>
                    <a:pt x="111" y="180"/>
                    <a:pt x="112" y="181"/>
                  </a:cubicBezTo>
                  <a:cubicBezTo>
                    <a:pt x="113" y="180"/>
                    <a:pt x="113" y="180"/>
                    <a:pt x="114" y="180"/>
                  </a:cubicBezTo>
                  <a:cubicBezTo>
                    <a:pt x="114" y="180"/>
                    <a:pt x="114" y="179"/>
                    <a:pt x="114" y="179"/>
                  </a:cubicBezTo>
                  <a:cubicBezTo>
                    <a:pt x="115" y="179"/>
                    <a:pt x="115" y="179"/>
                    <a:pt x="116" y="178"/>
                  </a:cubicBezTo>
                  <a:cubicBezTo>
                    <a:pt x="115" y="178"/>
                    <a:pt x="116" y="178"/>
                    <a:pt x="115" y="177"/>
                  </a:cubicBezTo>
                  <a:moveTo>
                    <a:pt x="114" y="176"/>
                  </a:moveTo>
                  <a:cubicBezTo>
                    <a:pt x="113" y="176"/>
                    <a:pt x="113" y="176"/>
                    <a:pt x="113" y="177"/>
                  </a:cubicBezTo>
                  <a:cubicBezTo>
                    <a:pt x="112" y="176"/>
                    <a:pt x="112" y="177"/>
                    <a:pt x="112" y="176"/>
                  </a:cubicBezTo>
                  <a:cubicBezTo>
                    <a:pt x="111" y="176"/>
                    <a:pt x="111" y="177"/>
                    <a:pt x="112" y="177"/>
                  </a:cubicBezTo>
                  <a:cubicBezTo>
                    <a:pt x="112" y="177"/>
                    <a:pt x="112" y="176"/>
                    <a:pt x="112" y="177"/>
                  </a:cubicBezTo>
                  <a:cubicBezTo>
                    <a:pt x="112" y="177"/>
                    <a:pt x="112" y="177"/>
                    <a:pt x="112" y="177"/>
                  </a:cubicBezTo>
                  <a:cubicBezTo>
                    <a:pt x="112" y="177"/>
                    <a:pt x="111" y="178"/>
                    <a:pt x="111" y="178"/>
                  </a:cubicBezTo>
                  <a:cubicBezTo>
                    <a:pt x="112" y="178"/>
                    <a:pt x="112" y="178"/>
                    <a:pt x="113" y="177"/>
                  </a:cubicBezTo>
                  <a:cubicBezTo>
                    <a:pt x="114" y="177"/>
                    <a:pt x="114" y="177"/>
                    <a:pt x="115" y="176"/>
                  </a:cubicBezTo>
                  <a:cubicBezTo>
                    <a:pt x="114" y="176"/>
                    <a:pt x="114" y="176"/>
                    <a:pt x="114" y="176"/>
                  </a:cubicBezTo>
                  <a:moveTo>
                    <a:pt x="114" y="173"/>
                  </a:moveTo>
                  <a:cubicBezTo>
                    <a:pt x="114" y="173"/>
                    <a:pt x="114" y="174"/>
                    <a:pt x="113" y="174"/>
                  </a:cubicBezTo>
                  <a:cubicBezTo>
                    <a:pt x="114" y="172"/>
                    <a:pt x="114" y="172"/>
                    <a:pt x="114" y="172"/>
                  </a:cubicBezTo>
                  <a:cubicBezTo>
                    <a:pt x="114" y="172"/>
                    <a:pt x="114" y="172"/>
                    <a:pt x="113" y="171"/>
                  </a:cubicBezTo>
                  <a:cubicBezTo>
                    <a:pt x="112" y="172"/>
                    <a:pt x="113" y="173"/>
                    <a:pt x="112" y="174"/>
                  </a:cubicBezTo>
                  <a:cubicBezTo>
                    <a:pt x="113" y="174"/>
                    <a:pt x="113" y="174"/>
                    <a:pt x="113" y="174"/>
                  </a:cubicBezTo>
                  <a:cubicBezTo>
                    <a:pt x="113" y="174"/>
                    <a:pt x="113" y="174"/>
                    <a:pt x="113" y="175"/>
                  </a:cubicBezTo>
                  <a:cubicBezTo>
                    <a:pt x="113" y="174"/>
                    <a:pt x="114" y="174"/>
                    <a:pt x="114" y="174"/>
                  </a:cubicBezTo>
                  <a:cubicBezTo>
                    <a:pt x="114" y="174"/>
                    <a:pt x="114" y="175"/>
                    <a:pt x="114" y="175"/>
                  </a:cubicBezTo>
                  <a:cubicBezTo>
                    <a:pt x="113" y="174"/>
                    <a:pt x="115" y="174"/>
                    <a:pt x="114" y="173"/>
                  </a:cubicBezTo>
                  <a:moveTo>
                    <a:pt x="117" y="173"/>
                  </a:moveTo>
                  <a:cubicBezTo>
                    <a:pt x="117" y="173"/>
                    <a:pt x="116" y="174"/>
                    <a:pt x="115" y="175"/>
                  </a:cubicBezTo>
                  <a:cubicBezTo>
                    <a:pt x="117" y="175"/>
                    <a:pt x="117" y="174"/>
                    <a:pt x="117" y="173"/>
                  </a:cubicBezTo>
                  <a:moveTo>
                    <a:pt x="117" y="172"/>
                  </a:moveTo>
                  <a:cubicBezTo>
                    <a:pt x="117" y="172"/>
                    <a:pt x="117" y="172"/>
                    <a:pt x="117" y="172"/>
                  </a:cubicBezTo>
                  <a:cubicBezTo>
                    <a:pt x="117" y="171"/>
                    <a:pt x="118" y="172"/>
                    <a:pt x="118" y="171"/>
                  </a:cubicBezTo>
                  <a:cubicBezTo>
                    <a:pt x="118" y="171"/>
                    <a:pt x="119" y="171"/>
                    <a:pt x="118" y="170"/>
                  </a:cubicBezTo>
                  <a:cubicBezTo>
                    <a:pt x="118" y="171"/>
                    <a:pt x="118" y="172"/>
                    <a:pt x="117" y="171"/>
                  </a:cubicBezTo>
                  <a:cubicBezTo>
                    <a:pt x="118" y="171"/>
                    <a:pt x="117" y="170"/>
                    <a:pt x="117" y="170"/>
                  </a:cubicBezTo>
                  <a:cubicBezTo>
                    <a:pt x="118" y="170"/>
                    <a:pt x="118" y="170"/>
                    <a:pt x="118" y="169"/>
                  </a:cubicBezTo>
                  <a:cubicBezTo>
                    <a:pt x="117" y="169"/>
                    <a:pt x="117" y="170"/>
                    <a:pt x="116" y="170"/>
                  </a:cubicBezTo>
                  <a:cubicBezTo>
                    <a:pt x="116" y="170"/>
                    <a:pt x="116" y="170"/>
                    <a:pt x="116" y="170"/>
                  </a:cubicBezTo>
                  <a:cubicBezTo>
                    <a:pt x="115" y="170"/>
                    <a:pt x="115" y="170"/>
                    <a:pt x="115" y="171"/>
                  </a:cubicBezTo>
                  <a:cubicBezTo>
                    <a:pt x="115" y="172"/>
                    <a:pt x="116" y="170"/>
                    <a:pt x="116" y="171"/>
                  </a:cubicBezTo>
                  <a:cubicBezTo>
                    <a:pt x="116" y="171"/>
                    <a:pt x="116" y="171"/>
                    <a:pt x="115" y="172"/>
                  </a:cubicBezTo>
                  <a:cubicBezTo>
                    <a:pt x="116" y="173"/>
                    <a:pt x="116" y="171"/>
                    <a:pt x="117" y="171"/>
                  </a:cubicBezTo>
                  <a:cubicBezTo>
                    <a:pt x="117" y="172"/>
                    <a:pt x="117" y="172"/>
                    <a:pt x="117" y="172"/>
                  </a:cubicBezTo>
                  <a:cubicBezTo>
                    <a:pt x="117" y="172"/>
                    <a:pt x="117" y="172"/>
                    <a:pt x="117" y="172"/>
                  </a:cubicBezTo>
                  <a:moveTo>
                    <a:pt x="120" y="170"/>
                  </a:moveTo>
                  <a:cubicBezTo>
                    <a:pt x="119" y="170"/>
                    <a:pt x="120" y="170"/>
                    <a:pt x="120" y="171"/>
                  </a:cubicBezTo>
                  <a:cubicBezTo>
                    <a:pt x="119" y="172"/>
                    <a:pt x="118" y="172"/>
                    <a:pt x="118" y="173"/>
                  </a:cubicBezTo>
                  <a:cubicBezTo>
                    <a:pt x="118" y="172"/>
                    <a:pt x="118" y="173"/>
                    <a:pt x="119" y="173"/>
                  </a:cubicBezTo>
                  <a:cubicBezTo>
                    <a:pt x="119" y="172"/>
                    <a:pt x="120" y="172"/>
                    <a:pt x="121" y="170"/>
                  </a:cubicBezTo>
                  <a:lnTo>
                    <a:pt x="120" y="170"/>
                  </a:lnTo>
                  <a:close/>
                  <a:moveTo>
                    <a:pt x="124" y="165"/>
                  </a:moveTo>
                  <a:cubicBezTo>
                    <a:pt x="124" y="165"/>
                    <a:pt x="124" y="165"/>
                    <a:pt x="123" y="165"/>
                  </a:cubicBezTo>
                  <a:cubicBezTo>
                    <a:pt x="123" y="165"/>
                    <a:pt x="123" y="166"/>
                    <a:pt x="123" y="166"/>
                  </a:cubicBezTo>
                  <a:cubicBezTo>
                    <a:pt x="124" y="166"/>
                    <a:pt x="124" y="166"/>
                    <a:pt x="124" y="165"/>
                  </a:cubicBezTo>
                  <a:moveTo>
                    <a:pt x="124" y="162"/>
                  </a:moveTo>
                  <a:cubicBezTo>
                    <a:pt x="124" y="162"/>
                    <a:pt x="123" y="163"/>
                    <a:pt x="123" y="163"/>
                  </a:cubicBezTo>
                  <a:cubicBezTo>
                    <a:pt x="124" y="163"/>
                    <a:pt x="124" y="162"/>
                    <a:pt x="124" y="162"/>
                  </a:cubicBezTo>
                  <a:moveTo>
                    <a:pt x="125" y="157"/>
                  </a:moveTo>
                  <a:cubicBezTo>
                    <a:pt x="124" y="157"/>
                    <a:pt x="125" y="157"/>
                    <a:pt x="124" y="158"/>
                  </a:cubicBezTo>
                  <a:cubicBezTo>
                    <a:pt x="125" y="158"/>
                    <a:pt x="126" y="157"/>
                    <a:pt x="125" y="157"/>
                  </a:cubicBezTo>
                  <a:moveTo>
                    <a:pt x="127" y="158"/>
                  </a:moveTo>
                  <a:cubicBezTo>
                    <a:pt x="127" y="158"/>
                    <a:pt x="125" y="159"/>
                    <a:pt x="126" y="160"/>
                  </a:cubicBezTo>
                  <a:cubicBezTo>
                    <a:pt x="126" y="159"/>
                    <a:pt x="127" y="159"/>
                    <a:pt x="127" y="158"/>
                  </a:cubicBezTo>
                  <a:moveTo>
                    <a:pt x="132" y="156"/>
                  </a:moveTo>
                  <a:cubicBezTo>
                    <a:pt x="132" y="156"/>
                    <a:pt x="131" y="156"/>
                    <a:pt x="131" y="156"/>
                  </a:cubicBezTo>
                  <a:cubicBezTo>
                    <a:pt x="132" y="157"/>
                    <a:pt x="132" y="157"/>
                    <a:pt x="132" y="157"/>
                  </a:cubicBezTo>
                  <a:cubicBezTo>
                    <a:pt x="132" y="156"/>
                    <a:pt x="132" y="156"/>
                    <a:pt x="132" y="156"/>
                  </a:cubicBezTo>
                  <a:moveTo>
                    <a:pt x="132" y="154"/>
                  </a:moveTo>
                  <a:cubicBezTo>
                    <a:pt x="131" y="154"/>
                    <a:pt x="131" y="155"/>
                    <a:pt x="132" y="156"/>
                  </a:cubicBezTo>
                  <a:cubicBezTo>
                    <a:pt x="132" y="156"/>
                    <a:pt x="133" y="155"/>
                    <a:pt x="133" y="155"/>
                  </a:cubicBezTo>
                  <a:cubicBezTo>
                    <a:pt x="133" y="155"/>
                    <a:pt x="132" y="155"/>
                    <a:pt x="132" y="155"/>
                  </a:cubicBezTo>
                  <a:cubicBezTo>
                    <a:pt x="133" y="154"/>
                    <a:pt x="132" y="154"/>
                    <a:pt x="132" y="154"/>
                  </a:cubicBezTo>
                  <a:moveTo>
                    <a:pt x="134" y="151"/>
                  </a:moveTo>
                  <a:cubicBezTo>
                    <a:pt x="133" y="151"/>
                    <a:pt x="134" y="152"/>
                    <a:pt x="134" y="153"/>
                  </a:cubicBezTo>
                  <a:cubicBezTo>
                    <a:pt x="134" y="153"/>
                    <a:pt x="132" y="154"/>
                    <a:pt x="133" y="154"/>
                  </a:cubicBezTo>
                  <a:cubicBezTo>
                    <a:pt x="134" y="153"/>
                    <a:pt x="135" y="152"/>
                    <a:pt x="134" y="151"/>
                  </a:cubicBezTo>
                  <a:moveTo>
                    <a:pt x="133" y="148"/>
                  </a:moveTo>
                  <a:cubicBezTo>
                    <a:pt x="132" y="149"/>
                    <a:pt x="132" y="149"/>
                    <a:pt x="132" y="150"/>
                  </a:cubicBezTo>
                  <a:cubicBezTo>
                    <a:pt x="132" y="149"/>
                    <a:pt x="133" y="149"/>
                    <a:pt x="133" y="148"/>
                  </a:cubicBezTo>
                  <a:moveTo>
                    <a:pt x="132" y="162"/>
                  </a:moveTo>
                  <a:cubicBezTo>
                    <a:pt x="131" y="163"/>
                    <a:pt x="131" y="163"/>
                    <a:pt x="130" y="164"/>
                  </a:cubicBezTo>
                  <a:cubicBezTo>
                    <a:pt x="131" y="165"/>
                    <a:pt x="132" y="163"/>
                    <a:pt x="132" y="162"/>
                  </a:cubicBezTo>
                  <a:moveTo>
                    <a:pt x="133" y="160"/>
                  </a:moveTo>
                  <a:cubicBezTo>
                    <a:pt x="133" y="161"/>
                    <a:pt x="132" y="161"/>
                    <a:pt x="132" y="162"/>
                  </a:cubicBezTo>
                  <a:cubicBezTo>
                    <a:pt x="133" y="161"/>
                    <a:pt x="133" y="161"/>
                    <a:pt x="133" y="162"/>
                  </a:cubicBezTo>
                  <a:cubicBezTo>
                    <a:pt x="133" y="162"/>
                    <a:pt x="134" y="161"/>
                    <a:pt x="133" y="160"/>
                  </a:cubicBezTo>
                  <a:moveTo>
                    <a:pt x="137" y="159"/>
                  </a:moveTo>
                  <a:cubicBezTo>
                    <a:pt x="136" y="159"/>
                    <a:pt x="135" y="158"/>
                    <a:pt x="135" y="159"/>
                  </a:cubicBezTo>
                  <a:cubicBezTo>
                    <a:pt x="136" y="160"/>
                    <a:pt x="136" y="159"/>
                    <a:pt x="137" y="159"/>
                  </a:cubicBezTo>
                  <a:moveTo>
                    <a:pt x="136" y="158"/>
                  </a:moveTo>
                  <a:cubicBezTo>
                    <a:pt x="135" y="159"/>
                    <a:pt x="135" y="156"/>
                    <a:pt x="134" y="158"/>
                  </a:cubicBezTo>
                  <a:cubicBezTo>
                    <a:pt x="135" y="158"/>
                    <a:pt x="136" y="158"/>
                    <a:pt x="136" y="158"/>
                  </a:cubicBezTo>
                  <a:moveTo>
                    <a:pt x="138" y="151"/>
                  </a:moveTo>
                  <a:cubicBezTo>
                    <a:pt x="138" y="151"/>
                    <a:pt x="139" y="151"/>
                    <a:pt x="139" y="151"/>
                  </a:cubicBezTo>
                  <a:cubicBezTo>
                    <a:pt x="139" y="151"/>
                    <a:pt x="139" y="151"/>
                    <a:pt x="139" y="150"/>
                  </a:cubicBezTo>
                  <a:cubicBezTo>
                    <a:pt x="138" y="150"/>
                    <a:pt x="138" y="151"/>
                    <a:pt x="138" y="151"/>
                  </a:cubicBezTo>
                  <a:moveTo>
                    <a:pt x="142" y="151"/>
                  </a:moveTo>
                  <a:cubicBezTo>
                    <a:pt x="142" y="151"/>
                    <a:pt x="141" y="150"/>
                    <a:pt x="141" y="151"/>
                  </a:cubicBezTo>
                  <a:cubicBezTo>
                    <a:pt x="141" y="151"/>
                    <a:pt x="140" y="151"/>
                    <a:pt x="140" y="151"/>
                  </a:cubicBezTo>
                  <a:cubicBezTo>
                    <a:pt x="140" y="151"/>
                    <a:pt x="140" y="151"/>
                    <a:pt x="140" y="151"/>
                  </a:cubicBezTo>
                  <a:cubicBezTo>
                    <a:pt x="139" y="151"/>
                    <a:pt x="139" y="153"/>
                    <a:pt x="139" y="154"/>
                  </a:cubicBezTo>
                  <a:cubicBezTo>
                    <a:pt x="138" y="154"/>
                    <a:pt x="137" y="154"/>
                    <a:pt x="137" y="155"/>
                  </a:cubicBezTo>
                  <a:cubicBezTo>
                    <a:pt x="137" y="154"/>
                    <a:pt x="137" y="153"/>
                    <a:pt x="137" y="153"/>
                  </a:cubicBezTo>
                  <a:cubicBezTo>
                    <a:pt x="137" y="154"/>
                    <a:pt x="136" y="155"/>
                    <a:pt x="137" y="156"/>
                  </a:cubicBezTo>
                  <a:cubicBezTo>
                    <a:pt x="137" y="156"/>
                    <a:pt x="137" y="155"/>
                    <a:pt x="138" y="155"/>
                  </a:cubicBezTo>
                  <a:cubicBezTo>
                    <a:pt x="137" y="156"/>
                    <a:pt x="138" y="157"/>
                    <a:pt x="137" y="156"/>
                  </a:cubicBezTo>
                  <a:cubicBezTo>
                    <a:pt x="137" y="156"/>
                    <a:pt x="137" y="156"/>
                    <a:pt x="137" y="156"/>
                  </a:cubicBezTo>
                  <a:cubicBezTo>
                    <a:pt x="137" y="156"/>
                    <a:pt x="136" y="156"/>
                    <a:pt x="136" y="156"/>
                  </a:cubicBezTo>
                  <a:cubicBezTo>
                    <a:pt x="136" y="156"/>
                    <a:pt x="135" y="156"/>
                    <a:pt x="135" y="156"/>
                  </a:cubicBezTo>
                  <a:cubicBezTo>
                    <a:pt x="136" y="156"/>
                    <a:pt x="135" y="157"/>
                    <a:pt x="136" y="157"/>
                  </a:cubicBezTo>
                  <a:cubicBezTo>
                    <a:pt x="136" y="157"/>
                    <a:pt x="136" y="156"/>
                    <a:pt x="137" y="157"/>
                  </a:cubicBezTo>
                  <a:cubicBezTo>
                    <a:pt x="137" y="157"/>
                    <a:pt x="138" y="158"/>
                    <a:pt x="138" y="158"/>
                  </a:cubicBezTo>
                  <a:cubicBezTo>
                    <a:pt x="139" y="157"/>
                    <a:pt x="139" y="157"/>
                    <a:pt x="139" y="157"/>
                  </a:cubicBezTo>
                  <a:cubicBezTo>
                    <a:pt x="138" y="157"/>
                    <a:pt x="138" y="158"/>
                    <a:pt x="138" y="157"/>
                  </a:cubicBezTo>
                  <a:cubicBezTo>
                    <a:pt x="138" y="157"/>
                    <a:pt x="138" y="156"/>
                    <a:pt x="138" y="156"/>
                  </a:cubicBezTo>
                  <a:cubicBezTo>
                    <a:pt x="138" y="156"/>
                    <a:pt x="138" y="157"/>
                    <a:pt x="138" y="157"/>
                  </a:cubicBezTo>
                  <a:cubicBezTo>
                    <a:pt x="139" y="156"/>
                    <a:pt x="139" y="156"/>
                    <a:pt x="139" y="155"/>
                  </a:cubicBezTo>
                  <a:cubicBezTo>
                    <a:pt x="140" y="155"/>
                    <a:pt x="141" y="154"/>
                    <a:pt x="140" y="154"/>
                  </a:cubicBezTo>
                  <a:cubicBezTo>
                    <a:pt x="139" y="155"/>
                    <a:pt x="138" y="155"/>
                    <a:pt x="138" y="155"/>
                  </a:cubicBezTo>
                  <a:cubicBezTo>
                    <a:pt x="137" y="154"/>
                    <a:pt x="139" y="154"/>
                    <a:pt x="139" y="154"/>
                  </a:cubicBezTo>
                  <a:cubicBezTo>
                    <a:pt x="140" y="153"/>
                    <a:pt x="140" y="152"/>
                    <a:pt x="140" y="152"/>
                  </a:cubicBezTo>
                  <a:cubicBezTo>
                    <a:pt x="141" y="152"/>
                    <a:pt x="139" y="153"/>
                    <a:pt x="141" y="153"/>
                  </a:cubicBezTo>
                  <a:cubicBezTo>
                    <a:pt x="141" y="152"/>
                    <a:pt x="141" y="152"/>
                    <a:pt x="142" y="151"/>
                  </a:cubicBezTo>
                  <a:moveTo>
                    <a:pt x="138" y="144"/>
                  </a:moveTo>
                  <a:cubicBezTo>
                    <a:pt x="137" y="144"/>
                    <a:pt x="136" y="144"/>
                    <a:pt x="136" y="145"/>
                  </a:cubicBezTo>
                  <a:cubicBezTo>
                    <a:pt x="137" y="145"/>
                    <a:pt x="137" y="145"/>
                    <a:pt x="137" y="145"/>
                  </a:cubicBezTo>
                  <a:cubicBezTo>
                    <a:pt x="137" y="146"/>
                    <a:pt x="137" y="146"/>
                    <a:pt x="137" y="147"/>
                  </a:cubicBezTo>
                  <a:cubicBezTo>
                    <a:pt x="136" y="146"/>
                    <a:pt x="136" y="147"/>
                    <a:pt x="136" y="147"/>
                  </a:cubicBezTo>
                  <a:cubicBezTo>
                    <a:pt x="135" y="148"/>
                    <a:pt x="136" y="148"/>
                    <a:pt x="135" y="148"/>
                  </a:cubicBezTo>
                  <a:cubicBezTo>
                    <a:pt x="136" y="149"/>
                    <a:pt x="136" y="149"/>
                    <a:pt x="136" y="149"/>
                  </a:cubicBezTo>
                  <a:cubicBezTo>
                    <a:pt x="137" y="148"/>
                    <a:pt x="138" y="146"/>
                    <a:pt x="138" y="144"/>
                  </a:cubicBezTo>
                  <a:moveTo>
                    <a:pt x="139" y="138"/>
                  </a:moveTo>
                  <a:cubicBezTo>
                    <a:pt x="139" y="139"/>
                    <a:pt x="139" y="139"/>
                    <a:pt x="139" y="140"/>
                  </a:cubicBezTo>
                  <a:cubicBezTo>
                    <a:pt x="138" y="140"/>
                    <a:pt x="139" y="139"/>
                    <a:pt x="138" y="139"/>
                  </a:cubicBezTo>
                  <a:cubicBezTo>
                    <a:pt x="138" y="139"/>
                    <a:pt x="138" y="140"/>
                    <a:pt x="138" y="139"/>
                  </a:cubicBezTo>
                  <a:cubicBezTo>
                    <a:pt x="138" y="140"/>
                    <a:pt x="138" y="140"/>
                    <a:pt x="138" y="140"/>
                  </a:cubicBezTo>
                  <a:cubicBezTo>
                    <a:pt x="138" y="140"/>
                    <a:pt x="139" y="140"/>
                    <a:pt x="139" y="140"/>
                  </a:cubicBezTo>
                  <a:cubicBezTo>
                    <a:pt x="138" y="140"/>
                    <a:pt x="138" y="142"/>
                    <a:pt x="138" y="142"/>
                  </a:cubicBezTo>
                  <a:cubicBezTo>
                    <a:pt x="138" y="142"/>
                    <a:pt x="138" y="142"/>
                    <a:pt x="138" y="142"/>
                  </a:cubicBezTo>
                  <a:cubicBezTo>
                    <a:pt x="138" y="143"/>
                    <a:pt x="136" y="144"/>
                    <a:pt x="137" y="144"/>
                  </a:cubicBezTo>
                  <a:cubicBezTo>
                    <a:pt x="137" y="143"/>
                    <a:pt x="138" y="143"/>
                    <a:pt x="138" y="144"/>
                  </a:cubicBezTo>
                  <a:cubicBezTo>
                    <a:pt x="139" y="143"/>
                    <a:pt x="139" y="142"/>
                    <a:pt x="138" y="142"/>
                  </a:cubicBezTo>
                  <a:cubicBezTo>
                    <a:pt x="139" y="140"/>
                    <a:pt x="141" y="139"/>
                    <a:pt x="139" y="138"/>
                  </a:cubicBezTo>
                  <a:moveTo>
                    <a:pt x="148" y="135"/>
                  </a:moveTo>
                  <a:cubicBezTo>
                    <a:pt x="148" y="136"/>
                    <a:pt x="147" y="136"/>
                    <a:pt x="148" y="136"/>
                  </a:cubicBezTo>
                  <a:cubicBezTo>
                    <a:pt x="149" y="136"/>
                    <a:pt x="148" y="136"/>
                    <a:pt x="149" y="135"/>
                  </a:cubicBezTo>
                  <a:lnTo>
                    <a:pt x="148" y="135"/>
                  </a:lnTo>
                  <a:close/>
                  <a:moveTo>
                    <a:pt x="144" y="132"/>
                  </a:moveTo>
                  <a:cubicBezTo>
                    <a:pt x="143" y="133"/>
                    <a:pt x="143" y="133"/>
                    <a:pt x="143" y="134"/>
                  </a:cubicBezTo>
                  <a:cubicBezTo>
                    <a:pt x="144" y="134"/>
                    <a:pt x="144" y="133"/>
                    <a:pt x="144" y="132"/>
                  </a:cubicBezTo>
                  <a:moveTo>
                    <a:pt x="141" y="132"/>
                  </a:moveTo>
                  <a:cubicBezTo>
                    <a:pt x="141" y="133"/>
                    <a:pt x="141" y="131"/>
                    <a:pt x="140" y="132"/>
                  </a:cubicBezTo>
                  <a:cubicBezTo>
                    <a:pt x="140" y="133"/>
                    <a:pt x="140" y="134"/>
                    <a:pt x="140" y="134"/>
                  </a:cubicBezTo>
                  <a:cubicBezTo>
                    <a:pt x="140" y="135"/>
                    <a:pt x="140" y="134"/>
                    <a:pt x="141" y="135"/>
                  </a:cubicBezTo>
                  <a:cubicBezTo>
                    <a:pt x="140" y="135"/>
                    <a:pt x="139" y="136"/>
                    <a:pt x="139" y="136"/>
                  </a:cubicBezTo>
                  <a:cubicBezTo>
                    <a:pt x="139" y="137"/>
                    <a:pt x="139" y="137"/>
                    <a:pt x="140" y="137"/>
                  </a:cubicBezTo>
                  <a:cubicBezTo>
                    <a:pt x="140" y="137"/>
                    <a:pt x="141" y="136"/>
                    <a:pt x="140" y="136"/>
                  </a:cubicBezTo>
                  <a:cubicBezTo>
                    <a:pt x="140" y="136"/>
                    <a:pt x="141" y="135"/>
                    <a:pt x="141" y="135"/>
                  </a:cubicBezTo>
                  <a:cubicBezTo>
                    <a:pt x="140" y="134"/>
                    <a:pt x="142" y="133"/>
                    <a:pt x="141" y="132"/>
                  </a:cubicBezTo>
                  <a:moveTo>
                    <a:pt x="140" y="131"/>
                  </a:moveTo>
                  <a:cubicBezTo>
                    <a:pt x="140" y="131"/>
                    <a:pt x="141" y="131"/>
                    <a:pt x="141" y="131"/>
                  </a:cubicBezTo>
                  <a:cubicBezTo>
                    <a:pt x="141" y="131"/>
                    <a:pt x="142" y="131"/>
                    <a:pt x="142" y="130"/>
                  </a:cubicBezTo>
                  <a:cubicBezTo>
                    <a:pt x="141" y="130"/>
                    <a:pt x="140" y="131"/>
                    <a:pt x="140" y="131"/>
                  </a:cubicBezTo>
                  <a:moveTo>
                    <a:pt x="117" y="30"/>
                  </a:moveTo>
                  <a:cubicBezTo>
                    <a:pt x="117" y="30"/>
                    <a:pt x="117" y="30"/>
                    <a:pt x="116" y="30"/>
                  </a:cubicBezTo>
                  <a:cubicBezTo>
                    <a:pt x="117" y="31"/>
                    <a:pt x="115" y="30"/>
                    <a:pt x="116" y="31"/>
                  </a:cubicBezTo>
                  <a:cubicBezTo>
                    <a:pt x="116" y="31"/>
                    <a:pt x="116" y="31"/>
                    <a:pt x="117" y="30"/>
                  </a:cubicBezTo>
                  <a:moveTo>
                    <a:pt x="121" y="43"/>
                  </a:moveTo>
                  <a:cubicBezTo>
                    <a:pt x="120" y="43"/>
                    <a:pt x="120" y="42"/>
                    <a:pt x="119" y="42"/>
                  </a:cubicBezTo>
                  <a:cubicBezTo>
                    <a:pt x="119" y="42"/>
                    <a:pt x="120" y="43"/>
                    <a:pt x="121" y="43"/>
                  </a:cubicBezTo>
                  <a:moveTo>
                    <a:pt x="133" y="48"/>
                  </a:moveTo>
                  <a:cubicBezTo>
                    <a:pt x="132" y="48"/>
                    <a:pt x="133" y="47"/>
                    <a:pt x="132" y="47"/>
                  </a:cubicBezTo>
                  <a:cubicBezTo>
                    <a:pt x="132" y="47"/>
                    <a:pt x="132" y="48"/>
                    <a:pt x="133" y="48"/>
                  </a:cubicBezTo>
                  <a:moveTo>
                    <a:pt x="135" y="51"/>
                  </a:moveTo>
                  <a:cubicBezTo>
                    <a:pt x="135" y="51"/>
                    <a:pt x="135" y="49"/>
                    <a:pt x="134" y="49"/>
                  </a:cubicBezTo>
                  <a:cubicBezTo>
                    <a:pt x="134" y="50"/>
                    <a:pt x="135" y="52"/>
                    <a:pt x="135" y="51"/>
                  </a:cubicBezTo>
                  <a:moveTo>
                    <a:pt x="147" y="73"/>
                  </a:moveTo>
                  <a:cubicBezTo>
                    <a:pt x="147" y="73"/>
                    <a:pt x="146" y="73"/>
                    <a:pt x="146" y="73"/>
                  </a:cubicBezTo>
                  <a:cubicBezTo>
                    <a:pt x="146" y="74"/>
                    <a:pt x="146" y="74"/>
                    <a:pt x="146" y="74"/>
                  </a:cubicBezTo>
                  <a:cubicBezTo>
                    <a:pt x="147" y="74"/>
                    <a:pt x="147" y="74"/>
                    <a:pt x="147" y="73"/>
                  </a:cubicBezTo>
                  <a:moveTo>
                    <a:pt x="145" y="86"/>
                  </a:moveTo>
                  <a:cubicBezTo>
                    <a:pt x="145" y="85"/>
                    <a:pt x="146" y="85"/>
                    <a:pt x="145" y="84"/>
                  </a:cubicBezTo>
                  <a:cubicBezTo>
                    <a:pt x="145" y="84"/>
                    <a:pt x="145" y="85"/>
                    <a:pt x="144" y="85"/>
                  </a:cubicBezTo>
                  <a:cubicBezTo>
                    <a:pt x="144" y="85"/>
                    <a:pt x="145" y="86"/>
                    <a:pt x="145" y="86"/>
                  </a:cubicBezTo>
                  <a:moveTo>
                    <a:pt x="152" y="89"/>
                  </a:moveTo>
                  <a:cubicBezTo>
                    <a:pt x="152" y="88"/>
                    <a:pt x="152" y="88"/>
                    <a:pt x="152" y="88"/>
                  </a:cubicBezTo>
                  <a:cubicBezTo>
                    <a:pt x="152" y="88"/>
                    <a:pt x="152" y="88"/>
                    <a:pt x="151" y="89"/>
                  </a:cubicBezTo>
                  <a:cubicBezTo>
                    <a:pt x="151" y="89"/>
                    <a:pt x="151" y="88"/>
                    <a:pt x="150" y="88"/>
                  </a:cubicBezTo>
                  <a:cubicBezTo>
                    <a:pt x="150" y="90"/>
                    <a:pt x="151" y="89"/>
                    <a:pt x="152" y="89"/>
                  </a:cubicBezTo>
                  <a:moveTo>
                    <a:pt x="153" y="103"/>
                  </a:moveTo>
                  <a:cubicBezTo>
                    <a:pt x="153" y="103"/>
                    <a:pt x="153" y="102"/>
                    <a:pt x="152" y="102"/>
                  </a:cubicBezTo>
                  <a:cubicBezTo>
                    <a:pt x="152" y="103"/>
                    <a:pt x="152" y="103"/>
                    <a:pt x="153" y="103"/>
                  </a:cubicBezTo>
                  <a:moveTo>
                    <a:pt x="148" y="110"/>
                  </a:moveTo>
                  <a:cubicBezTo>
                    <a:pt x="148" y="109"/>
                    <a:pt x="148" y="109"/>
                    <a:pt x="148" y="109"/>
                  </a:cubicBezTo>
                  <a:cubicBezTo>
                    <a:pt x="147" y="108"/>
                    <a:pt x="147" y="110"/>
                    <a:pt x="148" y="110"/>
                  </a:cubicBezTo>
                  <a:moveTo>
                    <a:pt x="151" y="112"/>
                  </a:moveTo>
                  <a:cubicBezTo>
                    <a:pt x="151" y="111"/>
                    <a:pt x="152" y="110"/>
                    <a:pt x="151" y="110"/>
                  </a:cubicBezTo>
                  <a:cubicBezTo>
                    <a:pt x="151" y="111"/>
                    <a:pt x="150" y="112"/>
                    <a:pt x="151" y="112"/>
                  </a:cubicBezTo>
                  <a:moveTo>
                    <a:pt x="150" y="116"/>
                  </a:moveTo>
                  <a:cubicBezTo>
                    <a:pt x="151" y="115"/>
                    <a:pt x="150" y="114"/>
                    <a:pt x="150" y="114"/>
                  </a:cubicBezTo>
                  <a:cubicBezTo>
                    <a:pt x="150" y="114"/>
                    <a:pt x="149" y="116"/>
                    <a:pt x="150" y="116"/>
                  </a:cubicBezTo>
                  <a:moveTo>
                    <a:pt x="146" y="121"/>
                  </a:moveTo>
                  <a:cubicBezTo>
                    <a:pt x="147" y="121"/>
                    <a:pt x="147" y="120"/>
                    <a:pt x="147" y="119"/>
                  </a:cubicBezTo>
                  <a:cubicBezTo>
                    <a:pt x="146" y="119"/>
                    <a:pt x="146" y="120"/>
                    <a:pt x="146" y="121"/>
                  </a:cubicBezTo>
                  <a:moveTo>
                    <a:pt x="150" y="126"/>
                  </a:moveTo>
                  <a:cubicBezTo>
                    <a:pt x="151" y="126"/>
                    <a:pt x="151" y="125"/>
                    <a:pt x="151" y="124"/>
                  </a:cubicBezTo>
                  <a:cubicBezTo>
                    <a:pt x="151" y="124"/>
                    <a:pt x="151" y="124"/>
                    <a:pt x="151" y="125"/>
                  </a:cubicBezTo>
                  <a:cubicBezTo>
                    <a:pt x="150" y="125"/>
                    <a:pt x="149" y="126"/>
                    <a:pt x="150" y="126"/>
                  </a:cubicBezTo>
                  <a:moveTo>
                    <a:pt x="142" y="129"/>
                  </a:moveTo>
                  <a:cubicBezTo>
                    <a:pt x="142" y="128"/>
                    <a:pt x="142" y="127"/>
                    <a:pt x="141" y="126"/>
                  </a:cubicBezTo>
                  <a:cubicBezTo>
                    <a:pt x="141" y="127"/>
                    <a:pt x="140" y="128"/>
                    <a:pt x="141" y="128"/>
                  </a:cubicBezTo>
                  <a:cubicBezTo>
                    <a:pt x="141" y="128"/>
                    <a:pt x="142" y="129"/>
                    <a:pt x="142" y="129"/>
                  </a:cubicBezTo>
                  <a:moveTo>
                    <a:pt x="142" y="123"/>
                  </a:moveTo>
                  <a:cubicBezTo>
                    <a:pt x="141" y="123"/>
                    <a:pt x="142" y="124"/>
                    <a:pt x="142" y="125"/>
                  </a:cubicBezTo>
                  <a:cubicBezTo>
                    <a:pt x="142" y="125"/>
                    <a:pt x="142" y="125"/>
                    <a:pt x="142" y="126"/>
                  </a:cubicBezTo>
                  <a:cubicBezTo>
                    <a:pt x="141" y="125"/>
                    <a:pt x="141" y="125"/>
                    <a:pt x="141" y="126"/>
                  </a:cubicBezTo>
                  <a:cubicBezTo>
                    <a:pt x="142" y="126"/>
                    <a:pt x="141" y="126"/>
                    <a:pt x="142" y="126"/>
                  </a:cubicBezTo>
                  <a:cubicBezTo>
                    <a:pt x="142" y="127"/>
                    <a:pt x="142" y="127"/>
                    <a:pt x="143" y="127"/>
                  </a:cubicBezTo>
                  <a:cubicBezTo>
                    <a:pt x="143" y="126"/>
                    <a:pt x="142" y="124"/>
                    <a:pt x="142" y="123"/>
                  </a:cubicBezTo>
                  <a:moveTo>
                    <a:pt x="144" y="111"/>
                  </a:moveTo>
                  <a:cubicBezTo>
                    <a:pt x="144" y="111"/>
                    <a:pt x="144" y="111"/>
                    <a:pt x="143" y="111"/>
                  </a:cubicBezTo>
                  <a:cubicBezTo>
                    <a:pt x="143" y="112"/>
                    <a:pt x="143" y="111"/>
                    <a:pt x="143" y="112"/>
                  </a:cubicBezTo>
                  <a:cubicBezTo>
                    <a:pt x="144" y="112"/>
                    <a:pt x="144" y="110"/>
                    <a:pt x="144" y="111"/>
                  </a:cubicBezTo>
                  <a:moveTo>
                    <a:pt x="143" y="106"/>
                  </a:moveTo>
                  <a:cubicBezTo>
                    <a:pt x="143" y="107"/>
                    <a:pt x="143" y="107"/>
                    <a:pt x="144" y="107"/>
                  </a:cubicBezTo>
                  <a:cubicBezTo>
                    <a:pt x="144" y="107"/>
                    <a:pt x="144" y="107"/>
                    <a:pt x="144" y="106"/>
                  </a:cubicBezTo>
                  <a:lnTo>
                    <a:pt x="143" y="106"/>
                  </a:lnTo>
                  <a:close/>
                  <a:moveTo>
                    <a:pt x="144" y="105"/>
                  </a:moveTo>
                  <a:cubicBezTo>
                    <a:pt x="143" y="105"/>
                    <a:pt x="142" y="105"/>
                    <a:pt x="142" y="106"/>
                  </a:cubicBezTo>
                  <a:cubicBezTo>
                    <a:pt x="143" y="106"/>
                    <a:pt x="143" y="106"/>
                    <a:pt x="143" y="105"/>
                  </a:cubicBezTo>
                  <a:cubicBezTo>
                    <a:pt x="143" y="105"/>
                    <a:pt x="144" y="106"/>
                    <a:pt x="144" y="105"/>
                  </a:cubicBezTo>
                  <a:cubicBezTo>
                    <a:pt x="144" y="105"/>
                    <a:pt x="144" y="105"/>
                    <a:pt x="144" y="105"/>
                  </a:cubicBezTo>
                  <a:moveTo>
                    <a:pt x="141" y="89"/>
                  </a:moveTo>
                  <a:cubicBezTo>
                    <a:pt x="141" y="90"/>
                    <a:pt x="141" y="90"/>
                    <a:pt x="141" y="91"/>
                  </a:cubicBezTo>
                  <a:cubicBezTo>
                    <a:pt x="141" y="90"/>
                    <a:pt x="142" y="90"/>
                    <a:pt x="142" y="89"/>
                  </a:cubicBezTo>
                  <a:lnTo>
                    <a:pt x="141" y="89"/>
                  </a:lnTo>
                  <a:close/>
                  <a:moveTo>
                    <a:pt x="91" y="18"/>
                  </a:moveTo>
                  <a:cubicBezTo>
                    <a:pt x="92" y="18"/>
                    <a:pt x="92" y="18"/>
                    <a:pt x="93" y="18"/>
                  </a:cubicBezTo>
                  <a:cubicBezTo>
                    <a:pt x="93" y="18"/>
                    <a:pt x="93" y="17"/>
                    <a:pt x="93" y="17"/>
                  </a:cubicBezTo>
                  <a:cubicBezTo>
                    <a:pt x="92" y="17"/>
                    <a:pt x="91" y="18"/>
                    <a:pt x="91" y="18"/>
                  </a:cubicBezTo>
                  <a:moveTo>
                    <a:pt x="87" y="16"/>
                  </a:moveTo>
                  <a:cubicBezTo>
                    <a:pt x="87" y="16"/>
                    <a:pt x="87" y="16"/>
                    <a:pt x="87" y="16"/>
                  </a:cubicBezTo>
                  <a:cubicBezTo>
                    <a:pt x="87" y="17"/>
                    <a:pt x="88" y="16"/>
                    <a:pt x="88" y="16"/>
                  </a:cubicBezTo>
                  <a:cubicBezTo>
                    <a:pt x="88" y="16"/>
                    <a:pt x="87" y="15"/>
                    <a:pt x="87" y="16"/>
                  </a:cubicBezTo>
                  <a:moveTo>
                    <a:pt x="21" y="71"/>
                  </a:moveTo>
                  <a:cubicBezTo>
                    <a:pt x="21" y="70"/>
                    <a:pt x="22" y="70"/>
                    <a:pt x="21" y="69"/>
                  </a:cubicBezTo>
                  <a:cubicBezTo>
                    <a:pt x="21" y="70"/>
                    <a:pt x="20" y="70"/>
                    <a:pt x="21" y="71"/>
                  </a:cubicBezTo>
                  <a:moveTo>
                    <a:pt x="19" y="74"/>
                  </a:moveTo>
                  <a:cubicBezTo>
                    <a:pt x="19" y="74"/>
                    <a:pt x="19" y="74"/>
                    <a:pt x="19" y="74"/>
                  </a:cubicBezTo>
                  <a:cubicBezTo>
                    <a:pt x="20" y="73"/>
                    <a:pt x="19" y="73"/>
                    <a:pt x="19" y="72"/>
                  </a:cubicBezTo>
                  <a:cubicBezTo>
                    <a:pt x="19" y="72"/>
                    <a:pt x="18" y="73"/>
                    <a:pt x="18" y="73"/>
                  </a:cubicBezTo>
                  <a:cubicBezTo>
                    <a:pt x="18" y="74"/>
                    <a:pt x="19" y="73"/>
                    <a:pt x="19" y="74"/>
                  </a:cubicBezTo>
                  <a:cubicBezTo>
                    <a:pt x="18" y="74"/>
                    <a:pt x="18" y="74"/>
                    <a:pt x="19" y="74"/>
                  </a:cubicBezTo>
                  <a:moveTo>
                    <a:pt x="20" y="78"/>
                  </a:moveTo>
                  <a:cubicBezTo>
                    <a:pt x="21" y="78"/>
                    <a:pt x="21" y="77"/>
                    <a:pt x="21" y="77"/>
                  </a:cubicBezTo>
                  <a:cubicBezTo>
                    <a:pt x="20" y="77"/>
                    <a:pt x="20" y="78"/>
                    <a:pt x="20" y="78"/>
                  </a:cubicBezTo>
                  <a:moveTo>
                    <a:pt x="20" y="145"/>
                  </a:moveTo>
                  <a:cubicBezTo>
                    <a:pt x="20" y="146"/>
                    <a:pt x="21" y="146"/>
                    <a:pt x="21" y="145"/>
                  </a:cubicBezTo>
                  <a:lnTo>
                    <a:pt x="20" y="145"/>
                  </a:lnTo>
                  <a:close/>
                  <a:moveTo>
                    <a:pt x="20" y="139"/>
                  </a:moveTo>
                  <a:cubicBezTo>
                    <a:pt x="19" y="139"/>
                    <a:pt x="19" y="139"/>
                    <a:pt x="19" y="140"/>
                  </a:cubicBezTo>
                  <a:cubicBezTo>
                    <a:pt x="20" y="140"/>
                    <a:pt x="20" y="139"/>
                    <a:pt x="20" y="139"/>
                  </a:cubicBezTo>
                  <a:moveTo>
                    <a:pt x="39" y="136"/>
                  </a:moveTo>
                  <a:cubicBezTo>
                    <a:pt x="39" y="137"/>
                    <a:pt x="38" y="136"/>
                    <a:pt x="38" y="137"/>
                  </a:cubicBezTo>
                  <a:cubicBezTo>
                    <a:pt x="38" y="137"/>
                    <a:pt x="39" y="137"/>
                    <a:pt x="39" y="137"/>
                  </a:cubicBezTo>
                  <a:cubicBezTo>
                    <a:pt x="39" y="137"/>
                    <a:pt x="39" y="137"/>
                    <a:pt x="39" y="136"/>
                  </a:cubicBezTo>
                  <a:moveTo>
                    <a:pt x="40" y="131"/>
                  </a:moveTo>
                  <a:cubicBezTo>
                    <a:pt x="40" y="130"/>
                    <a:pt x="40" y="131"/>
                    <a:pt x="39" y="131"/>
                  </a:cubicBezTo>
                  <a:cubicBezTo>
                    <a:pt x="39" y="131"/>
                    <a:pt x="38" y="130"/>
                    <a:pt x="38" y="131"/>
                  </a:cubicBezTo>
                  <a:cubicBezTo>
                    <a:pt x="38" y="131"/>
                    <a:pt x="39" y="131"/>
                    <a:pt x="39" y="131"/>
                  </a:cubicBezTo>
                  <a:cubicBezTo>
                    <a:pt x="39" y="132"/>
                    <a:pt x="39" y="132"/>
                    <a:pt x="40" y="132"/>
                  </a:cubicBezTo>
                  <a:cubicBezTo>
                    <a:pt x="39" y="131"/>
                    <a:pt x="40" y="131"/>
                    <a:pt x="40" y="131"/>
                  </a:cubicBezTo>
                  <a:moveTo>
                    <a:pt x="16" y="129"/>
                  </a:moveTo>
                  <a:cubicBezTo>
                    <a:pt x="17" y="130"/>
                    <a:pt x="16" y="131"/>
                    <a:pt x="17" y="131"/>
                  </a:cubicBezTo>
                  <a:cubicBezTo>
                    <a:pt x="18" y="131"/>
                    <a:pt x="16" y="131"/>
                    <a:pt x="17" y="131"/>
                  </a:cubicBezTo>
                  <a:cubicBezTo>
                    <a:pt x="17" y="130"/>
                    <a:pt x="17" y="130"/>
                    <a:pt x="17" y="130"/>
                  </a:cubicBezTo>
                  <a:cubicBezTo>
                    <a:pt x="16" y="130"/>
                    <a:pt x="17" y="129"/>
                    <a:pt x="16" y="129"/>
                  </a:cubicBezTo>
                  <a:moveTo>
                    <a:pt x="38" y="128"/>
                  </a:moveTo>
                  <a:cubicBezTo>
                    <a:pt x="38" y="129"/>
                    <a:pt x="39" y="130"/>
                    <a:pt x="39" y="130"/>
                  </a:cubicBezTo>
                  <a:cubicBezTo>
                    <a:pt x="39" y="129"/>
                    <a:pt x="38" y="128"/>
                    <a:pt x="39" y="127"/>
                  </a:cubicBezTo>
                  <a:cubicBezTo>
                    <a:pt x="38" y="127"/>
                    <a:pt x="38" y="128"/>
                    <a:pt x="38" y="128"/>
                  </a:cubicBezTo>
                  <a:moveTo>
                    <a:pt x="37" y="126"/>
                  </a:moveTo>
                  <a:cubicBezTo>
                    <a:pt x="37" y="126"/>
                    <a:pt x="37" y="127"/>
                    <a:pt x="38" y="127"/>
                  </a:cubicBezTo>
                  <a:cubicBezTo>
                    <a:pt x="39" y="126"/>
                    <a:pt x="37" y="125"/>
                    <a:pt x="37" y="126"/>
                  </a:cubicBezTo>
                  <a:moveTo>
                    <a:pt x="17" y="112"/>
                  </a:moveTo>
                  <a:cubicBezTo>
                    <a:pt x="17" y="111"/>
                    <a:pt x="18" y="111"/>
                    <a:pt x="18" y="111"/>
                  </a:cubicBezTo>
                  <a:cubicBezTo>
                    <a:pt x="17" y="110"/>
                    <a:pt x="16" y="112"/>
                    <a:pt x="17" y="112"/>
                  </a:cubicBezTo>
                  <a:moveTo>
                    <a:pt x="24" y="95"/>
                  </a:moveTo>
                  <a:cubicBezTo>
                    <a:pt x="25" y="95"/>
                    <a:pt x="25" y="95"/>
                    <a:pt x="25" y="95"/>
                  </a:cubicBezTo>
                  <a:cubicBezTo>
                    <a:pt x="25" y="94"/>
                    <a:pt x="25" y="94"/>
                    <a:pt x="25" y="94"/>
                  </a:cubicBezTo>
                  <a:cubicBezTo>
                    <a:pt x="25" y="94"/>
                    <a:pt x="24" y="94"/>
                    <a:pt x="24" y="95"/>
                  </a:cubicBezTo>
                  <a:moveTo>
                    <a:pt x="24" y="67"/>
                  </a:moveTo>
                  <a:cubicBezTo>
                    <a:pt x="24" y="67"/>
                    <a:pt x="24" y="69"/>
                    <a:pt x="25" y="68"/>
                  </a:cubicBezTo>
                  <a:cubicBezTo>
                    <a:pt x="24" y="68"/>
                    <a:pt x="25" y="66"/>
                    <a:pt x="24" y="67"/>
                  </a:cubicBezTo>
                  <a:moveTo>
                    <a:pt x="26" y="64"/>
                  </a:moveTo>
                  <a:cubicBezTo>
                    <a:pt x="26" y="64"/>
                    <a:pt x="25" y="64"/>
                    <a:pt x="25" y="65"/>
                  </a:cubicBezTo>
                  <a:cubicBezTo>
                    <a:pt x="26" y="65"/>
                    <a:pt x="27" y="64"/>
                    <a:pt x="26" y="64"/>
                  </a:cubicBezTo>
                  <a:moveTo>
                    <a:pt x="23" y="61"/>
                  </a:moveTo>
                  <a:cubicBezTo>
                    <a:pt x="24" y="62"/>
                    <a:pt x="23" y="60"/>
                    <a:pt x="23" y="60"/>
                  </a:cubicBezTo>
                  <a:cubicBezTo>
                    <a:pt x="23" y="60"/>
                    <a:pt x="22" y="61"/>
                    <a:pt x="23" y="61"/>
                  </a:cubicBezTo>
                  <a:moveTo>
                    <a:pt x="26" y="53"/>
                  </a:moveTo>
                  <a:cubicBezTo>
                    <a:pt x="26" y="54"/>
                    <a:pt x="26" y="54"/>
                    <a:pt x="25" y="54"/>
                  </a:cubicBezTo>
                  <a:cubicBezTo>
                    <a:pt x="25" y="55"/>
                    <a:pt x="25" y="56"/>
                    <a:pt x="26" y="56"/>
                  </a:cubicBezTo>
                  <a:cubicBezTo>
                    <a:pt x="25" y="56"/>
                    <a:pt x="25" y="56"/>
                    <a:pt x="25" y="57"/>
                  </a:cubicBezTo>
                  <a:cubicBezTo>
                    <a:pt x="26" y="58"/>
                    <a:pt x="25" y="60"/>
                    <a:pt x="25" y="61"/>
                  </a:cubicBezTo>
                  <a:cubicBezTo>
                    <a:pt x="25" y="61"/>
                    <a:pt x="25" y="62"/>
                    <a:pt x="25" y="61"/>
                  </a:cubicBezTo>
                  <a:cubicBezTo>
                    <a:pt x="25" y="61"/>
                    <a:pt x="25" y="61"/>
                    <a:pt x="25" y="60"/>
                  </a:cubicBezTo>
                  <a:cubicBezTo>
                    <a:pt x="26" y="60"/>
                    <a:pt x="26" y="60"/>
                    <a:pt x="26" y="59"/>
                  </a:cubicBezTo>
                  <a:cubicBezTo>
                    <a:pt x="26" y="59"/>
                    <a:pt x="26" y="59"/>
                    <a:pt x="26" y="58"/>
                  </a:cubicBezTo>
                  <a:cubicBezTo>
                    <a:pt x="26" y="57"/>
                    <a:pt x="27" y="57"/>
                    <a:pt x="27" y="56"/>
                  </a:cubicBezTo>
                  <a:cubicBezTo>
                    <a:pt x="27" y="56"/>
                    <a:pt x="27" y="56"/>
                    <a:pt x="27" y="56"/>
                  </a:cubicBezTo>
                  <a:cubicBezTo>
                    <a:pt x="27" y="55"/>
                    <a:pt x="27" y="53"/>
                    <a:pt x="26" y="53"/>
                  </a:cubicBezTo>
                  <a:moveTo>
                    <a:pt x="29" y="26"/>
                  </a:moveTo>
                  <a:cubicBezTo>
                    <a:pt x="29" y="27"/>
                    <a:pt x="28" y="27"/>
                    <a:pt x="28" y="28"/>
                  </a:cubicBezTo>
                  <a:cubicBezTo>
                    <a:pt x="28" y="28"/>
                    <a:pt x="28" y="28"/>
                    <a:pt x="28" y="29"/>
                  </a:cubicBezTo>
                  <a:cubicBezTo>
                    <a:pt x="28" y="29"/>
                    <a:pt x="28" y="29"/>
                    <a:pt x="28" y="29"/>
                  </a:cubicBezTo>
                  <a:cubicBezTo>
                    <a:pt x="28" y="29"/>
                    <a:pt x="28" y="29"/>
                    <a:pt x="28" y="29"/>
                  </a:cubicBezTo>
                  <a:cubicBezTo>
                    <a:pt x="28" y="30"/>
                    <a:pt x="28" y="31"/>
                    <a:pt x="29" y="31"/>
                  </a:cubicBezTo>
                  <a:cubicBezTo>
                    <a:pt x="29" y="31"/>
                    <a:pt x="29" y="29"/>
                    <a:pt x="29" y="28"/>
                  </a:cubicBezTo>
                  <a:cubicBezTo>
                    <a:pt x="29" y="27"/>
                    <a:pt x="30" y="27"/>
                    <a:pt x="29" y="26"/>
                  </a:cubicBezTo>
                  <a:moveTo>
                    <a:pt x="51" y="1"/>
                  </a:moveTo>
                  <a:cubicBezTo>
                    <a:pt x="50" y="1"/>
                    <a:pt x="50" y="0"/>
                    <a:pt x="49" y="1"/>
                  </a:cubicBezTo>
                  <a:cubicBezTo>
                    <a:pt x="49" y="1"/>
                    <a:pt x="50" y="1"/>
                    <a:pt x="50" y="1"/>
                  </a:cubicBezTo>
                  <a:cubicBezTo>
                    <a:pt x="51" y="1"/>
                    <a:pt x="51" y="1"/>
                    <a:pt x="51" y="1"/>
                  </a:cubicBezTo>
                  <a:moveTo>
                    <a:pt x="46" y="3"/>
                  </a:moveTo>
                  <a:cubicBezTo>
                    <a:pt x="47" y="3"/>
                    <a:pt x="47" y="1"/>
                    <a:pt x="46" y="1"/>
                  </a:cubicBezTo>
                  <a:cubicBezTo>
                    <a:pt x="46" y="2"/>
                    <a:pt x="45" y="2"/>
                    <a:pt x="46" y="3"/>
                  </a:cubicBezTo>
                  <a:moveTo>
                    <a:pt x="47" y="4"/>
                  </a:moveTo>
                  <a:cubicBezTo>
                    <a:pt x="47" y="4"/>
                    <a:pt x="47" y="3"/>
                    <a:pt x="46" y="3"/>
                  </a:cubicBezTo>
                  <a:cubicBezTo>
                    <a:pt x="45" y="4"/>
                    <a:pt x="45" y="4"/>
                    <a:pt x="46" y="4"/>
                  </a:cubicBezTo>
                  <a:cubicBezTo>
                    <a:pt x="46" y="4"/>
                    <a:pt x="47" y="4"/>
                    <a:pt x="47" y="4"/>
                  </a:cubicBezTo>
                  <a:moveTo>
                    <a:pt x="28" y="26"/>
                  </a:moveTo>
                  <a:cubicBezTo>
                    <a:pt x="29" y="26"/>
                    <a:pt x="29" y="25"/>
                    <a:pt x="30" y="26"/>
                  </a:cubicBezTo>
                  <a:cubicBezTo>
                    <a:pt x="30" y="26"/>
                    <a:pt x="30" y="26"/>
                    <a:pt x="30" y="26"/>
                  </a:cubicBezTo>
                  <a:cubicBezTo>
                    <a:pt x="30" y="25"/>
                    <a:pt x="29" y="24"/>
                    <a:pt x="28" y="26"/>
                  </a:cubicBezTo>
                  <a:moveTo>
                    <a:pt x="42" y="24"/>
                  </a:moveTo>
                  <a:cubicBezTo>
                    <a:pt x="42" y="23"/>
                    <a:pt x="42" y="24"/>
                    <a:pt x="42" y="25"/>
                  </a:cubicBezTo>
                  <a:cubicBezTo>
                    <a:pt x="42" y="24"/>
                    <a:pt x="43" y="25"/>
                    <a:pt x="42" y="24"/>
                  </a:cubicBezTo>
                  <a:moveTo>
                    <a:pt x="44" y="22"/>
                  </a:moveTo>
                  <a:cubicBezTo>
                    <a:pt x="44" y="22"/>
                    <a:pt x="44" y="22"/>
                    <a:pt x="44" y="22"/>
                  </a:cubicBezTo>
                  <a:cubicBezTo>
                    <a:pt x="44" y="23"/>
                    <a:pt x="44" y="22"/>
                    <a:pt x="43" y="22"/>
                  </a:cubicBezTo>
                  <a:cubicBezTo>
                    <a:pt x="44" y="23"/>
                    <a:pt x="44" y="23"/>
                    <a:pt x="44" y="23"/>
                  </a:cubicBezTo>
                  <a:cubicBezTo>
                    <a:pt x="44" y="23"/>
                    <a:pt x="45" y="23"/>
                    <a:pt x="44" y="22"/>
                  </a:cubicBezTo>
                  <a:cubicBezTo>
                    <a:pt x="44" y="22"/>
                    <a:pt x="44" y="22"/>
                    <a:pt x="44" y="22"/>
                  </a:cubicBezTo>
                  <a:moveTo>
                    <a:pt x="51" y="21"/>
                  </a:moveTo>
                  <a:cubicBezTo>
                    <a:pt x="51" y="21"/>
                    <a:pt x="50" y="21"/>
                    <a:pt x="50" y="21"/>
                  </a:cubicBezTo>
                  <a:cubicBezTo>
                    <a:pt x="50" y="22"/>
                    <a:pt x="51" y="22"/>
                    <a:pt x="51" y="21"/>
                  </a:cubicBezTo>
                  <a:moveTo>
                    <a:pt x="50" y="7"/>
                  </a:moveTo>
                  <a:cubicBezTo>
                    <a:pt x="50" y="7"/>
                    <a:pt x="49" y="8"/>
                    <a:pt x="48" y="8"/>
                  </a:cubicBezTo>
                  <a:cubicBezTo>
                    <a:pt x="49" y="7"/>
                    <a:pt x="47" y="7"/>
                    <a:pt x="47" y="7"/>
                  </a:cubicBezTo>
                  <a:cubicBezTo>
                    <a:pt x="47" y="7"/>
                    <a:pt x="47" y="7"/>
                    <a:pt x="46" y="7"/>
                  </a:cubicBezTo>
                  <a:cubicBezTo>
                    <a:pt x="46" y="8"/>
                    <a:pt x="45" y="7"/>
                    <a:pt x="45" y="8"/>
                  </a:cubicBezTo>
                  <a:cubicBezTo>
                    <a:pt x="44" y="8"/>
                    <a:pt x="44" y="8"/>
                    <a:pt x="44" y="8"/>
                  </a:cubicBezTo>
                  <a:cubicBezTo>
                    <a:pt x="44" y="7"/>
                    <a:pt x="45" y="8"/>
                    <a:pt x="45" y="7"/>
                  </a:cubicBezTo>
                  <a:cubicBezTo>
                    <a:pt x="44" y="7"/>
                    <a:pt x="44" y="7"/>
                    <a:pt x="44" y="7"/>
                  </a:cubicBezTo>
                  <a:cubicBezTo>
                    <a:pt x="43" y="7"/>
                    <a:pt x="42" y="9"/>
                    <a:pt x="41" y="8"/>
                  </a:cubicBezTo>
                  <a:cubicBezTo>
                    <a:pt x="42" y="8"/>
                    <a:pt x="42" y="8"/>
                    <a:pt x="41" y="8"/>
                  </a:cubicBezTo>
                  <a:cubicBezTo>
                    <a:pt x="41" y="9"/>
                    <a:pt x="40" y="7"/>
                    <a:pt x="40" y="8"/>
                  </a:cubicBezTo>
                  <a:cubicBezTo>
                    <a:pt x="40" y="9"/>
                    <a:pt x="41" y="8"/>
                    <a:pt x="41" y="9"/>
                  </a:cubicBezTo>
                  <a:cubicBezTo>
                    <a:pt x="40" y="9"/>
                    <a:pt x="39" y="8"/>
                    <a:pt x="38" y="9"/>
                  </a:cubicBezTo>
                  <a:cubicBezTo>
                    <a:pt x="38" y="10"/>
                    <a:pt x="38" y="9"/>
                    <a:pt x="37" y="9"/>
                  </a:cubicBezTo>
                  <a:cubicBezTo>
                    <a:pt x="37" y="9"/>
                    <a:pt x="37" y="9"/>
                    <a:pt x="37" y="9"/>
                  </a:cubicBezTo>
                  <a:cubicBezTo>
                    <a:pt x="37" y="9"/>
                    <a:pt x="36" y="10"/>
                    <a:pt x="36" y="9"/>
                  </a:cubicBezTo>
                  <a:cubicBezTo>
                    <a:pt x="36" y="9"/>
                    <a:pt x="36" y="9"/>
                    <a:pt x="36" y="9"/>
                  </a:cubicBezTo>
                  <a:cubicBezTo>
                    <a:pt x="35" y="9"/>
                    <a:pt x="35" y="10"/>
                    <a:pt x="34" y="10"/>
                  </a:cubicBezTo>
                  <a:cubicBezTo>
                    <a:pt x="34" y="10"/>
                    <a:pt x="34" y="9"/>
                    <a:pt x="34" y="9"/>
                  </a:cubicBezTo>
                  <a:cubicBezTo>
                    <a:pt x="33" y="10"/>
                    <a:pt x="34" y="10"/>
                    <a:pt x="35" y="10"/>
                  </a:cubicBezTo>
                  <a:cubicBezTo>
                    <a:pt x="34" y="10"/>
                    <a:pt x="34" y="11"/>
                    <a:pt x="34" y="11"/>
                  </a:cubicBezTo>
                  <a:cubicBezTo>
                    <a:pt x="34" y="11"/>
                    <a:pt x="34" y="11"/>
                    <a:pt x="34" y="12"/>
                  </a:cubicBezTo>
                  <a:cubicBezTo>
                    <a:pt x="34" y="12"/>
                    <a:pt x="33" y="11"/>
                    <a:pt x="33" y="12"/>
                  </a:cubicBezTo>
                  <a:cubicBezTo>
                    <a:pt x="33" y="12"/>
                    <a:pt x="33" y="13"/>
                    <a:pt x="32" y="13"/>
                  </a:cubicBezTo>
                  <a:cubicBezTo>
                    <a:pt x="32" y="14"/>
                    <a:pt x="31" y="16"/>
                    <a:pt x="30" y="17"/>
                  </a:cubicBezTo>
                  <a:cubicBezTo>
                    <a:pt x="30" y="17"/>
                    <a:pt x="30" y="18"/>
                    <a:pt x="30" y="18"/>
                  </a:cubicBezTo>
                  <a:cubicBezTo>
                    <a:pt x="29" y="21"/>
                    <a:pt x="29" y="22"/>
                    <a:pt x="29" y="24"/>
                  </a:cubicBezTo>
                  <a:cubicBezTo>
                    <a:pt x="30" y="25"/>
                    <a:pt x="29" y="23"/>
                    <a:pt x="30" y="22"/>
                  </a:cubicBezTo>
                  <a:cubicBezTo>
                    <a:pt x="30" y="21"/>
                    <a:pt x="31" y="20"/>
                    <a:pt x="32" y="19"/>
                  </a:cubicBezTo>
                  <a:cubicBezTo>
                    <a:pt x="31" y="19"/>
                    <a:pt x="31" y="18"/>
                    <a:pt x="31" y="18"/>
                  </a:cubicBezTo>
                  <a:cubicBezTo>
                    <a:pt x="31" y="18"/>
                    <a:pt x="32" y="17"/>
                    <a:pt x="32" y="17"/>
                  </a:cubicBezTo>
                  <a:cubicBezTo>
                    <a:pt x="32" y="17"/>
                    <a:pt x="32" y="16"/>
                    <a:pt x="32" y="16"/>
                  </a:cubicBezTo>
                  <a:cubicBezTo>
                    <a:pt x="32" y="15"/>
                    <a:pt x="33" y="15"/>
                    <a:pt x="33" y="14"/>
                  </a:cubicBezTo>
                  <a:cubicBezTo>
                    <a:pt x="34" y="14"/>
                    <a:pt x="33" y="15"/>
                    <a:pt x="34" y="14"/>
                  </a:cubicBezTo>
                  <a:cubicBezTo>
                    <a:pt x="34" y="14"/>
                    <a:pt x="34" y="13"/>
                    <a:pt x="34" y="13"/>
                  </a:cubicBezTo>
                  <a:cubicBezTo>
                    <a:pt x="34" y="12"/>
                    <a:pt x="35" y="12"/>
                    <a:pt x="35" y="12"/>
                  </a:cubicBezTo>
                  <a:cubicBezTo>
                    <a:pt x="36" y="12"/>
                    <a:pt x="36" y="12"/>
                    <a:pt x="36" y="12"/>
                  </a:cubicBezTo>
                  <a:cubicBezTo>
                    <a:pt x="37" y="11"/>
                    <a:pt x="37" y="11"/>
                    <a:pt x="38" y="11"/>
                  </a:cubicBezTo>
                  <a:cubicBezTo>
                    <a:pt x="38" y="11"/>
                    <a:pt x="38" y="11"/>
                    <a:pt x="38" y="11"/>
                  </a:cubicBezTo>
                  <a:cubicBezTo>
                    <a:pt x="39" y="11"/>
                    <a:pt x="40" y="11"/>
                    <a:pt x="40" y="11"/>
                  </a:cubicBezTo>
                  <a:cubicBezTo>
                    <a:pt x="40" y="10"/>
                    <a:pt x="41" y="10"/>
                    <a:pt x="42" y="10"/>
                  </a:cubicBezTo>
                  <a:cubicBezTo>
                    <a:pt x="42" y="10"/>
                    <a:pt x="41" y="10"/>
                    <a:pt x="41" y="11"/>
                  </a:cubicBezTo>
                  <a:cubicBezTo>
                    <a:pt x="42" y="10"/>
                    <a:pt x="42" y="10"/>
                    <a:pt x="43" y="10"/>
                  </a:cubicBezTo>
                  <a:cubicBezTo>
                    <a:pt x="43" y="9"/>
                    <a:pt x="42" y="10"/>
                    <a:pt x="42" y="10"/>
                  </a:cubicBezTo>
                  <a:cubicBezTo>
                    <a:pt x="42" y="9"/>
                    <a:pt x="43" y="10"/>
                    <a:pt x="44" y="9"/>
                  </a:cubicBezTo>
                  <a:cubicBezTo>
                    <a:pt x="44" y="9"/>
                    <a:pt x="44" y="9"/>
                    <a:pt x="45" y="9"/>
                  </a:cubicBezTo>
                  <a:cubicBezTo>
                    <a:pt x="44" y="9"/>
                    <a:pt x="45" y="9"/>
                    <a:pt x="45" y="9"/>
                  </a:cubicBezTo>
                  <a:cubicBezTo>
                    <a:pt x="46" y="9"/>
                    <a:pt x="47" y="9"/>
                    <a:pt x="47" y="8"/>
                  </a:cubicBezTo>
                  <a:cubicBezTo>
                    <a:pt x="48" y="9"/>
                    <a:pt x="47" y="9"/>
                    <a:pt x="47" y="9"/>
                  </a:cubicBezTo>
                  <a:cubicBezTo>
                    <a:pt x="48" y="9"/>
                    <a:pt x="48" y="9"/>
                    <a:pt x="48" y="8"/>
                  </a:cubicBezTo>
                  <a:cubicBezTo>
                    <a:pt x="50" y="9"/>
                    <a:pt x="51" y="9"/>
                    <a:pt x="52" y="9"/>
                  </a:cubicBezTo>
                  <a:cubicBezTo>
                    <a:pt x="52" y="10"/>
                    <a:pt x="51" y="10"/>
                    <a:pt x="52" y="10"/>
                  </a:cubicBezTo>
                  <a:cubicBezTo>
                    <a:pt x="52" y="10"/>
                    <a:pt x="52" y="9"/>
                    <a:pt x="52" y="9"/>
                  </a:cubicBezTo>
                  <a:cubicBezTo>
                    <a:pt x="53" y="9"/>
                    <a:pt x="53" y="10"/>
                    <a:pt x="54" y="9"/>
                  </a:cubicBezTo>
                  <a:cubicBezTo>
                    <a:pt x="53" y="9"/>
                    <a:pt x="52" y="9"/>
                    <a:pt x="52" y="8"/>
                  </a:cubicBezTo>
                  <a:cubicBezTo>
                    <a:pt x="52" y="8"/>
                    <a:pt x="53" y="8"/>
                    <a:pt x="53" y="8"/>
                  </a:cubicBezTo>
                  <a:cubicBezTo>
                    <a:pt x="54" y="8"/>
                    <a:pt x="54" y="8"/>
                    <a:pt x="55" y="8"/>
                  </a:cubicBezTo>
                  <a:cubicBezTo>
                    <a:pt x="55" y="8"/>
                    <a:pt x="54" y="7"/>
                    <a:pt x="53" y="7"/>
                  </a:cubicBezTo>
                  <a:cubicBezTo>
                    <a:pt x="52" y="7"/>
                    <a:pt x="50" y="7"/>
                    <a:pt x="50" y="7"/>
                  </a:cubicBezTo>
                  <a:moveTo>
                    <a:pt x="62" y="8"/>
                  </a:moveTo>
                  <a:cubicBezTo>
                    <a:pt x="61" y="9"/>
                    <a:pt x="62" y="9"/>
                    <a:pt x="63" y="9"/>
                  </a:cubicBezTo>
                  <a:cubicBezTo>
                    <a:pt x="63" y="8"/>
                    <a:pt x="62" y="8"/>
                    <a:pt x="62" y="8"/>
                  </a:cubicBezTo>
                  <a:moveTo>
                    <a:pt x="70" y="5"/>
                  </a:moveTo>
                  <a:cubicBezTo>
                    <a:pt x="70" y="5"/>
                    <a:pt x="69" y="5"/>
                    <a:pt x="68" y="4"/>
                  </a:cubicBezTo>
                  <a:cubicBezTo>
                    <a:pt x="68" y="5"/>
                    <a:pt x="69" y="6"/>
                    <a:pt x="69" y="6"/>
                  </a:cubicBezTo>
                  <a:cubicBezTo>
                    <a:pt x="69" y="5"/>
                    <a:pt x="69" y="5"/>
                    <a:pt x="69" y="5"/>
                  </a:cubicBezTo>
                  <a:cubicBezTo>
                    <a:pt x="70" y="5"/>
                    <a:pt x="70" y="5"/>
                    <a:pt x="70" y="5"/>
                  </a:cubicBezTo>
                  <a:moveTo>
                    <a:pt x="71" y="8"/>
                  </a:moveTo>
                  <a:cubicBezTo>
                    <a:pt x="71" y="7"/>
                    <a:pt x="70" y="7"/>
                    <a:pt x="70" y="8"/>
                  </a:cubicBezTo>
                  <a:cubicBezTo>
                    <a:pt x="70" y="8"/>
                    <a:pt x="71" y="8"/>
                    <a:pt x="71" y="8"/>
                  </a:cubicBezTo>
                  <a:moveTo>
                    <a:pt x="71" y="10"/>
                  </a:moveTo>
                  <a:cubicBezTo>
                    <a:pt x="72" y="9"/>
                    <a:pt x="71" y="9"/>
                    <a:pt x="70" y="9"/>
                  </a:cubicBezTo>
                  <a:cubicBezTo>
                    <a:pt x="70" y="9"/>
                    <a:pt x="71" y="9"/>
                    <a:pt x="71" y="10"/>
                  </a:cubicBezTo>
                  <a:moveTo>
                    <a:pt x="66" y="23"/>
                  </a:moveTo>
                  <a:cubicBezTo>
                    <a:pt x="66" y="22"/>
                    <a:pt x="65" y="23"/>
                    <a:pt x="65" y="23"/>
                  </a:cubicBezTo>
                  <a:cubicBezTo>
                    <a:pt x="65" y="24"/>
                    <a:pt x="66" y="24"/>
                    <a:pt x="66" y="23"/>
                  </a:cubicBezTo>
                  <a:moveTo>
                    <a:pt x="66" y="25"/>
                  </a:moveTo>
                  <a:cubicBezTo>
                    <a:pt x="66" y="26"/>
                    <a:pt x="66" y="26"/>
                    <a:pt x="67" y="26"/>
                  </a:cubicBezTo>
                  <a:cubicBezTo>
                    <a:pt x="67" y="25"/>
                    <a:pt x="67" y="25"/>
                    <a:pt x="66" y="25"/>
                  </a:cubicBezTo>
                  <a:moveTo>
                    <a:pt x="69" y="25"/>
                  </a:moveTo>
                  <a:cubicBezTo>
                    <a:pt x="69" y="24"/>
                    <a:pt x="68" y="24"/>
                    <a:pt x="68" y="25"/>
                  </a:cubicBezTo>
                  <a:cubicBezTo>
                    <a:pt x="68" y="25"/>
                    <a:pt x="69" y="25"/>
                    <a:pt x="69" y="25"/>
                  </a:cubicBezTo>
                  <a:moveTo>
                    <a:pt x="77" y="14"/>
                  </a:moveTo>
                  <a:cubicBezTo>
                    <a:pt x="76" y="14"/>
                    <a:pt x="76" y="15"/>
                    <a:pt x="76" y="14"/>
                  </a:cubicBezTo>
                  <a:cubicBezTo>
                    <a:pt x="75" y="14"/>
                    <a:pt x="74" y="12"/>
                    <a:pt x="73" y="13"/>
                  </a:cubicBezTo>
                  <a:cubicBezTo>
                    <a:pt x="74" y="14"/>
                    <a:pt x="75" y="14"/>
                    <a:pt x="75" y="14"/>
                  </a:cubicBezTo>
                  <a:cubicBezTo>
                    <a:pt x="75" y="14"/>
                    <a:pt x="74" y="14"/>
                    <a:pt x="75" y="14"/>
                  </a:cubicBezTo>
                  <a:cubicBezTo>
                    <a:pt x="75" y="14"/>
                    <a:pt x="76" y="16"/>
                    <a:pt x="77" y="14"/>
                  </a:cubicBezTo>
                  <a:moveTo>
                    <a:pt x="72" y="26"/>
                  </a:moveTo>
                  <a:cubicBezTo>
                    <a:pt x="71" y="26"/>
                    <a:pt x="71" y="25"/>
                    <a:pt x="71" y="25"/>
                  </a:cubicBezTo>
                  <a:cubicBezTo>
                    <a:pt x="71" y="25"/>
                    <a:pt x="70" y="26"/>
                    <a:pt x="70" y="26"/>
                  </a:cubicBezTo>
                  <a:cubicBezTo>
                    <a:pt x="71" y="26"/>
                    <a:pt x="71" y="26"/>
                    <a:pt x="72" y="26"/>
                  </a:cubicBezTo>
                  <a:moveTo>
                    <a:pt x="83" y="17"/>
                  </a:moveTo>
                  <a:cubicBezTo>
                    <a:pt x="82" y="17"/>
                    <a:pt x="82" y="16"/>
                    <a:pt x="81" y="16"/>
                  </a:cubicBezTo>
                  <a:cubicBezTo>
                    <a:pt x="82" y="17"/>
                    <a:pt x="81" y="18"/>
                    <a:pt x="82" y="18"/>
                  </a:cubicBezTo>
                  <a:cubicBezTo>
                    <a:pt x="82" y="18"/>
                    <a:pt x="83" y="18"/>
                    <a:pt x="83" y="17"/>
                  </a:cubicBezTo>
                  <a:cubicBezTo>
                    <a:pt x="83" y="17"/>
                    <a:pt x="83" y="17"/>
                    <a:pt x="83" y="17"/>
                  </a:cubicBezTo>
                  <a:moveTo>
                    <a:pt x="84" y="20"/>
                  </a:moveTo>
                  <a:cubicBezTo>
                    <a:pt x="84" y="19"/>
                    <a:pt x="84" y="20"/>
                    <a:pt x="83" y="20"/>
                  </a:cubicBezTo>
                  <a:cubicBezTo>
                    <a:pt x="84" y="21"/>
                    <a:pt x="85" y="20"/>
                    <a:pt x="84" y="20"/>
                  </a:cubicBezTo>
                  <a:moveTo>
                    <a:pt x="95" y="27"/>
                  </a:moveTo>
                  <a:cubicBezTo>
                    <a:pt x="94" y="27"/>
                    <a:pt x="95" y="27"/>
                    <a:pt x="95" y="27"/>
                  </a:cubicBezTo>
                  <a:cubicBezTo>
                    <a:pt x="94" y="26"/>
                    <a:pt x="93" y="26"/>
                    <a:pt x="93" y="26"/>
                  </a:cubicBezTo>
                  <a:cubicBezTo>
                    <a:pt x="94" y="25"/>
                    <a:pt x="94" y="26"/>
                    <a:pt x="95" y="26"/>
                  </a:cubicBezTo>
                  <a:cubicBezTo>
                    <a:pt x="94" y="25"/>
                    <a:pt x="94" y="25"/>
                    <a:pt x="93" y="25"/>
                  </a:cubicBezTo>
                  <a:cubicBezTo>
                    <a:pt x="93" y="26"/>
                    <a:pt x="93" y="26"/>
                    <a:pt x="92" y="26"/>
                  </a:cubicBezTo>
                  <a:cubicBezTo>
                    <a:pt x="93" y="26"/>
                    <a:pt x="94" y="27"/>
                    <a:pt x="95" y="27"/>
                  </a:cubicBezTo>
                  <a:moveTo>
                    <a:pt x="106" y="35"/>
                  </a:moveTo>
                  <a:cubicBezTo>
                    <a:pt x="106" y="34"/>
                    <a:pt x="106" y="34"/>
                    <a:pt x="106" y="34"/>
                  </a:cubicBezTo>
                  <a:cubicBezTo>
                    <a:pt x="105" y="34"/>
                    <a:pt x="105" y="34"/>
                    <a:pt x="105" y="35"/>
                  </a:cubicBezTo>
                  <a:cubicBezTo>
                    <a:pt x="105" y="35"/>
                    <a:pt x="106" y="35"/>
                    <a:pt x="106" y="35"/>
                  </a:cubicBezTo>
                  <a:moveTo>
                    <a:pt x="109" y="37"/>
                  </a:moveTo>
                  <a:cubicBezTo>
                    <a:pt x="108" y="36"/>
                    <a:pt x="109" y="36"/>
                    <a:pt x="108" y="36"/>
                  </a:cubicBezTo>
                  <a:cubicBezTo>
                    <a:pt x="108" y="36"/>
                    <a:pt x="108" y="36"/>
                    <a:pt x="108" y="36"/>
                  </a:cubicBezTo>
                  <a:cubicBezTo>
                    <a:pt x="107" y="36"/>
                    <a:pt x="107" y="35"/>
                    <a:pt x="106" y="35"/>
                  </a:cubicBezTo>
                  <a:cubicBezTo>
                    <a:pt x="106" y="36"/>
                    <a:pt x="107" y="36"/>
                    <a:pt x="107" y="37"/>
                  </a:cubicBezTo>
                  <a:cubicBezTo>
                    <a:pt x="108" y="37"/>
                    <a:pt x="108" y="36"/>
                    <a:pt x="108" y="36"/>
                  </a:cubicBezTo>
                  <a:cubicBezTo>
                    <a:pt x="108" y="37"/>
                    <a:pt x="109" y="37"/>
                    <a:pt x="108" y="37"/>
                  </a:cubicBezTo>
                  <a:cubicBezTo>
                    <a:pt x="110" y="38"/>
                    <a:pt x="109" y="38"/>
                    <a:pt x="109" y="37"/>
                  </a:cubicBezTo>
                  <a:moveTo>
                    <a:pt x="115" y="69"/>
                  </a:moveTo>
                  <a:cubicBezTo>
                    <a:pt x="114" y="68"/>
                    <a:pt x="114" y="68"/>
                    <a:pt x="114" y="68"/>
                  </a:cubicBezTo>
                  <a:cubicBezTo>
                    <a:pt x="114" y="68"/>
                    <a:pt x="113" y="68"/>
                    <a:pt x="113" y="68"/>
                  </a:cubicBezTo>
                  <a:cubicBezTo>
                    <a:pt x="114" y="68"/>
                    <a:pt x="113" y="70"/>
                    <a:pt x="115" y="69"/>
                  </a:cubicBezTo>
                  <a:moveTo>
                    <a:pt x="115" y="69"/>
                  </a:moveTo>
                  <a:cubicBezTo>
                    <a:pt x="115" y="69"/>
                    <a:pt x="115" y="69"/>
                    <a:pt x="115" y="69"/>
                  </a:cubicBezTo>
                  <a:cubicBezTo>
                    <a:pt x="115" y="69"/>
                    <a:pt x="114" y="70"/>
                    <a:pt x="115" y="70"/>
                  </a:cubicBezTo>
                  <a:cubicBezTo>
                    <a:pt x="116" y="70"/>
                    <a:pt x="115" y="69"/>
                    <a:pt x="115" y="69"/>
                  </a:cubicBezTo>
                  <a:moveTo>
                    <a:pt x="116" y="72"/>
                  </a:moveTo>
                  <a:cubicBezTo>
                    <a:pt x="116" y="71"/>
                    <a:pt x="116" y="70"/>
                    <a:pt x="115" y="71"/>
                  </a:cubicBezTo>
                  <a:cubicBezTo>
                    <a:pt x="116" y="71"/>
                    <a:pt x="115" y="72"/>
                    <a:pt x="116" y="72"/>
                  </a:cubicBezTo>
                  <a:moveTo>
                    <a:pt x="126" y="70"/>
                  </a:moveTo>
                  <a:cubicBezTo>
                    <a:pt x="125" y="70"/>
                    <a:pt x="125" y="69"/>
                    <a:pt x="125" y="69"/>
                  </a:cubicBezTo>
                  <a:cubicBezTo>
                    <a:pt x="125" y="70"/>
                    <a:pt x="125" y="70"/>
                    <a:pt x="126" y="70"/>
                  </a:cubicBezTo>
                  <a:moveTo>
                    <a:pt x="119" y="75"/>
                  </a:moveTo>
                  <a:cubicBezTo>
                    <a:pt x="119" y="75"/>
                    <a:pt x="119" y="74"/>
                    <a:pt x="118" y="75"/>
                  </a:cubicBezTo>
                  <a:cubicBezTo>
                    <a:pt x="117" y="75"/>
                    <a:pt x="118" y="76"/>
                    <a:pt x="119" y="75"/>
                  </a:cubicBezTo>
                  <a:moveTo>
                    <a:pt x="130" y="85"/>
                  </a:moveTo>
                  <a:cubicBezTo>
                    <a:pt x="130" y="84"/>
                    <a:pt x="130" y="84"/>
                    <a:pt x="130" y="84"/>
                  </a:cubicBezTo>
                  <a:cubicBezTo>
                    <a:pt x="129" y="84"/>
                    <a:pt x="129" y="84"/>
                    <a:pt x="129" y="84"/>
                  </a:cubicBezTo>
                  <a:cubicBezTo>
                    <a:pt x="130" y="84"/>
                    <a:pt x="130" y="85"/>
                    <a:pt x="130" y="85"/>
                  </a:cubicBezTo>
                  <a:moveTo>
                    <a:pt x="130" y="86"/>
                  </a:moveTo>
                  <a:cubicBezTo>
                    <a:pt x="130" y="86"/>
                    <a:pt x="131" y="85"/>
                    <a:pt x="130" y="85"/>
                  </a:cubicBezTo>
                  <a:cubicBezTo>
                    <a:pt x="129" y="86"/>
                    <a:pt x="130" y="85"/>
                    <a:pt x="129" y="85"/>
                  </a:cubicBezTo>
                  <a:cubicBezTo>
                    <a:pt x="128" y="85"/>
                    <a:pt x="129" y="86"/>
                    <a:pt x="130" y="86"/>
                  </a:cubicBezTo>
                  <a:moveTo>
                    <a:pt x="128" y="95"/>
                  </a:moveTo>
                  <a:cubicBezTo>
                    <a:pt x="128" y="95"/>
                    <a:pt x="128" y="94"/>
                    <a:pt x="127" y="94"/>
                  </a:cubicBezTo>
                  <a:cubicBezTo>
                    <a:pt x="128" y="94"/>
                    <a:pt x="127" y="95"/>
                    <a:pt x="128" y="95"/>
                  </a:cubicBezTo>
                  <a:moveTo>
                    <a:pt x="128" y="103"/>
                  </a:moveTo>
                  <a:cubicBezTo>
                    <a:pt x="128" y="103"/>
                    <a:pt x="128" y="103"/>
                    <a:pt x="128" y="102"/>
                  </a:cubicBezTo>
                  <a:cubicBezTo>
                    <a:pt x="127" y="102"/>
                    <a:pt x="127" y="103"/>
                    <a:pt x="127" y="103"/>
                  </a:cubicBezTo>
                  <a:cubicBezTo>
                    <a:pt x="127" y="103"/>
                    <a:pt x="127" y="103"/>
                    <a:pt x="127" y="103"/>
                  </a:cubicBezTo>
                  <a:cubicBezTo>
                    <a:pt x="128" y="103"/>
                    <a:pt x="128" y="103"/>
                    <a:pt x="128" y="103"/>
                  </a:cubicBezTo>
                  <a:moveTo>
                    <a:pt x="127" y="105"/>
                  </a:moveTo>
                  <a:cubicBezTo>
                    <a:pt x="128" y="104"/>
                    <a:pt x="128" y="104"/>
                    <a:pt x="129" y="104"/>
                  </a:cubicBezTo>
                  <a:cubicBezTo>
                    <a:pt x="128" y="104"/>
                    <a:pt x="127" y="104"/>
                    <a:pt x="127" y="105"/>
                  </a:cubicBezTo>
                  <a:moveTo>
                    <a:pt x="132" y="104"/>
                  </a:moveTo>
                  <a:cubicBezTo>
                    <a:pt x="132" y="104"/>
                    <a:pt x="132" y="102"/>
                    <a:pt x="131" y="102"/>
                  </a:cubicBezTo>
                  <a:cubicBezTo>
                    <a:pt x="131" y="102"/>
                    <a:pt x="131" y="102"/>
                    <a:pt x="132" y="103"/>
                  </a:cubicBezTo>
                  <a:cubicBezTo>
                    <a:pt x="132" y="103"/>
                    <a:pt x="131" y="105"/>
                    <a:pt x="132" y="104"/>
                  </a:cubicBezTo>
                  <a:moveTo>
                    <a:pt x="130" y="111"/>
                  </a:moveTo>
                  <a:cubicBezTo>
                    <a:pt x="131" y="112"/>
                    <a:pt x="131" y="112"/>
                    <a:pt x="131" y="112"/>
                  </a:cubicBezTo>
                  <a:cubicBezTo>
                    <a:pt x="131" y="112"/>
                    <a:pt x="132" y="112"/>
                    <a:pt x="132" y="111"/>
                  </a:cubicBezTo>
                  <a:lnTo>
                    <a:pt x="130" y="111"/>
                  </a:lnTo>
                  <a:close/>
                  <a:moveTo>
                    <a:pt x="129" y="110"/>
                  </a:moveTo>
                  <a:cubicBezTo>
                    <a:pt x="129" y="110"/>
                    <a:pt x="129" y="110"/>
                    <a:pt x="129" y="109"/>
                  </a:cubicBezTo>
                  <a:cubicBezTo>
                    <a:pt x="128" y="109"/>
                    <a:pt x="127" y="109"/>
                    <a:pt x="128" y="110"/>
                  </a:cubicBezTo>
                  <a:cubicBezTo>
                    <a:pt x="128" y="109"/>
                    <a:pt x="129" y="110"/>
                    <a:pt x="129" y="110"/>
                  </a:cubicBezTo>
                  <a:moveTo>
                    <a:pt x="128" y="113"/>
                  </a:moveTo>
                  <a:cubicBezTo>
                    <a:pt x="128" y="113"/>
                    <a:pt x="128" y="112"/>
                    <a:pt x="127" y="112"/>
                  </a:cubicBezTo>
                  <a:cubicBezTo>
                    <a:pt x="128" y="112"/>
                    <a:pt x="127" y="114"/>
                    <a:pt x="128" y="113"/>
                  </a:cubicBezTo>
                  <a:moveTo>
                    <a:pt x="128" y="113"/>
                  </a:moveTo>
                  <a:cubicBezTo>
                    <a:pt x="129" y="113"/>
                    <a:pt x="128" y="112"/>
                    <a:pt x="129" y="111"/>
                  </a:cubicBezTo>
                  <a:cubicBezTo>
                    <a:pt x="128" y="111"/>
                    <a:pt x="129" y="110"/>
                    <a:pt x="128" y="110"/>
                  </a:cubicBezTo>
                  <a:cubicBezTo>
                    <a:pt x="128" y="112"/>
                    <a:pt x="129" y="112"/>
                    <a:pt x="128" y="113"/>
                  </a:cubicBezTo>
                  <a:moveTo>
                    <a:pt x="36" y="10"/>
                  </a:moveTo>
                  <a:cubicBezTo>
                    <a:pt x="36" y="10"/>
                    <a:pt x="36" y="11"/>
                    <a:pt x="35" y="11"/>
                  </a:cubicBezTo>
                  <a:cubicBezTo>
                    <a:pt x="35" y="11"/>
                    <a:pt x="35" y="11"/>
                    <a:pt x="36" y="10"/>
                  </a:cubicBezTo>
                  <a:cubicBezTo>
                    <a:pt x="35" y="10"/>
                    <a:pt x="35" y="10"/>
                    <a:pt x="35" y="10"/>
                  </a:cubicBezTo>
                  <a:cubicBezTo>
                    <a:pt x="35" y="10"/>
                    <a:pt x="36" y="10"/>
                    <a:pt x="36" y="10"/>
                  </a:cubicBezTo>
                  <a:moveTo>
                    <a:pt x="79" y="199"/>
                  </a:moveTo>
                  <a:cubicBezTo>
                    <a:pt x="79" y="198"/>
                    <a:pt x="79" y="198"/>
                    <a:pt x="80" y="198"/>
                  </a:cubicBezTo>
                  <a:cubicBezTo>
                    <a:pt x="80" y="199"/>
                    <a:pt x="79" y="199"/>
                    <a:pt x="79" y="199"/>
                  </a:cubicBezTo>
                  <a:moveTo>
                    <a:pt x="112" y="39"/>
                  </a:moveTo>
                  <a:cubicBezTo>
                    <a:pt x="113" y="39"/>
                    <a:pt x="114" y="40"/>
                    <a:pt x="115" y="41"/>
                  </a:cubicBezTo>
                  <a:cubicBezTo>
                    <a:pt x="114" y="42"/>
                    <a:pt x="114" y="41"/>
                    <a:pt x="114" y="41"/>
                  </a:cubicBezTo>
                  <a:cubicBezTo>
                    <a:pt x="113" y="40"/>
                    <a:pt x="113" y="39"/>
                    <a:pt x="112" y="39"/>
                  </a:cubicBezTo>
                  <a:moveTo>
                    <a:pt x="132" y="65"/>
                  </a:moveTo>
                  <a:cubicBezTo>
                    <a:pt x="133" y="65"/>
                    <a:pt x="133" y="66"/>
                    <a:pt x="134" y="67"/>
                  </a:cubicBezTo>
                  <a:cubicBezTo>
                    <a:pt x="133" y="67"/>
                    <a:pt x="132" y="65"/>
                    <a:pt x="132" y="65"/>
                  </a:cubicBezTo>
                  <a:moveTo>
                    <a:pt x="93" y="180"/>
                  </a:moveTo>
                  <a:cubicBezTo>
                    <a:pt x="92" y="178"/>
                    <a:pt x="94" y="178"/>
                    <a:pt x="95" y="178"/>
                  </a:cubicBezTo>
                  <a:cubicBezTo>
                    <a:pt x="95" y="178"/>
                    <a:pt x="96" y="177"/>
                    <a:pt x="96" y="178"/>
                  </a:cubicBezTo>
                  <a:cubicBezTo>
                    <a:pt x="96" y="178"/>
                    <a:pt x="95" y="178"/>
                    <a:pt x="94" y="179"/>
                  </a:cubicBezTo>
                  <a:cubicBezTo>
                    <a:pt x="94" y="179"/>
                    <a:pt x="93" y="179"/>
                    <a:pt x="93" y="180"/>
                  </a:cubicBezTo>
                  <a:moveTo>
                    <a:pt x="71" y="194"/>
                  </a:moveTo>
                  <a:cubicBezTo>
                    <a:pt x="71" y="194"/>
                    <a:pt x="71" y="193"/>
                    <a:pt x="72" y="193"/>
                  </a:cubicBezTo>
                  <a:cubicBezTo>
                    <a:pt x="72" y="194"/>
                    <a:pt x="72" y="194"/>
                    <a:pt x="72" y="195"/>
                  </a:cubicBezTo>
                  <a:cubicBezTo>
                    <a:pt x="72" y="195"/>
                    <a:pt x="71" y="195"/>
                    <a:pt x="71" y="194"/>
                  </a:cubicBezTo>
                  <a:moveTo>
                    <a:pt x="89" y="181"/>
                  </a:moveTo>
                  <a:cubicBezTo>
                    <a:pt x="89" y="180"/>
                    <a:pt x="90" y="180"/>
                    <a:pt x="91" y="179"/>
                  </a:cubicBezTo>
                  <a:cubicBezTo>
                    <a:pt x="91" y="180"/>
                    <a:pt x="90" y="180"/>
                    <a:pt x="89" y="181"/>
                  </a:cubicBezTo>
                  <a:moveTo>
                    <a:pt x="104" y="173"/>
                  </a:moveTo>
                  <a:cubicBezTo>
                    <a:pt x="103" y="173"/>
                    <a:pt x="102" y="174"/>
                    <a:pt x="102" y="175"/>
                  </a:cubicBezTo>
                  <a:cubicBezTo>
                    <a:pt x="102" y="173"/>
                    <a:pt x="105" y="173"/>
                    <a:pt x="106" y="171"/>
                  </a:cubicBezTo>
                  <a:cubicBezTo>
                    <a:pt x="107" y="171"/>
                    <a:pt x="105" y="172"/>
                    <a:pt x="104" y="173"/>
                  </a:cubicBezTo>
                  <a:moveTo>
                    <a:pt x="70" y="192"/>
                  </a:moveTo>
                  <a:cubicBezTo>
                    <a:pt x="72" y="192"/>
                    <a:pt x="72" y="192"/>
                    <a:pt x="72" y="192"/>
                  </a:cubicBezTo>
                  <a:cubicBezTo>
                    <a:pt x="71" y="192"/>
                    <a:pt x="70" y="193"/>
                    <a:pt x="70" y="192"/>
                  </a:cubicBezTo>
                  <a:moveTo>
                    <a:pt x="63" y="193"/>
                  </a:moveTo>
                  <a:cubicBezTo>
                    <a:pt x="64" y="192"/>
                    <a:pt x="64" y="192"/>
                    <a:pt x="65" y="193"/>
                  </a:cubicBezTo>
                  <a:cubicBezTo>
                    <a:pt x="64" y="193"/>
                    <a:pt x="64" y="193"/>
                    <a:pt x="63" y="193"/>
                  </a:cubicBezTo>
                  <a:moveTo>
                    <a:pt x="67" y="193"/>
                  </a:moveTo>
                  <a:cubicBezTo>
                    <a:pt x="68" y="192"/>
                    <a:pt x="68" y="192"/>
                    <a:pt x="69" y="193"/>
                  </a:cubicBezTo>
                  <a:cubicBezTo>
                    <a:pt x="69" y="193"/>
                    <a:pt x="68" y="193"/>
                    <a:pt x="67" y="193"/>
                  </a:cubicBezTo>
                  <a:cubicBezTo>
                    <a:pt x="67" y="193"/>
                    <a:pt x="67" y="193"/>
                    <a:pt x="67" y="193"/>
                  </a:cubicBezTo>
                  <a:moveTo>
                    <a:pt x="89" y="195"/>
                  </a:moveTo>
                  <a:cubicBezTo>
                    <a:pt x="90" y="195"/>
                    <a:pt x="90" y="194"/>
                    <a:pt x="91" y="194"/>
                  </a:cubicBezTo>
                  <a:cubicBezTo>
                    <a:pt x="92" y="195"/>
                    <a:pt x="92" y="193"/>
                    <a:pt x="93" y="194"/>
                  </a:cubicBezTo>
                  <a:cubicBezTo>
                    <a:pt x="93" y="194"/>
                    <a:pt x="93" y="194"/>
                    <a:pt x="93" y="194"/>
                  </a:cubicBezTo>
                  <a:cubicBezTo>
                    <a:pt x="92" y="194"/>
                    <a:pt x="91" y="195"/>
                    <a:pt x="91" y="195"/>
                  </a:cubicBezTo>
                  <a:cubicBezTo>
                    <a:pt x="91" y="195"/>
                    <a:pt x="90" y="196"/>
                    <a:pt x="89" y="195"/>
                  </a:cubicBezTo>
                  <a:moveTo>
                    <a:pt x="16" y="46"/>
                  </a:moveTo>
                  <a:cubicBezTo>
                    <a:pt x="16" y="45"/>
                    <a:pt x="16" y="43"/>
                    <a:pt x="17" y="41"/>
                  </a:cubicBezTo>
                  <a:cubicBezTo>
                    <a:pt x="17" y="43"/>
                    <a:pt x="17" y="44"/>
                    <a:pt x="17" y="46"/>
                  </a:cubicBezTo>
                  <a:cubicBezTo>
                    <a:pt x="17" y="46"/>
                    <a:pt x="17" y="46"/>
                    <a:pt x="16" y="46"/>
                  </a:cubicBezTo>
                  <a:moveTo>
                    <a:pt x="80" y="37"/>
                  </a:moveTo>
                  <a:cubicBezTo>
                    <a:pt x="79" y="36"/>
                    <a:pt x="79" y="36"/>
                    <a:pt x="79" y="36"/>
                  </a:cubicBezTo>
                  <a:cubicBezTo>
                    <a:pt x="80" y="36"/>
                    <a:pt x="81" y="36"/>
                    <a:pt x="80" y="37"/>
                  </a:cubicBezTo>
                  <a:moveTo>
                    <a:pt x="39" y="88"/>
                  </a:moveTo>
                  <a:cubicBezTo>
                    <a:pt x="40" y="88"/>
                    <a:pt x="40" y="89"/>
                    <a:pt x="40" y="89"/>
                  </a:cubicBezTo>
                  <a:cubicBezTo>
                    <a:pt x="40" y="90"/>
                    <a:pt x="40" y="91"/>
                    <a:pt x="39" y="90"/>
                  </a:cubicBezTo>
                  <a:cubicBezTo>
                    <a:pt x="40" y="90"/>
                    <a:pt x="39" y="89"/>
                    <a:pt x="39" y="88"/>
                  </a:cubicBezTo>
                  <a:moveTo>
                    <a:pt x="72" y="32"/>
                  </a:moveTo>
                  <a:cubicBezTo>
                    <a:pt x="72" y="32"/>
                    <a:pt x="71" y="31"/>
                    <a:pt x="71" y="31"/>
                  </a:cubicBezTo>
                  <a:cubicBezTo>
                    <a:pt x="70" y="31"/>
                    <a:pt x="69" y="30"/>
                    <a:pt x="69" y="30"/>
                  </a:cubicBezTo>
                  <a:cubicBezTo>
                    <a:pt x="70" y="31"/>
                    <a:pt x="73" y="31"/>
                    <a:pt x="72" y="32"/>
                  </a:cubicBezTo>
                  <a:moveTo>
                    <a:pt x="42" y="28"/>
                  </a:moveTo>
                  <a:cubicBezTo>
                    <a:pt x="43" y="28"/>
                    <a:pt x="42" y="28"/>
                    <a:pt x="43" y="29"/>
                  </a:cubicBezTo>
                  <a:cubicBezTo>
                    <a:pt x="43" y="29"/>
                    <a:pt x="43" y="29"/>
                    <a:pt x="43" y="29"/>
                  </a:cubicBezTo>
                  <a:cubicBezTo>
                    <a:pt x="42" y="28"/>
                    <a:pt x="43" y="28"/>
                    <a:pt x="42" y="28"/>
                  </a:cubicBezTo>
                  <a:moveTo>
                    <a:pt x="63" y="25"/>
                  </a:moveTo>
                  <a:cubicBezTo>
                    <a:pt x="62" y="25"/>
                    <a:pt x="62" y="25"/>
                    <a:pt x="62" y="24"/>
                  </a:cubicBezTo>
                  <a:cubicBezTo>
                    <a:pt x="63" y="24"/>
                    <a:pt x="63" y="24"/>
                    <a:pt x="63" y="25"/>
                  </a:cubicBezTo>
                  <a:moveTo>
                    <a:pt x="75" y="31"/>
                  </a:moveTo>
                  <a:cubicBezTo>
                    <a:pt x="74" y="32"/>
                    <a:pt x="74" y="30"/>
                    <a:pt x="74" y="31"/>
                  </a:cubicBezTo>
                  <a:cubicBezTo>
                    <a:pt x="74" y="30"/>
                    <a:pt x="72" y="30"/>
                    <a:pt x="73" y="29"/>
                  </a:cubicBezTo>
                  <a:cubicBezTo>
                    <a:pt x="73" y="30"/>
                    <a:pt x="74" y="31"/>
                    <a:pt x="75" y="31"/>
                  </a:cubicBezTo>
                  <a:moveTo>
                    <a:pt x="80" y="34"/>
                  </a:moveTo>
                  <a:cubicBezTo>
                    <a:pt x="79" y="34"/>
                    <a:pt x="79" y="33"/>
                    <a:pt x="79" y="33"/>
                  </a:cubicBezTo>
                  <a:cubicBezTo>
                    <a:pt x="79" y="33"/>
                    <a:pt x="81" y="33"/>
                    <a:pt x="80" y="34"/>
                  </a:cubicBezTo>
                  <a:moveTo>
                    <a:pt x="75" y="30"/>
                  </a:moveTo>
                  <a:cubicBezTo>
                    <a:pt x="74" y="29"/>
                    <a:pt x="73" y="29"/>
                    <a:pt x="74" y="28"/>
                  </a:cubicBezTo>
                  <a:cubicBezTo>
                    <a:pt x="74" y="29"/>
                    <a:pt x="75" y="29"/>
                    <a:pt x="75" y="30"/>
                  </a:cubicBezTo>
                  <a:moveTo>
                    <a:pt x="73" y="28"/>
                  </a:moveTo>
                  <a:cubicBezTo>
                    <a:pt x="72" y="28"/>
                    <a:pt x="73" y="28"/>
                    <a:pt x="73" y="29"/>
                  </a:cubicBezTo>
                  <a:cubicBezTo>
                    <a:pt x="72" y="29"/>
                    <a:pt x="72" y="28"/>
                    <a:pt x="72" y="28"/>
                  </a:cubicBezTo>
                  <a:cubicBezTo>
                    <a:pt x="72" y="27"/>
                    <a:pt x="72" y="27"/>
                    <a:pt x="73" y="28"/>
                  </a:cubicBezTo>
                  <a:moveTo>
                    <a:pt x="16" y="57"/>
                  </a:moveTo>
                  <a:cubicBezTo>
                    <a:pt x="15" y="57"/>
                    <a:pt x="16" y="56"/>
                    <a:pt x="16" y="55"/>
                  </a:cubicBezTo>
                  <a:cubicBezTo>
                    <a:pt x="16" y="53"/>
                    <a:pt x="16" y="51"/>
                    <a:pt x="16" y="49"/>
                  </a:cubicBezTo>
                  <a:cubicBezTo>
                    <a:pt x="16" y="48"/>
                    <a:pt x="15" y="47"/>
                    <a:pt x="17" y="47"/>
                  </a:cubicBezTo>
                  <a:cubicBezTo>
                    <a:pt x="16" y="48"/>
                    <a:pt x="17" y="50"/>
                    <a:pt x="16" y="52"/>
                  </a:cubicBezTo>
                  <a:cubicBezTo>
                    <a:pt x="16" y="54"/>
                    <a:pt x="16" y="56"/>
                    <a:pt x="16" y="57"/>
                  </a:cubicBezTo>
                  <a:moveTo>
                    <a:pt x="17" y="37"/>
                  </a:moveTo>
                  <a:cubicBezTo>
                    <a:pt x="17" y="37"/>
                    <a:pt x="17" y="36"/>
                    <a:pt x="18" y="35"/>
                  </a:cubicBezTo>
                  <a:cubicBezTo>
                    <a:pt x="18" y="36"/>
                    <a:pt x="18" y="37"/>
                    <a:pt x="17" y="37"/>
                  </a:cubicBezTo>
                  <a:moveTo>
                    <a:pt x="20" y="23"/>
                  </a:moveTo>
                  <a:cubicBezTo>
                    <a:pt x="20" y="23"/>
                    <a:pt x="20" y="22"/>
                    <a:pt x="20" y="21"/>
                  </a:cubicBezTo>
                  <a:cubicBezTo>
                    <a:pt x="21" y="21"/>
                    <a:pt x="20" y="22"/>
                    <a:pt x="20" y="23"/>
                  </a:cubicBezTo>
                  <a:moveTo>
                    <a:pt x="18" y="35"/>
                  </a:moveTo>
                  <a:cubicBezTo>
                    <a:pt x="17" y="34"/>
                    <a:pt x="18" y="32"/>
                    <a:pt x="18" y="31"/>
                  </a:cubicBezTo>
                  <a:cubicBezTo>
                    <a:pt x="19" y="32"/>
                    <a:pt x="18" y="34"/>
                    <a:pt x="18" y="35"/>
                  </a:cubicBezTo>
                  <a:moveTo>
                    <a:pt x="16" y="75"/>
                  </a:moveTo>
                  <a:cubicBezTo>
                    <a:pt x="15" y="74"/>
                    <a:pt x="15" y="73"/>
                    <a:pt x="15" y="72"/>
                  </a:cubicBezTo>
                  <a:cubicBezTo>
                    <a:pt x="16" y="73"/>
                    <a:pt x="15" y="74"/>
                    <a:pt x="16" y="75"/>
                  </a:cubicBezTo>
                  <a:moveTo>
                    <a:pt x="16" y="93"/>
                  </a:moveTo>
                  <a:cubicBezTo>
                    <a:pt x="15" y="93"/>
                    <a:pt x="16" y="92"/>
                    <a:pt x="16" y="92"/>
                  </a:cubicBezTo>
                  <a:cubicBezTo>
                    <a:pt x="16" y="90"/>
                    <a:pt x="16" y="87"/>
                    <a:pt x="16" y="85"/>
                  </a:cubicBezTo>
                  <a:cubicBezTo>
                    <a:pt x="17" y="85"/>
                    <a:pt x="16" y="86"/>
                    <a:pt x="16" y="87"/>
                  </a:cubicBezTo>
                  <a:cubicBezTo>
                    <a:pt x="16" y="89"/>
                    <a:pt x="16" y="90"/>
                    <a:pt x="16" y="93"/>
                  </a:cubicBezTo>
                  <a:moveTo>
                    <a:pt x="16" y="60"/>
                  </a:moveTo>
                  <a:cubicBezTo>
                    <a:pt x="15" y="60"/>
                    <a:pt x="15" y="58"/>
                    <a:pt x="16" y="58"/>
                  </a:cubicBezTo>
                  <a:cubicBezTo>
                    <a:pt x="16" y="59"/>
                    <a:pt x="16" y="59"/>
                    <a:pt x="16" y="60"/>
                  </a:cubicBezTo>
                  <a:moveTo>
                    <a:pt x="16" y="72"/>
                  </a:moveTo>
                  <a:cubicBezTo>
                    <a:pt x="15" y="72"/>
                    <a:pt x="15" y="71"/>
                    <a:pt x="16" y="71"/>
                  </a:cubicBezTo>
                  <a:cubicBezTo>
                    <a:pt x="16" y="71"/>
                    <a:pt x="16" y="72"/>
                    <a:pt x="16" y="72"/>
                  </a:cubicBezTo>
                  <a:moveTo>
                    <a:pt x="95" y="48"/>
                  </a:moveTo>
                  <a:cubicBezTo>
                    <a:pt x="94" y="48"/>
                    <a:pt x="94" y="47"/>
                    <a:pt x="93" y="47"/>
                  </a:cubicBezTo>
                  <a:cubicBezTo>
                    <a:pt x="94" y="47"/>
                    <a:pt x="94" y="48"/>
                    <a:pt x="95" y="48"/>
                  </a:cubicBezTo>
                  <a:moveTo>
                    <a:pt x="121" y="143"/>
                  </a:moveTo>
                  <a:cubicBezTo>
                    <a:pt x="121" y="143"/>
                    <a:pt x="121" y="143"/>
                    <a:pt x="121" y="142"/>
                  </a:cubicBezTo>
                  <a:cubicBezTo>
                    <a:pt x="121" y="142"/>
                    <a:pt x="120" y="142"/>
                    <a:pt x="120" y="142"/>
                  </a:cubicBezTo>
                  <a:cubicBezTo>
                    <a:pt x="120" y="142"/>
                    <a:pt x="121" y="142"/>
                    <a:pt x="121" y="142"/>
                  </a:cubicBezTo>
                  <a:cubicBezTo>
                    <a:pt x="121" y="142"/>
                    <a:pt x="122" y="143"/>
                    <a:pt x="121" y="143"/>
                  </a:cubicBezTo>
                  <a:moveTo>
                    <a:pt x="119" y="147"/>
                  </a:moveTo>
                  <a:cubicBezTo>
                    <a:pt x="118" y="147"/>
                    <a:pt x="119" y="146"/>
                    <a:pt x="119" y="146"/>
                  </a:cubicBezTo>
                  <a:cubicBezTo>
                    <a:pt x="120" y="146"/>
                    <a:pt x="119" y="147"/>
                    <a:pt x="119" y="147"/>
                  </a:cubicBezTo>
                  <a:moveTo>
                    <a:pt x="119" y="141"/>
                  </a:moveTo>
                  <a:cubicBezTo>
                    <a:pt x="119" y="140"/>
                    <a:pt x="119" y="139"/>
                    <a:pt x="120" y="140"/>
                  </a:cubicBezTo>
                  <a:cubicBezTo>
                    <a:pt x="119" y="140"/>
                    <a:pt x="119" y="141"/>
                    <a:pt x="119" y="141"/>
                  </a:cubicBezTo>
                  <a:moveTo>
                    <a:pt x="117" y="145"/>
                  </a:moveTo>
                  <a:cubicBezTo>
                    <a:pt x="117" y="144"/>
                    <a:pt x="118" y="144"/>
                    <a:pt x="118" y="144"/>
                  </a:cubicBezTo>
                  <a:cubicBezTo>
                    <a:pt x="118" y="143"/>
                    <a:pt x="118" y="143"/>
                    <a:pt x="119" y="143"/>
                  </a:cubicBezTo>
                  <a:cubicBezTo>
                    <a:pt x="119" y="144"/>
                    <a:pt x="118" y="144"/>
                    <a:pt x="117" y="145"/>
                  </a:cubicBezTo>
                  <a:moveTo>
                    <a:pt x="120" y="141"/>
                  </a:moveTo>
                  <a:cubicBezTo>
                    <a:pt x="120" y="141"/>
                    <a:pt x="121" y="141"/>
                    <a:pt x="121" y="140"/>
                  </a:cubicBezTo>
                  <a:cubicBezTo>
                    <a:pt x="121" y="140"/>
                    <a:pt x="120" y="140"/>
                    <a:pt x="120" y="140"/>
                  </a:cubicBezTo>
                  <a:cubicBezTo>
                    <a:pt x="120" y="140"/>
                    <a:pt x="121" y="140"/>
                    <a:pt x="121" y="140"/>
                  </a:cubicBezTo>
                  <a:cubicBezTo>
                    <a:pt x="121" y="139"/>
                    <a:pt x="120" y="139"/>
                    <a:pt x="120" y="138"/>
                  </a:cubicBezTo>
                  <a:cubicBezTo>
                    <a:pt x="121" y="138"/>
                    <a:pt x="121" y="139"/>
                    <a:pt x="120" y="139"/>
                  </a:cubicBezTo>
                  <a:cubicBezTo>
                    <a:pt x="121" y="139"/>
                    <a:pt x="121" y="140"/>
                    <a:pt x="122" y="139"/>
                  </a:cubicBezTo>
                  <a:cubicBezTo>
                    <a:pt x="122" y="140"/>
                    <a:pt x="121" y="140"/>
                    <a:pt x="121" y="140"/>
                  </a:cubicBezTo>
                  <a:cubicBezTo>
                    <a:pt x="121" y="140"/>
                    <a:pt x="122" y="140"/>
                    <a:pt x="122" y="140"/>
                  </a:cubicBezTo>
                  <a:cubicBezTo>
                    <a:pt x="122" y="141"/>
                    <a:pt x="121" y="141"/>
                    <a:pt x="121" y="141"/>
                  </a:cubicBezTo>
                  <a:cubicBezTo>
                    <a:pt x="121" y="141"/>
                    <a:pt x="121" y="141"/>
                    <a:pt x="120" y="141"/>
                  </a:cubicBezTo>
                  <a:moveTo>
                    <a:pt x="124" y="131"/>
                  </a:moveTo>
                  <a:cubicBezTo>
                    <a:pt x="124" y="130"/>
                    <a:pt x="123" y="130"/>
                    <a:pt x="124" y="129"/>
                  </a:cubicBezTo>
                  <a:cubicBezTo>
                    <a:pt x="124" y="129"/>
                    <a:pt x="125" y="129"/>
                    <a:pt x="125" y="128"/>
                  </a:cubicBezTo>
                  <a:cubicBezTo>
                    <a:pt x="126" y="129"/>
                    <a:pt x="125" y="130"/>
                    <a:pt x="124" y="131"/>
                  </a:cubicBezTo>
                  <a:cubicBezTo>
                    <a:pt x="125" y="131"/>
                    <a:pt x="125" y="130"/>
                    <a:pt x="125" y="131"/>
                  </a:cubicBezTo>
                  <a:cubicBezTo>
                    <a:pt x="126" y="130"/>
                    <a:pt x="126" y="128"/>
                    <a:pt x="128" y="128"/>
                  </a:cubicBezTo>
                  <a:cubicBezTo>
                    <a:pt x="127" y="129"/>
                    <a:pt x="127" y="129"/>
                    <a:pt x="126" y="130"/>
                  </a:cubicBezTo>
                  <a:cubicBezTo>
                    <a:pt x="126" y="130"/>
                    <a:pt x="127" y="131"/>
                    <a:pt x="127" y="130"/>
                  </a:cubicBezTo>
                  <a:cubicBezTo>
                    <a:pt x="127" y="132"/>
                    <a:pt x="126" y="133"/>
                    <a:pt x="126" y="135"/>
                  </a:cubicBezTo>
                  <a:cubicBezTo>
                    <a:pt x="125" y="134"/>
                    <a:pt x="126" y="133"/>
                    <a:pt x="126" y="133"/>
                  </a:cubicBezTo>
                  <a:cubicBezTo>
                    <a:pt x="125" y="132"/>
                    <a:pt x="124" y="133"/>
                    <a:pt x="125" y="133"/>
                  </a:cubicBezTo>
                  <a:cubicBezTo>
                    <a:pt x="124" y="134"/>
                    <a:pt x="125" y="132"/>
                    <a:pt x="125" y="132"/>
                  </a:cubicBezTo>
                  <a:cubicBezTo>
                    <a:pt x="125" y="132"/>
                    <a:pt x="125" y="132"/>
                    <a:pt x="126" y="133"/>
                  </a:cubicBezTo>
                  <a:cubicBezTo>
                    <a:pt x="126" y="132"/>
                    <a:pt x="126" y="131"/>
                    <a:pt x="127" y="131"/>
                  </a:cubicBezTo>
                  <a:cubicBezTo>
                    <a:pt x="126" y="130"/>
                    <a:pt x="126" y="131"/>
                    <a:pt x="126" y="131"/>
                  </a:cubicBezTo>
                  <a:cubicBezTo>
                    <a:pt x="126" y="131"/>
                    <a:pt x="125" y="131"/>
                    <a:pt x="125" y="131"/>
                  </a:cubicBezTo>
                  <a:cubicBezTo>
                    <a:pt x="125" y="131"/>
                    <a:pt x="125" y="132"/>
                    <a:pt x="124" y="131"/>
                  </a:cubicBezTo>
                  <a:cubicBezTo>
                    <a:pt x="124" y="131"/>
                    <a:pt x="124" y="131"/>
                    <a:pt x="124" y="131"/>
                  </a:cubicBezTo>
                  <a:moveTo>
                    <a:pt x="117" y="140"/>
                  </a:moveTo>
                  <a:cubicBezTo>
                    <a:pt x="117" y="139"/>
                    <a:pt x="116" y="138"/>
                    <a:pt x="116" y="138"/>
                  </a:cubicBezTo>
                  <a:cubicBezTo>
                    <a:pt x="116" y="137"/>
                    <a:pt x="117" y="138"/>
                    <a:pt x="117" y="137"/>
                  </a:cubicBezTo>
                  <a:cubicBezTo>
                    <a:pt x="116" y="136"/>
                    <a:pt x="117" y="136"/>
                    <a:pt x="117" y="135"/>
                  </a:cubicBezTo>
                  <a:cubicBezTo>
                    <a:pt x="117" y="134"/>
                    <a:pt x="117" y="133"/>
                    <a:pt x="117" y="132"/>
                  </a:cubicBezTo>
                  <a:cubicBezTo>
                    <a:pt x="117" y="132"/>
                    <a:pt x="118" y="132"/>
                    <a:pt x="118" y="132"/>
                  </a:cubicBezTo>
                  <a:cubicBezTo>
                    <a:pt x="119" y="132"/>
                    <a:pt x="118" y="133"/>
                    <a:pt x="120" y="133"/>
                  </a:cubicBezTo>
                  <a:cubicBezTo>
                    <a:pt x="120" y="134"/>
                    <a:pt x="119" y="134"/>
                    <a:pt x="119" y="134"/>
                  </a:cubicBezTo>
                  <a:cubicBezTo>
                    <a:pt x="120" y="135"/>
                    <a:pt x="120" y="133"/>
                    <a:pt x="121" y="133"/>
                  </a:cubicBezTo>
                  <a:cubicBezTo>
                    <a:pt x="121" y="133"/>
                    <a:pt x="121" y="133"/>
                    <a:pt x="122" y="133"/>
                  </a:cubicBezTo>
                  <a:cubicBezTo>
                    <a:pt x="120" y="134"/>
                    <a:pt x="121" y="135"/>
                    <a:pt x="120" y="137"/>
                  </a:cubicBezTo>
                  <a:cubicBezTo>
                    <a:pt x="120" y="137"/>
                    <a:pt x="120" y="136"/>
                    <a:pt x="120" y="136"/>
                  </a:cubicBezTo>
                  <a:cubicBezTo>
                    <a:pt x="120" y="135"/>
                    <a:pt x="119" y="135"/>
                    <a:pt x="119" y="135"/>
                  </a:cubicBezTo>
                  <a:cubicBezTo>
                    <a:pt x="118" y="135"/>
                    <a:pt x="119" y="135"/>
                    <a:pt x="119" y="136"/>
                  </a:cubicBezTo>
                  <a:cubicBezTo>
                    <a:pt x="118" y="137"/>
                    <a:pt x="117" y="138"/>
                    <a:pt x="118" y="139"/>
                  </a:cubicBezTo>
                  <a:cubicBezTo>
                    <a:pt x="117" y="139"/>
                    <a:pt x="117" y="140"/>
                    <a:pt x="117" y="140"/>
                  </a:cubicBezTo>
                  <a:moveTo>
                    <a:pt x="118" y="137"/>
                  </a:moveTo>
                  <a:cubicBezTo>
                    <a:pt x="118" y="137"/>
                    <a:pt x="118" y="136"/>
                    <a:pt x="118" y="136"/>
                  </a:cubicBezTo>
                  <a:cubicBezTo>
                    <a:pt x="117" y="136"/>
                    <a:pt x="117" y="137"/>
                    <a:pt x="117" y="137"/>
                  </a:cubicBezTo>
                  <a:cubicBezTo>
                    <a:pt x="117" y="138"/>
                    <a:pt x="118" y="137"/>
                    <a:pt x="118" y="137"/>
                  </a:cubicBezTo>
                  <a:moveTo>
                    <a:pt x="123" y="133"/>
                  </a:moveTo>
                  <a:cubicBezTo>
                    <a:pt x="123" y="133"/>
                    <a:pt x="123" y="133"/>
                    <a:pt x="123" y="133"/>
                  </a:cubicBezTo>
                  <a:cubicBezTo>
                    <a:pt x="124" y="133"/>
                    <a:pt x="124" y="132"/>
                    <a:pt x="124" y="132"/>
                  </a:cubicBezTo>
                  <a:cubicBezTo>
                    <a:pt x="124" y="132"/>
                    <a:pt x="124" y="132"/>
                    <a:pt x="123" y="132"/>
                  </a:cubicBezTo>
                  <a:cubicBezTo>
                    <a:pt x="123" y="132"/>
                    <a:pt x="123" y="132"/>
                    <a:pt x="122" y="133"/>
                  </a:cubicBezTo>
                  <a:cubicBezTo>
                    <a:pt x="122" y="132"/>
                    <a:pt x="122" y="132"/>
                    <a:pt x="122" y="131"/>
                  </a:cubicBezTo>
                  <a:cubicBezTo>
                    <a:pt x="123" y="131"/>
                    <a:pt x="123" y="132"/>
                    <a:pt x="123" y="132"/>
                  </a:cubicBezTo>
                  <a:cubicBezTo>
                    <a:pt x="123" y="132"/>
                    <a:pt x="123" y="131"/>
                    <a:pt x="123" y="130"/>
                  </a:cubicBezTo>
                  <a:cubicBezTo>
                    <a:pt x="123" y="131"/>
                    <a:pt x="123" y="131"/>
                    <a:pt x="123" y="131"/>
                  </a:cubicBezTo>
                  <a:cubicBezTo>
                    <a:pt x="124" y="132"/>
                    <a:pt x="124" y="133"/>
                    <a:pt x="124" y="134"/>
                  </a:cubicBezTo>
                  <a:cubicBezTo>
                    <a:pt x="124" y="134"/>
                    <a:pt x="124" y="134"/>
                    <a:pt x="123" y="134"/>
                  </a:cubicBezTo>
                  <a:cubicBezTo>
                    <a:pt x="123" y="134"/>
                    <a:pt x="124" y="135"/>
                    <a:pt x="124" y="135"/>
                  </a:cubicBezTo>
                  <a:cubicBezTo>
                    <a:pt x="123" y="135"/>
                    <a:pt x="123" y="135"/>
                    <a:pt x="123" y="135"/>
                  </a:cubicBezTo>
                  <a:cubicBezTo>
                    <a:pt x="121" y="135"/>
                    <a:pt x="122" y="134"/>
                    <a:pt x="122" y="133"/>
                  </a:cubicBezTo>
                  <a:cubicBezTo>
                    <a:pt x="123" y="133"/>
                    <a:pt x="123" y="134"/>
                    <a:pt x="123" y="134"/>
                  </a:cubicBezTo>
                  <a:cubicBezTo>
                    <a:pt x="123" y="133"/>
                    <a:pt x="122" y="133"/>
                    <a:pt x="123" y="133"/>
                  </a:cubicBezTo>
                  <a:moveTo>
                    <a:pt x="120" y="149"/>
                  </a:moveTo>
                  <a:cubicBezTo>
                    <a:pt x="120" y="149"/>
                    <a:pt x="120" y="148"/>
                    <a:pt x="120" y="148"/>
                  </a:cubicBezTo>
                  <a:cubicBezTo>
                    <a:pt x="120" y="148"/>
                    <a:pt x="120" y="147"/>
                    <a:pt x="120" y="147"/>
                  </a:cubicBezTo>
                  <a:cubicBezTo>
                    <a:pt x="121" y="146"/>
                    <a:pt x="121" y="145"/>
                    <a:pt x="122" y="146"/>
                  </a:cubicBezTo>
                  <a:cubicBezTo>
                    <a:pt x="122" y="146"/>
                    <a:pt x="121" y="146"/>
                    <a:pt x="121" y="146"/>
                  </a:cubicBezTo>
                  <a:cubicBezTo>
                    <a:pt x="122" y="147"/>
                    <a:pt x="122" y="147"/>
                    <a:pt x="122" y="147"/>
                  </a:cubicBezTo>
                  <a:cubicBezTo>
                    <a:pt x="123" y="147"/>
                    <a:pt x="122" y="146"/>
                    <a:pt x="123" y="145"/>
                  </a:cubicBezTo>
                  <a:cubicBezTo>
                    <a:pt x="124" y="145"/>
                    <a:pt x="123" y="146"/>
                    <a:pt x="123" y="146"/>
                  </a:cubicBezTo>
                  <a:cubicBezTo>
                    <a:pt x="123" y="146"/>
                    <a:pt x="123" y="147"/>
                    <a:pt x="123" y="147"/>
                  </a:cubicBezTo>
                  <a:cubicBezTo>
                    <a:pt x="123" y="148"/>
                    <a:pt x="122" y="149"/>
                    <a:pt x="122" y="150"/>
                  </a:cubicBezTo>
                  <a:cubicBezTo>
                    <a:pt x="121" y="150"/>
                    <a:pt x="122" y="149"/>
                    <a:pt x="121" y="149"/>
                  </a:cubicBezTo>
                  <a:cubicBezTo>
                    <a:pt x="122" y="149"/>
                    <a:pt x="123" y="148"/>
                    <a:pt x="123" y="147"/>
                  </a:cubicBezTo>
                  <a:cubicBezTo>
                    <a:pt x="122" y="147"/>
                    <a:pt x="121" y="147"/>
                    <a:pt x="121" y="148"/>
                  </a:cubicBezTo>
                  <a:cubicBezTo>
                    <a:pt x="121" y="148"/>
                    <a:pt x="122" y="148"/>
                    <a:pt x="122" y="147"/>
                  </a:cubicBezTo>
                  <a:cubicBezTo>
                    <a:pt x="122" y="148"/>
                    <a:pt x="120" y="148"/>
                    <a:pt x="120" y="149"/>
                  </a:cubicBezTo>
                  <a:moveTo>
                    <a:pt x="124" y="128"/>
                  </a:moveTo>
                  <a:cubicBezTo>
                    <a:pt x="123" y="127"/>
                    <a:pt x="125" y="127"/>
                    <a:pt x="125" y="126"/>
                  </a:cubicBezTo>
                  <a:cubicBezTo>
                    <a:pt x="124" y="127"/>
                    <a:pt x="124" y="126"/>
                    <a:pt x="124" y="126"/>
                  </a:cubicBezTo>
                  <a:cubicBezTo>
                    <a:pt x="125" y="126"/>
                    <a:pt x="124" y="125"/>
                    <a:pt x="125" y="125"/>
                  </a:cubicBezTo>
                  <a:cubicBezTo>
                    <a:pt x="126" y="125"/>
                    <a:pt x="126" y="126"/>
                    <a:pt x="126" y="125"/>
                  </a:cubicBezTo>
                  <a:cubicBezTo>
                    <a:pt x="127" y="125"/>
                    <a:pt x="126" y="126"/>
                    <a:pt x="126" y="126"/>
                  </a:cubicBezTo>
                  <a:cubicBezTo>
                    <a:pt x="126" y="126"/>
                    <a:pt x="126" y="125"/>
                    <a:pt x="125" y="125"/>
                  </a:cubicBezTo>
                  <a:cubicBezTo>
                    <a:pt x="125" y="126"/>
                    <a:pt x="125" y="126"/>
                    <a:pt x="125" y="126"/>
                  </a:cubicBezTo>
                  <a:cubicBezTo>
                    <a:pt x="125" y="127"/>
                    <a:pt x="125" y="127"/>
                    <a:pt x="125" y="127"/>
                  </a:cubicBezTo>
                  <a:cubicBezTo>
                    <a:pt x="125" y="127"/>
                    <a:pt x="126" y="127"/>
                    <a:pt x="126" y="128"/>
                  </a:cubicBezTo>
                  <a:cubicBezTo>
                    <a:pt x="125" y="128"/>
                    <a:pt x="124" y="127"/>
                    <a:pt x="124" y="128"/>
                  </a:cubicBezTo>
                  <a:moveTo>
                    <a:pt x="115" y="153"/>
                  </a:moveTo>
                  <a:cubicBezTo>
                    <a:pt x="115" y="153"/>
                    <a:pt x="114" y="153"/>
                    <a:pt x="114" y="154"/>
                  </a:cubicBezTo>
                  <a:cubicBezTo>
                    <a:pt x="113" y="153"/>
                    <a:pt x="115" y="152"/>
                    <a:pt x="115" y="153"/>
                  </a:cubicBezTo>
                  <a:moveTo>
                    <a:pt x="21" y="168"/>
                  </a:moveTo>
                  <a:cubicBezTo>
                    <a:pt x="21" y="167"/>
                    <a:pt x="21" y="166"/>
                    <a:pt x="21" y="165"/>
                  </a:cubicBezTo>
                  <a:cubicBezTo>
                    <a:pt x="22" y="165"/>
                    <a:pt x="21" y="167"/>
                    <a:pt x="21" y="168"/>
                  </a:cubicBezTo>
                  <a:moveTo>
                    <a:pt x="115" y="153"/>
                  </a:moveTo>
                  <a:cubicBezTo>
                    <a:pt x="115" y="153"/>
                    <a:pt x="115" y="152"/>
                    <a:pt x="115" y="152"/>
                  </a:cubicBezTo>
                  <a:cubicBezTo>
                    <a:pt x="115" y="151"/>
                    <a:pt x="115" y="150"/>
                    <a:pt x="116" y="151"/>
                  </a:cubicBezTo>
                  <a:cubicBezTo>
                    <a:pt x="116" y="151"/>
                    <a:pt x="115" y="152"/>
                    <a:pt x="115" y="152"/>
                  </a:cubicBezTo>
                  <a:cubicBezTo>
                    <a:pt x="115" y="152"/>
                    <a:pt x="116" y="152"/>
                    <a:pt x="116" y="152"/>
                  </a:cubicBezTo>
                  <a:cubicBezTo>
                    <a:pt x="116" y="152"/>
                    <a:pt x="116" y="153"/>
                    <a:pt x="115" y="153"/>
                  </a:cubicBezTo>
                  <a:moveTo>
                    <a:pt x="34" y="165"/>
                  </a:moveTo>
                  <a:cubicBezTo>
                    <a:pt x="35" y="165"/>
                    <a:pt x="35" y="166"/>
                    <a:pt x="35" y="166"/>
                  </a:cubicBezTo>
                  <a:cubicBezTo>
                    <a:pt x="36" y="166"/>
                    <a:pt x="35" y="166"/>
                    <a:pt x="36" y="166"/>
                  </a:cubicBezTo>
                  <a:cubicBezTo>
                    <a:pt x="36" y="167"/>
                    <a:pt x="36" y="168"/>
                    <a:pt x="36" y="169"/>
                  </a:cubicBezTo>
                  <a:cubicBezTo>
                    <a:pt x="36" y="169"/>
                    <a:pt x="36" y="170"/>
                    <a:pt x="37" y="170"/>
                  </a:cubicBezTo>
                  <a:cubicBezTo>
                    <a:pt x="37" y="171"/>
                    <a:pt x="37" y="171"/>
                    <a:pt x="37" y="172"/>
                  </a:cubicBezTo>
                  <a:cubicBezTo>
                    <a:pt x="37" y="172"/>
                    <a:pt x="37" y="172"/>
                    <a:pt x="37" y="172"/>
                  </a:cubicBezTo>
                  <a:cubicBezTo>
                    <a:pt x="37" y="173"/>
                    <a:pt x="37" y="173"/>
                    <a:pt x="38" y="174"/>
                  </a:cubicBezTo>
                  <a:cubicBezTo>
                    <a:pt x="38" y="174"/>
                    <a:pt x="37" y="174"/>
                    <a:pt x="37" y="174"/>
                  </a:cubicBezTo>
                  <a:cubicBezTo>
                    <a:pt x="38" y="174"/>
                    <a:pt x="38" y="174"/>
                    <a:pt x="38" y="174"/>
                  </a:cubicBezTo>
                  <a:cubicBezTo>
                    <a:pt x="38" y="174"/>
                    <a:pt x="38" y="174"/>
                    <a:pt x="38" y="174"/>
                  </a:cubicBezTo>
                  <a:cubicBezTo>
                    <a:pt x="38" y="175"/>
                    <a:pt x="39" y="175"/>
                    <a:pt x="39" y="176"/>
                  </a:cubicBezTo>
                  <a:cubicBezTo>
                    <a:pt x="38" y="176"/>
                    <a:pt x="38" y="176"/>
                    <a:pt x="38" y="177"/>
                  </a:cubicBezTo>
                  <a:cubicBezTo>
                    <a:pt x="38" y="176"/>
                    <a:pt x="38" y="176"/>
                    <a:pt x="39" y="176"/>
                  </a:cubicBezTo>
                  <a:cubicBezTo>
                    <a:pt x="39" y="176"/>
                    <a:pt x="39" y="176"/>
                    <a:pt x="40" y="176"/>
                  </a:cubicBezTo>
                  <a:cubicBezTo>
                    <a:pt x="40" y="175"/>
                    <a:pt x="40" y="176"/>
                    <a:pt x="40" y="176"/>
                  </a:cubicBezTo>
                  <a:cubicBezTo>
                    <a:pt x="40" y="176"/>
                    <a:pt x="41" y="175"/>
                    <a:pt x="40" y="176"/>
                  </a:cubicBezTo>
                  <a:cubicBezTo>
                    <a:pt x="41" y="175"/>
                    <a:pt x="41" y="176"/>
                    <a:pt x="41" y="175"/>
                  </a:cubicBezTo>
                  <a:cubicBezTo>
                    <a:pt x="41" y="175"/>
                    <a:pt x="41" y="174"/>
                    <a:pt x="42" y="174"/>
                  </a:cubicBezTo>
                  <a:cubicBezTo>
                    <a:pt x="41" y="174"/>
                    <a:pt x="41" y="175"/>
                    <a:pt x="41" y="175"/>
                  </a:cubicBezTo>
                  <a:cubicBezTo>
                    <a:pt x="40" y="175"/>
                    <a:pt x="41" y="175"/>
                    <a:pt x="41" y="175"/>
                  </a:cubicBezTo>
                  <a:cubicBezTo>
                    <a:pt x="41" y="174"/>
                    <a:pt x="41" y="174"/>
                    <a:pt x="41" y="174"/>
                  </a:cubicBezTo>
                  <a:cubicBezTo>
                    <a:pt x="41" y="174"/>
                    <a:pt x="40" y="175"/>
                    <a:pt x="40" y="175"/>
                  </a:cubicBezTo>
                  <a:cubicBezTo>
                    <a:pt x="40" y="175"/>
                    <a:pt x="40" y="175"/>
                    <a:pt x="41" y="174"/>
                  </a:cubicBezTo>
                  <a:cubicBezTo>
                    <a:pt x="41" y="174"/>
                    <a:pt x="40" y="175"/>
                    <a:pt x="40" y="174"/>
                  </a:cubicBezTo>
                  <a:cubicBezTo>
                    <a:pt x="40" y="175"/>
                    <a:pt x="39" y="175"/>
                    <a:pt x="39" y="175"/>
                  </a:cubicBezTo>
                  <a:cubicBezTo>
                    <a:pt x="40" y="175"/>
                    <a:pt x="40" y="174"/>
                    <a:pt x="40" y="174"/>
                  </a:cubicBezTo>
                  <a:cubicBezTo>
                    <a:pt x="40" y="174"/>
                    <a:pt x="40" y="174"/>
                    <a:pt x="40" y="174"/>
                  </a:cubicBezTo>
                  <a:cubicBezTo>
                    <a:pt x="40" y="174"/>
                    <a:pt x="40" y="174"/>
                    <a:pt x="40" y="174"/>
                  </a:cubicBezTo>
                  <a:cubicBezTo>
                    <a:pt x="40" y="174"/>
                    <a:pt x="40" y="174"/>
                    <a:pt x="40" y="174"/>
                  </a:cubicBezTo>
                  <a:cubicBezTo>
                    <a:pt x="40" y="174"/>
                    <a:pt x="39" y="175"/>
                    <a:pt x="39" y="174"/>
                  </a:cubicBezTo>
                  <a:cubicBezTo>
                    <a:pt x="40" y="174"/>
                    <a:pt x="40" y="174"/>
                    <a:pt x="40" y="174"/>
                  </a:cubicBezTo>
                  <a:cubicBezTo>
                    <a:pt x="40" y="174"/>
                    <a:pt x="41" y="174"/>
                    <a:pt x="41" y="174"/>
                  </a:cubicBezTo>
                  <a:cubicBezTo>
                    <a:pt x="41" y="173"/>
                    <a:pt x="41" y="173"/>
                    <a:pt x="41" y="173"/>
                  </a:cubicBezTo>
                  <a:cubicBezTo>
                    <a:pt x="40" y="174"/>
                    <a:pt x="41" y="173"/>
                    <a:pt x="40" y="174"/>
                  </a:cubicBezTo>
                  <a:cubicBezTo>
                    <a:pt x="39" y="174"/>
                    <a:pt x="40" y="174"/>
                    <a:pt x="39" y="174"/>
                  </a:cubicBezTo>
                  <a:cubicBezTo>
                    <a:pt x="39" y="174"/>
                    <a:pt x="40" y="174"/>
                    <a:pt x="40" y="173"/>
                  </a:cubicBezTo>
                  <a:cubicBezTo>
                    <a:pt x="41" y="173"/>
                    <a:pt x="41" y="173"/>
                    <a:pt x="41" y="173"/>
                  </a:cubicBezTo>
                  <a:cubicBezTo>
                    <a:pt x="42" y="172"/>
                    <a:pt x="43" y="172"/>
                    <a:pt x="42" y="172"/>
                  </a:cubicBezTo>
                  <a:cubicBezTo>
                    <a:pt x="42" y="172"/>
                    <a:pt x="42" y="172"/>
                    <a:pt x="43" y="171"/>
                  </a:cubicBezTo>
                  <a:cubicBezTo>
                    <a:pt x="44" y="171"/>
                    <a:pt x="43" y="171"/>
                    <a:pt x="43" y="172"/>
                  </a:cubicBezTo>
                  <a:cubicBezTo>
                    <a:pt x="43" y="171"/>
                    <a:pt x="43" y="171"/>
                    <a:pt x="43" y="171"/>
                  </a:cubicBezTo>
                  <a:cubicBezTo>
                    <a:pt x="43" y="171"/>
                    <a:pt x="43" y="172"/>
                    <a:pt x="43" y="172"/>
                  </a:cubicBezTo>
                  <a:cubicBezTo>
                    <a:pt x="43" y="172"/>
                    <a:pt x="43" y="172"/>
                    <a:pt x="43" y="172"/>
                  </a:cubicBezTo>
                  <a:cubicBezTo>
                    <a:pt x="43" y="172"/>
                    <a:pt x="43" y="172"/>
                    <a:pt x="43" y="172"/>
                  </a:cubicBezTo>
                  <a:cubicBezTo>
                    <a:pt x="43" y="172"/>
                    <a:pt x="43" y="172"/>
                    <a:pt x="43" y="172"/>
                  </a:cubicBezTo>
                  <a:cubicBezTo>
                    <a:pt x="43" y="173"/>
                    <a:pt x="43" y="173"/>
                    <a:pt x="44" y="173"/>
                  </a:cubicBezTo>
                  <a:cubicBezTo>
                    <a:pt x="45" y="174"/>
                    <a:pt x="47" y="174"/>
                    <a:pt x="48" y="175"/>
                  </a:cubicBezTo>
                  <a:cubicBezTo>
                    <a:pt x="48" y="175"/>
                    <a:pt x="49" y="175"/>
                    <a:pt x="49" y="175"/>
                  </a:cubicBezTo>
                  <a:cubicBezTo>
                    <a:pt x="50" y="176"/>
                    <a:pt x="50" y="175"/>
                    <a:pt x="51" y="175"/>
                  </a:cubicBezTo>
                  <a:cubicBezTo>
                    <a:pt x="52" y="175"/>
                    <a:pt x="52" y="176"/>
                    <a:pt x="53" y="176"/>
                  </a:cubicBezTo>
                  <a:cubicBezTo>
                    <a:pt x="54" y="176"/>
                    <a:pt x="53" y="176"/>
                    <a:pt x="54" y="176"/>
                  </a:cubicBezTo>
                  <a:cubicBezTo>
                    <a:pt x="55" y="176"/>
                    <a:pt x="56" y="177"/>
                    <a:pt x="57" y="177"/>
                  </a:cubicBezTo>
                  <a:cubicBezTo>
                    <a:pt x="58" y="176"/>
                    <a:pt x="57" y="178"/>
                    <a:pt x="57" y="177"/>
                  </a:cubicBezTo>
                  <a:cubicBezTo>
                    <a:pt x="58" y="178"/>
                    <a:pt x="59" y="177"/>
                    <a:pt x="59" y="177"/>
                  </a:cubicBezTo>
                  <a:cubicBezTo>
                    <a:pt x="60" y="177"/>
                    <a:pt x="61" y="177"/>
                    <a:pt x="61" y="178"/>
                  </a:cubicBezTo>
                  <a:cubicBezTo>
                    <a:pt x="61" y="178"/>
                    <a:pt x="62" y="178"/>
                    <a:pt x="63" y="178"/>
                  </a:cubicBezTo>
                  <a:cubicBezTo>
                    <a:pt x="63" y="178"/>
                    <a:pt x="64" y="178"/>
                    <a:pt x="64" y="178"/>
                  </a:cubicBezTo>
                  <a:cubicBezTo>
                    <a:pt x="65" y="178"/>
                    <a:pt x="65" y="178"/>
                    <a:pt x="65" y="178"/>
                  </a:cubicBezTo>
                  <a:cubicBezTo>
                    <a:pt x="65" y="178"/>
                    <a:pt x="65" y="178"/>
                    <a:pt x="65" y="178"/>
                  </a:cubicBezTo>
                  <a:cubicBezTo>
                    <a:pt x="66" y="178"/>
                    <a:pt x="67" y="179"/>
                    <a:pt x="68" y="179"/>
                  </a:cubicBezTo>
                  <a:cubicBezTo>
                    <a:pt x="69" y="179"/>
                    <a:pt x="69" y="179"/>
                    <a:pt x="69" y="179"/>
                  </a:cubicBezTo>
                  <a:cubicBezTo>
                    <a:pt x="69" y="179"/>
                    <a:pt x="69" y="179"/>
                    <a:pt x="69" y="179"/>
                  </a:cubicBezTo>
                  <a:cubicBezTo>
                    <a:pt x="70" y="179"/>
                    <a:pt x="71" y="179"/>
                    <a:pt x="72" y="179"/>
                  </a:cubicBezTo>
                  <a:cubicBezTo>
                    <a:pt x="72" y="179"/>
                    <a:pt x="72" y="179"/>
                    <a:pt x="72" y="179"/>
                  </a:cubicBezTo>
                  <a:cubicBezTo>
                    <a:pt x="73" y="179"/>
                    <a:pt x="73" y="178"/>
                    <a:pt x="73" y="179"/>
                  </a:cubicBezTo>
                  <a:cubicBezTo>
                    <a:pt x="74" y="179"/>
                    <a:pt x="74" y="179"/>
                    <a:pt x="74" y="178"/>
                  </a:cubicBezTo>
                  <a:cubicBezTo>
                    <a:pt x="74" y="179"/>
                    <a:pt x="75" y="179"/>
                    <a:pt x="76" y="179"/>
                  </a:cubicBezTo>
                  <a:cubicBezTo>
                    <a:pt x="76" y="179"/>
                    <a:pt x="77" y="178"/>
                    <a:pt x="77" y="178"/>
                  </a:cubicBezTo>
                  <a:cubicBezTo>
                    <a:pt x="78" y="178"/>
                    <a:pt x="78" y="178"/>
                    <a:pt x="78" y="178"/>
                  </a:cubicBezTo>
                  <a:cubicBezTo>
                    <a:pt x="79" y="177"/>
                    <a:pt x="81" y="177"/>
                    <a:pt x="82" y="177"/>
                  </a:cubicBezTo>
                  <a:cubicBezTo>
                    <a:pt x="82" y="177"/>
                    <a:pt x="83" y="176"/>
                    <a:pt x="83" y="176"/>
                  </a:cubicBezTo>
                  <a:cubicBezTo>
                    <a:pt x="83" y="176"/>
                    <a:pt x="84" y="176"/>
                    <a:pt x="84" y="176"/>
                  </a:cubicBezTo>
                  <a:cubicBezTo>
                    <a:pt x="85" y="176"/>
                    <a:pt x="85" y="175"/>
                    <a:pt x="85" y="175"/>
                  </a:cubicBezTo>
                  <a:cubicBezTo>
                    <a:pt x="85" y="175"/>
                    <a:pt x="85" y="175"/>
                    <a:pt x="85" y="175"/>
                  </a:cubicBezTo>
                  <a:cubicBezTo>
                    <a:pt x="86" y="175"/>
                    <a:pt x="86" y="175"/>
                    <a:pt x="86" y="174"/>
                  </a:cubicBezTo>
                  <a:cubicBezTo>
                    <a:pt x="87" y="174"/>
                    <a:pt x="88" y="174"/>
                    <a:pt x="89" y="174"/>
                  </a:cubicBezTo>
                  <a:cubicBezTo>
                    <a:pt x="89" y="173"/>
                    <a:pt x="89" y="173"/>
                    <a:pt x="90" y="173"/>
                  </a:cubicBezTo>
                  <a:cubicBezTo>
                    <a:pt x="90" y="173"/>
                    <a:pt x="90" y="173"/>
                    <a:pt x="90" y="173"/>
                  </a:cubicBezTo>
                  <a:cubicBezTo>
                    <a:pt x="91" y="173"/>
                    <a:pt x="91" y="172"/>
                    <a:pt x="91" y="172"/>
                  </a:cubicBezTo>
                  <a:cubicBezTo>
                    <a:pt x="91" y="172"/>
                    <a:pt x="91" y="172"/>
                    <a:pt x="91" y="172"/>
                  </a:cubicBezTo>
                  <a:cubicBezTo>
                    <a:pt x="92" y="172"/>
                    <a:pt x="91" y="172"/>
                    <a:pt x="92" y="172"/>
                  </a:cubicBezTo>
                  <a:cubicBezTo>
                    <a:pt x="92" y="171"/>
                    <a:pt x="93" y="171"/>
                    <a:pt x="94" y="171"/>
                  </a:cubicBezTo>
                  <a:cubicBezTo>
                    <a:pt x="94" y="170"/>
                    <a:pt x="95" y="170"/>
                    <a:pt x="95" y="170"/>
                  </a:cubicBezTo>
                  <a:cubicBezTo>
                    <a:pt x="95" y="169"/>
                    <a:pt x="96" y="170"/>
                    <a:pt x="96" y="170"/>
                  </a:cubicBezTo>
                  <a:cubicBezTo>
                    <a:pt x="96" y="169"/>
                    <a:pt x="96" y="169"/>
                    <a:pt x="96" y="169"/>
                  </a:cubicBezTo>
                  <a:cubicBezTo>
                    <a:pt x="97" y="168"/>
                    <a:pt x="97" y="168"/>
                    <a:pt x="98" y="168"/>
                  </a:cubicBezTo>
                  <a:cubicBezTo>
                    <a:pt x="98" y="167"/>
                    <a:pt x="99" y="167"/>
                    <a:pt x="100" y="166"/>
                  </a:cubicBezTo>
                  <a:cubicBezTo>
                    <a:pt x="100" y="166"/>
                    <a:pt x="99" y="167"/>
                    <a:pt x="100" y="167"/>
                  </a:cubicBezTo>
                  <a:cubicBezTo>
                    <a:pt x="100" y="167"/>
                    <a:pt x="100" y="166"/>
                    <a:pt x="100" y="166"/>
                  </a:cubicBezTo>
                  <a:cubicBezTo>
                    <a:pt x="100" y="166"/>
                    <a:pt x="101" y="165"/>
                    <a:pt x="101" y="165"/>
                  </a:cubicBezTo>
                  <a:cubicBezTo>
                    <a:pt x="102" y="165"/>
                    <a:pt x="101" y="164"/>
                    <a:pt x="101" y="164"/>
                  </a:cubicBezTo>
                  <a:cubicBezTo>
                    <a:pt x="102" y="163"/>
                    <a:pt x="102" y="163"/>
                    <a:pt x="103" y="162"/>
                  </a:cubicBezTo>
                  <a:cubicBezTo>
                    <a:pt x="104" y="162"/>
                    <a:pt x="104" y="161"/>
                    <a:pt x="105" y="161"/>
                  </a:cubicBezTo>
                  <a:cubicBezTo>
                    <a:pt x="105" y="160"/>
                    <a:pt x="105" y="160"/>
                    <a:pt x="105" y="160"/>
                  </a:cubicBezTo>
                  <a:cubicBezTo>
                    <a:pt x="106" y="159"/>
                    <a:pt x="107" y="158"/>
                    <a:pt x="107" y="157"/>
                  </a:cubicBezTo>
                  <a:cubicBezTo>
                    <a:pt x="108" y="157"/>
                    <a:pt x="108" y="156"/>
                    <a:pt x="108" y="156"/>
                  </a:cubicBezTo>
                  <a:cubicBezTo>
                    <a:pt x="108" y="156"/>
                    <a:pt x="109" y="156"/>
                    <a:pt x="109" y="156"/>
                  </a:cubicBezTo>
                  <a:cubicBezTo>
                    <a:pt x="109" y="156"/>
                    <a:pt x="109" y="155"/>
                    <a:pt x="109" y="155"/>
                  </a:cubicBezTo>
                  <a:cubicBezTo>
                    <a:pt x="110" y="154"/>
                    <a:pt x="111" y="153"/>
                    <a:pt x="112" y="152"/>
                  </a:cubicBezTo>
                  <a:cubicBezTo>
                    <a:pt x="113" y="152"/>
                    <a:pt x="112" y="152"/>
                    <a:pt x="112" y="153"/>
                  </a:cubicBezTo>
                  <a:cubicBezTo>
                    <a:pt x="111" y="153"/>
                    <a:pt x="112" y="154"/>
                    <a:pt x="111" y="154"/>
                  </a:cubicBezTo>
                  <a:cubicBezTo>
                    <a:pt x="110" y="154"/>
                    <a:pt x="111" y="155"/>
                    <a:pt x="111" y="155"/>
                  </a:cubicBezTo>
                  <a:cubicBezTo>
                    <a:pt x="110" y="155"/>
                    <a:pt x="110" y="155"/>
                    <a:pt x="110" y="155"/>
                  </a:cubicBezTo>
                  <a:cubicBezTo>
                    <a:pt x="111" y="155"/>
                    <a:pt x="111" y="156"/>
                    <a:pt x="110" y="156"/>
                  </a:cubicBezTo>
                  <a:cubicBezTo>
                    <a:pt x="110" y="157"/>
                    <a:pt x="110" y="156"/>
                    <a:pt x="111" y="156"/>
                  </a:cubicBezTo>
                  <a:cubicBezTo>
                    <a:pt x="110" y="157"/>
                    <a:pt x="110" y="158"/>
                    <a:pt x="109" y="159"/>
                  </a:cubicBezTo>
                  <a:cubicBezTo>
                    <a:pt x="110" y="159"/>
                    <a:pt x="110" y="158"/>
                    <a:pt x="111" y="159"/>
                  </a:cubicBezTo>
                  <a:cubicBezTo>
                    <a:pt x="110" y="160"/>
                    <a:pt x="110" y="162"/>
                    <a:pt x="109" y="162"/>
                  </a:cubicBezTo>
                  <a:cubicBezTo>
                    <a:pt x="109" y="162"/>
                    <a:pt x="109" y="162"/>
                    <a:pt x="109" y="162"/>
                  </a:cubicBezTo>
                  <a:cubicBezTo>
                    <a:pt x="109" y="163"/>
                    <a:pt x="108" y="162"/>
                    <a:pt x="109" y="163"/>
                  </a:cubicBezTo>
                  <a:cubicBezTo>
                    <a:pt x="108" y="163"/>
                    <a:pt x="108" y="162"/>
                    <a:pt x="108" y="162"/>
                  </a:cubicBezTo>
                  <a:cubicBezTo>
                    <a:pt x="108" y="163"/>
                    <a:pt x="107" y="164"/>
                    <a:pt x="106" y="165"/>
                  </a:cubicBezTo>
                  <a:cubicBezTo>
                    <a:pt x="106" y="165"/>
                    <a:pt x="106" y="165"/>
                    <a:pt x="106" y="165"/>
                  </a:cubicBezTo>
                  <a:cubicBezTo>
                    <a:pt x="106" y="165"/>
                    <a:pt x="105" y="167"/>
                    <a:pt x="104" y="167"/>
                  </a:cubicBezTo>
                  <a:cubicBezTo>
                    <a:pt x="103" y="167"/>
                    <a:pt x="104" y="168"/>
                    <a:pt x="104" y="168"/>
                  </a:cubicBezTo>
                  <a:cubicBezTo>
                    <a:pt x="103" y="168"/>
                    <a:pt x="103" y="168"/>
                    <a:pt x="102" y="169"/>
                  </a:cubicBezTo>
                  <a:cubicBezTo>
                    <a:pt x="102" y="169"/>
                    <a:pt x="102" y="169"/>
                    <a:pt x="102" y="169"/>
                  </a:cubicBezTo>
                  <a:cubicBezTo>
                    <a:pt x="102" y="170"/>
                    <a:pt x="101" y="170"/>
                    <a:pt x="102" y="170"/>
                  </a:cubicBezTo>
                  <a:cubicBezTo>
                    <a:pt x="102" y="170"/>
                    <a:pt x="102" y="170"/>
                    <a:pt x="102" y="170"/>
                  </a:cubicBezTo>
                  <a:cubicBezTo>
                    <a:pt x="103" y="170"/>
                    <a:pt x="103" y="170"/>
                    <a:pt x="103" y="169"/>
                  </a:cubicBezTo>
                  <a:cubicBezTo>
                    <a:pt x="103" y="170"/>
                    <a:pt x="104" y="170"/>
                    <a:pt x="104" y="170"/>
                  </a:cubicBezTo>
                  <a:cubicBezTo>
                    <a:pt x="104" y="170"/>
                    <a:pt x="104" y="170"/>
                    <a:pt x="104" y="169"/>
                  </a:cubicBezTo>
                  <a:cubicBezTo>
                    <a:pt x="104" y="169"/>
                    <a:pt x="104" y="170"/>
                    <a:pt x="104" y="169"/>
                  </a:cubicBezTo>
                  <a:cubicBezTo>
                    <a:pt x="104" y="168"/>
                    <a:pt x="105" y="168"/>
                    <a:pt x="106" y="167"/>
                  </a:cubicBezTo>
                  <a:cubicBezTo>
                    <a:pt x="107" y="167"/>
                    <a:pt x="107" y="166"/>
                    <a:pt x="108" y="165"/>
                  </a:cubicBezTo>
                  <a:cubicBezTo>
                    <a:pt x="108" y="165"/>
                    <a:pt x="108" y="165"/>
                    <a:pt x="109" y="164"/>
                  </a:cubicBezTo>
                  <a:cubicBezTo>
                    <a:pt x="109" y="164"/>
                    <a:pt x="109" y="164"/>
                    <a:pt x="110" y="163"/>
                  </a:cubicBezTo>
                  <a:cubicBezTo>
                    <a:pt x="110" y="163"/>
                    <a:pt x="111" y="162"/>
                    <a:pt x="112" y="161"/>
                  </a:cubicBezTo>
                  <a:cubicBezTo>
                    <a:pt x="112" y="161"/>
                    <a:pt x="112" y="161"/>
                    <a:pt x="112" y="162"/>
                  </a:cubicBezTo>
                  <a:cubicBezTo>
                    <a:pt x="113" y="161"/>
                    <a:pt x="113" y="160"/>
                    <a:pt x="114" y="159"/>
                  </a:cubicBezTo>
                  <a:cubicBezTo>
                    <a:pt x="114" y="159"/>
                    <a:pt x="114" y="159"/>
                    <a:pt x="114" y="158"/>
                  </a:cubicBezTo>
                  <a:cubicBezTo>
                    <a:pt x="115" y="158"/>
                    <a:pt x="115" y="158"/>
                    <a:pt x="116" y="158"/>
                  </a:cubicBezTo>
                  <a:cubicBezTo>
                    <a:pt x="116" y="158"/>
                    <a:pt x="116" y="158"/>
                    <a:pt x="115" y="158"/>
                  </a:cubicBezTo>
                  <a:cubicBezTo>
                    <a:pt x="115" y="157"/>
                    <a:pt x="116" y="158"/>
                    <a:pt x="116" y="157"/>
                  </a:cubicBezTo>
                  <a:cubicBezTo>
                    <a:pt x="117" y="158"/>
                    <a:pt x="116" y="159"/>
                    <a:pt x="116" y="159"/>
                  </a:cubicBezTo>
                  <a:cubicBezTo>
                    <a:pt x="116" y="160"/>
                    <a:pt x="116" y="160"/>
                    <a:pt x="115" y="160"/>
                  </a:cubicBezTo>
                  <a:cubicBezTo>
                    <a:pt x="114" y="160"/>
                    <a:pt x="115" y="160"/>
                    <a:pt x="115" y="160"/>
                  </a:cubicBezTo>
                  <a:cubicBezTo>
                    <a:pt x="114" y="160"/>
                    <a:pt x="114" y="161"/>
                    <a:pt x="115" y="161"/>
                  </a:cubicBezTo>
                  <a:cubicBezTo>
                    <a:pt x="114" y="161"/>
                    <a:pt x="115" y="162"/>
                    <a:pt x="114" y="162"/>
                  </a:cubicBezTo>
                  <a:cubicBezTo>
                    <a:pt x="113" y="162"/>
                    <a:pt x="114" y="162"/>
                    <a:pt x="114" y="161"/>
                  </a:cubicBezTo>
                  <a:cubicBezTo>
                    <a:pt x="113" y="161"/>
                    <a:pt x="113" y="162"/>
                    <a:pt x="114" y="163"/>
                  </a:cubicBezTo>
                  <a:cubicBezTo>
                    <a:pt x="113" y="163"/>
                    <a:pt x="112" y="164"/>
                    <a:pt x="111" y="165"/>
                  </a:cubicBezTo>
                  <a:cubicBezTo>
                    <a:pt x="111" y="165"/>
                    <a:pt x="110" y="165"/>
                    <a:pt x="110" y="166"/>
                  </a:cubicBezTo>
                  <a:cubicBezTo>
                    <a:pt x="110" y="166"/>
                    <a:pt x="110" y="166"/>
                    <a:pt x="110" y="166"/>
                  </a:cubicBezTo>
                  <a:cubicBezTo>
                    <a:pt x="108" y="167"/>
                    <a:pt x="107" y="170"/>
                    <a:pt x="106" y="170"/>
                  </a:cubicBezTo>
                  <a:cubicBezTo>
                    <a:pt x="105" y="169"/>
                    <a:pt x="106" y="169"/>
                    <a:pt x="106" y="169"/>
                  </a:cubicBezTo>
                  <a:cubicBezTo>
                    <a:pt x="105" y="169"/>
                    <a:pt x="105" y="170"/>
                    <a:pt x="105" y="171"/>
                  </a:cubicBezTo>
                  <a:cubicBezTo>
                    <a:pt x="105" y="171"/>
                    <a:pt x="104" y="171"/>
                    <a:pt x="104" y="172"/>
                  </a:cubicBezTo>
                  <a:cubicBezTo>
                    <a:pt x="103" y="172"/>
                    <a:pt x="103" y="172"/>
                    <a:pt x="102" y="172"/>
                  </a:cubicBezTo>
                  <a:cubicBezTo>
                    <a:pt x="101" y="173"/>
                    <a:pt x="101" y="174"/>
                    <a:pt x="100" y="175"/>
                  </a:cubicBezTo>
                  <a:cubicBezTo>
                    <a:pt x="99" y="174"/>
                    <a:pt x="99" y="175"/>
                    <a:pt x="99" y="174"/>
                  </a:cubicBezTo>
                  <a:cubicBezTo>
                    <a:pt x="99" y="174"/>
                    <a:pt x="99" y="175"/>
                    <a:pt x="99" y="175"/>
                  </a:cubicBezTo>
                  <a:cubicBezTo>
                    <a:pt x="98" y="175"/>
                    <a:pt x="97" y="175"/>
                    <a:pt x="97" y="176"/>
                  </a:cubicBezTo>
                  <a:cubicBezTo>
                    <a:pt x="96" y="176"/>
                    <a:pt x="95" y="177"/>
                    <a:pt x="95" y="177"/>
                  </a:cubicBezTo>
                  <a:cubicBezTo>
                    <a:pt x="94" y="177"/>
                    <a:pt x="93" y="178"/>
                    <a:pt x="93" y="178"/>
                  </a:cubicBezTo>
                  <a:cubicBezTo>
                    <a:pt x="92" y="179"/>
                    <a:pt x="92" y="178"/>
                    <a:pt x="91" y="179"/>
                  </a:cubicBezTo>
                  <a:cubicBezTo>
                    <a:pt x="91" y="179"/>
                    <a:pt x="91" y="179"/>
                    <a:pt x="91" y="179"/>
                  </a:cubicBezTo>
                  <a:cubicBezTo>
                    <a:pt x="90" y="179"/>
                    <a:pt x="90" y="179"/>
                    <a:pt x="90" y="179"/>
                  </a:cubicBezTo>
                  <a:cubicBezTo>
                    <a:pt x="90" y="179"/>
                    <a:pt x="89" y="179"/>
                    <a:pt x="89" y="180"/>
                  </a:cubicBezTo>
                  <a:cubicBezTo>
                    <a:pt x="88" y="180"/>
                    <a:pt x="88" y="180"/>
                    <a:pt x="88" y="180"/>
                  </a:cubicBezTo>
                  <a:cubicBezTo>
                    <a:pt x="88" y="181"/>
                    <a:pt x="88" y="181"/>
                    <a:pt x="88" y="181"/>
                  </a:cubicBezTo>
                  <a:cubicBezTo>
                    <a:pt x="87" y="181"/>
                    <a:pt x="87" y="181"/>
                    <a:pt x="86" y="181"/>
                  </a:cubicBezTo>
                  <a:cubicBezTo>
                    <a:pt x="86" y="182"/>
                    <a:pt x="85" y="181"/>
                    <a:pt x="85" y="182"/>
                  </a:cubicBezTo>
                  <a:cubicBezTo>
                    <a:pt x="85" y="182"/>
                    <a:pt x="85" y="181"/>
                    <a:pt x="84" y="182"/>
                  </a:cubicBezTo>
                  <a:cubicBezTo>
                    <a:pt x="84" y="182"/>
                    <a:pt x="84" y="182"/>
                    <a:pt x="85" y="182"/>
                  </a:cubicBezTo>
                  <a:cubicBezTo>
                    <a:pt x="85" y="183"/>
                    <a:pt x="84" y="182"/>
                    <a:pt x="84" y="182"/>
                  </a:cubicBezTo>
                  <a:cubicBezTo>
                    <a:pt x="83" y="183"/>
                    <a:pt x="82" y="183"/>
                    <a:pt x="82" y="183"/>
                  </a:cubicBezTo>
                  <a:cubicBezTo>
                    <a:pt x="81" y="183"/>
                    <a:pt x="81" y="183"/>
                    <a:pt x="81" y="183"/>
                  </a:cubicBezTo>
                  <a:cubicBezTo>
                    <a:pt x="81" y="183"/>
                    <a:pt x="80" y="183"/>
                    <a:pt x="80" y="183"/>
                  </a:cubicBezTo>
                  <a:cubicBezTo>
                    <a:pt x="79" y="184"/>
                    <a:pt x="78" y="184"/>
                    <a:pt x="76" y="184"/>
                  </a:cubicBezTo>
                  <a:cubicBezTo>
                    <a:pt x="75" y="184"/>
                    <a:pt x="74" y="184"/>
                    <a:pt x="72" y="184"/>
                  </a:cubicBezTo>
                  <a:cubicBezTo>
                    <a:pt x="72" y="184"/>
                    <a:pt x="72" y="184"/>
                    <a:pt x="72" y="184"/>
                  </a:cubicBezTo>
                  <a:cubicBezTo>
                    <a:pt x="71" y="184"/>
                    <a:pt x="70" y="185"/>
                    <a:pt x="70" y="184"/>
                  </a:cubicBezTo>
                  <a:cubicBezTo>
                    <a:pt x="69" y="184"/>
                    <a:pt x="68" y="185"/>
                    <a:pt x="67" y="184"/>
                  </a:cubicBezTo>
                  <a:cubicBezTo>
                    <a:pt x="67" y="184"/>
                    <a:pt x="68" y="184"/>
                    <a:pt x="68" y="184"/>
                  </a:cubicBezTo>
                  <a:cubicBezTo>
                    <a:pt x="68" y="184"/>
                    <a:pt x="67" y="184"/>
                    <a:pt x="67" y="184"/>
                  </a:cubicBezTo>
                  <a:cubicBezTo>
                    <a:pt x="67" y="184"/>
                    <a:pt x="66" y="184"/>
                    <a:pt x="66" y="184"/>
                  </a:cubicBezTo>
                  <a:cubicBezTo>
                    <a:pt x="66" y="184"/>
                    <a:pt x="66" y="184"/>
                    <a:pt x="66" y="184"/>
                  </a:cubicBezTo>
                  <a:cubicBezTo>
                    <a:pt x="65" y="185"/>
                    <a:pt x="64" y="184"/>
                    <a:pt x="62" y="184"/>
                  </a:cubicBezTo>
                  <a:cubicBezTo>
                    <a:pt x="62" y="183"/>
                    <a:pt x="61" y="183"/>
                    <a:pt x="59" y="183"/>
                  </a:cubicBezTo>
                  <a:cubicBezTo>
                    <a:pt x="59" y="183"/>
                    <a:pt x="60" y="183"/>
                    <a:pt x="60" y="184"/>
                  </a:cubicBezTo>
                  <a:cubicBezTo>
                    <a:pt x="59" y="184"/>
                    <a:pt x="58" y="184"/>
                    <a:pt x="57" y="184"/>
                  </a:cubicBezTo>
                  <a:cubicBezTo>
                    <a:pt x="56" y="184"/>
                    <a:pt x="55" y="183"/>
                    <a:pt x="54" y="183"/>
                  </a:cubicBezTo>
                  <a:cubicBezTo>
                    <a:pt x="54" y="183"/>
                    <a:pt x="55" y="183"/>
                    <a:pt x="55" y="183"/>
                  </a:cubicBezTo>
                  <a:cubicBezTo>
                    <a:pt x="55" y="182"/>
                    <a:pt x="54" y="183"/>
                    <a:pt x="54" y="184"/>
                  </a:cubicBezTo>
                  <a:cubicBezTo>
                    <a:pt x="54" y="184"/>
                    <a:pt x="53" y="184"/>
                    <a:pt x="53" y="183"/>
                  </a:cubicBezTo>
                  <a:cubicBezTo>
                    <a:pt x="52" y="184"/>
                    <a:pt x="50" y="183"/>
                    <a:pt x="48" y="183"/>
                  </a:cubicBezTo>
                  <a:cubicBezTo>
                    <a:pt x="49" y="183"/>
                    <a:pt x="47" y="182"/>
                    <a:pt x="47" y="183"/>
                  </a:cubicBezTo>
                  <a:cubicBezTo>
                    <a:pt x="47" y="184"/>
                    <a:pt x="48" y="182"/>
                    <a:pt x="48" y="183"/>
                  </a:cubicBezTo>
                  <a:cubicBezTo>
                    <a:pt x="46" y="183"/>
                    <a:pt x="43" y="183"/>
                    <a:pt x="42" y="182"/>
                  </a:cubicBezTo>
                  <a:cubicBezTo>
                    <a:pt x="42" y="182"/>
                    <a:pt x="42" y="182"/>
                    <a:pt x="42" y="182"/>
                  </a:cubicBezTo>
                  <a:cubicBezTo>
                    <a:pt x="42" y="182"/>
                    <a:pt x="42" y="182"/>
                    <a:pt x="42" y="182"/>
                  </a:cubicBezTo>
                  <a:cubicBezTo>
                    <a:pt x="41" y="182"/>
                    <a:pt x="40" y="182"/>
                    <a:pt x="40" y="182"/>
                  </a:cubicBezTo>
                  <a:cubicBezTo>
                    <a:pt x="39" y="182"/>
                    <a:pt x="38" y="181"/>
                    <a:pt x="38" y="181"/>
                  </a:cubicBezTo>
                  <a:cubicBezTo>
                    <a:pt x="37" y="181"/>
                    <a:pt x="37" y="181"/>
                    <a:pt x="37" y="181"/>
                  </a:cubicBezTo>
                  <a:cubicBezTo>
                    <a:pt x="36" y="180"/>
                    <a:pt x="35" y="179"/>
                    <a:pt x="34" y="178"/>
                  </a:cubicBezTo>
                  <a:cubicBezTo>
                    <a:pt x="34" y="178"/>
                    <a:pt x="33" y="178"/>
                    <a:pt x="33" y="178"/>
                  </a:cubicBezTo>
                  <a:cubicBezTo>
                    <a:pt x="33" y="177"/>
                    <a:pt x="33" y="176"/>
                    <a:pt x="32" y="176"/>
                  </a:cubicBezTo>
                  <a:cubicBezTo>
                    <a:pt x="32" y="175"/>
                    <a:pt x="32" y="174"/>
                    <a:pt x="32" y="173"/>
                  </a:cubicBezTo>
                  <a:cubicBezTo>
                    <a:pt x="32" y="173"/>
                    <a:pt x="32" y="173"/>
                    <a:pt x="32" y="172"/>
                  </a:cubicBezTo>
                  <a:cubicBezTo>
                    <a:pt x="32" y="172"/>
                    <a:pt x="32" y="172"/>
                    <a:pt x="32" y="172"/>
                  </a:cubicBezTo>
                  <a:cubicBezTo>
                    <a:pt x="32" y="172"/>
                    <a:pt x="32" y="171"/>
                    <a:pt x="31" y="171"/>
                  </a:cubicBezTo>
                  <a:cubicBezTo>
                    <a:pt x="31" y="170"/>
                    <a:pt x="32" y="170"/>
                    <a:pt x="32" y="169"/>
                  </a:cubicBezTo>
                  <a:cubicBezTo>
                    <a:pt x="32" y="169"/>
                    <a:pt x="32" y="169"/>
                    <a:pt x="32" y="168"/>
                  </a:cubicBezTo>
                  <a:cubicBezTo>
                    <a:pt x="32" y="168"/>
                    <a:pt x="32" y="167"/>
                    <a:pt x="32" y="166"/>
                  </a:cubicBezTo>
                  <a:cubicBezTo>
                    <a:pt x="32" y="166"/>
                    <a:pt x="32" y="166"/>
                    <a:pt x="33" y="166"/>
                  </a:cubicBezTo>
                  <a:cubicBezTo>
                    <a:pt x="33" y="168"/>
                    <a:pt x="33" y="168"/>
                    <a:pt x="33" y="168"/>
                  </a:cubicBezTo>
                  <a:cubicBezTo>
                    <a:pt x="33" y="168"/>
                    <a:pt x="34" y="168"/>
                    <a:pt x="34" y="168"/>
                  </a:cubicBezTo>
                  <a:cubicBezTo>
                    <a:pt x="34" y="167"/>
                    <a:pt x="33" y="168"/>
                    <a:pt x="33" y="167"/>
                  </a:cubicBezTo>
                  <a:cubicBezTo>
                    <a:pt x="33" y="167"/>
                    <a:pt x="34" y="167"/>
                    <a:pt x="34" y="167"/>
                  </a:cubicBezTo>
                  <a:cubicBezTo>
                    <a:pt x="34" y="167"/>
                    <a:pt x="34" y="166"/>
                    <a:pt x="34" y="166"/>
                  </a:cubicBezTo>
                  <a:cubicBezTo>
                    <a:pt x="34" y="166"/>
                    <a:pt x="35" y="166"/>
                    <a:pt x="34" y="165"/>
                  </a:cubicBezTo>
                  <a:moveTo>
                    <a:pt x="106" y="169"/>
                  </a:moveTo>
                  <a:cubicBezTo>
                    <a:pt x="106" y="168"/>
                    <a:pt x="107" y="169"/>
                    <a:pt x="107" y="168"/>
                  </a:cubicBezTo>
                  <a:cubicBezTo>
                    <a:pt x="107" y="168"/>
                    <a:pt x="106" y="168"/>
                    <a:pt x="106" y="169"/>
                  </a:cubicBezTo>
                  <a:moveTo>
                    <a:pt x="109" y="160"/>
                  </a:moveTo>
                  <a:cubicBezTo>
                    <a:pt x="109" y="160"/>
                    <a:pt x="110" y="160"/>
                    <a:pt x="110" y="160"/>
                  </a:cubicBezTo>
                  <a:cubicBezTo>
                    <a:pt x="110" y="159"/>
                    <a:pt x="109" y="159"/>
                    <a:pt x="109" y="159"/>
                  </a:cubicBezTo>
                  <a:cubicBezTo>
                    <a:pt x="109" y="159"/>
                    <a:pt x="108" y="159"/>
                    <a:pt x="108" y="160"/>
                  </a:cubicBezTo>
                  <a:cubicBezTo>
                    <a:pt x="109" y="159"/>
                    <a:pt x="109" y="160"/>
                    <a:pt x="109" y="160"/>
                  </a:cubicBezTo>
                  <a:moveTo>
                    <a:pt x="106" y="160"/>
                  </a:moveTo>
                  <a:cubicBezTo>
                    <a:pt x="106" y="160"/>
                    <a:pt x="107" y="159"/>
                    <a:pt x="107" y="159"/>
                  </a:cubicBezTo>
                  <a:cubicBezTo>
                    <a:pt x="106" y="159"/>
                    <a:pt x="106" y="159"/>
                    <a:pt x="106" y="160"/>
                  </a:cubicBezTo>
                  <a:moveTo>
                    <a:pt x="102" y="165"/>
                  </a:moveTo>
                  <a:cubicBezTo>
                    <a:pt x="102" y="164"/>
                    <a:pt x="103" y="164"/>
                    <a:pt x="103" y="163"/>
                  </a:cubicBezTo>
                  <a:cubicBezTo>
                    <a:pt x="103" y="164"/>
                    <a:pt x="102" y="164"/>
                    <a:pt x="102" y="165"/>
                  </a:cubicBezTo>
                  <a:moveTo>
                    <a:pt x="102" y="172"/>
                  </a:moveTo>
                  <a:cubicBezTo>
                    <a:pt x="103" y="172"/>
                    <a:pt x="103" y="170"/>
                    <a:pt x="103" y="170"/>
                  </a:cubicBezTo>
                  <a:cubicBezTo>
                    <a:pt x="103" y="171"/>
                    <a:pt x="102" y="171"/>
                    <a:pt x="102" y="172"/>
                  </a:cubicBezTo>
                  <a:moveTo>
                    <a:pt x="89" y="174"/>
                  </a:moveTo>
                  <a:cubicBezTo>
                    <a:pt x="90" y="174"/>
                    <a:pt x="90" y="174"/>
                    <a:pt x="90" y="174"/>
                  </a:cubicBezTo>
                  <a:cubicBezTo>
                    <a:pt x="90" y="174"/>
                    <a:pt x="89" y="174"/>
                    <a:pt x="89" y="174"/>
                  </a:cubicBezTo>
                  <a:moveTo>
                    <a:pt x="85" y="177"/>
                  </a:moveTo>
                  <a:cubicBezTo>
                    <a:pt x="85" y="177"/>
                    <a:pt x="85" y="176"/>
                    <a:pt x="85" y="176"/>
                  </a:cubicBezTo>
                  <a:cubicBezTo>
                    <a:pt x="83" y="177"/>
                    <a:pt x="83" y="177"/>
                    <a:pt x="83" y="177"/>
                  </a:cubicBezTo>
                  <a:cubicBezTo>
                    <a:pt x="84" y="178"/>
                    <a:pt x="84" y="177"/>
                    <a:pt x="85" y="177"/>
                  </a:cubicBezTo>
                  <a:moveTo>
                    <a:pt x="64" y="181"/>
                  </a:moveTo>
                  <a:cubicBezTo>
                    <a:pt x="64" y="182"/>
                    <a:pt x="64" y="181"/>
                    <a:pt x="65" y="181"/>
                  </a:cubicBezTo>
                  <a:cubicBezTo>
                    <a:pt x="64" y="181"/>
                    <a:pt x="64" y="181"/>
                    <a:pt x="64" y="181"/>
                  </a:cubicBezTo>
                  <a:moveTo>
                    <a:pt x="62" y="184"/>
                  </a:moveTo>
                  <a:cubicBezTo>
                    <a:pt x="63" y="183"/>
                    <a:pt x="65" y="185"/>
                    <a:pt x="65" y="184"/>
                  </a:cubicBezTo>
                  <a:cubicBezTo>
                    <a:pt x="64" y="183"/>
                    <a:pt x="65" y="183"/>
                    <a:pt x="64" y="184"/>
                  </a:cubicBezTo>
                  <a:cubicBezTo>
                    <a:pt x="64" y="185"/>
                    <a:pt x="63" y="182"/>
                    <a:pt x="62" y="184"/>
                  </a:cubicBezTo>
                  <a:moveTo>
                    <a:pt x="57" y="184"/>
                  </a:moveTo>
                  <a:cubicBezTo>
                    <a:pt x="58" y="184"/>
                    <a:pt x="59" y="184"/>
                    <a:pt x="59" y="183"/>
                  </a:cubicBezTo>
                  <a:cubicBezTo>
                    <a:pt x="58" y="183"/>
                    <a:pt x="58" y="183"/>
                    <a:pt x="57" y="184"/>
                  </a:cubicBezTo>
                  <a:moveTo>
                    <a:pt x="57" y="183"/>
                  </a:moveTo>
                  <a:cubicBezTo>
                    <a:pt x="56" y="183"/>
                    <a:pt x="56" y="183"/>
                    <a:pt x="56" y="183"/>
                  </a:cubicBezTo>
                  <a:cubicBezTo>
                    <a:pt x="55" y="183"/>
                    <a:pt x="57" y="184"/>
                    <a:pt x="57" y="183"/>
                  </a:cubicBezTo>
                  <a:moveTo>
                    <a:pt x="48" y="176"/>
                  </a:moveTo>
                  <a:cubicBezTo>
                    <a:pt x="49" y="176"/>
                    <a:pt x="49" y="176"/>
                    <a:pt x="49" y="176"/>
                  </a:cubicBezTo>
                  <a:cubicBezTo>
                    <a:pt x="50" y="175"/>
                    <a:pt x="48" y="175"/>
                    <a:pt x="48" y="176"/>
                  </a:cubicBezTo>
                  <a:moveTo>
                    <a:pt x="45" y="176"/>
                  </a:moveTo>
                  <a:cubicBezTo>
                    <a:pt x="46" y="176"/>
                    <a:pt x="46" y="178"/>
                    <a:pt x="47" y="177"/>
                  </a:cubicBezTo>
                  <a:cubicBezTo>
                    <a:pt x="47" y="177"/>
                    <a:pt x="46" y="177"/>
                    <a:pt x="46" y="176"/>
                  </a:cubicBezTo>
                  <a:cubicBezTo>
                    <a:pt x="46" y="175"/>
                    <a:pt x="47" y="176"/>
                    <a:pt x="47" y="175"/>
                  </a:cubicBezTo>
                  <a:cubicBezTo>
                    <a:pt x="46" y="175"/>
                    <a:pt x="46" y="176"/>
                    <a:pt x="45" y="176"/>
                  </a:cubicBezTo>
                  <a:moveTo>
                    <a:pt x="43" y="173"/>
                  </a:moveTo>
                  <a:cubicBezTo>
                    <a:pt x="43" y="173"/>
                    <a:pt x="43" y="173"/>
                    <a:pt x="43" y="173"/>
                  </a:cubicBezTo>
                  <a:cubicBezTo>
                    <a:pt x="42" y="174"/>
                    <a:pt x="42" y="174"/>
                    <a:pt x="43" y="173"/>
                  </a:cubicBezTo>
                  <a:moveTo>
                    <a:pt x="42" y="175"/>
                  </a:moveTo>
                  <a:cubicBezTo>
                    <a:pt x="42" y="176"/>
                    <a:pt x="42" y="175"/>
                    <a:pt x="42" y="175"/>
                  </a:cubicBezTo>
                  <a:cubicBezTo>
                    <a:pt x="42" y="175"/>
                    <a:pt x="42" y="175"/>
                    <a:pt x="42" y="175"/>
                  </a:cubicBezTo>
                  <a:cubicBezTo>
                    <a:pt x="42" y="175"/>
                    <a:pt x="42" y="175"/>
                    <a:pt x="42" y="175"/>
                  </a:cubicBezTo>
                  <a:moveTo>
                    <a:pt x="41" y="173"/>
                  </a:moveTo>
                  <a:cubicBezTo>
                    <a:pt x="42" y="172"/>
                    <a:pt x="43" y="172"/>
                    <a:pt x="43" y="172"/>
                  </a:cubicBezTo>
                  <a:cubicBezTo>
                    <a:pt x="42" y="172"/>
                    <a:pt x="42" y="172"/>
                    <a:pt x="42" y="172"/>
                  </a:cubicBezTo>
                  <a:cubicBezTo>
                    <a:pt x="42" y="172"/>
                    <a:pt x="42" y="173"/>
                    <a:pt x="41" y="173"/>
                  </a:cubicBezTo>
                  <a:cubicBezTo>
                    <a:pt x="41" y="173"/>
                    <a:pt x="41" y="173"/>
                    <a:pt x="41" y="173"/>
                  </a:cubicBezTo>
                  <a:cubicBezTo>
                    <a:pt x="41" y="173"/>
                    <a:pt x="41" y="173"/>
                    <a:pt x="41" y="173"/>
                  </a:cubicBezTo>
                  <a:cubicBezTo>
                    <a:pt x="42" y="173"/>
                    <a:pt x="41" y="173"/>
                    <a:pt x="41" y="173"/>
                  </a:cubicBezTo>
                  <a:moveTo>
                    <a:pt x="42" y="172"/>
                  </a:moveTo>
                  <a:cubicBezTo>
                    <a:pt x="42" y="172"/>
                    <a:pt x="42" y="172"/>
                    <a:pt x="42" y="172"/>
                  </a:cubicBezTo>
                  <a:cubicBezTo>
                    <a:pt x="43" y="172"/>
                    <a:pt x="43" y="172"/>
                    <a:pt x="42" y="172"/>
                  </a:cubicBezTo>
                  <a:moveTo>
                    <a:pt x="41" y="174"/>
                  </a:moveTo>
                  <a:cubicBezTo>
                    <a:pt x="42" y="173"/>
                    <a:pt x="41" y="174"/>
                    <a:pt x="42" y="173"/>
                  </a:cubicBezTo>
                  <a:cubicBezTo>
                    <a:pt x="41" y="173"/>
                    <a:pt x="41" y="173"/>
                    <a:pt x="41" y="173"/>
                  </a:cubicBezTo>
                  <a:cubicBezTo>
                    <a:pt x="41" y="174"/>
                    <a:pt x="41" y="173"/>
                    <a:pt x="41" y="174"/>
                  </a:cubicBezTo>
                  <a:moveTo>
                    <a:pt x="43" y="172"/>
                  </a:moveTo>
                  <a:cubicBezTo>
                    <a:pt x="43" y="172"/>
                    <a:pt x="42" y="172"/>
                    <a:pt x="42" y="172"/>
                  </a:cubicBezTo>
                  <a:cubicBezTo>
                    <a:pt x="42" y="172"/>
                    <a:pt x="43" y="172"/>
                    <a:pt x="42" y="173"/>
                  </a:cubicBezTo>
                  <a:cubicBezTo>
                    <a:pt x="42" y="173"/>
                    <a:pt x="42" y="173"/>
                    <a:pt x="43" y="172"/>
                  </a:cubicBezTo>
                  <a:moveTo>
                    <a:pt x="42" y="173"/>
                  </a:moveTo>
                  <a:cubicBezTo>
                    <a:pt x="42" y="173"/>
                    <a:pt x="42" y="173"/>
                    <a:pt x="42" y="174"/>
                  </a:cubicBezTo>
                  <a:cubicBezTo>
                    <a:pt x="42" y="173"/>
                    <a:pt x="42" y="173"/>
                    <a:pt x="42" y="173"/>
                  </a:cubicBezTo>
                  <a:moveTo>
                    <a:pt x="34" y="172"/>
                  </a:moveTo>
                  <a:cubicBezTo>
                    <a:pt x="34" y="172"/>
                    <a:pt x="33" y="172"/>
                    <a:pt x="33" y="172"/>
                  </a:cubicBezTo>
                  <a:cubicBezTo>
                    <a:pt x="34" y="172"/>
                    <a:pt x="34" y="172"/>
                    <a:pt x="35" y="172"/>
                  </a:cubicBezTo>
                  <a:cubicBezTo>
                    <a:pt x="35" y="172"/>
                    <a:pt x="34" y="172"/>
                    <a:pt x="34" y="172"/>
                  </a:cubicBezTo>
                  <a:moveTo>
                    <a:pt x="33" y="170"/>
                  </a:moveTo>
                  <a:cubicBezTo>
                    <a:pt x="33" y="170"/>
                    <a:pt x="32" y="170"/>
                    <a:pt x="32" y="170"/>
                  </a:cubicBezTo>
                  <a:cubicBezTo>
                    <a:pt x="32" y="170"/>
                    <a:pt x="32" y="169"/>
                    <a:pt x="32" y="170"/>
                  </a:cubicBezTo>
                  <a:cubicBezTo>
                    <a:pt x="32" y="170"/>
                    <a:pt x="32" y="170"/>
                    <a:pt x="32" y="170"/>
                  </a:cubicBezTo>
                  <a:cubicBezTo>
                    <a:pt x="32" y="170"/>
                    <a:pt x="32" y="171"/>
                    <a:pt x="32" y="171"/>
                  </a:cubicBezTo>
                  <a:cubicBezTo>
                    <a:pt x="33" y="171"/>
                    <a:pt x="33" y="171"/>
                    <a:pt x="33" y="171"/>
                  </a:cubicBezTo>
                  <a:cubicBezTo>
                    <a:pt x="33" y="170"/>
                    <a:pt x="33" y="170"/>
                    <a:pt x="33" y="170"/>
                  </a:cubicBezTo>
                  <a:cubicBezTo>
                    <a:pt x="33" y="170"/>
                    <a:pt x="33" y="170"/>
                    <a:pt x="33" y="170"/>
                  </a:cubicBezTo>
                  <a:moveTo>
                    <a:pt x="119" y="152"/>
                  </a:moveTo>
                  <a:cubicBezTo>
                    <a:pt x="119" y="151"/>
                    <a:pt x="119" y="151"/>
                    <a:pt x="119" y="150"/>
                  </a:cubicBezTo>
                  <a:cubicBezTo>
                    <a:pt x="119" y="149"/>
                    <a:pt x="120" y="149"/>
                    <a:pt x="121" y="149"/>
                  </a:cubicBezTo>
                  <a:cubicBezTo>
                    <a:pt x="121" y="150"/>
                    <a:pt x="121" y="151"/>
                    <a:pt x="121" y="152"/>
                  </a:cubicBezTo>
                  <a:cubicBezTo>
                    <a:pt x="121" y="151"/>
                    <a:pt x="120" y="151"/>
                    <a:pt x="121" y="150"/>
                  </a:cubicBezTo>
                  <a:cubicBezTo>
                    <a:pt x="120" y="150"/>
                    <a:pt x="120" y="150"/>
                    <a:pt x="120" y="150"/>
                  </a:cubicBezTo>
                  <a:cubicBezTo>
                    <a:pt x="121" y="151"/>
                    <a:pt x="121" y="154"/>
                    <a:pt x="119" y="153"/>
                  </a:cubicBezTo>
                  <a:cubicBezTo>
                    <a:pt x="119" y="153"/>
                    <a:pt x="120" y="153"/>
                    <a:pt x="119" y="152"/>
                  </a:cubicBezTo>
                  <a:cubicBezTo>
                    <a:pt x="118" y="152"/>
                    <a:pt x="119" y="155"/>
                    <a:pt x="117" y="155"/>
                  </a:cubicBezTo>
                  <a:cubicBezTo>
                    <a:pt x="118" y="155"/>
                    <a:pt x="118" y="155"/>
                    <a:pt x="118" y="155"/>
                  </a:cubicBezTo>
                  <a:cubicBezTo>
                    <a:pt x="119" y="155"/>
                    <a:pt x="119" y="154"/>
                    <a:pt x="119" y="154"/>
                  </a:cubicBezTo>
                  <a:cubicBezTo>
                    <a:pt x="120" y="154"/>
                    <a:pt x="119" y="156"/>
                    <a:pt x="118" y="156"/>
                  </a:cubicBezTo>
                  <a:cubicBezTo>
                    <a:pt x="118" y="156"/>
                    <a:pt x="118" y="157"/>
                    <a:pt x="117" y="157"/>
                  </a:cubicBezTo>
                  <a:cubicBezTo>
                    <a:pt x="117" y="156"/>
                    <a:pt x="117" y="156"/>
                    <a:pt x="117" y="156"/>
                  </a:cubicBezTo>
                  <a:cubicBezTo>
                    <a:pt x="117" y="155"/>
                    <a:pt x="118" y="156"/>
                    <a:pt x="118" y="156"/>
                  </a:cubicBezTo>
                  <a:cubicBezTo>
                    <a:pt x="118" y="155"/>
                    <a:pt x="117" y="155"/>
                    <a:pt x="118" y="155"/>
                  </a:cubicBezTo>
                  <a:cubicBezTo>
                    <a:pt x="117" y="155"/>
                    <a:pt x="117" y="155"/>
                    <a:pt x="117" y="155"/>
                  </a:cubicBezTo>
                  <a:cubicBezTo>
                    <a:pt x="116" y="155"/>
                    <a:pt x="117" y="154"/>
                    <a:pt x="117" y="153"/>
                  </a:cubicBezTo>
                  <a:cubicBezTo>
                    <a:pt x="117" y="153"/>
                    <a:pt x="118" y="152"/>
                    <a:pt x="119" y="152"/>
                  </a:cubicBezTo>
                  <a:moveTo>
                    <a:pt x="116" y="150"/>
                  </a:moveTo>
                  <a:cubicBezTo>
                    <a:pt x="116" y="150"/>
                    <a:pt x="116" y="150"/>
                    <a:pt x="116" y="150"/>
                  </a:cubicBezTo>
                  <a:cubicBezTo>
                    <a:pt x="116" y="150"/>
                    <a:pt x="116" y="150"/>
                    <a:pt x="117" y="150"/>
                  </a:cubicBezTo>
                  <a:cubicBezTo>
                    <a:pt x="117" y="151"/>
                    <a:pt x="116" y="150"/>
                    <a:pt x="116" y="150"/>
                  </a:cubicBezTo>
                  <a:moveTo>
                    <a:pt x="115" y="154"/>
                  </a:moveTo>
                  <a:cubicBezTo>
                    <a:pt x="115" y="154"/>
                    <a:pt x="115" y="154"/>
                    <a:pt x="114" y="155"/>
                  </a:cubicBezTo>
                  <a:cubicBezTo>
                    <a:pt x="114" y="154"/>
                    <a:pt x="115" y="153"/>
                    <a:pt x="115" y="154"/>
                  </a:cubicBezTo>
                </a:path>
              </a:pathLst>
            </a:custGeom>
            <a:solidFill>
              <a:srgbClr val="C84E9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1" name="组合 40"/>
          <p:cNvGrpSpPr/>
          <p:nvPr/>
        </p:nvGrpSpPr>
        <p:grpSpPr>
          <a:xfrm flipV="1">
            <a:off x="1323482" y="3040177"/>
            <a:ext cx="1447723" cy="45719"/>
            <a:chOff x="2804139" y="4450981"/>
            <a:chExt cx="7078926" cy="223552"/>
          </a:xfrm>
        </p:grpSpPr>
        <p:sp>
          <p:nvSpPr>
            <p:cNvPr id="42"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p:spPr>
          <p:txBody>
            <a:bodyPr vert="horz" wrap="square" lIns="68580" tIns="34290" rIns="68580" bIns="34290" numCol="1" anchor="t" anchorCtr="0" compatLnSpc="1"/>
            <a:lstStyle/>
            <a:p>
              <a:endParaRPr lang="zh-CN" altLang="en-US" sz="1350"/>
            </a:p>
          </p:txBody>
        </p:sp>
        <p:sp>
          <p:nvSpPr>
            <p:cNvPr id="43"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p:spPr>
          <p:txBody>
            <a:bodyPr vert="horz" wrap="square" lIns="68580" tIns="34290" rIns="68580" bIns="34290" numCol="1" anchor="t" anchorCtr="0" compatLnSpc="1"/>
            <a:lstStyle/>
            <a:p>
              <a:endParaRPr lang="zh-CN" altLang="en-US" sz="1350"/>
            </a:p>
          </p:txBody>
        </p:sp>
      </p:grpSp>
      <p:grpSp>
        <p:nvGrpSpPr>
          <p:cNvPr id="44" name="组合 43"/>
          <p:cNvGrpSpPr/>
          <p:nvPr/>
        </p:nvGrpSpPr>
        <p:grpSpPr>
          <a:xfrm flipV="1">
            <a:off x="1323481" y="4300938"/>
            <a:ext cx="3082263" cy="77097"/>
            <a:chOff x="2804139" y="4450981"/>
            <a:chExt cx="7078926" cy="223552"/>
          </a:xfrm>
        </p:grpSpPr>
        <p:sp>
          <p:nvSpPr>
            <p:cNvPr id="45"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p:spPr>
          <p:txBody>
            <a:bodyPr vert="horz" wrap="square" lIns="68580" tIns="34290" rIns="68580" bIns="34290" numCol="1" anchor="t" anchorCtr="0" compatLnSpc="1"/>
            <a:lstStyle/>
            <a:p>
              <a:endParaRPr lang="zh-CN" altLang="en-US" sz="1350"/>
            </a:p>
          </p:txBody>
        </p:sp>
        <p:sp>
          <p:nvSpPr>
            <p:cNvPr id="46"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p:spPr>
          <p:txBody>
            <a:bodyPr vert="horz" wrap="square" lIns="68580" tIns="34290" rIns="68580" bIns="34290" numCol="1" anchor="t" anchorCtr="0" compatLnSpc="1"/>
            <a:lstStyle/>
            <a:p>
              <a:endParaRPr lang="zh-CN" altLang="en-US" sz="1350"/>
            </a:p>
          </p:txBody>
        </p:sp>
      </p:grpSp>
      <p:sp>
        <p:nvSpPr>
          <p:cNvPr id="29" name="矩形 28"/>
          <p:cNvSpPr/>
          <p:nvPr/>
        </p:nvSpPr>
        <p:spPr>
          <a:xfrm>
            <a:off x="4935124" y="1152462"/>
            <a:ext cx="1960793" cy="923330"/>
          </a:xfrm>
          <a:prstGeom prst="rect">
            <a:avLst/>
          </a:prstGeom>
        </p:spPr>
        <p:txBody>
          <a:bodyPr wrap="none">
            <a:spAutoFit/>
          </a:bodyPr>
          <a:lstStyle/>
          <a:p>
            <a:r>
              <a:rPr lang="zh-CN" altLang="en-US" sz="5400" dirty="0">
                <a:blipFill>
                  <a:blip r:embed="rId3"/>
                  <a:stretch>
                    <a:fillRect/>
                  </a:stretch>
                </a:blipFill>
                <a:latin typeface="方正正大黑简体" panose="02000000000000000000" pitchFamily="2" charset="-122"/>
                <a:ea typeface="方正正大黑简体" panose="02000000000000000000" pitchFamily="2" charset="-122"/>
              </a:rPr>
              <a:t>目  录</a:t>
            </a:r>
            <a:endParaRPr lang="en-US" altLang="zh-CN" sz="5400" dirty="0">
              <a:blipFill>
                <a:blip r:embed="rId3"/>
                <a:stretch>
                  <a:fillRect/>
                </a:stretch>
              </a:blipFill>
              <a:latin typeface="方正正大黑简体" panose="02000000000000000000" pitchFamily="2" charset="-122"/>
              <a:ea typeface="方正正大黑简体" panose="02000000000000000000" pitchFamily="2" charset="-122"/>
            </a:endParaRPr>
          </a:p>
        </p:txBody>
      </p:sp>
      <p:grpSp>
        <p:nvGrpSpPr>
          <p:cNvPr id="31" name="组合 30"/>
          <p:cNvGrpSpPr/>
          <p:nvPr/>
        </p:nvGrpSpPr>
        <p:grpSpPr>
          <a:xfrm rot="19932630">
            <a:off x="9367871" y="1144405"/>
            <a:ext cx="2301053" cy="2813110"/>
            <a:chOff x="560388" y="1028701"/>
            <a:chExt cx="3987801" cy="4875212"/>
          </a:xfrm>
          <a:solidFill>
            <a:schemeClr val="bg1">
              <a:lumMod val="85000"/>
            </a:schemeClr>
          </a:solidFill>
        </p:grpSpPr>
        <p:sp>
          <p:nvSpPr>
            <p:cNvPr id="32" name="Freeform 5"/>
            <p:cNvSpPr/>
            <p:nvPr/>
          </p:nvSpPr>
          <p:spPr bwMode="auto">
            <a:xfrm>
              <a:off x="2046288" y="3144838"/>
              <a:ext cx="17463" cy="30162"/>
            </a:xfrm>
            <a:custGeom>
              <a:avLst/>
              <a:gdLst>
                <a:gd name="T0" fmla="*/ 1 w 4"/>
                <a:gd name="T1" fmla="*/ 2 h 7"/>
                <a:gd name="T2" fmla="*/ 2 w 4"/>
                <a:gd name="T3" fmla="*/ 5 h 7"/>
                <a:gd name="T4" fmla="*/ 1 w 4"/>
                <a:gd name="T5" fmla="*/ 2 h 7"/>
              </a:gdLst>
              <a:ahLst/>
              <a:cxnLst>
                <a:cxn ang="0">
                  <a:pos x="T0" y="T1"/>
                </a:cxn>
                <a:cxn ang="0">
                  <a:pos x="T2" y="T3"/>
                </a:cxn>
                <a:cxn ang="0">
                  <a:pos x="T4" y="T5"/>
                </a:cxn>
              </a:cxnLst>
              <a:rect l="0" t="0" r="r" b="b"/>
              <a:pathLst>
                <a:path w="4" h="7">
                  <a:moveTo>
                    <a:pt x="1" y="2"/>
                  </a:moveTo>
                  <a:cubicBezTo>
                    <a:pt x="2" y="7"/>
                    <a:pt x="4" y="0"/>
                    <a:pt x="2" y="5"/>
                  </a:cubicBezTo>
                  <a:cubicBezTo>
                    <a:pt x="1" y="5"/>
                    <a:pt x="0" y="4"/>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6"/>
            <p:cNvSpPr/>
            <p:nvPr/>
          </p:nvSpPr>
          <p:spPr bwMode="auto">
            <a:xfrm>
              <a:off x="1579563" y="1028701"/>
              <a:ext cx="1919288" cy="2159000"/>
            </a:xfrm>
            <a:custGeom>
              <a:avLst/>
              <a:gdLst>
                <a:gd name="T0" fmla="*/ 338 w 452"/>
                <a:gd name="T1" fmla="*/ 388 h 508"/>
                <a:gd name="T2" fmla="*/ 363 w 452"/>
                <a:gd name="T3" fmla="*/ 361 h 508"/>
                <a:gd name="T4" fmla="*/ 400 w 452"/>
                <a:gd name="T5" fmla="*/ 296 h 508"/>
                <a:gd name="T6" fmla="*/ 410 w 452"/>
                <a:gd name="T7" fmla="*/ 272 h 508"/>
                <a:gd name="T8" fmla="*/ 418 w 452"/>
                <a:gd name="T9" fmla="*/ 193 h 508"/>
                <a:gd name="T10" fmla="*/ 413 w 452"/>
                <a:gd name="T11" fmla="*/ 168 h 508"/>
                <a:gd name="T12" fmla="*/ 394 w 452"/>
                <a:gd name="T13" fmla="*/ 128 h 508"/>
                <a:gd name="T14" fmla="*/ 376 w 452"/>
                <a:gd name="T15" fmla="*/ 95 h 508"/>
                <a:gd name="T16" fmla="*/ 363 w 452"/>
                <a:gd name="T17" fmla="*/ 77 h 508"/>
                <a:gd name="T18" fmla="*/ 347 w 452"/>
                <a:gd name="T19" fmla="*/ 68 h 508"/>
                <a:gd name="T20" fmla="*/ 309 w 452"/>
                <a:gd name="T21" fmla="*/ 49 h 508"/>
                <a:gd name="T22" fmla="*/ 287 w 452"/>
                <a:gd name="T23" fmla="*/ 40 h 508"/>
                <a:gd name="T24" fmla="*/ 262 w 452"/>
                <a:gd name="T25" fmla="*/ 37 h 508"/>
                <a:gd name="T26" fmla="*/ 231 w 452"/>
                <a:gd name="T27" fmla="*/ 30 h 508"/>
                <a:gd name="T28" fmla="*/ 195 w 452"/>
                <a:gd name="T29" fmla="*/ 31 h 508"/>
                <a:gd name="T30" fmla="*/ 153 w 452"/>
                <a:gd name="T31" fmla="*/ 39 h 508"/>
                <a:gd name="T32" fmla="*/ 138 w 452"/>
                <a:gd name="T33" fmla="*/ 49 h 508"/>
                <a:gd name="T34" fmla="*/ 121 w 452"/>
                <a:gd name="T35" fmla="*/ 55 h 508"/>
                <a:gd name="T36" fmla="*/ 110 w 452"/>
                <a:gd name="T37" fmla="*/ 66 h 508"/>
                <a:gd name="T38" fmla="*/ 105 w 452"/>
                <a:gd name="T39" fmla="*/ 71 h 508"/>
                <a:gd name="T40" fmla="*/ 90 w 452"/>
                <a:gd name="T41" fmla="*/ 85 h 508"/>
                <a:gd name="T42" fmla="*/ 56 w 452"/>
                <a:gd name="T43" fmla="*/ 134 h 508"/>
                <a:gd name="T44" fmla="*/ 47 w 452"/>
                <a:gd name="T45" fmla="*/ 155 h 508"/>
                <a:gd name="T46" fmla="*/ 40 w 452"/>
                <a:gd name="T47" fmla="*/ 174 h 508"/>
                <a:gd name="T48" fmla="*/ 32 w 452"/>
                <a:gd name="T49" fmla="*/ 223 h 508"/>
                <a:gd name="T50" fmla="*/ 24 w 452"/>
                <a:gd name="T51" fmla="*/ 234 h 508"/>
                <a:gd name="T52" fmla="*/ 34 w 452"/>
                <a:gd name="T53" fmla="*/ 251 h 508"/>
                <a:gd name="T54" fmla="*/ 45 w 452"/>
                <a:gd name="T55" fmla="*/ 263 h 508"/>
                <a:gd name="T56" fmla="*/ 49 w 452"/>
                <a:gd name="T57" fmla="*/ 284 h 508"/>
                <a:gd name="T58" fmla="*/ 56 w 452"/>
                <a:gd name="T59" fmla="*/ 289 h 508"/>
                <a:gd name="T60" fmla="*/ 57 w 452"/>
                <a:gd name="T61" fmla="*/ 300 h 508"/>
                <a:gd name="T62" fmla="*/ 58 w 452"/>
                <a:gd name="T63" fmla="*/ 320 h 508"/>
                <a:gd name="T64" fmla="*/ 73 w 452"/>
                <a:gd name="T65" fmla="*/ 334 h 508"/>
                <a:gd name="T66" fmla="*/ 75 w 452"/>
                <a:gd name="T67" fmla="*/ 344 h 508"/>
                <a:gd name="T68" fmla="*/ 87 w 452"/>
                <a:gd name="T69" fmla="*/ 357 h 508"/>
                <a:gd name="T70" fmla="*/ 96 w 452"/>
                <a:gd name="T71" fmla="*/ 373 h 508"/>
                <a:gd name="T72" fmla="*/ 83 w 452"/>
                <a:gd name="T73" fmla="*/ 371 h 508"/>
                <a:gd name="T74" fmla="*/ 105 w 452"/>
                <a:gd name="T75" fmla="*/ 397 h 508"/>
                <a:gd name="T76" fmla="*/ 111 w 452"/>
                <a:gd name="T77" fmla="*/ 446 h 508"/>
                <a:gd name="T78" fmla="*/ 113 w 452"/>
                <a:gd name="T79" fmla="*/ 460 h 508"/>
                <a:gd name="T80" fmla="*/ 118 w 452"/>
                <a:gd name="T81" fmla="*/ 491 h 508"/>
                <a:gd name="T82" fmla="*/ 111 w 452"/>
                <a:gd name="T83" fmla="*/ 479 h 508"/>
                <a:gd name="T84" fmla="*/ 110 w 452"/>
                <a:gd name="T85" fmla="*/ 450 h 508"/>
                <a:gd name="T86" fmla="*/ 80 w 452"/>
                <a:gd name="T87" fmla="*/ 405 h 508"/>
                <a:gd name="T88" fmla="*/ 34 w 452"/>
                <a:gd name="T89" fmla="*/ 328 h 508"/>
                <a:gd name="T90" fmla="*/ 3 w 452"/>
                <a:gd name="T91" fmla="*/ 229 h 508"/>
                <a:gd name="T92" fmla="*/ 17 w 452"/>
                <a:gd name="T93" fmla="*/ 145 h 508"/>
                <a:gd name="T94" fmla="*/ 45 w 452"/>
                <a:gd name="T95" fmla="*/ 89 h 508"/>
                <a:gd name="T96" fmla="*/ 151 w 452"/>
                <a:gd name="T97" fmla="*/ 11 h 508"/>
                <a:gd name="T98" fmla="*/ 220 w 452"/>
                <a:gd name="T99" fmla="*/ 4 h 508"/>
                <a:gd name="T100" fmla="*/ 305 w 452"/>
                <a:gd name="T101" fmla="*/ 24 h 508"/>
                <a:gd name="T102" fmla="*/ 441 w 452"/>
                <a:gd name="T103" fmla="*/ 261 h 508"/>
                <a:gd name="T104" fmla="*/ 408 w 452"/>
                <a:gd name="T105" fmla="*/ 334 h 508"/>
                <a:gd name="T106" fmla="*/ 272 w 452"/>
                <a:gd name="T107" fmla="*/ 492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52" h="508">
                  <a:moveTo>
                    <a:pt x="272" y="492"/>
                  </a:moveTo>
                  <a:cubicBezTo>
                    <a:pt x="266" y="474"/>
                    <a:pt x="283" y="459"/>
                    <a:pt x="286" y="443"/>
                  </a:cubicBezTo>
                  <a:cubicBezTo>
                    <a:pt x="287" y="441"/>
                    <a:pt x="290" y="446"/>
                    <a:pt x="291" y="441"/>
                  </a:cubicBezTo>
                  <a:cubicBezTo>
                    <a:pt x="294" y="424"/>
                    <a:pt x="314" y="407"/>
                    <a:pt x="331" y="397"/>
                  </a:cubicBezTo>
                  <a:cubicBezTo>
                    <a:pt x="331" y="399"/>
                    <a:pt x="331" y="399"/>
                    <a:pt x="331" y="399"/>
                  </a:cubicBezTo>
                  <a:cubicBezTo>
                    <a:pt x="334" y="397"/>
                    <a:pt x="334" y="390"/>
                    <a:pt x="338" y="388"/>
                  </a:cubicBezTo>
                  <a:cubicBezTo>
                    <a:pt x="338" y="389"/>
                    <a:pt x="338" y="390"/>
                    <a:pt x="339" y="390"/>
                  </a:cubicBezTo>
                  <a:cubicBezTo>
                    <a:pt x="338" y="387"/>
                    <a:pt x="343" y="384"/>
                    <a:pt x="343" y="381"/>
                  </a:cubicBezTo>
                  <a:cubicBezTo>
                    <a:pt x="345" y="381"/>
                    <a:pt x="346" y="383"/>
                    <a:pt x="348" y="382"/>
                  </a:cubicBezTo>
                  <a:cubicBezTo>
                    <a:pt x="348" y="378"/>
                    <a:pt x="348" y="378"/>
                    <a:pt x="348" y="378"/>
                  </a:cubicBezTo>
                  <a:cubicBezTo>
                    <a:pt x="347" y="369"/>
                    <a:pt x="359" y="368"/>
                    <a:pt x="362" y="359"/>
                  </a:cubicBezTo>
                  <a:cubicBezTo>
                    <a:pt x="362" y="360"/>
                    <a:pt x="362" y="361"/>
                    <a:pt x="363" y="361"/>
                  </a:cubicBezTo>
                  <a:cubicBezTo>
                    <a:pt x="369" y="348"/>
                    <a:pt x="381" y="335"/>
                    <a:pt x="388" y="322"/>
                  </a:cubicBezTo>
                  <a:cubicBezTo>
                    <a:pt x="388" y="323"/>
                    <a:pt x="390" y="324"/>
                    <a:pt x="391" y="324"/>
                  </a:cubicBezTo>
                  <a:cubicBezTo>
                    <a:pt x="389" y="322"/>
                    <a:pt x="391" y="317"/>
                    <a:pt x="392" y="314"/>
                  </a:cubicBezTo>
                  <a:cubicBezTo>
                    <a:pt x="396" y="314"/>
                    <a:pt x="394" y="306"/>
                    <a:pt x="398" y="303"/>
                  </a:cubicBezTo>
                  <a:cubicBezTo>
                    <a:pt x="398" y="304"/>
                    <a:pt x="398" y="304"/>
                    <a:pt x="398" y="304"/>
                  </a:cubicBezTo>
                  <a:cubicBezTo>
                    <a:pt x="397" y="299"/>
                    <a:pt x="403" y="300"/>
                    <a:pt x="400" y="296"/>
                  </a:cubicBezTo>
                  <a:cubicBezTo>
                    <a:pt x="403" y="295"/>
                    <a:pt x="403" y="295"/>
                    <a:pt x="403" y="295"/>
                  </a:cubicBezTo>
                  <a:cubicBezTo>
                    <a:pt x="400" y="292"/>
                    <a:pt x="407" y="291"/>
                    <a:pt x="407" y="288"/>
                  </a:cubicBezTo>
                  <a:cubicBezTo>
                    <a:pt x="406" y="287"/>
                    <a:pt x="406" y="287"/>
                    <a:pt x="406" y="287"/>
                  </a:cubicBezTo>
                  <a:cubicBezTo>
                    <a:pt x="406" y="285"/>
                    <a:pt x="408" y="284"/>
                    <a:pt x="409" y="282"/>
                  </a:cubicBezTo>
                  <a:cubicBezTo>
                    <a:pt x="409" y="282"/>
                    <a:pt x="409" y="282"/>
                    <a:pt x="409" y="282"/>
                  </a:cubicBezTo>
                  <a:cubicBezTo>
                    <a:pt x="411" y="276"/>
                    <a:pt x="413" y="273"/>
                    <a:pt x="410" y="272"/>
                  </a:cubicBezTo>
                  <a:cubicBezTo>
                    <a:pt x="413" y="271"/>
                    <a:pt x="410" y="278"/>
                    <a:pt x="415" y="276"/>
                  </a:cubicBezTo>
                  <a:cubicBezTo>
                    <a:pt x="417" y="256"/>
                    <a:pt x="420" y="237"/>
                    <a:pt x="420" y="217"/>
                  </a:cubicBezTo>
                  <a:cubicBezTo>
                    <a:pt x="422" y="215"/>
                    <a:pt x="422" y="213"/>
                    <a:pt x="423" y="213"/>
                  </a:cubicBezTo>
                  <a:cubicBezTo>
                    <a:pt x="422" y="211"/>
                    <a:pt x="422" y="205"/>
                    <a:pt x="420" y="204"/>
                  </a:cubicBezTo>
                  <a:cubicBezTo>
                    <a:pt x="420" y="204"/>
                    <a:pt x="421" y="202"/>
                    <a:pt x="422" y="201"/>
                  </a:cubicBezTo>
                  <a:cubicBezTo>
                    <a:pt x="423" y="197"/>
                    <a:pt x="417" y="198"/>
                    <a:pt x="418" y="193"/>
                  </a:cubicBezTo>
                  <a:cubicBezTo>
                    <a:pt x="420" y="195"/>
                    <a:pt x="421" y="195"/>
                    <a:pt x="422" y="195"/>
                  </a:cubicBezTo>
                  <a:cubicBezTo>
                    <a:pt x="419" y="192"/>
                    <a:pt x="418" y="187"/>
                    <a:pt x="417" y="183"/>
                  </a:cubicBezTo>
                  <a:cubicBezTo>
                    <a:pt x="417" y="184"/>
                    <a:pt x="418" y="185"/>
                    <a:pt x="419" y="184"/>
                  </a:cubicBezTo>
                  <a:cubicBezTo>
                    <a:pt x="415" y="181"/>
                    <a:pt x="418" y="176"/>
                    <a:pt x="416" y="173"/>
                  </a:cubicBezTo>
                  <a:cubicBezTo>
                    <a:pt x="418" y="174"/>
                    <a:pt x="418" y="174"/>
                    <a:pt x="418" y="174"/>
                  </a:cubicBezTo>
                  <a:cubicBezTo>
                    <a:pt x="419" y="167"/>
                    <a:pt x="413" y="173"/>
                    <a:pt x="413" y="168"/>
                  </a:cubicBezTo>
                  <a:cubicBezTo>
                    <a:pt x="414" y="169"/>
                    <a:pt x="415" y="168"/>
                    <a:pt x="416" y="168"/>
                  </a:cubicBezTo>
                  <a:cubicBezTo>
                    <a:pt x="411" y="164"/>
                    <a:pt x="410" y="156"/>
                    <a:pt x="407" y="152"/>
                  </a:cubicBezTo>
                  <a:cubicBezTo>
                    <a:pt x="408" y="152"/>
                    <a:pt x="408" y="152"/>
                    <a:pt x="408" y="152"/>
                  </a:cubicBezTo>
                  <a:cubicBezTo>
                    <a:pt x="406" y="147"/>
                    <a:pt x="405" y="141"/>
                    <a:pt x="401" y="137"/>
                  </a:cubicBezTo>
                  <a:cubicBezTo>
                    <a:pt x="401" y="134"/>
                    <a:pt x="406" y="135"/>
                    <a:pt x="403" y="130"/>
                  </a:cubicBezTo>
                  <a:cubicBezTo>
                    <a:pt x="399" y="132"/>
                    <a:pt x="397" y="123"/>
                    <a:pt x="394" y="128"/>
                  </a:cubicBezTo>
                  <a:cubicBezTo>
                    <a:pt x="392" y="123"/>
                    <a:pt x="390" y="116"/>
                    <a:pt x="388" y="113"/>
                  </a:cubicBezTo>
                  <a:cubicBezTo>
                    <a:pt x="390" y="115"/>
                    <a:pt x="391" y="109"/>
                    <a:pt x="393" y="112"/>
                  </a:cubicBezTo>
                  <a:cubicBezTo>
                    <a:pt x="394" y="108"/>
                    <a:pt x="394" y="108"/>
                    <a:pt x="394" y="108"/>
                  </a:cubicBezTo>
                  <a:cubicBezTo>
                    <a:pt x="395" y="108"/>
                    <a:pt x="395" y="111"/>
                    <a:pt x="396" y="109"/>
                  </a:cubicBezTo>
                  <a:cubicBezTo>
                    <a:pt x="395" y="108"/>
                    <a:pt x="391" y="103"/>
                    <a:pt x="390" y="101"/>
                  </a:cubicBezTo>
                  <a:cubicBezTo>
                    <a:pt x="386" y="100"/>
                    <a:pt x="380" y="100"/>
                    <a:pt x="376" y="95"/>
                  </a:cubicBezTo>
                  <a:cubicBezTo>
                    <a:pt x="379" y="96"/>
                    <a:pt x="378" y="91"/>
                    <a:pt x="380" y="92"/>
                  </a:cubicBezTo>
                  <a:cubicBezTo>
                    <a:pt x="369" y="91"/>
                    <a:pt x="369" y="91"/>
                    <a:pt x="369" y="91"/>
                  </a:cubicBezTo>
                  <a:cubicBezTo>
                    <a:pt x="367" y="89"/>
                    <a:pt x="371" y="88"/>
                    <a:pt x="368" y="87"/>
                  </a:cubicBezTo>
                  <a:cubicBezTo>
                    <a:pt x="368" y="87"/>
                    <a:pt x="366" y="87"/>
                    <a:pt x="365" y="87"/>
                  </a:cubicBezTo>
                  <a:cubicBezTo>
                    <a:pt x="365" y="86"/>
                    <a:pt x="359" y="82"/>
                    <a:pt x="361" y="78"/>
                  </a:cubicBezTo>
                  <a:cubicBezTo>
                    <a:pt x="361" y="77"/>
                    <a:pt x="364" y="80"/>
                    <a:pt x="363" y="77"/>
                  </a:cubicBezTo>
                  <a:cubicBezTo>
                    <a:pt x="361" y="75"/>
                    <a:pt x="359" y="76"/>
                    <a:pt x="357" y="73"/>
                  </a:cubicBezTo>
                  <a:cubicBezTo>
                    <a:pt x="357" y="73"/>
                    <a:pt x="357" y="73"/>
                    <a:pt x="357" y="73"/>
                  </a:cubicBezTo>
                  <a:cubicBezTo>
                    <a:pt x="356" y="71"/>
                    <a:pt x="351" y="69"/>
                    <a:pt x="351" y="73"/>
                  </a:cubicBezTo>
                  <a:cubicBezTo>
                    <a:pt x="352" y="74"/>
                    <a:pt x="352" y="71"/>
                    <a:pt x="353" y="73"/>
                  </a:cubicBezTo>
                  <a:cubicBezTo>
                    <a:pt x="350" y="74"/>
                    <a:pt x="347" y="72"/>
                    <a:pt x="344" y="69"/>
                  </a:cubicBezTo>
                  <a:cubicBezTo>
                    <a:pt x="345" y="70"/>
                    <a:pt x="346" y="69"/>
                    <a:pt x="347" y="68"/>
                  </a:cubicBezTo>
                  <a:cubicBezTo>
                    <a:pt x="342" y="67"/>
                    <a:pt x="337" y="66"/>
                    <a:pt x="331" y="64"/>
                  </a:cubicBezTo>
                  <a:cubicBezTo>
                    <a:pt x="330" y="65"/>
                    <a:pt x="335" y="62"/>
                    <a:pt x="335" y="63"/>
                  </a:cubicBezTo>
                  <a:cubicBezTo>
                    <a:pt x="331" y="57"/>
                    <a:pt x="321" y="59"/>
                    <a:pt x="318" y="52"/>
                  </a:cubicBezTo>
                  <a:cubicBezTo>
                    <a:pt x="319" y="52"/>
                    <a:pt x="318" y="55"/>
                    <a:pt x="318" y="54"/>
                  </a:cubicBezTo>
                  <a:cubicBezTo>
                    <a:pt x="315" y="53"/>
                    <a:pt x="316" y="50"/>
                    <a:pt x="314" y="50"/>
                  </a:cubicBezTo>
                  <a:cubicBezTo>
                    <a:pt x="314" y="49"/>
                    <a:pt x="311" y="50"/>
                    <a:pt x="309" y="49"/>
                  </a:cubicBezTo>
                  <a:cubicBezTo>
                    <a:pt x="307" y="50"/>
                    <a:pt x="309" y="48"/>
                    <a:pt x="311" y="49"/>
                  </a:cubicBezTo>
                  <a:cubicBezTo>
                    <a:pt x="307" y="49"/>
                    <a:pt x="295" y="46"/>
                    <a:pt x="289" y="42"/>
                  </a:cubicBezTo>
                  <a:cubicBezTo>
                    <a:pt x="289" y="43"/>
                    <a:pt x="284" y="44"/>
                    <a:pt x="282" y="44"/>
                  </a:cubicBezTo>
                  <a:cubicBezTo>
                    <a:pt x="283" y="42"/>
                    <a:pt x="283" y="42"/>
                    <a:pt x="283" y="42"/>
                  </a:cubicBezTo>
                  <a:cubicBezTo>
                    <a:pt x="282" y="40"/>
                    <a:pt x="278" y="40"/>
                    <a:pt x="278" y="38"/>
                  </a:cubicBezTo>
                  <a:cubicBezTo>
                    <a:pt x="274" y="40"/>
                    <a:pt x="292" y="39"/>
                    <a:pt x="287" y="40"/>
                  </a:cubicBezTo>
                  <a:cubicBezTo>
                    <a:pt x="286" y="38"/>
                    <a:pt x="279" y="42"/>
                    <a:pt x="281" y="39"/>
                  </a:cubicBezTo>
                  <a:cubicBezTo>
                    <a:pt x="278" y="38"/>
                    <a:pt x="274" y="40"/>
                    <a:pt x="272" y="37"/>
                  </a:cubicBezTo>
                  <a:cubicBezTo>
                    <a:pt x="273" y="38"/>
                    <a:pt x="275" y="34"/>
                    <a:pt x="273" y="34"/>
                  </a:cubicBezTo>
                  <a:cubicBezTo>
                    <a:pt x="268" y="33"/>
                    <a:pt x="271" y="35"/>
                    <a:pt x="267" y="35"/>
                  </a:cubicBezTo>
                  <a:cubicBezTo>
                    <a:pt x="265" y="35"/>
                    <a:pt x="265" y="35"/>
                    <a:pt x="265" y="35"/>
                  </a:cubicBezTo>
                  <a:cubicBezTo>
                    <a:pt x="264" y="38"/>
                    <a:pt x="260" y="34"/>
                    <a:pt x="262" y="37"/>
                  </a:cubicBezTo>
                  <a:cubicBezTo>
                    <a:pt x="261" y="35"/>
                    <a:pt x="255" y="37"/>
                    <a:pt x="256" y="33"/>
                  </a:cubicBezTo>
                  <a:cubicBezTo>
                    <a:pt x="257" y="30"/>
                    <a:pt x="257" y="30"/>
                    <a:pt x="257" y="30"/>
                  </a:cubicBezTo>
                  <a:cubicBezTo>
                    <a:pt x="255" y="30"/>
                    <a:pt x="253" y="33"/>
                    <a:pt x="251" y="34"/>
                  </a:cubicBezTo>
                  <a:cubicBezTo>
                    <a:pt x="251" y="32"/>
                    <a:pt x="251" y="32"/>
                    <a:pt x="251" y="32"/>
                  </a:cubicBezTo>
                  <a:cubicBezTo>
                    <a:pt x="250" y="37"/>
                    <a:pt x="246" y="31"/>
                    <a:pt x="243" y="35"/>
                  </a:cubicBezTo>
                  <a:cubicBezTo>
                    <a:pt x="239" y="32"/>
                    <a:pt x="232" y="34"/>
                    <a:pt x="231" y="30"/>
                  </a:cubicBezTo>
                  <a:cubicBezTo>
                    <a:pt x="227" y="31"/>
                    <a:pt x="224" y="33"/>
                    <a:pt x="221" y="32"/>
                  </a:cubicBezTo>
                  <a:cubicBezTo>
                    <a:pt x="221" y="31"/>
                    <a:pt x="222" y="31"/>
                    <a:pt x="223" y="30"/>
                  </a:cubicBezTo>
                  <a:cubicBezTo>
                    <a:pt x="220" y="28"/>
                    <a:pt x="220" y="30"/>
                    <a:pt x="218" y="31"/>
                  </a:cubicBezTo>
                  <a:cubicBezTo>
                    <a:pt x="218" y="30"/>
                    <a:pt x="213" y="28"/>
                    <a:pt x="210" y="26"/>
                  </a:cubicBezTo>
                  <a:cubicBezTo>
                    <a:pt x="207" y="28"/>
                    <a:pt x="208" y="30"/>
                    <a:pt x="208" y="32"/>
                  </a:cubicBezTo>
                  <a:cubicBezTo>
                    <a:pt x="205" y="27"/>
                    <a:pt x="199" y="36"/>
                    <a:pt x="195" y="31"/>
                  </a:cubicBezTo>
                  <a:cubicBezTo>
                    <a:pt x="196" y="31"/>
                    <a:pt x="200" y="29"/>
                    <a:pt x="197" y="28"/>
                  </a:cubicBezTo>
                  <a:cubicBezTo>
                    <a:pt x="193" y="23"/>
                    <a:pt x="191" y="32"/>
                    <a:pt x="186" y="30"/>
                  </a:cubicBezTo>
                  <a:cubicBezTo>
                    <a:pt x="188" y="34"/>
                    <a:pt x="188" y="34"/>
                    <a:pt x="188" y="34"/>
                  </a:cubicBezTo>
                  <a:cubicBezTo>
                    <a:pt x="186" y="32"/>
                    <a:pt x="182" y="38"/>
                    <a:pt x="181" y="34"/>
                  </a:cubicBezTo>
                  <a:cubicBezTo>
                    <a:pt x="180" y="35"/>
                    <a:pt x="176" y="33"/>
                    <a:pt x="177" y="37"/>
                  </a:cubicBezTo>
                  <a:cubicBezTo>
                    <a:pt x="169" y="35"/>
                    <a:pt x="160" y="45"/>
                    <a:pt x="153" y="39"/>
                  </a:cubicBezTo>
                  <a:cubicBezTo>
                    <a:pt x="152" y="40"/>
                    <a:pt x="149" y="40"/>
                    <a:pt x="151" y="42"/>
                  </a:cubicBezTo>
                  <a:cubicBezTo>
                    <a:pt x="153" y="43"/>
                    <a:pt x="153" y="40"/>
                    <a:pt x="154" y="41"/>
                  </a:cubicBezTo>
                  <a:cubicBezTo>
                    <a:pt x="153" y="41"/>
                    <a:pt x="153" y="42"/>
                    <a:pt x="153" y="43"/>
                  </a:cubicBezTo>
                  <a:cubicBezTo>
                    <a:pt x="151" y="43"/>
                    <a:pt x="149" y="43"/>
                    <a:pt x="150" y="39"/>
                  </a:cubicBezTo>
                  <a:cubicBezTo>
                    <a:pt x="143" y="39"/>
                    <a:pt x="147" y="48"/>
                    <a:pt x="140" y="50"/>
                  </a:cubicBezTo>
                  <a:cubicBezTo>
                    <a:pt x="140" y="48"/>
                    <a:pt x="139" y="48"/>
                    <a:pt x="138" y="49"/>
                  </a:cubicBezTo>
                  <a:cubicBezTo>
                    <a:pt x="136" y="53"/>
                    <a:pt x="136" y="53"/>
                    <a:pt x="136" y="53"/>
                  </a:cubicBezTo>
                  <a:cubicBezTo>
                    <a:pt x="131" y="54"/>
                    <a:pt x="131" y="51"/>
                    <a:pt x="130" y="48"/>
                  </a:cubicBezTo>
                  <a:cubicBezTo>
                    <a:pt x="128" y="50"/>
                    <a:pt x="125" y="51"/>
                    <a:pt x="126" y="54"/>
                  </a:cubicBezTo>
                  <a:cubicBezTo>
                    <a:pt x="121" y="52"/>
                    <a:pt x="121" y="52"/>
                    <a:pt x="121" y="52"/>
                  </a:cubicBezTo>
                  <a:cubicBezTo>
                    <a:pt x="125" y="53"/>
                    <a:pt x="121" y="55"/>
                    <a:pt x="120" y="56"/>
                  </a:cubicBezTo>
                  <a:cubicBezTo>
                    <a:pt x="121" y="55"/>
                    <a:pt x="121" y="55"/>
                    <a:pt x="121" y="55"/>
                  </a:cubicBezTo>
                  <a:cubicBezTo>
                    <a:pt x="120" y="54"/>
                    <a:pt x="118" y="56"/>
                    <a:pt x="117" y="57"/>
                  </a:cubicBezTo>
                  <a:cubicBezTo>
                    <a:pt x="118" y="59"/>
                    <a:pt x="121" y="58"/>
                    <a:pt x="122" y="57"/>
                  </a:cubicBezTo>
                  <a:cubicBezTo>
                    <a:pt x="122" y="59"/>
                    <a:pt x="120" y="60"/>
                    <a:pt x="120" y="62"/>
                  </a:cubicBezTo>
                  <a:cubicBezTo>
                    <a:pt x="119" y="59"/>
                    <a:pt x="115" y="62"/>
                    <a:pt x="114" y="63"/>
                  </a:cubicBezTo>
                  <a:cubicBezTo>
                    <a:pt x="112" y="64"/>
                    <a:pt x="113" y="66"/>
                    <a:pt x="113" y="67"/>
                  </a:cubicBezTo>
                  <a:cubicBezTo>
                    <a:pt x="112" y="66"/>
                    <a:pt x="110" y="69"/>
                    <a:pt x="110" y="66"/>
                  </a:cubicBezTo>
                  <a:cubicBezTo>
                    <a:pt x="110" y="65"/>
                    <a:pt x="112" y="66"/>
                    <a:pt x="112" y="64"/>
                  </a:cubicBezTo>
                  <a:cubicBezTo>
                    <a:pt x="110" y="64"/>
                    <a:pt x="109" y="62"/>
                    <a:pt x="108" y="66"/>
                  </a:cubicBezTo>
                  <a:cubicBezTo>
                    <a:pt x="107" y="68"/>
                    <a:pt x="112" y="69"/>
                    <a:pt x="107" y="71"/>
                  </a:cubicBezTo>
                  <a:cubicBezTo>
                    <a:pt x="108" y="70"/>
                    <a:pt x="107" y="69"/>
                    <a:pt x="107" y="67"/>
                  </a:cubicBezTo>
                  <a:cubicBezTo>
                    <a:pt x="103" y="69"/>
                    <a:pt x="103" y="69"/>
                    <a:pt x="103" y="69"/>
                  </a:cubicBezTo>
                  <a:cubicBezTo>
                    <a:pt x="105" y="71"/>
                    <a:pt x="105" y="71"/>
                    <a:pt x="105" y="71"/>
                  </a:cubicBezTo>
                  <a:cubicBezTo>
                    <a:pt x="104" y="71"/>
                    <a:pt x="104" y="70"/>
                    <a:pt x="104" y="70"/>
                  </a:cubicBezTo>
                  <a:cubicBezTo>
                    <a:pt x="104" y="73"/>
                    <a:pt x="100" y="75"/>
                    <a:pt x="101" y="78"/>
                  </a:cubicBezTo>
                  <a:cubicBezTo>
                    <a:pt x="100" y="79"/>
                    <a:pt x="97" y="79"/>
                    <a:pt x="95" y="80"/>
                  </a:cubicBezTo>
                  <a:cubicBezTo>
                    <a:pt x="95" y="80"/>
                    <a:pt x="95" y="80"/>
                    <a:pt x="95" y="80"/>
                  </a:cubicBezTo>
                  <a:cubicBezTo>
                    <a:pt x="92" y="80"/>
                    <a:pt x="91" y="83"/>
                    <a:pt x="91" y="86"/>
                  </a:cubicBezTo>
                  <a:cubicBezTo>
                    <a:pt x="90" y="85"/>
                    <a:pt x="90" y="85"/>
                    <a:pt x="90" y="85"/>
                  </a:cubicBezTo>
                  <a:cubicBezTo>
                    <a:pt x="89" y="86"/>
                    <a:pt x="88" y="89"/>
                    <a:pt x="88" y="91"/>
                  </a:cubicBezTo>
                  <a:cubicBezTo>
                    <a:pt x="84" y="92"/>
                    <a:pt x="80" y="85"/>
                    <a:pt x="80" y="90"/>
                  </a:cubicBezTo>
                  <a:cubicBezTo>
                    <a:pt x="78" y="93"/>
                    <a:pt x="80" y="97"/>
                    <a:pt x="82" y="97"/>
                  </a:cubicBezTo>
                  <a:cubicBezTo>
                    <a:pt x="77" y="100"/>
                    <a:pt x="76" y="108"/>
                    <a:pt x="70" y="110"/>
                  </a:cubicBezTo>
                  <a:cubicBezTo>
                    <a:pt x="70" y="112"/>
                    <a:pt x="71" y="112"/>
                    <a:pt x="71" y="113"/>
                  </a:cubicBezTo>
                  <a:cubicBezTo>
                    <a:pt x="64" y="120"/>
                    <a:pt x="64" y="130"/>
                    <a:pt x="56" y="134"/>
                  </a:cubicBezTo>
                  <a:cubicBezTo>
                    <a:pt x="56" y="131"/>
                    <a:pt x="54" y="132"/>
                    <a:pt x="53" y="132"/>
                  </a:cubicBezTo>
                  <a:cubicBezTo>
                    <a:pt x="54" y="135"/>
                    <a:pt x="49" y="133"/>
                    <a:pt x="52" y="135"/>
                  </a:cubicBezTo>
                  <a:cubicBezTo>
                    <a:pt x="54" y="136"/>
                    <a:pt x="55" y="137"/>
                    <a:pt x="57" y="135"/>
                  </a:cubicBezTo>
                  <a:cubicBezTo>
                    <a:pt x="56" y="140"/>
                    <a:pt x="53" y="147"/>
                    <a:pt x="50" y="149"/>
                  </a:cubicBezTo>
                  <a:cubicBezTo>
                    <a:pt x="51" y="148"/>
                    <a:pt x="52" y="149"/>
                    <a:pt x="52" y="151"/>
                  </a:cubicBezTo>
                  <a:cubicBezTo>
                    <a:pt x="49" y="149"/>
                    <a:pt x="47" y="152"/>
                    <a:pt x="47" y="155"/>
                  </a:cubicBezTo>
                  <a:cubicBezTo>
                    <a:pt x="48" y="156"/>
                    <a:pt x="48" y="156"/>
                    <a:pt x="48" y="156"/>
                  </a:cubicBezTo>
                  <a:cubicBezTo>
                    <a:pt x="46" y="157"/>
                    <a:pt x="46" y="157"/>
                    <a:pt x="46" y="157"/>
                  </a:cubicBezTo>
                  <a:cubicBezTo>
                    <a:pt x="46" y="159"/>
                    <a:pt x="49" y="160"/>
                    <a:pt x="47" y="162"/>
                  </a:cubicBezTo>
                  <a:cubicBezTo>
                    <a:pt x="44" y="162"/>
                    <a:pt x="44" y="162"/>
                    <a:pt x="44" y="162"/>
                  </a:cubicBezTo>
                  <a:cubicBezTo>
                    <a:pt x="45" y="165"/>
                    <a:pt x="47" y="170"/>
                    <a:pt x="44" y="173"/>
                  </a:cubicBezTo>
                  <a:cubicBezTo>
                    <a:pt x="40" y="174"/>
                    <a:pt x="40" y="174"/>
                    <a:pt x="40" y="174"/>
                  </a:cubicBezTo>
                  <a:cubicBezTo>
                    <a:pt x="40" y="176"/>
                    <a:pt x="41" y="178"/>
                    <a:pt x="43" y="176"/>
                  </a:cubicBezTo>
                  <a:cubicBezTo>
                    <a:pt x="39" y="181"/>
                    <a:pt x="39" y="184"/>
                    <a:pt x="35" y="186"/>
                  </a:cubicBezTo>
                  <a:cubicBezTo>
                    <a:pt x="40" y="196"/>
                    <a:pt x="38" y="209"/>
                    <a:pt x="37" y="220"/>
                  </a:cubicBezTo>
                  <a:cubicBezTo>
                    <a:pt x="36" y="219"/>
                    <a:pt x="36" y="219"/>
                    <a:pt x="36" y="219"/>
                  </a:cubicBezTo>
                  <a:cubicBezTo>
                    <a:pt x="34" y="222"/>
                    <a:pt x="38" y="221"/>
                    <a:pt x="37" y="223"/>
                  </a:cubicBezTo>
                  <a:cubicBezTo>
                    <a:pt x="36" y="222"/>
                    <a:pt x="34" y="225"/>
                    <a:pt x="32" y="223"/>
                  </a:cubicBezTo>
                  <a:cubicBezTo>
                    <a:pt x="30" y="227"/>
                    <a:pt x="35" y="228"/>
                    <a:pt x="36" y="231"/>
                  </a:cubicBezTo>
                  <a:cubicBezTo>
                    <a:pt x="38" y="231"/>
                    <a:pt x="34" y="228"/>
                    <a:pt x="37" y="229"/>
                  </a:cubicBezTo>
                  <a:cubicBezTo>
                    <a:pt x="38" y="229"/>
                    <a:pt x="36" y="235"/>
                    <a:pt x="39" y="235"/>
                  </a:cubicBezTo>
                  <a:cubicBezTo>
                    <a:pt x="38" y="236"/>
                    <a:pt x="35" y="236"/>
                    <a:pt x="34" y="235"/>
                  </a:cubicBezTo>
                  <a:cubicBezTo>
                    <a:pt x="36" y="237"/>
                    <a:pt x="36" y="237"/>
                    <a:pt x="36" y="237"/>
                  </a:cubicBezTo>
                  <a:cubicBezTo>
                    <a:pt x="32" y="241"/>
                    <a:pt x="29" y="231"/>
                    <a:pt x="24" y="234"/>
                  </a:cubicBezTo>
                  <a:cubicBezTo>
                    <a:pt x="25" y="237"/>
                    <a:pt x="25" y="237"/>
                    <a:pt x="25" y="237"/>
                  </a:cubicBezTo>
                  <a:cubicBezTo>
                    <a:pt x="21" y="239"/>
                    <a:pt x="21" y="230"/>
                    <a:pt x="20" y="237"/>
                  </a:cubicBezTo>
                  <a:cubicBezTo>
                    <a:pt x="21" y="239"/>
                    <a:pt x="26" y="241"/>
                    <a:pt x="27" y="239"/>
                  </a:cubicBezTo>
                  <a:cubicBezTo>
                    <a:pt x="29" y="244"/>
                    <a:pt x="35" y="241"/>
                    <a:pt x="36" y="246"/>
                  </a:cubicBezTo>
                  <a:cubicBezTo>
                    <a:pt x="34" y="248"/>
                    <a:pt x="34" y="242"/>
                    <a:pt x="32" y="243"/>
                  </a:cubicBezTo>
                  <a:cubicBezTo>
                    <a:pt x="30" y="246"/>
                    <a:pt x="34" y="248"/>
                    <a:pt x="34" y="251"/>
                  </a:cubicBezTo>
                  <a:cubicBezTo>
                    <a:pt x="35" y="248"/>
                    <a:pt x="38" y="250"/>
                    <a:pt x="39" y="251"/>
                  </a:cubicBezTo>
                  <a:cubicBezTo>
                    <a:pt x="38" y="254"/>
                    <a:pt x="36" y="250"/>
                    <a:pt x="36" y="254"/>
                  </a:cubicBezTo>
                  <a:cubicBezTo>
                    <a:pt x="38" y="254"/>
                    <a:pt x="40" y="257"/>
                    <a:pt x="41" y="254"/>
                  </a:cubicBezTo>
                  <a:cubicBezTo>
                    <a:pt x="45" y="255"/>
                    <a:pt x="40" y="258"/>
                    <a:pt x="44" y="260"/>
                  </a:cubicBezTo>
                  <a:cubicBezTo>
                    <a:pt x="41" y="262"/>
                    <a:pt x="37" y="257"/>
                    <a:pt x="36" y="262"/>
                  </a:cubicBezTo>
                  <a:cubicBezTo>
                    <a:pt x="38" y="261"/>
                    <a:pt x="41" y="266"/>
                    <a:pt x="45" y="263"/>
                  </a:cubicBezTo>
                  <a:cubicBezTo>
                    <a:pt x="44" y="265"/>
                    <a:pt x="42" y="265"/>
                    <a:pt x="40" y="265"/>
                  </a:cubicBezTo>
                  <a:cubicBezTo>
                    <a:pt x="39" y="268"/>
                    <a:pt x="47" y="269"/>
                    <a:pt x="42" y="271"/>
                  </a:cubicBezTo>
                  <a:cubicBezTo>
                    <a:pt x="45" y="271"/>
                    <a:pt x="45" y="271"/>
                    <a:pt x="45" y="271"/>
                  </a:cubicBezTo>
                  <a:cubicBezTo>
                    <a:pt x="44" y="272"/>
                    <a:pt x="44" y="273"/>
                    <a:pt x="43" y="275"/>
                  </a:cubicBezTo>
                  <a:cubicBezTo>
                    <a:pt x="43" y="277"/>
                    <a:pt x="48" y="280"/>
                    <a:pt x="44" y="282"/>
                  </a:cubicBezTo>
                  <a:cubicBezTo>
                    <a:pt x="45" y="282"/>
                    <a:pt x="47" y="287"/>
                    <a:pt x="49" y="284"/>
                  </a:cubicBezTo>
                  <a:cubicBezTo>
                    <a:pt x="49" y="280"/>
                    <a:pt x="45" y="281"/>
                    <a:pt x="49" y="278"/>
                  </a:cubicBezTo>
                  <a:cubicBezTo>
                    <a:pt x="46" y="282"/>
                    <a:pt x="51" y="282"/>
                    <a:pt x="53" y="284"/>
                  </a:cubicBezTo>
                  <a:cubicBezTo>
                    <a:pt x="51" y="285"/>
                    <a:pt x="51" y="285"/>
                    <a:pt x="51" y="285"/>
                  </a:cubicBezTo>
                  <a:cubicBezTo>
                    <a:pt x="52" y="285"/>
                    <a:pt x="53" y="288"/>
                    <a:pt x="55" y="288"/>
                  </a:cubicBezTo>
                  <a:cubicBezTo>
                    <a:pt x="54" y="288"/>
                    <a:pt x="53" y="288"/>
                    <a:pt x="53" y="289"/>
                  </a:cubicBezTo>
                  <a:cubicBezTo>
                    <a:pt x="56" y="289"/>
                    <a:pt x="56" y="289"/>
                    <a:pt x="56" y="289"/>
                  </a:cubicBezTo>
                  <a:cubicBezTo>
                    <a:pt x="59" y="293"/>
                    <a:pt x="52" y="292"/>
                    <a:pt x="54" y="296"/>
                  </a:cubicBezTo>
                  <a:cubicBezTo>
                    <a:pt x="51" y="294"/>
                    <a:pt x="51" y="294"/>
                    <a:pt x="51" y="294"/>
                  </a:cubicBezTo>
                  <a:cubicBezTo>
                    <a:pt x="52" y="294"/>
                    <a:pt x="50" y="297"/>
                    <a:pt x="52" y="298"/>
                  </a:cubicBezTo>
                  <a:cubicBezTo>
                    <a:pt x="54" y="298"/>
                    <a:pt x="58" y="299"/>
                    <a:pt x="60" y="298"/>
                  </a:cubicBezTo>
                  <a:cubicBezTo>
                    <a:pt x="62" y="300"/>
                    <a:pt x="58" y="301"/>
                    <a:pt x="61" y="302"/>
                  </a:cubicBezTo>
                  <a:cubicBezTo>
                    <a:pt x="57" y="300"/>
                    <a:pt x="57" y="300"/>
                    <a:pt x="57" y="300"/>
                  </a:cubicBezTo>
                  <a:cubicBezTo>
                    <a:pt x="56" y="300"/>
                    <a:pt x="54" y="304"/>
                    <a:pt x="56" y="307"/>
                  </a:cubicBezTo>
                  <a:cubicBezTo>
                    <a:pt x="57" y="308"/>
                    <a:pt x="62" y="310"/>
                    <a:pt x="62" y="306"/>
                  </a:cubicBezTo>
                  <a:cubicBezTo>
                    <a:pt x="62" y="308"/>
                    <a:pt x="62" y="311"/>
                    <a:pt x="60" y="310"/>
                  </a:cubicBezTo>
                  <a:cubicBezTo>
                    <a:pt x="62" y="313"/>
                    <a:pt x="62" y="309"/>
                    <a:pt x="65" y="311"/>
                  </a:cubicBezTo>
                  <a:cubicBezTo>
                    <a:pt x="64" y="313"/>
                    <a:pt x="64" y="318"/>
                    <a:pt x="63" y="321"/>
                  </a:cubicBezTo>
                  <a:cubicBezTo>
                    <a:pt x="58" y="320"/>
                    <a:pt x="58" y="320"/>
                    <a:pt x="58" y="320"/>
                  </a:cubicBezTo>
                  <a:cubicBezTo>
                    <a:pt x="59" y="322"/>
                    <a:pt x="59" y="322"/>
                    <a:pt x="59" y="322"/>
                  </a:cubicBezTo>
                  <a:cubicBezTo>
                    <a:pt x="54" y="320"/>
                    <a:pt x="57" y="324"/>
                    <a:pt x="53" y="324"/>
                  </a:cubicBezTo>
                  <a:cubicBezTo>
                    <a:pt x="54" y="326"/>
                    <a:pt x="56" y="327"/>
                    <a:pt x="57" y="328"/>
                  </a:cubicBezTo>
                  <a:cubicBezTo>
                    <a:pt x="60" y="321"/>
                    <a:pt x="66" y="329"/>
                    <a:pt x="70" y="326"/>
                  </a:cubicBezTo>
                  <a:cubicBezTo>
                    <a:pt x="74" y="331"/>
                    <a:pt x="61" y="335"/>
                    <a:pt x="71" y="337"/>
                  </a:cubicBezTo>
                  <a:cubicBezTo>
                    <a:pt x="72" y="336"/>
                    <a:pt x="76" y="337"/>
                    <a:pt x="73" y="334"/>
                  </a:cubicBezTo>
                  <a:cubicBezTo>
                    <a:pt x="75" y="338"/>
                    <a:pt x="79" y="334"/>
                    <a:pt x="79" y="339"/>
                  </a:cubicBezTo>
                  <a:cubicBezTo>
                    <a:pt x="76" y="337"/>
                    <a:pt x="77" y="345"/>
                    <a:pt x="72" y="342"/>
                  </a:cubicBezTo>
                  <a:cubicBezTo>
                    <a:pt x="73" y="341"/>
                    <a:pt x="71" y="339"/>
                    <a:pt x="71" y="338"/>
                  </a:cubicBezTo>
                  <a:cubicBezTo>
                    <a:pt x="70" y="340"/>
                    <a:pt x="66" y="340"/>
                    <a:pt x="68" y="344"/>
                  </a:cubicBezTo>
                  <a:cubicBezTo>
                    <a:pt x="70" y="346"/>
                    <a:pt x="71" y="349"/>
                    <a:pt x="73" y="347"/>
                  </a:cubicBezTo>
                  <a:cubicBezTo>
                    <a:pt x="76" y="346"/>
                    <a:pt x="71" y="344"/>
                    <a:pt x="75" y="344"/>
                  </a:cubicBezTo>
                  <a:cubicBezTo>
                    <a:pt x="78" y="348"/>
                    <a:pt x="75" y="351"/>
                    <a:pt x="80" y="350"/>
                  </a:cubicBezTo>
                  <a:cubicBezTo>
                    <a:pt x="78" y="347"/>
                    <a:pt x="80" y="345"/>
                    <a:pt x="82" y="344"/>
                  </a:cubicBezTo>
                  <a:cubicBezTo>
                    <a:pt x="85" y="347"/>
                    <a:pt x="85" y="347"/>
                    <a:pt x="85" y="347"/>
                  </a:cubicBezTo>
                  <a:cubicBezTo>
                    <a:pt x="83" y="347"/>
                    <a:pt x="83" y="347"/>
                    <a:pt x="83" y="347"/>
                  </a:cubicBezTo>
                  <a:cubicBezTo>
                    <a:pt x="84" y="353"/>
                    <a:pt x="87" y="347"/>
                    <a:pt x="89" y="353"/>
                  </a:cubicBezTo>
                  <a:cubicBezTo>
                    <a:pt x="87" y="357"/>
                    <a:pt x="87" y="357"/>
                    <a:pt x="87" y="357"/>
                  </a:cubicBezTo>
                  <a:cubicBezTo>
                    <a:pt x="84" y="357"/>
                    <a:pt x="84" y="349"/>
                    <a:pt x="80" y="352"/>
                  </a:cubicBezTo>
                  <a:cubicBezTo>
                    <a:pt x="82" y="355"/>
                    <a:pt x="85" y="355"/>
                    <a:pt x="85" y="359"/>
                  </a:cubicBezTo>
                  <a:cubicBezTo>
                    <a:pt x="83" y="357"/>
                    <a:pt x="83" y="357"/>
                    <a:pt x="83" y="357"/>
                  </a:cubicBezTo>
                  <a:cubicBezTo>
                    <a:pt x="83" y="358"/>
                    <a:pt x="78" y="363"/>
                    <a:pt x="84" y="366"/>
                  </a:cubicBezTo>
                  <a:cubicBezTo>
                    <a:pt x="87" y="367"/>
                    <a:pt x="86" y="365"/>
                    <a:pt x="88" y="365"/>
                  </a:cubicBezTo>
                  <a:cubicBezTo>
                    <a:pt x="91" y="370"/>
                    <a:pt x="94" y="370"/>
                    <a:pt x="96" y="373"/>
                  </a:cubicBezTo>
                  <a:cubicBezTo>
                    <a:pt x="92" y="375"/>
                    <a:pt x="99" y="380"/>
                    <a:pt x="94" y="378"/>
                  </a:cubicBezTo>
                  <a:cubicBezTo>
                    <a:pt x="95" y="375"/>
                    <a:pt x="90" y="367"/>
                    <a:pt x="86" y="367"/>
                  </a:cubicBezTo>
                  <a:cubicBezTo>
                    <a:pt x="83" y="371"/>
                    <a:pt x="84" y="363"/>
                    <a:pt x="80" y="364"/>
                  </a:cubicBezTo>
                  <a:cubicBezTo>
                    <a:pt x="82" y="368"/>
                    <a:pt x="78" y="370"/>
                    <a:pt x="76" y="372"/>
                  </a:cubicBezTo>
                  <a:cubicBezTo>
                    <a:pt x="76" y="374"/>
                    <a:pt x="78" y="374"/>
                    <a:pt x="79" y="375"/>
                  </a:cubicBezTo>
                  <a:cubicBezTo>
                    <a:pt x="81" y="374"/>
                    <a:pt x="81" y="372"/>
                    <a:pt x="83" y="371"/>
                  </a:cubicBezTo>
                  <a:cubicBezTo>
                    <a:pt x="85" y="376"/>
                    <a:pt x="89" y="380"/>
                    <a:pt x="93" y="381"/>
                  </a:cubicBezTo>
                  <a:cubicBezTo>
                    <a:pt x="92" y="383"/>
                    <a:pt x="90" y="384"/>
                    <a:pt x="88" y="382"/>
                  </a:cubicBezTo>
                  <a:cubicBezTo>
                    <a:pt x="92" y="388"/>
                    <a:pt x="95" y="394"/>
                    <a:pt x="97" y="400"/>
                  </a:cubicBezTo>
                  <a:cubicBezTo>
                    <a:pt x="99" y="394"/>
                    <a:pt x="101" y="405"/>
                    <a:pt x="103" y="401"/>
                  </a:cubicBezTo>
                  <a:cubicBezTo>
                    <a:pt x="103" y="398"/>
                    <a:pt x="104" y="394"/>
                    <a:pt x="107" y="394"/>
                  </a:cubicBezTo>
                  <a:cubicBezTo>
                    <a:pt x="107" y="396"/>
                    <a:pt x="105" y="395"/>
                    <a:pt x="105" y="397"/>
                  </a:cubicBezTo>
                  <a:cubicBezTo>
                    <a:pt x="108" y="398"/>
                    <a:pt x="103" y="402"/>
                    <a:pt x="108" y="403"/>
                  </a:cubicBezTo>
                  <a:cubicBezTo>
                    <a:pt x="104" y="398"/>
                    <a:pt x="102" y="404"/>
                    <a:pt x="99" y="405"/>
                  </a:cubicBezTo>
                  <a:cubicBezTo>
                    <a:pt x="102" y="408"/>
                    <a:pt x="96" y="406"/>
                    <a:pt x="98" y="409"/>
                  </a:cubicBezTo>
                  <a:cubicBezTo>
                    <a:pt x="102" y="412"/>
                    <a:pt x="105" y="416"/>
                    <a:pt x="108" y="421"/>
                  </a:cubicBezTo>
                  <a:cubicBezTo>
                    <a:pt x="108" y="428"/>
                    <a:pt x="114" y="435"/>
                    <a:pt x="116" y="440"/>
                  </a:cubicBezTo>
                  <a:cubicBezTo>
                    <a:pt x="115" y="443"/>
                    <a:pt x="111" y="443"/>
                    <a:pt x="111" y="446"/>
                  </a:cubicBezTo>
                  <a:cubicBezTo>
                    <a:pt x="112" y="449"/>
                    <a:pt x="114" y="442"/>
                    <a:pt x="114" y="448"/>
                  </a:cubicBezTo>
                  <a:cubicBezTo>
                    <a:pt x="113" y="447"/>
                    <a:pt x="113" y="447"/>
                    <a:pt x="113" y="447"/>
                  </a:cubicBezTo>
                  <a:cubicBezTo>
                    <a:pt x="114" y="449"/>
                    <a:pt x="114" y="457"/>
                    <a:pt x="119" y="458"/>
                  </a:cubicBezTo>
                  <a:cubicBezTo>
                    <a:pt x="115" y="457"/>
                    <a:pt x="115" y="457"/>
                    <a:pt x="115" y="457"/>
                  </a:cubicBezTo>
                  <a:cubicBezTo>
                    <a:pt x="115" y="458"/>
                    <a:pt x="116" y="459"/>
                    <a:pt x="116" y="459"/>
                  </a:cubicBezTo>
                  <a:cubicBezTo>
                    <a:pt x="115" y="460"/>
                    <a:pt x="114" y="461"/>
                    <a:pt x="113" y="460"/>
                  </a:cubicBezTo>
                  <a:cubicBezTo>
                    <a:pt x="110" y="464"/>
                    <a:pt x="114" y="466"/>
                    <a:pt x="115" y="470"/>
                  </a:cubicBezTo>
                  <a:cubicBezTo>
                    <a:pt x="117" y="467"/>
                    <a:pt x="117" y="467"/>
                    <a:pt x="117" y="467"/>
                  </a:cubicBezTo>
                  <a:cubicBezTo>
                    <a:pt x="120" y="473"/>
                    <a:pt x="119" y="477"/>
                    <a:pt x="120" y="483"/>
                  </a:cubicBezTo>
                  <a:cubicBezTo>
                    <a:pt x="118" y="483"/>
                    <a:pt x="118" y="483"/>
                    <a:pt x="118" y="483"/>
                  </a:cubicBezTo>
                  <a:cubicBezTo>
                    <a:pt x="119" y="486"/>
                    <a:pt x="119" y="486"/>
                    <a:pt x="119" y="486"/>
                  </a:cubicBezTo>
                  <a:cubicBezTo>
                    <a:pt x="117" y="486"/>
                    <a:pt x="116" y="489"/>
                    <a:pt x="118" y="491"/>
                  </a:cubicBezTo>
                  <a:cubicBezTo>
                    <a:pt x="111" y="482"/>
                    <a:pt x="111" y="482"/>
                    <a:pt x="111" y="482"/>
                  </a:cubicBezTo>
                  <a:cubicBezTo>
                    <a:pt x="112" y="480"/>
                    <a:pt x="114" y="485"/>
                    <a:pt x="117" y="483"/>
                  </a:cubicBezTo>
                  <a:cubicBezTo>
                    <a:pt x="119" y="481"/>
                    <a:pt x="117" y="476"/>
                    <a:pt x="115" y="476"/>
                  </a:cubicBezTo>
                  <a:cubicBezTo>
                    <a:pt x="115" y="478"/>
                    <a:pt x="115" y="478"/>
                    <a:pt x="116" y="479"/>
                  </a:cubicBezTo>
                  <a:cubicBezTo>
                    <a:pt x="113" y="480"/>
                    <a:pt x="113" y="477"/>
                    <a:pt x="110" y="476"/>
                  </a:cubicBezTo>
                  <a:cubicBezTo>
                    <a:pt x="111" y="477"/>
                    <a:pt x="110" y="479"/>
                    <a:pt x="111" y="479"/>
                  </a:cubicBezTo>
                  <a:cubicBezTo>
                    <a:pt x="109" y="477"/>
                    <a:pt x="108" y="475"/>
                    <a:pt x="107" y="472"/>
                  </a:cubicBezTo>
                  <a:cubicBezTo>
                    <a:pt x="109" y="474"/>
                    <a:pt x="109" y="470"/>
                    <a:pt x="110" y="471"/>
                  </a:cubicBezTo>
                  <a:cubicBezTo>
                    <a:pt x="107" y="471"/>
                    <a:pt x="106" y="468"/>
                    <a:pt x="106" y="464"/>
                  </a:cubicBezTo>
                  <a:cubicBezTo>
                    <a:pt x="109" y="460"/>
                    <a:pt x="102" y="457"/>
                    <a:pt x="101" y="452"/>
                  </a:cubicBezTo>
                  <a:cubicBezTo>
                    <a:pt x="105" y="453"/>
                    <a:pt x="108" y="455"/>
                    <a:pt x="110" y="457"/>
                  </a:cubicBezTo>
                  <a:cubicBezTo>
                    <a:pt x="111" y="454"/>
                    <a:pt x="109" y="454"/>
                    <a:pt x="110" y="450"/>
                  </a:cubicBezTo>
                  <a:cubicBezTo>
                    <a:pt x="107" y="450"/>
                    <a:pt x="103" y="450"/>
                    <a:pt x="101" y="446"/>
                  </a:cubicBezTo>
                  <a:cubicBezTo>
                    <a:pt x="103" y="445"/>
                    <a:pt x="103" y="445"/>
                    <a:pt x="103" y="445"/>
                  </a:cubicBezTo>
                  <a:cubicBezTo>
                    <a:pt x="101" y="442"/>
                    <a:pt x="98" y="443"/>
                    <a:pt x="97" y="439"/>
                  </a:cubicBezTo>
                  <a:cubicBezTo>
                    <a:pt x="95" y="431"/>
                    <a:pt x="92" y="424"/>
                    <a:pt x="89" y="418"/>
                  </a:cubicBezTo>
                  <a:cubicBezTo>
                    <a:pt x="91" y="417"/>
                    <a:pt x="91" y="417"/>
                    <a:pt x="91" y="417"/>
                  </a:cubicBezTo>
                  <a:cubicBezTo>
                    <a:pt x="85" y="416"/>
                    <a:pt x="84" y="408"/>
                    <a:pt x="80" y="405"/>
                  </a:cubicBezTo>
                  <a:cubicBezTo>
                    <a:pt x="79" y="397"/>
                    <a:pt x="70" y="391"/>
                    <a:pt x="72" y="386"/>
                  </a:cubicBezTo>
                  <a:cubicBezTo>
                    <a:pt x="64" y="374"/>
                    <a:pt x="56" y="365"/>
                    <a:pt x="50" y="351"/>
                  </a:cubicBezTo>
                  <a:cubicBezTo>
                    <a:pt x="54" y="352"/>
                    <a:pt x="54" y="352"/>
                    <a:pt x="54" y="352"/>
                  </a:cubicBezTo>
                  <a:cubicBezTo>
                    <a:pt x="51" y="351"/>
                    <a:pt x="55" y="349"/>
                    <a:pt x="53" y="347"/>
                  </a:cubicBezTo>
                  <a:cubicBezTo>
                    <a:pt x="52" y="351"/>
                    <a:pt x="49" y="346"/>
                    <a:pt x="46" y="345"/>
                  </a:cubicBezTo>
                  <a:cubicBezTo>
                    <a:pt x="45" y="338"/>
                    <a:pt x="39" y="332"/>
                    <a:pt x="34" y="328"/>
                  </a:cubicBezTo>
                  <a:cubicBezTo>
                    <a:pt x="36" y="327"/>
                    <a:pt x="36" y="327"/>
                    <a:pt x="36" y="327"/>
                  </a:cubicBezTo>
                  <a:cubicBezTo>
                    <a:pt x="30" y="323"/>
                    <a:pt x="30" y="315"/>
                    <a:pt x="28" y="308"/>
                  </a:cubicBezTo>
                  <a:cubicBezTo>
                    <a:pt x="29" y="307"/>
                    <a:pt x="30" y="305"/>
                    <a:pt x="29" y="303"/>
                  </a:cubicBezTo>
                  <a:cubicBezTo>
                    <a:pt x="24" y="301"/>
                    <a:pt x="23" y="299"/>
                    <a:pt x="19" y="295"/>
                  </a:cubicBezTo>
                  <a:cubicBezTo>
                    <a:pt x="17" y="291"/>
                    <a:pt x="16" y="283"/>
                    <a:pt x="16" y="279"/>
                  </a:cubicBezTo>
                  <a:cubicBezTo>
                    <a:pt x="5" y="264"/>
                    <a:pt x="6" y="246"/>
                    <a:pt x="3" y="229"/>
                  </a:cubicBezTo>
                  <a:cubicBezTo>
                    <a:pt x="6" y="227"/>
                    <a:pt x="6" y="227"/>
                    <a:pt x="6" y="227"/>
                  </a:cubicBezTo>
                  <a:cubicBezTo>
                    <a:pt x="0" y="210"/>
                    <a:pt x="8" y="190"/>
                    <a:pt x="8" y="175"/>
                  </a:cubicBezTo>
                  <a:cubicBezTo>
                    <a:pt x="13" y="178"/>
                    <a:pt x="13" y="178"/>
                    <a:pt x="13" y="178"/>
                  </a:cubicBezTo>
                  <a:cubicBezTo>
                    <a:pt x="15" y="174"/>
                    <a:pt x="14" y="168"/>
                    <a:pt x="10" y="168"/>
                  </a:cubicBezTo>
                  <a:cubicBezTo>
                    <a:pt x="13" y="164"/>
                    <a:pt x="12" y="156"/>
                    <a:pt x="16" y="155"/>
                  </a:cubicBezTo>
                  <a:cubicBezTo>
                    <a:pt x="18" y="151"/>
                    <a:pt x="16" y="148"/>
                    <a:pt x="17" y="145"/>
                  </a:cubicBezTo>
                  <a:cubicBezTo>
                    <a:pt x="22" y="137"/>
                    <a:pt x="23" y="134"/>
                    <a:pt x="26" y="125"/>
                  </a:cubicBezTo>
                  <a:cubicBezTo>
                    <a:pt x="25" y="127"/>
                    <a:pt x="25" y="127"/>
                    <a:pt x="25" y="127"/>
                  </a:cubicBezTo>
                  <a:cubicBezTo>
                    <a:pt x="25" y="128"/>
                    <a:pt x="27" y="129"/>
                    <a:pt x="28" y="127"/>
                  </a:cubicBezTo>
                  <a:cubicBezTo>
                    <a:pt x="28" y="124"/>
                    <a:pt x="35" y="118"/>
                    <a:pt x="28" y="118"/>
                  </a:cubicBezTo>
                  <a:cubicBezTo>
                    <a:pt x="36" y="111"/>
                    <a:pt x="37" y="97"/>
                    <a:pt x="46" y="92"/>
                  </a:cubicBezTo>
                  <a:cubicBezTo>
                    <a:pt x="45" y="92"/>
                    <a:pt x="46" y="90"/>
                    <a:pt x="45" y="89"/>
                  </a:cubicBezTo>
                  <a:cubicBezTo>
                    <a:pt x="50" y="82"/>
                    <a:pt x="58" y="77"/>
                    <a:pt x="61" y="71"/>
                  </a:cubicBezTo>
                  <a:cubicBezTo>
                    <a:pt x="62" y="70"/>
                    <a:pt x="61" y="74"/>
                    <a:pt x="63" y="71"/>
                  </a:cubicBezTo>
                  <a:cubicBezTo>
                    <a:pt x="64" y="70"/>
                    <a:pt x="62" y="70"/>
                    <a:pt x="63" y="68"/>
                  </a:cubicBezTo>
                  <a:cubicBezTo>
                    <a:pt x="70" y="55"/>
                    <a:pt x="85" y="51"/>
                    <a:pt x="93" y="42"/>
                  </a:cubicBezTo>
                  <a:cubicBezTo>
                    <a:pt x="110" y="27"/>
                    <a:pt x="130" y="17"/>
                    <a:pt x="151" y="10"/>
                  </a:cubicBezTo>
                  <a:cubicBezTo>
                    <a:pt x="151" y="11"/>
                    <a:pt x="151" y="11"/>
                    <a:pt x="151" y="11"/>
                  </a:cubicBezTo>
                  <a:cubicBezTo>
                    <a:pt x="156" y="5"/>
                    <a:pt x="167" y="10"/>
                    <a:pt x="172" y="3"/>
                  </a:cubicBezTo>
                  <a:cubicBezTo>
                    <a:pt x="174" y="4"/>
                    <a:pt x="178" y="3"/>
                    <a:pt x="177" y="5"/>
                  </a:cubicBezTo>
                  <a:cubicBezTo>
                    <a:pt x="182" y="1"/>
                    <a:pt x="193" y="5"/>
                    <a:pt x="201" y="1"/>
                  </a:cubicBezTo>
                  <a:cubicBezTo>
                    <a:pt x="199" y="2"/>
                    <a:pt x="199" y="2"/>
                    <a:pt x="199" y="2"/>
                  </a:cubicBezTo>
                  <a:cubicBezTo>
                    <a:pt x="207" y="4"/>
                    <a:pt x="214" y="0"/>
                    <a:pt x="223" y="2"/>
                  </a:cubicBezTo>
                  <a:cubicBezTo>
                    <a:pt x="222" y="3"/>
                    <a:pt x="220" y="3"/>
                    <a:pt x="220" y="4"/>
                  </a:cubicBezTo>
                  <a:cubicBezTo>
                    <a:pt x="223" y="6"/>
                    <a:pt x="228" y="0"/>
                    <a:pt x="229" y="6"/>
                  </a:cubicBezTo>
                  <a:cubicBezTo>
                    <a:pt x="231" y="6"/>
                    <a:pt x="231" y="3"/>
                    <a:pt x="230" y="3"/>
                  </a:cubicBezTo>
                  <a:cubicBezTo>
                    <a:pt x="248" y="6"/>
                    <a:pt x="267" y="6"/>
                    <a:pt x="286" y="10"/>
                  </a:cubicBezTo>
                  <a:cubicBezTo>
                    <a:pt x="299" y="17"/>
                    <a:pt x="285" y="19"/>
                    <a:pt x="296" y="18"/>
                  </a:cubicBezTo>
                  <a:cubicBezTo>
                    <a:pt x="297" y="20"/>
                    <a:pt x="297" y="17"/>
                    <a:pt x="297" y="18"/>
                  </a:cubicBezTo>
                  <a:cubicBezTo>
                    <a:pt x="302" y="18"/>
                    <a:pt x="301" y="25"/>
                    <a:pt x="305" y="24"/>
                  </a:cubicBezTo>
                  <a:cubicBezTo>
                    <a:pt x="305" y="20"/>
                    <a:pt x="307" y="23"/>
                    <a:pt x="308" y="21"/>
                  </a:cubicBezTo>
                  <a:cubicBezTo>
                    <a:pt x="315" y="26"/>
                    <a:pt x="315" y="30"/>
                    <a:pt x="322" y="30"/>
                  </a:cubicBezTo>
                  <a:cubicBezTo>
                    <a:pt x="321" y="31"/>
                    <a:pt x="321" y="31"/>
                    <a:pt x="321" y="31"/>
                  </a:cubicBezTo>
                  <a:cubicBezTo>
                    <a:pt x="331" y="30"/>
                    <a:pt x="337" y="37"/>
                    <a:pt x="346" y="36"/>
                  </a:cubicBezTo>
                  <a:cubicBezTo>
                    <a:pt x="384" y="59"/>
                    <a:pt x="413" y="94"/>
                    <a:pt x="429" y="134"/>
                  </a:cubicBezTo>
                  <a:cubicBezTo>
                    <a:pt x="444" y="174"/>
                    <a:pt x="452" y="217"/>
                    <a:pt x="441" y="261"/>
                  </a:cubicBezTo>
                  <a:cubicBezTo>
                    <a:pt x="435" y="270"/>
                    <a:pt x="434" y="270"/>
                    <a:pt x="433" y="282"/>
                  </a:cubicBezTo>
                  <a:cubicBezTo>
                    <a:pt x="432" y="281"/>
                    <a:pt x="433" y="280"/>
                    <a:pt x="432" y="281"/>
                  </a:cubicBezTo>
                  <a:cubicBezTo>
                    <a:pt x="435" y="283"/>
                    <a:pt x="430" y="289"/>
                    <a:pt x="432" y="291"/>
                  </a:cubicBezTo>
                  <a:cubicBezTo>
                    <a:pt x="426" y="306"/>
                    <a:pt x="419" y="319"/>
                    <a:pt x="410" y="333"/>
                  </a:cubicBezTo>
                  <a:cubicBezTo>
                    <a:pt x="411" y="330"/>
                    <a:pt x="409" y="328"/>
                    <a:pt x="408" y="330"/>
                  </a:cubicBezTo>
                  <a:cubicBezTo>
                    <a:pt x="408" y="334"/>
                    <a:pt x="408" y="334"/>
                    <a:pt x="408" y="334"/>
                  </a:cubicBezTo>
                  <a:cubicBezTo>
                    <a:pt x="407" y="334"/>
                    <a:pt x="407" y="334"/>
                    <a:pt x="407" y="334"/>
                  </a:cubicBezTo>
                  <a:cubicBezTo>
                    <a:pt x="406" y="336"/>
                    <a:pt x="407" y="339"/>
                    <a:pt x="409" y="338"/>
                  </a:cubicBezTo>
                  <a:cubicBezTo>
                    <a:pt x="387" y="374"/>
                    <a:pt x="353" y="394"/>
                    <a:pt x="330" y="421"/>
                  </a:cubicBezTo>
                  <a:cubicBezTo>
                    <a:pt x="324" y="426"/>
                    <a:pt x="317" y="436"/>
                    <a:pt x="313" y="443"/>
                  </a:cubicBezTo>
                  <a:cubicBezTo>
                    <a:pt x="293" y="460"/>
                    <a:pt x="282" y="482"/>
                    <a:pt x="280" y="508"/>
                  </a:cubicBezTo>
                  <a:cubicBezTo>
                    <a:pt x="280" y="508"/>
                    <a:pt x="272" y="503"/>
                    <a:pt x="272" y="4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7"/>
            <p:cNvSpPr/>
            <p:nvPr/>
          </p:nvSpPr>
          <p:spPr bwMode="auto">
            <a:xfrm>
              <a:off x="2046288" y="3116263"/>
              <a:ext cx="22225" cy="15875"/>
            </a:xfrm>
            <a:custGeom>
              <a:avLst/>
              <a:gdLst>
                <a:gd name="T0" fmla="*/ 0 w 5"/>
                <a:gd name="T1" fmla="*/ 4 h 4"/>
                <a:gd name="T2" fmla="*/ 5 w 5"/>
                <a:gd name="T3" fmla="*/ 2 h 4"/>
                <a:gd name="T4" fmla="*/ 0 w 5"/>
                <a:gd name="T5" fmla="*/ 4 h 4"/>
              </a:gdLst>
              <a:ahLst/>
              <a:cxnLst>
                <a:cxn ang="0">
                  <a:pos x="T0" y="T1"/>
                </a:cxn>
                <a:cxn ang="0">
                  <a:pos x="T2" y="T3"/>
                </a:cxn>
                <a:cxn ang="0">
                  <a:pos x="T4" y="T5"/>
                </a:cxn>
              </a:cxnLst>
              <a:rect l="0" t="0" r="r" b="b"/>
              <a:pathLst>
                <a:path w="5" h="4">
                  <a:moveTo>
                    <a:pt x="0" y="4"/>
                  </a:moveTo>
                  <a:cubicBezTo>
                    <a:pt x="2" y="3"/>
                    <a:pt x="3" y="0"/>
                    <a:pt x="5" y="2"/>
                  </a:cubicBezTo>
                  <a:cubicBezTo>
                    <a:pt x="4" y="2"/>
                    <a:pt x="2" y="4"/>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
            <p:cNvSpPr/>
            <p:nvPr/>
          </p:nvSpPr>
          <p:spPr bwMode="auto">
            <a:xfrm>
              <a:off x="2020888" y="2746375"/>
              <a:ext cx="12700" cy="7937"/>
            </a:xfrm>
            <a:custGeom>
              <a:avLst/>
              <a:gdLst>
                <a:gd name="T0" fmla="*/ 1 w 3"/>
                <a:gd name="T1" fmla="*/ 2 h 2"/>
                <a:gd name="T2" fmla="*/ 1 w 3"/>
                <a:gd name="T3" fmla="*/ 0 h 2"/>
                <a:gd name="T4" fmla="*/ 3 w 3"/>
                <a:gd name="T5" fmla="*/ 2 h 2"/>
                <a:gd name="T6" fmla="*/ 1 w 3"/>
                <a:gd name="T7" fmla="*/ 2 h 2"/>
              </a:gdLst>
              <a:ahLst/>
              <a:cxnLst>
                <a:cxn ang="0">
                  <a:pos x="T0" y="T1"/>
                </a:cxn>
                <a:cxn ang="0">
                  <a:pos x="T2" y="T3"/>
                </a:cxn>
                <a:cxn ang="0">
                  <a:pos x="T4" y="T5"/>
                </a:cxn>
                <a:cxn ang="0">
                  <a:pos x="T6" y="T7"/>
                </a:cxn>
              </a:cxnLst>
              <a:rect l="0" t="0" r="r" b="b"/>
              <a:pathLst>
                <a:path w="3" h="2">
                  <a:moveTo>
                    <a:pt x="1" y="2"/>
                  </a:moveTo>
                  <a:cubicBezTo>
                    <a:pt x="0" y="2"/>
                    <a:pt x="1" y="0"/>
                    <a:pt x="1" y="0"/>
                  </a:cubicBezTo>
                  <a:cubicBezTo>
                    <a:pt x="1" y="1"/>
                    <a:pt x="3" y="1"/>
                    <a:pt x="3" y="2"/>
                  </a:cubicBezTo>
                  <a:cubicBezTo>
                    <a:pt x="2" y="1"/>
                    <a:pt x="1"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9"/>
            <p:cNvSpPr/>
            <p:nvPr/>
          </p:nvSpPr>
          <p:spPr bwMode="auto">
            <a:xfrm>
              <a:off x="1982788" y="2660650"/>
              <a:ext cx="30163" cy="30162"/>
            </a:xfrm>
            <a:custGeom>
              <a:avLst/>
              <a:gdLst>
                <a:gd name="T0" fmla="*/ 0 w 7"/>
                <a:gd name="T1" fmla="*/ 1 h 7"/>
                <a:gd name="T2" fmla="*/ 7 w 7"/>
                <a:gd name="T3" fmla="*/ 7 h 7"/>
                <a:gd name="T4" fmla="*/ 0 w 7"/>
                <a:gd name="T5" fmla="*/ 1 h 7"/>
              </a:gdLst>
              <a:ahLst/>
              <a:cxnLst>
                <a:cxn ang="0">
                  <a:pos x="T0" y="T1"/>
                </a:cxn>
                <a:cxn ang="0">
                  <a:pos x="T2" y="T3"/>
                </a:cxn>
                <a:cxn ang="0">
                  <a:pos x="T4" y="T5"/>
                </a:cxn>
              </a:cxnLst>
              <a:rect l="0" t="0" r="r" b="b"/>
              <a:pathLst>
                <a:path w="7" h="7">
                  <a:moveTo>
                    <a:pt x="0" y="1"/>
                  </a:moveTo>
                  <a:cubicBezTo>
                    <a:pt x="2" y="0"/>
                    <a:pt x="5" y="4"/>
                    <a:pt x="7" y="7"/>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10"/>
            <p:cNvSpPr/>
            <p:nvPr/>
          </p:nvSpPr>
          <p:spPr bwMode="auto">
            <a:xfrm>
              <a:off x="1965326" y="2562225"/>
              <a:ext cx="9525" cy="12700"/>
            </a:xfrm>
            <a:custGeom>
              <a:avLst/>
              <a:gdLst>
                <a:gd name="T0" fmla="*/ 0 w 2"/>
                <a:gd name="T1" fmla="*/ 2 h 3"/>
                <a:gd name="T2" fmla="*/ 2 w 2"/>
                <a:gd name="T3" fmla="*/ 2 h 3"/>
                <a:gd name="T4" fmla="*/ 0 w 2"/>
                <a:gd name="T5" fmla="*/ 2 h 3"/>
              </a:gdLst>
              <a:ahLst/>
              <a:cxnLst>
                <a:cxn ang="0">
                  <a:pos x="T0" y="T1"/>
                </a:cxn>
                <a:cxn ang="0">
                  <a:pos x="T2" y="T3"/>
                </a:cxn>
                <a:cxn ang="0">
                  <a:pos x="T4" y="T5"/>
                </a:cxn>
              </a:cxnLst>
              <a:rect l="0" t="0" r="r" b="b"/>
              <a:pathLst>
                <a:path w="2" h="3">
                  <a:moveTo>
                    <a:pt x="0" y="2"/>
                  </a:moveTo>
                  <a:cubicBezTo>
                    <a:pt x="0" y="0"/>
                    <a:pt x="1" y="0"/>
                    <a:pt x="2" y="2"/>
                  </a:cubicBezTo>
                  <a:cubicBezTo>
                    <a:pt x="1" y="3"/>
                    <a:pt x="1"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11"/>
            <p:cNvSpPr/>
            <p:nvPr/>
          </p:nvSpPr>
          <p:spPr bwMode="auto">
            <a:xfrm>
              <a:off x="1944688" y="2559050"/>
              <a:ext cx="12700" cy="15875"/>
            </a:xfrm>
            <a:custGeom>
              <a:avLst/>
              <a:gdLst>
                <a:gd name="T0" fmla="*/ 1 w 3"/>
                <a:gd name="T1" fmla="*/ 4 h 4"/>
                <a:gd name="T2" fmla="*/ 1 w 3"/>
                <a:gd name="T3" fmla="*/ 0 h 4"/>
                <a:gd name="T4" fmla="*/ 1 w 3"/>
                <a:gd name="T5" fmla="*/ 4 h 4"/>
              </a:gdLst>
              <a:ahLst/>
              <a:cxnLst>
                <a:cxn ang="0">
                  <a:pos x="T0" y="T1"/>
                </a:cxn>
                <a:cxn ang="0">
                  <a:pos x="T2" y="T3"/>
                </a:cxn>
                <a:cxn ang="0">
                  <a:pos x="T4" y="T5"/>
                </a:cxn>
              </a:cxnLst>
              <a:rect l="0" t="0" r="r" b="b"/>
              <a:pathLst>
                <a:path w="3" h="4">
                  <a:moveTo>
                    <a:pt x="1" y="4"/>
                  </a:moveTo>
                  <a:cubicBezTo>
                    <a:pt x="0" y="2"/>
                    <a:pt x="0" y="1"/>
                    <a:pt x="1" y="0"/>
                  </a:cubicBezTo>
                  <a:cubicBezTo>
                    <a:pt x="0" y="1"/>
                    <a:pt x="3" y="3"/>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12"/>
            <p:cNvSpPr/>
            <p:nvPr/>
          </p:nvSpPr>
          <p:spPr bwMode="auto">
            <a:xfrm>
              <a:off x="1863726" y="2384425"/>
              <a:ext cx="22225" cy="17462"/>
            </a:xfrm>
            <a:custGeom>
              <a:avLst/>
              <a:gdLst>
                <a:gd name="T0" fmla="*/ 3 w 5"/>
                <a:gd name="T1" fmla="*/ 4 h 4"/>
                <a:gd name="T2" fmla="*/ 1 w 5"/>
                <a:gd name="T3" fmla="*/ 0 h 4"/>
                <a:gd name="T4" fmla="*/ 3 w 5"/>
                <a:gd name="T5" fmla="*/ 4 h 4"/>
              </a:gdLst>
              <a:ahLst/>
              <a:cxnLst>
                <a:cxn ang="0">
                  <a:pos x="T0" y="T1"/>
                </a:cxn>
                <a:cxn ang="0">
                  <a:pos x="T2" y="T3"/>
                </a:cxn>
                <a:cxn ang="0">
                  <a:pos x="T4" y="T5"/>
                </a:cxn>
              </a:cxnLst>
              <a:rect l="0" t="0" r="r" b="b"/>
              <a:pathLst>
                <a:path w="5" h="4">
                  <a:moveTo>
                    <a:pt x="3" y="4"/>
                  </a:moveTo>
                  <a:cubicBezTo>
                    <a:pt x="2" y="3"/>
                    <a:pt x="0" y="1"/>
                    <a:pt x="1" y="0"/>
                  </a:cubicBezTo>
                  <a:cubicBezTo>
                    <a:pt x="1" y="1"/>
                    <a:pt x="5" y="3"/>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13"/>
            <p:cNvSpPr/>
            <p:nvPr/>
          </p:nvSpPr>
          <p:spPr bwMode="auto">
            <a:xfrm>
              <a:off x="1825626" y="2311400"/>
              <a:ext cx="7938" cy="12700"/>
            </a:xfrm>
            <a:custGeom>
              <a:avLst/>
              <a:gdLst>
                <a:gd name="T0" fmla="*/ 1 w 2"/>
                <a:gd name="T1" fmla="*/ 3 h 3"/>
                <a:gd name="T2" fmla="*/ 0 w 2"/>
                <a:gd name="T3" fmla="*/ 2 h 3"/>
                <a:gd name="T4" fmla="*/ 2 w 2"/>
                <a:gd name="T5" fmla="*/ 2 h 3"/>
                <a:gd name="T6" fmla="*/ 1 w 2"/>
                <a:gd name="T7" fmla="*/ 3 h 3"/>
              </a:gdLst>
              <a:ahLst/>
              <a:cxnLst>
                <a:cxn ang="0">
                  <a:pos x="T0" y="T1"/>
                </a:cxn>
                <a:cxn ang="0">
                  <a:pos x="T2" y="T3"/>
                </a:cxn>
                <a:cxn ang="0">
                  <a:pos x="T4" y="T5"/>
                </a:cxn>
                <a:cxn ang="0">
                  <a:pos x="T6" y="T7"/>
                </a:cxn>
              </a:cxnLst>
              <a:rect l="0" t="0" r="r" b="b"/>
              <a:pathLst>
                <a:path w="2" h="3">
                  <a:moveTo>
                    <a:pt x="1" y="3"/>
                  </a:moveTo>
                  <a:cubicBezTo>
                    <a:pt x="1" y="3"/>
                    <a:pt x="1" y="2"/>
                    <a:pt x="0" y="2"/>
                  </a:cubicBezTo>
                  <a:cubicBezTo>
                    <a:pt x="0" y="0"/>
                    <a:pt x="2" y="1"/>
                    <a:pt x="2" y="2"/>
                  </a:cubicBezTo>
                  <a:lnTo>
                    <a:pt x="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14"/>
            <p:cNvSpPr/>
            <p:nvPr/>
          </p:nvSpPr>
          <p:spPr bwMode="auto">
            <a:xfrm>
              <a:off x="2382838" y="1163638"/>
              <a:ext cx="7938" cy="9525"/>
            </a:xfrm>
            <a:custGeom>
              <a:avLst/>
              <a:gdLst>
                <a:gd name="T0" fmla="*/ 5 w 5"/>
                <a:gd name="T1" fmla="*/ 0 h 6"/>
                <a:gd name="T2" fmla="*/ 0 w 5"/>
                <a:gd name="T3" fmla="*/ 6 h 6"/>
                <a:gd name="T4" fmla="*/ 0 w 5"/>
                <a:gd name="T5" fmla="*/ 0 h 6"/>
                <a:gd name="T6" fmla="*/ 5 w 5"/>
                <a:gd name="T7" fmla="*/ 0 h 6"/>
              </a:gdLst>
              <a:ahLst/>
              <a:cxnLst>
                <a:cxn ang="0">
                  <a:pos x="T0" y="T1"/>
                </a:cxn>
                <a:cxn ang="0">
                  <a:pos x="T2" y="T3"/>
                </a:cxn>
                <a:cxn ang="0">
                  <a:pos x="T4" y="T5"/>
                </a:cxn>
                <a:cxn ang="0">
                  <a:pos x="T6" y="T7"/>
                </a:cxn>
              </a:cxnLst>
              <a:rect l="0" t="0" r="r" b="b"/>
              <a:pathLst>
                <a:path w="5" h="6">
                  <a:moveTo>
                    <a:pt x="5" y="0"/>
                  </a:moveTo>
                  <a:lnTo>
                    <a:pt x="0" y="6"/>
                  </a:lnTo>
                  <a:lnTo>
                    <a:pt x="0" y="0"/>
                  </a:ln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15"/>
            <p:cNvSpPr/>
            <p:nvPr/>
          </p:nvSpPr>
          <p:spPr bwMode="auto">
            <a:xfrm>
              <a:off x="3019426" y="1325563"/>
              <a:ext cx="17463" cy="12700"/>
            </a:xfrm>
            <a:custGeom>
              <a:avLst/>
              <a:gdLst>
                <a:gd name="T0" fmla="*/ 2 w 4"/>
                <a:gd name="T1" fmla="*/ 0 h 3"/>
                <a:gd name="T2" fmla="*/ 2 w 4"/>
                <a:gd name="T3" fmla="*/ 3 h 3"/>
                <a:gd name="T4" fmla="*/ 2 w 4"/>
                <a:gd name="T5" fmla="*/ 0 h 3"/>
              </a:gdLst>
              <a:ahLst/>
              <a:cxnLst>
                <a:cxn ang="0">
                  <a:pos x="T0" y="T1"/>
                </a:cxn>
                <a:cxn ang="0">
                  <a:pos x="T2" y="T3"/>
                </a:cxn>
                <a:cxn ang="0">
                  <a:pos x="T4" y="T5"/>
                </a:cxn>
              </a:cxnLst>
              <a:rect l="0" t="0" r="r" b="b"/>
              <a:pathLst>
                <a:path w="4" h="3">
                  <a:moveTo>
                    <a:pt x="2" y="0"/>
                  </a:moveTo>
                  <a:cubicBezTo>
                    <a:pt x="4" y="1"/>
                    <a:pt x="2" y="3"/>
                    <a:pt x="2" y="3"/>
                  </a:cubicBezTo>
                  <a:cubicBezTo>
                    <a:pt x="0" y="2"/>
                    <a:pt x="4" y="2"/>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16"/>
            <p:cNvSpPr/>
            <p:nvPr/>
          </p:nvSpPr>
          <p:spPr bwMode="auto">
            <a:xfrm>
              <a:off x="3273426" y="1585913"/>
              <a:ext cx="12700" cy="7937"/>
            </a:xfrm>
            <a:custGeom>
              <a:avLst/>
              <a:gdLst>
                <a:gd name="T0" fmla="*/ 0 w 8"/>
                <a:gd name="T1" fmla="*/ 5 h 5"/>
                <a:gd name="T2" fmla="*/ 0 w 8"/>
                <a:gd name="T3" fmla="*/ 5 h 5"/>
                <a:gd name="T4" fmla="*/ 8 w 8"/>
                <a:gd name="T5" fmla="*/ 0 h 5"/>
                <a:gd name="T6" fmla="*/ 0 w 8"/>
                <a:gd name="T7" fmla="*/ 5 h 5"/>
              </a:gdLst>
              <a:ahLst/>
              <a:cxnLst>
                <a:cxn ang="0">
                  <a:pos x="T0" y="T1"/>
                </a:cxn>
                <a:cxn ang="0">
                  <a:pos x="T2" y="T3"/>
                </a:cxn>
                <a:cxn ang="0">
                  <a:pos x="T4" y="T5"/>
                </a:cxn>
                <a:cxn ang="0">
                  <a:pos x="T6" y="T7"/>
                </a:cxn>
              </a:cxnLst>
              <a:rect l="0" t="0" r="r" b="b"/>
              <a:pathLst>
                <a:path w="8" h="5">
                  <a:moveTo>
                    <a:pt x="0" y="5"/>
                  </a:moveTo>
                  <a:lnTo>
                    <a:pt x="0" y="5"/>
                  </a:lnTo>
                  <a:lnTo>
                    <a:pt x="8" y="0"/>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17"/>
            <p:cNvSpPr/>
            <p:nvPr/>
          </p:nvSpPr>
          <p:spPr bwMode="auto">
            <a:xfrm>
              <a:off x="2016126" y="3111500"/>
              <a:ext cx="42863" cy="12700"/>
            </a:xfrm>
            <a:custGeom>
              <a:avLst/>
              <a:gdLst>
                <a:gd name="T0" fmla="*/ 6 w 10"/>
                <a:gd name="T1" fmla="*/ 1 h 3"/>
                <a:gd name="T2" fmla="*/ 2 w 10"/>
                <a:gd name="T3" fmla="*/ 2 h 3"/>
                <a:gd name="T4" fmla="*/ 6 w 10"/>
                <a:gd name="T5" fmla="*/ 1 h 3"/>
              </a:gdLst>
              <a:ahLst/>
              <a:cxnLst>
                <a:cxn ang="0">
                  <a:pos x="T0" y="T1"/>
                </a:cxn>
                <a:cxn ang="0">
                  <a:pos x="T2" y="T3"/>
                </a:cxn>
                <a:cxn ang="0">
                  <a:pos x="T4" y="T5"/>
                </a:cxn>
              </a:cxnLst>
              <a:rect l="0" t="0" r="r" b="b"/>
              <a:pathLst>
                <a:path w="10" h="3">
                  <a:moveTo>
                    <a:pt x="6" y="1"/>
                  </a:moveTo>
                  <a:cubicBezTo>
                    <a:pt x="0" y="2"/>
                    <a:pt x="10" y="3"/>
                    <a:pt x="2" y="2"/>
                  </a:cubicBezTo>
                  <a:cubicBezTo>
                    <a:pt x="3" y="1"/>
                    <a:pt x="4" y="0"/>
                    <a:pt x="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8"/>
            <p:cNvSpPr/>
            <p:nvPr/>
          </p:nvSpPr>
          <p:spPr bwMode="auto">
            <a:xfrm>
              <a:off x="1366838" y="3055938"/>
              <a:ext cx="1465263" cy="2847975"/>
            </a:xfrm>
            <a:custGeom>
              <a:avLst/>
              <a:gdLst>
                <a:gd name="T0" fmla="*/ 133 w 345"/>
                <a:gd name="T1" fmla="*/ 507 h 670"/>
                <a:gd name="T2" fmla="*/ 193 w 345"/>
                <a:gd name="T3" fmla="*/ 391 h 670"/>
                <a:gd name="T4" fmla="*/ 197 w 345"/>
                <a:gd name="T5" fmla="*/ 346 h 670"/>
                <a:gd name="T6" fmla="*/ 192 w 345"/>
                <a:gd name="T7" fmla="*/ 234 h 670"/>
                <a:gd name="T8" fmla="*/ 248 w 345"/>
                <a:gd name="T9" fmla="*/ 202 h 670"/>
                <a:gd name="T10" fmla="*/ 181 w 345"/>
                <a:gd name="T11" fmla="*/ 188 h 670"/>
                <a:gd name="T12" fmla="*/ 202 w 345"/>
                <a:gd name="T13" fmla="*/ 160 h 670"/>
                <a:gd name="T14" fmla="*/ 263 w 345"/>
                <a:gd name="T15" fmla="*/ 144 h 670"/>
                <a:gd name="T16" fmla="*/ 311 w 345"/>
                <a:gd name="T17" fmla="*/ 134 h 670"/>
                <a:gd name="T18" fmla="*/ 305 w 345"/>
                <a:gd name="T19" fmla="*/ 158 h 670"/>
                <a:gd name="T20" fmla="*/ 309 w 345"/>
                <a:gd name="T21" fmla="*/ 155 h 670"/>
                <a:gd name="T22" fmla="*/ 310 w 345"/>
                <a:gd name="T23" fmla="*/ 139 h 670"/>
                <a:gd name="T24" fmla="*/ 309 w 345"/>
                <a:gd name="T25" fmla="*/ 155 h 670"/>
                <a:gd name="T26" fmla="*/ 290 w 345"/>
                <a:gd name="T27" fmla="*/ 146 h 670"/>
                <a:gd name="T28" fmla="*/ 241 w 345"/>
                <a:gd name="T29" fmla="*/ 146 h 670"/>
                <a:gd name="T30" fmla="*/ 175 w 345"/>
                <a:gd name="T31" fmla="*/ 148 h 670"/>
                <a:gd name="T32" fmla="*/ 128 w 345"/>
                <a:gd name="T33" fmla="*/ 136 h 670"/>
                <a:gd name="T34" fmla="*/ 135 w 345"/>
                <a:gd name="T35" fmla="*/ 113 h 670"/>
                <a:gd name="T36" fmla="*/ 172 w 345"/>
                <a:gd name="T37" fmla="*/ 99 h 670"/>
                <a:gd name="T38" fmla="*/ 202 w 345"/>
                <a:gd name="T39" fmla="*/ 89 h 670"/>
                <a:gd name="T40" fmla="*/ 220 w 345"/>
                <a:gd name="T41" fmla="*/ 85 h 670"/>
                <a:gd name="T42" fmla="*/ 265 w 345"/>
                <a:gd name="T43" fmla="*/ 81 h 670"/>
                <a:gd name="T44" fmla="*/ 312 w 345"/>
                <a:gd name="T45" fmla="*/ 62 h 670"/>
                <a:gd name="T46" fmla="*/ 297 w 345"/>
                <a:gd name="T47" fmla="*/ 84 h 670"/>
                <a:gd name="T48" fmla="*/ 262 w 345"/>
                <a:gd name="T49" fmla="*/ 81 h 670"/>
                <a:gd name="T50" fmla="*/ 169 w 345"/>
                <a:gd name="T51" fmla="*/ 92 h 670"/>
                <a:gd name="T52" fmla="*/ 146 w 345"/>
                <a:gd name="T53" fmla="*/ 78 h 670"/>
                <a:gd name="T54" fmla="*/ 153 w 345"/>
                <a:gd name="T55" fmla="*/ 51 h 670"/>
                <a:gd name="T56" fmla="*/ 186 w 345"/>
                <a:gd name="T57" fmla="*/ 40 h 670"/>
                <a:gd name="T58" fmla="*/ 216 w 345"/>
                <a:gd name="T59" fmla="*/ 27 h 670"/>
                <a:gd name="T60" fmla="*/ 233 w 345"/>
                <a:gd name="T61" fmla="*/ 28 h 670"/>
                <a:gd name="T62" fmla="*/ 263 w 345"/>
                <a:gd name="T63" fmla="*/ 36 h 670"/>
                <a:gd name="T64" fmla="*/ 295 w 345"/>
                <a:gd name="T65" fmla="*/ 26 h 670"/>
                <a:gd name="T66" fmla="*/ 319 w 345"/>
                <a:gd name="T67" fmla="*/ 8 h 670"/>
                <a:gd name="T68" fmla="*/ 334 w 345"/>
                <a:gd name="T69" fmla="*/ 7 h 670"/>
                <a:gd name="T70" fmla="*/ 329 w 345"/>
                <a:gd name="T71" fmla="*/ 39 h 670"/>
                <a:gd name="T72" fmla="*/ 334 w 345"/>
                <a:gd name="T73" fmla="*/ 8 h 670"/>
                <a:gd name="T74" fmla="*/ 332 w 345"/>
                <a:gd name="T75" fmla="*/ 11 h 670"/>
                <a:gd name="T76" fmla="*/ 336 w 345"/>
                <a:gd name="T77" fmla="*/ 14 h 670"/>
                <a:gd name="T78" fmla="*/ 331 w 345"/>
                <a:gd name="T79" fmla="*/ 31 h 670"/>
                <a:gd name="T80" fmla="*/ 288 w 345"/>
                <a:gd name="T81" fmla="*/ 28 h 670"/>
                <a:gd name="T82" fmla="*/ 217 w 345"/>
                <a:gd name="T83" fmla="*/ 22 h 670"/>
                <a:gd name="T84" fmla="*/ 179 w 345"/>
                <a:gd name="T85" fmla="*/ 22 h 670"/>
                <a:gd name="T86" fmla="*/ 200 w 345"/>
                <a:gd name="T87" fmla="*/ 10 h 670"/>
                <a:gd name="T88" fmla="*/ 249 w 345"/>
                <a:gd name="T89" fmla="*/ 3 h 670"/>
                <a:gd name="T90" fmla="*/ 344 w 345"/>
                <a:gd name="T91" fmla="*/ 17 h 670"/>
                <a:gd name="T92" fmla="*/ 324 w 345"/>
                <a:gd name="T93" fmla="*/ 37 h 670"/>
                <a:gd name="T94" fmla="*/ 226 w 345"/>
                <a:gd name="T95" fmla="*/ 56 h 670"/>
                <a:gd name="T96" fmla="*/ 144 w 345"/>
                <a:gd name="T97" fmla="*/ 59 h 670"/>
                <a:gd name="T98" fmla="*/ 158 w 345"/>
                <a:gd name="T99" fmla="*/ 61 h 670"/>
                <a:gd name="T100" fmla="*/ 292 w 345"/>
                <a:gd name="T101" fmla="*/ 55 h 670"/>
                <a:gd name="T102" fmla="*/ 324 w 345"/>
                <a:gd name="T103" fmla="*/ 93 h 670"/>
                <a:gd name="T104" fmla="*/ 267 w 345"/>
                <a:gd name="T105" fmla="*/ 108 h 670"/>
                <a:gd name="T106" fmla="*/ 150 w 345"/>
                <a:gd name="T107" fmla="*/ 137 h 670"/>
                <a:gd name="T108" fmla="*/ 149 w 345"/>
                <a:gd name="T109" fmla="*/ 111 h 670"/>
                <a:gd name="T110" fmla="*/ 234 w 345"/>
                <a:gd name="T111" fmla="*/ 122 h 670"/>
                <a:gd name="T112" fmla="*/ 325 w 345"/>
                <a:gd name="T113" fmla="*/ 138 h 670"/>
                <a:gd name="T114" fmla="*/ 313 w 345"/>
                <a:gd name="T115" fmla="*/ 163 h 670"/>
                <a:gd name="T116" fmla="*/ 192 w 345"/>
                <a:gd name="T117" fmla="*/ 192 h 670"/>
                <a:gd name="T118" fmla="*/ 192 w 345"/>
                <a:gd name="T119" fmla="*/ 164 h 670"/>
                <a:gd name="T120" fmla="*/ 265 w 345"/>
                <a:gd name="T121" fmla="*/ 217 h 670"/>
                <a:gd name="T122" fmla="*/ 216 w 345"/>
                <a:gd name="T123" fmla="*/ 313 h 670"/>
                <a:gd name="T124" fmla="*/ 206 w 345"/>
                <a:gd name="T125" fmla="*/ 431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5" h="670">
                  <a:moveTo>
                    <a:pt x="9" y="647"/>
                  </a:moveTo>
                  <a:cubicBezTo>
                    <a:pt x="17" y="626"/>
                    <a:pt x="43" y="612"/>
                    <a:pt x="54" y="592"/>
                  </a:cubicBezTo>
                  <a:cubicBezTo>
                    <a:pt x="56" y="590"/>
                    <a:pt x="57" y="596"/>
                    <a:pt x="60" y="591"/>
                  </a:cubicBezTo>
                  <a:cubicBezTo>
                    <a:pt x="71" y="570"/>
                    <a:pt x="97" y="547"/>
                    <a:pt x="118" y="530"/>
                  </a:cubicBezTo>
                  <a:cubicBezTo>
                    <a:pt x="118" y="532"/>
                    <a:pt x="118" y="532"/>
                    <a:pt x="118" y="532"/>
                  </a:cubicBezTo>
                  <a:cubicBezTo>
                    <a:pt x="122" y="528"/>
                    <a:pt x="122" y="521"/>
                    <a:pt x="126" y="517"/>
                  </a:cubicBezTo>
                  <a:cubicBezTo>
                    <a:pt x="127" y="518"/>
                    <a:pt x="126" y="519"/>
                    <a:pt x="128" y="519"/>
                  </a:cubicBezTo>
                  <a:cubicBezTo>
                    <a:pt x="127" y="516"/>
                    <a:pt x="133" y="511"/>
                    <a:pt x="133" y="507"/>
                  </a:cubicBezTo>
                  <a:cubicBezTo>
                    <a:pt x="135" y="506"/>
                    <a:pt x="137" y="508"/>
                    <a:pt x="139" y="506"/>
                  </a:cubicBezTo>
                  <a:cubicBezTo>
                    <a:pt x="139" y="502"/>
                    <a:pt x="139" y="502"/>
                    <a:pt x="139" y="502"/>
                  </a:cubicBezTo>
                  <a:cubicBezTo>
                    <a:pt x="138" y="491"/>
                    <a:pt x="152" y="486"/>
                    <a:pt x="155" y="474"/>
                  </a:cubicBezTo>
                  <a:cubicBezTo>
                    <a:pt x="155" y="474"/>
                    <a:pt x="155" y="476"/>
                    <a:pt x="156" y="475"/>
                  </a:cubicBezTo>
                  <a:cubicBezTo>
                    <a:pt x="163" y="457"/>
                    <a:pt x="176" y="437"/>
                    <a:pt x="183" y="418"/>
                  </a:cubicBezTo>
                  <a:cubicBezTo>
                    <a:pt x="184" y="419"/>
                    <a:pt x="185" y="420"/>
                    <a:pt x="187" y="420"/>
                  </a:cubicBezTo>
                  <a:cubicBezTo>
                    <a:pt x="184" y="418"/>
                    <a:pt x="187" y="411"/>
                    <a:pt x="188" y="406"/>
                  </a:cubicBezTo>
                  <a:cubicBezTo>
                    <a:pt x="192" y="405"/>
                    <a:pt x="189" y="396"/>
                    <a:pt x="193" y="391"/>
                  </a:cubicBezTo>
                  <a:cubicBezTo>
                    <a:pt x="193" y="391"/>
                    <a:pt x="193" y="391"/>
                    <a:pt x="193" y="391"/>
                  </a:cubicBezTo>
                  <a:cubicBezTo>
                    <a:pt x="191" y="386"/>
                    <a:pt x="197" y="385"/>
                    <a:pt x="194" y="380"/>
                  </a:cubicBezTo>
                  <a:cubicBezTo>
                    <a:pt x="198" y="378"/>
                    <a:pt x="198" y="378"/>
                    <a:pt x="198" y="378"/>
                  </a:cubicBezTo>
                  <a:cubicBezTo>
                    <a:pt x="193" y="375"/>
                    <a:pt x="201" y="372"/>
                    <a:pt x="200" y="367"/>
                  </a:cubicBezTo>
                  <a:cubicBezTo>
                    <a:pt x="199" y="367"/>
                    <a:pt x="199" y="367"/>
                    <a:pt x="199" y="367"/>
                  </a:cubicBezTo>
                  <a:cubicBezTo>
                    <a:pt x="198" y="364"/>
                    <a:pt x="200" y="362"/>
                    <a:pt x="200" y="358"/>
                  </a:cubicBezTo>
                  <a:cubicBezTo>
                    <a:pt x="200" y="358"/>
                    <a:pt x="200" y="358"/>
                    <a:pt x="200" y="358"/>
                  </a:cubicBezTo>
                  <a:cubicBezTo>
                    <a:pt x="199" y="350"/>
                    <a:pt x="201" y="345"/>
                    <a:pt x="197" y="346"/>
                  </a:cubicBezTo>
                  <a:cubicBezTo>
                    <a:pt x="200" y="343"/>
                    <a:pt x="199" y="354"/>
                    <a:pt x="203" y="349"/>
                  </a:cubicBezTo>
                  <a:cubicBezTo>
                    <a:pt x="200" y="320"/>
                    <a:pt x="176" y="304"/>
                    <a:pt x="167" y="275"/>
                  </a:cubicBezTo>
                  <a:cubicBezTo>
                    <a:pt x="168" y="271"/>
                    <a:pt x="169" y="269"/>
                    <a:pt x="171" y="269"/>
                  </a:cubicBezTo>
                  <a:cubicBezTo>
                    <a:pt x="170" y="266"/>
                    <a:pt x="174" y="259"/>
                    <a:pt x="174" y="256"/>
                  </a:cubicBezTo>
                  <a:cubicBezTo>
                    <a:pt x="173" y="257"/>
                    <a:pt x="176" y="255"/>
                    <a:pt x="177" y="254"/>
                  </a:cubicBezTo>
                  <a:cubicBezTo>
                    <a:pt x="181" y="251"/>
                    <a:pt x="177" y="248"/>
                    <a:pt x="182" y="244"/>
                  </a:cubicBezTo>
                  <a:cubicBezTo>
                    <a:pt x="181" y="246"/>
                    <a:pt x="182" y="248"/>
                    <a:pt x="183" y="248"/>
                  </a:cubicBezTo>
                  <a:cubicBezTo>
                    <a:pt x="184" y="243"/>
                    <a:pt x="189" y="239"/>
                    <a:pt x="192" y="234"/>
                  </a:cubicBezTo>
                  <a:cubicBezTo>
                    <a:pt x="192" y="235"/>
                    <a:pt x="191" y="236"/>
                    <a:pt x="192" y="237"/>
                  </a:cubicBezTo>
                  <a:cubicBezTo>
                    <a:pt x="194" y="230"/>
                    <a:pt x="201" y="230"/>
                    <a:pt x="204" y="226"/>
                  </a:cubicBezTo>
                  <a:cubicBezTo>
                    <a:pt x="204" y="228"/>
                    <a:pt x="204" y="228"/>
                    <a:pt x="204" y="228"/>
                  </a:cubicBezTo>
                  <a:cubicBezTo>
                    <a:pt x="212" y="226"/>
                    <a:pt x="203" y="223"/>
                    <a:pt x="210" y="221"/>
                  </a:cubicBezTo>
                  <a:cubicBezTo>
                    <a:pt x="209" y="222"/>
                    <a:pt x="210" y="222"/>
                    <a:pt x="210" y="223"/>
                  </a:cubicBezTo>
                  <a:cubicBezTo>
                    <a:pt x="214" y="216"/>
                    <a:pt x="225" y="212"/>
                    <a:pt x="230" y="208"/>
                  </a:cubicBezTo>
                  <a:cubicBezTo>
                    <a:pt x="230" y="209"/>
                    <a:pt x="230" y="209"/>
                    <a:pt x="230" y="209"/>
                  </a:cubicBezTo>
                  <a:cubicBezTo>
                    <a:pt x="236" y="207"/>
                    <a:pt x="244" y="194"/>
                    <a:pt x="248" y="202"/>
                  </a:cubicBezTo>
                  <a:cubicBezTo>
                    <a:pt x="246" y="200"/>
                    <a:pt x="251" y="197"/>
                    <a:pt x="243" y="195"/>
                  </a:cubicBezTo>
                  <a:cubicBezTo>
                    <a:pt x="242" y="199"/>
                    <a:pt x="230" y="194"/>
                    <a:pt x="233" y="200"/>
                  </a:cubicBezTo>
                  <a:cubicBezTo>
                    <a:pt x="227" y="198"/>
                    <a:pt x="217" y="195"/>
                    <a:pt x="212" y="196"/>
                  </a:cubicBezTo>
                  <a:cubicBezTo>
                    <a:pt x="215" y="195"/>
                    <a:pt x="209" y="191"/>
                    <a:pt x="215" y="191"/>
                  </a:cubicBezTo>
                  <a:cubicBezTo>
                    <a:pt x="211" y="188"/>
                    <a:pt x="211" y="188"/>
                    <a:pt x="211" y="188"/>
                  </a:cubicBezTo>
                  <a:cubicBezTo>
                    <a:pt x="212" y="187"/>
                    <a:pt x="215" y="189"/>
                    <a:pt x="214" y="187"/>
                  </a:cubicBezTo>
                  <a:cubicBezTo>
                    <a:pt x="211" y="187"/>
                    <a:pt x="203" y="188"/>
                    <a:pt x="201" y="186"/>
                  </a:cubicBezTo>
                  <a:cubicBezTo>
                    <a:pt x="196" y="188"/>
                    <a:pt x="189" y="192"/>
                    <a:pt x="181" y="188"/>
                  </a:cubicBezTo>
                  <a:cubicBezTo>
                    <a:pt x="185" y="188"/>
                    <a:pt x="181" y="183"/>
                    <a:pt x="184" y="183"/>
                  </a:cubicBezTo>
                  <a:cubicBezTo>
                    <a:pt x="181" y="179"/>
                    <a:pt x="170" y="193"/>
                    <a:pt x="172" y="172"/>
                  </a:cubicBezTo>
                  <a:cubicBezTo>
                    <a:pt x="175" y="170"/>
                    <a:pt x="175" y="174"/>
                    <a:pt x="178" y="170"/>
                  </a:cubicBezTo>
                  <a:cubicBezTo>
                    <a:pt x="177" y="170"/>
                    <a:pt x="178" y="168"/>
                    <a:pt x="179" y="166"/>
                  </a:cubicBezTo>
                  <a:cubicBezTo>
                    <a:pt x="180" y="165"/>
                    <a:pt x="190" y="159"/>
                    <a:pt x="193" y="162"/>
                  </a:cubicBezTo>
                  <a:cubicBezTo>
                    <a:pt x="195" y="163"/>
                    <a:pt x="189" y="165"/>
                    <a:pt x="192" y="165"/>
                  </a:cubicBezTo>
                  <a:cubicBezTo>
                    <a:pt x="197" y="163"/>
                    <a:pt x="197" y="162"/>
                    <a:pt x="202" y="160"/>
                  </a:cubicBezTo>
                  <a:cubicBezTo>
                    <a:pt x="202" y="160"/>
                    <a:pt x="202" y="160"/>
                    <a:pt x="202" y="160"/>
                  </a:cubicBezTo>
                  <a:cubicBezTo>
                    <a:pt x="206" y="160"/>
                    <a:pt x="212" y="156"/>
                    <a:pt x="208" y="155"/>
                  </a:cubicBezTo>
                  <a:cubicBezTo>
                    <a:pt x="205" y="155"/>
                    <a:pt x="209" y="157"/>
                    <a:pt x="205" y="157"/>
                  </a:cubicBezTo>
                  <a:cubicBezTo>
                    <a:pt x="207" y="154"/>
                    <a:pt x="213" y="152"/>
                    <a:pt x="219" y="151"/>
                  </a:cubicBezTo>
                  <a:cubicBezTo>
                    <a:pt x="217" y="152"/>
                    <a:pt x="217" y="153"/>
                    <a:pt x="217" y="154"/>
                  </a:cubicBezTo>
                  <a:cubicBezTo>
                    <a:pt x="224" y="149"/>
                    <a:pt x="231" y="148"/>
                    <a:pt x="239" y="145"/>
                  </a:cubicBezTo>
                  <a:cubicBezTo>
                    <a:pt x="239" y="143"/>
                    <a:pt x="236" y="149"/>
                    <a:pt x="235" y="148"/>
                  </a:cubicBezTo>
                  <a:cubicBezTo>
                    <a:pt x="245" y="150"/>
                    <a:pt x="256" y="143"/>
                    <a:pt x="264" y="146"/>
                  </a:cubicBezTo>
                  <a:cubicBezTo>
                    <a:pt x="263" y="146"/>
                    <a:pt x="263" y="143"/>
                    <a:pt x="263" y="144"/>
                  </a:cubicBezTo>
                  <a:cubicBezTo>
                    <a:pt x="268" y="144"/>
                    <a:pt x="268" y="147"/>
                    <a:pt x="271" y="145"/>
                  </a:cubicBezTo>
                  <a:cubicBezTo>
                    <a:pt x="272" y="147"/>
                    <a:pt x="275" y="144"/>
                    <a:pt x="278" y="144"/>
                  </a:cubicBezTo>
                  <a:cubicBezTo>
                    <a:pt x="280" y="142"/>
                    <a:pt x="279" y="144"/>
                    <a:pt x="276" y="145"/>
                  </a:cubicBezTo>
                  <a:cubicBezTo>
                    <a:pt x="280" y="143"/>
                    <a:pt x="298" y="139"/>
                    <a:pt x="307" y="139"/>
                  </a:cubicBezTo>
                  <a:cubicBezTo>
                    <a:pt x="306" y="138"/>
                    <a:pt x="308" y="137"/>
                    <a:pt x="309" y="136"/>
                  </a:cubicBezTo>
                  <a:cubicBezTo>
                    <a:pt x="311" y="134"/>
                    <a:pt x="311" y="134"/>
                    <a:pt x="311" y="134"/>
                  </a:cubicBezTo>
                  <a:cubicBezTo>
                    <a:pt x="311" y="134"/>
                    <a:pt x="311" y="134"/>
                    <a:pt x="311" y="134"/>
                  </a:cubicBezTo>
                  <a:cubicBezTo>
                    <a:pt x="311" y="134"/>
                    <a:pt x="311" y="134"/>
                    <a:pt x="311" y="134"/>
                  </a:cubicBezTo>
                  <a:cubicBezTo>
                    <a:pt x="311" y="134"/>
                    <a:pt x="311" y="134"/>
                    <a:pt x="311" y="134"/>
                  </a:cubicBezTo>
                  <a:cubicBezTo>
                    <a:pt x="311" y="134"/>
                    <a:pt x="311" y="134"/>
                    <a:pt x="311" y="134"/>
                  </a:cubicBezTo>
                  <a:cubicBezTo>
                    <a:pt x="313" y="129"/>
                    <a:pt x="301" y="179"/>
                    <a:pt x="306" y="158"/>
                  </a:cubicBezTo>
                  <a:cubicBezTo>
                    <a:pt x="306" y="158"/>
                    <a:pt x="306" y="158"/>
                    <a:pt x="306" y="158"/>
                  </a:cubicBezTo>
                  <a:cubicBezTo>
                    <a:pt x="306" y="158"/>
                    <a:pt x="306" y="158"/>
                    <a:pt x="306" y="158"/>
                  </a:cubicBezTo>
                  <a:cubicBezTo>
                    <a:pt x="306" y="158"/>
                    <a:pt x="306" y="158"/>
                    <a:pt x="306" y="158"/>
                  </a:cubicBezTo>
                  <a:cubicBezTo>
                    <a:pt x="306" y="158"/>
                    <a:pt x="306" y="158"/>
                    <a:pt x="306" y="158"/>
                  </a:cubicBezTo>
                  <a:cubicBezTo>
                    <a:pt x="305" y="158"/>
                    <a:pt x="305" y="158"/>
                    <a:pt x="305" y="158"/>
                  </a:cubicBezTo>
                  <a:cubicBezTo>
                    <a:pt x="304" y="158"/>
                    <a:pt x="304" y="158"/>
                    <a:pt x="304" y="158"/>
                  </a:cubicBezTo>
                  <a:cubicBezTo>
                    <a:pt x="307" y="156"/>
                    <a:pt x="307" y="156"/>
                    <a:pt x="307" y="156"/>
                  </a:cubicBezTo>
                  <a:cubicBezTo>
                    <a:pt x="306" y="154"/>
                    <a:pt x="301" y="153"/>
                    <a:pt x="302" y="151"/>
                  </a:cubicBezTo>
                  <a:cubicBezTo>
                    <a:pt x="300" y="152"/>
                    <a:pt x="303" y="153"/>
                    <a:pt x="307" y="154"/>
                  </a:cubicBezTo>
                  <a:cubicBezTo>
                    <a:pt x="308" y="155"/>
                    <a:pt x="308" y="155"/>
                    <a:pt x="308"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8" y="158"/>
                    <a:pt x="316" y="123"/>
                    <a:pt x="313" y="138"/>
                  </a:cubicBezTo>
                  <a:cubicBezTo>
                    <a:pt x="313" y="138"/>
                    <a:pt x="313" y="138"/>
                    <a:pt x="313" y="138"/>
                  </a:cubicBezTo>
                  <a:cubicBezTo>
                    <a:pt x="312" y="138"/>
                    <a:pt x="312" y="138"/>
                    <a:pt x="312" y="138"/>
                  </a:cubicBezTo>
                  <a:cubicBezTo>
                    <a:pt x="310" y="139"/>
                    <a:pt x="310" y="139"/>
                    <a:pt x="310" y="139"/>
                  </a:cubicBezTo>
                  <a:cubicBezTo>
                    <a:pt x="309" y="140"/>
                    <a:pt x="309" y="140"/>
                    <a:pt x="310" y="139"/>
                  </a:cubicBezTo>
                  <a:cubicBezTo>
                    <a:pt x="311" y="139"/>
                    <a:pt x="311" y="139"/>
                    <a:pt x="312" y="139"/>
                  </a:cubicBezTo>
                  <a:cubicBezTo>
                    <a:pt x="313" y="138"/>
                    <a:pt x="313" y="138"/>
                    <a:pt x="313" y="138"/>
                  </a:cubicBezTo>
                  <a:cubicBezTo>
                    <a:pt x="313" y="138"/>
                    <a:pt x="313" y="138"/>
                    <a:pt x="313" y="138"/>
                  </a:cubicBezTo>
                  <a:cubicBezTo>
                    <a:pt x="313" y="138"/>
                    <a:pt x="313" y="138"/>
                    <a:pt x="313" y="138"/>
                  </a:cubicBezTo>
                  <a:cubicBezTo>
                    <a:pt x="313" y="138"/>
                    <a:pt x="313" y="138"/>
                    <a:pt x="313" y="138"/>
                  </a:cubicBezTo>
                  <a:cubicBezTo>
                    <a:pt x="313" y="138"/>
                    <a:pt x="313" y="138"/>
                    <a:pt x="313" y="138"/>
                  </a:cubicBezTo>
                  <a:cubicBezTo>
                    <a:pt x="311" y="146"/>
                    <a:pt x="316" y="122"/>
                    <a:pt x="309" y="155"/>
                  </a:cubicBezTo>
                  <a:cubicBezTo>
                    <a:pt x="309" y="155"/>
                    <a:pt x="309" y="155"/>
                    <a:pt x="309" y="155"/>
                  </a:cubicBezTo>
                  <a:cubicBezTo>
                    <a:pt x="309" y="155"/>
                    <a:pt x="309" y="155"/>
                    <a:pt x="309" y="155"/>
                  </a:cubicBezTo>
                  <a:cubicBezTo>
                    <a:pt x="309" y="155"/>
                    <a:pt x="309" y="155"/>
                    <a:pt x="309" y="155"/>
                  </a:cubicBezTo>
                  <a:cubicBezTo>
                    <a:pt x="309" y="155"/>
                    <a:pt x="309" y="155"/>
                    <a:pt x="309" y="155"/>
                  </a:cubicBezTo>
                  <a:cubicBezTo>
                    <a:pt x="307" y="155"/>
                    <a:pt x="307" y="155"/>
                    <a:pt x="307" y="155"/>
                  </a:cubicBezTo>
                  <a:cubicBezTo>
                    <a:pt x="305" y="154"/>
                    <a:pt x="304" y="154"/>
                    <a:pt x="305" y="153"/>
                  </a:cubicBezTo>
                  <a:cubicBezTo>
                    <a:pt x="302" y="152"/>
                    <a:pt x="298" y="152"/>
                    <a:pt x="296" y="148"/>
                  </a:cubicBezTo>
                  <a:cubicBezTo>
                    <a:pt x="296" y="149"/>
                    <a:pt x="300" y="147"/>
                    <a:pt x="297" y="145"/>
                  </a:cubicBezTo>
                  <a:cubicBezTo>
                    <a:pt x="291" y="144"/>
                    <a:pt x="295" y="146"/>
                    <a:pt x="290" y="146"/>
                  </a:cubicBezTo>
                  <a:cubicBezTo>
                    <a:pt x="287" y="146"/>
                    <a:pt x="287" y="146"/>
                    <a:pt x="287" y="146"/>
                  </a:cubicBezTo>
                  <a:cubicBezTo>
                    <a:pt x="286" y="149"/>
                    <a:pt x="282" y="145"/>
                    <a:pt x="283" y="148"/>
                  </a:cubicBezTo>
                  <a:cubicBezTo>
                    <a:pt x="283" y="146"/>
                    <a:pt x="275" y="148"/>
                    <a:pt x="276" y="144"/>
                  </a:cubicBezTo>
                  <a:cubicBezTo>
                    <a:pt x="277" y="141"/>
                    <a:pt x="277" y="141"/>
                    <a:pt x="277" y="141"/>
                  </a:cubicBezTo>
                  <a:cubicBezTo>
                    <a:pt x="274" y="141"/>
                    <a:pt x="272" y="144"/>
                    <a:pt x="270" y="146"/>
                  </a:cubicBezTo>
                  <a:cubicBezTo>
                    <a:pt x="269" y="145"/>
                    <a:pt x="269" y="145"/>
                    <a:pt x="269" y="144"/>
                  </a:cubicBezTo>
                  <a:cubicBezTo>
                    <a:pt x="268" y="149"/>
                    <a:pt x="262" y="144"/>
                    <a:pt x="259" y="148"/>
                  </a:cubicBezTo>
                  <a:cubicBezTo>
                    <a:pt x="253" y="146"/>
                    <a:pt x="244" y="149"/>
                    <a:pt x="241" y="146"/>
                  </a:cubicBezTo>
                  <a:cubicBezTo>
                    <a:pt x="236" y="148"/>
                    <a:pt x="232" y="150"/>
                    <a:pt x="227" y="149"/>
                  </a:cubicBezTo>
                  <a:cubicBezTo>
                    <a:pt x="228" y="149"/>
                    <a:pt x="229" y="148"/>
                    <a:pt x="230" y="147"/>
                  </a:cubicBezTo>
                  <a:cubicBezTo>
                    <a:pt x="226" y="146"/>
                    <a:pt x="225" y="147"/>
                    <a:pt x="222" y="148"/>
                  </a:cubicBezTo>
                  <a:cubicBezTo>
                    <a:pt x="223" y="148"/>
                    <a:pt x="215" y="146"/>
                    <a:pt x="211" y="145"/>
                  </a:cubicBezTo>
                  <a:cubicBezTo>
                    <a:pt x="206" y="147"/>
                    <a:pt x="208" y="149"/>
                    <a:pt x="208" y="151"/>
                  </a:cubicBezTo>
                  <a:cubicBezTo>
                    <a:pt x="203" y="147"/>
                    <a:pt x="194" y="154"/>
                    <a:pt x="188" y="150"/>
                  </a:cubicBezTo>
                  <a:cubicBezTo>
                    <a:pt x="190" y="150"/>
                    <a:pt x="195" y="148"/>
                    <a:pt x="191" y="146"/>
                  </a:cubicBezTo>
                  <a:cubicBezTo>
                    <a:pt x="187" y="142"/>
                    <a:pt x="182" y="151"/>
                    <a:pt x="175" y="148"/>
                  </a:cubicBezTo>
                  <a:cubicBezTo>
                    <a:pt x="177" y="152"/>
                    <a:pt x="177" y="152"/>
                    <a:pt x="177" y="152"/>
                  </a:cubicBezTo>
                  <a:cubicBezTo>
                    <a:pt x="173" y="149"/>
                    <a:pt x="165" y="153"/>
                    <a:pt x="166" y="149"/>
                  </a:cubicBezTo>
                  <a:cubicBezTo>
                    <a:pt x="163" y="150"/>
                    <a:pt x="157" y="146"/>
                    <a:pt x="157" y="150"/>
                  </a:cubicBezTo>
                  <a:cubicBezTo>
                    <a:pt x="151" y="148"/>
                    <a:pt x="144" y="144"/>
                    <a:pt x="136" y="141"/>
                  </a:cubicBezTo>
                  <a:cubicBezTo>
                    <a:pt x="131" y="138"/>
                    <a:pt x="131" y="138"/>
                    <a:pt x="131" y="138"/>
                  </a:cubicBezTo>
                  <a:cubicBezTo>
                    <a:pt x="129" y="137"/>
                    <a:pt x="129" y="137"/>
                    <a:pt x="129" y="137"/>
                  </a:cubicBezTo>
                  <a:cubicBezTo>
                    <a:pt x="128" y="136"/>
                    <a:pt x="128" y="136"/>
                    <a:pt x="128" y="136"/>
                  </a:cubicBezTo>
                  <a:cubicBezTo>
                    <a:pt x="128" y="136"/>
                    <a:pt x="128" y="136"/>
                    <a:pt x="128" y="136"/>
                  </a:cubicBezTo>
                  <a:cubicBezTo>
                    <a:pt x="128" y="136"/>
                    <a:pt x="128" y="136"/>
                    <a:pt x="128" y="136"/>
                  </a:cubicBezTo>
                  <a:cubicBezTo>
                    <a:pt x="128" y="136"/>
                    <a:pt x="128" y="136"/>
                    <a:pt x="128" y="136"/>
                  </a:cubicBezTo>
                  <a:cubicBezTo>
                    <a:pt x="130" y="152"/>
                    <a:pt x="125" y="114"/>
                    <a:pt x="125" y="118"/>
                  </a:cubicBezTo>
                  <a:cubicBezTo>
                    <a:pt x="126" y="118"/>
                    <a:pt x="126" y="118"/>
                    <a:pt x="126" y="118"/>
                  </a:cubicBezTo>
                  <a:cubicBezTo>
                    <a:pt x="126" y="118"/>
                    <a:pt x="126" y="118"/>
                    <a:pt x="126" y="118"/>
                  </a:cubicBezTo>
                  <a:cubicBezTo>
                    <a:pt x="126" y="118"/>
                    <a:pt x="126" y="118"/>
                    <a:pt x="126" y="118"/>
                  </a:cubicBezTo>
                  <a:cubicBezTo>
                    <a:pt x="126" y="117"/>
                    <a:pt x="126" y="117"/>
                    <a:pt x="126" y="117"/>
                  </a:cubicBezTo>
                  <a:cubicBezTo>
                    <a:pt x="130" y="115"/>
                    <a:pt x="133" y="113"/>
                    <a:pt x="135" y="113"/>
                  </a:cubicBezTo>
                  <a:cubicBezTo>
                    <a:pt x="137" y="111"/>
                    <a:pt x="141" y="109"/>
                    <a:pt x="139" y="108"/>
                  </a:cubicBezTo>
                  <a:cubicBezTo>
                    <a:pt x="135" y="108"/>
                    <a:pt x="136" y="112"/>
                    <a:pt x="134" y="111"/>
                  </a:cubicBezTo>
                  <a:cubicBezTo>
                    <a:pt x="136" y="110"/>
                    <a:pt x="135" y="109"/>
                    <a:pt x="135" y="109"/>
                  </a:cubicBezTo>
                  <a:cubicBezTo>
                    <a:pt x="140" y="107"/>
                    <a:pt x="143" y="106"/>
                    <a:pt x="141" y="111"/>
                  </a:cubicBezTo>
                  <a:cubicBezTo>
                    <a:pt x="150" y="108"/>
                    <a:pt x="146" y="100"/>
                    <a:pt x="158" y="98"/>
                  </a:cubicBezTo>
                  <a:cubicBezTo>
                    <a:pt x="158" y="99"/>
                    <a:pt x="159" y="100"/>
                    <a:pt x="162" y="98"/>
                  </a:cubicBezTo>
                  <a:cubicBezTo>
                    <a:pt x="167" y="94"/>
                    <a:pt x="167" y="94"/>
                    <a:pt x="167" y="94"/>
                  </a:cubicBezTo>
                  <a:cubicBezTo>
                    <a:pt x="174" y="93"/>
                    <a:pt x="171" y="97"/>
                    <a:pt x="172" y="99"/>
                  </a:cubicBezTo>
                  <a:cubicBezTo>
                    <a:pt x="176" y="98"/>
                    <a:pt x="180" y="97"/>
                    <a:pt x="181" y="95"/>
                  </a:cubicBezTo>
                  <a:cubicBezTo>
                    <a:pt x="186" y="97"/>
                    <a:pt x="186" y="97"/>
                    <a:pt x="186" y="97"/>
                  </a:cubicBezTo>
                  <a:cubicBezTo>
                    <a:pt x="182" y="96"/>
                    <a:pt x="188" y="95"/>
                    <a:pt x="190" y="94"/>
                  </a:cubicBezTo>
                  <a:cubicBezTo>
                    <a:pt x="188" y="95"/>
                    <a:pt x="188" y="95"/>
                    <a:pt x="188" y="95"/>
                  </a:cubicBezTo>
                  <a:cubicBezTo>
                    <a:pt x="189" y="96"/>
                    <a:pt x="193" y="95"/>
                    <a:pt x="195" y="94"/>
                  </a:cubicBezTo>
                  <a:cubicBezTo>
                    <a:pt x="194" y="92"/>
                    <a:pt x="190" y="93"/>
                    <a:pt x="188" y="92"/>
                  </a:cubicBezTo>
                  <a:cubicBezTo>
                    <a:pt x="189" y="91"/>
                    <a:pt x="192" y="91"/>
                    <a:pt x="194" y="89"/>
                  </a:cubicBezTo>
                  <a:cubicBezTo>
                    <a:pt x="194" y="92"/>
                    <a:pt x="199" y="89"/>
                    <a:pt x="202" y="89"/>
                  </a:cubicBezTo>
                  <a:cubicBezTo>
                    <a:pt x="205" y="89"/>
                    <a:pt x="205" y="86"/>
                    <a:pt x="206" y="86"/>
                  </a:cubicBezTo>
                  <a:cubicBezTo>
                    <a:pt x="206" y="87"/>
                    <a:pt x="211" y="85"/>
                    <a:pt x="209" y="87"/>
                  </a:cubicBezTo>
                  <a:cubicBezTo>
                    <a:pt x="208" y="88"/>
                    <a:pt x="206" y="87"/>
                    <a:pt x="205" y="88"/>
                  </a:cubicBezTo>
                  <a:cubicBezTo>
                    <a:pt x="207" y="89"/>
                    <a:pt x="208" y="91"/>
                    <a:pt x="212" y="88"/>
                  </a:cubicBezTo>
                  <a:cubicBezTo>
                    <a:pt x="215" y="86"/>
                    <a:pt x="210" y="83"/>
                    <a:pt x="216" y="84"/>
                  </a:cubicBezTo>
                  <a:cubicBezTo>
                    <a:pt x="215" y="85"/>
                    <a:pt x="215" y="86"/>
                    <a:pt x="214" y="87"/>
                  </a:cubicBezTo>
                  <a:cubicBezTo>
                    <a:pt x="220" y="87"/>
                    <a:pt x="220" y="87"/>
                    <a:pt x="220" y="87"/>
                  </a:cubicBezTo>
                  <a:cubicBezTo>
                    <a:pt x="220" y="85"/>
                    <a:pt x="220" y="85"/>
                    <a:pt x="220" y="85"/>
                  </a:cubicBezTo>
                  <a:cubicBezTo>
                    <a:pt x="220" y="85"/>
                    <a:pt x="220" y="86"/>
                    <a:pt x="220" y="86"/>
                  </a:cubicBezTo>
                  <a:cubicBezTo>
                    <a:pt x="222" y="83"/>
                    <a:pt x="229" y="83"/>
                    <a:pt x="230" y="80"/>
                  </a:cubicBezTo>
                  <a:cubicBezTo>
                    <a:pt x="233" y="79"/>
                    <a:pt x="236" y="81"/>
                    <a:pt x="239" y="81"/>
                  </a:cubicBezTo>
                  <a:cubicBezTo>
                    <a:pt x="239" y="81"/>
                    <a:pt x="239" y="81"/>
                    <a:pt x="239" y="81"/>
                  </a:cubicBezTo>
                  <a:cubicBezTo>
                    <a:pt x="242" y="82"/>
                    <a:pt x="247" y="80"/>
                    <a:pt x="249" y="78"/>
                  </a:cubicBezTo>
                  <a:cubicBezTo>
                    <a:pt x="249" y="79"/>
                    <a:pt x="249" y="79"/>
                    <a:pt x="249" y="79"/>
                  </a:cubicBezTo>
                  <a:cubicBezTo>
                    <a:pt x="251" y="78"/>
                    <a:pt x="255" y="77"/>
                    <a:pt x="258" y="76"/>
                  </a:cubicBezTo>
                  <a:cubicBezTo>
                    <a:pt x="262" y="77"/>
                    <a:pt x="261" y="85"/>
                    <a:pt x="265" y="81"/>
                  </a:cubicBezTo>
                  <a:cubicBezTo>
                    <a:pt x="270" y="80"/>
                    <a:pt x="272" y="75"/>
                    <a:pt x="269" y="73"/>
                  </a:cubicBezTo>
                  <a:cubicBezTo>
                    <a:pt x="278" y="73"/>
                    <a:pt x="287" y="68"/>
                    <a:pt x="294" y="70"/>
                  </a:cubicBezTo>
                  <a:cubicBezTo>
                    <a:pt x="295" y="68"/>
                    <a:pt x="294" y="68"/>
                    <a:pt x="297" y="67"/>
                  </a:cubicBezTo>
                  <a:cubicBezTo>
                    <a:pt x="305" y="64"/>
                    <a:pt x="305" y="64"/>
                    <a:pt x="305" y="64"/>
                  </a:cubicBezTo>
                  <a:cubicBezTo>
                    <a:pt x="309" y="63"/>
                    <a:pt x="309" y="63"/>
                    <a:pt x="309" y="63"/>
                  </a:cubicBezTo>
                  <a:cubicBezTo>
                    <a:pt x="311" y="62"/>
                    <a:pt x="311" y="62"/>
                    <a:pt x="311" y="62"/>
                  </a:cubicBezTo>
                  <a:cubicBezTo>
                    <a:pt x="312" y="62"/>
                    <a:pt x="312" y="62"/>
                    <a:pt x="312" y="62"/>
                  </a:cubicBezTo>
                  <a:cubicBezTo>
                    <a:pt x="312" y="62"/>
                    <a:pt x="312" y="62"/>
                    <a:pt x="312" y="62"/>
                  </a:cubicBezTo>
                  <a:cubicBezTo>
                    <a:pt x="312" y="62"/>
                    <a:pt x="312" y="62"/>
                    <a:pt x="312" y="62"/>
                  </a:cubicBezTo>
                  <a:cubicBezTo>
                    <a:pt x="312" y="62"/>
                    <a:pt x="312" y="62"/>
                    <a:pt x="312" y="62"/>
                  </a:cubicBezTo>
                  <a:cubicBezTo>
                    <a:pt x="312" y="62"/>
                    <a:pt x="312" y="62"/>
                    <a:pt x="312" y="62"/>
                  </a:cubicBezTo>
                  <a:cubicBezTo>
                    <a:pt x="312" y="56"/>
                    <a:pt x="311" y="117"/>
                    <a:pt x="311" y="91"/>
                  </a:cubicBezTo>
                  <a:cubicBezTo>
                    <a:pt x="311" y="91"/>
                    <a:pt x="311" y="91"/>
                    <a:pt x="311" y="91"/>
                  </a:cubicBezTo>
                  <a:cubicBezTo>
                    <a:pt x="311" y="91"/>
                    <a:pt x="311" y="91"/>
                    <a:pt x="311" y="91"/>
                  </a:cubicBezTo>
                  <a:cubicBezTo>
                    <a:pt x="310" y="91"/>
                    <a:pt x="310" y="91"/>
                    <a:pt x="310" y="91"/>
                  </a:cubicBezTo>
                  <a:cubicBezTo>
                    <a:pt x="305" y="89"/>
                    <a:pt x="300" y="88"/>
                    <a:pt x="297" y="84"/>
                  </a:cubicBezTo>
                  <a:cubicBezTo>
                    <a:pt x="300" y="84"/>
                    <a:pt x="297" y="81"/>
                    <a:pt x="298" y="80"/>
                  </a:cubicBezTo>
                  <a:cubicBezTo>
                    <a:pt x="295" y="81"/>
                    <a:pt x="295" y="77"/>
                    <a:pt x="293" y="81"/>
                  </a:cubicBezTo>
                  <a:cubicBezTo>
                    <a:pt x="293" y="83"/>
                    <a:pt x="293" y="84"/>
                    <a:pt x="295" y="85"/>
                  </a:cubicBezTo>
                  <a:cubicBezTo>
                    <a:pt x="289" y="85"/>
                    <a:pt x="279" y="85"/>
                    <a:pt x="275" y="82"/>
                  </a:cubicBezTo>
                  <a:cubicBezTo>
                    <a:pt x="277" y="83"/>
                    <a:pt x="276" y="83"/>
                    <a:pt x="274" y="84"/>
                  </a:cubicBezTo>
                  <a:cubicBezTo>
                    <a:pt x="275" y="81"/>
                    <a:pt x="269" y="80"/>
                    <a:pt x="266" y="81"/>
                  </a:cubicBezTo>
                  <a:cubicBezTo>
                    <a:pt x="265" y="84"/>
                    <a:pt x="265" y="84"/>
                    <a:pt x="265" y="84"/>
                  </a:cubicBezTo>
                  <a:cubicBezTo>
                    <a:pt x="262" y="81"/>
                    <a:pt x="262" y="81"/>
                    <a:pt x="262" y="81"/>
                  </a:cubicBezTo>
                  <a:cubicBezTo>
                    <a:pt x="261" y="82"/>
                    <a:pt x="261" y="86"/>
                    <a:pt x="257" y="84"/>
                  </a:cubicBezTo>
                  <a:cubicBezTo>
                    <a:pt x="256" y="82"/>
                    <a:pt x="256" y="82"/>
                    <a:pt x="256" y="82"/>
                  </a:cubicBezTo>
                  <a:cubicBezTo>
                    <a:pt x="252" y="84"/>
                    <a:pt x="246" y="87"/>
                    <a:pt x="241" y="86"/>
                  </a:cubicBezTo>
                  <a:cubicBezTo>
                    <a:pt x="237" y="83"/>
                    <a:pt x="237" y="83"/>
                    <a:pt x="237" y="83"/>
                  </a:cubicBezTo>
                  <a:cubicBezTo>
                    <a:pt x="235" y="84"/>
                    <a:pt x="232" y="86"/>
                    <a:pt x="236" y="86"/>
                  </a:cubicBezTo>
                  <a:cubicBezTo>
                    <a:pt x="228" y="85"/>
                    <a:pt x="223" y="86"/>
                    <a:pt x="220" y="83"/>
                  </a:cubicBezTo>
                  <a:cubicBezTo>
                    <a:pt x="207" y="91"/>
                    <a:pt x="186" y="94"/>
                    <a:pt x="168" y="94"/>
                  </a:cubicBezTo>
                  <a:cubicBezTo>
                    <a:pt x="169" y="92"/>
                    <a:pt x="169" y="92"/>
                    <a:pt x="169" y="92"/>
                  </a:cubicBezTo>
                  <a:cubicBezTo>
                    <a:pt x="164" y="90"/>
                    <a:pt x="166" y="95"/>
                    <a:pt x="163" y="94"/>
                  </a:cubicBezTo>
                  <a:cubicBezTo>
                    <a:pt x="165" y="92"/>
                    <a:pt x="160" y="90"/>
                    <a:pt x="163" y="88"/>
                  </a:cubicBezTo>
                  <a:cubicBezTo>
                    <a:pt x="157" y="86"/>
                    <a:pt x="155" y="90"/>
                    <a:pt x="150" y="91"/>
                  </a:cubicBezTo>
                  <a:cubicBezTo>
                    <a:pt x="149" y="93"/>
                    <a:pt x="154" y="90"/>
                    <a:pt x="153" y="92"/>
                  </a:cubicBezTo>
                  <a:cubicBezTo>
                    <a:pt x="152" y="93"/>
                    <a:pt x="143" y="90"/>
                    <a:pt x="141" y="93"/>
                  </a:cubicBezTo>
                  <a:cubicBezTo>
                    <a:pt x="140" y="91"/>
                    <a:pt x="142" y="89"/>
                    <a:pt x="143" y="88"/>
                  </a:cubicBezTo>
                  <a:cubicBezTo>
                    <a:pt x="138" y="89"/>
                    <a:pt x="138" y="89"/>
                    <a:pt x="138" y="89"/>
                  </a:cubicBezTo>
                  <a:cubicBezTo>
                    <a:pt x="134" y="85"/>
                    <a:pt x="151" y="84"/>
                    <a:pt x="146" y="78"/>
                  </a:cubicBezTo>
                  <a:cubicBezTo>
                    <a:pt x="143" y="78"/>
                    <a:pt x="143" y="78"/>
                    <a:pt x="143" y="78"/>
                  </a:cubicBezTo>
                  <a:cubicBezTo>
                    <a:pt x="140" y="75"/>
                    <a:pt x="153" y="76"/>
                    <a:pt x="144" y="74"/>
                  </a:cubicBezTo>
                  <a:cubicBezTo>
                    <a:pt x="141" y="75"/>
                    <a:pt x="141" y="75"/>
                    <a:pt x="141" y="75"/>
                  </a:cubicBezTo>
                  <a:cubicBezTo>
                    <a:pt x="137" y="68"/>
                    <a:pt x="140" y="71"/>
                    <a:pt x="139" y="69"/>
                  </a:cubicBezTo>
                  <a:cubicBezTo>
                    <a:pt x="138" y="67"/>
                    <a:pt x="137" y="66"/>
                    <a:pt x="135" y="67"/>
                  </a:cubicBezTo>
                  <a:cubicBezTo>
                    <a:pt x="142" y="60"/>
                    <a:pt x="134" y="56"/>
                    <a:pt x="145" y="51"/>
                  </a:cubicBezTo>
                  <a:cubicBezTo>
                    <a:pt x="148" y="52"/>
                    <a:pt x="136" y="56"/>
                    <a:pt x="140" y="58"/>
                  </a:cubicBezTo>
                  <a:cubicBezTo>
                    <a:pt x="146" y="57"/>
                    <a:pt x="149" y="52"/>
                    <a:pt x="153" y="51"/>
                  </a:cubicBezTo>
                  <a:cubicBezTo>
                    <a:pt x="148" y="51"/>
                    <a:pt x="151" y="47"/>
                    <a:pt x="154" y="45"/>
                  </a:cubicBezTo>
                  <a:cubicBezTo>
                    <a:pt x="159" y="45"/>
                    <a:pt x="152" y="49"/>
                    <a:pt x="158" y="48"/>
                  </a:cubicBezTo>
                  <a:cubicBezTo>
                    <a:pt x="159" y="45"/>
                    <a:pt x="165" y="42"/>
                    <a:pt x="159" y="43"/>
                  </a:cubicBezTo>
                  <a:cubicBezTo>
                    <a:pt x="161" y="38"/>
                    <a:pt x="165" y="42"/>
                    <a:pt x="168" y="38"/>
                  </a:cubicBezTo>
                  <a:cubicBezTo>
                    <a:pt x="170" y="41"/>
                    <a:pt x="164" y="46"/>
                    <a:pt x="170" y="46"/>
                  </a:cubicBezTo>
                  <a:cubicBezTo>
                    <a:pt x="168" y="44"/>
                    <a:pt x="179" y="40"/>
                    <a:pt x="174" y="37"/>
                  </a:cubicBezTo>
                  <a:cubicBezTo>
                    <a:pt x="177" y="37"/>
                    <a:pt x="177" y="39"/>
                    <a:pt x="176" y="42"/>
                  </a:cubicBezTo>
                  <a:cubicBezTo>
                    <a:pt x="180" y="43"/>
                    <a:pt x="184" y="35"/>
                    <a:pt x="186" y="40"/>
                  </a:cubicBezTo>
                  <a:cubicBezTo>
                    <a:pt x="187" y="37"/>
                    <a:pt x="187" y="37"/>
                    <a:pt x="187" y="37"/>
                  </a:cubicBezTo>
                  <a:cubicBezTo>
                    <a:pt x="188" y="37"/>
                    <a:pt x="190" y="38"/>
                    <a:pt x="192" y="39"/>
                  </a:cubicBezTo>
                  <a:cubicBezTo>
                    <a:pt x="196" y="38"/>
                    <a:pt x="202" y="33"/>
                    <a:pt x="203" y="37"/>
                  </a:cubicBezTo>
                  <a:cubicBezTo>
                    <a:pt x="204" y="37"/>
                    <a:pt x="212" y="35"/>
                    <a:pt x="208" y="33"/>
                  </a:cubicBezTo>
                  <a:cubicBezTo>
                    <a:pt x="203" y="32"/>
                    <a:pt x="203" y="36"/>
                    <a:pt x="200" y="33"/>
                  </a:cubicBezTo>
                  <a:cubicBezTo>
                    <a:pt x="204" y="35"/>
                    <a:pt x="206" y="31"/>
                    <a:pt x="209" y="29"/>
                  </a:cubicBezTo>
                  <a:cubicBezTo>
                    <a:pt x="210" y="31"/>
                    <a:pt x="210" y="31"/>
                    <a:pt x="210" y="31"/>
                  </a:cubicBezTo>
                  <a:cubicBezTo>
                    <a:pt x="211" y="30"/>
                    <a:pt x="215" y="29"/>
                    <a:pt x="216" y="27"/>
                  </a:cubicBezTo>
                  <a:cubicBezTo>
                    <a:pt x="215" y="29"/>
                    <a:pt x="215" y="30"/>
                    <a:pt x="217" y="30"/>
                  </a:cubicBezTo>
                  <a:cubicBezTo>
                    <a:pt x="218" y="27"/>
                    <a:pt x="218" y="27"/>
                    <a:pt x="218" y="27"/>
                  </a:cubicBezTo>
                  <a:cubicBezTo>
                    <a:pt x="224" y="25"/>
                    <a:pt x="220" y="31"/>
                    <a:pt x="227" y="29"/>
                  </a:cubicBezTo>
                  <a:cubicBezTo>
                    <a:pt x="222" y="32"/>
                    <a:pt x="222" y="32"/>
                    <a:pt x="222" y="32"/>
                  </a:cubicBezTo>
                  <a:cubicBezTo>
                    <a:pt x="223" y="32"/>
                    <a:pt x="226" y="34"/>
                    <a:pt x="229" y="32"/>
                  </a:cubicBezTo>
                  <a:cubicBezTo>
                    <a:pt x="229" y="30"/>
                    <a:pt x="231" y="27"/>
                    <a:pt x="232" y="25"/>
                  </a:cubicBezTo>
                  <a:cubicBezTo>
                    <a:pt x="235" y="23"/>
                    <a:pt x="234" y="27"/>
                    <a:pt x="237" y="24"/>
                  </a:cubicBezTo>
                  <a:cubicBezTo>
                    <a:pt x="233" y="28"/>
                    <a:pt x="233" y="28"/>
                    <a:pt x="233" y="28"/>
                  </a:cubicBezTo>
                  <a:cubicBezTo>
                    <a:pt x="232" y="29"/>
                    <a:pt x="237" y="31"/>
                    <a:pt x="241" y="30"/>
                  </a:cubicBezTo>
                  <a:cubicBezTo>
                    <a:pt x="244" y="29"/>
                    <a:pt x="248" y="25"/>
                    <a:pt x="243" y="24"/>
                  </a:cubicBezTo>
                  <a:cubicBezTo>
                    <a:pt x="246" y="24"/>
                    <a:pt x="249" y="25"/>
                    <a:pt x="248" y="27"/>
                  </a:cubicBezTo>
                  <a:cubicBezTo>
                    <a:pt x="253" y="25"/>
                    <a:pt x="247" y="24"/>
                    <a:pt x="251" y="22"/>
                  </a:cubicBezTo>
                  <a:cubicBezTo>
                    <a:pt x="253" y="23"/>
                    <a:pt x="259" y="24"/>
                    <a:pt x="263" y="26"/>
                  </a:cubicBezTo>
                  <a:cubicBezTo>
                    <a:pt x="259" y="31"/>
                    <a:pt x="259" y="31"/>
                    <a:pt x="259" y="31"/>
                  </a:cubicBezTo>
                  <a:cubicBezTo>
                    <a:pt x="262" y="30"/>
                    <a:pt x="262" y="30"/>
                    <a:pt x="262" y="30"/>
                  </a:cubicBezTo>
                  <a:cubicBezTo>
                    <a:pt x="259" y="34"/>
                    <a:pt x="265" y="32"/>
                    <a:pt x="263" y="36"/>
                  </a:cubicBezTo>
                  <a:cubicBezTo>
                    <a:pt x="265" y="36"/>
                    <a:pt x="268" y="34"/>
                    <a:pt x="270" y="33"/>
                  </a:cubicBezTo>
                  <a:cubicBezTo>
                    <a:pt x="263" y="29"/>
                    <a:pt x="276" y="24"/>
                    <a:pt x="273" y="20"/>
                  </a:cubicBezTo>
                  <a:cubicBezTo>
                    <a:pt x="281" y="17"/>
                    <a:pt x="281" y="31"/>
                    <a:pt x="288" y="21"/>
                  </a:cubicBezTo>
                  <a:cubicBezTo>
                    <a:pt x="286" y="20"/>
                    <a:pt x="290" y="16"/>
                    <a:pt x="285" y="18"/>
                  </a:cubicBezTo>
                  <a:cubicBezTo>
                    <a:pt x="290" y="18"/>
                    <a:pt x="287" y="13"/>
                    <a:pt x="294" y="14"/>
                  </a:cubicBezTo>
                  <a:cubicBezTo>
                    <a:pt x="290" y="16"/>
                    <a:pt x="300" y="17"/>
                    <a:pt x="294" y="22"/>
                  </a:cubicBezTo>
                  <a:cubicBezTo>
                    <a:pt x="294" y="20"/>
                    <a:pt x="290" y="21"/>
                    <a:pt x="289" y="22"/>
                  </a:cubicBezTo>
                  <a:cubicBezTo>
                    <a:pt x="292" y="23"/>
                    <a:pt x="290" y="27"/>
                    <a:pt x="295" y="26"/>
                  </a:cubicBezTo>
                  <a:cubicBezTo>
                    <a:pt x="298" y="25"/>
                    <a:pt x="303" y="23"/>
                    <a:pt x="302" y="21"/>
                  </a:cubicBezTo>
                  <a:cubicBezTo>
                    <a:pt x="301" y="18"/>
                    <a:pt x="297" y="23"/>
                    <a:pt x="298" y="19"/>
                  </a:cubicBezTo>
                  <a:cubicBezTo>
                    <a:pt x="304" y="16"/>
                    <a:pt x="306" y="20"/>
                    <a:pt x="308" y="15"/>
                  </a:cubicBezTo>
                  <a:cubicBezTo>
                    <a:pt x="304" y="16"/>
                    <a:pt x="302" y="14"/>
                    <a:pt x="302" y="12"/>
                  </a:cubicBezTo>
                  <a:cubicBezTo>
                    <a:pt x="306" y="9"/>
                    <a:pt x="306" y="9"/>
                    <a:pt x="306" y="9"/>
                  </a:cubicBezTo>
                  <a:cubicBezTo>
                    <a:pt x="306" y="11"/>
                    <a:pt x="306" y="11"/>
                    <a:pt x="306" y="11"/>
                  </a:cubicBezTo>
                  <a:cubicBezTo>
                    <a:pt x="313" y="11"/>
                    <a:pt x="307" y="7"/>
                    <a:pt x="314" y="6"/>
                  </a:cubicBezTo>
                  <a:cubicBezTo>
                    <a:pt x="319" y="8"/>
                    <a:pt x="319" y="8"/>
                    <a:pt x="319" y="8"/>
                  </a:cubicBezTo>
                  <a:cubicBezTo>
                    <a:pt x="318" y="12"/>
                    <a:pt x="308" y="10"/>
                    <a:pt x="310" y="15"/>
                  </a:cubicBezTo>
                  <a:cubicBezTo>
                    <a:pt x="315" y="14"/>
                    <a:pt x="316" y="11"/>
                    <a:pt x="321" y="11"/>
                  </a:cubicBezTo>
                  <a:cubicBezTo>
                    <a:pt x="318" y="13"/>
                    <a:pt x="318" y="13"/>
                    <a:pt x="318" y="13"/>
                  </a:cubicBezTo>
                  <a:cubicBezTo>
                    <a:pt x="320" y="12"/>
                    <a:pt x="323" y="18"/>
                    <a:pt x="329" y="13"/>
                  </a:cubicBezTo>
                  <a:cubicBezTo>
                    <a:pt x="332" y="10"/>
                    <a:pt x="329" y="11"/>
                    <a:pt x="329" y="9"/>
                  </a:cubicBezTo>
                  <a:cubicBezTo>
                    <a:pt x="334" y="7"/>
                    <a:pt x="334" y="7"/>
                    <a:pt x="334" y="7"/>
                  </a:cubicBezTo>
                  <a:cubicBezTo>
                    <a:pt x="334" y="7"/>
                    <a:pt x="334" y="7"/>
                    <a:pt x="334" y="7"/>
                  </a:cubicBezTo>
                  <a:cubicBezTo>
                    <a:pt x="334" y="7"/>
                    <a:pt x="334" y="7"/>
                    <a:pt x="334" y="7"/>
                  </a:cubicBezTo>
                  <a:cubicBezTo>
                    <a:pt x="334" y="7"/>
                    <a:pt x="334" y="7"/>
                    <a:pt x="334" y="7"/>
                  </a:cubicBezTo>
                  <a:cubicBezTo>
                    <a:pt x="334" y="7"/>
                    <a:pt x="334" y="7"/>
                    <a:pt x="334" y="7"/>
                  </a:cubicBezTo>
                  <a:cubicBezTo>
                    <a:pt x="334" y="7"/>
                    <a:pt x="334" y="7"/>
                    <a:pt x="334" y="7"/>
                  </a:cubicBezTo>
                  <a:cubicBezTo>
                    <a:pt x="334" y="0"/>
                    <a:pt x="327" y="68"/>
                    <a:pt x="330" y="39"/>
                  </a:cubicBezTo>
                  <a:cubicBezTo>
                    <a:pt x="330" y="39"/>
                    <a:pt x="330" y="39"/>
                    <a:pt x="330" y="39"/>
                  </a:cubicBezTo>
                  <a:cubicBezTo>
                    <a:pt x="330" y="39"/>
                    <a:pt x="330" y="39"/>
                    <a:pt x="330" y="39"/>
                  </a:cubicBezTo>
                  <a:cubicBezTo>
                    <a:pt x="330" y="39"/>
                    <a:pt x="330" y="39"/>
                    <a:pt x="330" y="39"/>
                  </a:cubicBezTo>
                  <a:cubicBezTo>
                    <a:pt x="329" y="39"/>
                    <a:pt x="329" y="39"/>
                    <a:pt x="329" y="39"/>
                  </a:cubicBezTo>
                  <a:cubicBezTo>
                    <a:pt x="327" y="39"/>
                    <a:pt x="327" y="39"/>
                    <a:pt x="327" y="39"/>
                  </a:cubicBezTo>
                  <a:cubicBezTo>
                    <a:pt x="325" y="39"/>
                    <a:pt x="324" y="39"/>
                    <a:pt x="322" y="38"/>
                  </a:cubicBezTo>
                  <a:cubicBezTo>
                    <a:pt x="324" y="35"/>
                    <a:pt x="316" y="35"/>
                    <a:pt x="321" y="33"/>
                  </a:cubicBezTo>
                  <a:cubicBezTo>
                    <a:pt x="322" y="35"/>
                    <a:pt x="324" y="36"/>
                    <a:pt x="327" y="37"/>
                  </a:cubicBezTo>
                  <a:cubicBezTo>
                    <a:pt x="331" y="38"/>
                    <a:pt x="331" y="38"/>
                    <a:pt x="331" y="38"/>
                  </a:cubicBezTo>
                  <a:cubicBezTo>
                    <a:pt x="331" y="38"/>
                    <a:pt x="331" y="38"/>
                    <a:pt x="331" y="38"/>
                  </a:cubicBezTo>
                  <a:cubicBezTo>
                    <a:pt x="331" y="38"/>
                    <a:pt x="331" y="38"/>
                    <a:pt x="331" y="38"/>
                  </a:cubicBezTo>
                  <a:cubicBezTo>
                    <a:pt x="333" y="24"/>
                    <a:pt x="328" y="67"/>
                    <a:pt x="334" y="8"/>
                  </a:cubicBezTo>
                  <a:cubicBezTo>
                    <a:pt x="334" y="8"/>
                    <a:pt x="334" y="8"/>
                    <a:pt x="334" y="8"/>
                  </a:cubicBezTo>
                  <a:cubicBezTo>
                    <a:pt x="334" y="8"/>
                    <a:pt x="334" y="8"/>
                    <a:pt x="334" y="8"/>
                  </a:cubicBezTo>
                  <a:cubicBezTo>
                    <a:pt x="334" y="8"/>
                    <a:pt x="334" y="8"/>
                    <a:pt x="334" y="8"/>
                  </a:cubicBezTo>
                  <a:cubicBezTo>
                    <a:pt x="334" y="8"/>
                    <a:pt x="334" y="8"/>
                    <a:pt x="334" y="8"/>
                  </a:cubicBezTo>
                  <a:cubicBezTo>
                    <a:pt x="334" y="8"/>
                    <a:pt x="334" y="8"/>
                    <a:pt x="334" y="8"/>
                  </a:cubicBezTo>
                  <a:cubicBezTo>
                    <a:pt x="333" y="9"/>
                    <a:pt x="333" y="9"/>
                    <a:pt x="333" y="9"/>
                  </a:cubicBezTo>
                  <a:cubicBezTo>
                    <a:pt x="333" y="10"/>
                    <a:pt x="333" y="10"/>
                    <a:pt x="333" y="10"/>
                  </a:cubicBezTo>
                  <a:cubicBezTo>
                    <a:pt x="332" y="11"/>
                    <a:pt x="332" y="11"/>
                    <a:pt x="332" y="11"/>
                  </a:cubicBezTo>
                  <a:cubicBezTo>
                    <a:pt x="336" y="15"/>
                    <a:pt x="325" y="12"/>
                    <a:pt x="325" y="17"/>
                  </a:cubicBezTo>
                  <a:cubicBezTo>
                    <a:pt x="331" y="15"/>
                    <a:pt x="333" y="20"/>
                    <a:pt x="334" y="22"/>
                  </a:cubicBezTo>
                  <a:cubicBezTo>
                    <a:pt x="336" y="25"/>
                    <a:pt x="339" y="12"/>
                    <a:pt x="337" y="27"/>
                  </a:cubicBezTo>
                  <a:cubicBezTo>
                    <a:pt x="336" y="23"/>
                    <a:pt x="335" y="42"/>
                    <a:pt x="337" y="17"/>
                  </a:cubicBezTo>
                  <a:cubicBezTo>
                    <a:pt x="336" y="16"/>
                    <a:pt x="336" y="16"/>
                    <a:pt x="335" y="15"/>
                  </a:cubicBezTo>
                  <a:cubicBezTo>
                    <a:pt x="336" y="14"/>
                    <a:pt x="336" y="14"/>
                    <a:pt x="336" y="14"/>
                  </a:cubicBezTo>
                  <a:cubicBezTo>
                    <a:pt x="336" y="14"/>
                    <a:pt x="336" y="14"/>
                    <a:pt x="336" y="14"/>
                  </a:cubicBezTo>
                  <a:cubicBezTo>
                    <a:pt x="336" y="14"/>
                    <a:pt x="336" y="14"/>
                    <a:pt x="336" y="14"/>
                  </a:cubicBezTo>
                  <a:cubicBezTo>
                    <a:pt x="336" y="14"/>
                    <a:pt x="336" y="14"/>
                    <a:pt x="336" y="14"/>
                  </a:cubicBezTo>
                  <a:cubicBezTo>
                    <a:pt x="337" y="11"/>
                    <a:pt x="333" y="48"/>
                    <a:pt x="335" y="32"/>
                  </a:cubicBezTo>
                  <a:cubicBezTo>
                    <a:pt x="335" y="32"/>
                    <a:pt x="335" y="32"/>
                    <a:pt x="335" y="32"/>
                  </a:cubicBezTo>
                  <a:cubicBezTo>
                    <a:pt x="334" y="32"/>
                    <a:pt x="334" y="32"/>
                    <a:pt x="334" y="32"/>
                  </a:cubicBezTo>
                  <a:cubicBezTo>
                    <a:pt x="334" y="32"/>
                    <a:pt x="334" y="32"/>
                    <a:pt x="334" y="32"/>
                  </a:cubicBezTo>
                  <a:cubicBezTo>
                    <a:pt x="334" y="32"/>
                    <a:pt x="334" y="32"/>
                    <a:pt x="334" y="32"/>
                  </a:cubicBezTo>
                  <a:cubicBezTo>
                    <a:pt x="333" y="32"/>
                    <a:pt x="333" y="32"/>
                    <a:pt x="333" y="32"/>
                  </a:cubicBezTo>
                  <a:cubicBezTo>
                    <a:pt x="331" y="31"/>
                    <a:pt x="331" y="31"/>
                    <a:pt x="331" y="31"/>
                  </a:cubicBezTo>
                  <a:cubicBezTo>
                    <a:pt x="327" y="30"/>
                    <a:pt x="327" y="30"/>
                    <a:pt x="327" y="30"/>
                  </a:cubicBezTo>
                  <a:cubicBezTo>
                    <a:pt x="324" y="29"/>
                    <a:pt x="322" y="29"/>
                    <a:pt x="320" y="30"/>
                  </a:cubicBezTo>
                  <a:cubicBezTo>
                    <a:pt x="318" y="28"/>
                    <a:pt x="320" y="25"/>
                    <a:pt x="322" y="26"/>
                  </a:cubicBezTo>
                  <a:cubicBezTo>
                    <a:pt x="314" y="24"/>
                    <a:pt x="306" y="23"/>
                    <a:pt x="298" y="21"/>
                  </a:cubicBezTo>
                  <a:cubicBezTo>
                    <a:pt x="303" y="25"/>
                    <a:pt x="289" y="21"/>
                    <a:pt x="292" y="25"/>
                  </a:cubicBezTo>
                  <a:cubicBezTo>
                    <a:pt x="296" y="26"/>
                    <a:pt x="300" y="30"/>
                    <a:pt x="297" y="31"/>
                  </a:cubicBezTo>
                  <a:cubicBezTo>
                    <a:pt x="295" y="31"/>
                    <a:pt x="297" y="30"/>
                    <a:pt x="296" y="29"/>
                  </a:cubicBezTo>
                  <a:cubicBezTo>
                    <a:pt x="293" y="31"/>
                    <a:pt x="291" y="24"/>
                    <a:pt x="288" y="28"/>
                  </a:cubicBezTo>
                  <a:cubicBezTo>
                    <a:pt x="296" y="27"/>
                    <a:pt x="290" y="23"/>
                    <a:pt x="291" y="19"/>
                  </a:cubicBezTo>
                  <a:cubicBezTo>
                    <a:pt x="286" y="21"/>
                    <a:pt x="292" y="17"/>
                    <a:pt x="286" y="16"/>
                  </a:cubicBezTo>
                  <a:cubicBezTo>
                    <a:pt x="280" y="18"/>
                    <a:pt x="274" y="19"/>
                    <a:pt x="267" y="20"/>
                  </a:cubicBezTo>
                  <a:cubicBezTo>
                    <a:pt x="259" y="17"/>
                    <a:pt x="247" y="21"/>
                    <a:pt x="240" y="22"/>
                  </a:cubicBezTo>
                  <a:cubicBezTo>
                    <a:pt x="236" y="20"/>
                    <a:pt x="239" y="16"/>
                    <a:pt x="234" y="16"/>
                  </a:cubicBezTo>
                  <a:cubicBezTo>
                    <a:pt x="230" y="16"/>
                    <a:pt x="238" y="20"/>
                    <a:pt x="231" y="19"/>
                  </a:cubicBezTo>
                  <a:cubicBezTo>
                    <a:pt x="232" y="18"/>
                    <a:pt x="232" y="18"/>
                    <a:pt x="232" y="18"/>
                  </a:cubicBezTo>
                  <a:cubicBezTo>
                    <a:pt x="230" y="19"/>
                    <a:pt x="218" y="16"/>
                    <a:pt x="217" y="22"/>
                  </a:cubicBezTo>
                  <a:cubicBezTo>
                    <a:pt x="219" y="18"/>
                    <a:pt x="219" y="18"/>
                    <a:pt x="219" y="18"/>
                  </a:cubicBezTo>
                  <a:cubicBezTo>
                    <a:pt x="217" y="17"/>
                    <a:pt x="216" y="18"/>
                    <a:pt x="215" y="19"/>
                  </a:cubicBezTo>
                  <a:cubicBezTo>
                    <a:pt x="215" y="18"/>
                    <a:pt x="213" y="16"/>
                    <a:pt x="215" y="15"/>
                  </a:cubicBezTo>
                  <a:cubicBezTo>
                    <a:pt x="211" y="13"/>
                    <a:pt x="206" y="17"/>
                    <a:pt x="202" y="17"/>
                  </a:cubicBezTo>
                  <a:cubicBezTo>
                    <a:pt x="205" y="20"/>
                    <a:pt x="205" y="20"/>
                    <a:pt x="205" y="20"/>
                  </a:cubicBezTo>
                  <a:cubicBezTo>
                    <a:pt x="197" y="22"/>
                    <a:pt x="191" y="20"/>
                    <a:pt x="183" y="22"/>
                  </a:cubicBezTo>
                  <a:cubicBezTo>
                    <a:pt x="183" y="20"/>
                    <a:pt x="183" y="20"/>
                    <a:pt x="183" y="20"/>
                  </a:cubicBezTo>
                  <a:cubicBezTo>
                    <a:pt x="179" y="22"/>
                    <a:pt x="179" y="22"/>
                    <a:pt x="179" y="22"/>
                  </a:cubicBezTo>
                  <a:cubicBezTo>
                    <a:pt x="180" y="19"/>
                    <a:pt x="175" y="18"/>
                    <a:pt x="173" y="20"/>
                  </a:cubicBezTo>
                  <a:cubicBezTo>
                    <a:pt x="185" y="13"/>
                    <a:pt x="185" y="13"/>
                    <a:pt x="185" y="13"/>
                  </a:cubicBezTo>
                  <a:cubicBezTo>
                    <a:pt x="188" y="14"/>
                    <a:pt x="181" y="16"/>
                    <a:pt x="184" y="19"/>
                  </a:cubicBezTo>
                  <a:cubicBezTo>
                    <a:pt x="186" y="20"/>
                    <a:pt x="193" y="19"/>
                    <a:pt x="194" y="17"/>
                  </a:cubicBezTo>
                  <a:cubicBezTo>
                    <a:pt x="191" y="17"/>
                    <a:pt x="191" y="17"/>
                    <a:pt x="189" y="18"/>
                  </a:cubicBezTo>
                  <a:cubicBezTo>
                    <a:pt x="187" y="15"/>
                    <a:pt x="192" y="15"/>
                    <a:pt x="194" y="12"/>
                  </a:cubicBezTo>
                  <a:cubicBezTo>
                    <a:pt x="192" y="12"/>
                    <a:pt x="190" y="12"/>
                    <a:pt x="190" y="13"/>
                  </a:cubicBezTo>
                  <a:cubicBezTo>
                    <a:pt x="192" y="11"/>
                    <a:pt x="195" y="10"/>
                    <a:pt x="200" y="10"/>
                  </a:cubicBezTo>
                  <a:cubicBezTo>
                    <a:pt x="197" y="11"/>
                    <a:pt x="202" y="11"/>
                    <a:pt x="201" y="13"/>
                  </a:cubicBezTo>
                  <a:cubicBezTo>
                    <a:pt x="201" y="10"/>
                    <a:pt x="206" y="8"/>
                    <a:pt x="212" y="8"/>
                  </a:cubicBezTo>
                  <a:cubicBezTo>
                    <a:pt x="216" y="11"/>
                    <a:pt x="222" y="5"/>
                    <a:pt x="229" y="5"/>
                  </a:cubicBezTo>
                  <a:cubicBezTo>
                    <a:pt x="227" y="9"/>
                    <a:pt x="224" y="11"/>
                    <a:pt x="220" y="13"/>
                  </a:cubicBezTo>
                  <a:cubicBezTo>
                    <a:pt x="224" y="14"/>
                    <a:pt x="224" y="13"/>
                    <a:pt x="229" y="14"/>
                  </a:cubicBezTo>
                  <a:cubicBezTo>
                    <a:pt x="231" y="11"/>
                    <a:pt x="232" y="8"/>
                    <a:pt x="237" y="6"/>
                  </a:cubicBezTo>
                  <a:cubicBezTo>
                    <a:pt x="238" y="8"/>
                    <a:pt x="238" y="8"/>
                    <a:pt x="238" y="8"/>
                  </a:cubicBezTo>
                  <a:cubicBezTo>
                    <a:pt x="243" y="6"/>
                    <a:pt x="243" y="3"/>
                    <a:pt x="249" y="3"/>
                  </a:cubicBezTo>
                  <a:cubicBezTo>
                    <a:pt x="261" y="4"/>
                    <a:pt x="272" y="3"/>
                    <a:pt x="281" y="4"/>
                  </a:cubicBezTo>
                  <a:cubicBezTo>
                    <a:pt x="281" y="6"/>
                    <a:pt x="281" y="6"/>
                    <a:pt x="281" y="6"/>
                  </a:cubicBezTo>
                  <a:cubicBezTo>
                    <a:pt x="286" y="2"/>
                    <a:pt x="298" y="5"/>
                    <a:pt x="304" y="4"/>
                  </a:cubicBezTo>
                  <a:cubicBezTo>
                    <a:pt x="315" y="8"/>
                    <a:pt x="330" y="7"/>
                    <a:pt x="334" y="14"/>
                  </a:cubicBezTo>
                  <a:cubicBezTo>
                    <a:pt x="342" y="16"/>
                    <a:pt x="342" y="16"/>
                    <a:pt x="342" y="16"/>
                  </a:cubicBezTo>
                  <a:cubicBezTo>
                    <a:pt x="343" y="17"/>
                    <a:pt x="343" y="17"/>
                    <a:pt x="343" y="17"/>
                  </a:cubicBezTo>
                  <a:cubicBezTo>
                    <a:pt x="343" y="17"/>
                    <a:pt x="343" y="17"/>
                    <a:pt x="343" y="17"/>
                  </a:cubicBezTo>
                  <a:cubicBezTo>
                    <a:pt x="344" y="17"/>
                    <a:pt x="344" y="17"/>
                    <a:pt x="344" y="17"/>
                  </a:cubicBezTo>
                  <a:cubicBezTo>
                    <a:pt x="344" y="17"/>
                    <a:pt x="344" y="17"/>
                    <a:pt x="344" y="17"/>
                  </a:cubicBezTo>
                  <a:cubicBezTo>
                    <a:pt x="344" y="17"/>
                    <a:pt x="344" y="17"/>
                    <a:pt x="344" y="17"/>
                  </a:cubicBezTo>
                  <a:cubicBezTo>
                    <a:pt x="345" y="5"/>
                    <a:pt x="342" y="34"/>
                    <a:pt x="342" y="31"/>
                  </a:cubicBezTo>
                  <a:cubicBezTo>
                    <a:pt x="342" y="31"/>
                    <a:pt x="342" y="31"/>
                    <a:pt x="342" y="31"/>
                  </a:cubicBezTo>
                  <a:cubicBezTo>
                    <a:pt x="341" y="31"/>
                    <a:pt x="341" y="31"/>
                    <a:pt x="341" y="31"/>
                  </a:cubicBezTo>
                  <a:cubicBezTo>
                    <a:pt x="341" y="31"/>
                    <a:pt x="341" y="31"/>
                    <a:pt x="341" y="31"/>
                  </a:cubicBezTo>
                  <a:cubicBezTo>
                    <a:pt x="337" y="33"/>
                    <a:pt x="337" y="33"/>
                    <a:pt x="337" y="33"/>
                  </a:cubicBezTo>
                  <a:cubicBezTo>
                    <a:pt x="324" y="37"/>
                    <a:pt x="324" y="37"/>
                    <a:pt x="324" y="37"/>
                  </a:cubicBezTo>
                  <a:cubicBezTo>
                    <a:pt x="316" y="40"/>
                    <a:pt x="307" y="44"/>
                    <a:pt x="297" y="45"/>
                  </a:cubicBezTo>
                  <a:cubicBezTo>
                    <a:pt x="299" y="41"/>
                    <a:pt x="299" y="41"/>
                    <a:pt x="299" y="41"/>
                  </a:cubicBezTo>
                  <a:cubicBezTo>
                    <a:pt x="296" y="44"/>
                    <a:pt x="297" y="40"/>
                    <a:pt x="293" y="41"/>
                  </a:cubicBezTo>
                  <a:cubicBezTo>
                    <a:pt x="298" y="43"/>
                    <a:pt x="289" y="45"/>
                    <a:pt x="287" y="48"/>
                  </a:cubicBezTo>
                  <a:cubicBezTo>
                    <a:pt x="278" y="47"/>
                    <a:pt x="267" y="52"/>
                    <a:pt x="260" y="56"/>
                  </a:cubicBezTo>
                  <a:cubicBezTo>
                    <a:pt x="259" y="54"/>
                    <a:pt x="259" y="54"/>
                    <a:pt x="259" y="54"/>
                  </a:cubicBezTo>
                  <a:cubicBezTo>
                    <a:pt x="252" y="59"/>
                    <a:pt x="242" y="57"/>
                    <a:pt x="232" y="58"/>
                  </a:cubicBezTo>
                  <a:cubicBezTo>
                    <a:pt x="231" y="57"/>
                    <a:pt x="229" y="55"/>
                    <a:pt x="226" y="56"/>
                  </a:cubicBezTo>
                  <a:cubicBezTo>
                    <a:pt x="221" y="61"/>
                    <a:pt x="219" y="61"/>
                    <a:pt x="211" y="65"/>
                  </a:cubicBezTo>
                  <a:cubicBezTo>
                    <a:pt x="206" y="66"/>
                    <a:pt x="197" y="67"/>
                    <a:pt x="191" y="66"/>
                  </a:cubicBezTo>
                  <a:cubicBezTo>
                    <a:pt x="181" y="71"/>
                    <a:pt x="171" y="74"/>
                    <a:pt x="161" y="77"/>
                  </a:cubicBezTo>
                  <a:cubicBezTo>
                    <a:pt x="157" y="78"/>
                    <a:pt x="154" y="80"/>
                    <a:pt x="153" y="81"/>
                  </a:cubicBezTo>
                  <a:cubicBezTo>
                    <a:pt x="152" y="82"/>
                    <a:pt x="152" y="82"/>
                    <a:pt x="152" y="82"/>
                  </a:cubicBezTo>
                  <a:cubicBezTo>
                    <a:pt x="152" y="82"/>
                    <a:pt x="152" y="82"/>
                    <a:pt x="152" y="82"/>
                  </a:cubicBezTo>
                  <a:cubicBezTo>
                    <a:pt x="154" y="87"/>
                    <a:pt x="136" y="38"/>
                    <a:pt x="144" y="59"/>
                  </a:cubicBezTo>
                  <a:cubicBezTo>
                    <a:pt x="144" y="59"/>
                    <a:pt x="144" y="59"/>
                    <a:pt x="144" y="59"/>
                  </a:cubicBezTo>
                  <a:cubicBezTo>
                    <a:pt x="144" y="59"/>
                    <a:pt x="144" y="59"/>
                    <a:pt x="144" y="59"/>
                  </a:cubicBezTo>
                  <a:cubicBezTo>
                    <a:pt x="144" y="59"/>
                    <a:pt x="144" y="59"/>
                    <a:pt x="144" y="59"/>
                  </a:cubicBezTo>
                  <a:cubicBezTo>
                    <a:pt x="144" y="59"/>
                    <a:pt x="144" y="59"/>
                    <a:pt x="144" y="59"/>
                  </a:cubicBezTo>
                  <a:cubicBezTo>
                    <a:pt x="145" y="59"/>
                    <a:pt x="145" y="59"/>
                    <a:pt x="145" y="59"/>
                  </a:cubicBezTo>
                  <a:cubicBezTo>
                    <a:pt x="146" y="59"/>
                    <a:pt x="146" y="59"/>
                    <a:pt x="146" y="59"/>
                  </a:cubicBezTo>
                  <a:cubicBezTo>
                    <a:pt x="149" y="59"/>
                    <a:pt x="149" y="59"/>
                    <a:pt x="149" y="59"/>
                  </a:cubicBezTo>
                  <a:cubicBezTo>
                    <a:pt x="157" y="59"/>
                    <a:pt x="157" y="59"/>
                    <a:pt x="157" y="59"/>
                  </a:cubicBezTo>
                  <a:cubicBezTo>
                    <a:pt x="158" y="61"/>
                    <a:pt x="158" y="61"/>
                    <a:pt x="158" y="61"/>
                  </a:cubicBezTo>
                  <a:cubicBezTo>
                    <a:pt x="178" y="57"/>
                    <a:pt x="203" y="59"/>
                    <a:pt x="222" y="54"/>
                  </a:cubicBezTo>
                  <a:cubicBezTo>
                    <a:pt x="221" y="59"/>
                    <a:pt x="221" y="59"/>
                    <a:pt x="221" y="59"/>
                  </a:cubicBezTo>
                  <a:cubicBezTo>
                    <a:pt x="226" y="60"/>
                    <a:pt x="234" y="56"/>
                    <a:pt x="232" y="53"/>
                  </a:cubicBezTo>
                  <a:cubicBezTo>
                    <a:pt x="238" y="54"/>
                    <a:pt x="247" y="50"/>
                    <a:pt x="251" y="53"/>
                  </a:cubicBezTo>
                  <a:cubicBezTo>
                    <a:pt x="257" y="54"/>
                    <a:pt x="258" y="51"/>
                    <a:pt x="264" y="50"/>
                  </a:cubicBezTo>
                  <a:cubicBezTo>
                    <a:pt x="277" y="51"/>
                    <a:pt x="281" y="52"/>
                    <a:pt x="294" y="52"/>
                  </a:cubicBezTo>
                  <a:cubicBezTo>
                    <a:pt x="291" y="52"/>
                    <a:pt x="291" y="52"/>
                    <a:pt x="291" y="52"/>
                  </a:cubicBezTo>
                  <a:cubicBezTo>
                    <a:pt x="290" y="53"/>
                    <a:pt x="289" y="54"/>
                    <a:pt x="292" y="55"/>
                  </a:cubicBezTo>
                  <a:cubicBezTo>
                    <a:pt x="297" y="54"/>
                    <a:pt x="309" y="60"/>
                    <a:pt x="306" y="53"/>
                  </a:cubicBezTo>
                  <a:cubicBezTo>
                    <a:pt x="316" y="58"/>
                    <a:pt x="316" y="58"/>
                    <a:pt x="316" y="58"/>
                  </a:cubicBezTo>
                  <a:cubicBezTo>
                    <a:pt x="322" y="59"/>
                    <a:pt x="322" y="59"/>
                    <a:pt x="322" y="59"/>
                  </a:cubicBezTo>
                  <a:cubicBezTo>
                    <a:pt x="325" y="60"/>
                    <a:pt x="325" y="60"/>
                    <a:pt x="325" y="60"/>
                  </a:cubicBezTo>
                  <a:cubicBezTo>
                    <a:pt x="325" y="60"/>
                    <a:pt x="325" y="60"/>
                    <a:pt x="325" y="60"/>
                  </a:cubicBezTo>
                  <a:cubicBezTo>
                    <a:pt x="325" y="53"/>
                    <a:pt x="323" y="123"/>
                    <a:pt x="324" y="93"/>
                  </a:cubicBezTo>
                  <a:cubicBezTo>
                    <a:pt x="324" y="93"/>
                    <a:pt x="324" y="93"/>
                    <a:pt x="324" y="93"/>
                  </a:cubicBezTo>
                  <a:cubicBezTo>
                    <a:pt x="324" y="93"/>
                    <a:pt x="324" y="93"/>
                    <a:pt x="324" y="93"/>
                  </a:cubicBezTo>
                  <a:cubicBezTo>
                    <a:pt x="324" y="93"/>
                    <a:pt x="324" y="93"/>
                    <a:pt x="324" y="93"/>
                  </a:cubicBezTo>
                  <a:cubicBezTo>
                    <a:pt x="324" y="93"/>
                    <a:pt x="324" y="93"/>
                    <a:pt x="324" y="93"/>
                  </a:cubicBezTo>
                  <a:cubicBezTo>
                    <a:pt x="324" y="93"/>
                    <a:pt x="324" y="93"/>
                    <a:pt x="324" y="93"/>
                  </a:cubicBezTo>
                  <a:cubicBezTo>
                    <a:pt x="323" y="94"/>
                    <a:pt x="323" y="94"/>
                    <a:pt x="323" y="94"/>
                  </a:cubicBezTo>
                  <a:cubicBezTo>
                    <a:pt x="322" y="94"/>
                    <a:pt x="322" y="94"/>
                    <a:pt x="322" y="94"/>
                  </a:cubicBezTo>
                  <a:cubicBezTo>
                    <a:pt x="315" y="97"/>
                    <a:pt x="307" y="99"/>
                    <a:pt x="301" y="99"/>
                  </a:cubicBezTo>
                  <a:cubicBezTo>
                    <a:pt x="302" y="100"/>
                    <a:pt x="299" y="101"/>
                    <a:pt x="298" y="103"/>
                  </a:cubicBezTo>
                  <a:cubicBezTo>
                    <a:pt x="287" y="105"/>
                    <a:pt x="275" y="104"/>
                    <a:pt x="267" y="108"/>
                  </a:cubicBezTo>
                  <a:cubicBezTo>
                    <a:pt x="265" y="108"/>
                    <a:pt x="269" y="105"/>
                    <a:pt x="265" y="106"/>
                  </a:cubicBezTo>
                  <a:cubicBezTo>
                    <a:pt x="263" y="107"/>
                    <a:pt x="265" y="108"/>
                    <a:pt x="262" y="109"/>
                  </a:cubicBezTo>
                  <a:cubicBezTo>
                    <a:pt x="246" y="114"/>
                    <a:pt x="228" y="112"/>
                    <a:pt x="214" y="116"/>
                  </a:cubicBezTo>
                  <a:cubicBezTo>
                    <a:pt x="201" y="120"/>
                    <a:pt x="186" y="124"/>
                    <a:pt x="174" y="127"/>
                  </a:cubicBezTo>
                  <a:cubicBezTo>
                    <a:pt x="168" y="128"/>
                    <a:pt x="163" y="130"/>
                    <a:pt x="158" y="132"/>
                  </a:cubicBezTo>
                  <a:cubicBezTo>
                    <a:pt x="153" y="135"/>
                    <a:pt x="153" y="135"/>
                    <a:pt x="153" y="135"/>
                  </a:cubicBezTo>
                  <a:cubicBezTo>
                    <a:pt x="151" y="137"/>
                    <a:pt x="151" y="137"/>
                    <a:pt x="151" y="137"/>
                  </a:cubicBezTo>
                  <a:cubicBezTo>
                    <a:pt x="150" y="137"/>
                    <a:pt x="150" y="137"/>
                    <a:pt x="150" y="137"/>
                  </a:cubicBezTo>
                  <a:cubicBezTo>
                    <a:pt x="150" y="137"/>
                    <a:pt x="150" y="137"/>
                    <a:pt x="150" y="137"/>
                  </a:cubicBezTo>
                  <a:cubicBezTo>
                    <a:pt x="150" y="137"/>
                    <a:pt x="150" y="137"/>
                    <a:pt x="150" y="137"/>
                  </a:cubicBezTo>
                  <a:cubicBezTo>
                    <a:pt x="151" y="143"/>
                    <a:pt x="144" y="87"/>
                    <a:pt x="147" y="111"/>
                  </a:cubicBezTo>
                  <a:cubicBezTo>
                    <a:pt x="147" y="111"/>
                    <a:pt x="147" y="111"/>
                    <a:pt x="147" y="111"/>
                  </a:cubicBezTo>
                  <a:cubicBezTo>
                    <a:pt x="147" y="111"/>
                    <a:pt x="147" y="111"/>
                    <a:pt x="147" y="111"/>
                  </a:cubicBezTo>
                  <a:cubicBezTo>
                    <a:pt x="147" y="111"/>
                    <a:pt x="147" y="111"/>
                    <a:pt x="147" y="111"/>
                  </a:cubicBezTo>
                  <a:cubicBezTo>
                    <a:pt x="148" y="111"/>
                    <a:pt x="148" y="111"/>
                    <a:pt x="148" y="111"/>
                  </a:cubicBezTo>
                  <a:cubicBezTo>
                    <a:pt x="149" y="111"/>
                    <a:pt x="149" y="111"/>
                    <a:pt x="149" y="111"/>
                  </a:cubicBezTo>
                  <a:cubicBezTo>
                    <a:pt x="148" y="112"/>
                    <a:pt x="148" y="112"/>
                    <a:pt x="148" y="112"/>
                  </a:cubicBezTo>
                  <a:cubicBezTo>
                    <a:pt x="155" y="110"/>
                    <a:pt x="159" y="123"/>
                    <a:pt x="167" y="117"/>
                  </a:cubicBezTo>
                  <a:cubicBezTo>
                    <a:pt x="168" y="118"/>
                    <a:pt x="173" y="118"/>
                    <a:pt x="172" y="120"/>
                  </a:cubicBezTo>
                  <a:cubicBezTo>
                    <a:pt x="177" y="119"/>
                    <a:pt x="189" y="124"/>
                    <a:pt x="198" y="120"/>
                  </a:cubicBezTo>
                  <a:cubicBezTo>
                    <a:pt x="196" y="121"/>
                    <a:pt x="196" y="121"/>
                    <a:pt x="196" y="121"/>
                  </a:cubicBezTo>
                  <a:cubicBezTo>
                    <a:pt x="206" y="123"/>
                    <a:pt x="215" y="118"/>
                    <a:pt x="225" y="120"/>
                  </a:cubicBezTo>
                  <a:cubicBezTo>
                    <a:pt x="224" y="120"/>
                    <a:pt x="222" y="121"/>
                    <a:pt x="222" y="122"/>
                  </a:cubicBezTo>
                  <a:cubicBezTo>
                    <a:pt x="226" y="124"/>
                    <a:pt x="232" y="117"/>
                    <a:pt x="234" y="122"/>
                  </a:cubicBezTo>
                  <a:cubicBezTo>
                    <a:pt x="237" y="121"/>
                    <a:pt x="236" y="119"/>
                    <a:pt x="234" y="119"/>
                  </a:cubicBezTo>
                  <a:cubicBezTo>
                    <a:pt x="258" y="120"/>
                    <a:pt x="286" y="111"/>
                    <a:pt x="318" y="127"/>
                  </a:cubicBezTo>
                  <a:cubicBezTo>
                    <a:pt x="328" y="135"/>
                    <a:pt x="326" y="136"/>
                    <a:pt x="325" y="137"/>
                  </a:cubicBezTo>
                  <a:cubicBezTo>
                    <a:pt x="324" y="138"/>
                    <a:pt x="324" y="138"/>
                    <a:pt x="324" y="138"/>
                  </a:cubicBezTo>
                  <a:cubicBezTo>
                    <a:pt x="324" y="138"/>
                    <a:pt x="324" y="138"/>
                    <a:pt x="324" y="138"/>
                  </a:cubicBezTo>
                  <a:cubicBezTo>
                    <a:pt x="325" y="138"/>
                    <a:pt x="325" y="138"/>
                    <a:pt x="325" y="138"/>
                  </a:cubicBezTo>
                  <a:cubicBezTo>
                    <a:pt x="325" y="138"/>
                    <a:pt x="325" y="138"/>
                    <a:pt x="325" y="138"/>
                  </a:cubicBezTo>
                  <a:cubicBezTo>
                    <a:pt x="325" y="138"/>
                    <a:pt x="325" y="138"/>
                    <a:pt x="325" y="138"/>
                  </a:cubicBezTo>
                  <a:cubicBezTo>
                    <a:pt x="325" y="138"/>
                    <a:pt x="325" y="138"/>
                    <a:pt x="325" y="138"/>
                  </a:cubicBezTo>
                  <a:cubicBezTo>
                    <a:pt x="329" y="120"/>
                    <a:pt x="319" y="164"/>
                    <a:pt x="320" y="159"/>
                  </a:cubicBezTo>
                  <a:cubicBezTo>
                    <a:pt x="320" y="159"/>
                    <a:pt x="320" y="159"/>
                    <a:pt x="320" y="159"/>
                  </a:cubicBezTo>
                  <a:cubicBezTo>
                    <a:pt x="320" y="159"/>
                    <a:pt x="320" y="159"/>
                    <a:pt x="320" y="159"/>
                  </a:cubicBezTo>
                  <a:cubicBezTo>
                    <a:pt x="319" y="160"/>
                    <a:pt x="319" y="160"/>
                    <a:pt x="319" y="160"/>
                  </a:cubicBezTo>
                  <a:cubicBezTo>
                    <a:pt x="318" y="160"/>
                    <a:pt x="318" y="160"/>
                    <a:pt x="318" y="160"/>
                  </a:cubicBezTo>
                  <a:cubicBezTo>
                    <a:pt x="317" y="161"/>
                    <a:pt x="316" y="161"/>
                    <a:pt x="314" y="162"/>
                  </a:cubicBezTo>
                  <a:cubicBezTo>
                    <a:pt x="313" y="162"/>
                    <a:pt x="314" y="164"/>
                    <a:pt x="313" y="163"/>
                  </a:cubicBezTo>
                  <a:cubicBezTo>
                    <a:pt x="308" y="166"/>
                    <a:pt x="303" y="160"/>
                    <a:pt x="299" y="163"/>
                  </a:cubicBezTo>
                  <a:cubicBezTo>
                    <a:pt x="302" y="166"/>
                    <a:pt x="297" y="165"/>
                    <a:pt x="297" y="167"/>
                  </a:cubicBezTo>
                  <a:cubicBezTo>
                    <a:pt x="286" y="167"/>
                    <a:pt x="283" y="164"/>
                    <a:pt x="275" y="167"/>
                  </a:cubicBezTo>
                  <a:cubicBezTo>
                    <a:pt x="275" y="165"/>
                    <a:pt x="275" y="165"/>
                    <a:pt x="275" y="165"/>
                  </a:cubicBezTo>
                  <a:cubicBezTo>
                    <a:pt x="265" y="171"/>
                    <a:pt x="254" y="169"/>
                    <a:pt x="246" y="176"/>
                  </a:cubicBezTo>
                  <a:cubicBezTo>
                    <a:pt x="233" y="177"/>
                    <a:pt x="220" y="179"/>
                    <a:pt x="209" y="182"/>
                  </a:cubicBezTo>
                  <a:cubicBezTo>
                    <a:pt x="205" y="185"/>
                    <a:pt x="199" y="186"/>
                    <a:pt x="196" y="189"/>
                  </a:cubicBezTo>
                  <a:cubicBezTo>
                    <a:pt x="192" y="192"/>
                    <a:pt x="192" y="192"/>
                    <a:pt x="192" y="192"/>
                  </a:cubicBezTo>
                  <a:cubicBezTo>
                    <a:pt x="192" y="192"/>
                    <a:pt x="192" y="192"/>
                    <a:pt x="192" y="192"/>
                  </a:cubicBezTo>
                  <a:cubicBezTo>
                    <a:pt x="192" y="192"/>
                    <a:pt x="192" y="192"/>
                    <a:pt x="192" y="192"/>
                  </a:cubicBezTo>
                  <a:cubicBezTo>
                    <a:pt x="192" y="192"/>
                    <a:pt x="192" y="192"/>
                    <a:pt x="192" y="192"/>
                  </a:cubicBezTo>
                  <a:cubicBezTo>
                    <a:pt x="192" y="192"/>
                    <a:pt x="192" y="192"/>
                    <a:pt x="192" y="192"/>
                  </a:cubicBezTo>
                  <a:cubicBezTo>
                    <a:pt x="192" y="199"/>
                    <a:pt x="190" y="138"/>
                    <a:pt x="191" y="164"/>
                  </a:cubicBezTo>
                  <a:cubicBezTo>
                    <a:pt x="191" y="164"/>
                    <a:pt x="191" y="164"/>
                    <a:pt x="191" y="164"/>
                  </a:cubicBezTo>
                  <a:cubicBezTo>
                    <a:pt x="191" y="164"/>
                    <a:pt x="191" y="164"/>
                    <a:pt x="191" y="164"/>
                  </a:cubicBezTo>
                  <a:cubicBezTo>
                    <a:pt x="192" y="164"/>
                    <a:pt x="192" y="164"/>
                    <a:pt x="192" y="164"/>
                  </a:cubicBezTo>
                  <a:cubicBezTo>
                    <a:pt x="193" y="165"/>
                    <a:pt x="193" y="165"/>
                    <a:pt x="193" y="165"/>
                  </a:cubicBezTo>
                  <a:cubicBezTo>
                    <a:pt x="198" y="168"/>
                    <a:pt x="209" y="169"/>
                    <a:pt x="223" y="169"/>
                  </a:cubicBezTo>
                  <a:cubicBezTo>
                    <a:pt x="230" y="170"/>
                    <a:pt x="238" y="171"/>
                    <a:pt x="247" y="173"/>
                  </a:cubicBezTo>
                  <a:cubicBezTo>
                    <a:pt x="251" y="174"/>
                    <a:pt x="256" y="176"/>
                    <a:pt x="261" y="177"/>
                  </a:cubicBezTo>
                  <a:cubicBezTo>
                    <a:pt x="257" y="142"/>
                    <a:pt x="266" y="225"/>
                    <a:pt x="265" y="217"/>
                  </a:cubicBezTo>
                  <a:cubicBezTo>
                    <a:pt x="265" y="217"/>
                    <a:pt x="265" y="217"/>
                    <a:pt x="265" y="217"/>
                  </a:cubicBezTo>
                  <a:cubicBezTo>
                    <a:pt x="265" y="217"/>
                    <a:pt x="265" y="217"/>
                    <a:pt x="265" y="217"/>
                  </a:cubicBezTo>
                  <a:cubicBezTo>
                    <a:pt x="265" y="217"/>
                    <a:pt x="265" y="217"/>
                    <a:pt x="265" y="217"/>
                  </a:cubicBezTo>
                  <a:cubicBezTo>
                    <a:pt x="265" y="217"/>
                    <a:pt x="265" y="217"/>
                    <a:pt x="265" y="217"/>
                  </a:cubicBezTo>
                  <a:cubicBezTo>
                    <a:pt x="264" y="218"/>
                    <a:pt x="264" y="218"/>
                    <a:pt x="264" y="218"/>
                  </a:cubicBezTo>
                  <a:cubicBezTo>
                    <a:pt x="263" y="219"/>
                    <a:pt x="263" y="219"/>
                    <a:pt x="263" y="219"/>
                  </a:cubicBezTo>
                  <a:cubicBezTo>
                    <a:pt x="260" y="220"/>
                    <a:pt x="260" y="220"/>
                    <a:pt x="260" y="220"/>
                  </a:cubicBezTo>
                  <a:cubicBezTo>
                    <a:pt x="255" y="224"/>
                    <a:pt x="255" y="224"/>
                    <a:pt x="255" y="224"/>
                  </a:cubicBezTo>
                  <a:cubicBezTo>
                    <a:pt x="228" y="240"/>
                    <a:pt x="210" y="249"/>
                    <a:pt x="199" y="265"/>
                  </a:cubicBezTo>
                  <a:cubicBezTo>
                    <a:pt x="193" y="278"/>
                    <a:pt x="190" y="271"/>
                    <a:pt x="194" y="275"/>
                  </a:cubicBezTo>
                  <a:cubicBezTo>
                    <a:pt x="198" y="281"/>
                    <a:pt x="211" y="298"/>
                    <a:pt x="216" y="313"/>
                  </a:cubicBezTo>
                  <a:cubicBezTo>
                    <a:pt x="218" y="329"/>
                    <a:pt x="218" y="330"/>
                    <a:pt x="222" y="346"/>
                  </a:cubicBezTo>
                  <a:cubicBezTo>
                    <a:pt x="222" y="346"/>
                    <a:pt x="221" y="345"/>
                    <a:pt x="221" y="346"/>
                  </a:cubicBezTo>
                  <a:cubicBezTo>
                    <a:pt x="224" y="346"/>
                    <a:pt x="222" y="358"/>
                    <a:pt x="225" y="359"/>
                  </a:cubicBezTo>
                  <a:cubicBezTo>
                    <a:pt x="223" y="385"/>
                    <a:pt x="217" y="404"/>
                    <a:pt x="208" y="425"/>
                  </a:cubicBezTo>
                  <a:cubicBezTo>
                    <a:pt x="209" y="421"/>
                    <a:pt x="207" y="419"/>
                    <a:pt x="205" y="422"/>
                  </a:cubicBezTo>
                  <a:cubicBezTo>
                    <a:pt x="206" y="427"/>
                    <a:pt x="206" y="427"/>
                    <a:pt x="206" y="427"/>
                  </a:cubicBezTo>
                  <a:cubicBezTo>
                    <a:pt x="204" y="427"/>
                    <a:pt x="204" y="427"/>
                    <a:pt x="204" y="427"/>
                  </a:cubicBezTo>
                  <a:cubicBezTo>
                    <a:pt x="204" y="430"/>
                    <a:pt x="204" y="433"/>
                    <a:pt x="206" y="431"/>
                  </a:cubicBezTo>
                  <a:cubicBezTo>
                    <a:pt x="185" y="483"/>
                    <a:pt x="146" y="521"/>
                    <a:pt x="113" y="560"/>
                  </a:cubicBezTo>
                  <a:cubicBezTo>
                    <a:pt x="104" y="568"/>
                    <a:pt x="93" y="582"/>
                    <a:pt x="85" y="592"/>
                  </a:cubicBezTo>
                  <a:cubicBezTo>
                    <a:pt x="55" y="617"/>
                    <a:pt x="27" y="639"/>
                    <a:pt x="3" y="670"/>
                  </a:cubicBezTo>
                  <a:cubicBezTo>
                    <a:pt x="3" y="670"/>
                    <a:pt x="0" y="660"/>
                    <a:pt x="9" y="6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19"/>
            <p:cNvSpPr/>
            <p:nvPr/>
          </p:nvSpPr>
          <p:spPr bwMode="auto">
            <a:xfrm>
              <a:off x="2076451" y="3111500"/>
              <a:ext cx="25400" cy="20637"/>
            </a:xfrm>
            <a:custGeom>
              <a:avLst/>
              <a:gdLst>
                <a:gd name="T0" fmla="*/ 0 w 6"/>
                <a:gd name="T1" fmla="*/ 0 h 5"/>
                <a:gd name="T2" fmla="*/ 3 w 6"/>
                <a:gd name="T3" fmla="*/ 5 h 5"/>
                <a:gd name="T4" fmla="*/ 0 w 6"/>
                <a:gd name="T5" fmla="*/ 0 h 5"/>
              </a:gdLst>
              <a:ahLst/>
              <a:cxnLst>
                <a:cxn ang="0">
                  <a:pos x="T0" y="T1"/>
                </a:cxn>
                <a:cxn ang="0">
                  <a:pos x="T2" y="T3"/>
                </a:cxn>
                <a:cxn ang="0">
                  <a:pos x="T4" y="T5"/>
                </a:cxn>
              </a:cxnLst>
              <a:rect l="0" t="0" r="r" b="b"/>
              <a:pathLst>
                <a:path w="6" h="5">
                  <a:moveTo>
                    <a:pt x="0" y="0"/>
                  </a:moveTo>
                  <a:cubicBezTo>
                    <a:pt x="1" y="1"/>
                    <a:pt x="6" y="2"/>
                    <a:pt x="3" y="5"/>
                  </a:cubicBezTo>
                  <a:cubicBezTo>
                    <a:pt x="2" y="3"/>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20"/>
            <p:cNvSpPr/>
            <p:nvPr/>
          </p:nvSpPr>
          <p:spPr bwMode="auto">
            <a:xfrm>
              <a:off x="2578101" y="3154363"/>
              <a:ext cx="15875" cy="15875"/>
            </a:xfrm>
            <a:custGeom>
              <a:avLst/>
              <a:gdLst>
                <a:gd name="T0" fmla="*/ 2 w 4"/>
                <a:gd name="T1" fmla="*/ 1 h 4"/>
                <a:gd name="T2" fmla="*/ 4 w 4"/>
                <a:gd name="T3" fmla="*/ 2 h 4"/>
                <a:gd name="T4" fmla="*/ 0 w 4"/>
                <a:gd name="T5" fmla="*/ 3 h 4"/>
                <a:gd name="T6" fmla="*/ 2 w 4"/>
                <a:gd name="T7" fmla="*/ 1 h 4"/>
              </a:gdLst>
              <a:ahLst/>
              <a:cxnLst>
                <a:cxn ang="0">
                  <a:pos x="T0" y="T1"/>
                </a:cxn>
                <a:cxn ang="0">
                  <a:pos x="T2" y="T3"/>
                </a:cxn>
                <a:cxn ang="0">
                  <a:pos x="T4" y="T5"/>
                </a:cxn>
                <a:cxn ang="0">
                  <a:pos x="T6" y="T7"/>
                </a:cxn>
              </a:cxnLst>
              <a:rect l="0" t="0" r="r" b="b"/>
              <a:pathLst>
                <a:path w="4" h="4">
                  <a:moveTo>
                    <a:pt x="2" y="1"/>
                  </a:moveTo>
                  <a:cubicBezTo>
                    <a:pt x="2" y="0"/>
                    <a:pt x="3" y="2"/>
                    <a:pt x="4" y="2"/>
                  </a:cubicBezTo>
                  <a:cubicBezTo>
                    <a:pt x="2" y="2"/>
                    <a:pt x="1" y="4"/>
                    <a:pt x="0" y="3"/>
                  </a:cubicBezTo>
                  <a:cubicBezTo>
                    <a:pt x="1" y="2"/>
                    <a:pt x="1" y="2"/>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21"/>
            <p:cNvSpPr/>
            <p:nvPr/>
          </p:nvSpPr>
          <p:spPr bwMode="auto">
            <a:xfrm>
              <a:off x="2657476" y="3179763"/>
              <a:ext cx="42863" cy="3175"/>
            </a:xfrm>
            <a:custGeom>
              <a:avLst/>
              <a:gdLst>
                <a:gd name="T0" fmla="*/ 10 w 10"/>
                <a:gd name="T1" fmla="*/ 0 h 1"/>
                <a:gd name="T2" fmla="*/ 0 w 10"/>
                <a:gd name="T3" fmla="*/ 1 h 1"/>
                <a:gd name="T4" fmla="*/ 10 w 10"/>
                <a:gd name="T5" fmla="*/ 0 h 1"/>
              </a:gdLst>
              <a:ahLst/>
              <a:cxnLst>
                <a:cxn ang="0">
                  <a:pos x="T0" y="T1"/>
                </a:cxn>
                <a:cxn ang="0">
                  <a:pos x="T2" y="T3"/>
                </a:cxn>
                <a:cxn ang="0">
                  <a:pos x="T4" y="T5"/>
                </a:cxn>
              </a:cxnLst>
              <a:rect l="0" t="0" r="r" b="b"/>
              <a:pathLst>
                <a:path w="10" h="1">
                  <a:moveTo>
                    <a:pt x="10" y="0"/>
                  </a:moveTo>
                  <a:cubicBezTo>
                    <a:pt x="10" y="1"/>
                    <a:pt x="4" y="1"/>
                    <a:pt x="0" y="1"/>
                  </a:cubicBez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22"/>
            <p:cNvSpPr/>
            <p:nvPr/>
          </p:nvSpPr>
          <p:spPr bwMode="auto">
            <a:xfrm>
              <a:off x="2751138" y="3068638"/>
              <a:ext cx="17463" cy="12700"/>
            </a:xfrm>
            <a:custGeom>
              <a:avLst/>
              <a:gdLst>
                <a:gd name="T0" fmla="*/ 2 w 4"/>
                <a:gd name="T1" fmla="*/ 3 h 3"/>
                <a:gd name="T2" fmla="*/ 3 w 4"/>
                <a:gd name="T3" fmla="*/ 0 h 3"/>
                <a:gd name="T4" fmla="*/ 2 w 4"/>
                <a:gd name="T5" fmla="*/ 3 h 3"/>
              </a:gdLst>
              <a:ahLst/>
              <a:cxnLst>
                <a:cxn ang="0">
                  <a:pos x="T0" y="T1"/>
                </a:cxn>
                <a:cxn ang="0">
                  <a:pos x="T2" y="T3"/>
                </a:cxn>
                <a:cxn ang="0">
                  <a:pos x="T4" y="T5"/>
                </a:cxn>
              </a:cxnLst>
              <a:rect l="0" t="0" r="r" b="b"/>
              <a:pathLst>
                <a:path w="4" h="3">
                  <a:moveTo>
                    <a:pt x="2" y="3"/>
                  </a:moveTo>
                  <a:cubicBezTo>
                    <a:pt x="0" y="2"/>
                    <a:pt x="0" y="1"/>
                    <a:pt x="3" y="0"/>
                  </a:cubicBezTo>
                  <a:cubicBezTo>
                    <a:pt x="4" y="1"/>
                    <a:pt x="3" y="2"/>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23"/>
            <p:cNvSpPr/>
            <p:nvPr/>
          </p:nvSpPr>
          <p:spPr bwMode="auto">
            <a:xfrm>
              <a:off x="2738438" y="3086100"/>
              <a:ext cx="22225" cy="17462"/>
            </a:xfrm>
            <a:custGeom>
              <a:avLst/>
              <a:gdLst>
                <a:gd name="T0" fmla="*/ 5 w 5"/>
                <a:gd name="T1" fmla="*/ 3 h 4"/>
                <a:gd name="T2" fmla="*/ 0 w 5"/>
                <a:gd name="T3" fmla="*/ 2 h 4"/>
                <a:gd name="T4" fmla="*/ 5 w 5"/>
                <a:gd name="T5" fmla="*/ 3 h 4"/>
              </a:gdLst>
              <a:ahLst/>
              <a:cxnLst>
                <a:cxn ang="0">
                  <a:pos x="T0" y="T1"/>
                </a:cxn>
                <a:cxn ang="0">
                  <a:pos x="T2" y="T3"/>
                </a:cxn>
                <a:cxn ang="0">
                  <a:pos x="T4" y="T5"/>
                </a:cxn>
              </a:cxnLst>
              <a:rect l="0" t="0" r="r" b="b"/>
              <a:pathLst>
                <a:path w="5" h="4">
                  <a:moveTo>
                    <a:pt x="5" y="3"/>
                  </a:moveTo>
                  <a:cubicBezTo>
                    <a:pt x="2" y="3"/>
                    <a:pt x="1" y="3"/>
                    <a:pt x="0" y="2"/>
                  </a:cubicBezTo>
                  <a:cubicBezTo>
                    <a:pt x="0" y="4"/>
                    <a:pt x="4" y="0"/>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24"/>
            <p:cNvSpPr/>
            <p:nvPr/>
          </p:nvSpPr>
          <p:spPr bwMode="auto">
            <a:xfrm>
              <a:off x="2479676" y="3128963"/>
              <a:ext cx="30163" cy="20637"/>
            </a:xfrm>
            <a:custGeom>
              <a:avLst/>
              <a:gdLst>
                <a:gd name="T0" fmla="*/ 6 w 7"/>
                <a:gd name="T1" fmla="*/ 2 h 5"/>
                <a:gd name="T2" fmla="*/ 0 w 7"/>
                <a:gd name="T3" fmla="*/ 3 h 5"/>
                <a:gd name="T4" fmla="*/ 6 w 7"/>
                <a:gd name="T5" fmla="*/ 2 h 5"/>
              </a:gdLst>
              <a:ahLst/>
              <a:cxnLst>
                <a:cxn ang="0">
                  <a:pos x="T0" y="T1"/>
                </a:cxn>
                <a:cxn ang="0">
                  <a:pos x="T2" y="T3"/>
                </a:cxn>
                <a:cxn ang="0">
                  <a:pos x="T4" y="T5"/>
                </a:cxn>
              </a:cxnLst>
              <a:rect l="0" t="0" r="r" b="b"/>
              <a:pathLst>
                <a:path w="7" h="5">
                  <a:moveTo>
                    <a:pt x="6" y="2"/>
                  </a:moveTo>
                  <a:cubicBezTo>
                    <a:pt x="5" y="3"/>
                    <a:pt x="2" y="5"/>
                    <a:pt x="0" y="3"/>
                  </a:cubicBezTo>
                  <a:cubicBezTo>
                    <a:pt x="2" y="4"/>
                    <a:pt x="7" y="0"/>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25"/>
            <p:cNvSpPr/>
            <p:nvPr/>
          </p:nvSpPr>
          <p:spPr bwMode="auto">
            <a:xfrm>
              <a:off x="2373313" y="3162300"/>
              <a:ext cx="17463" cy="7937"/>
            </a:xfrm>
            <a:custGeom>
              <a:avLst/>
              <a:gdLst>
                <a:gd name="T0" fmla="*/ 4 w 4"/>
                <a:gd name="T1" fmla="*/ 2 h 2"/>
                <a:gd name="T2" fmla="*/ 1 w 4"/>
                <a:gd name="T3" fmla="*/ 2 h 2"/>
                <a:gd name="T4" fmla="*/ 3 w 4"/>
                <a:gd name="T5" fmla="*/ 0 h 2"/>
                <a:gd name="T6" fmla="*/ 4 w 4"/>
                <a:gd name="T7" fmla="*/ 2 h 2"/>
              </a:gdLst>
              <a:ahLst/>
              <a:cxnLst>
                <a:cxn ang="0">
                  <a:pos x="T0" y="T1"/>
                </a:cxn>
                <a:cxn ang="0">
                  <a:pos x="T2" y="T3"/>
                </a:cxn>
                <a:cxn ang="0">
                  <a:pos x="T4" y="T5"/>
                </a:cxn>
                <a:cxn ang="0">
                  <a:pos x="T6" y="T7"/>
                </a:cxn>
              </a:cxnLst>
              <a:rect l="0" t="0" r="r" b="b"/>
              <a:pathLst>
                <a:path w="4" h="2">
                  <a:moveTo>
                    <a:pt x="4" y="2"/>
                  </a:moveTo>
                  <a:cubicBezTo>
                    <a:pt x="3" y="2"/>
                    <a:pt x="2" y="2"/>
                    <a:pt x="1" y="2"/>
                  </a:cubicBezTo>
                  <a:cubicBezTo>
                    <a:pt x="0" y="2"/>
                    <a:pt x="1" y="0"/>
                    <a:pt x="3" y="0"/>
                  </a:cubicBezTo>
                  <a:lnTo>
                    <a:pt x="4"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6"/>
            <p:cNvSpPr/>
            <p:nvPr/>
          </p:nvSpPr>
          <p:spPr bwMode="auto">
            <a:xfrm>
              <a:off x="2127251" y="3694113"/>
              <a:ext cx="12700" cy="7937"/>
            </a:xfrm>
            <a:custGeom>
              <a:avLst/>
              <a:gdLst>
                <a:gd name="T0" fmla="*/ 8 w 8"/>
                <a:gd name="T1" fmla="*/ 2 h 5"/>
                <a:gd name="T2" fmla="*/ 0 w 8"/>
                <a:gd name="T3" fmla="*/ 5 h 5"/>
                <a:gd name="T4" fmla="*/ 0 w 8"/>
                <a:gd name="T5" fmla="*/ 0 h 5"/>
                <a:gd name="T6" fmla="*/ 8 w 8"/>
                <a:gd name="T7" fmla="*/ 2 h 5"/>
              </a:gdLst>
              <a:ahLst/>
              <a:cxnLst>
                <a:cxn ang="0">
                  <a:pos x="T0" y="T1"/>
                </a:cxn>
                <a:cxn ang="0">
                  <a:pos x="T2" y="T3"/>
                </a:cxn>
                <a:cxn ang="0">
                  <a:pos x="T4" y="T5"/>
                </a:cxn>
                <a:cxn ang="0">
                  <a:pos x="T6" y="T7"/>
                </a:cxn>
              </a:cxnLst>
              <a:rect l="0" t="0" r="r" b="b"/>
              <a:pathLst>
                <a:path w="8" h="5">
                  <a:moveTo>
                    <a:pt x="8" y="2"/>
                  </a:moveTo>
                  <a:lnTo>
                    <a:pt x="0" y="5"/>
                  </a:lnTo>
                  <a:lnTo>
                    <a:pt x="0" y="0"/>
                  </a:lnTo>
                  <a:lnTo>
                    <a:pt x="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27"/>
            <p:cNvSpPr/>
            <p:nvPr/>
          </p:nvSpPr>
          <p:spPr bwMode="auto">
            <a:xfrm>
              <a:off x="2292351" y="3671888"/>
              <a:ext cx="12700" cy="12700"/>
            </a:xfrm>
            <a:custGeom>
              <a:avLst/>
              <a:gdLst>
                <a:gd name="T0" fmla="*/ 3 w 3"/>
                <a:gd name="T1" fmla="*/ 2 h 3"/>
                <a:gd name="T2" fmla="*/ 0 w 3"/>
                <a:gd name="T3" fmla="*/ 1 h 3"/>
                <a:gd name="T4" fmla="*/ 3 w 3"/>
                <a:gd name="T5" fmla="*/ 2 h 3"/>
              </a:gdLst>
              <a:ahLst/>
              <a:cxnLst>
                <a:cxn ang="0">
                  <a:pos x="T0" y="T1"/>
                </a:cxn>
                <a:cxn ang="0">
                  <a:pos x="T2" y="T3"/>
                </a:cxn>
                <a:cxn ang="0">
                  <a:pos x="T4" y="T5"/>
                </a:cxn>
              </a:cxnLst>
              <a:rect l="0" t="0" r="r" b="b"/>
              <a:pathLst>
                <a:path w="3" h="3">
                  <a:moveTo>
                    <a:pt x="3" y="2"/>
                  </a:moveTo>
                  <a:cubicBezTo>
                    <a:pt x="0" y="3"/>
                    <a:pt x="1" y="1"/>
                    <a:pt x="0" y="1"/>
                  </a:cubicBezTo>
                  <a:cubicBezTo>
                    <a:pt x="3" y="0"/>
                    <a:pt x="0" y="3"/>
                    <a:pt x="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8"/>
            <p:cNvSpPr/>
            <p:nvPr/>
          </p:nvSpPr>
          <p:spPr bwMode="auto">
            <a:xfrm>
              <a:off x="2395538" y="3894138"/>
              <a:ext cx="3175" cy="12700"/>
            </a:xfrm>
            <a:custGeom>
              <a:avLst/>
              <a:gdLst>
                <a:gd name="T0" fmla="*/ 2 w 2"/>
                <a:gd name="T1" fmla="*/ 8 h 8"/>
                <a:gd name="T2" fmla="*/ 0 w 2"/>
                <a:gd name="T3" fmla="*/ 8 h 8"/>
                <a:gd name="T4" fmla="*/ 2 w 2"/>
                <a:gd name="T5" fmla="*/ 0 h 8"/>
                <a:gd name="T6" fmla="*/ 2 w 2"/>
                <a:gd name="T7" fmla="*/ 8 h 8"/>
              </a:gdLst>
              <a:ahLst/>
              <a:cxnLst>
                <a:cxn ang="0">
                  <a:pos x="T0" y="T1"/>
                </a:cxn>
                <a:cxn ang="0">
                  <a:pos x="T2" y="T3"/>
                </a:cxn>
                <a:cxn ang="0">
                  <a:pos x="T4" y="T5"/>
                </a:cxn>
                <a:cxn ang="0">
                  <a:pos x="T6" y="T7"/>
                </a:cxn>
              </a:cxnLst>
              <a:rect l="0" t="0" r="r" b="b"/>
              <a:pathLst>
                <a:path w="2" h="8">
                  <a:moveTo>
                    <a:pt x="2" y="8"/>
                  </a:moveTo>
                  <a:lnTo>
                    <a:pt x="0" y="8"/>
                  </a:lnTo>
                  <a:lnTo>
                    <a:pt x="2" y="0"/>
                  </a:lnTo>
                  <a:lnTo>
                    <a:pt x="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9"/>
            <p:cNvSpPr/>
            <p:nvPr/>
          </p:nvSpPr>
          <p:spPr bwMode="auto">
            <a:xfrm>
              <a:off x="2330451" y="2019300"/>
              <a:ext cx="17463" cy="3175"/>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1"/>
                    <a:pt x="2" y="0"/>
                  </a:cubicBezTo>
                  <a:cubicBezTo>
                    <a:pt x="3" y="0"/>
                    <a:pt x="4" y="1"/>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30"/>
            <p:cNvSpPr/>
            <p:nvPr/>
          </p:nvSpPr>
          <p:spPr bwMode="auto">
            <a:xfrm>
              <a:off x="2279651" y="1971675"/>
              <a:ext cx="620713" cy="1020762"/>
            </a:xfrm>
            <a:custGeom>
              <a:avLst/>
              <a:gdLst>
                <a:gd name="T0" fmla="*/ 38 w 146"/>
                <a:gd name="T1" fmla="*/ 195 h 240"/>
                <a:gd name="T2" fmla="*/ 39 w 146"/>
                <a:gd name="T3" fmla="*/ 183 h 240"/>
                <a:gd name="T4" fmla="*/ 33 w 146"/>
                <a:gd name="T5" fmla="*/ 159 h 240"/>
                <a:gd name="T6" fmla="*/ 35 w 146"/>
                <a:gd name="T7" fmla="*/ 150 h 240"/>
                <a:gd name="T8" fmla="*/ 42 w 146"/>
                <a:gd name="T9" fmla="*/ 125 h 240"/>
                <a:gd name="T10" fmla="*/ 44 w 146"/>
                <a:gd name="T11" fmla="*/ 117 h 240"/>
                <a:gd name="T12" fmla="*/ 44 w 146"/>
                <a:gd name="T13" fmla="*/ 102 h 240"/>
                <a:gd name="T14" fmla="*/ 49 w 146"/>
                <a:gd name="T15" fmla="*/ 90 h 240"/>
                <a:gd name="T16" fmla="*/ 54 w 146"/>
                <a:gd name="T17" fmla="*/ 84 h 240"/>
                <a:gd name="T18" fmla="*/ 52 w 146"/>
                <a:gd name="T19" fmla="*/ 77 h 240"/>
                <a:gd name="T20" fmla="*/ 55 w 146"/>
                <a:gd name="T21" fmla="*/ 62 h 240"/>
                <a:gd name="T22" fmla="*/ 59 w 146"/>
                <a:gd name="T23" fmla="*/ 54 h 240"/>
                <a:gd name="T24" fmla="*/ 61 w 146"/>
                <a:gd name="T25" fmla="*/ 45 h 240"/>
                <a:gd name="T26" fmla="*/ 71 w 146"/>
                <a:gd name="T27" fmla="*/ 37 h 240"/>
                <a:gd name="T28" fmla="*/ 80 w 146"/>
                <a:gd name="T29" fmla="*/ 27 h 240"/>
                <a:gd name="T30" fmla="*/ 97 w 146"/>
                <a:gd name="T31" fmla="*/ 20 h 240"/>
                <a:gd name="T32" fmla="*/ 103 w 146"/>
                <a:gd name="T33" fmla="*/ 16 h 240"/>
                <a:gd name="T34" fmla="*/ 111 w 146"/>
                <a:gd name="T35" fmla="*/ 17 h 240"/>
                <a:gd name="T36" fmla="*/ 116 w 146"/>
                <a:gd name="T37" fmla="*/ 14 h 240"/>
                <a:gd name="T38" fmla="*/ 119 w 146"/>
                <a:gd name="T39" fmla="*/ 13 h 240"/>
                <a:gd name="T40" fmla="*/ 126 w 146"/>
                <a:gd name="T41" fmla="*/ 14 h 240"/>
                <a:gd name="T42" fmla="*/ 136 w 146"/>
                <a:gd name="T43" fmla="*/ 28 h 240"/>
                <a:gd name="T44" fmla="*/ 136 w 146"/>
                <a:gd name="T45" fmla="*/ 31 h 240"/>
                <a:gd name="T46" fmla="*/ 115 w 146"/>
                <a:gd name="T47" fmla="*/ 52 h 240"/>
                <a:gd name="T48" fmla="*/ 106 w 146"/>
                <a:gd name="T49" fmla="*/ 56 h 240"/>
                <a:gd name="T50" fmla="*/ 99 w 146"/>
                <a:gd name="T51" fmla="*/ 58 h 240"/>
                <a:gd name="T52" fmla="*/ 80 w 146"/>
                <a:gd name="T53" fmla="*/ 61 h 240"/>
                <a:gd name="T54" fmla="*/ 75 w 146"/>
                <a:gd name="T55" fmla="*/ 53 h 240"/>
                <a:gd name="T56" fmla="*/ 70 w 146"/>
                <a:gd name="T57" fmla="*/ 62 h 240"/>
                <a:gd name="T58" fmla="*/ 64 w 146"/>
                <a:gd name="T59" fmla="*/ 70 h 240"/>
                <a:gd name="T60" fmla="*/ 55 w 146"/>
                <a:gd name="T61" fmla="*/ 67 h 240"/>
                <a:gd name="T62" fmla="*/ 52 w 146"/>
                <a:gd name="T63" fmla="*/ 71 h 240"/>
                <a:gd name="T64" fmla="*/ 49 w 146"/>
                <a:gd name="T65" fmla="*/ 67 h 240"/>
                <a:gd name="T66" fmla="*/ 43 w 146"/>
                <a:gd name="T67" fmla="*/ 59 h 240"/>
                <a:gd name="T68" fmla="*/ 34 w 146"/>
                <a:gd name="T69" fmla="*/ 65 h 240"/>
                <a:gd name="T70" fmla="*/ 31 w 146"/>
                <a:gd name="T71" fmla="*/ 61 h 240"/>
                <a:gd name="T72" fmla="*/ 23 w 146"/>
                <a:gd name="T73" fmla="*/ 63 h 240"/>
                <a:gd name="T74" fmla="*/ 16 w 146"/>
                <a:gd name="T75" fmla="*/ 60 h 240"/>
                <a:gd name="T76" fmla="*/ 23 w 146"/>
                <a:gd name="T77" fmla="*/ 52 h 240"/>
                <a:gd name="T78" fmla="*/ 8 w 146"/>
                <a:gd name="T79" fmla="*/ 52 h 240"/>
                <a:gd name="T80" fmla="*/ 6 w 146"/>
                <a:gd name="T81" fmla="*/ 28 h 240"/>
                <a:gd name="T82" fmla="*/ 7 w 146"/>
                <a:gd name="T83" fmla="*/ 23 h 240"/>
                <a:gd name="T84" fmla="*/ 7 w 146"/>
                <a:gd name="T85" fmla="*/ 12 h 240"/>
                <a:gd name="T86" fmla="*/ 12 w 146"/>
                <a:gd name="T87" fmla="*/ 17 h 240"/>
                <a:gd name="T88" fmla="*/ 8 w 146"/>
                <a:gd name="T89" fmla="*/ 26 h 240"/>
                <a:gd name="T90" fmla="*/ 23 w 146"/>
                <a:gd name="T91" fmla="*/ 32 h 240"/>
                <a:gd name="T92" fmla="*/ 47 w 146"/>
                <a:gd name="T93" fmla="*/ 35 h 240"/>
                <a:gd name="T94" fmla="*/ 75 w 146"/>
                <a:gd name="T95" fmla="*/ 32 h 240"/>
                <a:gd name="T96" fmla="*/ 96 w 146"/>
                <a:gd name="T97" fmla="*/ 26 h 240"/>
                <a:gd name="T98" fmla="*/ 105 w 146"/>
                <a:gd name="T99" fmla="*/ 19 h 240"/>
                <a:gd name="T100" fmla="*/ 113 w 146"/>
                <a:gd name="T101" fmla="*/ 23 h 240"/>
                <a:gd name="T102" fmla="*/ 122 w 146"/>
                <a:gd name="T103" fmla="*/ 45 h 240"/>
                <a:gd name="T104" fmla="*/ 105 w 146"/>
                <a:gd name="T105" fmla="*/ 46 h 240"/>
                <a:gd name="T106" fmla="*/ 91 w 146"/>
                <a:gd name="T107" fmla="*/ 52 h 240"/>
                <a:gd name="T108" fmla="*/ 76 w 146"/>
                <a:gd name="T109" fmla="*/ 68 h 240"/>
                <a:gd name="T110" fmla="*/ 63 w 146"/>
                <a:gd name="T111" fmla="*/ 149 h 240"/>
                <a:gd name="T112" fmla="*/ 59 w 146"/>
                <a:gd name="T113" fmla="*/ 171 h 240"/>
                <a:gd name="T114" fmla="*/ 38 w 146"/>
                <a:gd name="T115" fmla="*/ 23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6" h="240">
                  <a:moveTo>
                    <a:pt x="38" y="235"/>
                  </a:moveTo>
                  <a:cubicBezTo>
                    <a:pt x="29" y="231"/>
                    <a:pt x="38" y="224"/>
                    <a:pt x="33" y="219"/>
                  </a:cubicBezTo>
                  <a:cubicBezTo>
                    <a:pt x="32" y="218"/>
                    <a:pt x="37" y="219"/>
                    <a:pt x="36" y="218"/>
                  </a:cubicBezTo>
                  <a:cubicBezTo>
                    <a:pt x="30" y="213"/>
                    <a:pt x="34" y="205"/>
                    <a:pt x="40" y="199"/>
                  </a:cubicBezTo>
                  <a:cubicBezTo>
                    <a:pt x="41" y="199"/>
                    <a:pt x="41" y="199"/>
                    <a:pt x="41" y="199"/>
                  </a:cubicBezTo>
                  <a:cubicBezTo>
                    <a:pt x="42" y="198"/>
                    <a:pt x="38" y="196"/>
                    <a:pt x="38" y="195"/>
                  </a:cubicBezTo>
                  <a:cubicBezTo>
                    <a:pt x="39" y="195"/>
                    <a:pt x="40" y="196"/>
                    <a:pt x="41" y="196"/>
                  </a:cubicBezTo>
                  <a:cubicBezTo>
                    <a:pt x="38" y="195"/>
                    <a:pt x="40" y="193"/>
                    <a:pt x="38" y="193"/>
                  </a:cubicBezTo>
                  <a:cubicBezTo>
                    <a:pt x="39" y="192"/>
                    <a:pt x="41" y="192"/>
                    <a:pt x="42" y="192"/>
                  </a:cubicBezTo>
                  <a:cubicBezTo>
                    <a:pt x="39" y="191"/>
                    <a:pt x="39" y="191"/>
                    <a:pt x="39" y="191"/>
                  </a:cubicBezTo>
                  <a:cubicBezTo>
                    <a:pt x="32" y="188"/>
                    <a:pt x="40" y="186"/>
                    <a:pt x="37" y="183"/>
                  </a:cubicBezTo>
                  <a:cubicBezTo>
                    <a:pt x="39" y="183"/>
                    <a:pt x="39" y="183"/>
                    <a:pt x="39" y="183"/>
                  </a:cubicBezTo>
                  <a:cubicBezTo>
                    <a:pt x="35" y="179"/>
                    <a:pt x="36" y="173"/>
                    <a:pt x="35" y="168"/>
                  </a:cubicBezTo>
                  <a:cubicBezTo>
                    <a:pt x="36" y="169"/>
                    <a:pt x="38" y="169"/>
                    <a:pt x="39" y="169"/>
                  </a:cubicBezTo>
                  <a:cubicBezTo>
                    <a:pt x="36" y="168"/>
                    <a:pt x="35" y="167"/>
                    <a:pt x="35" y="165"/>
                  </a:cubicBezTo>
                  <a:cubicBezTo>
                    <a:pt x="38" y="165"/>
                    <a:pt x="32" y="163"/>
                    <a:pt x="34" y="161"/>
                  </a:cubicBezTo>
                  <a:cubicBezTo>
                    <a:pt x="35" y="162"/>
                    <a:pt x="35" y="162"/>
                    <a:pt x="35" y="162"/>
                  </a:cubicBezTo>
                  <a:cubicBezTo>
                    <a:pt x="32" y="160"/>
                    <a:pt x="37" y="160"/>
                    <a:pt x="33" y="159"/>
                  </a:cubicBezTo>
                  <a:cubicBezTo>
                    <a:pt x="36" y="158"/>
                    <a:pt x="36" y="158"/>
                    <a:pt x="36" y="158"/>
                  </a:cubicBezTo>
                  <a:cubicBezTo>
                    <a:pt x="31" y="157"/>
                    <a:pt x="38" y="157"/>
                    <a:pt x="36" y="156"/>
                  </a:cubicBezTo>
                  <a:cubicBezTo>
                    <a:pt x="35" y="156"/>
                    <a:pt x="35" y="156"/>
                    <a:pt x="35" y="156"/>
                  </a:cubicBezTo>
                  <a:cubicBezTo>
                    <a:pt x="34" y="155"/>
                    <a:pt x="37" y="154"/>
                    <a:pt x="36" y="154"/>
                  </a:cubicBezTo>
                  <a:cubicBezTo>
                    <a:pt x="36" y="154"/>
                    <a:pt x="36" y="154"/>
                    <a:pt x="36" y="154"/>
                  </a:cubicBezTo>
                  <a:cubicBezTo>
                    <a:pt x="36" y="151"/>
                    <a:pt x="38" y="151"/>
                    <a:pt x="35" y="150"/>
                  </a:cubicBezTo>
                  <a:cubicBezTo>
                    <a:pt x="38" y="150"/>
                    <a:pt x="36" y="152"/>
                    <a:pt x="40" y="152"/>
                  </a:cubicBezTo>
                  <a:cubicBezTo>
                    <a:pt x="37" y="145"/>
                    <a:pt x="39" y="139"/>
                    <a:pt x="40" y="132"/>
                  </a:cubicBezTo>
                  <a:cubicBezTo>
                    <a:pt x="42" y="132"/>
                    <a:pt x="42" y="132"/>
                    <a:pt x="44" y="132"/>
                  </a:cubicBezTo>
                  <a:cubicBezTo>
                    <a:pt x="43" y="131"/>
                    <a:pt x="43" y="129"/>
                    <a:pt x="42" y="128"/>
                  </a:cubicBezTo>
                  <a:cubicBezTo>
                    <a:pt x="42" y="128"/>
                    <a:pt x="43" y="128"/>
                    <a:pt x="44" y="128"/>
                  </a:cubicBezTo>
                  <a:cubicBezTo>
                    <a:pt x="45" y="127"/>
                    <a:pt x="40" y="126"/>
                    <a:pt x="42" y="125"/>
                  </a:cubicBezTo>
                  <a:cubicBezTo>
                    <a:pt x="45" y="126"/>
                    <a:pt x="45" y="126"/>
                    <a:pt x="45" y="126"/>
                  </a:cubicBezTo>
                  <a:cubicBezTo>
                    <a:pt x="43" y="125"/>
                    <a:pt x="44" y="123"/>
                    <a:pt x="43" y="122"/>
                  </a:cubicBezTo>
                  <a:cubicBezTo>
                    <a:pt x="43" y="122"/>
                    <a:pt x="44" y="122"/>
                    <a:pt x="45" y="123"/>
                  </a:cubicBezTo>
                  <a:cubicBezTo>
                    <a:pt x="42" y="121"/>
                    <a:pt x="46" y="120"/>
                    <a:pt x="44" y="119"/>
                  </a:cubicBezTo>
                  <a:cubicBezTo>
                    <a:pt x="46" y="120"/>
                    <a:pt x="46" y="120"/>
                    <a:pt x="46" y="120"/>
                  </a:cubicBezTo>
                  <a:cubicBezTo>
                    <a:pt x="49" y="118"/>
                    <a:pt x="42" y="118"/>
                    <a:pt x="44" y="117"/>
                  </a:cubicBezTo>
                  <a:cubicBezTo>
                    <a:pt x="46" y="118"/>
                    <a:pt x="46" y="118"/>
                    <a:pt x="46" y="118"/>
                  </a:cubicBezTo>
                  <a:cubicBezTo>
                    <a:pt x="43" y="115"/>
                    <a:pt x="45" y="113"/>
                    <a:pt x="44" y="111"/>
                  </a:cubicBezTo>
                  <a:cubicBezTo>
                    <a:pt x="45" y="111"/>
                    <a:pt x="45" y="111"/>
                    <a:pt x="45" y="111"/>
                  </a:cubicBezTo>
                  <a:cubicBezTo>
                    <a:pt x="44" y="109"/>
                    <a:pt x="46" y="108"/>
                    <a:pt x="45" y="106"/>
                  </a:cubicBezTo>
                  <a:cubicBezTo>
                    <a:pt x="46" y="105"/>
                    <a:pt x="50" y="107"/>
                    <a:pt x="50" y="105"/>
                  </a:cubicBezTo>
                  <a:cubicBezTo>
                    <a:pt x="46" y="104"/>
                    <a:pt x="49" y="102"/>
                    <a:pt x="44" y="102"/>
                  </a:cubicBezTo>
                  <a:cubicBezTo>
                    <a:pt x="45" y="100"/>
                    <a:pt x="47" y="98"/>
                    <a:pt x="46" y="97"/>
                  </a:cubicBezTo>
                  <a:cubicBezTo>
                    <a:pt x="48" y="98"/>
                    <a:pt x="51" y="98"/>
                    <a:pt x="51" y="99"/>
                  </a:cubicBezTo>
                  <a:cubicBezTo>
                    <a:pt x="54" y="99"/>
                    <a:pt x="54" y="99"/>
                    <a:pt x="54" y="99"/>
                  </a:cubicBezTo>
                  <a:cubicBezTo>
                    <a:pt x="56" y="99"/>
                    <a:pt x="53" y="100"/>
                    <a:pt x="55" y="100"/>
                  </a:cubicBezTo>
                  <a:cubicBezTo>
                    <a:pt x="55" y="99"/>
                    <a:pt x="54" y="97"/>
                    <a:pt x="55" y="97"/>
                  </a:cubicBezTo>
                  <a:cubicBezTo>
                    <a:pt x="53" y="95"/>
                    <a:pt x="49" y="92"/>
                    <a:pt x="49" y="90"/>
                  </a:cubicBezTo>
                  <a:cubicBezTo>
                    <a:pt x="50" y="91"/>
                    <a:pt x="53" y="91"/>
                    <a:pt x="54" y="92"/>
                  </a:cubicBezTo>
                  <a:cubicBezTo>
                    <a:pt x="47" y="87"/>
                    <a:pt x="47" y="87"/>
                    <a:pt x="47" y="87"/>
                  </a:cubicBezTo>
                  <a:cubicBezTo>
                    <a:pt x="47" y="86"/>
                    <a:pt x="51" y="88"/>
                    <a:pt x="50" y="86"/>
                  </a:cubicBezTo>
                  <a:cubicBezTo>
                    <a:pt x="48" y="85"/>
                    <a:pt x="48" y="85"/>
                    <a:pt x="48" y="85"/>
                  </a:cubicBezTo>
                  <a:cubicBezTo>
                    <a:pt x="48" y="85"/>
                    <a:pt x="48" y="82"/>
                    <a:pt x="51" y="83"/>
                  </a:cubicBezTo>
                  <a:cubicBezTo>
                    <a:pt x="53" y="83"/>
                    <a:pt x="52" y="84"/>
                    <a:pt x="54" y="84"/>
                  </a:cubicBezTo>
                  <a:cubicBezTo>
                    <a:pt x="54" y="83"/>
                    <a:pt x="53" y="82"/>
                    <a:pt x="53" y="81"/>
                  </a:cubicBezTo>
                  <a:cubicBezTo>
                    <a:pt x="54" y="81"/>
                    <a:pt x="54" y="81"/>
                    <a:pt x="54" y="81"/>
                  </a:cubicBezTo>
                  <a:cubicBezTo>
                    <a:pt x="54" y="81"/>
                    <a:pt x="53" y="79"/>
                    <a:pt x="50" y="79"/>
                  </a:cubicBezTo>
                  <a:cubicBezTo>
                    <a:pt x="50" y="79"/>
                    <a:pt x="53" y="79"/>
                    <a:pt x="51" y="80"/>
                  </a:cubicBezTo>
                  <a:cubicBezTo>
                    <a:pt x="49" y="78"/>
                    <a:pt x="49" y="77"/>
                    <a:pt x="50" y="75"/>
                  </a:cubicBezTo>
                  <a:cubicBezTo>
                    <a:pt x="50" y="76"/>
                    <a:pt x="51" y="76"/>
                    <a:pt x="52" y="77"/>
                  </a:cubicBezTo>
                  <a:cubicBezTo>
                    <a:pt x="50" y="74"/>
                    <a:pt x="49" y="72"/>
                    <a:pt x="49" y="70"/>
                  </a:cubicBezTo>
                  <a:cubicBezTo>
                    <a:pt x="47" y="69"/>
                    <a:pt x="52" y="72"/>
                    <a:pt x="51" y="72"/>
                  </a:cubicBezTo>
                  <a:cubicBezTo>
                    <a:pt x="54" y="71"/>
                    <a:pt x="50" y="66"/>
                    <a:pt x="54" y="65"/>
                  </a:cubicBezTo>
                  <a:cubicBezTo>
                    <a:pt x="54" y="66"/>
                    <a:pt x="52" y="64"/>
                    <a:pt x="52" y="65"/>
                  </a:cubicBezTo>
                  <a:cubicBezTo>
                    <a:pt x="53" y="64"/>
                    <a:pt x="55" y="65"/>
                    <a:pt x="55" y="64"/>
                  </a:cubicBezTo>
                  <a:cubicBezTo>
                    <a:pt x="56" y="64"/>
                    <a:pt x="55" y="63"/>
                    <a:pt x="55" y="62"/>
                  </a:cubicBezTo>
                  <a:cubicBezTo>
                    <a:pt x="54" y="61"/>
                    <a:pt x="55" y="62"/>
                    <a:pt x="55" y="63"/>
                  </a:cubicBezTo>
                  <a:cubicBezTo>
                    <a:pt x="54" y="61"/>
                    <a:pt x="54" y="56"/>
                    <a:pt x="58" y="55"/>
                  </a:cubicBezTo>
                  <a:cubicBezTo>
                    <a:pt x="57" y="54"/>
                    <a:pt x="55" y="51"/>
                    <a:pt x="56" y="51"/>
                  </a:cubicBezTo>
                  <a:cubicBezTo>
                    <a:pt x="58" y="52"/>
                    <a:pt x="58" y="52"/>
                    <a:pt x="58" y="52"/>
                  </a:cubicBezTo>
                  <a:cubicBezTo>
                    <a:pt x="59" y="53"/>
                    <a:pt x="59" y="50"/>
                    <a:pt x="60" y="51"/>
                  </a:cubicBezTo>
                  <a:cubicBezTo>
                    <a:pt x="59" y="49"/>
                    <a:pt x="60" y="57"/>
                    <a:pt x="59" y="54"/>
                  </a:cubicBezTo>
                  <a:cubicBezTo>
                    <a:pt x="61" y="55"/>
                    <a:pt x="57" y="50"/>
                    <a:pt x="59" y="52"/>
                  </a:cubicBezTo>
                  <a:cubicBezTo>
                    <a:pt x="60" y="51"/>
                    <a:pt x="58" y="49"/>
                    <a:pt x="61" y="49"/>
                  </a:cubicBezTo>
                  <a:cubicBezTo>
                    <a:pt x="60" y="49"/>
                    <a:pt x="63" y="52"/>
                    <a:pt x="64" y="51"/>
                  </a:cubicBezTo>
                  <a:cubicBezTo>
                    <a:pt x="64" y="49"/>
                    <a:pt x="63" y="50"/>
                    <a:pt x="63" y="48"/>
                  </a:cubicBezTo>
                  <a:cubicBezTo>
                    <a:pt x="63" y="47"/>
                    <a:pt x="63" y="47"/>
                    <a:pt x="63" y="47"/>
                  </a:cubicBezTo>
                  <a:cubicBezTo>
                    <a:pt x="61" y="45"/>
                    <a:pt x="64" y="46"/>
                    <a:pt x="61" y="45"/>
                  </a:cubicBezTo>
                  <a:cubicBezTo>
                    <a:pt x="63" y="46"/>
                    <a:pt x="62" y="42"/>
                    <a:pt x="65" y="44"/>
                  </a:cubicBezTo>
                  <a:cubicBezTo>
                    <a:pt x="67" y="46"/>
                    <a:pt x="67" y="46"/>
                    <a:pt x="67" y="46"/>
                  </a:cubicBezTo>
                  <a:cubicBezTo>
                    <a:pt x="68" y="46"/>
                    <a:pt x="65" y="43"/>
                    <a:pt x="65" y="42"/>
                  </a:cubicBezTo>
                  <a:cubicBezTo>
                    <a:pt x="66" y="43"/>
                    <a:pt x="66" y="43"/>
                    <a:pt x="66" y="43"/>
                  </a:cubicBezTo>
                  <a:cubicBezTo>
                    <a:pt x="62" y="40"/>
                    <a:pt x="67" y="41"/>
                    <a:pt x="65" y="38"/>
                  </a:cubicBezTo>
                  <a:cubicBezTo>
                    <a:pt x="67" y="38"/>
                    <a:pt x="68" y="35"/>
                    <a:pt x="71" y="37"/>
                  </a:cubicBezTo>
                  <a:cubicBezTo>
                    <a:pt x="71" y="35"/>
                    <a:pt x="70" y="33"/>
                    <a:pt x="72" y="32"/>
                  </a:cubicBezTo>
                  <a:cubicBezTo>
                    <a:pt x="72" y="33"/>
                    <a:pt x="72" y="33"/>
                    <a:pt x="73" y="34"/>
                  </a:cubicBezTo>
                  <a:cubicBezTo>
                    <a:pt x="74" y="35"/>
                    <a:pt x="73" y="34"/>
                    <a:pt x="73" y="32"/>
                  </a:cubicBezTo>
                  <a:cubicBezTo>
                    <a:pt x="74" y="33"/>
                    <a:pt x="77" y="33"/>
                    <a:pt x="79" y="34"/>
                  </a:cubicBezTo>
                  <a:cubicBezTo>
                    <a:pt x="78" y="32"/>
                    <a:pt x="76" y="30"/>
                    <a:pt x="75" y="29"/>
                  </a:cubicBezTo>
                  <a:cubicBezTo>
                    <a:pt x="79" y="32"/>
                    <a:pt x="76" y="24"/>
                    <a:pt x="80" y="27"/>
                  </a:cubicBezTo>
                  <a:cubicBezTo>
                    <a:pt x="80" y="27"/>
                    <a:pt x="80" y="29"/>
                    <a:pt x="82" y="30"/>
                  </a:cubicBezTo>
                  <a:cubicBezTo>
                    <a:pt x="86" y="33"/>
                    <a:pt x="82" y="26"/>
                    <a:pt x="85" y="27"/>
                  </a:cubicBezTo>
                  <a:cubicBezTo>
                    <a:pt x="82" y="23"/>
                    <a:pt x="82" y="23"/>
                    <a:pt x="82" y="23"/>
                  </a:cubicBezTo>
                  <a:cubicBezTo>
                    <a:pt x="84" y="25"/>
                    <a:pt x="83" y="20"/>
                    <a:pt x="85" y="23"/>
                  </a:cubicBezTo>
                  <a:cubicBezTo>
                    <a:pt x="85" y="22"/>
                    <a:pt x="88" y="23"/>
                    <a:pt x="86" y="20"/>
                  </a:cubicBezTo>
                  <a:cubicBezTo>
                    <a:pt x="90" y="21"/>
                    <a:pt x="92" y="14"/>
                    <a:pt x="97" y="20"/>
                  </a:cubicBezTo>
                  <a:cubicBezTo>
                    <a:pt x="97" y="19"/>
                    <a:pt x="98" y="20"/>
                    <a:pt x="97" y="18"/>
                  </a:cubicBezTo>
                  <a:cubicBezTo>
                    <a:pt x="96" y="16"/>
                    <a:pt x="97" y="20"/>
                    <a:pt x="96" y="18"/>
                  </a:cubicBezTo>
                  <a:cubicBezTo>
                    <a:pt x="96" y="18"/>
                    <a:pt x="96" y="17"/>
                    <a:pt x="96" y="17"/>
                  </a:cubicBezTo>
                  <a:cubicBezTo>
                    <a:pt x="97" y="17"/>
                    <a:pt x="98" y="17"/>
                    <a:pt x="98" y="21"/>
                  </a:cubicBezTo>
                  <a:cubicBezTo>
                    <a:pt x="101" y="22"/>
                    <a:pt x="98" y="13"/>
                    <a:pt x="102" y="14"/>
                  </a:cubicBezTo>
                  <a:cubicBezTo>
                    <a:pt x="102" y="16"/>
                    <a:pt x="102" y="16"/>
                    <a:pt x="103" y="16"/>
                  </a:cubicBezTo>
                  <a:cubicBezTo>
                    <a:pt x="104" y="12"/>
                    <a:pt x="104" y="12"/>
                    <a:pt x="104" y="12"/>
                  </a:cubicBezTo>
                  <a:cubicBezTo>
                    <a:pt x="106" y="13"/>
                    <a:pt x="106" y="16"/>
                    <a:pt x="106" y="19"/>
                  </a:cubicBezTo>
                  <a:cubicBezTo>
                    <a:pt x="107" y="18"/>
                    <a:pt x="108" y="18"/>
                    <a:pt x="108" y="16"/>
                  </a:cubicBezTo>
                  <a:cubicBezTo>
                    <a:pt x="110" y="19"/>
                    <a:pt x="110" y="19"/>
                    <a:pt x="110" y="19"/>
                  </a:cubicBezTo>
                  <a:cubicBezTo>
                    <a:pt x="109" y="16"/>
                    <a:pt x="111" y="17"/>
                    <a:pt x="111" y="17"/>
                  </a:cubicBezTo>
                  <a:cubicBezTo>
                    <a:pt x="111" y="17"/>
                    <a:pt x="111" y="17"/>
                    <a:pt x="111" y="17"/>
                  </a:cubicBezTo>
                  <a:cubicBezTo>
                    <a:pt x="111" y="18"/>
                    <a:pt x="112" y="18"/>
                    <a:pt x="112" y="17"/>
                  </a:cubicBezTo>
                  <a:cubicBezTo>
                    <a:pt x="112" y="16"/>
                    <a:pt x="111" y="15"/>
                    <a:pt x="110" y="14"/>
                  </a:cubicBezTo>
                  <a:cubicBezTo>
                    <a:pt x="110" y="13"/>
                    <a:pt x="111" y="13"/>
                    <a:pt x="112" y="12"/>
                  </a:cubicBezTo>
                  <a:cubicBezTo>
                    <a:pt x="112" y="15"/>
                    <a:pt x="114" y="14"/>
                    <a:pt x="114" y="14"/>
                  </a:cubicBezTo>
                  <a:cubicBezTo>
                    <a:pt x="115" y="15"/>
                    <a:pt x="115" y="12"/>
                    <a:pt x="116" y="12"/>
                  </a:cubicBezTo>
                  <a:cubicBezTo>
                    <a:pt x="116" y="13"/>
                    <a:pt x="117" y="12"/>
                    <a:pt x="116" y="14"/>
                  </a:cubicBezTo>
                  <a:cubicBezTo>
                    <a:pt x="116" y="14"/>
                    <a:pt x="116" y="13"/>
                    <a:pt x="115" y="14"/>
                  </a:cubicBezTo>
                  <a:cubicBezTo>
                    <a:pt x="116" y="15"/>
                    <a:pt x="116" y="17"/>
                    <a:pt x="117" y="16"/>
                  </a:cubicBezTo>
                  <a:cubicBezTo>
                    <a:pt x="118" y="14"/>
                    <a:pt x="117" y="10"/>
                    <a:pt x="118" y="12"/>
                  </a:cubicBezTo>
                  <a:cubicBezTo>
                    <a:pt x="118" y="15"/>
                    <a:pt x="118" y="15"/>
                    <a:pt x="118" y="15"/>
                  </a:cubicBezTo>
                  <a:cubicBezTo>
                    <a:pt x="119" y="16"/>
                    <a:pt x="119" y="16"/>
                    <a:pt x="119" y="16"/>
                  </a:cubicBezTo>
                  <a:cubicBezTo>
                    <a:pt x="119" y="13"/>
                    <a:pt x="119" y="13"/>
                    <a:pt x="119" y="13"/>
                  </a:cubicBezTo>
                  <a:cubicBezTo>
                    <a:pt x="119" y="15"/>
                    <a:pt x="119" y="15"/>
                    <a:pt x="119" y="15"/>
                  </a:cubicBezTo>
                  <a:cubicBezTo>
                    <a:pt x="120" y="12"/>
                    <a:pt x="122" y="14"/>
                    <a:pt x="122" y="11"/>
                  </a:cubicBezTo>
                  <a:cubicBezTo>
                    <a:pt x="123" y="11"/>
                    <a:pt x="124" y="13"/>
                    <a:pt x="125" y="13"/>
                  </a:cubicBezTo>
                  <a:cubicBezTo>
                    <a:pt x="125" y="13"/>
                    <a:pt x="125" y="13"/>
                    <a:pt x="125" y="13"/>
                  </a:cubicBezTo>
                  <a:cubicBezTo>
                    <a:pt x="125" y="14"/>
                    <a:pt x="125" y="14"/>
                    <a:pt x="125" y="14"/>
                  </a:cubicBezTo>
                  <a:cubicBezTo>
                    <a:pt x="126" y="14"/>
                    <a:pt x="126" y="14"/>
                    <a:pt x="126" y="14"/>
                  </a:cubicBezTo>
                  <a:cubicBezTo>
                    <a:pt x="126" y="14"/>
                    <a:pt x="126" y="14"/>
                    <a:pt x="126" y="14"/>
                  </a:cubicBezTo>
                  <a:cubicBezTo>
                    <a:pt x="126" y="14"/>
                    <a:pt x="126" y="14"/>
                    <a:pt x="126" y="14"/>
                  </a:cubicBezTo>
                  <a:cubicBezTo>
                    <a:pt x="126" y="14"/>
                    <a:pt x="126" y="14"/>
                    <a:pt x="126" y="14"/>
                  </a:cubicBezTo>
                  <a:cubicBezTo>
                    <a:pt x="146" y="42"/>
                    <a:pt x="131" y="22"/>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9"/>
                    <a:pt x="136" y="29"/>
                    <a:pt x="136" y="29"/>
                  </a:cubicBezTo>
                  <a:cubicBezTo>
                    <a:pt x="137" y="31"/>
                    <a:pt x="137" y="31"/>
                    <a:pt x="137" y="31"/>
                  </a:cubicBezTo>
                  <a:cubicBezTo>
                    <a:pt x="136" y="31"/>
                    <a:pt x="136" y="31"/>
                    <a:pt x="136" y="31"/>
                  </a:cubicBezTo>
                  <a:cubicBezTo>
                    <a:pt x="136" y="32"/>
                    <a:pt x="135" y="34"/>
                    <a:pt x="136" y="35"/>
                  </a:cubicBezTo>
                  <a:cubicBezTo>
                    <a:pt x="133" y="36"/>
                    <a:pt x="128" y="31"/>
                    <a:pt x="129" y="35"/>
                  </a:cubicBezTo>
                  <a:cubicBezTo>
                    <a:pt x="129" y="36"/>
                    <a:pt x="131" y="40"/>
                    <a:pt x="133" y="40"/>
                  </a:cubicBezTo>
                  <a:cubicBezTo>
                    <a:pt x="130" y="41"/>
                    <a:pt x="130" y="47"/>
                    <a:pt x="125" y="46"/>
                  </a:cubicBezTo>
                  <a:cubicBezTo>
                    <a:pt x="125" y="47"/>
                    <a:pt x="126" y="47"/>
                    <a:pt x="126" y="48"/>
                  </a:cubicBezTo>
                  <a:cubicBezTo>
                    <a:pt x="122" y="49"/>
                    <a:pt x="120" y="55"/>
                    <a:pt x="115" y="52"/>
                  </a:cubicBezTo>
                  <a:cubicBezTo>
                    <a:pt x="116" y="51"/>
                    <a:pt x="114" y="50"/>
                    <a:pt x="113" y="48"/>
                  </a:cubicBezTo>
                  <a:cubicBezTo>
                    <a:pt x="114" y="51"/>
                    <a:pt x="112" y="47"/>
                    <a:pt x="113" y="50"/>
                  </a:cubicBezTo>
                  <a:cubicBezTo>
                    <a:pt x="114" y="52"/>
                    <a:pt x="114" y="53"/>
                    <a:pt x="116" y="54"/>
                  </a:cubicBezTo>
                  <a:cubicBezTo>
                    <a:pt x="114" y="56"/>
                    <a:pt x="111" y="57"/>
                    <a:pt x="109" y="55"/>
                  </a:cubicBezTo>
                  <a:cubicBezTo>
                    <a:pt x="110" y="56"/>
                    <a:pt x="110" y="57"/>
                    <a:pt x="110" y="58"/>
                  </a:cubicBezTo>
                  <a:cubicBezTo>
                    <a:pt x="109" y="54"/>
                    <a:pt x="107" y="54"/>
                    <a:pt x="106" y="56"/>
                  </a:cubicBezTo>
                  <a:cubicBezTo>
                    <a:pt x="107" y="58"/>
                    <a:pt x="107" y="58"/>
                    <a:pt x="107" y="58"/>
                  </a:cubicBezTo>
                  <a:cubicBezTo>
                    <a:pt x="105" y="56"/>
                    <a:pt x="105" y="56"/>
                    <a:pt x="105" y="56"/>
                  </a:cubicBezTo>
                  <a:cubicBezTo>
                    <a:pt x="105" y="57"/>
                    <a:pt x="106" y="61"/>
                    <a:pt x="105" y="59"/>
                  </a:cubicBezTo>
                  <a:cubicBezTo>
                    <a:pt x="104" y="57"/>
                    <a:pt x="104" y="57"/>
                    <a:pt x="104" y="57"/>
                  </a:cubicBezTo>
                  <a:cubicBezTo>
                    <a:pt x="103" y="59"/>
                    <a:pt x="102" y="62"/>
                    <a:pt x="101" y="61"/>
                  </a:cubicBezTo>
                  <a:cubicBezTo>
                    <a:pt x="99" y="58"/>
                    <a:pt x="99" y="58"/>
                    <a:pt x="99" y="58"/>
                  </a:cubicBezTo>
                  <a:cubicBezTo>
                    <a:pt x="98" y="58"/>
                    <a:pt x="98" y="60"/>
                    <a:pt x="99" y="61"/>
                  </a:cubicBezTo>
                  <a:cubicBezTo>
                    <a:pt x="97" y="60"/>
                    <a:pt x="95" y="60"/>
                    <a:pt x="94" y="57"/>
                  </a:cubicBezTo>
                  <a:cubicBezTo>
                    <a:pt x="92" y="65"/>
                    <a:pt x="86" y="66"/>
                    <a:pt x="82" y="66"/>
                  </a:cubicBezTo>
                  <a:cubicBezTo>
                    <a:pt x="82" y="64"/>
                    <a:pt x="82" y="64"/>
                    <a:pt x="82" y="64"/>
                  </a:cubicBezTo>
                  <a:cubicBezTo>
                    <a:pt x="81" y="63"/>
                    <a:pt x="82" y="67"/>
                    <a:pt x="81" y="66"/>
                  </a:cubicBezTo>
                  <a:cubicBezTo>
                    <a:pt x="81" y="65"/>
                    <a:pt x="80" y="63"/>
                    <a:pt x="80" y="61"/>
                  </a:cubicBezTo>
                  <a:cubicBezTo>
                    <a:pt x="79" y="59"/>
                    <a:pt x="79" y="64"/>
                    <a:pt x="78" y="65"/>
                  </a:cubicBezTo>
                  <a:cubicBezTo>
                    <a:pt x="78" y="67"/>
                    <a:pt x="78" y="63"/>
                    <a:pt x="78" y="66"/>
                  </a:cubicBezTo>
                  <a:cubicBezTo>
                    <a:pt x="78" y="67"/>
                    <a:pt x="76" y="65"/>
                    <a:pt x="76" y="68"/>
                  </a:cubicBezTo>
                  <a:cubicBezTo>
                    <a:pt x="76" y="67"/>
                    <a:pt x="76" y="64"/>
                    <a:pt x="76" y="63"/>
                  </a:cubicBezTo>
                  <a:cubicBezTo>
                    <a:pt x="75" y="65"/>
                    <a:pt x="75" y="65"/>
                    <a:pt x="75" y="65"/>
                  </a:cubicBezTo>
                  <a:cubicBezTo>
                    <a:pt x="74" y="61"/>
                    <a:pt x="77" y="58"/>
                    <a:pt x="75" y="53"/>
                  </a:cubicBezTo>
                  <a:cubicBezTo>
                    <a:pt x="75" y="54"/>
                    <a:pt x="75" y="54"/>
                    <a:pt x="75" y="54"/>
                  </a:cubicBezTo>
                  <a:cubicBezTo>
                    <a:pt x="74" y="50"/>
                    <a:pt x="76" y="50"/>
                    <a:pt x="74" y="49"/>
                  </a:cubicBezTo>
                  <a:cubicBezTo>
                    <a:pt x="74" y="50"/>
                    <a:pt x="73" y="55"/>
                    <a:pt x="74" y="56"/>
                  </a:cubicBezTo>
                  <a:cubicBezTo>
                    <a:pt x="72" y="57"/>
                    <a:pt x="74" y="64"/>
                    <a:pt x="72" y="64"/>
                  </a:cubicBezTo>
                  <a:cubicBezTo>
                    <a:pt x="71" y="62"/>
                    <a:pt x="73" y="63"/>
                    <a:pt x="73" y="61"/>
                  </a:cubicBezTo>
                  <a:cubicBezTo>
                    <a:pt x="71" y="58"/>
                    <a:pt x="71" y="62"/>
                    <a:pt x="70" y="62"/>
                  </a:cubicBezTo>
                  <a:cubicBezTo>
                    <a:pt x="71" y="63"/>
                    <a:pt x="70" y="66"/>
                    <a:pt x="70" y="67"/>
                  </a:cubicBezTo>
                  <a:cubicBezTo>
                    <a:pt x="68" y="65"/>
                    <a:pt x="70" y="64"/>
                    <a:pt x="69" y="63"/>
                  </a:cubicBezTo>
                  <a:cubicBezTo>
                    <a:pt x="68" y="65"/>
                    <a:pt x="67" y="67"/>
                    <a:pt x="68" y="68"/>
                  </a:cubicBezTo>
                  <a:cubicBezTo>
                    <a:pt x="68" y="72"/>
                    <a:pt x="67" y="67"/>
                    <a:pt x="66" y="70"/>
                  </a:cubicBezTo>
                  <a:cubicBezTo>
                    <a:pt x="65" y="67"/>
                    <a:pt x="67" y="63"/>
                    <a:pt x="65" y="62"/>
                  </a:cubicBezTo>
                  <a:cubicBezTo>
                    <a:pt x="66" y="65"/>
                    <a:pt x="63" y="66"/>
                    <a:pt x="64" y="70"/>
                  </a:cubicBezTo>
                  <a:cubicBezTo>
                    <a:pt x="64" y="69"/>
                    <a:pt x="64" y="67"/>
                    <a:pt x="64" y="65"/>
                  </a:cubicBezTo>
                  <a:cubicBezTo>
                    <a:pt x="63" y="63"/>
                    <a:pt x="62" y="70"/>
                    <a:pt x="61" y="65"/>
                  </a:cubicBezTo>
                  <a:cubicBezTo>
                    <a:pt x="61" y="68"/>
                    <a:pt x="61" y="68"/>
                    <a:pt x="61" y="68"/>
                  </a:cubicBezTo>
                  <a:cubicBezTo>
                    <a:pt x="61" y="67"/>
                    <a:pt x="60" y="66"/>
                    <a:pt x="60" y="64"/>
                  </a:cubicBezTo>
                  <a:cubicBezTo>
                    <a:pt x="59" y="64"/>
                    <a:pt x="57" y="68"/>
                    <a:pt x="57" y="64"/>
                  </a:cubicBezTo>
                  <a:cubicBezTo>
                    <a:pt x="57" y="64"/>
                    <a:pt x="55" y="64"/>
                    <a:pt x="55" y="67"/>
                  </a:cubicBezTo>
                  <a:cubicBezTo>
                    <a:pt x="57" y="69"/>
                    <a:pt x="57" y="65"/>
                    <a:pt x="58" y="69"/>
                  </a:cubicBezTo>
                  <a:cubicBezTo>
                    <a:pt x="57" y="66"/>
                    <a:pt x="56" y="69"/>
                    <a:pt x="55" y="71"/>
                  </a:cubicBezTo>
                  <a:cubicBezTo>
                    <a:pt x="55" y="69"/>
                    <a:pt x="55" y="69"/>
                    <a:pt x="55" y="69"/>
                  </a:cubicBezTo>
                  <a:cubicBezTo>
                    <a:pt x="54" y="69"/>
                    <a:pt x="53" y="69"/>
                    <a:pt x="53" y="71"/>
                  </a:cubicBezTo>
                  <a:cubicBezTo>
                    <a:pt x="53" y="70"/>
                    <a:pt x="53" y="69"/>
                    <a:pt x="53" y="68"/>
                  </a:cubicBezTo>
                  <a:cubicBezTo>
                    <a:pt x="52" y="71"/>
                    <a:pt x="52" y="71"/>
                    <a:pt x="52" y="71"/>
                  </a:cubicBezTo>
                  <a:cubicBezTo>
                    <a:pt x="50" y="72"/>
                    <a:pt x="52" y="66"/>
                    <a:pt x="50" y="67"/>
                  </a:cubicBezTo>
                  <a:cubicBezTo>
                    <a:pt x="52" y="65"/>
                    <a:pt x="52" y="65"/>
                    <a:pt x="52" y="65"/>
                  </a:cubicBezTo>
                  <a:cubicBezTo>
                    <a:pt x="52" y="65"/>
                    <a:pt x="51" y="63"/>
                    <a:pt x="50" y="64"/>
                  </a:cubicBezTo>
                  <a:cubicBezTo>
                    <a:pt x="50" y="66"/>
                    <a:pt x="49" y="69"/>
                    <a:pt x="49" y="71"/>
                  </a:cubicBezTo>
                  <a:cubicBezTo>
                    <a:pt x="47" y="71"/>
                    <a:pt x="48" y="68"/>
                    <a:pt x="47" y="70"/>
                  </a:cubicBezTo>
                  <a:cubicBezTo>
                    <a:pt x="49" y="67"/>
                    <a:pt x="49" y="67"/>
                    <a:pt x="49" y="67"/>
                  </a:cubicBezTo>
                  <a:cubicBezTo>
                    <a:pt x="49" y="67"/>
                    <a:pt x="48" y="63"/>
                    <a:pt x="47" y="63"/>
                  </a:cubicBezTo>
                  <a:cubicBezTo>
                    <a:pt x="46" y="64"/>
                    <a:pt x="44" y="67"/>
                    <a:pt x="46" y="69"/>
                  </a:cubicBezTo>
                  <a:cubicBezTo>
                    <a:pt x="45" y="69"/>
                    <a:pt x="44" y="67"/>
                    <a:pt x="45" y="66"/>
                  </a:cubicBezTo>
                  <a:cubicBezTo>
                    <a:pt x="43" y="66"/>
                    <a:pt x="45" y="68"/>
                    <a:pt x="43" y="70"/>
                  </a:cubicBezTo>
                  <a:cubicBezTo>
                    <a:pt x="43" y="68"/>
                    <a:pt x="42" y="65"/>
                    <a:pt x="41" y="63"/>
                  </a:cubicBezTo>
                  <a:cubicBezTo>
                    <a:pt x="43" y="59"/>
                    <a:pt x="43" y="59"/>
                    <a:pt x="43" y="59"/>
                  </a:cubicBezTo>
                  <a:cubicBezTo>
                    <a:pt x="42" y="59"/>
                    <a:pt x="42" y="59"/>
                    <a:pt x="42" y="59"/>
                  </a:cubicBezTo>
                  <a:cubicBezTo>
                    <a:pt x="44" y="56"/>
                    <a:pt x="42" y="56"/>
                    <a:pt x="43" y="53"/>
                  </a:cubicBezTo>
                  <a:cubicBezTo>
                    <a:pt x="43" y="53"/>
                    <a:pt x="42" y="54"/>
                    <a:pt x="41" y="54"/>
                  </a:cubicBezTo>
                  <a:cubicBezTo>
                    <a:pt x="42" y="60"/>
                    <a:pt x="38" y="61"/>
                    <a:pt x="37" y="66"/>
                  </a:cubicBezTo>
                  <a:cubicBezTo>
                    <a:pt x="35" y="67"/>
                    <a:pt x="38" y="54"/>
                    <a:pt x="34" y="61"/>
                  </a:cubicBezTo>
                  <a:cubicBezTo>
                    <a:pt x="34" y="63"/>
                    <a:pt x="32" y="66"/>
                    <a:pt x="34" y="65"/>
                  </a:cubicBezTo>
                  <a:cubicBezTo>
                    <a:pt x="33" y="64"/>
                    <a:pt x="32" y="70"/>
                    <a:pt x="31" y="67"/>
                  </a:cubicBezTo>
                  <a:cubicBezTo>
                    <a:pt x="33" y="66"/>
                    <a:pt x="30" y="62"/>
                    <a:pt x="33" y="60"/>
                  </a:cubicBezTo>
                  <a:cubicBezTo>
                    <a:pt x="33" y="61"/>
                    <a:pt x="34" y="61"/>
                    <a:pt x="34" y="61"/>
                  </a:cubicBezTo>
                  <a:cubicBezTo>
                    <a:pt x="34" y="59"/>
                    <a:pt x="35" y="56"/>
                    <a:pt x="34" y="55"/>
                  </a:cubicBezTo>
                  <a:cubicBezTo>
                    <a:pt x="33" y="56"/>
                    <a:pt x="32" y="56"/>
                    <a:pt x="31" y="58"/>
                  </a:cubicBezTo>
                  <a:cubicBezTo>
                    <a:pt x="31" y="61"/>
                    <a:pt x="33" y="58"/>
                    <a:pt x="31" y="61"/>
                  </a:cubicBezTo>
                  <a:cubicBezTo>
                    <a:pt x="29" y="61"/>
                    <a:pt x="30" y="57"/>
                    <a:pt x="28" y="62"/>
                  </a:cubicBezTo>
                  <a:cubicBezTo>
                    <a:pt x="29" y="62"/>
                    <a:pt x="29" y="64"/>
                    <a:pt x="28" y="66"/>
                  </a:cubicBezTo>
                  <a:cubicBezTo>
                    <a:pt x="27" y="67"/>
                    <a:pt x="27" y="67"/>
                    <a:pt x="27" y="67"/>
                  </a:cubicBezTo>
                  <a:cubicBezTo>
                    <a:pt x="27" y="65"/>
                    <a:pt x="27" y="65"/>
                    <a:pt x="27" y="65"/>
                  </a:cubicBezTo>
                  <a:cubicBezTo>
                    <a:pt x="25" y="63"/>
                    <a:pt x="26" y="68"/>
                    <a:pt x="23" y="67"/>
                  </a:cubicBezTo>
                  <a:cubicBezTo>
                    <a:pt x="23" y="63"/>
                    <a:pt x="23" y="63"/>
                    <a:pt x="23" y="63"/>
                  </a:cubicBezTo>
                  <a:cubicBezTo>
                    <a:pt x="25" y="60"/>
                    <a:pt x="26" y="66"/>
                    <a:pt x="27" y="61"/>
                  </a:cubicBezTo>
                  <a:cubicBezTo>
                    <a:pt x="26" y="60"/>
                    <a:pt x="25" y="62"/>
                    <a:pt x="24" y="60"/>
                  </a:cubicBezTo>
                  <a:cubicBezTo>
                    <a:pt x="25" y="60"/>
                    <a:pt x="25" y="60"/>
                    <a:pt x="25" y="60"/>
                  </a:cubicBezTo>
                  <a:cubicBezTo>
                    <a:pt x="25" y="59"/>
                    <a:pt x="27" y="53"/>
                    <a:pt x="23" y="56"/>
                  </a:cubicBezTo>
                  <a:cubicBezTo>
                    <a:pt x="22" y="57"/>
                    <a:pt x="22" y="58"/>
                    <a:pt x="22" y="59"/>
                  </a:cubicBezTo>
                  <a:cubicBezTo>
                    <a:pt x="19" y="59"/>
                    <a:pt x="18" y="61"/>
                    <a:pt x="16" y="60"/>
                  </a:cubicBezTo>
                  <a:cubicBezTo>
                    <a:pt x="18" y="57"/>
                    <a:pt x="13" y="58"/>
                    <a:pt x="17" y="56"/>
                  </a:cubicBezTo>
                  <a:cubicBezTo>
                    <a:pt x="17" y="58"/>
                    <a:pt x="20" y="60"/>
                    <a:pt x="22" y="56"/>
                  </a:cubicBezTo>
                  <a:cubicBezTo>
                    <a:pt x="23" y="52"/>
                    <a:pt x="24" y="58"/>
                    <a:pt x="26" y="53"/>
                  </a:cubicBezTo>
                  <a:cubicBezTo>
                    <a:pt x="24" y="53"/>
                    <a:pt x="26" y="49"/>
                    <a:pt x="26" y="46"/>
                  </a:cubicBezTo>
                  <a:cubicBezTo>
                    <a:pt x="26" y="46"/>
                    <a:pt x="25" y="47"/>
                    <a:pt x="25" y="47"/>
                  </a:cubicBezTo>
                  <a:cubicBezTo>
                    <a:pt x="24" y="49"/>
                    <a:pt x="24" y="50"/>
                    <a:pt x="23" y="52"/>
                  </a:cubicBezTo>
                  <a:cubicBezTo>
                    <a:pt x="22" y="51"/>
                    <a:pt x="19" y="51"/>
                    <a:pt x="17" y="53"/>
                  </a:cubicBezTo>
                  <a:cubicBezTo>
                    <a:pt x="17" y="52"/>
                    <a:pt x="18" y="49"/>
                    <a:pt x="19" y="49"/>
                  </a:cubicBezTo>
                  <a:cubicBezTo>
                    <a:pt x="17" y="49"/>
                    <a:pt x="14" y="47"/>
                    <a:pt x="13" y="45"/>
                  </a:cubicBezTo>
                  <a:cubicBezTo>
                    <a:pt x="12" y="50"/>
                    <a:pt x="10" y="45"/>
                    <a:pt x="9" y="48"/>
                  </a:cubicBezTo>
                  <a:cubicBezTo>
                    <a:pt x="9" y="50"/>
                    <a:pt x="9" y="53"/>
                    <a:pt x="7" y="54"/>
                  </a:cubicBezTo>
                  <a:cubicBezTo>
                    <a:pt x="6" y="54"/>
                    <a:pt x="8" y="53"/>
                    <a:pt x="8" y="52"/>
                  </a:cubicBezTo>
                  <a:cubicBezTo>
                    <a:pt x="6" y="53"/>
                    <a:pt x="9" y="47"/>
                    <a:pt x="6" y="50"/>
                  </a:cubicBezTo>
                  <a:cubicBezTo>
                    <a:pt x="9" y="51"/>
                    <a:pt x="9" y="46"/>
                    <a:pt x="12" y="43"/>
                  </a:cubicBezTo>
                  <a:cubicBezTo>
                    <a:pt x="9" y="44"/>
                    <a:pt x="14" y="41"/>
                    <a:pt x="12" y="40"/>
                  </a:cubicBezTo>
                  <a:cubicBezTo>
                    <a:pt x="10" y="41"/>
                    <a:pt x="7" y="40"/>
                    <a:pt x="5" y="39"/>
                  </a:cubicBezTo>
                  <a:cubicBezTo>
                    <a:pt x="6" y="36"/>
                    <a:pt x="2" y="34"/>
                    <a:pt x="0" y="32"/>
                  </a:cubicBezTo>
                  <a:cubicBezTo>
                    <a:pt x="1" y="30"/>
                    <a:pt x="6" y="29"/>
                    <a:pt x="6" y="28"/>
                  </a:cubicBezTo>
                  <a:cubicBezTo>
                    <a:pt x="5" y="27"/>
                    <a:pt x="2" y="30"/>
                    <a:pt x="3" y="28"/>
                  </a:cubicBezTo>
                  <a:cubicBezTo>
                    <a:pt x="4" y="28"/>
                    <a:pt x="4" y="28"/>
                    <a:pt x="4" y="28"/>
                  </a:cubicBezTo>
                  <a:cubicBezTo>
                    <a:pt x="3" y="27"/>
                    <a:pt x="6" y="24"/>
                    <a:pt x="0" y="24"/>
                  </a:cubicBezTo>
                  <a:cubicBezTo>
                    <a:pt x="5" y="24"/>
                    <a:pt x="5" y="24"/>
                    <a:pt x="5" y="24"/>
                  </a:cubicBezTo>
                  <a:cubicBezTo>
                    <a:pt x="5" y="23"/>
                    <a:pt x="4" y="23"/>
                    <a:pt x="3" y="23"/>
                  </a:cubicBezTo>
                  <a:cubicBezTo>
                    <a:pt x="5" y="23"/>
                    <a:pt x="6" y="22"/>
                    <a:pt x="7" y="23"/>
                  </a:cubicBezTo>
                  <a:cubicBezTo>
                    <a:pt x="10" y="21"/>
                    <a:pt x="6" y="21"/>
                    <a:pt x="6" y="19"/>
                  </a:cubicBezTo>
                  <a:cubicBezTo>
                    <a:pt x="4" y="20"/>
                    <a:pt x="4" y="20"/>
                    <a:pt x="4" y="20"/>
                  </a:cubicBezTo>
                  <a:cubicBezTo>
                    <a:pt x="1" y="18"/>
                    <a:pt x="4" y="16"/>
                    <a:pt x="4" y="14"/>
                  </a:cubicBezTo>
                  <a:cubicBezTo>
                    <a:pt x="6" y="15"/>
                    <a:pt x="6" y="15"/>
                    <a:pt x="6" y="15"/>
                  </a:cubicBezTo>
                  <a:cubicBezTo>
                    <a:pt x="5" y="13"/>
                    <a:pt x="5" y="13"/>
                    <a:pt x="5" y="13"/>
                  </a:cubicBezTo>
                  <a:cubicBezTo>
                    <a:pt x="7" y="14"/>
                    <a:pt x="9" y="14"/>
                    <a:pt x="7" y="12"/>
                  </a:cubicBezTo>
                  <a:cubicBezTo>
                    <a:pt x="13" y="16"/>
                    <a:pt x="13" y="16"/>
                    <a:pt x="13" y="16"/>
                  </a:cubicBezTo>
                  <a:cubicBezTo>
                    <a:pt x="11" y="17"/>
                    <a:pt x="10" y="15"/>
                    <a:pt x="7" y="15"/>
                  </a:cubicBezTo>
                  <a:cubicBezTo>
                    <a:pt x="5" y="15"/>
                    <a:pt x="5" y="17"/>
                    <a:pt x="8" y="18"/>
                  </a:cubicBezTo>
                  <a:cubicBezTo>
                    <a:pt x="8" y="17"/>
                    <a:pt x="8" y="17"/>
                    <a:pt x="7" y="16"/>
                  </a:cubicBezTo>
                  <a:cubicBezTo>
                    <a:pt x="10" y="17"/>
                    <a:pt x="10" y="17"/>
                    <a:pt x="12" y="18"/>
                  </a:cubicBezTo>
                  <a:cubicBezTo>
                    <a:pt x="12" y="18"/>
                    <a:pt x="13" y="18"/>
                    <a:pt x="12" y="17"/>
                  </a:cubicBezTo>
                  <a:cubicBezTo>
                    <a:pt x="14" y="18"/>
                    <a:pt x="14" y="19"/>
                    <a:pt x="14" y="19"/>
                  </a:cubicBezTo>
                  <a:cubicBezTo>
                    <a:pt x="13" y="19"/>
                    <a:pt x="12" y="20"/>
                    <a:pt x="11" y="19"/>
                  </a:cubicBezTo>
                  <a:cubicBezTo>
                    <a:pt x="14" y="20"/>
                    <a:pt x="15" y="20"/>
                    <a:pt x="14" y="21"/>
                  </a:cubicBezTo>
                  <a:cubicBezTo>
                    <a:pt x="11" y="22"/>
                    <a:pt x="17" y="23"/>
                    <a:pt x="16" y="24"/>
                  </a:cubicBezTo>
                  <a:cubicBezTo>
                    <a:pt x="13" y="24"/>
                    <a:pt x="10" y="24"/>
                    <a:pt x="9" y="23"/>
                  </a:cubicBezTo>
                  <a:cubicBezTo>
                    <a:pt x="7" y="25"/>
                    <a:pt x="9" y="24"/>
                    <a:pt x="8" y="26"/>
                  </a:cubicBezTo>
                  <a:cubicBezTo>
                    <a:pt x="10" y="26"/>
                    <a:pt x="13" y="25"/>
                    <a:pt x="15" y="25"/>
                  </a:cubicBezTo>
                  <a:cubicBezTo>
                    <a:pt x="13" y="26"/>
                    <a:pt x="13" y="26"/>
                    <a:pt x="13" y="26"/>
                  </a:cubicBezTo>
                  <a:cubicBezTo>
                    <a:pt x="15" y="26"/>
                    <a:pt x="18" y="25"/>
                    <a:pt x="17" y="26"/>
                  </a:cubicBezTo>
                  <a:cubicBezTo>
                    <a:pt x="17" y="28"/>
                    <a:pt x="19" y="29"/>
                    <a:pt x="19" y="31"/>
                  </a:cubicBezTo>
                  <a:cubicBezTo>
                    <a:pt x="18" y="32"/>
                    <a:pt x="18" y="32"/>
                    <a:pt x="18" y="32"/>
                  </a:cubicBezTo>
                  <a:cubicBezTo>
                    <a:pt x="22" y="29"/>
                    <a:pt x="21" y="33"/>
                    <a:pt x="23" y="32"/>
                  </a:cubicBezTo>
                  <a:cubicBezTo>
                    <a:pt x="24" y="34"/>
                    <a:pt x="28" y="32"/>
                    <a:pt x="27" y="36"/>
                  </a:cubicBezTo>
                  <a:cubicBezTo>
                    <a:pt x="32" y="36"/>
                    <a:pt x="35" y="35"/>
                    <a:pt x="39" y="37"/>
                  </a:cubicBezTo>
                  <a:cubicBezTo>
                    <a:pt x="38" y="40"/>
                    <a:pt x="38" y="40"/>
                    <a:pt x="38" y="40"/>
                  </a:cubicBezTo>
                  <a:cubicBezTo>
                    <a:pt x="39" y="38"/>
                    <a:pt x="38" y="42"/>
                    <a:pt x="38" y="41"/>
                  </a:cubicBezTo>
                  <a:cubicBezTo>
                    <a:pt x="38" y="39"/>
                    <a:pt x="40" y="38"/>
                    <a:pt x="41" y="36"/>
                  </a:cubicBezTo>
                  <a:cubicBezTo>
                    <a:pt x="42" y="39"/>
                    <a:pt x="45" y="37"/>
                    <a:pt x="47" y="35"/>
                  </a:cubicBezTo>
                  <a:cubicBezTo>
                    <a:pt x="47" y="37"/>
                    <a:pt x="47" y="37"/>
                    <a:pt x="47" y="37"/>
                  </a:cubicBezTo>
                  <a:cubicBezTo>
                    <a:pt x="49" y="33"/>
                    <a:pt x="51" y="37"/>
                    <a:pt x="53" y="38"/>
                  </a:cubicBezTo>
                  <a:cubicBezTo>
                    <a:pt x="53" y="39"/>
                    <a:pt x="53" y="41"/>
                    <a:pt x="54" y="41"/>
                  </a:cubicBezTo>
                  <a:cubicBezTo>
                    <a:pt x="55" y="37"/>
                    <a:pt x="56" y="38"/>
                    <a:pt x="57" y="35"/>
                  </a:cubicBezTo>
                  <a:cubicBezTo>
                    <a:pt x="59" y="35"/>
                    <a:pt x="61" y="36"/>
                    <a:pt x="62" y="38"/>
                  </a:cubicBezTo>
                  <a:cubicBezTo>
                    <a:pt x="66" y="33"/>
                    <a:pt x="71" y="36"/>
                    <a:pt x="75" y="32"/>
                  </a:cubicBezTo>
                  <a:cubicBezTo>
                    <a:pt x="76" y="35"/>
                    <a:pt x="76" y="35"/>
                    <a:pt x="76" y="35"/>
                  </a:cubicBezTo>
                  <a:cubicBezTo>
                    <a:pt x="80" y="29"/>
                    <a:pt x="86" y="33"/>
                    <a:pt x="89" y="29"/>
                  </a:cubicBezTo>
                  <a:cubicBezTo>
                    <a:pt x="89" y="34"/>
                    <a:pt x="89" y="34"/>
                    <a:pt x="89" y="34"/>
                  </a:cubicBezTo>
                  <a:cubicBezTo>
                    <a:pt x="91" y="35"/>
                    <a:pt x="92" y="32"/>
                    <a:pt x="91" y="29"/>
                  </a:cubicBezTo>
                  <a:cubicBezTo>
                    <a:pt x="92" y="30"/>
                    <a:pt x="93" y="26"/>
                    <a:pt x="95" y="29"/>
                  </a:cubicBezTo>
                  <a:cubicBezTo>
                    <a:pt x="96" y="30"/>
                    <a:pt x="95" y="27"/>
                    <a:pt x="96" y="26"/>
                  </a:cubicBezTo>
                  <a:cubicBezTo>
                    <a:pt x="99" y="27"/>
                    <a:pt x="99" y="26"/>
                    <a:pt x="101" y="25"/>
                  </a:cubicBezTo>
                  <a:cubicBezTo>
                    <a:pt x="100" y="25"/>
                    <a:pt x="100" y="25"/>
                    <a:pt x="100" y="25"/>
                  </a:cubicBezTo>
                  <a:cubicBezTo>
                    <a:pt x="100" y="26"/>
                    <a:pt x="101" y="28"/>
                    <a:pt x="102" y="28"/>
                  </a:cubicBezTo>
                  <a:cubicBezTo>
                    <a:pt x="102" y="26"/>
                    <a:pt x="105" y="28"/>
                    <a:pt x="102" y="23"/>
                  </a:cubicBezTo>
                  <a:cubicBezTo>
                    <a:pt x="105" y="25"/>
                    <a:pt x="104" y="19"/>
                    <a:pt x="107" y="22"/>
                  </a:cubicBezTo>
                  <a:cubicBezTo>
                    <a:pt x="106" y="21"/>
                    <a:pt x="106" y="20"/>
                    <a:pt x="105" y="19"/>
                  </a:cubicBezTo>
                  <a:cubicBezTo>
                    <a:pt x="106" y="20"/>
                    <a:pt x="107" y="19"/>
                    <a:pt x="108" y="21"/>
                  </a:cubicBezTo>
                  <a:cubicBezTo>
                    <a:pt x="109" y="21"/>
                    <a:pt x="108" y="20"/>
                    <a:pt x="109" y="21"/>
                  </a:cubicBezTo>
                  <a:cubicBezTo>
                    <a:pt x="109" y="21"/>
                    <a:pt x="109" y="21"/>
                    <a:pt x="109" y="21"/>
                  </a:cubicBezTo>
                  <a:cubicBezTo>
                    <a:pt x="112" y="23"/>
                    <a:pt x="112" y="23"/>
                    <a:pt x="112"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3" y="23"/>
                    <a:pt x="113" y="23"/>
                    <a:pt x="113" y="23"/>
                  </a:cubicBezTo>
                  <a:cubicBezTo>
                    <a:pt x="117" y="33"/>
                    <a:pt x="103" y="0"/>
                    <a:pt x="122" y="45"/>
                  </a:cubicBezTo>
                  <a:cubicBezTo>
                    <a:pt x="122" y="45"/>
                    <a:pt x="122" y="45"/>
                    <a:pt x="122" y="45"/>
                  </a:cubicBezTo>
                  <a:cubicBezTo>
                    <a:pt x="122" y="45"/>
                    <a:pt x="122" y="45"/>
                    <a:pt x="122" y="45"/>
                  </a:cubicBezTo>
                  <a:cubicBezTo>
                    <a:pt x="121" y="44"/>
                    <a:pt x="121" y="44"/>
                    <a:pt x="121" y="44"/>
                  </a:cubicBezTo>
                  <a:cubicBezTo>
                    <a:pt x="120" y="43"/>
                    <a:pt x="118" y="42"/>
                    <a:pt x="117" y="43"/>
                  </a:cubicBezTo>
                  <a:cubicBezTo>
                    <a:pt x="113" y="45"/>
                    <a:pt x="109" y="46"/>
                    <a:pt x="106" y="47"/>
                  </a:cubicBezTo>
                  <a:cubicBezTo>
                    <a:pt x="105" y="46"/>
                    <a:pt x="105" y="46"/>
                    <a:pt x="105" y="46"/>
                  </a:cubicBezTo>
                  <a:cubicBezTo>
                    <a:pt x="106" y="50"/>
                    <a:pt x="100" y="44"/>
                    <a:pt x="103" y="50"/>
                  </a:cubicBezTo>
                  <a:cubicBezTo>
                    <a:pt x="102" y="49"/>
                    <a:pt x="101" y="50"/>
                    <a:pt x="100" y="48"/>
                  </a:cubicBezTo>
                  <a:cubicBezTo>
                    <a:pt x="101" y="51"/>
                    <a:pt x="96" y="48"/>
                    <a:pt x="97" y="51"/>
                  </a:cubicBezTo>
                  <a:cubicBezTo>
                    <a:pt x="97" y="51"/>
                    <a:pt x="97" y="51"/>
                    <a:pt x="97" y="51"/>
                  </a:cubicBezTo>
                  <a:cubicBezTo>
                    <a:pt x="94" y="50"/>
                    <a:pt x="95" y="54"/>
                    <a:pt x="92" y="53"/>
                  </a:cubicBezTo>
                  <a:cubicBezTo>
                    <a:pt x="92" y="53"/>
                    <a:pt x="92" y="52"/>
                    <a:pt x="91" y="52"/>
                  </a:cubicBezTo>
                  <a:cubicBezTo>
                    <a:pt x="89" y="51"/>
                    <a:pt x="94" y="56"/>
                    <a:pt x="89" y="53"/>
                  </a:cubicBezTo>
                  <a:cubicBezTo>
                    <a:pt x="89" y="53"/>
                    <a:pt x="91" y="55"/>
                    <a:pt x="91" y="55"/>
                  </a:cubicBezTo>
                  <a:cubicBezTo>
                    <a:pt x="86" y="56"/>
                    <a:pt x="86" y="63"/>
                    <a:pt x="85" y="67"/>
                  </a:cubicBezTo>
                  <a:cubicBezTo>
                    <a:pt x="80" y="68"/>
                    <a:pt x="77" y="63"/>
                    <a:pt x="79" y="67"/>
                  </a:cubicBezTo>
                  <a:cubicBezTo>
                    <a:pt x="78" y="67"/>
                    <a:pt x="81" y="68"/>
                    <a:pt x="80" y="67"/>
                  </a:cubicBezTo>
                  <a:cubicBezTo>
                    <a:pt x="80" y="69"/>
                    <a:pt x="74" y="66"/>
                    <a:pt x="76" y="68"/>
                  </a:cubicBezTo>
                  <a:cubicBezTo>
                    <a:pt x="79" y="69"/>
                    <a:pt x="77" y="69"/>
                    <a:pt x="79" y="70"/>
                  </a:cubicBezTo>
                  <a:cubicBezTo>
                    <a:pt x="76" y="71"/>
                    <a:pt x="73" y="71"/>
                    <a:pt x="75" y="73"/>
                  </a:cubicBezTo>
                  <a:cubicBezTo>
                    <a:pt x="73" y="72"/>
                    <a:pt x="73" y="72"/>
                    <a:pt x="73" y="72"/>
                  </a:cubicBezTo>
                  <a:cubicBezTo>
                    <a:pt x="76" y="76"/>
                    <a:pt x="73" y="78"/>
                    <a:pt x="77" y="81"/>
                  </a:cubicBezTo>
                  <a:cubicBezTo>
                    <a:pt x="74" y="92"/>
                    <a:pt x="73" y="104"/>
                    <a:pt x="71" y="115"/>
                  </a:cubicBezTo>
                  <a:cubicBezTo>
                    <a:pt x="67" y="126"/>
                    <a:pt x="67" y="137"/>
                    <a:pt x="63" y="149"/>
                  </a:cubicBezTo>
                  <a:cubicBezTo>
                    <a:pt x="58" y="151"/>
                    <a:pt x="58" y="151"/>
                    <a:pt x="59" y="154"/>
                  </a:cubicBezTo>
                  <a:cubicBezTo>
                    <a:pt x="58" y="154"/>
                    <a:pt x="58" y="154"/>
                    <a:pt x="58" y="154"/>
                  </a:cubicBezTo>
                  <a:cubicBezTo>
                    <a:pt x="61" y="155"/>
                    <a:pt x="58" y="156"/>
                    <a:pt x="61" y="157"/>
                  </a:cubicBezTo>
                  <a:cubicBezTo>
                    <a:pt x="60" y="161"/>
                    <a:pt x="60" y="166"/>
                    <a:pt x="60" y="170"/>
                  </a:cubicBezTo>
                  <a:cubicBezTo>
                    <a:pt x="59" y="169"/>
                    <a:pt x="56" y="169"/>
                    <a:pt x="57" y="170"/>
                  </a:cubicBezTo>
                  <a:cubicBezTo>
                    <a:pt x="59" y="171"/>
                    <a:pt x="59" y="171"/>
                    <a:pt x="59" y="171"/>
                  </a:cubicBezTo>
                  <a:cubicBezTo>
                    <a:pt x="58" y="171"/>
                    <a:pt x="58" y="171"/>
                    <a:pt x="58" y="171"/>
                  </a:cubicBezTo>
                  <a:cubicBezTo>
                    <a:pt x="58" y="171"/>
                    <a:pt x="60" y="172"/>
                    <a:pt x="61" y="172"/>
                  </a:cubicBezTo>
                  <a:cubicBezTo>
                    <a:pt x="63" y="183"/>
                    <a:pt x="55" y="194"/>
                    <a:pt x="55" y="206"/>
                  </a:cubicBezTo>
                  <a:cubicBezTo>
                    <a:pt x="54" y="208"/>
                    <a:pt x="55" y="212"/>
                    <a:pt x="55" y="215"/>
                  </a:cubicBezTo>
                  <a:cubicBezTo>
                    <a:pt x="50" y="224"/>
                    <a:pt x="46" y="231"/>
                    <a:pt x="49" y="240"/>
                  </a:cubicBezTo>
                  <a:cubicBezTo>
                    <a:pt x="49" y="240"/>
                    <a:pt x="40" y="239"/>
                    <a:pt x="38" y="2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31"/>
            <p:cNvSpPr/>
            <p:nvPr/>
          </p:nvSpPr>
          <p:spPr bwMode="auto">
            <a:xfrm>
              <a:off x="2322513" y="2022475"/>
              <a:ext cx="20638" cy="9525"/>
            </a:xfrm>
            <a:custGeom>
              <a:avLst/>
              <a:gdLst>
                <a:gd name="T0" fmla="*/ 5 w 5"/>
                <a:gd name="T1" fmla="*/ 2 h 2"/>
                <a:gd name="T2" fmla="*/ 0 w 5"/>
                <a:gd name="T3" fmla="*/ 0 h 2"/>
                <a:gd name="T4" fmla="*/ 5 w 5"/>
                <a:gd name="T5" fmla="*/ 2 h 2"/>
              </a:gdLst>
              <a:ahLst/>
              <a:cxnLst>
                <a:cxn ang="0">
                  <a:pos x="T0" y="T1"/>
                </a:cxn>
                <a:cxn ang="0">
                  <a:pos x="T2" y="T3"/>
                </a:cxn>
                <a:cxn ang="0">
                  <a:pos x="T4" y="T5"/>
                </a:cxn>
              </a:cxnLst>
              <a:rect l="0" t="0" r="r" b="b"/>
              <a:pathLst>
                <a:path w="5" h="2">
                  <a:moveTo>
                    <a:pt x="5" y="2"/>
                  </a:moveTo>
                  <a:cubicBezTo>
                    <a:pt x="3" y="1"/>
                    <a:pt x="2" y="2"/>
                    <a:pt x="0" y="0"/>
                  </a:cubicBezTo>
                  <a:lnTo>
                    <a:pt x="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32"/>
            <p:cNvSpPr/>
            <p:nvPr/>
          </p:nvSpPr>
          <p:spPr bwMode="auto">
            <a:xfrm>
              <a:off x="2305051" y="2166938"/>
              <a:ext cx="9525" cy="9525"/>
            </a:xfrm>
            <a:custGeom>
              <a:avLst/>
              <a:gdLst>
                <a:gd name="T0" fmla="*/ 2 w 2"/>
                <a:gd name="T1" fmla="*/ 0 h 2"/>
                <a:gd name="T2" fmla="*/ 2 w 2"/>
                <a:gd name="T3" fmla="*/ 1 h 2"/>
                <a:gd name="T4" fmla="*/ 0 w 2"/>
                <a:gd name="T5" fmla="*/ 1 h 2"/>
                <a:gd name="T6" fmla="*/ 2 w 2"/>
                <a:gd name="T7" fmla="*/ 0 h 2"/>
              </a:gdLst>
              <a:ahLst/>
              <a:cxnLst>
                <a:cxn ang="0">
                  <a:pos x="T0" y="T1"/>
                </a:cxn>
                <a:cxn ang="0">
                  <a:pos x="T2" y="T3"/>
                </a:cxn>
                <a:cxn ang="0">
                  <a:pos x="T4" y="T5"/>
                </a:cxn>
                <a:cxn ang="0">
                  <a:pos x="T6" y="T7"/>
                </a:cxn>
              </a:cxnLst>
              <a:rect l="0" t="0" r="r" b="b"/>
              <a:pathLst>
                <a:path w="2" h="2">
                  <a:moveTo>
                    <a:pt x="2" y="0"/>
                  </a:moveTo>
                  <a:cubicBezTo>
                    <a:pt x="2" y="0"/>
                    <a:pt x="2" y="1"/>
                    <a:pt x="2" y="1"/>
                  </a:cubicBezTo>
                  <a:cubicBezTo>
                    <a:pt x="1" y="1"/>
                    <a:pt x="0" y="2"/>
                    <a:pt x="0" y="1"/>
                  </a:cubicBezTo>
                  <a:cubicBezTo>
                    <a:pt x="1" y="1"/>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33"/>
            <p:cNvSpPr/>
            <p:nvPr/>
          </p:nvSpPr>
          <p:spPr bwMode="auto">
            <a:xfrm>
              <a:off x="2327276" y="2192338"/>
              <a:ext cx="15875" cy="9525"/>
            </a:xfrm>
            <a:custGeom>
              <a:avLst/>
              <a:gdLst>
                <a:gd name="T0" fmla="*/ 4 w 4"/>
                <a:gd name="T1" fmla="*/ 0 h 2"/>
                <a:gd name="T2" fmla="*/ 0 w 4"/>
                <a:gd name="T3" fmla="*/ 1 h 2"/>
                <a:gd name="T4" fmla="*/ 4 w 4"/>
                <a:gd name="T5" fmla="*/ 0 h 2"/>
              </a:gdLst>
              <a:ahLst/>
              <a:cxnLst>
                <a:cxn ang="0">
                  <a:pos x="T0" y="T1"/>
                </a:cxn>
                <a:cxn ang="0">
                  <a:pos x="T2" y="T3"/>
                </a:cxn>
                <a:cxn ang="0">
                  <a:pos x="T4" y="T5"/>
                </a:cxn>
              </a:cxnLst>
              <a:rect l="0" t="0" r="r" b="b"/>
              <a:pathLst>
                <a:path w="4" h="2">
                  <a:moveTo>
                    <a:pt x="4" y="0"/>
                  </a:moveTo>
                  <a:cubicBezTo>
                    <a:pt x="3" y="2"/>
                    <a:pt x="1" y="2"/>
                    <a:pt x="0" y="1"/>
                  </a:cubicBez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34"/>
            <p:cNvSpPr/>
            <p:nvPr/>
          </p:nvSpPr>
          <p:spPr bwMode="auto">
            <a:xfrm>
              <a:off x="2360613" y="2235200"/>
              <a:ext cx="9525" cy="9525"/>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2" y="2"/>
                    <a:pt x="1" y="2"/>
                    <a:pt x="0" y="2"/>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35"/>
            <p:cNvSpPr/>
            <p:nvPr/>
          </p:nvSpPr>
          <p:spPr bwMode="auto">
            <a:xfrm>
              <a:off x="2370138" y="2222500"/>
              <a:ext cx="7938" cy="9525"/>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2" y="0"/>
                    <a:pt x="2" y="1"/>
                    <a:pt x="2" y="2"/>
                  </a:cubicBezTo>
                  <a:cubicBezTo>
                    <a:pt x="2" y="1"/>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6"/>
            <p:cNvSpPr/>
            <p:nvPr/>
          </p:nvSpPr>
          <p:spPr bwMode="auto">
            <a:xfrm>
              <a:off x="2441576" y="2257425"/>
              <a:ext cx="7938" cy="12700"/>
            </a:xfrm>
            <a:custGeom>
              <a:avLst/>
              <a:gdLst>
                <a:gd name="T0" fmla="*/ 0 w 2"/>
                <a:gd name="T1" fmla="*/ 1 h 3"/>
                <a:gd name="T2" fmla="*/ 2 w 2"/>
                <a:gd name="T3" fmla="*/ 2 h 3"/>
                <a:gd name="T4" fmla="*/ 0 w 2"/>
                <a:gd name="T5" fmla="*/ 1 h 3"/>
              </a:gdLst>
              <a:ahLst/>
              <a:cxnLst>
                <a:cxn ang="0">
                  <a:pos x="T0" y="T1"/>
                </a:cxn>
                <a:cxn ang="0">
                  <a:pos x="T2" y="T3"/>
                </a:cxn>
                <a:cxn ang="0">
                  <a:pos x="T4" y="T5"/>
                </a:cxn>
              </a:cxnLst>
              <a:rect l="0" t="0" r="r" b="b"/>
              <a:pathLst>
                <a:path w="2" h="3">
                  <a:moveTo>
                    <a:pt x="0" y="1"/>
                  </a:moveTo>
                  <a:cubicBezTo>
                    <a:pt x="1" y="1"/>
                    <a:pt x="2" y="0"/>
                    <a:pt x="2" y="2"/>
                  </a:cubicBezTo>
                  <a:cubicBezTo>
                    <a:pt x="2" y="0"/>
                    <a:pt x="0" y="3"/>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7"/>
            <p:cNvSpPr/>
            <p:nvPr/>
          </p:nvSpPr>
          <p:spPr bwMode="auto">
            <a:xfrm>
              <a:off x="2479676" y="2257425"/>
              <a:ext cx="4763" cy="7937"/>
            </a:xfrm>
            <a:custGeom>
              <a:avLst/>
              <a:gdLst>
                <a:gd name="T0" fmla="*/ 0 w 1"/>
                <a:gd name="T1" fmla="*/ 0 h 2"/>
                <a:gd name="T2" fmla="*/ 0 w 1"/>
                <a:gd name="T3" fmla="*/ 0 h 2"/>
                <a:gd name="T4" fmla="*/ 0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0"/>
                    <a:pt x="0" y="0"/>
                  </a:cubicBezTo>
                  <a:cubicBezTo>
                    <a:pt x="1" y="0"/>
                    <a:pt x="0" y="2"/>
                    <a:pt x="0" y="2"/>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8"/>
            <p:cNvSpPr/>
            <p:nvPr/>
          </p:nvSpPr>
          <p:spPr bwMode="auto">
            <a:xfrm>
              <a:off x="2624138" y="2073275"/>
              <a:ext cx="4763" cy="4762"/>
            </a:xfrm>
            <a:custGeom>
              <a:avLst/>
              <a:gdLst>
                <a:gd name="T0" fmla="*/ 0 w 3"/>
                <a:gd name="T1" fmla="*/ 3 h 3"/>
                <a:gd name="T2" fmla="*/ 3 w 3"/>
                <a:gd name="T3" fmla="*/ 0 h 3"/>
                <a:gd name="T4" fmla="*/ 3 w 3"/>
                <a:gd name="T5" fmla="*/ 3 h 3"/>
                <a:gd name="T6" fmla="*/ 0 w 3"/>
                <a:gd name="T7" fmla="*/ 3 h 3"/>
              </a:gdLst>
              <a:ahLst/>
              <a:cxnLst>
                <a:cxn ang="0">
                  <a:pos x="T0" y="T1"/>
                </a:cxn>
                <a:cxn ang="0">
                  <a:pos x="T2" y="T3"/>
                </a:cxn>
                <a:cxn ang="0">
                  <a:pos x="T4" y="T5"/>
                </a:cxn>
                <a:cxn ang="0">
                  <a:pos x="T6" y="T7"/>
                </a:cxn>
              </a:cxnLst>
              <a:rect l="0" t="0" r="r" b="b"/>
              <a:pathLst>
                <a:path w="3" h="3">
                  <a:moveTo>
                    <a:pt x="0" y="3"/>
                  </a:moveTo>
                  <a:lnTo>
                    <a:pt x="3" y="0"/>
                  </a:lnTo>
                  <a:lnTo>
                    <a:pt x="3"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9"/>
            <p:cNvSpPr/>
            <p:nvPr/>
          </p:nvSpPr>
          <p:spPr bwMode="auto">
            <a:xfrm>
              <a:off x="2471738" y="2282825"/>
              <a:ext cx="12700" cy="7937"/>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3" y="2"/>
                    <a:pt x="0" y="0"/>
                    <a:pt x="0" y="0"/>
                  </a:cubicBezTo>
                  <a:cubicBezTo>
                    <a:pt x="0" y="0"/>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40"/>
            <p:cNvSpPr/>
            <p:nvPr/>
          </p:nvSpPr>
          <p:spPr bwMode="auto">
            <a:xfrm>
              <a:off x="2471738" y="2414588"/>
              <a:ext cx="12700" cy="3175"/>
            </a:xfrm>
            <a:custGeom>
              <a:avLst/>
              <a:gdLst>
                <a:gd name="T0" fmla="*/ 0 w 8"/>
                <a:gd name="T1" fmla="*/ 0 h 2"/>
                <a:gd name="T2" fmla="*/ 0 w 8"/>
                <a:gd name="T3" fmla="*/ 0 h 2"/>
                <a:gd name="T4" fmla="*/ 8 w 8"/>
                <a:gd name="T5" fmla="*/ 2 h 2"/>
                <a:gd name="T6" fmla="*/ 0 w 8"/>
                <a:gd name="T7" fmla="*/ 0 h 2"/>
              </a:gdLst>
              <a:ahLst/>
              <a:cxnLst>
                <a:cxn ang="0">
                  <a:pos x="T0" y="T1"/>
                </a:cxn>
                <a:cxn ang="0">
                  <a:pos x="T2" y="T3"/>
                </a:cxn>
                <a:cxn ang="0">
                  <a:pos x="T4" y="T5"/>
                </a:cxn>
                <a:cxn ang="0">
                  <a:pos x="T6" y="T7"/>
                </a:cxn>
              </a:cxnLst>
              <a:rect l="0" t="0" r="r" b="b"/>
              <a:pathLst>
                <a:path w="8" h="2">
                  <a:moveTo>
                    <a:pt x="0" y="0"/>
                  </a:moveTo>
                  <a:lnTo>
                    <a:pt x="0" y="0"/>
                  </a:lnTo>
                  <a:lnTo>
                    <a:pt x="8" y="2"/>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41"/>
            <p:cNvSpPr/>
            <p:nvPr/>
          </p:nvSpPr>
          <p:spPr bwMode="auto">
            <a:xfrm>
              <a:off x="1600201" y="2681288"/>
              <a:ext cx="9525" cy="17462"/>
            </a:xfrm>
            <a:custGeom>
              <a:avLst/>
              <a:gdLst>
                <a:gd name="T0" fmla="*/ 1 w 2"/>
                <a:gd name="T1" fmla="*/ 3 h 4"/>
                <a:gd name="T2" fmla="*/ 1 w 2"/>
                <a:gd name="T3" fmla="*/ 2 h 4"/>
                <a:gd name="T4" fmla="*/ 1 w 2"/>
                <a:gd name="T5" fmla="*/ 3 h 4"/>
              </a:gdLst>
              <a:ahLst/>
              <a:cxnLst>
                <a:cxn ang="0">
                  <a:pos x="T0" y="T1"/>
                </a:cxn>
                <a:cxn ang="0">
                  <a:pos x="T2" y="T3"/>
                </a:cxn>
                <a:cxn ang="0">
                  <a:pos x="T4" y="T5"/>
                </a:cxn>
              </a:cxnLst>
              <a:rect l="0" t="0" r="r" b="b"/>
              <a:pathLst>
                <a:path w="2" h="4">
                  <a:moveTo>
                    <a:pt x="1" y="3"/>
                  </a:moveTo>
                  <a:cubicBezTo>
                    <a:pt x="2" y="2"/>
                    <a:pt x="0" y="0"/>
                    <a:pt x="1" y="2"/>
                  </a:cubicBezTo>
                  <a:cubicBezTo>
                    <a:pt x="2" y="3"/>
                    <a:pt x="2"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42"/>
            <p:cNvSpPr/>
            <p:nvPr/>
          </p:nvSpPr>
          <p:spPr bwMode="auto">
            <a:xfrm>
              <a:off x="887413" y="2584450"/>
              <a:ext cx="709613" cy="306387"/>
            </a:xfrm>
            <a:custGeom>
              <a:avLst/>
              <a:gdLst>
                <a:gd name="T0" fmla="*/ 18 w 167"/>
                <a:gd name="T1" fmla="*/ 50 h 72"/>
                <a:gd name="T2" fmla="*/ 23 w 167"/>
                <a:gd name="T3" fmla="*/ 48 h 72"/>
                <a:gd name="T4" fmla="*/ 32 w 167"/>
                <a:gd name="T5" fmla="*/ 39 h 72"/>
                <a:gd name="T6" fmla="*/ 36 w 167"/>
                <a:gd name="T7" fmla="*/ 39 h 72"/>
                <a:gd name="T8" fmla="*/ 47 w 167"/>
                <a:gd name="T9" fmla="*/ 40 h 72"/>
                <a:gd name="T10" fmla="*/ 51 w 167"/>
                <a:gd name="T11" fmla="*/ 40 h 72"/>
                <a:gd name="T12" fmla="*/ 56 w 167"/>
                <a:gd name="T13" fmla="*/ 35 h 72"/>
                <a:gd name="T14" fmla="*/ 61 w 167"/>
                <a:gd name="T15" fmla="*/ 36 h 72"/>
                <a:gd name="T16" fmla="*/ 65 w 167"/>
                <a:gd name="T17" fmla="*/ 38 h 72"/>
                <a:gd name="T18" fmla="*/ 67 w 167"/>
                <a:gd name="T19" fmla="*/ 33 h 72"/>
                <a:gd name="T20" fmla="*/ 72 w 167"/>
                <a:gd name="T21" fmla="*/ 28 h 72"/>
                <a:gd name="T22" fmla="*/ 75 w 167"/>
                <a:gd name="T23" fmla="*/ 28 h 72"/>
                <a:gd name="T24" fmla="*/ 78 w 167"/>
                <a:gd name="T25" fmla="*/ 25 h 72"/>
                <a:gd name="T26" fmla="*/ 83 w 167"/>
                <a:gd name="T27" fmla="*/ 26 h 72"/>
                <a:gd name="T28" fmla="*/ 88 w 167"/>
                <a:gd name="T29" fmla="*/ 24 h 72"/>
                <a:gd name="T30" fmla="*/ 94 w 167"/>
                <a:gd name="T31" fmla="*/ 26 h 72"/>
                <a:gd name="T32" fmla="*/ 96 w 167"/>
                <a:gd name="T33" fmla="*/ 23 h 72"/>
                <a:gd name="T34" fmla="*/ 99 w 167"/>
                <a:gd name="T35" fmla="*/ 25 h 72"/>
                <a:gd name="T36" fmla="*/ 101 w 167"/>
                <a:gd name="T37" fmla="*/ 22 h 72"/>
                <a:gd name="T38" fmla="*/ 102 w 167"/>
                <a:gd name="T39" fmla="*/ 21 h 72"/>
                <a:gd name="T40" fmla="*/ 104 w 167"/>
                <a:gd name="T41" fmla="*/ 20 h 72"/>
                <a:gd name="T42" fmla="*/ 113 w 167"/>
                <a:gd name="T43" fmla="*/ 18 h 72"/>
                <a:gd name="T44" fmla="*/ 116 w 167"/>
                <a:gd name="T45" fmla="*/ 16 h 72"/>
                <a:gd name="T46" fmla="*/ 119 w 167"/>
                <a:gd name="T47" fmla="*/ 16 h 72"/>
                <a:gd name="T48" fmla="*/ 126 w 167"/>
                <a:gd name="T49" fmla="*/ 15 h 72"/>
                <a:gd name="T50" fmla="*/ 129 w 167"/>
                <a:gd name="T51" fmla="*/ 23 h 72"/>
                <a:gd name="T52" fmla="*/ 130 w 167"/>
                <a:gd name="T53" fmla="*/ 14 h 72"/>
                <a:gd name="T54" fmla="*/ 130 w 167"/>
                <a:gd name="T55" fmla="*/ 6 h 72"/>
                <a:gd name="T56" fmla="*/ 134 w 167"/>
                <a:gd name="T57" fmla="*/ 8 h 72"/>
                <a:gd name="T58" fmla="*/ 134 w 167"/>
                <a:gd name="T59" fmla="*/ 4 h 72"/>
                <a:gd name="T60" fmla="*/ 136 w 167"/>
                <a:gd name="T61" fmla="*/ 7 h 72"/>
                <a:gd name="T62" fmla="*/ 140 w 167"/>
                <a:gd name="T63" fmla="*/ 14 h 72"/>
                <a:gd name="T64" fmla="*/ 141 w 167"/>
                <a:gd name="T65" fmla="*/ 6 h 72"/>
                <a:gd name="T66" fmla="*/ 143 w 167"/>
                <a:gd name="T67" fmla="*/ 9 h 72"/>
                <a:gd name="T68" fmla="*/ 145 w 167"/>
                <a:gd name="T69" fmla="*/ 4 h 72"/>
                <a:gd name="T70" fmla="*/ 147 w 167"/>
                <a:gd name="T71" fmla="*/ 4 h 72"/>
                <a:gd name="T72" fmla="*/ 148 w 167"/>
                <a:gd name="T73" fmla="*/ 14 h 72"/>
                <a:gd name="T74" fmla="*/ 151 w 167"/>
                <a:gd name="T75" fmla="*/ 6 h 72"/>
                <a:gd name="T76" fmla="*/ 160 w 167"/>
                <a:gd name="T77" fmla="*/ 18 h 72"/>
                <a:gd name="T78" fmla="*/ 162 w 167"/>
                <a:gd name="T79" fmla="*/ 20 h 72"/>
                <a:gd name="T80" fmla="*/ 166 w 167"/>
                <a:gd name="T81" fmla="*/ 19 h 72"/>
                <a:gd name="T82" fmla="*/ 166 w 167"/>
                <a:gd name="T83" fmla="*/ 25 h 72"/>
                <a:gd name="T84" fmla="*/ 161 w 167"/>
                <a:gd name="T85" fmla="*/ 21 h 72"/>
                <a:gd name="T86" fmla="*/ 156 w 167"/>
                <a:gd name="T87" fmla="*/ 31 h 72"/>
                <a:gd name="T88" fmla="*/ 145 w 167"/>
                <a:gd name="T89" fmla="*/ 38 h 72"/>
                <a:gd name="T90" fmla="*/ 132 w 167"/>
                <a:gd name="T91" fmla="*/ 43 h 72"/>
                <a:gd name="T92" fmla="*/ 122 w 167"/>
                <a:gd name="T93" fmla="*/ 47 h 72"/>
                <a:gd name="T94" fmla="*/ 115 w 167"/>
                <a:gd name="T95" fmla="*/ 51 h 72"/>
                <a:gd name="T96" fmla="*/ 98 w 167"/>
                <a:gd name="T97" fmla="*/ 52 h 72"/>
                <a:gd name="T98" fmla="*/ 89 w 167"/>
                <a:gd name="T99" fmla="*/ 51 h 72"/>
                <a:gd name="T100" fmla="*/ 77 w 167"/>
                <a:gd name="T101" fmla="*/ 50 h 72"/>
                <a:gd name="T102" fmla="*/ 42 w 167"/>
                <a:gd name="T103" fmla="*/ 65 h 72"/>
                <a:gd name="T104" fmla="*/ 32 w 167"/>
                <a:gd name="T105" fmla="*/ 66 h 72"/>
                <a:gd name="T106" fmla="*/ 1 w 167"/>
                <a:gd name="T107" fmla="*/ 5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7" h="72">
                  <a:moveTo>
                    <a:pt x="1" y="53"/>
                  </a:moveTo>
                  <a:cubicBezTo>
                    <a:pt x="3" y="44"/>
                    <a:pt x="6" y="52"/>
                    <a:pt x="8" y="47"/>
                  </a:cubicBezTo>
                  <a:cubicBezTo>
                    <a:pt x="8" y="46"/>
                    <a:pt x="8" y="51"/>
                    <a:pt x="9" y="50"/>
                  </a:cubicBezTo>
                  <a:cubicBezTo>
                    <a:pt x="10" y="43"/>
                    <a:pt x="14" y="47"/>
                    <a:pt x="17" y="51"/>
                  </a:cubicBezTo>
                  <a:cubicBezTo>
                    <a:pt x="17" y="53"/>
                    <a:pt x="17" y="53"/>
                    <a:pt x="17" y="53"/>
                  </a:cubicBezTo>
                  <a:cubicBezTo>
                    <a:pt x="18" y="54"/>
                    <a:pt x="18" y="49"/>
                    <a:pt x="18" y="50"/>
                  </a:cubicBezTo>
                  <a:cubicBezTo>
                    <a:pt x="18" y="51"/>
                    <a:pt x="18" y="51"/>
                    <a:pt x="19" y="52"/>
                  </a:cubicBezTo>
                  <a:cubicBezTo>
                    <a:pt x="18" y="49"/>
                    <a:pt x="19" y="51"/>
                    <a:pt x="19" y="49"/>
                  </a:cubicBezTo>
                  <a:cubicBezTo>
                    <a:pt x="20" y="50"/>
                    <a:pt x="20" y="52"/>
                    <a:pt x="20" y="53"/>
                  </a:cubicBezTo>
                  <a:cubicBezTo>
                    <a:pt x="20" y="50"/>
                    <a:pt x="20" y="50"/>
                    <a:pt x="20" y="50"/>
                  </a:cubicBezTo>
                  <a:cubicBezTo>
                    <a:pt x="20" y="43"/>
                    <a:pt x="22" y="50"/>
                    <a:pt x="23" y="46"/>
                  </a:cubicBezTo>
                  <a:cubicBezTo>
                    <a:pt x="23" y="48"/>
                    <a:pt x="23" y="48"/>
                    <a:pt x="23" y="48"/>
                  </a:cubicBezTo>
                  <a:cubicBezTo>
                    <a:pt x="25" y="44"/>
                    <a:pt x="27" y="44"/>
                    <a:pt x="29" y="42"/>
                  </a:cubicBezTo>
                  <a:cubicBezTo>
                    <a:pt x="29" y="46"/>
                    <a:pt x="29" y="46"/>
                    <a:pt x="29" y="46"/>
                  </a:cubicBezTo>
                  <a:cubicBezTo>
                    <a:pt x="29" y="43"/>
                    <a:pt x="29" y="42"/>
                    <a:pt x="30" y="42"/>
                  </a:cubicBezTo>
                  <a:cubicBezTo>
                    <a:pt x="31" y="45"/>
                    <a:pt x="31" y="39"/>
                    <a:pt x="31" y="40"/>
                  </a:cubicBezTo>
                  <a:cubicBezTo>
                    <a:pt x="31" y="41"/>
                    <a:pt x="31" y="41"/>
                    <a:pt x="31" y="41"/>
                  </a:cubicBezTo>
                  <a:cubicBezTo>
                    <a:pt x="31" y="38"/>
                    <a:pt x="32" y="43"/>
                    <a:pt x="32" y="39"/>
                  </a:cubicBezTo>
                  <a:cubicBezTo>
                    <a:pt x="33" y="41"/>
                    <a:pt x="33" y="41"/>
                    <a:pt x="33" y="41"/>
                  </a:cubicBezTo>
                  <a:cubicBezTo>
                    <a:pt x="32" y="37"/>
                    <a:pt x="34" y="44"/>
                    <a:pt x="34" y="41"/>
                  </a:cubicBezTo>
                  <a:cubicBezTo>
                    <a:pt x="34" y="40"/>
                    <a:pt x="34" y="40"/>
                    <a:pt x="34" y="40"/>
                  </a:cubicBezTo>
                  <a:cubicBezTo>
                    <a:pt x="34" y="39"/>
                    <a:pt x="35" y="41"/>
                    <a:pt x="35" y="41"/>
                  </a:cubicBezTo>
                  <a:cubicBezTo>
                    <a:pt x="35" y="41"/>
                    <a:pt x="35" y="41"/>
                    <a:pt x="35" y="41"/>
                  </a:cubicBezTo>
                  <a:cubicBezTo>
                    <a:pt x="36" y="40"/>
                    <a:pt x="36" y="42"/>
                    <a:pt x="36" y="39"/>
                  </a:cubicBezTo>
                  <a:cubicBezTo>
                    <a:pt x="37" y="41"/>
                    <a:pt x="35" y="40"/>
                    <a:pt x="36" y="44"/>
                  </a:cubicBezTo>
                  <a:cubicBezTo>
                    <a:pt x="38" y="40"/>
                    <a:pt x="41" y="40"/>
                    <a:pt x="44" y="40"/>
                  </a:cubicBezTo>
                  <a:cubicBezTo>
                    <a:pt x="45" y="43"/>
                    <a:pt x="45" y="43"/>
                    <a:pt x="45" y="43"/>
                  </a:cubicBezTo>
                  <a:cubicBezTo>
                    <a:pt x="45" y="42"/>
                    <a:pt x="46" y="42"/>
                    <a:pt x="46" y="40"/>
                  </a:cubicBezTo>
                  <a:cubicBezTo>
                    <a:pt x="46" y="41"/>
                    <a:pt x="46" y="42"/>
                    <a:pt x="46" y="42"/>
                  </a:cubicBezTo>
                  <a:cubicBezTo>
                    <a:pt x="47" y="44"/>
                    <a:pt x="46" y="38"/>
                    <a:pt x="47" y="40"/>
                  </a:cubicBezTo>
                  <a:cubicBezTo>
                    <a:pt x="47" y="43"/>
                    <a:pt x="47" y="43"/>
                    <a:pt x="47" y="43"/>
                  </a:cubicBezTo>
                  <a:cubicBezTo>
                    <a:pt x="47" y="41"/>
                    <a:pt x="48" y="41"/>
                    <a:pt x="48" y="40"/>
                  </a:cubicBezTo>
                  <a:cubicBezTo>
                    <a:pt x="49" y="41"/>
                    <a:pt x="48" y="41"/>
                    <a:pt x="49" y="42"/>
                  </a:cubicBezTo>
                  <a:cubicBezTo>
                    <a:pt x="49" y="39"/>
                    <a:pt x="50" y="43"/>
                    <a:pt x="50" y="41"/>
                  </a:cubicBezTo>
                  <a:cubicBezTo>
                    <a:pt x="50" y="43"/>
                    <a:pt x="50" y="43"/>
                    <a:pt x="50" y="43"/>
                  </a:cubicBezTo>
                  <a:cubicBezTo>
                    <a:pt x="51" y="45"/>
                    <a:pt x="50" y="38"/>
                    <a:pt x="51" y="40"/>
                  </a:cubicBezTo>
                  <a:cubicBezTo>
                    <a:pt x="51" y="42"/>
                    <a:pt x="51" y="42"/>
                    <a:pt x="51" y="42"/>
                  </a:cubicBezTo>
                  <a:cubicBezTo>
                    <a:pt x="51" y="38"/>
                    <a:pt x="52" y="39"/>
                    <a:pt x="53" y="38"/>
                  </a:cubicBezTo>
                  <a:cubicBezTo>
                    <a:pt x="53" y="39"/>
                    <a:pt x="53" y="39"/>
                    <a:pt x="53" y="39"/>
                  </a:cubicBezTo>
                  <a:cubicBezTo>
                    <a:pt x="53" y="38"/>
                    <a:pt x="54" y="39"/>
                    <a:pt x="55" y="37"/>
                  </a:cubicBezTo>
                  <a:cubicBezTo>
                    <a:pt x="55" y="38"/>
                    <a:pt x="56" y="42"/>
                    <a:pt x="56" y="42"/>
                  </a:cubicBezTo>
                  <a:cubicBezTo>
                    <a:pt x="56" y="37"/>
                    <a:pt x="57" y="40"/>
                    <a:pt x="56" y="35"/>
                  </a:cubicBezTo>
                  <a:cubicBezTo>
                    <a:pt x="57" y="36"/>
                    <a:pt x="58" y="37"/>
                    <a:pt x="58" y="36"/>
                  </a:cubicBezTo>
                  <a:cubicBezTo>
                    <a:pt x="58" y="37"/>
                    <a:pt x="59" y="41"/>
                    <a:pt x="59" y="41"/>
                  </a:cubicBezTo>
                  <a:cubicBezTo>
                    <a:pt x="60" y="43"/>
                    <a:pt x="60" y="43"/>
                    <a:pt x="60" y="43"/>
                  </a:cubicBezTo>
                  <a:cubicBezTo>
                    <a:pt x="60" y="45"/>
                    <a:pt x="59" y="43"/>
                    <a:pt x="60" y="45"/>
                  </a:cubicBezTo>
                  <a:cubicBezTo>
                    <a:pt x="60" y="45"/>
                    <a:pt x="61" y="43"/>
                    <a:pt x="61" y="44"/>
                  </a:cubicBezTo>
                  <a:cubicBezTo>
                    <a:pt x="61" y="41"/>
                    <a:pt x="61" y="36"/>
                    <a:pt x="61" y="36"/>
                  </a:cubicBezTo>
                  <a:cubicBezTo>
                    <a:pt x="61" y="37"/>
                    <a:pt x="62" y="40"/>
                    <a:pt x="62" y="41"/>
                  </a:cubicBezTo>
                  <a:cubicBezTo>
                    <a:pt x="62" y="33"/>
                    <a:pt x="62" y="33"/>
                    <a:pt x="62" y="33"/>
                  </a:cubicBezTo>
                  <a:cubicBezTo>
                    <a:pt x="62" y="33"/>
                    <a:pt x="63" y="36"/>
                    <a:pt x="63" y="35"/>
                  </a:cubicBezTo>
                  <a:cubicBezTo>
                    <a:pt x="63" y="32"/>
                    <a:pt x="63" y="32"/>
                    <a:pt x="63" y="32"/>
                  </a:cubicBezTo>
                  <a:cubicBezTo>
                    <a:pt x="63" y="33"/>
                    <a:pt x="64" y="31"/>
                    <a:pt x="65" y="35"/>
                  </a:cubicBezTo>
                  <a:cubicBezTo>
                    <a:pt x="65" y="37"/>
                    <a:pt x="64" y="36"/>
                    <a:pt x="65" y="38"/>
                  </a:cubicBezTo>
                  <a:cubicBezTo>
                    <a:pt x="65" y="37"/>
                    <a:pt x="65" y="36"/>
                    <a:pt x="66" y="36"/>
                  </a:cubicBezTo>
                  <a:cubicBezTo>
                    <a:pt x="66" y="36"/>
                    <a:pt x="66" y="36"/>
                    <a:pt x="66" y="36"/>
                  </a:cubicBezTo>
                  <a:cubicBezTo>
                    <a:pt x="66" y="37"/>
                    <a:pt x="66" y="35"/>
                    <a:pt x="66" y="32"/>
                  </a:cubicBezTo>
                  <a:cubicBezTo>
                    <a:pt x="65" y="32"/>
                    <a:pt x="66" y="35"/>
                    <a:pt x="66" y="34"/>
                  </a:cubicBezTo>
                  <a:cubicBezTo>
                    <a:pt x="65" y="31"/>
                    <a:pt x="66" y="31"/>
                    <a:pt x="66" y="30"/>
                  </a:cubicBezTo>
                  <a:cubicBezTo>
                    <a:pt x="67" y="33"/>
                    <a:pt x="67" y="33"/>
                    <a:pt x="67" y="33"/>
                  </a:cubicBezTo>
                  <a:cubicBezTo>
                    <a:pt x="67" y="30"/>
                    <a:pt x="67" y="29"/>
                    <a:pt x="68" y="28"/>
                  </a:cubicBezTo>
                  <a:cubicBezTo>
                    <a:pt x="68" y="26"/>
                    <a:pt x="68" y="31"/>
                    <a:pt x="68" y="30"/>
                  </a:cubicBezTo>
                  <a:cubicBezTo>
                    <a:pt x="69" y="33"/>
                    <a:pt x="69" y="26"/>
                    <a:pt x="71" y="30"/>
                  </a:cubicBezTo>
                  <a:cubicBezTo>
                    <a:pt x="71" y="30"/>
                    <a:pt x="70" y="27"/>
                    <a:pt x="70" y="28"/>
                  </a:cubicBezTo>
                  <a:cubicBezTo>
                    <a:pt x="71" y="28"/>
                    <a:pt x="71" y="31"/>
                    <a:pt x="71" y="30"/>
                  </a:cubicBezTo>
                  <a:cubicBezTo>
                    <a:pt x="72" y="31"/>
                    <a:pt x="72" y="29"/>
                    <a:pt x="72" y="28"/>
                  </a:cubicBezTo>
                  <a:cubicBezTo>
                    <a:pt x="72" y="27"/>
                    <a:pt x="72" y="29"/>
                    <a:pt x="72" y="29"/>
                  </a:cubicBezTo>
                  <a:cubicBezTo>
                    <a:pt x="72" y="28"/>
                    <a:pt x="73" y="25"/>
                    <a:pt x="75" y="27"/>
                  </a:cubicBezTo>
                  <a:cubicBezTo>
                    <a:pt x="75" y="26"/>
                    <a:pt x="75" y="23"/>
                    <a:pt x="75" y="24"/>
                  </a:cubicBezTo>
                  <a:cubicBezTo>
                    <a:pt x="75" y="26"/>
                    <a:pt x="75" y="26"/>
                    <a:pt x="75" y="26"/>
                  </a:cubicBezTo>
                  <a:cubicBezTo>
                    <a:pt x="76" y="28"/>
                    <a:pt x="76" y="26"/>
                    <a:pt x="76" y="28"/>
                  </a:cubicBezTo>
                  <a:cubicBezTo>
                    <a:pt x="76" y="25"/>
                    <a:pt x="75" y="31"/>
                    <a:pt x="75" y="28"/>
                  </a:cubicBezTo>
                  <a:cubicBezTo>
                    <a:pt x="76" y="30"/>
                    <a:pt x="75" y="24"/>
                    <a:pt x="76" y="28"/>
                  </a:cubicBezTo>
                  <a:cubicBezTo>
                    <a:pt x="76" y="27"/>
                    <a:pt x="76" y="25"/>
                    <a:pt x="77" y="27"/>
                  </a:cubicBezTo>
                  <a:cubicBezTo>
                    <a:pt x="77" y="26"/>
                    <a:pt x="77" y="30"/>
                    <a:pt x="78" y="30"/>
                  </a:cubicBezTo>
                  <a:cubicBezTo>
                    <a:pt x="78" y="30"/>
                    <a:pt x="78" y="29"/>
                    <a:pt x="78" y="28"/>
                  </a:cubicBezTo>
                  <a:cubicBezTo>
                    <a:pt x="78" y="27"/>
                    <a:pt x="78" y="27"/>
                    <a:pt x="78" y="27"/>
                  </a:cubicBezTo>
                  <a:cubicBezTo>
                    <a:pt x="78" y="25"/>
                    <a:pt x="79" y="27"/>
                    <a:pt x="78" y="25"/>
                  </a:cubicBezTo>
                  <a:cubicBezTo>
                    <a:pt x="79" y="27"/>
                    <a:pt x="79" y="23"/>
                    <a:pt x="80" y="27"/>
                  </a:cubicBezTo>
                  <a:cubicBezTo>
                    <a:pt x="80" y="30"/>
                    <a:pt x="80" y="30"/>
                    <a:pt x="80" y="30"/>
                  </a:cubicBezTo>
                  <a:cubicBezTo>
                    <a:pt x="80" y="30"/>
                    <a:pt x="80" y="27"/>
                    <a:pt x="80" y="26"/>
                  </a:cubicBezTo>
                  <a:cubicBezTo>
                    <a:pt x="80" y="27"/>
                    <a:pt x="80" y="27"/>
                    <a:pt x="80" y="27"/>
                  </a:cubicBezTo>
                  <a:cubicBezTo>
                    <a:pt x="79" y="22"/>
                    <a:pt x="81" y="27"/>
                    <a:pt x="81" y="23"/>
                  </a:cubicBezTo>
                  <a:cubicBezTo>
                    <a:pt x="82" y="25"/>
                    <a:pt x="82" y="23"/>
                    <a:pt x="83" y="26"/>
                  </a:cubicBezTo>
                  <a:cubicBezTo>
                    <a:pt x="83" y="25"/>
                    <a:pt x="83" y="23"/>
                    <a:pt x="84" y="24"/>
                  </a:cubicBezTo>
                  <a:cubicBezTo>
                    <a:pt x="84" y="24"/>
                    <a:pt x="84" y="25"/>
                    <a:pt x="84" y="26"/>
                  </a:cubicBezTo>
                  <a:cubicBezTo>
                    <a:pt x="85" y="27"/>
                    <a:pt x="84" y="26"/>
                    <a:pt x="85" y="25"/>
                  </a:cubicBezTo>
                  <a:cubicBezTo>
                    <a:pt x="85" y="26"/>
                    <a:pt x="86" y="28"/>
                    <a:pt x="86" y="29"/>
                  </a:cubicBezTo>
                  <a:cubicBezTo>
                    <a:pt x="87" y="28"/>
                    <a:pt x="86" y="25"/>
                    <a:pt x="86" y="23"/>
                  </a:cubicBezTo>
                  <a:cubicBezTo>
                    <a:pt x="87" y="28"/>
                    <a:pt x="86" y="20"/>
                    <a:pt x="88" y="24"/>
                  </a:cubicBezTo>
                  <a:cubicBezTo>
                    <a:pt x="88" y="25"/>
                    <a:pt x="88" y="27"/>
                    <a:pt x="88" y="28"/>
                  </a:cubicBezTo>
                  <a:cubicBezTo>
                    <a:pt x="89" y="33"/>
                    <a:pt x="88" y="24"/>
                    <a:pt x="89" y="26"/>
                  </a:cubicBezTo>
                  <a:cubicBezTo>
                    <a:pt x="89" y="22"/>
                    <a:pt x="89" y="22"/>
                    <a:pt x="89" y="22"/>
                  </a:cubicBezTo>
                  <a:cubicBezTo>
                    <a:pt x="89" y="25"/>
                    <a:pt x="89" y="20"/>
                    <a:pt x="90" y="24"/>
                  </a:cubicBezTo>
                  <a:cubicBezTo>
                    <a:pt x="90" y="22"/>
                    <a:pt x="91" y="25"/>
                    <a:pt x="90" y="21"/>
                  </a:cubicBezTo>
                  <a:cubicBezTo>
                    <a:pt x="92" y="24"/>
                    <a:pt x="92" y="19"/>
                    <a:pt x="94" y="26"/>
                  </a:cubicBezTo>
                  <a:cubicBezTo>
                    <a:pt x="94" y="25"/>
                    <a:pt x="95" y="25"/>
                    <a:pt x="94" y="23"/>
                  </a:cubicBezTo>
                  <a:cubicBezTo>
                    <a:pt x="94" y="21"/>
                    <a:pt x="94" y="25"/>
                    <a:pt x="94" y="24"/>
                  </a:cubicBezTo>
                  <a:cubicBezTo>
                    <a:pt x="94" y="24"/>
                    <a:pt x="94" y="22"/>
                    <a:pt x="94" y="22"/>
                  </a:cubicBezTo>
                  <a:cubicBezTo>
                    <a:pt x="94" y="23"/>
                    <a:pt x="95" y="23"/>
                    <a:pt x="95" y="26"/>
                  </a:cubicBezTo>
                  <a:cubicBezTo>
                    <a:pt x="96" y="29"/>
                    <a:pt x="94" y="19"/>
                    <a:pt x="96" y="21"/>
                  </a:cubicBezTo>
                  <a:cubicBezTo>
                    <a:pt x="96" y="22"/>
                    <a:pt x="96" y="23"/>
                    <a:pt x="96" y="23"/>
                  </a:cubicBezTo>
                  <a:cubicBezTo>
                    <a:pt x="96" y="20"/>
                    <a:pt x="96" y="20"/>
                    <a:pt x="96" y="20"/>
                  </a:cubicBezTo>
                  <a:cubicBezTo>
                    <a:pt x="97" y="20"/>
                    <a:pt x="97" y="23"/>
                    <a:pt x="98" y="26"/>
                  </a:cubicBezTo>
                  <a:cubicBezTo>
                    <a:pt x="98" y="26"/>
                    <a:pt x="99" y="26"/>
                    <a:pt x="98" y="24"/>
                  </a:cubicBezTo>
                  <a:cubicBezTo>
                    <a:pt x="99" y="27"/>
                    <a:pt x="99" y="27"/>
                    <a:pt x="99" y="27"/>
                  </a:cubicBezTo>
                  <a:cubicBezTo>
                    <a:pt x="99" y="25"/>
                    <a:pt x="99" y="25"/>
                    <a:pt x="99" y="25"/>
                  </a:cubicBezTo>
                  <a:cubicBezTo>
                    <a:pt x="99" y="25"/>
                    <a:pt x="99" y="25"/>
                    <a:pt x="99" y="25"/>
                  </a:cubicBezTo>
                  <a:cubicBezTo>
                    <a:pt x="100" y="26"/>
                    <a:pt x="100" y="26"/>
                    <a:pt x="100" y="25"/>
                  </a:cubicBezTo>
                  <a:cubicBezTo>
                    <a:pt x="100" y="24"/>
                    <a:pt x="99" y="23"/>
                    <a:pt x="99" y="22"/>
                  </a:cubicBezTo>
                  <a:cubicBezTo>
                    <a:pt x="99" y="21"/>
                    <a:pt x="99" y="21"/>
                    <a:pt x="99" y="20"/>
                  </a:cubicBezTo>
                  <a:cubicBezTo>
                    <a:pt x="99" y="23"/>
                    <a:pt x="100" y="22"/>
                    <a:pt x="100" y="22"/>
                  </a:cubicBezTo>
                  <a:cubicBezTo>
                    <a:pt x="101" y="23"/>
                    <a:pt x="100" y="20"/>
                    <a:pt x="100" y="20"/>
                  </a:cubicBezTo>
                  <a:cubicBezTo>
                    <a:pt x="101" y="21"/>
                    <a:pt x="101" y="20"/>
                    <a:pt x="101" y="22"/>
                  </a:cubicBezTo>
                  <a:cubicBezTo>
                    <a:pt x="101" y="22"/>
                    <a:pt x="100" y="20"/>
                    <a:pt x="101" y="22"/>
                  </a:cubicBezTo>
                  <a:cubicBezTo>
                    <a:pt x="101" y="23"/>
                    <a:pt x="101" y="25"/>
                    <a:pt x="101" y="23"/>
                  </a:cubicBezTo>
                  <a:cubicBezTo>
                    <a:pt x="101" y="22"/>
                    <a:pt x="100" y="18"/>
                    <a:pt x="101" y="20"/>
                  </a:cubicBezTo>
                  <a:cubicBezTo>
                    <a:pt x="101" y="22"/>
                    <a:pt x="101" y="22"/>
                    <a:pt x="101" y="22"/>
                  </a:cubicBezTo>
                  <a:cubicBezTo>
                    <a:pt x="102" y="24"/>
                    <a:pt x="102" y="24"/>
                    <a:pt x="102" y="24"/>
                  </a:cubicBezTo>
                  <a:cubicBezTo>
                    <a:pt x="102" y="21"/>
                    <a:pt x="102" y="21"/>
                    <a:pt x="102" y="21"/>
                  </a:cubicBezTo>
                  <a:cubicBezTo>
                    <a:pt x="102" y="22"/>
                    <a:pt x="102" y="22"/>
                    <a:pt x="102" y="22"/>
                  </a:cubicBezTo>
                  <a:cubicBezTo>
                    <a:pt x="102" y="20"/>
                    <a:pt x="103" y="21"/>
                    <a:pt x="102" y="18"/>
                  </a:cubicBezTo>
                  <a:cubicBezTo>
                    <a:pt x="103" y="18"/>
                    <a:pt x="103" y="20"/>
                    <a:pt x="104" y="20"/>
                  </a:cubicBezTo>
                  <a:cubicBezTo>
                    <a:pt x="104" y="20"/>
                    <a:pt x="104" y="20"/>
                    <a:pt x="104" y="20"/>
                  </a:cubicBezTo>
                  <a:cubicBezTo>
                    <a:pt x="104" y="22"/>
                    <a:pt x="104" y="21"/>
                    <a:pt x="104" y="19"/>
                  </a:cubicBezTo>
                  <a:cubicBezTo>
                    <a:pt x="104" y="20"/>
                    <a:pt x="104" y="20"/>
                    <a:pt x="104" y="20"/>
                  </a:cubicBezTo>
                  <a:cubicBezTo>
                    <a:pt x="105" y="20"/>
                    <a:pt x="105" y="19"/>
                    <a:pt x="105" y="18"/>
                  </a:cubicBezTo>
                  <a:cubicBezTo>
                    <a:pt x="106" y="20"/>
                    <a:pt x="107" y="27"/>
                    <a:pt x="107" y="24"/>
                  </a:cubicBezTo>
                  <a:cubicBezTo>
                    <a:pt x="107" y="24"/>
                    <a:pt x="107" y="19"/>
                    <a:pt x="106" y="18"/>
                  </a:cubicBezTo>
                  <a:cubicBezTo>
                    <a:pt x="107" y="19"/>
                    <a:pt x="108" y="15"/>
                    <a:pt x="109" y="19"/>
                  </a:cubicBezTo>
                  <a:cubicBezTo>
                    <a:pt x="109" y="16"/>
                    <a:pt x="109" y="16"/>
                    <a:pt x="109" y="16"/>
                  </a:cubicBezTo>
                  <a:cubicBezTo>
                    <a:pt x="110" y="17"/>
                    <a:pt x="111" y="13"/>
                    <a:pt x="113" y="18"/>
                  </a:cubicBezTo>
                  <a:cubicBezTo>
                    <a:pt x="113" y="19"/>
                    <a:pt x="113" y="20"/>
                    <a:pt x="113" y="21"/>
                  </a:cubicBezTo>
                  <a:cubicBezTo>
                    <a:pt x="113" y="19"/>
                    <a:pt x="114" y="24"/>
                    <a:pt x="114" y="20"/>
                  </a:cubicBezTo>
                  <a:cubicBezTo>
                    <a:pt x="113" y="18"/>
                    <a:pt x="113" y="17"/>
                    <a:pt x="112" y="16"/>
                  </a:cubicBezTo>
                  <a:cubicBezTo>
                    <a:pt x="113" y="14"/>
                    <a:pt x="114" y="14"/>
                    <a:pt x="115" y="16"/>
                  </a:cubicBezTo>
                  <a:cubicBezTo>
                    <a:pt x="115" y="14"/>
                    <a:pt x="115" y="14"/>
                    <a:pt x="115" y="14"/>
                  </a:cubicBezTo>
                  <a:cubicBezTo>
                    <a:pt x="115" y="17"/>
                    <a:pt x="116" y="18"/>
                    <a:pt x="116" y="16"/>
                  </a:cubicBezTo>
                  <a:cubicBezTo>
                    <a:pt x="116" y="14"/>
                    <a:pt x="116" y="14"/>
                    <a:pt x="116" y="14"/>
                  </a:cubicBezTo>
                  <a:cubicBezTo>
                    <a:pt x="116" y="16"/>
                    <a:pt x="116" y="16"/>
                    <a:pt x="116" y="16"/>
                  </a:cubicBezTo>
                  <a:cubicBezTo>
                    <a:pt x="116" y="16"/>
                    <a:pt x="116" y="12"/>
                    <a:pt x="116" y="14"/>
                  </a:cubicBezTo>
                  <a:cubicBezTo>
                    <a:pt x="117" y="16"/>
                    <a:pt x="117" y="16"/>
                    <a:pt x="117" y="16"/>
                  </a:cubicBezTo>
                  <a:cubicBezTo>
                    <a:pt x="117" y="14"/>
                    <a:pt x="117" y="11"/>
                    <a:pt x="118" y="13"/>
                  </a:cubicBezTo>
                  <a:cubicBezTo>
                    <a:pt x="119" y="16"/>
                    <a:pt x="119" y="16"/>
                    <a:pt x="119" y="16"/>
                  </a:cubicBezTo>
                  <a:cubicBezTo>
                    <a:pt x="119" y="16"/>
                    <a:pt x="119" y="14"/>
                    <a:pt x="118" y="13"/>
                  </a:cubicBezTo>
                  <a:cubicBezTo>
                    <a:pt x="119" y="15"/>
                    <a:pt x="120" y="15"/>
                    <a:pt x="121" y="17"/>
                  </a:cubicBezTo>
                  <a:cubicBezTo>
                    <a:pt x="121" y="10"/>
                    <a:pt x="123" y="10"/>
                    <a:pt x="124" y="10"/>
                  </a:cubicBezTo>
                  <a:cubicBezTo>
                    <a:pt x="125" y="12"/>
                    <a:pt x="125" y="12"/>
                    <a:pt x="125" y="12"/>
                  </a:cubicBezTo>
                  <a:cubicBezTo>
                    <a:pt x="125" y="13"/>
                    <a:pt x="124" y="9"/>
                    <a:pt x="125" y="10"/>
                  </a:cubicBezTo>
                  <a:cubicBezTo>
                    <a:pt x="126" y="15"/>
                    <a:pt x="126" y="15"/>
                    <a:pt x="126" y="15"/>
                  </a:cubicBezTo>
                  <a:cubicBezTo>
                    <a:pt x="127" y="17"/>
                    <a:pt x="126" y="12"/>
                    <a:pt x="126" y="11"/>
                  </a:cubicBezTo>
                  <a:cubicBezTo>
                    <a:pt x="126" y="9"/>
                    <a:pt x="126" y="13"/>
                    <a:pt x="126" y="10"/>
                  </a:cubicBezTo>
                  <a:cubicBezTo>
                    <a:pt x="126" y="9"/>
                    <a:pt x="127" y="11"/>
                    <a:pt x="126" y="8"/>
                  </a:cubicBezTo>
                  <a:cubicBezTo>
                    <a:pt x="127" y="9"/>
                    <a:pt x="127" y="12"/>
                    <a:pt x="127" y="13"/>
                  </a:cubicBezTo>
                  <a:cubicBezTo>
                    <a:pt x="127" y="11"/>
                    <a:pt x="127" y="11"/>
                    <a:pt x="127" y="11"/>
                  </a:cubicBezTo>
                  <a:cubicBezTo>
                    <a:pt x="129" y="15"/>
                    <a:pt x="128" y="18"/>
                    <a:pt x="129" y="23"/>
                  </a:cubicBezTo>
                  <a:cubicBezTo>
                    <a:pt x="129" y="22"/>
                    <a:pt x="129" y="22"/>
                    <a:pt x="129" y="22"/>
                  </a:cubicBezTo>
                  <a:cubicBezTo>
                    <a:pt x="130" y="26"/>
                    <a:pt x="129" y="26"/>
                    <a:pt x="130" y="27"/>
                  </a:cubicBezTo>
                  <a:cubicBezTo>
                    <a:pt x="130" y="26"/>
                    <a:pt x="130" y="21"/>
                    <a:pt x="129" y="20"/>
                  </a:cubicBezTo>
                  <a:cubicBezTo>
                    <a:pt x="130" y="18"/>
                    <a:pt x="128" y="12"/>
                    <a:pt x="129" y="12"/>
                  </a:cubicBezTo>
                  <a:cubicBezTo>
                    <a:pt x="129" y="14"/>
                    <a:pt x="128" y="13"/>
                    <a:pt x="129" y="15"/>
                  </a:cubicBezTo>
                  <a:cubicBezTo>
                    <a:pt x="130" y="18"/>
                    <a:pt x="129" y="14"/>
                    <a:pt x="130" y="14"/>
                  </a:cubicBezTo>
                  <a:cubicBezTo>
                    <a:pt x="129" y="13"/>
                    <a:pt x="129" y="10"/>
                    <a:pt x="129" y="9"/>
                  </a:cubicBezTo>
                  <a:cubicBezTo>
                    <a:pt x="130" y="11"/>
                    <a:pt x="129" y="12"/>
                    <a:pt x="130" y="13"/>
                  </a:cubicBezTo>
                  <a:cubicBezTo>
                    <a:pt x="130" y="11"/>
                    <a:pt x="130" y="9"/>
                    <a:pt x="129" y="8"/>
                  </a:cubicBezTo>
                  <a:cubicBezTo>
                    <a:pt x="129" y="4"/>
                    <a:pt x="130" y="9"/>
                    <a:pt x="130" y="6"/>
                  </a:cubicBezTo>
                  <a:cubicBezTo>
                    <a:pt x="131" y="9"/>
                    <a:pt x="131" y="13"/>
                    <a:pt x="131" y="14"/>
                  </a:cubicBezTo>
                  <a:cubicBezTo>
                    <a:pt x="131" y="11"/>
                    <a:pt x="131" y="10"/>
                    <a:pt x="130" y="6"/>
                  </a:cubicBezTo>
                  <a:cubicBezTo>
                    <a:pt x="131" y="7"/>
                    <a:pt x="131" y="9"/>
                    <a:pt x="131" y="11"/>
                  </a:cubicBezTo>
                  <a:cubicBezTo>
                    <a:pt x="132" y="12"/>
                    <a:pt x="131" y="5"/>
                    <a:pt x="132" y="11"/>
                  </a:cubicBezTo>
                  <a:cubicBezTo>
                    <a:pt x="132" y="8"/>
                    <a:pt x="132" y="8"/>
                    <a:pt x="132" y="8"/>
                  </a:cubicBezTo>
                  <a:cubicBezTo>
                    <a:pt x="132" y="9"/>
                    <a:pt x="133" y="10"/>
                    <a:pt x="133" y="11"/>
                  </a:cubicBezTo>
                  <a:cubicBezTo>
                    <a:pt x="133" y="11"/>
                    <a:pt x="133" y="7"/>
                    <a:pt x="134" y="11"/>
                  </a:cubicBezTo>
                  <a:cubicBezTo>
                    <a:pt x="134" y="11"/>
                    <a:pt x="135" y="11"/>
                    <a:pt x="134" y="8"/>
                  </a:cubicBezTo>
                  <a:cubicBezTo>
                    <a:pt x="133" y="6"/>
                    <a:pt x="134" y="10"/>
                    <a:pt x="133" y="6"/>
                  </a:cubicBezTo>
                  <a:cubicBezTo>
                    <a:pt x="134" y="10"/>
                    <a:pt x="133" y="6"/>
                    <a:pt x="133" y="5"/>
                  </a:cubicBezTo>
                  <a:cubicBezTo>
                    <a:pt x="134" y="6"/>
                    <a:pt x="134" y="6"/>
                    <a:pt x="134" y="6"/>
                  </a:cubicBezTo>
                  <a:cubicBezTo>
                    <a:pt x="134" y="6"/>
                    <a:pt x="134" y="6"/>
                    <a:pt x="134" y="4"/>
                  </a:cubicBezTo>
                  <a:cubicBezTo>
                    <a:pt x="134" y="5"/>
                    <a:pt x="134" y="6"/>
                    <a:pt x="135" y="6"/>
                  </a:cubicBezTo>
                  <a:cubicBezTo>
                    <a:pt x="134" y="4"/>
                    <a:pt x="134" y="4"/>
                    <a:pt x="134" y="4"/>
                  </a:cubicBezTo>
                  <a:cubicBezTo>
                    <a:pt x="135" y="2"/>
                    <a:pt x="135" y="8"/>
                    <a:pt x="136" y="7"/>
                  </a:cubicBezTo>
                  <a:cubicBezTo>
                    <a:pt x="136" y="10"/>
                    <a:pt x="136" y="10"/>
                    <a:pt x="136" y="10"/>
                  </a:cubicBezTo>
                  <a:cubicBezTo>
                    <a:pt x="136" y="9"/>
                    <a:pt x="136" y="11"/>
                    <a:pt x="137" y="11"/>
                  </a:cubicBezTo>
                  <a:cubicBezTo>
                    <a:pt x="136" y="8"/>
                    <a:pt x="136" y="5"/>
                    <a:pt x="136" y="4"/>
                  </a:cubicBezTo>
                  <a:cubicBezTo>
                    <a:pt x="136" y="2"/>
                    <a:pt x="136" y="6"/>
                    <a:pt x="136" y="4"/>
                  </a:cubicBezTo>
                  <a:cubicBezTo>
                    <a:pt x="136" y="7"/>
                    <a:pt x="136" y="7"/>
                    <a:pt x="136" y="7"/>
                  </a:cubicBezTo>
                  <a:cubicBezTo>
                    <a:pt x="136" y="7"/>
                    <a:pt x="137" y="10"/>
                    <a:pt x="138" y="10"/>
                  </a:cubicBezTo>
                  <a:cubicBezTo>
                    <a:pt x="138" y="9"/>
                    <a:pt x="138" y="6"/>
                    <a:pt x="137" y="5"/>
                  </a:cubicBezTo>
                  <a:cubicBezTo>
                    <a:pt x="137" y="5"/>
                    <a:pt x="138" y="6"/>
                    <a:pt x="138" y="8"/>
                  </a:cubicBezTo>
                  <a:cubicBezTo>
                    <a:pt x="138" y="7"/>
                    <a:pt x="137" y="5"/>
                    <a:pt x="137" y="4"/>
                  </a:cubicBezTo>
                  <a:cubicBezTo>
                    <a:pt x="138" y="5"/>
                    <a:pt x="139" y="7"/>
                    <a:pt x="140" y="10"/>
                  </a:cubicBezTo>
                  <a:cubicBezTo>
                    <a:pt x="140" y="14"/>
                    <a:pt x="140" y="14"/>
                    <a:pt x="140" y="14"/>
                  </a:cubicBezTo>
                  <a:cubicBezTo>
                    <a:pt x="141" y="14"/>
                    <a:pt x="141" y="14"/>
                    <a:pt x="141" y="14"/>
                  </a:cubicBezTo>
                  <a:cubicBezTo>
                    <a:pt x="141" y="17"/>
                    <a:pt x="141" y="16"/>
                    <a:pt x="142" y="19"/>
                  </a:cubicBezTo>
                  <a:cubicBezTo>
                    <a:pt x="142" y="20"/>
                    <a:pt x="142" y="19"/>
                    <a:pt x="142" y="18"/>
                  </a:cubicBezTo>
                  <a:cubicBezTo>
                    <a:pt x="140" y="12"/>
                    <a:pt x="141" y="10"/>
                    <a:pt x="140" y="5"/>
                  </a:cubicBezTo>
                  <a:cubicBezTo>
                    <a:pt x="141" y="4"/>
                    <a:pt x="143" y="17"/>
                    <a:pt x="142" y="9"/>
                  </a:cubicBezTo>
                  <a:cubicBezTo>
                    <a:pt x="142" y="8"/>
                    <a:pt x="142" y="4"/>
                    <a:pt x="141" y="6"/>
                  </a:cubicBezTo>
                  <a:cubicBezTo>
                    <a:pt x="142" y="6"/>
                    <a:pt x="141" y="1"/>
                    <a:pt x="142" y="3"/>
                  </a:cubicBezTo>
                  <a:cubicBezTo>
                    <a:pt x="142" y="5"/>
                    <a:pt x="143" y="8"/>
                    <a:pt x="143" y="11"/>
                  </a:cubicBezTo>
                  <a:cubicBezTo>
                    <a:pt x="143" y="9"/>
                    <a:pt x="143" y="9"/>
                    <a:pt x="143" y="10"/>
                  </a:cubicBezTo>
                  <a:cubicBezTo>
                    <a:pt x="143" y="12"/>
                    <a:pt x="144" y="15"/>
                    <a:pt x="144" y="15"/>
                  </a:cubicBezTo>
                  <a:cubicBezTo>
                    <a:pt x="144" y="14"/>
                    <a:pt x="145" y="14"/>
                    <a:pt x="144" y="11"/>
                  </a:cubicBezTo>
                  <a:cubicBezTo>
                    <a:pt x="144" y="9"/>
                    <a:pt x="144" y="12"/>
                    <a:pt x="143" y="9"/>
                  </a:cubicBezTo>
                  <a:cubicBezTo>
                    <a:pt x="144" y="8"/>
                    <a:pt x="145" y="12"/>
                    <a:pt x="144" y="7"/>
                  </a:cubicBezTo>
                  <a:cubicBezTo>
                    <a:pt x="144" y="8"/>
                    <a:pt x="143" y="5"/>
                    <a:pt x="143" y="3"/>
                  </a:cubicBezTo>
                  <a:cubicBezTo>
                    <a:pt x="143" y="2"/>
                    <a:pt x="143" y="2"/>
                    <a:pt x="143" y="2"/>
                  </a:cubicBezTo>
                  <a:cubicBezTo>
                    <a:pt x="143" y="3"/>
                    <a:pt x="143" y="3"/>
                    <a:pt x="143" y="3"/>
                  </a:cubicBezTo>
                  <a:cubicBezTo>
                    <a:pt x="144" y="5"/>
                    <a:pt x="143" y="0"/>
                    <a:pt x="144" y="0"/>
                  </a:cubicBezTo>
                  <a:cubicBezTo>
                    <a:pt x="145" y="4"/>
                    <a:pt x="145" y="4"/>
                    <a:pt x="145" y="4"/>
                  </a:cubicBezTo>
                  <a:cubicBezTo>
                    <a:pt x="145" y="7"/>
                    <a:pt x="143" y="3"/>
                    <a:pt x="145" y="8"/>
                  </a:cubicBezTo>
                  <a:cubicBezTo>
                    <a:pt x="145" y="8"/>
                    <a:pt x="145" y="5"/>
                    <a:pt x="145" y="7"/>
                  </a:cubicBezTo>
                  <a:cubicBezTo>
                    <a:pt x="145" y="8"/>
                    <a:pt x="145" y="8"/>
                    <a:pt x="145" y="8"/>
                  </a:cubicBezTo>
                  <a:cubicBezTo>
                    <a:pt x="145" y="8"/>
                    <a:pt x="147" y="15"/>
                    <a:pt x="147" y="10"/>
                  </a:cubicBezTo>
                  <a:cubicBezTo>
                    <a:pt x="147" y="9"/>
                    <a:pt x="147" y="9"/>
                    <a:pt x="146" y="7"/>
                  </a:cubicBezTo>
                  <a:cubicBezTo>
                    <a:pt x="147" y="6"/>
                    <a:pt x="147" y="4"/>
                    <a:pt x="147" y="4"/>
                  </a:cubicBezTo>
                  <a:cubicBezTo>
                    <a:pt x="148" y="7"/>
                    <a:pt x="148" y="4"/>
                    <a:pt x="148" y="8"/>
                  </a:cubicBezTo>
                  <a:cubicBezTo>
                    <a:pt x="148" y="6"/>
                    <a:pt x="147" y="6"/>
                    <a:pt x="147" y="10"/>
                  </a:cubicBezTo>
                  <a:cubicBezTo>
                    <a:pt x="148" y="14"/>
                    <a:pt x="146" y="9"/>
                    <a:pt x="147" y="14"/>
                  </a:cubicBezTo>
                  <a:cubicBezTo>
                    <a:pt x="148" y="14"/>
                    <a:pt x="149" y="18"/>
                    <a:pt x="149" y="21"/>
                  </a:cubicBezTo>
                  <a:cubicBezTo>
                    <a:pt x="150" y="21"/>
                    <a:pt x="150" y="20"/>
                    <a:pt x="150" y="19"/>
                  </a:cubicBezTo>
                  <a:cubicBezTo>
                    <a:pt x="149" y="17"/>
                    <a:pt x="149" y="17"/>
                    <a:pt x="148" y="14"/>
                  </a:cubicBezTo>
                  <a:cubicBezTo>
                    <a:pt x="149" y="14"/>
                    <a:pt x="149" y="13"/>
                    <a:pt x="149" y="10"/>
                  </a:cubicBezTo>
                  <a:cubicBezTo>
                    <a:pt x="150" y="11"/>
                    <a:pt x="150" y="14"/>
                    <a:pt x="150" y="14"/>
                  </a:cubicBezTo>
                  <a:cubicBezTo>
                    <a:pt x="151" y="13"/>
                    <a:pt x="152" y="14"/>
                    <a:pt x="153" y="14"/>
                  </a:cubicBezTo>
                  <a:cubicBezTo>
                    <a:pt x="151" y="10"/>
                    <a:pt x="153" y="13"/>
                    <a:pt x="152" y="10"/>
                  </a:cubicBezTo>
                  <a:cubicBezTo>
                    <a:pt x="152" y="9"/>
                    <a:pt x="151" y="6"/>
                    <a:pt x="150" y="4"/>
                  </a:cubicBezTo>
                  <a:cubicBezTo>
                    <a:pt x="151" y="4"/>
                    <a:pt x="151" y="5"/>
                    <a:pt x="151" y="6"/>
                  </a:cubicBezTo>
                  <a:cubicBezTo>
                    <a:pt x="151" y="4"/>
                    <a:pt x="152" y="10"/>
                    <a:pt x="152" y="6"/>
                  </a:cubicBezTo>
                  <a:cubicBezTo>
                    <a:pt x="151" y="8"/>
                    <a:pt x="153" y="12"/>
                    <a:pt x="154" y="15"/>
                  </a:cubicBezTo>
                  <a:cubicBezTo>
                    <a:pt x="154" y="13"/>
                    <a:pt x="154" y="18"/>
                    <a:pt x="155" y="17"/>
                  </a:cubicBezTo>
                  <a:cubicBezTo>
                    <a:pt x="155" y="15"/>
                    <a:pt x="155" y="14"/>
                    <a:pt x="156" y="13"/>
                  </a:cubicBezTo>
                  <a:cubicBezTo>
                    <a:pt x="157" y="16"/>
                    <a:pt x="158" y="13"/>
                    <a:pt x="158" y="12"/>
                  </a:cubicBezTo>
                  <a:cubicBezTo>
                    <a:pt x="159" y="14"/>
                    <a:pt x="160" y="18"/>
                    <a:pt x="160" y="18"/>
                  </a:cubicBezTo>
                  <a:cubicBezTo>
                    <a:pt x="161" y="18"/>
                    <a:pt x="159" y="14"/>
                    <a:pt x="160" y="16"/>
                  </a:cubicBezTo>
                  <a:cubicBezTo>
                    <a:pt x="160" y="17"/>
                    <a:pt x="160" y="17"/>
                    <a:pt x="160" y="17"/>
                  </a:cubicBezTo>
                  <a:cubicBezTo>
                    <a:pt x="160" y="16"/>
                    <a:pt x="162" y="19"/>
                    <a:pt x="161" y="14"/>
                  </a:cubicBezTo>
                  <a:cubicBezTo>
                    <a:pt x="162" y="18"/>
                    <a:pt x="162" y="18"/>
                    <a:pt x="162" y="18"/>
                  </a:cubicBezTo>
                  <a:cubicBezTo>
                    <a:pt x="162" y="18"/>
                    <a:pt x="162" y="17"/>
                    <a:pt x="162" y="17"/>
                  </a:cubicBezTo>
                  <a:cubicBezTo>
                    <a:pt x="162" y="20"/>
                    <a:pt x="162" y="20"/>
                    <a:pt x="162" y="20"/>
                  </a:cubicBezTo>
                  <a:cubicBezTo>
                    <a:pt x="163" y="23"/>
                    <a:pt x="163" y="20"/>
                    <a:pt x="164" y="19"/>
                  </a:cubicBezTo>
                  <a:cubicBezTo>
                    <a:pt x="163" y="17"/>
                    <a:pt x="163" y="17"/>
                    <a:pt x="163" y="17"/>
                  </a:cubicBezTo>
                  <a:cubicBezTo>
                    <a:pt x="163" y="15"/>
                    <a:pt x="164" y="17"/>
                    <a:pt x="165" y="16"/>
                  </a:cubicBezTo>
                  <a:cubicBezTo>
                    <a:pt x="165" y="19"/>
                    <a:pt x="165" y="19"/>
                    <a:pt x="165" y="19"/>
                  </a:cubicBezTo>
                  <a:cubicBezTo>
                    <a:pt x="165" y="17"/>
                    <a:pt x="165" y="17"/>
                    <a:pt x="165" y="17"/>
                  </a:cubicBezTo>
                  <a:cubicBezTo>
                    <a:pt x="166" y="19"/>
                    <a:pt x="167" y="21"/>
                    <a:pt x="166" y="19"/>
                  </a:cubicBezTo>
                  <a:cubicBezTo>
                    <a:pt x="167" y="25"/>
                    <a:pt x="167" y="25"/>
                    <a:pt x="167" y="25"/>
                  </a:cubicBezTo>
                  <a:cubicBezTo>
                    <a:pt x="166" y="24"/>
                    <a:pt x="166" y="22"/>
                    <a:pt x="165" y="20"/>
                  </a:cubicBezTo>
                  <a:cubicBezTo>
                    <a:pt x="165" y="18"/>
                    <a:pt x="164" y="18"/>
                    <a:pt x="165" y="21"/>
                  </a:cubicBezTo>
                  <a:cubicBezTo>
                    <a:pt x="165" y="21"/>
                    <a:pt x="165" y="20"/>
                    <a:pt x="165" y="20"/>
                  </a:cubicBezTo>
                  <a:cubicBezTo>
                    <a:pt x="166" y="23"/>
                    <a:pt x="165" y="23"/>
                    <a:pt x="166" y="25"/>
                  </a:cubicBezTo>
                  <a:cubicBezTo>
                    <a:pt x="166" y="25"/>
                    <a:pt x="166" y="26"/>
                    <a:pt x="166" y="25"/>
                  </a:cubicBezTo>
                  <a:cubicBezTo>
                    <a:pt x="166" y="27"/>
                    <a:pt x="166" y="27"/>
                    <a:pt x="165" y="27"/>
                  </a:cubicBezTo>
                  <a:cubicBezTo>
                    <a:pt x="165" y="26"/>
                    <a:pt x="165" y="25"/>
                    <a:pt x="165" y="24"/>
                  </a:cubicBezTo>
                  <a:cubicBezTo>
                    <a:pt x="165" y="27"/>
                    <a:pt x="165" y="28"/>
                    <a:pt x="164" y="27"/>
                  </a:cubicBezTo>
                  <a:cubicBezTo>
                    <a:pt x="163" y="24"/>
                    <a:pt x="164" y="30"/>
                    <a:pt x="163" y="29"/>
                  </a:cubicBezTo>
                  <a:cubicBezTo>
                    <a:pt x="162" y="26"/>
                    <a:pt x="162" y="23"/>
                    <a:pt x="162" y="22"/>
                  </a:cubicBezTo>
                  <a:cubicBezTo>
                    <a:pt x="162" y="21"/>
                    <a:pt x="162" y="22"/>
                    <a:pt x="161" y="21"/>
                  </a:cubicBezTo>
                  <a:cubicBezTo>
                    <a:pt x="161" y="23"/>
                    <a:pt x="162" y="27"/>
                    <a:pt x="162" y="28"/>
                  </a:cubicBezTo>
                  <a:cubicBezTo>
                    <a:pt x="161" y="26"/>
                    <a:pt x="161" y="26"/>
                    <a:pt x="161" y="26"/>
                  </a:cubicBezTo>
                  <a:cubicBezTo>
                    <a:pt x="161" y="27"/>
                    <a:pt x="162" y="30"/>
                    <a:pt x="161" y="30"/>
                  </a:cubicBezTo>
                  <a:cubicBezTo>
                    <a:pt x="160" y="29"/>
                    <a:pt x="159" y="29"/>
                    <a:pt x="158" y="29"/>
                  </a:cubicBezTo>
                  <a:cubicBezTo>
                    <a:pt x="157" y="27"/>
                    <a:pt x="157" y="27"/>
                    <a:pt x="157" y="27"/>
                  </a:cubicBezTo>
                  <a:cubicBezTo>
                    <a:pt x="158" y="32"/>
                    <a:pt x="156" y="29"/>
                    <a:pt x="156" y="31"/>
                  </a:cubicBezTo>
                  <a:cubicBezTo>
                    <a:pt x="154" y="29"/>
                    <a:pt x="154" y="34"/>
                    <a:pt x="153" y="30"/>
                  </a:cubicBezTo>
                  <a:cubicBezTo>
                    <a:pt x="151" y="32"/>
                    <a:pt x="150" y="34"/>
                    <a:pt x="148" y="34"/>
                  </a:cubicBezTo>
                  <a:cubicBezTo>
                    <a:pt x="148" y="30"/>
                    <a:pt x="148" y="30"/>
                    <a:pt x="148" y="30"/>
                  </a:cubicBezTo>
                  <a:cubicBezTo>
                    <a:pt x="148" y="33"/>
                    <a:pt x="147" y="29"/>
                    <a:pt x="147" y="29"/>
                  </a:cubicBezTo>
                  <a:cubicBezTo>
                    <a:pt x="148" y="32"/>
                    <a:pt x="147" y="33"/>
                    <a:pt x="147" y="35"/>
                  </a:cubicBezTo>
                  <a:cubicBezTo>
                    <a:pt x="146" y="32"/>
                    <a:pt x="145" y="35"/>
                    <a:pt x="145" y="38"/>
                  </a:cubicBezTo>
                  <a:cubicBezTo>
                    <a:pt x="144" y="35"/>
                    <a:pt x="144" y="35"/>
                    <a:pt x="144" y="35"/>
                  </a:cubicBezTo>
                  <a:cubicBezTo>
                    <a:pt x="145" y="40"/>
                    <a:pt x="143" y="36"/>
                    <a:pt x="142" y="36"/>
                  </a:cubicBezTo>
                  <a:cubicBezTo>
                    <a:pt x="141" y="35"/>
                    <a:pt x="141" y="33"/>
                    <a:pt x="141" y="33"/>
                  </a:cubicBezTo>
                  <a:cubicBezTo>
                    <a:pt x="141" y="37"/>
                    <a:pt x="141" y="37"/>
                    <a:pt x="140" y="39"/>
                  </a:cubicBezTo>
                  <a:cubicBezTo>
                    <a:pt x="140" y="39"/>
                    <a:pt x="139" y="38"/>
                    <a:pt x="138" y="37"/>
                  </a:cubicBezTo>
                  <a:cubicBezTo>
                    <a:pt x="137" y="43"/>
                    <a:pt x="134" y="40"/>
                    <a:pt x="132" y="43"/>
                  </a:cubicBezTo>
                  <a:cubicBezTo>
                    <a:pt x="132" y="41"/>
                    <a:pt x="132" y="41"/>
                    <a:pt x="132" y="41"/>
                  </a:cubicBezTo>
                  <a:cubicBezTo>
                    <a:pt x="131" y="47"/>
                    <a:pt x="127" y="42"/>
                    <a:pt x="126" y="45"/>
                  </a:cubicBezTo>
                  <a:cubicBezTo>
                    <a:pt x="125" y="41"/>
                    <a:pt x="125" y="41"/>
                    <a:pt x="125" y="41"/>
                  </a:cubicBezTo>
                  <a:cubicBezTo>
                    <a:pt x="124" y="40"/>
                    <a:pt x="124" y="42"/>
                    <a:pt x="125" y="46"/>
                  </a:cubicBezTo>
                  <a:cubicBezTo>
                    <a:pt x="124" y="44"/>
                    <a:pt x="124" y="48"/>
                    <a:pt x="123" y="44"/>
                  </a:cubicBezTo>
                  <a:cubicBezTo>
                    <a:pt x="122" y="44"/>
                    <a:pt x="123" y="47"/>
                    <a:pt x="122" y="47"/>
                  </a:cubicBezTo>
                  <a:cubicBezTo>
                    <a:pt x="121" y="46"/>
                    <a:pt x="120" y="46"/>
                    <a:pt x="119" y="47"/>
                  </a:cubicBezTo>
                  <a:cubicBezTo>
                    <a:pt x="120" y="48"/>
                    <a:pt x="120" y="48"/>
                    <a:pt x="120" y="48"/>
                  </a:cubicBezTo>
                  <a:cubicBezTo>
                    <a:pt x="120" y="47"/>
                    <a:pt x="119" y="45"/>
                    <a:pt x="119" y="44"/>
                  </a:cubicBezTo>
                  <a:cubicBezTo>
                    <a:pt x="119" y="46"/>
                    <a:pt x="117" y="44"/>
                    <a:pt x="119" y="49"/>
                  </a:cubicBezTo>
                  <a:cubicBezTo>
                    <a:pt x="117" y="46"/>
                    <a:pt x="116" y="52"/>
                    <a:pt x="115" y="48"/>
                  </a:cubicBezTo>
                  <a:cubicBezTo>
                    <a:pt x="115" y="49"/>
                    <a:pt x="115" y="50"/>
                    <a:pt x="115" y="51"/>
                  </a:cubicBezTo>
                  <a:cubicBezTo>
                    <a:pt x="114" y="51"/>
                    <a:pt x="112" y="48"/>
                    <a:pt x="112" y="51"/>
                  </a:cubicBezTo>
                  <a:cubicBezTo>
                    <a:pt x="111" y="50"/>
                    <a:pt x="112" y="48"/>
                    <a:pt x="111" y="48"/>
                  </a:cubicBezTo>
                  <a:cubicBezTo>
                    <a:pt x="111" y="51"/>
                    <a:pt x="111" y="51"/>
                    <a:pt x="111" y="51"/>
                  </a:cubicBezTo>
                  <a:cubicBezTo>
                    <a:pt x="110" y="54"/>
                    <a:pt x="107" y="49"/>
                    <a:pt x="106" y="50"/>
                  </a:cubicBezTo>
                  <a:cubicBezTo>
                    <a:pt x="104" y="53"/>
                    <a:pt x="101" y="53"/>
                    <a:pt x="98" y="54"/>
                  </a:cubicBezTo>
                  <a:cubicBezTo>
                    <a:pt x="98" y="52"/>
                    <a:pt x="98" y="52"/>
                    <a:pt x="98" y="52"/>
                  </a:cubicBezTo>
                  <a:cubicBezTo>
                    <a:pt x="98" y="57"/>
                    <a:pt x="95" y="49"/>
                    <a:pt x="96" y="55"/>
                  </a:cubicBezTo>
                  <a:cubicBezTo>
                    <a:pt x="95" y="54"/>
                    <a:pt x="95" y="55"/>
                    <a:pt x="95" y="53"/>
                  </a:cubicBezTo>
                  <a:cubicBezTo>
                    <a:pt x="95" y="56"/>
                    <a:pt x="92" y="50"/>
                    <a:pt x="92" y="54"/>
                  </a:cubicBezTo>
                  <a:cubicBezTo>
                    <a:pt x="92" y="53"/>
                    <a:pt x="92" y="53"/>
                    <a:pt x="92" y="53"/>
                  </a:cubicBezTo>
                  <a:cubicBezTo>
                    <a:pt x="91" y="51"/>
                    <a:pt x="90" y="55"/>
                    <a:pt x="89" y="53"/>
                  </a:cubicBezTo>
                  <a:cubicBezTo>
                    <a:pt x="89" y="52"/>
                    <a:pt x="89" y="52"/>
                    <a:pt x="89" y="51"/>
                  </a:cubicBezTo>
                  <a:cubicBezTo>
                    <a:pt x="88" y="49"/>
                    <a:pt x="89" y="56"/>
                    <a:pt x="88" y="50"/>
                  </a:cubicBezTo>
                  <a:cubicBezTo>
                    <a:pt x="88" y="50"/>
                    <a:pt x="88" y="53"/>
                    <a:pt x="88" y="53"/>
                  </a:cubicBezTo>
                  <a:cubicBezTo>
                    <a:pt x="85" y="51"/>
                    <a:pt x="84" y="55"/>
                    <a:pt x="81" y="56"/>
                  </a:cubicBezTo>
                  <a:cubicBezTo>
                    <a:pt x="79" y="54"/>
                    <a:pt x="80" y="48"/>
                    <a:pt x="79" y="52"/>
                  </a:cubicBezTo>
                  <a:cubicBezTo>
                    <a:pt x="79" y="51"/>
                    <a:pt x="79" y="54"/>
                    <a:pt x="79" y="53"/>
                  </a:cubicBezTo>
                  <a:cubicBezTo>
                    <a:pt x="79" y="54"/>
                    <a:pt x="77" y="47"/>
                    <a:pt x="77" y="50"/>
                  </a:cubicBezTo>
                  <a:cubicBezTo>
                    <a:pt x="78" y="53"/>
                    <a:pt x="77" y="52"/>
                    <a:pt x="78" y="54"/>
                  </a:cubicBezTo>
                  <a:cubicBezTo>
                    <a:pt x="76" y="52"/>
                    <a:pt x="76" y="49"/>
                    <a:pt x="75" y="51"/>
                  </a:cubicBezTo>
                  <a:cubicBezTo>
                    <a:pt x="75" y="50"/>
                    <a:pt x="75" y="50"/>
                    <a:pt x="75" y="50"/>
                  </a:cubicBezTo>
                  <a:cubicBezTo>
                    <a:pt x="75" y="55"/>
                    <a:pt x="73" y="52"/>
                    <a:pt x="73" y="58"/>
                  </a:cubicBezTo>
                  <a:cubicBezTo>
                    <a:pt x="68" y="60"/>
                    <a:pt x="63" y="63"/>
                    <a:pt x="58" y="65"/>
                  </a:cubicBezTo>
                  <a:cubicBezTo>
                    <a:pt x="52" y="64"/>
                    <a:pt x="48" y="68"/>
                    <a:pt x="42" y="65"/>
                  </a:cubicBezTo>
                  <a:cubicBezTo>
                    <a:pt x="40" y="61"/>
                    <a:pt x="40" y="61"/>
                    <a:pt x="39" y="63"/>
                  </a:cubicBezTo>
                  <a:cubicBezTo>
                    <a:pt x="39" y="62"/>
                    <a:pt x="39" y="62"/>
                    <a:pt x="39" y="62"/>
                  </a:cubicBezTo>
                  <a:cubicBezTo>
                    <a:pt x="39" y="65"/>
                    <a:pt x="38" y="62"/>
                    <a:pt x="38" y="66"/>
                  </a:cubicBezTo>
                  <a:cubicBezTo>
                    <a:pt x="36" y="65"/>
                    <a:pt x="34" y="67"/>
                    <a:pt x="32" y="67"/>
                  </a:cubicBezTo>
                  <a:cubicBezTo>
                    <a:pt x="33" y="66"/>
                    <a:pt x="32" y="63"/>
                    <a:pt x="32" y="64"/>
                  </a:cubicBezTo>
                  <a:cubicBezTo>
                    <a:pt x="32" y="66"/>
                    <a:pt x="32" y="66"/>
                    <a:pt x="32" y="66"/>
                  </a:cubicBezTo>
                  <a:cubicBezTo>
                    <a:pt x="32" y="65"/>
                    <a:pt x="32" y="65"/>
                    <a:pt x="32" y="65"/>
                  </a:cubicBezTo>
                  <a:cubicBezTo>
                    <a:pt x="31" y="66"/>
                    <a:pt x="31" y="67"/>
                    <a:pt x="32" y="69"/>
                  </a:cubicBezTo>
                  <a:cubicBezTo>
                    <a:pt x="27" y="72"/>
                    <a:pt x="21" y="66"/>
                    <a:pt x="16" y="67"/>
                  </a:cubicBezTo>
                  <a:cubicBezTo>
                    <a:pt x="15" y="66"/>
                    <a:pt x="13" y="68"/>
                    <a:pt x="12" y="69"/>
                  </a:cubicBezTo>
                  <a:cubicBezTo>
                    <a:pt x="8" y="64"/>
                    <a:pt x="4" y="61"/>
                    <a:pt x="0" y="65"/>
                  </a:cubicBezTo>
                  <a:cubicBezTo>
                    <a:pt x="0" y="65"/>
                    <a:pt x="0" y="55"/>
                    <a:pt x="1"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43"/>
            <p:cNvSpPr/>
            <p:nvPr/>
          </p:nvSpPr>
          <p:spPr bwMode="auto">
            <a:xfrm>
              <a:off x="1597026" y="2673350"/>
              <a:ext cx="7938" cy="20637"/>
            </a:xfrm>
            <a:custGeom>
              <a:avLst/>
              <a:gdLst>
                <a:gd name="T0" fmla="*/ 2 w 2"/>
                <a:gd name="T1" fmla="*/ 5 h 5"/>
                <a:gd name="T2" fmla="*/ 0 w 2"/>
                <a:gd name="T3" fmla="*/ 0 h 5"/>
                <a:gd name="T4" fmla="*/ 2 w 2"/>
                <a:gd name="T5" fmla="*/ 5 h 5"/>
              </a:gdLst>
              <a:ahLst/>
              <a:cxnLst>
                <a:cxn ang="0">
                  <a:pos x="T0" y="T1"/>
                </a:cxn>
                <a:cxn ang="0">
                  <a:pos x="T2" y="T3"/>
                </a:cxn>
                <a:cxn ang="0">
                  <a:pos x="T4" y="T5"/>
                </a:cxn>
              </a:cxnLst>
              <a:rect l="0" t="0" r="r" b="b"/>
              <a:pathLst>
                <a:path w="2" h="5">
                  <a:moveTo>
                    <a:pt x="2" y="5"/>
                  </a:moveTo>
                  <a:cubicBezTo>
                    <a:pt x="1" y="4"/>
                    <a:pt x="0" y="3"/>
                    <a:pt x="0" y="0"/>
                  </a:cubicBezTo>
                  <a:lnTo>
                    <a:pt x="2"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44"/>
            <p:cNvSpPr/>
            <p:nvPr/>
          </p:nvSpPr>
          <p:spPr bwMode="auto">
            <a:xfrm>
              <a:off x="1531938" y="2617788"/>
              <a:ext cx="4763" cy="12700"/>
            </a:xfrm>
            <a:custGeom>
              <a:avLst/>
              <a:gdLst>
                <a:gd name="T0" fmla="*/ 1 w 1"/>
                <a:gd name="T1" fmla="*/ 2 h 3"/>
                <a:gd name="T2" fmla="*/ 1 w 1"/>
                <a:gd name="T3" fmla="*/ 1 h 3"/>
                <a:gd name="T4" fmla="*/ 1 w 1"/>
                <a:gd name="T5" fmla="*/ 0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2"/>
                    <a:pt x="1" y="1"/>
                  </a:cubicBezTo>
                  <a:cubicBezTo>
                    <a:pt x="1" y="1"/>
                    <a:pt x="0" y="0"/>
                    <a:pt x="1" y="0"/>
                  </a:cubicBezTo>
                  <a:cubicBezTo>
                    <a:pt x="1" y="1"/>
                    <a:pt x="1" y="1"/>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45"/>
            <p:cNvSpPr/>
            <p:nvPr/>
          </p:nvSpPr>
          <p:spPr bwMode="auto">
            <a:xfrm>
              <a:off x="1524001" y="2614613"/>
              <a:ext cx="0" cy="12700"/>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1"/>
                    <a:pt x="0" y="0"/>
                    <a:pt x="0" y="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46"/>
            <p:cNvSpPr/>
            <p:nvPr/>
          </p:nvSpPr>
          <p:spPr bwMode="auto">
            <a:xfrm>
              <a:off x="1503363" y="2592388"/>
              <a:ext cx="3175" cy="9525"/>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0"/>
                    <a:pt x="0" y="0"/>
                    <a:pt x="0" y="0"/>
                  </a:cubicBez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47"/>
            <p:cNvSpPr/>
            <p:nvPr/>
          </p:nvSpPr>
          <p:spPr bwMode="auto">
            <a:xfrm>
              <a:off x="1503363" y="2605088"/>
              <a:ext cx="3175" cy="12700"/>
            </a:xfrm>
            <a:custGeom>
              <a:avLst/>
              <a:gdLst>
                <a:gd name="T0" fmla="*/ 1 w 1"/>
                <a:gd name="T1" fmla="*/ 2 h 3"/>
                <a:gd name="T2" fmla="*/ 0 w 1"/>
                <a:gd name="T3" fmla="*/ 1 h 3"/>
                <a:gd name="T4" fmla="*/ 1 w 1"/>
                <a:gd name="T5" fmla="*/ 2 h 3"/>
              </a:gdLst>
              <a:ahLst/>
              <a:cxnLst>
                <a:cxn ang="0">
                  <a:pos x="T0" y="T1"/>
                </a:cxn>
                <a:cxn ang="0">
                  <a:pos x="T2" y="T3"/>
                </a:cxn>
                <a:cxn ang="0">
                  <a:pos x="T4" y="T5"/>
                </a:cxn>
              </a:cxnLst>
              <a:rect l="0" t="0" r="r" b="b"/>
              <a:pathLst>
                <a:path w="1" h="3">
                  <a:moveTo>
                    <a:pt x="1" y="2"/>
                  </a:moveTo>
                  <a:cubicBezTo>
                    <a:pt x="1" y="3"/>
                    <a:pt x="1" y="2"/>
                    <a:pt x="0" y="1"/>
                  </a:cubicBezTo>
                  <a:cubicBezTo>
                    <a:pt x="1" y="2"/>
                    <a:pt x="1" y="0"/>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48"/>
            <p:cNvSpPr/>
            <p:nvPr/>
          </p:nvSpPr>
          <p:spPr bwMode="auto">
            <a:xfrm>
              <a:off x="1477963" y="2592388"/>
              <a:ext cx="0" cy="17462"/>
            </a:xfrm>
            <a:custGeom>
              <a:avLst/>
              <a:gdLst>
                <a:gd name="T0" fmla="*/ 2 h 4"/>
                <a:gd name="T1" fmla="*/ 2 h 4"/>
                <a:gd name="T2" fmla="*/ 2 h 4"/>
              </a:gdLst>
              <a:ahLst/>
              <a:cxnLst>
                <a:cxn ang="0">
                  <a:pos x="0" y="T0"/>
                </a:cxn>
                <a:cxn ang="0">
                  <a:pos x="0" y="T1"/>
                </a:cxn>
                <a:cxn ang="0">
                  <a:pos x="0" y="T2"/>
                </a:cxn>
              </a:cxnLst>
              <a:rect l="0" t="0" r="r" b="b"/>
              <a:pathLst>
                <a:path h="4">
                  <a:moveTo>
                    <a:pt x="0" y="2"/>
                  </a:moveTo>
                  <a:cubicBezTo>
                    <a:pt x="0" y="2"/>
                    <a:pt x="0" y="4"/>
                    <a:pt x="0" y="2"/>
                  </a:cubicBezTo>
                  <a:cubicBezTo>
                    <a:pt x="0" y="3"/>
                    <a:pt x="0" y="0"/>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49"/>
            <p:cNvSpPr/>
            <p:nvPr/>
          </p:nvSpPr>
          <p:spPr bwMode="auto">
            <a:xfrm>
              <a:off x="1468438" y="2605088"/>
              <a:ext cx="0" cy="9525"/>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1"/>
                    <a:pt x="0" y="0"/>
                    <a:pt x="0"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50"/>
            <p:cNvSpPr/>
            <p:nvPr/>
          </p:nvSpPr>
          <p:spPr bwMode="auto">
            <a:xfrm>
              <a:off x="1260476" y="2681288"/>
              <a:ext cx="4763" cy="4762"/>
            </a:xfrm>
            <a:custGeom>
              <a:avLst/>
              <a:gdLst>
                <a:gd name="T0" fmla="*/ 0 w 3"/>
                <a:gd name="T1" fmla="*/ 3 h 3"/>
                <a:gd name="T2" fmla="*/ 0 w 3"/>
                <a:gd name="T3" fmla="*/ 0 h 3"/>
                <a:gd name="T4" fmla="*/ 3 w 3"/>
                <a:gd name="T5" fmla="*/ 3 h 3"/>
                <a:gd name="T6" fmla="*/ 0 w 3"/>
                <a:gd name="T7" fmla="*/ 3 h 3"/>
              </a:gdLst>
              <a:ahLst/>
              <a:cxnLst>
                <a:cxn ang="0">
                  <a:pos x="T0" y="T1"/>
                </a:cxn>
                <a:cxn ang="0">
                  <a:pos x="T2" y="T3"/>
                </a:cxn>
                <a:cxn ang="0">
                  <a:pos x="T4" y="T5"/>
                </a:cxn>
                <a:cxn ang="0">
                  <a:pos x="T6" y="T7"/>
                </a:cxn>
              </a:cxnLst>
              <a:rect l="0" t="0" r="r" b="b"/>
              <a:pathLst>
                <a:path w="3" h="3">
                  <a:moveTo>
                    <a:pt x="0" y="3"/>
                  </a:moveTo>
                  <a:lnTo>
                    <a:pt x="0" y="0"/>
                  </a:lnTo>
                  <a:lnTo>
                    <a:pt x="3"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51"/>
            <p:cNvSpPr/>
            <p:nvPr/>
          </p:nvSpPr>
          <p:spPr bwMode="auto">
            <a:xfrm>
              <a:off x="1166813" y="2690813"/>
              <a:ext cx="0" cy="12700"/>
            </a:xfrm>
            <a:custGeom>
              <a:avLst/>
              <a:gdLst>
                <a:gd name="T0" fmla="*/ 2 h 3"/>
                <a:gd name="T1" fmla="*/ 1 h 3"/>
                <a:gd name="T2" fmla="*/ 2 h 3"/>
              </a:gdLst>
              <a:ahLst/>
              <a:cxnLst>
                <a:cxn ang="0">
                  <a:pos x="0" y="T0"/>
                </a:cxn>
                <a:cxn ang="0">
                  <a:pos x="0" y="T1"/>
                </a:cxn>
                <a:cxn ang="0">
                  <a:pos x="0" y="T2"/>
                </a:cxn>
              </a:cxnLst>
              <a:rect l="0" t="0" r="r" b="b"/>
              <a:pathLst>
                <a:path h="3">
                  <a:moveTo>
                    <a:pt x="0" y="2"/>
                  </a:moveTo>
                  <a:cubicBezTo>
                    <a:pt x="0" y="3"/>
                    <a:pt x="0" y="1"/>
                    <a:pt x="0" y="1"/>
                  </a:cubicBezTo>
                  <a:cubicBezTo>
                    <a:pt x="0" y="0"/>
                    <a:pt x="0" y="3"/>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52"/>
            <p:cNvSpPr/>
            <p:nvPr/>
          </p:nvSpPr>
          <p:spPr bwMode="auto">
            <a:xfrm>
              <a:off x="1120776" y="2741613"/>
              <a:ext cx="4763" cy="12700"/>
            </a:xfrm>
            <a:custGeom>
              <a:avLst/>
              <a:gdLst>
                <a:gd name="T0" fmla="*/ 0 w 3"/>
                <a:gd name="T1" fmla="*/ 0 h 8"/>
                <a:gd name="T2" fmla="*/ 3 w 3"/>
                <a:gd name="T3" fmla="*/ 0 h 8"/>
                <a:gd name="T4" fmla="*/ 3 w 3"/>
                <a:gd name="T5" fmla="*/ 8 h 8"/>
                <a:gd name="T6" fmla="*/ 0 w 3"/>
                <a:gd name="T7" fmla="*/ 0 h 8"/>
              </a:gdLst>
              <a:ahLst/>
              <a:cxnLst>
                <a:cxn ang="0">
                  <a:pos x="T0" y="T1"/>
                </a:cxn>
                <a:cxn ang="0">
                  <a:pos x="T2" y="T3"/>
                </a:cxn>
                <a:cxn ang="0">
                  <a:pos x="T4" y="T5"/>
                </a:cxn>
                <a:cxn ang="0">
                  <a:pos x="T6" y="T7"/>
                </a:cxn>
              </a:cxnLst>
              <a:rect l="0" t="0" r="r" b="b"/>
              <a:pathLst>
                <a:path w="3" h="8">
                  <a:moveTo>
                    <a:pt x="0" y="0"/>
                  </a:moveTo>
                  <a:lnTo>
                    <a:pt x="3" y="0"/>
                  </a:lnTo>
                  <a:lnTo>
                    <a:pt x="3" y="8"/>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53"/>
            <p:cNvSpPr/>
            <p:nvPr/>
          </p:nvSpPr>
          <p:spPr bwMode="auto">
            <a:xfrm>
              <a:off x="1371601" y="1624013"/>
              <a:ext cx="4763" cy="15875"/>
            </a:xfrm>
            <a:custGeom>
              <a:avLst/>
              <a:gdLst>
                <a:gd name="T0" fmla="*/ 0 w 1"/>
                <a:gd name="T1" fmla="*/ 3 h 4"/>
                <a:gd name="T2" fmla="*/ 1 w 1"/>
                <a:gd name="T3" fmla="*/ 2 h 4"/>
                <a:gd name="T4" fmla="*/ 0 w 1"/>
                <a:gd name="T5" fmla="*/ 3 h 4"/>
              </a:gdLst>
              <a:ahLst/>
              <a:cxnLst>
                <a:cxn ang="0">
                  <a:pos x="T0" y="T1"/>
                </a:cxn>
                <a:cxn ang="0">
                  <a:pos x="T2" y="T3"/>
                </a:cxn>
                <a:cxn ang="0">
                  <a:pos x="T4" y="T5"/>
                </a:cxn>
              </a:cxnLst>
              <a:rect l="0" t="0" r="r" b="b"/>
              <a:pathLst>
                <a:path w="1" h="4">
                  <a:moveTo>
                    <a:pt x="0" y="3"/>
                  </a:moveTo>
                  <a:cubicBezTo>
                    <a:pt x="1" y="3"/>
                    <a:pt x="1" y="0"/>
                    <a:pt x="1" y="2"/>
                  </a:cubicBezTo>
                  <a:cubicBezTo>
                    <a:pt x="0" y="3"/>
                    <a:pt x="0" y="4"/>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54"/>
            <p:cNvSpPr/>
            <p:nvPr/>
          </p:nvSpPr>
          <p:spPr bwMode="auto">
            <a:xfrm>
              <a:off x="560388" y="1317625"/>
              <a:ext cx="823913" cy="314325"/>
            </a:xfrm>
            <a:custGeom>
              <a:avLst/>
              <a:gdLst>
                <a:gd name="T0" fmla="*/ 25 w 194"/>
                <a:gd name="T1" fmla="*/ 12 h 74"/>
                <a:gd name="T2" fmla="*/ 31 w 194"/>
                <a:gd name="T3" fmla="*/ 13 h 74"/>
                <a:gd name="T4" fmla="*/ 45 w 194"/>
                <a:gd name="T5" fmla="*/ 9 h 74"/>
                <a:gd name="T6" fmla="*/ 49 w 194"/>
                <a:gd name="T7" fmla="*/ 11 h 74"/>
                <a:gd name="T8" fmla="*/ 60 w 194"/>
                <a:gd name="T9" fmla="*/ 17 h 74"/>
                <a:gd name="T10" fmla="*/ 64 w 194"/>
                <a:gd name="T11" fmla="*/ 18 h 74"/>
                <a:gd name="T12" fmla="*/ 72 w 194"/>
                <a:gd name="T13" fmla="*/ 17 h 74"/>
                <a:gd name="T14" fmla="*/ 78 w 194"/>
                <a:gd name="T15" fmla="*/ 20 h 74"/>
                <a:gd name="T16" fmla="*/ 80 w 194"/>
                <a:gd name="T17" fmla="*/ 23 h 74"/>
                <a:gd name="T18" fmla="*/ 84 w 194"/>
                <a:gd name="T19" fmla="*/ 20 h 74"/>
                <a:gd name="T20" fmla="*/ 92 w 194"/>
                <a:gd name="T21" fmla="*/ 18 h 74"/>
                <a:gd name="T22" fmla="*/ 96 w 194"/>
                <a:gd name="T23" fmla="*/ 20 h 74"/>
                <a:gd name="T24" fmla="*/ 101 w 194"/>
                <a:gd name="T25" fmla="*/ 18 h 74"/>
                <a:gd name="T26" fmla="*/ 105 w 194"/>
                <a:gd name="T27" fmla="*/ 22 h 74"/>
                <a:gd name="T28" fmla="*/ 112 w 194"/>
                <a:gd name="T29" fmla="*/ 23 h 74"/>
                <a:gd name="T30" fmla="*/ 118 w 194"/>
                <a:gd name="T31" fmla="*/ 28 h 74"/>
                <a:gd name="T32" fmla="*/ 121 w 194"/>
                <a:gd name="T33" fmla="*/ 26 h 74"/>
                <a:gd name="T34" fmla="*/ 123 w 194"/>
                <a:gd name="T35" fmla="*/ 30 h 74"/>
                <a:gd name="T36" fmla="*/ 127 w 194"/>
                <a:gd name="T37" fmla="*/ 28 h 74"/>
                <a:gd name="T38" fmla="*/ 128 w 194"/>
                <a:gd name="T39" fmla="*/ 28 h 74"/>
                <a:gd name="T40" fmla="*/ 132 w 194"/>
                <a:gd name="T41" fmla="*/ 29 h 74"/>
                <a:gd name="T42" fmla="*/ 141 w 194"/>
                <a:gd name="T43" fmla="*/ 32 h 74"/>
                <a:gd name="T44" fmla="*/ 145 w 194"/>
                <a:gd name="T45" fmla="*/ 33 h 74"/>
                <a:gd name="T46" fmla="*/ 148 w 194"/>
                <a:gd name="T47" fmla="*/ 34 h 74"/>
                <a:gd name="T48" fmla="*/ 156 w 194"/>
                <a:gd name="T49" fmla="*/ 37 h 74"/>
                <a:gd name="T50" fmla="*/ 155 w 194"/>
                <a:gd name="T51" fmla="*/ 46 h 74"/>
                <a:gd name="T52" fmla="*/ 161 w 194"/>
                <a:gd name="T53" fmla="*/ 40 h 74"/>
                <a:gd name="T54" fmla="*/ 166 w 194"/>
                <a:gd name="T55" fmla="*/ 33 h 74"/>
                <a:gd name="T56" fmla="*/ 169 w 194"/>
                <a:gd name="T57" fmla="*/ 37 h 74"/>
                <a:gd name="T58" fmla="*/ 172 w 194"/>
                <a:gd name="T59" fmla="*/ 34 h 74"/>
                <a:gd name="T60" fmla="*/ 172 w 194"/>
                <a:gd name="T61" fmla="*/ 38 h 74"/>
                <a:gd name="T62" fmla="*/ 172 w 194"/>
                <a:gd name="T63" fmla="*/ 46 h 74"/>
                <a:gd name="T64" fmla="*/ 178 w 194"/>
                <a:gd name="T65" fmla="*/ 41 h 74"/>
                <a:gd name="T66" fmla="*/ 178 w 194"/>
                <a:gd name="T67" fmla="*/ 45 h 74"/>
                <a:gd name="T68" fmla="*/ 182 w 194"/>
                <a:gd name="T69" fmla="*/ 42 h 74"/>
                <a:gd name="T70" fmla="*/ 185 w 194"/>
                <a:gd name="T71" fmla="*/ 43 h 74"/>
                <a:gd name="T72" fmla="*/ 179 w 194"/>
                <a:gd name="T73" fmla="*/ 52 h 74"/>
                <a:gd name="T74" fmla="*/ 187 w 194"/>
                <a:gd name="T75" fmla="*/ 48 h 74"/>
                <a:gd name="T76" fmla="*/ 188 w 194"/>
                <a:gd name="T77" fmla="*/ 63 h 74"/>
                <a:gd name="T78" fmla="*/ 189 w 194"/>
                <a:gd name="T79" fmla="*/ 66 h 74"/>
                <a:gd name="T80" fmla="*/ 193 w 194"/>
                <a:gd name="T81" fmla="*/ 68 h 74"/>
                <a:gd name="T82" fmla="*/ 189 w 194"/>
                <a:gd name="T83" fmla="*/ 72 h 74"/>
                <a:gd name="T84" fmla="*/ 187 w 194"/>
                <a:gd name="T85" fmla="*/ 66 h 74"/>
                <a:gd name="T86" fmla="*/ 175 w 194"/>
                <a:gd name="T87" fmla="*/ 70 h 74"/>
                <a:gd name="T88" fmla="*/ 161 w 194"/>
                <a:gd name="T89" fmla="*/ 68 h 74"/>
                <a:gd name="T90" fmla="*/ 146 w 194"/>
                <a:gd name="T91" fmla="*/ 65 h 74"/>
                <a:gd name="T92" fmla="*/ 134 w 194"/>
                <a:gd name="T93" fmla="*/ 62 h 74"/>
                <a:gd name="T94" fmla="*/ 125 w 194"/>
                <a:gd name="T95" fmla="*/ 61 h 74"/>
                <a:gd name="T96" fmla="*/ 108 w 194"/>
                <a:gd name="T97" fmla="*/ 53 h 74"/>
                <a:gd name="T98" fmla="*/ 100 w 194"/>
                <a:gd name="T99" fmla="*/ 46 h 74"/>
                <a:gd name="T100" fmla="*/ 88 w 194"/>
                <a:gd name="T101" fmla="*/ 40 h 74"/>
                <a:gd name="T102" fmla="*/ 44 w 194"/>
                <a:gd name="T103" fmla="*/ 38 h 74"/>
                <a:gd name="T104" fmla="*/ 33 w 194"/>
                <a:gd name="T105" fmla="*/ 34 h 74"/>
                <a:gd name="T106" fmla="*/ 6 w 194"/>
                <a:gd name="T107" fmla="*/ 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4" h="74">
                  <a:moveTo>
                    <a:pt x="6" y="7"/>
                  </a:moveTo>
                  <a:cubicBezTo>
                    <a:pt x="11" y="0"/>
                    <a:pt x="11" y="9"/>
                    <a:pt x="15" y="5"/>
                  </a:cubicBezTo>
                  <a:cubicBezTo>
                    <a:pt x="16" y="4"/>
                    <a:pt x="14" y="9"/>
                    <a:pt x="15" y="8"/>
                  </a:cubicBezTo>
                  <a:cubicBezTo>
                    <a:pt x="19" y="3"/>
                    <a:pt x="22" y="7"/>
                    <a:pt x="23" y="13"/>
                  </a:cubicBezTo>
                  <a:cubicBezTo>
                    <a:pt x="23" y="14"/>
                    <a:pt x="23" y="14"/>
                    <a:pt x="23" y="14"/>
                  </a:cubicBezTo>
                  <a:cubicBezTo>
                    <a:pt x="23" y="16"/>
                    <a:pt x="25" y="12"/>
                    <a:pt x="25" y="12"/>
                  </a:cubicBezTo>
                  <a:cubicBezTo>
                    <a:pt x="25" y="13"/>
                    <a:pt x="25" y="13"/>
                    <a:pt x="25" y="15"/>
                  </a:cubicBezTo>
                  <a:cubicBezTo>
                    <a:pt x="26" y="12"/>
                    <a:pt x="26" y="14"/>
                    <a:pt x="27" y="12"/>
                  </a:cubicBezTo>
                  <a:cubicBezTo>
                    <a:pt x="27" y="13"/>
                    <a:pt x="26" y="15"/>
                    <a:pt x="26" y="16"/>
                  </a:cubicBezTo>
                  <a:cubicBezTo>
                    <a:pt x="27" y="13"/>
                    <a:pt x="27" y="13"/>
                    <a:pt x="27" y="13"/>
                  </a:cubicBezTo>
                  <a:cubicBezTo>
                    <a:pt x="30" y="7"/>
                    <a:pt x="30" y="15"/>
                    <a:pt x="32" y="12"/>
                  </a:cubicBezTo>
                  <a:cubicBezTo>
                    <a:pt x="31" y="13"/>
                    <a:pt x="31" y="13"/>
                    <a:pt x="31" y="13"/>
                  </a:cubicBezTo>
                  <a:cubicBezTo>
                    <a:pt x="35" y="10"/>
                    <a:pt x="37" y="11"/>
                    <a:pt x="40" y="11"/>
                  </a:cubicBezTo>
                  <a:cubicBezTo>
                    <a:pt x="38" y="15"/>
                    <a:pt x="38" y="15"/>
                    <a:pt x="38" y="15"/>
                  </a:cubicBezTo>
                  <a:cubicBezTo>
                    <a:pt x="40" y="12"/>
                    <a:pt x="40" y="11"/>
                    <a:pt x="41" y="11"/>
                  </a:cubicBezTo>
                  <a:cubicBezTo>
                    <a:pt x="41" y="14"/>
                    <a:pt x="43" y="8"/>
                    <a:pt x="43" y="10"/>
                  </a:cubicBezTo>
                  <a:cubicBezTo>
                    <a:pt x="43" y="11"/>
                    <a:pt x="43" y="11"/>
                    <a:pt x="43" y="11"/>
                  </a:cubicBezTo>
                  <a:cubicBezTo>
                    <a:pt x="45" y="8"/>
                    <a:pt x="43" y="13"/>
                    <a:pt x="45" y="9"/>
                  </a:cubicBezTo>
                  <a:cubicBezTo>
                    <a:pt x="45" y="12"/>
                    <a:pt x="45" y="12"/>
                    <a:pt x="45" y="12"/>
                  </a:cubicBezTo>
                  <a:cubicBezTo>
                    <a:pt x="46" y="7"/>
                    <a:pt x="45" y="14"/>
                    <a:pt x="46" y="12"/>
                  </a:cubicBezTo>
                  <a:cubicBezTo>
                    <a:pt x="46" y="11"/>
                    <a:pt x="46" y="11"/>
                    <a:pt x="46" y="11"/>
                  </a:cubicBezTo>
                  <a:cubicBezTo>
                    <a:pt x="47" y="10"/>
                    <a:pt x="46" y="12"/>
                    <a:pt x="47" y="12"/>
                  </a:cubicBezTo>
                  <a:cubicBezTo>
                    <a:pt x="47" y="12"/>
                    <a:pt x="47" y="12"/>
                    <a:pt x="47" y="12"/>
                  </a:cubicBezTo>
                  <a:cubicBezTo>
                    <a:pt x="48" y="11"/>
                    <a:pt x="48" y="14"/>
                    <a:pt x="49" y="11"/>
                  </a:cubicBezTo>
                  <a:cubicBezTo>
                    <a:pt x="48" y="13"/>
                    <a:pt x="48" y="12"/>
                    <a:pt x="47" y="16"/>
                  </a:cubicBezTo>
                  <a:cubicBezTo>
                    <a:pt x="51" y="13"/>
                    <a:pt x="54" y="15"/>
                    <a:pt x="57" y="16"/>
                  </a:cubicBezTo>
                  <a:cubicBezTo>
                    <a:pt x="57" y="17"/>
                    <a:pt x="57" y="18"/>
                    <a:pt x="57" y="19"/>
                  </a:cubicBezTo>
                  <a:cubicBezTo>
                    <a:pt x="57" y="18"/>
                    <a:pt x="58" y="19"/>
                    <a:pt x="59" y="17"/>
                  </a:cubicBezTo>
                  <a:cubicBezTo>
                    <a:pt x="59" y="17"/>
                    <a:pt x="58" y="19"/>
                    <a:pt x="59" y="19"/>
                  </a:cubicBezTo>
                  <a:cubicBezTo>
                    <a:pt x="59" y="20"/>
                    <a:pt x="60" y="15"/>
                    <a:pt x="60" y="17"/>
                  </a:cubicBezTo>
                  <a:cubicBezTo>
                    <a:pt x="59" y="20"/>
                    <a:pt x="59" y="20"/>
                    <a:pt x="59" y="20"/>
                  </a:cubicBezTo>
                  <a:cubicBezTo>
                    <a:pt x="61" y="18"/>
                    <a:pt x="61" y="18"/>
                    <a:pt x="62" y="18"/>
                  </a:cubicBezTo>
                  <a:cubicBezTo>
                    <a:pt x="62" y="18"/>
                    <a:pt x="61" y="19"/>
                    <a:pt x="61" y="20"/>
                  </a:cubicBezTo>
                  <a:cubicBezTo>
                    <a:pt x="63" y="17"/>
                    <a:pt x="62" y="21"/>
                    <a:pt x="63" y="19"/>
                  </a:cubicBezTo>
                  <a:cubicBezTo>
                    <a:pt x="62" y="21"/>
                    <a:pt x="62" y="21"/>
                    <a:pt x="62" y="21"/>
                  </a:cubicBezTo>
                  <a:cubicBezTo>
                    <a:pt x="63" y="23"/>
                    <a:pt x="64" y="17"/>
                    <a:pt x="64" y="18"/>
                  </a:cubicBezTo>
                  <a:cubicBezTo>
                    <a:pt x="64" y="21"/>
                    <a:pt x="64" y="21"/>
                    <a:pt x="64" y="21"/>
                  </a:cubicBezTo>
                  <a:cubicBezTo>
                    <a:pt x="65" y="17"/>
                    <a:pt x="66" y="19"/>
                    <a:pt x="67" y="18"/>
                  </a:cubicBezTo>
                  <a:cubicBezTo>
                    <a:pt x="67" y="19"/>
                    <a:pt x="67" y="19"/>
                    <a:pt x="67" y="19"/>
                  </a:cubicBezTo>
                  <a:cubicBezTo>
                    <a:pt x="68" y="18"/>
                    <a:pt x="69" y="20"/>
                    <a:pt x="70" y="18"/>
                  </a:cubicBezTo>
                  <a:cubicBezTo>
                    <a:pt x="70" y="19"/>
                    <a:pt x="68" y="23"/>
                    <a:pt x="70" y="23"/>
                  </a:cubicBezTo>
                  <a:cubicBezTo>
                    <a:pt x="71" y="19"/>
                    <a:pt x="71" y="22"/>
                    <a:pt x="72" y="17"/>
                  </a:cubicBezTo>
                  <a:cubicBezTo>
                    <a:pt x="73" y="18"/>
                    <a:pt x="74" y="20"/>
                    <a:pt x="75" y="18"/>
                  </a:cubicBezTo>
                  <a:cubicBezTo>
                    <a:pt x="74" y="20"/>
                    <a:pt x="73" y="23"/>
                    <a:pt x="73" y="24"/>
                  </a:cubicBezTo>
                  <a:cubicBezTo>
                    <a:pt x="72" y="26"/>
                    <a:pt x="72" y="26"/>
                    <a:pt x="72" y="26"/>
                  </a:cubicBezTo>
                  <a:cubicBezTo>
                    <a:pt x="72" y="28"/>
                    <a:pt x="72" y="25"/>
                    <a:pt x="72" y="28"/>
                  </a:cubicBezTo>
                  <a:cubicBezTo>
                    <a:pt x="72" y="27"/>
                    <a:pt x="73" y="26"/>
                    <a:pt x="73" y="27"/>
                  </a:cubicBezTo>
                  <a:cubicBezTo>
                    <a:pt x="75" y="25"/>
                    <a:pt x="77" y="20"/>
                    <a:pt x="78" y="20"/>
                  </a:cubicBezTo>
                  <a:cubicBezTo>
                    <a:pt x="77" y="21"/>
                    <a:pt x="77" y="24"/>
                    <a:pt x="76" y="25"/>
                  </a:cubicBezTo>
                  <a:cubicBezTo>
                    <a:pt x="80" y="18"/>
                    <a:pt x="80" y="18"/>
                    <a:pt x="80" y="18"/>
                  </a:cubicBezTo>
                  <a:cubicBezTo>
                    <a:pt x="80" y="18"/>
                    <a:pt x="79" y="21"/>
                    <a:pt x="80" y="20"/>
                  </a:cubicBezTo>
                  <a:cubicBezTo>
                    <a:pt x="81" y="18"/>
                    <a:pt x="81" y="18"/>
                    <a:pt x="81" y="18"/>
                  </a:cubicBezTo>
                  <a:cubicBezTo>
                    <a:pt x="81" y="18"/>
                    <a:pt x="82" y="17"/>
                    <a:pt x="81" y="21"/>
                  </a:cubicBezTo>
                  <a:cubicBezTo>
                    <a:pt x="81" y="23"/>
                    <a:pt x="81" y="22"/>
                    <a:pt x="80" y="23"/>
                  </a:cubicBezTo>
                  <a:cubicBezTo>
                    <a:pt x="81" y="23"/>
                    <a:pt x="81" y="22"/>
                    <a:pt x="82" y="22"/>
                  </a:cubicBezTo>
                  <a:cubicBezTo>
                    <a:pt x="82" y="23"/>
                    <a:pt x="82" y="23"/>
                    <a:pt x="82" y="23"/>
                  </a:cubicBezTo>
                  <a:cubicBezTo>
                    <a:pt x="82" y="23"/>
                    <a:pt x="84" y="21"/>
                    <a:pt x="84" y="19"/>
                  </a:cubicBezTo>
                  <a:cubicBezTo>
                    <a:pt x="84" y="19"/>
                    <a:pt x="83" y="21"/>
                    <a:pt x="83" y="20"/>
                  </a:cubicBezTo>
                  <a:cubicBezTo>
                    <a:pt x="84" y="18"/>
                    <a:pt x="85" y="17"/>
                    <a:pt x="86" y="18"/>
                  </a:cubicBezTo>
                  <a:cubicBezTo>
                    <a:pt x="84" y="20"/>
                    <a:pt x="84" y="20"/>
                    <a:pt x="84" y="20"/>
                  </a:cubicBezTo>
                  <a:cubicBezTo>
                    <a:pt x="86" y="17"/>
                    <a:pt x="87" y="17"/>
                    <a:pt x="89" y="16"/>
                  </a:cubicBezTo>
                  <a:cubicBezTo>
                    <a:pt x="89" y="14"/>
                    <a:pt x="87" y="19"/>
                    <a:pt x="87" y="18"/>
                  </a:cubicBezTo>
                  <a:cubicBezTo>
                    <a:pt x="88" y="21"/>
                    <a:pt x="91" y="15"/>
                    <a:pt x="90" y="19"/>
                  </a:cubicBezTo>
                  <a:cubicBezTo>
                    <a:pt x="90" y="19"/>
                    <a:pt x="91" y="16"/>
                    <a:pt x="91" y="17"/>
                  </a:cubicBezTo>
                  <a:cubicBezTo>
                    <a:pt x="92" y="17"/>
                    <a:pt x="91" y="20"/>
                    <a:pt x="91" y="19"/>
                  </a:cubicBezTo>
                  <a:cubicBezTo>
                    <a:pt x="91" y="21"/>
                    <a:pt x="92" y="19"/>
                    <a:pt x="92" y="18"/>
                  </a:cubicBezTo>
                  <a:cubicBezTo>
                    <a:pt x="93" y="17"/>
                    <a:pt x="92" y="19"/>
                    <a:pt x="92" y="19"/>
                  </a:cubicBezTo>
                  <a:cubicBezTo>
                    <a:pt x="93" y="18"/>
                    <a:pt x="96" y="16"/>
                    <a:pt x="96" y="19"/>
                  </a:cubicBezTo>
                  <a:cubicBezTo>
                    <a:pt x="96" y="18"/>
                    <a:pt x="98" y="15"/>
                    <a:pt x="98" y="15"/>
                  </a:cubicBezTo>
                  <a:cubicBezTo>
                    <a:pt x="97" y="18"/>
                    <a:pt x="97" y="18"/>
                    <a:pt x="97" y="18"/>
                  </a:cubicBezTo>
                  <a:cubicBezTo>
                    <a:pt x="97" y="19"/>
                    <a:pt x="98" y="18"/>
                    <a:pt x="98" y="20"/>
                  </a:cubicBezTo>
                  <a:cubicBezTo>
                    <a:pt x="99" y="17"/>
                    <a:pt x="95" y="22"/>
                    <a:pt x="96" y="20"/>
                  </a:cubicBezTo>
                  <a:cubicBezTo>
                    <a:pt x="96" y="22"/>
                    <a:pt x="98" y="16"/>
                    <a:pt x="97" y="19"/>
                  </a:cubicBezTo>
                  <a:cubicBezTo>
                    <a:pt x="98" y="20"/>
                    <a:pt x="99" y="17"/>
                    <a:pt x="99" y="19"/>
                  </a:cubicBezTo>
                  <a:cubicBezTo>
                    <a:pt x="99" y="19"/>
                    <a:pt x="97" y="23"/>
                    <a:pt x="98" y="23"/>
                  </a:cubicBezTo>
                  <a:cubicBezTo>
                    <a:pt x="99" y="22"/>
                    <a:pt x="99" y="21"/>
                    <a:pt x="99" y="21"/>
                  </a:cubicBezTo>
                  <a:cubicBezTo>
                    <a:pt x="100" y="20"/>
                    <a:pt x="100" y="20"/>
                    <a:pt x="100" y="20"/>
                  </a:cubicBezTo>
                  <a:cubicBezTo>
                    <a:pt x="101" y="18"/>
                    <a:pt x="101" y="20"/>
                    <a:pt x="101" y="18"/>
                  </a:cubicBezTo>
                  <a:cubicBezTo>
                    <a:pt x="101" y="20"/>
                    <a:pt x="103" y="17"/>
                    <a:pt x="101" y="21"/>
                  </a:cubicBezTo>
                  <a:cubicBezTo>
                    <a:pt x="100" y="24"/>
                    <a:pt x="100" y="24"/>
                    <a:pt x="100" y="24"/>
                  </a:cubicBezTo>
                  <a:cubicBezTo>
                    <a:pt x="101" y="24"/>
                    <a:pt x="102" y="21"/>
                    <a:pt x="103" y="19"/>
                  </a:cubicBezTo>
                  <a:cubicBezTo>
                    <a:pt x="102" y="21"/>
                    <a:pt x="102" y="21"/>
                    <a:pt x="102" y="21"/>
                  </a:cubicBezTo>
                  <a:cubicBezTo>
                    <a:pt x="104" y="16"/>
                    <a:pt x="103" y="22"/>
                    <a:pt x="104" y="18"/>
                  </a:cubicBezTo>
                  <a:cubicBezTo>
                    <a:pt x="105" y="20"/>
                    <a:pt x="106" y="19"/>
                    <a:pt x="105" y="22"/>
                  </a:cubicBezTo>
                  <a:cubicBezTo>
                    <a:pt x="106" y="21"/>
                    <a:pt x="107" y="19"/>
                    <a:pt x="108" y="20"/>
                  </a:cubicBezTo>
                  <a:cubicBezTo>
                    <a:pt x="107" y="21"/>
                    <a:pt x="107" y="21"/>
                    <a:pt x="107" y="22"/>
                  </a:cubicBezTo>
                  <a:cubicBezTo>
                    <a:pt x="107" y="23"/>
                    <a:pt x="107" y="22"/>
                    <a:pt x="108" y="21"/>
                  </a:cubicBezTo>
                  <a:cubicBezTo>
                    <a:pt x="108" y="22"/>
                    <a:pt x="108" y="24"/>
                    <a:pt x="108" y="26"/>
                  </a:cubicBezTo>
                  <a:cubicBezTo>
                    <a:pt x="109" y="25"/>
                    <a:pt x="109" y="22"/>
                    <a:pt x="110" y="21"/>
                  </a:cubicBezTo>
                  <a:cubicBezTo>
                    <a:pt x="109" y="26"/>
                    <a:pt x="112" y="18"/>
                    <a:pt x="112" y="23"/>
                  </a:cubicBezTo>
                  <a:cubicBezTo>
                    <a:pt x="111" y="23"/>
                    <a:pt x="110" y="25"/>
                    <a:pt x="110" y="26"/>
                  </a:cubicBezTo>
                  <a:cubicBezTo>
                    <a:pt x="109" y="31"/>
                    <a:pt x="112" y="23"/>
                    <a:pt x="112" y="26"/>
                  </a:cubicBezTo>
                  <a:cubicBezTo>
                    <a:pt x="113" y="22"/>
                    <a:pt x="113" y="22"/>
                    <a:pt x="113" y="22"/>
                  </a:cubicBezTo>
                  <a:cubicBezTo>
                    <a:pt x="113" y="24"/>
                    <a:pt x="115" y="20"/>
                    <a:pt x="114" y="24"/>
                  </a:cubicBezTo>
                  <a:cubicBezTo>
                    <a:pt x="114" y="22"/>
                    <a:pt x="114" y="25"/>
                    <a:pt x="115" y="21"/>
                  </a:cubicBezTo>
                  <a:cubicBezTo>
                    <a:pt x="116" y="25"/>
                    <a:pt x="119" y="21"/>
                    <a:pt x="118" y="28"/>
                  </a:cubicBezTo>
                  <a:cubicBezTo>
                    <a:pt x="118" y="27"/>
                    <a:pt x="118" y="28"/>
                    <a:pt x="119" y="26"/>
                  </a:cubicBezTo>
                  <a:cubicBezTo>
                    <a:pt x="119" y="24"/>
                    <a:pt x="118" y="27"/>
                    <a:pt x="118" y="26"/>
                  </a:cubicBezTo>
                  <a:cubicBezTo>
                    <a:pt x="118" y="26"/>
                    <a:pt x="119" y="25"/>
                    <a:pt x="119" y="24"/>
                  </a:cubicBezTo>
                  <a:cubicBezTo>
                    <a:pt x="119" y="25"/>
                    <a:pt x="119" y="26"/>
                    <a:pt x="118" y="29"/>
                  </a:cubicBezTo>
                  <a:cubicBezTo>
                    <a:pt x="118" y="31"/>
                    <a:pt x="121" y="23"/>
                    <a:pt x="122" y="24"/>
                  </a:cubicBezTo>
                  <a:cubicBezTo>
                    <a:pt x="121" y="26"/>
                    <a:pt x="121" y="27"/>
                    <a:pt x="121" y="26"/>
                  </a:cubicBezTo>
                  <a:cubicBezTo>
                    <a:pt x="123" y="24"/>
                    <a:pt x="123" y="24"/>
                    <a:pt x="123" y="24"/>
                  </a:cubicBezTo>
                  <a:cubicBezTo>
                    <a:pt x="123" y="25"/>
                    <a:pt x="122" y="28"/>
                    <a:pt x="121" y="30"/>
                  </a:cubicBezTo>
                  <a:cubicBezTo>
                    <a:pt x="122" y="30"/>
                    <a:pt x="122" y="30"/>
                    <a:pt x="123" y="28"/>
                  </a:cubicBezTo>
                  <a:cubicBezTo>
                    <a:pt x="122" y="32"/>
                    <a:pt x="122" y="32"/>
                    <a:pt x="122" y="32"/>
                  </a:cubicBezTo>
                  <a:cubicBezTo>
                    <a:pt x="123" y="29"/>
                    <a:pt x="123" y="30"/>
                    <a:pt x="124" y="30"/>
                  </a:cubicBezTo>
                  <a:cubicBezTo>
                    <a:pt x="123" y="30"/>
                    <a:pt x="123" y="30"/>
                    <a:pt x="123" y="30"/>
                  </a:cubicBezTo>
                  <a:cubicBezTo>
                    <a:pt x="123" y="32"/>
                    <a:pt x="123" y="31"/>
                    <a:pt x="124" y="31"/>
                  </a:cubicBezTo>
                  <a:cubicBezTo>
                    <a:pt x="124" y="29"/>
                    <a:pt x="124" y="28"/>
                    <a:pt x="124" y="28"/>
                  </a:cubicBezTo>
                  <a:cubicBezTo>
                    <a:pt x="125" y="27"/>
                    <a:pt x="125" y="27"/>
                    <a:pt x="126" y="26"/>
                  </a:cubicBezTo>
                  <a:cubicBezTo>
                    <a:pt x="125" y="28"/>
                    <a:pt x="126" y="28"/>
                    <a:pt x="126" y="28"/>
                  </a:cubicBezTo>
                  <a:cubicBezTo>
                    <a:pt x="126" y="29"/>
                    <a:pt x="127" y="26"/>
                    <a:pt x="127" y="26"/>
                  </a:cubicBezTo>
                  <a:cubicBezTo>
                    <a:pt x="127" y="27"/>
                    <a:pt x="128" y="27"/>
                    <a:pt x="127" y="28"/>
                  </a:cubicBezTo>
                  <a:cubicBezTo>
                    <a:pt x="126" y="29"/>
                    <a:pt x="127" y="27"/>
                    <a:pt x="126" y="28"/>
                  </a:cubicBezTo>
                  <a:cubicBezTo>
                    <a:pt x="126" y="29"/>
                    <a:pt x="125" y="31"/>
                    <a:pt x="126" y="30"/>
                  </a:cubicBezTo>
                  <a:cubicBezTo>
                    <a:pt x="127" y="29"/>
                    <a:pt x="128" y="25"/>
                    <a:pt x="128" y="27"/>
                  </a:cubicBezTo>
                  <a:cubicBezTo>
                    <a:pt x="127" y="29"/>
                    <a:pt x="127" y="29"/>
                    <a:pt x="127" y="29"/>
                  </a:cubicBezTo>
                  <a:cubicBezTo>
                    <a:pt x="127" y="31"/>
                    <a:pt x="127" y="31"/>
                    <a:pt x="127" y="31"/>
                  </a:cubicBezTo>
                  <a:cubicBezTo>
                    <a:pt x="128" y="28"/>
                    <a:pt x="128" y="28"/>
                    <a:pt x="128" y="28"/>
                  </a:cubicBezTo>
                  <a:cubicBezTo>
                    <a:pt x="128" y="29"/>
                    <a:pt x="128" y="29"/>
                    <a:pt x="128" y="29"/>
                  </a:cubicBezTo>
                  <a:cubicBezTo>
                    <a:pt x="129" y="27"/>
                    <a:pt x="129" y="29"/>
                    <a:pt x="130" y="26"/>
                  </a:cubicBezTo>
                  <a:cubicBezTo>
                    <a:pt x="130" y="26"/>
                    <a:pt x="130" y="28"/>
                    <a:pt x="130" y="29"/>
                  </a:cubicBezTo>
                  <a:cubicBezTo>
                    <a:pt x="130" y="29"/>
                    <a:pt x="130" y="29"/>
                    <a:pt x="130" y="29"/>
                  </a:cubicBezTo>
                  <a:cubicBezTo>
                    <a:pt x="130" y="30"/>
                    <a:pt x="131" y="30"/>
                    <a:pt x="132" y="28"/>
                  </a:cubicBezTo>
                  <a:cubicBezTo>
                    <a:pt x="132" y="29"/>
                    <a:pt x="132" y="29"/>
                    <a:pt x="132" y="29"/>
                  </a:cubicBezTo>
                  <a:cubicBezTo>
                    <a:pt x="132" y="29"/>
                    <a:pt x="132" y="29"/>
                    <a:pt x="133" y="27"/>
                  </a:cubicBezTo>
                  <a:cubicBezTo>
                    <a:pt x="133" y="29"/>
                    <a:pt x="130" y="36"/>
                    <a:pt x="132" y="33"/>
                  </a:cubicBezTo>
                  <a:cubicBezTo>
                    <a:pt x="132" y="34"/>
                    <a:pt x="134" y="29"/>
                    <a:pt x="134" y="28"/>
                  </a:cubicBezTo>
                  <a:cubicBezTo>
                    <a:pt x="135" y="30"/>
                    <a:pt x="137" y="26"/>
                    <a:pt x="137" y="30"/>
                  </a:cubicBezTo>
                  <a:cubicBezTo>
                    <a:pt x="138" y="28"/>
                    <a:pt x="138" y="28"/>
                    <a:pt x="138" y="28"/>
                  </a:cubicBezTo>
                  <a:cubicBezTo>
                    <a:pt x="139" y="30"/>
                    <a:pt x="142" y="27"/>
                    <a:pt x="141" y="32"/>
                  </a:cubicBezTo>
                  <a:cubicBezTo>
                    <a:pt x="140" y="32"/>
                    <a:pt x="140" y="34"/>
                    <a:pt x="140" y="35"/>
                  </a:cubicBezTo>
                  <a:cubicBezTo>
                    <a:pt x="141" y="33"/>
                    <a:pt x="139" y="38"/>
                    <a:pt x="141" y="34"/>
                  </a:cubicBezTo>
                  <a:cubicBezTo>
                    <a:pt x="142" y="32"/>
                    <a:pt x="142" y="31"/>
                    <a:pt x="142" y="30"/>
                  </a:cubicBezTo>
                  <a:cubicBezTo>
                    <a:pt x="143" y="29"/>
                    <a:pt x="145" y="30"/>
                    <a:pt x="144" y="32"/>
                  </a:cubicBezTo>
                  <a:cubicBezTo>
                    <a:pt x="145" y="29"/>
                    <a:pt x="145" y="29"/>
                    <a:pt x="145" y="29"/>
                  </a:cubicBezTo>
                  <a:cubicBezTo>
                    <a:pt x="144" y="33"/>
                    <a:pt x="144" y="34"/>
                    <a:pt x="145" y="33"/>
                  </a:cubicBezTo>
                  <a:cubicBezTo>
                    <a:pt x="146" y="31"/>
                    <a:pt x="146" y="31"/>
                    <a:pt x="146" y="31"/>
                  </a:cubicBezTo>
                  <a:cubicBezTo>
                    <a:pt x="146" y="33"/>
                    <a:pt x="146" y="33"/>
                    <a:pt x="146" y="33"/>
                  </a:cubicBezTo>
                  <a:cubicBezTo>
                    <a:pt x="146" y="32"/>
                    <a:pt x="147" y="28"/>
                    <a:pt x="147" y="31"/>
                  </a:cubicBezTo>
                  <a:cubicBezTo>
                    <a:pt x="146" y="33"/>
                    <a:pt x="146" y="33"/>
                    <a:pt x="146" y="33"/>
                  </a:cubicBezTo>
                  <a:cubicBezTo>
                    <a:pt x="148" y="31"/>
                    <a:pt x="149" y="29"/>
                    <a:pt x="149" y="31"/>
                  </a:cubicBezTo>
                  <a:cubicBezTo>
                    <a:pt x="148" y="34"/>
                    <a:pt x="148" y="34"/>
                    <a:pt x="148" y="34"/>
                  </a:cubicBezTo>
                  <a:cubicBezTo>
                    <a:pt x="149" y="34"/>
                    <a:pt x="150" y="32"/>
                    <a:pt x="150" y="31"/>
                  </a:cubicBezTo>
                  <a:cubicBezTo>
                    <a:pt x="150" y="33"/>
                    <a:pt x="151" y="33"/>
                    <a:pt x="150" y="36"/>
                  </a:cubicBezTo>
                  <a:cubicBezTo>
                    <a:pt x="154" y="30"/>
                    <a:pt x="156" y="31"/>
                    <a:pt x="158" y="32"/>
                  </a:cubicBezTo>
                  <a:cubicBezTo>
                    <a:pt x="157" y="34"/>
                    <a:pt x="157" y="34"/>
                    <a:pt x="157" y="34"/>
                  </a:cubicBezTo>
                  <a:cubicBezTo>
                    <a:pt x="157" y="35"/>
                    <a:pt x="158" y="31"/>
                    <a:pt x="158" y="32"/>
                  </a:cubicBezTo>
                  <a:cubicBezTo>
                    <a:pt x="158" y="34"/>
                    <a:pt x="157" y="36"/>
                    <a:pt x="156" y="37"/>
                  </a:cubicBezTo>
                  <a:cubicBezTo>
                    <a:pt x="156" y="39"/>
                    <a:pt x="158" y="35"/>
                    <a:pt x="159" y="35"/>
                  </a:cubicBezTo>
                  <a:cubicBezTo>
                    <a:pt x="160" y="33"/>
                    <a:pt x="158" y="36"/>
                    <a:pt x="159" y="33"/>
                  </a:cubicBezTo>
                  <a:cubicBezTo>
                    <a:pt x="160" y="33"/>
                    <a:pt x="159" y="35"/>
                    <a:pt x="161" y="32"/>
                  </a:cubicBezTo>
                  <a:cubicBezTo>
                    <a:pt x="159" y="37"/>
                    <a:pt x="159" y="37"/>
                    <a:pt x="159" y="37"/>
                  </a:cubicBezTo>
                  <a:cubicBezTo>
                    <a:pt x="160" y="36"/>
                    <a:pt x="160" y="36"/>
                    <a:pt x="160" y="36"/>
                  </a:cubicBezTo>
                  <a:cubicBezTo>
                    <a:pt x="159" y="39"/>
                    <a:pt x="156" y="41"/>
                    <a:pt x="155" y="46"/>
                  </a:cubicBezTo>
                  <a:cubicBezTo>
                    <a:pt x="155" y="46"/>
                    <a:pt x="155" y="46"/>
                    <a:pt x="155" y="46"/>
                  </a:cubicBezTo>
                  <a:cubicBezTo>
                    <a:pt x="154" y="49"/>
                    <a:pt x="153" y="49"/>
                    <a:pt x="153" y="50"/>
                  </a:cubicBezTo>
                  <a:cubicBezTo>
                    <a:pt x="154" y="49"/>
                    <a:pt x="157" y="45"/>
                    <a:pt x="157" y="43"/>
                  </a:cubicBezTo>
                  <a:cubicBezTo>
                    <a:pt x="158" y="43"/>
                    <a:pt x="160" y="36"/>
                    <a:pt x="161" y="37"/>
                  </a:cubicBezTo>
                  <a:cubicBezTo>
                    <a:pt x="161" y="39"/>
                    <a:pt x="160" y="37"/>
                    <a:pt x="159" y="40"/>
                  </a:cubicBezTo>
                  <a:cubicBezTo>
                    <a:pt x="159" y="42"/>
                    <a:pt x="161" y="39"/>
                    <a:pt x="161" y="40"/>
                  </a:cubicBezTo>
                  <a:cubicBezTo>
                    <a:pt x="161" y="38"/>
                    <a:pt x="162" y="35"/>
                    <a:pt x="163" y="35"/>
                  </a:cubicBezTo>
                  <a:cubicBezTo>
                    <a:pt x="163" y="37"/>
                    <a:pt x="161" y="38"/>
                    <a:pt x="162" y="38"/>
                  </a:cubicBezTo>
                  <a:cubicBezTo>
                    <a:pt x="163" y="37"/>
                    <a:pt x="164" y="36"/>
                    <a:pt x="164" y="34"/>
                  </a:cubicBezTo>
                  <a:cubicBezTo>
                    <a:pt x="166" y="30"/>
                    <a:pt x="164" y="36"/>
                    <a:pt x="166" y="33"/>
                  </a:cubicBezTo>
                  <a:cubicBezTo>
                    <a:pt x="165" y="36"/>
                    <a:pt x="162" y="39"/>
                    <a:pt x="163" y="41"/>
                  </a:cubicBezTo>
                  <a:cubicBezTo>
                    <a:pt x="164" y="38"/>
                    <a:pt x="165" y="37"/>
                    <a:pt x="166" y="33"/>
                  </a:cubicBezTo>
                  <a:cubicBezTo>
                    <a:pt x="166" y="34"/>
                    <a:pt x="165" y="36"/>
                    <a:pt x="164" y="38"/>
                  </a:cubicBezTo>
                  <a:cubicBezTo>
                    <a:pt x="164" y="40"/>
                    <a:pt x="168" y="33"/>
                    <a:pt x="165" y="39"/>
                  </a:cubicBezTo>
                  <a:cubicBezTo>
                    <a:pt x="167" y="36"/>
                    <a:pt x="167" y="36"/>
                    <a:pt x="167" y="36"/>
                  </a:cubicBezTo>
                  <a:cubicBezTo>
                    <a:pt x="166" y="37"/>
                    <a:pt x="166" y="38"/>
                    <a:pt x="166" y="39"/>
                  </a:cubicBezTo>
                  <a:cubicBezTo>
                    <a:pt x="166" y="40"/>
                    <a:pt x="169" y="36"/>
                    <a:pt x="167" y="40"/>
                  </a:cubicBezTo>
                  <a:cubicBezTo>
                    <a:pt x="167" y="40"/>
                    <a:pt x="168" y="40"/>
                    <a:pt x="169" y="37"/>
                  </a:cubicBezTo>
                  <a:cubicBezTo>
                    <a:pt x="169" y="36"/>
                    <a:pt x="167" y="39"/>
                    <a:pt x="169" y="35"/>
                  </a:cubicBezTo>
                  <a:cubicBezTo>
                    <a:pt x="168" y="39"/>
                    <a:pt x="170" y="35"/>
                    <a:pt x="170" y="34"/>
                  </a:cubicBezTo>
                  <a:cubicBezTo>
                    <a:pt x="170" y="36"/>
                    <a:pt x="170" y="36"/>
                    <a:pt x="170" y="36"/>
                  </a:cubicBezTo>
                  <a:cubicBezTo>
                    <a:pt x="170" y="35"/>
                    <a:pt x="170" y="36"/>
                    <a:pt x="171" y="34"/>
                  </a:cubicBezTo>
                  <a:cubicBezTo>
                    <a:pt x="170" y="37"/>
                    <a:pt x="170" y="37"/>
                    <a:pt x="170" y="37"/>
                  </a:cubicBezTo>
                  <a:cubicBezTo>
                    <a:pt x="172" y="34"/>
                    <a:pt x="172" y="34"/>
                    <a:pt x="172" y="34"/>
                  </a:cubicBezTo>
                  <a:cubicBezTo>
                    <a:pt x="173" y="34"/>
                    <a:pt x="170" y="39"/>
                    <a:pt x="171" y="38"/>
                  </a:cubicBezTo>
                  <a:cubicBezTo>
                    <a:pt x="170" y="40"/>
                    <a:pt x="170" y="40"/>
                    <a:pt x="170" y="40"/>
                  </a:cubicBezTo>
                  <a:cubicBezTo>
                    <a:pt x="170" y="40"/>
                    <a:pt x="169" y="42"/>
                    <a:pt x="170" y="41"/>
                  </a:cubicBezTo>
                  <a:cubicBezTo>
                    <a:pt x="171" y="39"/>
                    <a:pt x="172" y="37"/>
                    <a:pt x="173" y="35"/>
                  </a:cubicBezTo>
                  <a:cubicBezTo>
                    <a:pt x="174" y="34"/>
                    <a:pt x="172" y="38"/>
                    <a:pt x="174" y="36"/>
                  </a:cubicBezTo>
                  <a:cubicBezTo>
                    <a:pt x="172" y="38"/>
                    <a:pt x="172" y="38"/>
                    <a:pt x="172" y="38"/>
                  </a:cubicBezTo>
                  <a:cubicBezTo>
                    <a:pt x="172" y="39"/>
                    <a:pt x="171" y="42"/>
                    <a:pt x="171" y="42"/>
                  </a:cubicBezTo>
                  <a:cubicBezTo>
                    <a:pt x="172" y="41"/>
                    <a:pt x="174" y="38"/>
                    <a:pt x="174" y="37"/>
                  </a:cubicBezTo>
                  <a:cubicBezTo>
                    <a:pt x="174" y="37"/>
                    <a:pt x="174" y="39"/>
                    <a:pt x="173" y="40"/>
                  </a:cubicBezTo>
                  <a:cubicBezTo>
                    <a:pt x="174" y="40"/>
                    <a:pt x="174" y="38"/>
                    <a:pt x="175" y="37"/>
                  </a:cubicBezTo>
                  <a:cubicBezTo>
                    <a:pt x="175" y="38"/>
                    <a:pt x="174" y="41"/>
                    <a:pt x="174" y="43"/>
                  </a:cubicBezTo>
                  <a:cubicBezTo>
                    <a:pt x="172" y="46"/>
                    <a:pt x="172" y="46"/>
                    <a:pt x="172" y="46"/>
                  </a:cubicBezTo>
                  <a:cubicBezTo>
                    <a:pt x="172" y="46"/>
                    <a:pt x="172" y="46"/>
                    <a:pt x="172" y="46"/>
                  </a:cubicBezTo>
                  <a:cubicBezTo>
                    <a:pt x="170" y="49"/>
                    <a:pt x="171" y="49"/>
                    <a:pt x="169" y="52"/>
                  </a:cubicBezTo>
                  <a:cubicBezTo>
                    <a:pt x="169" y="52"/>
                    <a:pt x="170" y="51"/>
                    <a:pt x="171" y="51"/>
                  </a:cubicBezTo>
                  <a:cubicBezTo>
                    <a:pt x="172" y="45"/>
                    <a:pt x="175" y="44"/>
                    <a:pt x="177" y="40"/>
                  </a:cubicBezTo>
                  <a:cubicBezTo>
                    <a:pt x="178" y="39"/>
                    <a:pt x="172" y="51"/>
                    <a:pt x="176" y="44"/>
                  </a:cubicBezTo>
                  <a:cubicBezTo>
                    <a:pt x="177" y="43"/>
                    <a:pt x="179" y="40"/>
                    <a:pt x="178" y="41"/>
                  </a:cubicBezTo>
                  <a:cubicBezTo>
                    <a:pt x="178" y="42"/>
                    <a:pt x="180" y="37"/>
                    <a:pt x="180" y="39"/>
                  </a:cubicBezTo>
                  <a:cubicBezTo>
                    <a:pt x="179" y="40"/>
                    <a:pt x="178" y="44"/>
                    <a:pt x="176" y="46"/>
                  </a:cubicBezTo>
                  <a:cubicBezTo>
                    <a:pt x="177" y="45"/>
                    <a:pt x="177" y="45"/>
                    <a:pt x="176" y="45"/>
                  </a:cubicBezTo>
                  <a:cubicBezTo>
                    <a:pt x="176" y="47"/>
                    <a:pt x="174" y="49"/>
                    <a:pt x="175" y="50"/>
                  </a:cubicBezTo>
                  <a:cubicBezTo>
                    <a:pt x="175" y="50"/>
                    <a:pt x="176" y="50"/>
                    <a:pt x="177" y="47"/>
                  </a:cubicBezTo>
                  <a:cubicBezTo>
                    <a:pt x="178" y="45"/>
                    <a:pt x="176" y="47"/>
                    <a:pt x="178" y="45"/>
                  </a:cubicBezTo>
                  <a:cubicBezTo>
                    <a:pt x="179" y="44"/>
                    <a:pt x="177" y="48"/>
                    <a:pt x="180" y="44"/>
                  </a:cubicBezTo>
                  <a:cubicBezTo>
                    <a:pt x="179" y="44"/>
                    <a:pt x="180" y="41"/>
                    <a:pt x="181" y="40"/>
                  </a:cubicBezTo>
                  <a:cubicBezTo>
                    <a:pt x="182" y="39"/>
                    <a:pt x="182" y="39"/>
                    <a:pt x="182" y="39"/>
                  </a:cubicBezTo>
                  <a:cubicBezTo>
                    <a:pt x="181" y="40"/>
                    <a:pt x="181" y="40"/>
                    <a:pt x="181" y="40"/>
                  </a:cubicBezTo>
                  <a:cubicBezTo>
                    <a:pt x="181" y="42"/>
                    <a:pt x="183" y="37"/>
                    <a:pt x="183" y="38"/>
                  </a:cubicBezTo>
                  <a:cubicBezTo>
                    <a:pt x="182" y="42"/>
                    <a:pt x="182" y="42"/>
                    <a:pt x="182" y="42"/>
                  </a:cubicBezTo>
                  <a:cubicBezTo>
                    <a:pt x="181" y="45"/>
                    <a:pt x="182" y="40"/>
                    <a:pt x="179" y="45"/>
                  </a:cubicBezTo>
                  <a:cubicBezTo>
                    <a:pt x="180" y="45"/>
                    <a:pt x="181" y="43"/>
                    <a:pt x="181" y="44"/>
                  </a:cubicBezTo>
                  <a:cubicBezTo>
                    <a:pt x="180" y="45"/>
                    <a:pt x="180" y="45"/>
                    <a:pt x="180" y="45"/>
                  </a:cubicBezTo>
                  <a:cubicBezTo>
                    <a:pt x="180" y="45"/>
                    <a:pt x="178" y="52"/>
                    <a:pt x="180" y="48"/>
                  </a:cubicBezTo>
                  <a:cubicBezTo>
                    <a:pt x="181" y="47"/>
                    <a:pt x="181" y="47"/>
                    <a:pt x="182" y="45"/>
                  </a:cubicBezTo>
                  <a:cubicBezTo>
                    <a:pt x="183" y="45"/>
                    <a:pt x="184" y="43"/>
                    <a:pt x="185" y="43"/>
                  </a:cubicBezTo>
                  <a:cubicBezTo>
                    <a:pt x="183" y="47"/>
                    <a:pt x="186" y="44"/>
                    <a:pt x="184" y="47"/>
                  </a:cubicBezTo>
                  <a:cubicBezTo>
                    <a:pt x="184" y="45"/>
                    <a:pt x="183" y="45"/>
                    <a:pt x="181" y="48"/>
                  </a:cubicBezTo>
                  <a:cubicBezTo>
                    <a:pt x="179" y="52"/>
                    <a:pt x="180" y="47"/>
                    <a:pt x="178" y="51"/>
                  </a:cubicBezTo>
                  <a:cubicBezTo>
                    <a:pt x="179" y="51"/>
                    <a:pt x="177" y="55"/>
                    <a:pt x="176" y="58"/>
                  </a:cubicBezTo>
                  <a:cubicBezTo>
                    <a:pt x="176" y="58"/>
                    <a:pt x="177" y="57"/>
                    <a:pt x="177" y="57"/>
                  </a:cubicBezTo>
                  <a:cubicBezTo>
                    <a:pt x="178" y="55"/>
                    <a:pt x="178" y="54"/>
                    <a:pt x="179" y="52"/>
                  </a:cubicBezTo>
                  <a:cubicBezTo>
                    <a:pt x="180" y="53"/>
                    <a:pt x="181" y="52"/>
                    <a:pt x="183" y="50"/>
                  </a:cubicBezTo>
                  <a:cubicBezTo>
                    <a:pt x="182" y="51"/>
                    <a:pt x="181" y="54"/>
                    <a:pt x="181" y="54"/>
                  </a:cubicBezTo>
                  <a:cubicBezTo>
                    <a:pt x="182" y="53"/>
                    <a:pt x="183" y="54"/>
                    <a:pt x="183" y="55"/>
                  </a:cubicBezTo>
                  <a:cubicBezTo>
                    <a:pt x="185" y="51"/>
                    <a:pt x="185" y="55"/>
                    <a:pt x="186" y="51"/>
                  </a:cubicBezTo>
                  <a:cubicBezTo>
                    <a:pt x="186" y="50"/>
                    <a:pt x="187" y="47"/>
                    <a:pt x="188" y="46"/>
                  </a:cubicBezTo>
                  <a:cubicBezTo>
                    <a:pt x="188" y="46"/>
                    <a:pt x="187" y="47"/>
                    <a:pt x="187" y="48"/>
                  </a:cubicBezTo>
                  <a:cubicBezTo>
                    <a:pt x="189" y="46"/>
                    <a:pt x="186" y="52"/>
                    <a:pt x="188" y="49"/>
                  </a:cubicBezTo>
                  <a:cubicBezTo>
                    <a:pt x="186" y="50"/>
                    <a:pt x="185" y="53"/>
                    <a:pt x="184" y="57"/>
                  </a:cubicBezTo>
                  <a:cubicBezTo>
                    <a:pt x="185" y="55"/>
                    <a:pt x="182" y="59"/>
                    <a:pt x="183" y="59"/>
                  </a:cubicBezTo>
                  <a:cubicBezTo>
                    <a:pt x="185" y="58"/>
                    <a:pt x="186" y="57"/>
                    <a:pt x="187" y="56"/>
                  </a:cubicBezTo>
                  <a:cubicBezTo>
                    <a:pt x="186" y="60"/>
                    <a:pt x="189" y="57"/>
                    <a:pt x="190" y="58"/>
                  </a:cubicBezTo>
                  <a:cubicBezTo>
                    <a:pt x="190" y="59"/>
                    <a:pt x="187" y="63"/>
                    <a:pt x="188" y="63"/>
                  </a:cubicBezTo>
                  <a:cubicBezTo>
                    <a:pt x="188" y="64"/>
                    <a:pt x="189" y="60"/>
                    <a:pt x="189" y="61"/>
                  </a:cubicBezTo>
                  <a:cubicBezTo>
                    <a:pt x="189" y="62"/>
                    <a:pt x="189" y="62"/>
                    <a:pt x="189" y="62"/>
                  </a:cubicBezTo>
                  <a:cubicBezTo>
                    <a:pt x="189" y="61"/>
                    <a:pt x="189" y="65"/>
                    <a:pt x="192" y="60"/>
                  </a:cubicBezTo>
                  <a:cubicBezTo>
                    <a:pt x="189" y="64"/>
                    <a:pt x="189" y="64"/>
                    <a:pt x="189" y="64"/>
                  </a:cubicBezTo>
                  <a:cubicBezTo>
                    <a:pt x="189" y="64"/>
                    <a:pt x="190" y="64"/>
                    <a:pt x="190" y="63"/>
                  </a:cubicBezTo>
                  <a:cubicBezTo>
                    <a:pt x="189" y="66"/>
                    <a:pt x="189" y="66"/>
                    <a:pt x="189" y="66"/>
                  </a:cubicBezTo>
                  <a:cubicBezTo>
                    <a:pt x="188" y="69"/>
                    <a:pt x="190" y="66"/>
                    <a:pt x="190" y="66"/>
                  </a:cubicBezTo>
                  <a:cubicBezTo>
                    <a:pt x="191" y="64"/>
                    <a:pt x="191" y="64"/>
                    <a:pt x="191" y="64"/>
                  </a:cubicBezTo>
                  <a:cubicBezTo>
                    <a:pt x="193" y="63"/>
                    <a:pt x="192" y="65"/>
                    <a:pt x="194" y="65"/>
                  </a:cubicBezTo>
                  <a:cubicBezTo>
                    <a:pt x="192" y="67"/>
                    <a:pt x="192" y="67"/>
                    <a:pt x="192" y="67"/>
                  </a:cubicBezTo>
                  <a:cubicBezTo>
                    <a:pt x="194" y="66"/>
                    <a:pt x="194" y="66"/>
                    <a:pt x="194" y="66"/>
                  </a:cubicBezTo>
                  <a:cubicBezTo>
                    <a:pt x="192" y="68"/>
                    <a:pt x="192" y="70"/>
                    <a:pt x="193" y="68"/>
                  </a:cubicBezTo>
                  <a:cubicBezTo>
                    <a:pt x="189" y="73"/>
                    <a:pt x="189" y="73"/>
                    <a:pt x="189" y="73"/>
                  </a:cubicBezTo>
                  <a:cubicBezTo>
                    <a:pt x="189" y="71"/>
                    <a:pt x="191" y="70"/>
                    <a:pt x="192" y="68"/>
                  </a:cubicBezTo>
                  <a:cubicBezTo>
                    <a:pt x="193" y="66"/>
                    <a:pt x="192" y="66"/>
                    <a:pt x="190" y="68"/>
                  </a:cubicBezTo>
                  <a:cubicBezTo>
                    <a:pt x="190" y="69"/>
                    <a:pt x="191" y="68"/>
                    <a:pt x="191" y="68"/>
                  </a:cubicBezTo>
                  <a:cubicBezTo>
                    <a:pt x="190" y="71"/>
                    <a:pt x="189" y="70"/>
                    <a:pt x="188" y="72"/>
                  </a:cubicBezTo>
                  <a:cubicBezTo>
                    <a:pt x="188" y="72"/>
                    <a:pt x="188" y="73"/>
                    <a:pt x="189" y="72"/>
                  </a:cubicBezTo>
                  <a:cubicBezTo>
                    <a:pt x="187" y="74"/>
                    <a:pt x="187" y="74"/>
                    <a:pt x="187" y="73"/>
                  </a:cubicBezTo>
                  <a:cubicBezTo>
                    <a:pt x="188" y="72"/>
                    <a:pt x="187" y="72"/>
                    <a:pt x="188" y="71"/>
                  </a:cubicBezTo>
                  <a:cubicBezTo>
                    <a:pt x="186" y="73"/>
                    <a:pt x="186" y="74"/>
                    <a:pt x="185" y="73"/>
                  </a:cubicBezTo>
                  <a:cubicBezTo>
                    <a:pt x="187" y="70"/>
                    <a:pt x="183" y="74"/>
                    <a:pt x="183" y="73"/>
                  </a:cubicBezTo>
                  <a:cubicBezTo>
                    <a:pt x="185" y="71"/>
                    <a:pt x="186" y="69"/>
                    <a:pt x="187" y="68"/>
                  </a:cubicBezTo>
                  <a:cubicBezTo>
                    <a:pt x="187" y="66"/>
                    <a:pt x="187" y="68"/>
                    <a:pt x="187" y="66"/>
                  </a:cubicBezTo>
                  <a:cubicBezTo>
                    <a:pt x="186" y="68"/>
                    <a:pt x="184" y="71"/>
                    <a:pt x="183" y="72"/>
                  </a:cubicBezTo>
                  <a:cubicBezTo>
                    <a:pt x="184" y="70"/>
                    <a:pt x="184" y="70"/>
                    <a:pt x="184" y="70"/>
                  </a:cubicBezTo>
                  <a:cubicBezTo>
                    <a:pt x="183" y="71"/>
                    <a:pt x="181" y="74"/>
                    <a:pt x="181" y="73"/>
                  </a:cubicBezTo>
                  <a:cubicBezTo>
                    <a:pt x="180" y="71"/>
                    <a:pt x="179" y="71"/>
                    <a:pt x="178" y="70"/>
                  </a:cubicBezTo>
                  <a:cubicBezTo>
                    <a:pt x="179" y="68"/>
                    <a:pt x="179" y="68"/>
                    <a:pt x="179" y="68"/>
                  </a:cubicBezTo>
                  <a:cubicBezTo>
                    <a:pt x="176" y="72"/>
                    <a:pt x="177" y="69"/>
                    <a:pt x="175" y="70"/>
                  </a:cubicBezTo>
                  <a:cubicBezTo>
                    <a:pt x="175" y="68"/>
                    <a:pt x="172" y="71"/>
                    <a:pt x="173" y="67"/>
                  </a:cubicBezTo>
                  <a:cubicBezTo>
                    <a:pt x="170" y="68"/>
                    <a:pt x="168" y="69"/>
                    <a:pt x="166" y="67"/>
                  </a:cubicBezTo>
                  <a:cubicBezTo>
                    <a:pt x="168" y="64"/>
                    <a:pt x="168" y="64"/>
                    <a:pt x="168" y="64"/>
                  </a:cubicBezTo>
                  <a:cubicBezTo>
                    <a:pt x="166" y="66"/>
                    <a:pt x="168" y="62"/>
                    <a:pt x="168" y="63"/>
                  </a:cubicBezTo>
                  <a:cubicBezTo>
                    <a:pt x="167" y="65"/>
                    <a:pt x="166" y="66"/>
                    <a:pt x="165" y="67"/>
                  </a:cubicBezTo>
                  <a:cubicBezTo>
                    <a:pt x="165" y="65"/>
                    <a:pt x="163" y="67"/>
                    <a:pt x="161" y="68"/>
                  </a:cubicBezTo>
                  <a:cubicBezTo>
                    <a:pt x="162" y="66"/>
                    <a:pt x="162" y="66"/>
                    <a:pt x="162" y="66"/>
                  </a:cubicBezTo>
                  <a:cubicBezTo>
                    <a:pt x="159" y="70"/>
                    <a:pt x="160" y="66"/>
                    <a:pt x="159" y="65"/>
                  </a:cubicBezTo>
                  <a:cubicBezTo>
                    <a:pt x="159" y="64"/>
                    <a:pt x="160" y="62"/>
                    <a:pt x="160" y="62"/>
                  </a:cubicBezTo>
                  <a:cubicBezTo>
                    <a:pt x="158" y="65"/>
                    <a:pt x="157" y="65"/>
                    <a:pt x="156" y="66"/>
                  </a:cubicBezTo>
                  <a:cubicBezTo>
                    <a:pt x="155" y="66"/>
                    <a:pt x="155" y="65"/>
                    <a:pt x="155" y="63"/>
                  </a:cubicBezTo>
                  <a:cubicBezTo>
                    <a:pt x="150" y="67"/>
                    <a:pt x="149" y="63"/>
                    <a:pt x="146" y="65"/>
                  </a:cubicBezTo>
                  <a:cubicBezTo>
                    <a:pt x="147" y="62"/>
                    <a:pt x="147" y="62"/>
                    <a:pt x="147" y="62"/>
                  </a:cubicBezTo>
                  <a:cubicBezTo>
                    <a:pt x="143" y="66"/>
                    <a:pt x="142" y="60"/>
                    <a:pt x="139" y="63"/>
                  </a:cubicBezTo>
                  <a:cubicBezTo>
                    <a:pt x="141" y="58"/>
                    <a:pt x="141" y="58"/>
                    <a:pt x="141" y="58"/>
                  </a:cubicBezTo>
                  <a:cubicBezTo>
                    <a:pt x="140" y="57"/>
                    <a:pt x="139" y="59"/>
                    <a:pt x="138" y="62"/>
                  </a:cubicBezTo>
                  <a:cubicBezTo>
                    <a:pt x="138" y="61"/>
                    <a:pt x="135" y="64"/>
                    <a:pt x="136" y="60"/>
                  </a:cubicBezTo>
                  <a:cubicBezTo>
                    <a:pt x="136" y="59"/>
                    <a:pt x="135" y="62"/>
                    <a:pt x="134" y="62"/>
                  </a:cubicBezTo>
                  <a:cubicBezTo>
                    <a:pt x="133" y="60"/>
                    <a:pt x="133" y="60"/>
                    <a:pt x="131" y="61"/>
                  </a:cubicBezTo>
                  <a:cubicBezTo>
                    <a:pt x="131" y="61"/>
                    <a:pt x="131" y="61"/>
                    <a:pt x="131" y="61"/>
                  </a:cubicBezTo>
                  <a:cubicBezTo>
                    <a:pt x="132" y="60"/>
                    <a:pt x="133" y="58"/>
                    <a:pt x="132" y="58"/>
                  </a:cubicBezTo>
                  <a:cubicBezTo>
                    <a:pt x="132" y="59"/>
                    <a:pt x="131" y="56"/>
                    <a:pt x="130" y="61"/>
                  </a:cubicBezTo>
                  <a:cubicBezTo>
                    <a:pt x="130" y="58"/>
                    <a:pt x="126" y="63"/>
                    <a:pt x="126" y="58"/>
                  </a:cubicBezTo>
                  <a:cubicBezTo>
                    <a:pt x="126" y="60"/>
                    <a:pt x="125" y="60"/>
                    <a:pt x="125" y="61"/>
                  </a:cubicBezTo>
                  <a:cubicBezTo>
                    <a:pt x="124" y="60"/>
                    <a:pt x="124" y="57"/>
                    <a:pt x="122" y="59"/>
                  </a:cubicBezTo>
                  <a:cubicBezTo>
                    <a:pt x="122" y="58"/>
                    <a:pt x="123" y="57"/>
                    <a:pt x="123" y="57"/>
                  </a:cubicBezTo>
                  <a:cubicBezTo>
                    <a:pt x="122" y="57"/>
                    <a:pt x="122" y="58"/>
                    <a:pt x="121" y="59"/>
                  </a:cubicBezTo>
                  <a:cubicBezTo>
                    <a:pt x="119" y="61"/>
                    <a:pt x="119" y="55"/>
                    <a:pt x="117" y="55"/>
                  </a:cubicBezTo>
                  <a:cubicBezTo>
                    <a:pt x="113" y="57"/>
                    <a:pt x="110" y="55"/>
                    <a:pt x="107" y="54"/>
                  </a:cubicBezTo>
                  <a:cubicBezTo>
                    <a:pt x="108" y="53"/>
                    <a:pt x="108" y="53"/>
                    <a:pt x="108" y="53"/>
                  </a:cubicBezTo>
                  <a:cubicBezTo>
                    <a:pt x="106" y="57"/>
                    <a:pt x="107" y="48"/>
                    <a:pt x="104" y="54"/>
                  </a:cubicBezTo>
                  <a:cubicBezTo>
                    <a:pt x="104" y="53"/>
                    <a:pt x="104" y="53"/>
                    <a:pt x="104" y="51"/>
                  </a:cubicBezTo>
                  <a:cubicBezTo>
                    <a:pt x="103" y="54"/>
                    <a:pt x="103" y="48"/>
                    <a:pt x="101" y="51"/>
                  </a:cubicBezTo>
                  <a:cubicBezTo>
                    <a:pt x="101" y="50"/>
                    <a:pt x="101" y="50"/>
                    <a:pt x="101" y="50"/>
                  </a:cubicBezTo>
                  <a:cubicBezTo>
                    <a:pt x="101" y="48"/>
                    <a:pt x="99" y="51"/>
                    <a:pt x="99" y="48"/>
                  </a:cubicBezTo>
                  <a:cubicBezTo>
                    <a:pt x="99" y="48"/>
                    <a:pt x="99" y="47"/>
                    <a:pt x="100" y="46"/>
                  </a:cubicBezTo>
                  <a:cubicBezTo>
                    <a:pt x="100" y="44"/>
                    <a:pt x="97" y="50"/>
                    <a:pt x="98" y="45"/>
                  </a:cubicBezTo>
                  <a:cubicBezTo>
                    <a:pt x="98" y="45"/>
                    <a:pt x="98" y="48"/>
                    <a:pt x="98" y="48"/>
                  </a:cubicBezTo>
                  <a:cubicBezTo>
                    <a:pt x="96" y="45"/>
                    <a:pt x="92" y="47"/>
                    <a:pt x="89" y="48"/>
                  </a:cubicBezTo>
                  <a:cubicBezTo>
                    <a:pt x="88" y="44"/>
                    <a:pt x="91" y="39"/>
                    <a:pt x="89" y="42"/>
                  </a:cubicBezTo>
                  <a:cubicBezTo>
                    <a:pt x="89" y="41"/>
                    <a:pt x="88" y="44"/>
                    <a:pt x="88" y="43"/>
                  </a:cubicBezTo>
                  <a:cubicBezTo>
                    <a:pt x="87" y="44"/>
                    <a:pt x="89" y="37"/>
                    <a:pt x="88" y="40"/>
                  </a:cubicBezTo>
                  <a:cubicBezTo>
                    <a:pt x="87" y="43"/>
                    <a:pt x="87" y="41"/>
                    <a:pt x="87" y="43"/>
                  </a:cubicBezTo>
                  <a:cubicBezTo>
                    <a:pt x="86" y="41"/>
                    <a:pt x="87" y="38"/>
                    <a:pt x="85" y="40"/>
                  </a:cubicBezTo>
                  <a:cubicBezTo>
                    <a:pt x="86" y="39"/>
                    <a:pt x="86" y="39"/>
                    <a:pt x="86" y="39"/>
                  </a:cubicBezTo>
                  <a:cubicBezTo>
                    <a:pt x="83" y="43"/>
                    <a:pt x="83" y="40"/>
                    <a:pt x="80" y="45"/>
                  </a:cubicBezTo>
                  <a:cubicBezTo>
                    <a:pt x="74" y="44"/>
                    <a:pt x="67" y="45"/>
                    <a:pt x="61" y="44"/>
                  </a:cubicBezTo>
                  <a:cubicBezTo>
                    <a:pt x="55" y="42"/>
                    <a:pt x="49" y="42"/>
                    <a:pt x="44" y="38"/>
                  </a:cubicBezTo>
                  <a:cubicBezTo>
                    <a:pt x="44" y="33"/>
                    <a:pt x="44" y="33"/>
                    <a:pt x="42" y="34"/>
                  </a:cubicBezTo>
                  <a:cubicBezTo>
                    <a:pt x="42" y="33"/>
                    <a:pt x="42" y="33"/>
                    <a:pt x="42" y="33"/>
                  </a:cubicBezTo>
                  <a:cubicBezTo>
                    <a:pt x="41" y="36"/>
                    <a:pt x="41" y="33"/>
                    <a:pt x="40" y="36"/>
                  </a:cubicBezTo>
                  <a:cubicBezTo>
                    <a:pt x="38" y="35"/>
                    <a:pt x="35" y="35"/>
                    <a:pt x="33" y="34"/>
                  </a:cubicBezTo>
                  <a:cubicBezTo>
                    <a:pt x="34" y="34"/>
                    <a:pt x="35" y="31"/>
                    <a:pt x="34" y="31"/>
                  </a:cubicBezTo>
                  <a:cubicBezTo>
                    <a:pt x="33" y="34"/>
                    <a:pt x="33" y="34"/>
                    <a:pt x="33" y="34"/>
                  </a:cubicBezTo>
                  <a:cubicBezTo>
                    <a:pt x="33" y="33"/>
                    <a:pt x="33" y="33"/>
                    <a:pt x="33" y="33"/>
                  </a:cubicBezTo>
                  <a:cubicBezTo>
                    <a:pt x="33" y="33"/>
                    <a:pt x="32" y="35"/>
                    <a:pt x="32" y="36"/>
                  </a:cubicBezTo>
                  <a:cubicBezTo>
                    <a:pt x="25" y="37"/>
                    <a:pt x="22" y="28"/>
                    <a:pt x="16" y="28"/>
                  </a:cubicBezTo>
                  <a:cubicBezTo>
                    <a:pt x="15" y="26"/>
                    <a:pt x="13" y="26"/>
                    <a:pt x="11" y="27"/>
                  </a:cubicBezTo>
                  <a:cubicBezTo>
                    <a:pt x="8" y="21"/>
                    <a:pt x="5" y="16"/>
                    <a:pt x="0" y="18"/>
                  </a:cubicBezTo>
                  <a:cubicBezTo>
                    <a:pt x="0" y="18"/>
                    <a:pt x="3" y="9"/>
                    <a:pt x="6"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55"/>
            <p:cNvSpPr/>
            <p:nvPr/>
          </p:nvSpPr>
          <p:spPr bwMode="auto">
            <a:xfrm>
              <a:off x="1366838" y="1614488"/>
              <a:ext cx="9525" cy="22225"/>
            </a:xfrm>
            <a:custGeom>
              <a:avLst/>
              <a:gdLst>
                <a:gd name="T0" fmla="*/ 0 w 2"/>
                <a:gd name="T1" fmla="*/ 5 h 5"/>
                <a:gd name="T2" fmla="*/ 2 w 2"/>
                <a:gd name="T3" fmla="*/ 0 h 5"/>
                <a:gd name="T4" fmla="*/ 0 w 2"/>
                <a:gd name="T5" fmla="*/ 5 h 5"/>
              </a:gdLst>
              <a:ahLst/>
              <a:cxnLst>
                <a:cxn ang="0">
                  <a:pos x="T0" y="T1"/>
                </a:cxn>
                <a:cxn ang="0">
                  <a:pos x="T2" y="T3"/>
                </a:cxn>
                <a:cxn ang="0">
                  <a:pos x="T4" y="T5"/>
                </a:cxn>
              </a:cxnLst>
              <a:rect l="0" t="0" r="r" b="b"/>
              <a:pathLst>
                <a:path w="2" h="5">
                  <a:moveTo>
                    <a:pt x="0" y="5"/>
                  </a:moveTo>
                  <a:cubicBezTo>
                    <a:pt x="1" y="3"/>
                    <a:pt x="1" y="2"/>
                    <a:pt x="2" y="0"/>
                  </a:cubicBez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56"/>
            <p:cNvSpPr/>
            <p:nvPr/>
          </p:nvSpPr>
          <p:spPr bwMode="auto">
            <a:xfrm>
              <a:off x="1349376" y="1530350"/>
              <a:ext cx="9525" cy="12700"/>
            </a:xfrm>
            <a:custGeom>
              <a:avLst/>
              <a:gdLst>
                <a:gd name="T0" fmla="*/ 0 w 2"/>
                <a:gd name="T1" fmla="*/ 2 h 3"/>
                <a:gd name="T2" fmla="*/ 1 w 2"/>
                <a:gd name="T3" fmla="*/ 1 h 3"/>
                <a:gd name="T4" fmla="*/ 1 w 2"/>
                <a:gd name="T5" fmla="*/ 1 h 3"/>
                <a:gd name="T6" fmla="*/ 0 w 2"/>
                <a:gd name="T7" fmla="*/ 2 h 3"/>
              </a:gdLst>
              <a:ahLst/>
              <a:cxnLst>
                <a:cxn ang="0">
                  <a:pos x="T0" y="T1"/>
                </a:cxn>
                <a:cxn ang="0">
                  <a:pos x="T2" y="T3"/>
                </a:cxn>
                <a:cxn ang="0">
                  <a:pos x="T4" y="T5"/>
                </a:cxn>
                <a:cxn ang="0">
                  <a:pos x="T6" y="T7"/>
                </a:cxn>
              </a:cxnLst>
              <a:rect l="0" t="0" r="r" b="b"/>
              <a:pathLst>
                <a:path w="2" h="3">
                  <a:moveTo>
                    <a:pt x="0" y="2"/>
                  </a:moveTo>
                  <a:cubicBezTo>
                    <a:pt x="0" y="3"/>
                    <a:pt x="0" y="2"/>
                    <a:pt x="1" y="1"/>
                  </a:cubicBezTo>
                  <a:cubicBezTo>
                    <a:pt x="1" y="1"/>
                    <a:pt x="2" y="0"/>
                    <a:pt x="1" y="1"/>
                  </a:cubicBezTo>
                  <a:cubicBezTo>
                    <a:pt x="1" y="1"/>
                    <a:pt x="1"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57"/>
            <p:cNvSpPr/>
            <p:nvPr/>
          </p:nvSpPr>
          <p:spPr bwMode="auto">
            <a:xfrm>
              <a:off x="1336676" y="1520825"/>
              <a:ext cx="12700" cy="9525"/>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0"/>
                    <a:pt x="3" y="0"/>
                    <a:pt x="3" y="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58"/>
            <p:cNvSpPr/>
            <p:nvPr/>
          </p:nvSpPr>
          <p:spPr bwMode="auto">
            <a:xfrm>
              <a:off x="1336676" y="1487488"/>
              <a:ext cx="4763" cy="7937"/>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1"/>
                    <a:pt x="1" y="0"/>
                    <a:pt x="1" y="1"/>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59"/>
            <p:cNvSpPr/>
            <p:nvPr/>
          </p:nvSpPr>
          <p:spPr bwMode="auto">
            <a:xfrm>
              <a:off x="1328738" y="1500188"/>
              <a:ext cx="7938" cy="12700"/>
            </a:xfrm>
            <a:custGeom>
              <a:avLst/>
              <a:gdLst>
                <a:gd name="T0" fmla="*/ 1 w 2"/>
                <a:gd name="T1" fmla="*/ 3 h 3"/>
                <a:gd name="T2" fmla="*/ 1 w 2"/>
                <a:gd name="T3" fmla="*/ 1 h 3"/>
                <a:gd name="T4" fmla="*/ 1 w 2"/>
                <a:gd name="T5" fmla="*/ 3 h 3"/>
              </a:gdLst>
              <a:ahLst/>
              <a:cxnLst>
                <a:cxn ang="0">
                  <a:pos x="T0" y="T1"/>
                </a:cxn>
                <a:cxn ang="0">
                  <a:pos x="T2" y="T3"/>
                </a:cxn>
                <a:cxn ang="0">
                  <a:pos x="T4" y="T5"/>
                </a:cxn>
              </a:cxnLst>
              <a:rect l="0" t="0" r="r" b="b"/>
              <a:pathLst>
                <a:path w="2" h="3">
                  <a:moveTo>
                    <a:pt x="1" y="3"/>
                  </a:moveTo>
                  <a:cubicBezTo>
                    <a:pt x="0" y="3"/>
                    <a:pt x="1" y="2"/>
                    <a:pt x="1" y="1"/>
                  </a:cubicBezTo>
                  <a:cubicBezTo>
                    <a:pt x="0" y="2"/>
                    <a:pt x="2" y="0"/>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60"/>
            <p:cNvSpPr/>
            <p:nvPr/>
          </p:nvSpPr>
          <p:spPr bwMode="auto">
            <a:xfrm>
              <a:off x="1308101" y="1470025"/>
              <a:ext cx="7938" cy="12700"/>
            </a:xfrm>
            <a:custGeom>
              <a:avLst/>
              <a:gdLst>
                <a:gd name="T0" fmla="*/ 1 w 2"/>
                <a:gd name="T1" fmla="*/ 2 h 3"/>
                <a:gd name="T2" fmla="*/ 0 w 2"/>
                <a:gd name="T3" fmla="*/ 1 h 3"/>
                <a:gd name="T4" fmla="*/ 1 w 2"/>
                <a:gd name="T5" fmla="*/ 2 h 3"/>
              </a:gdLst>
              <a:ahLst/>
              <a:cxnLst>
                <a:cxn ang="0">
                  <a:pos x="T0" y="T1"/>
                </a:cxn>
                <a:cxn ang="0">
                  <a:pos x="T2" y="T3"/>
                </a:cxn>
                <a:cxn ang="0">
                  <a:pos x="T4" y="T5"/>
                </a:cxn>
              </a:cxnLst>
              <a:rect l="0" t="0" r="r" b="b"/>
              <a:pathLst>
                <a:path w="2" h="3">
                  <a:moveTo>
                    <a:pt x="1" y="2"/>
                  </a:moveTo>
                  <a:cubicBezTo>
                    <a:pt x="1" y="2"/>
                    <a:pt x="0" y="3"/>
                    <a:pt x="0" y="1"/>
                  </a:cubicBezTo>
                  <a:cubicBezTo>
                    <a:pt x="0" y="3"/>
                    <a:pt x="2" y="0"/>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61"/>
            <p:cNvSpPr/>
            <p:nvPr/>
          </p:nvSpPr>
          <p:spPr bwMode="auto">
            <a:xfrm>
              <a:off x="1290638" y="1474788"/>
              <a:ext cx="4763" cy="7937"/>
            </a:xfrm>
            <a:custGeom>
              <a:avLst/>
              <a:gdLst>
                <a:gd name="T0" fmla="*/ 1 w 1"/>
                <a:gd name="T1" fmla="*/ 2 h 2"/>
                <a:gd name="T2" fmla="*/ 0 w 1"/>
                <a:gd name="T3" fmla="*/ 2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0" y="2"/>
                  </a:cubicBezTo>
                  <a:cubicBezTo>
                    <a:pt x="0" y="1"/>
                    <a:pt x="1" y="0"/>
                    <a:pt x="1" y="0"/>
                  </a:cubicBez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62"/>
            <p:cNvSpPr/>
            <p:nvPr/>
          </p:nvSpPr>
          <p:spPr bwMode="auto">
            <a:xfrm>
              <a:off x="1035051" y="1411288"/>
              <a:ext cx="4763" cy="3175"/>
            </a:xfrm>
            <a:custGeom>
              <a:avLst/>
              <a:gdLst>
                <a:gd name="T0" fmla="*/ 0 w 3"/>
                <a:gd name="T1" fmla="*/ 2 h 2"/>
                <a:gd name="T2" fmla="*/ 3 w 3"/>
                <a:gd name="T3" fmla="*/ 0 h 2"/>
                <a:gd name="T4" fmla="*/ 0 w 3"/>
                <a:gd name="T5" fmla="*/ 2 h 2"/>
                <a:gd name="T6" fmla="*/ 0 w 3"/>
                <a:gd name="T7" fmla="*/ 2 h 2"/>
              </a:gdLst>
              <a:ahLst/>
              <a:cxnLst>
                <a:cxn ang="0">
                  <a:pos x="T0" y="T1"/>
                </a:cxn>
                <a:cxn ang="0">
                  <a:pos x="T2" y="T3"/>
                </a:cxn>
                <a:cxn ang="0">
                  <a:pos x="T4" y="T5"/>
                </a:cxn>
                <a:cxn ang="0">
                  <a:pos x="T6" y="T7"/>
                </a:cxn>
              </a:cxnLst>
              <a:rect l="0" t="0" r="r" b="b"/>
              <a:pathLst>
                <a:path w="3" h="2">
                  <a:moveTo>
                    <a:pt x="0" y="2"/>
                  </a:moveTo>
                  <a:lnTo>
                    <a:pt x="3"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63"/>
            <p:cNvSpPr/>
            <p:nvPr/>
          </p:nvSpPr>
          <p:spPr bwMode="auto">
            <a:xfrm>
              <a:off x="925513" y="1373188"/>
              <a:ext cx="4763" cy="7937"/>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0" y="2"/>
                    <a:pt x="1" y="0"/>
                    <a:pt x="1" y="0"/>
                  </a:cubicBezTo>
                  <a:cubicBezTo>
                    <a:pt x="1" y="0"/>
                    <a:pt x="0"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64"/>
            <p:cNvSpPr/>
            <p:nvPr/>
          </p:nvSpPr>
          <p:spPr bwMode="auto">
            <a:xfrm>
              <a:off x="857251" y="1393825"/>
              <a:ext cx="4763" cy="12700"/>
            </a:xfrm>
            <a:custGeom>
              <a:avLst/>
              <a:gdLst>
                <a:gd name="T0" fmla="*/ 3 w 3"/>
                <a:gd name="T1" fmla="*/ 0 h 8"/>
                <a:gd name="T2" fmla="*/ 3 w 3"/>
                <a:gd name="T3" fmla="*/ 0 h 8"/>
                <a:gd name="T4" fmla="*/ 0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3" y="0"/>
                  </a:lnTo>
                  <a:lnTo>
                    <a:pt x="0" y="8"/>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65"/>
            <p:cNvSpPr/>
            <p:nvPr/>
          </p:nvSpPr>
          <p:spPr bwMode="auto">
            <a:xfrm>
              <a:off x="3749676" y="1462088"/>
              <a:ext cx="4763" cy="17462"/>
            </a:xfrm>
            <a:custGeom>
              <a:avLst/>
              <a:gdLst>
                <a:gd name="T0" fmla="*/ 0 w 1"/>
                <a:gd name="T1" fmla="*/ 1 h 4"/>
                <a:gd name="T2" fmla="*/ 0 w 1"/>
                <a:gd name="T3" fmla="*/ 2 h 4"/>
                <a:gd name="T4" fmla="*/ 0 w 1"/>
                <a:gd name="T5" fmla="*/ 1 h 4"/>
              </a:gdLst>
              <a:ahLst/>
              <a:cxnLst>
                <a:cxn ang="0">
                  <a:pos x="T0" y="T1"/>
                </a:cxn>
                <a:cxn ang="0">
                  <a:pos x="T2" y="T3"/>
                </a:cxn>
                <a:cxn ang="0">
                  <a:pos x="T4" y="T5"/>
                </a:cxn>
              </a:cxnLst>
              <a:rect l="0" t="0" r="r" b="b"/>
              <a:pathLst>
                <a:path w="1" h="4">
                  <a:moveTo>
                    <a:pt x="0" y="1"/>
                  </a:moveTo>
                  <a:cubicBezTo>
                    <a:pt x="0" y="2"/>
                    <a:pt x="1" y="4"/>
                    <a:pt x="0" y="2"/>
                  </a:cubicBezTo>
                  <a:cubicBezTo>
                    <a:pt x="0" y="1"/>
                    <a:pt x="0"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66"/>
            <p:cNvSpPr/>
            <p:nvPr/>
          </p:nvSpPr>
          <p:spPr bwMode="auto">
            <a:xfrm>
              <a:off x="3762376" y="1254125"/>
              <a:ext cx="785813" cy="322262"/>
            </a:xfrm>
            <a:custGeom>
              <a:avLst/>
              <a:gdLst>
                <a:gd name="T0" fmla="*/ 166 w 185"/>
                <a:gd name="T1" fmla="*/ 21 h 76"/>
                <a:gd name="T2" fmla="*/ 160 w 185"/>
                <a:gd name="T3" fmla="*/ 23 h 76"/>
                <a:gd name="T4" fmla="*/ 151 w 185"/>
                <a:gd name="T5" fmla="*/ 34 h 76"/>
                <a:gd name="T6" fmla="*/ 147 w 185"/>
                <a:gd name="T7" fmla="*/ 34 h 76"/>
                <a:gd name="T8" fmla="*/ 134 w 185"/>
                <a:gd name="T9" fmla="*/ 34 h 76"/>
                <a:gd name="T10" fmla="*/ 130 w 185"/>
                <a:gd name="T11" fmla="*/ 35 h 76"/>
                <a:gd name="T12" fmla="*/ 124 w 185"/>
                <a:gd name="T13" fmla="*/ 40 h 76"/>
                <a:gd name="T14" fmla="*/ 118 w 185"/>
                <a:gd name="T15" fmla="*/ 39 h 76"/>
                <a:gd name="T16" fmla="*/ 115 w 185"/>
                <a:gd name="T17" fmla="*/ 38 h 76"/>
                <a:gd name="T18" fmla="*/ 113 w 185"/>
                <a:gd name="T19" fmla="*/ 42 h 76"/>
                <a:gd name="T20" fmla="*/ 107 w 185"/>
                <a:gd name="T21" fmla="*/ 48 h 76"/>
                <a:gd name="T22" fmla="*/ 103 w 185"/>
                <a:gd name="T23" fmla="*/ 48 h 76"/>
                <a:gd name="T24" fmla="*/ 99 w 185"/>
                <a:gd name="T25" fmla="*/ 52 h 76"/>
                <a:gd name="T26" fmla="*/ 94 w 185"/>
                <a:gd name="T27" fmla="*/ 50 h 76"/>
                <a:gd name="T28" fmla="*/ 89 w 185"/>
                <a:gd name="T29" fmla="*/ 52 h 76"/>
                <a:gd name="T30" fmla="*/ 81 w 185"/>
                <a:gd name="T31" fmla="*/ 51 h 76"/>
                <a:gd name="T32" fmla="*/ 79 w 185"/>
                <a:gd name="T33" fmla="*/ 54 h 76"/>
                <a:gd name="T34" fmla="*/ 76 w 185"/>
                <a:gd name="T35" fmla="*/ 51 h 76"/>
                <a:gd name="T36" fmla="*/ 74 w 185"/>
                <a:gd name="T37" fmla="*/ 55 h 76"/>
                <a:gd name="T38" fmla="*/ 73 w 185"/>
                <a:gd name="T39" fmla="*/ 55 h 76"/>
                <a:gd name="T40" fmla="*/ 69 w 185"/>
                <a:gd name="T41" fmla="*/ 57 h 76"/>
                <a:gd name="T42" fmla="*/ 60 w 185"/>
                <a:gd name="T43" fmla="*/ 59 h 76"/>
                <a:gd name="T44" fmla="*/ 56 w 185"/>
                <a:gd name="T45" fmla="*/ 60 h 76"/>
                <a:gd name="T46" fmla="*/ 53 w 185"/>
                <a:gd name="T47" fmla="*/ 61 h 76"/>
                <a:gd name="T48" fmla="*/ 45 w 185"/>
                <a:gd name="T49" fmla="*/ 61 h 76"/>
                <a:gd name="T50" fmla="*/ 42 w 185"/>
                <a:gd name="T51" fmla="*/ 53 h 76"/>
                <a:gd name="T52" fmla="*/ 41 w 185"/>
                <a:gd name="T53" fmla="*/ 62 h 76"/>
                <a:gd name="T54" fmla="*/ 40 w 185"/>
                <a:gd name="T55" fmla="*/ 70 h 76"/>
                <a:gd name="T56" fmla="*/ 35 w 185"/>
                <a:gd name="T57" fmla="*/ 68 h 76"/>
                <a:gd name="T58" fmla="*/ 35 w 185"/>
                <a:gd name="T59" fmla="*/ 72 h 76"/>
                <a:gd name="T60" fmla="*/ 33 w 185"/>
                <a:gd name="T61" fmla="*/ 70 h 76"/>
                <a:gd name="T62" fmla="*/ 29 w 185"/>
                <a:gd name="T63" fmla="*/ 63 h 76"/>
                <a:gd name="T64" fmla="*/ 27 w 185"/>
                <a:gd name="T65" fmla="*/ 70 h 76"/>
                <a:gd name="T66" fmla="*/ 25 w 185"/>
                <a:gd name="T67" fmla="*/ 67 h 76"/>
                <a:gd name="T68" fmla="*/ 23 w 185"/>
                <a:gd name="T69" fmla="*/ 72 h 76"/>
                <a:gd name="T70" fmla="*/ 20 w 185"/>
                <a:gd name="T71" fmla="*/ 73 h 76"/>
                <a:gd name="T72" fmla="*/ 20 w 185"/>
                <a:gd name="T73" fmla="*/ 62 h 76"/>
                <a:gd name="T74" fmla="*/ 16 w 185"/>
                <a:gd name="T75" fmla="*/ 70 h 76"/>
                <a:gd name="T76" fmla="*/ 7 w 185"/>
                <a:gd name="T77" fmla="*/ 57 h 76"/>
                <a:gd name="T78" fmla="*/ 5 w 185"/>
                <a:gd name="T79" fmla="*/ 56 h 76"/>
                <a:gd name="T80" fmla="*/ 0 w 185"/>
                <a:gd name="T81" fmla="*/ 57 h 76"/>
                <a:gd name="T82" fmla="*/ 1 w 185"/>
                <a:gd name="T83" fmla="*/ 51 h 76"/>
                <a:gd name="T84" fmla="*/ 6 w 185"/>
                <a:gd name="T85" fmla="*/ 55 h 76"/>
                <a:gd name="T86" fmla="*/ 13 w 185"/>
                <a:gd name="T87" fmla="*/ 45 h 76"/>
                <a:gd name="T88" fmla="*/ 25 w 185"/>
                <a:gd name="T89" fmla="*/ 38 h 76"/>
                <a:gd name="T90" fmla="*/ 39 w 185"/>
                <a:gd name="T91" fmla="*/ 33 h 76"/>
                <a:gd name="T92" fmla="*/ 51 w 185"/>
                <a:gd name="T93" fmla="*/ 29 h 76"/>
                <a:gd name="T94" fmla="*/ 59 w 185"/>
                <a:gd name="T95" fmla="*/ 26 h 76"/>
                <a:gd name="T96" fmla="*/ 78 w 185"/>
                <a:gd name="T97" fmla="*/ 24 h 76"/>
                <a:gd name="T98" fmla="*/ 88 w 185"/>
                <a:gd name="T99" fmla="*/ 26 h 76"/>
                <a:gd name="T100" fmla="*/ 101 w 185"/>
                <a:gd name="T101" fmla="*/ 26 h 76"/>
                <a:gd name="T102" fmla="*/ 139 w 185"/>
                <a:gd name="T103" fmla="*/ 8 h 76"/>
                <a:gd name="T104" fmla="*/ 149 w 185"/>
                <a:gd name="T105" fmla="*/ 6 h 76"/>
                <a:gd name="T106" fmla="*/ 184 w 185"/>
                <a:gd name="T107" fmla="*/ 1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5" h="76">
                  <a:moveTo>
                    <a:pt x="184" y="16"/>
                  </a:moveTo>
                  <a:cubicBezTo>
                    <a:pt x="184" y="25"/>
                    <a:pt x="179" y="17"/>
                    <a:pt x="178" y="23"/>
                  </a:cubicBezTo>
                  <a:cubicBezTo>
                    <a:pt x="178" y="23"/>
                    <a:pt x="177" y="18"/>
                    <a:pt x="176" y="20"/>
                  </a:cubicBezTo>
                  <a:cubicBezTo>
                    <a:pt x="176" y="27"/>
                    <a:pt x="171" y="24"/>
                    <a:pt x="167" y="19"/>
                  </a:cubicBezTo>
                  <a:cubicBezTo>
                    <a:pt x="167" y="18"/>
                    <a:pt x="167" y="18"/>
                    <a:pt x="167" y="18"/>
                  </a:cubicBezTo>
                  <a:cubicBezTo>
                    <a:pt x="166" y="17"/>
                    <a:pt x="166" y="22"/>
                    <a:pt x="166" y="21"/>
                  </a:cubicBezTo>
                  <a:cubicBezTo>
                    <a:pt x="165" y="19"/>
                    <a:pt x="165" y="19"/>
                    <a:pt x="165" y="19"/>
                  </a:cubicBezTo>
                  <a:cubicBezTo>
                    <a:pt x="166" y="21"/>
                    <a:pt x="164" y="20"/>
                    <a:pt x="165" y="22"/>
                  </a:cubicBezTo>
                  <a:cubicBezTo>
                    <a:pt x="164" y="21"/>
                    <a:pt x="164" y="19"/>
                    <a:pt x="163" y="18"/>
                  </a:cubicBezTo>
                  <a:cubicBezTo>
                    <a:pt x="163" y="21"/>
                    <a:pt x="163" y="21"/>
                    <a:pt x="163" y="21"/>
                  </a:cubicBezTo>
                  <a:cubicBezTo>
                    <a:pt x="164" y="28"/>
                    <a:pt x="161" y="21"/>
                    <a:pt x="161" y="25"/>
                  </a:cubicBezTo>
                  <a:cubicBezTo>
                    <a:pt x="160" y="23"/>
                    <a:pt x="160" y="23"/>
                    <a:pt x="160" y="23"/>
                  </a:cubicBezTo>
                  <a:cubicBezTo>
                    <a:pt x="159" y="28"/>
                    <a:pt x="157" y="28"/>
                    <a:pt x="155" y="30"/>
                  </a:cubicBezTo>
                  <a:cubicBezTo>
                    <a:pt x="154" y="26"/>
                    <a:pt x="154" y="26"/>
                    <a:pt x="154" y="26"/>
                  </a:cubicBezTo>
                  <a:cubicBezTo>
                    <a:pt x="154" y="29"/>
                    <a:pt x="154" y="30"/>
                    <a:pt x="153" y="31"/>
                  </a:cubicBezTo>
                  <a:cubicBezTo>
                    <a:pt x="152" y="27"/>
                    <a:pt x="153" y="34"/>
                    <a:pt x="152" y="32"/>
                  </a:cubicBezTo>
                  <a:cubicBezTo>
                    <a:pt x="152" y="31"/>
                    <a:pt x="152" y="31"/>
                    <a:pt x="152" y="31"/>
                  </a:cubicBezTo>
                  <a:cubicBezTo>
                    <a:pt x="152" y="35"/>
                    <a:pt x="151" y="30"/>
                    <a:pt x="151" y="34"/>
                  </a:cubicBezTo>
                  <a:cubicBezTo>
                    <a:pt x="150" y="31"/>
                    <a:pt x="150" y="31"/>
                    <a:pt x="150" y="31"/>
                  </a:cubicBezTo>
                  <a:cubicBezTo>
                    <a:pt x="151" y="36"/>
                    <a:pt x="149" y="29"/>
                    <a:pt x="149" y="32"/>
                  </a:cubicBezTo>
                  <a:cubicBezTo>
                    <a:pt x="149" y="32"/>
                    <a:pt x="149" y="32"/>
                    <a:pt x="149" y="32"/>
                  </a:cubicBezTo>
                  <a:cubicBezTo>
                    <a:pt x="149" y="34"/>
                    <a:pt x="148" y="31"/>
                    <a:pt x="148" y="32"/>
                  </a:cubicBezTo>
                  <a:cubicBezTo>
                    <a:pt x="148" y="32"/>
                    <a:pt x="148" y="32"/>
                    <a:pt x="148" y="32"/>
                  </a:cubicBezTo>
                  <a:cubicBezTo>
                    <a:pt x="147" y="33"/>
                    <a:pt x="146" y="31"/>
                    <a:pt x="147" y="34"/>
                  </a:cubicBezTo>
                  <a:cubicBezTo>
                    <a:pt x="146" y="32"/>
                    <a:pt x="148" y="33"/>
                    <a:pt x="146" y="29"/>
                  </a:cubicBezTo>
                  <a:cubicBezTo>
                    <a:pt x="144" y="33"/>
                    <a:pt x="141" y="33"/>
                    <a:pt x="138" y="34"/>
                  </a:cubicBezTo>
                  <a:cubicBezTo>
                    <a:pt x="137" y="31"/>
                    <a:pt x="137" y="31"/>
                    <a:pt x="137" y="31"/>
                  </a:cubicBezTo>
                  <a:cubicBezTo>
                    <a:pt x="137" y="32"/>
                    <a:pt x="136" y="32"/>
                    <a:pt x="136" y="33"/>
                  </a:cubicBezTo>
                  <a:cubicBezTo>
                    <a:pt x="136" y="33"/>
                    <a:pt x="135" y="32"/>
                    <a:pt x="135" y="32"/>
                  </a:cubicBezTo>
                  <a:cubicBezTo>
                    <a:pt x="134" y="30"/>
                    <a:pt x="135" y="36"/>
                    <a:pt x="134" y="34"/>
                  </a:cubicBezTo>
                  <a:cubicBezTo>
                    <a:pt x="134" y="31"/>
                    <a:pt x="134" y="31"/>
                    <a:pt x="134" y="31"/>
                  </a:cubicBezTo>
                  <a:cubicBezTo>
                    <a:pt x="134" y="33"/>
                    <a:pt x="133" y="33"/>
                    <a:pt x="133" y="34"/>
                  </a:cubicBezTo>
                  <a:cubicBezTo>
                    <a:pt x="133" y="34"/>
                    <a:pt x="133" y="33"/>
                    <a:pt x="133" y="32"/>
                  </a:cubicBezTo>
                  <a:cubicBezTo>
                    <a:pt x="133" y="35"/>
                    <a:pt x="131" y="32"/>
                    <a:pt x="131" y="34"/>
                  </a:cubicBezTo>
                  <a:cubicBezTo>
                    <a:pt x="131" y="32"/>
                    <a:pt x="131" y="32"/>
                    <a:pt x="131" y="32"/>
                  </a:cubicBezTo>
                  <a:cubicBezTo>
                    <a:pt x="129" y="29"/>
                    <a:pt x="131" y="36"/>
                    <a:pt x="130" y="35"/>
                  </a:cubicBezTo>
                  <a:cubicBezTo>
                    <a:pt x="130" y="32"/>
                    <a:pt x="130" y="32"/>
                    <a:pt x="130" y="32"/>
                  </a:cubicBezTo>
                  <a:cubicBezTo>
                    <a:pt x="130" y="36"/>
                    <a:pt x="129" y="35"/>
                    <a:pt x="128" y="37"/>
                  </a:cubicBezTo>
                  <a:cubicBezTo>
                    <a:pt x="128" y="36"/>
                    <a:pt x="128" y="36"/>
                    <a:pt x="128" y="36"/>
                  </a:cubicBezTo>
                  <a:cubicBezTo>
                    <a:pt x="127" y="36"/>
                    <a:pt x="126" y="35"/>
                    <a:pt x="126" y="37"/>
                  </a:cubicBezTo>
                  <a:cubicBezTo>
                    <a:pt x="125" y="36"/>
                    <a:pt x="125" y="32"/>
                    <a:pt x="124" y="33"/>
                  </a:cubicBezTo>
                  <a:cubicBezTo>
                    <a:pt x="125" y="37"/>
                    <a:pt x="123" y="35"/>
                    <a:pt x="124" y="40"/>
                  </a:cubicBezTo>
                  <a:cubicBezTo>
                    <a:pt x="123" y="39"/>
                    <a:pt x="122" y="38"/>
                    <a:pt x="122" y="39"/>
                  </a:cubicBezTo>
                  <a:cubicBezTo>
                    <a:pt x="122" y="38"/>
                    <a:pt x="120" y="34"/>
                    <a:pt x="121" y="34"/>
                  </a:cubicBezTo>
                  <a:cubicBezTo>
                    <a:pt x="120" y="32"/>
                    <a:pt x="120" y="32"/>
                    <a:pt x="120" y="32"/>
                  </a:cubicBezTo>
                  <a:cubicBezTo>
                    <a:pt x="120" y="30"/>
                    <a:pt x="121" y="32"/>
                    <a:pt x="120" y="30"/>
                  </a:cubicBezTo>
                  <a:cubicBezTo>
                    <a:pt x="120" y="30"/>
                    <a:pt x="119" y="32"/>
                    <a:pt x="119" y="31"/>
                  </a:cubicBezTo>
                  <a:cubicBezTo>
                    <a:pt x="119" y="34"/>
                    <a:pt x="119" y="39"/>
                    <a:pt x="118" y="39"/>
                  </a:cubicBezTo>
                  <a:cubicBezTo>
                    <a:pt x="118" y="38"/>
                    <a:pt x="117" y="35"/>
                    <a:pt x="117" y="34"/>
                  </a:cubicBezTo>
                  <a:cubicBezTo>
                    <a:pt x="118" y="42"/>
                    <a:pt x="118" y="42"/>
                    <a:pt x="118" y="42"/>
                  </a:cubicBezTo>
                  <a:cubicBezTo>
                    <a:pt x="117" y="42"/>
                    <a:pt x="117" y="39"/>
                    <a:pt x="117" y="40"/>
                  </a:cubicBezTo>
                  <a:cubicBezTo>
                    <a:pt x="117" y="43"/>
                    <a:pt x="117" y="43"/>
                    <a:pt x="117" y="43"/>
                  </a:cubicBezTo>
                  <a:cubicBezTo>
                    <a:pt x="117" y="42"/>
                    <a:pt x="116" y="44"/>
                    <a:pt x="115" y="40"/>
                  </a:cubicBezTo>
                  <a:cubicBezTo>
                    <a:pt x="114" y="39"/>
                    <a:pt x="115" y="39"/>
                    <a:pt x="115" y="38"/>
                  </a:cubicBezTo>
                  <a:cubicBezTo>
                    <a:pt x="114" y="38"/>
                    <a:pt x="114" y="39"/>
                    <a:pt x="114" y="40"/>
                  </a:cubicBezTo>
                  <a:cubicBezTo>
                    <a:pt x="114" y="39"/>
                    <a:pt x="114" y="39"/>
                    <a:pt x="114" y="39"/>
                  </a:cubicBezTo>
                  <a:cubicBezTo>
                    <a:pt x="113" y="38"/>
                    <a:pt x="113" y="41"/>
                    <a:pt x="114" y="43"/>
                  </a:cubicBezTo>
                  <a:cubicBezTo>
                    <a:pt x="114" y="43"/>
                    <a:pt x="113" y="41"/>
                    <a:pt x="114" y="42"/>
                  </a:cubicBezTo>
                  <a:cubicBezTo>
                    <a:pt x="114" y="44"/>
                    <a:pt x="113" y="45"/>
                    <a:pt x="113" y="45"/>
                  </a:cubicBezTo>
                  <a:cubicBezTo>
                    <a:pt x="113" y="42"/>
                    <a:pt x="113" y="42"/>
                    <a:pt x="113" y="42"/>
                  </a:cubicBezTo>
                  <a:cubicBezTo>
                    <a:pt x="112" y="45"/>
                    <a:pt x="112" y="47"/>
                    <a:pt x="111" y="48"/>
                  </a:cubicBezTo>
                  <a:cubicBezTo>
                    <a:pt x="112" y="50"/>
                    <a:pt x="111" y="45"/>
                    <a:pt x="111" y="46"/>
                  </a:cubicBezTo>
                  <a:cubicBezTo>
                    <a:pt x="110" y="43"/>
                    <a:pt x="110" y="50"/>
                    <a:pt x="108" y="46"/>
                  </a:cubicBezTo>
                  <a:cubicBezTo>
                    <a:pt x="108" y="46"/>
                    <a:pt x="109" y="49"/>
                    <a:pt x="108" y="48"/>
                  </a:cubicBezTo>
                  <a:cubicBezTo>
                    <a:pt x="108" y="48"/>
                    <a:pt x="107" y="45"/>
                    <a:pt x="107" y="46"/>
                  </a:cubicBezTo>
                  <a:cubicBezTo>
                    <a:pt x="107" y="45"/>
                    <a:pt x="107" y="47"/>
                    <a:pt x="107" y="48"/>
                  </a:cubicBezTo>
                  <a:cubicBezTo>
                    <a:pt x="107" y="49"/>
                    <a:pt x="106" y="47"/>
                    <a:pt x="107" y="47"/>
                  </a:cubicBezTo>
                  <a:cubicBezTo>
                    <a:pt x="106" y="48"/>
                    <a:pt x="105" y="51"/>
                    <a:pt x="103" y="49"/>
                  </a:cubicBezTo>
                  <a:cubicBezTo>
                    <a:pt x="104" y="50"/>
                    <a:pt x="103" y="53"/>
                    <a:pt x="103" y="53"/>
                  </a:cubicBezTo>
                  <a:cubicBezTo>
                    <a:pt x="103" y="50"/>
                    <a:pt x="103" y="50"/>
                    <a:pt x="103" y="50"/>
                  </a:cubicBezTo>
                  <a:cubicBezTo>
                    <a:pt x="102" y="49"/>
                    <a:pt x="102" y="51"/>
                    <a:pt x="102" y="48"/>
                  </a:cubicBezTo>
                  <a:cubicBezTo>
                    <a:pt x="102" y="52"/>
                    <a:pt x="103" y="45"/>
                    <a:pt x="103" y="48"/>
                  </a:cubicBezTo>
                  <a:cubicBezTo>
                    <a:pt x="102" y="46"/>
                    <a:pt x="103" y="52"/>
                    <a:pt x="102" y="49"/>
                  </a:cubicBezTo>
                  <a:cubicBezTo>
                    <a:pt x="102" y="49"/>
                    <a:pt x="102" y="52"/>
                    <a:pt x="101" y="50"/>
                  </a:cubicBezTo>
                  <a:cubicBezTo>
                    <a:pt x="101" y="50"/>
                    <a:pt x="100" y="46"/>
                    <a:pt x="100" y="46"/>
                  </a:cubicBezTo>
                  <a:cubicBezTo>
                    <a:pt x="99" y="47"/>
                    <a:pt x="100" y="48"/>
                    <a:pt x="100" y="48"/>
                  </a:cubicBezTo>
                  <a:cubicBezTo>
                    <a:pt x="99" y="50"/>
                    <a:pt x="99" y="50"/>
                    <a:pt x="99" y="50"/>
                  </a:cubicBezTo>
                  <a:cubicBezTo>
                    <a:pt x="100" y="52"/>
                    <a:pt x="99" y="49"/>
                    <a:pt x="99" y="52"/>
                  </a:cubicBezTo>
                  <a:cubicBezTo>
                    <a:pt x="99" y="50"/>
                    <a:pt x="99" y="54"/>
                    <a:pt x="98" y="49"/>
                  </a:cubicBezTo>
                  <a:cubicBezTo>
                    <a:pt x="97" y="46"/>
                    <a:pt x="97" y="46"/>
                    <a:pt x="97" y="46"/>
                  </a:cubicBezTo>
                  <a:cubicBezTo>
                    <a:pt x="97" y="47"/>
                    <a:pt x="98" y="50"/>
                    <a:pt x="98" y="51"/>
                  </a:cubicBezTo>
                  <a:cubicBezTo>
                    <a:pt x="97" y="50"/>
                    <a:pt x="97" y="50"/>
                    <a:pt x="97" y="50"/>
                  </a:cubicBezTo>
                  <a:cubicBezTo>
                    <a:pt x="98" y="55"/>
                    <a:pt x="96" y="49"/>
                    <a:pt x="97" y="53"/>
                  </a:cubicBezTo>
                  <a:cubicBezTo>
                    <a:pt x="96" y="52"/>
                    <a:pt x="95" y="53"/>
                    <a:pt x="94" y="50"/>
                  </a:cubicBezTo>
                  <a:cubicBezTo>
                    <a:pt x="94" y="52"/>
                    <a:pt x="94" y="54"/>
                    <a:pt x="93" y="53"/>
                  </a:cubicBezTo>
                  <a:cubicBezTo>
                    <a:pt x="93" y="52"/>
                    <a:pt x="93" y="52"/>
                    <a:pt x="93" y="51"/>
                  </a:cubicBezTo>
                  <a:cubicBezTo>
                    <a:pt x="92" y="50"/>
                    <a:pt x="92" y="51"/>
                    <a:pt x="92" y="52"/>
                  </a:cubicBezTo>
                  <a:cubicBezTo>
                    <a:pt x="92" y="51"/>
                    <a:pt x="91" y="49"/>
                    <a:pt x="90" y="48"/>
                  </a:cubicBezTo>
                  <a:cubicBezTo>
                    <a:pt x="90" y="49"/>
                    <a:pt x="91" y="52"/>
                    <a:pt x="91" y="53"/>
                  </a:cubicBezTo>
                  <a:cubicBezTo>
                    <a:pt x="90" y="49"/>
                    <a:pt x="90" y="57"/>
                    <a:pt x="89" y="52"/>
                  </a:cubicBezTo>
                  <a:cubicBezTo>
                    <a:pt x="89" y="52"/>
                    <a:pt x="89" y="50"/>
                    <a:pt x="88" y="49"/>
                  </a:cubicBezTo>
                  <a:cubicBezTo>
                    <a:pt x="87" y="44"/>
                    <a:pt x="88" y="53"/>
                    <a:pt x="87" y="50"/>
                  </a:cubicBezTo>
                  <a:cubicBezTo>
                    <a:pt x="88" y="54"/>
                    <a:pt x="88" y="54"/>
                    <a:pt x="88" y="54"/>
                  </a:cubicBezTo>
                  <a:cubicBezTo>
                    <a:pt x="87" y="52"/>
                    <a:pt x="87" y="57"/>
                    <a:pt x="86" y="53"/>
                  </a:cubicBezTo>
                  <a:cubicBezTo>
                    <a:pt x="86" y="54"/>
                    <a:pt x="85" y="52"/>
                    <a:pt x="86" y="56"/>
                  </a:cubicBezTo>
                  <a:cubicBezTo>
                    <a:pt x="84" y="52"/>
                    <a:pt x="83" y="58"/>
                    <a:pt x="81" y="51"/>
                  </a:cubicBezTo>
                  <a:cubicBezTo>
                    <a:pt x="81" y="52"/>
                    <a:pt x="81" y="51"/>
                    <a:pt x="81" y="53"/>
                  </a:cubicBezTo>
                  <a:cubicBezTo>
                    <a:pt x="82" y="55"/>
                    <a:pt x="81" y="52"/>
                    <a:pt x="82" y="53"/>
                  </a:cubicBezTo>
                  <a:cubicBezTo>
                    <a:pt x="82" y="53"/>
                    <a:pt x="82" y="54"/>
                    <a:pt x="82" y="55"/>
                  </a:cubicBezTo>
                  <a:cubicBezTo>
                    <a:pt x="81" y="54"/>
                    <a:pt x="81" y="54"/>
                    <a:pt x="81" y="50"/>
                  </a:cubicBezTo>
                  <a:cubicBezTo>
                    <a:pt x="79" y="48"/>
                    <a:pt x="81" y="57"/>
                    <a:pt x="80" y="56"/>
                  </a:cubicBezTo>
                  <a:cubicBezTo>
                    <a:pt x="79" y="54"/>
                    <a:pt x="79" y="54"/>
                    <a:pt x="79" y="54"/>
                  </a:cubicBezTo>
                  <a:cubicBezTo>
                    <a:pt x="79" y="57"/>
                    <a:pt x="79" y="57"/>
                    <a:pt x="79" y="57"/>
                  </a:cubicBezTo>
                  <a:cubicBezTo>
                    <a:pt x="78" y="56"/>
                    <a:pt x="78" y="53"/>
                    <a:pt x="77" y="51"/>
                  </a:cubicBezTo>
                  <a:cubicBezTo>
                    <a:pt x="77" y="51"/>
                    <a:pt x="76" y="51"/>
                    <a:pt x="77" y="53"/>
                  </a:cubicBezTo>
                  <a:cubicBezTo>
                    <a:pt x="76" y="50"/>
                    <a:pt x="76" y="50"/>
                    <a:pt x="76" y="50"/>
                  </a:cubicBezTo>
                  <a:cubicBezTo>
                    <a:pt x="76" y="52"/>
                    <a:pt x="76" y="51"/>
                    <a:pt x="75" y="52"/>
                  </a:cubicBezTo>
                  <a:cubicBezTo>
                    <a:pt x="76" y="51"/>
                    <a:pt x="76" y="51"/>
                    <a:pt x="76" y="51"/>
                  </a:cubicBezTo>
                  <a:cubicBezTo>
                    <a:pt x="75" y="50"/>
                    <a:pt x="75" y="51"/>
                    <a:pt x="75" y="51"/>
                  </a:cubicBezTo>
                  <a:cubicBezTo>
                    <a:pt x="75" y="53"/>
                    <a:pt x="76" y="54"/>
                    <a:pt x="76" y="54"/>
                  </a:cubicBezTo>
                  <a:cubicBezTo>
                    <a:pt x="76" y="55"/>
                    <a:pt x="76" y="55"/>
                    <a:pt x="76" y="57"/>
                  </a:cubicBezTo>
                  <a:cubicBezTo>
                    <a:pt x="75" y="54"/>
                    <a:pt x="75" y="55"/>
                    <a:pt x="74" y="55"/>
                  </a:cubicBezTo>
                  <a:cubicBezTo>
                    <a:pt x="74" y="54"/>
                    <a:pt x="74" y="57"/>
                    <a:pt x="74" y="57"/>
                  </a:cubicBezTo>
                  <a:cubicBezTo>
                    <a:pt x="74" y="56"/>
                    <a:pt x="74" y="57"/>
                    <a:pt x="74" y="55"/>
                  </a:cubicBezTo>
                  <a:cubicBezTo>
                    <a:pt x="74" y="54"/>
                    <a:pt x="74" y="56"/>
                    <a:pt x="74" y="55"/>
                  </a:cubicBezTo>
                  <a:cubicBezTo>
                    <a:pt x="74" y="54"/>
                    <a:pt x="73" y="52"/>
                    <a:pt x="73" y="53"/>
                  </a:cubicBezTo>
                  <a:cubicBezTo>
                    <a:pt x="73" y="55"/>
                    <a:pt x="74" y="59"/>
                    <a:pt x="73" y="57"/>
                  </a:cubicBezTo>
                  <a:cubicBezTo>
                    <a:pt x="73" y="54"/>
                    <a:pt x="73" y="54"/>
                    <a:pt x="73" y="54"/>
                  </a:cubicBezTo>
                  <a:cubicBezTo>
                    <a:pt x="72" y="53"/>
                    <a:pt x="72" y="53"/>
                    <a:pt x="72" y="53"/>
                  </a:cubicBezTo>
                  <a:cubicBezTo>
                    <a:pt x="73" y="55"/>
                    <a:pt x="73" y="55"/>
                    <a:pt x="73" y="55"/>
                  </a:cubicBezTo>
                  <a:cubicBezTo>
                    <a:pt x="72" y="54"/>
                    <a:pt x="72" y="54"/>
                    <a:pt x="72" y="54"/>
                  </a:cubicBezTo>
                  <a:cubicBezTo>
                    <a:pt x="73" y="57"/>
                    <a:pt x="71" y="55"/>
                    <a:pt x="72" y="58"/>
                  </a:cubicBezTo>
                  <a:cubicBezTo>
                    <a:pt x="72" y="59"/>
                    <a:pt x="71" y="57"/>
                    <a:pt x="71" y="56"/>
                  </a:cubicBezTo>
                  <a:cubicBezTo>
                    <a:pt x="71" y="56"/>
                    <a:pt x="71" y="56"/>
                    <a:pt x="71" y="56"/>
                  </a:cubicBezTo>
                  <a:cubicBezTo>
                    <a:pt x="70" y="55"/>
                    <a:pt x="70" y="56"/>
                    <a:pt x="70" y="58"/>
                  </a:cubicBezTo>
                  <a:cubicBezTo>
                    <a:pt x="69" y="57"/>
                    <a:pt x="69" y="57"/>
                    <a:pt x="69" y="57"/>
                  </a:cubicBezTo>
                  <a:cubicBezTo>
                    <a:pt x="69" y="57"/>
                    <a:pt x="69" y="57"/>
                    <a:pt x="69" y="59"/>
                  </a:cubicBezTo>
                  <a:cubicBezTo>
                    <a:pt x="68" y="57"/>
                    <a:pt x="67" y="50"/>
                    <a:pt x="67" y="53"/>
                  </a:cubicBezTo>
                  <a:cubicBezTo>
                    <a:pt x="67" y="53"/>
                    <a:pt x="67" y="57"/>
                    <a:pt x="67" y="59"/>
                  </a:cubicBezTo>
                  <a:cubicBezTo>
                    <a:pt x="66" y="57"/>
                    <a:pt x="66" y="62"/>
                    <a:pt x="64" y="58"/>
                  </a:cubicBezTo>
                  <a:cubicBezTo>
                    <a:pt x="64" y="60"/>
                    <a:pt x="64" y="60"/>
                    <a:pt x="64" y="60"/>
                  </a:cubicBezTo>
                  <a:cubicBezTo>
                    <a:pt x="63" y="59"/>
                    <a:pt x="62" y="64"/>
                    <a:pt x="60" y="59"/>
                  </a:cubicBezTo>
                  <a:cubicBezTo>
                    <a:pt x="60" y="58"/>
                    <a:pt x="60" y="57"/>
                    <a:pt x="59" y="55"/>
                  </a:cubicBezTo>
                  <a:cubicBezTo>
                    <a:pt x="59" y="57"/>
                    <a:pt x="59" y="53"/>
                    <a:pt x="59" y="57"/>
                  </a:cubicBezTo>
                  <a:cubicBezTo>
                    <a:pt x="60" y="59"/>
                    <a:pt x="60" y="60"/>
                    <a:pt x="60" y="61"/>
                  </a:cubicBezTo>
                  <a:cubicBezTo>
                    <a:pt x="60" y="62"/>
                    <a:pt x="58" y="62"/>
                    <a:pt x="58" y="60"/>
                  </a:cubicBezTo>
                  <a:cubicBezTo>
                    <a:pt x="58" y="63"/>
                    <a:pt x="58" y="63"/>
                    <a:pt x="58" y="63"/>
                  </a:cubicBezTo>
                  <a:cubicBezTo>
                    <a:pt x="57" y="59"/>
                    <a:pt x="57" y="59"/>
                    <a:pt x="56" y="60"/>
                  </a:cubicBezTo>
                  <a:cubicBezTo>
                    <a:pt x="57" y="62"/>
                    <a:pt x="57" y="62"/>
                    <a:pt x="57" y="62"/>
                  </a:cubicBezTo>
                  <a:cubicBezTo>
                    <a:pt x="56" y="60"/>
                    <a:pt x="56" y="60"/>
                    <a:pt x="56" y="60"/>
                  </a:cubicBezTo>
                  <a:cubicBezTo>
                    <a:pt x="56" y="61"/>
                    <a:pt x="57" y="65"/>
                    <a:pt x="56" y="63"/>
                  </a:cubicBezTo>
                  <a:cubicBezTo>
                    <a:pt x="55" y="60"/>
                    <a:pt x="55" y="60"/>
                    <a:pt x="55" y="60"/>
                  </a:cubicBezTo>
                  <a:cubicBezTo>
                    <a:pt x="55" y="62"/>
                    <a:pt x="55" y="65"/>
                    <a:pt x="54" y="64"/>
                  </a:cubicBezTo>
                  <a:cubicBezTo>
                    <a:pt x="53" y="61"/>
                    <a:pt x="53" y="61"/>
                    <a:pt x="53" y="61"/>
                  </a:cubicBezTo>
                  <a:cubicBezTo>
                    <a:pt x="53" y="61"/>
                    <a:pt x="53" y="63"/>
                    <a:pt x="53" y="64"/>
                  </a:cubicBezTo>
                  <a:cubicBezTo>
                    <a:pt x="52" y="62"/>
                    <a:pt x="52" y="62"/>
                    <a:pt x="51" y="59"/>
                  </a:cubicBezTo>
                  <a:cubicBezTo>
                    <a:pt x="51" y="66"/>
                    <a:pt x="48" y="67"/>
                    <a:pt x="47" y="67"/>
                  </a:cubicBezTo>
                  <a:cubicBezTo>
                    <a:pt x="46" y="65"/>
                    <a:pt x="46" y="65"/>
                    <a:pt x="46" y="65"/>
                  </a:cubicBezTo>
                  <a:cubicBezTo>
                    <a:pt x="46" y="63"/>
                    <a:pt x="47" y="68"/>
                    <a:pt x="46" y="67"/>
                  </a:cubicBezTo>
                  <a:cubicBezTo>
                    <a:pt x="45" y="61"/>
                    <a:pt x="45" y="61"/>
                    <a:pt x="45" y="61"/>
                  </a:cubicBezTo>
                  <a:cubicBezTo>
                    <a:pt x="44" y="60"/>
                    <a:pt x="45" y="64"/>
                    <a:pt x="44" y="65"/>
                  </a:cubicBezTo>
                  <a:cubicBezTo>
                    <a:pt x="45" y="67"/>
                    <a:pt x="45" y="64"/>
                    <a:pt x="45" y="67"/>
                  </a:cubicBezTo>
                  <a:cubicBezTo>
                    <a:pt x="45" y="67"/>
                    <a:pt x="44" y="65"/>
                    <a:pt x="44" y="68"/>
                  </a:cubicBezTo>
                  <a:cubicBezTo>
                    <a:pt x="44" y="67"/>
                    <a:pt x="44" y="65"/>
                    <a:pt x="43" y="63"/>
                  </a:cubicBezTo>
                  <a:cubicBezTo>
                    <a:pt x="43" y="65"/>
                    <a:pt x="43" y="65"/>
                    <a:pt x="43" y="65"/>
                  </a:cubicBezTo>
                  <a:cubicBezTo>
                    <a:pt x="42" y="61"/>
                    <a:pt x="43" y="58"/>
                    <a:pt x="42" y="53"/>
                  </a:cubicBezTo>
                  <a:cubicBezTo>
                    <a:pt x="42" y="54"/>
                    <a:pt x="42" y="54"/>
                    <a:pt x="42" y="54"/>
                  </a:cubicBezTo>
                  <a:cubicBezTo>
                    <a:pt x="41" y="51"/>
                    <a:pt x="42" y="50"/>
                    <a:pt x="41" y="49"/>
                  </a:cubicBezTo>
                  <a:cubicBezTo>
                    <a:pt x="41" y="51"/>
                    <a:pt x="41" y="55"/>
                    <a:pt x="42" y="57"/>
                  </a:cubicBezTo>
                  <a:cubicBezTo>
                    <a:pt x="41" y="58"/>
                    <a:pt x="43" y="65"/>
                    <a:pt x="42" y="64"/>
                  </a:cubicBezTo>
                  <a:cubicBezTo>
                    <a:pt x="41" y="63"/>
                    <a:pt x="42" y="64"/>
                    <a:pt x="42" y="61"/>
                  </a:cubicBezTo>
                  <a:cubicBezTo>
                    <a:pt x="41" y="59"/>
                    <a:pt x="41" y="63"/>
                    <a:pt x="41" y="62"/>
                  </a:cubicBezTo>
                  <a:cubicBezTo>
                    <a:pt x="41" y="63"/>
                    <a:pt x="41" y="66"/>
                    <a:pt x="41" y="67"/>
                  </a:cubicBezTo>
                  <a:cubicBezTo>
                    <a:pt x="40" y="66"/>
                    <a:pt x="41" y="64"/>
                    <a:pt x="40" y="64"/>
                  </a:cubicBezTo>
                  <a:cubicBezTo>
                    <a:pt x="40" y="66"/>
                    <a:pt x="40" y="67"/>
                    <a:pt x="41" y="68"/>
                  </a:cubicBezTo>
                  <a:cubicBezTo>
                    <a:pt x="41" y="73"/>
                    <a:pt x="40" y="67"/>
                    <a:pt x="40" y="71"/>
                  </a:cubicBezTo>
                  <a:cubicBezTo>
                    <a:pt x="39" y="68"/>
                    <a:pt x="40" y="64"/>
                    <a:pt x="39" y="62"/>
                  </a:cubicBezTo>
                  <a:cubicBezTo>
                    <a:pt x="39" y="65"/>
                    <a:pt x="38" y="66"/>
                    <a:pt x="40" y="70"/>
                  </a:cubicBezTo>
                  <a:cubicBezTo>
                    <a:pt x="39" y="70"/>
                    <a:pt x="39" y="67"/>
                    <a:pt x="39" y="66"/>
                  </a:cubicBezTo>
                  <a:cubicBezTo>
                    <a:pt x="38" y="64"/>
                    <a:pt x="39" y="71"/>
                    <a:pt x="37" y="65"/>
                  </a:cubicBezTo>
                  <a:cubicBezTo>
                    <a:pt x="38" y="68"/>
                    <a:pt x="38" y="68"/>
                    <a:pt x="38" y="68"/>
                  </a:cubicBezTo>
                  <a:cubicBezTo>
                    <a:pt x="38" y="67"/>
                    <a:pt x="37" y="67"/>
                    <a:pt x="37" y="65"/>
                  </a:cubicBezTo>
                  <a:cubicBezTo>
                    <a:pt x="36" y="65"/>
                    <a:pt x="36" y="69"/>
                    <a:pt x="36" y="65"/>
                  </a:cubicBezTo>
                  <a:cubicBezTo>
                    <a:pt x="35" y="65"/>
                    <a:pt x="35" y="65"/>
                    <a:pt x="35" y="68"/>
                  </a:cubicBezTo>
                  <a:cubicBezTo>
                    <a:pt x="36" y="70"/>
                    <a:pt x="36" y="66"/>
                    <a:pt x="37" y="70"/>
                  </a:cubicBezTo>
                  <a:cubicBezTo>
                    <a:pt x="36" y="67"/>
                    <a:pt x="36" y="71"/>
                    <a:pt x="36" y="72"/>
                  </a:cubicBezTo>
                  <a:cubicBezTo>
                    <a:pt x="36" y="70"/>
                    <a:pt x="36" y="70"/>
                    <a:pt x="36" y="70"/>
                  </a:cubicBezTo>
                  <a:cubicBezTo>
                    <a:pt x="35" y="71"/>
                    <a:pt x="35" y="71"/>
                    <a:pt x="35" y="72"/>
                  </a:cubicBezTo>
                  <a:cubicBezTo>
                    <a:pt x="35" y="71"/>
                    <a:pt x="35" y="70"/>
                    <a:pt x="35" y="70"/>
                  </a:cubicBezTo>
                  <a:cubicBezTo>
                    <a:pt x="35" y="72"/>
                    <a:pt x="35" y="72"/>
                    <a:pt x="35" y="72"/>
                  </a:cubicBezTo>
                  <a:cubicBezTo>
                    <a:pt x="34" y="74"/>
                    <a:pt x="34" y="68"/>
                    <a:pt x="33" y="69"/>
                  </a:cubicBezTo>
                  <a:cubicBezTo>
                    <a:pt x="34" y="67"/>
                    <a:pt x="34" y="67"/>
                    <a:pt x="34" y="67"/>
                  </a:cubicBezTo>
                  <a:cubicBezTo>
                    <a:pt x="34" y="67"/>
                    <a:pt x="33" y="65"/>
                    <a:pt x="33" y="66"/>
                  </a:cubicBezTo>
                  <a:cubicBezTo>
                    <a:pt x="33" y="68"/>
                    <a:pt x="33" y="71"/>
                    <a:pt x="33" y="73"/>
                  </a:cubicBezTo>
                  <a:cubicBezTo>
                    <a:pt x="33" y="74"/>
                    <a:pt x="33" y="70"/>
                    <a:pt x="33" y="73"/>
                  </a:cubicBezTo>
                  <a:cubicBezTo>
                    <a:pt x="33" y="70"/>
                    <a:pt x="33" y="70"/>
                    <a:pt x="33" y="70"/>
                  </a:cubicBezTo>
                  <a:cubicBezTo>
                    <a:pt x="33" y="69"/>
                    <a:pt x="32" y="66"/>
                    <a:pt x="31" y="66"/>
                  </a:cubicBezTo>
                  <a:cubicBezTo>
                    <a:pt x="31" y="67"/>
                    <a:pt x="31" y="70"/>
                    <a:pt x="32" y="72"/>
                  </a:cubicBezTo>
                  <a:cubicBezTo>
                    <a:pt x="32" y="72"/>
                    <a:pt x="31" y="70"/>
                    <a:pt x="31" y="69"/>
                  </a:cubicBezTo>
                  <a:cubicBezTo>
                    <a:pt x="31" y="69"/>
                    <a:pt x="32" y="71"/>
                    <a:pt x="31" y="73"/>
                  </a:cubicBezTo>
                  <a:cubicBezTo>
                    <a:pt x="31" y="71"/>
                    <a:pt x="30" y="69"/>
                    <a:pt x="29" y="67"/>
                  </a:cubicBezTo>
                  <a:cubicBezTo>
                    <a:pt x="29" y="63"/>
                    <a:pt x="29" y="63"/>
                    <a:pt x="29" y="63"/>
                  </a:cubicBezTo>
                  <a:cubicBezTo>
                    <a:pt x="28" y="63"/>
                    <a:pt x="28" y="63"/>
                    <a:pt x="28" y="63"/>
                  </a:cubicBezTo>
                  <a:cubicBezTo>
                    <a:pt x="28" y="59"/>
                    <a:pt x="28" y="60"/>
                    <a:pt x="28" y="57"/>
                  </a:cubicBezTo>
                  <a:cubicBezTo>
                    <a:pt x="27" y="56"/>
                    <a:pt x="27" y="58"/>
                    <a:pt x="27" y="59"/>
                  </a:cubicBezTo>
                  <a:cubicBezTo>
                    <a:pt x="29" y="64"/>
                    <a:pt x="27" y="66"/>
                    <a:pt x="28" y="71"/>
                  </a:cubicBezTo>
                  <a:cubicBezTo>
                    <a:pt x="28" y="72"/>
                    <a:pt x="26" y="59"/>
                    <a:pt x="26" y="67"/>
                  </a:cubicBezTo>
                  <a:cubicBezTo>
                    <a:pt x="27" y="68"/>
                    <a:pt x="27" y="72"/>
                    <a:pt x="27" y="70"/>
                  </a:cubicBezTo>
                  <a:cubicBezTo>
                    <a:pt x="26" y="70"/>
                    <a:pt x="27" y="75"/>
                    <a:pt x="26" y="73"/>
                  </a:cubicBezTo>
                  <a:cubicBezTo>
                    <a:pt x="27" y="71"/>
                    <a:pt x="25" y="69"/>
                    <a:pt x="25" y="66"/>
                  </a:cubicBezTo>
                  <a:cubicBezTo>
                    <a:pt x="26" y="67"/>
                    <a:pt x="26" y="67"/>
                    <a:pt x="26" y="66"/>
                  </a:cubicBezTo>
                  <a:cubicBezTo>
                    <a:pt x="25" y="64"/>
                    <a:pt x="25" y="61"/>
                    <a:pt x="25" y="61"/>
                  </a:cubicBezTo>
                  <a:cubicBezTo>
                    <a:pt x="24" y="62"/>
                    <a:pt x="24" y="62"/>
                    <a:pt x="24" y="65"/>
                  </a:cubicBezTo>
                  <a:cubicBezTo>
                    <a:pt x="25" y="67"/>
                    <a:pt x="25" y="64"/>
                    <a:pt x="25" y="67"/>
                  </a:cubicBezTo>
                  <a:cubicBezTo>
                    <a:pt x="24" y="68"/>
                    <a:pt x="24" y="64"/>
                    <a:pt x="24" y="69"/>
                  </a:cubicBezTo>
                  <a:cubicBezTo>
                    <a:pt x="25" y="69"/>
                    <a:pt x="25" y="71"/>
                    <a:pt x="25" y="73"/>
                  </a:cubicBezTo>
                  <a:cubicBezTo>
                    <a:pt x="25" y="75"/>
                    <a:pt x="25" y="75"/>
                    <a:pt x="25" y="75"/>
                  </a:cubicBezTo>
                  <a:cubicBezTo>
                    <a:pt x="25" y="73"/>
                    <a:pt x="25" y="73"/>
                    <a:pt x="25" y="73"/>
                  </a:cubicBezTo>
                  <a:cubicBezTo>
                    <a:pt x="24" y="72"/>
                    <a:pt x="25" y="76"/>
                    <a:pt x="24" y="76"/>
                  </a:cubicBezTo>
                  <a:cubicBezTo>
                    <a:pt x="23" y="72"/>
                    <a:pt x="23" y="72"/>
                    <a:pt x="23" y="72"/>
                  </a:cubicBezTo>
                  <a:cubicBezTo>
                    <a:pt x="23" y="69"/>
                    <a:pt x="25" y="73"/>
                    <a:pt x="24" y="68"/>
                  </a:cubicBezTo>
                  <a:cubicBezTo>
                    <a:pt x="23" y="68"/>
                    <a:pt x="23" y="71"/>
                    <a:pt x="23" y="70"/>
                  </a:cubicBezTo>
                  <a:cubicBezTo>
                    <a:pt x="23" y="68"/>
                    <a:pt x="23" y="68"/>
                    <a:pt x="23" y="68"/>
                  </a:cubicBezTo>
                  <a:cubicBezTo>
                    <a:pt x="23" y="68"/>
                    <a:pt x="21" y="62"/>
                    <a:pt x="21" y="66"/>
                  </a:cubicBezTo>
                  <a:cubicBezTo>
                    <a:pt x="21" y="67"/>
                    <a:pt x="21" y="68"/>
                    <a:pt x="22" y="69"/>
                  </a:cubicBezTo>
                  <a:cubicBezTo>
                    <a:pt x="21" y="70"/>
                    <a:pt x="21" y="72"/>
                    <a:pt x="20" y="73"/>
                  </a:cubicBezTo>
                  <a:cubicBezTo>
                    <a:pt x="20" y="69"/>
                    <a:pt x="19" y="72"/>
                    <a:pt x="19" y="68"/>
                  </a:cubicBezTo>
                  <a:cubicBezTo>
                    <a:pt x="20" y="71"/>
                    <a:pt x="21" y="70"/>
                    <a:pt x="21" y="67"/>
                  </a:cubicBezTo>
                  <a:cubicBezTo>
                    <a:pt x="20" y="62"/>
                    <a:pt x="22" y="67"/>
                    <a:pt x="21" y="62"/>
                  </a:cubicBezTo>
                  <a:cubicBezTo>
                    <a:pt x="20" y="62"/>
                    <a:pt x="20" y="58"/>
                    <a:pt x="19" y="55"/>
                  </a:cubicBezTo>
                  <a:cubicBezTo>
                    <a:pt x="19" y="55"/>
                    <a:pt x="19" y="56"/>
                    <a:pt x="19" y="57"/>
                  </a:cubicBezTo>
                  <a:cubicBezTo>
                    <a:pt x="19" y="60"/>
                    <a:pt x="19" y="59"/>
                    <a:pt x="20" y="62"/>
                  </a:cubicBezTo>
                  <a:cubicBezTo>
                    <a:pt x="19" y="62"/>
                    <a:pt x="18" y="63"/>
                    <a:pt x="18" y="66"/>
                  </a:cubicBezTo>
                  <a:cubicBezTo>
                    <a:pt x="18" y="65"/>
                    <a:pt x="18" y="62"/>
                    <a:pt x="18" y="62"/>
                  </a:cubicBezTo>
                  <a:cubicBezTo>
                    <a:pt x="17" y="63"/>
                    <a:pt x="16" y="62"/>
                    <a:pt x="15" y="62"/>
                  </a:cubicBezTo>
                  <a:cubicBezTo>
                    <a:pt x="16" y="66"/>
                    <a:pt x="14" y="63"/>
                    <a:pt x="15" y="67"/>
                  </a:cubicBezTo>
                  <a:cubicBezTo>
                    <a:pt x="16" y="67"/>
                    <a:pt x="17" y="71"/>
                    <a:pt x="17" y="73"/>
                  </a:cubicBezTo>
                  <a:cubicBezTo>
                    <a:pt x="16" y="72"/>
                    <a:pt x="16" y="71"/>
                    <a:pt x="16" y="70"/>
                  </a:cubicBezTo>
                  <a:cubicBezTo>
                    <a:pt x="16" y="72"/>
                    <a:pt x="15" y="66"/>
                    <a:pt x="15" y="70"/>
                  </a:cubicBezTo>
                  <a:cubicBezTo>
                    <a:pt x="16" y="68"/>
                    <a:pt x="14" y="64"/>
                    <a:pt x="14" y="61"/>
                  </a:cubicBezTo>
                  <a:cubicBezTo>
                    <a:pt x="14" y="63"/>
                    <a:pt x="14" y="58"/>
                    <a:pt x="13" y="59"/>
                  </a:cubicBezTo>
                  <a:cubicBezTo>
                    <a:pt x="13" y="61"/>
                    <a:pt x="12" y="62"/>
                    <a:pt x="12" y="63"/>
                  </a:cubicBezTo>
                  <a:cubicBezTo>
                    <a:pt x="10" y="60"/>
                    <a:pt x="9" y="63"/>
                    <a:pt x="9" y="64"/>
                  </a:cubicBezTo>
                  <a:cubicBezTo>
                    <a:pt x="8" y="62"/>
                    <a:pt x="8" y="58"/>
                    <a:pt x="7" y="57"/>
                  </a:cubicBezTo>
                  <a:cubicBezTo>
                    <a:pt x="6" y="58"/>
                    <a:pt x="8" y="62"/>
                    <a:pt x="7" y="60"/>
                  </a:cubicBezTo>
                  <a:cubicBezTo>
                    <a:pt x="7" y="59"/>
                    <a:pt x="7" y="59"/>
                    <a:pt x="7" y="59"/>
                  </a:cubicBezTo>
                  <a:cubicBezTo>
                    <a:pt x="7" y="60"/>
                    <a:pt x="5" y="57"/>
                    <a:pt x="6" y="62"/>
                  </a:cubicBezTo>
                  <a:cubicBezTo>
                    <a:pt x="5" y="58"/>
                    <a:pt x="5" y="58"/>
                    <a:pt x="5" y="58"/>
                  </a:cubicBezTo>
                  <a:cubicBezTo>
                    <a:pt x="5" y="58"/>
                    <a:pt x="5" y="59"/>
                    <a:pt x="5" y="59"/>
                  </a:cubicBezTo>
                  <a:cubicBezTo>
                    <a:pt x="5" y="56"/>
                    <a:pt x="5" y="56"/>
                    <a:pt x="5" y="56"/>
                  </a:cubicBezTo>
                  <a:cubicBezTo>
                    <a:pt x="4" y="53"/>
                    <a:pt x="4" y="56"/>
                    <a:pt x="3" y="56"/>
                  </a:cubicBezTo>
                  <a:cubicBezTo>
                    <a:pt x="4" y="59"/>
                    <a:pt x="4" y="59"/>
                    <a:pt x="4" y="59"/>
                  </a:cubicBezTo>
                  <a:cubicBezTo>
                    <a:pt x="3" y="61"/>
                    <a:pt x="2" y="59"/>
                    <a:pt x="2" y="60"/>
                  </a:cubicBezTo>
                  <a:cubicBezTo>
                    <a:pt x="1" y="57"/>
                    <a:pt x="1" y="57"/>
                    <a:pt x="1" y="57"/>
                  </a:cubicBezTo>
                  <a:cubicBezTo>
                    <a:pt x="1" y="59"/>
                    <a:pt x="1" y="59"/>
                    <a:pt x="1" y="59"/>
                  </a:cubicBezTo>
                  <a:cubicBezTo>
                    <a:pt x="1" y="56"/>
                    <a:pt x="0" y="55"/>
                    <a:pt x="0" y="57"/>
                  </a:cubicBezTo>
                  <a:cubicBezTo>
                    <a:pt x="0" y="51"/>
                    <a:pt x="0" y="51"/>
                    <a:pt x="0" y="51"/>
                  </a:cubicBezTo>
                  <a:cubicBezTo>
                    <a:pt x="1" y="52"/>
                    <a:pt x="0" y="54"/>
                    <a:pt x="1" y="56"/>
                  </a:cubicBezTo>
                  <a:cubicBezTo>
                    <a:pt x="2" y="58"/>
                    <a:pt x="2" y="57"/>
                    <a:pt x="2" y="55"/>
                  </a:cubicBezTo>
                  <a:cubicBezTo>
                    <a:pt x="2" y="55"/>
                    <a:pt x="2" y="55"/>
                    <a:pt x="2" y="56"/>
                  </a:cubicBezTo>
                  <a:cubicBezTo>
                    <a:pt x="1" y="53"/>
                    <a:pt x="1" y="53"/>
                    <a:pt x="1" y="51"/>
                  </a:cubicBezTo>
                  <a:cubicBezTo>
                    <a:pt x="1" y="51"/>
                    <a:pt x="1" y="50"/>
                    <a:pt x="1" y="51"/>
                  </a:cubicBezTo>
                  <a:cubicBezTo>
                    <a:pt x="1" y="49"/>
                    <a:pt x="1" y="49"/>
                    <a:pt x="2" y="49"/>
                  </a:cubicBezTo>
                  <a:cubicBezTo>
                    <a:pt x="2" y="50"/>
                    <a:pt x="2" y="51"/>
                    <a:pt x="2" y="52"/>
                  </a:cubicBezTo>
                  <a:cubicBezTo>
                    <a:pt x="2" y="49"/>
                    <a:pt x="2" y="48"/>
                    <a:pt x="3" y="48"/>
                  </a:cubicBezTo>
                  <a:cubicBezTo>
                    <a:pt x="4" y="52"/>
                    <a:pt x="4" y="46"/>
                    <a:pt x="5" y="47"/>
                  </a:cubicBezTo>
                  <a:cubicBezTo>
                    <a:pt x="5" y="50"/>
                    <a:pt x="5" y="52"/>
                    <a:pt x="5" y="54"/>
                  </a:cubicBezTo>
                  <a:cubicBezTo>
                    <a:pt x="5" y="55"/>
                    <a:pt x="5" y="54"/>
                    <a:pt x="6" y="55"/>
                  </a:cubicBezTo>
                  <a:cubicBezTo>
                    <a:pt x="6" y="53"/>
                    <a:pt x="5" y="49"/>
                    <a:pt x="6" y="48"/>
                  </a:cubicBezTo>
                  <a:cubicBezTo>
                    <a:pt x="6" y="50"/>
                    <a:pt x="6" y="50"/>
                    <a:pt x="6" y="50"/>
                  </a:cubicBezTo>
                  <a:cubicBezTo>
                    <a:pt x="7" y="49"/>
                    <a:pt x="6" y="45"/>
                    <a:pt x="7" y="46"/>
                  </a:cubicBezTo>
                  <a:cubicBezTo>
                    <a:pt x="8" y="47"/>
                    <a:pt x="9" y="47"/>
                    <a:pt x="10" y="47"/>
                  </a:cubicBezTo>
                  <a:cubicBezTo>
                    <a:pt x="11" y="49"/>
                    <a:pt x="11" y="49"/>
                    <a:pt x="11" y="49"/>
                  </a:cubicBezTo>
                  <a:cubicBezTo>
                    <a:pt x="11" y="44"/>
                    <a:pt x="12" y="47"/>
                    <a:pt x="13" y="45"/>
                  </a:cubicBezTo>
                  <a:cubicBezTo>
                    <a:pt x="14" y="47"/>
                    <a:pt x="15" y="42"/>
                    <a:pt x="16" y="46"/>
                  </a:cubicBezTo>
                  <a:cubicBezTo>
                    <a:pt x="18" y="44"/>
                    <a:pt x="19" y="42"/>
                    <a:pt x="22" y="42"/>
                  </a:cubicBezTo>
                  <a:cubicBezTo>
                    <a:pt x="22" y="46"/>
                    <a:pt x="22" y="46"/>
                    <a:pt x="22" y="46"/>
                  </a:cubicBezTo>
                  <a:cubicBezTo>
                    <a:pt x="22" y="43"/>
                    <a:pt x="22" y="47"/>
                    <a:pt x="23" y="47"/>
                  </a:cubicBezTo>
                  <a:cubicBezTo>
                    <a:pt x="22" y="44"/>
                    <a:pt x="23" y="43"/>
                    <a:pt x="23" y="41"/>
                  </a:cubicBezTo>
                  <a:cubicBezTo>
                    <a:pt x="24" y="44"/>
                    <a:pt x="25" y="41"/>
                    <a:pt x="25" y="38"/>
                  </a:cubicBezTo>
                  <a:cubicBezTo>
                    <a:pt x="26" y="41"/>
                    <a:pt x="26" y="41"/>
                    <a:pt x="26" y="41"/>
                  </a:cubicBezTo>
                  <a:cubicBezTo>
                    <a:pt x="26" y="36"/>
                    <a:pt x="27" y="40"/>
                    <a:pt x="29" y="40"/>
                  </a:cubicBezTo>
                  <a:cubicBezTo>
                    <a:pt x="29" y="41"/>
                    <a:pt x="29" y="43"/>
                    <a:pt x="30" y="43"/>
                  </a:cubicBezTo>
                  <a:cubicBezTo>
                    <a:pt x="30" y="39"/>
                    <a:pt x="30" y="39"/>
                    <a:pt x="30" y="37"/>
                  </a:cubicBezTo>
                  <a:cubicBezTo>
                    <a:pt x="31" y="37"/>
                    <a:pt x="32" y="38"/>
                    <a:pt x="33" y="39"/>
                  </a:cubicBezTo>
                  <a:cubicBezTo>
                    <a:pt x="35" y="33"/>
                    <a:pt x="38" y="36"/>
                    <a:pt x="39" y="33"/>
                  </a:cubicBezTo>
                  <a:cubicBezTo>
                    <a:pt x="40" y="35"/>
                    <a:pt x="40" y="35"/>
                    <a:pt x="40" y="35"/>
                  </a:cubicBezTo>
                  <a:cubicBezTo>
                    <a:pt x="42" y="29"/>
                    <a:pt x="45" y="34"/>
                    <a:pt x="47" y="31"/>
                  </a:cubicBezTo>
                  <a:cubicBezTo>
                    <a:pt x="47" y="35"/>
                    <a:pt x="47" y="35"/>
                    <a:pt x="47" y="35"/>
                  </a:cubicBezTo>
                  <a:cubicBezTo>
                    <a:pt x="48" y="37"/>
                    <a:pt x="49" y="34"/>
                    <a:pt x="48" y="31"/>
                  </a:cubicBezTo>
                  <a:cubicBezTo>
                    <a:pt x="49" y="32"/>
                    <a:pt x="49" y="28"/>
                    <a:pt x="50" y="32"/>
                  </a:cubicBezTo>
                  <a:cubicBezTo>
                    <a:pt x="51" y="33"/>
                    <a:pt x="51" y="30"/>
                    <a:pt x="51" y="29"/>
                  </a:cubicBezTo>
                  <a:cubicBezTo>
                    <a:pt x="53" y="31"/>
                    <a:pt x="53" y="30"/>
                    <a:pt x="54" y="29"/>
                  </a:cubicBezTo>
                  <a:cubicBezTo>
                    <a:pt x="54" y="29"/>
                    <a:pt x="54" y="29"/>
                    <a:pt x="54" y="29"/>
                  </a:cubicBezTo>
                  <a:cubicBezTo>
                    <a:pt x="54" y="30"/>
                    <a:pt x="54" y="32"/>
                    <a:pt x="54" y="32"/>
                  </a:cubicBezTo>
                  <a:cubicBezTo>
                    <a:pt x="55" y="31"/>
                    <a:pt x="56" y="33"/>
                    <a:pt x="55" y="28"/>
                  </a:cubicBezTo>
                  <a:cubicBezTo>
                    <a:pt x="57" y="30"/>
                    <a:pt x="57" y="25"/>
                    <a:pt x="59" y="29"/>
                  </a:cubicBezTo>
                  <a:cubicBezTo>
                    <a:pt x="59" y="27"/>
                    <a:pt x="59" y="27"/>
                    <a:pt x="59" y="26"/>
                  </a:cubicBezTo>
                  <a:cubicBezTo>
                    <a:pt x="60" y="25"/>
                    <a:pt x="62" y="28"/>
                    <a:pt x="63" y="26"/>
                  </a:cubicBezTo>
                  <a:cubicBezTo>
                    <a:pt x="63" y="26"/>
                    <a:pt x="63" y="28"/>
                    <a:pt x="63" y="28"/>
                  </a:cubicBezTo>
                  <a:cubicBezTo>
                    <a:pt x="63" y="25"/>
                    <a:pt x="63" y="25"/>
                    <a:pt x="63" y="25"/>
                  </a:cubicBezTo>
                  <a:cubicBezTo>
                    <a:pt x="65" y="22"/>
                    <a:pt x="67" y="28"/>
                    <a:pt x="69" y="27"/>
                  </a:cubicBezTo>
                  <a:cubicBezTo>
                    <a:pt x="71" y="23"/>
                    <a:pt x="75" y="24"/>
                    <a:pt x="78" y="23"/>
                  </a:cubicBezTo>
                  <a:cubicBezTo>
                    <a:pt x="78" y="24"/>
                    <a:pt x="78" y="24"/>
                    <a:pt x="78" y="24"/>
                  </a:cubicBezTo>
                  <a:cubicBezTo>
                    <a:pt x="78" y="20"/>
                    <a:pt x="81" y="28"/>
                    <a:pt x="80" y="22"/>
                  </a:cubicBezTo>
                  <a:cubicBezTo>
                    <a:pt x="81" y="23"/>
                    <a:pt x="81" y="22"/>
                    <a:pt x="81" y="24"/>
                  </a:cubicBezTo>
                  <a:cubicBezTo>
                    <a:pt x="82" y="21"/>
                    <a:pt x="84" y="27"/>
                    <a:pt x="85" y="23"/>
                  </a:cubicBezTo>
                  <a:cubicBezTo>
                    <a:pt x="84" y="23"/>
                    <a:pt x="84" y="23"/>
                    <a:pt x="84" y="23"/>
                  </a:cubicBezTo>
                  <a:cubicBezTo>
                    <a:pt x="86" y="26"/>
                    <a:pt x="86" y="22"/>
                    <a:pt x="88" y="24"/>
                  </a:cubicBezTo>
                  <a:cubicBezTo>
                    <a:pt x="88" y="25"/>
                    <a:pt x="88" y="25"/>
                    <a:pt x="88" y="26"/>
                  </a:cubicBezTo>
                  <a:cubicBezTo>
                    <a:pt x="89" y="28"/>
                    <a:pt x="88" y="21"/>
                    <a:pt x="89" y="26"/>
                  </a:cubicBezTo>
                  <a:cubicBezTo>
                    <a:pt x="89" y="26"/>
                    <a:pt x="89" y="24"/>
                    <a:pt x="89" y="24"/>
                  </a:cubicBezTo>
                  <a:cubicBezTo>
                    <a:pt x="92" y="26"/>
                    <a:pt x="94" y="22"/>
                    <a:pt x="96" y="20"/>
                  </a:cubicBezTo>
                  <a:cubicBezTo>
                    <a:pt x="99" y="23"/>
                    <a:pt x="98" y="29"/>
                    <a:pt x="99" y="25"/>
                  </a:cubicBezTo>
                  <a:cubicBezTo>
                    <a:pt x="99" y="26"/>
                    <a:pt x="99" y="23"/>
                    <a:pt x="99" y="24"/>
                  </a:cubicBezTo>
                  <a:cubicBezTo>
                    <a:pt x="99" y="22"/>
                    <a:pt x="101" y="29"/>
                    <a:pt x="101" y="26"/>
                  </a:cubicBezTo>
                  <a:cubicBezTo>
                    <a:pt x="100" y="23"/>
                    <a:pt x="101" y="25"/>
                    <a:pt x="100" y="23"/>
                  </a:cubicBezTo>
                  <a:cubicBezTo>
                    <a:pt x="102" y="24"/>
                    <a:pt x="103" y="27"/>
                    <a:pt x="103" y="25"/>
                  </a:cubicBezTo>
                  <a:cubicBezTo>
                    <a:pt x="103" y="26"/>
                    <a:pt x="103" y="26"/>
                    <a:pt x="103" y="26"/>
                  </a:cubicBezTo>
                  <a:cubicBezTo>
                    <a:pt x="103" y="21"/>
                    <a:pt x="105" y="24"/>
                    <a:pt x="105" y="18"/>
                  </a:cubicBezTo>
                  <a:cubicBezTo>
                    <a:pt x="111" y="16"/>
                    <a:pt x="116" y="12"/>
                    <a:pt x="121" y="10"/>
                  </a:cubicBezTo>
                  <a:cubicBezTo>
                    <a:pt x="127" y="10"/>
                    <a:pt x="132" y="7"/>
                    <a:pt x="139" y="8"/>
                  </a:cubicBezTo>
                  <a:cubicBezTo>
                    <a:pt x="141" y="12"/>
                    <a:pt x="141" y="12"/>
                    <a:pt x="142" y="10"/>
                  </a:cubicBezTo>
                  <a:cubicBezTo>
                    <a:pt x="142" y="12"/>
                    <a:pt x="142" y="12"/>
                    <a:pt x="142" y="12"/>
                  </a:cubicBezTo>
                  <a:cubicBezTo>
                    <a:pt x="142" y="8"/>
                    <a:pt x="143" y="11"/>
                    <a:pt x="143" y="8"/>
                  </a:cubicBezTo>
                  <a:cubicBezTo>
                    <a:pt x="145" y="8"/>
                    <a:pt x="147" y="6"/>
                    <a:pt x="149" y="6"/>
                  </a:cubicBezTo>
                  <a:cubicBezTo>
                    <a:pt x="149" y="6"/>
                    <a:pt x="149" y="9"/>
                    <a:pt x="149" y="9"/>
                  </a:cubicBezTo>
                  <a:cubicBezTo>
                    <a:pt x="149" y="6"/>
                    <a:pt x="149" y="6"/>
                    <a:pt x="149" y="6"/>
                  </a:cubicBezTo>
                  <a:cubicBezTo>
                    <a:pt x="150" y="7"/>
                    <a:pt x="150" y="7"/>
                    <a:pt x="150" y="7"/>
                  </a:cubicBezTo>
                  <a:cubicBezTo>
                    <a:pt x="150" y="7"/>
                    <a:pt x="150" y="5"/>
                    <a:pt x="149" y="4"/>
                  </a:cubicBezTo>
                  <a:cubicBezTo>
                    <a:pt x="154" y="0"/>
                    <a:pt x="161" y="5"/>
                    <a:pt x="166" y="3"/>
                  </a:cubicBezTo>
                  <a:cubicBezTo>
                    <a:pt x="167" y="4"/>
                    <a:pt x="169" y="3"/>
                    <a:pt x="170" y="2"/>
                  </a:cubicBezTo>
                  <a:cubicBezTo>
                    <a:pt x="175" y="5"/>
                    <a:pt x="180" y="8"/>
                    <a:pt x="183" y="4"/>
                  </a:cubicBezTo>
                  <a:cubicBezTo>
                    <a:pt x="183" y="4"/>
                    <a:pt x="185" y="13"/>
                    <a:pt x="18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67"/>
            <p:cNvSpPr/>
            <p:nvPr/>
          </p:nvSpPr>
          <p:spPr bwMode="auto">
            <a:xfrm>
              <a:off x="3754438" y="1462088"/>
              <a:ext cx="3175" cy="25400"/>
            </a:xfrm>
            <a:custGeom>
              <a:avLst/>
              <a:gdLst>
                <a:gd name="T0" fmla="*/ 0 w 1"/>
                <a:gd name="T1" fmla="*/ 0 h 6"/>
                <a:gd name="T2" fmla="*/ 1 w 1"/>
                <a:gd name="T3" fmla="*/ 6 h 6"/>
                <a:gd name="T4" fmla="*/ 0 w 1"/>
                <a:gd name="T5" fmla="*/ 0 h 6"/>
              </a:gdLst>
              <a:ahLst/>
              <a:cxnLst>
                <a:cxn ang="0">
                  <a:pos x="T0" y="T1"/>
                </a:cxn>
                <a:cxn ang="0">
                  <a:pos x="T2" y="T3"/>
                </a:cxn>
                <a:cxn ang="0">
                  <a:pos x="T4" y="T5"/>
                </a:cxn>
              </a:cxnLst>
              <a:rect l="0" t="0" r="r" b="b"/>
              <a:pathLst>
                <a:path w="1" h="6">
                  <a:moveTo>
                    <a:pt x="0" y="0"/>
                  </a:moveTo>
                  <a:cubicBezTo>
                    <a:pt x="1" y="2"/>
                    <a:pt x="1" y="3"/>
                    <a:pt x="1" y="6"/>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68"/>
            <p:cNvSpPr/>
            <p:nvPr/>
          </p:nvSpPr>
          <p:spPr bwMode="auto">
            <a:xfrm>
              <a:off x="3821113" y="1530350"/>
              <a:ext cx="4763" cy="12700"/>
            </a:xfrm>
            <a:custGeom>
              <a:avLst/>
              <a:gdLst>
                <a:gd name="T0" fmla="*/ 0 w 1"/>
                <a:gd name="T1" fmla="*/ 1 h 3"/>
                <a:gd name="T2" fmla="*/ 1 w 1"/>
                <a:gd name="T3" fmla="*/ 2 h 3"/>
                <a:gd name="T4" fmla="*/ 0 w 1"/>
                <a:gd name="T5" fmla="*/ 3 h 3"/>
                <a:gd name="T6" fmla="*/ 0 w 1"/>
                <a:gd name="T7" fmla="*/ 1 h 3"/>
              </a:gdLst>
              <a:ahLst/>
              <a:cxnLst>
                <a:cxn ang="0">
                  <a:pos x="T0" y="T1"/>
                </a:cxn>
                <a:cxn ang="0">
                  <a:pos x="T2" y="T3"/>
                </a:cxn>
                <a:cxn ang="0">
                  <a:pos x="T4" y="T5"/>
                </a:cxn>
                <a:cxn ang="0">
                  <a:pos x="T6" y="T7"/>
                </a:cxn>
              </a:cxnLst>
              <a:rect l="0" t="0" r="r" b="b"/>
              <a:pathLst>
                <a:path w="1" h="3">
                  <a:moveTo>
                    <a:pt x="0" y="1"/>
                  </a:moveTo>
                  <a:cubicBezTo>
                    <a:pt x="0" y="0"/>
                    <a:pt x="1" y="1"/>
                    <a:pt x="1" y="2"/>
                  </a:cubicBezTo>
                  <a:cubicBezTo>
                    <a:pt x="1" y="2"/>
                    <a:pt x="1" y="3"/>
                    <a:pt x="0" y="3"/>
                  </a:cubicBezTo>
                  <a:cubicBezTo>
                    <a:pt x="1" y="2"/>
                    <a:pt x="0" y="2"/>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69"/>
            <p:cNvSpPr/>
            <p:nvPr/>
          </p:nvSpPr>
          <p:spPr bwMode="auto">
            <a:xfrm>
              <a:off x="3833813" y="1533525"/>
              <a:ext cx="4763" cy="17462"/>
            </a:xfrm>
            <a:custGeom>
              <a:avLst/>
              <a:gdLst>
                <a:gd name="T0" fmla="*/ 1 w 1"/>
                <a:gd name="T1" fmla="*/ 0 h 4"/>
                <a:gd name="T2" fmla="*/ 0 w 1"/>
                <a:gd name="T3" fmla="*/ 4 h 4"/>
                <a:gd name="T4" fmla="*/ 1 w 1"/>
                <a:gd name="T5" fmla="*/ 0 h 4"/>
              </a:gdLst>
              <a:ahLst/>
              <a:cxnLst>
                <a:cxn ang="0">
                  <a:pos x="T0" y="T1"/>
                </a:cxn>
                <a:cxn ang="0">
                  <a:pos x="T2" y="T3"/>
                </a:cxn>
                <a:cxn ang="0">
                  <a:pos x="T4" y="T5"/>
                </a:cxn>
              </a:cxnLst>
              <a:rect l="0" t="0" r="r" b="b"/>
              <a:pathLst>
                <a:path w="1" h="4">
                  <a:moveTo>
                    <a:pt x="1" y="0"/>
                  </a:moveTo>
                  <a:cubicBezTo>
                    <a:pt x="1" y="2"/>
                    <a:pt x="1" y="3"/>
                    <a:pt x="0" y="4"/>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70"/>
            <p:cNvSpPr/>
            <p:nvPr/>
          </p:nvSpPr>
          <p:spPr bwMode="auto">
            <a:xfrm>
              <a:off x="3856038" y="1558925"/>
              <a:ext cx="4763" cy="12700"/>
            </a:xfrm>
            <a:custGeom>
              <a:avLst/>
              <a:gdLst>
                <a:gd name="T0" fmla="*/ 0 w 1"/>
                <a:gd name="T1" fmla="*/ 0 h 3"/>
                <a:gd name="T2" fmla="*/ 0 w 1"/>
                <a:gd name="T3" fmla="*/ 3 h 3"/>
                <a:gd name="T4" fmla="*/ 0 w 1"/>
                <a:gd name="T5" fmla="*/ 0 h 3"/>
              </a:gdLst>
              <a:ahLst/>
              <a:cxnLst>
                <a:cxn ang="0">
                  <a:pos x="T0" y="T1"/>
                </a:cxn>
                <a:cxn ang="0">
                  <a:pos x="T2" y="T3"/>
                </a:cxn>
                <a:cxn ang="0">
                  <a:pos x="T4" y="T5"/>
                </a:cxn>
              </a:cxnLst>
              <a:rect l="0" t="0" r="r" b="b"/>
              <a:pathLst>
                <a:path w="1" h="3">
                  <a:moveTo>
                    <a:pt x="0" y="0"/>
                  </a:moveTo>
                  <a:cubicBezTo>
                    <a:pt x="1" y="2"/>
                    <a:pt x="1"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71"/>
            <p:cNvSpPr/>
            <p:nvPr/>
          </p:nvSpPr>
          <p:spPr bwMode="auto">
            <a:xfrm>
              <a:off x="3856038" y="1546225"/>
              <a:ext cx="4763" cy="9525"/>
            </a:xfrm>
            <a:custGeom>
              <a:avLst/>
              <a:gdLst>
                <a:gd name="T0" fmla="*/ 0 w 1"/>
                <a:gd name="T1" fmla="*/ 0 h 2"/>
                <a:gd name="T2" fmla="*/ 1 w 1"/>
                <a:gd name="T3" fmla="*/ 1 h 2"/>
                <a:gd name="T4" fmla="*/ 0 w 1"/>
                <a:gd name="T5" fmla="*/ 0 h 2"/>
              </a:gdLst>
              <a:ahLst/>
              <a:cxnLst>
                <a:cxn ang="0">
                  <a:pos x="T0" y="T1"/>
                </a:cxn>
                <a:cxn ang="0">
                  <a:pos x="T2" y="T3"/>
                </a:cxn>
                <a:cxn ang="0">
                  <a:pos x="T4" y="T5"/>
                </a:cxn>
              </a:cxnLst>
              <a:rect l="0" t="0" r="r" b="b"/>
              <a:pathLst>
                <a:path w="1" h="2">
                  <a:moveTo>
                    <a:pt x="0" y="0"/>
                  </a:moveTo>
                  <a:cubicBezTo>
                    <a:pt x="0" y="0"/>
                    <a:pt x="0" y="1"/>
                    <a:pt x="1" y="1"/>
                  </a:cubicBezTo>
                  <a:cubicBezTo>
                    <a:pt x="0" y="0"/>
                    <a:pt x="0"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72"/>
            <p:cNvSpPr/>
            <p:nvPr/>
          </p:nvSpPr>
          <p:spPr bwMode="auto">
            <a:xfrm>
              <a:off x="3886201" y="1555750"/>
              <a:ext cx="3175" cy="15875"/>
            </a:xfrm>
            <a:custGeom>
              <a:avLst/>
              <a:gdLst>
                <a:gd name="T0" fmla="*/ 0 w 1"/>
                <a:gd name="T1" fmla="*/ 1 h 4"/>
                <a:gd name="T2" fmla="*/ 1 w 1"/>
                <a:gd name="T3" fmla="*/ 2 h 4"/>
                <a:gd name="T4" fmla="*/ 0 w 1"/>
                <a:gd name="T5" fmla="*/ 1 h 4"/>
              </a:gdLst>
              <a:ahLst/>
              <a:cxnLst>
                <a:cxn ang="0">
                  <a:pos x="T0" y="T1"/>
                </a:cxn>
                <a:cxn ang="0">
                  <a:pos x="T2" y="T3"/>
                </a:cxn>
                <a:cxn ang="0">
                  <a:pos x="T4" y="T5"/>
                </a:cxn>
              </a:cxnLst>
              <a:rect l="0" t="0" r="r" b="b"/>
              <a:pathLst>
                <a:path w="1" h="4">
                  <a:moveTo>
                    <a:pt x="0" y="1"/>
                  </a:moveTo>
                  <a:cubicBezTo>
                    <a:pt x="0" y="1"/>
                    <a:pt x="0" y="0"/>
                    <a:pt x="1" y="2"/>
                  </a:cubicBezTo>
                  <a:cubicBezTo>
                    <a:pt x="1" y="0"/>
                    <a:pt x="0" y="4"/>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73"/>
            <p:cNvSpPr/>
            <p:nvPr/>
          </p:nvSpPr>
          <p:spPr bwMode="auto">
            <a:xfrm>
              <a:off x="3898901" y="1546225"/>
              <a:ext cx="3175" cy="9525"/>
            </a:xfrm>
            <a:custGeom>
              <a:avLst/>
              <a:gdLst>
                <a:gd name="T0" fmla="*/ 0 w 1"/>
                <a:gd name="T1" fmla="*/ 0 h 2"/>
                <a:gd name="T2" fmla="*/ 0 w 1"/>
                <a:gd name="T3" fmla="*/ 0 h 2"/>
                <a:gd name="T4" fmla="*/ 0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0"/>
                  </a:cubicBezTo>
                  <a:cubicBezTo>
                    <a:pt x="1" y="1"/>
                    <a:pt x="1" y="2"/>
                    <a:pt x="0" y="2"/>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74"/>
            <p:cNvSpPr/>
            <p:nvPr/>
          </p:nvSpPr>
          <p:spPr bwMode="auto">
            <a:xfrm>
              <a:off x="4135438" y="1474788"/>
              <a:ext cx="0" cy="7937"/>
            </a:xfrm>
            <a:custGeom>
              <a:avLst/>
              <a:gdLst>
                <a:gd name="T0" fmla="*/ 3 h 5"/>
                <a:gd name="T1" fmla="*/ 5 h 5"/>
                <a:gd name="T2" fmla="*/ 0 h 5"/>
                <a:gd name="T3" fmla="*/ 3 h 5"/>
              </a:gdLst>
              <a:ahLst/>
              <a:cxnLst>
                <a:cxn ang="0">
                  <a:pos x="0" y="T0"/>
                </a:cxn>
                <a:cxn ang="0">
                  <a:pos x="0" y="T1"/>
                </a:cxn>
                <a:cxn ang="0">
                  <a:pos x="0" y="T2"/>
                </a:cxn>
                <a:cxn ang="0">
                  <a:pos x="0" y="T3"/>
                </a:cxn>
              </a:cxnLst>
              <a:rect l="0" t="0" r="r" b="b"/>
              <a:pathLst>
                <a:path h="5">
                  <a:moveTo>
                    <a:pt x="0" y="3"/>
                  </a:moveTo>
                  <a:lnTo>
                    <a:pt x="0" y="5"/>
                  </a:lnTo>
                  <a:lnTo>
                    <a:pt x="0"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75"/>
            <p:cNvSpPr/>
            <p:nvPr/>
          </p:nvSpPr>
          <p:spPr bwMode="auto">
            <a:xfrm>
              <a:off x="4241801" y="1452563"/>
              <a:ext cx="4763" cy="14287"/>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0"/>
                    <a:pt x="1" y="3"/>
                    <a:pt x="1" y="3"/>
                  </a:cubicBezTo>
                  <a:cubicBezTo>
                    <a:pt x="0" y="3"/>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76"/>
            <p:cNvSpPr/>
            <p:nvPr/>
          </p:nvSpPr>
          <p:spPr bwMode="auto">
            <a:xfrm>
              <a:off x="4289426" y="1398588"/>
              <a:ext cx="3175" cy="15875"/>
            </a:xfrm>
            <a:custGeom>
              <a:avLst/>
              <a:gdLst>
                <a:gd name="T0" fmla="*/ 2 w 2"/>
                <a:gd name="T1" fmla="*/ 10 h 10"/>
                <a:gd name="T2" fmla="*/ 2 w 2"/>
                <a:gd name="T3" fmla="*/ 10 h 10"/>
                <a:gd name="T4" fmla="*/ 0 w 2"/>
                <a:gd name="T5" fmla="*/ 0 h 10"/>
                <a:gd name="T6" fmla="*/ 2 w 2"/>
                <a:gd name="T7" fmla="*/ 10 h 10"/>
              </a:gdLst>
              <a:ahLst/>
              <a:cxnLst>
                <a:cxn ang="0">
                  <a:pos x="T0" y="T1"/>
                </a:cxn>
                <a:cxn ang="0">
                  <a:pos x="T2" y="T3"/>
                </a:cxn>
                <a:cxn ang="0">
                  <a:pos x="T4" y="T5"/>
                </a:cxn>
                <a:cxn ang="0">
                  <a:pos x="T6" y="T7"/>
                </a:cxn>
              </a:cxnLst>
              <a:rect l="0" t="0" r="r" b="b"/>
              <a:pathLst>
                <a:path w="2" h="10">
                  <a:moveTo>
                    <a:pt x="2" y="10"/>
                  </a:moveTo>
                  <a:lnTo>
                    <a:pt x="2" y="10"/>
                  </a:lnTo>
                  <a:lnTo>
                    <a:pt x="0" y="0"/>
                  </a:lnTo>
                  <a:lnTo>
                    <a:pt x="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77"/>
            <p:cNvSpPr/>
            <p:nvPr/>
          </p:nvSpPr>
          <p:spPr bwMode="auto">
            <a:xfrm>
              <a:off x="3516313" y="2643188"/>
              <a:ext cx="4763" cy="1270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0" y="1"/>
                    <a:pt x="0" y="3"/>
                    <a:pt x="0" y="2"/>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78"/>
            <p:cNvSpPr/>
            <p:nvPr/>
          </p:nvSpPr>
          <p:spPr bwMode="auto">
            <a:xfrm>
              <a:off x="3511551" y="2652713"/>
              <a:ext cx="823913" cy="646112"/>
            </a:xfrm>
            <a:custGeom>
              <a:avLst/>
              <a:gdLst>
                <a:gd name="T0" fmla="*/ 166 w 194"/>
                <a:gd name="T1" fmla="*/ 132 h 152"/>
                <a:gd name="T2" fmla="*/ 160 w 194"/>
                <a:gd name="T3" fmla="*/ 128 h 152"/>
                <a:gd name="T4" fmla="*/ 145 w 194"/>
                <a:gd name="T5" fmla="*/ 124 h 152"/>
                <a:gd name="T6" fmla="*/ 141 w 194"/>
                <a:gd name="T7" fmla="*/ 120 h 152"/>
                <a:gd name="T8" fmla="*/ 133 w 194"/>
                <a:gd name="T9" fmla="*/ 107 h 152"/>
                <a:gd name="T10" fmla="*/ 129 w 194"/>
                <a:gd name="T11" fmla="*/ 104 h 152"/>
                <a:gd name="T12" fmla="*/ 120 w 194"/>
                <a:gd name="T13" fmla="*/ 101 h 152"/>
                <a:gd name="T14" fmla="*/ 116 w 194"/>
                <a:gd name="T15" fmla="*/ 95 h 152"/>
                <a:gd name="T16" fmla="*/ 115 w 194"/>
                <a:gd name="T17" fmla="*/ 90 h 152"/>
                <a:gd name="T18" fmla="*/ 110 w 194"/>
                <a:gd name="T19" fmla="*/ 91 h 152"/>
                <a:gd name="T20" fmla="*/ 101 w 194"/>
                <a:gd name="T21" fmla="*/ 88 h 152"/>
                <a:gd name="T22" fmla="*/ 97 w 194"/>
                <a:gd name="T23" fmla="*/ 85 h 152"/>
                <a:gd name="T24" fmla="*/ 92 w 194"/>
                <a:gd name="T25" fmla="*/ 84 h 152"/>
                <a:gd name="T26" fmla="*/ 89 w 194"/>
                <a:gd name="T27" fmla="*/ 78 h 152"/>
                <a:gd name="T28" fmla="*/ 83 w 194"/>
                <a:gd name="T29" fmla="*/ 75 h 152"/>
                <a:gd name="T30" fmla="*/ 78 w 194"/>
                <a:gd name="T31" fmla="*/ 67 h 152"/>
                <a:gd name="T32" fmla="*/ 74 w 194"/>
                <a:gd name="T33" fmla="*/ 67 h 152"/>
                <a:gd name="T34" fmla="*/ 73 w 194"/>
                <a:gd name="T35" fmla="*/ 62 h 152"/>
                <a:gd name="T36" fmla="*/ 69 w 194"/>
                <a:gd name="T37" fmla="*/ 63 h 152"/>
                <a:gd name="T38" fmla="*/ 67 w 194"/>
                <a:gd name="T39" fmla="*/ 62 h 152"/>
                <a:gd name="T40" fmla="*/ 64 w 194"/>
                <a:gd name="T41" fmla="*/ 60 h 152"/>
                <a:gd name="T42" fmla="*/ 54 w 194"/>
                <a:gd name="T43" fmla="*/ 54 h 152"/>
                <a:gd name="T44" fmla="*/ 50 w 194"/>
                <a:gd name="T45" fmla="*/ 51 h 152"/>
                <a:gd name="T46" fmla="*/ 47 w 194"/>
                <a:gd name="T47" fmla="*/ 49 h 152"/>
                <a:gd name="T48" fmla="*/ 40 w 194"/>
                <a:gd name="T49" fmla="*/ 43 h 152"/>
                <a:gd name="T50" fmla="*/ 43 w 194"/>
                <a:gd name="T51" fmla="*/ 35 h 152"/>
                <a:gd name="T52" fmla="*/ 35 w 194"/>
                <a:gd name="T53" fmla="*/ 40 h 152"/>
                <a:gd name="T54" fmla="*/ 28 w 194"/>
                <a:gd name="T55" fmla="*/ 45 h 152"/>
                <a:gd name="T56" fmla="*/ 26 w 194"/>
                <a:gd name="T57" fmla="*/ 41 h 152"/>
                <a:gd name="T58" fmla="*/ 23 w 194"/>
                <a:gd name="T59" fmla="*/ 43 h 152"/>
                <a:gd name="T60" fmla="*/ 23 w 194"/>
                <a:gd name="T61" fmla="*/ 40 h 152"/>
                <a:gd name="T62" fmla="*/ 24 w 194"/>
                <a:gd name="T63" fmla="*/ 31 h 152"/>
                <a:gd name="T64" fmla="*/ 17 w 194"/>
                <a:gd name="T65" fmla="*/ 36 h 152"/>
                <a:gd name="T66" fmla="*/ 18 w 194"/>
                <a:gd name="T67" fmla="*/ 32 h 152"/>
                <a:gd name="T68" fmla="*/ 13 w 194"/>
                <a:gd name="T69" fmla="*/ 34 h 152"/>
                <a:gd name="T70" fmla="*/ 10 w 194"/>
                <a:gd name="T71" fmla="*/ 33 h 152"/>
                <a:gd name="T72" fmla="*/ 16 w 194"/>
                <a:gd name="T73" fmla="*/ 24 h 152"/>
                <a:gd name="T74" fmla="*/ 8 w 194"/>
                <a:gd name="T75" fmla="*/ 27 h 152"/>
                <a:gd name="T76" fmla="*/ 7 w 194"/>
                <a:gd name="T77" fmla="*/ 12 h 152"/>
                <a:gd name="T78" fmla="*/ 5 w 194"/>
                <a:gd name="T79" fmla="*/ 8 h 152"/>
                <a:gd name="T80" fmla="*/ 0 w 194"/>
                <a:gd name="T81" fmla="*/ 6 h 152"/>
                <a:gd name="T82" fmla="*/ 5 w 194"/>
                <a:gd name="T83" fmla="*/ 2 h 152"/>
                <a:gd name="T84" fmla="*/ 7 w 194"/>
                <a:gd name="T85" fmla="*/ 9 h 152"/>
                <a:gd name="T86" fmla="*/ 21 w 194"/>
                <a:gd name="T87" fmla="*/ 6 h 152"/>
                <a:gd name="T88" fmla="*/ 38 w 194"/>
                <a:gd name="T89" fmla="*/ 11 h 152"/>
                <a:gd name="T90" fmla="*/ 55 w 194"/>
                <a:gd name="T91" fmla="*/ 18 h 152"/>
                <a:gd name="T92" fmla="*/ 69 w 194"/>
                <a:gd name="T93" fmla="*/ 26 h 152"/>
                <a:gd name="T94" fmla="*/ 79 w 194"/>
                <a:gd name="T95" fmla="*/ 31 h 152"/>
                <a:gd name="T96" fmla="*/ 96 w 194"/>
                <a:gd name="T97" fmla="*/ 47 h 152"/>
                <a:gd name="T98" fmla="*/ 104 w 194"/>
                <a:gd name="T99" fmla="*/ 58 h 152"/>
                <a:gd name="T100" fmla="*/ 113 w 194"/>
                <a:gd name="T101" fmla="*/ 70 h 152"/>
                <a:gd name="T102" fmla="*/ 158 w 194"/>
                <a:gd name="T103" fmla="*/ 98 h 152"/>
                <a:gd name="T104" fmla="*/ 167 w 194"/>
                <a:gd name="T105" fmla="*/ 108 h 152"/>
                <a:gd name="T106" fmla="*/ 183 w 194"/>
                <a:gd name="T107" fmla="*/ 14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4" h="152">
                  <a:moveTo>
                    <a:pt x="183" y="148"/>
                  </a:moveTo>
                  <a:cubicBezTo>
                    <a:pt x="176" y="152"/>
                    <a:pt x="179" y="144"/>
                    <a:pt x="173" y="145"/>
                  </a:cubicBezTo>
                  <a:cubicBezTo>
                    <a:pt x="172" y="145"/>
                    <a:pt x="176" y="142"/>
                    <a:pt x="175" y="142"/>
                  </a:cubicBezTo>
                  <a:cubicBezTo>
                    <a:pt x="168" y="145"/>
                    <a:pt x="167" y="139"/>
                    <a:pt x="168" y="133"/>
                  </a:cubicBezTo>
                  <a:cubicBezTo>
                    <a:pt x="170" y="132"/>
                    <a:pt x="170" y="132"/>
                    <a:pt x="170" y="132"/>
                  </a:cubicBezTo>
                  <a:cubicBezTo>
                    <a:pt x="170" y="131"/>
                    <a:pt x="166" y="133"/>
                    <a:pt x="166" y="132"/>
                  </a:cubicBezTo>
                  <a:cubicBezTo>
                    <a:pt x="167" y="132"/>
                    <a:pt x="167" y="132"/>
                    <a:pt x="168" y="131"/>
                  </a:cubicBezTo>
                  <a:cubicBezTo>
                    <a:pt x="166" y="132"/>
                    <a:pt x="166" y="131"/>
                    <a:pt x="164" y="132"/>
                  </a:cubicBezTo>
                  <a:cubicBezTo>
                    <a:pt x="167" y="128"/>
                    <a:pt x="167" y="128"/>
                    <a:pt x="167" y="128"/>
                  </a:cubicBezTo>
                  <a:cubicBezTo>
                    <a:pt x="164" y="130"/>
                    <a:pt x="164" y="130"/>
                    <a:pt x="164" y="130"/>
                  </a:cubicBezTo>
                  <a:cubicBezTo>
                    <a:pt x="159" y="134"/>
                    <a:pt x="163" y="128"/>
                    <a:pt x="159" y="129"/>
                  </a:cubicBezTo>
                  <a:cubicBezTo>
                    <a:pt x="160" y="128"/>
                    <a:pt x="160" y="128"/>
                    <a:pt x="160" y="128"/>
                  </a:cubicBezTo>
                  <a:cubicBezTo>
                    <a:pt x="156" y="129"/>
                    <a:pt x="154" y="126"/>
                    <a:pt x="151" y="126"/>
                  </a:cubicBezTo>
                  <a:cubicBezTo>
                    <a:pt x="154" y="123"/>
                    <a:pt x="154" y="123"/>
                    <a:pt x="154" y="123"/>
                  </a:cubicBezTo>
                  <a:cubicBezTo>
                    <a:pt x="151" y="125"/>
                    <a:pt x="150" y="125"/>
                    <a:pt x="149" y="125"/>
                  </a:cubicBezTo>
                  <a:cubicBezTo>
                    <a:pt x="151" y="122"/>
                    <a:pt x="146" y="126"/>
                    <a:pt x="147" y="124"/>
                  </a:cubicBezTo>
                  <a:cubicBezTo>
                    <a:pt x="147" y="123"/>
                    <a:pt x="147" y="123"/>
                    <a:pt x="147" y="123"/>
                  </a:cubicBezTo>
                  <a:cubicBezTo>
                    <a:pt x="144" y="125"/>
                    <a:pt x="148" y="121"/>
                    <a:pt x="145" y="124"/>
                  </a:cubicBezTo>
                  <a:cubicBezTo>
                    <a:pt x="146" y="122"/>
                    <a:pt x="146" y="122"/>
                    <a:pt x="146" y="122"/>
                  </a:cubicBezTo>
                  <a:cubicBezTo>
                    <a:pt x="143" y="125"/>
                    <a:pt x="147" y="119"/>
                    <a:pt x="145" y="121"/>
                  </a:cubicBezTo>
                  <a:cubicBezTo>
                    <a:pt x="145" y="121"/>
                    <a:pt x="145" y="121"/>
                    <a:pt x="145" y="121"/>
                  </a:cubicBezTo>
                  <a:cubicBezTo>
                    <a:pt x="143" y="122"/>
                    <a:pt x="145" y="120"/>
                    <a:pt x="144" y="120"/>
                  </a:cubicBezTo>
                  <a:cubicBezTo>
                    <a:pt x="144" y="120"/>
                    <a:pt x="144" y="120"/>
                    <a:pt x="144" y="120"/>
                  </a:cubicBezTo>
                  <a:cubicBezTo>
                    <a:pt x="143" y="120"/>
                    <a:pt x="144" y="118"/>
                    <a:pt x="141" y="120"/>
                  </a:cubicBezTo>
                  <a:cubicBezTo>
                    <a:pt x="143" y="118"/>
                    <a:pt x="143" y="120"/>
                    <a:pt x="146" y="117"/>
                  </a:cubicBezTo>
                  <a:cubicBezTo>
                    <a:pt x="140" y="117"/>
                    <a:pt x="138" y="113"/>
                    <a:pt x="135" y="111"/>
                  </a:cubicBezTo>
                  <a:cubicBezTo>
                    <a:pt x="136" y="109"/>
                    <a:pt x="136" y="109"/>
                    <a:pt x="137" y="108"/>
                  </a:cubicBezTo>
                  <a:cubicBezTo>
                    <a:pt x="136" y="108"/>
                    <a:pt x="136" y="107"/>
                    <a:pt x="134" y="109"/>
                  </a:cubicBezTo>
                  <a:cubicBezTo>
                    <a:pt x="134" y="109"/>
                    <a:pt x="135" y="107"/>
                    <a:pt x="135" y="107"/>
                  </a:cubicBezTo>
                  <a:cubicBezTo>
                    <a:pt x="136" y="105"/>
                    <a:pt x="132" y="109"/>
                    <a:pt x="133" y="107"/>
                  </a:cubicBezTo>
                  <a:cubicBezTo>
                    <a:pt x="135" y="105"/>
                    <a:pt x="135" y="105"/>
                    <a:pt x="135" y="105"/>
                  </a:cubicBezTo>
                  <a:cubicBezTo>
                    <a:pt x="133" y="107"/>
                    <a:pt x="132" y="106"/>
                    <a:pt x="131" y="106"/>
                  </a:cubicBezTo>
                  <a:cubicBezTo>
                    <a:pt x="132" y="106"/>
                    <a:pt x="132" y="105"/>
                    <a:pt x="133" y="105"/>
                  </a:cubicBezTo>
                  <a:cubicBezTo>
                    <a:pt x="130" y="106"/>
                    <a:pt x="132" y="103"/>
                    <a:pt x="130" y="104"/>
                  </a:cubicBezTo>
                  <a:cubicBezTo>
                    <a:pt x="132" y="103"/>
                    <a:pt x="132" y="103"/>
                    <a:pt x="132" y="103"/>
                  </a:cubicBezTo>
                  <a:cubicBezTo>
                    <a:pt x="133" y="100"/>
                    <a:pt x="129" y="106"/>
                    <a:pt x="129" y="104"/>
                  </a:cubicBezTo>
                  <a:cubicBezTo>
                    <a:pt x="131" y="102"/>
                    <a:pt x="131" y="102"/>
                    <a:pt x="131" y="102"/>
                  </a:cubicBezTo>
                  <a:cubicBezTo>
                    <a:pt x="128" y="104"/>
                    <a:pt x="127" y="102"/>
                    <a:pt x="126" y="103"/>
                  </a:cubicBezTo>
                  <a:cubicBezTo>
                    <a:pt x="126" y="102"/>
                    <a:pt x="126" y="102"/>
                    <a:pt x="126" y="102"/>
                  </a:cubicBezTo>
                  <a:cubicBezTo>
                    <a:pt x="125" y="102"/>
                    <a:pt x="125" y="100"/>
                    <a:pt x="123" y="101"/>
                  </a:cubicBezTo>
                  <a:cubicBezTo>
                    <a:pt x="124" y="100"/>
                    <a:pt x="127" y="97"/>
                    <a:pt x="126" y="97"/>
                  </a:cubicBezTo>
                  <a:cubicBezTo>
                    <a:pt x="123" y="100"/>
                    <a:pt x="123" y="97"/>
                    <a:pt x="120" y="101"/>
                  </a:cubicBezTo>
                  <a:cubicBezTo>
                    <a:pt x="120" y="100"/>
                    <a:pt x="120" y="97"/>
                    <a:pt x="119" y="98"/>
                  </a:cubicBezTo>
                  <a:cubicBezTo>
                    <a:pt x="120" y="97"/>
                    <a:pt x="122" y="94"/>
                    <a:pt x="123" y="94"/>
                  </a:cubicBezTo>
                  <a:cubicBezTo>
                    <a:pt x="124" y="92"/>
                    <a:pt x="124" y="92"/>
                    <a:pt x="124" y="92"/>
                  </a:cubicBezTo>
                  <a:cubicBezTo>
                    <a:pt x="125" y="91"/>
                    <a:pt x="124" y="93"/>
                    <a:pt x="126" y="91"/>
                  </a:cubicBezTo>
                  <a:cubicBezTo>
                    <a:pt x="125" y="91"/>
                    <a:pt x="123" y="92"/>
                    <a:pt x="123" y="91"/>
                  </a:cubicBezTo>
                  <a:cubicBezTo>
                    <a:pt x="121" y="92"/>
                    <a:pt x="117" y="95"/>
                    <a:pt x="116" y="95"/>
                  </a:cubicBezTo>
                  <a:cubicBezTo>
                    <a:pt x="118" y="94"/>
                    <a:pt x="119" y="91"/>
                    <a:pt x="120" y="91"/>
                  </a:cubicBezTo>
                  <a:cubicBezTo>
                    <a:pt x="113" y="96"/>
                    <a:pt x="113" y="96"/>
                    <a:pt x="113" y="96"/>
                  </a:cubicBezTo>
                  <a:cubicBezTo>
                    <a:pt x="113" y="96"/>
                    <a:pt x="115" y="93"/>
                    <a:pt x="114" y="94"/>
                  </a:cubicBezTo>
                  <a:cubicBezTo>
                    <a:pt x="112" y="95"/>
                    <a:pt x="112" y="95"/>
                    <a:pt x="112" y="95"/>
                  </a:cubicBezTo>
                  <a:cubicBezTo>
                    <a:pt x="112" y="95"/>
                    <a:pt x="110" y="95"/>
                    <a:pt x="113" y="92"/>
                  </a:cubicBezTo>
                  <a:cubicBezTo>
                    <a:pt x="114" y="91"/>
                    <a:pt x="114" y="92"/>
                    <a:pt x="115" y="90"/>
                  </a:cubicBezTo>
                  <a:cubicBezTo>
                    <a:pt x="114" y="90"/>
                    <a:pt x="113" y="91"/>
                    <a:pt x="113" y="90"/>
                  </a:cubicBezTo>
                  <a:cubicBezTo>
                    <a:pt x="113" y="90"/>
                    <a:pt x="113" y="90"/>
                    <a:pt x="113" y="90"/>
                  </a:cubicBezTo>
                  <a:cubicBezTo>
                    <a:pt x="113" y="89"/>
                    <a:pt x="111" y="90"/>
                    <a:pt x="110" y="92"/>
                  </a:cubicBezTo>
                  <a:cubicBezTo>
                    <a:pt x="110" y="93"/>
                    <a:pt x="111" y="91"/>
                    <a:pt x="111" y="92"/>
                  </a:cubicBezTo>
                  <a:cubicBezTo>
                    <a:pt x="109" y="93"/>
                    <a:pt x="108" y="93"/>
                    <a:pt x="107" y="93"/>
                  </a:cubicBezTo>
                  <a:cubicBezTo>
                    <a:pt x="110" y="91"/>
                    <a:pt x="110" y="91"/>
                    <a:pt x="110" y="91"/>
                  </a:cubicBezTo>
                  <a:cubicBezTo>
                    <a:pt x="107" y="93"/>
                    <a:pt x="105" y="93"/>
                    <a:pt x="104" y="93"/>
                  </a:cubicBezTo>
                  <a:cubicBezTo>
                    <a:pt x="102" y="94"/>
                    <a:pt x="106" y="91"/>
                    <a:pt x="106" y="91"/>
                  </a:cubicBezTo>
                  <a:cubicBezTo>
                    <a:pt x="106" y="89"/>
                    <a:pt x="101" y="92"/>
                    <a:pt x="103" y="89"/>
                  </a:cubicBezTo>
                  <a:cubicBezTo>
                    <a:pt x="103" y="89"/>
                    <a:pt x="101" y="91"/>
                    <a:pt x="101" y="90"/>
                  </a:cubicBezTo>
                  <a:cubicBezTo>
                    <a:pt x="101" y="90"/>
                    <a:pt x="103" y="88"/>
                    <a:pt x="102" y="88"/>
                  </a:cubicBezTo>
                  <a:cubicBezTo>
                    <a:pt x="103" y="87"/>
                    <a:pt x="101" y="88"/>
                    <a:pt x="101" y="88"/>
                  </a:cubicBezTo>
                  <a:cubicBezTo>
                    <a:pt x="100" y="89"/>
                    <a:pt x="101" y="88"/>
                    <a:pt x="101" y="88"/>
                  </a:cubicBezTo>
                  <a:cubicBezTo>
                    <a:pt x="100" y="88"/>
                    <a:pt x="97" y="89"/>
                    <a:pt x="97" y="86"/>
                  </a:cubicBezTo>
                  <a:cubicBezTo>
                    <a:pt x="96" y="87"/>
                    <a:pt x="94" y="88"/>
                    <a:pt x="94" y="88"/>
                  </a:cubicBezTo>
                  <a:cubicBezTo>
                    <a:pt x="95" y="86"/>
                    <a:pt x="95" y="86"/>
                    <a:pt x="95" y="86"/>
                  </a:cubicBezTo>
                  <a:cubicBezTo>
                    <a:pt x="96" y="85"/>
                    <a:pt x="95" y="86"/>
                    <a:pt x="96" y="84"/>
                  </a:cubicBezTo>
                  <a:cubicBezTo>
                    <a:pt x="93" y="86"/>
                    <a:pt x="100" y="84"/>
                    <a:pt x="97" y="85"/>
                  </a:cubicBezTo>
                  <a:cubicBezTo>
                    <a:pt x="99" y="83"/>
                    <a:pt x="94" y="87"/>
                    <a:pt x="96" y="85"/>
                  </a:cubicBezTo>
                  <a:cubicBezTo>
                    <a:pt x="96" y="84"/>
                    <a:pt x="93" y="86"/>
                    <a:pt x="94" y="84"/>
                  </a:cubicBezTo>
                  <a:cubicBezTo>
                    <a:pt x="94" y="84"/>
                    <a:pt x="97" y="82"/>
                    <a:pt x="97" y="81"/>
                  </a:cubicBezTo>
                  <a:cubicBezTo>
                    <a:pt x="96" y="81"/>
                    <a:pt x="96" y="82"/>
                    <a:pt x="95" y="82"/>
                  </a:cubicBezTo>
                  <a:cubicBezTo>
                    <a:pt x="94" y="83"/>
                    <a:pt x="94" y="83"/>
                    <a:pt x="94" y="83"/>
                  </a:cubicBezTo>
                  <a:cubicBezTo>
                    <a:pt x="92" y="85"/>
                    <a:pt x="93" y="82"/>
                    <a:pt x="92" y="84"/>
                  </a:cubicBezTo>
                  <a:cubicBezTo>
                    <a:pt x="93" y="83"/>
                    <a:pt x="90" y="84"/>
                    <a:pt x="93" y="81"/>
                  </a:cubicBezTo>
                  <a:cubicBezTo>
                    <a:pt x="95" y="79"/>
                    <a:pt x="95" y="79"/>
                    <a:pt x="95" y="79"/>
                  </a:cubicBezTo>
                  <a:cubicBezTo>
                    <a:pt x="94" y="79"/>
                    <a:pt x="92" y="81"/>
                    <a:pt x="91" y="82"/>
                  </a:cubicBezTo>
                  <a:cubicBezTo>
                    <a:pt x="92" y="81"/>
                    <a:pt x="92" y="81"/>
                    <a:pt x="92" y="81"/>
                  </a:cubicBezTo>
                  <a:cubicBezTo>
                    <a:pt x="88" y="84"/>
                    <a:pt x="91" y="80"/>
                    <a:pt x="88" y="82"/>
                  </a:cubicBezTo>
                  <a:cubicBezTo>
                    <a:pt x="89" y="80"/>
                    <a:pt x="87" y="81"/>
                    <a:pt x="89" y="78"/>
                  </a:cubicBezTo>
                  <a:cubicBezTo>
                    <a:pt x="87" y="79"/>
                    <a:pt x="86" y="80"/>
                    <a:pt x="86" y="79"/>
                  </a:cubicBezTo>
                  <a:cubicBezTo>
                    <a:pt x="86" y="78"/>
                    <a:pt x="86" y="78"/>
                    <a:pt x="87" y="78"/>
                  </a:cubicBezTo>
                  <a:cubicBezTo>
                    <a:pt x="88" y="76"/>
                    <a:pt x="87" y="77"/>
                    <a:pt x="86" y="77"/>
                  </a:cubicBezTo>
                  <a:cubicBezTo>
                    <a:pt x="87" y="77"/>
                    <a:pt x="87" y="75"/>
                    <a:pt x="88" y="73"/>
                  </a:cubicBezTo>
                  <a:cubicBezTo>
                    <a:pt x="86" y="74"/>
                    <a:pt x="85" y="76"/>
                    <a:pt x="84" y="77"/>
                  </a:cubicBezTo>
                  <a:cubicBezTo>
                    <a:pt x="87" y="73"/>
                    <a:pt x="80" y="78"/>
                    <a:pt x="83" y="75"/>
                  </a:cubicBezTo>
                  <a:cubicBezTo>
                    <a:pt x="83" y="74"/>
                    <a:pt x="85" y="73"/>
                    <a:pt x="85" y="72"/>
                  </a:cubicBezTo>
                  <a:cubicBezTo>
                    <a:pt x="88" y="68"/>
                    <a:pt x="82" y="74"/>
                    <a:pt x="83" y="72"/>
                  </a:cubicBezTo>
                  <a:cubicBezTo>
                    <a:pt x="80" y="75"/>
                    <a:pt x="80" y="75"/>
                    <a:pt x="80" y="75"/>
                  </a:cubicBezTo>
                  <a:cubicBezTo>
                    <a:pt x="82" y="73"/>
                    <a:pt x="78" y="76"/>
                    <a:pt x="81" y="73"/>
                  </a:cubicBezTo>
                  <a:cubicBezTo>
                    <a:pt x="79" y="74"/>
                    <a:pt x="81" y="71"/>
                    <a:pt x="78" y="74"/>
                  </a:cubicBezTo>
                  <a:cubicBezTo>
                    <a:pt x="79" y="70"/>
                    <a:pt x="74" y="73"/>
                    <a:pt x="78" y="67"/>
                  </a:cubicBezTo>
                  <a:cubicBezTo>
                    <a:pt x="77" y="68"/>
                    <a:pt x="77" y="67"/>
                    <a:pt x="76" y="68"/>
                  </a:cubicBezTo>
                  <a:cubicBezTo>
                    <a:pt x="75" y="70"/>
                    <a:pt x="78" y="67"/>
                    <a:pt x="77" y="69"/>
                  </a:cubicBezTo>
                  <a:cubicBezTo>
                    <a:pt x="76" y="69"/>
                    <a:pt x="76" y="69"/>
                    <a:pt x="75" y="70"/>
                  </a:cubicBezTo>
                  <a:cubicBezTo>
                    <a:pt x="76" y="69"/>
                    <a:pt x="75" y="68"/>
                    <a:pt x="78" y="66"/>
                  </a:cubicBezTo>
                  <a:cubicBezTo>
                    <a:pt x="79" y="64"/>
                    <a:pt x="73" y="71"/>
                    <a:pt x="73" y="69"/>
                  </a:cubicBezTo>
                  <a:cubicBezTo>
                    <a:pt x="74" y="67"/>
                    <a:pt x="74" y="67"/>
                    <a:pt x="74" y="67"/>
                  </a:cubicBezTo>
                  <a:cubicBezTo>
                    <a:pt x="71" y="68"/>
                    <a:pt x="71" y="68"/>
                    <a:pt x="71" y="68"/>
                  </a:cubicBezTo>
                  <a:cubicBezTo>
                    <a:pt x="71" y="67"/>
                    <a:pt x="73" y="65"/>
                    <a:pt x="75" y="63"/>
                  </a:cubicBezTo>
                  <a:cubicBezTo>
                    <a:pt x="74" y="63"/>
                    <a:pt x="74" y="63"/>
                    <a:pt x="73" y="64"/>
                  </a:cubicBezTo>
                  <a:cubicBezTo>
                    <a:pt x="74" y="61"/>
                    <a:pt x="74" y="61"/>
                    <a:pt x="74" y="61"/>
                  </a:cubicBezTo>
                  <a:cubicBezTo>
                    <a:pt x="73" y="63"/>
                    <a:pt x="73" y="62"/>
                    <a:pt x="72" y="63"/>
                  </a:cubicBezTo>
                  <a:cubicBezTo>
                    <a:pt x="73" y="62"/>
                    <a:pt x="73" y="62"/>
                    <a:pt x="73" y="62"/>
                  </a:cubicBezTo>
                  <a:cubicBezTo>
                    <a:pt x="74" y="61"/>
                    <a:pt x="73" y="61"/>
                    <a:pt x="72" y="61"/>
                  </a:cubicBezTo>
                  <a:cubicBezTo>
                    <a:pt x="71" y="63"/>
                    <a:pt x="71" y="64"/>
                    <a:pt x="71" y="64"/>
                  </a:cubicBezTo>
                  <a:cubicBezTo>
                    <a:pt x="70" y="65"/>
                    <a:pt x="70" y="65"/>
                    <a:pt x="69" y="66"/>
                  </a:cubicBezTo>
                  <a:cubicBezTo>
                    <a:pt x="71" y="64"/>
                    <a:pt x="70" y="64"/>
                    <a:pt x="70" y="63"/>
                  </a:cubicBezTo>
                  <a:cubicBezTo>
                    <a:pt x="70" y="62"/>
                    <a:pt x="68" y="65"/>
                    <a:pt x="68" y="65"/>
                  </a:cubicBezTo>
                  <a:cubicBezTo>
                    <a:pt x="69" y="63"/>
                    <a:pt x="67" y="64"/>
                    <a:pt x="69" y="63"/>
                  </a:cubicBezTo>
                  <a:cubicBezTo>
                    <a:pt x="69" y="62"/>
                    <a:pt x="68" y="64"/>
                    <a:pt x="69" y="63"/>
                  </a:cubicBezTo>
                  <a:cubicBezTo>
                    <a:pt x="70" y="62"/>
                    <a:pt x="71" y="60"/>
                    <a:pt x="70" y="61"/>
                  </a:cubicBezTo>
                  <a:cubicBezTo>
                    <a:pt x="68" y="62"/>
                    <a:pt x="66" y="65"/>
                    <a:pt x="67" y="64"/>
                  </a:cubicBezTo>
                  <a:cubicBezTo>
                    <a:pt x="69" y="62"/>
                    <a:pt x="69" y="62"/>
                    <a:pt x="69" y="62"/>
                  </a:cubicBezTo>
                  <a:cubicBezTo>
                    <a:pt x="69" y="60"/>
                    <a:pt x="69" y="60"/>
                    <a:pt x="69" y="60"/>
                  </a:cubicBezTo>
                  <a:cubicBezTo>
                    <a:pt x="67" y="62"/>
                    <a:pt x="67" y="62"/>
                    <a:pt x="67" y="62"/>
                  </a:cubicBezTo>
                  <a:cubicBezTo>
                    <a:pt x="68" y="61"/>
                    <a:pt x="68" y="61"/>
                    <a:pt x="68" y="61"/>
                  </a:cubicBezTo>
                  <a:cubicBezTo>
                    <a:pt x="66" y="63"/>
                    <a:pt x="67" y="61"/>
                    <a:pt x="65" y="63"/>
                  </a:cubicBezTo>
                  <a:cubicBezTo>
                    <a:pt x="64" y="63"/>
                    <a:pt x="65" y="61"/>
                    <a:pt x="65" y="61"/>
                  </a:cubicBezTo>
                  <a:cubicBezTo>
                    <a:pt x="65" y="61"/>
                    <a:pt x="65" y="61"/>
                    <a:pt x="65" y="61"/>
                  </a:cubicBezTo>
                  <a:cubicBezTo>
                    <a:pt x="66" y="59"/>
                    <a:pt x="65" y="60"/>
                    <a:pt x="63" y="61"/>
                  </a:cubicBezTo>
                  <a:cubicBezTo>
                    <a:pt x="64" y="60"/>
                    <a:pt x="64" y="60"/>
                    <a:pt x="64" y="60"/>
                  </a:cubicBezTo>
                  <a:cubicBezTo>
                    <a:pt x="64" y="60"/>
                    <a:pt x="63" y="60"/>
                    <a:pt x="62" y="61"/>
                  </a:cubicBezTo>
                  <a:cubicBezTo>
                    <a:pt x="62" y="59"/>
                    <a:pt x="67" y="53"/>
                    <a:pt x="65" y="55"/>
                  </a:cubicBezTo>
                  <a:cubicBezTo>
                    <a:pt x="64" y="55"/>
                    <a:pt x="61" y="58"/>
                    <a:pt x="61" y="60"/>
                  </a:cubicBezTo>
                  <a:cubicBezTo>
                    <a:pt x="61" y="58"/>
                    <a:pt x="57" y="60"/>
                    <a:pt x="59" y="57"/>
                  </a:cubicBezTo>
                  <a:cubicBezTo>
                    <a:pt x="57" y="58"/>
                    <a:pt x="57" y="58"/>
                    <a:pt x="57" y="58"/>
                  </a:cubicBezTo>
                  <a:cubicBezTo>
                    <a:pt x="56" y="56"/>
                    <a:pt x="52" y="58"/>
                    <a:pt x="54" y="54"/>
                  </a:cubicBezTo>
                  <a:cubicBezTo>
                    <a:pt x="55" y="53"/>
                    <a:pt x="56" y="52"/>
                    <a:pt x="57" y="51"/>
                  </a:cubicBezTo>
                  <a:cubicBezTo>
                    <a:pt x="55" y="52"/>
                    <a:pt x="58" y="48"/>
                    <a:pt x="55" y="51"/>
                  </a:cubicBezTo>
                  <a:cubicBezTo>
                    <a:pt x="54" y="53"/>
                    <a:pt x="53" y="54"/>
                    <a:pt x="53" y="55"/>
                  </a:cubicBezTo>
                  <a:cubicBezTo>
                    <a:pt x="52" y="56"/>
                    <a:pt x="50" y="55"/>
                    <a:pt x="51" y="53"/>
                  </a:cubicBezTo>
                  <a:cubicBezTo>
                    <a:pt x="51" y="54"/>
                    <a:pt x="50" y="54"/>
                    <a:pt x="50" y="54"/>
                  </a:cubicBezTo>
                  <a:cubicBezTo>
                    <a:pt x="52" y="52"/>
                    <a:pt x="52" y="51"/>
                    <a:pt x="50" y="51"/>
                  </a:cubicBezTo>
                  <a:cubicBezTo>
                    <a:pt x="49" y="53"/>
                    <a:pt x="49" y="53"/>
                    <a:pt x="49" y="53"/>
                  </a:cubicBezTo>
                  <a:cubicBezTo>
                    <a:pt x="50" y="51"/>
                    <a:pt x="50" y="51"/>
                    <a:pt x="50" y="51"/>
                  </a:cubicBezTo>
                  <a:cubicBezTo>
                    <a:pt x="49" y="52"/>
                    <a:pt x="47" y="55"/>
                    <a:pt x="48" y="53"/>
                  </a:cubicBezTo>
                  <a:cubicBezTo>
                    <a:pt x="49" y="51"/>
                    <a:pt x="49" y="51"/>
                    <a:pt x="49" y="51"/>
                  </a:cubicBezTo>
                  <a:cubicBezTo>
                    <a:pt x="48" y="52"/>
                    <a:pt x="45" y="54"/>
                    <a:pt x="46" y="52"/>
                  </a:cubicBezTo>
                  <a:cubicBezTo>
                    <a:pt x="47" y="49"/>
                    <a:pt x="47" y="49"/>
                    <a:pt x="47" y="49"/>
                  </a:cubicBezTo>
                  <a:cubicBezTo>
                    <a:pt x="47" y="49"/>
                    <a:pt x="45" y="50"/>
                    <a:pt x="45" y="51"/>
                  </a:cubicBezTo>
                  <a:cubicBezTo>
                    <a:pt x="46" y="49"/>
                    <a:pt x="45" y="49"/>
                    <a:pt x="46" y="46"/>
                  </a:cubicBezTo>
                  <a:cubicBezTo>
                    <a:pt x="41" y="51"/>
                    <a:pt x="39" y="49"/>
                    <a:pt x="37" y="48"/>
                  </a:cubicBezTo>
                  <a:cubicBezTo>
                    <a:pt x="38" y="46"/>
                    <a:pt x="38" y="46"/>
                    <a:pt x="38" y="46"/>
                  </a:cubicBezTo>
                  <a:cubicBezTo>
                    <a:pt x="39" y="45"/>
                    <a:pt x="37" y="49"/>
                    <a:pt x="37" y="47"/>
                  </a:cubicBezTo>
                  <a:cubicBezTo>
                    <a:pt x="38" y="46"/>
                    <a:pt x="38" y="44"/>
                    <a:pt x="40" y="43"/>
                  </a:cubicBezTo>
                  <a:cubicBezTo>
                    <a:pt x="40" y="41"/>
                    <a:pt x="37" y="45"/>
                    <a:pt x="37" y="45"/>
                  </a:cubicBezTo>
                  <a:cubicBezTo>
                    <a:pt x="35" y="47"/>
                    <a:pt x="38" y="44"/>
                    <a:pt x="36" y="46"/>
                  </a:cubicBezTo>
                  <a:cubicBezTo>
                    <a:pt x="36" y="47"/>
                    <a:pt x="36" y="44"/>
                    <a:pt x="34" y="47"/>
                  </a:cubicBezTo>
                  <a:cubicBezTo>
                    <a:pt x="35" y="46"/>
                    <a:pt x="36" y="44"/>
                    <a:pt x="37" y="43"/>
                  </a:cubicBezTo>
                  <a:cubicBezTo>
                    <a:pt x="36" y="44"/>
                    <a:pt x="36" y="44"/>
                    <a:pt x="36" y="44"/>
                  </a:cubicBezTo>
                  <a:cubicBezTo>
                    <a:pt x="37" y="41"/>
                    <a:pt x="41" y="39"/>
                    <a:pt x="43" y="35"/>
                  </a:cubicBezTo>
                  <a:cubicBezTo>
                    <a:pt x="42" y="35"/>
                    <a:pt x="42" y="35"/>
                    <a:pt x="42" y="35"/>
                  </a:cubicBezTo>
                  <a:cubicBezTo>
                    <a:pt x="44" y="32"/>
                    <a:pt x="45" y="33"/>
                    <a:pt x="45" y="31"/>
                  </a:cubicBezTo>
                  <a:cubicBezTo>
                    <a:pt x="44" y="32"/>
                    <a:pt x="41" y="36"/>
                    <a:pt x="40" y="37"/>
                  </a:cubicBezTo>
                  <a:cubicBezTo>
                    <a:pt x="39" y="37"/>
                    <a:pt x="35" y="43"/>
                    <a:pt x="35" y="42"/>
                  </a:cubicBezTo>
                  <a:cubicBezTo>
                    <a:pt x="35" y="41"/>
                    <a:pt x="36" y="43"/>
                    <a:pt x="37" y="40"/>
                  </a:cubicBezTo>
                  <a:cubicBezTo>
                    <a:pt x="38" y="38"/>
                    <a:pt x="35" y="41"/>
                    <a:pt x="35" y="40"/>
                  </a:cubicBezTo>
                  <a:cubicBezTo>
                    <a:pt x="35" y="41"/>
                    <a:pt x="33" y="44"/>
                    <a:pt x="32" y="44"/>
                  </a:cubicBezTo>
                  <a:cubicBezTo>
                    <a:pt x="33" y="42"/>
                    <a:pt x="34" y="42"/>
                    <a:pt x="34" y="41"/>
                  </a:cubicBezTo>
                  <a:cubicBezTo>
                    <a:pt x="33" y="42"/>
                    <a:pt x="31" y="43"/>
                    <a:pt x="31" y="45"/>
                  </a:cubicBezTo>
                  <a:cubicBezTo>
                    <a:pt x="29" y="48"/>
                    <a:pt x="31" y="43"/>
                    <a:pt x="29" y="46"/>
                  </a:cubicBezTo>
                  <a:cubicBezTo>
                    <a:pt x="30" y="43"/>
                    <a:pt x="33" y="40"/>
                    <a:pt x="33" y="39"/>
                  </a:cubicBezTo>
                  <a:cubicBezTo>
                    <a:pt x="32" y="41"/>
                    <a:pt x="30" y="41"/>
                    <a:pt x="28" y="45"/>
                  </a:cubicBezTo>
                  <a:cubicBezTo>
                    <a:pt x="29" y="44"/>
                    <a:pt x="30" y="42"/>
                    <a:pt x="31" y="41"/>
                  </a:cubicBezTo>
                  <a:cubicBezTo>
                    <a:pt x="32" y="39"/>
                    <a:pt x="27" y="45"/>
                    <a:pt x="30" y="40"/>
                  </a:cubicBezTo>
                  <a:cubicBezTo>
                    <a:pt x="28" y="42"/>
                    <a:pt x="28" y="42"/>
                    <a:pt x="28" y="42"/>
                  </a:cubicBezTo>
                  <a:cubicBezTo>
                    <a:pt x="29" y="41"/>
                    <a:pt x="29" y="41"/>
                    <a:pt x="30" y="39"/>
                  </a:cubicBezTo>
                  <a:cubicBezTo>
                    <a:pt x="29" y="39"/>
                    <a:pt x="26" y="42"/>
                    <a:pt x="29" y="38"/>
                  </a:cubicBezTo>
                  <a:cubicBezTo>
                    <a:pt x="28" y="38"/>
                    <a:pt x="28" y="38"/>
                    <a:pt x="26" y="41"/>
                  </a:cubicBezTo>
                  <a:cubicBezTo>
                    <a:pt x="26" y="42"/>
                    <a:pt x="28" y="39"/>
                    <a:pt x="26" y="43"/>
                  </a:cubicBezTo>
                  <a:cubicBezTo>
                    <a:pt x="28" y="40"/>
                    <a:pt x="25" y="43"/>
                    <a:pt x="24" y="43"/>
                  </a:cubicBezTo>
                  <a:cubicBezTo>
                    <a:pt x="25" y="42"/>
                    <a:pt x="25" y="42"/>
                    <a:pt x="25" y="42"/>
                  </a:cubicBezTo>
                  <a:cubicBezTo>
                    <a:pt x="25" y="42"/>
                    <a:pt x="24" y="42"/>
                    <a:pt x="23" y="43"/>
                  </a:cubicBezTo>
                  <a:cubicBezTo>
                    <a:pt x="25" y="41"/>
                    <a:pt x="25" y="41"/>
                    <a:pt x="25" y="41"/>
                  </a:cubicBezTo>
                  <a:cubicBezTo>
                    <a:pt x="23" y="43"/>
                    <a:pt x="23" y="43"/>
                    <a:pt x="23" y="43"/>
                  </a:cubicBezTo>
                  <a:cubicBezTo>
                    <a:pt x="22" y="44"/>
                    <a:pt x="25" y="39"/>
                    <a:pt x="24" y="39"/>
                  </a:cubicBezTo>
                  <a:cubicBezTo>
                    <a:pt x="26" y="38"/>
                    <a:pt x="26" y="38"/>
                    <a:pt x="26" y="38"/>
                  </a:cubicBezTo>
                  <a:cubicBezTo>
                    <a:pt x="25" y="38"/>
                    <a:pt x="27" y="36"/>
                    <a:pt x="26" y="36"/>
                  </a:cubicBezTo>
                  <a:cubicBezTo>
                    <a:pt x="24" y="38"/>
                    <a:pt x="23" y="41"/>
                    <a:pt x="22" y="42"/>
                  </a:cubicBezTo>
                  <a:cubicBezTo>
                    <a:pt x="21" y="43"/>
                    <a:pt x="23" y="40"/>
                    <a:pt x="21" y="42"/>
                  </a:cubicBezTo>
                  <a:cubicBezTo>
                    <a:pt x="23" y="40"/>
                    <a:pt x="23" y="40"/>
                    <a:pt x="23" y="40"/>
                  </a:cubicBezTo>
                  <a:cubicBezTo>
                    <a:pt x="24" y="39"/>
                    <a:pt x="25" y="36"/>
                    <a:pt x="24" y="36"/>
                  </a:cubicBezTo>
                  <a:cubicBezTo>
                    <a:pt x="24" y="36"/>
                    <a:pt x="21" y="39"/>
                    <a:pt x="21" y="40"/>
                  </a:cubicBezTo>
                  <a:cubicBezTo>
                    <a:pt x="21" y="40"/>
                    <a:pt x="21" y="39"/>
                    <a:pt x="22" y="37"/>
                  </a:cubicBezTo>
                  <a:cubicBezTo>
                    <a:pt x="21" y="38"/>
                    <a:pt x="21" y="40"/>
                    <a:pt x="20" y="40"/>
                  </a:cubicBezTo>
                  <a:cubicBezTo>
                    <a:pt x="20" y="39"/>
                    <a:pt x="21" y="37"/>
                    <a:pt x="22" y="34"/>
                  </a:cubicBezTo>
                  <a:cubicBezTo>
                    <a:pt x="24" y="31"/>
                    <a:pt x="24" y="31"/>
                    <a:pt x="24" y="31"/>
                  </a:cubicBezTo>
                  <a:cubicBezTo>
                    <a:pt x="24" y="31"/>
                    <a:pt x="24" y="31"/>
                    <a:pt x="24" y="31"/>
                  </a:cubicBezTo>
                  <a:cubicBezTo>
                    <a:pt x="26" y="29"/>
                    <a:pt x="25" y="29"/>
                    <a:pt x="27" y="26"/>
                  </a:cubicBezTo>
                  <a:cubicBezTo>
                    <a:pt x="27" y="25"/>
                    <a:pt x="26" y="26"/>
                    <a:pt x="25" y="27"/>
                  </a:cubicBezTo>
                  <a:cubicBezTo>
                    <a:pt x="23" y="32"/>
                    <a:pt x="21" y="33"/>
                    <a:pt x="18" y="37"/>
                  </a:cubicBezTo>
                  <a:cubicBezTo>
                    <a:pt x="17" y="38"/>
                    <a:pt x="24" y="26"/>
                    <a:pt x="19" y="32"/>
                  </a:cubicBezTo>
                  <a:cubicBezTo>
                    <a:pt x="19" y="34"/>
                    <a:pt x="16" y="36"/>
                    <a:pt x="17" y="36"/>
                  </a:cubicBezTo>
                  <a:cubicBezTo>
                    <a:pt x="17" y="35"/>
                    <a:pt x="15" y="40"/>
                    <a:pt x="15" y="37"/>
                  </a:cubicBezTo>
                  <a:cubicBezTo>
                    <a:pt x="16" y="36"/>
                    <a:pt x="17" y="33"/>
                    <a:pt x="19" y="31"/>
                  </a:cubicBezTo>
                  <a:cubicBezTo>
                    <a:pt x="18" y="32"/>
                    <a:pt x="19" y="32"/>
                    <a:pt x="19" y="32"/>
                  </a:cubicBezTo>
                  <a:cubicBezTo>
                    <a:pt x="20" y="30"/>
                    <a:pt x="22" y="27"/>
                    <a:pt x="21" y="27"/>
                  </a:cubicBezTo>
                  <a:cubicBezTo>
                    <a:pt x="21" y="27"/>
                    <a:pt x="20" y="27"/>
                    <a:pt x="19" y="29"/>
                  </a:cubicBezTo>
                  <a:cubicBezTo>
                    <a:pt x="17" y="32"/>
                    <a:pt x="20" y="29"/>
                    <a:pt x="18" y="32"/>
                  </a:cubicBezTo>
                  <a:cubicBezTo>
                    <a:pt x="17" y="32"/>
                    <a:pt x="19" y="28"/>
                    <a:pt x="16" y="32"/>
                  </a:cubicBezTo>
                  <a:cubicBezTo>
                    <a:pt x="16" y="32"/>
                    <a:pt x="15" y="35"/>
                    <a:pt x="14" y="37"/>
                  </a:cubicBezTo>
                  <a:cubicBezTo>
                    <a:pt x="13" y="37"/>
                    <a:pt x="13" y="37"/>
                    <a:pt x="13" y="37"/>
                  </a:cubicBezTo>
                  <a:cubicBezTo>
                    <a:pt x="14" y="36"/>
                    <a:pt x="14" y="36"/>
                    <a:pt x="14" y="36"/>
                  </a:cubicBezTo>
                  <a:cubicBezTo>
                    <a:pt x="14" y="34"/>
                    <a:pt x="12" y="38"/>
                    <a:pt x="11" y="38"/>
                  </a:cubicBezTo>
                  <a:cubicBezTo>
                    <a:pt x="13" y="34"/>
                    <a:pt x="13" y="34"/>
                    <a:pt x="13" y="34"/>
                  </a:cubicBezTo>
                  <a:cubicBezTo>
                    <a:pt x="15" y="31"/>
                    <a:pt x="13" y="36"/>
                    <a:pt x="16" y="31"/>
                  </a:cubicBezTo>
                  <a:cubicBezTo>
                    <a:pt x="15" y="31"/>
                    <a:pt x="14" y="33"/>
                    <a:pt x="14" y="32"/>
                  </a:cubicBezTo>
                  <a:cubicBezTo>
                    <a:pt x="15" y="31"/>
                    <a:pt x="15" y="31"/>
                    <a:pt x="15" y="31"/>
                  </a:cubicBezTo>
                  <a:cubicBezTo>
                    <a:pt x="15" y="31"/>
                    <a:pt x="18" y="25"/>
                    <a:pt x="15" y="28"/>
                  </a:cubicBezTo>
                  <a:cubicBezTo>
                    <a:pt x="14" y="29"/>
                    <a:pt x="14" y="29"/>
                    <a:pt x="13" y="31"/>
                  </a:cubicBezTo>
                  <a:cubicBezTo>
                    <a:pt x="12" y="31"/>
                    <a:pt x="11" y="33"/>
                    <a:pt x="10" y="33"/>
                  </a:cubicBezTo>
                  <a:cubicBezTo>
                    <a:pt x="12" y="29"/>
                    <a:pt x="9" y="32"/>
                    <a:pt x="12" y="29"/>
                  </a:cubicBezTo>
                  <a:cubicBezTo>
                    <a:pt x="11" y="31"/>
                    <a:pt x="12" y="31"/>
                    <a:pt x="14" y="28"/>
                  </a:cubicBezTo>
                  <a:cubicBezTo>
                    <a:pt x="16" y="24"/>
                    <a:pt x="15" y="29"/>
                    <a:pt x="17" y="25"/>
                  </a:cubicBezTo>
                  <a:cubicBezTo>
                    <a:pt x="17" y="25"/>
                    <a:pt x="19" y="21"/>
                    <a:pt x="20" y="18"/>
                  </a:cubicBezTo>
                  <a:cubicBezTo>
                    <a:pt x="20" y="18"/>
                    <a:pt x="19" y="19"/>
                    <a:pt x="19" y="19"/>
                  </a:cubicBezTo>
                  <a:cubicBezTo>
                    <a:pt x="17" y="22"/>
                    <a:pt x="18" y="22"/>
                    <a:pt x="16" y="24"/>
                  </a:cubicBezTo>
                  <a:cubicBezTo>
                    <a:pt x="16" y="23"/>
                    <a:pt x="14" y="24"/>
                    <a:pt x="12" y="26"/>
                  </a:cubicBezTo>
                  <a:cubicBezTo>
                    <a:pt x="13" y="25"/>
                    <a:pt x="14" y="22"/>
                    <a:pt x="15" y="22"/>
                  </a:cubicBezTo>
                  <a:cubicBezTo>
                    <a:pt x="13" y="23"/>
                    <a:pt x="12" y="22"/>
                    <a:pt x="12" y="20"/>
                  </a:cubicBezTo>
                  <a:cubicBezTo>
                    <a:pt x="10" y="25"/>
                    <a:pt x="10" y="21"/>
                    <a:pt x="9" y="24"/>
                  </a:cubicBezTo>
                  <a:cubicBezTo>
                    <a:pt x="9" y="25"/>
                    <a:pt x="8" y="28"/>
                    <a:pt x="7" y="30"/>
                  </a:cubicBezTo>
                  <a:cubicBezTo>
                    <a:pt x="6" y="30"/>
                    <a:pt x="8" y="28"/>
                    <a:pt x="8" y="27"/>
                  </a:cubicBezTo>
                  <a:cubicBezTo>
                    <a:pt x="6" y="29"/>
                    <a:pt x="9" y="24"/>
                    <a:pt x="7" y="27"/>
                  </a:cubicBezTo>
                  <a:cubicBezTo>
                    <a:pt x="8" y="26"/>
                    <a:pt x="10" y="22"/>
                    <a:pt x="11" y="19"/>
                  </a:cubicBezTo>
                  <a:cubicBezTo>
                    <a:pt x="10" y="21"/>
                    <a:pt x="13" y="17"/>
                    <a:pt x="12" y="17"/>
                  </a:cubicBezTo>
                  <a:cubicBezTo>
                    <a:pt x="10" y="18"/>
                    <a:pt x="9" y="19"/>
                    <a:pt x="8" y="19"/>
                  </a:cubicBezTo>
                  <a:cubicBezTo>
                    <a:pt x="8" y="16"/>
                    <a:pt x="5" y="18"/>
                    <a:pt x="4" y="18"/>
                  </a:cubicBezTo>
                  <a:cubicBezTo>
                    <a:pt x="5" y="16"/>
                    <a:pt x="7" y="12"/>
                    <a:pt x="7" y="12"/>
                  </a:cubicBezTo>
                  <a:cubicBezTo>
                    <a:pt x="6" y="11"/>
                    <a:pt x="5" y="16"/>
                    <a:pt x="5" y="13"/>
                  </a:cubicBezTo>
                  <a:cubicBezTo>
                    <a:pt x="6" y="13"/>
                    <a:pt x="6" y="13"/>
                    <a:pt x="6" y="13"/>
                  </a:cubicBezTo>
                  <a:cubicBezTo>
                    <a:pt x="5" y="14"/>
                    <a:pt x="5" y="10"/>
                    <a:pt x="3" y="15"/>
                  </a:cubicBezTo>
                  <a:cubicBezTo>
                    <a:pt x="5" y="11"/>
                    <a:pt x="5" y="11"/>
                    <a:pt x="5" y="11"/>
                  </a:cubicBezTo>
                  <a:cubicBezTo>
                    <a:pt x="5" y="10"/>
                    <a:pt x="4" y="11"/>
                    <a:pt x="4" y="12"/>
                  </a:cubicBezTo>
                  <a:cubicBezTo>
                    <a:pt x="4" y="10"/>
                    <a:pt x="5" y="9"/>
                    <a:pt x="5" y="8"/>
                  </a:cubicBezTo>
                  <a:cubicBezTo>
                    <a:pt x="6" y="5"/>
                    <a:pt x="4" y="8"/>
                    <a:pt x="3" y="8"/>
                  </a:cubicBezTo>
                  <a:cubicBezTo>
                    <a:pt x="3" y="11"/>
                    <a:pt x="3" y="11"/>
                    <a:pt x="3" y="11"/>
                  </a:cubicBezTo>
                  <a:cubicBezTo>
                    <a:pt x="1" y="12"/>
                    <a:pt x="1" y="9"/>
                    <a:pt x="0" y="10"/>
                  </a:cubicBezTo>
                  <a:cubicBezTo>
                    <a:pt x="1" y="7"/>
                    <a:pt x="1" y="7"/>
                    <a:pt x="1" y="7"/>
                  </a:cubicBezTo>
                  <a:cubicBezTo>
                    <a:pt x="0" y="8"/>
                    <a:pt x="0" y="8"/>
                    <a:pt x="0" y="8"/>
                  </a:cubicBezTo>
                  <a:cubicBezTo>
                    <a:pt x="1" y="6"/>
                    <a:pt x="1" y="5"/>
                    <a:pt x="0" y="6"/>
                  </a:cubicBezTo>
                  <a:cubicBezTo>
                    <a:pt x="4" y="1"/>
                    <a:pt x="4" y="1"/>
                    <a:pt x="4" y="1"/>
                  </a:cubicBezTo>
                  <a:cubicBezTo>
                    <a:pt x="4" y="3"/>
                    <a:pt x="2" y="4"/>
                    <a:pt x="2" y="6"/>
                  </a:cubicBezTo>
                  <a:cubicBezTo>
                    <a:pt x="1" y="8"/>
                    <a:pt x="2" y="8"/>
                    <a:pt x="3" y="6"/>
                  </a:cubicBezTo>
                  <a:cubicBezTo>
                    <a:pt x="3" y="6"/>
                    <a:pt x="3" y="6"/>
                    <a:pt x="2" y="7"/>
                  </a:cubicBezTo>
                  <a:cubicBezTo>
                    <a:pt x="4" y="4"/>
                    <a:pt x="4" y="4"/>
                    <a:pt x="5" y="2"/>
                  </a:cubicBezTo>
                  <a:cubicBezTo>
                    <a:pt x="5" y="2"/>
                    <a:pt x="5" y="1"/>
                    <a:pt x="5" y="2"/>
                  </a:cubicBezTo>
                  <a:cubicBezTo>
                    <a:pt x="6" y="1"/>
                    <a:pt x="6" y="1"/>
                    <a:pt x="7" y="1"/>
                  </a:cubicBezTo>
                  <a:cubicBezTo>
                    <a:pt x="6" y="2"/>
                    <a:pt x="6" y="3"/>
                    <a:pt x="6" y="4"/>
                  </a:cubicBezTo>
                  <a:cubicBezTo>
                    <a:pt x="7" y="1"/>
                    <a:pt x="8" y="0"/>
                    <a:pt x="8" y="2"/>
                  </a:cubicBezTo>
                  <a:cubicBezTo>
                    <a:pt x="7" y="5"/>
                    <a:pt x="11" y="0"/>
                    <a:pt x="11" y="2"/>
                  </a:cubicBezTo>
                  <a:cubicBezTo>
                    <a:pt x="9" y="4"/>
                    <a:pt x="8" y="6"/>
                    <a:pt x="7" y="7"/>
                  </a:cubicBezTo>
                  <a:cubicBezTo>
                    <a:pt x="7" y="9"/>
                    <a:pt x="7" y="7"/>
                    <a:pt x="7" y="9"/>
                  </a:cubicBezTo>
                  <a:cubicBezTo>
                    <a:pt x="8" y="7"/>
                    <a:pt x="10" y="4"/>
                    <a:pt x="12" y="3"/>
                  </a:cubicBezTo>
                  <a:cubicBezTo>
                    <a:pt x="11" y="5"/>
                    <a:pt x="11" y="5"/>
                    <a:pt x="11" y="5"/>
                  </a:cubicBezTo>
                  <a:cubicBezTo>
                    <a:pt x="12" y="4"/>
                    <a:pt x="13" y="1"/>
                    <a:pt x="14" y="2"/>
                  </a:cubicBezTo>
                  <a:cubicBezTo>
                    <a:pt x="15" y="4"/>
                    <a:pt x="16" y="5"/>
                    <a:pt x="17" y="6"/>
                  </a:cubicBezTo>
                  <a:cubicBezTo>
                    <a:pt x="16" y="8"/>
                    <a:pt x="16" y="8"/>
                    <a:pt x="16" y="8"/>
                  </a:cubicBezTo>
                  <a:cubicBezTo>
                    <a:pt x="19" y="4"/>
                    <a:pt x="19" y="7"/>
                    <a:pt x="21" y="6"/>
                  </a:cubicBezTo>
                  <a:cubicBezTo>
                    <a:pt x="21" y="8"/>
                    <a:pt x="25" y="5"/>
                    <a:pt x="23" y="9"/>
                  </a:cubicBezTo>
                  <a:cubicBezTo>
                    <a:pt x="26" y="9"/>
                    <a:pt x="30" y="8"/>
                    <a:pt x="31" y="11"/>
                  </a:cubicBezTo>
                  <a:cubicBezTo>
                    <a:pt x="29" y="13"/>
                    <a:pt x="29" y="13"/>
                    <a:pt x="29" y="13"/>
                  </a:cubicBezTo>
                  <a:cubicBezTo>
                    <a:pt x="31" y="11"/>
                    <a:pt x="29" y="15"/>
                    <a:pt x="29" y="15"/>
                  </a:cubicBezTo>
                  <a:cubicBezTo>
                    <a:pt x="30" y="12"/>
                    <a:pt x="32" y="12"/>
                    <a:pt x="33" y="11"/>
                  </a:cubicBezTo>
                  <a:cubicBezTo>
                    <a:pt x="33" y="14"/>
                    <a:pt x="35" y="12"/>
                    <a:pt x="38" y="11"/>
                  </a:cubicBezTo>
                  <a:cubicBezTo>
                    <a:pt x="36" y="13"/>
                    <a:pt x="36" y="13"/>
                    <a:pt x="36" y="13"/>
                  </a:cubicBezTo>
                  <a:cubicBezTo>
                    <a:pt x="40" y="9"/>
                    <a:pt x="39" y="13"/>
                    <a:pt x="39" y="15"/>
                  </a:cubicBezTo>
                  <a:cubicBezTo>
                    <a:pt x="39" y="16"/>
                    <a:pt x="38" y="18"/>
                    <a:pt x="39" y="18"/>
                  </a:cubicBezTo>
                  <a:cubicBezTo>
                    <a:pt x="41" y="15"/>
                    <a:pt x="41" y="15"/>
                    <a:pt x="44" y="14"/>
                  </a:cubicBezTo>
                  <a:cubicBezTo>
                    <a:pt x="44" y="14"/>
                    <a:pt x="45" y="16"/>
                    <a:pt x="45" y="18"/>
                  </a:cubicBezTo>
                  <a:cubicBezTo>
                    <a:pt x="50" y="15"/>
                    <a:pt x="51" y="19"/>
                    <a:pt x="55" y="18"/>
                  </a:cubicBezTo>
                  <a:cubicBezTo>
                    <a:pt x="54" y="21"/>
                    <a:pt x="54" y="21"/>
                    <a:pt x="54" y="21"/>
                  </a:cubicBezTo>
                  <a:cubicBezTo>
                    <a:pt x="60" y="18"/>
                    <a:pt x="60" y="24"/>
                    <a:pt x="64" y="23"/>
                  </a:cubicBezTo>
                  <a:cubicBezTo>
                    <a:pt x="61" y="27"/>
                    <a:pt x="61" y="27"/>
                    <a:pt x="61" y="27"/>
                  </a:cubicBezTo>
                  <a:cubicBezTo>
                    <a:pt x="61" y="28"/>
                    <a:pt x="63" y="27"/>
                    <a:pt x="65" y="24"/>
                  </a:cubicBezTo>
                  <a:cubicBezTo>
                    <a:pt x="65" y="26"/>
                    <a:pt x="68" y="24"/>
                    <a:pt x="66" y="27"/>
                  </a:cubicBezTo>
                  <a:cubicBezTo>
                    <a:pt x="66" y="28"/>
                    <a:pt x="68" y="26"/>
                    <a:pt x="69" y="26"/>
                  </a:cubicBezTo>
                  <a:cubicBezTo>
                    <a:pt x="69" y="28"/>
                    <a:pt x="70" y="28"/>
                    <a:pt x="72" y="29"/>
                  </a:cubicBezTo>
                  <a:cubicBezTo>
                    <a:pt x="72" y="28"/>
                    <a:pt x="72" y="28"/>
                    <a:pt x="72" y="28"/>
                  </a:cubicBezTo>
                  <a:cubicBezTo>
                    <a:pt x="71" y="29"/>
                    <a:pt x="70" y="30"/>
                    <a:pt x="70" y="31"/>
                  </a:cubicBezTo>
                  <a:cubicBezTo>
                    <a:pt x="71" y="30"/>
                    <a:pt x="71" y="33"/>
                    <a:pt x="74" y="28"/>
                  </a:cubicBezTo>
                  <a:cubicBezTo>
                    <a:pt x="73" y="32"/>
                    <a:pt x="78" y="29"/>
                    <a:pt x="77" y="33"/>
                  </a:cubicBezTo>
                  <a:cubicBezTo>
                    <a:pt x="78" y="32"/>
                    <a:pt x="78" y="32"/>
                    <a:pt x="79" y="31"/>
                  </a:cubicBezTo>
                  <a:cubicBezTo>
                    <a:pt x="80" y="32"/>
                    <a:pt x="80" y="35"/>
                    <a:pt x="82" y="34"/>
                  </a:cubicBezTo>
                  <a:cubicBezTo>
                    <a:pt x="82" y="35"/>
                    <a:pt x="80" y="36"/>
                    <a:pt x="81" y="36"/>
                  </a:cubicBezTo>
                  <a:cubicBezTo>
                    <a:pt x="81" y="36"/>
                    <a:pt x="82" y="35"/>
                    <a:pt x="83" y="34"/>
                  </a:cubicBezTo>
                  <a:cubicBezTo>
                    <a:pt x="87" y="34"/>
                    <a:pt x="85" y="40"/>
                    <a:pt x="87" y="40"/>
                  </a:cubicBezTo>
                  <a:cubicBezTo>
                    <a:pt x="92" y="41"/>
                    <a:pt x="94" y="44"/>
                    <a:pt x="97" y="46"/>
                  </a:cubicBezTo>
                  <a:cubicBezTo>
                    <a:pt x="96" y="47"/>
                    <a:pt x="96" y="47"/>
                    <a:pt x="96" y="47"/>
                  </a:cubicBezTo>
                  <a:cubicBezTo>
                    <a:pt x="100" y="45"/>
                    <a:pt x="96" y="52"/>
                    <a:pt x="101" y="48"/>
                  </a:cubicBezTo>
                  <a:cubicBezTo>
                    <a:pt x="100" y="49"/>
                    <a:pt x="101" y="49"/>
                    <a:pt x="100" y="51"/>
                  </a:cubicBezTo>
                  <a:cubicBezTo>
                    <a:pt x="102" y="49"/>
                    <a:pt x="100" y="55"/>
                    <a:pt x="103" y="53"/>
                  </a:cubicBezTo>
                  <a:cubicBezTo>
                    <a:pt x="103" y="53"/>
                    <a:pt x="103" y="53"/>
                    <a:pt x="103" y="53"/>
                  </a:cubicBezTo>
                  <a:cubicBezTo>
                    <a:pt x="102" y="56"/>
                    <a:pt x="105" y="54"/>
                    <a:pt x="105" y="57"/>
                  </a:cubicBezTo>
                  <a:cubicBezTo>
                    <a:pt x="105" y="57"/>
                    <a:pt x="104" y="57"/>
                    <a:pt x="104" y="58"/>
                  </a:cubicBezTo>
                  <a:cubicBezTo>
                    <a:pt x="103" y="60"/>
                    <a:pt x="108" y="55"/>
                    <a:pt x="104" y="59"/>
                  </a:cubicBezTo>
                  <a:cubicBezTo>
                    <a:pt x="105" y="60"/>
                    <a:pt x="106" y="57"/>
                    <a:pt x="106" y="57"/>
                  </a:cubicBezTo>
                  <a:cubicBezTo>
                    <a:pt x="107" y="61"/>
                    <a:pt x="112" y="61"/>
                    <a:pt x="115" y="62"/>
                  </a:cubicBezTo>
                  <a:cubicBezTo>
                    <a:pt x="115" y="66"/>
                    <a:pt x="110" y="69"/>
                    <a:pt x="114" y="68"/>
                  </a:cubicBezTo>
                  <a:cubicBezTo>
                    <a:pt x="113" y="68"/>
                    <a:pt x="115" y="66"/>
                    <a:pt x="114" y="67"/>
                  </a:cubicBezTo>
                  <a:cubicBezTo>
                    <a:pt x="116" y="66"/>
                    <a:pt x="111" y="72"/>
                    <a:pt x="113" y="70"/>
                  </a:cubicBezTo>
                  <a:cubicBezTo>
                    <a:pt x="115" y="68"/>
                    <a:pt x="115" y="69"/>
                    <a:pt x="116" y="68"/>
                  </a:cubicBezTo>
                  <a:cubicBezTo>
                    <a:pt x="116" y="70"/>
                    <a:pt x="114" y="73"/>
                    <a:pt x="117" y="72"/>
                  </a:cubicBezTo>
                  <a:cubicBezTo>
                    <a:pt x="116" y="73"/>
                    <a:pt x="116" y="73"/>
                    <a:pt x="116" y="73"/>
                  </a:cubicBezTo>
                  <a:cubicBezTo>
                    <a:pt x="120" y="70"/>
                    <a:pt x="119" y="73"/>
                    <a:pt x="124" y="70"/>
                  </a:cubicBezTo>
                  <a:cubicBezTo>
                    <a:pt x="130" y="74"/>
                    <a:pt x="138" y="77"/>
                    <a:pt x="143" y="82"/>
                  </a:cubicBezTo>
                  <a:cubicBezTo>
                    <a:pt x="148" y="88"/>
                    <a:pt x="155" y="91"/>
                    <a:pt x="158" y="98"/>
                  </a:cubicBezTo>
                  <a:cubicBezTo>
                    <a:pt x="156" y="103"/>
                    <a:pt x="156" y="103"/>
                    <a:pt x="159" y="103"/>
                  </a:cubicBezTo>
                  <a:cubicBezTo>
                    <a:pt x="158" y="104"/>
                    <a:pt x="158" y="104"/>
                    <a:pt x="158" y="104"/>
                  </a:cubicBezTo>
                  <a:cubicBezTo>
                    <a:pt x="161" y="101"/>
                    <a:pt x="159" y="104"/>
                    <a:pt x="162" y="102"/>
                  </a:cubicBezTo>
                  <a:cubicBezTo>
                    <a:pt x="163" y="104"/>
                    <a:pt x="166" y="105"/>
                    <a:pt x="168" y="107"/>
                  </a:cubicBezTo>
                  <a:cubicBezTo>
                    <a:pt x="167" y="107"/>
                    <a:pt x="165" y="109"/>
                    <a:pt x="165" y="110"/>
                  </a:cubicBezTo>
                  <a:cubicBezTo>
                    <a:pt x="167" y="108"/>
                    <a:pt x="167" y="108"/>
                    <a:pt x="167" y="108"/>
                  </a:cubicBezTo>
                  <a:cubicBezTo>
                    <a:pt x="167" y="109"/>
                    <a:pt x="167" y="109"/>
                    <a:pt x="167" y="109"/>
                  </a:cubicBezTo>
                  <a:cubicBezTo>
                    <a:pt x="167" y="109"/>
                    <a:pt x="169" y="108"/>
                    <a:pt x="170" y="107"/>
                  </a:cubicBezTo>
                  <a:cubicBezTo>
                    <a:pt x="177" y="110"/>
                    <a:pt x="177" y="120"/>
                    <a:pt x="182" y="124"/>
                  </a:cubicBezTo>
                  <a:cubicBezTo>
                    <a:pt x="182" y="126"/>
                    <a:pt x="185" y="127"/>
                    <a:pt x="187" y="127"/>
                  </a:cubicBezTo>
                  <a:cubicBezTo>
                    <a:pt x="187" y="134"/>
                    <a:pt x="187" y="141"/>
                    <a:pt x="194" y="142"/>
                  </a:cubicBezTo>
                  <a:cubicBezTo>
                    <a:pt x="194" y="142"/>
                    <a:pt x="187" y="148"/>
                    <a:pt x="183" y="1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79"/>
            <p:cNvSpPr/>
            <p:nvPr/>
          </p:nvSpPr>
          <p:spPr bwMode="auto">
            <a:xfrm>
              <a:off x="3516313" y="2647950"/>
              <a:ext cx="7938" cy="20637"/>
            </a:xfrm>
            <a:custGeom>
              <a:avLst/>
              <a:gdLst>
                <a:gd name="T0" fmla="*/ 2 w 2"/>
                <a:gd name="T1" fmla="*/ 0 h 5"/>
                <a:gd name="T2" fmla="*/ 0 w 2"/>
                <a:gd name="T3" fmla="*/ 5 h 5"/>
                <a:gd name="T4" fmla="*/ 2 w 2"/>
                <a:gd name="T5" fmla="*/ 0 h 5"/>
              </a:gdLst>
              <a:ahLst/>
              <a:cxnLst>
                <a:cxn ang="0">
                  <a:pos x="T0" y="T1"/>
                </a:cxn>
                <a:cxn ang="0">
                  <a:pos x="T2" y="T3"/>
                </a:cxn>
                <a:cxn ang="0">
                  <a:pos x="T4" y="T5"/>
                </a:cxn>
              </a:cxnLst>
              <a:rect l="0" t="0" r="r" b="b"/>
              <a:pathLst>
                <a:path w="2" h="5">
                  <a:moveTo>
                    <a:pt x="2" y="0"/>
                  </a:moveTo>
                  <a:cubicBezTo>
                    <a:pt x="1" y="2"/>
                    <a:pt x="1" y="3"/>
                    <a:pt x="0" y="5"/>
                  </a:cubicBez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80"/>
            <p:cNvSpPr/>
            <p:nvPr/>
          </p:nvSpPr>
          <p:spPr bwMode="auto">
            <a:xfrm>
              <a:off x="3541713" y="2749550"/>
              <a:ext cx="7938" cy="12700"/>
            </a:xfrm>
            <a:custGeom>
              <a:avLst/>
              <a:gdLst>
                <a:gd name="T0" fmla="*/ 2 w 2"/>
                <a:gd name="T1" fmla="*/ 0 h 3"/>
                <a:gd name="T2" fmla="*/ 1 w 2"/>
                <a:gd name="T3" fmla="*/ 1 h 3"/>
                <a:gd name="T4" fmla="*/ 1 w 2"/>
                <a:gd name="T5" fmla="*/ 2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1"/>
                    <a:pt x="1" y="1"/>
                  </a:cubicBezTo>
                  <a:cubicBezTo>
                    <a:pt x="1" y="1"/>
                    <a:pt x="0" y="3"/>
                    <a:pt x="1" y="2"/>
                  </a:cubicBezTo>
                  <a:cubicBezTo>
                    <a:pt x="1"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81"/>
            <p:cNvSpPr/>
            <p:nvPr/>
          </p:nvSpPr>
          <p:spPr bwMode="auto">
            <a:xfrm>
              <a:off x="3549651" y="2762250"/>
              <a:ext cx="12700" cy="9525"/>
            </a:xfrm>
            <a:custGeom>
              <a:avLst/>
              <a:gdLst>
                <a:gd name="T0" fmla="*/ 3 w 3"/>
                <a:gd name="T1" fmla="*/ 0 h 2"/>
                <a:gd name="T2" fmla="*/ 0 w 3"/>
                <a:gd name="T3" fmla="*/ 2 h 2"/>
                <a:gd name="T4" fmla="*/ 3 w 3"/>
                <a:gd name="T5" fmla="*/ 0 h 2"/>
              </a:gdLst>
              <a:ahLst/>
              <a:cxnLst>
                <a:cxn ang="0">
                  <a:pos x="T0" y="T1"/>
                </a:cxn>
                <a:cxn ang="0">
                  <a:pos x="T2" y="T3"/>
                </a:cxn>
                <a:cxn ang="0">
                  <a:pos x="T4" y="T5"/>
                </a:cxn>
              </a:cxnLst>
              <a:rect l="0" t="0" r="r" b="b"/>
              <a:pathLst>
                <a:path w="3" h="2">
                  <a:moveTo>
                    <a:pt x="3" y="0"/>
                  </a:moveTo>
                  <a:cubicBezTo>
                    <a:pt x="2" y="1"/>
                    <a:pt x="0" y="2"/>
                    <a:pt x="0" y="2"/>
                  </a:cubicBez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82"/>
            <p:cNvSpPr/>
            <p:nvPr/>
          </p:nvSpPr>
          <p:spPr bwMode="auto">
            <a:xfrm>
              <a:off x="3554413" y="2797175"/>
              <a:ext cx="7938" cy="7937"/>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1"/>
                    <a:pt x="1" y="2"/>
                    <a:pt x="0" y="1"/>
                  </a:cubicBez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83"/>
            <p:cNvSpPr/>
            <p:nvPr/>
          </p:nvSpPr>
          <p:spPr bwMode="auto">
            <a:xfrm>
              <a:off x="3562351" y="2779713"/>
              <a:ext cx="9525" cy="12700"/>
            </a:xfrm>
            <a:custGeom>
              <a:avLst/>
              <a:gdLst>
                <a:gd name="T0" fmla="*/ 2 w 2"/>
                <a:gd name="T1" fmla="*/ 0 h 3"/>
                <a:gd name="T2" fmla="*/ 1 w 2"/>
                <a:gd name="T3" fmla="*/ 2 h 3"/>
                <a:gd name="T4" fmla="*/ 2 w 2"/>
                <a:gd name="T5" fmla="*/ 0 h 3"/>
              </a:gdLst>
              <a:ahLst/>
              <a:cxnLst>
                <a:cxn ang="0">
                  <a:pos x="T0" y="T1"/>
                </a:cxn>
                <a:cxn ang="0">
                  <a:pos x="T2" y="T3"/>
                </a:cxn>
                <a:cxn ang="0">
                  <a:pos x="T4" y="T5"/>
                </a:cxn>
              </a:cxnLst>
              <a:rect l="0" t="0" r="r" b="b"/>
              <a:pathLst>
                <a:path w="2" h="3">
                  <a:moveTo>
                    <a:pt x="2" y="0"/>
                  </a:moveTo>
                  <a:cubicBezTo>
                    <a:pt x="2" y="1"/>
                    <a:pt x="2" y="1"/>
                    <a:pt x="1" y="2"/>
                  </a:cubicBezTo>
                  <a:cubicBezTo>
                    <a:pt x="2" y="1"/>
                    <a:pt x="0" y="3"/>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84"/>
            <p:cNvSpPr/>
            <p:nvPr/>
          </p:nvSpPr>
          <p:spPr bwMode="auto">
            <a:xfrm>
              <a:off x="3584576" y="2813050"/>
              <a:ext cx="7938" cy="12700"/>
            </a:xfrm>
            <a:custGeom>
              <a:avLst/>
              <a:gdLst>
                <a:gd name="T0" fmla="*/ 1 w 2"/>
                <a:gd name="T1" fmla="*/ 1 h 3"/>
                <a:gd name="T2" fmla="*/ 2 w 2"/>
                <a:gd name="T3" fmla="*/ 1 h 3"/>
                <a:gd name="T4" fmla="*/ 1 w 2"/>
                <a:gd name="T5" fmla="*/ 1 h 3"/>
              </a:gdLst>
              <a:ahLst/>
              <a:cxnLst>
                <a:cxn ang="0">
                  <a:pos x="T0" y="T1"/>
                </a:cxn>
                <a:cxn ang="0">
                  <a:pos x="T2" y="T3"/>
                </a:cxn>
                <a:cxn ang="0">
                  <a:pos x="T4" y="T5"/>
                </a:cxn>
              </a:cxnLst>
              <a:rect l="0" t="0" r="r" b="b"/>
              <a:pathLst>
                <a:path w="2" h="3">
                  <a:moveTo>
                    <a:pt x="1" y="1"/>
                  </a:moveTo>
                  <a:cubicBezTo>
                    <a:pt x="1" y="1"/>
                    <a:pt x="2" y="0"/>
                    <a:pt x="2" y="1"/>
                  </a:cubicBezTo>
                  <a:cubicBezTo>
                    <a:pt x="2" y="0"/>
                    <a:pt x="0" y="3"/>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85"/>
            <p:cNvSpPr/>
            <p:nvPr/>
          </p:nvSpPr>
          <p:spPr bwMode="auto">
            <a:xfrm>
              <a:off x="3605213" y="2817813"/>
              <a:ext cx="4763" cy="4762"/>
            </a:xfrm>
            <a:custGeom>
              <a:avLst/>
              <a:gdLst>
                <a:gd name="T0" fmla="*/ 1 w 1"/>
                <a:gd name="T1" fmla="*/ 0 h 1"/>
                <a:gd name="T2" fmla="*/ 1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0"/>
                  </a:cubicBezTo>
                  <a:cubicBezTo>
                    <a:pt x="1" y="0"/>
                    <a:pt x="0" y="1"/>
                    <a:pt x="0" y="1"/>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86"/>
            <p:cNvSpPr/>
            <p:nvPr/>
          </p:nvSpPr>
          <p:spPr bwMode="auto">
            <a:xfrm>
              <a:off x="3856038" y="2967038"/>
              <a:ext cx="4763" cy="3175"/>
            </a:xfrm>
            <a:custGeom>
              <a:avLst/>
              <a:gdLst>
                <a:gd name="T0" fmla="*/ 3 w 3"/>
                <a:gd name="T1" fmla="*/ 0 h 2"/>
                <a:gd name="T2" fmla="*/ 0 w 3"/>
                <a:gd name="T3" fmla="*/ 2 h 2"/>
                <a:gd name="T4" fmla="*/ 3 w 3"/>
                <a:gd name="T5" fmla="*/ 0 h 2"/>
                <a:gd name="T6" fmla="*/ 3 w 3"/>
                <a:gd name="T7" fmla="*/ 0 h 2"/>
              </a:gdLst>
              <a:ahLst/>
              <a:cxnLst>
                <a:cxn ang="0">
                  <a:pos x="T0" y="T1"/>
                </a:cxn>
                <a:cxn ang="0">
                  <a:pos x="T2" y="T3"/>
                </a:cxn>
                <a:cxn ang="0">
                  <a:pos x="T4" y="T5"/>
                </a:cxn>
                <a:cxn ang="0">
                  <a:pos x="T6" y="T7"/>
                </a:cxn>
              </a:cxnLst>
              <a:rect l="0" t="0" r="r" b="b"/>
              <a:pathLst>
                <a:path w="3" h="2">
                  <a:moveTo>
                    <a:pt x="3" y="0"/>
                  </a:moveTo>
                  <a:lnTo>
                    <a:pt x="0" y="2"/>
                  </a:lnTo>
                  <a:lnTo>
                    <a:pt x="3" y="0"/>
                  </a:lnTo>
                  <a:lnTo>
                    <a:pt x="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87"/>
            <p:cNvSpPr/>
            <p:nvPr/>
          </p:nvSpPr>
          <p:spPr bwMode="auto">
            <a:xfrm>
              <a:off x="3949701" y="3051175"/>
              <a:ext cx="12700" cy="9525"/>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3" y="0"/>
                    <a:pt x="1" y="2"/>
                    <a:pt x="1" y="2"/>
                  </a:cubicBezTo>
                  <a:cubicBezTo>
                    <a:pt x="0" y="2"/>
                    <a:pt x="2"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88"/>
            <p:cNvSpPr/>
            <p:nvPr/>
          </p:nvSpPr>
          <p:spPr bwMode="auto">
            <a:xfrm>
              <a:off x="4033838" y="3068638"/>
              <a:ext cx="9525" cy="7937"/>
            </a:xfrm>
            <a:custGeom>
              <a:avLst/>
              <a:gdLst>
                <a:gd name="T0" fmla="*/ 0 w 6"/>
                <a:gd name="T1" fmla="*/ 5 h 5"/>
                <a:gd name="T2" fmla="*/ 0 w 6"/>
                <a:gd name="T3" fmla="*/ 5 h 5"/>
                <a:gd name="T4" fmla="*/ 6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0" y="5"/>
                  </a:lnTo>
                  <a:lnTo>
                    <a:pt x="6" y="0"/>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ransition spd="slow">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9"/>
                                        </p:tgtEl>
                                        <p:attrNameLst>
                                          <p:attrName>ppt_y</p:attrName>
                                        </p:attrNameLst>
                                      </p:cBhvr>
                                      <p:tavLst>
                                        <p:tav tm="0">
                                          <p:val>
                                            <p:strVal val="#ppt_y"/>
                                          </p:val>
                                        </p:tav>
                                        <p:tav tm="100000">
                                          <p:val>
                                            <p:strVal val="#ppt_y"/>
                                          </p:val>
                                        </p:tav>
                                      </p:tavLst>
                                    </p:anim>
                                    <p:anim calcmode="lin" valueType="num">
                                      <p:cBhvr>
                                        <p:cTn id="9"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9"/>
                                        </p:tgtEl>
                                      </p:cBhvr>
                                    </p:animEffect>
                                  </p:childTnLst>
                                </p:cTn>
                              </p:par>
                            </p:childTnLst>
                          </p:cTn>
                        </p:par>
                        <p:par>
                          <p:cTn id="12" fill="hold">
                            <p:stCondLst>
                              <p:cond delay="0"/>
                            </p:stCondLst>
                            <p:childTnLst>
                              <p:par>
                                <p:cTn id="13" presetID="22" presetClass="entr" presetSubtype="8" fill="hold"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left)">
                                      <p:cBhvr>
                                        <p:cTn id="15" dur="500"/>
                                        <p:tgtEl>
                                          <p:spTgt spid="41"/>
                                        </p:tgtEl>
                                      </p:cBhvr>
                                    </p:animEffect>
                                  </p:childTnLst>
                                </p:cTn>
                              </p:par>
                            </p:childTnLst>
                          </p:cTn>
                        </p:par>
                        <p:par>
                          <p:cTn id="16" fill="hold">
                            <p:stCondLst>
                              <p:cond delay="500"/>
                            </p:stCondLst>
                            <p:childTnLst>
                              <p:par>
                                <p:cTn id="17" presetID="22" presetClass="entr" presetSubtype="8"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wipe(left)">
                                      <p:cBhvr>
                                        <p:cTn id="19" dur="500"/>
                                        <p:tgtEl>
                                          <p:spTgt spid="44"/>
                                        </p:tgtEl>
                                      </p:cBhvr>
                                    </p:animEffect>
                                  </p:childTnLst>
                                </p:cTn>
                              </p:par>
                              <p:par>
                                <p:cTn id="20" presetID="42"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1" presetClass="entr" presetSubtype="0" fill="hold" grpId="0" nodeType="withEffect">
                                  <p:stCondLst>
                                    <p:cond delay="0"/>
                                  </p:stCondLst>
                                  <p:iterate type="lt">
                                    <p:tmPct val="10000"/>
                                  </p:iterate>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10"/>
                                        </p:tgtEl>
                                        <p:attrNameLst>
                                          <p:attrName>ppt_y</p:attrName>
                                        </p:attrNameLst>
                                      </p:cBhvr>
                                      <p:tavLst>
                                        <p:tav tm="0">
                                          <p:val>
                                            <p:strVal val="#ppt_y"/>
                                          </p:val>
                                        </p:tav>
                                        <p:tav tm="100000">
                                          <p:val>
                                            <p:strVal val="#ppt_y"/>
                                          </p:val>
                                        </p:tav>
                                      </p:tavLst>
                                    </p:anim>
                                    <p:anim calcmode="lin" valueType="num">
                                      <p:cBhvr>
                                        <p:cTn id="29"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10"/>
                                        </p:tgtEl>
                                      </p:cBhvr>
                                    </p:animEffect>
                                  </p:childTnLst>
                                </p:cTn>
                              </p:par>
                              <p:par>
                                <p:cTn id="32" presetID="42" presetClass="entr" presetSubtype="0" fill="hold"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1000"/>
                                        <p:tgtEl>
                                          <p:spTgt spid="18"/>
                                        </p:tgtEl>
                                      </p:cBhvr>
                                    </p:animEffect>
                                    <p:anim calcmode="lin" valueType="num">
                                      <p:cBhvr>
                                        <p:cTn id="35" dur="1000" fill="hold"/>
                                        <p:tgtEl>
                                          <p:spTgt spid="18"/>
                                        </p:tgtEl>
                                        <p:attrNameLst>
                                          <p:attrName>ppt_x</p:attrName>
                                        </p:attrNameLst>
                                      </p:cBhvr>
                                      <p:tavLst>
                                        <p:tav tm="0">
                                          <p:val>
                                            <p:strVal val="#ppt_x"/>
                                          </p:val>
                                        </p:tav>
                                        <p:tav tm="100000">
                                          <p:val>
                                            <p:strVal val="#ppt_x"/>
                                          </p:val>
                                        </p:tav>
                                      </p:tavLst>
                                    </p:anim>
                                    <p:anim calcmode="lin" valueType="num">
                                      <p:cBhvr>
                                        <p:cTn id="36" dur="1000" fill="hold"/>
                                        <p:tgtEl>
                                          <p:spTgt spid="18"/>
                                        </p:tgtEl>
                                        <p:attrNameLst>
                                          <p:attrName>ppt_y</p:attrName>
                                        </p:attrNameLst>
                                      </p:cBhvr>
                                      <p:tavLst>
                                        <p:tav tm="0">
                                          <p:val>
                                            <p:strVal val="#ppt_y+.1"/>
                                          </p:val>
                                        </p:tav>
                                        <p:tav tm="100000">
                                          <p:val>
                                            <p:strVal val="#ppt_y"/>
                                          </p:val>
                                        </p:tav>
                                      </p:tavLst>
                                    </p:anim>
                                  </p:childTnLst>
                                </p:cTn>
                              </p:par>
                              <p:par>
                                <p:cTn id="37" presetID="41" presetClass="entr" presetSubtype="0" fill="hold" grpId="0" nodeType="withEffect">
                                  <p:stCondLst>
                                    <p:cond delay="0"/>
                                  </p:stCondLst>
                                  <p:iterate type="lt">
                                    <p:tmPct val="10000"/>
                                  </p:iterate>
                                  <p:childTnLst>
                                    <p:set>
                                      <p:cBhvr>
                                        <p:cTn id="38" dur="1" fill="hold">
                                          <p:stCondLst>
                                            <p:cond delay="0"/>
                                          </p:stCondLst>
                                        </p:cTn>
                                        <p:tgtEl>
                                          <p:spTgt spid="19"/>
                                        </p:tgtEl>
                                        <p:attrNameLst>
                                          <p:attrName>style.visibility</p:attrName>
                                        </p:attrNameLst>
                                      </p:cBhvr>
                                      <p:to>
                                        <p:strVal val="visible"/>
                                      </p:to>
                                    </p:set>
                                    <p:anim calcmode="lin" valueType="num">
                                      <p:cBhvr>
                                        <p:cTn id="39"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40" dur="500" fill="hold"/>
                                        <p:tgtEl>
                                          <p:spTgt spid="19"/>
                                        </p:tgtEl>
                                        <p:attrNameLst>
                                          <p:attrName>ppt_y</p:attrName>
                                        </p:attrNameLst>
                                      </p:cBhvr>
                                      <p:tavLst>
                                        <p:tav tm="0">
                                          <p:val>
                                            <p:strVal val="#ppt_y"/>
                                          </p:val>
                                        </p:tav>
                                        <p:tav tm="100000">
                                          <p:val>
                                            <p:strVal val="#ppt_y"/>
                                          </p:val>
                                        </p:tav>
                                      </p:tavLst>
                                    </p:anim>
                                    <p:anim calcmode="lin" valueType="num">
                                      <p:cBhvr>
                                        <p:cTn id="41"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42"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43" dur="500" tmFilter="0,0; .5, 1; 1, 1"/>
                                        <p:tgtEl>
                                          <p:spTgt spid="19"/>
                                        </p:tgtEl>
                                      </p:cBhvr>
                                    </p:animEffect>
                                  </p:childTnLst>
                                </p:cTn>
                              </p:par>
                              <p:par>
                                <p:cTn id="44" presetID="42"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1000"/>
                                        <p:tgtEl>
                                          <p:spTgt spid="23"/>
                                        </p:tgtEl>
                                      </p:cBhvr>
                                    </p:animEffect>
                                    <p:anim calcmode="lin" valueType="num">
                                      <p:cBhvr>
                                        <p:cTn id="47" dur="1000" fill="hold"/>
                                        <p:tgtEl>
                                          <p:spTgt spid="23"/>
                                        </p:tgtEl>
                                        <p:attrNameLst>
                                          <p:attrName>ppt_x</p:attrName>
                                        </p:attrNameLst>
                                      </p:cBhvr>
                                      <p:tavLst>
                                        <p:tav tm="0">
                                          <p:val>
                                            <p:strVal val="#ppt_x"/>
                                          </p:val>
                                        </p:tav>
                                        <p:tav tm="100000">
                                          <p:val>
                                            <p:strVal val="#ppt_x"/>
                                          </p:val>
                                        </p:tav>
                                      </p:tavLst>
                                    </p:anim>
                                    <p:anim calcmode="lin" valueType="num">
                                      <p:cBhvr>
                                        <p:cTn id="48" dur="1000" fill="hold"/>
                                        <p:tgtEl>
                                          <p:spTgt spid="23"/>
                                        </p:tgtEl>
                                        <p:attrNameLst>
                                          <p:attrName>ppt_y</p:attrName>
                                        </p:attrNameLst>
                                      </p:cBhvr>
                                      <p:tavLst>
                                        <p:tav tm="0">
                                          <p:val>
                                            <p:strVal val="#ppt_y+.1"/>
                                          </p:val>
                                        </p:tav>
                                        <p:tav tm="100000">
                                          <p:val>
                                            <p:strVal val="#ppt_y"/>
                                          </p:val>
                                        </p:tav>
                                      </p:tavLst>
                                    </p:anim>
                                  </p:childTnLst>
                                </p:cTn>
                              </p:par>
                              <p:par>
                                <p:cTn id="49" presetID="41" presetClass="entr" presetSubtype="0" fill="hold" grpId="0" nodeType="withEffect">
                                  <p:stCondLst>
                                    <p:cond delay="0"/>
                                  </p:stCondLst>
                                  <p:iterate type="lt">
                                    <p:tmPct val="10000"/>
                                  </p:iterate>
                                  <p:childTnLst>
                                    <p:set>
                                      <p:cBhvr>
                                        <p:cTn id="50" dur="1" fill="hold">
                                          <p:stCondLst>
                                            <p:cond delay="0"/>
                                          </p:stCondLst>
                                        </p:cTn>
                                        <p:tgtEl>
                                          <p:spTgt spid="24"/>
                                        </p:tgtEl>
                                        <p:attrNameLst>
                                          <p:attrName>style.visibility</p:attrName>
                                        </p:attrNameLst>
                                      </p:cBhvr>
                                      <p:to>
                                        <p:strVal val="visible"/>
                                      </p:to>
                                    </p:set>
                                    <p:anim calcmode="lin" valueType="num">
                                      <p:cBhvr>
                                        <p:cTn id="51" dur="500" fill="hold"/>
                                        <p:tgtEl>
                                          <p:spTgt spid="24"/>
                                        </p:tgtEl>
                                        <p:attrNameLst>
                                          <p:attrName>ppt_x</p:attrName>
                                        </p:attrNameLst>
                                      </p:cBhvr>
                                      <p:tavLst>
                                        <p:tav tm="0">
                                          <p:val>
                                            <p:strVal val="#ppt_x"/>
                                          </p:val>
                                        </p:tav>
                                        <p:tav tm="50000">
                                          <p:val>
                                            <p:strVal val="#ppt_x+.1"/>
                                          </p:val>
                                        </p:tav>
                                        <p:tav tm="100000">
                                          <p:val>
                                            <p:strVal val="#ppt_x"/>
                                          </p:val>
                                        </p:tav>
                                      </p:tavLst>
                                    </p:anim>
                                    <p:anim calcmode="lin" valueType="num">
                                      <p:cBhvr>
                                        <p:cTn id="52" dur="500" fill="hold"/>
                                        <p:tgtEl>
                                          <p:spTgt spid="24"/>
                                        </p:tgtEl>
                                        <p:attrNameLst>
                                          <p:attrName>ppt_y</p:attrName>
                                        </p:attrNameLst>
                                      </p:cBhvr>
                                      <p:tavLst>
                                        <p:tav tm="0">
                                          <p:val>
                                            <p:strVal val="#ppt_y"/>
                                          </p:val>
                                        </p:tav>
                                        <p:tav tm="100000">
                                          <p:val>
                                            <p:strVal val="#ppt_y"/>
                                          </p:val>
                                        </p:tav>
                                      </p:tavLst>
                                    </p:anim>
                                    <p:anim calcmode="lin" valueType="num">
                                      <p:cBhvr>
                                        <p:cTn id="53" dur="500" fill="hold"/>
                                        <p:tgtEl>
                                          <p:spTgt spid="24"/>
                                        </p:tgtEl>
                                        <p:attrNameLst>
                                          <p:attrName>ppt_h</p:attrName>
                                        </p:attrNameLst>
                                      </p:cBhvr>
                                      <p:tavLst>
                                        <p:tav tm="0">
                                          <p:val>
                                            <p:strVal val="#ppt_h/10"/>
                                          </p:val>
                                        </p:tav>
                                        <p:tav tm="50000">
                                          <p:val>
                                            <p:strVal val="#ppt_h+.01"/>
                                          </p:val>
                                        </p:tav>
                                        <p:tav tm="100000">
                                          <p:val>
                                            <p:strVal val="#ppt_h"/>
                                          </p:val>
                                        </p:tav>
                                      </p:tavLst>
                                    </p:anim>
                                    <p:anim calcmode="lin" valueType="num">
                                      <p:cBhvr>
                                        <p:cTn id="54" dur="500" fill="hold"/>
                                        <p:tgtEl>
                                          <p:spTgt spid="24"/>
                                        </p:tgtEl>
                                        <p:attrNameLst>
                                          <p:attrName>ppt_w</p:attrName>
                                        </p:attrNameLst>
                                      </p:cBhvr>
                                      <p:tavLst>
                                        <p:tav tm="0">
                                          <p:val>
                                            <p:strVal val="#ppt_w/10"/>
                                          </p:val>
                                        </p:tav>
                                        <p:tav tm="50000">
                                          <p:val>
                                            <p:strVal val="#ppt_w+.01"/>
                                          </p:val>
                                        </p:tav>
                                        <p:tav tm="100000">
                                          <p:val>
                                            <p:strVal val="#ppt_w"/>
                                          </p:val>
                                        </p:tav>
                                      </p:tavLst>
                                    </p:anim>
                                    <p:animEffect transition="in" filter="fade">
                                      <p:cBhvr>
                                        <p:cTn id="55" dur="500" tmFilter="0,0; .5, 1; 1, 1"/>
                                        <p:tgtEl>
                                          <p:spTgt spid="24"/>
                                        </p:tgtEl>
                                      </p:cBhvr>
                                    </p:animEffect>
                                  </p:childTnLst>
                                </p:cTn>
                              </p:par>
                              <p:par>
                                <p:cTn id="56" presetID="42" presetClass="entr" presetSubtype="0" fill="hold" nodeType="withEffect">
                                  <p:stCondLst>
                                    <p:cond delay="0"/>
                                  </p:stCondLst>
                                  <p:childTnLst>
                                    <p:set>
                                      <p:cBhvr>
                                        <p:cTn id="57" dur="1" fill="hold">
                                          <p:stCondLst>
                                            <p:cond delay="0"/>
                                          </p:stCondLst>
                                        </p:cTn>
                                        <p:tgtEl>
                                          <p:spTgt spid="36"/>
                                        </p:tgtEl>
                                        <p:attrNameLst>
                                          <p:attrName>style.visibility</p:attrName>
                                        </p:attrNameLst>
                                      </p:cBhvr>
                                      <p:to>
                                        <p:strVal val="visible"/>
                                      </p:to>
                                    </p:set>
                                    <p:animEffect transition="in" filter="fade">
                                      <p:cBhvr>
                                        <p:cTn id="58" dur="1000"/>
                                        <p:tgtEl>
                                          <p:spTgt spid="36"/>
                                        </p:tgtEl>
                                      </p:cBhvr>
                                    </p:animEffect>
                                    <p:anim calcmode="lin" valueType="num">
                                      <p:cBhvr>
                                        <p:cTn id="59" dur="1000" fill="hold"/>
                                        <p:tgtEl>
                                          <p:spTgt spid="36"/>
                                        </p:tgtEl>
                                        <p:attrNameLst>
                                          <p:attrName>ppt_x</p:attrName>
                                        </p:attrNameLst>
                                      </p:cBhvr>
                                      <p:tavLst>
                                        <p:tav tm="0">
                                          <p:val>
                                            <p:strVal val="#ppt_x"/>
                                          </p:val>
                                        </p:tav>
                                        <p:tav tm="100000">
                                          <p:val>
                                            <p:strVal val="#ppt_x"/>
                                          </p:val>
                                        </p:tav>
                                      </p:tavLst>
                                    </p:anim>
                                    <p:anim calcmode="lin" valueType="num">
                                      <p:cBhvr>
                                        <p:cTn id="60" dur="1000" fill="hold"/>
                                        <p:tgtEl>
                                          <p:spTgt spid="36"/>
                                        </p:tgtEl>
                                        <p:attrNameLst>
                                          <p:attrName>ppt_y</p:attrName>
                                        </p:attrNameLst>
                                      </p:cBhvr>
                                      <p:tavLst>
                                        <p:tav tm="0">
                                          <p:val>
                                            <p:strVal val="#ppt_y+.1"/>
                                          </p:val>
                                        </p:tav>
                                        <p:tav tm="100000">
                                          <p:val>
                                            <p:strVal val="#ppt_y"/>
                                          </p:val>
                                        </p:tav>
                                      </p:tavLst>
                                    </p:anim>
                                  </p:childTnLst>
                                </p:cTn>
                              </p:par>
                              <p:par>
                                <p:cTn id="61" presetID="41" presetClass="entr" presetSubtype="0" fill="hold" grpId="0" nodeType="withEffect">
                                  <p:stCondLst>
                                    <p:cond delay="0"/>
                                  </p:stCondLst>
                                  <p:iterate type="lt">
                                    <p:tmPct val="10000"/>
                                  </p:iterate>
                                  <p:childTnLst>
                                    <p:set>
                                      <p:cBhvr>
                                        <p:cTn id="62" dur="1" fill="hold">
                                          <p:stCondLst>
                                            <p:cond delay="0"/>
                                          </p:stCondLst>
                                        </p:cTn>
                                        <p:tgtEl>
                                          <p:spTgt spid="25"/>
                                        </p:tgtEl>
                                        <p:attrNameLst>
                                          <p:attrName>style.visibility</p:attrName>
                                        </p:attrNameLst>
                                      </p:cBhvr>
                                      <p:to>
                                        <p:strVal val="visible"/>
                                      </p:to>
                                    </p:set>
                                    <p:anim calcmode="lin" valueType="num">
                                      <p:cBhvr>
                                        <p:cTn id="63"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64" dur="500" fill="hold"/>
                                        <p:tgtEl>
                                          <p:spTgt spid="25"/>
                                        </p:tgtEl>
                                        <p:attrNameLst>
                                          <p:attrName>ppt_y</p:attrName>
                                        </p:attrNameLst>
                                      </p:cBhvr>
                                      <p:tavLst>
                                        <p:tav tm="0">
                                          <p:val>
                                            <p:strVal val="#ppt_y"/>
                                          </p:val>
                                        </p:tav>
                                        <p:tav tm="100000">
                                          <p:val>
                                            <p:strVal val="#ppt_y"/>
                                          </p:val>
                                        </p:tav>
                                      </p:tavLst>
                                    </p:anim>
                                    <p:anim calcmode="lin" valueType="num">
                                      <p:cBhvr>
                                        <p:cTn id="65"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66"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67"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9" grpId="0"/>
      <p:bldP spid="23" grpId="0" animBg="1"/>
      <p:bldP spid="24" grpId="0"/>
      <p:bldP spid="25"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5343936" y="1895307"/>
            <a:ext cx="5295136" cy="922020"/>
          </a:xfrm>
          <a:prstGeom prst="rect">
            <a:avLst/>
          </a:prstGeom>
          <a:noFill/>
        </p:spPr>
        <p:txBody>
          <a:bodyPr wrap="square" rtlCol="0">
            <a:spAutoFit/>
          </a:bodyPr>
          <a:lstStyle/>
          <a:p>
            <a:r>
              <a:rPr lang="zh-CN" altLang="en-US" sz="5400" dirty="0">
                <a:blipFill>
                  <a:blip r:embed="rId3"/>
                  <a:stretch>
                    <a:fillRect/>
                  </a:stretch>
                </a:blipFill>
                <a:latin typeface="方正正大黑简体" panose="02000000000000000000" pitchFamily="2" charset="-122"/>
                <a:ea typeface="方正正大黑简体" panose="02000000000000000000" pitchFamily="2" charset="-122"/>
                <a:sym typeface="+mn-ea"/>
              </a:rPr>
              <a:t>设计模式基础</a:t>
            </a:r>
            <a:endParaRPr lang="zh-CN" altLang="en-US" sz="5400" b="1" dirty="0">
              <a:blipFill>
                <a:blip r:embed="rId3"/>
                <a:stretch>
                  <a:fillRect/>
                </a:stretch>
              </a:blipFill>
              <a:latin typeface="造字工房朗宋（非商用）常规体" pitchFamily="50" charset="-122"/>
              <a:ea typeface="造字工房朗宋（非商用）常规体" pitchFamily="50" charset="-122"/>
            </a:endParaRPr>
          </a:p>
        </p:txBody>
      </p:sp>
      <p:grpSp>
        <p:nvGrpSpPr>
          <p:cNvPr id="10" name="组合 9"/>
          <p:cNvGrpSpPr/>
          <p:nvPr/>
        </p:nvGrpSpPr>
        <p:grpSpPr>
          <a:xfrm>
            <a:off x="4549559" y="1871942"/>
            <a:ext cx="778019" cy="914801"/>
            <a:chOff x="5991225" y="1128713"/>
            <a:chExt cx="2112963" cy="2484438"/>
          </a:xfrm>
          <a:solidFill>
            <a:srgbClr val="FC838C"/>
          </a:solidFill>
        </p:grpSpPr>
        <p:sp>
          <p:nvSpPr>
            <p:cNvPr id="11" name="Freeform 5"/>
            <p:cNvSpPr>
              <a:spLocks noEditPoints="1"/>
            </p:cNvSpPr>
            <p:nvPr/>
          </p:nvSpPr>
          <p:spPr bwMode="auto">
            <a:xfrm>
              <a:off x="5991225" y="1128713"/>
              <a:ext cx="2112963" cy="2484438"/>
            </a:xfrm>
            <a:custGeom>
              <a:avLst/>
              <a:gdLst>
                <a:gd name="T0" fmla="*/ 1 w 72"/>
                <a:gd name="T1" fmla="*/ 71 h 85"/>
                <a:gd name="T2" fmla="*/ 3 w 72"/>
                <a:gd name="T3" fmla="*/ 69 h 85"/>
                <a:gd name="T4" fmla="*/ 61 w 72"/>
                <a:gd name="T5" fmla="*/ 39 h 85"/>
                <a:gd name="T6" fmla="*/ 60 w 72"/>
                <a:gd name="T7" fmla="*/ 36 h 85"/>
                <a:gd name="T8" fmla="*/ 60 w 72"/>
                <a:gd name="T9" fmla="*/ 60 h 85"/>
                <a:gd name="T10" fmla="*/ 59 w 72"/>
                <a:gd name="T11" fmla="*/ 59 h 85"/>
                <a:gd name="T12" fmla="*/ 61 w 72"/>
                <a:gd name="T13" fmla="*/ 54 h 85"/>
                <a:gd name="T14" fmla="*/ 69 w 72"/>
                <a:gd name="T15" fmla="*/ 64 h 85"/>
                <a:gd name="T16" fmla="*/ 47 w 72"/>
                <a:gd name="T17" fmla="*/ 4 h 85"/>
                <a:gd name="T18" fmla="*/ 62 w 72"/>
                <a:gd name="T19" fmla="*/ 42 h 85"/>
                <a:gd name="T20" fmla="*/ 36 w 72"/>
                <a:gd name="T21" fmla="*/ 9 h 85"/>
                <a:gd name="T22" fmla="*/ 20 w 72"/>
                <a:gd name="T23" fmla="*/ 17 h 85"/>
                <a:gd name="T24" fmla="*/ 16 w 72"/>
                <a:gd name="T25" fmla="*/ 24 h 85"/>
                <a:gd name="T26" fmla="*/ 12 w 72"/>
                <a:gd name="T27" fmla="*/ 68 h 85"/>
                <a:gd name="T28" fmla="*/ 13 w 72"/>
                <a:gd name="T29" fmla="*/ 75 h 85"/>
                <a:gd name="T30" fmla="*/ 12 w 72"/>
                <a:gd name="T31" fmla="*/ 62 h 85"/>
                <a:gd name="T32" fmla="*/ 35 w 72"/>
                <a:gd name="T33" fmla="*/ 42 h 85"/>
                <a:gd name="T34" fmla="*/ 58 w 72"/>
                <a:gd name="T35" fmla="*/ 73 h 85"/>
                <a:gd name="T36" fmla="*/ 59 w 72"/>
                <a:gd name="T37" fmla="*/ 74 h 85"/>
                <a:gd name="T38" fmla="*/ 50 w 72"/>
                <a:gd name="T39" fmla="*/ 80 h 85"/>
                <a:gd name="T40" fmla="*/ 42 w 72"/>
                <a:gd name="T41" fmla="*/ 52 h 85"/>
                <a:gd name="T42" fmla="*/ 30 w 72"/>
                <a:gd name="T43" fmla="*/ 51 h 85"/>
                <a:gd name="T44" fmla="*/ 14 w 72"/>
                <a:gd name="T45" fmla="*/ 84 h 85"/>
                <a:gd name="T46" fmla="*/ 5 w 72"/>
                <a:gd name="T47" fmla="*/ 77 h 85"/>
                <a:gd name="T48" fmla="*/ 5 w 72"/>
                <a:gd name="T49" fmla="*/ 51 h 85"/>
                <a:gd name="T50" fmla="*/ 8 w 72"/>
                <a:gd name="T51" fmla="*/ 23 h 85"/>
                <a:gd name="T52" fmla="*/ 6 w 72"/>
                <a:gd name="T53" fmla="*/ 30 h 85"/>
                <a:gd name="T54" fmla="*/ 0 w 72"/>
                <a:gd name="T55" fmla="*/ 66 h 85"/>
                <a:gd name="T56" fmla="*/ 2 w 72"/>
                <a:gd name="T57" fmla="*/ 28 h 85"/>
                <a:gd name="T58" fmla="*/ 36 w 72"/>
                <a:gd name="T59" fmla="*/ 2 h 85"/>
                <a:gd name="T60" fmla="*/ 49 w 72"/>
                <a:gd name="T61" fmla="*/ 10 h 85"/>
                <a:gd name="T62" fmla="*/ 62 w 72"/>
                <a:gd name="T63" fmla="*/ 25 h 85"/>
                <a:gd name="T64" fmla="*/ 65 w 72"/>
                <a:gd name="T65" fmla="*/ 41 h 85"/>
                <a:gd name="T66" fmla="*/ 60 w 72"/>
                <a:gd name="T67" fmla="*/ 30 h 85"/>
                <a:gd name="T68" fmla="*/ 56 w 72"/>
                <a:gd name="T69" fmla="*/ 25 h 85"/>
                <a:gd name="T70" fmla="*/ 11 w 72"/>
                <a:gd name="T71" fmla="*/ 26 h 85"/>
                <a:gd name="T72" fmla="*/ 15 w 72"/>
                <a:gd name="T73" fmla="*/ 23 h 85"/>
                <a:gd name="T74" fmla="*/ 18 w 72"/>
                <a:gd name="T75" fmla="*/ 18 h 85"/>
                <a:gd name="T76" fmla="*/ 60 w 72"/>
                <a:gd name="T77" fmla="*/ 25 h 85"/>
                <a:gd name="T78" fmla="*/ 55 w 72"/>
                <a:gd name="T79" fmla="*/ 21 h 85"/>
                <a:gd name="T80" fmla="*/ 52 w 72"/>
                <a:gd name="T81" fmla="*/ 13 h 85"/>
                <a:gd name="T82" fmla="*/ 48 w 72"/>
                <a:gd name="T83" fmla="*/ 9 h 85"/>
                <a:gd name="T84" fmla="*/ 37 w 72"/>
                <a:gd name="T85" fmla="*/ 5 h 85"/>
                <a:gd name="T86" fmla="*/ 31 w 72"/>
                <a:gd name="T87" fmla="*/ 1 h 85"/>
                <a:gd name="T88" fmla="*/ 0 w 72"/>
                <a:gd name="T89" fmla="*/ 64 h 85"/>
                <a:gd name="T90" fmla="*/ 15 w 72"/>
                <a:gd name="T91" fmla="*/ 12 h 85"/>
                <a:gd name="T92" fmla="*/ 57 w 72"/>
                <a:gd name="T93" fmla="*/ 75 h 85"/>
                <a:gd name="T94" fmla="*/ 35 w 72"/>
                <a:gd name="T95" fmla="*/ 48 h 85"/>
                <a:gd name="T96" fmla="*/ 18 w 72"/>
                <a:gd name="T97" fmla="*/ 59 h 85"/>
                <a:gd name="T98" fmla="*/ 14 w 72"/>
                <a:gd name="T99" fmla="*/ 75 h 85"/>
                <a:gd name="T100" fmla="*/ 12 w 72"/>
                <a:gd name="T101" fmla="*/ 47 h 85"/>
                <a:gd name="T102" fmla="*/ 59 w 72"/>
                <a:gd name="T103" fmla="*/ 26 h 85"/>
                <a:gd name="T104" fmla="*/ 12 w 72"/>
                <a:gd name="T105" fmla="*/ 74 h 85"/>
                <a:gd name="T106" fmla="*/ 12 w 72"/>
                <a:gd name="T107" fmla="*/ 76 h 85"/>
                <a:gd name="T108" fmla="*/ 46 w 72"/>
                <a:gd name="T109" fmla="*/ 56 h 85"/>
                <a:gd name="T110" fmla="*/ 24 w 72"/>
                <a:gd name="T111" fmla="*/ 12 h 85"/>
                <a:gd name="T112" fmla="*/ 22 w 72"/>
                <a:gd name="T113" fmla="*/ 15 h 85"/>
                <a:gd name="T114" fmla="*/ 54 w 72"/>
                <a:gd name="T115" fmla="*/ 59 h 85"/>
                <a:gd name="T116" fmla="*/ 39 w 72"/>
                <a:gd name="T117" fmla="*/ 12 h 85"/>
                <a:gd name="T118" fmla="*/ 49 w 72"/>
                <a:gd name="T119" fmla="*/ 19 h 85"/>
                <a:gd name="T120" fmla="*/ 43 w 72"/>
                <a:gd name="T121" fmla="*/ 12 h 85"/>
                <a:gd name="T122" fmla="*/ 54 w 72"/>
                <a:gd name="T123" fmla="*/ 59 h 85"/>
                <a:gd name="T124" fmla="*/ 35 w 72"/>
                <a:gd name="T125" fmla="*/ 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 h="85">
                  <a:moveTo>
                    <a:pt x="1" y="68"/>
                  </a:moveTo>
                  <a:cubicBezTo>
                    <a:pt x="1" y="68"/>
                    <a:pt x="1" y="68"/>
                    <a:pt x="1" y="68"/>
                  </a:cubicBezTo>
                  <a:cubicBezTo>
                    <a:pt x="1" y="68"/>
                    <a:pt x="1" y="68"/>
                    <a:pt x="1" y="68"/>
                  </a:cubicBezTo>
                  <a:cubicBezTo>
                    <a:pt x="1" y="67"/>
                    <a:pt x="1" y="68"/>
                    <a:pt x="1" y="68"/>
                  </a:cubicBezTo>
                  <a:cubicBezTo>
                    <a:pt x="1" y="68"/>
                    <a:pt x="1" y="68"/>
                    <a:pt x="1" y="68"/>
                  </a:cubicBezTo>
                  <a:moveTo>
                    <a:pt x="2" y="70"/>
                  </a:moveTo>
                  <a:cubicBezTo>
                    <a:pt x="2" y="70"/>
                    <a:pt x="2" y="70"/>
                    <a:pt x="2" y="70"/>
                  </a:cubicBezTo>
                  <a:cubicBezTo>
                    <a:pt x="2" y="69"/>
                    <a:pt x="2" y="69"/>
                    <a:pt x="2" y="69"/>
                  </a:cubicBezTo>
                  <a:cubicBezTo>
                    <a:pt x="2" y="69"/>
                    <a:pt x="2" y="69"/>
                    <a:pt x="2" y="69"/>
                  </a:cubicBezTo>
                  <a:cubicBezTo>
                    <a:pt x="2" y="69"/>
                    <a:pt x="2" y="69"/>
                    <a:pt x="2" y="70"/>
                  </a:cubicBezTo>
                  <a:moveTo>
                    <a:pt x="1" y="68"/>
                  </a:moveTo>
                  <a:cubicBezTo>
                    <a:pt x="1" y="69"/>
                    <a:pt x="1" y="69"/>
                    <a:pt x="1" y="69"/>
                  </a:cubicBezTo>
                  <a:cubicBezTo>
                    <a:pt x="1" y="69"/>
                    <a:pt x="1" y="68"/>
                    <a:pt x="1" y="68"/>
                  </a:cubicBezTo>
                  <a:moveTo>
                    <a:pt x="3" y="75"/>
                  </a:moveTo>
                  <a:cubicBezTo>
                    <a:pt x="3" y="75"/>
                    <a:pt x="3" y="75"/>
                    <a:pt x="3" y="75"/>
                  </a:cubicBezTo>
                  <a:cubicBezTo>
                    <a:pt x="3" y="75"/>
                    <a:pt x="3" y="75"/>
                    <a:pt x="3" y="75"/>
                  </a:cubicBezTo>
                  <a:cubicBezTo>
                    <a:pt x="3" y="75"/>
                    <a:pt x="3" y="75"/>
                    <a:pt x="3" y="75"/>
                  </a:cubicBezTo>
                  <a:cubicBezTo>
                    <a:pt x="3" y="75"/>
                    <a:pt x="3" y="75"/>
                    <a:pt x="3" y="75"/>
                  </a:cubicBezTo>
                  <a:cubicBezTo>
                    <a:pt x="3" y="75"/>
                    <a:pt x="3" y="75"/>
                    <a:pt x="3" y="75"/>
                  </a:cubicBezTo>
                  <a:cubicBezTo>
                    <a:pt x="3" y="75"/>
                    <a:pt x="3" y="75"/>
                    <a:pt x="3" y="75"/>
                  </a:cubicBezTo>
                  <a:cubicBezTo>
                    <a:pt x="3" y="75"/>
                    <a:pt x="3" y="75"/>
                    <a:pt x="3" y="75"/>
                  </a:cubicBezTo>
                  <a:cubicBezTo>
                    <a:pt x="3" y="74"/>
                    <a:pt x="3" y="74"/>
                    <a:pt x="3" y="74"/>
                  </a:cubicBezTo>
                  <a:cubicBezTo>
                    <a:pt x="3" y="74"/>
                    <a:pt x="3" y="74"/>
                    <a:pt x="3" y="74"/>
                  </a:cubicBezTo>
                  <a:cubicBezTo>
                    <a:pt x="3" y="74"/>
                    <a:pt x="3" y="74"/>
                    <a:pt x="3" y="74"/>
                  </a:cubicBezTo>
                  <a:cubicBezTo>
                    <a:pt x="2" y="73"/>
                    <a:pt x="2" y="73"/>
                    <a:pt x="2" y="73"/>
                  </a:cubicBezTo>
                  <a:cubicBezTo>
                    <a:pt x="3" y="73"/>
                    <a:pt x="3" y="73"/>
                    <a:pt x="3" y="73"/>
                  </a:cubicBezTo>
                  <a:cubicBezTo>
                    <a:pt x="3" y="73"/>
                    <a:pt x="3" y="73"/>
                    <a:pt x="3" y="73"/>
                  </a:cubicBezTo>
                  <a:cubicBezTo>
                    <a:pt x="3" y="73"/>
                    <a:pt x="3" y="73"/>
                    <a:pt x="3" y="73"/>
                  </a:cubicBezTo>
                  <a:cubicBezTo>
                    <a:pt x="3" y="72"/>
                    <a:pt x="3" y="72"/>
                    <a:pt x="3" y="72"/>
                  </a:cubicBezTo>
                  <a:cubicBezTo>
                    <a:pt x="3" y="71"/>
                    <a:pt x="3" y="71"/>
                    <a:pt x="3" y="71"/>
                  </a:cubicBezTo>
                  <a:cubicBezTo>
                    <a:pt x="3" y="71"/>
                    <a:pt x="3" y="72"/>
                    <a:pt x="3" y="73"/>
                  </a:cubicBezTo>
                  <a:cubicBezTo>
                    <a:pt x="3" y="73"/>
                    <a:pt x="3" y="72"/>
                    <a:pt x="3" y="72"/>
                  </a:cubicBezTo>
                  <a:cubicBezTo>
                    <a:pt x="3" y="73"/>
                    <a:pt x="3" y="73"/>
                    <a:pt x="3" y="73"/>
                  </a:cubicBezTo>
                  <a:cubicBezTo>
                    <a:pt x="3" y="74"/>
                    <a:pt x="3" y="74"/>
                    <a:pt x="3" y="75"/>
                  </a:cubicBezTo>
                  <a:cubicBezTo>
                    <a:pt x="3" y="75"/>
                    <a:pt x="3" y="76"/>
                    <a:pt x="3" y="76"/>
                  </a:cubicBezTo>
                  <a:cubicBezTo>
                    <a:pt x="4" y="76"/>
                    <a:pt x="3" y="75"/>
                    <a:pt x="4" y="75"/>
                  </a:cubicBezTo>
                  <a:cubicBezTo>
                    <a:pt x="4" y="76"/>
                    <a:pt x="4" y="76"/>
                    <a:pt x="4" y="77"/>
                  </a:cubicBezTo>
                  <a:cubicBezTo>
                    <a:pt x="4" y="77"/>
                    <a:pt x="4" y="77"/>
                    <a:pt x="4" y="78"/>
                  </a:cubicBezTo>
                  <a:cubicBezTo>
                    <a:pt x="4" y="78"/>
                    <a:pt x="4" y="77"/>
                    <a:pt x="4" y="77"/>
                  </a:cubicBezTo>
                  <a:cubicBezTo>
                    <a:pt x="4" y="77"/>
                    <a:pt x="3" y="77"/>
                    <a:pt x="3" y="76"/>
                  </a:cubicBezTo>
                  <a:cubicBezTo>
                    <a:pt x="3" y="77"/>
                    <a:pt x="3" y="76"/>
                    <a:pt x="4" y="77"/>
                  </a:cubicBezTo>
                  <a:cubicBezTo>
                    <a:pt x="4" y="77"/>
                    <a:pt x="4" y="76"/>
                    <a:pt x="4" y="76"/>
                  </a:cubicBezTo>
                  <a:cubicBezTo>
                    <a:pt x="3" y="76"/>
                    <a:pt x="3" y="76"/>
                    <a:pt x="3" y="76"/>
                  </a:cubicBezTo>
                  <a:cubicBezTo>
                    <a:pt x="3" y="76"/>
                    <a:pt x="3" y="76"/>
                    <a:pt x="3" y="75"/>
                  </a:cubicBezTo>
                  <a:moveTo>
                    <a:pt x="1" y="71"/>
                  </a:moveTo>
                  <a:cubicBezTo>
                    <a:pt x="1" y="71"/>
                    <a:pt x="1" y="70"/>
                    <a:pt x="1" y="70"/>
                  </a:cubicBezTo>
                  <a:cubicBezTo>
                    <a:pt x="1" y="70"/>
                    <a:pt x="1" y="70"/>
                    <a:pt x="1" y="71"/>
                  </a:cubicBezTo>
                  <a:moveTo>
                    <a:pt x="2" y="74"/>
                  </a:moveTo>
                  <a:cubicBezTo>
                    <a:pt x="2" y="73"/>
                    <a:pt x="2" y="73"/>
                    <a:pt x="2" y="73"/>
                  </a:cubicBezTo>
                  <a:cubicBezTo>
                    <a:pt x="1" y="73"/>
                    <a:pt x="2" y="73"/>
                    <a:pt x="2" y="73"/>
                  </a:cubicBezTo>
                  <a:cubicBezTo>
                    <a:pt x="2" y="71"/>
                    <a:pt x="2" y="73"/>
                    <a:pt x="2" y="73"/>
                  </a:cubicBezTo>
                  <a:cubicBezTo>
                    <a:pt x="2" y="73"/>
                    <a:pt x="2" y="74"/>
                    <a:pt x="2" y="74"/>
                  </a:cubicBezTo>
                  <a:moveTo>
                    <a:pt x="1" y="72"/>
                  </a:moveTo>
                  <a:cubicBezTo>
                    <a:pt x="1" y="71"/>
                    <a:pt x="1" y="71"/>
                    <a:pt x="1" y="71"/>
                  </a:cubicBezTo>
                  <a:cubicBezTo>
                    <a:pt x="1" y="71"/>
                    <a:pt x="1" y="72"/>
                    <a:pt x="2" y="72"/>
                  </a:cubicBezTo>
                  <a:cubicBezTo>
                    <a:pt x="2" y="72"/>
                    <a:pt x="1" y="72"/>
                    <a:pt x="1" y="72"/>
                  </a:cubicBezTo>
                  <a:moveTo>
                    <a:pt x="2" y="70"/>
                  </a:moveTo>
                  <a:cubicBezTo>
                    <a:pt x="2" y="70"/>
                    <a:pt x="2" y="70"/>
                    <a:pt x="2" y="70"/>
                  </a:cubicBezTo>
                  <a:cubicBezTo>
                    <a:pt x="3" y="70"/>
                    <a:pt x="2" y="69"/>
                    <a:pt x="3" y="69"/>
                  </a:cubicBezTo>
                  <a:cubicBezTo>
                    <a:pt x="3" y="70"/>
                    <a:pt x="3" y="70"/>
                    <a:pt x="3" y="70"/>
                  </a:cubicBezTo>
                  <a:cubicBezTo>
                    <a:pt x="2" y="70"/>
                    <a:pt x="3" y="71"/>
                    <a:pt x="2" y="71"/>
                  </a:cubicBezTo>
                  <a:cubicBezTo>
                    <a:pt x="2" y="70"/>
                    <a:pt x="2" y="70"/>
                    <a:pt x="2" y="70"/>
                  </a:cubicBezTo>
                  <a:moveTo>
                    <a:pt x="2" y="67"/>
                  </a:moveTo>
                  <a:cubicBezTo>
                    <a:pt x="2" y="67"/>
                    <a:pt x="2" y="68"/>
                    <a:pt x="2" y="68"/>
                  </a:cubicBezTo>
                  <a:cubicBezTo>
                    <a:pt x="2" y="68"/>
                    <a:pt x="2" y="68"/>
                    <a:pt x="2" y="67"/>
                  </a:cubicBezTo>
                  <a:moveTo>
                    <a:pt x="37" y="3"/>
                  </a:moveTo>
                  <a:cubicBezTo>
                    <a:pt x="37" y="3"/>
                    <a:pt x="38" y="3"/>
                    <a:pt x="38" y="3"/>
                  </a:cubicBezTo>
                  <a:cubicBezTo>
                    <a:pt x="38" y="3"/>
                    <a:pt x="37" y="3"/>
                    <a:pt x="37" y="3"/>
                  </a:cubicBezTo>
                  <a:cubicBezTo>
                    <a:pt x="37" y="3"/>
                    <a:pt x="37" y="3"/>
                    <a:pt x="37" y="3"/>
                  </a:cubicBezTo>
                  <a:cubicBezTo>
                    <a:pt x="37" y="3"/>
                    <a:pt x="36" y="3"/>
                    <a:pt x="36" y="3"/>
                  </a:cubicBezTo>
                  <a:cubicBezTo>
                    <a:pt x="36" y="3"/>
                    <a:pt x="36" y="3"/>
                    <a:pt x="36" y="3"/>
                  </a:cubicBezTo>
                  <a:cubicBezTo>
                    <a:pt x="36" y="3"/>
                    <a:pt x="35" y="3"/>
                    <a:pt x="35" y="3"/>
                  </a:cubicBezTo>
                  <a:cubicBezTo>
                    <a:pt x="36" y="3"/>
                    <a:pt x="36" y="3"/>
                    <a:pt x="36" y="3"/>
                  </a:cubicBezTo>
                  <a:cubicBezTo>
                    <a:pt x="36" y="3"/>
                    <a:pt x="37" y="3"/>
                    <a:pt x="37" y="3"/>
                  </a:cubicBezTo>
                  <a:cubicBezTo>
                    <a:pt x="37" y="3"/>
                    <a:pt x="37" y="3"/>
                    <a:pt x="36" y="3"/>
                  </a:cubicBezTo>
                  <a:cubicBezTo>
                    <a:pt x="36" y="3"/>
                    <a:pt x="35" y="2"/>
                    <a:pt x="35" y="2"/>
                  </a:cubicBezTo>
                  <a:cubicBezTo>
                    <a:pt x="34" y="2"/>
                    <a:pt x="33" y="2"/>
                    <a:pt x="33" y="2"/>
                  </a:cubicBezTo>
                  <a:cubicBezTo>
                    <a:pt x="34" y="2"/>
                    <a:pt x="35" y="2"/>
                    <a:pt x="36" y="2"/>
                  </a:cubicBezTo>
                  <a:cubicBezTo>
                    <a:pt x="37" y="3"/>
                    <a:pt x="38" y="3"/>
                    <a:pt x="39" y="3"/>
                  </a:cubicBezTo>
                  <a:cubicBezTo>
                    <a:pt x="39" y="3"/>
                    <a:pt x="38" y="3"/>
                    <a:pt x="37" y="3"/>
                  </a:cubicBezTo>
                  <a:moveTo>
                    <a:pt x="42" y="3"/>
                  </a:moveTo>
                  <a:cubicBezTo>
                    <a:pt x="42" y="3"/>
                    <a:pt x="43" y="3"/>
                    <a:pt x="43" y="3"/>
                  </a:cubicBezTo>
                  <a:cubicBezTo>
                    <a:pt x="43" y="3"/>
                    <a:pt x="43" y="3"/>
                    <a:pt x="44" y="4"/>
                  </a:cubicBezTo>
                  <a:cubicBezTo>
                    <a:pt x="44" y="4"/>
                    <a:pt x="43" y="4"/>
                    <a:pt x="43" y="4"/>
                  </a:cubicBezTo>
                  <a:cubicBezTo>
                    <a:pt x="42" y="3"/>
                    <a:pt x="42" y="3"/>
                    <a:pt x="42" y="3"/>
                  </a:cubicBezTo>
                  <a:moveTo>
                    <a:pt x="41" y="2"/>
                  </a:moveTo>
                  <a:cubicBezTo>
                    <a:pt x="41" y="2"/>
                    <a:pt x="41" y="2"/>
                    <a:pt x="41" y="3"/>
                  </a:cubicBezTo>
                  <a:cubicBezTo>
                    <a:pt x="41" y="3"/>
                    <a:pt x="41" y="3"/>
                    <a:pt x="41" y="2"/>
                  </a:cubicBezTo>
                  <a:cubicBezTo>
                    <a:pt x="41" y="2"/>
                    <a:pt x="42" y="3"/>
                    <a:pt x="42" y="3"/>
                  </a:cubicBezTo>
                  <a:cubicBezTo>
                    <a:pt x="42" y="3"/>
                    <a:pt x="42" y="3"/>
                    <a:pt x="42" y="3"/>
                  </a:cubicBezTo>
                  <a:cubicBezTo>
                    <a:pt x="41" y="3"/>
                    <a:pt x="40" y="3"/>
                    <a:pt x="39" y="2"/>
                  </a:cubicBezTo>
                  <a:cubicBezTo>
                    <a:pt x="39" y="2"/>
                    <a:pt x="39" y="2"/>
                    <a:pt x="38" y="2"/>
                  </a:cubicBezTo>
                  <a:cubicBezTo>
                    <a:pt x="38" y="2"/>
                    <a:pt x="38" y="2"/>
                    <a:pt x="38" y="2"/>
                  </a:cubicBezTo>
                  <a:cubicBezTo>
                    <a:pt x="38" y="1"/>
                    <a:pt x="37" y="1"/>
                    <a:pt x="37" y="1"/>
                  </a:cubicBezTo>
                  <a:cubicBezTo>
                    <a:pt x="37" y="1"/>
                    <a:pt x="38" y="2"/>
                    <a:pt x="38" y="1"/>
                  </a:cubicBezTo>
                  <a:cubicBezTo>
                    <a:pt x="38" y="1"/>
                    <a:pt x="38" y="2"/>
                    <a:pt x="38" y="2"/>
                  </a:cubicBezTo>
                  <a:cubicBezTo>
                    <a:pt x="39" y="2"/>
                    <a:pt x="39" y="2"/>
                    <a:pt x="39" y="2"/>
                  </a:cubicBezTo>
                  <a:cubicBezTo>
                    <a:pt x="39" y="2"/>
                    <a:pt x="39" y="2"/>
                    <a:pt x="39" y="2"/>
                  </a:cubicBezTo>
                  <a:cubicBezTo>
                    <a:pt x="39" y="2"/>
                    <a:pt x="39" y="2"/>
                    <a:pt x="39" y="2"/>
                  </a:cubicBezTo>
                  <a:cubicBezTo>
                    <a:pt x="40" y="2"/>
                    <a:pt x="40" y="2"/>
                    <a:pt x="39" y="2"/>
                  </a:cubicBezTo>
                  <a:cubicBezTo>
                    <a:pt x="39" y="2"/>
                    <a:pt x="39" y="2"/>
                    <a:pt x="39" y="2"/>
                  </a:cubicBezTo>
                  <a:cubicBezTo>
                    <a:pt x="39" y="2"/>
                    <a:pt x="39" y="2"/>
                    <a:pt x="39" y="2"/>
                  </a:cubicBezTo>
                  <a:cubicBezTo>
                    <a:pt x="39" y="1"/>
                    <a:pt x="38" y="2"/>
                    <a:pt x="38" y="1"/>
                  </a:cubicBezTo>
                  <a:cubicBezTo>
                    <a:pt x="40" y="2"/>
                    <a:pt x="40" y="2"/>
                    <a:pt x="41" y="2"/>
                  </a:cubicBezTo>
                  <a:moveTo>
                    <a:pt x="40" y="2"/>
                  </a:moveTo>
                  <a:cubicBezTo>
                    <a:pt x="40" y="2"/>
                    <a:pt x="40" y="2"/>
                    <a:pt x="40" y="2"/>
                  </a:cubicBezTo>
                  <a:cubicBezTo>
                    <a:pt x="40" y="2"/>
                    <a:pt x="40" y="3"/>
                    <a:pt x="40" y="2"/>
                  </a:cubicBezTo>
                  <a:moveTo>
                    <a:pt x="3" y="69"/>
                  </a:moveTo>
                  <a:cubicBezTo>
                    <a:pt x="2" y="68"/>
                    <a:pt x="3" y="68"/>
                    <a:pt x="3" y="68"/>
                  </a:cubicBezTo>
                  <a:cubicBezTo>
                    <a:pt x="3" y="68"/>
                    <a:pt x="3" y="69"/>
                    <a:pt x="3" y="69"/>
                  </a:cubicBezTo>
                  <a:cubicBezTo>
                    <a:pt x="3" y="69"/>
                    <a:pt x="3" y="70"/>
                    <a:pt x="3" y="70"/>
                  </a:cubicBezTo>
                  <a:cubicBezTo>
                    <a:pt x="3" y="70"/>
                    <a:pt x="3" y="70"/>
                    <a:pt x="3" y="69"/>
                  </a:cubicBezTo>
                  <a:cubicBezTo>
                    <a:pt x="3" y="69"/>
                    <a:pt x="3" y="69"/>
                    <a:pt x="3" y="69"/>
                  </a:cubicBezTo>
                  <a:moveTo>
                    <a:pt x="45" y="4"/>
                  </a:moveTo>
                  <a:cubicBezTo>
                    <a:pt x="45" y="4"/>
                    <a:pt x="46" y="5"/>
                    <a:pt x="45" y="5"/>
                  </a:cubicBezTo>
                  <a:cubicBezTo>
                    <a:pt x="45" y="4"/>
                    <a:pt x="44" y="4"/>
                    <a:pt x="45" y="4"/>
                  </a:cubicBezTo>
                  <a:moveTo>
                    <a:pt x="43" y="4"/>
                  </a:moveTo>
                  <a:cubicBezTo>
                    <a:pt x="44" y="4"/>
                    <a:pt x="44" y="4"/>
                    <a:pt x="44" y="4"/>
                  </a:cubicBezTo>
                  <a:cubicBezTo>
                    <a:pt x="44" y="5"/>
                    <a:pt x="43" y="4"/>
                    <a:pt x="43" y="4"/>
                  </a:cubicBezTo>
                  <a:moveTo>
                    <a:pt x="1" y="67"/>
                  </a:moveTo>
                  <a:cubicBezTo>
                    <a:pt x="1" y="67"/>
                    <a:pt x="1" y="67"/>
                    <a:pt x="1" y="67"/>
                  </a:cubicBezTo>
                  <a:cubicBezTo>
                    <a:pt x="1" y="67"/>
                    <a:pt x="1" y="67"/>
                    <a:pt x="1" y="67"/>
                  </a:cubicBezTo>
                  <a:cubicBezTo>
                    <a:pt x="1" y="67"/>
                    <a:pt x="1" y="67"/>
                    <a:pt x="1" y="67"/>
                  </a:cubicBezTo>
                  <a:cubicBezTo>
                    <a:pt x="1" y="67"/>
                    <a:pt x="1" y="67"/>
                    <a:pt x="1" y="67"/>
                  </a:cubicBezTo>
                  <a:moveTo>
                    <a:pt x="37" y="1"/>
                  </a:moveTo>
                  <a:cubicBezTo>
                    <a:pt x="37" y="1"/>
                    <a:pt x="37" y="1"/>
                    <a:pt x="37" y="0"/>
                  </a:cubicBezTo>
                  <a:cubicBezTo>
                    <a:pt x="38" y="1"/>
                    <a:pt x="40" y="1"/>
                    <a:pt x="40" y="1"/>
                  </a:cubicBezTo>
                  <a:cubicBezTo>
                    <a:pt x="39" y="1"/>
                    <a:pt x="39" y="1"/>
                    <a:pt x="38" y="1"/>
                  </a:cubicBezTo>
                  <a:cubicBezTo>
                    <a:pt x="37" y="1"/>
                    <a:pt x="37" y="1"/>
                    <a:pt x="37" y="1"/>
                  </a:cubicBezTo>
                  <a:moveTo>
                    <a:pt x="3" y="27"/>
                  </a:moveTo>
                  <a:cubicBezTo>
                    <a:pt x="2" y="27"/>
                    <a:pt x="3" y="26"/>
                    <a:pt x="3" y="25"/>
                  </a:cubicBezTo>
                  <a:cubicBezTo>
                    <a:pt x="3" y="25"/>
                    <a:pt x="3" y="26"/>
                    <a:pt x="3" y="26"/>
                  </a:cubicBezTo>
                  <a:cubicBezTo>
                    <a:pt x="3" y="26"/>
                    <a:pt x="3" y="27"/>
                    <a:pt x="3" y="27"/>
                  </a:cubicBezTo>
                  <a:moveTo>
                    <a:pt x="3" y="78"/>
                  </a:moveTo>
                  <a:cubicBezTo>
                    <a:pt x="3" y="77"/>
                    <a:pt x="3" y="78"/>
                    <a:pt x="3" y="77"/>
                  </a:cubicBezTo>
                  <a:cubicBezTo>
                    <a:pt x="2" y="77"/>
                    <a:pt x="3" y="78"/>
                    <a:pt x="2" y="78"/>
                  </a:cubicBezTo>
                  <a:cubicBezTo>
                    <a:pt x="2" y="77"/>
                    <a:pt x="2" y="77"/>
                    <a:pt x="2" y="77"/>
                  </a:cubicBezTo>
                  <a:cubicBezTo>
                    <a:pt x="2" y="76"/>
                    <a:pt x="2" y="75"/>
                    <a:pt x="2" y="76"/>
                  </a:cubicBezTo>
                  <a:cubicBezTo>
                    <a:pt x="2" y="76"/>
                    <a:pt x="2" y="76"/>
                    <a:pt x="2" y="77"/>
                  </a:cubicBezTo>
                  <a:cubicBezTo>
                    <a:pt x="2" y="77"/>
                    <a:pt x="3" y="77"/>
                    <a:pt x="3" y="77"/>
                  </a:cubicBezTo>
                  <a:cubicBezTo>
                    <a:pt x="3" y="77"/>
                    <a:pt x="3" y="77"/>
                    <a:pt x="3" y="77"/>
                  </a:cubicBezTo>
                  <a:cubicBezTo>
                    <a:pt x="3" y="77"/>
                    <a:pt x="3" y="78"/>
                    <a:pt x="3" y="78"/>
                  </a:cubicBezTo>
                  <a:cubicBezTo>
                    <a:pt x="4" y="78"/>
                    <a:pt x="4" y="78"/>
                    <a:pt x="4" y="79"/>
                  </a:cubicBezTo>
                  <a:cubicBezTo>
                    <a:pt x="4" y="79"/>
                    <a:pt x="4" y="78"/>
                    <a:pt x="3" y="79"/>
                  </a:cubicBezTo>
                  <a:cubicBezTo>
                    <a:pt x="3" y="78"/>
                    <a:pt x="3" y="78"/>
                    <a:pt x="3" y="78"/>
                  </a:cubicBezTo>
                  <a:moveTo>
                    <a:pt x="34" y="0"/>
                  </a:moveTo>
                  <a:cubicBezTo>
                    <a:pt x="34" y="0"/>
                    <a:pt x="34" y="0"/>
                    <a:pt x="35" y="0"/>
                  </a:cubicBezTo>
                  <a:cubicBezTo>
                    <a:pt x="35" y="0"/>
                    <a:pt x="35" y="0"/>
                    <a:pt x="35" y="0"/>
                  </a:cubicBezTo>
                  <a:cubicBezTo>
                    <a:pt x="35" y="0"/>
                    <a:pt x="36" y="0"/>
                    <a:pt x="36" y="0"/>
                  </a:cubicBezTo>
                  <a:cubicBezTo>
                    <a:pt x="36" y="0"/>
                    <a:pt x="37" y="0"/>
                    <a:pt x="36" y="0"/>
                  </a:cubicBezTo>
                  <a:cubicBezTo>
                    <a:pt x="36" y="0"/>
                    <a:pt x="35" y="0"/>
                    <a:pt x="35" y="0"/>
                  </a:cubicBezTo>
                  <a:cubicBezTo>
                    <a:pt x="35" y="0"/>
                    <a:pt x="34" y="0"/>
                    <a:pt x="34" y="0"/>
                  </a:cubicBezTo>
                  <a:moveTo>
                    <a:pt x="62" y="50"/>
                  </a:moveTo>
                  <a:cubicBezTo>
                    <a:pt x="61" y="50"/>
                    <a:pt x="61" y="49"/>
                    <a:pt x="61" y="49"/>
                  </a:cubicBezTo>
                  <a:cubicBezTo>
                    <a:pt x="61" y="49"/>
                    <a:pt x="61" y="49"/>
                    <a:pt x="61" y="49"/>
                  </a:cubicBezTo>
                  <a:cubicBezTo>
                    <a:pt x="61" y="50"/>
                    <a:pt x="62" y="49"/>
                    <a:pt x="62" y="49"/>
                  </a:cubicBezTo>
                  <a:cubicBezTo>
                    <a:pt x="62" y="49"/>
                    <a:pt x="61" y="49"/>
                    <a:pt x="61" y="48"/>
                  </a:cubicBezTo>
                  <a:cubicBezTo>
                    <a:pt x="61" y="48"/>
                    <a:pt x="62" y="49"/>
                    <a:pt x="62" y="49"/>
                  </a:cubicBezTo>
                  <a:cubicBezTo>
                    <a:pt x="62" y="49"/>
                    <a:pt x="62" y="50"/>
                    <a:pt x="62" y="50"/>
                  </a:cubicBezTo>
                  <a:moveTo>
                    <a:pt x="61" y="39"/>
                  </a:moveTo>
                  <a:cubicBezTo>
                    <a:pt x="61" y="39"/>
                    <a:pt x="61" y="38"/>
                    <a:pt x="61" y="38"/>
                  </a:cubicBezTo>
                  <a:cubicBezTo>
                    <a:pt x="61" y="39"/>
                    <a:pt x="61" y="39"/>
                    <a:pt x="61" y="39"/>
                  </a:cubicBezTo>
                  <a:cubicBezTo>
                    <a:pt x="61" y="39"/>
                    <a:pt x="61" y="39"/>
                    <a:pt x="61" y="39"/>
                  </a:cubicBezTo>
                  <a:cubicBezTo>
                    <a:pt x="61" y="39"/>
                    <a:pt x="61" y="40"/>
                    <a:pt x="62" y="40"/>
                  </a:cubicBezTo>
                  <a:cubicBezTo>
                    <a:pt x="62" y="40"/>
                    <a:pt x="62" y="40"/>
                    <a:pt x="61" y="40"/>
                  </a:cubicBezTo>
                  <a:cubicBezTo>
                    <a:pt x="61" y="40"/>
                    <a:pt x="61" y="40"/>
                    <a:pt x="61" y="40"/>
                  </a:cubicBezTo>
                  <a:cubicBezTo>
                    <a:pt x="61" y="40"/>
                    <a:pt x="61" y="40"/>
                    <a:pt x="61" y="40"/>
                  </a:cubicBezTo>
                  <a:cubicBezTo>
                    <a:pt x="61" y="40"/>
                    <a:pt x="61" y="39"/>
                    <a:pt x="61" y="39"/>
                  </a:cubicBezTo>
                  <a:moveTo>
                    <a:pt x="60" y="41"/>
                  </a:moveTo>
                  <a:cubicBezTo>
                    <a:pt x="60" y="41"/>
                    <a:pt x="60" y="40"/>
                    <a:pt x="60" y="39"/>
                  </a:cubicBezTo>
                  <a:cubicBezTo>
                    <a:pt x="60" y="40"/>
                    <a:pt x="60" y="40"/>
                    <a:pt x="60" y="40"/>
                  </a:cubicBezTo>
                  <a:cubicBezTo>
                    <a:pt x="60" y="40"/>
                    <a:pt x="60" y="40"/>
                    <a:pt x="60" y="40"/>
                  </a:cubicBezTo>
                  <a:cubicBezTo>
                    <a:pt x="60" y="40"/>
                    <a:pt x="60" y="40"/>
                    <a:pt x="60" y="40"/>
                  </a:cubicBezTo>
                  <a:cubicBezTo>
                    <a:pt x="60" y="40"/>
                    <a:pt x="60" y="40"/>
                    <a:pt x="60" y="40"/>
                  </a:cubicBezTo>
                  <a:cubicBezTo>
                    <a:pt x="60" y="40"/>
                    <a:pt x="61" y="40"/>
                    <a:pt x="61" y="40"/>
                  </a:cubicBezTo>
                  <a:cubicBezTo>
                    <a:pt x="61" y="40"/>
                    <a:pt x="61" y="40"/>
                    <a:pt x="61" y="40"/>
                  </a:cubicBezTo>
                  <a:cubicBezTo>
                    <a:pt x="61" y="40"/>
                    <a:pt x="61" y="40"/>
                    <a:pt x="61" y="39"/>
                  </a:cubicBezTo>
                  <a:cubicBezTo>
                    <a:pt x="61" y="39"/>
                    <a:pt x="61" y="40"/>
                    <a:pt x="61" y="40"/>
                  </a:cubicBezTo>
                  <a:cubicBezTo>
                    <a:pt x="61" y="41"/>
                    <a:pt x="61" y="41"/>
                    <a:pt x="61" y="41"/>
                  </a:cubicBezTo>
                  <a:cubicBezTo>
                    <a:pt x="61" y="41"/>
                    <a:pt x="61" y="41"/>
                    <a:pt x="61" y="41"/>
                  </a:cubicBezTo>
                  <a:cubicBezTo>
                    <a:pt x="60" y="41"/>
                    <a:pt x="60" y="41"/>
                    <a:pt x="60" y="41"/>
                  </a:cubicBezTo>
                  <a:cubicBezTo>
                    <a:pt x="61" y="41"/>
                    <a:pt x="61" y="41"/>
                    <a:pt x="61" y="42"/>
                  </a:cubicBezTo>
                  <a:cubicBezTo>
                    <a:pt x="61" y="42"/>
                    <a:pt x="61" y="42"/>
                    <a:pt x="61" y="42"/>
                  </a:cubicBezTo>
                  <a:cubicBezTo>
                    <a:pt x="61" y="42"/>
                    <a:pt x="61" y="42"/>
                    <a:pt x="61" y="42"/>
                  </a:cubicBezTo>
                  <a:cubicBezTo>
                    <a:pt x="61" y="43"/>
                    <a:pt x="61" y="42"/>
                    <a:pt x="61" y="43"/>
                  </a:cubicBezTo>
                  <a:cubicBezTo>
                    <a:pt x="61" y="43"/>
                    <a:pt x="61" y="43"/>
                    <a:pt x="61" y="42"/>
                  </a:cubicBezTo>
                  <a:cubicBezTo>
                    <a:pt x="60" y="42"/>
                    <a:pt x="60" y="42"/>
                    <a:pt x="60" y="42"/>
                  </a:cubicBezTo>
                  <a:cubicBezTo>
                    <a:pt x="60" y="41"/>
                    <a:pt x="60" y="42"/>
                    <a:pt x="60" y="41"/>
                  </a:cubicBezTo>
                  <a:cubicBezTo>
                    <a:pt x="60" y="41"/>
                    <a:pt x="60" y="41"/>
                    <a:pt x="60" y="41"/>
                  </a:cubicBezTo>
                  <a:moveTo>
                    <a:pt x="63" y="48"/>
                  </a:moveTo>
                  <a:cubicBezTo>
                    <a:pt x="63" y="48"/>
                    <a:pt x="63" y="48"/>
                    <a:pt x="63" y="49"/>
                  </a:cubicBezTo>
                  <a:cubicBezTo>
                    <a:pt x="63" y="49"/>
                    <a:pt x="63" y="49"/>
                    <a:pt x="63" y="49"/>
                  </a:cubicBezTo>
                  <a:cubicBezTo>
                    <a:pt x="63" y="49"/>
                    <a:pt x="62" y="50"/>
                    <a:pt x="62" y="50"/>
                  </a:cubicBezTo>
                  <a:cubicBezTo>
                    <a:pt x="62" y="50"/>
                    <a:pt x="63" y="49"/>
                    <a:pt x="62" y="49"/>
                  </a:cubicBezTo>
                  <a:cubicBezTo>
                    <a:pt x="62" y="49"/>
                    <a:pt x="63" y="48"/>
                    <a:pt x="63" y="48"/>
                  </a:cubicBezTo>
                  <a:moveTo>
                    <a:pt x="62" y="46"/>
                  </a:moveTo>
                  <a:cubicBezTo>
                    <a:pt x="62" y="46"/>
                    <a:pt x="63" y="47"/>
                    <a:pt x="62" y="47"/>
                  </a:cubicBezTo>
                  <a:cubicBezTo>
                    <a:pt x="63" y="47"/>
                    <a:pt x="63" y="47"/>
                    <a:pt x="63" y="48"/>
                  </a:cubicBezTo>
                  <a:cubicBezTo>
                    <a:pt x="63" y="47"/>
                    <a:pt x="62" y="48"/>
                    <a:pt x="62" y="48"/>
                  </a:cubicBezTo>
                  <a:cubicBezTo>
                    <a:pt x="62" y="48"/>
                    <a:pt x="62" y="47"/>
                    <a:pt x="62" y="46"/>
                  </a:cubicBezTo>
                  <a:cubicBezTo>
                    <a:pt x="62" y="47"/>
                    <a:pt x="62" y="46"/>
                    <a:pt x="62" y="46"/>
                  </a:cubicBezTo>
                  <a:moveTo>
                    <a:pt x="60" y="35"/>
                  </a:moveTo>
                  <a:cubicBezTo>
                    <a:pt x="60" y="35"/>
                    <a:pt x="60" y="35"/>
                    <a:pt x="60" y="35"/>
                  </a:cubicBezTo>
                  <a:cubicBezTo>
                    <a:pt x="60" y="35"/>
                    <a:pt x="60" y="35"/>
                    <a:pt x="60" y="35"/>
                  </a:cubicBezTo>
                  <a:cubicBezTo>
                    <a:pt x="60" y="35"/>
                    <a:pt x="60" y="35"/>
                    <a:pt x="60" y="35"/>
                  </a:cubicBezTo>
                  <a:moveTo>
                    <a:pt x="59" y="35"/>
                  </a:moveTo>
                  <a:cubicBezTo>
                    <a:pt x="59" y="36"/>
                    <a:pt x="59" y="36"/>
                    <a:pt x="59" y="36"/>
                  </a:cubicBezTo>
                  <a:cubicBezTo>
                    <a:pt x="59" y="36"/>
                    <a:pt x="59" y="36"/>
                    <a:pt x="59" y="36"/>
                  </a:cubicBezTo>
                  <a:cubicBezTo>
                    <a:pt x="59" y="36"/>
                    <a:pt x="59" y="36"/>
                    <a:pt x="59" y="37"/>
                  </a:cubicBezTo>
                  <a:cubicBezTo>
                    <a:pt x="59" y="36"/>
                    <a:pt x="59" y="36"/>
                    <a:pt x="59" y="35"/>
                  </a:cubicBezTo>
                  <a:moveTo>
                    <a:pt x="59" y="37"/>
                  </a:moveTo>
                  <a:cubicBezTo>
                    <a:pt x="60" y="37"/>
                    <a:pt x="59" y="37"/>
                    <a:pt x="59" y="38"/>
                  </a:cubicBezTo>
                  <a:cubicBezTo>
                    <a:pt x="60" y="38"/>
                    <a:pt x="59" y="39"/>
                    <a:pt x="60" y="39"/>
                  </a:cubicBezTo>
                  <a:cubicBezTo>
                    <a:pt x="59" y="39"/>
                    <a:pt x="59" y="38"/>
                    <a:pt x="59" y="38"/>
                  </a:cubicBezTo>
                  <a:cubicBezTo>
                    <a:pt x="59" y="38"/>
                    <a:pt x="59" y="37"/>
                    <a:pt x="59" y="37"/>
                  </a:cubicBezTo>
                  <a:moveTo>
                    <a:pt x="60" y="36"/>
                  </a:moveTo>
                  <a:cubicBezTo>
                    <a:pt x="60" y="36"/>
                    <a:pt x="60" y="37"/>
                    <a:pt x="60" y="37"/>
                  </a:cubicBezTo>
                  <a:cubicBezTo>
                    <a:pt x="60" y="37"/>
                    <a:pt x="60" y="36"/>
                    <a:pt x="60" y="36"/>
                  </a:cubicBezTo>
                  <a:cubicBezTo>
                    <a:pt x="60" y="36"/>
                    <a:pt x="60" y="37"/>
                    <a:pt x="60" y="37"/>
                  </a:cubicBezTo>
                  <a:cubicBezTo>
                    <a:pt x="61" y="37"/>
                    <a:pt x="60" y="37"/>
                    <a:pt x="60" y="37"/>
                  </a:cubicBezTo>
                  <a:cubicBezTo>
                    <a:pt x="60" y="37"/>
                    <a:pt x="60" y="37"/>
                    <a:pt x="60" y="38"/>
                  </a:cubicBezTo>
                  <a:cubicBezTo>
                    <a:pt x="60" y="38"/>
                    <a:pt x="60" y="38"/>
                    <a:pt x="60" y="38"/>
                  </a:cubicBezTo>
                  <a:cubicBezTo>
                    <a:pt x="60" y="38"/>
                    <a:pt x="60" y="38"/>
                    <a:pt x="60" y="38"/>
                  </a:cubicBezTo>
                  <a:cubicBezTo>
                    <a:pt x="60" y="38"/>
                    <a:pt x="60" y="39"/>
                    <a:pt x="60" y="39"/>
                  </a:cubicBezTo>
                  <a:cubicBezTo>
                    <a:pt x="60" y="38"/>
                    <a:pt x="60" y="38"/>
                    <a:pt x="60" y="37"/>
                  </a:cubicBezTo>
                  <a:cubicBezTo>
                    <a:pt x="60" y="37"/>
                    <a:pt x="61" y="37"/>
                    <a:pt x="60" y="37"/>
                  </a:cubicBezTo>
                  <a:cubicBezTo>
                    <a:pt x="60" y="37"/>
                    <a:pt x="60" y="38"/>
                    <a:pt x="60" y="38"/>
                  </a:cubicBezTo>
                  <a:cubicBezTo>
                    <a:pt x="59" y="37"/>
                    <a:pt x="60" y="37"/>
                    <a:pt x="60" y="36"/>
                  </a:cubicBezTo>
                  <a:moveTo>
                    <a:pt x="63" y="50"/>
                  </a:moveTo>
                  <a:cubicBezTo>
                    <a:pt x="63" y="50"/>
                    <a:pt x="63" y="50"/>
                    <a:pt x="63" y="50"/>
                  </a:cubicBezTo>
                  <a:cubicBezTo>
                    <a:pt x="63" y="50"/>
                    <a:pt x="63" y="52"/>
                    <a:pt x="63" y="52"/>
                  </a:cubicBezTo>
                  <a:cubicBezTo>
                    <a:pt x="63" y="53"/>
                    <a:pt x="63" y="53"/>
                    <a:pt x="63" y="52"/>
                  </a:cubicBezTo>
                  <a:cubicBezTo>
                    <a:pt x="63" y="52"/>
                    <a:pt x="62" y="51"/>
                    <a:pt x="63" y="50"/>
                  </a:cubicBezTo>
                  <a:moveTo>
                    <a:pt x="61" y="37"/>
                  </a:moveTo>
                  <a:cubicBezTo>
                    <a:pt x="61" y="37"/>
                    <a:pt x="62" y="37"/>
                    <a:pt x="62" y="38"/>
                  </a:cubicBezTo>
                  <a:cubicBezTo>
                    <a:pt x="61" y="37"/>
                    <a:pt x="61" y="38"/>
                    <a:pt x="61" y="37"/>
                  </a:cubicBezTo>
                  <a:cubicBezTo>
                    <a:pt x="61" y="37"/>
                    <a:pt x="61" y="38"/>
                    <a:pt x="61" y="38"/>
                  </a:cubicBezTo>
                  <a:cubicBezTo>
                    <a:pt x="61" y="37"/>
                    <a:pt x="61" y="37"/>
                    <a:pt x="61" y="36"/>
                  </a:cubicBezTo>
                  <a:cubicBezTo>
                    <a:pt x="61" y="36"/>
                    <a:pt x="61" y="36"/>
                    <a:pt x="61" y="36"/>
                  </a:cubicBezTo>
                  <a:cubicBezTo>
                    <a:pt x="61" y="36"/>
                    <a:pt x="61" y="36"/>
                    <a:pt x="61" y="37"/>
                  </a:cubicBezTo>
                  <a:moveTo>
                    <a:pt x="62" y="37"/>
                  </a:moveTo>
                  <a:cubicBezTo>
                    <a:pt x="62" y="37"/>
                    <a:pt x="62" y="38"/>
                    <a:pt x="62" y="38"/>
                  </a:cubicBezTo>
                  <a:cubicBezTo>
                    <a:pt x="62" y="38"/>
                    <a:pt x="63" y="38"/>
                    <a:pt x="62" y="39"/>
                  </a:cubicBezTo>
                  <a:cubicBezTo>
                    <a:pt x="62" y="38"/>
                    <a:pt x="62" y="38"/>
                    <a:pt x="62" y="37"/>
                  </a:cubicBezTo>
                  <a:cubicBezTo>
                    <a:pt x="62" y="38"/>
                    <a:pt x="62" y="38"/>
                    <a:pt x="62" y="37"/>
                  </a:cubicBezTo>
                  <a:moveTo>
                    <a:pt x="61" y="46"/>
                  </a:moveTo>
                  <a:cubicBezTo>
                    <a:pt x="61" y="46"/>
                    <a:pt x="62" y="46"/>
                    <a:pt x="62" y="47"/>
                  </a:cubicBezTo>
                  <a:cubicBezTo>
                    <a:pt x="62" y="47"/>
                    <a:pt x="61" y="47"/>
                    <a:pt x="61" y="47"/>
                  </a:cubicBezTo>
                  <a:cubicBezTo>
                    <a:pt x="61" y="47"/>
                    <a:pt x="61" y="47"/>
                    <a:pt x="61" y="47"/>
                  </a:cubicBezTo>
                  <a:cubicBezTo>
                    <a:pt x="61" y="46"/>
                    <a:pt x="61" y="47"/>
                    <a:pt x="61" y="47"/>
                  </a:cubicBezTo>
                  <a:cubicBezTo>
                    <a:pt x="61" y="46"/>
                    <a:pt x="61" y="46"/>
                    <a:pt x="61" y="46"/>
                  </a:cubicBezTo>
                  <a:cubicBezTo>
                    <a:pt x="61" y="46"/>
                    <a:pt x="61" y="46"/>
                    <a:pt x="61" y="46"/>
                  </a:cubicBezTo>
                  <a:cubicBezTo>
                    <a:pt x="61" y="46"/>
                    <a:pt x="61" y="46"/>
                    <a:pt x="61" y="46"/>
                  </a:cubicBezTo>
                  <a:cubicBezTo>
                    <a:pt x="61" y="46"/>
                    <a:pt x="61" y="46"/>
                    <a:pt x="61" y="46"/>
                  </a:cubicBezTo>
                  <a:cubicBezTo>
                    <a:pt x="61" y="46"/>
                    <a:pt x="61" y="46"/>
                    <a:pt x="61" y="45"/>
                  </a:cubicBezTo>
                  <a:cubicBezTo>
                    <a:pt x="61" y="45"/>
                    <a:pt x="61" y="45"/>
                    <a:pt x="62" y="45"/>
                  </a:cubicBezTo>
                  <a:cubicBezTo>
                    <a:pt x="62" y="46"/>
                    <a:pt x="61" y="46"/>
                    <a:pt x="61" y="46"/>
                  </a:cubicBezTo>
                  <a:moveTo>
                    <a:pt x="63" y="61"/>
                  </a:moveTo>
                  <a:cubicBezTo>
                    <a:pt x="63" y="61"/>
                    <a:pt x="63" y="62"/>
                    <a:pt x="63" y="63"/>
                  </a:cubicBezTo>
                  <a:cubicBezTo>
                    <a:pt x="63" y="62"/>
                    <a:pt x="63" y="62"/>
                    <a:pt x="63" y="61"/>
                  </a:cubicBezTo>
                  <a:moveTo>
                    <a:pt x="61" y="56"/>
                  </a:moveTo>
                  <a:cubicBezTo>
                    <a:pt x="61" y="57"/>
                    <a:pt x="61" y="57"/>
                    <a:pt x="61" y="57"/>
                  </a:cubicBezTo>
                  <a:cubicBezTo>
                    <a:pt x="60" y="57"/>
                    <a:pt x="60" y="57"/>
                    <a:pt x="61" y="56"/>
                  </a:cubicBezTo>
                  <a:cubicBezTo>
                    <a:pt x="60" y="56"/>
                    <a:pt x="60" y="56"/>
                    <a:pt x="60" y="56"/>
                  </a:cubicBezTo>
                  <a:cubicBezTo>
                    <a:pt x="60" y="56"/>
                    <a:pt x="60" y="57"/>
                    <a:pt x="60" y="57"/>
                  </a:cubicBezTo>
                  <a:cubicBezTo>
                    <a:pt x="60" y="57"/>
                    <a:pt x="60" y="57"/>
                    <a:pt x="60" y="57"/>
                  </a:cubicBezTo>
                  <a:cubicBezTo>
                    <a:pt x="60" y="58"/>
                    <a:pt x="61" y="58"/>
                    <a:pt x="61" y="58"/>
                  </a:cubicBezTo>
                  <a:cubicBezTo>
                    <a:pt x="61" y="58"/>
                    <a:pt x="61" y="58"/>
                    <a:pt x="60" y="58"/>
                  </a:cubicBezTo>
                  <a:cubicBezTo>
                    <a:pt x="61" y="58"/>
                    <a:pt x="61" y="59"/>
                    <a:pt x="61" y="59"/>
                  </a:cubicBezTo>
                  <a:cubicBezTo>
                    <a:pt x="61" y="60"/>
                    <a:pt x="60" y="59"/>
                    <a:pt x="60" y="60"/>
                  </a:cubicBezTo>
                  <a:cubicBezTo>
                    <a:pt x="60" y="60"/>
                    <a:pt x="61" y="60"/>
                    <a:pt x="61" y="59"/>
                  </a:cubicBezTo>
                  <a:cubicBezTo>
                    <a:pt x="61" y="60"/>
                    <a:pt x="61" y="60"/>
                    <a:pt x="61" y="60"/>
                  </a:cubicBezTo>
                  <a:cubicBezTo>
                    <a:pt x="61" y="60"/>
                    <a:pt x="61" y="60"/>
                    <a:pt x="60" y="60"/>
                  </a:cubicBezTo>
                  <a:cubicBezTo>
                    <a:pt x="60" y="60"/>
                    <a:pt x="60" y="60"/>
                    <a:pt x="60" y="60"/>
                  </a:cubicBezTo>
                  <a:cubicBezTo>
                    <a:pt x="60" y="60"/>
                    <a:pt x="60" y="60"/>
                    <a:pt x="60" y="61"/>
                  </a:cubicBezTo>
                  <a:cubicBezTo>
                    <a:pt x="60" y="60"/>
                    <a:pt x="60" y="62"/>
                    <a:pt x="60" y="62"/>
                  </a:cubicBezTo>
                  <a:cubicBezTo>
                    <a:pt x="60" y="62"/>
                    <a:pt x="60" y="61"/>
                    <a:pt x="60" y="61"/>
                  </a:cubicBezTo>
                  <a:cubicBezTo>
                    <a:pt x="60" y="61"/>
                    <a:pt x="60" y="61"/>
                    <a:pt x="60" y="62"/>
                  </a:cubicBezTo>
                  <a:cubicBezTo>
                    <a:pt x="59" y="61"/>
                    <a:pt x="59" y="60"/>
                    <a:pt x="59" y="59"/>
                  </a:cubicBezTo>
                  <a:cubicBezTo>
                    <a:pt x="59" y="59"/>
                    <a:pt x="59" y="59"/>
                    <a:pt x="59" y="59"/>
                  </a:cubicBezTo>
                  <a:cubicBezTo>
                    <a:pt x="59" y="59"/>
                    <a:pt x="59" y="59"/>
                    <a:pt x="59" y="58"/>
                  </a:cubicBezTo>
                  <a:cubicBezTo>
                    <a:pt x="59" y="58"/>
                    <a:pt x="59" y="58"/>
                    <a:pt x="59" y="58"/>
                  </a:cubicBezTo>
                  <a:cubicBezTo>
                    <a:pt x="59" y="58"/>
                    <a:pt x="59" y="58"/>
                    <a:pt x="59" y="58"/>
                  </a:cubicBezTo>
                  <a:cubicBezTo>
                    <a:pt x="59" y="58"/>
                    <a:pt x="59" y="57"/>
                    <a:pt x="59" y="57"/>
                  </a:cubicBezTo>
                  <a:cubicBezTo>
                    <a:pt x="59" y="56"/>
                    <a:pt x="59" y="56"/>
                    <a:pt x="59" y="55"/>
                  </a:cubicBezTo>
                  <a:cubicBezTo>
                    <a:pt x="59" y="55"/>
                    <a:pt x="59" y="54"/>
                    <a:pt x="59" y="54"/>
                  </a:cubicBezTo>
                  <a:cubicBezTo>
                    <a:pt x="59" y="53"/>
                    <a:pt x="59" y="53"/>
                    <a:pt x="59" y="53"/>
                  </a:cubicBezTo>
                  <a:cubicBezTo>
                    <a:pt x="59" y="52"/>
                    <a:pt x="60" y="52"/>
                    <a:pt x="59" y="51"/>
                  </a:cubicBezTo>
                  <a:cubicBezTo>
                    <a:pt x="59" y="51"/>
                    <a:pt x="59" y="51"/>
                    <a:pt x="59" y="50"/>
                  </a:cubicBezTo>
                  <a:cubicBezTo>
                    <a:pt x="60" y="51"/>
                    <a:pt x="59" y="51"/>
                    <a:pt x="60" y="51"/>
                  </a:cubicBezTo>
                  <a:cubicBezTo>
                    <a:pt x="60" y="51"/>
                    <a:pt x="59" y="50"/>
                    <a:pt x="59" y="50"/>
                  </a:cubicBezTo>
                  <a:cubicBezTo>
                    <a:pt x="60" y="49"/>
                    <a:pt x="59" y="48"/>
                    <a:pt x="59" y="48"/>
                  </a:cubicBezTo>
                  <a:cubicBezTo>
                    <a:pt x="59" y="47"/>
                    <a:pt x="59" y="47"/>
                    <a:pt x="60" y="47"/>
                  </a:cubicBezTo>
                  <a:cubicBezTo>
                    <a:pt x="60" y="47"/>
                    <a:pt x="60" y="46"/>
                    <a:pt x="60" y="46"/>
                  </a:cubicBezTo>
                  <a:cubicBezTo>
                    <a:pt x="60" y="46"/>
                    <a:pt x="60" y="47"/>
                    <a:pt x="60" y="47"/>
                  </a:cubicBezTo>
                  <a:cubicBezTo>
                    <a:pt x="60" y="48"/>
                    <a:pt x="60" y="48"/>
                    <a:pt x="60" y="48"/>
                  </a:cubicBezTo>
                  <a:cubicBezTo>
                    <a:pt x="60" y="48"/>
                    <a:pt x="60" y="49"/>
                    <a:pt x="60" y="49"/>
                  </a:cubicBezTo>
                  <a:cubicBezTo>
                    <a:pt x="60" y="49"/>
                    <a:pt x="60" y="49"/>
                    <a:pt x="60" y="49"/>
                  </a:cubicBezTo>
                  <a:cubicBezTo>
                    <a:pt x="60" y="49"/>
                    <a:pt x="60" y="49"/>
                    <a:pt x="60" y="50"/>
                  </a:cubicBezTo>
                  <a:cubicBezTo>
                    <a:pt x="60" y="50"/>
                    <a:pt x="60" y="50"/>
                    <a:pt x="60" y="51"/>
                  </a:cubicBezTo>
                  <a:cubicBezTo>
                    <a:pt x="60" y="51"/>
                    <a:pt x="60" y="50"/>
                    <a:pt x="60" y="51"/>
                  </a:cubicBezTo>
                  <a:cubicBezTo>
                    <a:pt x="60" y="51"/>
                    <a:pt x="60" y="51"/>
                    <a:pt x="60" y="51"/>
                  </a:cubicBezTo>
                  <a:cubicBezTo>
                    <a:pt x="60" y="51"/>
                    <a:pt x="60" y="51"/>
                    <a:pt x="61" y="51"/>
                  </a:cubicBezTo>
                  <a:cubicBezTo>
                    <a:pt x="60" y="52"/>
                    <a:pt x="61" y="53"/>
                    <a:pt x="60" y="54"/>
                  </a:cubicBezTo>
                  <a:cubicBezTo>
                    <a:pt x="60" y="54"/>
                    <a:pt x="61" y="55"/>
                    <a:pt x="61" y="55"/>
                  </a:cubicBezTo>
                  <a:cubicBezTo>
                    <a:pt x="61" y="55"/>
                    <a:pt x="61" y="55"/>
                    <a:pt x="61" y="56"/>
                  </a:cubicBezTo>
                  <a:cubicBezTo>
                    <a:pt x="61" y="56"/>
                    <a:pt x="61" y="56"/>
                    <a:pt x="61" y="56"/>
                  </a:cubicBezTo>
                  <a:cubicBezTo>
                    <a:pt x="61" y="56"/>
                    <a:pt x="61" y="56"/>
                    <a:pt x="61" y="56"/>
                  </a:cubicBezTo>
                  <a:moveTo>
                    <a:pt x="60" y="52"/>
                  </a:moveTo>
                  <a:cubicBezTo>
                    <a:pt x="60" y="52"/>
                    <a:pt x="60" y="52"/>
                    <a:pt x="60" y="52"/>
                  </a:cubicBezTo>
                  <a:cubicBezTo>
                    <a:pt x="61" y="52"/>
                    <a:pt x="60" y="52"/>
                    <a:pt x="60" y="51"/>
                  </a:cubicBezTo>
                  <a:cubicBezTo>
                    <a:pt x="60" y="51"/>
                    <a:pt x="60" y="51"/>
                    <a:pt x="60" y="52"/>
                  </a:cubicBezTo>
                  <a:cubicBezTo>
                    <a:pt x="60" y="52"/>
                    <a:pt x="60" y="51"/>
                    <a:pt x="60" y="52"/>
                  </a:cubicBezTo>
                  <a:moveTo>
                    <a:pt x="60" y="53"/>
                  </a:moveTo>
                  <a:cubicBezTo>
                    <a:pt x="60" y="52"/>
                    <a:pt x="60" y="52"/>
                    <a:pt x="60" y="52"/>
                  </a:cubicBezTo>
                  <a:cubicBezTo>
                    <a:pt x="60" y="52"/>
                    <a:pt x="60" y="52"/>
                    <a:pt x="60" y="52"/>
                  </a:cubicBezTo>
                  <a:cubicBezTo>
                    <a:pt x="60" y="52"/>
                    <a:pt x="59" y="52"/>
                    <a:pt x="60" y="52"/>
                  </a:cubicBezTo>
                  <a:cubicBezTo>
                    <a:pt x="60" y="52"/>
                    <a:pt x="60" y="53"/>
                    <a:pt x="60" y="53"/>
                  </a:cubicBezTo>
                  <a:moveTo>
                    <a:pt x="60" y="54"/>
                  </a:moveTo>
                  <a:cubicBezTo>
                    <a:pt x="60" y="54"/>
                    <a:pt x="60" y="53"/>
                    <a:pt x="60" y="53"/>
                  </a:cubicBezTo>
                  <a:cubicBezTo>
                    <a:pt x="60" y="53"/>
                    <a:pt x="60" y="53"/>
                    <a:pt x="60" y="53"/>
                  </a:cubicBezTo>
                  <a:cubicBezTo>
                    <a:pt x="60" y="53"/>
                    <a:pt x="60" y="53"/>
                    <a:pt x="60" y="54"/>
                  </a:cubicBezTo>
                  <a:moveTo>
                    <a:pt x="60" y="59"/>
                  </a:moveTo>
                  <a:cubicBezTo>
                    <a:pt x="60" y="59"/>
                    <a:pt x="60" y="59"/>
                    <a:pt x="59" y="59"/>
                  </a:cubicBezTo>
                  <a:cubicBezTo>
                    <a:pt x="60" y="60"/>
                    <a:pt x="60" y="60"/>
                    <a:pt x="60" y="60"/>
                  </a:cubicBezTo>
                  <a:cubicBezTo>
                    <a:pt x="60" y="59"/>
                    <a:pt x="60" y="59"/>
                    <a:pt x="60" y="59"/>
                  </a:cubicBezTo>
                  <a:moveTo>
                    <a:pt x="60" y="55"/>
                  </a:moveTo>
                  <a:cubicBezTo>
                    <a:pt x="60" y="55"/>
                    <a:pt x="60" y="54"/>
                    <a:pt x="60" y="54"/>
                  </a:cubicBezTo>
                  <a:cubicBezTo>
                    <a:pt x="60" y="54"/>
                    <a:pt x="60" y="56"/>
                    <a:pt x="60" y="55"/>
                  </a:cubicBezTo>
                  <a:moveTo>
                    <a:pt x="61" y="56"/>
                  </a:moveTo>
                  <a:cubicBezTo>
                    <a:pt x="61" y="55"/>
                    <a:pt x="61" y="54"/>
                    <a:pt x="60" y="54"/>
                  </a:cubicBezTo>
                  <a:cubicBezTo>
                    <a:pt x="60" y="55"/>
                    <a:pt x="61" y="55"/>
                    <a:pt x="61" y="56"/>
                  </a:cubicBezTo>
                  <a:moveTo>
                    <a:pt x="45" y="5"/>
                  </a:moveTo>
                  <a:cubicBezTo>
                    <a:pt x="46" y="5"/>
                    <a:pt x="46" y="4"/>
                    <a:pt x="46" y="5"/>
                  </a:cubicBezTo>
                  <a:cubicBezTo>
                    <a:pt x="46" y="5"/>
                    <a:pt x="46" y="5"/>
                    <a:pt x="45" y="5"/>
                  </a:cubicBezTo>
                  <a:cubicBezTo>
                    <a:pt x="45" y="5"/>
                    <a:pt x="45" y="5"/>
                    <a:pt x="45" y="5"/>
                  </a:cubicBezTo>
                  <a:moveTo>
                    <a:pt x="63" y="73"/>
                  </a:moveTo>
                  <a:cubicBezTo>
                    <a:pt x="63" y="73"/>
                    <a:pt x="63" y="73"/>
                    <a:pt x="63" y="72"/>
                  </a:cubicBezTo>
                  <a:cubicBezTo>
                    <a:pt x="63" y="72"/>
                    <a:pt x="63" y="73"/>
                    <a:pt x="63" y="73"/>
                  </a:cubicBezTo>
                  <a:moveTo>
                    <a:pt x="62" y="50"/>
                  </a:moveTo>
                  <a:cubicBezTo>
                    <a:pt x="62" y="51"/>
                    <a:pt x="61" y="50"/>
                    <a:pt x="61" y="51"/>
                  </a:cubicBezTo>
                  <a:cubicBezTo>
                    <a:pt x="61" y="51"/>
                    <a:pt x="61" y="50"/>
                    <a:pt x="61" y="50"/>
                  </a:cubicBezTo>
                  <a:cubicBezTo>
                    <a:pt x="61" y="50"/>
                    <a:pt x="61" y="50"/>
                    <a:pt x="62" y="50"/>
                  </a:cubicBezTo>
                  <a:moveTo>
                    <a:pt x="61" y="51"/>
                  </a:moveTo>
                  <a:cubicBezTo>
                    <a:pt x="60" y="51"/>
                    <a:pt x="60" y="51"/>
                    <a:pt x="60" y="51"/>
                  </a:cubicBezTo>
                  <a:cubicBezTo>
                    <a:pt x="60" y="50"/>
                    <a:pt x="60" y="50"/>
                    <a:pt x="60" y="50"/>
                  </a:cubicBezTo>
                  <a:cubicBezTo>
                    <a:pt x="61" y="50"/>
                    <a:pt x="60" y="50"/>
                    <a:pt x="61" y="51"/>
                  </a:cubicBezTo>
                  <a:moveTo>
                    <a:pt x="63" y="54"/>
                  </a:moveTo>
                  <a:cubicBezTo>
                    <a:pt x="63" y="54"/>
                    <a:pt x="63" y="54"/>
                    <a:pt x="63" y="54"/>
                  </a:cubicBezTo>
                  <a:cubicBezTo>
                    <a:pt x="63" y="54"/>
                    <a:pt x="63" y="54"/>
                    <a:pt x="63" y="54"/>
                  </a:cubicBezTo>
                  <a:cubicBezTo>
                    <a:pt x="63" y="54"/>
                    <a:pt x="63" y="54"/>
                    <a:pt x="63" y="54"/>
                  </a:cubicBezTo>
                  <a:cubicBezTo>
                    <a:pt x="63" y="55"/>
                    <a:pt x="63" y="54"/>
                    <a:pt x="63" y="54"/>
                  </a:cubicBezTo>
                  <a:cubicBezTo>
                    <a:pt x="63" y="55"/>
                    <a:pt x="63" y="55"/>
                    <a:pt x="63" y="55"/>
                  </a:cubicBezTo>
                  <a:cubicBezTo>
                    <a:pt x="63" y="55"/>
                    <a:pt x="63" y="55"/>
                    <a:pt x="63" y="55"/>
                  </a:cubicBezTo>
                  <a:cubicBezTo>
                    <a:pt x="63" y="55"/>
                    <a:pt x="63" y="56"/>
                    <a:pt x="63" y="56"/>
                  </a:cubicBezTo>
                  <a:cubicBezTo>
                    <a:pt x="63" y="56"/>
                    <a:pt x="63" y="56"/>
                    <a:pt x="63" y="56"/>
                  </a:cubicBezTo>
                  <a:cubicBezTo>
                    <a:pt x="63" y="56"/>
                    <a:pt x="63" y="55"/>
                    <a:pt x="63" y="55"/>
                  </a:cubicBezTo>
                  <a:cubicBezTo>
                    <a:pt x="63" y="55"/>
                    <a:pt x="63" y="55"/>
                    <a:pt x="63" y="55"/>
                  </a:cubicBezTo>
                  <a:cubicBezTo>
                    <a:pt x="63" y="55"/>
                    <a:pt x="63" y="55"/>
                    <a:pt x="63" y="54"/>
                  </a:cubicBezTo>
                  <a:cubicBezTo>
                    <a:pt x="63" y="54"/>
                    <a:pt x="63" y="54"/>
                    <a:pt x="63" y="54"/>
                  </a:cubicBezTo>
                  <a:moveTo>
                    <a:pt x="5" y="81"/>
                  </a:moveTo>
                  <a:cubicBezTo>
                    <a:pt x="4" y="81"/>
                    <a:pt x="4" y="81"/>
                    <a:pt x="4" y="80"/>
                  </a:cubicBezTo>
                  <a:cubicBezTo>
                    <a:pt x="4" y="80"/>
                    <a:pt x="4" y="81"/>
                    <a:pt x="5" y="81"/>
                  </a:cubicBezTo>
                  <a:moveTo>
                    <a:pt x="62" y="53"/>
                  </a:moveTo>
                  <a:cubicBezTo>
                    <a:pt x="62" y="53"/>
                    <a:pt x="62" y="54"/>
                    <a:pt x="62" y="54"/>
                  </a:cubicBezTo>
                  <a:cubicBezTo>
                    <a:pt x="62" y="54"/>
                    <a:pt x="62" y="54"/>
                    <a:pt x="62" y="55"/>
                  </a:cubicBezTo>
                  <a:cubicBezTo>
                    <a:pt x="62" y="55"/>
                    <a:pt x="62" y="55"/>
                    <a:pt x="62" y="56"/>
                  </a:cubicBezTo>
                  <a:cubicBezTo>
                    <a:pt x="62" y="56"/>
                    <a:pt x="62" y="55"/>
                    <a:pt x="62" y="55"/>
                  </a:cubicBezTo>
                  <a:cubicBezTo>
                    <a:pt x="62" y="54"/>
                    <a:pt x="62" y="53"/>
                    <a:pt x="62" y="53"/>
                  </a:cubicBezTo>
                  <a:moveTo>
                    <a:pt x="62" y="53"/>
                  </a:moveTo>
                  <a:cubicBezTo>
                    <a:pt x="61" y="53"/>
                    <a:pt x="62" y="52"/>
                    <a:pt x="61" y="51"/>
                  </a:cubicBezTo>
                  <a:cubicBezTo>
                    <a:pt x="62" y="51"/>
                    <a:pt x="62" y="51"/>
                    <a:pt x="62" y="51"/>
                  </a:cubicBezTo>
                  <a:cubicBezTo>
                    <a:pt x="62" y="51"/>
                    <a:pt x="61" y="52"/>
                    <a:pt x="62" y="53"/>
                  </a:cubicBezTo>
                  <a:moveTo>
                    <a:pt x="61" y="54"/>
                  </a:moveTo>
                  <a:cubicBezTo>
                    <a:pt x="61" y="54"/>
                    <a:pt x="61" y="54"/>
                    <a:pt x="61" y="54"/>
                  </a:cubicBezTo>
                  <a:cubicBezTo>
                    <a:pt x="61" y="54"/>
                    <a:pt x="61" y="54"/>
                    <a:pt x="61" y="54"/>
                  </a:cubicBezTo>
                  <a:cubicBezTo>
                    <a:pt x="61" y="53"/>
                    <a:pt x="61" y="53"/>
                    <a:pt x="61" y="52"/>
                  </a:cubicBezTo>
                  <a:cubicBezTo>
                    <a:pt x="61" y="52"/>
                    <a:pt x="61" y="53"/>
                    <a:pt x="61" y="54"/>
                  </a:cubicBezTo>
                  <a:moveTo>
                    <a:pt x="71" y="72"/>
                  </a:moveTo>
                  <a:cubicBezTo>
                    <a:pt x="70" y="72"/>
                    <a:pt x="70" y="72"/>
                    <a:pt x="69" y="71"/>
                  </a:cubicBezTo>
                  <a:cubicBezTo>
                    <a:pt x="69" y="71"/>
                    <a:pt x="69" y="71"/>
                    <a:pt x="69" y="70"/>
                  </a:cubicBezTo>
                  <a:cubicBezTo>
                    <a:pt x="69" y="70"/>
                    <a:pt x="69" y="70"/>
                    <a:pt x="69" y="69"/>
                  </a:cubicBezTo>
                  <a:cubicBezTo>
                    <a:pt x="69" y="69"/>
                    <a:pt x="69" y="69"/>
                    <a:pt x="68" y="69"/>
                  </a:cubicBezTo>
                  <a:cubicBezTo>
                    <a:pt x="68" y="67"/>
                    <a:pt x="68" y="66"/>
                    <a:pt x="68" y="65"/>
                  </a:cubicBezTo>
                  <a:cubicBezTo>
                    <a:pt x="68" y="65"/>
                    <a:pt x="68" y="65"/>
                    <a:pt x="68" y="65"/>
                  </a:cubicBezTo>
                  <a:cubicBezTo>
                    <a:pt x="69" y="65"/>
                    <a:pt x="69" y="65"/>
                    <a:pt x="68" y="64"/>
                  </a:cubicBezTo>
                  <a:cubicBezTo>
                    <a:pt x="69" y="64"/>
                    <a:pt x="69" y="64"/>
                    <a:pt x="69" y="63"/>
                  </a:cubicBezTo>
                  <a:cubicBezTo>
                    <a:pt x="69" y="64"/>
                    <a:pt x="68" y="64"/>
                    <a:pt x="68" y="65"/>
                  </a:cubicBezTo>
                  <a:cubicBezTo>
                    <a:pt x="68" y="64"/>
                    <a:pt x="68" y="64"/>
                    <a:pt x="68" y="63"/>
                  </a:cubicBezTo>
                  <a:cubicBezTo>
                    <a:pt x="68" y="63"/>
                    <a:pt x="68" y="63"/>
                    <a:pt x="69" y="63"/>
                  </a:cubicBezTo>
                  <a:cubicBezTo>
                    <a:pt x="69" y="63"/>
                    <a:pt x="69" y="63"/>
                    <a:pt x="69" y="63"/>
                  </a:cubicBezTo>
                  <a:cubicBezTo>
                    <a:pt x="68" y="63"/>
                    <a:pt x="68" y="63"/>
                    <a:pt x="68" y="63"/>
                  </a:cubicBezTo>
                  <a:cubicBezTo>
                    <a:pt x="68" y="62"/>
                    <a:pt x="68" y="62"/>
                    <a:pt x="68" y="62"/>
                  </a:cubicBezTo>
                  <a:cubicBezTo>
                    <a:pt x="68" y="63"/>
                    <a:pt x="69" y="62"/>
                    <a:pt x="68" y="62"/>
                  </a:cubicBezTo>
                  <a:cubicBezTo>
                    <a:pt x="68" y="62"/>
                    <a:pt x="68" y="62"/>
                    <a:pt x="68" y="62"/>
                  </a:cubicBezTo>
                  <a:cubicBezTo>
                    <a:pt x="68" y="63"/>
                    <a:pt x="68" y="62"/>
                    <a:pt x="68" y="61"/>
                  </a:cubicBezTo>
                  <a:cubicBezTo>
                    <a:pt x="68" y="61"/>
                    <a:pt x="68" y="61"/>
                    <a:pt x="68" y="61"/>
                  </a:cubicBezTo>
                  <a:cubicBezTo>
                    <a:pt x="68" y="61"/>
                    <a:pt x="68" y="60"/>
                    <a:pt x="68" y="60"/>
                  </a:cubicBezTo>
                  <a:cubicBezTo>
                    <a:pt x="69" y="60"/>
                    <a:pt x="69" y="61"/>
                    <a:pt x="69" y="61"/>
                  </a:cubicBezTo>
                  <a:cubicBezTo>
                    <a:pt x="69" y="61"/>
                    <a:pt x="69" y="61"/>
                    <a:pt x="69" y="61"/>
                  </a:cubicBezTo>
                  <a:cubicBezTo>
                    <a:pt x="69" y="62"/>
                    <a:pt x="69" y="61"/>
                    <a:pt x="70" y="61"/>
                  </a:cubicBezTo>
                  <a:cubicBezTo>
                    <a:pt x="70" y="62"/>
                    <a:pt x="70" y="62"/>
                    <a:pt x="70" y="62"/>
                  </a:cubicBezTo>
                  <a:cubicBezTo>
                    <a:pt x="69" y="62"/>
                    <a:pt x="70" y="62"/>
                    <a:pt x="69" y="62"/>
                  </a:cubicBezTo>
                  <a:cubicBezTo>
                    <a:pt x="69" y="62"/>
                    <a:pt x="69" y="63"/>
                    <a:pt x="70" y="63"/>
                  </a:cubicBezTo>
                  <a:cubicBezTo>
                    <a:pt x="70" y="63"/>
                    <a:pt x="69" y="63"/>
                    <a:pt x="69" y="64"/>
                  </a:cubicBezTo>
                  <a:cubicBezTo>
                    <a:pt x="69" y="64"/>
                    <a:pt x="70" y="64"/>
                    <a:pt x="70" y="64"/>
                  </a:cubicBezTo>
                  <a:cubicBezTo>
                    <a:pt x="70" y="64"/>
                    <a:pt x="70" y="63"/>
                    <a:pt x="70" y="64"/>
                  </a:cubicBezTo>
                  <a:cubicBezTo>
                    <a:pt x="70" y="63"/>
                    <a:pt x="70" y="63"/>
                    <a:pt x="70" y="63"/>
                  </a:cubicBezTo>
                  <a:cubicBezTo>
                    <a:pt x="70" y="63"/>
                    <a:pt x="70" y="63"/>
                    <a:pt x="70" y="62"/>
                  </a:cubicBezTo>
                  <a:cubicBezTo>
                    <a:pt x="70" y="63"/>
                    <a:pt x="70" y="64"/>
                    <a:pt x="70" y="65"/>
                  </a:cubicBezTo>
                  <a:cubicBezTo>
                    <a:pt x="70" y="65"/>
                    <a:pt x="70" y="65"/>
                    <a:pt x="69" y="66"/>
                  </a:cubicBezTo>
                  <a:cubicBezTo>
                    <a:pt x="69" y="66"/>
                    <a:pt x="69" y="66"/>
                    <a:pt x="69" y="66"/>
                  </a:cubicBezTo>
                  <a:cubicBezTo>
                    <a:pt x="70" y="67"/>
                    <a:pt x="70" y="66"/>
                    <a:pt x="70" y="66"/>
                  </a:cubicBezTo>
                  <a:cubicBezTo>
                    <a:pt x="70" y="67"/>
                    <a:pt x="70" y="67"/>
                    <a:pt x="70" y="67"/>
                  </a:cubicBezTo>
                  <a:cubicBezTo>
                    <a:pt x="70" y="67"/>
                    <a:pt x="70" y="66"/>
                    <a:pt x="70" y="66"/>
                  </a:cubicBezTo>
                  <a:cubicBezTo>
                    <a:pt x="71" y="66"/>
                    <a:pt x="71" y="67"/>
                    <a:pt x="71" y="68"/>
                  </a:cubicBezTo>
                  <a:cubicBezTo>
                    <a:pt x="71" y="68"/>
                    <a:pt x="71" y="68"/>
                    <a:pt x="70" y="68"/>
                  </a:cubicBezTo>
                  <a:cubicBezTo>
                    <a:pt x="71" y="68"/>
                    <a:pt x="71" y="68"/>
                    <a:pt x="71" y="68"/>
                  </a:cubicBezTo>
                  <a:cubicBezTo>
                    <a:pt x="71" y="68"/>
                    <a:pt x="71" y="68"/>
                    <a:pt x="71" y="68"/>
                  </a:cubicBezTo>
                  <a:cubicBezTo>
                    <a:pt x="71" y="68"/>
                    <a:pt x="71" y="69"/>
                    <a:pt x="72" y="70"/>
                  </a:cubicBezTo>
                  <a:cubicBezTo>
                    <a:pt x="71" y="70"/>
                    <a:pt x="71" y="70"/>
                    <a:pt x="71" y="70"/>
                  </a:cubicBezTo>
                  <a:cubicBezTo>
                    <a:pt x="71" y="70"/>
                    <a:pt x="72" y="71"/>
                    <a:pt x="72" y="70"/>
                  </a:cubicBezTo>
                  <a:cubicBezTo>
                    <a:pt x="72" y="70"/>
                    <a:pt x="72" y="71"/>
                    <a:pt x="72" y="71"/>
                  </a:cubicBezTo>
                  <a:cubicBezTo>
                    <a:pt x="72" y="71"/>
                    <a:pt x="71" y="71"/>
                    <a:pt x="71" y="72"/>
                  </a:cubicBezTo>
                  <a:moveTo>
                    <a:pt x="69" y="63"/>
                  </a:moveTo>
                  <a:cubicBezTo>
                    <a:pt x="69" y="63"/>
                    <a:pt x="69" y="62"/>
                    <a:pt x="69" y="62"/>
                  </a:cubicBezTo>
                  <a:cubicBezTo>
                    <a:pt x="69" y="63"/>
                    <a:pt x="69" y="63"/>
                    <a:pt x="69" y="63"/>
                  </a:cubicBezTo>
                  <a:moveTo>
                    <a:pt x="69" y="66"/>
                  </a:moveTo>
                  <a:cubicBezTo>
                    <a:pt x="69" y="65"/>
                    <a:pt x="69" y="65"/>
                    <a:pt x="70" y="65"/>
                  </a:cubicBezTo>
                  <a:cubicBezTo>
                    <a:pt x="70" y="64"/>
                    <a:pt x="69" y="65"/>
                    <a:pt x="69" y="65"/>
                  </a:cubicBezTo>
                  <a:cubicBezTo>
                    <a:pt x="70" y="65"/>
                    <a:pt x="70" y="64"/>
                    <a:pt x="69" y="64"/>
                  </a:cubicBezTo>
                  <a:cubicBezTo>
                    <a:pt x="69" y="64"/>
                    <a:pt x="69" y="64"/>
                    <a:pt x="69" y="64"/>
                  </a:cubicBezTo>
                  <a:cubicBezTo>
                    <a:pt x="69" y="65"/>
                    <a:pt x="69" y="65"/>
                    <a:pt x="69" y="66"/>
                  </a:cubicBezTo>
                  <a:moveTo>
                    <a:pt x="70" y="68"/>
                  </a:moveTo>
                  <a:cubicBezTo>
                    <a:pt x="70" y="68"/>
                    <a:pt x="70" y="67"/>
                    <a:pt x="70" y="67"/>
                  </a:cubicBezTo>
                  <a:cubicBezTo>
                    <a:pt x="70" y="67"/>
                    <a:pt x="70" y="66"/>
                    <a:pt x="70" y="67"/>
                  </a:cubicBezTo>
                  <a:cubicBezTo>
                    <a:pt x="69" y="67"/>
                    <a:pt x="70" y="67"/>
                    <a:pt x="69" y="67"/>
                  </a:cubicBezTo>
                  <a:cubicBezTo>
                    <a:pt x="70" y="67"/>
                    <a:pt x="70" y="68"/>
                    <a:pt x="70" y="68"/>
                  </a:cubicBezTo>
                  <a:moveTo>
                    <a:pt x="69" y="68"/>
                  </a:moveTo>
                  <a:cubicBezTo>
                    <a:pt x="69" y="68"/>
                    <a:pt x="69" y="68"/>
                    <a:pt x="69" y="68"/>
                  </a:cubicBezTo>
                  <a:cubicBezTo>
                    <a:pt x="69" y="68"/>
                    <a:pt x="69" y="68"/>
                    <a:pt x="69" y="68"/>
                  </a:cubicBezTo>
                  <a:moveTo>
                    <a:pt x="70" y="69"/>
                  </a:moveTo>
                  <a:cubicBezTo>
                    <a:pt x="70" y="68"/>
                    <a:pt x="70" y="68"/>
                    <a:pt x="70" y="68"/>
                  </a:cubicBezTo>
                  <a:cubicBezTo>
                    <a:pt x="70" y="68"/>
                    <a:pt x="70" y="68"/>
                    <a:pt x="70" y="69"/>
                  </a:cubicBezTo>
                  <a:close/>
                  <a:moveTo>
                    <a:pt x="71" y="69"/>
                  </a:moveTo>
                  <a:cubicBezTo>
                    <a:pt x="71" y="69"/>
                    <a:pt x="70" y="69"/>
                    <a:pt x="70" y="69"/>
                  </a:cubicBezTo>
                  <a:cubicBezTo>
                    <a:pt x="70" y="69"/>
                    <a:pt x="71" y="69"/>
                    <a:pt x="71" y="69"/>
                  </a:cubicBezTo>
                  <a:moveTo>
                    <a:pt x="71" y="71"/>
                  </a:moveTo>
                  <a:cubicBezTo>
                    <a:pt x="71" y="71"/>
                    <a:pt x="71" y="71"/>
                    <a:pt x="71" y="70"/>
                  </a:cubicBezTo>
                  <a:cubicBezTo>
                    <a:pt x="71" y="70"/>
                    <a:pt x="71" y="71"/>
                    <a:pt x="71" y="71"/>
                  </a:cubicBezTo>
                  <a:cubicBezTo>
                    <a:pt x="71" y="71"/>
                    <a:pt x="71" y="71"/>
                    <a:pt x="71" y="71"/>
                  </a:cubicBezTo>
                  <a:moveTo>
                    <a:pt x="53" y="12"/>
                  </a:moveTo>
                  <a:cubicBezTo>
                    <a:pt x="53" y="11"/>
                    <a:pt x="52" y="11"/>
                    <a:pt x="53" y="11"/>
                  </a:cubicBezTo>
                  <a:cubicBezTo>
                    <a:pt x="53" y="11"/>
                    <a:pt x="53" y="11"/>
                    <a:pt x="53" y="12"/>
                  </a:cubicBezTo>
                  <a:cubicBezTo>
                    <a:pt x="53" y="12"/>
                    <a:pt x="53" y="12"/>
                    <a:pt x="53" y="12"/>
                  </a:cubicBezTo>
                  <a:moveTo>
                    <a:pt x="53" y="11"/>
                  </a:moveTo>
                  <a:cubicBezTo>
                    <a:pt x="53" y="11"/>
                    <a:pt x="54" y="11"/>
                    <a:pt x="54" y="12"/>
                  </a:cubicBezTo>
                  <a:cubicBezTo>
                    <a:pt x="53" y="12"/>
                    <a:pt x="53" y="11"/>
                    <a:pt x="53" y="11"/>
                  </a:cubicBezTo>
                  <a:moveTo>
                    <a:pt x="56" y="15"/>
                  </a:moveTo>
                  <a:cubicBezTo>
                    <a:pt x="56" y="15"/>
                    <a:pt x="55" y="14"/>
                    <a:pt x="55" y="14"/>
                  </a:cubicBezTo>
                  <a:cubicBezTo>
                    <a:pt x="55" y="13"/>
                    <a:pt x="54" y="13"/>
                    <a:pt x="54" y="13"/>
                  </a:cubicBezTo>
                  <a:cubicBezTo>
                    <a:pt x="54" y="13"/>
                    <a:pt x="54" y="13"/>
                    <a:pt x="54" y="13"/>
                  </a:cubicBezTo>
                  <a:cubicBezTo>
                    <a:pt x="54" y="13"/>
                    <a:pt x="54" y="13"/>
                    <a:pt x="54" y="13"/>
                  </a:cubicBezTo>
                  <a:cubicBezTo>
                    <a:pt x="55" y="13"/>
                    <a:pt x="55" y="15"/>
                    <a:pt x="56" y="14"/>
                  </a:cubicBezTo>
                  <a:cubicBezTo>
                    <a:pt x="56" y="14"/>
                    <a:pt x="56" y="15"/>
                    <a:pt x="56" y="15"/>
                  </a:cubicBezTo>
                  <a:moveTo>
                    <a:pt x="52" y="10"/>
                  </a:moveTo>
                  <a:cubicBezTo>
                    <a:pt x="52" y="10"/>
                    <a:pt x="52" y="10"/>
                    <a:pt x="51" y="10"/>
                  </a:cubicBezTo>
                  <a:cubicBezTo>
                    <a:pt x="51" y="9"/>
                    <a:pt x="52" y="10"/>
                    <a:pt x="52" y="10"/>
                  </a:cubicBezTo>
                  <a:cubicBezTo>
                    <a:pt x="52" y="10"/>
                    <a:pt x="52" y="11"/>
                    <a:pt x="52" y="11"/>
                  </a:cubicBezTo>
                  <a:cubicBezTo>
                    <a:pt x="52" y="11"/>
                    <a:pt x="53" y="11"/>
                    <a:pt x="52" y="11"/>
                  </a:cubicBezTo>
                  <a:cubicBezTo>
                    <a:pt x="52" y="11"/>
                    <a:pt x="52" y="11"/>
                    <a:pt x="52" y="11"/>
                  </a:cubicBezTo>
                  <a:cubicBezTo>
                    <a:pt x="52" y="10"/>
                    <a:pt x="52" y="11"/>
                    <a:pt x="52" y="10"/>
                  </a:cubicBezTo>
                  <a:moveTo>
                    <a:pt x="54" y="14"/>
                  </a:moveTo>
                  <a:cubicBezTo>
                    <a:pt x="54" y="13"/>
                    <a:pt x="53" y="13"/>
                    <a:pt x="53" y="12"/>
                  </a:cubicBezTo>
                  <a:cubicBezTo>
                    <a:pt x="53" y="12"/>
                    <a:pt x="54" y="12"/>
                    <a:pt x="54" y="13"/>
                  </a:cubicBezTo>
                  <a:cubicBezTo>
                    <a:pt x="54" y="13"/>
                    <a:pt x="54" y="12"/>
                    <a:pt x="53" y="12"/>
                  </a:cubicBezTo>
                  <a:cubicBezTo>
                    <a:pt x="53" y="13"/>
                    <a:pt x="54" y="13"/>
                    <a:pt x="54" y="14"/>
                  </a:cubicBezTo>
                  <a:moveTo>
                    <a:pt x="62" y="40"/>
                  </a:moveTo>
                  <a:cubicBezTo>
                    <a:pt x="63" y="40"/>
                    <a:pt x="63" y="41"/>
                    <a:pt x="63" y="40"/>
                  </a:cubicBezTo>
                  <a:cubicBezTo>
                    <a:pt x="63" y="41"/>
                    <a:pt x="63" y="41"/>
                    <a:pt x="62" y="41"/>
                  </a:cubicBezTo>
                  <a:lnTo>
                    <a:pt x="62" y="40"/>
                  </a:lnTo>
                  <a:close/>
                  <a:moveTo>
                    <a:pt x="50" y="9"/>
                  </a:moveTo>
                  <a:cubicBezTo>
                    <a:pt x="51" y="9"/>
                    <a:pt x="51" y="10"/>
                    <a:pt x="51" y="10"/>
                  </a:cubicBezTo>
                  <a:cubicBezTo>
                    <a:pt x="51" y="10"/>
                    <a:pt x="51" y="10"/>
                    <a:pt x="51" y="10"/>
                  </a:cubicBezTo>
                  <a:cubicBezTo>
                    <a:pt x="50" y="10"/>
                    <a:pt x="50" y="9"/>
                    <a:pt x="50" y="9"/>
                  </a:cubicBezTo>
                  <a:moveTo>
                    <a:pt x="47" y="4"/>
                  </a:moveTo>
                  <a:cubicBezTo>
                    <a:pt x="47" y="4"/>
                    <a:pt x="48" y="5"/>
                    <a:pt x="48" y="6"/>
                  </a:cubicBezTo>
                  <a:cubicBezTo>
                    <a:pt x="48" y="6"/>
                    <a:pt x="48" y="5"/>
                    <a:pt x="48" y="5"/>
                  </a:cubicBezTo>
                  <a:cubicBezTo>
                    <a:pt x="48" y="5"/>
                    <a:pt x="47" y="5"/>
                    <a:pt x="47" y="4"/>
                  </a:cubicBezTo>
                  <a:moveTo>
                    <a:pt x="55" y="15"/>
                  </a:moveTo>
                  <a:cubicBezTo>
                    <a:pt x="55" y="16"/>
                    <a:pt x="55" y="15"/>
                    <a:pt x="56" y="15"/>
                  </a:cubicBezTo>
                  <a:cubicBezTo>
                    <a:pt x="56" y="16"/>
                    <a:pt x="55" y="15"/>
                    <a:pt x="55" y="15"/>
                  </a:cubicBezTo>
                  <a:cubicBezTo>
                    <a:pt x="55" y="15"/>
                    <a:pt x="54" y="15"/>
                    <a:pt x="54" y="14"/>
                  </a:cubicBezTo>
                  <a:cubicBezTo>
                    <a:pt x="55" y="15"/>
                    <a:pt x="55" y="15"/>
                    <a:pt x="55" y="15"/>
                  </a:cubicBezTo>
                  <a:moveTo>
                    <a:pt x="49" y="6"/>
                  </a:moveTo>
                  <a:cubicBezTo>
                    <a:pt x="50" y="6"/>
                    <a:pt x="50" y="7"/>
                    <a:pt x="51" y="7"/>
                  </a:cubicBezTo>
                  <a:cubicBezTo>
                    <a:pt x="50" y="7"/>
                    <a:pt x="49" y="6"/>
                    <a:pt x="49" y="6"/>
                  </a:cubicBezTo>
                  <a:moveTo>
                    <a:pt x="50" y="8"/>
                  </a:moveTo>
                  <a:cubicBezTo>
                    <a:pt x="50" y="8"/>
                    <a:pt x="50" y="8"/>
                    <a:pt x="50" y="8"/>
                  </a:cubicBezTo>
                  <a:cubicBezTo>
                    <a:pt x="50" y="8"/>
                    <a:pt x="50" y="8"/>
                    <a:pt x="50" y="8"/>
                  </a:cubicBezTo>
                  <a:cubicBezTo>
                    <a:pt x="49" y="8"/>
                    <a:pt x="50" y="8"/>
                    <a:pt x="50" y="8"/>
                  </a:cubicBezTo>
                  <a:moveTo>
                    <a:pt x="47" y="6"/>
                  </a:moveTo>
                  <a:cubicBezTo>
                    <a:pt x="47" y="5"/>
                    <a:pt x="47" y="5"/>
                    <a:pt x="46" y="5"/>
                  </a:cubicBezTo>
                  <a:cubicBezTo>
                    <a:pt x="47" y="5"/>
                    <a:pt x="47" y="6"/>
                    <a:pt x="48" y="6"/>
                  </a:cubicBezTo>
                  <a:cubicBezTo>
                    <a:pt x="48" y="6"/>
                    <a:pt x="48" y="6"/>
                    <a:pt x="48" y="6"/>
                  </a:cubicBezTo>
                  <a:cubicBezTo>
                    <a:pt x="48" y="7"/>
                    <a:pt x="48" y="6"/>
                    <a:pt x="48" y="6"/>
                  </a:cubicBezTo>
                  <a:cubicBezTo>
                    <a:pt x="48" y="6"/>
                    <a:pt x="48" y="6"/>
                    <a:pt x="49" y="7"/>
                  </a:cubicBezTo>
                  <a:cubicBezTo>
                    <a:pt x="49" y="7"/>
                    <a:pt x="48" y="7"/>
                    <a:pt x="48" y="7"/>
                  </a:cubicBezTo>
                  <a:cubicBezTo>
                    <a:pt x="48" y="7"/>
                    <a:pt x="48" y="7"/>
                    <a:pt x="48" y="6"/>
                  </a:cubicBezTo>
                  <a:cubicBezTo>
                    <a:pt x="47" y="6"/>
                    <a:pt x="47" y="7"/>
                    <a:pt x="47" y="6"/>
                  </a:cubicBezTo>
                  <a:cubicBezTo>
                    <a:pt x="47" y="6"/>
                    <a:pt x="47" y="6"/>
                    <a:pt x="48" y="6"/>
                  </a:cubicBezTo>
                  <a:cubicBezTo>
                    <a:pt x="48" y="6"/>
                    <a:pt x="48" y="6"/>
                    <a:pt x="48" y="6"/>
                  </a:cubicBezTo>
                  <a:cubicBezTo>
                    <a:pt x="47" y="6"/>
                    <a:pt x="47" y="6"/>
                    <a:pt x="46" y="6"/>
                  </a:cubicBezTo>
                  <a:cubicBezTo>
                    <a:pt x="47" y="5"/>
                    <a:pt x="46" y="5"/>
                    <a:pt x="46" y="5"/>
                  </a:cubicBezTo>
                  <a:cubicBezTo>
                    <a:pt x="46" y="5"/>
                    <a:pt x="46" y="5"/>
                    <a:pt x="46" y="5"/>
                  </a:cubicBezTo>
                  <a:cubicBezTo>
                    <a:pt x="46" y="5"/>
                    <a:pt x="46" y="5"/>
                    <a:pt x="47" y="6"/>
                  </a:cubicBezTo>
                  <a:moveTo>
                    <a:pt x="52" y="8"/>
                  </a:moveTo>
                  <a:cubicBezTo>
                    <a:pt x="52" y="8"/>
                    <a:pt x="52" y="9"/>
                    <a:pt x="53" y="9"/>
                  </a:cubicBezTo>
                  <a:cubicBezTo>
                    <a:pt x="53" y="9"/>
                    <a:pt x="53" y="9"/>
                    <a:pt x="53" y="10"/>
                  </a:cubicBezTo>
                  <a:cubicBezTo>
                    <a:pt x="53" y="10"/>
                    <a:pt x="53" y="10"/>
                    <a:pt x="53" y="10"/>
                  </a:cubicBezTo>
                  <a:cubicBezTo>
                    <a:pt x="54" y="11"/>
                    <a:pt x="55" y="12"/>
                    <a:pt x="56" y="13"/>
                  </a:cubicBezTo>
                  <a:cubicBezTo>
                    <a:pt x="55" y="13"/>
                    <a:pt x="55" y="13"/>
                    <a:pt x="55" y="12"/>
                  </a:cubicBezTo>
                  <a:cubicBezTo>
                    <a:pt x="55" y="12"/>
                    <a:pt x="54" y="12"/>
                    <a:pt x="54" y="12"/>
                  </a:cubicBezTo>
                  <a:cubicBezTo>
                    <a:pt x="54" y="11"/>
                    <a:pt x="54" y="12"/>
                    <a:pt x="54" y="12"/>
                  </a:cubicBezTo>
                  <a:cubicBezTo>
                    <a:pt x="54" y="12"/>
                    <a:pt x="54" y="11"/>
                    <a:pt x="54" y="11"/>
                  </a:cubicBezTo>
                  <a:cubicBezTo>
                    <a:pt x="53" y="10"/>
                    <a:pt x="53" y="9"/>
                    <a:pt x="52" y="9"/>
                  </a:cubicBezTo>
                  <a:cubicBezTo>
                    <a:pt x="52" y="9"/>
                    <a:pt x="52" y="8"/>
                    <a:pt x="52" y="8"/>
                  </a:cubicBezTo>
                  <a:moveTo>
                    <a:pt x="63" y="42"/>
                  </a:moveTo>
                  <a:cubicBezTo>
                    <a:pt x="63" y="41"/>
                    <a:pt x="63" y="42"/>
                    <a:pt x="63" y="43"/>
                  </a:cubicBezTo>
                  <a:cubicBezTo>
                    <a:pt x="63" y="43"/>
                    <a:pt x="63" y="42"/>
                    <a:pt x="63" y="42"/>
                  </a:cubicBezTo>
                  <a:moveTo>
                    <a:pt x="60" y="43"/>
                  </a:moveTo>
                  <a:cubicBezTo>
                    <a:pt x="60" y="43"/>
                    <a:pt x="61" y="43"/>
                    <a:pt x="60" y="43"/>
                  </a:cubicBezTo>
                  <a:cubicBezTo>
                    <a:pt x="61" y="42"/>
                    <a:pt x="60" y="43"/>
                    <a:pt x="60" y="43"/>
                  </a:cubicBezTo>
                  <a:cubicBezTo>
                    <a:pt x="60" y="43"/>
                    <a:pt x="61" y="44"/>
                    <a:pt x="61" y="44"/>
                  </a:cubicBezTo>
                  <a:cubicBezTo>
                    <a:pt x="61" y="45"/>
                    <a:pt x="61" y="45"/>
                    <a:pt x="61" y="45"/>
                  </a:cubicBezTo>
                  <a:cubicBezTo>
                    <a:pt x="61" y="45"/>
                    <a:pt x="60" y="46"/>
                    <a:pt x="61" y="46"/>
                  </a:cubicBezTo>
                  <a:cubicBezTo>
                    <a:pt x="60" y="45"/>
                    <a:pt x="61" y="45"/>
                    <a:pt x="61" y="44"/>
                  </a:cubicBezTo>
                  <a:cubicBezTo>
                    <a:pt x="60" y="44"/>
                    <a:pt x="60" y="44"/>
                    <a:pt x="60" y="43"/>
                  </a:cubicBezTo>
                  <a:moveTo>
                    <a:pt x="62" y="42"/>
                  </a:moveTo>
                  <a:cubicBezTo>
                    <a:pt x="62" y="42"/>
                    <a:pt x="62" y="42"/>
                    <a:pt x="62" y="42"/>
                  </a:cubicBezTo>
                  <a:cubicBezTo>
                    <a:pt x="62" y="42"/>
                    <a:pt x="62" y="41"/>
                    <a:pt x="62" y="41"/>
                  </a:cubicBezTo>
                  <a:cubicBezTo>
                    <a:pt x="62" y="42"/>
                    <a:pt x="62" y="41"/>
                    <a:pt x="62" y="42"/>
                  </a:cubicBezTo>
                  <a:moveTo>
                    <a:pt x="62" y="41"/>
                  </a:moveTo>
                  <a:cubicBezTo>
                    <a:pt x="62" y="41"/>
                    <a:pt x="61" y="42"/>
                    <a:pt x="61" y="41"/>
                  </a:cubicBezTo>
                  <a:cubicBezTo>
                    <a:pt x="61" y="41"/>
                    <a:pt x="62" y="41"/>
                    <a:pt x="62" y="41"/>
                  </a:cubicBezTo>
                  <a:cubicBezTo>
                    <a:pt x="62" y="41"/>
                    <a:pt x="62" y="41"/>
                    <a:pt x="62" y="41"/>
                  </a:cubicBezTo>
                  <a:moveTo>
                    <a:pt x="60" y="42"/>
                  </a:moveTo>
                  <a:cubicBezTo>
                    <a:pt x="60" y="42"/>
                    <a:pt x="60" y="43"/>
                    <a:pt x="60" y="43"/>
                  </a:cubicBezTo>
                  <a:cubicBezTo>
                    <a:pt x="60" y="43"/>
                    <a:pt x="60" y="42"/>
                    <a:pt x="60" y="42"/>
                  </a:cubicBezTo>
                  <a:moveTo>
                    <a:pt x="60" y="20"/>
                  </a:moveTo>
                  <a:cubicBezTo>
                    <a:pt x="61" y="21"/>
                    <a:pt x="60" y="21"/>
                    <a:pt x="61" y="21"/>
                  </a:cubicBezTo>
                  <a:cubicBezTo>
                    <a:pt x="60" y="21"/>
                    <a:pt x="61" y="20"/>
                    <a:pt x="60" y="21"/>
                  </a:cubicBezTo>
                  <a:cubicBezTo>
                    <a:pt x="60" y="20"/>
                    <a:pt x="60" y="20"/>
                    <a:pt x="60" y="20"/>
                  </a:cubicBezTo>
                  <a:moveTo>
                    <a:pt x="64" y="35"/>
                  </a:moveTo>
                  <a:cubicBezTo>
                    <a:pt x="65" y="35"/>
                    <a:pt x="65" y="36"/>
                    <a:pt x="65" y="37"/>
                  </a:cubicBezTo>
                  <a:cubicBezTo>
                    <a:pt x="65" y="38"/>
                    <a:pt x="65" y="38"/>
                    <a:pt x="65" y="38"/>
                  </a:cubicBezTo>
                  <a:cubicBezTo>
                    <a:pt x="65" y="38"/>
                    <a:pt x="65" y="38"/>
                    <a:pt x="65" y="37"/>
                  </a:cubicBezTo>
                  <a:cubicBezTo>
                    <a:pt x="65" y="37"/>
                    <a:pt x="65" y="37"/>
                    <a:pt x="65" y="37"/>
                  </a:cubicBezTo>
                  <a:cubicBezTo>
                    <a:pt x="64" y="37"/>
                    <a:pt x="65" y="37"/>
                    <a:pt x="65" y="37"/>
                  </a:cubicBezTo>
                  <a:cubicBezTo>
                    <a:pt x="65" y="36"/>
                    <a:pt x="64" y="36"/>
                    <a:pt x="65" y="36"/>
                  </a:cubicBezTo>
                  <a:cubicBezTo>
                    <a:pt x="64" y="35"/>
                    <a:pt x="64" y="35"/>
                    <a:pt x="64" y="35"/>
                  </a:cubicBezTo>
                  <a:moveTo>
                    <a:pt x="61" y="44"/>
                  </a:moveTo>
                  <a:cubicBezTo>
                    <a:pt x="61" y="44"/>
                    <a:pt x="61" y="43"/>
                    <a:pt x="61" y="43"/>
                  </a:cubicBezTo>
                  <a:cubicBezTo>
                    <a:pt x="61" y="43"/>
                    <a:pt x="61" y="44"/>
                    <a:pt x="61" y="44"/>
                  </a:cubicBezTo>
                  <a:moveTo>
                    <a:pt x="63" y="45"/>
                  </a:moveTo>
                  <a:cubicBezTo>
                    <a:pt x="62" y="45"/>
                    <a:pt x="62" y="46"/>
                    <a:pt x="62" y="46"/>
                  </a:cubicBezTo>
                  <a:cubicBezTo>
                    <a:pt x="61" y="45"/>
                    <a:pt x="62" y="44"/>
                    <a:pt x="62" y="43"/>
                  </a:cubicBezTo>
                  <a:cubicBezTo>
                    <a:pt x="62" y="43"/>
                    <a:pt x="61" y="43"/>
                    <a:pt x="61" y="43"/>
                  </a:cubicBezTo>
                  <a:cubicBezTo>
                    <a:pt x="62" y="43"/>
                    <a:pt x="61" y="43"/>
                    <a:pt x="61" y="42"/>
                  </a:cubicBezTo>
                  <a:cubicBezTo>
                    <a:pt x="61" y="42"/>
                    <a:pt x="61" y="42"/>
                    <a:pt x="61" y="42"/>
                  </a:cubicBezTo>
                  <a:cubicBezTo>
                    <a:pt x="62" y="42"/>
                    <a:pt x="61" y="42"/>
                    <a:pt x="62" y="43"/>
                  </a:cubicBezTo>
                  <a:cubicBezTo>
                    <a:pt x="62" y="43"/>
                    <a:pt x="62" y="43"/>
                    <a:pt x="62" y="44"/>
                  </a:cubicBezTo>
                  <a:cubicBezTo>
                    <a:pt x="62" y="44"/>
                    <a:pt x="62" y="43"/>
                    <a:pt x="62" y="43"/>
                  </a:cubicBezTo>
                  <a:cubicBezTo>
                    <a:pt x="62" y="44"/>
                    <a:pt x="62" y="45"/>
                    <a:pt x="63" y="45"/>
                  </a:cubicBezTo>
                  <a:moveTo>
                    <a:pt x="65" y="43"/>
                  </a:moveTo>
                  <a:cubicBezTo>
                    <a:pt x="65" y="43"/>
                    <a:pt x="65" y="43"/>
                    <a:pt x="65" y="44"/>
                  </a:cubicBezTo>
                  <a:cubicBezTo>
                    <a:pt x="65" y="44"/>
                    <a:pt x="66" y="45"/>
                    <a:pt x="65" y="45"/>
                  </a:cubicBezTo>
                  <a:cubicBezTo>
                    <a:pt x="65" y="44"/>
                    <a:pt x="65" y="43"/>
                    <a:pt x="65" y="43"/>
                  </a:cubicBezTo>
                  <a:moveTo>
                    <a:pt x="40" y="52"/>
                  </a:moveTo>
                  <a:cubicBezTo>
                    <a:pt x="39" y="52"/>
                    <a:pt x="38" y="52"/>
                    <a:pt x="38" y="52"/>
                  </a:cubicBezTo>
                  <a:cubicBezTo>
                    <a:pt x="38" y="52"/>
                    <a:pt x="39" y="52"/>
                    <a:pt x="40" y="52"/>
                  </a:cubicBezTo>
                  <a:moveTo>
                    <a:pt x="36" y="8"/>
                  </a:moveTo>
                  <a:cubicBezTo>
                    <a:pt x="36" y="7"/>
                    <a:pt x="36" y="8"/>
                    <a:pt x="37" y="8"/>
                  </a:cubicBezTo>
                  <a:cubicBezTo>
                    <a:pt x="36" y="8"/>
                    <a:pt x="36" y="8"/>
                    <a:pt x="36" y="8"/>
                  </a:cubicBezTo>
                  <a:moveTo>
                    <a:pt x="37" y="7"/>
                  </a:moveTo>
                  <a:cubicBezTo>
                    <a:pt x="36" y="7"/>
                    <a:pt x="36" y="7"/>
                    <a:pt x="36" y="7"/>
                  </a:cubicBezTo>
                  <a:cubicBezTo>
                    <a:pt x="36" y="7"/>
                    <a:pt x="37" y="7"/>
                    <a:pt x="37" y="7"/>
                  </a:cubicBezTo>
                  <a:moveTo>
                    <a:pt x="36" y="8"/>
                  </a:moveTo>
                  <a:cubicBezTo>
                    <a:pt x="36" y="9"/>
                    <a:pt x="36" y="9"/>
                    <a:pt x="36" y="8"/>
                  </a:cubicBezTo>
                  <a:cubicBezTo>
                    <a:pt x="36" y="8"/>
                    <a:pt x="36" y="8"/>
                    <a:pt x="36" y="8"/>
                  </a:cubicBezTo>
                  <a:moveTo>
                    <a:pt x="30" y="7"/>
                  </a:moveTo>
                  <a:cubicBezTo>
                    <a:pt x="30" y="7"/>
                    <a:pt x="30" y="7"/>
                    <a:pt x="30" y="7"/>
                  </a:cubicBezTo>
                  <a:cubicBezTo>
                    <a:pt x="30" y="7"/>
                    <a:pt x="30" y="7"/>
                    <a:pt x="30" y="7"/>
                  </a:cubicBezTo>
                  <a:moveTo>
                    <a:pt x="36" y="9"/>
                  </a:moveTo>
                  <a:cubicBezTo>
                    <a:pt x="37" y="9"/>
                    <a:pt x="37" y="10"/>
                    <a:pt x="38" y="10"/>
                  </a:cubicBezTo>
                  <a:cubicBezTo>
                    <a:pt x="37" y="10"/>
                    <a:pt x="38" y="10"/>
                    <a:pt x="38" y="10"/>
                  </a:cubicBezTo>
                  <a:cubicBezTo>
                    <a:pt x="38" y="10"/>
                    <a:pt x="37" y="10"/>
                    <a:pt x="37" y="10"/>
                  </a:cubicBezTo>
                  <a:cubicBezTo>
                    <a:pt x="37" y="10"/>
                    <a:pt x="37" y="10"/>
                    <a:pt x="37" y="10"/>
                  </a:cubicBezTo>
                  <a:cubicBezTo>
                    <a:pt x="37" y="10"/>
                    <a:pt x="37" y="10"/>
                    <a:pt x="37" y="10"/>
                  </a:cubicBezTo>
                  <a:cubicBezTo>
                    <a:pt x="37" y="10"/>
                    <a:pt x="37" y="10"/>
                    <a:pt x="37" y="10"/>
                  </a:cubicBezTo>
                  <a:cubicBezTo>
                    <a:pt x="36" y="10"/>
                    <a:pt x="36" y="10"/>
                    <a:pt x="36" y="10"/>
                  </a:cubicBezTo>
                  <a:cubicBezTo>
                    <a:pt x="36" y="10"/>
                    <a:pt x="36" y="10"/>
                    <a:pt x="36" y="10"/>
                  </a:cubicBezTo>
                  <a:cubicBezTo>
                    <a:pt x="36" y="10"/>
                    <a:pt x="36" y="10"/>
                    <a:pt x="36" y="10"/>
                  </a:cubicBezTo>
                  <a:cubicBezTo>
                    <a:pt x="36" y="9"/>
                    <a:pt x="36" y="9"/>
                    <a:pt x="36" y="9"/>
                  </a:cubicBezTo>
                  <a:cubicBezTo>
                    <a:pt x="36" y="9"/>
                    <a:pt x="36" y="9"/>
                    <a:pt x="36" y="10"/>
                  </a:cubicBezTo>
                  <a:cubicBezTo>
                    <a:pt x="36" y="10"/>
                    <a:pt x="36" y="10"/>
                    <a:pt x="36" y="9"/>
                  </a:cubicBezTo>
                  <a:moveTo>
                    <a:pt x="39" y="8"/>
                  </a:moveTo>
                  <a:cubicBezTo>
                    <a:pt x="39" y="8"/>
                    <a:pt x="38" y="8"/>
                    <a:pt x="38" y="8"/>
                  </a:cubicBezTo>
                  <a:cubicBezTo>
                    <a:pt x="38" y="7"/>
                    <a:pt x="38" y="8"/>
                    <a:pt x="39" y="8"/>
                  </a:cubicBezTo>
                  <a:moveTo>
                    <a:pt x="29" y="9"/>
                  </a:moveTo>
                  <a:cubicBezTo>
                    <a:pt x="29" y="9"/>
                    <a:pt x="29" y="9"/>
                    <a:pt x="29" y="9"/>
                  </a:cubicBezTo>
                  <a:cubicBezTo>
                    <a:pt x="29" y="9"/>
                    <a:pt x="29" y="9"/>
                    <a:pt x="29" y="9"/>
                  </a:cubicBezTo>
                  <a:cubicBezTo>
                    <a:pt x="28" y="9"/>
                    <a:pt x="28" y="9"/>
                    <a:pt x="28" y="9"/>
                  </a:cubicBezTo>
                  <a:cubicBezTo>
                    <a:pt x="28" y="9"/>
                    <a:pt x="28" y="9"/>
                    <a:pt x="28" y="8"/>
                  </a:cubicBezTo>
                  <a:cubicBezTo>
                    <a:pt x="28" y="8"/>
                    <a:pt x="28" y="9"/>
                    <a:pt x="28" y="9"/>
                  </a:cubicBezTo>
                  <a:cubicBezTo>
                    <a:pt x="28" y="9"/>
                    <a:pt x="28" y="8"/>
                    <a:pt x="29" y="8"/>
                  </a:cubicBezTo>
                  <a:cubicBezTo>
                    <a:pt x="29" y="9"/>
                    <a:pt x="29" y="8"/>
                    <a:pt x="30" y="8"/>
                  </a:cubicBezTo>
                  <a:cubicBezTo>
                    <a:pt x="30" y="9"/>
                    <a:pt x="29" y="9"/>
                    <a:pt x="29" y="9"/>
                  </a:cubicBezTo>
                  <a:cubicBezTo>
                    <a:pt x="29" y="9"/>
                    <a:pt x="29" y="9"/>
                    <a:pt x="29" y="9"/>
                  </a:cubicBezTo>
                  <a:moveTo>
                    <a:pt x="38" y="9"/>
                  </a:moveTo>
                  <a:cubicBezTo>
                    <a:pt x="38" y="9"/>
                    <a:pt x="39" y="10"/>
                    <a:pt x="39" y="10"/>
                  </a:cubicBezTo>
                  <a:cubicBezTo>
                    <a:pt x="39" y="10"/>
                    <a:pt x="38" y="9"/>
                    <a:pt x="38" y="9"/>
                  </a:cubicBezTo>
                  <a:moveTo>
                    <a:pt x="37" y="10"/>
                  </a:moveTo>
                  <a:cubicBezTo>
                    <a:pt x="37" y="11"/>
                    <a:pt x="36" y="10"/>
                    <a:pt x="36" y="10"/>
                  </a:cubicBezTo>
                  <a:cubicBezTo>
                    <a:pt x="36" y="10"/>
                    <a:pt x="37" y="10"/>
                    <a:pt x="37" y="10"/>
                  </a:cubicBezTo>
                  <a:moveTo>
                    <a:pt x="27" y="10"/>
                  </a:moveTo>
                  <a:cubicBezTo>
                    <a:pt x="27" y="10"/>
                    <a:pt x="27" y="10"/>
                    <a:pt x="27" y="10"/>
                  </a:cubicBezTo>
                  <a:cubicBezTo>
                    <a:pt x="27" y="10"/>
                    <a:pt x="27" y="10"/>
                    <a:pt x="27" y="10"/>
                  </a:cubicBezTo>
                  <a:moveTo>
                    <a:pt x="25" y="11"/>
                  </a:moveTo>
                  <a:cubicBezTo>
                    <a:pt x="25" y="11"/>
                    <a:pt x="25" y="11"/>
                    <a:pt x="25" y="11"/>
                  </a:cubicBezTo>
                  <a:cubicBezTo>
                    <a:pt x="25" y="11"/>
                    <a:pt x="25" y="11"/>
                    <a:pt x="25" y="11"/>
                  </a:cubicBezTo>
                  <a:cubicBezTo>
                    <a:pt x="25" y="11"/>
                    <a:pt x="25" y="11"/>
                    <a:pt x="25" y="11"/>
                  </a:cubicBezTo>
                  <a:moveTo>
                    <a:pt x="39" y="8"/>
                  </a:moveTo>
                  <a:cubicBezTo>
                    <a:pt x="40" y="8"/>
                    <a:pt x="40" y="9"/>
                    <a:pt x="41" y="9"/>
                  </a:cubicBezTo>
                  <a:cubicBezTo>
                    <a:pt x="41" y="9"/>
                    <a:pt x="42" y="9"/>
                    <a:pt x="42" y="10"/>
                  </a:cubicBezTo>
                  <a:cubicBezTo>
                    <a:pt x="42" y="10"/>
                    <a:pt x="42" y="10"/>
                    <a:pt x="42" y="10"/>
                  </a:cubicBezTo>
                  <a:cubicBezTo>
                    <a:pt x="41" y="9"/>
                    <a:pt x="40" y="9"/>
                    <a:pt x="39" y="8"/>
                  </a:cubicBezTo>
                  <a:cubicBezTo>
                    <a:pt x="39" y="8"/>
                    <a:pt x="39" y="8"/>
                    <a:pt x="39" y="8"/>
                  </a:cubicBezTo>
                  <a:moveTo>
                    <a:pt x="22" y="14"/>
                  </a:moveTo>
                  <a:cubicBezTo>
                    <a:pt x="21" y="14"/>
                    <a:pt x="21" y="14"/>
                    <a:pt x="21" y="14"/>
                  </a:cubicBezTo>
                  <a:cubicBezTo>
                    <a:pt x="21" y="13"/>
                    <a:pt x="22" y="14"/>
                    <a:pt x="22" y="14"/>
                  </a:cubicBezTo>
                  <a:moveTo>
                    <a:pt x="20" y="18"/>
                  </a:moveTo>
                  <a:cubicBezTo>
                    <a:pt x="20" y="18"/>
                    <a:pt x="19" y="18"/>
                    <a:pt x="19" y="18"/>
                  </a:cubicBezTo>
                  <a:cubicBezTo>
                    <a:pt x="19" y="18"/>
                    <a:pt x="19" y="18"/>
                    <a:pt x="20" y="18"/>
                  </a:cubicBezTo>
                  <a:moveTo>
                    <a:pt x="22" y="15"/>
                  </a:moveTo>
                  <a:cubicBezTo>
                    <a:pt x="22" y="15"/>
                    <a:pt x="21" y="16"/>
                    <a:pt x="21" y="16"/>
                  </a:cubicBezTo>
                  <a:cubicBezTo>
                    <a:pt x="20" y="17"/>
                    <a:pt x="21" y="17"/>
                    <a:pt x="20" y="17"/>
                  </a:cubicBezTo>
                  <a:cubicBezTo>
                    <a:pt x="20" y="17"/>
                    <a:pt x="20" y="17"/>
                    <a:pt x="20" y="17"/>
                  </a:cubicBezTo>
                  <a:cubicBezTo>
                    <a:pt x="20" y="17"/>
                    <a:pt x="20" y="17"/>
                    <a:pt x="20" y="18"/>
                  </a:cubicBezTo>
                  <a:cubicBezTo>
                    <a:pt x="19" y="17"/>
                    <a:pt x="19" y="18"/>
                    <a:pt x="19" y="18"/>
                  </a:cubicBezTo>
                  <a:cubicBezTo>
                    <a:pt x="19" y="17"/>
                    <a:pt x="20" y="17"/>
                    <a:pt x="20" y="17"/>
                  </a:cubicBezTo>
                  <a:cubicBezTo>
                    <a:pt x="20" y="17"/>
                    <a:pt x="20" y="16"/>
                    <a:pt x="20" y="16"/>
                  </a:cubicBezTo>
                  <a:cubicBezTo>
                    <a:pt x="20" y="16"/>
                    <a:pt x="20" y="16"/>
                    <a:pt x="20" y="17"/>
                  </a:cubicBezTo>
                  <a:cubicBezTo>
                    <a:pt x="20" y="17"/>
                    <a:pt x="20" y="16"/>
                    <a:pt x="20" y="16"/>
                  </a:cubicBezTo>
                  <a:cubicBezTo>
                    <a:pt x="20" y="16"/>
                    <a:pt x="20" y="16"/>
                    <a:pt x="20" y="16"/>
                  </a:cubicBezTo>
                  <a:cubicBezTo>
                    <a:pt x="20" y="16"/>
                    <a:pt x="21" y="16"/>
                    <a:pt x="21" y="16"/>
                  </a:cubicBezTo>
                  <a:cubicBezTo>
                    <a:pt x="21" y="16"/>
                    <a:pt x="21" y="16"/>
                    <a:pt x="21" y="15"/>
                  </a:cubicBezTo>
                  <a:cubicBezTo>
                    <a:pt x="21" y="15"/>
                    <a:pt x="21" y="15"/>
                    <a:pt x="21" y="15"/>
                  </a:cubicBezTo>
                  <a:cubicBezTo>
                    <a:pt x="21" y="15"/>
                    <a:pt x="21" y="15"/>
                    <a:pt x="21" y="15"/>
                  </a:cubicBezTo>
                  <a:cubicBezTo>
                    <a:pt x="21" y="15"/>
                    <a:pt x="21" y="15"/>
                    <a:pt x="22" y="15"/>
                  </a:cubicBezTo>
                  <a:cubicBezTo>
                    <a:pt x="22" y="15"/>
                    <a:pt x="22" y="15"/>
                    <a:pt x="22" y="15"/>
                  </a:cubicBezTo>
                  <a:moveTo>
                    <a:pt x="22" y="15"/>
                  </a:moveTo>
                  <a:cubicBezTo>
                    <a:pt x="21" y="15"/>
                    <a:pt x="21" y="15"/>
                    <a:pt x="21" y="16"/>
                  </a:cubicBezTo>
                  <a:cubicBezTo>
                    <a:pt x="21" y="15"/>
                    <a:pt x="22" y="15"/>
                    <a:pt x="22" y="15"/>
                  </a:cubicBezTo>
                  <a:moveTo>
                    <a:pt x="27" y="8"/>
                  </a:moveTo>
                  <a:cubicBezTo>
                    <a:pt x="27" y="8"/>
                    <a:pt x="28" y="8"/>
                    <a:pt x="28" y="8"/>
                  </a:cubicBezTo>
                  <a:cubicBezTo>
                    <a:pt x="28" y="8"/>
                    <a:pt x="27" y="8"/>
                    <a:pt x="27" y="8"/>
                  </a:cubicBezTo>
                  <a:moveTo>
                    <a:pt x="27" y="9"/>
                  </a:moveTo>
                  <a:cubicBezTo>
                    <a:pt x="27" y="8"/>
                    <a:pt x="28" y="8"/>
                    <a:pt x="28" y="8"/>
                  </a:cubicBezTo>
                  <a:cubicBezTo>
                    <a:pt x="28" y="8"/>
                    <a:pt x="27" y="8"/>
                    <a:pt x="27" y="9"/>
                  </a:cubicBezTo>
                  <a:moveTo>
                    <a:pt x="16" y="18"/>
                  </a:moveTo>
                  <a:cubicBezTo>
                    <a:pt x="16" y="19"/>
                    <a:pt x="16" y="19"/>
                    <a:pt x="15" y="19"/>
                  </a:cubicBezTo>
                  <a:cubicBezTo>
                    <a:pt x="15" y="19"/>
                    <a:pt x="16" y="19"/>
                    <a:pt x="16" y="18"/>
                  </a:cubicBezTo>
                  <a:moveTo>
                    <a:pt x="18" y="15"/>
                  </a:moveTo>
                  <a:cubicBezTo>
                    <a:pt x="18" y="15"/>
                    <a:pt x="18" y="16"/>
                    <a:pt x="17" y="16"/>
                  </a:cubicBezTo>
                  <a:cubicBezTo>
                    <a:pt x="17" y="17"/>
                    <a:pt x="16" y="18"/>
                    <a:pt x="16" y="18"/>
                  </a:cubicBezTo>
                  <a:cubicBezTo>
                    <a:pt x="17" y="17"/>
                    <a:pt x="18" y="16"/>
                    <a:pt x="18" y="15"/>
                  </a:cubicBezTo>
                  <a:moveTo>
                    <a:pt x="4" y="53"/>
                  </a:moveTo>
                  <a:cubicBezTo>
                    <a:pt x="4" y="53"/>
                    <a:pt x="4" y="52"/>
                    <a:pt x="4" y="51"/>
                  </a:cubicBezTo>
                  <a:cubicBezTo>
                    <a:pt x="4" y="52"/>
                    <a:pt x="4" y="52"/>
                    <a:pt x="4" y="53"/>
                  </a:cubicBezTo>
                  <a:cubicBezTo>
                    <a:pt x="4" y="53"/>
                    <a:pt x="4" y="53"/>
                    <a:pt x="4" y="53"/>
                  </a:cubicBezTo>
                  <a:moveTo>
                    <a:pt x="4" y="55"/>
                  </a:moveTo>
                  <a:cubicBezTo>
                    <a:pt x="4" y="54"/>
                    <a:pt x="4" y="54"/>
                    <a:pt x="4" y="53"/>
                  </a:cubicBezTo>
                  <a:cubicBezTo>
                    <a:pt x="4" y="54"/>
                    <a:pt x="4" y="55"/>
                    <a:pt x="4" y="55"/>
                  </a:cubicBezTo>
                  <a:moveTo>
                    <a:pt x="3" y="56"/>
                  </a:moveTo>
                  <a:cubicBezTo>
                    <a:pt x="3" y="56"/>
                    <a:pt x="3" y="56"/>
                    <a:pt x="3" y="56"/>
                  </a:cubicBezTo>
                  <a:cubicBezTo>
                    <a:pt x="3" y="55"/>
                    <a:pt x="3" y="55"/>
                    <a:pt x="3" y="55"/>
                  </a:cubicBezTo>
                  <a:cubicBezTo>
                    <a:pt x="3" y="55"/>
                    <a:pt x="3" y="56"/>
                    <a:pt x="3" y="56"/>
                  </a:cubicBezTo>
                  <a:moveTo>
                    <a:pt x="43" y="10"/>
                  </a:moveTo>
                  <a:cubicBezTo>
                    <a:pt x="43" y="10"/>
                    <a:pt x="44" y="11"/>
                    <a:pt x="44" y="11"/>
                  </a:cubicBezTo>
                  <a:cubicBezTo>
                    <a:pt x="44" y="11"/>
                    <a:pt x="43" y="11"/>
                    <a:pt x="43" y="10"/>
                  </a:cubicBezTo>
                  <a:moveTo>
                    <a:pt x="19" y="18"/>
                  </a:moveTo>
                  <a:cubicBezTo>
                    <a:pt x="19" y="18"/>
                    <a:pt x="19" y="19"/>
                    <a:pt x="18" y="19"/>
                  </a:cubicBezTo>
                  <a:cubicBezTo>
                    <a:pt x="18" y="20"/>
                    <a:pt x="18" y="20"/>
                    <a:pt x="18" y="20"/>
                  </a:cubicBezTo>
                  <a:cubicBezTo>
                    <a:pt x="19" y="20"/>
                    <a:pt x="18" y="20"/>
                    <a:pt x="18" y="20"/>
                  </a:cubicBezTo>
                  <a:cubicBezTo>
                    <a:pt x="18" y="20"/>
                    <a:pt x="18" y="20"/>
                    <a:pt x="18" y="20"/>
                  </a:cubicBezTo>
                  <a:cubicBezTo>
                    <a:pt x="18" y="21"/>
                    <a:pt x="17" y="21"/>
                    <a:pt x="17" y="21"/>
                  </a:cubicBezTo>
                  <a:cubicBezTo>
                    <a:pt x="17" y="22"/>
                    <a:pt x="17" y="22"/>
                    <a:pt x="17" y="22"/>
                  </a:cubicBezTo>
                  <a:cubicBezTo>
                    <a:pt x="17" y="22"/>
                    <a:pt x="17" y="23"/>
                    <a:pt x="16" y="23"/>
                  </a:cubicBezTo>
                  <a:cubicBezTo>
                    <a:pt x="16" y="24"/>
                    <a:pt x="16" y="23"/>
                    <a:pt x="16" y="24"/>
                  </a:cubicBezTo>
                  <a:cubicBezTo>
                    <a:pt x="16" y="24"/>
                    <a:pt x="16" y="23"/>
                    <a:pt x="16" y="24"/>
                  </a:cubicBezTo>
                  <a:cubicBezTo>
                    <a:pt x="16" y="24"/>
                    <a:pt x="16" y="24"/>
                    <a:pt x="16" y="24"/>
                  </a:cubicBezTo>
                  <a:cubicBezTo>
                    <a:pt x="16" y="25"/>
                    <a:pt x="15" y="26"/>
                    <a:pt x="15" y="26"/>
                  </a:cubicBezTo>
                  <a:cubicBezTo>
                    <a:pt x="15" y="26"/>
                    <a:pt x="15" y="27"/>
                    <a:pt x="15" y="26"/>
                  </a:cubicBezTo>
                  <a:cubicBezTo>
                    <a:pt x="15" y="27"/>
                    <a:pt x="15" y="27"/>
                    <a:pt x="14" y="28"/>
                  </a:cubicBezTo>
                  <a:cubicBezTo>
                    <a:pt x="15" y="28"/>
                    <a:pt x="14" y="28"/>
                    <a:pt x="14" y="29"/>
                  </a:cubicBezTo>
                  <a:cubicBezTo>
                    <a:pt x="14" y="29"/>
                    <a:pt x="14" y="29"/>
                    <a:pt x="14" y="28"/>
                  </a:cubicBezTo>
                  <a:cubicBezTo>
                    <a:pt x="14" y="29"/>
                    <a:pt x="14" y="29"/>
                    <a:pt x="14" y="29"/>
                  </a:cubicBezTo>
                  <a:cubicBezTo>
                    <a:pt x="14" y="29"/>
                    <a:pt x="14" y="29"/>
                    <a:pt x="14" y="29"/>
                  </a:cubicBezTo>
                  <a:cubicBezTo>
                    <a:pt x="14" y="30"/>
                    <a:pt x="14" y="30"/>
                    <a:pt x="14" y="30"/>
                  </a:cubicBezTo>
                  <a:cubicBezTo>
                    <a:pt x="14" y="30"/>
                    <a:pt x="14" y="30"/>
                    <a:pt x="14" y="30"/>
                  </a:cubicBezTo>
                  <a:cubicBezTo>
                    <a:pt x="14" y="30"/>
                    <a:pt x="14" y="31"/>
                    <a:pt x="14" y="31"/>
                  </a:cubicBezTo>
                  <a:cubicBezTo>
                    <a:pt x="13" y="31"/>
                    <a:pt x="13" y="31"/>
                    <a:pt x="13" y="31"/>
                  </a:cubicBezTo>
                  <a:cubicBezTo>
                    <a:pt x="13" y="31"/>
                    <a:pt x="13" y="31"/>
                    <a:pt x="13" y="32"/>
                  </a:cubicBezTo>
                  <a:cubicBezTo>
                    <a:pt x="13" y="32"/>
                    <a:pt x="13" y="32"/>
                    <a:pt x="13" y="32"/>
                  </a:cubicBezTo>
                  <a:cubicBezTo>
                    <a:pt x="13" y="32"/>
                    <a:pt x="13" y="32"/>
                    <a:pt x="13" y="32"/>
                  </a:cubicBezTo>
                  <a:cubicBezTo>
                    <a:pt x="13" y="33"/>
                    <a:pt x="13" y="33"/>
                    <a:pt x="13" y="33"/>
                  </a:cubicBezTo>
                  <a:cubicBezTo>
                    <a:pt x="13" y="33"/>
                    <a:pt x="13" y="33"/>
                    <a:pt x="13" y="33"/>
                  </a:cubicBezTo>
                  <a:cubicBezTo>
                    <a:pt x="13" y="33"/>
                    <a:pt x="13" y="34"/>
                    <a:pt x="13" y="34"/>
                  </a:cubicBezTo>
                  <a:cubicBezTo>
                    <a:pt x="13" y="35"/>
                    <a:pt x="13" y="35"/>
                    <a:pt x="13" y="35"/>
                  </a:cubicBezTo>
                  <a:cubicBezTo>
                    <a:pt x="13" y="35"/>
                    <a:pt x="12" y="35"/>
                    <a:pt x="12" y="35"/>
                  </a:cubicBezTo>
                  <a:cubicBezTo>
                    <a:pt x="12" y="36"/>
                    <a:pt x="13" y="35"/>
                    <a:pt x="13" y="36"/>
                  </a:cubicBezTo>
                  <a:cubicBezTo>
                    <a:pt x="13" y="36"/>
                    <a:pt x="12" y="36"/>
                    <a:pt x="12" y="36"/>
                  </a:cubicBezTo>
                  <a:cubicBezTo>
                    <a:pt x="12" y="36"/>
                    <a:pt x="12" y="36"/>
                    <a:pt x="12" y="36"/>
                  </a:cubicBezTo>
                  <a:cubicBezTo>
                    <a:pt x="12" y="36"/>
                    <a:pt x="12" y="36"/>
                    <a:pt x="12" y="36"/>
                  </a:cubicBezTo>
                  <a:cubicBezTo>
                    <a:pt x="12" y="36"/>
                    <a:pt x="12" y="36"/>
                    <a:pt x="12" y="36"/>
                  </a:cubicBezTo>
                  <a:cubicBezTo>
                    <a:pt x="12" y="36"/>
                    <a:pt x="12" y="36"/>
                    <a:pt x="12" y="36"/>
                  </a:cubicBezTo>
                  <a:cubicBezTo>
                    <a:pt x="12" y="36"/>
                    <a:pt x="12" y="36"/>
                    <a:pt x="12" y="37"/>
                  </a:cubicBezTo>
                  <a:cubicBezTo>
                    <a:pt x="12" y="37"/>
                    <a:pt x="12" y="37"/>
                    <a:pt x="12" y="37"/>
                  </a:cubicBezTo>
                  <a:cubicBezTo>
                    <a:pt x="12" y="37"/>
                    <a:pt x="12" y="37"/>
                    <a:pt x="12" y="38"/>
                  </a:cubicBezTo>
                  <a:cubicBezTo>
                    <a:pt x="12" y="38"/>
                    <a:pt x="12" y="38"/>
                    <a:pt x="12" y="38"/>
                  </a:cubicBezTo>
                  <a:cubicBezTo>
                    <a:pt x="12" y="38"/>
                    <a:pt x="12" y="38"/>
                    <a:pt x="12" y="38"/>
                  </a:cubicBezTo>
                  <a:cubicBezTo>
                    <a:pt x="12" y="39"/>
                    <a:pt x="12" y="39"/>
                    <a:pt x="12" y="39"/>
                  </a:cubicBezTo>
                  <a:cubicBezTo>
                    <a:pt x="12" y="40"/>
                    <a:pt x="11" y="40"/>
                    <a:pt x="11" y="40"/>
                  </a:cubicBezTo>
                  <a:cubicBezTo>
                    <a:pt x="12" y="40"/>
                    <a:pt x="12" y="40"/>
                    <a:pt x="12" y="40"/>
                  </a:cubicBezTo>
                  <a:cubicBezTo>
                    <a:pt x="12" y="40"/>
                    <a:pt x="12" y="41"/>
                    <a:pt x="12" y="41"/>
                  </a:cubicBezTo>
                  <a:cubicBezTo>
                    <a:pt x="12" y="41"/>
                    <a:pt x="12" y="41"/>
                    <a:pt x="12" y="41"/>
                  </a:cubicBezTo>
                  <a:cubicBezTo>
                    <a:pt x="12" y="42"/>
                    <a:pt x="12" y="42"/>
                    <a:pt x="12" y="42"/>
                  </a:cubicBezTo>
                  <a:cubicBezTo>
                    <a:pt x="12" y="42"/>
                    <a:pt x="12" y="42"/>
                    <a:pt x="12" y="43"/>
                  </a:cubicBezTo>
                  <a:cubicBezTo>
                    <a:pt x="12" y="44"/>
                    <a:pt x="12" y="45"/>
                    <a:pt x="12" y="46"/>
                  </a:cubicBezTo>
                  <a:cubicBezTo>
                    <a:pt x="12" y="47"/>
                    <a:pt x="12" y="47"/>
                    <a:pt x="12" y="47"/>
                  </a:cubicBezTo>
                  <a:cubicBezTo>
                    <a:pt x="12" y="48"/>
                    <a:pt x="12" y="47"/>
                    <a:pt x="12" y="48"/>
                  </a:cubicBezTo>
                  <a:cubicBezTo>
                    <a:pt x="12" y="49"/>
                    <a:pt x="12" y="50"/>
                    <a:pt x="11" y="51"/>
                  </a:cubicBezTo>
                  <a:cubicBezTo>
                    <a:pt x="11" y="51"/>
                    <a:pt x="12" y="50"/>
                    <a:pt x="11" y="50"/>
                  </a:cubicBezTo>
                  <a:cubicBezTo>
                    <a:pt x="11" y="49"/>
                    <a:pt x="11" y="50"/>
                    <a:pt x="11" y="50"/>
                  </a:cubicBezTo>
                  <a:cubicBezTo>
                    <a:pt x="11" y="50"/>
                    <a:pt x="11" y="51"/>
                    <a:pt x="11" y="51"/>
                  </a:cubicBezTo>
                  <a:cubicBezTo>
                    <a:pt x="11" y="51"/>
                    <a:pt x="11" y="51"/>
                    <a:pt x="11" y="51"/>
                  </a:cubicBezTo>
                  <a:cubicBezTo>
                    <a:pt x="11" y="52"/>
                    <a:pt x="11" y="53"/>
                    <a:pt x="11" y="53"/>
                  </a:cubicBezTo>
                  <a:cubicBezTo>
                    <a:pt x="11" y="54"/>
                    <a:pt x="11" y="55"/>
                    <a:pt x="11" y="56"/>
                  </a:cubicBezTo>
                  <a:cubicBezTo>
                    <a:pt x="11" y="56"/>
                    <a:pt x="11" y="58"/>
                    <a:pt x="11" y="59"/>
                  </a:cubicBezTo>
                  <a:cubicBezTo>
                    <a:pt x="12" y="59"/>
                    <a:pt x="11" y="60"/>
                    <a:pt x="11" y="61"/>
                  </a:cubicBezTo>
                  <a:cubicBezTo>
                    <a:pt x="11" y="61"/>
                    <a:pt x="12" y="62"/>
                    <a:pt x="12" y="63"/>
                  </a:cubicBezTo>
                  <a:cubicBezTo>
                    <a:pt x="12" y="63"/>
                    <a:pt x="12" y="64"/>
                    <a:pt x="12" y="65"/>
                  </a:cubicBezTo>
                  <a:cubicBezTo>
                    <a:pt x="12" y="66"/>
                    <a:pt x="11" y="66"/>
                    <a:pt x="12" y="67"/>
                  </a:cubicBezTo>
                  <a:cubicBezTo>
                    <a:pt x="12" y="67"/>
                    <a:pt x="12" y="67"/>
                    <a:pt x="12" y="68"/>
                  </a:cubicBezTo>
                  <a:cubicBezTo>
                    <a:pt x="12" y="68"/>
                    <a:pt x="12" y="68"/>
                    <a:pt x="12" y="68"/>
                  </a:cubicBezTo>
                  <a:cubicBezTo>
                    <a:pt x="12" y="69"/>
                    <a:pt x="12" y="70"/>
                    <a:pt x="12" y="71"/>
                  </a:cubicBezTo>
                  <a:cubicBezTo>
                    <a:pt x="12" y="71"/>
                    <a:pt x="12" y="71"/>
                    <a:pt x="12" y="72"/>
                  </a:cubicBezTo>
                  <a:cubicBezTo>
                    <a:pt x="12" y="72"/>
                    <a:pt x="12" y="72"/>
                    <a:pt x="12" y="73"/>
                  </a:cubicBezTo>
                  <a:cubicBezTo>
                    <a:pt x="12" y="73"/>
                    <a:pt x="12" y="73"/>
                    <a:pt x="12" y="73"/>
                  </a:cubicBezTo>
                  <a:cubicBezTo>
                    <a:pt x="12" y="73"/>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3" y="74"/>
                    <a:pt x="13" y="74"/>
                    <a:pt x="13" y="74"/>
                  </a:cubicBezTo>
                  <a:cubicBezTo>
                    <a:pt x="13" y="74"/>
                    <a:pt x="13" y="74"/>
                    <a:pt x="12" y="74"/>
                  </a:cubicBezTo>
                  <a:cubicBezTo>
                    <a:pt x="12" y="74"/>
                    <a:pt x="13" y="74"/>
                    <a:pt x="13" y="74"/>
                  </a:cubicBezTo>
                  <a:cubicBezTo>
                    <a:pt x="13" y="74"/>
                    <a:pt x="13" y="74"/>
                    <a:pt x="13" y="74"/>
                  </a:cubicBezTo>
                  <a:cubicBezTo>
                    <a:pt x="12" y="74"/>
                    <a:pt x="12" y="75"/>
                    <a:pt x="12" y="75"/>
                  </a:cubicBezTo>
                  <a:cubicBezTo>
                    <a:pt x="12" y="75"/>
                    <a:pt x="12" y="75"/>
                    <a:pt x="12" y="75"/>
                  </a:cubicBezTo>
                  <a:cubicBezTo>
                    <a:pt x="12" y="75"/>
                    <a:pt x="12" y="75"/>
                    <a:pt x="11" y="75"/>
                  </a:cubicBezTo>
                  <a:cubicBezTo>
                    <a:pt x="11" y="75"/>
                    <a:pt x="11" y="75"/>
                    <a:pt x="11" y="75"/>
                  </a:cubicBezTo>
                  <a:cubicBezTo>
                    <a:pt x="11" y="75"/>
                    <a:pt x="12" y="75"/>
                    <a:pt x="12" y="75"/>
                  </a:cubicBezTo>
                  <a:cubicBezTo>
                    <a:pt x="12" y="75"/>
                    <a:pt x="11" y="75"/>
                    <a:pt x="11" y="75"/>
                  </a:cubicBezTo>
                  <a:cubicBezTo>
                    <a:pt x="11" y="76"/>
                    <a:pt x="12" y="75"/>
                    <a:pt x="12" y="75"/>
                  </a:cubicBezTo>
                  <a:cubicBezTo>
                    <a:pt x="12" y="76"/>
                    <a:pt x="12" y="76"/>
                    <a:pt x="11" y="76"/>
                  </a:cubicBezTo>
                  <a:cubicBezTo>
                    <a:pt x="11" y="76"/>
                    <a:pt x="12" y="76"/>
                    <a:pt x="12" y="76"/>
                  </a:cubicBezTo>
                  <a:cubicBezTo>
                    <a:pt x="12" y="76"/>
                    <a:pt x="12" y="76"/>
                    <a:pt x="11"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3" y="76"/>
                  </a:cubicBezTo>
                  <a:cubicBezTo>
                    <a:pt x="13" y="76"/>
                    <a:pt x="13" y="76"/>
                    <a:pt x="13" y="76"/>
                  </a:cubicBezTo>
                  <a:cubicBezTo>
                    <a:pt x="13" y="76"/>
                    <a:pt x="13" y="76"/>
                    <a:pt x="12" y="76"/>
                  </a:cubicBezTo>
                  <a:cubicBezTo>
                    <a:pt x="13" y="76"/>
                    <a:pt x="13" y="76"/>
                    <a:pt x="13" y="76"/>
                  </a:cubicBezTo>
                  <a:cubicBezTo>
                    <a:pt x="13" y="76"/>
                    <a:pt x="13" y="76"/>
                    <a:pt x="13" y="76"/>
                  </a:cubicBezTo>
                  <a:cubicBezTo>
                    <a:pt x="13" y="76"/>
                    <a:pt x="13" y="76"/>
                    <a:pt x="13" y="76"/>
                  </a:cubicBezTo>
                  <a:cubicBezTo>
                    <a:pt x="13" y="76"/>
                    <a:pt x="13" y="76"/>
                    <a:pt x="13" y="76"/>
                  </a:cubicBezTo>
                  <a:cubicBezTo>
                    <a:pt x="13" y="76"/>
                    <a:pt x="13" y="75"/>
                    <a:pt x="13" y="75"/>
                  </a:cubicBezTo>
                  <a:cubicBezTo>
                    <a:pt x="13" y="75"/>
                    <a:pt x="13" y="75"/>
                    <a:pt x="13" y="75"/>
                  </a:cubicBezTo>
                  <a:cubicBezTo>
                    <a:pt x="13" y="75"/>
                    <a:pt x="13" y="75"/>
                    <a:pt x="13" y="75"/>
                  </a:cubicBezTo>
                  <a:cubicBezTo>
                    <a:pt x="13" y="75"/>
                    <a:pt x="13" y="75"/>
                    <a:pt x="13" y="75"/>
                  </a:cubicBezTo>
                  <a:cubicBezTo>
                    <a:pt x="13" y="75"/>
                    <a:pt x="13" y="75"/>
                    <a:pt x="13" y="75"/>
                  </a:cubicBezTo>
                  <a:cubicBezTo>
                    <a:pt x="13" y="75"/>
                    <a:pt x="13" y="75"/>
                    <a:pt x="13" y="75"/>
                  </a:cubicBezTo>
                  <a:cubicBezTo>
                    <a:pt x="14" y="75"/>
                    <a:pt x="13" y="75"/>
                    <a:pt x="13" y="75"/>
                  </a:cubicBezTo>
                  <a:cubicBezTo>
                    <a:pt x="13" y="75"/>
                    <a:pt x="13" y="75"/>
                    <a:pt x="13"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3" y="75"/>
                  </a:cubicBezTo>
                  <a:cubicBezTo>
                    <a:pt x="13" y="75"/>
                    <a:pt x="13"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5"/>
                  </a:cubicBezTo>
                  <a:cubicBezTo>
                    <a:pt x="14" y="75"/>
                    <a:pt x="14" y="75"/>
                    <a:pt x="14" y="74"/>
                  </a:cubicBezTo>
                  <a:cubicBezTo>
                    <a:pt x="14" y="74"/>
                    <a:pt x="14" y="74"/>
                    <a:pt x="14" y="74"/>
                  </a:cubicBezTo>
                  <a:cubicBezTo>
                    <a:pt x="14" y="74"/>
                    <a:pt x="14" y="74"/>
                    <a:pt x="14" y="75"/>
                  </a:cubicBezTo>
                  <a:cubicBezTo>
                    <a:pt x="13" y="75"/>
                    <a:pt x="13" y="74"/>
                    <a:pt x="13" y="74"/>
                  </a:cubicBezTo>
                  <a:cubicBezTo>
                    <a:pt x="13" y="74"/>
                    <a:pt x="13" y="74"/>
                    <a:pt x="13" y="75"/>
                  </a:cubicBezTo>
                  <a:cubicBezTo>
                    <a:pt x="13" y="75"/>
                    <a:pt x="13" y="74"/>
                    <a:pt x="13" y="73"/>
                  </a:cubicBezTo>
                  <a:cubicBezTo>
                    <a:pt x="13" y="73"/>
                    <a:pt x="13" y="73"/>
                    <a:pt x="13" y="73"/>
                  </a:cubicBezTo>
                  <a:cubicBezTo>
                    <a:pt x="13" y="73"/>
                    <a:pt x="14" y="73"/>
                    <a:pt x="14" y="72"/>
                  </a:cubicBezTo>
                  <a:cubicBezTo>
                    <a:pt x="14" y="72"/>
                    <a:pt x="14" y="72"/>
                    <a:pt x="14" y="72"/>
                  </a:cubicBezTo>
                  <a:cubicBezTo>
                    <a:pt x="13" y="72"/>
                    <a:pt x="13" y="73"/>
                    <a:pt x="13" y="73"/>
                  </a:cubicBezTo>
                  <a:cubicBezTo>
                    <a:pt x="13" y="72"/>
                    <a:pt x="13" y="72"/>
                    <a:pt x="13" y="72"/>
                  </a:cubicBezTo>
                  <a:cubicBezTo>
                    <a:pt x="13" y="72"/>
                    <a:pt x="13" y="72"/>
                    <a:pt x="13" y="72"/>
                  </a:cubicBezTo>
                  <a:cubicBezTo>
                    <a:pt x="13" y="71"/>
                    <a:pt x="13" y="71"/>
                    <a:pt x="13" y="71"/>
                  </a:cubicBezTo>
                  <a:cubicBezTo>
                    <a:pt x="13" y="71"/>
                    <a:pt x="13" y="71"/>
                    <a:pt x="13" y="71"/>
                  </a:cubicBezTo>
                  <a:cubicBezTo>
                    <a:pt x="13" y="70"/>
                    <a:pt x="13" y="70"/>
                    <a:pt x="13" y="70"/>
                  </a:cubicBezTo>
                  <a:cubicBezTo>
                    <a:pt x="13" y="70"/>
                    <a:pt x="13" y="70"/>
                    <a:pt x="13" y="70"/>
                  </a:cubicBezTo>
                  <a:cubicBezTo>
                    <a:pt x="13" y="70"/>
                    <a:pt x="13" y="70"/>
                    <a:pt x="13" y="70"/>
                  </a:cubicBezTo>
                  <a:cubicBezTo>
                    <a:pt x="13" y="70"/>
                    <a:pt x="13" y="69"/>
                    <a:pt x="13" y="69"/>
                  </a:cubicBezTo>
                  <a:cubicBezTo>
                    <a:pt x="13" y="69"/>
                    <a:pt x="13" y="69"/>
                    <a:pt x="13" y="68"/>
                  </a:cubicBezTo>
                  <a:cubicBezTo>
                    <a:pt x="13" y="68"/>
                    <a:pt x="13" y="69"/>
                    <a:pt x="13" y="69"/>
                  </a:cubicBezTo>
                  <a:cubicBezTo>
                    <a:pt x="13" y="69"/>
                    <a:pt x="13" y="69"/>
                    <a:pt x="13" y="69"/>
                  </a:cubicBezTo>
                  <a:cubicBezTo>
                    <a:pt x="13" y="68"/>
                    <a:pt x="13" y="68"/>
                    <a:pt x="13" y="68"/>
                  </a:cubicBezTo>
                  <a:cubicBezTo>
                    <a:pt x="13" y="68"/>
                    <a:pt x="13" y="68"/>
                    <a:pt x="12" y="68"/>
                  </a:cubicBezTo>
                  <a:cubicBezTo>
                    <a:pt x="12" y="69"/>
                    <a:pt x="12" y="69"/>
                    <a:pt x="12" y="69"/>
                  </a:cubicBezTo>
                  <a:cubicBezTo>
                    <a:pt x="12" y="69"/>
                    <a:pt x="12" y="68"/>
                    <a:pt x="12" y="68"/>
                  </a:cubicBezTo>
                  <a:cubicBezTo>
                    <a:pt x="13" y="68"/>
                    <a:pt x="13" y="68"/>
                    <a:pt x="13" y="68"/>
                  </a:cubicBezTo>
                  <a:cubicBezTo>
                    <a:pt x="13" y="68"/>
                    <a:pt x="13" y="67"/>
                    <a:pt x="13" y="66"/>
                  </a:cubicBezTo>
                  <a:cubicBezTo>
                    <a:pt x="13" y="66"/>
                    <a:pt x="13" y="67"/>
                    <a:pt x="12" y="67"/>
                  </a:cubicBezTo>
                  <a:cubicBezTo>
                    <a:pt x="12" y="66"/>
                    <a:pt x="13" y="65"/>
                    <a:pt x="13" y="65"/>
                  </a:cubicBezTo>
                  <a:cubicBezTo>
                    <a:pt x="12" y="64"/>
                    <a:pt x="13" y="64"/>
                    <a:pt x="13" y="64"/>
                  </a:cubicBezTo>
                  <a:cubicBezTo>
                    <a:pt x="13" y="63"/>
                    <a:pt x="12" y="64"/>
                    <a:pt x="12" y="63"/>
                  </a:cubicBezTo>
                  <a:cubicBezTo>
                    <a:pt x="13" y="63"/>
                    <a:pt x="12" y="62"/>
                    <a:pt x="13" y="62"/>
                  </a:cubicBezTo>
                  <a:cubicBezTo>
                    <a:pt x="13" y="62"/>
                    <a:pt x="12" y="62"/>
                    <a:pt x="12" y="62"/>
                  </a:cubicBezTo>
                  <a:cubicBezTo>
                    <a:pt x="12" y="61"/>
                    <a:pt x="12" y="61"/>
                    <a:pt x="12" y="61"/>
                  </a:cubicBezTo>
                  <a:cubicBezTo>
                    <a:pt x="12" y="61"/>
                    <a:pt x="12" y="61"/>
                    <a:pt x="12" y="61"/>
                  </a:cubicBezTo>
                  <a:cubicBezTo>
                    <a:pt x="12" y="61"/>
                    <a:pt x="12" y="61"/>
                    <a:pt x="13" y="61"/>
                  </a:cubicBezTo>
                  <a:cubicBezTo>
                    <a:pt x="12" y="61"/>
                    <a:pt x="12" y="61"/>
                    <a:pt x="12" y="61"/>
                  </a:cubicBezTo>
                  <a:cubicBezTo>
                    <a:pt x="12" y="60"/>
                    <a:pt x="12" y="60"/>
                    <a:pt x="12" y="60"/>
                  </a:cubicBezTo>
                  <a:cubicBezTo>
                    <a:pt x="12" y="59"/>
                    <a:pt x="12" y="59"/>
                    <a:pt x="12" y="58"/>
                  </a:cubicBezTo>
                  <a:cubicBezTo>
                    <a:pt x="12" y="58"/>
                    <a:pt x="12" y="58"/>
                    <a:pt x="12" y="58"/>
                  </a:cubicBezTo>
                  <a:cubicBezTo>
                    <a:pt x="12" y="57"/>
                    <a:pt x="12" y="58"/>
                    <a:pt x="12" y="58"/>
                  </a:cubicBezTo>
                  <a:cubicBezTo>
                    <a:pt x="12" y="57"/>
                    <a:pt x="12" y="57"/>
                    <a:pt x="12" y="57"/>
                  </a:cubicBezTo>
                  <a:cubicBezTo>
                    <a:pt x="12" y="56"/>
                    <a:pt x="12" y="57"/>
                    <a:pt x="12" y="56"/>
                  </a:cubicBezTo>
                  <a:cubicBezTo>
                    <a:pt x="12" y="56"/>
                    <a:pt x="12" y="55"/>
                    <a:pt x="12" y="54"/>
                  </a:cubicBezTo>
                  <a:cubicBezTo>
                    <a:pt x="12" y="54"/>
                    <a:pt x="12" y="54"/>
                    <a:pt x="12" y="54"/>
                  </a:cubicBezTo>
                  <a:cubicBezTo>
                    <a:pt x="12" y="54"/>
                    <a:pt x="12" y="53"/>
                    <a:pt x="12" y="52"/>
                  </a:cubicBezTo>
                  <a:cubicBezTo>
                    <a:pt x="13" y="53"/>
                    <a:pt x="13" y="52"/>
                    <a:pt x="13" y="53"/>
                  </a:cubicBezTo>
                  <a:cubicBezTo>
                    <a:pt x="13" y="53"/>
                    <a:pt x="13" y="53"/>
                    <a:pt x="13" y="53"/>
                  </a:cubicBezTo>
                  <a:cubicBezTo>
                    <a:pt x="13" y="52"/>
                    <a:pt x="12" y="52"/>
                    <a:pt x="12" y="52"/>
                  </a:cubicBezTo>
                  <a:cubicBezTo>
                    <a:pt x="12" y="51"/>
                    <a:pt x="12" y="51"/>
                    <a:pt x="12" y="51"/>
                  </a:cubicBezTo>
                  <a:cubicBezTo>
                    <a:pt x="12" y="51"/>
                    <a:pt x="12" y="50"/>
                    <a:pt x="12" y="50"/>
                  </a:cubicBezTo>
                  <a:cubicBezTo>
                    <a:pt x="12" y="49"/>
                    <a:pt x="12" y="48"/>
                    <a:pt x="12" y="47"/>
                  </a:cubicBezTo>
                  <a:cubicBezTo>
                    <a:pt x="12" y="47"/>
                    <a:pt x="12" y="47"/>
                    <a:pt x="12" y="46"/>
                  </a:cubicBezTo>
                  <a:cubicBezTo>
                    <a:pt x="12" y="46"/>
                    <a:pt x="12" y="46"/>
                    <a:pt x="12" y="46"/>
                  </a:cubicBezTo>
                  <a:cubicBezTo>
                    <a:pt x="12" y="46"/>
                    <a:pt x="13" y="46"/>
                    <a:pt x="13" y="46"/>
                  </a:cubicBezTo>
                  <a:cubicBezTo>
                    <a:pt x="13" y="46"/>
                    <a:pt x="13" y="46"/>
                    <a:pt x="13" y="46"/>
                  </a:cubicBezTo>
                  <a:cubicBezTo>
                    <a:pt x="14" y="46"/>
                    <a:pt x="14" y="46"/>
                    <a:pt x="14" y="46"/>
                  </a:cubicBezTo>
                  <a:cubicBezTo>
                    <a:pt x="15" y="46"/>
                    <a:pt x="14" y="46"/>
                    <a:pt x="15" y="45"/>
                  </a:cubicBezTo>
                  <a:cubicBezTo>
                    <a:pt x="15" y="45"/>
                    <a:pt x="14" y="46"/>
                    <a:pt x="14" y="45"/>
                  </a:cubicBezTo>
                  <a:cubicBezTo>
                    <a:pt x="15" y="45"/>
                    <a:pt x="15" y="46"/>
                    <a:pt x="16" y="45"/>
                  </a:cubicBezTo>
                  <a:cubicBezTo>
                    <a:pt x="16" y="45"/>
                    <a:pt x="16" y="45"/>
                    <a:pt x="16" y="45"/>
                  </a:cubicBezTo>
                  <a:cubicBezTo>
                    <a:pt x="16" y="45"/>
                    <a:pt x="17" y="45"/>
                    <a:pt x="17" y="45"/>
                  </a:cubicBezTo>
                  <a:cubicBezTo>
                    <a:pt x="17" y="45"/>
                    <a:pt x="17" y="45"/>
                    <a:pt x="17" y="45"/>
                  </a:cubicBezTo>
                  <a:cubicBezTo>
                    <a:pt x="18" y="45"/>
                    <a:pt x="19" y="44"/>
                    <a:pt x="20" y="44"/>
                  </a:cubicBezTo>
                  <a:cubicBezTo>
                    <a:pt x="20" y="44"/>
                    <a:pt x="20" y="44"/>
                    <a:pt x="20" y="44"/>
                  </a:cubicBezTo>
                  <a:cubicBezTo>
                    <a:pt x="20" y="44"/>
                    <a:pt x="20" y="44"/>
                    <a:pt x="21" y="44"/>
                  </a:cubicBezTo>
                  <a:cubicBezTo>
                    <a:pt x="21" y="44"/>
                    <a:pt x="21" y="44"/>
                    <a:pt x="20" y="44"/>
                  </a:cubicBezTo>
                  <a:cubicBezTo>
                    <a:pt x="20" y="44"/>
                    <a:pt x="21" y="44"/>
                    <a:pt x="22" y="44"/>
                  </a:cubicBezTo>
                  <a:cubicBezTo>
                    <a:pt x="22" y="44"/>
                    <a:pt x="22" y="44"/>
                    <a:pt x="22" y="44"/>
                  </a:cubicBezTo>
                  <a:cubicBezTo>
                    <a:pt x="22" y="44"/>
                    <a:pt x="22" y="44"/>
                    <a:pt x="22" y="44"/>
                  </a:cubicBezTo>
                  <a:cubicBezTo>
                    <a:pt x="22" y="44"/>
                    <a:pt x="23" y="44"/>
                    <a:pt x="23" y="44"/>
                  </a:cubicBezTo>
                  <a:cubicBezTo>
                    <a:pt x="24" y="44"/>
                    <a:pt x="24" y="44"/>
                    <a:pt x="24" y="43"/>
                  </a:cubicBezTo>
                  <a:cubicBezTo>
                    <a:pt x="24" y="43"/>
                    <a:pt x="24" y="44"/>
                    <a:pt x="25" y="43"/>
                  </a:cubicBezTo>
                  <a:cubicBezTo>
                    <a:pt x="25" y="43"/>
                    <a:pt x="25" y="43"/>
                    <a:pt x="24" y="43"/>
                  </a:cubicBezTo>
                  <a:cubicBezTo>
                    <a:pt x="25" y="43"/>
                    <a:pt x="25" y="43"/>
                    <a:pt x="25" y="43"/>
                  </a:cubicBezTo>
                  <a:cubicBezTo>
                    <a:pt x="26" y="43"/>
                    <a:pt x="25" y="43"/>
                    <a:pt x="26" y="43"/>
                  </a:cubicBezTo>
                  <a:cubicBezTo>
                    <a:pt x="26" y="43"/>
                    <a:pt x="26" y="43"/>
                    <a:pt x="26" y="43"/>
                  </a:cubicBezTo>
                  <a:cubicBezTo>
                    <a:pt x="27" y="43"/>
                    <a:pt x="27" y="43"/>
                    <a:pt x="27" y="43"/>
                  </a:cubicBezTo>
                  <a:cubicBezTo>
                    <a:pt x="28" y="43"/>
                    <a:pt x="28" y="43"/>
                    <a:pt x="28" y="43"/>
                  </a:cubicBezTo>
                  <a:cubicBezTo>
                    <a:pt x="28" y="43"/>
                    <a:pt x="28" y="43"/>
                    <a:pt x="28" y="43"/>
                  </a:cubicBezTo>
                  <a:cubicBezTo>
                    <a:pt x="28" y="43"/>
                    <a:pt x="29" y="43"/>
                    <a:pt x="29" y="42"/>
                  </a:cubicBezTo>
                  <a:cubicBezTo>
                    <a:pt x="30" y="42"/>
                    <a:pt x="30" y="42"/>
                    <a:pt x="30" y="42"/>
                  </a:cubicBezTo>
                  <a:cubicBezTo>
                    <a:pt x="31" y="42"/>
                    <a:pt x="31" y="42"/>
                    <a:pt x="31" y="42"/>
                  </a:cubicBezTo>
                  <a:cubicBezTo>
                    <a:pt x="31" y="42"/>
                    <a:pt x="32" y="42"/>
                    <a:pt x="32" y="42"/>
                  </a:cubicBezTo>
                  <a:cubicBezTo>
                    <a:pt x="32" y="42"/>
                    <a:pt x="32" y="42"/>
                    <a:pt x="32" y="42"/>
                  </a:cubicBezTo>
                  <a:cubicBezTo>
                    <a:pt x="32" y="42"/>
                    <a:pt x="33" y="43"/>
                    <a:pt x="33" y="42"/>
                  </a:cubicBezTo>
                  <a:cubicBezTo>
                    <a:pt x="34" y="42"/>
                    <a:pt x="34" y="42"/>
                    <a:pt x="35" y="42"/>
                  </a:cubicBezTo>
                  <a:cubicBezTo>
                    <a:pt x="35" y="42"/>
                    <a:pt x="36" y="42"/>
                    <a:pt x="36" y="42"/>
                  </a:cubicBezTo>
                  <a:cubicBezTo>
                    <a:pt x="36" y="42"/>
                    <a:pt x="36" y="42"/>
                    <a:pt x="36" y="42"/>
                  </a:cubicBezTo>
                  <a:cubicBezTo>
                    <a:pt x="36" y="42"/>
                    <a:pt x="36" y="42"/>
                    <a:pt x="37" y="42"/>
                  </a:cubicBezTo>
                  <a:cubicBezTo>
                    <a:pt x="37" y="42"/>
                    <a:pt x="37" y="42"/>
                    <a:pt x="37" y="42"/>
                  </a:cubicBezTo>
                  <a:cubicBezTo>
                    <a:pt x="38" y="42"/>
                    <a:pt x="39" y="42"/>
                    <a:pt x="40" y="42"/>
                  </a:cubicBezTo>
                  <a:cubicBezTo>
                    <a:pt x="41" y="42"/>
                    <a:pt x="42" y="42"/>
                    <a:pt x="43" y="42"/>
                  </a:cubicBezTo>
                  <a:cubicBezTo>
                    <a:pt x="44" y="42"/>
                    <a:pt x="44" y="42"/>
                    <a:pt x="44" y="43"/>
                  </a:cubicBezTo>
                  <a:cubicBezTo>
                    <a:pt x="45" y="42"/>
                    <a:pt x="46" y="43"/>
                    <a:pt x="47" y="43"/>
                  </a:cubicBezTo>
                  <a:cubicBezTo>
                    <a:pt x="48" y="43"/>
                    <a:pt x="49" y="43"/>
                    <a:pt x="50" y="44"/>
                  </a:cubicBezTo>
                  <a:cubicBezTo>
                    <a:pt x="51" y="44"/>
                    <a:pt x="51" y="44"/>
                    <a:pt x="51" y="44"/>
                  </a:cubicBezTo>
                  <a:cubicBezTo>
                    <a:pt x="51" y="44"/>
                    <a:pt x="51" y="44"/>
                    <a:pt x="51" y="45"/>
                  </a:cubicBezTo>
                  <a:cubicBezTo>
                    <a:pt x="52" y="44"/>
                    <a:pt x="51" y="44"/>
                    <a:pt x="51" y="44"/>
                  </a:cubicBezTo>
                  <a:cubicBezTo>
                    <a:pt x="52" y="44"/>
                    <a:pt x="52" y="44"/>
                    <a:pt x="52" y="45"/>
                  </a:cubicBezTo>
                  <a:cubicBezTo>
                    <a:pt x="53" y="45"/>
                    <a:pt x="53" y="45"/>
                    <a:pt x="53" y="44"/>
                  </a:cubicBezTo>
                  <a:cubicBezTo>
                    <a:pt x="54" y="45"/>
                    <a:pt x="54" y="45"/>
                    <a:pt x="54" y="45"/>
                  </a:cubicBezTo>
                  <a:cubicBezTo>
                    <a:pt x="55" y="45"/>
                    <a:pt x="55" y="46"/>
                    <a:pt x="56" y="46"/>
                  </a:cubicBezTo>
                  <a:cubicBezTo>
                    <a:pt x="56" y="46"/>
                    <a:pt x="56" y="46"/>
                    <a:pt x="56" y="46"/>
                  </a:cubicBezTo>
                  <a:cubicBezTo>
                    <a:pt x="56" y="46"/>
                    <a:pt x="56" y="46"/>
                    <a:pt x="56" y="46"/>
                  </a:cubicBezTo>
                  <a:cubicBezTo>
                    <a:pt x="55" y="46"/>
                    <a:pt x="55" y="46"/>
                    <a:pt x="55" y="47"/>
                  </a:cubicBezTo>
                  <a:cubicBezTo>
                    <a:pt x="55" y="47"/>
                    <a:pt x="55" y="47"/>
                    <a:pt x="55" y="47"/>
                  </a:cubicBezTo>
                  <a:cubicBezTo>
                    <a:pt x="55" y="47"/>
                    <a:pt x="55" y="47"/>
                    <a:pt x="55" y="47"/>
                  </a:cubicBezTo>
                  <a:cubicBezTo>
                    <a:pt x="55" y="47"/>
                    <a:pt x="55" y="48"/>
                    <a:pt x="55" y="48"/>
                  </a:cubicBezTo>
                  <a:cubicBezTo>
                    <a:pt x="55" y="49"/>
                    <a:pt x="55" y="50"/>
                    <a:pt x="55" y="50"/>
                  </a:cubicBezTo>
                  <a:cubicBezTo>
                    <a:pt x="55" y="51"/>
                    <a:pt x="55" y="51"/>
                    <a:pt x="55" y="51"/>
                  </a:cubicBezTo>
                  <a:cubicBezTo>
                    <a:pt x="55" y="51"/>
                    <a:pt x="55" y="51"/>
                    <a:pt x="55" y="52"/>
                  </a:cubicBezTo>
                  <a:cubicBezTo>
                    <a:pt x="55" y="52"/>
                    <a:pt x="55" y="52"/>
                    <a:pt x="55" y="53"/>
                  </a:cubicBezTo>
                  <a:cubicBezTo>
                    <a:pt x="55" y="53"/>
                    <a:pt x="55" y="53"/>
                    <a:pt x="55" y="54"/>
                  </a:cubicBezTo>
                  <a:cubicBezTo>
                    <a:pt x="55" y="55"/>
                    <a:pt x="55" y="52"/>
                    <a:pt x="55" y="54"/>
                  </a:cubicBezTo>
                  <a:cubicBezTo>
                    <a:pt x="55" y="54"/>
                    <a:pt x="55" y="54"/>
                    <a:pt x="55" y="55"/>
                  </a:cubicBezTo>
                  <a:cubicBezTo>
                    <a:pt x="55" y="55"/>
                    <a:pt x="56" y="55"/>
                    <a:pt x="56" y="55"/>
                  </a:cubicBezTo>
                  <a:cubicBezTo>
                    <a:pt x="56" y="56"/>
                    <a:pt x="56" y="56"/>
                    <a:pt x="56" y="56"/>
                  </a:cubicBezTo>
                  <a:cubicBezTo>
                    <a:pt x="56" y="56"/>
                    <a:pt x="56" y="56"/>
                    <a:pt x="56" y="56"/>
                  </a:cubicBezTo>
                  <a:cubicBezTo>
                    <a:pt x="56" y="56"/>
                    <a:pt x="56" y="56"/>
                    <a:pt x="56" y="56"/>
                  </a:cubicBezTo>
                  <a:cubicBezTo>
                    <a:pt x="56" y="57"/>
                    <a:pt x="56" y="58"/>
                    <a:pt x="56" y="59"/>
                  </a:cubicBezTo>
                  <a:cubicBezTo>
                    <a:pt x="56" y="59"/>
                    <a:pt x="56" y="59"/>
                    <a:pt x="56" y="59"/>
                  </a:cubicBezTo>
                  <a:cubicBezTo>
                    <a:pt x="56" y="60"/>
                    <a:pt x="56" y="61"/>
                    <a:pt x="57" y="61"/>
                  </a:cubicBezTo>
                  <a:cubicBezTo>
                    <a:pt x="57" y="61"/>
                    <a:pt x="57" y="62"/>
                    <a:pt x="57" y="62"/>
                  </a:cubicBezTo>
                  <a:cubicBezTo>
                    <a:pt x="57" y="62"/>
                    <a:pt x="57" y="62"/>
                    <a:pt x="57" y="62"/>
                  </a:cubicBezTo>
                  <a:cubicBezTo>
                    <a:pt x="57" y="62"/>
                    <a:pt x="57" y="62"/>
                    <a:pt x="57" y="62"/>
                  </a:cubicBezTo>
                  <a:cubicBezTo>
                    <a:pt x="57" y="62"/>
                    <a:pt x="57" y="63"/>
                    <a:pt x="57" y="63"/>
                  </a:cubicBezTo>
                  <a:cubicBezTo>
                    <a:pt x="57" y="63"/>
                    <a:pt x="57" y="63"/>
                    <a:pt x="57" y="64"/>
                  </a:cubicBezTo>
                  <a:cubicBezTo>
                    <a:pt x="57" y="64"/>
                    <a:pt x="57" y="63"/>
                    <a:pt x="57" y="63"/>
                  </a:cubicBezTo>
                  <a:cubicBezTo>
                    <a:pt x="57" y="63"/>
                    <a:pt x="57" y="64"/>
                    <a:pt x="57" y="64"/>
                  </a:cubicBezTo>
                  <a:cubicBezTo>
                    <a:pt x="57" y="64"/>
                    <a:pt x="57" y="65"/>
                    <a:pt x="57" y="64"/>
                  </a:cubicBezTo>
                  <a:cubicBezTo>
                    <a:pt x="57" y="64"/>
                    <a:pt x="57" y="64"/>
                    <a:pt x="57" y="65"/>
                  </a:cubicBezTo>
                  <a:cubicBezTo>
                    <a:pt x="57" y="65"/>
                    <a:pt x="57" y="65"/>
                    <a:pt x="57" y="65"/>
                  </a:cubicBezTo>
                  <a:cubicBezTo>
                    <a:pt x="57" y="65"/>
                    <a:pt x="57" y="65"/>
                    <a:pt x="57" y="65"/>
                  </a:cubicBezTo>
                  <a:cubicBezTo>
                    <a:pt x="57" y="65"/>
                    <a:pt x="57" y="65"/>
                    <a:pt x="57" y="65"/>
                  </a:cubicBezTo>
                  <a:cubicBezTo>
                    <a:pt x="58" y="65"/>
                    <a:pt x="57" y="66"/>
                    <a:pt x="58" y="66"/>
                  </a:cubicBezTo>
                  <a:cubicBezTo>
                    <a:pt x="58" y="67"/>
                    <a:pt x="58" y="67"/>
                    <a:pt x="58" y="68"/>
                  </a:cubicBezTo>
                  <a:cubicBezTo>
                    <a:pt x="57" y="68"/>
                    <a:pt x="57" y="68"/>
                    <a:pt x="57" y="68"/>
                  </a:cubicBezTo>
                  <a:cubicBezTo>
                    <a:pt x="57" y="68"/>
                    <a:pt x="57" y="69"/>
                    <a:pt x="57" y="70"/>
                  </a:cubicBezTo>
                  <a:cubicBezTo>
                    <a:pt x="58" y="70"/>
                    <a:pt x="58" y="70"/>
                    <a:pt x="58" y="70"/>
                  </a:cubicBezTo>
                  <a:cubicBezTo>
                    <a:pt x="58" y="71"/>
                    <a:pt x="58" y="72"/>
                    <a:pt x="58" y="73"/>
                  </a:cubicBezTo>
                  <a:cubicBezTo>
                    <a:pt x="58" y="73"/>
                    <a:pt x="58" y="74"/>
                    <a:pt x="58" y="74"/>
                  </a:cubicBezTo>
                  <a:cubicBezTo>
                    <a:pt x="58" y="74"/>
                    <a:pt x="59" y="75"/>
                    <a:pt x="59" y="75"/>
                  </a:cubicBezTo>
                  <a:cubicBezTo>
                    <a:pt x="59" y="75"/>
                    <a:pt x="59" y="75"/>
                    <a:pt x="59" y="75"/>
                  </a:cubicBezTo>
                  <a:cubicBezTo>
                    <a:pt x="59" y="75"/>
                    <a:pt x="54" y="76"/>
                    <a:pt x="56" y="75"/>
                  </a:cubicBezTo>
                  <a:cubicBezTo>
                    <a:pt x="56" y="75"/>
                    <a:pt x="56" y="75"/>
                    <a:pt x="56" y="75"/>
                  </a:cubicBezTo>
                  <a:cubicBezTo>
                    <a:pt x="56" y="75"/>
                    <a:pt x="56" y="75"/>
                    <a:pt x="56" y="75"/>
                  </a:cubicBezTo>
                  <a:cubicBezTo>
                    <a:pt x="56" y="75"/>
                    <a:pt x="56" y="75"/>
                    <a:pt x="56" y="75"/>
                  </a:cubicBezTo>
                  <a:cubicBezTo>
                    <a:pt x="56" y="75"/>
                    <a:pt x="56" y="75"/>
                    <a:pt x="56" y="75"/>
                  </a:cubicBezTo>
                  <a:cubicBezTo>
                    <a:pt x="56" y="75"/>
                    <a:pt x="56" y="75"/>
                    <a:pt x="56" y="75"/>
                  </a:cubicBezTo>
                  <a:cubicBezTo>
                    <a:pt x="56" y="76"/>
                    <a:pt x="56" y="76"/>
                    <a:pt x="56" y="76"/>
                  </a:cubicBezTo>
                  <a:cubicBezTo>
                    <a:pt x="56" y="76"/>
                    <a:pt x="56" y="76"/>
                    <a:pt x="56" y="76"/>
                  </a:cubicBezTo>
                  <a:cubicBezTo>
                    <a:pt x="56" y="75"/>
                    <a:pt x="56" y="75"/>
                    <a:pt x="56" y="75"/>
                  </a:cubicBezTo>
                  <a:cubicBezTo>
                    <a:pt x="56" y="75"/>
                    <a:pt x="56" y="75"/>
                    <a:pt x="56" y="75"/>
                  </a:cubicBezTo>
                  <a:cubicBezTo>
                    <a:pt x="56" y="75"/>
                    <a:pt x="56" y="75"/>
                    <a:pt x="56" y="75"/>
                  </a:cubicBezTo>
                  <a:cubicBezTo>
                    <a:pt x="56" y="75"/>
                    <a:pt x="56" y="75"/>
                    <a:pt x="56" y="75"/>
                  </a:cubicBezTo>
                  <a:cubicBezTo>
                    <a:pt x="56" y="75"/>
                    <a:pt x="57" y="75"/>
                    <a:pt x="57" y="75"/>
                  </a:cubicBezTo>
                  <a:cubicBezTo>
                    <a:pt x="57" y="75"/>
                    <a:pt x="57"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6"/>
                    <a:pt x="58" y="76"/>
                    <a:pt x="58" y="76"/>
                  </a:cubicBezTo>
                  <a:cubicBezTo>
                    <a:pt x="58" y="76"/>
                    <a:pt x="58" y="76"/>
                    <a:pt x="58" y="76"/>
                  </a:cubicBezTo>
                  <a:cubicBezTo>
                    <a:pt x="58" y="76"/>
                    <a:pt x="58" y="76"/>
                    <a:pt x="58" y="76"/>
                  </a:cubicBezTo>
                  <a:cubicBezTo>
                    <a:pt x="58" y="75"/>
                    <a:pt x="58" y="76"/>
                    <a:pt x="57" y="75"/>
                  </a:cubicBezTo>
                  <a:cubicBezTo>
                    <a:pt x="57" y="75"/>
                    <a:pt x="57" y="75"/>
                    <a:pt x="57" y="75"/>
                  </a:cubicBezTo>
                  <a:cubicBezTo>
                    <a:pt x="57" y="75"/>
                    <a:pt x="57" y="75"/>
                    <a:pt x="57" y="75"/>
                  </a:cubicBezTo>
                  <a:cubicBezTo>
                    <a:pt x="57" y="75"/>
                    <a:pt x="57" y="75"/>
                    <a:pt x="57"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7" y="75"/>
                  </a:cubicBezTo>
                  <a:cubicBezTo>
                    <a:pt x="57" y="75"/>
                    <a:pt x="57" y="75"/>
                    <a:pt x="57" y="75"/>
                  </a:cubicBezTo>
                  <a:cubicBezTo>
                    <a:pt x="57" y="75"/>
                    <a:pt x="57" y="75"/>
                    <a:pt x="57" y="75"/>
                  </a:cubicBezTo>
                  <a:cubicBezTo>
                    <a:pt x="57" y="75"/>
                    <a:pt x="57" y="75"/>
                    <a:pt x="57" y="75"/>
                  </a:cubicBezTo>
                  <a:cubicBezTo>
                    <a:pt x="57" y="75"/>
                    <a:pt x="57" y="75"/>
                    <a:pt x="57" y="75"/>
                  </a:cubicBezTo>
                  <a:cubicBezTo>
                    <a:pt x="57" y="75"/>
                    <a:pt x="57" y="75"/>
                    <a:pt x="57" y="75"/>
                  </a:cubicBezTo>
                  <a:cubicBezTo>
                    <a:pt x="57" y="75"/>
                    <a:pt x="57" y="75"/>
                    <a:pt x="58" y="75"/>
                  </a:cubicBezTo>
                  <a:cubicBezTo>
                    <a:pt x="58" y="75"/>
                    <a:pt x="59" y="75"/>
                    <a:pt x="59" y="74"/>
                  </a:cubicBezTo>
                  <a:cubicBezTo>
                    <a:pt x="59" y="74"/>
                    <a:pt x="59" y="74"/>
                    <a:pt x="59" y="74"/>
                  </a:cubicBezTo>
                  <a:cubicBezTo>
                    <a:pt x="60" y="74"/>
                    <a:pt x="60" y="74"/>
                    <a:pt x="61" y="74"/>
                  </a:cubicBezTo>
                  <a:cubicBezTo>
                    <a:pt x="61" y="74"/>
                    <a:pt x="61" y="74"/>
                    <a:pt x="61" y="74"/>
                  </a:cubicBezTo>
                  <a:cubicBezTo>
                    <a:pt x="61" y="74"/>
                    <a:pt x="61" y="74"/>
                    <a:pt x="61" y="74"/>
                  </a:cubicBezTo>
                  <a:cubicBezTo>
                    <a:pt x="61" y="74"/>
                    <a:pt x="61" y="74"/>
                    <a:pt x="61" y="74"/>
                  </a:cubicBezTo>
                  <a:cubicBezTo>
                    <a:pt x="61" y="74"/>
                    <a:pt x="61" y="74"/>
                    <a:pt x="61" y="74"/>
                  </a:cubicBezTo>
                  <a:cubicBezTo>
                    <a:pt x="62" y="74"/>
                    <a:pt x="62" y="74"/>
                    <a:pt x="62" y="74"/>
                  </a:cubicBezTo>
                  <a:cubicBezTo>
                    <a:pt x="62" y="74"/>
                    <a:pt x="62" y="74"/>
                    <a:pt x="62" y="74"/>
                  </a:cubicBezTo>
                  <a:cubicBezTo>
                    <a:pt x="62" y="74"/>
                    <a:pt x="62" y="74"/>
                    <a:pt x="62" y="74"/>
                  </a:cubicBezTo>
                  <a:cubicBezTo>
                    <a:pt x="62" y="74"/>
                    <a:pt x="62" y="74"/>
                    <a:pt x="62" y="74"/>
                  </a:cubicBezTo>
                  <a:cubicBezTo>
                    <a:pt x="62" y="75"/>
                    <a:pt x="63" y="75"/>
                    <a:pt x="63" y="75"/>
                  </a:cubicBezTo>
                  <a:cubicBezTo>
                    <a:pt x="63" y="75"/>
                    <a:pt x="63" y="75"/>
                    <a:pt x="63" y="76"/>
                  </a:cubicBezTo>
                  <a:cubicBezTo>
                    <a:pt x="63" y="76"/>
                    <a:pt x="63" y="76"/>
                    <a:pt x="63" y="76"/>
                  </a:cubicBezTo>
                  <a:cubicBezTo>
                    <a:pt x="63" y="76"/>
                    <a:pt x="63" y="77"/>
                    <a:pt x="62" y="77"/>
                  </a:cubicBezTo>
                  <a:cubicBezTo>
                    <a:pt x="62" y="77"/>
                    <a:pt x="62" y="78"/>
                    <a:pt x="62" y="78"/>
                  </a:cubicBezTo>
                  <a:cubicBezTo>
                    <a:pt x="61" y="78"/>
                    <a:pt x="61" y="78"/>
                    <a:pt x="61" y="78"/>
                  </a:cubicBezTo>
                  <a:cubicBezTo>
                    <a:pt x="61" y="79"/>
                    <a:pt x="62" y="79"/>
                    <a:pt x="62" y="79"/>
                  </a:cubicBezTo>
                  <a:cubicBezTo>
                    <a:pt x="62" y="79"/>
                    <a:pt x="62" y="79"/>
                    <a:pt x="62" y="79"/>
                  </a:cubicBezTo>
                  <a:cubicBezTo>
                    <a:pt x="63" y="79"/>
                    <a:pt x="63" y="79"/>
                    <a:pt x="63" y="80"/>
                  </a:cubicBezTo>
                  <a:cubicBezTo>
                    <a:pt x="63" y="80"/>
                    <a:pt x="63" y="80"/>
                    <a:pt x="62" y="80"/>
                  </a:cubicBezTo>
                  <a:cubicBezTo>
                    <a:pt x="63" y="80"/>
                    <a:pt x="63" y="80"/>
                    <a:pt x="63" y="80"/>
                  </a:cubicBezTo>
                  <a:cubicBezTo>
                    <a:pt x="63" y="81"/>
                    <a:pt x="62" y="81"/>
                    <a:pt x="62" y="81"/>
                  </a:cubicBezTo>
                  <a:cubicBezTo>
                    <a:pt x="62" y="81"/>
                    <a:pt x="62" y="81"/>
                    <a:pt x="61" y="82"/>
                  </a:cubicBezTo>
                  <a:cubicBezTo>
                    <a:pt x="61" y="81"/>
                    <a:pt x="61" y="81"/>
                    <a:pt x="61" y="81"/>
                  </a:cubicBezTo>
                  <a:cubicBezTo>
                    <a:pt x="60" y="82"/>
                    <a:pt x="61" y="82"/>
                    <a:pt x="60" y="82"/>
                  </a:cubicBezTo>
                  <a:cubicBezTo>
                    <a:pt x="60" y="82"/>
                    <a:pt x="60" y="82"/>
                    <a:pt x="60" y="82"/>
                  </a:cubicBezTo>
                  <a:cubicBezTo>
                    <a:pt x="60" y="82"/>
                    <a:pt x="60" y="82"/>
                    <a:pt x="60" y="82"/>
                  </a:cubicBezTo>
                  <a:cubicBezTo>
                    <a:pt x="60" y="82"/>
                    <a:pt x="60" y="82"/>
                    <a:pt x="60" y="82"/>
                  </a:cubicBezTo>
                  <a:cubicBezTo>
                    <a:pt x="59" y="82"/>
                    <a:pt x="59" y="82"/>
                    <a:pt x="59" y="82"/>
                  </a:cubicBezTo>
                  <a:cubicBezTo>
                    <a:pt x="59" y="82"/>
                    <a:pt x="59" y="82"/>
                    <a:pt x="59" y="82"/>
                  </a:cubicBezTo>
                  <a:cubicBezTo>
                    <a:pt x="59" y="82"/>
                    <a:pt x="59" y="82"/>
                    <a:pt x="59" y="82"/>
                  </a:cubicBezTo>
                  <a:cubicBezTo>
                    <a:pt x="59" y="82"/>
                    <a:pt x="58" y="82"/>
                    <a:pt x="58" y="82"/>
                  </a:cubicBezTo>
                  <a:cubicBezTo>
                    <a:pt x="58"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9" y="82"/>
                    <a:pt x="59" y="82"/>
                    <a:pt x="59" y="82"/>
                  </a:cubicBezTo>
                  <a:cubicBezTo>
                    <a:pt x="58" y="82"/>
                    <a:pt x="58" y="82"/>
                    <a:pt x="58" y="82"/>
                  </a:cubicBezTo>
                  <a:cubicBezTo>
                    <a:pt x="57" y="82"/>
                    <a:pt x="57" y="82"/>
                    <a:pt x="57" y="82"/>
                  </a:cubicBezTo>
                  <a:cubicBezTo>
                    <a:pt x="56" y="82"/>
                    <a:pt x="55" y="82"/>
                    <a:pt x="54" y="82"/>
                  </a:cubicBezTo>
                  <a:cubicBezTo>
                    <a:pt x="54" y="81"/>
                    <a:pt x="54" y="82"/>
                    <a:pt x="54" y="82"/>
                  </a:cubicBezTo>
                  <a:cubicBezTo>
                    <a:pt x="54" y="82"/>
                    <a:pt x="54" y="82"/>
                    <a:pt x="54" y="82"/>
                  </a:cubicBezTo>
                  <a:cubicBezTo>
                    <a:pt x="53" y="82"/>
                    <a:pt x="53" y="82"/>
                    <a:pt x="53" y="82"/>
                  </a:cubicBezTo>
                  <a:cubicBezTo>
                    <a:pt x="53" y="82"/>
                    <a:pt x="52" y="82"/>
                    <a:pt x="52" y="81"/>
                  </a:cubicBezTo>
                  <a:cubicBezTo>
                    <a:pt x="52" y="81"/>
                    <a:pt x="52" y="82"/>
                    <a:pt x="52" y="82"/>
                  </a:cubicBezTo>
                  <a:cubicBezTo>
                    <a:pt x="53" y="82"/>
                    <a:pt x="52" y="82"/>
                    <a:pt x="52" y="82"/>
                  </a:cubicBezTo>
                  <a:cubicBezTo>
                    <a:pt x="51" y="81"/>
                    <a:pt x="51" y="81"/>
                    <a:pt x="50" y="80"/>
                  </a:cubicBezTo>
                  <a:cubicBezTo>
                    <a:pt x="50" y="79"/>
                    <a:pt x="49" y="79"/>
                    <a:pt x="50" y="78"/>
                  </a:cubicBezTo>
                  <a:cubicBezTo>
                    <a:pt x="49" y="78"/>
                    <a:pt x="49" y="78"/>
                    <a:pt x="49" y="78"/>
                  </a:cubicBezTo>
                  <a:cubicBezTo>
                    <a:pt x="49" y="78"/>
                    <a:pt x="49" y="78"/>
                    <a:pt x="49" y="77"/>
                  </a:cubicBezTo>
                  <a:cubicBezTo>
                    <a:pt x="49" y="77"/>
                    <a:pt x="49" y="77"/>
                    <a:pt x="49" y="77"/>
                  </a:cubicBezTo>
                  <a:cubicBezTo>
                    <a:pt x="49" y="77"/>
                    <a:pt x="49" y="77"/>
                    <a:pt x="49" y="77"/>
                  </a:cubicBezTo>
                  <a:cubicBezTo>
                    <a:pt x="49" y="77"/>
                    <a:pt x="49" y="77"/>
                    <a:pt x="49" y="77"/>
                  </a:cubicBezTo>
                  <a:cubicBezTo>
                    <a:pt x="49" y="77"/>
                    <a:pt x="49" y="77"/>
                    <a:pt x="49" y="77"/>
                  </a:cubicBezTo>
                  <a:cubicBezTo>
                    <a:pt x="49" y="77"/>
                    <a:pt x="49" y="77"/>
                    <a:pt x="49" y="77"/>
                  </a:cubicBezTo>
                  <a:cubicBezTo>
                    <a:pt x="49" y="77"/>
                    <a:pt x="49" y="77"/>
                    <a:pt x="49" y="77"/>
                  </a:cubicBezTo>
                  <a:cubicBezTo>
                    <a:pt x="49" y="77"/>
                    <a:pt x="49" y="77"/>
                    <a:pt x="49" y="77"/>
                  </a:cubicBezTo>
                  <a:cubicBezTo>
                    <a:pt x="49" y="77"/>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6"/>
                    <a:pt x="49" y="76"/>
                    <a:pt x="49" y="76"/>
                  </a:cubicBezTo>
                  <a:cubicBezTo>
                    <a:pt x="49" y="75"/>
                    <a:pt x="49" y="75"/>
                    <a:pt x="49" y="74"/>
                  </a:cubicBezTo>
                  <a:cubicBezTo>
                    <a:pt x="49" y="75"/>
                    <a:pt x="49" y="73"/>
                    <a:pt x="48" y="73"/>
                  </a:cubicBezTo>
                  <a:cubicBezTo>
                    <a:pt x="48" y="73"/>
                    <a:pt x="48" y="72"/>
                    <a:pt x="48" y="71"/>
                  </a:cubicBezTo>
                  <a:cubicBezTo>
                    <a:pt x="48" y="69"/>
                    <a:pt x="48" y="67"/>
                    <a:pt x="47" y="65"/>
                  </a:cubicBezTo>
                  <a:cubicBezTo>
                    <a:pt x="47" y="65"/>
                    <a:pt x="48" y="65"/>
                    <a:pt x="48" y="65"/>
                  </a:cubicBezTo>
                  <a:cubicBezTo>
                    <a:pt x="48" y="65"/>
                    <a:pt x="48" y="65"/>
                    <a:pt x="48" y="65"/>
                  </a:cubicBezTo>
                  <a:cubicBezTo>
                    <a:pt x="48" y="65"/>
                    <a:pt x="48" y="65"/>
                    <a:pt x="47" y="64"/>
                  </a:cubicBezTo>
                  <a:cubicBezTo>
                    <a:pt x="47" y="64"/>
                    <a:pt x="48" y="64"/>
                    <a:pt x="48" y="64"/>
                  </a:cubicBezTo>
                  <a:cubicBezTo>
                    <a:pt x="48" y="63"/>
                    <a:pt x="47" y="63"/>
                    <a:pt x="47" y="63"/>
                  </a:cubicBezTo>
                  <a:cubicBezTo>
                    <a:pt x="47" y="63"/>
                    <a:pt x="47" y="63"/>
                    <a:pt x="48" y="63"/>
                  </a:cubicBezTo>
                  <a:cubicBezTo>
                    <a:pt x="47" y="62"/>
                    <a:pt x="47" y="62"/>
                    <a:pt x="47" y="62"/>
                  </a:cubicBezTo>
                  <a:cubicBezTo>
                    <a:pt x="47" y="62"/>
                    <a:pt x="47" y="62"/>
                    <a:pt x="47" y="62"/>
                  </a:cubicBezTo>
                  <a:cubicBezTo>
                    <a:pt x="48" y="62"/>
                    <a:pt x="47" y="61"/>
                    <a:pt x="47" y="61"/>
                  </a:cubicBezTo>
                  <a:cubicBezTo>
                    <a:pt x="47" y="61"/>
                    <a:pt x="48" y="61"/>
                    <a:pt x="48" y="61"/>
                  </a:cubicBezTo>
                  <a:cubicBezTo>
                    <a:pt x="48" y="60"/>
                    <a:pt x="47" y="59"/>
                    <a:pt x="47" y="58"/>
                  </a:cubicBezTo>
                  <a:cubicBezTo>
                    <a:pt x="47" y="58"/>
                    <a:pt x="47" y="58"/>
                    <a:pt x="47" y="58"/>
                  </a:cubicBezTo>
                  <a:cubicBezTo>
                    <a:pt x="47" y="58"/>
                    <a:pt x="47" y="57"/>
                    <a:pt x="47" y="57"/>
                  </a:cubicBezTo>
                  <a:cubicBezTo>
                    <a:pt x="47" y="57"/>
                    <a:pt x="47" y="57"/>
                    <a:pt x="47" y="57"/>
                  </a:cubicBezTo>
                  <a:cubicBezTo>
                    <a:pt x="47" y="57"/>
                    <a:pt x="47" y="57"/>
                    <a:pt x="47" y="57"/>
                  </a:cubicBezTo>
                  <a:cubicBezTo>
                    <a:pt x="47" y="57"/>
                    <a:pt x="47" y="56"/>
                    <a:pt x="47" y="56"/>
                  </a:cubicBezTo>
                  <a:cubicBezTo>
                    <a:pt x="47" y="56"/>
                    <a:pt x="47" y="56"/>
                    <a:pt x="47" y="56"/>
                  </a:cubicBezTo>
                  <a:cubicBezTo>
                    <a:pt x="47" y="56"/>
                    <a:pt x="47" y="56"/>
                    <a:pt x="47" y="56"/>
                  </a:cubicBezTo>
                  <a:cubicBezTo>
                    <a:pt x="47" y="55"/>
                    <a:pt x="47" y="56"/>
                    <a:pt x="47" y="56"/>
                  </a:cubicBezTo>
                  <a:cubicBezTo>
                    <a:pt x="47" y="55"/>
                    <a:pt x="47" y="55"/>
                    <a:pt x="47" y="55"/>
                  </a:cubicBezTo>
                  <a:cubicBezTo>
                    <a:pt x="47" y="55"/>
                    <a:pt x="47" y="54"/>
                    <a:pt x="47" y="54"/>
                  </a:cubicBezTo>
                  <a:cubicBezTo>
                    <a:pt x="47" y="54"/>
                    <a:pt x="47" y="54"/>
                    <a:pt x="47" y="53"/>
                  </a:cubicBezTo>
                  <a:cubicBezTo>
                    <a:pt x="47" y="53"/>
                    <a:pt x="47" y="53"/>
                    <a:pt x="46" y="53"/>
                  </a:cubicBezTo>
                  <a:cubicBezTo>
                    <a:pt x="46" y="53"/>
                    <a:pt x="46" y="53"/>
                    <a:pt x="46" y="53"/>
                  </a:cubicBezTo>
                  <a:cubicBezTo>
                    <a:pt x="46" y="53"/>
                    <a:pt x="46" y="53"/>
                    <a:pt x="46" y="53"/>
                  </a:cubicBezTo>
                  <a:cubicBezTo>
                    <a:pt x="46" y="53"/>
                    <a:pt x="46" y="53"/>
                    <a:pt x="46" y="53"/>
                  </a:cubicBezTo>
                  <a:cubicBezTo>
                    <a:pt x="46" y="53"/>
                    <a:pt x="46" y="53"/>
                    <a:pt x="46" y="53"/>
                  </a:cubicBezTo>
                  <a:cubicBezTo>
                    <a:pt x="46" y="53"/>
                    <a:pt x="46" y="53"/>
                    <a:pt x="46" y="53"/>
                  </a:cubicBezTo>
                  <a:cubicBezTo>
                    <a:pt x="45" y="53"/>
                    <a:pt x="45" y="52"/>
                    <a:pt x="45" y="52"/>
                  </a:cubicBezTo>
                  <a:cubicBezTo>
                    <a:pt x="44" y="52"/>
                    <a:pt x="44" y="52"/>
                    <a:pt x="43" y="52"/>
                  </a:cubicBezTo>
                  <a:cubicBezTo>
                    <a:pt x="43" y="52"/>
                    <a:pt x="43" y="52"/>
                    <a:pt x="42" y="52"/>
                  </a:cubicBezTo>
                  <a:cubicBezTo>
                    <a:pt x="42" y="52"/>
                    <a:pt x="42" y="52"/>
                    <a:pt x="42" y="52"/>
                  </a:cubicBezTo>
                  <a:cubicBezTo>
                    <a:pt x="42" y="52"/>
                    <a:pt x="42" y="52"/>
                    <a:pt x="42" y="52"/>
                  </a:cubicBezTo>
                  <a:cubicBezTo>
                    <a:pt x="42" y="51"/>
                    <a:pt x="42" y="51"/>
                    <a:pt x="42" y="51"/>
                  </a:cubicBezTo>
                  <a:cubicBezTo>
                    <a:pt x="42" y="51"/>
                    <a:pt x="42" y="51"/>
                    <a:pt x="42" y="51"/>
                  </a:cubicBezTo>
                  <a:cubicBezTo>
                    <a:pt x="41" y="51"/>
                    <a:pt x="40" y="51"/>
                    <a:pt x="40" y="51"/>
                  </a:cubicBezTo>
                  <a:cubicBezTo>
                    <a:pt x="40" y="51"/>
                    <a:pt x="41" y="51"/>
                    <a:pt x="41" y="51"/>
                  </a:cubicBezTo>
                  <a:cubicBezTo>
                    <a:pt x="41" y="51"/>
                    <a:pt x="41" y="51"/>
                    <a:pt x="42" y="51"/>
                  </a:cubicBezTo>
                  <a:cubicBezTo>
                    <a:pt x="42" y="51"/>
                    <a:pt x="41" y="51"/>
                    <a:pt x="41" y="51"/>
                  </a:cubicBezTo>
                  <a:cubicBezTo>
                    <a:pt x="42" y="50"/>
                    <a:pt x="42" y="50"/>
                    <a:pt x="42" y="50"/>
                  </a:cubicBezTo>
                  <a:cubicBezTo>
                    <a:pt x="42" y="49"/>
                    <a:pt x="43" y="50"/>
                    <a:pt x="43" y="50"/>
                  </a:cubicBezTo>
                  <a:cubicBezTo>
                    <a:pt x="44" y="50"/>
                    <a:pt x="44" y="50"/>
                    <a:pt x="44" y="50"/>
                  </a:cubicBezTo>
                  <a:cubicBezTo>
                    <a:pt x="44" y="50"/>
                    <a:pt x="44" y="50"/>
                    <a:pt x="44" y="50"/>
                  </a:cubicBezTo>
                  <a:cubicBezTo>
                    <a:pt x="44" y="50"/>
                    <a:pt x="44" y="50"/>
                    <a:pt x="44" y="50"/>
                  </a:cubicBezTo>
                  <a:cubicBezTo>
                    <a:pt x="44" y="50"/>
                    <a:pt x="45" y="50"/>
                    <a:pt x="45" y="50"/>
                  </a:cubicBezTo>
                  <a:cubicBezTo>
                    <a:pt x="45" y="50"/>
                    <a:pt x="45" y="50"/>
                    <a:pt x="45" y="51"/>
                  </a:cubicBezTo>
                  <a:cubicBezTo>
                    <a:pt x="45" y="51"/>
                    <a:pt x="46" y="50"/>
                    <a:pt x="46" y="51"/>
                  </a:cubicBezTo>
                  <a:cubicBezTo>
                    <a:pt x="46" y="51"/>
                    <a:pt x="46" y="51"/>
                    <a:pt x="46" y="51"/>
                  </a:cubicBezTo>
                  <a:cubicBezTo>
                    <a:pt x="46" y="50"/>
                    <a:pt x="45" y="50"/>
                    <a:pt x="45" y="50"/>
                  </a:cubicBezTo>
                  <a:cubicBezTo>
                    <a:pt x="46" y="50"/>
                    <a:pt x="46" y="50"/>
                    <a:pt x="47" y="51"/>
                  </a:cubicBezTo>
                  <a:cubicBezTo>
                    <a:pt x="47" y="51"/>
                    <a:pt x="47" y="50"/>
                    <a:pt x="47" y="50"/>
                  </a:cubicBezTo>
                  <a:cubicBezTo>
                    <a:pt x="47" y="50"/>
                    <a:pt x="46" y="50"/>
                    <a:pt x="46" y="50"/>
                  </a:cubicBezTo>
                  <a:cubicBezTo>
                    <a:pt x="47" y="50"/>
                    <a:pt x="47" y="50"/>
                    <a:pt x="47" y="50"/>
                  </a:cubicBezTo>
                  <a:cubicBezTo>
                    <a:pt x="47" y="50"/>
                    <a:pt x="47" y="49"/>
                    <a:pt x="47" y="49"/>
                  </a:cubicBezTo>
                  <a:cubicBezTo>
                    <a:pt x="46" y="49"/>
                    <a:pt x="47" y="50"/>
                    <a:pt x="47" y="50"/>
                  </a:cubicBezTo>
                  <a:cubicBezTo>
                    <a:pt x="46" y="50"/>
                    <a:pt x="46" y="50"/>
                    <a:pt x="46" y="50"/>
                  </a:cubicBezTo>
                  <a:cubicBezTo>
                    <a:pt x="46" y="50"/>
                    <a:pt x="46" y="50"/>
                    <a:pt x="45" y="50"/>
                  </a:cubicBezTo>
                  <a:cubicBezTo>
                    <a:pt x="46" y="50"/>
                    <a:pt x="46" y="50"/>
                    <a:pt x="46" y="50"/>
                  </a:cubicBezTo>
                  <a:cubicBezTo>
                    <a:pt x="46" y="49"/>
                    <a:pt x="45" y="50"/>
                    <a:pt x="45" y="50"/>
                  </a:cubicBezTo>
                  <a:cubicBezTo>
                    <a:pt x="45" y="50"/>
                    <a:pt x="45" y="49"/>
                    <a:pt x="44" y="49"/>
                  </a:cubicBezTo>
                  <a:cubicBezTo>
                    <a:pt x="44" y="49"/>
                    <a:pt x="44" y="49"/>
                    <a:pt x="44" y="49"/>
                  </a:cubicBezTo>
                  <a:cubicBezTo>
                    <a:pt x="44" y="49"/>
                    <a:pt x="44" y="49"/>
                    <a:pt x="44" y="49"/>
                  </a:cubicBezTo>
                  <a:cubicBezTo>
                    <a:pt x="43" y="49"/>
                    <a:pt x="43" y="49"/>
                    <a:pt x="43" y="49"/>
                  </a:cubicBezTo>
                  <a:cubicBezTo>
                    <a:pt x="42" y="49"/>
                    <a:pt x="40" y="48"/>
                    <a:pt x="39" y="48"/>
                  </a:cubicBezTo>
                  <a:cubicBezTo>
                    <a:pt x="39" y="48"/>
                    <a:pt x="39" y="49"/>
                    <a:pt x="38" y="49"/>
                  </a:cubicBezTo>
                  <a:cubicBezTo>
                    <a:pt x="38" y="49"/>
                    <a:pt x="39" y="49"/>
                    <a:pt x="39" y="49"/>
                  </a:cubicBezTo>
                  <a:cubicBezTo>
                    <a:pt x="38" y="49"/>
                    <a:pt x="39" y="49"/>
                    <a:pt x="39" y="50"/>
                  </a:cubicBezTo>
                  <a:cubicBezTo>
                    <a:pt x="39" y="50"/>
                    <a:pt x="39" y="50"/>
                    <a:pt x="39" y="50"/>
                  </a:cubicBezTo>
                  <a:cubicBezTo>
                    <a:pt x="39" y="50"/>
                    <a:pt x="39" y="50"/>
                    <a:pt x="39" y="50"/>
                  </a:cubicBezTo>
                  <a:cubicBezTo>
                    <a:pt x="39" y="49"/>
                    <a:pt x="39" y="49"/>
                    <a:pt x="38" y="49"/>
                  </a:cubicBezTo>
                  <a:cubicBezTo>
                    <a:pt x="38" y="49"/>
                    <a:pt x="39" y="49"/>
                    <a:pt x="38" y="50"/>
                  </a:cubicBezTo>
                  <a:cubicBezTo>
                    <a:pt x="38" y="49"/>
                    <a:pt x="38" y="49"/>
                    <a:pt x="37" y="50"/>
                  </a:cubicBezTo>
                  <a:cubicBezTo>
                    <a:pt x="37" y="50"/>
                    <a:pt x="38" y="50"/>
                    <a:pt x="38" y="50"/>
                  </a:cubicBezTo>
                  <a:cubicBezTo>
                    <a:pt x="38" y="50"/>
                    <a:pt x="39" y="50"/>
                    <a:pt x="39" y="50"/>
                  </a:cubicBezTo>
                  <a:cubicBezTo>
                    <a:pt x="39" y="50"/>
                    <a:pt x="38" y="51"/>
                    <a:pt x="39" y="51"/>
                  </a:cubicBezTo>
                  <a:cubicBezTo>
                    <a:pt x="38" y="51"/>
                    <a:pt x="38" y="51"/>
                    <a:pt x="38" y="51"/>
                  </a:cubicBezTo>
                  <a:cubicBezTo>
                    <a:pt x="37" y="51"/>
                    <a:pt x="38" y="51"/>
                    <a:pt x="37" y="51"/>
                  </a:cubicBezTo>
                  <a:cubicBezTo>
                    <a:pt x="37" y="51"/>
                    <a:pt x="37" y="51"/>
                    <a:pt x="36" y="51"/>
                  </a:cubicBezTo>
                  <a:cubicBezTo>
                    <a:pt x="36" y="51"/>
                    <a:pt x="36" y="51"/>
                    <a:pt x="36" y="51"/>
                  </a:cubicBezTo>
                  <a:cubicBezTo>
                    <a:pt x="36" y="51"/>
                    <a:pt x="35" y="51"/>
                    <a:pt x="35" y="51"/>
                  </a:cubicBezTo>
                  <a:cubicBezTo>
                    <a:pt x="34" y="51"/>
                    <a:pt x="33" y="51"/>
                    <a:pt x="32" y="51"/>
                  </a:cubicBezTo>
                  <a:cubicBezTo>
                    <a:pt x="32" y="51"/>
                    <a:pt x="31" y="51"/>
                    <a:pt x="31" y="51"/>
                  </a:cubicBezTo>
                  <a:cubicBezTo>
                    <a:pt x="31" y="51"/>
                    <a:pt x="31" y="51"/>
                    <a:pt x="31" y="51"/>
                  </a:cubicBezTo>
                  <a:cubicBezTo>
                    <a:pt x="31" y="51"/>
                    <a:pt x="31" y="51"/>
                    <a:pt x="31" y="51"/>
                  </a:cubicBezTo>
                  <a:cubicBezTo>
                    <a:pt x="30" y="51"/>
                    <a:pt x="30" y="51"/>
                    <a:pt x="30" y="51"/>
                  </a:cubicBezTo>
                  <a:cubicBezTo>
                    <a:pt x="30" y="51"/>
                    <a:pt x="29" y="51"/>
                    <a:pt x="29" y="51"/>
                  </a:cubicBezTo>
                  <a:cubicBezTo>
                    <a:pt x="29" y="51"/>
                    <a:pt x="29" y="51"/>
                    <a:pt x="29" y="51"/>
                  </a:cubicBezTo>
                  <a:cubicBezTo>
                    <a:pt x="29" y="51"/>
                    <a:pt x="28" y="51"/>
                    <a:pt x="27" y="51"/>
                  </a:cubicBezTo>
                  <a:cubicBezTo>
                    <a:pt x="27" y="51"/>
                    <a:pt x="27" y="52"/>
                    <a:pt x="27" y="52"/>
                  </a:cubicBezTo>
                  <a:cubicBezTo>
                    <a:pt x="27" y="52"/>
                    <a:pt x="26" y="52"/>
                    <a:pt x="26" y="52"/>
                  </a:cubicBezTo>
                  <a:cubicBezTo>
                    <a:pt x="26" y="52"/>
                    <a:pt x="25" y="52"/>
                    <a:pt x="25" y="52"/>
                  </a:cubicBezTo>
                  <a:cubicBezTo>
                    <a:pt x="25" y="52"/>
                    <a:pt x="25" y="52"/>
                    <a:pt x="24" y="52"/>
                  </a:cubicBezTo>
                  <a:cubicBezTo>
                    <a:pt x="23" y="52"/>
                    <a:pt x="22" y="52"/>
                    <a:pt x="22" y="53"/>
                  </a:cubicBezTo>
                  <a:cubicBezTo>
                    <a:pt x="22" y="53"/>
                    <a:pt x="21" y="53"/>
                    <a:pt x="21" y="53"/>
                  </a:cubicBezTo>
                  <a:cubicBezTo>
                    <a:pt x="21" y="53"/>
                    <a:pt x="21" y="53"/>
                    <a:pt x="20" y="53"/>
                  </a:cubicBezTo>
                  <a:cubicBezTo>
                    <a:pt x="20" y="53"/>
                    <a:pt x="20" y="54"/>
                    <a:pt x="20" y="54"/>
                  </a:cubicBezTo>
                  <a:cubicBezTo>
                    <a:pt x="21" y="53"/>
                    <a:pt x="21" y="54"/>
                    <a:pt x="21" y="54"/>
                  </a:cubicBezTo>
                  <a:cubicBezTo>
                    <a:pt x="21" y="54"/>
                    <a:pt x="21" y="56"/>
                    <a:pt x="21" y="56"/>
                  </a:cubicBezTo>
                  <a:cubicBezTo>
                    <a:pt x="21" y="56"/>
                    <a:pt x="21" y="56"/>
                    <a:pt x="21" y="57"/>
                  </a:cubicBezTo>
                  <a:cubicBezTo>
                    <a:pt x="21" y="57"/>
                    <a:pt x="21" y="57"/>
                    <a:pt x="21" y="57"/>
                  </a:cubicBezTo>
                  <a:cubicBezTo>
                    <a:pt x="21" y="57"/>
                    <a:pt x="21" y="57"/>
                    <a:pt x="21" y="57"/>
                  </a:cubicBezTo>
                  <a:cubicBezTo>
                    <a:pt x="21" y="58"/>
                    <a:pt x="21" y="58"/>
                    <a:pt x="21" y="58"/>
                  </a:cubicBezTo>
                  <a:cubicBezTo>
                    <a:pt x="21" y="58"/>
                    <a:pt x="21" y="58"/>
                    <a:pt x="21" y="58"/>
                  </a:cubicBezTo>
                  <a:cubicBezTo>
                    <a:pt x="21" y="58"/>
                    <a:pt x="21" y="58"/>
                    <a:pt x="21" y="58"/>
                  </a:cubicBezTo>
                  <a:cubicBezTo>
                    <a:pt x="21" y="58"/>
                    <a:pt x="21" y="58"/>
                    <a:pt x="21" y="58"/>
                  </a:cubicBezTo>
                  <a:cubicBezTo>
                    <a:pt x="21" y="58"/>
                    <a:pt x="21" y="59"/>
                    <a:pt x="21" y="59"/>
                  </a:cubicBezTo>
                  <a:cubicBezTo>
                    <a:pt x="21" y="59"/>
                    <a:pt x="21" y="59"/>
                    <a:pt x="21" y="59"/>
                  </a:cubicBezTo>
                  <a:cubicBezTo>
                    <a:pt x="21" y="59"/>
                    <a:pt x="21" y="59"/>
                    <a:pt x="21" y="60"/>
                  </a:cubicBezTo>
                  <a:cubicBezTo>
                    <a:pt x="21" y="60"/>
                    <a:pt x="21" y="60"/>
                    <a:pt x="21" y="61"/>
                  </a:cubicBezTo>
                  <a:cubicBezTo>
                    <a:pt x="21" y="61"/>
                    <a:pt x="21" y="62"/>
                    <a:pt x="21" y="63"/>
                  </a:cubicBezTo>
                  <a:cubicBezTo>
                    <a:pt x="21" y="63"/>
                    <a:pt x="21" y="63"/>
                    <a:pt x="21" y="63"/>
                  </a:cubicBezTo>
                  <a:cubicBezTo>
                    <a:pt x="21" y="63"/>
                    <a:pt x="21" y="63"/>
                    <a:pt x="21" y="63"/>
                  </a:cubicBezTo>
                  <a:cubicBezTo>
                    <a:pt x="21" y="63"/>
                    <a:pt x="21" y="63"/>
                    <a:pt x="21" y="63"/>
                  </a:cubicBezTo>
                  <a:cubicBezTo>
                    <a:pt x="21" y="64"/>
                    <a:pt x="21" y="63"/>
                    <a:pt x="21" y="63"/>
                  </a:cubicBezTo>
                  <a:cubicBezTo>
                    <a:pt x="22" y="63"/>
                    <a:pt x="21" y="64"/>
                    <a:pt x="21" y="64"/>
                  </a:cubicBezTo>
                  <a:cubicBezTo>
                    <a:pt x="21" y="64"/>
                    <a:pt x="21" y="64"/>
                    <a:pt x="21" y="64"/>
                  </a:cubicBezTo>
                  <a:cubicBezTo>
                    <a:pt x="21" y="64"/>
                    <a:pt x="21" y="65"/>
                    <a:pt x="21" y="65"/>
                  </a:cubicBezTo>
                  <a:cubicBezTo>
                    <a:pt x="22" y="65"/>
                    <a:pt x="21" y="66"/>
                    <a:pt x="21" y="66"/>
                  </a:cubicBezTo>
                  <a:cubicBezTo>
                    <a:pt x="21" y="67"/>
                    <a:pt x="22" y="68"/>
                    <a:pt x="22" y="68"/>
                  </a:cubicBezTo>
                  <a:cubicBezTo>
                    <a:pt x="22" y="69"/>
                    <a:pt x="22" y="69"/>
                    <a:pt x="22" y="69"/>
                  </a:cubicBezTo>
                  <a:cubicBezTo>
                    <a:pt x="22" y="70"/>
                    <a:pt x="22" y="70"/>
                    <a:pt x="22" y="70"/>
                  </a:cubicBezTo>
                  <a:cubicBezTo>
                    <a:pt x="22" y="70"/>
                    <a:pt x="22" y="70"/>
                    <a:pt x="22" y="71"/>
                  </a:cubicBezTo>
                  <a:cubicBezTo>
                    <a:pt x="22" y="71"/>
                    <a:pt x="22" y="71"/>
                    <a:pt x="22" y="71"/>
                  </a:cubicBezTo>
                  <a:cubicBezTo>
                    <a:pt x="22" y="72"/>
                    <a:pt x="22" y="72"/>
                    <a:pt x="22" y="72"/>
                  </a:cubicBezTo>
                  <a:cubicBezTo>
                    <a:pt x="22" y="72"/>
                    <a:pt x="22" y="72"/>
                    <a:pt x="22" y="73"/>
                  </a:cubicBezTo>
                  <a:cubicBezTo>
                    <a:pt x="22" y="73"/>
                    <a:pt x="22" y="73"/>
                    <a:pt x="22" y="73"/>
                  </a:cubicBezTo>
                  <a:cubicBezTo>
                    <a:pt x="22" y="73"/>
                    <a:pt x="22" y="73"/>
                    <a:pt x="22" y="73"/>
                  </a:cubicBezTo>
                  <a:cubicBezTo>
                    <a:pt x="22" y="74"/>
                    <a:pt x="22" y="74"/>
                    <a:pt x="22" y="74"/>
                  </a:cubicBezTo>
                  <a:cubicBezTo>
                    <a:pt x="22" y="74"/>
                    <a:pt x="22" y="74"/>
                    <a:pt x="22" y="74"/>
                  </a:cubicBezTo>
                  <a:cubicBezTo>
                    <a:pt x="22" y="74"/>
                    <a:pt x="22" y="74"/>
                    <a:pt x="22" y="74"/>
                  </a:cubicBezTo>
                  <a:cubicBezTo>
                    <a:pt x="22" y="74"/>
                    <a:pt x="22" y="74"/>
                    <a:pt x="22" y="75"/>
                  </a:cubicBezTo>
                  <a:cubicBezTo>
                    <a:pt x="22" y="75"/>
                    <a:pt x="22" y="75"/>
                    <a:pt x="22" y="75"/>
                  </a:cubicBezTo>
                  <a:cubicBezTo>
                    <a:pt x="22" y="75"/>
                    <a:pt x="22" y="75"/>
                    <a:pt x="22" y="76"/>
                  </a:cubicBezTo>
                  <a:cubicBezTo>
                    <a:pt x="22" y="76"/>
                    <a:pt x="22" y="77"/>
                    <a:pt x="22" y="78"/>
                  </a:cubicBezTo>
                  <a:cubicBezTo>
                    <a:pt x="22" y="78"/>
                    <a:pt x="22" y="78"/>
                    <a:pt x="21" y="79"/>
                  </a:cubicBezTo>
                  <a:cubicBezTo>
                    <a:pt x="21" y="80"/>
                    <a:pt x="21" y="80"/>
                    <a:pt x="20" y="81"/>
                  </a:cubicBezTo>
                  <a:cubicBezTo>
                    <a:pt x="20" y="81"/>
                    <a:pt x="20" y="81"/>
                    <a:pt x="19" y="81"/>
                  </a:cubicBezTo>
                  <a:cubicBezTo>
                    <a:pt x="19" y="82"/>
                    <a:pt x="18" y="83"/>
                    <a:pt x="17" y="83"/>
                  </a:cubicBezTo>
                  <a:cubicBezTo>
                    <a:pt x="16" y="84"/>
                    <a:pt x="15" y="84"/>
                    <a:pt x="14" y="84"/>
                  </a:cubicBezTo>
                  <a:cubicBezTo>
                    <a:pt x="13" y="84"/>
                    <a:pt x="13" y="84"/>
                    <a:pt x="12" y="84"/>
                  </a:cubicBezTo>
                  <a:cubicBezTo>
                    <a:pt x="12" y="85"/>
                    <a:pt x="13" y="85"/>
                    <a:pt x="13" y="85"/>
                  </a:cubicBezTo>
                  <a:cubicBezTo>
                    <a:pt x="13" y="85"/>
                    <a:pt x="13" y="85"/>
                    <a:pt x="12" y="85"/>
                  </a:cubicBezTo>
                  <a:cubicBezTo>
                    <a:pt x="12" y="85"/>
                    <a:pt x="12" y="85"/>
                    <a:pt x="12" y="85"/>
                  </a:cubicBezTo>
                  <a:cubicBezTo>
                    <a:pt x="12" y="85"/>
                    <a:pt x="12" y="85"/>
                    <a:pt x="12" y="85"/>
                  </a:cubicBezTo>
                  <a:cubicBezTo>
                    <a:pt x="12" y="85"/>
                    <a:pt x="12" y="85"/>
                    <a:pt x="12" y="85"/>
                  </a:cubicBezTo>
                  <a:cubicBezTo>
                    <a:pt x="12" y="85"/>
                    <a:pt x="12" y="85"/>
                    <a:pt x="12" y="85"/>
                  </a:cubicBezTo>
                  <a:cubicBezTo>
                    <a:pt x="11" y="85"/>
                    <a:pt x="11" y="84"/>
                    <a:pt x="11" y="84"/>
                  </a:cubicBezTo>
                  <a:cubicBezTo>
                    <a:pt x="10" y="84"/>
                    <a:pt x="10" y="84"/>
                    <a:pt x="9" y="84"/>
                  </a:cubicBezTo>
                  <a:cubicBezTo>
                    <a:pt x="9" y="84"/>
                    <a:pt x="8" y="84"/>
                    <a:pt x="7" y="83"/>
                  </a:cubicBezTo>
                  <a:cubicBezTo>
                    <a:pt x="7" y="83"/>
                    <a:pt x="8" y="83"/>
                    <a:pt x="8" y="84"/>
                  </a:cubicBezTo>
                  <a:cubicBezTo>
                    <a:pt x="8" y="83"/>
                    <a:pt x="8" y="83"/>
                    <a:pt x="8" y="83"/>
                  </a:cubicBezTo>
                  <a:cubicBezTo>
                    <a:pt x="8" y="83"/>
                    <a:pt x="8" y="83"/>
                    <a:pt x="8" y="83"/>
                  </a:cubicBezTo>
                  <a:cubicBezTo>
                    <a:pt x="8" y="83"/>
                    <a:pt x="8" y="83"/>
                    <a:pt x="8" y="83"/>
                  </a:cubicBezTo>
                  <a:cubicBezTo>
                    <a:pt x="8" y="82"/>
                    <a:pt x="7" y="83"/>
                    <a:pt x="7" y="82"/>
                  </a:cubicBezTo>
                  <a:cubicBezTo>
                    <a:pt x="7" y="82"/>
                    <a:pt x="7" y="82"/>
                    <a:pt x="6" y="81"/>
                  </a:cubicBezTo>
                  <a:cubicBezTo>
                    <a:pt x="6" y="82"/>
                    <a:pt x="7" y="82"/>
                    <a:pt x="7" y="83"/>
                  </a:cubicBezTo>
                  <a:cubicBezTo>
                    <a:pt x="7" y="83"/>
                    <a:pt x="6" y="82"/>
                    <a:pt x="6" y="82"/>
                  </a:cubicBezTo>
                  <a:cubicBezTo>
                    <a:pt x="6" y="82"/>
                    <a:pt x="6" y="82"/>
                    <a:pt x="6" y="82"/>
                  </a:cubicBezTo>
                  <a:cubicBezTo>
                    <a:pt x="5" y="81"/>
                    <a:pt x="5" y="82"/>
                    <a:pt x="5" y="82"/>
                  </a:cubicBezTo>
                  <a:cubicBezTo>
                    <a:pt x="5" y="82"/>
                    <a:pt x="5" y="82"/>
                    <a:pt x="5" y="81"/>
                  </a:cubicBezTo>
                  <a:cubicBezTo>
                    <a:pt x="5" y="81"/>
                    <a:pt x="5" y="81"/>
                    <a:pt x="5" y="81"/>
                  </a:cubicBezTo>
                  <a:cubicBezTo>
                    <a:pt x="4" y="80"/>
                    <a:pt x="4" y="80"/>
                    <a:pt x="4" y="80"/>
                  </a:cubicBezTo>
                  <a:cubicBezTo>
                    <a:pt x="3" y="80"/>
                    <a:pt x="3" y="80"/>
                    <a:pt x="3" y="80"/>
                  </a:cubicBezTo>
                  <a:cubicBezTo>
                    <a:pt x="3" y="79"/>
                    <a:pt x="3" y="78"/>
                    <a:pt x="3" y="78"/>
                  </a:cubicBezTo>
                  <a:cubicBezTo>
                    <a:pt x="3" y="79"/>
                    <a:pt x="3" y="79"/>
                    <a:pt x="3" y="79"/>
                  </a:cubicBezTo>
                  <a:cubicBezTo>
                    <a:pt x="3" y="79"/>
                    <a:pt x="3" y="80"/>
                    <a:pt x="4" y="80"/>
                  </a:cubicBezTo>
                  <a:cubicBezTo>
                    <a:pt x="4" y="80"/>
                    <a:pt x="3" y="79"/>
                    <a:pt x="4" y="79"/>
                  </a:cubicBezTo>
                  <a:cubicBezTo>
                    <a:pt x="4" y="79"/>
                    <a:pt x="4" y="79"/>
                    <a:pt x="4" y="80"/>
                  </a:cubicBezTo>
                  <a:cubicBezTo>
                    <a:pt x="4" y="80"/>
                    <a:pt x="4" y="79"/>
                    <a:pt x="4" y="79"/>
                  </a:cubicBezTo>
                  <a:cubicBezTo>
                    <a:pt x="4" y="78"/>
                    <a:pt x="3" y="78"/>
                    <a:pt x="4" y="77"/>
                  </a:cubicBezTo>
                  <a:cubicBezTo>
                    <a:pt x="4" y="77"/>
                    <a:pt x="4" y="78"/>
                    <a:pt x="4" y="78"/>
                  </a:cubicBezTo>
                  <a:cubicBezTo>
                    <a:pt x="5" y="78"/>
                    <a:pt x="5" y="78"/>
                    <a:pt x="5" y="78"/>
                  </a:cubicBezTo>
                  <a:cubicBezTo>
                    <a:pt x="5" y="78"/>
                    <a:pt x="5" y="79"/>
                    <a:pt x="6" y="79"/>
                  </a:cubicBezTo>
                  <a:cubicBezTo>
                    <a:pt x="5" y="79"/>
                    <a:pt x="6" y="80"/>
                    <a:pt x="5" y="80"/>
                  </a:cubicBezTo>
                  <a:cubicBezTo>
                    <a:pt x="6" y="80"/>
                    <a:pt x="6" y="80"/>
                    <a:pt x="6" y="80"/>
                  </a:cubicBezTo>
                  <a:cubicBezTo>
                    <a:pt x="6" y="80"/>
                    <a:pt x="6" y="80"/>
                    <a:pt x="7" y="80"/>
                  </a:cubicBezTo>
                  <a:cubicBezTo>
                    <a:pt x="7" y="81"/>
                    <a:pt x="7" y="80"/>
                    <a:pt x="7" y="81"/>
                  </a:cubicBezTo>
                  <a:cubicBezTo>
                    <a:pt x="7" y="81"/>
                    <a:pt x="7" y="81"/>
                    <a:pt x="7" y="81"/>
                  </a:cubicBezTo>
                  <a:cubicBezTo>
                    <a:pt x="8" y="81"/>
                    <a:pt x="8" y="81"/>
                    <a:pt x="8" y="81"/>
                  </a:cubicBezTo>
                  <a:cubicBezTo>
                    <a:pt x="8" y="81"/>
                    <a:pt x="8" y="82"/>
                    <a:pt x="8" y="82"/>
                  </a:cubicBezTo>
                  <a:cubicBezTo>
                    <a:pt x="9" y="82"/>
                    <a:pt x="8" y="81"/>
                    <a:pt x="8" y="81"/>
                  </a:cubicBezTo>
                  <a:cubicBezTo>
                    <a:pt x="8" y="81"/>
                    <a:pt x="9" y="82"/>
                    <a:pt x="9" y="82"/>
                  </a:cubicBezTo>
                  <a:cubicBezTo>
                    <a:pt x="10" y="82"/>
                    <a:pt x="9" y="81"/>
                    <a:pt x="9" y="81"/>
                  </a:cubicBezTo>
                  <a:cubicBezTo>
                    <a:pt x="9" y="81"/>
                    <a:pt x="10" y="82"/>
                    <a:pt x="11" y="82"/>
                  </a:cubicBezTo>
                  <a:cubicBezTo>
                    <a:pt x="10" y="81"/>
                    <a:pt x="10" y="82"/>
                    <a:pt x="10" y="82"/>
                  </a:cubicBezTo>
                  <a:cubicBezTo>
                    <a:pt x="10" y="81"/>
                    <a:pt x="9" y="81"/>
                    <a:pt x="10" y="81"/>
                  </a:cubicBezTo>
                  <a:cubicBezTo>
                    <a:pt x="9" y="81"/>
                    <a:pt x="9" y="81"/>
                    <a:pt x="8" y="81"/>
                  </a:cubicBezTo>
                  <a:cubicBezTo>
                    <a:pt x="8" y="80"/>
                    <a:pt x="8" y="80"/>
                    <a:pt x="8" y="80"/>
                  </a:cubicBezTo>
                  <a:cubicBezTo>
                    <a:pt x="7" y="80"/>
                    <a:pt x="7" y="80"/>
                    <a:pt x="7" y="80"/>
                  </a:cubicBezTo>
                  <a:cubicBezTo>
                    <a:pt x="7" y="79"/>
                    <a:pt x="7" y="79"/>
                    <a:pt x="7" y="78"/>
                  </a:cubicBezTo>
                  <a:cubicBezTo>
                    <a:pt x="6" y="78"/>
                    <a:pt x="7" y="79"/>
                    <a:pt x="6" y="79"/>
                  </a:cubicBezTo>
                  <a:cubicBezTo>
                    <a:pt x="6" y="79"/>
                    <a:pt x="6" y="78"/>
                    <a:pt x="6" y="78"/>
                  </a:cubicBezTo>
                  <a:cubicBezTo>
                    <a:pt x="6" y="77"/>
                    <a:pt x="6" y="77"/>
                    <a:pt x="5" y="77"/>
                  </a:cubicBezTo>
                  <a:cubicBezTo>
                    <a:pt x="5" y="77"/>
                    <a:pt x="5" y="76"/>
                    <a:pt x="5" y="76"/>
                  </a:cubicBezTo>
                  <a:cubicBezTo>
                    <a:pt x="6" y="76"/>
                    <a:pt x="6" y="76"/>
                    <a:pt x="6" y="76"/>
                  </a:cubicBezTo>
                  <a:cubicBezTo>
                    <a:pt x="5" y="77"/>
                    <a:pt x="5" y="77"/>
                    <a:pt x="6" y="77"/>
                  </a:cubicBezTo>
                  <a:cubicBezTo>
                    <a:pt x="6" y="76"/>
                    <a:pt x="6" y="76"/>
                    <a:pt x="6" y="75"/>
                  </a:cubicBezTo>
                  <a:cubicBezTo>
                    <a:pt x="6" y="75"/>
                    <a:pt x="6" y="75"/>
                    <a:pt x="6" y="76"/>
                  </a:cubicBezTo>
                  <a:cubicBezTo>
                    <a:pt x="6" y="76"/>
                    <a:pt x="6" y="76"/>
                    <a:pt x="5" y="75"/>
                  </a:cubicBezTo>
                  <a:cubicBezTo>
                    <a:pt x="5" y="75"/>
                    <a:pt x="5" y="75"/>
                    <a:pt x="5" y="75"/>
                  </a:cubicBezTo>
                  <a:cubicBezTo>
                    <a:pt x="5" y="75"/>
                    <a:pt x="5" y="75"/>
                    <a:pt x="5" y="75"/>
                  </a:cubicBezTo>
                  <a:cubicBezTo>
                    <a:pt x="5" y="75"/>
                    <a:pt x="5" y="74"/>
                    <a:pt x="5" y="74"/>
                  </a:cubicBezTo>
                  <a:cubicBezTo>
                    <a:pt x="5" y="74"/>
                    <a:pt x="5" y="74"/>
                    <a:pt x="5" y="74"/>
                  </a:cubicBezTo>
                  <a:cubicBezTo>
                    <a:pt x="5" y="74"/>
                    <a:pt x="5" y="73"/>
                    <a:pt x="5" y="73"/>
                  </a:cubicBezTo>
                  <a:cubicBezTo>
                    <a:pt x="5" y="73"/>
                    <a:pt x="5" y="74"/>
                    <a:pt x="5" y="74"/>
                  </a:cubicBezTo>
                  <a:cubicBezTo>
                    <a:pt x="5" y="73"/>
                    <a:pt x="5" y="73"/>
                    <a:pt x="5" y="73"/>
                  </a:cubicBezTo>
                  <a:cubicBezTo>
                    <a:pt x="5" y="72"/>
                    <a:pt x="5" y="73"/>
                    <a:pt x="5" y="73"/>
                  </a:cubicBezTo>
                  <a:cubicBezTo>
                    <a:pt x="5" y="72"/>
                    <a:pt x="5" y="72"/>
                    <a:pt x="5" y="72"/>
                  </a:cubicBezTo>
                  <a:cubicBezTo>
                    <a:pt x="5" y="71"/>
                    <a:pt x="5" y="72"/>
                    <a:pt x="5" y="72"/>
                  </a:cubicBezTo>
                  <a:cubicBezTo>
                    <a:pt x="6" y="72"/>
                    <a:pt x="5" y="72"/>
                    <a:pt x="5" y="71"/>
                  </a:cubicBezTo>
                  <a:cubicBezTo>
                    <a:pt x="5" y="71"/>
                    <a:pt x="5" y="71"/>
                    <a:pt x="5" y="71"/>
                  </a:cubicBezTo>
                  <a:cubicBezTo>
                    <a:pt x="5" y="70"/>
                    <a:pt x="5" y="70"/>
                    <a:pt x="5" y="70"/>
                  </a:cubicBezTo>
                  <a:cubicBezTo>
                    <a:pt x="5" y="70"/>
                    <a:pt x="5" y="71"/>
                    <a:pt x="5" y="71"/>
                  </a:cubicBezTo>
                  <a:cubicBezTo>
                    <a:pt x="5" y="71"/>
                    <a:pt x="5" y="70"/>
                    <a:pt x="5" y="70"/>
                  </a:cubicBezTo>
                  <a:cubicBezTo>
                    <a:pt x="5" y="70"/>
                    <a:pt x="5" y="69"/>
                    <a:pt x="5" y="68"/>
                  </a:cubicBezTo>
                  <a:cubicBezTo>
                    <a:pt x="5" y="68"/>
                    <a:pt x="5" y="69"/>
                    <a:pt x="5" y="69"/>
                  </a:cubicBezTo>
                  <a:cubicBezTo>
                    <a:pt x="5" y="69"/>
                    <a:pt x="5" y="68"/>
                    <a:pt x="5" y="68"/>
                  </a:cubicBezTo>
                  <a:cubicBezTo>
                    <a:pt x="5" y="68"/>
                    <a:pt x="5" y="67"/>
                    <a:pt x="5" y="66"/>
                  </a:cubicBezTo>
                  <a:cubicBezTo>
                    <a:pt x="4" y="67"/>
                    <a:pt x="5" y="67"/>
                    <a:pt x="5" y="68"/>
                  </a:cubicBezTo>
                  <a:cubicBezTo>
                    <a:pt x="4" y="68"/>
                    <a:pt x="5" y="67"/>
                    <a:pt x="5" y="67"/>
                  </a:cubicBezTo>
                  <a:cubicBezTo>
                    <a:pt x="4" y="67"/>
                    <a:pt x="5" y="66"/>
                    <a:pt x="4" y="66"/>
                  </a:cubicBezTo>
                  <a:cubicBezTo>
                    <a:pt x="5" y="65"/>
                    <a:pt x="4" y="65"/>
                    <a:pt x="4" y="64"/>
                  </a:cubicBezTo>
                  <a:cubicBezTo>
                    <a:pt x="4" y="64"/>
                    <a:pt x="4" y="64"/>
                    <a:pt x="4" y="63"/>
                  </a:cubicBezTo>
                  <a:cubicBezTo>
                    <a:pt x="4" y="63"/>
                    <a:pt x="4" y="63"/>
                    <a:pt x="5" y="63"/>
                  </a:cubicBezTo>
                  <a:cubicBezTo>
                    <a:pt x="4" y="62"/>
                    <a:pt x="5" y="62"/>
                    <a:pt x="4" y="61"/>
                  </a:cubicBezTo>
                  <a:cubicBezTo>
                    <a:pt x="5" y="61"/>
                    <a:pt x="5" y="61"/>
                    <a:pt x="5" y="61"/>
                  </a:cubicBezTo>
                  <a:cubicBezTo>
                    <a:pt x="5" y="61"/>
                    <a:pt x="5" y="61"/>
                    <a:pt x="5" y="61"/>
                  </a:cubicBezTo>
                  <a:cubicBezTo>
                    <a:pt x="5" y="60"/>
                    <a:pt x="5" y="60"/>
                    <a:pt x="5" y="61"/>
                  </a:cubicBezTo>
                  <a:cubicBezTo>
                    <a:pt x="4" y="60"/>
                    <a:pt x="4" y="60"/>
                    <a:pt x="4" y="59"/>
                  </a:cubicBezTo>
                  <a:cubicBezTo>
                    <a:pt x="4" y="59"/>
                    <a:pt x="4" y="59"/>
                    <a:pt x="4" y="59"/>
                  </a:cubicBezTo>
                  <a:cubicBezTo>
                    <a:pt x="4" y="59"/>
                    <a:pt x="4" y="59"/>
                    <a:pt x="4" y="58"/>
                  </a:cubicBezTo>
                  <a:cubicBezTo>
                    <a:pt x="4" y="58"/>
                    <a:pt x="4" y="58"/>
                    <a:pt x="5" y="58"/>
                  </a:cubicBezTo>
                  <a:cubicBezTo>
                    <a:pt x="5" y="58"/>
                    <a:pt x="4" y="58"/>
                    <a:pt x="5" y="58"/>
                  </a:cubicBezTo>
                  <a:cubicBezTo>
                    <a:pt x="5" y="58"/>
                    <a:pt x="5" y="58"/>
                    <a:pt x="5" y="58"/>
                  </a:cubicBezTo>
                  <a:cubicBezTo>
                    <a:pt x="5" y="57"/>
                    <a:pt x="4" y="58"/>
                    <a:pt x="4" y="58"/>
                  </a:cubicBezTo>
                  <a:cubicBezTo>
                    <a:pt x="4" y="57"/>
                    <a:pt x="4" y="57"/>
                    <a:pt x="4" y="56"/>
                  </a:cubicBezTo>
                  <a:cubicBezTo>
                    <a:pt x="5" y="56"/>
                    <a:pt x="5" y="56"/>
                    <a:pt x="5" y="56"/>
                  </a:cubicBezTo>
                  <a:cubicBezTo>
                    <a:pt x="5" y="56"/>
                    <a:pt x="4" y="56"/>
                    <a:pt x="4" y="55"/>
                  </a:cubicBezTo>
                  <a:cubicBezTo>
                    <a:pt x="5" y="55"/>
                    <a:pt x="5" y="55"/>
                    <a:pt x="5" y="55"/>
                  </a:cubicBezTo>
                  <a:cubicBezTo>
                    <a:pt x="5" y="54"/>
                    <a:pt x="5" y="55"/>
                    <a:pt x="5" y="54"/>
                  </a:cubicBezTo>
                  <a:cubicBezTo>
                    <a:pt x="5" y="54"/>
                    <a:pt x="5" y="55"/>
                    <a:pt x="4" y="55"/>
                  </a:cubicBezTo>
                  <a:cubicBezTo>
                    <a:pt x="4" y="54"/>
                    <a:pt x="5" y="54"/>
                    <a:pt x="5" y="54"/>
                  </a:cubicBezTo>
                  <a:cubicBezTo>
                    <a:pt x="5" y="54"/>
                    <a:pt x="4" y="54"/>
                    <a:pt x="4" y="54"/>
                  </a:cubicBezTo>
                  <a:cubicBezTo>
                    <a:pt x="4" y="54"/>
                    <a:pt x="5" y="53"/>
                    <a:pt x="5" y="53"/>
                  </a:cubicBezTo>
                  <a:cubicBezTo>
                    <a:pt x="5" y="53"/>
                    <a:pt x="4" y="52"/>
                    <a:pt x="4" y="52"/>
                  </a:cubicBezTo>
                  <a:cubicBezTo>
                    <a:pt x="4" y="52"/>
                    <a:pt x="4" y="51"/>
                    <a:pt x="4" y="51"/>
                  </a:cubicBezTo>
                  <a:cubicBezTo>
                    <a:pt x="5" y="51"/>
                    <a:pt x="5" y="51"/>
                    <a:pt x="5" y="51"/>
                  </a:cubicBezTo>
                  <a:cubicBezTo>
                    <a:pt x="5" y="51"/>
                    <a:pt x="4" y="51"/>
                    <a:pt x="5" y="50"/>
                  </a:cubicBezTo>
                  <a:cubicBezTo>
                    <a:pt x="5" y="50"/>
                    <a:pt x="5" y="51"/>
                    <a:pt x="5" y="51"/>
                  </a:cubicBezTo>
                  <a:cubicBezTo>
                    <a:pt x="5" y="50"/>
                    <a:pt x="5" y="50"/>
                    <a:pt x="5" y="50"/>
                  </a:cubicBezTo>
                  <a:cubicBezTo>
                    <a:pt x="4" y="50"/>
                    <a:pt x="4" y="51"/>
                    <a:pt x="4" y="50"/>
                  </a:cubicBezTo>
                  <a:cubicBezTo>
                    <a:pt x="4" y="50"/>
                    <a:pt x="4" y="50"/>
                    <a:pt x="4" y="50"/>
                  </a:cubicBezTo>
                  <a:cubicBezTo>
                    <a:pt x="4" y="50"/>
                    <a:pt x="4" y="50"/>
                    <a:pt x="4" y="50"/>
                  </a:cubicBezTo>
                  <a:cubicBezTo>
                    <a:pt x="5" y="50"/>
                    <a:pt x="5" y="50"/>
                    <a:pt x="5" y="49"/>
                  </a:cubicBezTo>
                  <a:cubicBezTo>
                    <a:pt x="5" y="48"/>
                    <a:pt x="5" y="49"/>
                    <a:pt x="4" y="49"/>
                  </a:cubicBezTo>
                  <a:cubicBezTo>
                    <a:pt x="5" y="48"/>
                    <a:pt x="5" y="48"/>
                    <a:pt x="5" y="48"/>
                  </a:cubicBezTo>
                  <a:cubicBezTo>
                    <a:pt x="5" y="48"/>
                    <a:pt x="5" y="48"/>
                    <a:pt x="5" y="48"/>
                  </a:cubicBezTo>
                  <a:cubicBezTo>
                    <a:pt x="5" y="48"/>
                    <a:pt x="5" y="48"/>
                    <a:pt x="5" y="47"/>
                  </a:cubicBezTo>
                  <a:cubicBezTo>
                    <a:pt x="5" y="47"/>
                    <a:pt x="5" y="47"/>
                    <a:pt x="5" y="47"/>
                  </a:cubicBezTo>
                  <a:cubicBezTo>
                    <a:pt x="5" y="47"/>
                    <a:pt x="5" y="47"/>
                    <a:pt x="5" y="47"/>
                  </a:cubicBezTo>
                  <a:cubicBezTo>
                    <a:pt x="4" y="47"/>
                    <a:pt x="4" y="48"/>
                    <a:pt x="4" y="48"/>
                  </a:cubicBezTo>
                  <a:cubicBezTo>
                    <a:pt x="4" y="48"/>
                    <a:pt x="4" y="47"/>
                    <a:pt x="4" y="47"/>
                  </a:cubicBezTo>
                  <a:cubicBezTo>
                    <a:pt x="4" y="47"/>
                    <a:pt x="4" y="46"/>
                    <a:pt x="4" y="46"/>
                  </a:cubicBezTo>
                  <a:cubicBezTo>
                    <a:pt x="5" y="46"/>
                    <a:pt x="5" y="46"/>
                    <a:pt x="5" y="46"/>
                  </a:cubicBezTo>
                  <a:cubicBezTo>
                    <a:pt x="5" y="45"/>
                    <a:pt x="5" y="45"/>
                    <a:pt x="4" y="45"/>
                  </a:cubicBezTo>
                  <a:cubicBezTo>
                    <a:pt x="4" y="45"/>
                    <a:pt x="4" y="45"/>
                    <a:pt x="4" y="45"/>
                  </a:cubicBezTo>
                  <a:cubicBezTo>
                    <a:pt x="5" y="45"/>
                    <a:pt x="5" y="45"/>
                    <a:pt x="5" y="45"/>
                  </a:cubicBezTo>
                  <a:cubicBezTo>
                    <a:pt x="5" y="44"/>
                    <a:pt x="5" y="44"/>
                    <a:pt x="5" y="44"/>
                  </a:cubicBezTo>
                  <a:cubicBezTo>
                    <a:pt x="5" y="44"/>
                    <a:pt x="5" y="44"/>
                    <a:pt x="5" y="44"/>
                  </a:cubicBezTo>
                  <a:cubicBezTo>
                    <a:pt x="5" y="43"/>
                    <a:pt x="5" y="42"/>
                    <a:pt x="5" y="41"/>
                  </a:cubicBezTo>
                  <a:cubicBezTo>
                    <a:pt x="5" y="41"/>
                    <a:pt x="5" y="41"/>
                    <a:pt x="5" y="40"/>
                  </a:cubicBezTo>
                  <a:cubicBezTo>
                    <a:pt x="5" y="40"/>
                    <a:pt x="5" y="41"/>
                    <a:pt x="5" y="41"/>
                  </a:cubicBezTo>
                  <a:cubicBezTo>
                    <a:pt x="5" y="41"/>
                    <a:pt x="5" y="40"/>
                    <a:pt x="5" y="40"/>
                  </a:cubicBezTo>
                  <a:cubicBezTo>
                    <a:pt x="5" y="40"/>
                    <a:pt x="5" y="40"/>
                    <a:pt x="5" y="40"/>
                  </a:cubicBezTo>
                  <a:cubicBezTo>
                    <a:pt x="5" y="40"/>
                    <a:pt x="5" y="40"/>
                    <a:pt x="6" y="40"/>
                  </a:cubicBezTo>
                  <a:cubicBezTo>
                    <a:pt x="6" y="39"/>
                    <a:pt x="5" y="40"/>
                    <a:pt x="5" y="40"/>
                  </a:cubicBezTo>
                  <a:cubicBezTo>
                    <a:pt x="5" y="39"/>
                    <a:pt x="6" y="39"/>
                    <a:pt x="6" y="39"/>
                  </a:cubicBezTo>
                  <a:cubicBezTo>
                    <a:pt x="6" y="38"/>
                    <a:pt x="5" y="39"/>
                    <a:pt x="5" y="38"/>
                  </a:cubicBezTo>
                  <a:cubicBezTo>
                    <a:pt x="6" y="38"/>
                    <a:pt x="5" y="37"/>
                    <a:pt x="6" y="38"/>
                  </a:cubicBezTo>
                  <a:cubicBezTo>
                    <a:pt x="6" y="37"/>
                    <a:pt x="6" y="36"/>
                    <a:pt x="6" y="36"/>
                  </a:cubicBezTo>
                  <a:cubicBezTo>
                    <a:pt x="5" y="36"/>
                    <a:pt x="6" y="36"/>
                    <a:pt x="5" y="37"/>
                  </a:cubicBezTo>
                  <a:cubicBezTo>
                    <a:pt x="5" y="37"/>
                    <a:pt x="5" y="36"/>
                    <a:pt x="5" y="36"/>
                  </a:cubicBezTo>
                  <a:cubicBezTo>
                    <a:pt x="5" y="36"/>
                    <a:pt x="5" y="35"/>
                    <a:pt x="5" y="35"/>
                  </a:cubicBezTo>
                  <a:cubicBezTo>
                    <a:pt x="6" y="35"/>
                    <a:pt x="6" y="35"/>
                    <a:pt x="6" y="36"/>
                  </a:cubicBezTo>
                  <a:cubicBezTo>
                    <a:pt x="6" y="36"/>
                    <a:pt x="6" y="35"/>
                    <a:pt x="6" y="35"/>
                  </a:cubicBezTo>
                  <a:cubicBezTo>
                    <a:pt x="6" y="35"/>
                    <a:pt x="6" y="35"/>
                    <a:pt x="6" y="35"/>
                  </a:cubicBezTo>
                  <a:cubicBezTo>
                    <a:pt x="6" y="35"/>
                    <a:pt x="6" y="35"/>
                    <a:pt x="6" y="35"/>
                  </a:cubicBezTo>
                  <a:cubicBezTo>
                    <a:pt x="6" y="34"/>
                    <a:pt x="6" y="35"/>
                    <a:pt x="5" y="35"/>
                  </a:cubicBezTo>
                  <a:cubicBezTo>
                    <a:pt x="6" y="34"/>
                    <a:pt x="6" y="35"/>
                    <a:pt x="6" y="35"/>
                  </a:cubicBezTo>
                  <a:cubicBezTo>
                    <a:pt x="6" y="34"/>
                    <a:pt x="6" y="34"/>
                    <a:pt x="6" y="33"/>
                  </a:cubicBezTo>
                  <a:cubicBezTo>
                    <a:pt x="7" y="33"/>
                    <a:pt x="6" y="34"/>
                    <a:pt x="6" y="34"/>
                  </a:cubicBezTo>
                  <a:cubicBezTo>
                    <a:pt x="7" y="34"/>
                    <a:pt x="6" y="33"/>
                    <a:pt x="7" y="33"/>
                  </a:cubicBezTo>
                  <a:cubicBezTo>
                    <a:pt x="7" y="33"/>
                    <a:pt x="6" y="33"/>
                    <a:pt x="6" y="33"/>
                  </a:cubicBezTo>
                  <a:cubicBezTo>
                    <a:pt x="6" y="33"/>
                    <a:pt x="6" y="33"/>
                    <a:pt x="6" y="33"/>
                  </a:cubicBezTo>
                  <a:cubicBezTo>
                    <a:pt x="6" y="32"/>
                    <a:pt x="6" y="32"/>
                    <a:pt x="6" y="31"/>
                  </a:cubicBezTo>
                  <a:cubicBezTo>
                    <a:pt x="6" y="31"/>
                    <a:pt x="6" y="30"/>
                    <a:pt x="7" y="29"/>
                  </a:cubicBezTo>
                  <a:cubicBezTo>
                    <a:pt x="7" y="28"/>
                    <a:pt x="7" y="28"/>
                    <a:pt x="7" y="28"/>
                  </a:cubicBezTo>
                  <a:cubicBezTo>
                    <a:pt x="7" y="28"/>
                    <a:pt x="7" y="28"/>
                    <a:pt x="7" y="28"/>
                  </a:cubicBezTo>
                  <a:cubicBezTo>
                    <a:pt x="7" y="26"/>
                    <a:pt x="7" y="25"/>
                    <a:pt x="8" y="24"/>
                  </a:cubicBezTo>
                  <a:cubicBezTo>
                    <a:pt x="8" y="24"/>
                    <a:pt x="8" y="24"/>
                    <a:pt x="8" y="24"/>
                  </a:cubicBezTo>
                  <a:cubicBezTo>
                    <a:pt x="8" y="23"/>
                    <a:pt x="8" y="23"/>
                    <a:pt x="8" y="23"/>
                  </a:cubicBezTo>
                  <a:cubicBezTo>
                    <a:pt x="9" y="23"/>
                    <a:pt x="9" y="23"/>
                    <a:pt x="9" y="24"/>
                  </a:cubicBezTo>
                  <a:cubicBezTo>
                    <a:pt x="9" y="24"/>
                    <a:pt x="8" y="24"/>
                    <a:pt x="8" y="25"/>
                  </a:cubicBezTo>
                  <a:cubicBezTo>
                    <a:pt x="9" y="25"/>
                    <a:pt x="8" y="24"/>
                    <a:pt x="9" y="24"/>
                  </a:cubicBezTo>
                  <a:cubicBezTo>
                    <a:pt x="9" y="24"/>
                    <a:pt x="9" y="24"/>
                    <a:pt x="9" y="24"/>
                  </a:cubicBezTo>
                  <a:cubicBezTo>
                    <a:pt x="9" y="24"/>
                    <a:pt x="9" y="23"/>
                    <a:pt x="9" y="23"/>
                  </a:cubicBezTo>
                  <a:cubicBezTo>
                    <a:pt x="9" y="23"/>
                    <a:pt x="9" y="24"/>
                    <a:pt x="9" y="23"/>
                  </a:cubicBezTo>
                  <a:cubicBezTo>
                    <a:pt x="9" y="23"/>
                    <a:pt x="9" y="22"/>
                    <a:pt x="9" y="23"/>
                  </a:cubicBezTo>
                  <a:cubicBezTo>
                    <a:pt x="8" y="23"/>
                    <a:pt x="9" y="22"/>
                    <a:pt x="9" y="22"/>
                  </a:cubicBezTo>
                  <a:cubicBezTo>
                    <a:pt x="9" y="21"/>
                    <a:pt x="10" y="20"/>
                    <a:pt x="10" y="19"/>
                  </a:cubicBezTo>
                  <a:cubicBezTo>
                    <a:pt x="11" y="18"/>
                    <a:pt x="11" y="17"/>
                    <a:pt x="12" y="16"/>
                  </a:cubicBezTo>
                  <a:cubicBezTo>
                    <a:pt x="12" y="16"/>
                    <a:pt x="12" y="16"/>
                    <a:pt x="12" y="16"/>
                  </a:cubicBezTo>
                  <a:cubicBezTo>
                    <a:pt x="12" y="15"/>
                    <a:pt x="13" y="15"/>
                    <a:pt x="13" y="15"/>
                  </a:cubicBezTo>
                  <a:cubicBezTo>
                    <a:pt x="13" y="15"/>
                    <a:pt x="12" y="15"/>
                    <a:pt x="13" y="14"/>
                  </a:cubicBezTo>
                  <a:cubicBezTo>
                    <a:pt x="13" y="14"/>
                    <a:pt x="13" y="15"/>
                    <a:pt x="13" y="15"/>
                  </a:cubicBezTo>
                  <a:cubicBezTo>
                    <a:pt x="13" y="15"/>
                    <a:pt x="13" y="15"/>
                    <a:pt x="13" y="15"/>
                  </a:cubicBezTo>
                  <a:cubicBezTo>
                    <a:pt x="13" y="15"/>
                    <a:pt x="12" y="16"/>
                    <a:pt x="13" y="16"/>
                  </a:cubicBezTo>
                  <a:cubicBezTo>
                    <a:pt x="13" y="16"/>
                    <a:pt x="13" y="16"/>
                    <a:pt x="13" y="16"/>
                  </a:cubicBezTo>
                  <a:cubicBezTo>
                    <a:pt x="13" y="15"/>
                    <a:pt x="13" y="16"/>
                    <a:pt x="13" y="15"/>
                  </a:cubicBezTo>
                  <a:cubicBezTo>
                    <a:pt x="13" y="15"/>
                    <a:pt x="13" y="16"/>
                    <a:pt x="13" y="15"/>
                  </a:cubicBezTo>
                  <a:cubicBezTo>
                    <a:pt x="13" y="15"/>
                    <a:pt x="14" y="14"/>
                    <a:pt x="14" y="14"/>
                  </a:cubicBezTo>
                  <a:cubicBezTo>
                    <a:pt x="14" y="14"/>
                    <a:pt x="14" y="15"/>
                    <a:pt x="13" y="15"/>
                  </a:cubicBezTo>
                  <a:cubicBezTo>
                    <a:pt x="13" y="15"/>
                    <a:pt x="13" y="14"/>
                    <a:pt x="13" y="14"/>
                  </a:cubicBezTo>
                  <a:cubicBezTo>
                    <a:pt x="14" y="13"/>
                    <a:pt x="15" y="12"/>
                    <a:pt x="15" y="11"/>
                  </a:cubicBezTo>
                  <a:cubicBezTo>
                    <a:pt x="16" y="11"/>
                    <a:pt x="16" y="10"/>
                    <a:pt x="17" y="9"/>
                  </a:cubicBezTo>
                  <a:cubicBezTo>
                    <a:pt x="17" y="9"/>
                    <a:pt x="16" y="9"/>
                    <a:pt x="16" y="9"/>
                  </a:cubicBezTo>
                  <a:cubicBezTo>
                    <a:pt x="16" y="9"/>
                    <a:pt x="16" y="9"/>
                    <a:pt x="16" y="9"/>
                  </a:cubicBezTo>
                  <a:cubicBezTo>
                    <a:pt x="16" y="8"/>
                    <a:pt x="16" y="9"/>
                    <a:pt x="16" y="9"/>
                  </a:cubicBezTo>
                  <a:cubicBezTo>
                    <a:pt x="16" y="9"/>
                    <a:pt x="15" y="10"/>
                    <a:pt x="15" y="10"/>
                  </a:cubicBezTo>
                  <a:cubicBezTo>
                    <a:pt x="15" y="10"/>
                    <a:pt x="15" y="10"/>
                    <a:pt x="15" y="10"/>
                  </a:cubicBezTo>
                  <a:cubicBezTo>
                    <a:pt x="15" y="11"/>
                    <a:pt x="14" y="11"/>
                    <a:pt x="14" y="11"/>
                  </a:cubicBezTo>
                  <a:cubicBezTo>
                    <a:pt x="14" y="11"/>
                    <a:pt x="14" y="11"/>
                    <a:pt x="14" y="11"/>
                  </a:cubicBezTo>
                  <a:cubicBezTo>
                    <a:pt x="13" y="12"/>
                    <a:pt x="13" y="13"/>
                    <a:pt x="12" y="14"/>
                  </a:cubicBezTo>
                  <a:cubicBezTo>
                    <a:pt x="12" y="13"/>
                    <a:pt x="12" y="14"/>
                    <a:pt x="11" y="14"/>
                  </a:cubicBezTo>
                  <a:cubicBezTo>
                    <a:pt x="11" y="14"/>
                    <a:pt x="12" y="14"/>
                    <a:pt x="12" y="15"/>
                  </a:cubicBezTo>
                  <a:cubicBezTo>
                    <a:pt x="12" y="15"/>
                    <a:pt x="12" y="14"/>
                    <a:pt x="12" y="14"/>
                  </a:cubicBezTo>
                  <a:cubicBezTo>
                    <a:pt x="12" y="14"/>
                    <a:pt x="12" y="14"/>
                    <a:pt x="12" y="15"/>
                  </a:cubicBezTo>
                  <a:cubicBezTo>
                    <a:pt x="11" y="15"/>
                    <a:pt x="11" y="15"/>
                    <a:pt x="11" y="15"/>
                  </a:cubicBezTo>
                  <a:cubicBezTo>
                    <a:pt x="11" y="16"/>
                    <a:pt x="11" y="15"/>
                    <a:pt x="11" y="15"/>
                  </a:cubicBezTo>
                  <a:cubicBezTo>
                    <a:pt x="12" y="15"/>
                    <a:pt x="11" y="15"/>
                    <a:pt x="11" y="16"/>
                  </a:cubicBezTo>
                  <a:cubicBezTo>
                    <a:pt x="11" y="16"/>
                    <a:pt x="11" y="17"/>
                    <a:pt x="10" y="17"/>
                  </a:cubicBezTo>
                  <a:cubicBezTo>
                    <a:pt x="10" y="17"/>
                    <a:pt x="10" y="17"/>
                    <a:pt x="10" y="17"/>
                  </a:cubicBezTo>
                  <a:cubicBezTo>
                    <a:pt x="10" y="17"/>
                    <a:pt x="10" y="18"/>
                    <a:pt x="10" y="18"/>
                  </a:cubicBezTo>
                  <a:cubicBezTo>
                    <a:pt x="9" y="19"/>
                    <a:pt x="9" y="19"/>
                    <a:pt x="9" y="20"/>
                  </a:cubicBezTo>
                  <a:cubicBezTo>
                    <a:pt x="9" y="20"/>
                    <a:pt x="9" y="19"/>
                    <a:pt x="9" y="19"/>
                  </a:cubicBezTo>
                  <a:cubicBezTo>
                    <a:pt x="9" y="20"/>
                    <a:pt x="8" y="21"/>
                    <a:pt x="8" y="22"/>
                  </a:cubicBezTo>
                  <a:cubicBezTo>
                    <a:pt x="8" y="22"/>
                    <a:pt x="8" y="22"/>
                    <a:pt x="8" y="22"/>
                  </a:cubicBezTo>
                  <a:cubicBezTo>
                    <a:pt x="8" y="22"/>
                    <a:pt x="8" y="22"/>
                    <a:pt x="8" y="22"/>
                  </a:cubicBezTo>
                  <a:cubicBezTo>
                    <a:pt x="8" y="22"/>
                    <a:pt x="8" y="23"/>
                    <a:pt x="8" y="23"/>
                  </a:cubicBezTo>
                  <a:cubicBezTo>
                    <a:pt x="8" y="23"/>
                    <a:pt x="7" y="23"/>
                    <a:pt x="7" y="24"/>
                  </a:cubicBezTo>
                  <a:cubicBezTo>
                    <a:pt x="7" y="24"/>
                    <a:pt x="7" y="24"/>
                    <a:pt x="7" y="24"/>
                  </a:cubicBezTo>
                  <a:cubicBezTo>
                    <a:pt x="7" y="25"/>
                    <a:pt x="7" y="26"/>
                    <a:pt x="6" y="27"/>
                  </a:cubicBezTo>
                  <a:cubicBezTo>
                    <a:pt x="6" y="27"/>
                    <a:pt x="6" y="27"/>
                    <a:pt x="6" y="27"/>
                  </a:cubicBezTo>
                  <a:cubicBezTo>
                    <a:pt x="6" y="28"/>
                    <a:pt x="6" y="29"/>
                    <a:pt x="6" y="29"/>
                  </a:cubicBezTo>
                  <a:cubicBezTo>
                    <a:pt x="6" y="29"/>
                    <a:pt x="6" y="30"/>
                    <a:pt x="6" y="30"/>
                  </a:cubicBezTo>
                  <a:cubicBezTo>
                    <a:pt x="5" y="31"/>
                    <a:pt x="5" y="32"/>
                    <a:pt x="4" y="33"/>
                  </a:cubicBezTo>
                  <a:cubicBezTo>
                    <a:pt x="4" y="33"/>
                    <a:pt x="4" y="34"/>
                    <a:pt x="3" y="34"/>
                  </a:cubicBezTo>
                  <a:cubicBezTo>
                    <a:pt x="3" y="35"/>
                    <a:pt x="3" y="35"/>
                    <a:pt x="3" y="36"/>
                  </a:cubicBezTo>
                  <a:cubicBezTo>
                    <a:pt x="3" y="36"/>
                    <a:pt x="3" y="37"/>
                    <a:pt x="3" y="37"/>
                  </a:cubicBezTo>
                  <a:cubicBezTo>
                    <a:pt x="3" y="37"/>
                    <a:pt x="3" y="37"/>
                    <a:pt x="3" y="37"/>
                  </a:cubicBezTo>
                  <a:cubicBezTo>
                    <a:pt x="3" y="38"/>
                    <a:pt x="3" y="37"/>
                    <a:pt x="3" y="37"/>
                  </a:cubicBezTo>
                  <a:cubicBezTo>
                    <a:pt x="3" y="36"/>
                    <a:pt x="3" y="36"/>
                    <a:pt x="3" y="36"/>
                  </a:cubicBezTo>
                  <a:cubicBezTo>
                    <a:pt x="3" y="36"/>
                    <a:pt x="3" y="37"/>
                    <a:pt x="3" y="37"/>
                  </a:cubicBezTo>
                  <a:cubicBezTo>
                    <a:pt x="3" y="37"/>
                    <a:pt x="3" y="37"/>
                    <a:pt x="3" y="37"/>
                  </a:cubicBezTo>
                  <a:cubicBezTo>
                    <a:pt x="4" y="37"/>
                    <a:pt x="3" y="37"/>
                    <a:pt x="3" y="37"/>
                  </a:cubicBezTo>
                  <a:cubicBezTo>
                    <a:pt x="3" y="37"/>
                    <a:pt x="3" y="37"/>
                    <a:pt x="3" y="37"/>
                  </a:cubicBezTo>
                  <a:cubicBezTo>
                    <a:pt x="3" y="37"/>
                    <a:pt x="3" y="38"/>
                    <a:pt x="3" y="38"/>
                  </a:cubicBezTo>
                  <a:cubicBezTo>
                    <a:pt x="3" y="38"/>
                    <a:pt x="3" y="38"/>
                    <a:pt x="3" y="38"/>
                  </a:cubicBezTo>
                  <a:cubicBezTo>
                    <a:pt x="3" y="38"/>
                    <a:pt x="3" y="38"/>
                    <a:pt x="3" y="39"/>
                  </a:cubicBezTo>
                  <a:cubicBezTo>
                    <a:pt x="2" y="39"/>
                    <a:pt x="2" y="40"/>
                    <a:pt x="2" y="40"/>
                  </a:cubicBezTo>
                  <a:cubicBezTo>
                    <a:pt x="2" y="40"/>
                    <a:pt x="2" y="39"/>
                    <a:pt x="2" y="40"/>
                  </a:cubicBezTo>
                  <a:cubicBezTo>
                    <a:pt x="2" y="40"/>
                    <a:pt x="2" y="40"/>
                    <a:pt x="2" y="40"/>
                  </a:cubicBezTo>
                  <a:cubicBezTo>
                    <a:pt x="2" y="40"/>
                    <a:pt x="2" y="41"/>
                    <a:pt x="2" y="41"/>
                  </a:cubicBezTo>
                  <a:cubicBezTo>
                    <a:pt x="3" y="41"/>
                    <a:pt x="2" y="40"/>
                    <a:pt x="2" y="40"/>
                  </a:cubicBezTo>
                  <a:cubicBezTo>
                    <a:pt x="3" y="40"/>
                    <a:pt x="3" y="41"/>
                    <a:pt x="3" y="41"/>
                  </a:cubicBezTo>
                  <a:cubicBezTo>
                    <a:pt x="3" y="41"/>
                    <a:pt x="3" y="42"/>
                    <a:pt x="3" y="42"/>
                  </a:cubicBezTo>
                  <a:cubicBezTo>
                    <a:pt x="3" y="42"/>
                    <a:pt x="3" y="43"/>
                    <a:pt x="2" y="44"/>
                  </a:cubicBezTo>
                  <a:cubicBezTo>
                    <a:pt x="2" y="44"/>
                    <a:pt x="2" y="45"/>
                    <a:pt x="2" y="45"/>
                  </a:cubicBezTo>
                  <a:cubicBezTo>
                    <a:pt x="2" y="45"/>
                    <a:pt x="2" y="46"/>
                    <a:pt x="2" y="46"/>
                  </a:cubicBezTo>
                  <a:cubicBezTo>
                    <a:pt x="3" y="45"/>
                    <a:pt x="2" y="45"/>
                    <a:pt x="3" y="44"/>
                  </a:cubicBezTo>
                  <a:cubicBezTo>
                    <a:pt x="3" y="45"/>
                    <a:pt x="3" y="45"/>
                    <a:pt x="3" y="46"/>
                  </a:cubicBezTo>
                  <a:cubicBezTo>
                    <a:pt x="3" y="46"/>
                    <a:pt x="2" y="47"/>
                    <a:pt x="3" y="47"/>
                  </a:cubicBezTo>
                  <a:cubicBezTo>
                    <a:pt x="2" y="47"/>
                    <a:pt x="2" y="47"/>
                    <a:pt x="2" y="47"/>
                  </a:cubicBezTo>
                  <a:cubicBezTo>
                    <a:pt x="2" y="47"/>
                    <a:pt x="2" y="47"/>
                    <a:pt x="2" y="48"/>
                  </a:cubicBezTo>
                  <a:cubicBezTo>
                    <a:pt x="2" y="48"/>
                    <a:pt x="2" y="48"/>
                    <a:pt x="2" y="49"/>
                  </a:cubicBezTo>
                  <a:cubicBezTo>
                    <a:pt x="2" y="49"/>
                    <a:pt x="2" y="48"/>
                    <a:pt x="3" y="48"/>
                  </a:cubicBezTo>
                  <a:cubicBezTo>
                    <a:pt x="3" y="49"/>
                    <a:pt x="2" y="49"/>
                    <a:pt x="3" y="50"/>
                  </a:cubicBezTo>
                  <a:cubicBezTo>
                    <a:pt x="3" y="50"/>
                    <a:pt x="2" y="50"/>
                    <a:pt x="2" y="50"/>
                  </a:cubicBezTo>
                  <a:cubicBezTo>
                    <a:pt x="2" y="51"/>
                    <a:pt x="2" y="51"/>
                    <a:pt x="3" y="51"/>
                  </a:cubicBezTo>
                  <a:cubicBezTo>
                    <a:pt x="3" y="51"/>
                    <a:pt x="2" y="51"/>
                    <a:pt x="3" y="51"/>
                  </a:cubicBezTo>
                  <a:cubicBezTo>
                    <a:pt x="3" y="52"/>
                    <a:pt x="2" y="52"/>
                    <a:pt x="2" y="52"/>
                  </a:cubicBezTo>
                  <a:cubicBezTo>
                    <a:pt x="2" y="52"/>
                    <a:pt x="2" y="52"/>
                    <a:pt x="3" y="52"/>
                  </a:cubicBezTo>
                  <a:cubicBezTo>
                    <a:pt x="2" y="53"/>
                    <a:pt x="3" y="54"/>
                    <a:pt x="3" y="54"/>
                  </a:cubicBezTo>
                  <a:cubicBezTo>
                    <a:pt x="3" y="55"/>
                    <a:pt x="3" y="55"/>
                    <a:pt x="3" y="55"/>
                  </a:cubicBezTo>
                  <a:cubicBezTo>
                    <a:pt x="2" y="54"/>
                    <a:pt x="3" y="55"/>
                    <a:pt x="2" y="55"/>
                  </a:cubicBezTo>
                  <a:cubicBezTo>
                    <a:pt x="2" y="55"/>
                    <a:pt x="3" y="56"/>
                    <a:pt x="3" y="56"/>
                  </a:cubicBezTo>
                  <a:cubicBezTo>
                    <a:pt x="3" y="56"/>
                    <a:pt x="3" y="56"/>
                    <a:pt x="3" y="56"/>
                  </a:cubicBezTo>
                  <a:cubicBezTo>
                    <a:pt x="3" y="57"/>
                    <a:pt x="3" y="56"/>
                    <a:pt x="3" y="57"/>
                  </a:cubicBezTo>
                  <a:cubicBezTo>
                    <a:pt x="3" y="58"/>
                    <a:pt x="3" y="59"/>
                    <a:pt x="3" y="60"/>
                  </a:cubicBezTo>
                  <a:cubicBezTo>
                    <a:pt x="3" y="60"/>
                    <a:pt x="3" y="60"/>
                    <a:pt x="3" y="60"/>
                  </a:cubicBezTo>
                  <a:cubicBezTo>
                    <a:pt x="3" y="61"/>
                    <a:pt x="3" y="61"/>
                    <a:pt x="3" y="61"/>
                  </a:cubicBezTo>
                  <a:cubicBezTo>
                    <a:pt x="3" y="61"/>
                    <a:pt x="3" y="62"/>
                    <a:pt x="3" y="62"/>
                  </a:cubicBezTo>
                  <a:cubicBezTo>
                    <a:pt x="3" y="62"/>
                    <a:pt x="3" y="63"/>
                    <a:pt x="3" y="63"/>
                  </a:cubicBezTo>
                  <a:cubicBezTo>
                    <a:pt x="3" y="65"/>
                    <a:pt x="3" y="66"/>
                    <a:pt x="3" y="67"/>
                  </a:cubicBezTo>
                  <a:cubicBezTo>
                    <a:pt x="2" y="67"/>
                    <a:pt x="2" y="67"/>
                    <a:pt x="2" y="67"/>
                  </a:cubicBezTo>
                  <a:cubicBezTo>
                    <a:pt x="2" y="67"/>
                    <a:pt x="2" y="67"/>
                    <a:pt x="2" y="66"/>
                  </a:cubicBezTo>
                  <a:cubicBezTo>
                    <a:pt x="1" y="67"/>
                    <a:pt x="1" y="66"/>
                    <a:pt x="1" y="67"/>
                  </a:cubicBezTo>
                  <a:cubicBezTo>
                    <a:pt x="1" y="66"/>
                    <a:pt x="0" y="66"/>
                    <a:pt x="0" y="66"/>
                  </a:cubicBezTo>
                  <a:cubicBezTo>
                    <a:pt x="0" y="66"/>
                    <a:pt x="0" y="66"/>
                    <a:pt x="0" y="66"/>
                  </a:cubicBezTo>
                  <a:cubicBezTo>
                    <a:pt x="0" y="65"/>
                    <a:pt x="0" y="63"/>
                    <a:pt x="0" y="62"/>
                  </a:cubicBezTo>
                  <a:cubicBezTo>
                    <a:pt x="0" y="62"/>
                    <a:pt x="0" y="61"/>
                    <a:pt x="0" y="61"/>
                  </a:cubicBezTo>
                  <a:cubicBezTo>
                    <a:pt x="0" y="61"/>
                    <a:pt x="0" y="60"/>
                    <a:pt x="0" y="60"/>
                  </a:cubicBezTo>
                  <a:cubicBezTo>
                    <a:pt x="0" y="60"/>
                    <a:pt x="0" y="60"/>
                    <a:pt x="0" y="60"/>
                  </a:cubicBezTo>
                  <a:cubicBezTo>
                    <a:pt x="0" y="59"/>
                    <a:pt x="0" y="59"/>
                    <a:pt x="0" y="58"/>
                  </a:cubicBezTo>
                  <a:cubicBezTo>
                    <a:pt x="0" y="58"/>
                    <a:pt x="0" y="58"/>
                    <a:pt x="0" y="58"/>
                  </a:cubicBezTo>
                  <a:cubicBezTo>
                    <a:pt x="0" y="58"/>
                    <a:pt x="0" y="57"/>
                    <a:pt x="0" y="57"/>
                  </a:cubicBezTo>
                  <a:cubicBezTo>
                    <a:pt x="0" y="57"/>
                    <a:pt x="0" y="57"/>
                    <a:pt x="0" y="57"/>
                  </a:cubicBezTo>
                  <a:cubicBezTo>
                    <a:pt x="0" y="57"/>
                    <a:pt x="0" y="57"/>
                    <a:pt x="0" y="57"/>
                  </a:cubicBezTo>
                  <a:cubicBezTo>
                    <a:pt x="0" y="57"/>
                    <a:pt x="0" y="57"/>
                    <a:pt x="0" y="56"/>
                  </a:cubicBezTo>
                  <a:cubicBezTo>
                    <a:pt x="0" y="56"/>
                    <a:pt x="0" y="56"/>
                    <a:pt x="0" y="55"/>
                  </a:cubicBezTo>
                  <a:cubicBezTo>
                    <a:pt x="0" y="55"/>
                    <a:pt x="0" y="55"/>
                    <a:pt x="0" y="55"/>
                  </a:cubicBezTo>
                  <a:cubicBezTo>
                    <a:pt x="0" y="54"/>
                    <a:pt x="0" y="54"/>
                    <a:pt x="0" y="54"/>
                  </a:cubicBezTo>
                  <a:cubicBezTo>
                    <a:pt x="0" y="53"/>
                    <a:pt x="0" y="53"/>
                    <a:pt x="0" y="53"/>
                  </a:cubicBezTo>
                  <a:cubicBezTo>
                    <a:pt x="0" y="53"/>
                    <a:pt x="0" y="51"/>
                    <a:pt x="0" y="50"/>
                  </a:cubicBezTo>
                  <a:cubicBezTo>
                    <a:pt x="0" y="50"/>
                    <a:pt x="0" y="51"/>
                    <a:pt x="0" y="50"/>
                  </a:cubicBezTo>
                  <a:cubicBezTo>
                    <a:pt x="0" y="50"/>
                    <a:pt x="0" y="50"/>
                    <a:pt x="0" y="50"/>
                  </a:cubicBezTo>
                  <a:cubicBezTo>
                    <a:pt x="0" y="49"/>
                    <a:pt x="0" y="49"/>
                    <a:pt x="0" y="47"/>
                  </a:cubicBezTo>
                  <a:cubicBezTo>
                    <a:pt x="0" y="48"/>
                    <a:pt x="0" y="48"/>
                    <a:pt x="0" y="48"/>
                  </a:cubicBezTo>
                  <a:cubicBezTo>
                    <a:pt x="0" y="47"/>
                    <a:pt x="0" y="47"/>
                    <a:pt x="0" y="47"/>
                  </a:cubicBezTo>
                  <a:cubicBezTo>
                    <a:pt x="0" y="47"/>
                    <a:pt x="0" y="47"/>
                    <a:pt x="0" y="47"/>
                  </a:cubicBezTo>
                  <a:cubicBezTo>
                    <a:pt x="0" y="47"/>
                    <a:pt x="0" y="47"/>
                    <a:pt x="0" y="47"/>
                  </a:cubicBezTo>
                  <a:cubicBezTo>
                    <a:pt x="0" y="46"/>
                    <a:pt x="0" y="46"/>
                    <a:pt x="0" y="46"/>
                  </a:cubicBezTo>
                  <a:cubicBezTo>
                    <a:pt x="0" y="46"/>
                    <a:pt x="0" y="46"/>
                    <a:pt x="0" y="46"/>
                  </a:cubicBezTo>
                  <a:cubicBezTo>
                    <a:pt x="0" y="45"/>
                    <a:pt x="0" y="45"/>
                    <a:pt x="0" y="45"/>
                  </a:cubicBezTo>
                  <a:cubicBezTo>
                    <a:pt x="0" y="45"/>
                    <a:pt x="0" y="46"/>
                    <a:pt x="0" y="45"/>
                  </a:cubicBezTo>
                  <a:cubicBezTo>
                    <a:pt x="0" y="45"/>
                    <a:pt x="0" y="45"/>
                    <a:pt x="0" y="45"/>
                  </a:cubicBezTo>
                  <a:cubicBezTo>
                    <a:pt x="0" y="45"/>
                    <a:pt x="1" y="45"/>
                    <a:pt x="0" y="44"/>
                  </a:cubicBezTo>
                  <a:cubicBezTo>
                    <a:pt x="0" y="44"/>
                    <a:pt x="0" y="44"/>
                    <a:pt x="0" y="44"/>
                  </a:cubicBezTo>
                  <a:cubicBezTo>
                    <a:pt x="0" y="43"/>
                    <a:pt x="0" y="43"/>
                    <a:pt x="0" y="43"/>
                  </a:cubicBezTo>
                  <a:cubicBezTo>
                    <a:pt x="0" y="43"/>
                    <a:pt x="0" y="44"/>
                    <a:pt x="0" y="44"/>
                  </a:cubicBezTo>
                  <a:cubicBezTo>
                    <a:pt x="0" y="43"/>
                    <a:pt x="0" y="43"/>
                    <a:pt x="0" y="43"/>
                  </a:cubicBezTo>
                  <a:cubicBezTo>
                    <a:pt x="0" y="42"/>
                    <a:pt x="0" y="42"/>
                    <a:pt x="0" y="42"/>
                  </a:cubicBezTo>
                  <a:cubicBezTo>
                    <a:pt x="1" y="41"/>
                    <a:pt x="0" y="41"/>
                    <a:pt x="1" y="41"/>
                  </a:cubicBezTo>
                  <a:cubicBezTo>
                    <a:pt x="0" y="41"/>
                    <a:pt x="0" y="41"/>
                    <a:pt x="0" y="41"/>
                  </a:cubicBezTo>
                  <a:cubicBezTo>
                    <a:pt x="0" y="41"/>
                    <a:pt x="0" y="41"/>
                    <a:pt x="0" y="41"/>
                  </a:cubicBezTo>
                  <a:cubicBezTo>
                    <a:pt x="0" y="41"/>
                    <a:pt x="0" y="40"/>
                    <a:pt x="0" y="40"/>
                  </a:cubicBezTo>
                  <a:cubicBezTo>
                    <a:pt x="0" y="39"/>
                    <a:pt x="0" y="39"/>
                    <a:pt x="0" y="39"/>
                  </a:cubicBezTo>
                  <a:cubicBezTo>
                    <a:pt x="0" y="39"/>
                    <a:pt x="0" y="39"/>
                    <a:pt x="0" y="39"/>
                  </a:cubicBezTo>
                  <a:cubicBezTo>
                    <a:pt x="0" y="39"/>
                    <a:pt x="0" y="39"/>
                    <a:pt x="0" y="38"/>
                  </a:cubicBezTo>
                  <a:cubicBezTo>
                    <a:pt x="0" y="38"/>
                    <a:pt x="1" y="38"/>
                    <a:pt x="1" y="38"/>
                  </a:cubicBezTo>
                  <a:cubicBezTo>
                    <a:pt x="0" y="38"/>
                    <a:pt x="1" y="37"/>
                    <a:pt x="1" y="37"/>
                  </a:cubicBezTo>
                  <a:cubicBezTo>
                    <a:pt x="1" y="37"/>
                    <a:pt x="0" y="37"/>
                    <a:pt x="0" y="37"/>
                  </a:cubicBezTo>
                  <a:cubicBezTo>
                    <a:pt x="0" y="36"/>
                    <a:pt x="1" y="35"/>
                    <a:pt x="1" y="34"/>
                  </a:cubicBezTo>
                  <a:cubicBezTo>
                    <a:pt x="1" y="34"/>
                    <a:pt x="2" y="34"/>
                    <a:pt x="2" y="34"/>
                  </a:cubicBezTo>
                  <a:cubicBezTo>
                    <a:pt x="2" y="33"/>
                    <a:pt x="2" y="33"/>
                    <a:pt x="2" y="33"/>
                  </a:cubicBezTo>
                  <a:cubicBezTo>
                    <a:pt x="1" y="33"/>
                    <a:pt x="2" y="32"/>
                    <a:pt x="1" y="33"/>
                  </a:cubicBezTo>
                  <a:cubicBezTo>
                    <a:pt x="1" y="33"/>
                    <a:pt x="2" y="32"/>
                    <a:pt x="1" y="32"/>
                  </a:cubicBezTo>
                  <a:cubicBezTo>
                    <a:pt x="1" y="31"/>
                    <a:pt x="2" y="29"/>
                    <a:pt x="2" y="27"/>
                  </a:cubicBezTo>
                  <a:cubicBezTo>
                    <a:pt x="3" y="27"/>
                    <a:pt x="2" y="28"/>
                    <a:pt x="2" y="28"/>
                  </a:cubicBezTo>
                  <a:cubicBezTo>
                    <a:pt x="2" y="29"/>
                    <a:pt x="2" y="29"/>
                    <a:pt x="2" y="30"/>
                  </a:cubicBezTo>
                  <a:cubicBezTo>
                    <a:pt x="2" y="30"/>
                    <a:pt x="2" y="29"/>
                    <a:pt x="2" y="29"/>
                  </a:cubicBezTo>
                  <a:cubicBezTo>
                    <a:pt x="3" y="29"/>
                    <a:pt x="2" y="29"/>
                    <a:pt x="2" y="28"/>
                  </a:cubicBezTo>
                  <a:cubicBezTo>
                    <a:pt x="2" y="28"/>
                    <a:pt x="2" y="28"/>
                    <a:pt x="2" y="28"/>
                  </a:cubicBezTo>
                  <a:cubicBezTo>
                    <a:pt x="2" y="28"/>
                    <a:pt x="3" y="27"/>
                    <a:pt x="3" y="27"/>
                  </a:cubicBezTo>
                  <a:cubicBezTo>
                    <a:pt x="3" y="27"/>
                    <a:pt x="3" y="27"/>
                    <a:pt x="3" y="27"/>
                  </a:cubicBezTo>
                  <a:cubicBezTo>
                    <a:pt x="3" y="26"/>
                    <a:pt x="3" y="26"/>
                    <a:pt x="3" y="26"/>
                  </a:cubicBezTo>
                  <a:cubicBezTo>
                    <a:pt x="3" y="25"/>
                    <a:pt x="3" y="26"/>
                    <a:pt x="4" y="26"/>
                  </a:cubicBezTo>
                  <a:cubicBezTo>
                    <a:pt x="4" y="25"/>
                    <a:pt x="3" y="26"/>
                    <a:pt x="3" y="25"/>
                  </a:cubicBezTo>
                  <a:cubicBezTo>
                    <a:pt x="4" y="25"/>
                    <a:pt x="4" y="24"/>
                    <a:pt x="3" y="24"/>
                  </a:cubicBezTo>
                  <a:cubicBezTo>
                    <a:pt x="4" y="24"/>
                    <a:pt x="4" y="22"/>
                    <a:pt x="4" y="22"/>
                  </a:cubicBezTo>
                  <a:cubicBezTo>
                    <a:pt x="4" y="22"/>
                    <a:pt x="4" y="23"/>
                    <a:pt x="4" y="24"/>
                  </a:cubicBezTo>
                  <a:cubicBezTo>
                    <a:pt x="4" y="24"/>
                    <a:pt x="4" y="24"/>
                    <a:pt x="4" y="25"/>
                  </a:cubicBezTo>
                  <a:cubicBezTo>
                    <a:pt x="4" y="24"/>
                    <a:pt x="4" y="24"/>
                    <a:pt x="4" y="24"/>
                  </a:cubicBezTo>
                  <a:cubicBezTo>
                    <a:pt x="4" y="24"/>
                    <a:pt x="4" y="23"/>
                    <a:pt x="5" y="22"/>
                  </a:cubicBezTo>
                  <a:cubicBezTo>
                    <a:pt x="5" y="23"/>
                    <a:pt x="5" y="22"/>
                    <a:pt x="5" y="22"/>
                  </a:cubicBezTo>
                  <a:cubicBezTo>
                    <a:pt x="5" y="21"/>
                    <a:pt x="6" y="20"/>
                    <a:pt x="6" y="19"/>
                  </a:cubicBezTo>
                  <a:cubicBezTo>
                    <a:pt x="6" y="19"/>
                    <a:pt x="6" y="19"/>
                    <a:pt x="7" y="19"/>
                  </a:cubicBezTo>
                  <a:cubicBezTo>
                    <a:pt x="7" y="18"/>
                    <a:pt x="6" y="19"/>
                    <a:pt x="7" y="18"/>
                  </a:cubicBezTo>
                  <a:cubicBezTo>
                    <a:pt x="7" y="18"/>
                    <a:pt x="7" y="18"/>
                    <a:pt x="7" y="19"/>
                  </a:cubicBezTo>
                  <a:cubicBezTo>
                    <a:pt x="7" y="19"/>
                    <a:pt x="7" y="18"/>
                    <a:pt x="7" y="18"/>
                  </a:cubicBezTo>
                  <a:cubicBezTo>
                    <a:pt x="7" y="18"/>
                    <a:pt x="7" y="18"/>
                    <a:pt x="7" y="18"/>
                  </a:cubicBezTo>
                  <a:cubicBezTo>
                    <a:pt x="8" y="16"/>
                    <a:pt x="8" y="15"/>
                    <a:pt x="9" y="14"/>
                  </a:cubicBezTo>
                  <a:cubicBezTo>
                    <a:pt x="10" y="12"/>
                    <a:pt x="11" y="11"/>
                    <a:pt x="12" y="10"/>
                  </a:cubicBezTo>
                  <a:cubicBezTo>
                    <a:pt x="12" y="9"/>
                    <a:pt x="12" y="9"/>
                    <a:pt x="12" y="10"/>
                  </a:cubicBezTo>
                  <a:cubicBezTo>
                    <a:pt x="12" y="9"/>
                    <a:pt x="13" y="9"/>
                    <a:pt x="13" y="8"/>
                  </a:cubicBezTo>
                  <a:cubicBezTo>
                    <a:pt x="13" y="8"/>
                    <a:pt x="13" y="9"/>
                    <a:pt x="13" y="9"/>
                  </a:cubicBezTo>
                  <a:cubicBezTo>
                    <a:pt x="14" y="8"/>
                    <a:pt x="14" y="8"/>
                    <a:pt x="14" y="8"/>
                  </a:cubicBezTo>
                  <a:cubicBezTo>
                    <a:pt x="14" y="8"/>
                    <a:pt x="13" y="9"/>
                    <a:pt x="13" y="9"/>
                  </a:cubicBezTo>
                  <a:cubicBezTo>
                    <a:pt x="14" y="8"/>
                    <a:pt x="14" y="8"/>
                    <a:pt x="15" y="8"/>
                  </a:cubicBezTo>
                  <a:cubicBezTo>
                    <a:pt x="15" y="7"/>
                    <a:pt x="15" y="7"/>
                    <a:pt x="15" y="6"/>
                  </a:cubicBezTo>
                  <a:cubicBezTo>
                    <a:pt x="15" y="6"/>
                    <a:pt x="16" y="6"/>
                    <a:pt x="16" y="6"/>
                  </a:cubicBezTo>
                  <a:cubicBezTo>
                    <a:pt x="16" y="5"/>
                    <a:pt x="17" y="5"/>
                    <a:pt x="18" y="4"/>
                  </a:cubicBezTo>
                  <a:cubicBezTo>
                    <a:pt x="18" y="4"/>
                    <a:pt x="18" y="4"/>
                    <a:pt x="18" y="4"/>
                  </a:cubicBezTo>
                  <a:cubicBezTo>
                    <a:pt x="19" y="4"/>
                    <a:pt x="19" y="4"/>
                    <a:pt x="18" y="4"/>
                  </a:cubicBezTo>
                  <a:cubicBezTo>
                    <a:pt x="19" y="4"/>
                    <a:pt x="20" y="3"/>
                    <a:pt x="21" y="3"/>
                  </a:cubicBezTo>
                  <a:cubicBezTo>
                    <a:pt x="22" y="2"/>
                    <a:pt x="23" y="2"/>
                    <a:pt x="24" y="1"/>
                  </a:cubicBezTo>
                  <a:cubicBezTo>
                    <a:pt x="25" y="1"/>
                    <a:pt x="25" y="1"/>
                    <a:pt x="25" y="1"/>
                  </a:cubicBezTo>
                  <a:cubicBezTo>
                    <a:pt x="26" y="1"/>
                    <a:pt x="26" y="1"/>
                    <a:pt x="26" y="1"/>
                  </a:cubicBezTo>
                  <a:cubicBezTo>
                    <a:pt x="26" y="0"/>
                    <a:pt x="26" y="1"/>
                    <a:pt x="27" y="1"/>
                  </a:cubicBezTo>
                  <a:cubicBezTo>
                    <a:pt x="28" y="0"/>
                    <a:pt x="29" y="0"/>
                    <a:pt x="31" y="0"/>
                  </a:cubicBezTo>
                  <a:cubicBezTo>
                    <a:pt x="32" y="0"/>
                    <a:pt x="31" y="0"/>
                    <a:pt x="31" y="0"/>
                  </a:cubicBezTo>
                  <a:cubicBezTo>
                    <a:pt x="32" y="0"/>
                    <a:pt x="32" y="0"/>
                    <a:pt x="33" y="0"/>
                  </a:cubicBezTo>
                  <a:cubicBezTo>
                    <a:pt x="33" y="0"/>
                    <a:pt x="32" y="0"/>
                    <a:pt x="32" y="0"/>
                  </a:cubicBezTo>
                  <a:cubicBezTo>
                    <a:pt x="33" y="0"/>
                    <a:pt x="33" y="0"/>
                    <a:pt x="33" y="0"/>
                  </a:cubicBezTo>
                  <a:cubicBezTo>
                    <a:pt x="33" y="0"/>
                    <a:pt x="33" y="0"/>
                    <a:pt x="33" y="0"/>
                  </a:cubicBezTo>
                  <a:cubicBezTo>
                    <a:pt x="33" y="1"/>
                    <a:pt x="33" y="0"/>
                    <a:pt x="34" y="0"/>
                  </a:cubicBezTo>
                  <a:cubicBezTo>
                    <a:pt x="34" y="1"/>
                    <a:pt x="34" y="1"/>
                    <a:pt x="34" y="1"/>
                  </a:cubicBezTo>
                  <a:cubicBezTo>
                    <a:pt x="34" y="1"/>
                    <a:pt x="34" y="0"/>
                    <a:pt x="34" y="1"/>
                  </a:cubicBezTo>
                  <a:cubicBezTo>
                    <a:pt x="35" y="1"/>
                    <a:pt x="35" y="1"/>
                    <a:pt x="35" y="1"/>
                  </a:cubicBezTo>
                  <a:cubicBezTo>
                    <a:pt x="36" y="1"/>
                    <a:pt x="36" y="0"/>
                    <a:pt x="37" y="0"/>
                  </a:cubicBezTo>
                  <a:cubicBezTo>
                    <a:pt x="36" y="1"/>
                    <a:pt x="36" y="1"/>
                    <a:pt x="36" y="1"/>
                  </a:cubicBezTo>
                  <a:cubicBezTo>
                    <a:pt x="36" y="1"/>
                    <a:pt x="36" y="1"/>
                    <a:pt x="36" y="1"/>
                  </a:cubicBezTo>
                  <a:cubicBezTo>
                    <a:pt x="36" y="1"/>
                    <a:pt x="36" y="1"/>
                    <a:pt x="37" y="1"/>
                  </a:cubicBezTo>
                  <a:cubicBezTo>
                    <a:pt x="37" y="1"/>
                    <a:pt x="36" y="1"/>
                    <a:pt x="36" y="2"/>
                  </a:cubicBezTo>
                  <a:cubicBezTo>
                    <a:pt x="37" y="2"/>
                    <a:pt x="37" y="1"/>
                    <a:pt x="37" y="1"/>
                  </a:cubicBezTo>
                  <a:cubicBezTo>
                    <a:pt x="38" y="1"/>
                    <a:pt x="37" y="2"/>
                    <a:pt x="38" y="2"/>
                  </a:cubicBezTo>
                  <a:cubicBezTo>
                    <a:pt x="37" y="2"/>
                    <a:pt x="37" y="2"/>
                    <a:pt x="36" y="2"/>
                  </a:cubicBezTo>
                  <a:cubicBezTo>
                    <a:pt x="36" y="2"/>
                    <a:pt x="35" y="2"/>
                    <a:pt x="35" y="1"/>
                  </a:cubicBezTo>
                  <a:cubicBezTo>
                    <a:pt x="35" y="1"/>
                    <a:pt x="35" y="2"/>
                    <a:pt x="35" y="2"/>
                  </a:cubicBezTo>
                  <a:cubicBezTo>
                    <a:pt x="34" y="2"/>
                    <a:pt x="33" y="2"/>
                    <a:pt x="33" y="2"/>
                  </a:cubicBezTo>
                  <a:cubicBezTo>
                    <a:pt x="33" y="2"/>
                    <a:pt x="33" y="2"/>
                    <a:pt x="33" y="2"/>
                  </a:cubicBezTo>
                  <a:cubicBezTo>
                    <a:pt x="32" y="2"/>
                    <a:pt x="31" y="1"/>
                    <a:pt x="31" y="2"/>
                  </a:cubicBezTo>
                  <a:cubicBezTo>
                    <a:pt x="30" y="2"/>
                    <a:pt x="29" y="2"/>
                    <a:pt x="28" y="2"/>
                  </a:cubicBezTo>
                  <a:cubicBezTo>
                    <a:pt x="28" y="2"/>
                    <a:pt x="28" y="2"/>
                    <a:pt x="27" y="2"/>
                  </a:cubicBezTo>
                  <a:cubicBezTo>
                    <a:pt x="27" y="3"/>
                    <a:pt x="28" y="3"/>
                    <a:pt x="28" y="3"/>
                  </a:cubicBezTo>
                  <a:cubicBezTo>
                    <a:pt x="28" y="3"/>
                    <a:pt x="28" y="3"/>
                    <a:pt x="27" y="3"/>
                  </a:cubicBezTo>
                  <a:cubicBezTo>
                    <a:pt x="27" y="3"/>
                    <a:pt x="27" y="3"/>
                    <a:pt x="27" y="3"/>
                  </a:cubicBezTo>
                  <a:cubicBezTo>
                    <a:pt x="28" y="3"/>
                    <a:pt x="28" y="3"/>
                    <a:pt x="29" y="3"/>
                  </a:cubicBezTo>
                  <a:cubicBezTo>
                    <a:pt x="30" y="2"/>
                    <a:pt x="31" y="2"/>
                    <a:pt x="33" y="2"/>
                  </a:cubicBezTo>
                  <a:cubicBezTo>
                    <a:pt x="32" y="2"/>
                    <a:pt x="32" y="3"/>
                    <a:pt x="32" y="3"/>
                  </a:cubicBezTo>
                  <a:cubicBezTo>
                    <a:pt x="32" y="3"/>
                    <a:pt x="33" y="3"/>
                    <a:pt x="33" y="3"/>
                  </a:cubicBezTo>
                  <a:cubicBezTo>
                    <a:pt x="33" y="3"/>
                    <a:pt x="33" y="3"/>
                    <a:pt x="33" y="3"/>
                  </a:cubicBezTo>
                  <a:cubicBezTo>
                    <a:pt x="33" y="2"/>
                    <a:pt x="33" y="3"/>
                    <a:pt x="34" y="3"/>
                  </a:cubicBezTo>
                  <a:cubicBezTo>
                    <a:pt x="34" y="3"/>
                    <a:pt x="34" y="3"/>
                    <a:pt x="34" y="3"/>
                  </a:cubicBezTo>
                  <a:cubicBezTo>
                    <a:pt x="34" y="3"/>
                    <a:pt x="34" y="2"/>
                    <a:pt x="34" y="3"/>
                  </a:cubicBezTo>
                  <a:cubicBezTo>
                    <a:pt x="34" y="3"/>
                    <a:pt x="34" y="3"/>
                    <a:pt x="35" y="3"/>
                  </a:cubicBezTo>
                  <a:cubicBezTo>
                    <a:pt x="35" y="3"/>
                    <a:pt x="35" y="3"/>
                    <a:pt x="34" y="3"/>
                  </a:cubicBezTo>
                  <a:cubicBezTo>
                    <a:pt x="34" y="3"/>
                    <a:pt x="35" y="3"/>
                    <a:pt x="35" y="3"/>
                  </a:cubicBezTo>
                  <a:cubicBezTo>
                    <a:pt x="35" y="3"/>
                    <a:pt x="35" y="3"/>
                    <a:pt x="35" y="4"/>
                  </a:cubicBezTo>
                  <a:cubicBezTo>
                    <a:pt x="36" y="4"/>
                    <a:pt x="36" y="3"/>
                    <a:pt x="36" y="3"/>
                  </a:cubicBezTo>
                  <a:cubicBezTo>
                    <a:pt x="37" y="4"/>
                    <a:pt x="37" y="4"/>
                    <a:pt x="37" y="4"/>
                  </a:cubicBezTo>
                  <a:cubicBezTo>
                    <a:pt x="38" y="4"/>
                    <a:pt x="38" y="4"/>
                    <a:pt x="38" y="4"/>
                  </a:cubicBezTo>
                  <a:cubicBezTo>
                    <a:pt x="38" y="4"/>
                    <a:pt x="39" y="4"/>
                    <a:pt x="39" y="3"/>
                  </a:cubicBezTo>
                  <a:cubicBezTo>
                    <a:pt x="39" y="3"/>
                    <a:pt x="39" y="4"/>
                    <a:pt x="40" y="4"/>
                  </a:cubicBezTo>
                  <a:cubicBezTo>
                    <a:pt x="40" y="4"/>
                    <a:pt x="39" y="4"/>
                    <a:pt x="39" y="4"/>
                  </a:cubicBezTo>
                  <a:cubicBezTo>
                    <a:pt x="39" y="4"/>
                    <a:pt x="39" y="4"/>
                    <a:pt x="39" y="4"/>
                  </a:cubicBezTo>
                  <a:cubicBezTo>
                    <a:pt x="40" y="4"/>
                    <a:pt x="40" y="4"/>
                    <a:pt x="40" y="5"/>
                  </a:cubicBezTo>
                  <a:cubicBezTo>
                    <a:pt x="40" y="5"/>
                    <a:pt x="40" y="5"/>
                    <a:pt x="40" y="5"/>
                  </a:cubicBezTo>
                  <a:cubicBezTo>
                    <a:pt x="40" y="5"/>
                    <a:pt x="40" y="5"/>
                    <a:pt x="40" y="5"/>
                  </a:cubicBezTo>
                  <a:cubicBezTo>
                    <a:pt x="41" y="5"/>
                    <a:pt x="41" y="5"/>
                    <a:pt x="41" y="5"/>
                  </a:cubicBezTo>
                  <a:cubicBezTo>
                    <a:pt x="41" y="5"/>
                    <a:pt x="41" y="5"/>
                    <a:pt x="41" y="5"/>
                  </a:cubicBezTo>
                  <a:cubicBezTo>
                    <a:pt x="41" y="5"/>
                    <a:pt x="41" y="5"/>
                    <a:pt x="41" y="5"/>
                  </a:cubicBezTo>
                  <a:cubicBezTo>
                    <a:pt x="41" y="4"/>
                    <a:pt x="40" y="4"/>
                    <a:pt x="40" y="3"/>
                  </a:cubicBezTo>
                  <a:cubicBezTo>
                    <a:pt x="41" y="4"/>
                    <a:pt x="42" y="4"/>
                    <a:pt x="43" y="5"/>
                  </a:cubicBezTo>
                  <a:cubicBezTo>
                    <a:pt x="44" y="5"/>
                    <a:pt x="45" y="6"/>
                    <a:pt x="45" y="6"/>
                  </a:cubicBezTo>
                  <a:cubicBezTo>
                    <a:pt x="45" y="7"/>
                    <a:pt x="45" y="6"/>
                    <a:pt x="45" y="6"/>
                  </a:cubicBezTo>
                  <a:cubicBezTo>
                    <a:pt x="44" y="5"/>
                    <a:pt x="42" y="5"/>
                    <a:pt x="41" y="4"/>
                  </a:cubicBezTo>
                  <a:cubicBezTo>
                    <a:pt x="41" y="4"/>
                    <a:pt x="42" y="5"/>
                    <a:pt x="42" y="5"/>
                  </a:cubicBezTo>
                  <a:cubicBezTo>
                    <a:pt x="42" y="5"/>
                    <a:pt x="42" y="5"/>
                    <a:pt x="43" y="5"/>
                  </a:cubicBezTo>
                  <a:cubicBezTo>
                    <a:pt x="43" y="5"/>
                    <a:pt x="43" y="5"/>
                    <a:pt x="43" y="5"/>
                  </a:cubicBezTo>
                  <a:cubicBezTo>
                    <a:pt x="43" y="6"/>
                    <a:pt x="43" y="5"/>
                    <a:pt x="43" y="6"/>
                  </a:cubicBezTo>
                  <a:cubicBezTo>
                    <a:pt x="43" y="6"/>
                    <a:pt x="44" y="6"/>
                    <a:pt x="44" y="6"/>
                  </a:cubicBezTo>
                  <a:cubicBezTo>
                    <a:pt x="44" y="6"/>
                    <a:pt x="44" y="6"/>
                    <a:pt x="44" y="6"/>
                  </a:cubicBezTo>
                  <a:cubicBezTo>
                    <a:pt x="44" y="6"/>
                    <a:pt x="45" y="7"/>
                    <a:pt x="45" y="7"/>
                  </a:cubicBezTo>
                  <a:cubicBezTo>
                    <a:pt x="45" y="7"/>
                    <a:pt x="45" y="7"/>
                    <a:pt x="45" y="7"/>
                  </a:cubicBezTo>
                  <a:cubicBezTo>
                    <a:pt x="46" y="7"/>
                    <a:pt x="45" y="7"/>
                    <a:pt x="46" y="7"/>
                  </a:cubicBezTo>
                  <a:cubicBezTo>
                    <a:pt x="46" y="7"/>
                    <a:pt x="46" y="7"/>
                    <a:pt x="46" y="7"/>
                  </a:cubicBezTo>
                  <a:cubicBezTo>
                    <a:pt x="46" y="7"/>
                    <a:pt x="46" y="7"/>
                    <a:pt x="46" y="7"/>
                  </a:cubicBezTo>
                  <a:cubicBezTo>
                    <a:pt x="47" y="8"/>
                    <a:pt x="48" y="8"/>
                    <a:pt x="49" y="9"/>
                  </a:cubicBezTo>
                  <a:cubicBezTo>
                    <a:pt x="49" y="9"/>
                    <a:pt x="49" y="9"/>
                    <a:pt x="49" y="9"/>
                  </a:cubicBezTo>
                  <a:cubicBezTo>
                    <a:pt x="49" y="9"/>
                    <a:pt x="49" y="9"/>
                    <a:pt x="49" y="10"/>
                  </a:cubicBezTo>
                  <a:cubicBezTo>
                    <a:pt x="50" y="10"/>
                    <a:pt x="50" y="10"/>
                    <a:pt x="50" y="10"/>
                  </a:cubicBezTo>
                  <a:cubicBezTo>
                    <a:pt x="50" y="10"/>
                    <a:pt x="50" y="10"/>
                    <a:pt x="50" y="11"/>
                  </a:cubicBezTo>
                  <a:cubicBezTo>
                    <a:pt x="51" y="11"/>
                    <a:pt x="51" y="12"/>
                    <a:pt x="52" y="13"/>
                  </a:cubicBezTo>
                  <a:cubicBezTo>
                    <a:pt x="52" y="13"/>
                    <a:pt x="52" y="13"/>
                    <a:pt x="52" y="13"/>
                  </a:cubicBezTo>
                  <a:cubicBezTo>
                    <a:pt x="51" y="12"/>
                    <a:pt x="51" y="12"/>
                    <a:pt x="51" y="12"/>
                  </a:cubicBezTo>
                  <a:cubicBezTo>
                    <a:pt x="51" y="12"/>
                    <a:pt x="50" y="12"/>
                    <a:pt x="50" y="12"/>
                  </a:cubicBezTo>
                  <a:cubicBezTo>
                    <a:pt x="50" y="12"/>
                    <a:pt x="51" y="12"/>
                    <a:pt x="51" y="12"/>
                  </a:cubicBezTo>
                  <a:cubicBezTo>
                    <a:pt x="51" y="13"/>
                    <a:pt x="52" y="13"/>
                    <a:pt x="51" y="13"/>
                  </a:cubicBezTo>
                  <a:cubicBezTo>
                    <a:pt x="52" y="13"/>
                    <a:pt x="52" y="13"/>
                    <a:pt x="52" y="13"/>
                  </a:cubicBezTo>
                  <a:cubicBezTo>
                    <a:pt x="52" y="13"/>
                    <a:pt x="52" y="13"/>
                    <a:pt x="52" y="14"/>
                  </a:cubicBezTo>
                  <a:cubicBezTo>
                    <a:pt x="53" y="14"/>
                    <a:pt x="52" y="13"/>
                    <a:pt x="52" y="13"/>
                  </a:cubicBezTo>
                  <a:cubicBezTo>
                    <a:pt x="52" y="13"/>
                    <a:pt x="53" y="14"/>
                    <a:pt x="53" y="14"/>
                  </a:cubicBezTo>
                  <a:cubicBezTo>
                    <a:pt x="53" y="14"/>
                    <a:pt x="54" y="15"/>
                    <a:pt x="54" y="15"/>
                  </a:cubicBezTo>
                  <a:cubicBezTo>
                    <a:pt x="54" y="15"/>
                    <a:pt x="54" y="15"/>
                    <a:pt x="54" y="15"/>
                  </a:cubicBezTo>
                  <a:cubicBezTo>
                    <a:pt x="54" y="15"/>
                    <a:pt x="54" y="15"/>
                    <a:pt x="54" y="15"/>
                  </a:cubicBezTo>
                  <a:cubicBezTo>
                    <a:pt x="54" y="16"/>
                    <a:pt x="54" y="16"/>
                    <a:pt x="55" y="16"/>
                  </a:cubicBezTo>
                  <a:cubicBezTo>
                    <a:pt x="55" y="16"/>
                    <a:pt x="55" y="16"/>
                    <a:pt x="55" y="16"/>
                  </a:cubicBezTo>
                  <a:cubicBezTo>
                    <a:pt x="55" y="17"/>
                    <a:pt x="55" y="17"/>
                    <a:pt x="55" y="17"/>
                  </a:cubicBezTo>
                  <a:cubicBezTo>
                    <a:pt x="55" y="17"/>
                    <a:pt x="55" y="17"/>
                    <a:pt x="55" y="17"/>
                  </a:cubicBezTo>
                  <a:cubicBezTo>
                    <a:pt x="55" y="17"/>
                    <a:pt x="55" y="17"/>
                    <a:pt x="55" y="17"/>
                  </a:cubicBezTo>
                  <a:cubicBezTo>
                    <a:pt x="55" y="17"/>
                    <a:pt x="55" y="18"/>
                    <a:pt x="55" y="18"/>
                  </a:cubicBezTo>
                  <a:cubicBezTo>
                    <a:pt x="55" y="18"/>
                    <a:pt x="55" y="18"/>
                    <a:pt x="56" y="18"/>
                  </a:cubicBezTo>
                  <a:cubicBezTo>
                    <a:pt x="56" y="18"/>
                    <a:pt x="55" y="18"/>
                    <a:pt x="55" y="17"/>
                  </a:cubicBezTo>
                  <a:cubicBezTo>
                    <a:pt x="55" y="17"/>
                    <a:pt x="55" y="18"/>
                    <a:pt x="56" y="18"/>
                  </a:cubicBezTo>
                  <a:cubicBezTo>
                    <a:pt x="56" y="17"/>
                    <a:pt x="56" y="17"/>
                    <a:pt x="56" y="17"/>
                  </a:cubicBezTo>
                  <a:cubicBezTo>
                    <a:pt x="55" y="16"/>
                    <a:pt x="55" y="16"/>
                    <a:pt x="55" y="16"/>
                  </a:cubicBezTo>
                  <a:cubicBezTo>
                    <a:pt x="56" y="16"/>
                    <a:pt x="55" y="16"/>
                    <a:pt x="56" y="16"/>
                  </a:cubicBezTo>
                  <a:cubicBezTo>
                    <a:pt x="56" y="16"/>
                    <a:pt x="56" y="16"/>
                    <a:pt x="56" y="16"/>
                  </a:cubicBezTo>
                  <a:cubicBezTo>
                    <a:pt x="56" y="16"/>
                    <a:pt x="57" y="16"/>
                    <a:pt x="56" y="15"/>
                  </a:cubicBezTo>
                  <a:cubicBezTo>
                    <a:pt x="56" y="15"/>
                    <a:pt x="56" y="16"/>
                    <a:pt x="57" y="16"/>
                  </a:cubicBezTo>
                  <a:cubicBezTo>
                    <a:pt x="57" y="16"/>
                    <a:pt x="57" y="15"/>
                    <a:pt x="56" y="15"/>
                  </a:cubicBezTo>
                  <a:cubicBezTo>
                    <a:pt x="56" y="14"/>
                    <a:pt x="56" y="15"/>
                    <a:pt x="56" y="15"/>
                  </a:cubicBezTo>
                  <a:cubicBezTo>
                    <a:pt x="56" y="15"/>
                    <a:pt x="56" y="15"/>
                    <a:pt x="56" y="14"/>
                  </a:cubicBezTo>
                  <a:cubicBezTo>
                    <a:pt x="56" y="14"/>
                    <a:pt x="56" y="14"/>
                    <a:pt x="56" y="14"/>
                  </a:cubicBezTo>
                  <a:cubicBezTo>
                    <a:pt x="57" y="14"/>
                    <a:pt x="57" y="15"/>
                    <a:pt x="57" y="15"/>
                  </a:cubicBezTo>
                  <a:cubicBezTo>
                    <a:pt x="57" y="15"/>
                    <a:pt x="57" y="15"/>
                    <a:pt x="57" y="15"/>
                  </a:cubicBezTo>
                  <a:cubicBezTo>
                    <a:pt x="57" y="16"/>
                    <a:pt x="57" y="15"/>
                    <a:pt x="57" y="16"/>
                  </a:cubicBezTo>
                  <a:cubicBezTo>
                    <a:pt x="58" y="16"/>
                    <a:pt x="58" y="16"/>
                    <a:pt x="58" y="16"/>
                  </a:cubicBezTo>
                  <a:cubicBezTo>
                    <a:pt x="58" y="16"/>
                    <a:pt x="58" y="17"/>
                    <a:pt x="59" y="16"/>
                  </a:cubicBezTo>
                  <a:cubicBezTo>
                    <a:pt x="59" y="17"/>
                    <a:pt x="59" y="17"/>
                    <a:pt x="59" y="17"/>
                  </a:cubicBezTo>
                  <a:cubicBezTo>
                    <a:pt x="59" y="18"/>
                    <a:pt x="60" y="18"/>
                    <a:pt x="60" y="18"/>
                  </a:cubicBezTo>
                  <a:cubicBezTo>
                    <a:pt x="60" y="18"/>
                    <a:pt x="59" y="18"/>
                    <a:pt x="59" y="18"/>
                  </a:cubicBezTo>
                  <a:cubicBezTo>
                    <a:pt x="59" y="19"/>
                    <a:pt x="60" y="19"/>
                    <a:pt x="59" y="20"/>
                  </a:cubicBezTo>
                  <a:cubicBezTo>
                    <a:pt x="60" y="20"/>
                    <a:pt x="60" y="20"/>
                    <a:pt x="60" y="19"/>
                  </a:cubicBezTo>
                  <a:cubicBezTo>
                    <a:pt x="60" y="19"/>
                    <a:pt x="60" y="20"/>
                    <a:pt x="60" y="20"/>
                  </a:cubicBezTo>
                  <a:cubicBezTo>
                    <a:pt x="60" y="20"/>
                    <a:pt x="60" y="20"/>
                    <a:pt x="60" y="20"/>
                  </a:cubicBezTo>
                  <a:cubicBezTo>
                    <a:pt x="60" y="21"/>
                    <a:pt x="61" y="21"/>
                    <a:pt x="61" y="22"/>
                  </a:cubicBezTo>
                  <a:cubicBezTo>
                    <a:pt x="61" y="22"/>
                    <a:pt x="61" y="22"/>
                    <a:pt x="61" y="23"/>
                  </a:cubicBezTo>
                  <a:cubicBezTo>
                    <a:pt x="61" y="23"/>
                    <a:pt x="61" y="23"/>
                    <a:pt x="61" y="23"/>
                  </a:cubicBezTo>
                  <a:cubicBezTo>
                    <a:pt x="61" y="23"/>
                    <a:pt x="61" y="22"/>
                    <a:pt x="61" y="23"/>
                  </a:cubicBezTo>
                  <a:cubicBezTo>
                    <a:pt x="62" y="23"/>
                    <a:pt x="61" y="23"/>
                    <a:pt x="61" y="23"/>
                  </a:cubicBezTo>
                  <a:cubicBezTo>
                    <a:pt x="61" y="23"/>
                    <a:pt x="62" y="24"/>
                    <a:pt x="62" y="24"/>
                  </a:cubicBezTo>
                  <a:cubicBezTo>
                    <a:pt x="62" y="25"/>
                    <a:pt x="62" y="25"/>
                    <a:pt x="62" y="25"/>
                  </a:cubicBezTo>
                  <a:cubicBezTo>
                    <a:pt x="62" y="25"/>
                    <a:pt x="62" y="25"/>
                    <a:pt x="62" y="25"/>
                  </a:cubicBezTo>
                  <a:cubicBezTo>
                    <a:pt x="62" y="25"/>
                    <a:pt x="62" y="27"/>
                    <a:pt x="63" y="27"/>
                  </a:cubicBezTo>
                  <a:cubicBezTo>
                    <a:pt x="63" y="28"/>
                    <a:pt x="62" y="28"/>
                    <a:pt x="63" y="28"/>
                  </a:cubicBezTo>
                  <a:cubicBezTo>
                    <a:pt x="63" y="28"/>
                    <a:pt x="63" y="28"/>
                    <a:pt x="63" y="28"/>
                  </a:cubicBezTo>
                  <a:cubicBezTo>
                    <a:pt x="63" y="29"/>
                    <a:pt x="63" y="30"/>
                    <a:pt x="63" y="30"/>
                  </a:cubicBezTo>
                  <a:cubicBezTo>
                    <a:pt x="63" y="30"/>
                    <a:pt x="63" y="30"/>
                    <a:pt x="63" y="31"/>
                  </a:cubicBezTo>
                  <a:cubicBezTo>
                    <a:pt x="63" y="31"/>
                    <a:pt x="63" y="31"/>
                    <a:pt x="63" y="31"/>
                  </a:cubicBezTo>
                  <a:cubicBezTo>
                    <a:pt x="64" y="31"/>
                    <a:pt x="63" y="31"/>
                    <a:pt x="63" y="31"/>
                  </a:cubicBezTo>
                  <a:cubicBezTo>
                    <a:pt x="63" y="31"/>
                    <a:pt x="64" y="31"/>
                    <a:pt x="63" y="32"/>
                  </a:cubicBezTo>
                  <a:cubicBezTo>
                    <a:pt x="63" y="31"/>
                    <a:pt x="63" y="31"/>
                    <a:pt x="63" y="30"/>
                  </a:cubicBezTo>
                  <a:cubicBezTo>
                    <a:pt x="63" y="30"/>
                    <a:pt x="63" y="30"/>
                    <a:pt x="62" y="30"/>
                  </a:cubicBezTo>
                  <a:cubicBezTo>
                    <a:pt x="63" y="30"/>
                    <a:pt x="62" y="29"/>
                    <a:pt x="63" y="28"/>
                  </a:cubicBezTo>
                  <a:cubicBezTo>
                    <a:pt x="62" y="28"/>
                    <a:pt x="62" y="28"/>
                    <a:pt x="62" y="28"/>
                  </a:cubicBezTo>
                  <a:cubicBezTo>
                    <a:pt x="62" y="28"/>
                    <a:pt x="62" y="28"/>
                    <a:pt x="63" y="27"/>
                  </a:cubicBezTo>
                  <a:cubicBezTo>
                    <a:pt x="62" y="27"/>
                    <a:pt x="63" y="27"/>
                    <a:pt x="62" y="26"/>
                  </a:cubicBezTo>
                  <a:cubicBezTo>
                    <a:pt x="62" y="26"/>
                    <a:pt x="62" y="27"/>
                    <a:pt x="62" y="27"/>
                  </a:cubicBezTo>
                  <a:cubicBezTo>
                    <a:pt x="62" y="27"/>
                    <a:pt x="62" y="26"/>
                    <a:pt x="62" y="26"/>
                  </a:cubicBezTo>
                  <a:cubicBezTo>
                    <a:pt x="62" y="26"/>
                    <a:pt x="62" y="26"/>
                    <a:pt x="62" y="26"/>
                  </a:cubicBezTo>
                  <a:cubicBezTo>
                    <a:pt x="62" y="26"/>
                    <a:pt x="62" y="26"/>
                    <a:pt x="62" y="26"/>
                  </a:cubicBezTo>
                  <a:cubicBezTo>
                    <a:pt x="62" y="25"/>
                    <a:pt x="62" y="25"/>
                    <a:pt x="62" y="25"/>
                  </a:cubicBezTo>
                  <a:cubicBezTo>
                    <a:pt x="62" y="24"/>
                    <a:pt x="61" y="25"/>
                    <a:pt x="61" y="25"/>
                  </a:cubicBezTo>
                  <a:cubicBezTo>
                    <a:pt x="61" y="25"/>
                    <a:pt x="61" y="24"/>
                    <a:pt x="61" y="24"/>
                  </a:cubicBezTo>
                  <a:cubicBezTo>
                    <a:pt x="61" y="24"/>
                    <a:pt x="61" y="24"/>
                    <a:pt x="61" y="24"/>
                  </a:cubicBezTo>
                  <a:cubicBezTo>
                    <a:pt x="61" y="25"/>
                    <a:pt x="61" y="25"/>
                    <a:pt x="61" y="25"/>
                  </a:cubicBezTo>
                  <a:cubicBezTo>
                    <a:pt x="62" y="26"/>
                    <a:pt x="61" y="26"/>
                    <a:pt x="61" y="26"/>
                  </a:cubicBezTo>
                  <a:cubicBezTo>
                    <a:pt x="61" y="26"/>
                    <a:pt x="61" y="26"/>
                    <a:pt x="61" y="26"/>
                  </a:cubicBezTo>
                  <a:cubicBezTo>
                    <a:pt x="61" y="26"/>
                    <a:pt x="61" y="26"/>
                    <a:pt x="61" y="26"/>
                  </a:cubicBezTo>
                  <a:cubicBezTo>
                    <a:pt x="61" y="26"/>
                    <a:pt x="61" y="26"/>
                    <a:pt x="61" y="27"/>
                  </a:cubicBezTo>
                  <a:cubicBezTo>
                    <a:pt x="61" y="27"/>
                    <a:pt x="61" y="27"/>
                    <a:pt x="62" y="27"/>
                  </a:cubicBezTo>
                  <a:cubicBezTo>
                    <a:pt x="62" y="27"/>
                    <a:pt x="62" y="27"/>
                    <a:pt x="62" y="27"/>
                  </a:cubicBezTo>
                  <a:cubicBezTo>
                    <a:pt x="62" y="28"/>
                    <a:pt x="62" y="28"/>
                    <a:pt x="62" y="28"/>
                  </a:cubicBezTo>
                  <a:cubicBezTo>
                    <a:pt x="62" y="29"/>
                    <a:pt x="62" y="28"/>
                    <a:pt x="62" y="29"/>
                  </a:cubicBezTo>
                  <a:cubicBezTo>
                    <a:pt x="62" y="29"/>
                    <a:pt x="62" y="29"/>
                    <a:pt x="62" y="29"/>
                  </a:cubicBezTo>
                  <a:cubicBezTo>
                    <a:pt x="62" y="30"/>
                    <a:pt x="63" y="30"/>
                    <a:pt x="63" y="31"/>
                  </a:cubicBezTo>
                  <a:cubicBezTo>
                    <a:pt x="62" y="31"/>
                    <a:pt x="63" y="31"/>
                    <a:pt x="63" y="32"/>
                  </a:cubicBezTo>
                  <a:cubicBezTo>
                    <a:pt x="63" y="32"/>
                    <a:pt x="63" y="32"/>
                    <a:pt x="63" y="33"/>
                  </a:cubicBezTo>
                  <a:cubicBezTo>
                    <a:pt x="63" y="33"/>
                    <a:pt x="63" y="32"/>
                    <a:pt x="63" y="32"/>
                  </a:cubicBezTo>
                  <a:cubicBezTo>
                    <a:pt x="63" y="32"/>
                    <a:pt x="63" y="33"/>
                    <a:pt x="63" y="33"/>
                  </a:cubicBezTo>
                  <a:cubicBezTo>
                    <a:pt x="63" y="33"/>
                    <a:pt x="63" y="33"/>
                    <a:pt x="63" y="33"/>
                  </a:cubicBezTo>
                  <a:cubicBezTo>
                    <a:pt x="64" y="32"/>
                    <a:pt x="63" y="32"/>
                    <a:pt x="64" y="32"/>
                  </a:cubicBezTo>
                  <a:cubicBezTo>
                    <a:pt x="64" y="31"/>
                    <a:pt x="64" y="31"/>
                    <a:pt x="64" y="31"/>
                  </a:cubicBezTo>
                  <a:cubicBezTo>
                    <a:pt x="64" y="31"/>
                    <a:pt x="64" y="32"/>
                    <a:pt x="64" y="32"/>
                  </a:cubicBezTo>
                  <a:cubicBezTo>
                    <a:pt x="64" y="33"/>
                    <a:pt x="64" y="34"/>
                    <a:pt x="64" y="34"/>
                  </a:cubicBezTo>
                  <a:cubicBezTo>
                    <a:pt x="64" y="34"/>
                    <a:pt x="64" y="35"/>
                    <a:pt x="64" y="35"/>
                  </a:cubicBezTo>
                  <a:cubicBezTo>
                    <a:pt x="64" y="35"/>
                    <a:pt x="64" y="36"/>
                    <a:pt x="64" y="36"/>
                  </a:cubicBezTo>
                  <a:cubicBezTo>
                    <a:pt x="64" y="36"/>
                    <a:pt x="63" y="36"/>
                    <a:pt x="63" y="36"/>
                  </a:cubicBezTo>
                  <a:cubicBezTo>
                    <a:pt x="63" y="36"/>
                    <a:pt x="64" y="36"/>
                    <a:pt x="64" y="37"/>
                  </a:cubicBezTo>
                  <a:cubicBezTo>
                    <a:pt x="64" y="37"/>
                    <a:pt x="64" y="37"/>
                    <a:pt x="64" y="38"/>
                  </a:cubicBezTo>
                  <a:cubicBezTo>
                    <a:pt x="64" y="38"/>
                    <a:pt x="64" y="37"/>
                    <a:pt x="64" y="37"/>
                  </a:cubicBezTo>
                  <a:cubicBezTo>
                    <a:pt x="64" y="37"/>
                    <a:pt x="64" y="38"/>
                    <a:pt x="64" y="38"/>
                  </a:cubicBezTo>
                  <a:cubicBezTo>
                    <a:pt x="64" y="38"/>
                    <a:pt x="64" y="38"/>
                    <a:pt x="64" y="38"/>
                  </a:cubicBezTo>
                  <a:cubicBezTo>
                    <a:pt x="65" y="39"/>
                    <a:pt x="64" y="38"/>
                    <a:pt x="64" y="39"/>
                  </a:cubicBezTo>
                  <a:cubicBezTo>
                    <a:pt x="64" y="39"/>
                    <a:pt x="64" y="39"/>
                    <a:pt x="65" y="39"/>
                  </a:cubicBezTo>
                  <a:cubicBezTo>
                    <a:pt x="64" y="40"/>
                    <a:pt x="65" y="40"/>
                    <a:pt x="64" y="40"/>
                  </a:cubicBezTo>
                  <a:cubicBezTo>
                    <a:pt x="65" y="40"/>
                    <a:pt x="64" y="41"/>
                    <a:pt x="65" y="41"/>
                  </a:cubicBezTo>
                  <a:cubicBezTo>
                    <a:pt x="65" y="41"/>
                    <a:pt x="65" y="41"/>
                    <a:pt x="64" y="41"/>
                  </a:cubicBezTo>
                  <a:cubicBezTo>
                    <a:pt x="64" y="42"/>
                    <a:pt x="65" y="41"/>
                    <a:pt x="65" y="41"/>
                  </a:cubicBezTo>
                  <a:cubicBezTo>
                    <a:pt x="64" y="42"/>
                    <a:pt x="65" y="42"/>
                    <a:pt x="65" y="43"/>
                  </a:cubicBezTo>
                  <a:cubicBezTo>
                    <a:pt x="65" y="42"/>
                    <a:pt x="65" y="42"/>
                    <a:pt x="64" y="42"/>
                  </a:cubicBezTo>
                  <a:cubicBezTo>
                    <a:pt x="64" y="40"/>
                    <a:pt x="64" y="39"/>
                    <a:pt x="63" y="37"/>
                  </a:cubicBezTo>
                  <a:cubicBezTo>
                    <a:pt x="63" y="36"/>
                    <a:pt x="63" y="37"/>
                    <a:pt x="63" y="37"/>
                  </a:cubicBezTo>
                  <a:cubicBezTo>
                    <a:pt x="63" y="36"/>
                    <a:pt x="63" y="36"/>
                    <a:pt x="63" y="36"/>
                  </a:cubicBezTo>
                  <a:cubicBezTo>
                    <a:pt x="63" y="35"/>
                    <a:pt x="63" y="35"/>
                    <a:pt x="63" y="35"/>
                  </a:cubicBezTo>
                  <a:cubicBezTo>
                    <a:pt x="63" y="35"/>
                    <a:pt x="63" y="35"/>
                    <a:pt x="63" y="35"/>
                  </a:cubicBezTo>
                  <a:cubicBezTo>
                    <a:pt x="63" y="35"/>
                    <a:pt x="63" y="35"/>
                    <a:pt x="63" y="34"/>
                  </a:cubicBezTo>
                  <a:cubicBezTo>
                    <a:pt x="64" y="34"/>
                    <a:pt x="63" y="35"/>
                    <a:pt x="63" y="36"/>
                  </a:cubicBezTo>
                  <a:cubicBezTo>
                    <a:pt x="64" y="35"/>
                    <a:pt x="64" y="34"/>
                    <a:pt x="64" y="33"/>
                  </a:cubicBezTo>
                  <a:cubicBezTo>
                    <a:pt x="64" y="33"/>
                    <a:pt x="64" y="33"/>
                    <a:pt x="64" y="33"/>
                  </a:cubicBezTo>
                  <a:cubicBezTo>
                    <a:pt x="64" y="33"/>
                    <a:pt x="63" y="33"/>
                    <a:pt x="63" y="33"/>
                  </a:cubicBezTo>
                  <a:cubicBezTo>
                    <a:pt x="63" y="34"/>
                    <a:pt x="64" y="34"/>
                    <a:pt x="64" y="34"/>
                  </a:cubicBezTo>
                  <a:cubicBezTo>
                    <a:pt x="63" y="34"/>
                    <a:pt x="63" y="34"/>
                    <a:pt x="63" y="34"/>
                  </a:cubicBezTo>
                  <a:cubicBezTo>
                    <a:pt x="62" y="33"/>
                    <a:pt x="62" y="32"/>
                    <a:pt x="62" y="31"/>
                  </a:cubicBezTo>
                  <a:cubicBezTo>
                    <a:pt x="61" y="30"/>
                    <a:pt x="61" y="29"/>
                    <a:pt x="61" y="29"/>
                  </a:cubicBezTo>
                  <a:cubicBezTo>
                    <a:pt x="61" y="28"/>
                    <a:pt x="61" y="29"/>
                    <a:pt x="61" y="28"/>
                  </a:cubicBezTo>
                  <a:cubicBezTo>
                    <a:pt x="61" y="28"/>
                    <a:pt x="61" y="28"/>
                    <a:pt x="61" y="28"/>
                  </a:cubicBezTo>
                  <a:cubicBezTo>
                    <a:pt x="61" y="27"/>
                    <a:pt x="61" y="27"/>
                    <a:pt x="61" y="26"/>
                  </a:cubicBezTo>
                  <a:cubicBezTo>
                    <a:pt x="61" y="26"/>
                    <a:pt x="61" y="27"/>
                    <a:pt x="60" y="27"/>
                  </a:cubicBezTo>
                  <a:cubicBezTo>
                    <a:pt x="61" y="27"/>
                    <a:pt x="61" y="27"/>
                    <a:pt x="61" y="27"/>
                  </a:cubicBezTo>
                  <a:cubicBezTo>
                    <a:pt x="61" y="28"/>
                    <a:pt x="60" y="27"/>
                    <a:pt x="60" y="27"/>
                  </a:cubicBezTo>
                  <a:cubicBezTo>
                    <a:pt x="60" y="27"/>
                    <a:pt x="60" y="27"/>
                    <a:pt x="60" y="27"/>
                  </a:cubicBezTo>
                  <a:cubicBezTo>
                    <a:pt x="60" y="27"/>
                    <a:pt x="60" y="26"/>
                    <a:pt x="60" y="26"/>
                  </a:cubicBezTo>
                  <a:cubicBezTo>
                    <a:pt x="60" y="25"/>
                    <a:pt x="59" y="24"/>
                    <a:pt x="59" y="23"/>
                  </a:cubicBezTo>
                  <a:cubicBezTo>
                    <a:pt x="58" y="22"/>
                    <a:pt x="58" y="21"/>
                    <a:pt x="58" y="20"/>
                  </a:cubicBezTo>
                  <a:cubicBezTo>
                    <a:pt x="58" y="20"/>
                    <a:pt x="57" y="20"/>
                    <a:pt x="57" y="19"/>
                  </a:cubicBezTo>
                  <a:cubicBezTo>
                    <a:pt x="57" y="19"/>
                    <a:pt x="57" y="18"/>
                    <a:pt x="56" y="18"/>
                  </a:cubicBezTo>
                  <a:cubicBezTo>
                    <a:pt x="56" y="19"/>
                    <a:pt x="56" y="19"/>
                    <a:pt x="56" y="19"/>
                  </a:cubicBezTo>
                  <a:cubicBezTo>
                    <a:pt x="56" y="20"/>
                    <a:pt x="57" y="21"/>
                    <a:pt x="56" y="21"/>
                  </a:cubicBezTo>
                  <a:cubicBezTo>
                    <a:pt x="57" y="21"/>
                    <a:pt x="57" y="21"/>
                    <a:pt x="57" y="22"/>
                  </a:cubicBezTo>
                  <a:cubicBezTo>
                    <a:pt x="58" y="22"/>
                    <a:pt x="57" y="21"/>
                    <a:pt x="58" y="21"/>
                  </a:cubicBezTo>
                  <a:cubicBezTo>
                    <a:pt x="58" y="22"/>
                    <a:pt x="57" y="22"/>
                    <a:pt x="57" y="22"/>
                  </a:cubicBezTo>
                  <a:cubicBezTo>
                    <a:pt x="57" y="22"/>
                    <a:pt x="57" y="23"/>
                    <a:pt x="57" y="23"/>
                  </a:cubicBezTo>
                  <a:cubicBezTo>
                    <a:pt x="57" y="23"/>
                    <a:pt x="58" y="23"/>
                    <a:pt x="58" y="23"/>
                  </a:cubicBezTo>
                  <a:cubicBezTo>
                    <a:pt x="58" y="23"/>
                    <a:pt x="57" y="22"/>
                    <a:pt x="58" y="22"/>
                  </a:cubicBezTo>
                  <a:cubicBezTo>
                    <a:pt x="58" y="22"/>
                    <a:pt x="58" y="22"/>
                    <a:pt x="58" y="22"/>
                  </a:cubicBezTo>
                  <a:cubicBezTo>
                    <a:pt x="58" y="23"/>
                    <a:pt x="59" y="24"/>
                    <a:pt x="59" y="26"/>
                  </a:cubicBezTo>
                  <a:cubicBezTo>
                    <a:pt x="59" y="26"/>
                    <a:pt x="59" y="25"/>
                    <a:pt x="59" y="25"/>
                  </a:cubicBezTo>
                  <a:cubicBezTo>
                    <a:pt x="58" y="25"/>
                    <a:pt x="59" y="26"/>
                    <a:pt x="59" y="26"/>
                  </a:cubicBezTo>
                  <a:cubicBezTo>
                    <a:pt x="59" y="26"/>
                    <a:pt x="59" y="26"/>
                    <a:pt x="59" y="26"/>
                  </a:cubicBezTo>
                  <a:cubicBezTo>
                    <a:pt x="59" y="26"/>
                    <a:pt x="59" y="27"/>
                    <a:pt x="59" y="27"/>
                  </a:cubicBezTo>
                  <a:cubicBezTo>
                    <a:pt x="59" y="27"/>
                    <a:pt x="59" y="27"/>
                    <a:pt x="59" y="27"/>
                  </a:cubicBezTo>
                  <a:cubicBezTo>
                    <a:pt x="59" y="27"/>
                    <a:pt x="59" y="28"/>
                    <a:pt x="59" y="28"/>
                  </a:cubicBezTo>
                  <a:cubicBezTo>
                    <a:pt x="59" y="28"/>
                    <a:pt x="59" y="27"/>
                    <a:pt x="60" y="27"/>
                  </a:cubicBezTo>
                  <a:cubicBezTo>
                    <a:pt x="60" y="28"/>
                    <a:pt x="59" y="28"/>
                    <a:pt x="59" y="28"/>
                  </a:cubicBezTo>
                  <a:cubicBezTo>
                    <a:pt x="59" y="28"/>
                    <a:pt x="60" y="28"/>
                    <a:pt x="60" y="28"/>
                  </a:cubicBezTo>
                  <a:cubicBezTo>
                    <a:pt x="60" y="28"/>
                    <a:pt x="60" y="28"/>
                    <a:pt x="60" y="28"/>
                  </a:cubicBezTo>
                  <a:cubicBezTo>
                    <a:pt x="60" y="28"/>
                    <a:pt x="60" y="28"/>
                    <a:pt x="60" y="28"/>
                  </a:cubicBezTo>
                  <a:cubicBezTo>
                    <a:pt x="60" y="28"/>
                    <a:pt x="60" y="28"/>
                    <a:pt x="60" y="29"/>
                  </a:cubicBezTo>
                  <a:cubicBezTo>
                    <a:pt x="61" y="29"/>
                    <a:pt x="61" y="30"/>
                    <a:pt x="61" y="31"/>
                  </a:cubicBezTo>
                  <a:cubicBezTo>
                    <a:pt x="60" y="30"/>
                    <a:pt x="61" y="30"/>
                    <a:pt x="60" y="30"/>
                  </a:cubicBezTo>
                  <a:cubicBezTo>
                    <a:pt x="60" y="30"/>
                    <a:pt x="60" y="30"/>
                    <a:pt x="60" y="30"/>
                  </a:cubicBezTo>
                  <a:cubicBezTo>
                    <a:pt x="60" y="31"/>
                    <a:pt x="60" y="31"/>
                    <a:pt x="60" y="31"/>
                  </a:cubicBezTo>
                  <a:cubicBezTo>
                    <a:pt x="60" y="31"/>
                    <a:pt x="60" y="31"/>
                    <a:pt x="61" y="31"/>
                  </a:cubicBezTo>
                  <a:cubicBezTo>
                    <a:pt x="61" y="32"/>
                    <a:pt x="60" y="31"/>
                    <a:pt x="60" y="32"/>
                  </a:cubicBezTo>
                  <a:cubicBezTo>
                    <a:pt x="60" y="32"/>
                    <a:pt x="60" y="33"/>
                    <a:pt x="60" y="33"/>
                  </a:cubicBezTo>
                  <a:cubicBezTo>
                    <a:pt x="60" y="33"/>
                    <a:pt x="60" y="33"/>
                    <a:pt x="60" y="33"/>
                  </a:cubicBezTo>
                  <a:cubicBezTo>
                    <a:pt x="61" y="34"/>
                    <a:pt x="60" y="34"/>
                    <a:pt x="60" y="35"/>
                  </a:cubicBezTo>
                  <a:cubicBezTo>
                    <a:pt x="60" y="35"/>
                    <a:pt x="60" y="35"/>
                    <a:pt x="59" y="35"/>
                  </a:cubicBezTo>
                  <a:cubicBezTo>
                    <a:pt x="60" y="35"/>
                    <a:pt x="59" y="34"/>
                    <a:pt x="59" y="34"/>
                  </a:cubicBezTo>
                  <a:cubicBezTo>
                    <a:pt x="59" y="34"/>
                    <a:pt x="59" y="34"/>
                    <a:pt x="59" y="35"/>
                  </a:cubicBezTo>
                  <a:cubicBezTo>
                    <a:pt x="59" y="34"/>
                    <a:pt x="59" y="34"/>
                    <a:pt x="59" y="34"/>
                  </a:cubicBezTo>
                  <a:cubicBezTo>
                    <a:pt x="58" y="34"/>
                    <a:pt x="59" y="34"/>
                    <a:pt x="59" y="34"/>
                  </a:cubicBezTo>
                  <a:cubicBezTo>
                    <a:pt x="59" y="34"/>
                    <a:pt x="58" y="34"/>
                    <a:pt x="59" y="34"/>
                  </a:cubicBezTo>
                  <a:cubicBezTo>
                    <a:pt x="59" y="33"/>
                    <a:pt x="59" y="34"/>
                    <a:pt x="59" y="34"/>
                  </a:cubicBezTo>
                  <a:cubicBezTo>
                    <a:pt x="59" y="34"/>
                    <a:pt x="59" y="34"/>
                    <a:pt x="59" y="34"/>
                  </a:cubicBezTo>
                  <a:cubicBezTo>
                    <a:pt x="60" y="34"/>
                    <a:pt x="59" y="34"/>
                    <a:pt x="59" y="33"/>
                  </a:cubicBezTo>
                  <a:cubicBezTo>
                    <a:pt x="59" y="33"/>
                    <a:pt x="60" y="33"/>
                    <a:pt x="60" y="33"/>
                  </a:cubicBezTo>
                  <a:cubicBezTo>
                    <a:pt x="60" y="33"/>
                    <a:pt x="59" y="33"/>
                    <a:pt x="59" y="33"/>
                  </a:cubicBezTo>
                  <a:cubicBezTo>
                    <a:pt x="59" y="33"/>
                    <a:pt x="59" y="33"/>
                    <a:pt x="59" y="33"/>
                  </a:cubicBezTo>
                  <a:cubicBezTo>
                    <a:pt x="59" y="33"/>
                    <a:pt x="59" y="32"/>
                    <a:pt x="59" y="32"/>
                  </a:cubicBezTo>
                  <a:cubicBezTo>
                    <a:pt x="59" y="32"/>
                    <a:pt x="59" y="32"/>
                    <a:pt x="59" y="32"/>
                  </a:cubicBezTo>
                  <a:cubicBezTo>
                    <a:pt x="59" y="32"/>
                    <a:pt x="59" y="32"/>
                    <a:pt x="59" y="31"/>
                  </a:cubicBezTo>
                  <a:cubicBezTo>
                    <a:pt x="59" y="31"/>
                    <a:pt x="59" y="31"/>
                    <a:pt x="59" y="31"/>
                  </a:cubicBezTo>
                  <a:cubicBezTo>
                    <a:pt x="59" y="31"/>
                    <a:pt x="59" y="31"/>
                    <a:pt x="59" y="30"/>
                  </a:cubicBezTo>
                  <a:cubicBezTo>
                    <a:pt x="59" y="30"/>
                    <a:pt x="59" y="30"/>
                    <a:pt x="59" y="30"/>
                  </a:cubicBezTo>
                  <a:cubicBezTo>
                    <a:pt x="59" y="30"/>
                    <a:pt x="60" y="30"/>
                    <a:pt x="60" y="30"/>
                  </a:cubicBezTo>
                  <a:cubicBezTo>
                    <a:pt x="60" y="30"/>
                    <a:pt x="60" y="30"/>
                    <a:pt x="60" y="29"/>
                  </a:cubicBezTo>
                  <a:cubicBezTo>
                    <a:pt x="60" y="29"/>
                    <a:pt x="60" y="30"/>
                    <a:pt x="60" y="29"/>
                  </a:cubicBezTo>
                  <a:cubicBezTo>
                    <a:pt x="60" y="29"/>
                    <a:pt x="60" y="29"/>
                    <a:pt x="60" y="29"/>
                  </a:cubicBezTo>
                  <a:cubicBezTo>
                    <a:pt x="60" y="29"/>
                    <a:pt x="60" y="29"/>
                    <a:pt x="60" y="28"/>
                  </a:cubicBezTo>
                  <a:cubicBezTo>
                    <a:pt x="60" y="28"/>
                    <a:pt x="60" y="29"/>
                    <a:pt x="59" y="28"/>
                  </a:cubicBezTo>
                  <a:cubicBezTo>
                    <a:pt x="59" y="28"/>
                    <a:pt x="60" y="28"/>
                    <a:pt x="60" y="29"/>
                  </a:cubicBezTo>
                  <a:cubicBezTo>
                    <a:pt x="59" y="29"/>
                    <a:pt x="59" y="29"/>
                    <a:pt x="59" y="29"/>
                  </a:cubicBezTo>
                  <a:cubicBezTo>
                    <a:pt x="59" y="29"/>
                    <a:pt x="59" y="29"/>
                    <a:pt x="59" y="29"/>
                  </a:cubicBezTo>
                  <a:cubicBezTo>
                    <a:pt x="59" y="30"/>
                    <a:pt x="59" y="30"/>
                    <a:pt x="59" y="30"/>
                  </a:cubicBezTo>
                  <a:cubicBezTo>
                    <a:pt x="59" y="30"/>
                    <a:pt x="59" y="29"/>
                    <a:pt x="59" y="29"/>
                  </a:cubicBezTo>
                  <a:cubicBezTo>
                    <a:pt x="59" y="29"/>
                    <a:pt x="59" y="29"/>
                    <a:pt x="59" y="29"/>
                  </a:cubicBezTo>
                  <a:cubicBezTo>
                    <a:pt x="59" y="29"/>
                    <a:pt x="59" y="29"/>
                    <a:pt x="59" y="29"/>
                  </a:cubicBezTo>
                  <a:cubicBezTo>
                    <a:pt x="58" y="29"/>
                    <a:pt x="58" y="30"/>
                    <a:pt x="59" y="30"/>
                  </a:cubicBezTo>
                  <a:cubicBezTo>
                    <a:pt x="58" y="30"/>
                    <a:pt x="58" y="30"/>
                    <a:pt x="58" y="30"/>
                  </a:cubicBezTo>
                  <a:cubicBezTo>
                    <a:pt x="58" y="30"/>
                    <a:pt x="58" y="30"/>
                    <a:pt x="58" y="30"/>
                  </a:cubicBezTo>
                  <a:cubicBezTo>
                    <a:pt x="57" y="30"/>
                    <a:pt x="58" y="30"/>
                    <a:pt x="57" y="30"/>
                  </a:cubicBezTo>
                  <a:cubicBezTo>
                    <a:pt x="57" y="30"/>
                    <a:pt x="58" y="30"/>
                    <a:pt x="58" y="31"/>
                  </a:cubicBezTo>
                  <a:cubicBezTo>
                    <a:pt x="57" y="31"/>
                    <a:pt x="57" y="30"/>
                    <a:pt x="57" y="29"/>
                  </a:cubicBezTo>
                  <a:cubicBezTo>
                    <a:pt x="57" y="29"/>
                    <a:pt x="57" y="28"/>
                    <a:pt x="57" y="28"/>
                  </a:cubicBezTo>
                  <a:cubicBezTo>
                    <a:pt x="57" y="28"/>
                    <a:pt x="57" y="28"/>
                    <a:pt x="57" y="28"/>
                  </a:cubicBezTo>
                  <a:cubicBezTo>
                    <a:pt x="57" y="28"/>
                    <a:pt x="57" y="28"/>
                    <a:pt x="56" y="28"/>
                  </a:cubicBezTo>
                  <a:cubicBezTo>
                    <a:pt x="56" y="27"/>
                    <a:pt x="57" y="27"/>
                    <a:pt x="57" y="27"/>
                  </a:cubicBezTo>
                  <a:cubicBezTo>
                    <a:pt x="56" y="27"/>
                    <a:pt x="56" y="27"/>
                    <a:pt x="56" y="27"/>
                  </a:cubicBezTo>
                  <a:cubicBezTo>
                    <a:pt x="56" y="27"/>
                    <a:pt x="56" y="26"/>
                    <a:pt x="56" y="26"/>
                  </a:cubicBezTo>
                  <a:cubicBezTo>
                    <a:pt x="56" y="26"/>
                    <a:pt x="56" y="25"/>
                    <a:pt x="56" y="25"/>
                  </a:cubicBezTo>
                  <a:cubicBezTo>
                    <a:pt x="56" y="25"/>
                    <a:pt x="57" y="25"/>
                    <a:pt x="57" y="26"/>
                  </a:cubicBezTo>
                  <a:cubicBezTo>
                    <a:pt x="57" y="26"/>
                    <a:pt x="57" y="25"/>
                    <a:pt x="57" y="25"/>
                  </a:cubicBezTo>
                  <a:cubicBezTo>
                    <a:pt x="56" y="25"/>
                    <a:pt x="56" y="25"/>
                    <a:pt x="56" y="25"/>
                  </a:cubicBezTo>
                  <a:cubicBezTo>
                    <a:pt x="56" y="25"/>
                    <a:pt x="56" y="25"/>
                    <a:pt x="56" y="25"/>
                  </a:cubicBezTo>
                  <a:cubicBezTo>
                    <a:pt x="56" y="25"/>
                    <a:pt x="56" y="24"/>
                    <a:pt x="55" y="24"/>
                  </a:cubicBezTo>
                  <a:cubicBezTo>
                    <a:pt x="55" y="24"/>
                    <a:pt x="56" y="25"/>
                    <a:pt x="56" y="25"/>
                  </a:cubicBezTo>
                  <a:cubicBezTo>
                    <a:pt x="55" y="24"/>
                    <a:pt x="55" y="24"/>
                    <a:pt x="55" y="23"/>
                  </a:cubicBezTo>
                  <a:cubicBezTo>
                    <a:pt x="55" y="23"/>
                    <a:pt x="54" y="23"/>
                    <a:pt x="54" y="23"/>
                  </a:cubicBezTo>
                  <a:cubicBezTo>
                    <a:pt x="54" y="22"/>
                    <a:pt x="54" y="22"/>
                    <a:pt x="54" y="21"/>
                  </a:cubicBezTo>
                  <a:cubicBezTo>
                    <a:pt x="53" y="20"/>
                    <a:pt x="53" y="19"/>
                    <a:pt x="52" y="19"/>
                  </a:cubicBezTo>
                  <a:cubicBezTo>
                    <a:pt x="52" y="19"/>
                    <a:pt x="53" y="19"/>
                    <a:pt x="53" y="19"/>
                  </a:cubicBezTo>
                  <a:cubicBezTo>
                    <a:pt x="53" y="19"/>
                    <a:pt x="52" y="19"/>
                    <a:pt x="52" y="18"/>
                  </a:cubicBezTo>
                  <a:cubicBezTo>
                    <a:pt x="53" y="18"/>
                    <a:pt x="52" y="18"/>
                    <a:pt x="52" y="18"/>
                  </a:cubicBezTo>
                  <a:cubicBezTo>
                    <a:pt x="52" y="17"/>
                    <a:pt x="52" y="18"/>
                    <a:pt x="52" y="18"/>
                  </a:cubicBezTo>
                  <a:cubicBezTo>
                    <a:pt x="51" y="17"/>
                    <a:pt x="51" y="17"/>
                    <a:pt x="51" y="16"/>
                  </a:cubicBezTo>
                  <a:cubicBezTo>
                    <a:pt x="51" y="16"/>
                    <a:pt x="51" y="16"/>
                    <a:pt x="50" y="16"/>
                  </a:cubicBezTo>
                  <a:cubicBezTo>
                    <a:pt x="51" y="16"/>
                    <a:pt x="51" y="16"/>
                    <a:pt x="51" y="16"/>
                  </a:cubicBezTo>
                  <a:cubicBezTo>
                    <a:pt x="51" y="16"/>
                    <a:pt x="51" y="16"/>
                    <a:pt x="51" y="15"/>
                  </a:cubicBezTo>
                  <a:cubicBezTo>
                    <a:pt x="51" y="15"/>
                    <a:pt x="51" y="16"/>
                    <a:pt x="50" y="16"/>
                  </a:cubicBezTo>
                  <a:cubicBezTo>
                    <a:pt x="49" y="14"/>
                    <a:pt x="47" y="11"/>
                    <a:pt x="45" y="10"/>
                  </a:cubicBezTo>
                  <a:cubicBezTo>
                    <a:pt x="42" y="8"/>
                    <a:pt x="40" y="7"/>
                    <a:pt x="37" y="6"/>
                  </a:cubicBezTo>
                  <a:cubicBezTo>
                    <a:pt x="36" y="6"/>
                    <a:pt x="36" y="6"/>
                    <a:pt x="35" y="5"/>
                  </a:cubicBezTo>
                  <a:cubicBezTo>
                    <a:pt x="35" y="5"/>
                    <a:pt x="35" y="5"/>
                    <a:pt x="34" y="5"/>
                  </a:cubicBezTo>
                  <a:cubicBezTo>
                    <a:pt x="34" y="5"/>
                    <a:pt x="33" y="5"/>
                    <a:pt x="33" y="5"/>
                  </a:cubicBezTo>
                  <a:cubicBezTo>
                    <a:pt x="32" y="5"/>
                    <a:pt x="32" y="5"/>
                    <a:pt x="31" y="5"/>
                  </a:cubicBezTo>
                  <a:cubicBezTo>
                    <a:pt x="31" y="5"/>
                    <a:pt x="31" y="5"/>
                    <a:pt x="30" y="6"/>
                  </a:cubicBezTo>
                  <a:cubicBezTo>
                    <a:pt x="29" y="6"/>
                    <a:pt x="29" y="6"/>
                    <a:pt x="28" y="6"/>
                  </a:cubicBezTo>
                  <a:cubicBezTo>
                    <a:pt x="28" y="6"/>
                    <a:pt x="27" y="7"/>
                    <a:pt x="26" y="7"/>
                  </a:cubicBezTo>
                  <a:cubicBezTo>
                    <a:pt x="26" y="7"/>
                    <a:pt x="26" y="7"/>
                    <a:pt x="25" y="7"/>
                  </a:cubicBezTo>
                  <a:cubicBezTo>
                    <a:pt x="25" y="7"/>
                    <a:pt x="25" y="7"/>
                    <a:pt x="25" y="7"/>
                  </a:cubicBezTo>
                  <a:cubicBezTo>
                    <a:pt x="25" y="8"/>
                    <a:pt x="24" y="8"/>
                    <a:pt x="23" y="9"/>
                  </a:cubicBezTo>
                  <a:cubicBezTo>
                    <a:pt x="23" y="8"/>
                    <a:pt x="23" y="8"/>
                    <a:pt x="23" y="8"/>
                  </a:cubicBezTo>
                  <a:cubicBezTo>
                    <a:pt x="23" y="8"/>
                    <a:pt x="23" y="9"/>
                    <a:pt x="23" y="9"/>
                  </a:cubicBezTo>
                  <a:cubicBezTo>
                    <a:pt x="23" y="9"/>
                    <a:pt x="23" y="9"/>
                    <a:pt x="23" y="8"/>
                  </a:cubicBezTo>
                  <a:cubicBezTo>
                    <a:pt x="22" y="9"/>
                    <a:pt x="22" y="9"/>
                    <a:pt x="22" y="9"/>
                  </a:cubicBezTo>
                  <a:cubicBezTo>
                    <a:pt x="22" y="9"/>
                    <a:pt x="22" y="10"/>
                    <a:pt x="21" y="10"/>
                  </a:cubicBezTo>
                  <a:cubicBezTo>
                    <a:pt x="21" y="10"/>
                    <a:pt x="21" y="10"/>
                    <a:pt x="21" y="10"/>
                  </a:cubicBezTo>
                  <a:cubicBezTo>
                    <a:pt x="21" y="10"/>
                    <a:pt x="20" y="11"/>
                    <a:pt x="20" y="11"/>
                  </a:cubicBezTo>
                  <a:cubicBezTo>
                    <a:pt x="20" y="11"/>
                    <a:pt x="20" y="11"/>
                    <a:pt x="19" y="11"/>
                  </a:cubicBezTo>
                  <a:cubicBezTo>
                    <a:pt x="19" y="11"/>
                    <a:pt x="20" y="12"/>
                    <a:pt x="19" y="12"/>
                  </a:cubicBezTo>
                  <a:cubicBezTo>
                    <a:pt x="19" y="12"/>
                    <a:pt x="18" y="13"/>
                    <a:pt x="18" y="13"/>
                  </a:cubicBezTo>
                  <a:cubicBezTo>
                    <a:pt x="18" y="14"/>
                    <a:pt x="18" y="14"/>
                    <a:pt x="18" y="14"/>
                  </a:cubicBezTo>
                  <a:cubicBezTo>
                    <a:pt x="18" y="14"/>
                    <a:pt x="18" y="14"/>
                    <a:pt x="17" y="14"/>
                  </a:cubicBezTo>
                  <a:cubicBezTo>
                    <a:pt x="17" y="14"/>
                    <a:pt x="17" y="14"/>
                    <a:pt x="17" y="14"/>
                  </a:cubicBezTo>
                  <a:cubicBezTo>
                    <a:pt x="17" y="14"/>
                    <a:pt x="17" y="15"/>
                    <a:pt x="17" y="15"/>
                  </a:cubicBezTo>
                  <a:cubicBezTo>
                    <a:pt x="17" y="15"/>
                    <a:pt x="16" y="16"/>
                    <a:pt x="16" y="16"/>
                  </a:cubicBezTo>
                  <a:cubicBezTo>
                    <a:pt x="16" y="16"/>
                    <a:pt x="16" y="17"/>
                    <a:pt x="16" y="17"/>
                  </a:cubicBezTo>
                  <a:cubicBezTo>
                    <a:pt x="15" y="17"/>
                    <a:pt x="15" y="17"/>
                    <a:pt x="15" y="17"/>
                  </a:cubicBezTo>
                  <a:cubicBezTo>
                    <a:pt x="15" y="17"/>
                    <a:pt x="15" y="18"/>
                    <a:pt x="15" y="18"/>
                  </a:cubicBezTo>
                  <a:cubicBezTo>
                    <a:pt x="15" y="18"/>
                    <a:pt x="15" y="18"/>
                    <a:pt x="15" y="19"/>
                  </a:cubicBezTo>
                  <a:cubicBezTo>
                    <a:pt x="14" y="19"/>
                    <a:pt x="14" y="19"/>
                    <a:pt x="14" y="19"/>
                  </a:cubicBezTo>
                  <a:cubicBezTo>
                    <a:pt x="14" y="20"/>
                    <a:pt x="13" y="21"/>
                    <a:pt x="13" y="22"/>
                  </a:cubicBezTo>
                  <a:cubicBezTo>
                    <a:pt x="13" y="22"/>
                    <a:pt x="13" y="22"/>
                    <a:pt x="13" y="22"/>
                  </a:cubicBezTo>
                  <a:cubicBezTo>
                    <a:pt x="13" y="23"/>
                    <a:pt x="12" y="24"/>
                    <a:pt x="12" y="24"/>
                  </a:cubicBezTo>
                  <a:cubicBezTo>
                    <a:pt x="12" y="24"/>
                    <a:pt x="12" y="24"/>
                    <a:pt x="12" y="24"/>
                  </a:cubicBezTo>
                  <a:cubicBezTo>
                    <a:pt x="12" y="25"/>
                    <a:pt x="12" y="25"/>
                    <a:pt x="11" y="26"/>
                  </a:cubicBezTo>
                  <a:cubicBezTo>
                    <a:pt x="11" y="26"/>
                    <a:pt x="11" y="26"/>
                    <a:pt x="11" y="26"/>
                  </a:cubicBezTo>
                  <a:cubicBezTo>
                    <a:pt x="11" y="26"/>
                    <a:pt x="11" y="26"/>
                    <a:pt x="11" y="26"/>
                  </a:cubicBezTo>
                  <a:cubicBezTo>
                    <a:pt x="11" y="27"/>
                    <a:pt x="11" y="28"/>
                    <a:pt x="11" y="28"/>
                  </a:cubicBezTo>
                  <a:cubicBezTo>
                    <a:pt x="10" y="29"/>
                    <a:pt x="10" y="29"/>
                    <a:pt x="10" y="29"/>
                  </a:cubicBezTo>
                  <a:cubicBezTo>
                    <a:pt x="10" y="29"/>
                    <a:pt x="10" y="30"/>
                    <a:pt x="10" y="29"/>
                  </a:cubicBezTo>
                  <a:cubicBezTo>
                    <a:pt x="10" y="30"/>
                    <a:pt x="10" y="30"/>
                    <a:pt x="10" y="30"/>
                  </a:cubicBezTo>
                  <a:cubicBezTo>
                    <a:pt x="10" y="30"/>
                    <a:pt x="10" y="30"/>
                    <a:pt x="10" y="31"/>
                  </a:cubicBezTo>
                  <a:cubicBezTo>
                    <a:pt x="10" y="31"/>
                    <a:pt x="10" y="31"/>
                    <a:pt x="10" y="31"/>
                  </a:cubicBezTo>
                  <a:cubicBezTo>
                    <a:pt x="10" y="32"/>
                    <a:pt x="10" y="33"/>
                    <a:pt x="9" y="33"/>
                  </a:cubicBezTo>
                  <a:cubicBezTo>
                    <a:pt x="9" y="34"/>
                    <a:pt x="9" y="34"/>
                    <a:pt x="9" y="34"/>
                  </a:cubicBezTo>
                  <a:cubicBezTo>
                    <a:pt x="9" y="35"/>
                    <a:pt x="9" y="36"/>
                    <a:pt x="8" y="37"/>
                  </a:cubicBezTo>
                  <a:cubicBezTo>
                    <a:pt x="8" y="37"/>
                    <a:pt x="9" y="37"/>
                    <a:pt x="9" y="37"/>
                  </a:cubicBezTo>
                  <a:cubicBezTo>
                    <a:pt x="8" y="38"/>
                    <a:pt x="9" y="38"/>
                    <a:pt x="8" y="39"/>
                  </a:cubicBezTo>
                  <a:cubicBezTo>
                    <a:pt x="9" y="40"/>
                    <a:pt x="8" y="40"/>
                    <a:pt x="8" y="40"/>
                  </a:cubicBezTo>
                  <a:cubicBezTo>
                    <a:pt x="9" y="40"/>
                    <a:pt x="9" y="40"/>
                    <a:pt x="9" y="40"/>
                  </a:cubicBezTo>
                  <a:cubicBezTo>
                    <a:pt x="9" y="40"/>
                    <a:pt x="9" y="40"/>
                    <a:pt x="9" y="40"/>
                  </a:cubicBezTo>
                  <a:cubicBezTo>
                    <a:pt x="9" y="40"/>
                    <a:pt x="9" y="40"/>
                    <a:pt x="9" y="39"/>
                  </a:cubicBezTo>
                  <a:cubicBezTo>
                    <a:pt x="9" y="39"/>
                    <a:pt x="9" y="39"/>
                    <a:pt x="9" y="39"/>
                  </a:cubicBezTo>
                  <a:cubicBezTo>
                    <a:pt x="9" y="39"/>
                    <a:pt x="9" y="38"/>
                    <a:pt x="9" y="38"/>
                  </a:cubicBezTo>
                  <a:cubicBezTo>
                    <a:pt x="9" y="38"/>
                    <a:pt x="9" y="37"/>
                    <a:pt x="9" y="37"/>
                  </a:cubicBezTo>
                  <a:cubicBezTo>
                    <a:pt x="9" y="37"/>
                    <a:pt x="9" y="37"/>
                    <a:pt x="9" y="37"/>
                  </a:cubicBezTo>
                  <a:cubicBezTo>
                    <a:pt x="9" y="36"/>
                    <a:pt x="9" y="36"/>
                    <a:pt x="9" y="36"/>
                  </a:cubicBezTo>
                  <a:cubicBezTo>
                    <a:pt x="10" y="35"/>
                    <a:pt x="9" y="35"/>
                    <a:pt x="10" y="35"/>
                  </a:cubicBezTo>
                  <a:cubicBezTo>
                    <a:pt x="10" y="34"/>
                    <a:pt x="10" y="34"/>
                    <a:pt x="10" y="33"/>
                  </a:cubicBezTo>
                  <a:cubicBezTo>
                    <a:pt x="10" y="33"/>
                    <a:pt x="10" y="33"/>
                    <a:pt x="10" y="33"/>
                  </a:cubicBezTo>
                  <a:cubicBezTo>
                    <a:pt x="10" y="33"/>
                    <a:pt x="10" y="33"/>
                    <a:pt x="11" y="33"/>
                  </a:cubicBezTo>
                  <a:cubicBezTo>
                    <a:pt x="11" y="33"/>
                    <a:pt x="11" y="33"/>
                    <a:pt x="10" y="32"/>
                  </a:cubicBezTo>
                  <a:cubicBezTo>
                    <a:pt x="10" y="32"/>
                    <a:pt x="10" y="33"/>
                    <a:pt x="10" y="33"/>
                  </a:cubicBezTo>
                  <a:cubicBezTo>
                    <a:pt x="10" y="33"/>
                    <a:pt x="10" y="32"/>
                    <a:pt x="11" y="31"/>
                  </a:cubicBezTo>
                  <a:cubicBezTo>
                    <a:pt x="11" y="31"/>
                    <a:pt x="10" y="31"/>
                    <a:pt x="11" y="31"/>
                  </a:cubicBezTo>
                  <a:cubicBezTo>
                    <a:pt x="11" y="31"/>
                    <a:pt x="11" y="31"/>
                    <a:pt x="11" y="31"/>
                  </a:cubicBezTo>
                  <a:cubicBezTo>
                    <a:pt x="11" y="31"/>
                    <a:pt x="11" y="31"/>
                    <a:pt x="11" y="31"/>
                  </a:cubicBezTo>
                  <a:cubicBezTo>
                    <a:pt x="11" y="31"/>
                    <a:pt x="11" y="31"/>
                    <a:pt x="11" y="32"/>
                  </a:cubicBezTo>
                  <a:cubicBezTo>
                    <a:pt x="11" y="32"/>
                    <a:pt x="11" y="31"/>
                    <a:pt x="11" y="31"/>
                  </a:cubicBezTo>
                  <a:cubicBezTo>
                    <a:pt x="10" y="31"/>
                    <a:pt x="11" y="32"/>
                    <a:pt x="10" y="32"/>
                  </a:cubicBezTo>
                  <a:cubicBezTo>
                    <a:pt x="11" y="33"/>
                    <a:pt x="11" y="31"/>
                    <a:pt x="11" y="32"/>
                  </a:cubicBezTo>
                  <a:cubicBezTo>
                    <a:pt x="11" y="31"/>
                    <a:pt x="11" y="31"/>
                    <a:pt x="11" y="30"/>
                  </a:cubicBezTo>
                  <a:cubicBezTo>
                    <a:pt x="11" y="30"/>
                    <a:pt x="11" y="31"/>
                    <a:pt x="11" y="30"/>
                  </a:cubicBezTo>
                  <a:cubicBezTo>
                    <a:pt x="11" y="30"/>
                    <a:pt x="11" y="29"/>
                    <a:pt x="11" y="29"/>
                  </a:cubicBezTo>
                  <a:cubicBezTo>
                    <a:pt x="11" y="29"/>
                    <a:pt x="11" y="30"/>
                    <a:pt x="12" y="30"/>
                  </a:cubicBezTo>
                  <a:cubicBezTo>
                    <a:pt x="12" y="30"/>
                    <a:pt x="11" y="30"/>
                    <a:pt x="11" y="29"/>
                  </a:cubicBezTo>
                  <a:cubicBezTo>
                    <a:pt x="12" y="30"/>
                    <a:pt x="12" y="29"/>
                    <a:pt x="12" y="28"/>
                  </a:cubicBezTo>
                  <a:cubicBezTo>
                    <a:pt x="12" y="28"/>
                    <a:pt x="11" y="29"/>
                    <a:pt x="11" y="29"/>
                  </a:cubicBezTo>
                  <a:cubicBezTo>
                    <a:pt x="11" y="29"/>
                    <a:pt x="11" y="28"/>
                    <a:pt x="12" y="28"/>
                  </a:cubicBezTo>
                  <a:cubicBezTo>
                    <a:pt x="12" y="28"/>
                    <a:pt x="12" y="28"/>
                    <a:pt x="12" y="28"/>
                  </a:cubicBezTo>
                  <a:cubicBezTo>
                    <a:pt x="12" y="28"/>
                    <a:pt x="12" y="28"/>
                    <a:pt x="12" y="28"/>
                  </a:cubicBezTo>
                  <a:cubicBezTo>
                    <a:pt x="12" y="27"/>
                    <a:pt x="12" y="28"/>
                    <a:pt x="12" y="27"/>
                  </a:cubicBezTo>
                  <a:cubicBezTo>
                    <a:pt x="12" y="27"/>
                    <a:pt x="12" y="27"/>
                    <a:pt x="12" y="27"/>
                  </a:cubicBezTo>
                  <a:cubicBezTo>
                    <a:pt x="12" y="26"/>
                    <a:pt x="13" y="25"/>
                    <a:pt x="13" y="23"/>
                  </a:cubicBezTo>
                  <a:cubicBezTo>
                    <a:pt x="14" y="23"/>
                    <a:pt x="14" y="23"/>
                    <a:pt x="14" y="22"/>
                  </a:cubicBezTo>
                  <a:cubicBezTo>
                    <a:pt x="14" y="22"/>
                    <a:pt x="15" y="21"/>
                    <a:pt x="15" y="20"/>
                  </a:cubicBezTo>
                  <a:cubicBezTo>
                    <a:pt x="15" y="20"/>
                    <a:pt x="15" y="21"/>
                    <a:pt x="15" y="21"/>
                  </a:cubicBezTo>
                  <a:cubicBezTo>
                    <a:pt x="14" y="22"/>
                    <a:pt x="14" y="23"/>
                    <a:pt x="14" y="23"/>
                  </a:cubicBezTo>
                  <a:cubicBezTo>
                    <a:pt x="14" y="23"/>
                    <a:pt x="14" y="23"/>
                    <a:pt x="14" y="23"/>
                  </a:cubicBezTo>
                  <a:cubicBezTo>
                    <a:pt x="15" y="23"/>
                    <a:pt x="15" y="23"/>
                    <a:pt x="15" y="23"/>
                  </a:cubicBezTo>
                  <a:cubicBezTo>
                    <a:pt x="15" y="23"/>
                    <a:pt x="15" y="23"/>
                    <a:pt x="14" y="23"/>
                  </a:cubicBezTo>
                  <a:cubicBezTo>
                    <a:pt x="14" y="22"/>
                    <a:pt x="15" y="22"/>
                    <a:pt x="15" y="22"/>
                  </a:cubicBezTo>
                  <a:cubicBezTo>
                    <a:pt x="15" y="22"/>
                    <a:pt x="15" y="22"/>
                    <a:pt x="14" y="22"/>
                  </a:cubicBezTo>
                  <a:cubicBezTo>
                    <a:pt x="15" y="21"/>
                    <a:pt x="16" y="19"/>
                    <a:pt x="17" y="18"/>
                  </a:cubicBezTo>
                  <a:cubicBezTo>
                    <a:pt x="18" y="17"/>
                    <a:pt x="19" y="15"/>
                    <a:pt x="19" y="14"/>
                  </a:cubicBezTo>
                  <a:cubicBezTo>
                    <a:pt x="20" y="14"/>
                    <a:pt x="20" y="14"/>
                    <a:pt x="20" y="14"/>
                  </a:cubicBezTo>
                  <a:cubicBezTo>
                    <a:pt x="20" y="14"/>
                    <a:pt x="20" y="14"/>
                    <a:pt x="20" y="13"/>
                  </a:cubicBezTo>
                  <a:cubicBezTo>
                    <a:pt x="21" y="13"/>
                    <a:pt x="21" y="13"/>
                    <a:pt x="21" y="13"/>
                  </a:cubicBezTo>
                  <a:cubicBezTo>
                    <a:pt x="21" y="13"/>
                    <a:pt x="22" y="12"/>
                    <a:pt x="22" y="13"/>
                  </a:cubicBezTo>
                  <a:cubicBezTo>
                    <a:pt x="22" y="12"/>
                    <a:pt x="22" y="12"/>
                    <a:pt x="22" y="12"/>
                  </a:cubicBezTo>
                  <a:cubicBezTo>
                    <a:pt x="22" y="12"/>
                    <a:pt x="23" y="11"/>
                    <a:pt x="24" y="10"/>
                  </a:cubicBezTo>
                  <a:cubicBezTo>
                    <a:pt x="25" y="10"/>
                    <a:pt x="25" y="10"/>
                    <a:pt x="26" y="9"/>
                  </a:cubicBezTo>
                  <a:cubicBezTo>
                    <a:pt x="26" y="9"/>
                    <a:pt x="26" y="9"/>
                    <a:pt x="26" y="9"/>
                  </a:cubicBezTo>
                  <a:cubicBezTo>
                    <a:pt x="26" y="9"/>
                    <a:pt x="27" y="9"/>
                    <a:pt x="27" y="9"/>
                  </a:cubicBezTo>
                  <a:cubicBezTo>
                    <a:pt x="27" y="9"/>
                    <a:pt x="27" y="9"/>
                    <a:pt x="27" y="9"/>
                  </a:cubicBezTo>
                  <a:cubicBezTo>
                    <a:pt x="27" y="9"/>
                    <a:pt x="27" y="8"/>
                    <a:pt x="28" y="9"/>
                  </a:cubicBezTo>
                  <a:cubicBezTo>
                    <a:pt x="28" y="9"/>
                    <a:pt x="27" y="9"/>
                    <a:pt x="27" y="9"/>
                  </a:cubicBezTo>
                  <a:cubicBezTo>
                    <a:pt x="27" y="9"/>
                    <a:pt x="27" y="9"/>
                    <a:pt x="27" y="9"/>
                  </a:cubicBezTo>
                  <a:cubicBezTo>
                    <a:pt x="27" y="9"/>
                    <a:pt x="27" y="9"/>
                    <a:pt x="26" y="9"/>
                  </a:cubicBezTo>
                  <a:cubicBezTo>
                    <a:pt x="27" y="10"/>
                    <a:pt x="27" y="10"/>
                    <a:pt x="27" y="10"/>
                  </a:cubicBezTo>
                  <a:cubicBezTo>
                    <a:pt x="27" y="10"/>
                    <a:pt x="27" y="10"/>
                    <a:pt x="27" y="11"/>
                  </a:cubicBezTo>
                  <a:cubicBezTo>
                    <a:pt x="27" y="11"/>
                    <a:pt x="27" y="10"/>
                    <a:pt x="28" y="10"/>
                  </a:cubicBezTo>
                  <a:cubicBezTo>
                    <a:pt x="28" y="11"/>
                    <a:pt x="27" y="11"/>
                    <a:pt x="27" y="11"/>
                  </a:cubicBezTo>
                  <a:cubicBezTo>
                    <a:pt x="27" y="11"/>
                    <a:pt x="27" y="11"/>
                    <a:pt x="27" y="11"/>
                  </a:cubicBezTo>
                  <a:cubicBezTo>
                    <a:pt x="27" y="11"/>
                    <a:pt x="27" y="11"/>
                    <a:pt x="26" y="11"/>
                  </a:cubicBezTo>
                  <a:cubicBezTo>
                    <a:pt x="26" y="11"/>
                    <a:pt x="26" y="11"/>
                    <a:pt x="26" y="11"/>
                  </a:cubicBezTo>
                  <a:cubicBezTo>
                    <a:pt x="26" y="10"/>
                    <a:pt x="26" y="10"/>
                    <a:pt x="26" y="11"/>
                  </a:cubicBezTo>
                  <a:cubicBezTo>
                    <a:pt x="25" y="11"/>
                    <a:pt x="26" y="10"/>
                    <a:pt x="26" y="10"/>
                  </a:cubicBezTo>
                  <a:cubicBezTo>
                    <a:pt x="25" y="10"/>
                    <a:pt x="25" y="10"/>
                    <a:pt x="25" y="11"/>
                  </a:cubicBezTo>
                  <a:cubicBezTo>
                    <a:pt x="25" y="11"/>
                    <a:pt x="25" y="10"/>
                    <a:pt x="25" y="11"/>
                  </a:cubicBezTo>
                  <a:cubicBezTo>
                    <a:pt x="25" y="10"/>
                    <a:pt x="25" y="10"/>
                    <a:pt x="25" y="10"/>
                  </a:cubicBezTo>
                  <a:cubicBezTo>
                    <a:pt x="26" y="10"/>
                    <a:pt x="26" y="10"/>
                    <a:pt x="26" y="10"/>
                  </a:cubicBezTo>
                  <a:cubicBezTo>
                    <a:pt x="26" y="9"/>
                    <a:pt x="26" y="10"/>
                    <a:pt x="26" y="9"/>
                  </a:cubicBezTo>
                  <a:cubicBezTo>
                    <a:pt x="26" y="10"/>
                    <a:pt x="25" y="10"/>
                    <a:pt x="25" y="10"/>
                  </a:cubicBezTo>
                  <a:cubicBezTo>
                    <a:pt x="25" y="10"/>
                    <a:pt x="25" y="10"/>
                    <a:pt x="25" y="10"/>
                  </a:cubicBezTo>
                  <a:cubicBezTo>
                    <a:pt x="24" y="11"/>
                    <a:pt x="24" y="11"/>
                    <a:pt x="23" y="11"/>
                  </a:cubicBezTo>
                  <a:cubicBezTo>
                    <a:pt x="23" y="12"/>
                    <a:pt x="22" y="12"/>
                    <a:pt x="22" y="12"/>
                  </a:cubicBezTo>
                  <a:cubicBezTo>
                    <a:pt x="22" y="13"/>
                    <a:pt x="22" y="13"/>
                    <a:pt x="22" y="13"/>
                  </a:cubicBezTo>
                  <a:cubicBezTo>
                    <a:pt x="21" y="13"/>
                    <a:pt x="21" y="13"/>
                    <a:pt x="21" y="13"/>
                  </a:cubicBezTo>
                  <a:cubicBezTo>
                    <a:pt x="21" y="13"/>
                    <a:pt x="21" y="13"/>
                    <a:pt x="21" y="13"/>
                  </a:cubicBezTo>
                  <a:cubicBezTo>
                    <a:pt x="21" y="14"/>
                    <a:pt x="21" y="14"/>
                    <a:pt x="21" y="14"/>
                  </a:cubicBezTo>
                  <a:cubicBezTo>
                    <a:pt x="21" y="14"/>
                    <a:pt x="21" y="14"/>
                    <a:pt x="21" y="14"/>
                  </a:cubicBezTo>
                  <a:cubicBezTo>
                    <a:pt x="21" y="14"/>
                    <a:pt x="21" y="15"/>
                    <a:pt x="21" y="15"/>
                  </a:cubicBezTo>
                  <a:cubicBezTo>
                    <a:pt x="20" y="15"/>
                    <a:pt x="20" y="15"/>
                    <a:pt x="20" y="15"/>
                  </a:cubicBezTo>
                  <a:cubicBezTo>
                    <a:pt x="20" y="16"/>
                    <a:pt x="20" y="15"/>
                    <a:pt x="20" y="16"/>
                  </a:cubicBezTo>
                  <a:cubicBezTo>
                    <a:pt x="20" y="16"/>
                    <a:pt x="19" y="16"/>
                    <a:pt x="19" y="16"/>
                  </a:cubicBezTo>
                  <a:cubicBezTo>
                    <a:pt x="19" y="16"/>
                    <a:pt x="19" y="17"/>
                    <a:pt x="19" y="17"/>
                  </a:cubicBezTo>
                  <a:cubicBezTo>
                    <a:pt x="19" y="17"/>
                    <a:pt x="19" y="17"/>
                    <a:pt x="19" y="17"/>
                  </a:cubicBezTo>
                  <a:cubicBezTo>
                    <a:pt x="19" y="17"/>
                    <a:pt x="19" y="17"/>
                    <a:pt x="19" y="17"/>
                  </a:cubicBezTo>
                  <a:cubicBezTo>
                    <a:pt x="19" y="18"/>
                    <a:pt x="19" y="17"/>
                    <a:pt x="19" y="18"/>
                  </a:cubicBezTo>
                  <a:cubicBezTo>
                    <a:pt x="19" y="18"/>
                    <a:pt x="18" y="17"/>
                    <a:pt x="18" y="18"/>
                  </a:cubicBezTo>
                  <a:cubicBezTo>
                    <a:pt x="18" y="18"/>
                    <a:pt x="18" y="18"/>
                    <a:pt x="18" y="18"/>
                  </a:cubicBezTo>
                  <a:cubicBezTo>
                    <a:pt x="18" y="18"/>
                    <a:pt x="18" y="18"/>
                    <a:pt x="18" y="19"/>
                  </a:cubicBezTo>
                  <a:cubicBezTo>
                    <a:pt x="18" y="18"/>
                    <a:pt x="18" y="18"/>
                    <a:pt x="18" y="18"/>
                  </a:cubicBezTo>
                  <a:cubicBezTo>
                    <a:pt x="18" y="18"/>
                    <a:pt x="18" y="19"/>
                    <a:pt x="18" y="19"/>
                  </a:cubicBezTo>
                  <a:cubicBezTo>
                    <a:pt x="18" y="19"/>
                    <a:pt x="18" y="19"/>
                    <a:pt x="18" y="19"/>
                  </a:cubicBezTo>
                  <a:cubicBezTo>
                    <a:pt x="18" y="19"/>
                    <a:pt x="18" y="18"/>
                    <a:pt x="19" y="19"/>
                  </a:cubicBezTo>
                  <a:cubicBezTo>
                    <a:pt x="19" y="18"/>
                    <a:pt x="18" y="18"/>
                    <a:pt x="18" y="18"/>
                  </a:cubicBezTo>
                  <a:lnTo>
                    <a:pt x="19" y="18"/>
                  </a:lnTo>
                  <a:close/>
                  <a:moveTo>
                    <a:pt x="27" y="11"/>
                  </a:moveTo>
                  <a:cubicBezTo>
                    <a:pt x="27" y="11"/>
                    <a:pt x="26" y="11"/>
                    <a:pt x="26" y="11"/>
                  </a:cubicBezTo>
                  <a:cubicBezTo>
                    <a:pt x="26" y="11"/>
                    <a:pt x="26" y="11"/>
                    <a:pt x="26" y="11"/>
                  </a:cubicBezTo>
                  <a:lnTo>
                    <a:pt x="27" y="11"/>
                  </a:lnTo>
                  <a:close/>
                  <a:moveTo>
                    <a:pt x="26" y="10"/>
                  </a:moveTo>
                  <a:cubicBezTo>
                    <a:pt x="26" y="10"/>
                    <a:pt x="26" y="10"/>
                    <a:pt x="26" y="10"/>
                  </a:cubicBezTo>
                  <a:cubicBezTo>
                    <a:pt x="26" y="10"/>
                    <a:pt x="26" y="11"/>
                    <a:pt x="27" y="10"/>
                  </a:cubicBezTo>
                  <a:cubicBezTo>
                    <a:pt x="27" y="10"/>
                    <a:pt x="26" y="11"/>
                    <a:pt x="26" y="10"/>
                  </a:cubicBezTo>
                  <a:moveTo>
                    <a:pt x="20" y="15"/>
                  </a:moveTo>
                  <a:cubicBezTo>
                    <a:pt x="20" y="15"/>
                    <a:pt x="20" y="15"/>
                    <a:pt x="21" y="15"/>
                  </a:cubicBezTo>
                  <a:cubicBezTo>
                    <a:pt x="20" y="14"/>
                    <a:pt x="20" y="15"/>
                    <a:pt x="20" y="14"/>
                  </a:cubicBezTo>
                  <a:cubicBezTo>
                    <a:pt x="20" y="14"/>
                    <a:pt x="20" y="15"/>
                    <a:pt x="20" y="15"/>
                  </a:cubicBezTo>
                  <a:moveTo>
                    <a:pt x="59" y="32"/>
                  </a:moveTo>
                  <a:cubicBezTo>
                    <a:pt x="59" y="32"/>
                    <a:pt x="59" y="33"/>
                    <a:pt x="60" y="32"/>
                  </a:cubicBezTo>
                  <a:cubicBezTo>
                    <a:pt x="60" y="32"/>
                    <a:pt x="59" y="32"/>
                    <a:pt x="59" y="32"/>
                  </a:cubicBezTo>
                  <a:cubicBezTo>
                    <a:pt x="60" y="32"/>
                    <a:pt x="60" y="32"/>
                    <a:pt x="60" y="32"/>
                  </a:cubicBezTo>
                  <a:cubicBezTo>
                    <a:pt x="60" y="32"/>
                    <a:pt x="59" y="32"/>
                    <a:pt x="59" y="32"/>
                  </a:cubicBezTo>
                  <a:moveTo>
                    <a:pt x="58" y="26"/>
                  </a:moveTo>
                  <a:cubicBezTo>
                    <a:pt x="58" y="26"/>
                    <a:pt x="58" y="26"/>
                    <a:pt x="58" y="26"/>
                  </a:cubicBezTo>
                  <a:cubicBezTo>
                    <a:pt x="57" y="26"/>
                    <a:pt x="57" y="26"/>
                    <a:pt x="57" y="26"/>
                  </a:cubicBezTo>
                  <a:cubicBezTo>
                    <a:pt x="57" y="26"/>
                    <a:pt x="58" y="26"/>
                    <a:pt x="58" y="26"/>
                  </a:cubicBezTo>
                  <a:moveTo>
                    <a:pt x="57" y="26"/>
                  </a:moveTo>
                  <a:cubicBezTo>
                    <a:pt x="57" y="26"/>
                    <a:pt x="56" y="26"/>
                    <a:pt x="56" y="26"/>
                  </a:cubicBezTo>
                  <a:cubicBezTo>
                    <a:pt x="56" y="26"/>
                    <a:pt x="57" y="27"/>
                    <a:pt x="57" y="26"/>
                  </a:cubicBezTo>
                  <a:moveTo>
                    <a:pt x="58" y="29"/>
                  </a:moveTo>
                  <a:cubicBezTo>
                    <a:pt x="58" y="29"/>
                    <a:pt x="57" y="28"/>
                    <a:pt x="58" y="29"/>
                  </a:cubicBezTo>
                  <a:cubicBezTo>
                    <a:pt x="58" y="29"/>
                    <a:pt x="58" y="29"/>
                    <a:pt x="58" y="29"/>
                  </a:cubicBezTo>
                  <a:cubicBezTo>
                    <a:pt x="58" y="29"/>
                    <a:pt x="58" y="29"/>
                    <a:pt x="58" y="29"/>
                  </a:cubicBezTo>
                  <a:moveTo>
                    <a:pt x="59" y="28"/>
                  </a:moveTo>
                  <a:cubicBezTo>
                    <a:pt x="59" y="28"/>
                    <a:pt x="59" y="28"/>
                    <a:pt x="59" y="28"/>
                  </a:cubicBezTo>
                  <a:cubicBezTo>
                    <a:pt x="59" y="28"/>
                    <a:pt x="59" y="28"/>
                    <a:pt x="59" y="28"/>
                  </a:cubicBezTo>
                  <a:cubicBezTo>
                    <a:pt x="59" y="28"/>
                    <a:pt x="59" y="28"/>
                    <a:pt x="59" y="28"/>
                  </a:cubicBezTo>
                  <a:moveTo>
                    <a:pt x="57" y="28"/>
                  </a:moveTo>
                  <a:cubicBezTo>
                    <a:pt x="57" y="28"/>
                    <a:pt x="57" y="28"/>
                    <a:pt x="57" y="28"/>
                  </a:cubicBezTo>
                  <a:cubicBezTo>
                    <a:pt x="57" y="28"/>
                    <a:pt x="57" y="28"/>
                    <a:pt x="57" y="28"/>
                  </a:cubicBezTo>
                  <a:cubicBezTo>
                    <a:pt x="57" y="28"/>
                    <a:pt x="58" y="28"/>
                    <a:pt x="57" y="28"/>
                  </a:cubicBezTo>
                  <a:moveTo>
                    <a:pt x="58" y="25"/>
                  </a:moveTo>
                  <a:cubicBezTo>
                    <a:pt x="58" y="26"/>
                    <a:pt x="58" y="26"/>
                    <a:pt x="58" y="27"/>
                  </a:cubicBezTo>
                  <a:cubicBezTo>
                    <a:pt x="58" y="27"/>
                    <a:pt x="58" y="27"/>
                    <a:pt x="58" y="27"/>
                  </a:cubicBezTo>
                  <a:cubicBezTo>
                    <a:pt x="58" y="27"/>
                    <a:pt x="58" y="27"/>
                    <a:pt x="58" y="27"/>
                  </a:cubicBezTo>
                  <a:cubicBezTo>
                    <a:pt x="58" y="27"/>
                    <a:pt x="58" y="27"/>
                    <a:pt x="58" y="28"/>
                  </a:cubicBezTo>
                  <a:cubicBezTo>
                    <a:pt x="58" y="28"/>
                    <a:pt x="58" y="28"/>
                    <a:pt x="58" y="28"/>
                  </a:cubicBezTo>
                  <a:cubicBezTo>
                    <a:pt x="59" y="28"/>
                    <a:pt x="59" y="27"/>
                    <a:pt x="59" y="27"/>
                  </a:cubicBezTo>
                  <a:cubicBezTo>
                    <a:pt x="59" y="27"/>
                    <a:pt x="59" y="27"/>
                    <a:pt x="59" y="27"/>
                  </a:cubicBezTo>
                  <a:cubicBezTo>
                    <a:pt x="59" y="27"/>
                    <a:pt x="58" y="28"/>
                    <a:pt x="58" y="27"/>
                  </a:cubicBezTo>
                  <a:cubicBezTo>
                    <a:pt x="58" y="27"/>
                    <a:pt x="58" y="27"/>
                    <a:pt x="59" y="27"/>
                  </a:cubicBezTo>
                  <a:cubicBezTo>
                    <a:pt x="59" y="26"/>
                    <a:pt x="58" y="26"/>
                    <a:pt x="58" y="25"/>
                  </a:cubicBezTo>
                  <a:moveTo>
                    <a:pt x="60" y="24"/>
                  </a:moveTo>
                  <a:cubicBezTo>
                    <a:pt x="60" y="25"/>
                    <a:pt x="60" y="25"/>
                    <a:pt x="60" y="25"/>
                  </a:cubicBezTo>
                  <a:cubicBezTo>
                    <a:pt x="60" y="25"/>
                    <a:pt x="60" y="25"/>
                    <a:pt x="60" y="24"/>
                  </a:cubicBezTo>
                  <a:close/>
                  <a:moveTo>
                    <a:pt x="60" y="21"/>
                  </a:moveTo>
                  <a:cubicBezTo>
                    <a:pt x="60" y="21"/>
                    <a:pt x="60" y="22"/>
                    <a:pt x="61" y="22"/>
                  </a:cubicBezTo>
                  <a:cubicBezTo>
                    <a:pt x="61" y="22"/>
                    <a:pt x="60" y="21"/>
                    <a:pt x="60" y="21"/>
                  </a:cubicBezTo>
                  <a:moveTo>
                    <a:pt x="59" y="20"/>
                  </a:moveTo>
                  <a:cubicBezTo>
                    <a:pt x="59" y="21"/>
                    <a:pt x="59" y="22"/>
                    <a:pt x="59" y="22"/>
                  </a:cubicBezTo>
                  <a:cubicBezTo>
                    <a:pt x="60" y="22"/>
                    <a:pt x="59" y="21"/>
                    <a:pt x="59" y="21"/>
                  </a:cubicBezTo>
                  <a:cubicBezTo>
                    <a:pt x="59" y="21"/>
                    <a:pt x="59" y="20"/>
                    <a:pt x="59" y="20"/>
                  </a:cubicBezTo>
                  <a:moveTo>
                    <a:pt x="58" y="19"/>
                  </a:moveTo>
                  <a:cubicBezTo>
                    <a:pt x="58" y="19"/>
                    <a:pt x="59" y="19"/>
                    <a:pt x="58" y="20"/>
                  </a:cubicBezTo>
                  <a:cubicBezTo>
                    <a:pt x="59" y="20"/>
                    <a:pt x="58" y="19"/>
                    <a:pt x="58" y="19"/>
                  </a:cubicBezTo>
                  <a:moveTo>
                    <a:pt x="59" y="18"/>
                  </a:moveTo>
                  <a:cubicBezTo>
                    <a:pt x="59" y="18"/>
                    <a:pt x="59" y="19"/>
                    <a:pt x="59" y="19"/>
                  </a:cubicBezTo>
                  <a:cubicBezTo>
                    <a:pt x="59" y="19"/>
                    <a:pt x="59" y="18"/>
                    <a:pt x="59" y="18"/>
                  </a:cubicBezTo>
                  <a:moveTo>
                    <a:pt x="56" y="24"/>
                  </a:moveTo>
                  <a:cubicBezTo>
                    <a:pt x="56" y="24"/>
                    <a:pt x="56" y="24"/>
                    <a:pt x="56" y="24"/>
                  </a:cubicBezTo>
                  <a:cubicBezTo>
                    <a:pt x="56" y="24"/>
                    <a:pt x="56" y="24"/>
                    <a:pt x="56" y="25"/>
                  </a:cubicBezTo>
                  <a:cubicBezTo>
                    <a:pt x="56" y="24"/>
                    <a:pt x="56" y="24"/>
                    <a:pt x="56" y="24"/>
                  </a:cubicBezTo>
                  <a:moveTo>
                    <a:pt x="58" y="23"/>
                  </a:moveTo>
                  <a:cubicBezTo>
                    <a:pt x="58" y="23"/>
                    <a:pt x="58" y="24"/>
                    <a:pt x="58" y="24"/>
                  </a:cubicBezTo>
                  <a:cubicBezTo>
                    <a:pt x="58" y="24"/>
                    <a:pt x="58" y="25"/>
                    <a:pt x="58" y="25"/>
                  </a:cubicBezTo>
                  <a:cubicBezTo>
                    <a:pt x="59" y="25"/>
                    <a:pt x="58" y="24"/>
                    <a:pt x="58" y="23"/>
                  </a:cubicBezTo>
                  <a:moveTo>
                    <a:pt x="57" y="24"/>
                  </a:moveTo>
                  <a:cubicBezTo>
                    <a:pt x="58" y="24"/>
                    <a:pt x="57" y="24"/>
                    <a:pt x="57" y="24"/>
                  </a:cubicBezTo>
                  <a:cubicBezTo>
                    <a:pt x="57" y="24"/>
                    <a:pt x="57" y="25"/>
                    <a:pt x="58" y="25"/>
                  </a:cubicBezTo>
                  <a:cubicBezTo>
                    <a:pt x="57" y="24"/>
                    <a:pt x="58" y="24"/>
                    <a:pt x="58" y="24"/>
                  </a:cubicBezTo>
                  <a:cubicBezTo>
                    <a:pt x="58" y="24"/>
                    <a:pt x="57" y="23"/>
                    <a:pt x="57" y="24"/>
                  </a:cubicBezTo>
                  <a:moveTo>
                    <a:pt x="56" y="24"/>
                  </a:moveTo>
                  <a:cubicBezTo>
                    <a:pt x="56" y="24"/>
                    <a:pt x="56" y="24"/>
                    <a:pt x="56" y="23"/>
                  </a:cubicBezTo>
                  <a:cubicBezTo>
                    <a:pt x="56" y="23"/>
                    <a:pt x="56" y="23"/>
                    <a:pt x="56" y="23"/>
                  </a:cubicBezTo>
                  <a:cubicBezTo>
                    <a:pt x="56" y="23"/>
                    <a:pt x="55" y="23"/>
                    <a:pt x="55" y="23"/>
                  </a:cubicBezTo>
                  <a:cubicBezTo>
                    <a:pt x="55" y="23"/>
                    <a:pt x="55" y="23"/>
                    <a:pt x="55" y="24"/>
                  </a:cubicBezTo>
                  <a:cubicBezTo>
                    <a:pt x="56" y="23"/>
                    <a:pt x="56" y="24"/>
                    <a:pt x="56" y="24"/>
                  </a:cubicBezTo>
                  <a:moveTo>
                    <a:pt x="55" y="21"/>
                  </a:moveTo>
                  <a:cubicBezTo>
                    <a:pt x="56" y="21"/>
                    <a:pt x="56" y="22"/>
                    <a:pt x="56" y="21"/>
                  </a:cubicBezTo>
                  <a:cubicBezTo>
                    <a:pt x="56" y="22"/>
                    <a:pt x="56" y="22"/>
                    <a:pt x="57" y="22"/>
                  </a:cubicBezTo>
                  <a:cubicBezTo>
                    <a:pt x="56" y="23"/>
                    <a:pt x="56" y="23"/>
                    <a:pt x="57" y="24"/>
                  </a:cubicBezTo>
                  <a:cubicBezTo>
                    <a:pt x="57" y="23"/>
                    <a:pt x="57" y="23"/>
                    <a:pt x="57" y="23"/>
                  </a:cubicBezTo>
                  <a:cubicBezTo>
                    <a:pt x="57" y="23"/>
                    <a:pt x="57" y="23"/>
                    <a:pt x="57" y="23"/>
                  </a:cubicBezTo>
                  <a:cubicBezTo>
                    <a:pt x="57" y="22"/>
                    <a:pt x="56" y="22"/>
                    <a:pt x="56" y="21"/>
                  </a:cubicBezTo>
                  <a:cubicBezTo>
                    <a:pt x="56" y="21"/>
                    <a:pt x="55" y="20"/>
                    <a:pt x="55" y="21"/>
                  </a:cubicBezTo>
                  <a:moveTo>
                    <a:pt x="53" y="20"/>
                  </a:moveTo>
                  <a:cubicBezTo>
                    <a:pt x="54" y="21"/>
                    <a:pt x="54" y="21"/>
                    <a:pt x="54" y="21"/>
                  </a:cubicBezTo>
                  <a:cubicBezTo>
                    <a:pt x="54" y="22"/>
                    <a:pt x="54" y="22"/>
                    <a:pt x="55" y="23"/>
                  </a:cubicBezTo>
                  <a:cubicBezTo>
                    <a:pt x="55" y="23"/>
                    <a:pt x="55" y="23"/>
                    <a:pt x="55" y="23"/>
                  </a:cubicBezTo>
                  <a:cubicBezTo>
                    <a:pt x="55" y="23"/>
                    <a:pt x="55" y="22"/>
                    <a:pt x="55" y="22"/>
                  </a:cubicBezTo>
                  <a:cubicBezTo>
                    <a:pt x="55" y="22"/>
                    <a:pt x="55" y="22"/>
                    <a:pt x="55" y="23"/>
                  </a:cubicBezTo>
                  <a:cubicBezTo>
                    <a:pt x="54" y="22"/>
                    <a:pt x="55" y="22"/>
                    <a:pt x="55" y="22"/>
                  </a:cubicBezTo>
                  <a:cubicBezTo>
                    <a:pt x="55" y="22"/>
                    <a:pt x="55" y="22"/>
                    <a:pt x="55" y="22"/>
                  </a:cubicBezTo>
                  <a:cubicBezTo>
                    <a:pt x="56" y="22"/>
                    <a:pt x="55" y="22"/>
                    <a:pt x="56" y="22"/>
                  </a:cubicBezTo>
                  <a:cubicBezTo>
                    <a:pt x="56" y="22"/>
                    <a:pt x="56" y="22"/>
                    <a:pt x="56" y="22"/>
                  </a:cubicBezTo>
                  <a:cubicBezTo>
                    <a:pt x="56" y="22"/>
                    <a:pt x="56" y="22"/>
                    <a:pt x="56" y="22"/>
                  </a:cubicBezTo>
                  <a:cubicBezTo>
                    <a:pt x="56" y="22"/>
                    <a:pt x="55" y="22"/>
                    <a:pt x="55" y="21"/>
                  </a:cubicBezTo>
                  <a:cubicBezTo>
                    <a:pt x="55" y="22"/>
                    <a:pt x="55" y="21"/>
                    <a:pt x="55" y="21"/>
                  </a:cubicBezTo>
                  <a:cubicBezTo>
                    <a:pt x="55" y="21"/>
                    <a:pt x="54" y="21"/>
                    <a:pt x="54" y="21"/>
                  </a:cubicBezTo>
                  <a:cubicBezTo>
                    <a:pt x="55" y="21"/>
                    <a:pt x="54" y="20"/>
                    <a:pt x="54" y="20"/>
                  </a:cubicBezTo>
                  <a:cubicBezTo>
                    <a:pt x="54" y="20"/>
                    <a:pt x="54" y="20"/>
                    <a:pt x="54" y="20"/>
                  </a:cubicBezTo>
                  <a:cubicBezTo>
                    <a:pt x="54" y="20"/>
                    <a:pt x="54" y="21"/>
                    <a:pt x="54" y="21"/>
                  </a:cubicBezTo>
                  <a:cubicBezTo>
                    <a:pt x="54" y="21"/>
                    <a:pt x="54" y="20"/>
                    <a:pt x="53" y="20"/>
                  </a:cubicBezTo>
                  <a:moveTo>
                    <a:pt x="55" y="19"/>
                  </a:moveTo>
                  <a:cubicBezTo>
                    <a:pt x="55" y="19"/>
                    <a:pt x="55" y="19"/>
                    <a:pt x="55" y="18"/>
                  </a:cubicBezTo>
                  <a:cubicBezTo>
                    <a:pt x="54" y="18"/>
                    <a:pt x="55" y="19"/>
                    <a:pt x="55" y="19"/>
                  </a:cubicBezTo>
                  <a:moveTo>
                    <a:pt x="54" y="19"/>
                  </a:moveTo>
                  <a:cubicBezTo>
                    <a:pt x="54" y="19"/>
                    <a:pt x="54" y="19"/>
                    <a:pt x="54" y="19"/>
                  </a:cubicBezTo>
                  <a:cubicBezTo>
                    <a:pt x="54" y="19"/>
                    <a:pt x="54" y="20"/>
                    <a:pt x="54" y="20"/>
                  </a:cubicBezTo>
                  <a:cubicBezTo>
                    <a:pt x="54" y="19"/>
                    <a:pt x="54" y="19"/>
                    <a:pt x="54" y="19"/>
                  </a:cubicBezTo>
                  <a:cubicBezTo>
                    <a:pt x="54" y="19"/>
                    <a:pt x="54" y="19"/>
                    <a:pt x="54" y="19"/>
                  </a:cubicBezTo>
                  <a:moveTo>
                    <a:pt x="53" y="18"/>
                  </a:moveTo>
                  <a:cubicBezTo>
                    <a:pt x="53" y="19"/>
                    <a:pt x="53" y="19"/>
                    <a:pt x="53" y="19"/>
                  </a:cubicBezTo>
                  <a:cubicBezTo>
                    <a:pt x="53" y="19"/>
                    <a:pt x="53" y="19"/>
                    <a:pt x="53" y="19"/>
                  </a:cubicBezTo>
                  <a:cubicBezTo>
                    <a:pt x="53" y="19"/>
                    <a:pt x="53" y="18"/>
                    <a:pt x="53" y="18"/>
                  </a:cubicBezTo>
                  <a:moveTo>
                    <a:pt x="52" y="18"/>
                  </a:moveTo>
                  <a:cubicBezTo>
                    <a:pt x="52" y="17"/>
                    <a:pt x="53" y="17"/>
                    <a:pt x="52" y="17"/>
                  </a:cubicBezTo>
                  <a:cubicBezTo>
                    <a:pt x="52" y="17"/>
                    <a:pt x="52" y="17"/>
                    <a:pt x="52" y="17"/>
                  </a:cubicBezTo>
                  <a:cubicBezTo>
                    <a:pt x="52" y="17"/>
                    <a:pt x="52" y="17"/>
                    <a:pt x="52" y="17"/>
                  </a:cubicBezTo>
                  <a:cubicBezTo>
                    <a:pt x="52" y="17"/>
                    <a:pt x="52" y="16"/>
                    <a:pt x="51" y="17"/>
                  </a:cubicBezTo>
                  <a:cubicBezTo>
                    <a:pt x="52" y="17"/>
                    <a:pt x="51" y="17"/>
                    <a:pt x="52" y="17"/>
                  </a:cubicBezTo>
                  <a:cubicBezTo>
                    <a:pt x="52" y="18"/>
                    <a:pt x="52" y="18"/>
                    <a:pt x="53" y="18"/>
                  </a:cubicBezTo>
                  <a:cubicBezTo>
                    <a:pt x="53" y="18"/>
                    <a:pt x="53" y="18"/>
                    <a:pt x="53" y="18"/>
                  </a:cubicBezTo>
                  <a:cubicBezTo>
                    <a:pt x="53" y="19"/>
                    <a:pt x="53" y="18"/>
                    <a:pt x="53" y="18"/>
                  </a:cubicBezTo>
                  <a:cubicBezTo>
                    <a:pt x="53" y="18"/>
                    <a:pt x="53" y="17"/>
                    <a:pt x="53" y="17"/>
                  </a:cubicBezTo>
                  <a:cubicBezTo>
                    <a:pt x="53" y="17"/>
                    <a:pt x="53" y="18"/>
                    <a:pt x="52" y="18"/>
                  </a:cubicBezTo>
                  <a:moveTo>
                    <a:pt x="52" y="16"/>
                  </a:moveTo>
                  <a:cubicBezTo>
                    <a:pt x="52" y="16"/>
                    <a:pt x="52" y="16"/>
                    <a:pt x="53" y="17"/>
                  </a:cubicBezTo>
                  <a:cubicBezTo>
                    <a:pt x="53" y="17"/>
                    <a:pt x="52" y="16"/>
                    <a:pt x="53" y="16"/>
                  </a:cubicBezTo>
                  <a:cubicBezTo>
                    <a:pt x="53" y="16"/>
                    <a:pt x="53" y="17"/>
                    <a:pt x="53" y="17"/>
                  </a:cubicBezTo>
                  <a:cubicBezTo>
                    <a:pt x="53" y="17"/>
                    <a:pt x="53" y="17"/>
                    <a:pt x="54" y="17"/>
                  </a:cubicBezTo>
                  <a:cubicBezTo>
                    <a:pt x="53" y="16"/>
                    <a:pt x="53" y="16"/>
                    <a:pt x="53" y="16"/>
                  </a:cubicBezTo>
                  <a:cubicBezTo>
                    <a:pt x="53" y="16"/>
                    <a:pt x="52" y="16"/>
                    <a:pt x="52" y="16"/>
                  </a:cubicBezTo>
                  <a:moveTo>
                    <a:pt x="52" y="16"/>
                  </a:moveTo>
                  <a:cubicBezTo>
                    <a:pt x="52" y="16"/>
                    <a:pt x="52" y="15"/>
                    <a:pt x="52" y="15"/>
                  </a:cubicBezTo>
                  <a:cubicBezTo>
                    <a:pt x="52" y="15"/>
                    <a:pt x="52" y="15"/>
                    <a:pt x="51" y="15"/>
                  </a:cubicBezTo>
                  <a:cubicBezTo>
                    <a:pt x="51" y="15"/>
                    <a:pt x="51" y="15"/>
                    <a:pt x="51" y="15"/>
                  </a:cubicBezTo>
                  <a:cubicBezTo>
                    <a:pt x="51" y="15"/>
                    <a:pt x="51" y="16"/>
                    <a:pt x="51" y="16"/>
                  </a:cubicBezTo>
                  <a:cubicBezTo>
                    <a:pt x="52" y="16"/>
                    <a:pt x="52" y="17"/>
                    <a:pt x="52" y="16"/>
                  </a:cubicBezTo>
                  <a:close/>
                  <a:moveTo>
                    <a:pt x="53" y="15"/>
                  </a:moveTo>
                  <a:cubicBezTo>
                    <a:pt x="53" y="15"/>
                    <a:pt x="52" y="14"/>
                    <a:pt x="52" y="15"/>
                  </a:cubicBezTo>
                  <a:cubicBezTo>
                    <a:pt x="52" y="15"/>
                    <a:pt x="53" y="15"/>
                    <a:pt x="53" y="15"/>
                  </a:cubicBezTo>
                  <a:moveTo>
                    <a:pt x="53" y="14"/>
                  </a:moveTo>
                  <a:cubicBezTo>
                    <a:pt x="53" y="15"/>
                    <a:pt x="53" y="14"/>
                    <a:pt x="53" y="15"/>
                  </a:cubicBezTo>
                  <a:cubicBezTo>
                    <a:pt x="53" y="15"/>
                    <a:pt x="53" y="15"/>
                    <a:pt x="53" y="15"/>
                  </a:cubicBezTo>
                  <a:cubicBezTo>
                    <a:pt x="53" y="15"/>
                    <a:pt x="53" y="15"/>
                    <a:pt x="53" y="15"/>
                  </a:cubicBezTo>
                  <a:cubicBezTo>
                    <a:pt x="53" y="14"/>
                    <a:pt x="53" y="14"/>
                    <a:pt x="53" y="14"/>
                  </a:cubicBezTo>
                  <a:cubicBezTo>
                    <a:pt x="53" y="14"/>
                    <a:pt x="53" y="14"/>
                    <a:pt x="53" y="14"/>
                  </a:cubicBezTo>
                  <a:moveTo>
                    <a:pt x="51" y="14"/>
                  </a:moveTo>
                  <a:cubicBezTo>
                    <a:pt x="51" y="14"/>
                    <a:pt x="51" y="15"/>
                    <a:pt x="51" y="15"/>
                  </a:cubicBezTo>
                  <a:cubicBezTo>
                    <a:pt x="51" y="14"/>
                    <a:pt x="52" y="14"/>
                    <a:pt x="51" y="14"/>
                  </a:cubicBezTo>
                  <a:moveTo>
                    <a:pt x="52" y="13"/>
                  </a:moveTo>
                  <a:cubicBezTo>
                    <a:pt x="52" y="13"/>
                    <a:pt x="52" y="14"/>
                    <a:pt x="52" y="14"/>
                  </a:cubicBezTo>
                  <a:cubicBezTo>
                    <a:pt x="52" y="14"/>
                    <a:pt x="52" y="13"/>
                    <a:pt x="52" y="13"/>
                  </a:cubicBezTo>
                  <a:moveTo>
                    <a:pt x="51" y="12"/>
                  </a:moveTo>
                  <a:cubicBezTo>
                    <a:pt x="51" y="12"/>
                    <a:pt x="51" y="13"/>
                    <a:pt x="51" y="13"/>
                  </a:cubicBezTo>
                  <a:cubicBezTo>
                    <a:pt x="51" y="13"/>
                    <a:pt x="51" y="12"/>
                    <a:pt x="51" y="12"/>
                  </a:cubicBezTo>
                  <a:moveTo>
                    <a:pt x="49" y="12"/>
                  </a:moveTo>
                  <a:cubicBezTo>
                    <a:pt x="50" y="13"/>
                    <a:pt x="49" y="13"/>
                    <a:pt x="50" y="13"/>
                  </a:cubicBezTo>
                  <a:cubicBezTo>
                    <a:pt x="50" y="13"/>
                    <a:pt x="50" y="12"/>
                    <a:pt x="49" y="12"/>
                  </a:cubicBezTo>
                  <a:moveTo>
                    <a:pt x="49" y="13"/>
                  </a:moveTo>
                  <a:cubicBezTo>
                    <a:pt x="49" y="13"/>
                    <a:pt x="49" y="14"/>
                    <a:pt x="49" y="14"/>
                  </a:cubicBezTo>
                  <a:cubicBezTo>
                    <a:pt x="50" y="14"/>
                    <a:pt x="49" y="14"/>
                    <a:pt x="49" y="14"/>
                  </a:cubicBezTo>
                  <a:cubicBezTo>
                    <a:pt x="50" y="14"/>
                    <a:pt x="50" y="13"/>
                    <a:pt x="50" y="13"/>
                  </a:cubicBezTo>
                  <a:cubicBezTo>
                    <a:pt x="49" y="13"/>
                    <a:pt x="49" y="14"/>
                    <a:pt x="49" y="14"/>
                  </a:cubicBezTo>
                  <a:cubicBezTo>
                    <a:pt x="49" y="13"/>
                    <a:pt x="49" y="13"/>
                    <a:pt x="49" y="13"/>
                  </a:cubicBezTo>
                  <a:moveTo>
                    <a:pt x="46" y="10"/>
                  </a:moveTo>
                  <a:cubicBezTo>
                    <a:pt x="45" y="10"/>
                    <a:pt x="45" y="9"/>
                    <a:pt x="45" y="9"/>
                  </a:cubicBezTo>
                  <a:cubicBezTo>
                    <a:pt x="45" y="9"/>
                    <a:pt x="45" y="10"/>
                    <a:pt x="46" y="10"/>
                  </a:cubicBezTo>
                  <a:moveTo>
                    <a:pt x="50" y="11"/>
                  </a:moveTo>
                  <a:cubicBezTo>
                    <a:pt x="50" y="11"/>
                    <a:pt x="50" y="11"/>
                    <a:pt x="50" y="11"/>
                  </a:cubicBezTo>
                  <a:cubicBezTo>
                    <a:pt x="50" y="12"/>
                    <a:pt x="50" y="11"/>
                    <a:pt x="51" y="11"/>
                  </a:cubicBezTo>
                  <a:cubicBezTo>
                    <a:pt x="50" y="11"/>
                    <a:pt x="50" y="11"/>
                    <a:pt x="50" y="11"/>
                  </a:cubicBezTo>
                  <a:cubicBezTo>
                    <a:pt x="50" y="11"/>
                    <a:pt x="50" y="11"/>
                    <a:pt x="50" y="11"/>
                  </a:cubicBezTo>
                  <a:moveTo>
                    <a:pt x="48" y="12"/>
                  </a:moveTo>
                  <a:cubicBezTo>
                    <a:pt x="48" y="13"/>
                    <a:pt x="48" y="13"/>
                    <a:pt x="48" y="13"/>
                  </a:cubicBezTo>
                  <a:cubicBezTo>
                    <a:pt x="48" y="13"/>
                    <a:pt x="49" y="13"/>
                    <a:pt x="49" y="13"/>
                  </a:cubicBezTo>
                  <a:lnTo>
                    <a:pt x="48" y="12"/>
                  </a:lnTo>
                  <a:close/>
                  <a:moveTo>
                    <a:pt x="49" y="10"/>
                  </a:moveTo>
                  <a:cubicBezTo>
                    <a:pt x="49" y="10"/>
                    <a:pt x="49" y="10"/>
                    <a:pt x="50" y="11"/>
                  </a:cubicBezTo>
                  <a:cubicBezTo>
                    <a:pt x="49" y="11"/>
                    <a:pt x="49" y="10"/>
                    <a:pt x="49" y="10"/>
                  </a:cubicBezTo>
                  <a:cubicBezTo>
                    <a:pt x="49" y="11"/>
                    <a:pt x="50" y="11"/>
                    <a:pt x="50" y="11"/>
                  </a:cubicBezTo>
                  <a:cubicBezTo>
                    <a:pt x="50" y="10"/>
                    <a:pt x="49" y="10"/>
                    <a:pt x="49" y="9"/>
                  </a:cubicBezTo>
                  <a:cubicBezTo>
                    <a:pt x="49" y="10"/>
                    <a:pt x="49" y="10"/>
                    <a:pt x="49" y="10"/>
                  </a:cubicBezTo>
                  <a:moveTo>
                    <a:pt x="48" y="11"/>
                  </a:moveTo>
                  <a:cubicBezTo>
                    <a:pt x="47" y="10"/>
                    <a:pt x="48" y="12"/>
                    <a:pt x="48" y="11"/>
                  </a:cubicBezTo>
                  <a:cubicBezTo>
                    <a:pt x="48" y="11"/>
                    <a:pt x="48" y="11"/>
                    <a:pt x="48" y="11"/>
                  </a:cubicBezTo>
                  <a:moveTo>
                    <a:pt x="47" y="10"/>
                  </a:moveTo>
                  <a:cubicBezTo>
                    <a:pt x="46" y="10"/>
                    <a:pt x="46" y="10"/>
                    <a:pt x="46" y="10"/>
                  </a:cubicBezTo>
                  <a:cubicBezTo>
                    <a:pt x="46" y="10"/>
                    <a:pt x="46" y="10"/>
                    <a:pt x="46" y="10"/>
                  </a:cubicBezTo>
                  <a:cubicBezTo>
                    <a:pt x="46" y="10"/>
                    <a:pt x="46" y="11"/>
                    <a:pt x="47" y="11"/>
                  </a:cubicBezTo>
                  <a:cubicBezTo>
                    <a:pt x="47" y="11"/>
                    <a:pt x="46" y="10"/>
                    <a:pt x="47" y="10"/>
                  </a:cubicBezTo>
                  <a:cubicBezTo>
                    <a:pt x="47" y="10"/>
                    <a:pt x="47" y="10"/>
                    <a:pt x="47" y="10"/>
                  </a:cubicBezTo>
                  <a:cubicBezTo>
                    <a:pt x="47" y="11"/>
                    <a:pt x="47" y="12"/>
                    <a:pt x="48" y="12"/>
                  </a:cubicBezTo>
                  <a:cubicBezTo>
                    <a:pt x="48" y="11"/>
                    <a:pt x="47" y="11"/>
                    <a:pt x="47" y="11"/>
                  </a:cubicBezTo>
                  <a:cubicBezTo>
                    <a:pt x="47" y="10"/>
                    <a:pt x="48" y="11"/>
                    <a:pt x="48" y="11"/>
                  </a:cubicBezTo>
                  <a:cubicBezTo>
                    <a:pt x="47" y="10"/>
                    <a:pt x="47" y="10"/>
                    <a:pt x="47" y="10"/>
                  </a:cubicBezTo>
                  <a:moveTo>
                    <a:pt x="46" y="8"/>
                  </a:moveTo>
                  <a:cubicBezTo>
                    <a:pt x="46" y="8"/>
                    <a:pt x="46" y="8"/>
                    <a:pt x="46" y="8"/>
                  </a:cubicBezTo>
                  <a:cubicBezTo>
                    <a:pt x="47" y="8"/>
                    <a:pt x="46" y="8"/>
                    <a:pt x="47" y="8"/>
                  </a:cubicBezTo>
                  <a:cubicBezTo>
                    <a:pt x="47" y="8"/>
                    <a:pt x="47" y="8"/>
                    <a:pt x="47" y="8"/>
                  </a:cubicBezTo>
                  <a:cubicBezTo>
                    <a:pt x="47" y="8"/>
                    <a:pt x="47" y="8"/>
                    <a:pt x="47" y="9"/>
                  </a:cubicBezTo>
                  <a:cubicBezTo>
                    <a:pt x="47" y="9"/>
                    <a:pt x="47" y="9"/>
                    <a:pt x="47" y="9"/>
                  </a:cubicBezTo>
                  <a:cubicBezTo>
                    <a:pt x="47" y="9"/>
                    <a:pt x="47" y="9"/>
                    <a:pt x="47" y="9"/>
                  </a:cubicBezTo>
                  <a:cubicBezTo>
                    <a:pt x="48" y="9"/>
                    <a:pt x="47" y="9"/>
                    <a:pt x="48" y="10"/>
                  </a:cubicBezTo>
                  <a:cubicBezTo>
                    <a:pt x="48" y="9"/>
                    <a:pt x="48" y="9"/>
                    <a:pt x="48" y="9"/>
                  </a:cubicBezTo>
                  <a:cubicBezTo>
                    <a:pt x="48" y="9"/>
                    <a:pt x="48" y="9"/>
                    <a:pt x="48" y="8"/>
                  </a:cubicBezTo>
                  <a:cubicBezTo>
                    <a:pt x="48" y="8"/>
                    <a:pt x="47" y="8"/>
                    <a:pt x="47" y="8"/>
                  </a:cubicBezTo>
                  <a:cubicBezTo>
                    <a:pt x="47" y="8"/>
                    <a:pt x="47" y="8"/>
                    <a:pt x="47" y="7"/>
                  </a:cubicBezTo>
                  <a:cubicBezTo>
                    <a:pt x="47" y="7"/>
                    <a:pt x="46" y="7"/>
                    <a:pt x="46" y="8"/>
                  </a:cubicBezTo>
                  <a:moveTo>
                    <a:pt x="46" y="8"/>
                  </a:moveTo>
                  <a:cubicBezTo>
                    <a:pt x="46" y="9"/>
                    <a:pt x="46" y="9"/>
                    <a:pt x="46" y="9"/>
                  </a:cubicBezTo>
                  <a:cubicBezTo>
                    <a:pt x="46" y="9"/>
                    <a:pt x="46" y="9"/>
                    <a:pt x="46" y="9"/>
                  </a:cubicBezTo>
                  <a:cubicBezTo>
                    <a:pt x="46" y="9"/>
                    <a:pt x="47" y="9"/>
                    <a:pt x="46" y="9"/>
                  </a:cubicBezTo>
                  <a:cubicBezTo>
                    <a:pt x="46" y="9"/>
                    <a:pt x="46" y="9"/>
                    <a:pt x="46" y="9"/>
                  </a:cubicBezTo>
                  <a:cubicBezTo>
                    <a:pt x="46" y="9"/>
                    <a:pt x="46" y="9"/>
                    <a:pt x="46" y="9"/>
                  </a:cubicBezTo>
                  <a:cubicBezTo>
                    <a:pt x="47" y="9"/>
                    <a:pt x="47" y="9"/>
                    <a:pt x="47" y="9"/>
                  </a:cubicBezTo>
                  <a:cubicBezTo>
                    <a:pt x="47" y="9"/>
                    <a:pt x="47" y="9"/>
                    <a:pt x="46" y="9"/>
                  </a:cubicBezTo>
                  <a:cubicBezTo>
                    <a:pt x="46" y="8"/>
                    <a:pt x="46" y="8"/>
                    <a:pt x="46" y="8"/>
                  </a:cubicBezTo>
                  <a:cubicBezTo>
                    <a:pt x="45" y="8"/>
                    <a:pt x="46" y="8"/>
                    <a:pt x="46" y="8"/>
                  </a:cubicBezTo>
                  <a:moveTo>
                    <a:pt x="44" y="8"/>
                  </a:moveTo>
                  <a:cubicBezTo>
                    <a:pt x="44" y="8"/>
                    <a:pt x="45" y="8"/>
                    <a:pt x="45" y="8"/>
                  </a:cubicBezTo>
                  <a:cubicBezTo>
                    <a:pt x="44" y="8"/>
                    <a:pt x="44" y="8"/>
                    <a:pt x="44" y="8"/>
                  </a:cubicBezTo>
                  <a:cubicBezTo>
                    <a:pt x="44" y="8"/>
                    <a:pt x="44" y="8"/>
                    <a:pt x="44" y="8"/>
                  </a:cubicBezTo>
                  <a:cubicBezTo>
                    <a:pt x="44" y="9"/>
                    <a:pt x="44" y="8"/>
                    <a:pt x="45" y="9"/>
                  </a:cubicBezTo>
                  <a:cubicBezTo>
                    <a:pt x="45" y="9"/>
                    <a:pt x="45" y="9"/>
                    <a:pt x="45" y="8"/>
                  </a:cubicBezTo>
                  <a:cubicBezTo>
                    <a:pt x="45" y="8"/>
                    <a:pt x="45" y="8"/>
                    <a:pt x="45" y="8"/>
                  </a:cubicBezTo>
                  <a:cubicBezTo>
                    <a:pt x="45" y="8"/>
                    <a:pt x="45" y="8"/>
                    <a:pt x="45" y="8"/>
                  </a:cubicBezTo>
                  <a:cubicBezTo>
                    <a:pt x="45" y="8"/>
                    <a:pt x="45" y="8"/>
                    <a:pt x="45" y="8"/>
                  </a:cubicBezTo>
                  <a:cubicBezTo>
                    <a:pt x="45" y="9"/>
                    <a:pt x="44" y="8"/>
                    <a:pt x="44" y="8"/>
                  </a:cubicBezTo>
                  <a:moveTo>
                    <a:pt x="44" y="7"/>
                  </a:moveTo>
                  <a:cubicBezTo>
                    <a:pt x="44" y="7"/>
                    <a:pt x="44" y="7"/>
                    <a:pt x="45" y="7"/>
                  </a:cubicBezTo>
                  <a:cubicBezTo>
                    <a:pt x="45" y="7"/>
                    <a:pt x="44" y="7"/>
                    <a:pt x="44" y="7"/>
                  </a:cubicBezTo>
                  <a:moveTo>
                    <a:pt x="43" y="7"/>
                  </a:moveTo>
                  <a:cubicBezTo>
                    <a:pt x="43" y="7"/>
                    <a:pt x="43" y="7"/>
                    <a:pt x="43" y="7"/>
                  </a:cubicBezTo>
                  <a:cubicBezTo>
                    <a:pt x="43" y="7"/>
                    <a:pt x="43" y="6"/>
                    <a:pt x="43" y="6"/>
                  </a:cubicBezTo>
                  <a:cubicBezTo>
                    <a:pt x="43" y="6"/>
                    <a:pt x="42" y="6"/>
                    <a:pt x="42" y="6"/>
                  </a:cubicBezTo>
                  <a:cubicBezTo>
                    <a:pt x="42" y="6"/>
                    <a:pt x="43" y="6"/>
                    <a:pt x="43" y="7"/>
                  </a:cubicBezTo>
                  <a:cubicBezTo>
                    <a:pt x="42" y="6"/>
                    <a:pt x="42" y="7"/>
                    <a:pt x="42" y="7"/>
                  </a:cubicBezTo>
                  <a:cubicBezTo>
                    <a:pt x="42" y="6"/>
                    <a:pt x="42" y="6"/>
                    <a:pt x="42" y="6"/>
                  </a:cubicBezTo>
                  <a:cubicBezTo>
                    <a:pt x="42" y="7"/>
                    <a:pt x="42" y="7"/>
                    <a:pt x="43" y="7"/>
                  </a:cubicBezTo>
                  <a:cubicBezTo>
                    <a:pt x="43" y="7"/>
                    <a:pt x="42" y="7"/>
                    <a:pt x="42" y="7"/>
                  </a:cubicBezTo>
                  <a:cubicBezTo>
                    <a:pt x="43" y="8"/>
                    <a:pt x="43" y="8"/>
                    <a:pt x="43" y="8"/>
                  </a:cubicBezTo>
                  <a:cubicBezTo>
                    <a:pt x="43" y="7"/>
                    <a:pt x="42" y="7"/>
                    <a:pt x="43" y="7"/>
                  </a:cubicBezTo>
                  <a:cubicBezTo>
                    <a:pt x="43" y="7"/>
                    <a:pt x="43" y="7"/>
                    <a:pt x="43" y="7"/>
                  </a:cubicBezTo>
                  <a:cubicBezTo>
                    <a:pt x="44" y="7"/>
                    <a:pt x="43" y="7"/>
                    <a:pt x="43" y="7"/>
                  </a:cubicBezTo>
                  <a:cubicBezTo>
                    <a:pt x="43" y="7"/>
                    <a:pt x="43" y="7"/>
                    <a:pt x="43" y="7"/>
                  </a:cubicBezTo>
                  <a:cubicBezTo>
                    <a:pt x="43" y="7"/>
                    <a:pt x="43" y="7"/>
                    <a:pt x="43" y="7"/>
                  </a:cubicBezTo>
                  <a:moveTo>
                    <a:pt x="42" y="5"/>
                  </a:moveTo>
                  <a:cubicBezTo>
                    <a:pt x="42" y="6"/>
                    <a:pt x="42" y="5"/>
                    <a:pt x="42" y="6"/>
                  </a:cubicBezTo>
                  <a:cubicBezTo>
                    <a:pt x="43" y="6"/>
                    <a:pt x="43" y="6"/>
                    <a:pt x="43" y="6"/>
                  </a:cubicBezTo>
                  <a:cubicBezTo>
                    <a:pt x="43" y="6"/>
                    <a:pt x="43" y="6"/>
                    <a:pt x="44" y="6"/>
                  </a:cubicBezTo>
                  <a:cubicBezTo>
                    <a:pt x="43" y="6"/>
                    <a:pt x="43" y="5"/>
                    <a:pt x="42" y="5"/>
                  </a:cubicBezTo>
                  <a:close/>
                  <a:moveTo>
                    <a:pt x="38" y="4"/>
                  </a:moveTo>
                  <a:cubicBezTo>
                    <a:pt x="38" y="4"/>
                    <a:pt x="38" y="4"/>
                    <a:pt x="39" y="4"/>
                  </a:cubicBezTo>
                  <a:cubicBezTo>
                    <a:pt x="39" y="4"/>
                    <a:pt x="39" y="4"/>
                    <a:pt x="39" y="4"/>
                  </a:cubicBezTo>
                  <a:cubicBezTo>
                    <a:pt x="39" y="4"/>
                    <a:pt x="39" y="4"/>
                    <a:pt x="38" y="4"/>
                  </a:cubicBezTo>
                  <a:moveTo>
                    <a:pt x="37" y="5"/>
                  </a:moveTo>
                  <a:cubicBezTo>
                    <a:pt x="37" y="5"/>
                    <a:pt x="38" y="5"/>
                    <a:pt x="38" y="5"/>
                  </a:cubicBezTo>
                  <a:cubicBezTo>
                    <a:pt x="38" y="4"/>
                    <a:pt x="37" y="4"/>
                    <a:pt x="37" y="5"/>
                  </a:cubicBezTo>
                  <a:moveTo>
                    <a:pt x="34" y="5"/>
                  </a:moveTo>
                  <a:cubicBezTo>
                    <a:pt x="34" y="5"/>
                    <a:pt x="34" y="5"/>
                    <a:pt x="35" y="5"/>
                  </a:cubicBezTo>
                  <a:cubicBezTo>
                    <a:pt x="35" y="5"/>
                    <a:pt x="34" y="4"/>
                    <a:pt x="34" y="5"/>
                  </a:cubicBezTo>
                  <a:moveTo>
                    <a:pt x="34" y="4"/>
                  </a:moveTo>
                  <a:cubicBezTo>
                    <a:pt x="34" y="4"/>
                    <a:pt x="35" y="4"/>
                    <a:pt x="35" y="4"/>
                  </a:cubicBezTo>
                  <a:cubicBezTo>
                    <a:pt x="35" y="4"/>
                    <a:pt x="34" y="4"/>
                    <a:pt x="34" y="4"/>
                  </a:cubicBezTo>
                  <a:moveTo>
                    <a:pt x="32" y="3"/>
                  </a:moveTo>
                  <a:cubicBezTo>
                    <a:pt x="32" y="3"/>
                    <a:pt x="32" y="3"/>
                    <a:pt x="32" y="3"/>
                  </a:cubicBezTo>
                  <a:cubicBezTo>
                    <a:pt x="32" y="2"/>
                    <a:pt x="32" y="2"/>
                    <a:pt x="32" y="2"/>
                  </a:cubicBezTo>
                  <a:cubicBezTo>
                    <a:pt x="32" y="2"/>
                    <a:pt x="32" y="2"/>
                    <a:pt x="32" y="3"/>
                  </a:cubicBezTo>
                  <a:moveTo>
                    <a:pt x="31" y="3"/>
                  </a:moveTo>
                  <a:cubicBezTo>
                    <a:pt x="31" y="3"/>
                    <a:pt x="32" y="3"/>
                    <a:pt x="31" y="3"/>
                  </a:cubicBezTo>
                  <a:cubicBezTo>
                    <a:pt x="31" y="2"/>
                    <a:pt x="31" y="2"/>
                    <a:pt x="31" y="3"/>
                  </a:cubicBezTo>
                  <a:cubicBezTo>
                    <a:pt x="31" y="3"/>
                    <a:pt x="31" y="3"/>
                    <a:pt x="31" y="3"/>
                  </a:cubicBezTo>
                  <a:cubicBezTo>
                    <a:pt x="31" y="3"/>
                    <a:pt x="31" y="3"/>
                    <a:pt x="31" y="3"/>
                  </a:cubicBezTo>
                  <a:moveTo>
                    <a:pt x="29" y="3"/>
                  </a:moveTo>
                  <a:cubicBezTo>
                    <a:pt x="29" y="3"/>
                    <a:pt x="29" y="3"/>
                    <a:pt x="29" y="3"/>
                  </a:cubicBezTo>
                  <a:cubicBezTo>
                    <a:pt x="30" y="3"/>
                    <a:pt x="30" y="3"/>
                    <a:pt x="31" y="2"/>
                  </a:cubicBezTo>
                  <a:cubicBezTo>
                    <a:pt x="30" y="3"/>
                    <a:pt x="29" y="3"/>
                    <a:pt x="29" y="3"/>
                  </a:cubicBezTo>
                  <a:moveTo>
                    <a:pt x="28" y="4"/>
                  </a:moveTo>
                  <a:cubicBezTo>
                    <a:pt x="28" y="4"/>
                    <a:pt x="29" y="4"/>
                    <a:pt x="29" y="4"/>
                  </a:cubicBezTo>
                  <a:cubicBezTo>
                    <a:pt x="28" y="4"/>
                    <a:pt x="28" y="4"/>
                    <a:pt x="28" y="4"/>
                  </a:cubicBezTo>
                  <a:moveTo>
                    <a:pt x="35" y="1"/>
                  </a:moveTo>
                  <a:cubicBezTo>
                    <a:pt x="36" y="1"/>
                    <a:pt x="36" y="2"/>
                    <a:pt x="36" y="2"/>
                  </a:cubicBezTo>
                  <a:cubicBezTo>
                    <a:pt x="36" y="1"/>
                    <a:pt x="36" y="1"/>
                    <a:pt x="35" y="1"/>
                  </a:cubicBezTo>
                  <a:moveTo>
                    <a:pt x="34" y="1"/>
                  </a:moveTo>
                  <a:cubicBezTo>
                    <a:pt x="34" y="1"/>
                    <a:pt x="34" y="2"/>
                    <a:pt x="35" y="1"/>
                  </a:cubicBezTo>
                  <a:cubicBezTo>
                    <a:pt x="34" y="1"/>
                    <a:pt x="34" y="1"/>
                    <a:pt x="35" y="1"/>
                  </a:cubicBezTo>
                  <a:cubicBezTo>
                    <a:pt x="34" y="1"/>
                    <a:pt x="34" y="1"/>
                    <a:pt x="34" y="1"/>
                  </a:cubicBezTo>
                  <a:moveTo>
                    <a:pt x="32" y="0"/>
                  </a:moveTo>
                  <a:cubicBezTo>
                    <a:pt x="32" y="0"/>
                    <a:pt x="32" y="1"/>
                    <a:pt x="32" y="1"/>
                  </a:cubicBezTo>
                  <a:cubicBezTo>
                    <a:pt x="32" y="0"/>
                    <a:pt x="32" y="0"/>
                    <a:pt x="32" y="0"/>
                  </a:cubicBezTo>
                  <a:moveTo>
                    <a:pt x="31" y="1"/>
                  </a:moveTo>
                  <a:cubicBezTo>
                    <a:pt x="32" y="1"/>
                    <a:pt x="31" y="1"/>
                    <a:pt x="32" y="1"/>
                  </a:cubicBezTo>
                  <a:cubicBezTo>
                    <a:pt x="32" y="1"/>
                    <a:pt x="32" y="1"/>
                    <a:pt x="31" y="1"/>
                  </a:cubicBezTo>
                  <a:moveTo>
                    <a:pt x="28" y="2"/>
                  </a:moveTo>
                  <a:cubicBezTo>
                    <a:pt x="27" y="2"/>
                    <a:pt x="27" y="2"/>
                    <a:pt x="27" y="1"/>
                  </a:cubicBezTo>
                  <a:cubicBezTo>
                    <a:pt x="27" y="2"/>
                    <a:pt x="27" y="2"/>
                    <a:pt x="27" y="2"/>
                  </a:cubicBezTo>
                  <a:cubicBezTo>
                    <a:pt x="27" y="2"/>
                    <a:pt x="28" y="2"/>
                    <a:pt x="28" y="2"/>
                  </a:cubicBezTo>
                  <a:moveTo>
                    <a:pt x="26" y="1"/>
                  </a:moveTo>
                  <a:cubicBezTo>
                    <a:pt x="26" y="1"/>
                    <a:pt x="26" y="1"/>
                    <a:pt x="26" y="1"/>
                  </a:cubicBezTo>
                  <a:cubicBezTo>
                    <a:pt x="26" y="1"/>
                    <a:pt x="27" y="1"/>
                    <a:pt x="27" y="1"/>
                  </a:cubicBezTo>
                  <a:cubicBezTo>
                    <a:pt x="27" y="1"/>
                    <a:pt x="26" y="1"/>
                    <a:pt x="27" y="1"/>
                  </a:cubicBezTo>
                  <a:cubicBezTo>
                    <a:pt x="27" y="1"/>
                    <a:pt x="28" y="1"/>
                    <a:pt x="29" y="1"/>
                  </a:cubicBezTo>
                  <a:cubicBezTo>
                    <a:pt x="29" y="1"/>
                    <a:pt x="29" y="1"/>
                    <a:pt x="30" y="1"/>
                  </a:cubicBezTo>
                  <a:cubicBezTo>
                    <a:pt x="29" y="1"/>
                    <a:pt x="28" y="2"/>
                    <a:pt x="29" y="2"/>
                  </a:cubicBezTo>
                  <a:cubicBezTo>
                    <a:pt x="29" y="1"/>
                    <a:pt x="30" y="1"/>
                    <a:pt x="30" y="1"/>
                  </a:cubicBezTo>
                  <a:cubicBezTo>
                    <a:pt x="30" y="1"/>
                    <a:pt x="30" y="1"/>
                    <a:pt x="30" y="1"/>
                  </a:cubicBezTo>
                  <a:cubicBezTo>
                    <a:pt x="30" y="1"/>
                    <a:pt x="30" y="0"/>
                    <a:pt x="30" y="1"/>
                  </a:cubicBezTo>
                  <a:cubicBezTo>
                    <a:pt x="30" y="1"/>
                    <a:pt x="30" y="1"/>
                    <a:pt x="30" y="1"/>
                  </a:cubicBezTo>
                  <a:cubicBezTo>
                    <a:pt x="30" y="1"/>
                    <a:pt x="31" y="1"/>
                    <a:pt x="31" y="1"/>
                  </a:cubicBezTo>
                  <a:cubicBezTo>
                    <a:pt x="31" y="1"/>
                    <a:pt x="31" y="1"/>
                    <a:pt x="31" y="1"/>
                  </a:cubicBezTo>
                  <a:cubicBezTo>
                    <a:pt x="31" y="1"/>
                    <a:pt x="31" y="1"/>
                    <a:pt x="31" y="1"/>
                  </a:cubicBezTo>
                  <a:cubicBezTo>
                    <a:pt x="31" y="1"/>
                    <a:pt x="31" y="1"/>
                    <a:pt x="31" y="1"/>
                  </a:cubicBezTo>
                  <a:cubicBezTo>
                    <a:pt x="31" y="0"/>
                    <a:pt x="31" y="0"/>
                    <a:pt x="31" y="0"/>
                  </a:cubicBezTo>
                  <a:cubicBezTo>
                    <a:pt x="30" y="0"/>
                    <a:pt x="30" y="0"/>
                    <a:pt x="30" y="0"/>
                  </a:cubicBezTo>
                  <a:cubicBezTo>
                    <a:pt x="30" y="0"/>
                    <a:pt x="31" y="0"/>
                    <a:pt x="31" y="0"/>
                  </a:cubicBezTo>
                  <a:cubicBezTo>
                    <a:pt x="30" y="0"/>
                    <a:pt x="30" y="0"/>
                    <a:pt x="30" y="0"/>
                  </a:cubicBezTo>
                  <a:cubicBezTo>
                    <a:pt x="30" y="0"/>
                    <a:pt x="30" y="0"/>
                    <a:pt x="30" y="0"/>
                  </a:cubicBezTo>
                  <a:cubicBezTo>
                    <a:pt x="30" y="0"/>
                    <a:pt x="29" y="0"/>
                    <a:pt x="29" y="0"/>
                  </a:cubicBezTo>
                  <a:cubicBezTo>
                    <a:pt x="29" y="0"/>
                    <a:pt x="28" y="0"/>
                    <a:pt x="28" y="1"/>
                  </a:cubicBezTo>
                  <a:cubicBezTo>
                    <a:pt x="29" y="0"/>
                    <a:pt x="29" y="1"/>
                    <a:pt x="30" y="1"/>
                  </a:cubicBezTo>
                  <a:cubicBezTo>
                    <a:pt x="29" y="1"/>
                    <a:pt x="29" y="1"/>
                    <a:pt x="28" y="1"/>
                  </a:cubicBezTo>
                  <a:cubicBezTo>
                    <a:pt x="28" y="1"/>
                    <a:pt x="27" y="1"/>
                    <a:pt x="27" y="1"/>
                  </a:cubicBezTo>
                  <a:cubicBezTo>
                    <a:pt x="27" y="1"/>
                    <a:pt x="28" y="1"/>
                    <a:pt x="28" y="0"/>
                  </a:cubicBezTo>
                  <a:cubicBezTo>
                    <a:pt x="27" y="1"/>
                    <a:pt x="27" y="1"/>
                    <a:pt x="26" y="1"/>
                  </a:cubicBezTo>
                  <a:moveTo>
                    <a:pt x="24" y="4"/>
                  </a:moveTo>
                  <a:cubicBezTo>
                    <a:pt x="24" y="4"/>
                    <a:pt x="25" y="5"/>
                    <a:pt x="25" y="4"/>
                  </a:cubicBezTo>
                  <a:cubicBezTo>
                    <a:pt x="25" y="4"/>
                    <a:pt x="25" y="4"/>
                    <a:pt x="25" y="4"/>
                  </a:cubicBezTo>
                  <a:cubicBezTo>
                    <a:pt x="25" y="4"/>
                    <a:pt x="26" y="4"/>
                    <a:pt x="26" y="4"/>
                  </a:cubicBezTo>
                  <a:cubicBezTo>
                    <a:pt x="26" y="4"/>
                    <a:pt x="26" y="4"/>
                    <a:pt x="26" y="4"/>
                  </a:cubicBezTo>
                  <a:cubicBezTo>
                    <a:pt x="27" y="4"/>
                    <a:pt x="27" y="4"/>
                    <a:pt x="27" y="3"/>
                  </a:cubicBezTo>
                  <a:cubicBezTo>
                    <a:pt x="27" y="3"/>
                    <a:pt x="27" y="3"/>
                    <a:pt x="27" y="3"/>
                  </a:cubicBezTo>
                  <a:cubicBezTo>
                    <a:pt x="26" y="3"/>
                    <a:pt x="25" y="4"/>
                    <a:pt x="24" y="4"/>
                  </a:cubicBezTo>
                  <a:moveTo>
                    <a:pt x="21" y="6"/>
                  </a:moveTo>
                  <a:cubicBezTo>
                    <a:pt x="22" y="6"/>
                    <a:pt x="22" y="6"/>
                    <a:pt x="22" y="5"/>
                  </a:cubicBezTo>
                  <a:cubicBezTo>
                    <a:pt x="22" y="6"/>
                    <a:pt x="22" y="6"/>
                    <a:pt x="22" y="6"/>
                  </a:cubicBezTo>
                  <a:cubicBezTo>
                    <a:pt x="22" y="6"/>
                    <a:pt x="22" y="6"/>
                    <a:pt x="22" y="6"/>
                  </a:cubicBezTo>
                  <a:cubicBezTo>
                    <a:pt x="22" y="6"/>
                    <a:pt x="22" y="6"/>
                    <a:pt x="22" y="6"/>
                  </a:cubicBezTo>
                  <a:cubicBezTo>
                    <a:pt x="22" y="6"/>
                    <a:pt x="22" y="5"/>
                    <a:pt x="22" y="5"/>
                  </a:cubicBezTo>
                  <a:cubicBezTo>
                    <a:pt x="23" y="6"/>
                    <a:pt x="23" y="5"/>
                    <a:pt x="23" y="5"/>
                  </a:cubicBezTo>
                  <a:cubicBezTo>
                    <a:pt x="23" y="5"/>
                    <a:pt x="23" y="5"/>
                    <a:pt x="23" y="5"/>
                  </a:cubicBezTo>
                  <a:cubicBezTo>
                    <a:pt x="24" y="5"/>
                    <a:pt x="25" y="5"/>
                    <a:pt x="25" y="4"/>
                  </a:cubicBezTo>
                  <a:cubicBezTo>
                    <a:pt x="24" y="5"/>
                    <a:pt x="24" y="5"/>
                    <a:pt x="24" y="4"/>
                  </a:cubicBezTo>
                  <a:cubicBezTo>
                    <a:pt x="23" y="4"/>
                    <a:pt x="23" y="5"/>
                    <a:pt x="23" y="5"/>
                  </a:cubicBezTo>
                  <a:cubicBezTo>
                    <a:pt x="22" y="5"/>
                    <a:pt x="21" y="5"/>
                    <a:pt x="21" y="6"/>
                  </a:cubicBezTo>
                  <a:moveTo>
                    <a:pt x="17" y="6"/>
                  </a:moveTo>
                  <a:cubicBezTo>
                    <a:pt x="17" y="5"/>
                    <a:pt x="17" y="5"/>
                    <a:pt x="17" y="5"/>
                  </a:cubicBezTo>
                  <a:cubicBezTo>
                    <a:pt x="17" y="5"/>
                    <a:pt x="17" y="5"/>
                    <a:pt x="17" y="5"/>
                  </a:cubicBezTo>
                  <a:lnTo>
                    <a:pt x="17" y="6"/>
                  </a:lnTo>
                  <a:close/>
                  <a:moveTo>
                    <a:pt x="18" y="8"/>
                  </a:moveTo>
                  <a:cubicBezTo>
                    <a:pt x="18" y="8"/>
                    <a:pt x="18" y="7"/>
                    <a:pt x="18" y="7"/>
                  </a:cubicBezTo>
                  <a:cubicBezTo>
                    <a:pt x="18" y="7"/>
                    <a:pt x="18" y="7"/>
                    <a:pt x="18" y="8"/>
                  </a:cubicBezTo>
                  <a:moveTo>
                    <a:pt x="18" y="8"/>
                  </a:moveTo>
                  <a:cubicBezTo>
                    <a:pt x="19" y="8"/>
                    <a:pt x="18" y="9"/>
                    <a:pt x="19" y="9"/>
                  </a:cubicBezTo>
                  <a:cubicBezTo>
                    <a:pt x="19" y="8"/>
                    <a:pt x="19" y="8"/>
                    <a:pt x="20" y="8"/>
                  </a:cubicBezTo>
                  <a:cubicBezTo>
                    <a:pt x="20" y="7"/>
                    <a:pt x="19" y="8"/>
                    <a:pt x="20" y="7"/>
                  </a:cubicBezTo>
                  <a:cubicBezTo>
                    <a:pt x="20" y="7"/>
                    <a:pt x="20" y="7"/>
                    <a:pt x="21" y="7"/>
                  </a:cubicBezTo>
                  <a:cubicBezTo>
                    <a:pt x="21" y="7"/>
                    <a:pt x="21" y="7"/>
                    <a:pt x="21" y="6"/>
                  </a:cubicBezTo>
                  <a:cubicBezTo>
                    <a:pt x="20" y="7"/>
                    <a:pt x="20" y="7"/>
                    <a:pt x="20" y="7"/>
                  </a:cubicBezTo>
                  <a:cubicBezTo>
                    <a:pt x="20" y="7"/>
                    <a:pt x="20" y="7"/>
                    <a:pt x="19" y="7"/>
                  </a:cubicBezTo>
                  <a:cubicBezTo>
                    <a:pt x="19" y="8"/>
                    <a:pt x="18" y="8"/>
                    <a:pt x="18" y="8"/>
                  </a:cubicBezTo>
                  <a:moveTo>
                    <a:pt x="18" y="9"/>
                  </a:moveTo>
                  <a:cubicBezTo>
                    <a:pt x="18" y="9"/>
                    <a:pt x="18" y="9"/>
                    <a:pt x="18" y="9"/>
                  </a:cubicBezTo>
                  <a:cubicBezTo>
                    <a:pt x="18" y="9"/>
                    <a:pt x="18" y="9"/>
                    <a:pt x="18" y="9"/>
                  </a:cubicBezTo>
                  <a:cubicBezTo>
                    <a:pt x="17" y="9"/>
                    <a:pt x="18" y="9"/>
                    <a:pt x="18" y="9"/>
                  </a:cubicBezTo>
                  <a:moveTo>
                    <a:pt x="0" y="63"/>
                  </a:moveTo>
                  <a:cubicBezTo>
                    <a:pt x="0" y="63"/>
                    <a:pt x="0" y="64"/>
                    <a:pt x="0" y="64"/>
                  </a:cubicBezTo>
                  <a:cubicBezTo>
                    <a:pt x="0" y="63"/>
                    <a:pt x="1" y="64"/>
                    <a:pt x="1" y="63"/>
                  </a:cubicBezTo>
                  <a:cubicBezTo>
                    <a:pt x="1" y="63"/>
                    <a:pt x="1" y="63"/>
                    <a:pt x="0" y="63"/>
                  </a:cubicBezTo>
                  <a:moveTo>
                    <a:pt x="3" y="57"/>
                  </a:moveTo>
                  <a:cubicBezTo>
                    <a:pt x="3" y="57"/>
                    <a:pt x="3" y="58"/>
                    <a:pt x="3" y="58"/>
                  </a:cubicBezTo>
                  <a:cubicBezTo>
                    <a:pt x="3" y="58"/>
                    <a:pt x="3" y="57"/>
                    <a:pt x="3" y="57"/>
                  </a:cubicBezTo>
                  <a:moveTo>
                    <a:pt x="0" y="51"/>
                  </a:moveTo>
                  <a:cubicBezTo>
                    <a:pt x="0" y="51"/>
                    <a:pt x="0" y="51"/>
                    <a:pt x="0" y="51"/>
                  </a:cubicBezTo>
                  <a:cubicBezTo>
                    <a:pt x="0" y="51"/>
                    <a:pt x="0" y="51"/>
                    <a:pt x="0" y="51"/>
                  </a:cubicBezTo>
                  <a:moveTo>
                    <a:pt x="0" y="49"/>
                  </a:moveTo>
                  <a:cubicBezTo>
                    <a:pt x="0" y="49"/>
                    <a:pt x="0" y="49"/>
                    <a:pt x="0" y="50"/>
                  </a:cubicBezTo>
                  <a:cubicBezTo>
                    <a:pt x="0" y="50"/>
                    <a:pt x="0" y="49"/>
                    <a:pt x="0" y="49"/>
                  </a:cubicBezTo>
                  <a:moveTo>
                    <a:pt x="1" y="36"/>
                  </a:moveTo>
                  <a:cubicBezTo>
                    <a:pt x="2" y="36"/>
                    <a:pt x="2" y="36"/>
                    <a:pt x="2" y="36"/>
                  </a:cubicBezTo>
                  <a:cubicBezTo>
                    <a:pt x="2" y="36"/>
                    <a:pt x="2" y="36"/>
                    <a:pt x="2" y="36"/>
                  </a:cubicBezTo>
                  <a:cubicBezTo>
                    <a:pt x="2" y="36"/>
                    <a:pt x="1" y="35"/>
                    <a:pt x="1" y="36"/>
                  </a:cubicBezTo>
                  <a:moveTo>
                    <a:pt x="5" y="30"/>
                  </a:moveTo>
                  <a:cubicBezTo>
                    <a:pt x="5" y="31"/>
                    <a:pt x="4" y="30"/>
                    <a:pt x="4" y="31"/>
                  </a:cubicBezTo>
                  <a:cubicBezTo>
                    <a:pt x="5" y="31"/>
                    <a:pt x="5" y="31"/>
                    <a:pt x="5" y="31"/>
                  </a:cubicBezTo>
                  <a:cubicBezTo>
                    <a:pt x="5" y="31"/>
                    <a:pt x="5" y="30"/>
                    <a:pt x="5" y="30"/>
                  </a:cubicBezTo>
                  <a:moveTo>
                    <a:pt x="3" y="27"/>
                  </a:moveTo>
                  <a:cubicBezTo>
                    <a:pt x="3" y="28"/>
                    <a:pt x="3" y="28"/>
                    <a:pt x="3" y="28"/>
                  </a:cubicBezTo>
                  <a:cubicBezTo>
                    <a:pt x="3" y="28"/>
                    <a:pt x="3" y="28"/>
                    <a:pt x="3" y="28"/>
                  </a:cubicBezTo>
                  <a:cubicBezTo>
                    <a:pt x="3" y="28"/>
                    <a:pt x="3" y="28"/>
                    <a:pt x="4" y="28"/>
                  </a:cubicBezTo>
                  <a:cubicBezTo>
                    <a:pt x="4" y="27"/>
                    <a:pt x="3" y="28"/>
                    <a:pt x="3" y="27"/>
                  </a:cubicBezTo>
                  <a:moveTo>
                    <a:pt x="6" y="20"/>
                  </a:moveTo>
                  <a:cubicBezTo>
                    <a:pt x="6" y="20"/>
                    <a:pt x="6" y="21"/>
                    <a:pt x="6" y="21"/>
                  </a:cubicBezTo>
                  <a:cubicBezTo>
                    <a:pt x="6" y="20"/>
                    <a:pt x="6" y="20"/>
                    <a:pt x="6" y="20"/>
                  </a:cubicBezTo>
                  <a:moveTo>
                    <a:pt x="9" y="18"/>
                  </a:moveTo>
                  <a:cubicBezTo>
                    <a:pt x="9" y="18"/>
                    <a:pt x="9" y="18"/>
                    <a:pt x="9" y="18"/>
                  </a:cubicBezTo>
                  <a:cubicBezTo>
                    <a:pt x="9" y="19"/>
                    <a:pt x="10" y="18"/>
                    <a:pt x="9" y="18"/>
                  </a:cubicBezTo>
                  <a:moveTo>
                    <a:pt x="9" y="16"/>
                  </a:moveTo>
                  <a:cubicBezTo>
                    <a:pt x="8" y="16"/>
                    <a:pt x="8" y="17"/>
                    <a:pt x="8" y="17"/>
                  </a:cubicBezTo>
                  <a:cubicBezTo>
                    <a:pt x="8" y="17"/>
                    <a:pt x="9" y="16"/>
                    <a:pt x="9" y="16"/>
                  </a:cubicBezTo>
                  <a:moveTo>
                    <a:pt x="10" y="14"/>
                  </a:moveTo>
                  <a:cubicBezTo>
                    <a:pt x="10" y="15"/>
                    <a:pt x="10" y="15"/>
                    <a:pt x="10" y="15"/>
                  </a:cubicBezTo>
                  <a:cubicBezTo>
                    <a:pt x="10" y="15"/>
                    <a:pt x="11" y="14"/>
                    <a:pt x="10" y="14"/>
                  </a:cubicBezTo>
                  <a:moveTo>
                    <a:pt x="13" y="13"/>
                  </a:moveTo>
                  <a:cubicBezTo>
                    <a:pt x="13" y="12"/>
                    <a:pt x="12" y="13"/>
                    <a:pt x="12" y="13"/>
                  </a:cubicBezTo>
                  <a:cubicBezTo>
                    <a:pt x="12" y="14"/>
                    <a:pt x="13" y="13"/>
                    <a:pt x="13" y="13"/>
                  </a:cubicBezTo>
                  <a:moveTo>
                    <a:pt x="13" y="9"/>
                  </a:moveTo>
                  <a:cubicBezTo>
                    <a:pt x="13" y="9"/>
                    <a:pt x="12" y="10"/>
                    <a:pt x="12" y="10"/>
                  </a:cubicBezTo>
                  <a:cubicBezTo>
                    <a:pt x="12" y="10"/>
                    <a:pt x="12" y="10"/>
                    <a:pt x="12" y="10"/>
                  </a:cubicBezTo>
                  <a:cubicBezTo>
                    <a:pt x="13" y="10"/>
                    <a:pt x="13" y="10"/>
                    <a:pt x="13" y="9"/>
                  </a:cubicBezTo>
                  <a:moveTo>
                    <a:pt x="17" y="10"/>
                  </a:moveTo>
                  <a:cubicBezTo>
                    <a:pt x="16" y="10"/>
                    <a:pt x="16" y="10"/>
                    <a:pt x="16" y="11"/>
                  </a:cubicBezTo>
                  <a:cubicBezTo>
                    <a:pt x="17" y="11"/>
                    <a:pt x="17" y="10"/>
                    <a:pt x="17" y="10"/>
                  </a:cubicBezTo>
                  <a:cubicBezTo>
                    <a:pt x="17" y="10"/>
                    <a:pt x="17" y="10"/>
                    <a:pt x="17" y="10"/>
                  </a:cubicBezTo>
                  <a:moveTo>
                    <a:pt x="15" y="12"/>
                  </a:moveTo>
                  <a:cubicBezTo>
                    <a:pt x="15" y="13"/>
                    <a:pt x="15" y="12"/>
                    <a:pt x="16" y="12"/>
                  </a:cubicBezTo>
                  <a:cubicBezTo>
                    <a:pt x="16" y="11"/>
                    <a:pt x="16" y="11"/>
                    <a:pt x="16" y="11"/>
                  </a:cubicBezTo>
                  <a:cubicBezTo>
                    <a:pt x="16" y="11"/>
                    <a:pt x="16" y="11"/>
                    <a:pt x="17" y="11"/>
                  </a:cubicBezTo>
                  <a:cubicBezTo>
                    <a:pt x="16" y="11"/>
                    <a:pt x="16" y="11"/>
                    <a:pt x="16" y="11"/>
                  </a:cubicBezTo>
                  <a:cubicBezTo>
                    <a:pt x="16" y="11"/>
                    <a:pt x="16" y="10"/>
                    <a:pt x="16" y="10"/>
                  </a:cubicBezTo>
                  <a:cubicBezTo>
                    <a:pt x="16" y="11"/>
                    <a:pt x="15" y="12"/>
                    <a:pt x="15" y="12"/>
                  </a:cubicBezTo>
                  <a:moveTo>
                    <a:pt x="11" y="18"/>
                  </a:moveTo>
                  <a:cubicBezTo>
                    <a:pt x="11" y="18"/>
                    <a:pt x="11" y="18"/>
                    <a:pt x="11" y="18"/>
                  </a:cubicBezTo>
                  <a:cubicBezTo>
                    <a:pt x="11" y="18"/>
                    <a:pt x="11" y="18"/>
                    <a:pt x="12" y="17"/>
                  </a:cubicBezTo>
                  <a:cubicBezTo>
                    <a:pt x="11" y="17"/>
                    <a:pt x="11" y="18"/>
                    <a:pt x="11" y="18"/>
                  </a:cubicBezTo>
                  <a:moveTo>
                    <a:pt x="10" y="20"/>
                  </a:moveTo>
                  <a:cubicBezTo>
                    <a:pt x="10" y="20"/>
                    <a:pt x="10" y="20"/>
                    <a:pt x="10" y="20"/>
                  </a:cubicBezTo>
                  <a:cubicBezTo>
                    <a:pt x="10" y="20"/>
                    <a:pt x="10" y="20"/>
                    <a:pt x="10" y="20"/>
                  </a:cubicBezTo>
                  <a:close/>
                  <a:moveTo>
                    <a:pt x="10" y="21"/>
                  </a:moveTo>
                  <a:cubicBezTo>
                    <a:pt x="10" y="21"/>
                    <a:pt x="10" y="21"/>
                    <a:pt x="11" y="21"/>
                  </a:cubicBezTo>
                  <a:cubicBezTo>
                    <a:pt x="10" y="20"/>
                    <a:pt x="10" y="21"/>
                    <a:pt x="10" y="21"/>
                  </a:cubicBezTo>
                  <a:cubicBezTo>
                    <a:pt x="10" y="21"/>
                    <a:pt x="10" y="21"/>
                    <a:pt x="10" y="21"/>
                  </a:cubicBezTo>
                  <a:close/>
                  <a:moveTo>
                    <a:pt x="7" y="30"/>
                  </a:moveTo>
                  <a:cubicBezTo>
                    <a:pt x="7" y="29"/>
                    <a:pt x="7" y="29"/>
                    <a:pt x="7" y="29"/>
                  </a:cubicBezTo>
                  <a:cubicBezTo>
                    <a:pt x="7" y="29"/>
                    <a:pt x="7" y="29"/>
                    <a:pt x="7" y="29"/>
                  </a:cubicBezTo>
                  <a:lnTo>
                    <a:pt x="7" y="30"/>
                  </a:lnTo>
                  <a:close/>
                  <a:moveTo>
                    <a:pt x="5" y="79"/>
                  </a:moveTo>
                  <a:cubicBezTo>
                    <a:pt x="5" y="79"/>
                    <a:pt x="4" y="78"/>
                    <a:pt x="4" y="78"/>
                  </a:cubicBezTo>
                  <a:cubicBezTo>
                    <a:pt x="4" y="78"/>
                    <a:pt x="4" y="78"/>
                    <a:pt x="4" y="79"/>
                  </a:cubicBezTo>
                  <a:cubicBezTo>
                    <a:pt x="4" y="79"/>
                    <a:pt x="5" y="79"/>
                    <a:pt x="5" y="79"/>
                  </a:cubicBezTo>
                  <a:moveTo>
                    <a:pt x="8" y="82"/>
                  </a:moveTo>
                  <a:cubicBezTo>
                    <a:pt x="8" y="81"/>
                    <a:pt x="8" y="81"/>
                    <a:pt x="8" y="81"/>
                  </a:cubicBezTo>
                  <a:cubicBezTo>
                    <a:pt x="7" y="81"/>
                    <a:pt x="7" y="81"/>
                    <a:pt x="7" y="81"/>
                  </a:cubicBezTo>
                  <a:cubicBezTo>
                    <a:pt x="7" y="81"/>
                    <a:pt x="8" y="82"/>
                    <a:pt x="8" y="82"/>
                  </a:cubicBezTo>
                  <a:moveTo>
                    <a:pt x="43" y="50"/>
                  </a:moveTo>
                  <a:cubicBezTo>
                    <a:pt x="43" y="50"/>
                    <a:pt x="43" y="50"/>
                    <a:pt x="42" y="50"/>
                  </a:cubicBezTo>
                  <a:cubicBezTo>
                    <a:pt x="42" y="50"/>
                    <a:pt x="43" y="50"/>
                    <a:pt x="43" y="50"/>
                  </a:cubicBezTo>
                  <a:moveTo>
                    <a:pt x="44" y="51"/>
                  </a:moveTo>
                  <a:cubicBezTo>
                    <a:pt x="44" y="51"/>
                    <a:pt x="44" y="51"/>
                    <a:pt x="44" y="51"/>
                  </a:cubicBezTo>
                  <a:cubicBezTo>
                    <a:pt x="44" y="51"/>
                    <a:pt x="44" y="51"/>
                    <a:pt x="43" y="51"/>
                  </a:cubicBezTo>
                  <a:cubicBezTo>
                    <a:pt x="43" y="51"/>
                    <a:pt x="44" y="51"/>
                    <a:pt x="44" y="51"/>
                  </a:cubicBezTo>
                  <a:cubicBezTo>
                    <a:pt x="44" y="51"/>
                    <a:pt x="44" y="51"/>
                    <a:pt x="44" y="51"/>
                  </a:cubicBezTo>
                  <a:cubicBezTo>
                    <a:pt x="44" y="51"/>
                    <a:pt x="44" y="52"/>
                    <a:pt x="44" y="51"/>
                  </a:cubicBezTo>
                  <a:moveTo>
                    <a:pt x="46" y="51"/>
                  </a:moveTo>
                  <a:cubicBezTo>
                    <a:pt x="46" y="51"/>
                    <a:pt x="46" y="51"/>
                    <a:pt x="46" y="51"/>
                  </a:cubicBezTo>
                  <a:cubicBezTo>
                    <a:pt x="46" y="51"/>
                    <a:pt x="46" y="51"/>
                    <a:pt x="46" y="51"/>
                  </a:cubicBezTo>
                  <a:moveTo>
                    <a:pt x="60" y="81"/>
                  </a:moveTo>
                  <a:cubicBezTo>
                    <a:pt x="61" y="81"/>
                    <a:pt x="61" y="80"/>
                    <a:pt x="60" y="81"/>
                  </a:cubicBezTo>
                  <a:close/>
                  <a:moveTo>
                    <a:pt x="56" y="82"/>
                  </a:moveTo>
                  <a:cubicBezTo>
                    <a:pt x="56" y="82"/>
                    <a:pt x="57" y="82"/>
                    <a:pt x="57" y="82"/>
                  </a:cubicBezTo>
                  <a:cubicBezTo>
                    <a:pt x="57" y="82"/>
                    <a:pt x="57" y="82"/>
                    <a:pt x="56" y="82"/>
                  </a:cubicBezTo>
                  <a:moveTo>
                    <a:pt x="58" y="74"/>
                  </a:move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cubicBezTo>
                    <a:pt x="58" y="74"/>
                    <a:pt x="58" y="74"/>
                    <a:pt x="58" y="74"/>
                  </a:cubicBezTo>
                  <a:moveTo>
                    <a:pt x="57" y="75"/>
                  </a:moveTo>
                  <a:cubicBezTo>
                    <a:pt x="57" y="75"/>
                    <a:pt x="57" y="75"/>
                    <a:pt x="57" y="75"/>
                  </a:cubicBezTo>
                  <a:cubicBezTo>
                    <a:pt x="57" y="75"/>
                    <a:pt x="57" y="75"/>
                    <a:pt x="57" y="75"/>
                  </a:cubicBezTo>
                  <a:cubicBezTo>
                    <a:pt x="57" y="75"/>
                    <a:pt x="57" y="75"/>
                    <a:pt x="57" y="75"/>
                  </a:cubicBezTo>
                  <a:cubicBezTo>
                    <a:pt x="57" y="75"/>
                    <a:pt x="57" y="75"/>
                    <a:pt x="57" y="75"/>
                  </a:cubicBezTo>
                  <a:cubicBezTo>
                    <a:pt x="57" y="75"/>
                    <a:pt x="57" y="75"/>
                    <a:pt x="57" y="75"/>
                  </a:cubicBezTo>
                  <a:moveTo>
                    <a:pt x="50" y="79"/>
                  </a:moveTo>
                  <a:cubicBezTo>
                    <a:pt x="50" y="79"/>
                    <a:pt x="50" y="80"/>
                    <a:pt x="51" y="80"/>
                  </a:cubicBezTo>
                  <a:cubicBezTo>
                    <a:pt x="51" y="80"/>
                    <a:pt x="51" y="80"/>
                    <a:pt x="51" y="80"/>
                  </a:cubicBezTo>
                  <a:cubicBezTo>
                    <a:pt x="51" y="80"/>
                    <a:pt x="51" y="80"/>
                    <a:pt x="51" y="80"/>
                  </a:cubicBezTo>
                  <a:cubicBezTo>
                    <a:pt x="51" y="80"/>
                    <a:pt x="51" y="80"/>
                    <a:pt x="51" y="79"/>
                  </a:cubicBezTo>
                  <a:cubicBezTo>
                    <a:pt x="50" y="80"/>
                    <a:pt x="50" y="79"/>
                    <a:pt x="50" y="79"/>
                  </a:cubicBezTo>
                  <a:moveTo>
                    <a:pt x="56" y="75"/>
                  </a:moveTo>
                  <a:cubicBezTo>
                    <a:pt x="56" y="75"/>
                    <a:pt x="57" y="75"/>
                    <a:pt x="56" y="75"/>
                  </a:cubicBezTo>
                  <a:cubicBezTo>
                    <a:pt x="56" y="75"/>
                    <a:pt x="56" y="75"/>
                    <a:pt x="56" y="75"/>
                  </a:cubicBezTo>
                  <a:cubicBezTo>
                    <a:pt x="56" y="75"/>
                    <a:pt x="56" y="75"/>
                    <a:pt x="56" y="75"/>
                  </a:cubicBezTo>
                  <a:moveTo>
                    <a:pt x="57" y="75"/>
                  </a:moveTo>
                  <a:cubicBezTo>
                    <a:pt x="58" y="75"/>
                    <a:pt x="58" y="75"/>
                    <a:pt x="58" y="75"/>
                  </a:cubicBezTo>
                  <a:cubicBezTo>
                    <a:pt x="58" y="75"/>
                    <a:pt x="58" y="75"/>
                    <a:pt x="58" y="75"/>
                  </a:cubicBezTo>
                  <a:cubicBezTo>
                    <a:pt x="58" y="75"/>
                    <a:pt x="58" y="75"/>
                    <a:pt x="58" y="75"/>
                  </a:cubicBezTo>
                  <a:cubicBezTo>
                    <a:pt x="58" y="75"/>
                    <a:pt x="55" y="76"/>
                    <a:pt x="56" y="75"/>
                  </a:cubicBezTo>
                  <a:cubicBezTo>
                    <a:pt x="56" y="75"/>
                    <a:pt x="56" y="75"/>
                    <a:pt x="56" y="75"/>
                  </a:cubicBezTo>
                  <a:cubicBezTo>
                    <a:pt x="56" y="75"/>
                    <a:pt x="56" y="75"/>
                    <a:pt x="56" y="75"/>
                  </a:cubicBezTo>
                  <a:cubicBezTo>
                    <a:pt x="56" y="75"/>
                    <a:pt x="56" y="75"/>
                    <a:pt x="56" y="75"/>
                  </a:cubicBezTo>
                  <a:cubicBezTo>
                    <a:pt x="56" y="75"/>
                    <a:pt x="56" y="75"/>
                    <a:pt x="56" y="75"/>
                  </a:cubicBezTo>
                  <a:cubicBezTo>
                    <a:pt x="56" y="75"/>
                    <a:pt x="56" y="76"/>
                    <a:pt x="56" y="76"/>
                  </a:cubicBezTo>
                  <a:cubicBezTo>
                    <a:pt x="56" y="76"/>
                    <a:pt x="56" y="76"/>
                    <a:pt x="56" y="76"/>
                  </a:cubicBezTo>
                  <a:cubicBezTo>
                    <a:pt x="56" y="76"/>
                    <a:pt x="56" y="76"/>
                    <a:pt x="56" y="76"/>
                  </a:cubicBezTo>
                  <a:cubicBezTo>
                    <a:pt x="56" y="76"/>
                    <a:pt x="56" y="76"/>
                    <a:pt x="56" y="76"/>
                  </a:cubicBezTo>
                  <a:cubicBezTo>
                    <a:pt x="56" y="75"/>
                    <a:pt x="56" y="75"/>
                    <a:pt x="56" y="75"/>
                  </a:cubicBezTo>
                  <a:cubicBezTo>
                    <a:pt x="56" y="75"/>
                    <a:pt x="56" y="75"/>
                    <a:pt x="56" y="75"/>
                  </a:cubicBezTo>
                  <a:cubicBezTo>
                    <a:pt x="56" y="75"/>
                    <a:pt x="56" y="75"/>
                    <a:pt x="56" y="75"/>
                  </a:cubicBezTo>
                  <a:cubicBezTo>
                    <a:pt x="56" y="75"/>
                    <a:pt x="56" y="75"/>
                    <a:pt x="56" y="75"/>
                  </a:cubicBezTo>
                  <a:cubicBezTo>
                    <a:pt x="54" y="76"/>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8" y="75"/>
                    <a:pt x="58" y="75"/>
                  </a:cubicBezTo>
                  <a:cubicBezTo>
                    <a:pt x="58" y="75"/>
                    <a:pt x="57" y="75"/>
                    <a:pt x="57" y="75"/>
                  </a:cubicBezTo>
                  <a:moveTo>
                    <a:pt x="48" y="68"/>
                  </a:moveTo>
                  <a:cubicBezTo>
                    <a:pt x="48" y="68"/>
                    <a:pt x="49" y="68"/>
                    <a:pt x="48" y="68"/>
                  </a:cubicBezTo>
                  <a:cubicBezTo>
                    <a:pt x="48" y="68"/>
                    <a:pt x="48" y="68"/>
                    <a:pt x="48" y="68"/>
                  </a:cubicBezTo>
                  <a:moveTo>
                    <a:pt x="50" y="58"/>
                  </a:moveTo>
                  <a:cubicBezTo>
                    <a:pt x="50" y="58"/>
                    <a:pt x="50" y="58"/>
                    <a:pt x="50" y="58"/>
                  </a:cubicBezTo>
                  <a:cubicBezTo>
                    <a:pt x="50" y="58"/>
                    <a:pt x="50" y="58"/>
                    <a:pt x="50" y="58"/>
                  </a:cubicBezTo>
                  <a:cubicBezTo>
                    <a:pt x="50" y="58"/>
                    <a:pt x="50" y="58"/>
                    <a:pt x="50" y="58"/>
                  </a:cubicBezTo>
                  <a:moveTo>
                    <a:pt x="41" y="48"/>
                  </a:moveTo>
                  <a:cubicBezTo>
                    <a:pt x="41" y="48"/>
                    <a:pt x="42" y="48"/>
                    <a:pt x="42" y="48"/>
                  </a:cubicBezTo>
                  <a:cubicBezTo>
                    <a:pt x="42" y="48"/>
                    <a:pt x="41" y="48"/>
                    <a:pt x="41" y="48"/>
                  </a:cubicBezTo>
                  <a:moveTo>
                    <a:pt x="39" y="47"/>
                  </a:moveTo>
                  <a:cubicBezTo>
                    <a:pt x="40" y="48"/>
                    <a:pt x="40" y="48"/>
                    <a:pt x="40" y="48"/>
                  </a:cubicBezTo>
                  <a:cubicBezTo>
                    <a:pt x="40" y="48"/>
                    <a:pt x="40" y="47"/>
                    <a:pt x="39" y="47"/>
                  </a:cubicBezTo>
                  <a:moveTo>
                    <a:pt x="38" y="49"/>
                  </a:moveTo>
                  <a:cubicBezTo>
                    <a:pt x="38" y="48"/>
                    <a:pt x="37" y="49"/>
                    <a:pt x="37" y="49"/>
                  </a:cubicBezTo>
                  <a:cubicBezTo>
                    <a:pt x="38" y="49"/>
                    <a:pt x="38" y="49"/>
                    <a:pt x="38" y="49"/>
                  </a:cubicBezTo>
                  <a:moveTo>
                    <a:pt x="33" y="48"/>
                  </a:moveTo>
                  <a:cubicBezTo>
                    <a:pt x="34" y="47"/>
                    <a:pt x="34" y="48"/>
                    <a:pt x="34" y="48"/>
                  </a:cubicBezTo>
                  <a:cubicBezTo>
                    <a:pt x="34" y="48"/>
                    <a:pt x="35" y="48"/>
                    <a:pt x="35" y="48"/>
                  </a:cubicBezTo>
                  <a:cubicBezTo>
                    <a:pt x="35" y="48"/>
                    <a:pt x="35" y="48"/>
                    <a:pt x="35" y="48"/>
                  </a:cubicBezTo>
                  <a:cubicBezTo>
                    <a:pt x="36" y="48"/>
                    <a:pt x="37" y="48"/>
                    <a:pt x="38" y="48"/>
                  </a:cubicBezTo>
                  <a:cubicBezTo>
                    <a:pt x="38" y="48"/>
                    <a:pt x="39" y="48"/>
                    <a:pt x="38" y="48"/>
                  </a:cubicBezTo>
                  <a:cubicBezTo>
                    <a:pt x="38" y="48"/>
                    <a:pt x="38" y="48"/>
                    <a:pt x="38" y="48"/>
                  </a:cubicBezTo>
                  <a:cubicBezTo>
                    <a:pt x="38" y="48"/>
                    <a:pt x="37" y="47"/>
                    <a:pt x="37" y="47"/>
                  </a:cubicBezTo>
                  <a:cubicBezTo>
                    <a:pt x="37" y="47"/>
                    <a:pt x="36" y="47"/>
                    <a:pt x="36" y="47"/>
                  </a:cubicBezTo>
                  <a:cubicBezTo>
                    <a:pt x="36" y="47"/>
                    <a:pt x="35" y="47"/>
                    <a:pt x="35" y="47"/>
                  </a:cubicBezTo>
                  <a:cubicBezTo>
                    <a:pt x="35" y="47"/>
                    <a:pt x="35" y="47"/>
                    <a:pt x="35" y="47"/>
                  </a:cubicBezTo>
                  <a:cubicBezTo>
                    <a:pt x="34" y="47"/>
                    <a:pt x="33" y="47"/>
                    <a:pt x="33" y="48"/>
                  </a:cubicBezTo>
                  <a:moveTo>
                    <a:pt x="18" y="50"/>
                  </a:moveTo>
                  <a:cubicBezTo>
                    <a:pt x="18" y="50"/>
                    <a:pt x="19" y="50"/>
                    <a:pt x="19" y="50"/>
                  </a:cubicBezTo>
                  <a:cubicBezTo>
                    <a:pt x="19" y="50"/>
                    <a:pt x="19" y="50"/>
                    <a:pt x="20" y="50"/>
                  </a:cubicBezTo>
                  <a:cubicBezTo>
                    <a:pt x="20" y="50"/>
                    <a:pt x="20" y="50"/>
                    <a:pt x="20" y="50"/>
                  </a:cubicBezTo>
                  <a:cubicBezTo>
                    <a:pt x="20" y="50"/>
                    <a:pt x="20" y="50"/>
                    <a:pt x="20" y="50"/>
                  </a:cubicBezTo>
                  <a:cubicBezTo>
                    <a:pt x="20" y="50"/>
                    <a:pt x="21" y="49"/>
                    <a:pt x="21" y="49"/>
                  </a:cubicBezTo>
                  <a:cubicBezTo>
                    <a:pt x="20" y="49"/>
                    <a:pt x="20" y="50"/>
                    <a:pt x="19" y="50"/>
                  </a:cubicBezTo>
                  <a:cubicBezTo>
                    <a:pt x="19" y="50"/>
                    <a:pt x="18" y="50"/>
                    <a:pt x="18" y="50"/>
                  </a:cubicBezTo>
                  <a:moveTo>
                    <a:pt x="21" y="67"/>
                  </a:moveTo>
                  <a:cubicBezTo>
                    <a:pt x="21" y="67"/>
                    <a:pt x="21" y="66"/>
                    <a:pt x="21" y="66"/>
                  </a:cubicBezTo>
                  <a:cubicBezTo>
                    <a:pt x="21" y="66"/>
                    <a:pt x="21" y="67"/>
                    <a:pt x="21" y="67"/>
                  </a:cubicBezTo>
                  <a:moveTo>
                    <a:pt x="20" y="65"/>
                  </a:moveTo>
                  <a:cubicBezTo>
                    <a:pt x="20" y="65"/>
                    <a:pt x="21" y="65"/>
                    <a:pt x="21" y="65"/>
                  </a:cubicBezTo>
                  <a:cubicBezTo>
                    <a:pt x="21" y="65"/>
                    <a:pt x="21" y="64"/>
                    <a:pt x="20" y="65"/>
                  </a:cubicBezTo>
                  <a:moveTo>
                    <a:pt x="20" y="65"/>
                  </a:moveTo>
                  <a:cubicBezTo>
                    <a:pt x="20" y="65"/>
                    <a:pt x="20" y="65"/>
                    <a:pt x="20" y="65"/>
                  </a:cubicBezTo>
                  <a:cubicBezTo>
                    <a:pt x="20" y="64"/>
                    <a:pt x="19" y="65"/>
                    <a:pt x="20" y="65"/>
                  </a:cubicBezTo>
                  <a:moveTo>
                    <a:pt x="18" y="50"/>
                  </a:moveTo>
                  <a:cubicBezTo>
                    <a:pt x="18" y="50"/>
                    <a:pt x="18" y="50"/>
                    <a:pt x="17" y="50"/>
                  </a:cubicBezTo>
                  <a:cubicBezTo>
                    <a:pt x="17" y="50"/>
                    <a:pt x="18" y="50"/>
                    <a:pt x="17" y="50"/>
                  </a:cubicBezTo>
                  <a:cubicBezTo>
                    <a:pt x="17" y="50"/>
                    <a:pt x="17" y="51"/>
                    <a:pt x="18" y="50"/>
                  </a:cubicBezTo>
                  <a:moveTo>
                    <a:pt x="12" y="56"/>
                  </a:moveTo>
                  <a:cubicBezTo>
                    <a:pt x="12" y="56"/>
                    <a:pt x="12" y="55"/>
                    <a:pt x="12" y="55"/>
                  </a:cubicBezTo>
                  <a:cubicBezTo>
                    <a:pt x="12" y="55"/>
                    <a:pt x="12" y="56"/>
                    <a:pt x="12" y="56"/>
                  </a:cubicBezTo>
                  <a:moveTo>
                    <a:pt x="12" y="60"/>
                  </a:moveTo>
                  <a:cubicBezTo>
                    <a:pt x="12" y="60"/>
                    <a:pt x="13" y="60"/>
                    <a:pt x="13" y="59"/>
                  </a:cubicBezTo>
                  <a:cubicBezTo>
                    <a:pt x="12" y="59"/>
                    <a:pt x="12" y="59"/>
                    <a:pt x="12" y="59"/>
                  </a:cubicBezTo>
                  <a:cubicBezTo>
                    <a:pt x="12" y="60"/>
                    <a:pt x="12" y="60"/>
                    <a:pt x="12" y="60"/>
                  </a:cubicBezTo>
                  <a:moveTo>
                    <a:pt x="13" y="68"/>
                  </a:moveTo>
                  <a:cubicBezTo>
                    <a:pt x="13" y="68"/>
                    <a:pt x="13" y="67"/>
                    <a:pt x="13" y="67"/>
                  </a:cubicBezTo>
                  <a:cubicBezTo>
                    <a:pt x="13" y="67"/>
                    <a:pt x="13" y="68"/>
                    <a:pt x="13" y="68"/>
                  </a:cubicBezTo>
                  <a:moveTo>
                    <a:pt x="19" y="67"/>
                  </a:moveTo>
                  <a:cubicBezTo>
                    <a:pt x="19" y="66"/>
                    <a:pt x="18" y="66"/>
                    <a:pt x="18" y="66"/>
                  </a:cubicBezTo>
                  <a:cubicBezTo>
                    <a:pt x="19" y="66"/>
                    <a:pt x="18" y="65"/>
                    <a:pt x="18" y="65"/>
                  </a:cubicBezTo>
                  <a:cubicBezTo>
                    <a:pt x="18" y="65"/>
                    <a:pt x="19" y="65"/>
                    <a:pt x="19" y="65"/>
                  </a:cubicBezTo>
                  <a:cubicBezTo>
                    <a:pt x="18" y="65"/>
                    <a:pt x="19" y="64"/>
                    <a:pt x="18" y="64"/>
                  </a:cubicBezTo>
                  <a:cubicBezTo>
                    <a:pt x="18" y="64"/>
                    <a:pt x="18" y="63"/>
                    <a:pt x="18" y="63"/>
                  </a:cubicBezTo>
                  <a:cubicBezTo>
                    <a:pt x="18" y="64"/>
                    <a:pt x="18" y="64"/>
                    <a:pt x="19" y="64"/>
                  </a:cubicBezTo>
                  <a:cubicBezTo>
                    <a:pt x="19" y="64"/>
                    <a:pt x="19" y="64"/>
                    <a:pt x="19" y="63"/>
                  </a:cubicBezTo>
                  <a:cubicBezTo>
                    <a:pt x="19" y="63"/>
                    <a:pt x="18" y="62"/>
                    <a:pt x="18" y="62"/>
                  </a:cubicBezTo>
                  <a:cubicBezTo>
                    <a:pt x="18" y="62"/>
                    <a:pt x="18" y="62"/>
                    <a:pt x="18" y="62"/>
                  </a:cubicBezTo>
                  <a:cubicBezTo>
                    <a:pt x="18" y="62"/>
                    <a:pt x="19" y="62"/>
                    <a:pt x="18" y="61"/>
                  </a:cubicBezTo>
                  <a:cubicBezTo>
                    <a:pt x="18" y="62"/>
                    <a:pt x="18" y="62"/>
                    <a:pt x="18" y="62"/>
                  </a:cubicBezTo>
                  <a:cubicBezTo>
                    <a:pt x="18" y="61"/>
                    <a:pt x="18" y="61"/>
                    <a:pt x="18" y="61"/>
                  </a:cubicBezTo>
                  <a:cubicBezTo>
                    <a:pt x="18" y="60"/>
                    <a:pt x="18" y="60"/>
                    <a:pt x="18" y="60"/>
                  </a:cubicBezTo>
                  <a:cubicBezTo>
                    <a:pt x="18" y="60"/>
                    <a:pt x="18" y="59"/>
                    <a:pt x="18" y="59"/>
                  </a:cubicBezTo>
                  <a:cubicBezTo>
                    <a:pt x="18" y="59"/>
                    <a:pt x="18" y="59"/>
                    <a:pt x="18" y="59"/>
                  </a:cubicBezTo>
                  <a:cubicBezTo>
                    <a:pt x="18" y="59"/>
                    <a:pt x="18" y="59"/>
                    <a:pt x="18" y="59"/>
                  </a:cubicBezTo>
                  <a:cubicBezTo>
                    <a:pt x="18" y="59"/>
                    <a:pt x="19" y="59"/>
                    <a:pt x="19" y="59"/>
                  </a:cubicBezTo>
                  <a:cubicBezTo>
                    <a:pt x="18" y="58"/>
                    <a:pt x="18" y="59"/>
                    <a:pt x="18" y="59"/>
                  </a:cubicBezTo>
                  <a:cubicBezTo>
                    <a:pt x="18" y="58"/>
                    <a:pt x="18" y="59"/>
                    <a:pt x="18" y="58"/>
                  </a:cubicBezTo>
                  <a:cubicBezTo>
                    <a:pt x="18" y="58"/>
                    <a:pt x="18" y="58"/>
                    <a:pt x="18" y="57"/>
                  </a:cubicBezTo>
                  <a:cubicBezTo>
                    <a:pt x="18" y="57"/>
                    <a:pt x="18" y="57"/>
                    <a:pt x="18" y="57"/>
                  </a:cubicBezTo>
                  <a:cubicBezTo>
                    <a:pt x="17" y="56"/>
                    <a:pt x="17" y="55"/>
                    <a:pt x="18" y="55"/>
                  </a:cubicBezTo>
                  <a:cubicBezTo>
                    <a:pt x="17" y="54"/>
                    <a:pt x="17" y="54"/>
                    <a:pt x="17" y="54"/>
                  </a:cubicBezTo>
                  <a:cubicBezTo>
                    <a:pt x="17" y="53"/>
                    <a:pt x="17" y="52"/>
                    <a:pt x="17" y="51"/>
                  </a:cubicBezTo>
                  <a:cubicBezTo>
                    <a:pt x="17" y="51"/>
                    <a:pt x="17" y="51"/>
                    <a:pt x="17" y="51"/>
                  </a:cubicBezTo>
                  <a:cubicBezTo>
                    <a:pt x="17" y="50"/>
                    <a:pt x="17" y="50"/>
                    <a:pt x="17" y="50"/>
                  </a:cubicBezTo>
                  <a:cubicBezTo>
                    <a:pt x="17" y="50"/>
                    <a:pt x="17" y="51"/>
                    <a:pt x="17" y="52"/>
                  </a:cubicBezTo>
                  <a:cubicBezTo>
                    <a:pt x="17" y="52"/>
                    <a:pt x="17" y="53"/>
                    <a:pt x="17" y="54"/>
                  </a:cubicBezTo>
                  <a:cubicBezTo>
                    <a:pt x="17" y="54"/>
                    <a:pt x="17" y="54"/>
                    <a:pt x="17" y="54"/>
                  </a:cubicBezTo>
                  <a:cubicBezTo>
                    <a:pt x="17" y="55"/>
                    <a:pt x="17" y="56"/>
                    <a:pt x="17" y="57"/>
                  </a:cubicBezTo>
                  <a:cubicBezTo>
                    <a:pt x="17" y="57"/>
                    <a:pt x="17" y="56"/>
                    <a:pt x="17" y="57"/>
                  </a:cubicBezTo>
                  <a:cubicBezTo>
                    <a:pt x="17" y="57"/>
                    <a:pt x="17" y="57"/>
                    <a:pt x="17" y="58"/>
                  </a:cubicBezTo>
                  <a:cubicBezTo>
                    <a:pt x="17" y="59"/>
                    <a:pt x="18" y="59"/>
                    <a:pt x="17" y="60"/>
                  </a:cubicBezTo>
                  <a:cubicBezTo>
                    <a:pt x="17" y="60"/>
                    <a:pt x="17" y="61"/>
                    <a:pt x="17" y="61"/>
                  </a:cubicBezTo>
                  <a:cubicBezTo>
                    <a:pt x="18" y="61"/>
                    <a:pt x="18" y="62"/>
                    <a:pt x="18" y="62"/>
                  </a:cubicBezTo>
                  <a:cubicBezTo>
                    <a:pt x="17" y="62"/>
                    <a:pt x="17" y="62"/>
                    <a:pt x="17" y="62"/>
                  </a:cubicBezTo>
                  <a:cubicBezTo>
                    <a:pt x="17" y="62"/>
                    <a:pt x="17" y="62"/>
                    <a:pt x="17" y="63"/>
                  </a:cubicBezTo>
                  <a:cubicBezTo>
                    <a:pt x="18" y="63"/>
                    <a:pt x="17" y="62"/>
                    <a:pt x="18" y="62"/>
                  </a:cubicBezTo>
                  <a:cubicBezTo>
                    <a:pt x="18" y="63"/>
                    <a:pt x="18" y="63"/>
                    <a:pt x="18" y="64"/>
                  </a:cubicBezTo>
                  <a:cubicBezTo>
                    <a:pt x="18" y="64"/>
                    <a:pt x="18" y="64"/>
                    <a:pt x="18" y="64"/>
                  </a:cubicBezTo>
                  <a:cubicBezTo>
                    <a:pt x="18" y="64"/>
                    <a:pt x="18" y="64"/>
                    <a:pt x="18" y="64"/>
                  </a:cubicBezTo>
                  <a:cubicBezTo>
                    <a:pt x="18" y="65"/>
                    <a:pt x="18" y="65"/>
                    <a:pt x="18" y="65"/>
                  </a:cubicBezTo>
                  <a:cubicBezTo>
                    <a:pt x="18" y="65"/>
                    <a:pt x="18" y="65"/>
                    <a:pt x="18" y="65"/>
                  </a:cubicBezTo>
                  <a:cubicBezTo>
                    <a:pt x="18" y="66"/>
                    <a:pt x="18" y="66"/>
                    <a:pt x="18" y="66"/>
                  </a:cubicBezTo>
                  <a:cubicBezTo>
                    <a:pt x="18" y="67"/>
                    <a:pt x="18" y="67"/>
                    <a:pt x="18" y="68"/>
                  </a:cubicBezTo>
                  <a:cubicBezTo>
                    <a:pt x="18" y="68"/>
                    <a:pt x="18" y="67"/>
                    <a:pt x="18" y="68"/>
                  </a:cubicBezTo>
                  <a:cubicBezTo>
                    <a:pt x="18" y="68"/>
                    <a:pt x="18" y="68"/>
                    <a:pt x="18" y="68"/>
                  </a:cubicBezTo>
                  <a:cubicBezTo>
                    <a:pt x="18" y="68"/>
                    <a:pt x="18" y="69"/>
                    <a:pt x="18" y="69"/>
                  </a:cubicBezTo>
                  <a:cubicBezTo>
                    <a:pt x="18" y="68"/>
                    <a:pt x="18" y="68"/>
                    <a:pt x="18" y="68"/>
                  </a:cubicBezTo>
                  <a:cubicBezTo>
                    <a:pt x="18" y="68"/>
                    <a:pt x="18" y="68"/>
                    <a:pt x="19" y="69"/>
                  </a:cubicBezTo>
                  <a:cubicBezTo>
                    <a:pt x="19" y="69"/>
                    <a:pt x="18" y="69"/>
                    <a:pt x="18" y="69"/>
                  </a:cubicBezTo>
                  <a:cubicBezTo>
                    <a:pt x="19" y="70"/>
                    <a:pt x="19" y="67"/>
                    <a:pt x="19" y="67"/>
                  </a:cubicBezTo>
                  <a:moveTo>
                    <a:pt x="19" y="73"/>
                  </a:moveTo>
                  <a:cubicBezTo>
                    <a:pt x="19" y="73"/>
                    <a:pt x="19" y="73"/>
                    <a:pt x="19" y="73"/>
                  </a:cubicBezTo>
                  <a:cubicBezTo>
                    <a:pt x="20" y="74"/>
                    <a:pt x="20" y="73"/>
                    <a:pt x="19" y="73"/>
                  </a:cubicBezTo>
                  <a:moveTo>
                    <a:pt x="21" y="78"/>
                  </a:moveTo>
                  <a:cubicBezTo>
                    <a:pt x="21" y="78"/>
                    <a:pt x="21" y="77"/>
                    <a:pt x="22" y="76"/>
                  </a:cubicBezTo>
                  <a:cubicBezTo>
                    <a:pt x="21" y="77"/>
                    <a:pt x="21" y="77"/>
                    <a:pt x="21" y="77"/>
                  </a:cubicBezTo>
                  <a:cubicBezTo>
                    <a:pt x="21" y="77"/>
                    <a:pt x="21" y="77"/>
                    <a:pt x="21" y="77"/>
                  </a:cubicBezTo>
                  <a:cubicBezTo>
                    <a:pt x="21" y="78"/>
                    <a:pt x="21" y="78"/>
                    <a:pt x="21" y="78"/>
                  </a:cubicBezTo>
                  <a:moveTo>
                    <a:pt x="19" y="79"/>
                  </a:moveTo>
                  <a:cubicBezTo>
                    <a:pt x="20" y="79"/>
                    <a:pt x="20" y="78"/>
                    <a:pt x="20" y="78"/>
                  </a:cubicBezTo>
                  <a:cubicBezTo>
                    <a:pt x="20" y="78"/>
                    <a:pt x="19" y="79"/>
                    <a:pt x="19" y="79"/>
                  </a:cubicBezTo>
                  <a:moveTo>
                    <a:pt x="19" y="79"/>
                  </a:moveTo>
                  <a:cubicBezTo>
                    <a:pt x="19" y="79"/>
                    <a:pt x="19" y="79"/>
                    <a:pt x="19" y="78"/>
                  </a:cubicBezTo>
                  <a:cubicBezTo>
                    <a:pt x="19" y="78"/>
                    <a:pt x="19" y="79"/>
                    <a:pt x="19" y="79"/>
                  </a:cubicBezTo>
                  <a:moveTo>
                    <a:pt x="14" y="75"/>
                  </a:moveTo>
                  <a:cubicBezTo>
                    <a:pt x="14" y="75"/>
                    <a:pt x="14" y="75"/>
                    <a:pt x="14" y="75"/>
                  </a:cubicBezTo>
                  <a:cubicBezTo>
                    <a:pt x="14" y="75"/>
                    <a:pt x="14" y="75"/>
                    <a:pt x="14" y="75"/>
                  </a:cubicBezTo>
                  <a:moveTo>
                    <a:pt x="13" y="75"/>
                  </a:moveTo>
                  <a:cubicBezTo>
                    <a:pt x="13" y="75"/>
                    <a:pt x="13" y="75"/>
                    <a:pt x="13" y="75"/>
                  </a:cubicBezTo>
                  <a:cubicBezTo>
                    <a:pt x="13" y="75"/>
                    <a:pt x="13" y="75"/>
                    <a:pt x="13" y="75"/>
                  </a:cubicBezTo>
                  <a:moveTo>
                    <a:pt x="13" y="76"/>
                  </a:moveTo>
                  <a:cubicBezTo>
                    <a:pt x="13" y="76"/>
                    <a:pt x="14" y="76"/>
                    <a:pt x="13" y="76"/>
                  </a:cubicBezTo>
                  <a:cubicBezTo>
                    <a:pt x="13" y="75"/>
                    <a:pt x="13" y="76"/>
                    <a:pt x="13" y="76"/>
                  </a:cubicBezTo>
                  <a:moveTo>
                    <a:pt x="14" y="81"/>
                  </a:moveTo>
                  <a:cubicBezTo>
                    <a:pt x="15" y="81"/>
                    <a:pt x="15" y="81"/>
                    <a:pt x="15" y="80"/>
                  </a:cubicBezTo>
                  <a:cubicBezTo>
                    <a:pt x="15" y="80"/>
                    <a:pt x="16" y="80"/>
                    <a:pt x="16" y="80"/>
                  </a:cubicBezTo>
                  <a:cubicBezTo>
                    <a:pt x="16" y="80"/>
                    <a:pt x="17" y="80"/>
                    <a:pt x="16" y="80"/>
                  </a:cubicBezTo>
                  <a:cubicBezTo>
                    <a:pt x="16" y="80"/>
                    <a:pt x="16" y="80"/>
                    <a:pt x="15" y="80"/>
                  </a:cubicBezTo>
                  <a:cubicBezTo>
                    <a:pt x="15" y="80"/>
                    <a:pt x="16" y="80"/>
                    <a:pt x="15" y="80"/>
                  </a:cubicBezTo>
                  <a:cubicBezTo>
                    <a:pt x="15" y="80"/>
                    <a:pt x="15" y="80"/>
                    <a:pt x="15" y="81"/>
                  </a:cubicBezTo>
                  <a:cubicBezTo>
                    <a:pt x="15" y="81"/>
                    <a:pt x="14" y="81"/>
                    <a:pt x="14" y="81"/>
                  </a:cubicBezTo>
                  <a:moveTo>
                    <a:pt x="13" y="76"/>
                  </a:moveTo>
                  <a:cubicBezTo>
                    <a:pt x="13" y="76"/>
                    <a:pt x="13" y="76"/>
                    <a:pt x="13" y="76"/>
                  </a:cubicBezTo>
                  <a:cubicBezTo>
                    <a:pt x="13" y="76"/>
                    <a:pt x="13" y="76"/>
                    <a:pt x="13" y="76"/>
                  </a:cubicBezTo>
                  <a:cubicBezTo>
                    <a:pt x="13" y="76"/>
                    <a:pt x="13" y="76"/>
                    <a:pt x="13" y="76"/>
                  </a:cubicBezTo>
                  <a:moveTo>
                    <a:pt x="10" y="81"/>
                  </a:moveTo>
                  <a:cubicBezTo>
                    <a:pt x="10" y="81"/>
                    <a:pt x="10" y="81"/>
                    <a:pt x="11" y="81"/>
                  </a:cubicBezTo>
                  <a:cubicBezTo>
                    <a:pt x="11" y="82"/>
                    <a:pt x="11" y="82"/>
                    <a:pt x="11" y="81"/>
                  </a:cubicBezTo>
                  <a:cubicBezTo>
                    <a:pt x="11" y="81"/>
                    <a:pt x="11" y="81"/>
                    <a:pt x="10" y="81"/>
                  </a:cubicBezTo>
                  <a:cubicBezTo>
                    <a:pt x="10" y="81"/>
                    <a:pt x="10" y="81"/>
                    <a:pt x="10" y="81"/>
                  </a:cubicBezTo>
                  <a:cubicBezTo>
                    <a:pt x="10" y="81"/>
                    <a:pt x="10" y="81"/>
                    <a:pt x="10" y="81"/>
                  </a:cubicBezTo>
                  <a:moveTo>
                    <a:pt x="9" y="80"/>
                  </a:moveTo>
                  <a:cubicBezTo>
                    <a:pt x="9" y="80"/>
                    <a:pt x="9" y="80"/>
                    <a:pt x="9" y="80"/>
                  </a:cubicBezTo>
                  <a:cubicBezTo>
                    <a:pt x="9" y="80"/>
                    <a:pt x="9" y="80"/>
                    <a:pt x="9" y="80"/>
                  </a:cubicBezTo>
                  <a:moveTo>
                    <a:pt x="6" y="73"/>
                  </a:moveTo>
                  <a:cubicBezTo>
                    <a:pt x="6" y="73"/>
                    <a:pt x="6" y="73"/>
                    <a:pt x="6" y="73"/>
                  </a:cubicBezTo>
                  <a:cubicBezTo>
                    <a:pt x="6" y="74"/>
                    <a:pt x="6" y="74"/>
                    <a:pt x="6" y="74"/>
                  </a:cubicBezTo>
                  <a:cubicBezTo>
                    <a:pt x="6" y="74"/>
                    <a:pt x="6" y="74"/>
                    <a:pt x="6" y="74"/>
                  </a:cubicBezTo>
                  <a:cubicBezTo>
                    <a:pt x="5" y="74"/>
                    <a:pt x="6" y="74"/>
                    <a:pt x="6" y="75"/>
                  </a:cubicBezTo>
                  <a:cubicBezTo>
                    <a:pt x="6" y="74"/>
                    <a:pt x="6" y="75"/>
                    <a:pt x="6" y="75"/>
                  </a:cubicBezTo>
                  <a:cubicBezTo>
                    <a:pt x="6" y="74"/>
                    <a:pt x="6" y="74"/>
                    <a:pt x="6" y="73"/>
                  </a:cubicBezTo>
                  <a:moveTo>
                    <a:pt x="5" y="66"/>
                  </a:moveTo>
                  <a:cubicBezTo>
                    <a:pt x="5" y="66"/>
                    <a:pt x="5" y="66"/>
                    <a:pt x="5" y="66"/>
                  </a:cubicBezTo>
                  <a:cubicBezTo>
                    <a:pt x="5" y="66"/>
                    <a:pt x="5" y="66"/>
                    <a:pt x="5" y="66"/>
                  </a:cubicBezTo>
                  <a:cubicBezTo>
                    <a:pt x="5" y="66"/>
                    <a:pt x="5" y="66"/>
                    <a:pt x="5" y="66"/>
                  </a:cubicBezTo>
                  <a:moveTo>
                    <a:pt x="5" y="64"/>
                  </a:moveTo>
                  <a:cubicBezTo>
                    <a:pt x="5" y="64"/>
                    <a:pt x="4" y="64"/>
                    <a:pt x="5" y="65"/>
                  </a:cubicBezTo>
                  <a:cubicBezTo>
                    <a:pt x="5" y="65"/>
                    <a:pt x="5" y="65"/>
                    <a:pt x="5" y="65"/>
                  </a:cubicBezTo>
                  <a:cubicBezTo>
                    <a:pt x="5" y="65"/>
                    <a:pt x="5" y="65"/>
                    <a:pt x="5" y="66"/>
                  </a:cubicBezTo>
                  <a:cubicBezTo>
                    <a:pt x="5" y="65"/>
                    <a:pt x="5" y="65"/>
                    <a:pt x="5" y="64"/>
                  </a:cubicBezTo>
                  <a:cubicBezTo>
                    <a:pt x="5" y="64"/>
                    <a:pt x="5" y="64"/>
                    <a:pt x="5" y="64"/>
                  </a:cubicBezTo>
                  <a:cubicBezTo>
                    <a:pt x="5" y="64"/>
                    <a:pt x="5" y="64"/>
                    <a:pt x="5" y="64"/>
                  </a:cubicBezTo>
                  <a:cubicBezTo>
                    <a:pt x="5" y="63"/>
                    <a:pt x="5" y="63"/>
                    <a:pt x="5" y="64"/>
                  </a:cubicBezTo>
                  <a:moveTo>
                    <a:pt x="11" y="47"/>
                  </a:moveTo>
                  <a:cubicBezTo>
                    <a:pt x="11" y="48"/>
                    <a:pt x="11" y="48"/>
                    <a:pt x="11" y="48"/>
                  </a:cubicBezTo>
                  <a:cubicBezTo>
                    <a:pt x="11" y="48"/>
                    <a:pt x="11" y="48"/>
                    <a:pt x="12" y="48"/>
                  </a:cubicBezTo>
                  <a:cubicBezTo>
                    <a:pt x="11" y="48"/>
                    <a:pt x="12" y="48"/>
                    <a:pt x="11" y="47"/>
                  </a:cubicBezTo>
                  <a:moveTo>
                    <a:pt x="11" y="47"/>
                  </a:moveTo>
                  <a:cubicBezTo>
                    <a:pt x="11" y="47"/>
                    <a:pt x="11" y="47"/>
                    <a:pt x="11" y="47"/>
                  </a:cubicBezTo>
                  <a:cubicBezTo>
                    <a:pt x="11" y="47"/>
                    <a:pt x="12" y="47"/>
                    <a:pt x="12" y="47"/>
                  </a:cubicBezTo>
                  <a:cubicBezTo>
                    <a:pt x="11" y="47"/>
                    <a:pt x="11" y="47"/>
                    <a:pt x="11" y="47"/>
                  </a:cubicBezTo>
                  <a:moveTo>
                    <a:pt x="11" y="46"/>
                  </a:moveTo>
                  <a:cubicBezTo>
                    <a:pt x="11" y="46"/>
                    <a:pt x="11" y="46"/>
                    <a:pt x="12" y="46"/>
                  </a:cubicBezTo>
                  <a:cubicBezTo>
                    <a:pt x="11" y="46"/>
                    <a:pt x="12" y="46"/>
                    <a:pt x="11" y="46"/>
                  </a:cubicBezTo>
                  <a:moveTo>
                    <a:pt x="8" y="43"/>
                  </a:moveTo>
                  <a:cubicBezTo>
                    <a:pt x="8" y="43"/>
                    <a:pt x="8" y="44"/>
                    <a:pt x="8" y="44"/>
                  </a:cubicBezTo>
                  <a:cubicBezTo>
                    <a:pt x="8" y="43"/>
                    <a:pt x="8" y="43"/>
                    <a:pt x="8" y="43"/>
                  </a:cubicBezTo>
                  <a:moveTo>
                    <a:pt x="12" y="43"/>
                  </a:moveTo>
                  <a:cubicBezTo>
                    <a:pt x="12" y="43"/>
                    <a:pt x="11" y="43"/>
                    <a:pt x="12" y="43"/>
                  </a:cubicBezTo>
                  <a:cubicBezTo>
                    <a:pt x="12" y="43"/>
                    <a:pt x="12" y="43"/>
                    <a:pt x="12" y="43"/>
                  </a:cubicBezTo>
                  <a:moveTo>
                    <a:pt x="10" y="34"/>
                  </a:moveTo>
                  <a:cubicBezTo>
                    <a:pt x="10" y="34"/>
                    <a:pt x="10" y="35"/>
                    <a:pt x="10" y="35"/>
                  </a:cubicBezTo>
                  <a:cubicBezTo>
                    <a:pt x="10" y="35"/>
                    <a:pt x="10" y="35"/>
                    <a:pt x="10" y="35"/>
                  </a:cubicBezTo>
                  <a:cubicBezTo>
                    <a:pt x="10" y="35"/>
                    <a:pt x="10" y="34"/>
                    <a:pt x="10" y="34"/>
                  </a:cubicBezTo>
                  <a:moveTo>
                    <a:pt x="10" y="33"/>
                  </a:moveTo>
                  <a:cubicBezTo>
                    <a:pt x="10" y="34"/>
                    <a:pt x="10" y="34"/>
                    <a:pt x="10" y="34"/>
                  </a:cubicBezTo>
                  <a:cubicBezTo>
                    <a:pt x="11" y="34"/>
                    <a:pt x="10" y="34"/>
                    <a:pt x="10" y="34"/>
                  </a:cubicBezTo>
                  <a:cubicBezTo>
                    <a:pt x="11" y="35"/>
                    <a:pt x="11" y="34"/>
                    <a:pt x="10" y="33"/>
                  </a:cubicBezTo>
                  <a:moveTo>
                    <a:pt x="13" y="29"/>
                  </a:moveTo>
                  <a:cubicBezTo>
                    <a:pt x="13" y="29"/>
                    <a:pt x="13" y="30"/>
                    <a:pt x="13" y="30"/>
                  </a:cubicBezTo>
                  <a:cubicBezTo>
                    <a:pt x="13" y="30"/>
                    <a:pt x="13" y="29"/>
                    <a:pt x="13" y="29"/>
                  </a:cubicBezTo>
                  <a:moveTo>
                    <a:pt x="15" y="25"/>
                  </a:moveTo>
                  <a:cubicBezTo>
                    <a:pt x="15" y="25"/>
                    <a:pt x="15" y="25"/>
                    <a:pt x="15" y="25"/>
                  </a:cubicBezTo>
                  <a:cubicBezTo>
                    <a:pt x="15" y="26"/>
                    <a:pt x="15" y="25"/>
                    <a:pt x="15" y="25"/>
                  </a:cubicBezTo>
                  <a:cubicBezTo>
                    <a:pt x="15" y="25"/>
                    <a:pt x="15" y="25"/>
                    <a:pt x="15" y="25"/>
                  </a:cubicBezTo>
                  <a:cubicBezTo>
                    <a:pt x="15" y="25"/>
                    <a:pt x="15" y="25"/>
                    <a:pt x="15" y="25"/>
                  </a:cubicBezTo>
                  <a:moveTo>
                    <a:pt x="16" y="24"/>
                  </a:moveTo>
                  <a:cubicBezTo>
                    <a:pt x="15" y="24"/>
                    <a:pt x="15" y="24"/>
                    <a:pt x="15" y="24"/>
                  </a:cubicBezTo>
                  <a:cubicBezTo>
                    <a:pt x="15" y="24"/>
                    <a:pt x="16" y="25"/>
                    <a:pt x="16" y="24"/>
                  </a:cubicBezTo>
                  <a:moveTo>
                    <a:pt x="14" y="23"/>
                  </a:moveTo>
                  <a:cubicBezTo>
                    <a:pt x="14" y="24"/>
                    <a:pt x="13" y="25"/>
                    <a:pt x="14" y="25"/>
                  </a:cubicBezTo>
                  <a:cubicBezTo>
                    <a:pt x="14" y="25"/>
                    <a:pt x="14" y="25"/>
                    <a:pt x="14" y="24"/>
                  </a:cubicBezTo>
                  <a:cubicBezTo>
                    <a:pt x="14" y="24"/>
                    <a:pt x="14" y="23"/>
                    <a:pt x="14" y="23"/>
                  </a:cubicBezTo>
                  <a:moveTo>
                    <a:pt x="16" y="20"/>
                  </a:moveTo>
                  <a:cubicBezTo>
                    <a:pt x="16" y="20"/>
                    <a:pt x="16" y="20"/>
                    <a:pt x="16" y="19"/>
                  </a:cubicBezTo>
                  <a:cubicBezTo>
                    <a:pt x="16" y="20"/>
                    <a:pt x="16" y="20"/>
                    <a:pt x="16" y="20"/>
                  </a:cubicBezTo>
                  <a:close/>
                  <a:moveTo>
                    <a:pt x="17" y="21"/>
                  </a:moveTo>
                  <a:cubicBezTo>
                    <a:pt x="16" y="21"/>
                    <a:pt x="16" y="21"/>
                    <a:pt x="16" y="22"/>
                  </a:cubicBezTo>
                  <a:cubicBezTo>
                    <a:pt x="17" y="22"/>
                    <a:pt x="17" y="22"/>
                    <a:pt x="17" y="22"/>
                  </a:cubicBezTo>
                  <a:cubicBezTo>
                    <a:pt x="17" y="22"/>
                    <a:pt x="17" y="21"/>
                    <a:pt x="17" y="21"/>
                  </a:cubicBezTo>
                  <a:moveTo>
                    <a:pt x="18" y="20"/>
                  </a:moveTo>
                  <a:cubicBezTo>
                    <a:pt x="18" y="20"/>
                    <a:pt x="17" y="20"/>
                    <a:pt x="17" y="20"/>
                  </a:cubicBezTo>
                  <a:cubicBezTo>
                    <a:pt x="17" y="20"/>
                    <a:pt x="18" y="20"/>
                    <a:pt x="18" y="20"/>
                  </a:cubicBezTo>
                  <a:moveTo>
                    <a:pt x="18" y="20"/>
                  </a:moveTo>
                  <a:cubicBezTo>
                    <a:pt x="17" y="19"/>
                    <a:pt x="17" y="20"/>
                    <a:pt x="17" y="21"/>
                  </a:cubicBezTo>
                  <a:cubicBezTo>
                    <a:pt x="17" y="21"/>
                    <a:pt x="17" y="21"/>
                    <a:pt x="17" y="21"/>
                  </a:cubicBezTo>
                  <a:cubicBezTo>
                    <a:pt x="17" y="20"/>
                    <a:pt x="17" y="20"/>
                    <a:pt x="18" y="20"/>
                  </a:cubicBezTo>
                  <a:moveTo>
                    <a:pt x="18" y="59"/>
                  </a:moveTo>
                  <a:cubicBezTo>
                    <a:pt x="18" y="59"/>
                    <a:pt x="18" y="59"/>
                    <a:pt x="18" y="59"/>
                  </a:cubicBezTo>
                  <a:cubicBezTo>
                    <a:pt x="18" y="59"/>
                    <a:pt x="18" y="59"/>
                    <a:pt x="18" y="59"/>
                  </a:cubicBezTo>
                  <a:cubicBezTo>
                    <a:pt x="18" y="59"/>
                    <a:pt x="18" y="59"/>
                    <a:pt x="18" y="59"/>
                  </a:cubicBezTo>
                  <a:cubicBezTo>
                    <a:pt x="18" y="59"/>
                    <a:pt x="18" y="59"/>
                    <a:pt x="18" y="59"/>
                  </a:cubicBezTo>
                  <a:moveTo>
                    <a:pt x="60" y="27"/>
                  </a:moveTo>
                  <a:cubicBezTo>
                    <a:pt x="59" y="27"/>
                    <a:pt x="59" y="26"/>
                    <a:pt x="59" y="26"/>
                  </a:cubicBezTo>
                  <a:cubicBezTo>
                    <a:pt x="60" y="26"/>
                    <a:pt x="60" y="27"/>
                    <a:pt x="60" y="27"/>
                  </a:cubicBezTo>
                  <a:moveTo>
                    <a:pt x="4" y="62"/>
                  </a:moveTo>
                  <a:cubicBezTo>
                    <a:pt x="4" y="61"/>
                    <a:pt x="4" y="60"/>
                    <a:pt x="4" y="60"/>
                  </a:cubicBezTo>
                  <a:cubicBezTo>
                    <a:pt x="4" y="60"/>
                    <a:pt x="4" y="60"/>
                    <a:pt x="4" y="60"/>
                  </a:cubicBezTo>
                  <a:cubicBezTo>
                    <a:pt x="4" y="61"/>
                    <a:pt x="4" y="61"/>
                    <a:pt x="4" y="62"/>
                  </a:cubicBezTo>
                  <a:moveTo>
                    <a:pt x="5" y="44"/>
                  </a:moveTo>
                  <a:cubicBezTo>
                    <a:pt x="4" y="43"/>
                    <a:pt x="5" y="43"/>
                    <a:pt x="5" y="42"/>
                  </a:cubicBezTo>
                  <a:cubicBezTo>
                    <a:pt x="5" y="42"/>
                    <a:pt x="5" y="43"/>
                    <a:pt x="5" y="44"/>
                  </a:cubicBezTo>
                  <a:moveTo>
                    <a:pt x="50" y="19"/>
                  </a:moveTo>
                  <a:cubicBezTo>
                    <a:pt x="50" y="19"/>
                    <a:pt x="49" y="18"/>
                    <a:pt x="49" y="18"/>
                  </a:cubicBezTo>
                  <a:cubicBezTo>
                    <a:pt x="49" y="17"/>
                    <a:pt x="49" y="17"/>
                    <a:pt x="49" y="17"/>
                  </a:cubicBezTo>
                  <a:cubicBezTo>
                    <a:pt x="49" y="18"/>
                    <a:pt x="50" y="18"/>
                    <a:pt x="50" y="19"/>
                  </a:cubicBezTo>
                  <a:moveTo>
                    <a:pt x="58" y="31"/>
                  </a:moveTo>
                  <a:cubicBezTo>
                    <a:pt x="58" y="31"/>
                    <a:pt x="58" y="31"/>
                    <a:pt x="58" y="31"/>
                  </a:cubicBezTo>
                  <a:cubicBezTo>
                    <a:pt x="58" y="31"/>
                    <a:pt x="58" y="30"/>
                    <a:pt x="59" y="30"/>
                  </a:cubicBezTo>
                  <a:cubicBezTo>
                    <a:pt x="59" y="31"/>
                    <a:pt x="59" y="31"/>
                    <a:pt x="58" y="31"/>
                  </a:cubicBezTo>
                  <a:moveTo>
                    <a:pt x="51" y="21"/>
                  </a:moveTo>
                  <a:cubicBezTo>
                    <a:pt x="51" y="21"/>
                    <a:pt x="50" y="20"/>
                    <a:pt x="50" y="20"/>
                  </a:cubicBezTo>
                  <a:cubicBezTo>
                    <a:pt x="51" y="20"/>
                    <a:pt x="51" y="21"/>
                    <a:pt x="51" y="21"/>
                  </a:cubicBezTo>
                  <a:moveTo>
                    <a:pt x="45" y="13"/>
                  </a:moveTo>
                  <a:cubicBezTo>
                    <a:pt x="46" y="13"/>
                    <a:pt x="46" y="14"/>
                    <a:pt x="47" y="14"/>
                  </a:cubicBezTo>
                  <a:cubicBezTo>
                    <a:pt x="46" y="14"/>
                    <a:pt x="45" y="13"/>
                    <a:pt x="44" y="12"/>
                  </a:cubicBezTo>
                  <a:cubicBezTo>
                    <a:pt x="44" y="11"/>
                    <a:pt x="45" y="12"/>
                    <a:pt x="45" y="13"/>
                  </a:cubicBezTo>
                  <a:moveTo>
                    <a:pt x="58" y="32"/>
                  </a:moveTo>
                  <a:cubicBezTo>
                    <a:pt x="58" y="31"/>
                    <a:pt x="58" y="31"/>
                    <a:pt x="58" y="31"/>
                  </a:cubicBezTo>
                  <a:cubicBezTo>
                    <a:pt x="58" y="31"/>
                    <a:pt x="58" y="32"/>
                    <a:pt x="58" y="32"/>
                  </a:cubicBezTo>
                  <a:moveTo>
                    <a:pt x="59" y="35"/>
                  </a:moveTo>
                  <a:cubicBezTo>
                    <a:pt x="59" y="35"/>
                    <a:pt x="59" y="35"/>
                    <a:pt x="59" y="35"/>
                  </a:cubicBezTo>
                  <a:cubicBezTo>
                    <a:pt x="59" y="35"/>
                    <a:pt x="59" y="35"/>
                    <a:pt x="59" y="35"/>
                  </a:cubicBezTo>
                  <a:moveTo>
                    <a:pt x="58" y="34"/>
                  </a:moveTo>
                  <a:cubicBezTo>
                    <a:pt x="58" y="33"/>
                    <a:pt x="58" y="33"/>
                    <a:pt x="58" y="32"/>
                  </a:cubicBezTo>
                  <a:cubicBezTo>
                    <a:pt x="58" y="32"/>
                    <a:pt x="58" y="33"/>
                    <a:pt x="59" y="33"/>
                  </a:cubicBezTo>
                  <a:cubicBezTo>
                    <a:pt x="58" y="33"/>
                    <a:pt x="58" y="33"/>
                    <a:pt x="58" y="34"/>
                  </a:cubicBezTo>
                  <a:moveTo>
                    <a:pt x="57" y="21"/>
                  </a:moveTo>
                  <a:cubicBezTo>
                    <a:pt x="57" y="21"/>
                    <a:pt x="57" y="21"/>
                    <a:pt x="57" y="20"/>
                  </a:cubicBezTo>
                  <a:cubicBezTo>
                    <a:pt x="57" y="20"/>
                    <a:pt x="56" y="20"/>
                    <a:pt x="56" y="19"/>
                  </a:cubicBezTo>
                  <a:cubicBezTo>
                    <a:pt x="56" y="19"/>
                    <a:pt x="56" y="19"/>
                    <a:pt x="57" y="19"/>
                  </a:cubicBezTo>
                  <a:cubicBezTo>
                    <a:pt x="57" y="20"/>
                    <a:pt x="57" y="20"/>
                    <a:pt x="57" y="20"/>
                  </a:cubicBezTo>
                  <a:cubicBezTo>
                    <a:pt x="57" y="20"/>
                    <a:pt x="58" y="21"/>
                    <a:pt x="57" y="21"/>
                  </a:cubicBezTo>
                  <a:moveTo>
                    <a:pt x="30" y="52"/>
                  </a:moveTo>
                  <a:cubicBezTo>
                    <a:pt x="30" y="52"/>
                    <a:pt x="29" y="52"/>
                    <a:pt x="28" y="52"/>
                  </a:cubicBezTo>
                  <a:cubicBezTo>
                    <a:pt x="28" y="52"/>
                    <a:pt x="29" y="52"/>
                    <a:pt x="30" y="52"/>
                  </a:cubicBezTo>
                  <a:cubicBezTo>
                    <a:pt x="30" y="52"/>
                    <a:pt x="30" y="52"/>
                    <a:pt x="30" y="52"/>
                  </a:cubicBezTo>
                  <a:moveTo>
                    <a:pt x="13" y="74"/>
                  </a:moveTo>
                  <a:cubicBezTo>
                    <a:pt x="13" y="74"/>
                    <a:pt x="13" y="74"/>
                    <a:pt x="13" y="74"/>
                  </a:cubicBezTo>
                  <a:cubicBezTo>
                    <a:pt x="13" y="74"/>
                    <a:pt x="13" y="74"/>
                    <a:pt x="13" y="74"/>
                  </a:cubicBezTo>
                  <a:cubicBezTo>
                    <a:pt x="13" y="74"/>
                    <a:pt x="13" y="74"/>
                    <a:pt x="13" y="74"/>
                  </a:cubicBezTo>
                  <a:moveTo>
                    <a:pt x="56" y="52"/>
                  </a:moveTo>
                  <a:cubicBezTo>
                    <a:pt x="56" y="52"/>
                    <a:pt x="56" y="53"/>
                    <a:pt x="56" y="54"/>
                  </a:cubicBezTo>
                  <a:cubicBezTo>
                    <a:pt x="56" y="54"/>
                    <a:pt x="56" y="55"/>
                    <a:pt x="56" y="55"/>
                  </a:cubicBezTo>
                  <a:cubicBezTo>
                    <a:pt x="56" y="54"/>
                    <a:pt x="56" y="53"/>
                    <a:pt x="56" y="52"/>
                  </a:cubicBezTo>
                  <a:moveTo>
                    <a:pt x="12" y="74"/>
                  </a:moveTo>
                  <a:cubicBezTo>
                    <a:pt x="12" y="74"/>
                    <a:pt x="12" y="74"/>
                    <a:pt x="12" y="74"/>
                  </a:cubicBezTo>
                  <a:cubicBezTo>
                    <a:pt x="12" y="74"/>
                    <a:pt x="12" y="74"/>
                    <a:pt x="12" y="74"/>
                  </a:cubicBezTo>
                  <a:cubicBezTo>
                    <a:pt x="12" y="74"/>
                    <a:pt x="12" y="74"/>
                    <a:pt x="12" y="74"/>
                  </a:cubicBezTo>
                  <a:cubicBezTo>
                    <a:pt x="12" y="74"/>
                    <a:pt x="12" y="74"/>
                    <a:pt x="12" y="74"/>
                  </a:cubicBezTo>
                  <a:cubicBezTo>
                    <a:pt x="12" y="77"/>
                    <a:pt x="12" y="75"/>
                    <a:pt x="12" y="76"/>
                  </a:cubicBezTo>
                  <a:cubicBezTo>
                    <a:pt x="12" y="76"/>
                    <a:pt x="12" y="76"/>
                    <a:pt x="12" y="76"/>
                  </a:cubicBezTo>
                  <a:cubicBezTo>
                    <a:pt x="12" y="76"/>
                    <a:pt x="12" y="76"/>
                    <a:pt x="12" y="76"/>
                  </a:cubicBezTo>
                  <a:cubicBezTo>
                    <a:pt x="12" y="76"/>
                    <a:pt x="12" y="76"/>
                    <a:pt x="12" y="76"/>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4"/>
                    <a:pt x="12" y="74"/>
                    <a:pt x="12" y="74"/>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6"/>
                    <a:pt x="12" y="76"/>
                    <a:pt x="12" y="76"/>
                  </a:cubicBezTo>
                  <a:cubicBezTo>
                    <a:pt x="12" y="76"/>
                    <a:pt x="12" y="76"/>
                    <a:pt x="12" y="76"/>
                  </a:cubicBezTo>
                  <a:cubicBezTo>
                    <a:pt x="12" y="76"/>
                    <a:pt x="12" y="76"/>
                    <a:pt x="12" y="76"/>
                  </a:cubicBezTo>
                  <a:cubicBezTo>
                    <a:pt x="12" y="76"/>
                    <a:pt x="12" y="76"/>
                    <a:pt x="12" y="76"/>
                  </a:cubicBezTo>
                  <a:cubicBezTo>
                    <a:pt x="12" y="77"/>
                    <a:pt x="12" y="74"/>
                    <a:pt x="12" y="74"/>
                  </a:cubicBezTo>
                  <a:cubicBezTo>
                    <a:pt x="12" y="74"/>
                    <a:pt x="12" y="74"/>
                    <a:pt x="12" y="74"/>
                  </a:cubicBezTo>
                  <a:cubicBezTo>
                    <a:pt x="12" y="74"/>
                    <a:pt x="12" y="74"/>
                    <a:pt x="12" y="74"/>
                  </a:cubicBezTo>
                  <a:moveTo>
                    <a:pt x="11" y="49"/>
                  </a:moveTo>
                  <a:cubicBezTo>
                    <a:pt x="11" y="50"/>
                    <a:pt x="11" y="48"/>
                    <a:pt x="11" y="47"/>
                  </a:cubicBezTo>
                  <a:cubicBezTo>
                    <a:pt x="11" y="47"/>
                    <a:pt x="11" y="47"/>
                    <a:pt x="11" y="47"/>
                  </a:cubicBezTo>
                  <a:cubicBezTo>
                    <a:pt x="12" y="47"/>
                    <a:pt x="11" y="49"/>
                    <a:pt x="11" y="49"/>
                  </a:cubicBezTo>
                  <a:moveTo>
                    <a:pt x="14" y="75"/>
                  </a:moveTo>
                  <a:cubicBezTo>
                    <a:pt x="14" y="75"/>
                    <a:pt x="14" y="75"/>
                    <a:pt x="14" y="75"/>
                  </a:cubicBezTo>
                  <a:cubicBezTo>
                    <a:pt x="14" y="75"/>
                    <a:pt x="14" y="75"/>
                    <a:pt x="14" y="75"/>
                  </a:cubicBezTo>
                  <a:moveTo>
                    <a:pt x="12" y="75"/>
                  </a:move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6"/>
                    <a:pt x="12" y="75"/>
                    <a:pt x="12" y="76"/>
                  </a:cubicBezTo>
                  <a:cubicBezTo>
                    <a:pt x="12" y="76"/>
                    <a:pt x="12" y="76"/>
                    <a:pt x="12" y="76"/>
                  </a:cubicBezTo>
                  <a:cubicBezTo>
                    <a:pt x="12" y="76"/>
                    <a:pt x="12" y="76"/>
                    <a:pt x="12" y="76"/>
                  </a:cubicBezTo>
                  <a:cubicBezTo>
                    <a:pt x="12" y="75"/>
                    <a:pt x="12" y="75"/>
                    <a:pt x="12" y="75"/>
                  </a:cubicBezTo>
                  <a:cubicBezTo>
                    <a:pt x="12" y="75"/>
                    <a:pt x="12" y="75"/>
                    <a:pt x="12" y="75"/>
                  </a:cubicBezTo>
                  <a:cubicBezTo>
                    <a:pt x="12" y="75"/>
                    <a:pt x="12" y="75"/>
                    <a:pt x="12" y="75"/>
                  </a:cubicBezTo>
                  <a:cubicBezTo>
                    <a:pt x="12" y="75"/>
                    <a:pt x="12" y="75"/>
                    <a:pt x="12" y="75"/>
                  </a:cubicBezTo>
                  <a:cubicBezTo>
                    <a:pt x="12" y="76"/>
                    <a:pt x="12" y="76"/>
                    <a:pt x="12" y="76"/>
                  </a:cubicBezTo>
                  <a:cubicBezTo>
                    <a:pt x="12" y="76"/>
                    <a:pt x="12" y="76"/>
                    <a:pt x="12" y="76"/>
                  </a:cubicBezTo>
                  <a:cubicBezTo>
                    <a:pt x="12" y="76"/>
                    <a:pt x="12" y="76"/>
                    <a:pt x="12" y="76"/>
                  </a:cubicBezTo>
                  <a:cubicBezTo>
                    <a:pt x="12" y="76"/>
                    <a:pt x="12" y="76"/>
                    <a:pt x="12" y="76"/>
                  </a:cubicBezTo>
                  <a:cubicBezTo>
                    <a:pt x="12" y="76"/>
                    <a:pt x="12" y="76"/>
                    <a:pt x="12" y="76"/>
                  </a:cubicBezTo>
                  <a:cubicBezTo>
                    <a:pt x="12" y="74"/>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moveTo>
                    <a:pt x="12" y="75"/>
                  </a:moveTo>
                  <a:cubicBezTo>
                    <a:pt x="12" y="75"/>
                    <a:pt x="12" y="75"/>
                    <a:pt x="12" y="75"/>
                  </a:cubicBezTo>
                  <a:cubicBezTo>
                    <a:pt x="12" y="75"/>
                    <a:pt x="12" y="75"/>
                    <a:pt x="12" y="75"/>
                  </a:cubicBezTo>
                  <a:cubicBezTo>
                    <a:pt x="12" y="75"/>
                    <a:pt x="12" y="75"/>
                    <a:pt x="12" y="75"/>
                  </a:cubicBezTo>
                  <a:moveTo>
                    <a:pt x="12" y="75"/>
                  </a:moveTo>
                  <a:cubicBezTo>
                    <a:pt x="12" y="75"/>
                    <a:pt x="12" y="75"/>
                    <a:pt x="12" y="76"/>
                  </a:cubicBezTo>
                  <a:cubicBezTo>
                    <a:pt x="12" y="75"/>
                    <a:pt x="12" y="76"/>
                    <a:pt x="12" y="75"/>
                  </a:cubicBezTo>
                  <a:moveTo>
                    <a:pt x="12" y="76"/>
                  </a:move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5"/>
                    <a:pt x="12" y="75"/>
                    <a:pt x="12" y="75"/>
                  </a:cubicBezTo>
                  <a:cubicBezTo>
                    <a:pt x="12" y="76"/>
                    <a:pt x="12" y="76"/>
                    <a:pt x="12" y="76"/>
                  </a:cubicBezTo>
                  <a:moveTo>
                    <a:pt x="36" y="52"/>
                  </a:moveTo>
                  <a:cubicBezTo>
                    <a:pt x="36" y="52"/>
                    <a:pt x="35" y="52"/>
                    <a:pt x="35" y="52"/>
                  </a:cubicBezTo>
                  <a:cubicBezTo>
                    <a:pt x="34" y="52"/>
                    <a:pt x="33" y="52"/>
                    <a:pt x="32" y="52"/>
                  </a:cubicBezTo>
                  <a:cubicBezTo>
                    <a:pt x="31" y="52"/>
                    <a:pt x="31" y="52"/>
                    <a:pt x="31" y="52"/>
                  </a:cubicBezTo>
                  <a:cubicBezTo>
                    <a:pt x="32" y="52"/>
                    <a:pt x="33" y="52"/>
                    <a:pt x="34" y="52"/>
                  </a:cubicBezTo>
                  <a:cubicBezTo>
                    <a:pt x="34" y="52"/>
                    <a:pt x="35" y="52"/>
                    <a:pt x="36" y="52"/>
                  </a:cubicBezTo>
                  <a:moveTo>
                    <a:pt x="26" y="53"/>
                  </a:moveTo>
                  <a:cubicBezTo>
                    <a:pt x="26" y="53"/>
                    <a:pt x="25" y="53"/>
                    <a:pt x="25" y="53"/>
                  </a:cubicBezTo>
                  <a:cubicBezTo>
                    <a:pt x="25" y="53"/>
                    <a:pt x="25" y="53"/>
                    <a:pt x="25" y="53"/>
                  </a:cubicBezTo>
                  <a:cubicBezTo>
                    <a:pt x="25" y="53"/>
                    <a:pt x="25" y="52"/>
                    <a:pt x="25" y="52"/>
                  </a:cubicBezTo>
                  <a:cubicBezTo>
                    <a:pt x="25" y="52"/>
                    <a:pt x="25" y="52"/>
                    <a:pt x="25" y="53"/>
                  </a:cubicBezTo>
                  <a:cubicBezTo>
                    <a:pt x="26" y="53"/>
                    <a:pt x="26" y="53"/>
                    <a:pt x="26" y="53"/>
                  </a:cubicBezTo>
                  <a:moveTo>
                    <a:pt x="21" y="53"/>
                  </a:moveTo>
                  <a:cubicBezTo>
                    <a:pt x="21" y="53"/>
                    <a:pt x="21" y="53"/>
                    <a:pt x="21" y="54"/>
                  </a:cubicBezTo>
                  <a:cubicBezTo>
                    <a:pt x="21" y="54"/>
                    <a:pt x="21" y="54"/>
                    <a:pt x="21" y="54"/>
                  </a:cubicBezTo>
                  <a:cubicBezTo>
                    <a:pt x="21" y="53"/>
                    <a:pt x="21" y="53"/>
                    <a:pt x="21" y="53"/>
                  </a:cubicBezTo>
                  <a:cubicBezTo>
                    <a:pt x="21" y="53"/>
                    <a:pt x="21" y="53"/>
                    <a:pt x="21" y="53"/>
                  </a:cubicBezTo>
                  <a:moveTo>
                    <a:pt x="25" y="53"/>
                  </a:moveTo>
                  <a:cubicBezTo>
                    <a:pt x="25" y="53"/>
                    <a:pt x="24" y="53"/>
                    <a:pt x="24" y="53"/>
                  </a:cubicBezTo>
                  <a:cubicBezTo>
                    <a:pt x="24" y="53"/>
                    <a:pt x="24" y="53"/>
                    <a:pt x="25" y="53"/>
                  </a:cubicBezTo>
                  <a:moveTo>
                    <a:pt x="44" y="52"/>
                  </a:moveTo>
                  <a:cubicBezTo>
                    <a:pt x="43" y="53"/>
                    <a:pt x="43" y="52"/>
                    <a:pt x="43" y="52"/>
                  </a:cubicBezTo>
                  <a:cubicBezTo>
                    <a:pt x="43" y="52"/>
                    <a:pt x="43" y="52"/>
                    <a:pt x="44" y="52"/>
                  </a:cubicBezTo>
                  <a:moveTo>
                    <a:pt x="47" y="58"/>
                  </a:moveTo>
                  <a:cubicBezTo>
                    <a:pt x="46" y="58"/>
                    <a:pt x="46" y="57"/>
                    <a:pt x="46" y="57"/>
                  </a:cubicBezTo>
                  <a:cubicBezTo>
                    <a:pt x="46" y="57"/>
                    <a:pt x="46" y="56"/>
                    <a:pt x="46" y="56"/>
                  </a:cubicBezTo>
                  <a:cubicBezTo>
                    <a:pt x="46" y="55"/>
                    <a:pt x="46" y="55"/>
                    <a:pt x="46" y="55"/>
                  </a:cubicBezTo>
                  <a:cubicBezTo>
                    <a:pt x="47" y="54"/>
                    <a:pt x="46" y="55"/>
                    <a:pt x="46" y="55"/>
                  </a:cubicBezTo>
                  <a:cubicBezTo>
                    <a:pt x="46" y="56"/>
                    <a:pt x="46" y="56"/>
                    <a:pt x="46" y="56"/>
                  </a:cubicBezTo>
                  <a:cubicBezTo>
                    <a:pt x="46" y="56"/>
                    <a:pt x="46" y="57"/>
                    <a:pt x="47" y="57"/>
                  </a:cubicBezTo>
                  <a:cubicBezTo>
                    <a:pt x="47" y="57"/>
                    <a:pt x="47" y="57"/>
                    <a:pt x="47" y="58"/>
                  </a:cubicBezTo>
                  <a:moveTo>
                    <a:pt x="38" y="52"/>
                  </a:moveTo>
                  <a:cubicBezTo>
                    <a:pt x="37" y="52"/>
                    <a:pt x="36" y="52"/>
                    <a:pt x="36" y="52"/>
                  </a:cubicBezTo>
                  <a:cubicBezTo>
                    <a:pt x="37" y="52"/>
                    <a:pt x="37" y="52"/>
                    <a:pt x="38" y="52"/>
                  </a:cubicBezTo>
                  <a:moveTo>
                    <a:pt x="43" y="52"/>
                  </a:moveTo>
                  <a:cubicBezTo>
                    <a:pt x="43" y="52"/>
                    <a:pt x="42" y="52"/>
                    <a:pt x="42" y="52"/>
                  </a:cubicBezTo>
                  <a:cubicBezTo>
                    <a:pt x="42" y="52"/>
                    <a:pt x="43" y="52"/>
                    <a:pt x="43" y="52"/>
                  </a:cubicBezTo>
                  <a:moveTo>
                    <a:pt x="12" y="65"/>
                  </a:moveTo>
                  <a:cubicBezTo>
                    <a:pt x="12" y="65"/>
                    <a:pt x="12" y="66"/>
                    <a:pt x="12" y="66"/>
                  </a:cubicBezTo>
                  <a:cubicBezTo>
                    <a:pt x="12" y="66"/>
                    <a:pt x="12" y="65"/>
                    <a:pt x="12" y="65"/>
                  </a:cubicBezTo>
                  <a:moveTo>
                    <a:pt x="29" y="9"/>
                  </a:moveTo>
                  <a:cubicBezTo>
                    <a:pt x="29" y="9"/>
                    <a:pt x="29" y="9"/>
                    <a:pt x="29" y="10"/>
                  </a:cubicBezTo>
                  <a:cubicBezTo>
                    <a:pt x="29" y="10"/>
                    <a:pt x="29" y="10"/>
                    <a:pt x="29" y="10"/>
                  </a:cubicBezTo>
                  <a:cubicBezTo>
                    <a:pt x="29" y="10"/>
                    <a:pt x="29" y="10"/>
                    <a:pt x="29" y="10"/>
                  </a:cubicBezTo>
                  <a:cubicBezTo>
                    <a:pt x="29" y="10"/>
                    <a:pt x="29" y="9"/>
                    <a:pt x="29" y="9"/>
                  </a:cubicBezTo>
                  <a:moveTo>
                    <a:pt x="32" y="9"/>
                  </a:moveTo>
                  <a:cubicBezTo>
                    <a:pt x="32" y="10"/>
                    <a:pt x="31" y="9"/>
                    <a:pt x="31" y="9"/>
                  </a:cubicBezTo>
                  <a:cubicBezTo>
                    <a:pt x="31" y="9"/>
                    <a:pt x="31" y="9"/>
                    <a:pt x="32" y="9"/>
                  </a:cubicBezTo>
                  <a:moveTo>
                    <a:pt x="29" y="11"/>
                  </a:moveTo>
                  <a:cubicBezTo>
                    <a:pt x="29" y="11"/>
                    <a:pt x="28" y="11"/>
                    <a:pt x="28" y="11"/>
                  </a:cubicBezTo>
                  <a:cubicBezTo>
                    <a:pt x="28" y="11"/>
                    <a:pt x="29" y="10"/>
                    <a:pt x="29" y="11"/>
                  </a:cubicBezTo>
                  <a:moveTo>
                    <a:pt x="31" y="10"/>
                  </a:moveTo>
                  <a:cubicBezTo>
                    <a:pt x="31" y="10"/>
                    <a:pt x="30" y="10"/>
                    <a:pt x="30" y="10"/>
                  </a:cubicBezTo>
                  <a:cubicBezTo>
                    <a:pt x="30" y="10"/>
                    <a:pt x="30" y="10"/>
                    <a:pt x="30" y="10"/>
                  </a:cubicBezTo>
                  <a:cubicBezTo>
                    <a:pt x="30" y="10"/>
                    <a:pt x="31" y="10"/>
                    <a:pt x="31" y="10"/>
                  </a:cubicBezTo>
                  <a:moveTo>
                    <a:pt x="29" y="10"/>
                  </a:moveTo>
                  <a:cubicBezTo>
                    <a:pt x="29" y="10"/>
                    <a:pt x="28" y="10"/>
                    <a:pt x="28" y="10"/>
                  </a:cubicBezTo>
                  <a:cubicBezTo>
                    <a:pt x="28" y="10"/>
                    <a:pt x="28" y="10"/>
                    <a:pt x="28" y="10"/>
                  </a:cubicBezTo>
                  <a:cubicBezTo>
                    <a:pt x="28" y="11"/>
                    <a:pt x="28" y="10"/>
                    <a:pt x="28" y="10"/>
                  </a:cubicBezTo>
                  <a:cubicBezTo>
                    <a:pt x="28" y="11"/>
                    <a:pt x="28" y="11"/>
                    <a:pt x="28" y="11"/>
                  </a:cubicBezTo>
                  <a:cubicBezTo>
                    <a:pt x="27" y="11"/>
                    <a:pt x="28" y="11"/>
                    <a:pt x="28" y="11"/>
                  </a:cubicBezTo>
                  <a:cubicBezTo>
                    <a:pt x="28" y="10"/>
                    <a:pt x="28" y="10"/>
                    <a:pt x="28" y="10"/>
                  </a:cubicBezTo>
                  <a:cubicBezTo>
                    <a:pt x="28" y="10"/>
                    <a:pt x="28" y="10"/>
                    <a:pt x="28" y="10"/>
                  </a:cubicBezTo>
                  <a:cubicBezTo>
                    <a:pt x="28" y="10"/>
                    <a:pt x="28" y="10"/>
                    <a:pt x="28" y="10"/>
                  </a:cubicBezTo>
                  <a:cubicBezTo>
                    <a:pt x="28" y="10"/>
                    <a:pt x="28" y="10"/>
                    <a:pt x="29" y="10"/>
                  </a:cubicBezTo>
                  <a:cubicBezTo>
                    <a:pt x="29" y="10"/>
                    <a:pt x="29" y="10"/>
                    <a:pt x="29" y="10"/>
                  </a:cubicBezTo>
                  <a:moveTo>
                    <a:pt x="24" y="13"/>
                  </a:moveTo>
                  <a:cubicBezTo>
                    <a:pt x="24" y="13"/>
                    <a:pt x="24" y="13"/>
                    <a:pt x="23" y="13"/>
                  </a:cubicBezTo>
                  <a:cubicBezTo>
                    <a:pt x="23" y="13"/>
                    <a:pt x="23" y="13"/>
                    <a:pt x="23" y="13"/>
                  </a:cubicBezTo>
                  <a:cubicBezTo>
                    <a:pt x="23" y="13"/>
                    <a:pt x="23" y="13"/>
                    <a:pt x="24" y="13"/>
                  </a:cubicBezTo>
                  <a:cubicBezTo>
                    <a:pt x="24" y="12"/>
                    <a:pt x="24" y="12"/>
                    <a:pt x="24" y="12"/>
                  </a:cubicBezTo>
                  <a:cubicBezTo>
                    <a:pt x="23" y="13"/>
                    <a:pt x="22" y="13"/>
                    <a:pt x="22" y="13"/>
                  </a:cubicBezTo>
                  <a:cubicBezTo>
                    <a:pt x="22" y="13"/>
                    <a:pt x="23" y="13"/>
                    <a:pt x="23" y="12"/>
                  </a:cubicBezTo>
                  <a:cubicBezTo>
                    <a:pt x="23" y="12"/>
                    <a:pt x="23" y="12"/>
                    <a:pt x="23" y="12"/>
                  </a:cubicBezTo>
                  <a:cubicBezTo>
                    <a:pt x="23" y="11"/>
                    <a:pt x="24" y="11"/>
                    <a:pt x="25" y="11"/>
                  </a:cubicBezTo>
                  <a:cubicBezTo>
                    <a:pt x="25" y="11"/>
                    <a:pt x="24" y="11"/>
                    <a:pt x="24" y="12"/>
                  </a:cubicBezTo>
                  <a:cubicBezTo>
                    <a:pt x="24" y="12"/>
                    <a:pt x="25" y="12"/>
                    <a:pt x="25" y="11"/>
                  </a:cubicBezTo>
                  <a:cubicBezTo>
                    <a:pt x="25" y="12"/>
                    <a:pt x="24" y="12"/>
                    <a:pt x="24" y="12"/>
                  </a:cubicBezTo>
                  <a:cubicBezTo>
                    <a:pt x="24" y="12"/>
                    <a:pt x="24" y="12"/>
                    <a:pt x="24" y="12"/>
                  </a:cubicBezTo>
                  <a:cubicBezTo>
                    <a:pt x="24" y="12"/>
                    <a:pt x="23" y="12"/>
                    <a:pt x="23" y="12"/>
                  </a:cubicBezTo>
                  <a:cubicBezTo>
                    <a:pt x="23" y="12"/>
                    <a:pt x="24" y="12"/>
                    <a:pt x="24" y="12"/>
                  </a:cubicBezTo>
                  <a:cubicBezTo>
                    <a:pt x="24" y="12"/>
                    <a:pt x="24" y="12"/>
                    <a:pt x="24" y="12"/>
                  </a:cubicBezTo>
                  <a:cubicBezTo>
                    <a:pt x="24" y="12"/>
                    <a:pt x="24" y="12"/>
                    <a:pt x="24" y="12"/>
                  </a:cubicBezTo>
                  <a:cubicBezTo>
                    <a:pt x="24" y="12"/>
                    <a:pt x="24" y="12"/>
                    <a:pt x="24" y="13"/>
                  </a:cubicBezTo>
                  <a:moveTo>
                    <a:pt x="29" y="12"/>
                  </a:moveTo>
                  <a:cubicBezTo>
                    <a:pt x="29" y="12"/>
                    <a:pt x="29" y="12"/>
                    <a:pt x="29" y="12"/>
                  </a:cubicBezTo>
                  <a:cubicBezTo>
                    <a:pt x="28" y="12"/>
                    <a:pt x="28" y="12"/>
                    <a:pt x="28" y="12"/>
                  </a:cubicBezTo>
                  <a:cubicBezTo>
                    <a:pt x="28" y="13"/>
                    <a:pt x="28" y="13"/>
                    <a:pt x="27" y="14"/>
                  </a:cubicBezTo>
                  <a:cubicBezTo>
                    <a:pt x="27" y="14"/>
                    <a:pt x="27" y="14"/>
                    <a:pt x="26" y="14"/>
                  </a:cubicBezTo>
                  <a:cubicBezTo>
                    <a:pt x="26" y="13"/>
                    <a:pt x="27" y="13"/>
                    <a:pt x="26" y="13"/>
                  </a:cubicBezTo>
                  <a:cubicBezTo>
                    <a:pt x="26" y="13"/>
                    <a:pt x="27" y="13"/>
                    <a:pt x="27" y="13"/>
                  </a:cubicBezTo>
                  <a:cubicBezTo>
                    <a:pt x="26" y="12"/>
                    <a:pt x="26" y="13"/>
                    <a:pt x="26" y="13"/>
                  </a:cubicBezTo>
                  <a:cubicBezTo>
                    <a:pt x="26" y="13"/>
                    <a:pt x="26" y="12"/>
                    <a:pt x="26" y="12"/>
                  </a:cubicBezTo>
                  <a:cubicBezTo>
                    <a:pt x="26" y="12"/>
                    <a:pt x="27" y="12"/>
                    <a:pt x="27" y="12"/>
                  </a:cubicBezTo>
                  <a:cubicBezTo>
                    <a:pt x="27" y="12"/>
                    <a:pt x="27" y="12"/>
                    <a:pt x="27" y="12"/>
                  </a:cubicBezTo>
                  <a:cubicBezTo>
                    <a:pt x="27" y="12"/>
                    <a:pt x="27" y="12"/>
                    <a:pt x="27" y="12"/>
                  </a:cubicBezTo>
                  <a:cubicBezTo>
                    <a:pt x="27" y="13"/>
                    <a:pt x="27" y="12"/>
                    <a:pt x="27" y="12"/>
                  </a:cubicBezTo>
                  <a:cubicBezTo>
                    <a:pt x="28" y="12"/>
                    <a:pt x="29" y="12"/>
                    <a:pt x="29" y="11"/>
                  </a:cubicBezTo>
                  <a:cubicBezTo>
                    <a:pt x="29" y="12"/>
                    <a:pt x="29" y="12"/>
                    <a:pt x="29" y="12"/>
                  </a:cubicBezTo>
                  <a:moveTo>
                    <a:pt x="28" y="12"/>
                  </a:moveTo>
                  <a:cubicBezTo>
                    <a:pt x="28" y="12"/>
                    <a:pt x="28" y="12"/>
                    <a:pt x="28" y="12"/>
                  </a:cubicBezTo>
                  <a:cubicBezTo>
                    <a:pt x="28" y="13"/>
                    <a:pt x="28" y="12"/>
                    <a:pt x="28" y="12"/>
                  </a:cubicBezTo>
                  <a:cubicBezTo>
                    <a:pt x="29" y="12"/>
                    <a:pt x="28" y="12"/>
                    <a:pt x="28" y="12"/>
                  </a:cubicBezTo>
                  <a:moveTo>
                    <a:pt x="25" y="12"/>
                  </a:moveTo>
                  <a:cubicBezTo>
                    <a:pt x="25" y="12"/>
                    <a:pt x="25" y="12"/>
                    <a:pt x="25" y="12"/>
                  </a:cubicBezTo>
                  <a:cubicBezTo>
                    <a:pt x="25" y="12"/>
                    <a:pt x="25" y="12"/>
                    <a:pt x="25" y="12"/>
                  </a:cubicBezTo>
                  <a:cubicBezTo>
                    <a:pt x="25" y="12"/>
                    <a:pt x="25" y="12"/>
                    <a:pt x="25" y="12"/>
                  </a:cubicBezTo>
                  <a:cubicBezTo>
                    <a:pt x="25" y="12"/>
                    <a:pt x="25" y="13"/>
                    <a:pt x="25" y="12"/>
                  </a:cubicBezTo>
                  <a:cubicBezTo>
                    <a:pt x="25" y="13"/>
                    <a:pt x="25" y="13"/>
                    <a:pt x="25" y="13"/>
                  </a:cubicBezTo>
                  <a:cubicBezTo>
                    <a:pt x="25" y="13"/>
                    <a:pt x="25" y="13"/>
                    <a:pt x="25" y="13"/>
                  </a:cubicBezTo>
                  <a:cubicBezTo>
                    <a:pt x="25" y="12"/>
                    <a:pt x="24" y="13"/>
                    <a:pt x="24" y="13"/>
                  </a:cubicBezTo>
                  <a:cubicBezTo>
                    <a:pt x="24" y="13"/>
                    <a:pt x="24" y="13"/>
                    <a:pt x="24" y="13"/>
                  </a:cubicBezTo>
                  <a:cubicBezTo>
                    <a:pt x="24" y="12"/>
                    <a:pt x="25" y="12"/>
                    <a:pt x="25" y="11"/>
                  </a:cubicBezTo>
                  <a:cubicBezTo>
                    <a:pt x="25" y="11"/>
                    <a:pt x="25" y="12"/>
                    <a:pt x="25" y="12"/>
                  </a:cubicBezTo>
                  <a:cubicBezTo>
                    <a:pt x="25" y="11"/>
                    <a:pt x="25" y="11"/>
                    <a:pt x="26" y="11"/>
                  </a:cubicBezTo>
                  <a:cubicBezTo>
                    <a:pt x="26" y="11"/>
                    <a:pt x="26" y="11"/>
                    <a:pt x="26" y="11"/>
                  </a:cubicBezTo>
                  <a:cubicBezTo>
                    <a:pt x="26" y="12"/>
                    <a:pt x="26" y="12"/>
                    <a:pt x="25" y="12"/>
                  </a:cubicBezTo>
                  <a:cubicBezTo>
                    <a:pt x="25" y="12"/>
                    <a:pt x="25" y="12"/>
                    <a:pt x="25" y="12"/>
                  </a:cubicBezTo>
                  <a:cubicBezTo>
                    <a:pt x="25" y="12"/>
                    <a:pt x="25" y="12"/>
                    <a:pt x="25" y="12"/>
                  </a:cubicBezTo>
                  <a:moveTo>
                    <a:pt x="32" y="8"/>
                  </a:moveTo>
                  <a:cubicBezTo>
                    <a:pt x="32" y="8"/>
                    <a:pt x="31" y="8"/>
                    <a:pt x="32" y="9"/>
                  </a:cubicBezTo>
                  <a:cubicBezTo>
                    <a:pt x="31" y="9"/>
                    <a:pt x="31" y="9"/>
                    <a:pt x="31" y="9"/>
                  </a:cubicBezTo>
                  <a:cubicBezTo>
                    <a:pt x="30" y="9"/>
                    <a:pt x="30" y="9"/>
                    <a:pt x="30" y="8"/>
                  </a:cubicBezTo>
                  <a:cubicBezTo>
                    <a:pt x="30" y="8"/>
                    <a:pt x="30" y="9"/>
                    <a:pt x="30" y="8"/>
                  </a:cubicBezTo>
                  <a:cubicBezTo>
                    <a:pt x="30" y="8"/>
                    <a:pt x="30" y="8"/>
                    <a:pt x="30" y="8"/>
                  </a:cubicBezTo>
                  <a:cubicBezTo>
                    <a:pt x="30" y="8"/>
                    <a:pt x="30" y="8"/>
                    <a:pt x="29" y="8"/>
                  </a:cubicBezTo>
                  <a:cubicBezTo>
                    <a:pt x="29" y="8"/>
                    <a:pt x="30" y="8"/>
                    <a:pt x="30" y="8"/>
                  </a:cubicBezTo>
                  <a:cubicBezTo>
                    <a:pt x="30" y="8"/>
                    <a:pt x="30" y="8"/>
                    <a:pt x="30" y="8"/>
                  </a:cubicBezTo>
                  <a:cubicBezTo>
                    <a:pt x="31" y="7"/>
                    <a:pt x="31" y="7"/>
                    <a:pt x="32" y="7"/>
                  </a:cubicBezTo>
                  <a:cubicBezTo>
                    <a:pt x="32" y="8"/>
                    <a:pt x="31" y="8"/>
                    <a:pt x="32" y="8"/>
                  </a:cubicBezTo>
                  <a:cubicBezTo>
                    <a:pt x="31" y="7"/>
                    <a:pt x="31" y="8"/>
                    <a:pt x="30" y="8"/>
                  </a:cubicBezTo>
                  <a:cubicBezTo>
                    <a:pt x="30" y="8"/>
                    <a:pt x="31" y="8"/>
                    <a:pt x="31" y="8"/>
                  </a:cubicBezTo>
                  <a:cubicBezTo>
                    <a:pt x="31" y="8"/>
                    <a:pt x="31" y="8"/>
                    <a:pt x="31" y="8"/>
                  </a:cubicBezTo>
                  <a:cubicBezTo>
                    <a:pt x="31" y="8"/>
                    <a:pt x="31" y="8"/>
                    <a:pt x="32" y="8"/>
                  </a:cubicBezTo>
                  <a:moveTo>
                    <a:pt x="23" y="14"/>
                  </a:moveTo>
                  <a:cubicBezTo>
                    <a:pt x="23" y="14"/>
                    <a:pt x="23" y="14"/>
                    <a:pt x="22" y="14"/>
                  </a:cubicBezTo>
                  <a:cubicBezTo>
                    <a:pt x="23" y="14"/>
                    <a:pt x="23" y="14"/>
                    <a:pt x="22" y="15"/>
                  </a:cubicBezTo>
                  <a:cubicBezTo>
                    <a:pt x="22" y="14"/>
                    <a:pt x="22" y="15"/>
                    <a:pt x="22" y="15"/>
                  </a:cubicBezTo>
                  <a:cubicBezTo>
                    <a:pt x="22" y="15"/>
                    <a:pt x="22" y="14"/>
                    <a:pt x="21" y="15"/>
                  </a:cubicBezTo>
                  <a:cubicBezTo>
                    <a:pt x="21" y="14"/>
                    <a:pt x="22" y="14"/>
                    <a:pt x="22" y="14"/>
                  </a:cubicBezTo>
                  <a:cubicBezTo>
                    <a:pt x="22" y="14"/>
                    <a:pt x="22" y="14"/>
                    <a:pt x="22" y="15"/>
                  </a:cubicBezTo>
                  <a:cubicBezTo>
                    <a:pt x="22" y="14"/>
                    <a:pt x="22" y="14"/>
                    <a:pt x="22" y="14"/>
                  </a:cubicBezTo>
                  <a:cubicBezTo>
                    <a:pt x="22" y="14"/>
                    <a:pt x="22" y="14"/>
                    <a:pt x="22" y="14"/>
                  </a:cubicBezTo>
                  <a:cubicBezTo>
                    <a:pt x="23" y="14"/>
                    <a:pt x="22" y="14"/>
                    <a:pt x="22" y="13"/>
                  </a:cubicBezTo>
                  <a:cubicBezTo>
                    <a:pt x="23" y="13"/>
                    <a:pt x="23" y="14"/>
                    <a:pt x="23" y="14"/>
                  </a:cubicBezTo>
                  <a:moveTo>
                    <a:pt x="35" y="9"/>
                  </a:moveTo>
                  <a:cubicBezTo>
                    <a:pt x="35" y="9"/>
                    <a:pt x="35" y="10"/>
                    <a:pt x="35" y="9"/>
                  </a:cubicBezTo>
                  <a:cubicBezTo>
                    <a:pt x="35" y="10"/>
                    <a:pt x="34" y="10"/>
                    <a:pt x="35" y="9"/>
                  </a:cubicBezTo>
                  <a:moveTo>
                    <a:pt x="63" y="68"/>
                  </a:moveTo>
                  <a:cubicBezTo>
                    <a:pt x="63" y="69"/>
                    <a:pt x="63" y="70"/>
                    <a:pt x="63" y="70"/>
                  </a:cubicBezTo>
                  <a:cubicBezTo>
                    <a:pt x="63" y="70"/>
                    <a:pt x="63" y="69"/>
                    <a:pt x="63" y="68"/>
                  </a:cubicBezTo>
                  <a:moveTo>
                    <a:pt x="35" y="9"/>
                  </a:moveTo>
                  <a:cubicBezTo>
                    <a:pt x="34" y="9"/>
                    <a:pt x="34" y="9"/>
                    <a:pt x="34" y="10"/>
                  </a:cubicBezTo>
                  <a:cubicBezTo>
                    <a:pt x="34" y="9"/>
                    <a:pt x="34" y="10"/>
                    <a:pt x="34" y="9"/>
                  </a:cubicBezTo>
                  <a:cubicBezTo>
                    <a:pt x="34" y="9"/>
                    <a:pt x="34" y="9"/>
                    <a:pt x="34" y="9"/>
                  </a:cubicBezTo>
                  <a:cubicBezTo>
                    <a:pt x="34" y="9"/>
                    <a:pt x="34" y="9"/>
                    <a:pt x="34" y="9"/>
                  </a:cubicBezTo>
                  <a:cubicBezTo>
                    <a:pt x="34" y="9"/>
                    <a:pt x="35" y="9"/>
                    <a:pt x="35" y="9"/>
                  </a:cubicBezTo>
                  <a:moveTo>
                    <a:pt x="58" y="71"/>
                  </a:moveTo>
                  <a:cubicBezTo>
                    <a:pt x="57" y="71"/>
                    <a:pt x="57" y="71"/>
                    <a:pt x="57" y="70"/>
                  </a:cubicBezTo>
                  <a:cubicBezTo>
                    <a:pt x="57" y="70"/>
                    <a:pt x="57" y="71"/>
                    <a:pt x="57" y="70"/>
                  </a:cubicBezTo>
                  <a:cubicBezTo>
                    <a:pt x="57" y="70"/>
                    <a:pt x="57" y="69"/>
                    <a:pt x="57" y="69"/>
                  </a:cubicBezTo>
                  <a:cubicBezTo>
                    <a:pt x="56" y="68"/>
                    <a:pt x="56" y="67"/>
                    <a:pt x="56" y="66"/>
                  </a:cubicBezTo>
                  <a:cubicBezTo>
                    <a:pt x="56" y="66"/>
                    <a:pt x="56" y="66"/>
                    <a:pt x="56" y="66"/>
                  </a:cubicBezTo>
                  <a:cubicBezTo>
                    <a:pt x="56" y="65"/>
                    <a:pt x="56" y="63"/>
                    <a:pt x="56" y="62"/>
                  </a:cubicBezTo>
                  <a:cubicBezTo>
                    <a:pt x="56" y="62"/>
                    <a:pt x="56" y="62"/>
                    <a:pt x="56" y="61"/>
                  </a:cubicBezTo>
                  <a:cubicBezTo>
                    <a:pt x="56" y="61"/>
                    <a:pt x="55" y="61"/>
                    <a:pt x="55" y="61"/>
                  </a:cubicBezTo>
                  <a:cubicBezTo>
                    <a:pt x="55" y="61"/>
                    <a:pt x="55" y="60"/>
                    <a:pt x="55" y="60"/>
                  </a:cubicBezTo>
                  <a:cubicBezTo>
                    <a:pt x="55" y="59"/>
                    <a:pt x="55" y="58"/>
                    <a:pt x="55" y="57"/>
                  </a:cubicBezTo>
                  <a:cubicBezTo>
                    <a:pt x="55" y="57"/>
                    <a:pt x="55" y="57"/>
                    <a:pt x="56" y="57"/>
                  </a:cubicBezTo>
                  <a:cubicBezTo>
                    <a:pt x="56" y="57"/>
                    <a:pt x="55" y="57"/>
                    <a:pt x="55" y="57"/>
                  </a:cubicBezTo>
                  <a:cubicBezTo>
                    <a:pt x="55" y="56"/>
                    <a:pt x="55" y="56"/>
                    <a:pt x="55" y="55"/>
                  </a:cubicBezTo>
                  <a:cubicBezTo>
                    <a:pt x="55" y="55"/>
                    <a:pt x="55" y="55"/>
                    <a:pt x="55" y="55"/>
                  </a:cubicBezTo>
                  <a:cubicBezTo>
                    <a:pt x="55" y="55"/>
                    <a:pt x="54" y="54"/>
                    <a:pt x="55" y="54"/>
                  </a:cubicBezTo>
                  <a:cubicBezTo>
                    <a:pt x="54" y="54"/>
                    <a:pt x="55" y="54"/>
                    <a:pt x="54" y="53"/>
                  </a:cubicBezTo>
                  <a:cubicBezTo>
                    <a:pt x="54" y="54"/>
                    <a:pt x="54" y="54"/>
                    <a:pt x="54" y="54"/>
                  </a:cubicBezTo>
                  <a:cubicBezTo>
                    <a:pt x="54" y="54"/>
                    <a:pt x="54" y="54"/>
                    <a:pt x="55" y="54"/>
                  </a:cubicBezTo>
                  <a:cubicBezTo>
                    <a:pt x="55" y="54"/>
                    <a:pt x="54" y="55"/>
                    <a:pt x="54" y="55"/>
                  </a:cubicBezTo>
                  <a:cubicBezTo>
                    <a:pt x="54" y="55"/>
                    <a:pt x="54" y="55"/>
                    <a:pt x="54" y="55"/>
                  </a:cubicBezTo>
                  <a:cubicBezTo>
                    <a:pt x="54" y="55"/>
                    <a:pt x="55" y="55"/>
                    <a:pt x="55" y="56"/>
                  </a:cubicBezTo>
                  <a:cubicBezTo>
                    <a:pt x="55" y="56"/>
                    <a:pt x="54" y="55"/>
                    <a:pt x="54" y="55"/>
                  </a:cubicBezTo>
                  <a:cubicBezTo>
                    <a:pt x="54" y="56"/>
                    <a:pt x="55" y="56"/>
                    <a:pt x="54" y="56"/>
                  </a:cubicBezTo>
                  <a:cubicBezTo>
                    <a:pt x="55" y="57"/>
                    <a:pt x="55" y="57"/>
                    <a:pt x="55" y="58"/>
                  </a:cubicBezTo>
                  <a:cubicBezTo>
                    <a:pt x="55" y="58"/>
                    <a:pt x="55" y="57"/>
                    <a:pt x="55" y="57"/>
                  </a:cubicBezTo>
                  <a:cubicBezTo>
                    <a:pt x="54" y="57"/>
                    <a:pt x="54" y="57"/>
                    <a:pt x="54" y="58"/>
                  </a:cubicBezTo>
                  <a:cubicBezTo>
                    <a:pt x="54" y="58"/>
                    <a:pt x="54" y="58"/>
                    <a:pt x="54" y="58"/>
                  </a:cubicBezTo>
                  <a:cubicBezTo>
                    <a:pt x="55" y="58"/>
                    <a:pt x="54" y="58"/>
                    <a:pt x="55" y="58"/>
                  </a:cubicBezTo>
                  <a:cubicBezTo>
                    <a:pt x="55" y="58"/>
                    <a:pt x="55" y="58"/>
                    <a:pt x="55" y="59"/>
                  </a:cubicBezTo>
                  <a:cubicBezTo>
                    <a:pt x="55" y="59"/>
                    <a:pt x="55" y="58"/>
                    <a:pt x="55" y="58"/>
                  </a:cubicBezTo>
                  <a:cubicBezTo>
                    <a:pt x="55" y="58"/>
                    <a:pt x="54" y="58"/>
                    <a:pt x="54" y="58"/>
                  </a:cubicBezTo>
                  <a:cubicBezTo>
                    <a:pt x="54" y="58"/>
                    <a:pt x="54" y="59"/>
                    <a:pt x="54" y="59"/>
                  </a:cubicBezTo>
                  <a:cubicBezTo>
                    <a:pt x="55" y="59"/>
                    <a:pt x="54" y="59"/>
                    <a:pt x="54" y="59"/>
                  </a:cubicBezTo>
                  <a:cubicBezTo>
                    <a:pt x="55" y="58"/>
                    <a:pt x="55" y="59"/>
                    <a:pt x="55" y="59"/>
                  </a:cubicBezTo>
                  <a:cubicBezTo>
                    <a:pt x="55" y="59"/>
                    <a:pt x="55" y="59"/>
                    <a:pt x="54" y="59"/>
                  </a:cubicBezTo>
                  <a:cubicBezTo>
                    <a:pt x="54" y="59"/>
                    <a:pt x="54" y="60"/>
                    <a:pt x="54" y="60"/>
                  </a:cubicBezTo>
                  <a:cubicBezTo>
                    <a:pt x="54" y="60"/>
                    <a:pt x="53" y="60"/>
                    <a:pt x="54" y="59"/>
                  </a:cubicBezTo>
                  <a:cubicBezTo>
                    <a:pt x="54" y="59"/>
                    <a:pt x="53" y="60"/>
                    <a:pt x="53" y="60"/>
                  </a:cubicBezTo>
                  <a:cubicBezTo>
                    <a:pt x="53" y="59"/>
                    <a:pt x="53" y="59"/>
                    <a:pt x="53" y="59"/>
                  </a:cubicBezTo>
                  <a:cubicBezTo>
                    <a:pt x="53" y="59"/>
                    <a:pt x="53" y="58"/>
                    <a:pt x="53" y="58"/>
                  </a:cubicBezTo>
                  <a:cubicBezTo>
                    <a:pt x="53" y="58"/>
                    <a:pt x="53" y="57"/>
                    <a:pt x="53" y="56"/>
                  </a:cubicBezTo>
                  <a:cubicBezTo>
                    <a:pt x="53" y="56"/>
                    <a:pt x="53" y="56"/>
                    <a:pt x="53" y="56"/>
                  </a:cubicBezTo>
                  <a:cubicBezTo>
                    <a:pt x="53" y="55"/>
                    <a:pt x="53" y="54"/>
                    <a:pt x="53" y="53"/>
                  </a:cubicBezTo>
                  <a:cubicBezTo>
                    <a:pt x="53" y="53"/>
                    <a:pt x="53" y="52"/>
                    <a:pt x="53" y="52"/>
                  </a:cubicBezTo>
                  <a:cubicBezTo>
                    <a:pt x="53" y="50"/>
                    <a:pt x="53" y="48"/>
                    <a:pt x="53" y="46"/>
                  </a:cubicBezTo>
                  <a:cubicBezTo>
                    <a:pt x="53" y="45"/>
                    <a:pt x="53" y="45"/>
                    <a:pt x="53" y="45"/>
                  </a:cubicBezTo>
                  <a:cubicBezTo>
                    <a:pt x="53" y="45"/>
                    <a:pt x="53" y="44"/>
                    <a:pt x="53" y="44"/>
                  </a:cubicBezTo>
                  <a:cubicBezTo>
                    <a:pt x="53" y="43"/>
                    <a:pt x="53" y="43"/>
                    <a:pt x="53" y="43"/>
                  </a:cubicBezTo>
                  <a:cubicBezTo>
                    <a:pt x="53" y="42"/>
                    <a:pt x="53" y="43"/>
                    <a:pt x="53" y="42"/>
                  </a:cubicBezTo>
                  <a:cubicBezTo>
                    <a:pt x="53" y="42"/>
                    <a:pt x="53" y="41"/>
                    <a:pt x="53" y="40"/>
                  </a:cubicBezTo>
                  <a:cubicBezTo>
                    <a:pt x="53" y="40"/>
                    <a:pt x="53" y="40"/>
                    <a:pt x="53" y="41"/>
                  </a:cubicBezTo>
                  <a:cubicBezTo>
                    <a:pt x="54" y="40"/>
                    <a:pt x="53" y="39"/>
                    <a:pt x="53" y="40"/>
                  </a:cubicBezTo>
                  <a:cubicBezTo>
                    <a:pt x="53" y="39"/>
                    <a:pt x="53" y="39"/>
                    <a:pt x="53" y="39"/>
                  </a:cubicBezTo>
                  <a:cubicBezTo>
                    <a:pt x="53" y="38"/>
                    <a:pt x="53" y="37"/>
                    <a:pt x="53" y="37"/>
                  </a:cubicBezTo>
                  <a:cubicBezTo>
                    <a:pt x="53" y="36"/>
                    <a:pt x="53" y="36"/>
                    <a:pt x="53" y="36"/>
                  </a:cubicBezTo>
                  <a:cubicBezTo>
                    <a:pt x="53" y="36"/>
                    <a:pt x="53" y="36"/>
                    <a:pt x="53" y="36"/>
                  </a:cubicBezTo>
                  <a:cubicBezTo>
                    <a:pt x="53" y="35"/>
                    <a:pt x="53" y="34"/>
                    <a:pt x="53" y="34"/>
                  </a:cubicBezTo>
                  <a:cubicBezTo>
                    <a:pt x="53" y="34"/>
                    <a:pt x="52" y="33"/>
                    <a:pt x="52" y="33"/>
                  </a:cubicBezTo>
                  <a:cubicBezTo>
                    <a:pt x="52" y="33"/>
                    <a:pt x="52" y="33"/>
                    <a:pt x="53" y="33"/>
                  </a:cubicBezTo>
                  <a:cubicBezTo>
                    <a:pt x="52" y="32"/>
                    <a:pt x="52" y="32"/>
                    <a:pt x="52" y="31"/>
                  </a:cubicBezTo>
                  <a:cubicBezTo>
                    <a:pt x="52" y="31"/>
                    <a:pt x="52" y="31"/>
                    <a:pt x="52" y="31"/>
                  </a:cubicBezTo>
                  <a:cubicBezTo>
                    <a:pt x="52" y="31"/>
                    <a:pt x="52" y="31"/>
                    <a:pt x="52" y="30"/>
                  </a:cubicBezTo>
                  <a:cubicBezTo>
                    <a:pt x="52" y="30"/>
                    <a:pt x="52" y="30"/>
                    <a:pt x="52" y="30"/>
                  </a:cubicBezTo>
                  <a:cubicBezTo>
                    <a:pt x="52" y="30"/>
                    <a:pt x="52" y="29"/>
                    <a:pt x="52" y="29"/>
                  </a:cubicBezTo>
                  <a:cubicBezTo>
                    <a:pt x="52" y="29"/>
                    <a:pt x="51" y="28"/>
                    <a:pt x="51" y="28"/>
                  </a:cubicBezTo>
                  <a:cubicBezTo>
                    <a:pt x="51" y="28"/>
                    <a:pt x="51" y="27"/>
                    <a:pt x="51" y="27"/>
                  </a:cubicBezTo>
                  <a:cubicBezTo>
                    <a:pt x="50" y="26"/>
                    <a:pt x="50" y="26"/>
                    <a:pt x="50" y="25"/>
                  </a:cubicBezTo>
                  <a:cubicBezTo>
                    <a:pt x="50" y="25"/>
                    <a:pt x="49" y="24"/>
                    <a:pt x="49" y="24"/>
                  </a:cubicBezTo>
                  <a:cubicBezTo>
                    <a:pt x="49" y="23"/>
                    <a:pt x="49" y="23"/>
                    <a:pt x="49" y="23"/>
                  </a:cubicBezTo>
                  <a:cubicBezTo>
                    <a:pt x="49" y="23"/>
                    <a:pt x="49" y="23"/>
                    <a:pt x="49" y="23"/>
                  </a:cubicBezTo>
                  <a:cubicBezTo>
                    <a:pt x="49" y="23"/>
                    <a:pt x="49" y="23"/>
                    <a:pt x="48" y="22"/>
                  </a:cubicBezTo>
                  <a:cubicBezTo>
                    <a:pt x="48" y="22"/>
                    <a:pt x="48" y="21"/>
                    <a:pt x="48" y="21"/>
                  </a:cubicBezTo>
                  <a:cubicBezTo>
                    <a:pt x="48" y="21"/>
                    <a:pt x="48" y="21"/>
                    <a:pt x="47" y="20"/>
                  </a:cubicBezTo>
                  <a:cubicBezTo>
                    <a:pt x="47" y="20"/>
                    <a:pt x="47" y="20"/>
                    <a:pt x="47" y="20"/>
                  </a:cubicBezTo>
                  <a:cubicBezTo>
                    <a:pt x="47" y="20"/>
                    <a:pt x="47" y="20"/>
                    <a:pt x="47" y="20"/>
                  </a:cubicBezTo>
                  <a:cubicBezTo>
                    <a:pt x="47" y="20"/>
                    <a:pt x="47" y="19"/>
                    <a:pt x="47" y="19"/>
                  </a:cubicBezTo>
                  <a:cubicBezTo>
                    <a:pt x="47" y="19"/>
                    <a:pt x="47" y="19"/>
                    <a:pt x="47" y="19"/>
                  </a:cubicBezTo>
                  <a:cubicBezTo>
                    <a:pt x="46" y="18"/>
                    <a:pt x="46" y="18"/>
                    <a:pt x="45" y="17"/>
                  </a:cubicBezTo>
                  <a:cubicBezTo>
                    <a:pt x="45" y="17"/>
                    <a:pt x="45" y="17"/>
                    <a:pt x="45" y="17"/>
                  </a:cubicBezTo>
                  <a:cubicBezTo>
                    <a:pt x="45" y="17"/>
                    <a:pt x="44" y="17"/>
                    <a:pt x="44" y="16"/>
                  </a:cubicBezTo>
                  <a:cubicBezTo>
                    <a:pt x="44" y="16"/>
                    <a:pt x="43" y="15"/>
                    <a:pt x="43" y="15"/>
                  </a:cubicBezTo>
                  <a:cubicBezTo>
                    <a:pt x="43" y="15"/>
                    <a:pt x="43" y="15"/>
                    <a:pt x="43" y="15"/>
                  </a:cubicBezTo>
                  <a:cubicBezTo>
                    <a:pt x="43" y="15"/>
                    <a:pt x="43" y="15"/>
                    <a:pt x="43" y="15"/>
                  </a:cubicBezTo>
                  <a:cubicBezTo>
                    <a:pt x="43" y="14"/>
                    <a:pt x="42" y="14"/>
                    <a:pt x="42" y="14"/>
                  </a:cubicBezTo>
                  <a:cubicBezTo>
                    <a:pt x="42" y="14"/>
                    <a:pt x="42" y="14"/>
                    <a:pt x="42" y="14"/>
                  </a:cubicBezTo>
                  <a:cubicBezTo>
                    <a:pt x="41" y="14"/>
                    <a:pt x="40" y="13"/>
                    <a:pt x="40" y="13"/>
                  </a:cubicBezTo>
                  <a:cubicBezTo>
                    <a:pt x="39" y="12"/>
                    <a:pt x="39" y="13"/>
                    <a:pt x="39" y="12"/>
                  </a:cubicBezTo>
                  <a:cubicBezTo>
                    <a:pt x="39" y="12"/>
                    <a:pt x="38" y="12"/>
                    <a:pt x="38" y="12"/>
                  </a:cubicBezTo>
                  <a:cubicBezTo>
                    <a:pt x="38" y="12"/>
                    <a:pt x="37" y="12"/>
                    <a:pt x="37" y="12"/>
                  </a:cubicBezTo>
                  <a:cubicBezTo>
                    <a:pt x="37" y="11"/>
                    <a:pt x="37" y="11"/>
                    <a:pt x="37" y="11"/>
                  </a:cubicBezTo>
                  <a:cubicBezTo>
                    <a:pt x="37" y="11"/>
                    <a:pt x="37" y="11"/>
                    <a:pt x="36" y="11"/>
                  </a:cubicBezTo>
                  <a:cubicBezTo>
                    <a:pt x="36" y="11"/>
                    <a:pt x="35" y="11"/>
                    <a:pt x="35" y="11"/>
                  </a:cubicBezTo>
                  <a:cubicBezTo>
                    <a:pt x="35" y="10"/>
                    <a:pt x="35" y="11"/>
                    <a:pt x="35" y="11"/>
                  </a:cubicBezTo>
                  <a:cubicBezTo>
                    <a:pt x="35" y="11"/>
                    <a:pt x="36" y="10"/>
                    <a:pt x="36" y="11"/>
                  </a:cubicBezTo>
                  <a:cubicBezTo>
                    <a:pt x="36" y="11"/>
                    <a:pt x="36" y="10"/>
                    <a:pt x="36" y="10"/>
                  </a:cubicBezTo>
                  <a:cubicBezTo>
                    <a:pt x="36" y="11"/>
                    <a:pt x="36" y="11"/>
                    <a:pt x="36" y="11"/>
                  </a:cubicBezTo>
                  <a:cubicBezTo>
                    <a:pt x="36" y="11"/>
                    <a:pt x="37" y="10"/>
                    <a:pt x="37" y="11"/>
                  </a:cubicBezTo>
                  <a:cubicBezTo>
                    <a:pt x="37" y="11"/>
                    <a:pt x="37" y="11"/>
                    <a:pt x="37" y="10"/>
                  </a:cubicBezTo>
                  <a:cubicBezTo>
                    <a:pt x="37" y="10"/>
                    <a:pt x="38" y="11"/>
                    <a:pt x="38" y="11"/>
                  </a:cubicBezTo>
                  <a:cubicBezTo>
                    <a:pt x="38" y="10"/>
                    <a:pt x="38" y="10"/>
                    <a:pt x="38" y="10"/>
                  </a:cubicBezTo>
                  <a:cubicBezTo>
                    <a:pt x="39" y="10"/>
                    <a:pt x="39" y="10"/>
                    <a:pt x="39" y="11"/>
                  </a:cubicBezTo>
                  <a:cubicBezTo>
                    <a:pt x="40" y="11"/>
                    <a:pt x="40" y="11"/>
                    <a:pt x="40" y="11"/>
                  </a:cubicBezTo>
                  <a:cubicBezTo>
                    <a:pt x="40" y="11"/>
                    <a:pt x="40" y="11"/>
                    <a:pt x="40" y="11"/>
                  </a:cubicBezTo>
                  <a:cubicBezTo>
                    <a:pt x="40" y="11"/>
                    <a:pt x="40" y="11"/>
                    <a:pt x="40" y="11"/>
                  </a:cubicBezTo>
                  <a:cubicBezTo>
                    <a:pt x="40" y="11"/>
                    <a:pt x="41" y="11"/>
                    <a:pt x="41" y="12"/>
                  </a:cubicBezTo>
                  <a:cubicBezTo>
                    <a:pt x="41" y="12"/>
                    <a:pt x="41" y="12"/>
                    <a:pt x="41" y="12"/>
                  </a:cubicBezTo>
                  <a:cubicBezTo>
                    <a:pt x="42" y="12"/>
                    <a:pt x="43" y="12"/>
                    <a:pt x="43" y="13"/>
                  </a:cubicBezTo>
                  <a:cubicBezTo>
                    <a:pt x="43" y="13"/>
                    <a:pt x="43" y="13"/>
                    <a:pt x="43" y="13"/>
                  </a:cubicBezTo>
                  <a:cubicBezTo>
                    <a:pt x="43" y="13"/>
                    <a:pt x="44" y="13"/>
                    <a:pt x="44" y="13"/>
                  </a:cubicBezTo>
                  <a:cubicBezTo>
                    <a:pt x="44" y="14"/>
                    <a:pt x="44" y="14"/>
                    <a:pt x="44" y="13"/>
                  </a:cubicBezTo>
                  <a:cubicBezTo>
                    <a:pt x="44" y="14"/>
                    <a:pt x="44" y="14"/>
                    <a:pt x="45" y="14"/>
                  </a:cubicBezTo>
                  <a:cubicBezTo>
                    <a:pt x="45" y="14"/>
                    <a:pt x="44" y="13"/>
                    <a:pt x="44" y="13"/>
                  </a:cubicBezTo>
                  <a:cubicBezTo>
                    <a:pt x="44" y="13"/>
                    <a:pt x="44" y="13"/>
                    <a:pt x="44" y="13"/>
                  </a:cubicBezTo>
                  <a:cubicBezTo>
                    <a:pt x="44" y="13"/>
                    <a:pt x="44" y="13"/>
                    <a:pt x="44" y="13"/>
                  </a:cubicBezTo>
                  <a:cubicBezTo>
                    <a:pt x="44" y="13"/>
                    <a:pt x="44" y="13"/>
                    <a:pt x="44" y="13"/>
                  </a:cubicBezTo>
                  <a:cubicBezTo>
                    <a:pt x="43" y="12"/>
                    <a:pt x="42" y="11"/>
                    <a:pt x="41" y="11"/>
                  </a:cubicBezTo>
                  <a:cubicBezTo>
                    <a:pt x="41" y="11"/>
                    <a:pt x="40" y="10"/>
                    <a:pt x="39" y="10"/>
                  </a:cubicBezTo>
                  <a:cubicBezTo>
                    <a:pt x="39" y="9"/>
                    <a:pt x="39" y="9"/>
                    <a:pt x="39" y="9"/>
                  </a:cubicBezTo>
                  <a:cubicBezTo>
                    <a:pt x="38" y="9"/>
                    <a:pt x="38" y="9"/>
                    <a:pt x="37" y="9"/>
                  </a:cubicBezTo>
                  <a:cubicBezTo>
                    <a:pt x="37" y="9"/>
                    <a:pt x="37" y="9"/>
                    <a:pt x="37" y="9"/>
                  </a:cubicBezTo>
                  <a:cubicBezTo>
                    <a:pt x="37" y="9"/>
                    <a:pt x="37" y="9"/>
                    <a:pt x="37" y="8"/>
                  </a:cubicBezTo>
                  <a:cubicBezTo>
                    <a:pt x="37" y="8"/>
                    <a:pt x="37" y="8"/>
                    <a:pt x="37" y="8"/>
                  </a:cubicBezTo>
                  <a:cubicBezTo>
                    <a:pt x="37" y="8"/>
                    <a:pt x="37" y="8"/>
                    <a:pt x="36" y="8"/>
                  </a:cubicBezTo>
                  <a:cubicBezTo>
                    <a:pt x="36" y="8"/>
                    <a:pt x="37" y="8"/>
                    <a:pt x="37" y="8"/>
                  </a:cubicBezTo>
                  <a:cubicBezTo>
                    <a:pt x="37" y="8"/>
                    <a:pt x="37" y="8"/>
                    <a:pt x="38" y="8"/>
                  </a:cubicBezTo>
                  <a:cubicBezTo>
                    <a:pt x="38" y="9"/>
                    <a:pt x="38" y="8"/>
                    <a:pt x="38" y="8"/>
                  </a:cubicBezTo>
                  <a:cubicBezTo>
                    <a:pt x="38" y="9"/>
                    <a:pt x="38" y="9"/>
                    <a:pt x="38" y="8"/>
                  </a:cubicBezTo>
                  <a:cubicBezTo>
                    <a:pt x="39" y="8"/>
                    <a:pt x="39" y="8"/>
                    <a:pt x="39" y="9"/>
                  </a:cubicBezTo>
                  <a:cubicBezTo>
                    <a:pt x="39" y="9"/>
                    <a:pt x="39" y="9"/>
                    <a:pt x="39" y="9"/>
                  </a:cubicBezTo>
                  <a:cubicBezTo>
                    <a:pt x="39" y="9"/>
                    <a:pt x="39" y="9"/>
                    <a:pt x="39" y="9"/>
                  </a:cubicBezTo>
                  <a:cubicBezTo>
                    <a:pt x="40" y="9"/>
                    <a:pt x="40" y="9"/>
                    <a:pt x="41" y="9"/>
                  </a:cubicBezTo>
                  <a:cubicBezTo>
                    <a:pt x="41" y="10"/>
                    <a:pt x="41" y="10"/>
                    <a:pt x="41" y="10"/>
                  </a:cubicBezTo>
                  <a:cubicBezTo>
                    <a:pt x="41" y="10"/>
                    <a:pt x="41" y="10"/>
                    <a:pt x="42" y="10"/>
                  </a:cubicBezTo>
                  <a:cubicBezTo>
                    <a:pt x="42" y="11"/>
                    <a:pt x="43" y="11"/>
                    <a:pt x="44" y="12"/>
                  </a:cubicBezTo>
                  <a:cubicBezTo>
                    <a:pt x="44" y="12"/>
                    <a:pt x="44" y="12"/>
                    <a:pt x="43" y="12"/>
                  </a:cubicBezTo>
                  <a:cubicBezTo>
                    <a:pt x="43" y="12"/>
                    <a:pt x="44" y="12"/>
                    <a:pt x="44" y="12"/>
                  </a:cubicBezTo>
                  <a:cubicBezTo>
                    <a:pt x="45" y="13"/>
                    <a:pt x="46" y="14"/>
                    <a:pt x="47" y="15"/>
                  </a:cubicBezTo>
                  <a:cubicBezTo>
                    <a:pt x="47" y="15"/>
                    <a:pt x="47" y="15"/>
                    <a:pt x="47" y="15"/>
                  </a:cubicBezTo>
                  <a:cubicBezTo>
                    <a:pt x="47" y="16"/>
                    <a:pt x="47" y="15"/>
                    <a:pt x="47" y="15"/>
                  </a:cubicBezTo>
                  <a:cubicBezTo>
                    <a:pt x="48" y="16"/>
                    <a:pt x="48" y="17"/>
                    <a:pt x="49" y="18"/>
                  </a:cubicBezTo>
                  <a:cubicBezTo>
                    <a:pt x="49" y="18"/>
                    <a:pt x="49" y="18"/>
                    <a:pt x="49" y="19"/>
                  </a:cubicBezTo>
                  <a:cubicBezTo>
                    <a:pt x="50" y="19"/>
                    <a:pt x="50" y="19"/>
                    <a:pt x="50" y="20"/>
                  </a:cubicBezTo>
                  <a:cubicBezTo>
                    <a:pt x="50" y="20"/>
                    <a:pt x="50" y="20"/>
                    <a:pt x="50" y="20"/>
                  </a:cubicBezTo>
                  <a:cubicBezTo>
                    <a:pt x="50" y="20"/>
                    <a:pt x="50" y="20"/>
                    <a:pt x="50" y="21"/>
                  </a:cubicBezTo>
                  <a:cubicBezTo>
                    <a:pt x="50" y="21"/>
                    <a:pt x="51" y="21"/>
                    <a:pt x="51" y="22"/>
                  </a:cubicBezTo>
                  <a:cubicBezTo>
                    <a:pt x="51" y="22"/>
                    <a:pt x="51" y="22"/>
                    <a:pt x="51" y="22"/>
                  </a:cubicBezTo>
                  <a:cubicBezTo>
                    <a:pt x="51" y="22"/>
                    <a:pt x="51" y="22"/>
                    <a:pt x="51" y="23"/>
                  </a:cubicBezTo>
                  <a:cubicBezTo>
                    <a:pt x="52" y="23"/>
                    <a:pt x="51" y="23"/>
                    <a:pt x="52" y="23"/>
                  </a:cubicBezTo>
                  <a:cubicBezTo>
                    <a:pt x="52" y="23"/>
                    <a:pt x="52" y="24"/>
                    <a:pt x="52" y="24"/>
                  </a:cubicBezTo>
                  <a:cubicBezTo>
                    <a:pt x="52" y="24"/>
                    <a:pt x="52" y="24"/>
                    <a:pt x="52" y="24"/>
                  </a:cubicBezTo>
                  <a:cubicBezTo>
                    <a:pt x="52" y="24"/>
                    <a:pt x="52" y="24"/>
                    <a:pt x="52" y="24"/>
                  </a:cubicBezTo>
                  <a:cubicBezTo>
                    <a:pt x="52" y="25"/>
                    <a:pt x="53" y="25"/>
                    <a:pt x="53" y="25"/>
                  </a:cubicBezTo>
                  <a:cubicBezTo>
                    <a:pt x="53" y="25"/>
                    <a:pt x="53" y="26"/>
                    <a:pt x="53" y="26"/>
                  </a:cubicBezTo>
                  <a:cubicBezTo>
                    <a:pt x="53" y="27"/>
                    <a:pt x="53" y="28"/>
                    <a:pt x="54" y="29"/>
                  </a:cubicBezTo>
                  <a:cubicBezTo>
                    <a:pt x="54" y="29"/>
                    <a:pt x="54" y="30"/>
                    <a:pt x="54" y="31"/>
                  </a:cubicBezTo>
                  <a:cubicBezTo>
                    <a:pt x="54" y="31"/>
                    <a:pt x="54" y="31"/>
                    <a:pt x="54" y="31"/>
                  </a:cubicBezTo>
                  <a:cubicBezTo>
                    <a:pt x="54" y="32"/>
                    <a:pt x="55" y="32"/>
                    <a:pt x="54" y="33"/>
                  </a:cubicBezTo>
                  <a:cubicBezTo>
                    <a:pt x="55" y="33"/>
                    <a:pt x="55" y="34"/>
                    <a:pt x="55" y="34"/>
                  </a:cubicBezTo>
                  <a:cubicBezTo>
                    <a:pt x="55" y="34"/>
                    <a:pt x="55" y="34"/>
                    <a:pt x="55" y="34"/>
                  </a:cubicBezTo>
                  <a:cubicBezTo>
                    <a:pt x="55" y="34"/>
                    <a:pt x="55" y="34"/>
                    <a:pt x="55" y="34"/>
                  </a:cubicBezTo>
                  <a:cubicBezTo>
                    <a:pt x="55" y="34"/>
                    <a:pt x="55" y="35"/>
                    <a:pt x="55" y="35"/>
                  </a:cubicBezTo>
                  <a:cubicBezTo>
                    <a:pt x="55" y="35"/>
                    <a:pt x="55" y="35"/>
                    <a:pt x="55" y="35"/>
                  </a:cubicBezTo>
                  <a:cubicBezTo>
                    <a:pt x="55" y="35"/>
                    <a:pt x="55" y="36"/>
                    <a:pt x="55" y="37"/>
                  </a:cubicBezTo>
                  <a:cubicBezTo>
                    <a:pt x="55" y="37"/>
                    <a:pt x="55" y="38"/>
                    <a:pt x="55" y="39"/>
                  </a:cubicBezTo>
                  <a:cubicBezTo>
                    <a:pt x="55" y="39"/>
                    <a:pt x="55" y="38"/>
                    <a:pt x="56" y="38"/>
                  </a:cubicBezTo>
                  <a:cubicBezTo>
                    <a:pt x="56" y="39"/>
                    <a:pt x="56" y="39"/>
                    <a:pt x="56" y="40"/>
                  </a:cubicBezTo>
                  <a:cubicBezTo>
                    <a:pt x="56" y="40"/>
                    <a:pt x="56" y="41"/>
                    <a:pt x="56" y="41"/>
                  </a:cubicBezTo>
                  <a:cubicBezTo>
                    <a:pt x="56" y="41"/>
                    <a:pt x="56" y="41"/>
                    <a:pt x="56" y="41"/>
                  </a:cubicBezTo>
                  <a:cubicBezTo>
                    <a:pt x="56" y="41"/>
                    <a:pt x="56" y="42"/>
                    <a:pt x="56" y="41"/>
                  </a:cubicBezTo>
                  <a:cubicBezTo>
                    <a:pt x="56" y="42"/>
                    <a:pt x="56" y="42"/>
                    <a:pt x="56" y="42"/>
                  </a:cubicBezTo>
                  <a:cubicBezTo>
                    <a:pt x="56" y="43"/>
                    <a:pt x="56" y="44"/>
                    <a:pt x="57" y="45"/>
                  </a:cubicBezTo>
                  <a:cubicBezTo>
                    <a:pt x="56" y="44"/>
                    <a:pt x="56" y="45"/>
                    <a:pt x="56" y="45"/>
                  </a:cubicBezTo>
                  <a:cubicBezTo>
                    <a:pt x="57" y="45"/>
                    <a:pt x="56" y="45"/>
                    <a:pt x="57" y="45"/>
                  </a:cubicBezTo>
                  <a:cubicBezTo>
                    <a:pt x="57" y="46"/>
                    <a:pt x="57" y="48"/>
                    <a:pt x="57" y="48"/>
                  </a:cubicBezTo>
                  <a:cubicBezTo>
                    <a:pt x="57" y="48"/>
                    <a:pt x="57" y="49"/>
                    <a:pt x="57" y="49"/>
                  </a:cubicBezTo>
                  <a:cubicBezTo>
                    <a:pt x="57" y="49"/>
                    <a:pt x="57" y="49"/>
                    <a:pt x="57" y="49"/>
                  </a:cubicBezTo>
                  <a:cubicBezTo>
                    <a:pt x="57" y="49"/>
                    <a:pt x="57" y="50"/>
                    <a:pt x="57" y="51"/>
                  </a:cubicBezTo>
                  <a:cubicBezTo>
                    <a:pt x="57" y="51"/>
                    <a:pt x="57" y="52"/>
                    <a:pt x="57" y="53"/>
                  </a:cubicBezTo>
                  <a:cubicBezTo>
                    <a:pt x="57" y="54"/>
                    <a:pt x="57" y="54"/>
                    <a:pt x="57" y="54"/>
                  </a:cubicBezTo>
                  <a:cubicBezTo>
                    <a:pt x="57" y="55"/>
                    <a:pt x="57" y="57"/>
                    <a:pt x="57" y="59"/>
                  </a:cubicBezTo>
                  <a:cubicBezTo>
                    <a:pt x="57" y="59"/>
                    <a:pt x="58" y="59"/>
                    <a:pt x="58" y="60"/>
                  </a:cubicBezTo>
                  <a:cubicBezTo>
                    <a:pt x="58" y="60"/>
                    <a:pt x="58" y="61"/>
                    <a:pt x="58" y="62"/>
                  </a:cubicBezTo>
                  <a:cubicBezTo>
                    <a:pt x="58" y="63"/>
                    <a:pt x="58" y="64"/>
                    <a:pt x="58" y="65"/>
                  </a:cubicBezTo>
                  <a:cubicBezTo>
                    <a:pt x="58" y="65"/>
                    <a:pt x="58" y="65"/>
                    <a:pt x="58" y="66"/>
                  </a:cubicBezTo>
                  <a:cubicBezTo>
                    <a:pt x="58" y="66"/>
                    <a:pt x="58" y="66"/>
                    <a:pt x="58" y="66"/>
                  </a:cubicBezTo>
                  <a:cubicBezTo>
                    <a:pt x="58" y="66"/>
                    <a:pt x="58" y="67"/>
                    <a:pt x="58" y="67"/>
                  </a:cubicBezTo>
                  <a:cubicBezTo>
                    <a:pt x="58" y="69"/>
                    <a:pt x="59" y="69"/>
                    <a:pt x="59" y="70"/>
                  </a:cubicBezTo>
                  <a:cubicBezTo>
                    <a:pt x="58" y="71"/>
                    <a:pt x="58" y="70"/>
                    <a:pt x="58" y="70"/>
                  </a:cubicBezTo>
                  <a:cubicBezTo>
                    <a:pt x="58" y="69"/>
                    <a:pt x="58" y="69"/>
                    <a:pt x="58" y="69"/>
                  </a:cubicBezTo>
                  <a:cubicBezTo>
                    <a:pt x="58" y="69"/>
                    <a:pt x="58" y="69"/>
                    <a:pt x="58" y="69"/>
                  </a:cubicBezTo>
                  <a:cubicBezTo>
                    <a:pt x="58" y="70"/>
                    <a:pt x="58" y="69"/>
                    <a:pt x="58" y="70"/>
                  </a:cubicBezTo>
                  <a:cubicBezTo>
                    <a:pt x="58" y="70"/>
                    <a:pt x="58" y="70"/>
                    <a:pt x="58" y="70"/>
                  </a:cubicBezTo>
                  <a:cubicBezTo>
                    <a:pt x="58" y="70"/>
                    <a:pt x="58" y="70"/>
                    <a:pt x="58" y="70"/>
                  </a:cubicBezTo>
                  <a:cubicBezTo>
                    <a:pt x="58" y="71"/>
                    <a:pt x="57" y="71"/>
                    <a:pt x="58" y="71"/>
                  </a:cubicBezTo>
                  <a:moveTo>
                    <a:pt x="43" y="12"/>
                  </a:moveTo>
                  <a:cubicBezTo>
                    <a:pt x="43" y="12"/>
                    <a:pt x="43" y="11"/>
                    <a:pt x="43" y="11"/>
                  </a:cubicBezTo>
                  <a:cubicBezTo>
                    <a:pt x="43" y="11"/>
                    <a:pt x="43" y="12"/>
                    <a:pt x="43" y="12"/>
                  </a:cubicBezTo>
                  <a:moveTo>
                    <a:pt x="39" y="11"/>
                  </a:moveTo>
                  <a:cubicBezTo>
                    <a:pt x="39" y="11"/>
                    <a:pt x="39" y="10"/>
                    <a:pt x="38" y="10"/>
                  </a:cubicBezTo>
                  <a:cubicBezTo>
                    <a:pt x="38" y="11"/>
                    <a:pt x="39" y="11"/>
                    <a:pt x="39" y="11"/>
                  </a:cubicBezTo>
                  <a:cubicBezTo>
                    <a:pt x="38" y="11"/>
                    <a:pt x="39" y="11"/>
                    <a:pt x="39" y="11"/>
                  </a:cubicBezTo>
                  <a:moveTo>
                    <a:pt x="39" y="12"/>
                  </a:moveTo>
                  <a:cubicBezTo>
                    <a:pt x="39" y="12"/>
                    <a:pt x="39" y="12"/>
                    <a:pt x="39" y="12"/>
                  </a:cubicBezTo>
                  <a:cubicBezTo>
                    <a:pt x="39" y="12"/>
                    <a:pt x="39" y="12"/>
                    <a:pt x="39" y="12"/>
                  </a:cubicBezTo>
                  <a:moveTo>
                    <a:pt x="42" y="14"/>
                  </a:moveTo>
                  <a:cubicBezTo>
                    <a:pt x="42" y="14"/>
                    <a:pt x="41" y="13"/>
                    <a:pt x="41" y="13"/>
                  </a:cubicBezTo>
                  <a:cubicBezTo>
                    <a:pt x="41" y="13"/>
                    <a:pt x="41" y="14"/>
                    <a:pt x="42" y="14"/>
                  </a:cubicBezTo>
                  <a:moveTo>
                    <a:pt x="45" y="14"/>
                  </a:moveTo>
                  <a:cubicBezTo>
                    <a:pt x="45" y="14"/>
                    <a:pt x="44" y="13"/>
                    <a:pt x="45" y="13"/>
                  </a:cubicBezTo>
                  <a:cubicBezTo>
                    <a:pt x="45" y="13"/>
                    <a:pt x="45" y="14"/>
                    <a:pt x="45" y="14"/>
                  </a:cubicBezTo>
                  <a:moveTo>
                    <a:pt x="48" y="21"/>
                  </a:moveTo>
                  <a:cubicBezTo>
                    <a:pt x="48" y="20"/>
                    <a:pt x="48" y="20"/>
                    <a:pt x="48" y="20"/>
                  </a:cubicBezTo>
                  <a:cubicBezTo>
                    <a:pt x="48" y="20"/>
                    <a:pt x="48" y="21"/>
                    <a:pt x="48" y="21"/>
                  </a:cubicBezTo>
                  <a:moveTo>
                    <a:pt x="50" y="23"/>
                  </a:moveTo>
                  <a:cubicBezTo>
                    <a:pt x="50" y="23"/>
                    <a:pt x="49" y="23"/>
                    <a:pt x="49" y="23"/>
                  </a:cubicBezTo>
                  <a:cubicBezTo>
                    <a:pt x="50" y="24"/>
                    <a:pt x="50" y="24"/>
                    <a:pt x="50" y="24"/>
                  </a:cubicBezTo>
                  <a:cubicBezTo>
                    <a:pt x="50" y="24"/>
                    <a:pt x="50" y="24"/>
                    <a:pt x="50" y="23"/>
                  </a:cubicBezTo>
                  <a:moveTo>
                    <a:pt x="54" y="37"/>
                  </a:moveTo>
                  <a:cubicBezTo>
                    <a:pt x="54" y="36"/>
                    <a:pt x="54" y="36"/>
                    <a:pt x="54" y="36"/>
                  </a:cubicBezTo>
                  <a:cubicBezTo>
                    <a:pt x="54" y="36"/>
                    <a:pt x="54" y="37"/>
                    <a:pt x="54" y="37"/>
                  </a:cubicBezTo>
                  <a:moveTo>
                    <a:pt x="55" y="37"/>
                  </a:moveTo>
                  <a:cubicBezTo>
                    <a:pt x="55" y="37"/>
                    <a:pt x="55" y="36"/>
                    <a:pt x="55" y="35"/>
                  </a:cubicBezTo>
                  <a:cubicBezTo>
                    <a:pt x="55" y="36"/>
                    <a:pt x="55" y="36"/>
                    <a:pt x="55" y="36"/>
                  </a:cubicBezTo>
                  <a:cubicBezTo>
                    <a:pt x="55" y="36"/>
                    <a:pt x="55" y="37"/>
                    <a:pt x="55" y="37"/>
                  </a:cubicBezTo>
                  <a:moveTo>
                    <a:pt x="56" y="40"/>
                  </a:moveTo>
                  <a:cubicBezTo>
                    <a:pt x="56" y="39"/>
                    <a:pt x="56" y="39"/>
                    <a:pt x="55" y="39"/>
                  </a:cubicBezTo>
                  <a:cubicBezTo>
                    <a:pt x="55" y="39"/>
                    <a:pt x="56" y="39"/>
                    <a:pt x="56" y="40"/>
                  </a:cubicBezTo>
                  <a:moveTo>
                    <a:pt x="56" y="40"/>
                  </a:moveTo>
                  <a:cubicBezTo>
                    <a:pt x="56" y="40"/>
                    <a:pt x="55" y="40"/>
                    <a:pt x="55" y="41"/>
                  </a:cubicBezTo>
                  <a:cubicBezTo>
                    <a:pt x="56" y="41"/>
                    <a:pt x="56" y="40"/>
                    <a:pt x="56" y="40"/>
                  </a:cubicBezTo>
                  <a:moveTo>
                    <a:pt x="54" y="45"/>
                  </a:moveTo>
                  <a:cubicBezTo>
                    <a:pt x="54" y="45"/>
                    <a:pt x="54" y="45"/>
                    <a:pt x="54" y="45"/>
                  </a:cubicBezTo>
                  <a:cubicBezTo>
                    <a:pt x="53" y="45"/>
                    <a:pt x="53" y="46"/>
                    <a:pt x="54" y="45"/>
                  </a:cubicBezTo>
                  <a:moveTo>
                    <a:pt x="54" y="47"/>
                  </a:moveTo>
                  <a:cubicBezTo>
                    <a:pt x="54" y="47"/>
                    <a:pt x="54" y="47"/>
                    <a:pt x="54" y="46"/>
                  </a:cubicBezTo>
                  <a:cubicBezTo>
                    <a:pt x="54" y="46"/>
                    <a:pt x="54" y="47"/>
                    <a:pt x="54" y="47"/>
                  </a:cubicBezTo>
                  <a:cubicBezTo>
                    <a:pt x="54" y="47"/>
                    <a:pt x="54" y="46"/>
                    <a:pt x="53" y="47"/>
                  </a:cubicBezTo>
                  <a:cubicBezTo>
                    <a:pt x="53" y="47"/>
                    <a:pt x="54" y="47"/>
                    <a:pt x="54" y="47"/>
                  </a:cubicBezTo>
                  <a:moveTo>
                    <a:pt x="53" y="51"/>
                  </a:moveTo>
                  <a:cubicBezTo>
                    <a:pt x="53" y="52"/>
                    <a:pt x="53" y="52"/>
                    <a:pt x="53" y="52"/>
                  </a:cubicBezTo>
                  <a:cubicBezTo>
                    <a:pt x="54" y="52"/>
                    <a:pt x="54" y="51"/>
                    <a:pt x="53" y="51"/>
                  </a:cubicBezTo>
                  <a:moveTo>
                    <a:pt x="54" y="52"/>
                  </a:moveTo>
                  <a:cubicBezTo>
                    <a:pt x="54" y="51"/>
                    <a:pt x="54" y="51"/>
                    <a:pt x="54" y="51"/>
                  </a:cubicBezTo>
                  <a:cubicBezTo>
                    <a:pt x="54" y="51"/>
                    <a:pt x="54" y="51"/>
                    <a:pt x="54" y="51"/>
                  </a:cubicBezTo>
                  <a:cubicBezTo>
                    <a:pt x="54" y="52"/>
                    <a:pt x="54" y="52"/>
                    <a:pt x="54" y="52"/>
                  </a:cubicBezTo>
                  <a:moveTo>
                    <a:pt x="54" y="58"/>
                  </a:moveTo>
                  <a:cubicBezTo>
                    <a:pt x="54" y="59"/>
                    <a:pt x="53" y="59"/>
                    <a:pt x="53" y="59"/>
                  </a:cubicBezTo>
                  <a:cubicBezTo>
                    <a:pt x="54" y="59"/>
                    <a:pt x="53" y="59"/>
                    <a:pt x="54" y="59"/>
                  </a:cubicBezTo>
                  <a:cubicBezTo>
                    <a:pt x="54" y="59"/>
                    <a:pt x="54" y="59"/>
                    <a:pt x="54" y="59"/>
                  </a:cubicBezTo>
                  <a:cubicBezTo>
                    <a:pt x="54" y="59"/>
                    <a:pt x="54" y="58"/>
                    <a:pt x="54" y="58"/>
                  </a:cubicBezTo>
                  <a:cubicBezTo>
                    <a:pt x="54" y="58"/>
                    <a:pt x="54" y="58"/>
                    <a:pt x="54" y="58"/>
                  </a:cubicBezTo>
                  <a:cubicBezTo>
                    <a:pt x="54" y="58"/>
                    <a:pt x="54" y="58"/>
                    <a:pt x="54" y="58"/>
                  </a:cubicBezTo>
                  <a:moveTo>
                    <a:pt x="53" y="58"/>
                  </a:moveTo>
                  <a:cubicBezTo>
                    <a:pt x="53" y="57"/>
                    <a:pt x="53" y="57"/>
                    <a:pt x="53" y="57"/>
                  </a:cubicBezTo>
                  <a:cubicBezTo>
                    <a:pt x="53" y="57"/>
                    <a:pt x="53" y="58"/>
                    <a:pt x="53" y="58"/>
                  </a:cubicBezTo>
                  <a:moveTo>
                    <a:pt x="54" y="56"/>
                  </a:moveTo>
                  <a:cubicBezTo>
                    <a:pt x="54" y="57"/>
                    <a:pt x="54" y="57"/>
                    <a:pt x="54" y="57"/>
                  </a:cubicBezTo>
                  <a:cubicBezTo>
                    <a:pt x="54" y="57"/>
                    <a:pt x="54" y="58"/>
                    <a:pt x="54" y="58"/>
                  </a:cubicBezTo>
                  <a:cubicBezTo>
                    <a:pt x="54" y="57"/>
                    <a:pt x="54" y="57"/>
                    <a:pt x="54" y="56"/>
                  </a:cubicBezTo>
                  <a:moveTo>
                    <a:pt x="53" y="55"/>
                  </a:moveTo>
                  <a:cubicBezTo>
                    <a:pt x="53" y="56"/>
                    <a:pt x="53" y="56"/>
                    <a:pt x="53" y="56"/>
                  </a:cubicBezTo>
                  <a:cubicBezTo>
                    <a:pt x="53" y="56"/>
                    <a:pt x="53" y="57"/>
                    <a:pt x="53" y="57"/>
                  </a:cubicBezTo>
                  <a:cubicBezTo>
                    <a:pt x="54" y="56"/>
                    <a:pt x="54" y="55"/>
                    <a:pt x="53" y="55"/>
                  </a:cubicBezTo>
                  <a:moveTo>
                    <a:pt x="53" y="53"/>
                  </a:moveTo>
                  <a:cubicBezTo>
                    <a:pt x="53" y="54"/>
                    <a:pt x="53" y="54"/>
                    <a:pt x="54" y="54"/>
                  </a:cubicBezTo>
                  <a:cubicBezTo>
                    <a:pt x="54" y="54"/>
                    <a:pt x="54" y="53"/>
                    <a:pt x="53" y="53"/>
                  </a:cubicBezTo>
                  <a:moveTo>
                    <a:pt x="57" y="66"/>
                  </a:moveTo>
                  <a:cubicBezTo>
                    <a:pt x="57" y="66"/>
                    <a:pt x="58" y="66"/>
                    <a:pt x="58" y="66"/>
                  </a:cubicBezTo>
                  <a:cubicBezTo>
                    <a:pt x="57" y="66"/>
                    <a:pt x="57" y="66"/>
                    <a:pt x="57" y="66"/>
                  </a:cubicBezTo>
                  <a:cubicBezTo>
                    <a:pt x="57" y="66"/>
                    <a:pt x="57" y="66"/>
                    <a:pt x="57" y="66"/>
                  </a:cubicBezTo>
                  <a:moveTo>
                    <a:pt x="58" y="68"/>
                  </a:moveTo>
                  <a:cubicBezTo>
                    <a:pt x="58" y="68"/>
                    <a:pt x="58" y="68"/>
                    <a:pt x="58" y="68"/>
                  </a:cubicBezTo>
                  <a:cubicBezTo>
                    <a:pt x="58" y="68"/>
                    <a:pt x="58" y="68"/>
                    <a:pt x="58" y="68"/>
                  </a:cubicBezTo>
                  <a:cubicBezTo>
                    <a:pt x="58" y="68"/>
                    <a:pt x="58" y="67"/>
                    <a:pt x="58" y="67"/>
                  </a:cubicBezTo>
                  <a:cubicBezTo>
                    <a:pt x="58" y="67"/>
                    <a:pt x="58" y="67"/>
                    <a:pt x="58" y="68"/>
                  </a:cubicBezTo>
                  <a:cubicBezTo>
                    <a:pt x="58" y="68"/>
                    <a:pt x="58" y="68"/>
                    <a:pt x="58" y="68"/>
                  </a:cubicBezTo>
                  <a:moveTo>
                    <a:pt x="33" y="8"/>
                  </a:moveTo>
                  <a:cubicBezTo>
                    <a:pt x="33" y="8"/>
                    <a:pt x="33" y="8"/>
                    <a:pt x="32" y="9"/>
                  </a:cubicBezTo>
                  <a:cubicBezTo>
                    <a:pt x="32" y="8"/>
                    <a:pt x="32" y="8"/>
                    <a:pt x="32" y="8"/>
                  </a:cubicBezTo>
                  <a:cubicBezTo>
                    <a:pt x="32" y="8"/>
                    <a:pt x="32" y="7"/>
                    <a:pt x="33" y="7"/>
                  </a:cubicBezTo>
                  <a:cubicBezTo>
                    <a:pt x="33" y="7"/>
                    <a:pt x="32" y="8"/>
                    <a:pt x="32" y="8"/>
                  </a:cubicBezTo>
                  <a:cubicBezTo>
                    <a:pt x="32" y="8"/>
                    <a:pt x="32" y="8"/>
                    <a:pt x="32" y="8"/>
                  </a:cubicBezTo>
                  <a:cubicBezTo>
                    <a:pt x="32" y="8"/>
                    <a:pt x="33" y="7"/>
                    <a:pt x="33" y="7"/>
                  </a:cubicBezTo>
                  <a:cubicBezTo>
                    <a:pt x="33" y="7"/>
                    <a:pt x="34" y="7"/>
                    <a:pt x="34" y="8"/>
                  </a:cubicBezTo>
                  <a:cubicBezTo>
                    <a:pt x="34" y="8"/>
                    <a:pt x="34" y="8"/>
                    <a:pt x="33" y="8"/>
                  </a:cubicBezTo>
                  <a:cubicBezTo>
                    <a:pt x="34" y="8"/>
                    <a:pt x="35" y="8"/>
                    <a:pt x="35" y="8"/>
                  </a:cubicBezTo>
                  <a:cubicBezTo>
                    <a:pt x="35" y="8"/>
                    <a:pt x="35" y="8"/>
                    <a:pt x="35" y="8"/>
                  </a:cubicBezTo>
                  <a:cubicBezTo>
                    <a:pt x="34" y="7"/>
                    <a:pt x="34" y="8"/>
                    <a:pt x="34" y="8"/>
                  </a:cubicBezTo>
                  <a:cubicBezTo>
                    <a:pt x="34" y="7"/>
                    <a:pt x="35" y="7"/>
                    <a:pt x="35" y="8"/>
                  </a:cubicBezTo>
                  <a:cubicBezTo>
                    <a:pt x="35" y="7"/>
                    <a:pt x="36" y="7"/>
                    <a:pt x="36" y="8"/>
                  </a:cubicBezTo>
                  <a:cubicBezTo>
                    <a:pt x="36" y="8"/>
                    <a:pt x="35" y="8"/>
                    <a:pt x="35" y="8"/>
                  </a:cubicBezTo>
                  <a:cubicBezTo>
                    <a:pt x="35" y="8"/>
                    <a:pt x="35" y="8"/>
                    <a:pt x="35" y="8"/>
                  </a:cubicBezTo>
                  <a:cubicBezTo>
                    <a:pt x="35" y="8"/>
                    <a:pt x="35" y="8"/>
                    <a:pt x="35" y="8"/>
                  </a:cubicBezTo>
                  <a:cubicBezTo>
                    <a:pt x="35" y="8"/>
                    <a:pt x="35" y="8"/>
                    <a:pt x="35" y="8"/>
                  </a:cubicBezTo>
                  <a:cubicBezTo>
                    <a:pt x="35" y="9"/>
                    <a:pt x="35" y="9"/>
                    <a:pt x="34" y="9"/>
                  </a:cubicBezTo>
                  <a:cubicBezTo>
                    <a:pt x="34" y="8"/>
                    <a:pt x="34" y="8"/>
                    <a:pt x="33" y="8"/>
                  </a:cubicBezTo>
                  <a:moveTo>
                    <a:pt x="33" y="9"/>
                  </a:moveTo>
                  <a:cubicBezTo>
                    <a:pt x="33" y="9"/>
                    <a:pt x="33" y="9"/>
                    <a:pt x="33" y="9"/>
                  </a:cubicBezTo>
                  <a:cubicBezTo>
                    <a:pt x="33" y="9"/>
                    <a:pt x="33" y="9"/>
                    <a:pt x="33" y="9"/>
                  </a:cubicBezTo>
                  <a:cubicBezTo>
                    <a:pt x="33" y="9"/>
                    <a:pt x="33" y="9"/>
                    <a:pt x="33" y="9"/>
                  </a:cubicBezTo>
                  <a:moveTo>
                    <a:pt x="35" y="9"/>
                  </a:moveTo>
                  <a:cubicBezTo>
                    <a:pt x="35" y="9"/>
                    <a:pt x="35" y="9"/>
                    <a:pt x="35" y="9"/>
                  </a:cubicBezTo>
                  <a:cubicBezTo>
                    <a:pt x="35" y="9"/>
                    <a:pt x="35" y="9"/>
                    <a:pt x="35" y="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a:spLocks noEditPoints="1"/>
            </p:cNvSpPr>
            <p:nvPr/>
          </p:nvSpPr>
          <p:spPr bwMode="auto">
            <a:xfrm>
              <a:off x="6284913" y="1362075"/>
              <a:ext cx="1320800" cy="1081088"/>
            </a:xfrm>
            <a:custGeom>
              <a:avLst/>
              <a:gdLst>
                <a:gd name="T0" fmla="*/ 32 w 45"/>
                <a:gd name="T1" fmla="*/ 21 h 37"/>
                <a:gd name="T2" fmla="*/ 33 w 45"/>
                <a:gd name="T3" fmla="*/ 21 h 37"/>
                <a:gd name="T4" fmla="*/ 10 w 45"/>
                <a:gd name="T5" fmla="*/ 23 h 37"/>
                <a:gd name="T6" fmla="*/ 10 w 45"/>
                <a:gd name="T7" fmla="*/ 19 h 37"/>
                <a:gd name="T8" fmla="*/ 10 w 45"/>
                <a:gd name="T9" fmla="*/ 27 h 37"/>
                <a:gd name="T10" fmla="*/ 9 w 45"/>
                <a:gd name="T11" fmla="*/ 24 h 37"/>
                <a:gd name="T12" fmla="*/ 10 w 45"/>
                <a:gd name="T13" fmla="*/ 25 h 37"/>
                <a:gd name="T14" fmla="*/ 16 w 45"/>
                <a:gd name="T15" fmla="*/ 29 h 37"/>
                <a:gd name="T16" fmla="*/ 17 w 45"/>
                <a:gd name="T17" fmla="*/ 14 h 37"/>
                <a:gd name="T18" fmla="*/ 18 w 45"/>
                <a:gd name="T19" fmla="*/ 13 h 37"/>
                <a:gd name="T20" fmla="*/ 15 w 45"/>
                <a:gd name="T21" fmla="*/ 21 h 37"/>
                <a:gd name="T22" fmla="*/ 16 w 45"/>
                <a:gd name="T23" fmla="*/ 7 h 37"/>
                <a:gd name="T24" fmla="*/ 27 w 45"/>
                <a:gd name="T25" fmla="*/ 3 h 37"/>
                <a:gd name="T26" fmla="*/ 34 w 45"/>
                <a:gd name="T27" fmla="*/ 7 h 37"/>
                <a:gd name="T28" fmla="*/ 42 w 45"/>
                <a:gd name="T29" fmla="*/ 21 h 37"/>
                <a:gd name="T30" fmla="*/ 43 w 45"/>
                <a:gd name="T31" fmla="*/ 34 h 37"/>
                <a:gd name="T32" fmla="*/ 37 w 45"/>
                <a:gd name="T33" fmla="*/ 35 h 37"/>
                <a:gd name="T34" fmla="*/ 22 w 45"/>
                <a:gd name="T35" fmla="*/ 35 h 37"/>
                <a:gd name="T36" fmla="*/ 10 w 45"/>
                <a:gd name="T37" fmla="*/ 36 h 37"/>
                <a:gd name="T38" fmla="*/ 18 w 45"/>
                <a:gd name="T39" fmla="*/ 26 h 37"/>
                <a:gd name="T40" fmla="*/ 25 w 45"/>
                <a:gd name="T41" fmla="*/ 27 h 37"/>
                <a:gd name="T42" fmla="*/ 33 w 45"/>
                <a:gd name="T43" fmla="*/ 26 h 37"/>
                <a:gd name="T44" fmla="*/ 36 w 45"/>
                <a:gd name="T45" fmla="*/ 24 h 37"/>
                <a:gd name="T46" fmla="*/ 34 w 45"/>
                <a:gd name="T47" fmla="*/ 18 h 37"/>
                <a:gd name="T48" fmla="*/ 30 w 45"/>
                <a:gd name="T49" fmla="*/ 13 h 37"/>
                <a:gd name="T50" fmla="*/ 27 w 45"/>
                <a:gd name="T51" fmla="*/ 12 h 37"/>
                <a:gd name="T52" fmla="*/ 32 w 45"/>
                <a:gd name="T53" fmla="*/ 18 h 37"/>
                <a:gd name="T54" fmla="*/ 28 w 45"/>
                <a:gd name="T55" fmla="*/ 18 h 37"/>
                <a:gd name="T56" fmla="*/ 24 w 45"/>
                <a:gd name="T57" fmla="*/ 12 h 37"/>
                <a:gd name="T58" fmla="*/ 19 w 45"/>
                <a:gd name="T59" fmla="*/ 9 h 37"/>
                <a:gd name="T60" fmla="*/ 15 w 45"/>
                <a:gd name="T61" fmla="*/ 14 h 37"/>
                <a:gd name="T62" fmla="*/ 16 w 45"/>
                <a:gd name="T63" fmla="*/ 19 h 37"/>
                <a:gd name="T64" fmla="*/ 15 w 45"/>
                <a:gd name="T65" fmla="*/ 21 h 37"/>
                <a:gd name="T66" fmla="*/ 12 w 45"/>
                <a:gd name="T67" fmla="*/ 19 h 37"/>
                <a:gd name="T68" fmla="*/ 12 w 45"/>
                <a:gd name="T69" fmla="*/ 15 h 37"/>
                <a:gd name="T70" fmla="*/ 31 w 45"/>
                <a:gd name="T71" fmla="*/ 9 h 37"/>
                <a:gd name="T72" fmla="*/ 32 w 45"/>
                <a:gd name="T73" fmla="*/ 8 h 37"/>
                <a:gd name="T74" fmla="*/ 26 w 45"/>
                <a:gd name="T75" fmla="*/ 4 h 37"/>
                <a:gd name="T76" fmla="*/ 11 w 45"/>
                <a:gd name="T77" fmla="*/ 17 h 37"/>
                <a:gd name="T78" fmla="*/ 14 w 45"/>
                <a:gd name="T79" fmla="*/ 15 h 37"/>
                <a:gd name="T80" fmla="*/ 14 w 45"/>
                <a:gd name="T81" fmla="*/ 13 h 37"/>
                <a:gd name="T82" fmla="*/ 16 w 45"/>
                <a:gd name="T83" fmla="*/ 12 h 37"/>
                <a:gd name="T84" fmla="*/ 16 w 45"/>
                <a:gd name="T85" fmla="*/ 10 h 37"/>
                <a:gd name="T86" fmla="*/ 21 w 45"/>
                <a:gd name="T87" fmla="*/ 9 h 37"/>
                <a:gd name="T88" fmla="*/ 22 w 45"/>
                <a:gd name="T89" fmla="*/ 9 h 37"/>
                <a:gd name="T90" fmla="*/ 29 w 45"/>
                <a:gd name="T91" fmla="*/ 18 h 37"/>
                <a:gd name="T92" fmla="*/ 28 w 45"/>
                <a:gd name="T93" fmla="*/ 11 h 37"/>
                <a:gd name="T94" fmla="*/ 15 w 45"/>
                <a:gd name="T95" fmla="*/ 36 h 37"/>
                <a:gd name="T96" fmla="*/ 31 w 45"/>
                <a:gd name="T97" fmla="*/ 29 h 37"/>
                <a:gd name="T98" fmla="*/ 35 w 45"/>
                <a:gd name="T99" fmla="*/ 30 h 37"/>
                <a:gd name="T100" fmla="*/ 36 w 45"/>
                <a:gd name="T101" fmla="*/ 25 h 37"/>
                <a:gd name="T102" fmla="*/ 34 w 45"/>
                <a:gd name="T103" fmla="*/ 11 h 37"/>
                <a:gd name="T104" fmla="*/ 11 w 45"/>
                <a:gd name="T105" fmla="*/ 12 h 37"/>
                <a:gd name="T106" fmla="*/ 44 w 45"/>
                <a:gd name="T107" fmla="*/ 30 h 37"/>
                <a:gd name="T108" fmla="*/ 21 w 45"/>
                <a:gd name="T109" fmla="*/ 3 h 37"/>
                <a:gd name="T110" fmla="*/ 23 w 45"/>
                <a:gd name="T111" fmla="*/ 1 h 37"/>
                <a:gd name="T112" fmla="*/ 26 w 45"/>
                <a:gd name="T113" fmla="*/ 3 h 37"/>
                <a:gd name="T114" fmla="*/ 1 w 45"/>
                <a:gd name="T115" fmla="*/ 24 h 37"/>
                <a:gd name="T116" fmla="*/ 11 w 45"/>
                <a:gd name="T117" fmla="*/ 6 h 37"/>
                <a:gd name="T118" fmla="*/ 14 w 45"/>
                <a:gd name="T119" fmla="*/ 7 h 37"/>
                <a:gd name="T120" fmla="*/ 4 w 45"/>
                <a:gd name="T121" fmla="*/ 27 h 37"/>
                <a:gd name="T122" fmla="*/ 4 w 45"/>
                <a:gd name="T123" fmla="*/ 19 h 37"/>
                <a:gd name="T124" fmla="*/ 18 w 45"/>
                <a:gd name="T125"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 h="37">
                  <a:moveTo>
                    <a:pt x="31" y="21"/>
                  </a:moveTo>
                  <a:cubicBezTo>
                    <a:pt x="31" y="21"/>
                    <a:pt x="31" y="21"/>
                    <a:pt x="30" y="21"/>
                  </a:cubicBezTo>
                  <a:cubicBezTo>
                    <a:pt x="30" y="21"/>
                    <a:pt x="30" y="21"/>
                    <a:pt x="30" y="21"/>
                  </a:cubicBezTo>
                  <a:cubicBezTo>
                    <a:pt x="30" y="21"/>
                    <a:pt x="31" y="21"/>
                    <a:pt x="31" y="21"/>
                  </a:cubicBezTo>
                  <a:cubicBezTo>
                    <a:pt x="31" y="21"/>
                    <a:pt x="31" y="21"/>
                    <a:pt x="31" y="21"/>
                  </a:cubicBezTo>
                  <a:moveTo>
                    <a:pt x="32" y="21"/>
                  </a:moveTo>
                  <a:cubicBezTo>
                    <a:pt x="32" y="21"/>
                    <a:pt x="32" y="21"/>
                    <a:pt x="31" y="21"/>
                  </a:cubicBezTo>
                  <a:cubicBezTo>
                    <a:pt x="31" y="21"/>
                    <a:pt x="32" y="21"/>
                    <a:pt x="32" y="21"/>
                  </a:cubicBezTo>
                  <a:cubicBezTo>
                    <a:pt x="32" y="21"/>
                    <a:pt x="31" y="21"/>
                    <a:pt x="32" y="21"/>
                  </a:cubicBezTo>
                  <a:cubicBezTo>
                    <a:pt x="32" y="21"/>
                    <a:pt x="32" y="21"/>
                    <a:pt x="32" y="21"/>
                  </a:cubicBezTo>
                  <a:moveTo>
                    <a:pt x="31" y="21"/>
                  </a:moveTo>
                  <a:cubicBezTo>
                    <a:pt x="31" y="21"/>
                    <a:pt x="31" y="21"/>
                    <a:pt x="31" y="21"/>
                  </a:cubicBezTo>
                  <a:cubicBezTo>
                    <a:pt x="30" y="21"/>
                    <a:pt x="30" y="21"/>
                    <a:pt x="31" y="21"/>
                  </a:cubicBezTo>
                  <a:moveTo>
                    <a:pt x="33" y="22"/>
                  </a:moveTo>
                  <a:cubicBezTo>
                    <a:pt x="32" y="22"/>
                    <a:pt x="32" y="22"/>
                    <a:pt x="32" y="22"/>
                  </a:cubicBezTo>
                  <a:cubicBezTo>
                    <a:pt x="32" y="22"/>
                    <a:pt x="32" y="22"/>
                    <a:pt x="32" y="22"/>
                  </a:cubicBezTo>
                  <a:cubicBezTo>
                    <a:pt x="32" y="22"/>
                    <a:pt x="32" y="22"/>
                    <a:pt x="32" y="22"/>
                  </a:cubicBezTo>
                  <a:cubicBezTo>
                    <a:pt x="32" y="22"/>
                    <a:pt x="32" y="22"/>
                    <a:pt x="32" y="22"/>
                  </a:cubicBezTo>
                  <a:cubicBezTo>
                    <a:pt x="32" y="22"/>
                    <a:pt x="32" y="22"/>
                    <a:pt x="33" y="22"/>
                  </a:cubicBezTo>
                  <a:cubicBezTo>
                    <a:pt x="33" y="22"/>
                    <a:pt x="32" y="22"/>
                    <a:pt x="32" y="22"/>
                  </a:cubicBezTo>
                  <a:cubicBezTo>
                    <a:pt x="32" y="22"/>
                    <a:pt x="33" y="22"/>
                    <a:pt x="33" y="22"/>
                  </a:cubicBezTo>
                  <a:cubicBezTo>
                    <a:pt x="33" y="22"/>
                    <a:pt x="33" y="22"/>
                    <a:pt x="33" y="22"/>
                  </a:cubicBezTo>
                  <a:cubicBezTo>
                    <a:pt x="33" y="22"/>
                    <a:pt x="33" y="22"/>
                    <a:pt x="33" y="22"/>
                  </a:cubicBezTo>
                  <a:cubicBezTo>
                    <a:pt x="33" y="22"/>
                    <a:pt x="33" y="22"/>
                    <a:pt x="33" y="22"/>
                  </a:cubicBezTo>
                  <a:cubicBezTo>
                    <a:pt x="33" y="22"/>
                    <a:pt x="33" y="22"/>
                    <a:pt x="33" y="22"/>
                  </a:cubicBezTo>
                  <a:cubicBezTo>
                    <a:pt x="32" y="22"/>
                    <a:pt x="33" y="22"/>
                    <a:pt x="33" y="23"/>
                  </a:cubicBezTo>
                  <a:cubicBezTo>
                    <a:pt x="33" y="23"/>
                    <a:pt x="33" y="23"/>
                    <a:pt x="33" y="23"/>
                  </a:cubicBezTo>
                  <a:cubicBezTo>
                    <a:pt x="33" y="22"/>
                    <a:pt x="33" y="22"/>
                    <a:pt x="33" y="23"/>
                  </a:cubicBezTo>
                  <a:cubicBezTo>
                    <a:pt x="33" y="23"/>
                    <a:pt x="33" y="23"/>
                    <a:pt x="34" y="23"/>
                  </a:cubicBezTo>
                  <a:cubicBezTo>
                    <a:pt x="33" y="23"/>
                    <a:pt x="34" y="23"/>
                    <a:pt x="34" y="23"/>
                  </a:cubicBezTo>
                  <a:cubicBezTo>
                    <a:pt x="34" y="23"/>
                    <a:pt x="33" y="23"/>
                    <a:pt x="34" y="23"/>
                  </a:cubicBezTo>
                  <a:cubicBezTo>
                    <a:pt x="33" y="23"/>
                    <a:pt x="33" y="23"/>
                    <a:pt x="33" y="23"/>
                  </a:cubicBezTo>
                  <a:cubicBezTo>
                    <a:pt x="33" y="23"/>
                    <a:pt x="32" y="22"/>
                    <a:pt x="32" y="22"/>
                  </a:cubicBezTo>
                  <a:cubicBezTo>
                    <a:pt x="32" y="22"/>
                    <a:pt x="33" y="23"/>
                    <a:pt x="33" y="23"/>
                  </a:cubicBezTo>
                  <a:cubicBezTo>
                    <a:pt x="33" y="23"/>
                    <a:pt x="33" y="23"/>
                    <a:pt x="33" y="23"/>
                  </a:cubicBezTo>
                  <a:cubicBezTo>
                    <a:pt x="33" y="23"/>
                    <a:pt x="33" y="23"/>
                    <a:pt x="32" y="22"/>
                  </a:cubicBezTo>
                  <a:cubicBezTo>
                    <a:pt x="32" y="22"/>
                    <a:pt x="32" y="22"/>
                    <a:pt x="33" y="22"/>
                  </a:cubicBezTo>
                  <a:moveTo>
                    <a:pt x="31" y="21"/>
                  </a:moveTo>
                  <a:cubicBezTo>
                    <a:pt x="30" y="21"/>
                    <a:pt x="30" y="21"/>
                    <a:pt x="30" y="21"/>
                  </a:cubicBezTo>
                  <a:cubicBezTo>
                    <a:pt x="31" y="21"/>
                    <a:pt x="31" y="21"/>
                    <a:pt x="31" y="21"/>
                  </a:cubicBezTo>
                  <a:moveTo>
                    <a:pt x="31" y="21"/>
                  </a:moveTo>
                  <a:cubicBezTo>
                    <a:pt x="31" y="21"/>
                    <a:pt x="31" y="21"/>
                    <a:pt x="31" y="21"/>
                  </a:cubicBezTo>
                  <a:cubicBezTo>
                    <a:pt x="31" y="21"/>
                    <a:pt x="31" y="21"/>
                    <a:pt x="31" y="21"/>
                  </a:cubicBezTo>
                  <a:cubicBezTo>
                    <a:pt x="31" y="21"/>
                    <a:pt x="31" y="21"/>
                    <a:pt x="31" y="22"/>
                  </a:cubicBezTo>
                  <a:cubicBezTo>
                    <a:pt x="31" y="22"/>
                    <a:pt x="31" y="22"/>
                    <a:pt x="31" y="21"/>
                  </a:cubicBezTo>
                  <a:moveTo>
                    <a:pt x="30" y="21"/>
                  </a:moveTo>
                  <a:cubicBezTo>
                    <a:pt x="30" y="21"/>
                    <a:pt x="31" y="21"/>
                    <a:pt x="31" y="21"/>
                  </a:cubicBezTo>
                  <a:cubicBezTo>
                    <a:pt x="31" y="21"/>
                    <a:pt x="31" y="21"/>
                    <a:pt x="31" y="21"/>
                  </a:cubicBezTo>
                  <a:cubicBezTo>
                    <a:pt x="31" y="21"/>
                    <a:pt x="31" y="21"/>
                    <a:pt x="30" y="21"/>
                  </a:cubicBezTo>
                  <a:moveTo>
                    <a:pt x="32" y="21"/>
                  </a:moveTo>
                  <a:cubicBezTo>
                    <a:pt x="32" y="21"/>
                    <a:pt x="32" y="21"/>
                    <a:pt x="32" y="21"/>
                  </a:cubicBezTo>
                  <a:cubicBezTo>
                    <a:pt x="32" y="21"/>
                    <a:pt x="32" y="21"/>
                    <a:pt x="32" y="21"/>
                  </a:cubicBezTo>
                  <a:cubicBezTo>
                    <a:pt x="32" y="21"/>
                    <a:pt x="32" y="21"/>
                    <a:pt x="32" y="21"/>
                  </a:cubicBezTo>
                  <a:cubicBezTo>
                    <a:pt x="32" y="21"/>
                    <a:pt x="32" y="21"/>
                    <a:pt x="32" y="21"/>
                  </a:cubicBezTo>
                  <a:cubicBezTo>
                    <a:pt x="32" y="21"/>
                    <a:pt x="32" y="21"/>
                    <a:pt x="32" y="21"/>
                  </a:cubicBezTo>
                  <a:moveTo>
                    <a:pt x="31" y="21"/>
                  </a:moveTo>
                  <a:cubicBezTo>
                    <a:pt x="32" y="21"/>
                    <a:pt x="32" y="21"/>
                    <a:pt x="31" y="21"/>
                  </a:cubicBezTo>
                  <a:cubicBezTo>
                    <a:pt x="32" y="21"/>
                    <a:pt x="32" y="21"/>
                    <a:pt x="31" y="21"/>
                  </a:cubicBezTo>
                  <a:moveTo>
                    <a:pt x="19" y="10"/>
                  </a:moveTo>
                  <a:cubicBezTo>
                    <a:pt x="19" y="10"/>
                    <a:pt x="19" y="10"/>
                    <a:pt x="19" y="10"/>
                  </a:cubicBezTo>
                  <a:cubicBezTo>
                    <a:pt x="19" y="10"/>
                    <a:pt x="19" y="10"/>
                    <a:pt x="19" y="10"/>
                  </a:cubicBezTo>
                  <a:cubicBezTo>
                    <a:pt x="19" y="10"/>
                    <a:pt x="19" y="10"/>
                    <a:pt x="19" y="9"/>
                  </a:cubicBezTo>
                  <a:cubicBezTo>
                    <a:pt x="19" y="10"/>
                    <a:pt x="19" y="9"/>
                    <a:pt x="19" y="9"/>
                  </a:cubicBezTo>
                  <a:cubicBezTo>
                    <a:pt x="19" y="9"/>
                    <a:pt x="19" y="10"/>
                    <a:pt x="19" y="10"/>
                  </a:cubicBezTo>
                  <a:cubicBezTo>
                    <a:pt x="20" y="10"/>
                    <a:pt x="20" y="10"/>
                    <a:pt x="20" y="10"/>
                  </a:cubicBezTo>
                  <a:cubicBezTo>
                    <a:pt x="20" y="10"/>
                    <a:pt x="19" y="10"/>
                    <a:pt x="19" y="10"/>
                  </a:cubicBezTo>
                  <a:cubicBezTo>
                    <a:pt x="19" y="10"/>
                    <a:pt x="19" y="10"/>
                    <a:pt x="19" y="10"/>
                  </a:cubicBezTo>
                  <a:cubicBezTo>
                    <a:pt x="19" y="10"/>
                    <a:pt x="19" y="10"/>
                    <a:pt x="19" y="10"/>
                  </a:cubicBezTo>
                  <a:cubicBezTo>
                    <a:pt x="20" y="10"/>
                    <a:pt x="20" y="10"/>
                    <a:pt x="20" y="10"/>
                  </a:cubicBezTo>
                  <a:cubicBezTo>
                    <a:pt x="20" y="10"/>
                    <a:pt x="19" y="10"/>
                    <a:pt x="19" y="10"/>
                  </a:cubicBezTo>
                  <a:cubicBezTo>
                    <a:pt x="19" y="10"/>
                    <a:pt x="19" y="10"/>
                    <a:pt x="19" y="10"/>
                  </a:cubicBezTo>
                  <a:moveTo>
                    <a:pt x="19" y="12"/>
                  </a:moveTo>
                  <a:cubicBezTo>
                    <a:pt x="19" y="12"/>
                    <a:pt x="19" y="12"/>
                    <a:pt x="19" y="12"/>
                  </a:cubicBezTo>
                  <a:cubicBezTo>
                    <a:pt x="19" y="12"/>
                    <a:pt x="19" y="12"/>
                    <a:pt x="19" y="12"/>
                  </a:cubicBezTo>
                  <a:cubicBezTo>
                    <a:pt x="18" y="12"/>
                    <a:pt x="19" y="12"/>
                    <a:pt x="19" y="12"/>
                  </a:cubicBezTo>
                  <a:moveTo>
                    <a:pt x="19" y="12"/>
                  </a:moveTo>
                  <a:cubicBezTo>
                    <a:pt x="19" y="12"/>
                    <a:pt x="19" y="12"/>
                    <a:pt x="19" y="12"/>
                  </a:cubicBezTo>
                  <a:cubicBezTo>
                    <a:pt x="19" y="12"/>
                    <a:pt x="19" y="12"/>
                    <a:pt x="19" y="12"/>
                  </a:cubicBezTo>
                  <a:cubicBezTo>
                    <a:pt x="19" y="12"/>
                    <a:pt x="19" y="12"/>
                    <a:pt x="19" y="12"/>
                  </a:cubicBezTo>
                  <a:cubicBezTo>
                    <a:pt x="19" y="12"/>
                    <a:pt x="19" y="12"/>
                    <a:pt x="19" y="12"/>
                  </a:cubicBezTo>
                  <a:cubicBezTo>
                    <a:pt x="19" y="12"/>
                    <a:pt x="19" y="11"/>
                    <a:pt x="19" y="11"/>
                  </a:cubicBezTo>
                  <a:cubicBezTo>
                    <a:pt x="19" y="11"/>
                    <a:pt x="20" y="11"/>
                    <a:pt x="20" y="11"/>
                  </a:cubicBezTo>
                  <a:cubicBezTo>
                    <a:pt x="20" y="11"/>
                    <a:pt x="20" y="11"/>
                    <a:pt x="20" y="11"/>
                  </a:cubicBezTo>
                  <a:cubicBezTo>
                    <a:pt x="20" y="12"/>
                    <a:pt x="20" y="11"/>
                    <a:pt x="20" y="12"/>
                  </a:cubicBezTo>
                  <a:cubicBezTo>
                    <a:pt x="20" y="12"/>
                    <a:pt x="20" y="11"/>
                    <a:pt x="20" y="12"/>
                  </a:cubicBezTo>
                  <a:cubicBezTo>
                    <a:pt x="20" y="12"/>
                    <a:pt x="20" y="12"/>
                    <a:pt x="20" y="11"/>
                  </a:cubicBezTo>
                  <a:cubicBezTo>
                    <a:pt x="20" y="12"/>
                    <a:pt x="20" y="11"/>
                    <a:pt x="20" y="11"/>
                  </a:cubicBezTo>
                  <a:cubicBezTo>
                    <a:pt x="20" y="11"/>
                    <a:pt x="20" y="11"/>
                    <a:pt x="19" y="11"/>
                  </a:cubicBezTo>
                  <a:cubicBezTo>
                    <a:pt x="19" y="11"/>
                    <a:pt x="19" y="11"/>
                    <a:pt x="19" y="11"/>
                  </a:cubicBezTo>
                  <a:cubicBezTo>
                    <a:pt x="19" y="11"/>
                    <a:pt x="19" y="11"/>
                    <a:pt x="19" y="11"/>
                  </a:cubicBezTo>
                  <a:cubicBezTo>
                    <a:pt x="20" y="12"/>
                    <a:pt x="20" y="11"/>
                    <a:pt x="20" y="11"/>
                  </a:cubicBezTo>
                  <a:cubicBezTo>
                    <a:pt x="20" y="11"/>
                    <a:pt x="20" y="12"/>
                    <a:pt x="20" y="12"/>
                  </a:cubicBezTo>
                  <a:cubicBezTo>
                    <a:pt x="20" y="12"/>
                    <a:pt x="20" y="11"/>
                    <a:pt x="20" y="12"/>
                  </a:cubicBezTo>
                  <a:cubicBezTo>
                    <a:pt x="20" y="12"/>
                    <a:pt x="20" y="12"/>
                    <a:pt x="19" y="12"/>
                  </a:cubicBezTo>
                  <a:moveTo>
                    <a:pt x="19" y="12"/>
                  </a:moveTo>
                  <a:cubicBezTo>
                    <a:pt x="19" y="12"/>
                    <a:pt x="20" y="12"/>
                    <a:pt x="20" y="12"/>
                  </a:cubicBezTo>
                  <a:cubicBezTo>
                    <a:pt x="19" y="11"/>
                    <a:pt x="19" y="11"/>
                    <a:pt x="19" y="12"/>
                  </a:cubicBezTo>
                  <a:moveTo>
                    <a:pt x="32" y="21"/>
                  </a:moveTo>
                  <a:cubicBezTo>
                    <a:pt x="32" y="21"/>
                    <a:pt x="33" y="21"/>
                    <a:pt x="33" y="21"/>
                  </a:cubicBezTo>
                  <a:cubicBezTo>
                    <a:pt x="33" y="21"/>
                    <a:pt x="33" y="21"/>
                    <a:pt x="33" y="21"/>
                  </a:cubicBezTo>
                  <a:cubicBezTo>
                    <a:pt x="33" y="21"/>
                    <a:pt x="33" y="22"/>
                    <a:pt x="33" y="22"/>
                  </a:cubicBezTo>
                  <a:cubicBezTo>
                    <a:pt x="32" y="22"/>
                    <a:pt x="33" y="22"/>
                    <a:pt x="33" y="21"/>
                  </a:cubicBezTo>
                  <a:cubicBezTo>
                    <a:pt x="33" y="21"/>
                    <a:pt x="32" y="21"/>
                    <a:pt x="32" y="21"/>
                  </a:cubicBezTo>
                  <a:moveTo>
                    <a:pt x="19" y="13"/>
                  </a:moveTo>
                  <a:cubicBezTo>
                    <a:pt x="19" y="13"/>
                    <a:pt x="18" y="12"/>
                    <a:pt x="19" y="12"/>
                  </a:cubicBezTo>
                  <a:cubicBezTo>
                    <a:pt x="19" y="13"/>
                    <a:pt x="19" y="12"/>
                    <a:pt x="19" y="13"/>
                  </a:cubicBezTo>
                  <a:moveTo>
                    <a:pt x="19" y="12"/>
                  </a:moveTo>
                  <a:cubicBezTo>
                    <a:pt x="19" y="12"/>
                    <a:pt x="19" y="12"/>
                    <a:pt x="19" y="12"/>
                  </a:cubicBezTo>
                  <a:cubicBezTo>
                    <a:pt x="18" y="12"/>
                    <a:pt x="19" y="12"/>
                    <a:pt x="19" y="12"/>
                  </a:cubicBezTo>
                  <a:moveTo>
                    <a:pt x="31" y="21"/>
                  </a:moveTo>
                  <a:cubicBezTo>
                    <a:pt x="31" y="21"/>
                    <a:pt x="31" y="21"/>
                    <a:pt x="31" y="21"/>
                  </a:cubicBezTo>
                  <a:cubicBezTo>
                    <a:pt x="30" y="21"/>
                    <a:pt x="30" y="21"/>
                    <a:pt x="30" y="21"/>
                  </a:cubicBezTo>
                  <a:cubicBezTo>
                    <a:pt x="30" y="20"/>
                    <a:pt x="30" y="20"/>
                    <a:pt x="30" y="20"/>
                  </a:cubicBezTo>
                  <a:cubicBezTo>
                    <a:pt x="30" y="21"/>
                    <a:pt x="30" y="21"/>
                    <a:pt x="31" y="21"/>
                  </a:cubicBezTo>
                  <a:moveTo>
                    <a:pt x="20" y="12"/>
                  </a:moveTo>
                  <a:cubicBezTo>
                    <a:pt x="20" y="12"/>
                    <a:pt x="20" y="12"/>
                    <a:pt x="20" y="12"/>
                  </a:cubicBezTo>
                  <a:cubicBezTo>
                    <a:pt x="20" y="12"/>
                    <a:pt x="20" y="13"/>
                    <a:pt x="20" y="12"/>
                  </a:cubicBezTo>
                  <a:cubicBezTo>
                    <a:pt x="20" y="12"/>
                    <a:pt x="20" y="12"/>
                    <a:pt x="20" y="12"/>
                  </a:cubicBezTo>
                  <a:cubicBezTo>
                    <a:pt x="20" y="12"/>
                    <a:pt x="20" y="12"/>
                    <a:pt x="20" y="12"/>
                  </a:cubicBezTo>
                  <a:moveTo>
                    <a:pt x="26" y="15"/>
                  </a:moveTo>
                  <a:cubicBezTo>
                    <a:pt x="26" y="16"/>
                    <a:pt x="26" y="16"/>
                    <a:pt x="26" y="15"/>
                  </a:cubicBezTo>
                  <a:cubicBezTo>
                    <a:pt x="26" y="15"/>
                    <a:pt x="26" y="15"/>
                    <a:pt x="26" y="15"/>
                  </a:cubicBezTo>
                  <a:cubicBezTo>
                    <a:pt x="26" y="15"/>
                    <a:pt x="26" y="15"/>
                    <a:pt x="26" y="15"/>
                  </a:cubicBezTo>
                  <a:cubicBezTo>
                    <a:pt x="26" y="15"/>
                    <a:pt x="26" y="15"/>
                    <a:pt x="26" y="15"/>
                  </a:cubicBezTo>
                  <a:cubicBezTo>
                    <a:pt x="26" y="15"/>
                    <a:pt x="26" y="15"/>
                    <a:pt x="26" y="15"/>
                  </a:cubicBezTo>
                  <a:moveTo>
                    <a:pt x="32" y="22"/>
                  </a:moveTo>
                  <a:cubicBezTo>
                    <a:pt x="32" y="22"/>
                    <a:pt x="31" y="22"/>
                    <a:pt x="31" y="22"/>
                  </a:cubicBezTo>
                  <a:cubicBezTo>
                    <a:pt x="31" y="22"/>
                    <a:pt x="31" y="22"/>
                    <a:pt x="31" y="22"/>
                  </a:cubicBezTo>
                  <a:cubicBezTo>
                    <a:pt x="31" y="22"/>
                    <a:pt x="31" y="22"/>
                    <a:pt x="31" y="22"/>
                  </a:cubicBezTo>
                  <a:cubicBezTo>
                    <a:pt x="31" y="22"/>
                    <a:pt x="31" y="22"/>
                    <a:pt x="31" y="22"/>
                  </a:cubicBezTo>
                  <a:cubicBezTo>
                    <a:pt x="31" y="22"/>
                    <a:pt x="31" y="22"/>
                    <a:pt x="31" y="22"/>
                  </a:cubicBezTo>
                  <a:cubicBezTo>
                    <a:pt x="31" y="22"/>
                    <a:pt x="32" y="22"/>
                    <a:pt x="32" y="22"/>
                  </a:cubicBezTo>
                  <a:cubicBezTo>
                    <a:pt x="32" y="22"/>
                    <a:pt x="32" y="22"/>
                    <a:pt x="32" y="22"/>
                  </a:cubicBezTo>
                  <a:cubicBezTo>
                    <a:pt x="32" y="22"/>
                    <a:pt x="33" y="23"/>
                    <a:pt x="32" y="23"/>
                  </a:cubicBezTo>
                  <a:cubicBezTo>
                    <a:pt x="32" y="23"/>
                    <a:pt x="32" y="23"/>
                    <a:pt x="32" y="22"/>
                  </a:cubicBezTo>
                  <a:cubicBezTo>
                    <a:pt x="32" y="22"/>
                    <a:pt x="32" y="22"/>
                    <a:pt x="32" y="22"/>
                  </a:cubicBezTo>
                  <a:moveTo>
                    <a:pt x="21" y="12"/>
                  </a:moveTo>
                  <a:cubicBezTo>
                    <a:pt x="21" y="12"/>
                    <a:pt x="21" y="12"/>
                    <a:pt x="21" y="12"/>
                  </a:cubicBezTo>
                  <a:cubicBezTo>
                    <a:pt x="21" y="12"/>
                    <a:pt x="21" y="12"/>
                    <a:pt x="21" y="12"/>
                  </a:cubicBezTo>
                  <a:cubicBezTo>
                    <a:pt x="21" y="12"/>
                    <a:pt x="21" y="12"/>
                    <a:pt x="21" y="12"/>
                  </a:cubicBezTo>
                  <a:cubicBezTo>
                    <a:pt x="21" y="12"/>
                    <a:pt x="21" y="13"/>
                    <a:pt x="21" y="12"/>
                  </a:cubicBezTo>
                  <a:cubicBezTo>
                    <a:pt x="21" y="12"/>
                    <a:pt x="21" y="12"/>
                    <a:pt x="21" y="12"/>
                  </a:cubicBezTo>
                  <a:cubicBezTo>
                    <a:pt x="21" y="12"/>
                    <a:pt x="21" y="12"/>
                    <a:pt x="21" y="12"/>
                  </a:cubicBezTo>
                  <a:moveTo>
                    <a:pt x="10" y="23"/>
                  </a:move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moveTo>
                    <a:pt x="12" y="21"/>
                  </a:moveTo>
                  <a:cubicBezTo>
                    <a:pt x="12" y="20"/>
                    <a:pt x="11" y="20"/>
                    <a:pt x="12" y="20"/>
                  </a:cubicBezTo>
                  <a:cubicBezTo>
                    <a:pt x="12" y="20"/>
                    <a:pt x="12" y="20"/>
                    <a:pt x="12" y="20"/>
                  </a:cubicBezTo>
                  <a:cubicBezTo>
                    <a:pt x="12" y="21"/>
                    <a:pt x="12" y="20"/>
                    <a:pt x="12" y="21"/>
                  </a:cubicBezTo>
                  <a:cubicBezTo>
                    <a:pt x="12" y="21"/>
                    <a:pt x="12" y="21"/>
                    <a:pt x="12" y="21"/>
                  </a:cubicBezTo>
                  <a:cubicBezTo>
                    <a:pt x="12" y="21"/>
                    <a:pt x="12" y="21"/>
                    <a:pt x="12" y="21"/>
                  </a:cubicBezTo>
                  <a:cubicBezTo>
                    <a:pt x="12" y="21"/>
                    <a:pt x="12" y="21"/>
                    <a:pt x="12" y="21"/>
                  </a:cubicBezTo>
                  <a:cubicBezTo>
                    <a:pt x="12" y="21"/>
                    <a:pt x="12" y="21"/>
                    <a:pt x="12" y="21"/>
                  </a:cubicBezTo>
                  <a:cubicBezTo>
                    <a:pt x="12" y="21"/>
                    <a:pt x="12" y="21"/>
                    <a:pt x="12" y="21"/>
                  </a:cubicBezTo>
                  <a:moveTo>
                    <a:pt x="10" y="21"/>
                  </a:moveTo>
                  <a:cubicBezTo>
                    <a:pt x="10" y="20"/>
                    <a:pt x="10" y="20"/>
                    <a:pt x="10" y="20"/>
                  </a:cubicBezTo>
                  <a:cubicBezTo>
                    <a:pt x="10" y="20"/>
                    <a:pt x="11" y="20"/>
                    <a:pt x="11" y="20"/>
                  </a:cubicBezTo>
                  <a:cubicBezTo>
                    <a:pt x="11" y="20"/>
                    <a:pt x="11" y="20"/>
                    <a:pt x="10" y="20"/>
                  </a:cubicBezTo>
                  <a:cubicBezTo>
                    <a:pt x="10" y="20"/>
                    <a:pt x="11" y="20"/>
                    <a:pt x="11" y="20"/>
                  </a:cubicBezTo>
                  <a:cubicBezTo>
                    <a:pt x="11" y="20"/>
                    <a:pt x="11" y="21"/>
                    <a:pt x="11" y="20"/>
                  </a:cubicBezTo>
                  <a:cubicBezTo>
                    <a:pt x="11" y="21"/>
                    <a:pt x="11" y="21"/>
                    <a:pt x="11" y="21"/>
                  </a:cubicBezTo>
                  <a:cubicBezTo>
                    <a:pt x="11" y="21"/>
                    <a:pt x="11" y="20"/>
                    <a:pt x="11" y="20"/>
                  </a:cubicBezTo>
                  <a:cubicBezTo>
                    <a:pt x="11" y="20"/>
                    <a:pt x="11" y="21"/>
                    <a:pt x="11" y="20"/>
                  </a:cubicBezTo>
                  <a:cubicBezTo>
                    <a:pt x="12"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1" y="21"/>
                    <a:pt x="11" y="21"/>
                    <a:pt x="11" y="21"/>
                  </a:cubicBezTo>
                  <a:cubicBezTo>
                    <a:pt x="10" y="21"/>
                    <a:pt x="10" y="21"/>
                    <a:pt x="10" y="21"/>
                  </a:cubicBezTo>
                  <a:cubicBezTo>
                    <a:pt x="10" y="20"/>
                    <a:pt x="10" y="21"/>
                    <a:pt x="10" y="21"/>
                  </a:cubicBezTo>
                  <a:cubicBezTo>
                    <a:pt x="10" y="21"/>
                    <a:pt x="10" y="21"/>
                    <a:pt x="10" y="21"/>
                  </a:cubicBezTo>
                  <a:moveTo>
                    <a:pt x="11" y="23"/>
                  </a:moveTo>
                  <a:cubicBezTo>
                    <a:pt x="12" y="23"/>
                    <a:pt x="11" y="23"/>
                    <a:pt x="11" y="23"/>
                  </a:cubicBezTo>
                  <a:cubicBezTo>
                    <a:pt x="11" y="23"/>
                    <a:pt x="11" y="24"/>
                    <a:pt x="11" y="24"/>
                  </a:cubicBezTo>
                  <a:cubicBezTo>
                    <a:pt x="11" y="24"/>
                    <a:pt x="11" y="24"/>
                    <a:pt x="11" y="24"/>
                  </a:cubicBezTo>
                  <a:cubicBezTo>
                    <a:pt x="10" y="23"/>
                    <a:pt x="11" y="24"/>
                    <a:pt x="11" y="23"/>
                  </a:cubicBezTo>
                  <a:cubicBezTo>
                    <a:pt x="11" y="23"/>
                    <a:pt x="11" y="23"/>
                    <a:pt x="11" y="23"/>
                  </a:cubicBezTo>
                  <a:moveTo>
                    <a:pt x="11" y="23"/>
                  </a:moveTo>
                  <a:cubicBezTo>
                    <a:pt x="11" y="23"/>
                    <a:pt x="12" y="23"/>
                    <a:pt x="11" y="23"/>
                  </a:cubicBezTo>
                  <a:cubicBezTo>
                    <a:pt x="11" y="23"/>
                    <a:pt x="12" y="23"/>
                    <a:pt x="11" y="23"/>
                  </a:cubicBezTo>
                  <a:cubicBezTo>
                    <a:pt x="11" y="23"/>
                    <a:pt x="11" y="23"/>
                    <a:pt x="11" y="23"/>
                  </a:cubicBezTo>
                  <a:cubicBezTo>
                    <a:pt x="10" y="23"/>
                    <a:pt x="11" y="23"/>
                    <a:pt x="11" y="23"/>
                  </a:cubicBezTo>
                  <a:cubicBezTo>
                    <a:pt x="11" y="23"/>
                    <a:pt x="11" y="23"/>
                    <a:pt x="11" y="23"/>
                  </a:cubicBezTo>
                  <a:moveTo>
                    <a:pt x="12" y="19"/>
                  </a:moveTo>
                  <a:cubicBezTo>
                    <a:pt x="12" y="19"/>
                    <a:pt x="12" y="19"/>
                    <a:pt x="12" y="19"/>
                  </a:cubicBezTo>
                  <a:cubicBezTo>
                    <a:pt x="12" y="19"/>
                    <a:pt x="12" y="19"/>
                    <a:pt x="12" y="19"/>
                  </a:cubicBezTo>
                  <a:cubicBezTo>
                    <a:pt x="12" y="19"/>
                    <a:pt x="12" y="19"/>
                    <a:pt x="12" y="19"/>
                  </a:cubicBezTo>
                  <a:moveTo>
                    <a:pt x="11" y="19"/>
                  </a:moveTo>
                  <a:cubicBezTo>
                    <a:pt x="11" y="19"/>
                    <a:pt x="11" y="19"/>
                    <a:pt x="11" y="19"/>
                  </a:cubicBezTo>
                  <a:cubicBezTo>
                    <a:pt x="11" y="19"/>
                    <a:pt x="11" y="19"/>
                    <a:pt x="11" y="19"/>
                  </a:cubicBezTo>
                  <a:cubicBezTo>
                    <a:pt x="11" y="19"/>
                    <a:pt x="10" y="19"/>
                    <a:pt x="10" y="19"/>
                  </a:cubicBezTo>
                  <a:cubicBezTo>
                    <a:pt x="10" y="19"/>
                    <a:pt x="10" y="19"/>
                    <a:pt x="11" y="19"/>
                  </a:cubicBezTo>
                  <a:moveTo>
                    <a:pt x="11" y="19"/>
                  </a:moveTo>
                  <a:cubicBezTo>
                    <a:pt x="11" y="19"/>
                    <a:pt x="10" y="19"/>
                    <a:pt x="10" y="19"/>
                  </a:cubicBezTo>
                  <a:cubicBezTo>
                    <a:pt x="11" y="20"/>
                    <a:pt x="10" y="20"/>
                    <a:pt x="10" y="20"/>
                  </a:cubicBezTo>
                  <a:cubicBezTo>
                    <a:pt x="10" y="20"/>
                    <a:pt x="10" y="20"/>
                    <a:pt x="10" y="20"/>
                  </a:cubicBezTo>
                  <a:cubicBezTo>
                    <a:pt x="10" y="19"/>
                    <a:pt x="10" y="19"/>
                    <a:pt x="11" y="19"/>
                  </a:cubicBezTo>
                  <a:moveTo>
                    <a:pt x="11" y="19"/>
                  </a:moveTo>
                  <a:cubicBezTo>
                    <a:pt x="11" y="19"/>
                    <a:pt x="11" y="19"/>
                    <a:pt x="11" y="19"/>
                  </a:cubicBezTo>
                  <a:cubicBezTo>
                    <a:pt x="11" y="19"/>
                    <a:pt x="11" y="19"/>
                    <a:pt x="11" y="19"/>
                  </a:cubicBezTo>
                  <a:cubicBezTo>
                    <a:pt x="12" y="19"/>
                    <a:pt x="11" y="20"/>
                    <a:pt x="12" y="20"/>
                  </a:cubicBezTo>
                  <a:cubicBezTo>
                    <a:pt x="12" y="20"/>
                    <a:pt x="12" y="20"/>
                    <a:pt x="12" y="20"/>
                  </a:cubicBezTo>
                  <a:cubicBezTo>
                    <a:pt x="11" y="20"/>
                    <a:pt x="12" y="20"/>
                    <a:pt x="11" y="20"/>
                  </a:cubicBezTo>
                  <a:cubicBezTo>
                    <a:pt x="11" y="20"/>
                    <a:pt x="11" y="20"/>
                    <a:pt x="11" y="20"/>
                  </a:cubicBezTo>
                  <a:cubicBezTo>
                    <a:pt x="11" y="20"/>
                    <a:pt x="11" y="20"/>
                    <a:pt x="11" y="20"/>
                  </a:cubicBezTo>
                  <a:cubicBezTo>
                    <a:pt x="11" y="20"/>
                    <a:pt x="11" y="20"/>
                    <a:pt x="11" y="20"/>
                  </a:cubicBezTo>
                  <a:cubicBezTo>
                    <a:pt x="11" y="20"/>
                    <a:pt x="11" y="20"/>
                    <a:pt x="11" y="20"/>
                  </a:cubicBezTo>
                  <a:cubicBezTo>
                    <a:pt x="11" y="20"/>
                    <a:pt x="12" y="20"/>
                    <a:pt x="11" y="20"/>
                  </a:cubicBezTo>
                  <a:cubicBezTo>
                    <a:pt x="11" y="20"/>
                    <a:pt x="11" y="20"/>
                    <a:pt x="11" y="20"/>
                  </a:cubicBezTo>
                  <a:cubicBezTo>
                    <a:pt x="11" y="19"/>
                    <a:pt x="11" y="20"/>
                    <a:pt x="11" y="19"/>
                  </a:cubicBezTo>
                  <a:moveTo>
                    <a:pt x="11" y="24"/>
                  </a:moveTo>
                  <a:cubicBezTo>
                    <a:pt x="11" y="24"/>
                    <a:pt x="11" y="24"/>
                    <a:pt x="11" y="24"/>
                  </a:cubicBezTo>
                  <a:cubicBezTo>
                    <a:pt x="11" y="24"/>
                    <a:pt x="11" y="24"/>
                    <a:pt x="11" y="25"/>
                  </a:cubicBezTo>
                  <a:cubicBezTo>
                    <a:pt x="11" y="25"/>
                    <a:pt x="11" y="25"/>
                    <a:pt x="11" y="24"/>
                  </a:cubicBezTo>
                  <a:cubicBezTo>
                    <a:pt x="11" y="24"/>
                    <a:pt x="11" y="24"/>
                    <a:pt x="11" y="24"/>
                  </a:cubicBezTo>
                  <a:moveTo>
                    <a:pt x="12" y="20"/>
                  </a:moveTo>
                  <a:cubicBezTo>
                    <a:pt x="12" y="20"/>
                    <a:pt x="13" y="20"/>
                    <a:pt x="13" y="20"/>
                  </a:cubicBezTo>
                  <a:cubicBezTo>
                    <a:pt x="13" y="20"/>
                    <a:pt x="12" y="20"/>
                    <a:pt x="12" y="20"/>
                  </a:cubicBezTo>
                  <a:cubicBezTo>
                    <a:pt x="12" y="20"/>
                    <a:pt x="12" y="20"/>
                    <a:pt x="12" y="20"/>
                  </a:cubicBezTo>
                  <a:cubicBezTo>
                    <a:pt x="12" y="20"/>
                    <a:pt x="12" y="20"/>
                    <a:pt x="12" y="20"/>
                  </a:cubicBezTo>
                  <a:cubicBezTo>
                    <a:pt x="12" y="20"/>
                    <a:pt x="12" y="20"/>
                    <a:pt x="13" y="20"/>
                  </a:cubicBezTo>
                  <a:cubicBezTo>
                    <a:pt x="13" y="20"/>
                    <a:pt x="12" y="20"/>
                    <a:pt x="12" y="20"/>
                  </a:cubicBezTo>
                  <a:moveTo>
                    <a:pt x="13" y="20"/>
                  </a:moveTo>
                  <a:cubicBezTo>
                    <a:pt x="13" y="20"/>
                    <a:pt x="13" y="21"/>
                    <a:pt x="13" y="21"/>
                  </a:cubicBezTo>
                  <a:cubicBezTo>
                    <a:pt x="13" y="21"/>
                    <a:pt x="13" y="21"/>
                    <a:pt x="13" y="21"/>
                  </a:cubicBezTo>
                  <a:cubicBezTo>
                    <a:pt x="13" y="21"/>
                    <a:pt x="13" y="21"/>
                    <a:pt x="13" y="20"/>
                  </a:cubicBezTo>
                  <a:cubicBezTo>
                    <a:pt x="13" y="21"/>
                    <a:pt x="13" y="21"/>
                    <a:pt x="13" y="20"/>
                  </a:cubicBezTo>
                  <a:moveTo>
                    <a:pt x="11" y="22"/>
                  </a:moveTo>
                  <a:cubicBezTo>
                    <a:pt x="10" y="22"/>
                    <a:pt x="11" y="22"/>
                    <a:pt x="11" y="23"/>
                  </a:cubicBezTo>
                  <a:cubicBezTo>
                    <a:pt x="11" y="23"/>
                    <a:pt x="10" y="22"/>
                    <a:pt x="10" y="23"/>
                  </a:cubicBezTo>
                  <a:cubicBezTo>
                    <a:pt x="10" y="22"/>
                    <a:pt x="10" y="22"/>
                    <a:pt x="10" y="22"/>
                  </a:cubicBezTo>
                  <a:cubicBezTo>
                    <a:pt x="10" y="22"/>
                    <a:pt x="10" y="22"/>
                    <a:pt x="10" y="22"/>
                  </a:cubicBezTo>
                  <a:cubicBezTo>
                    <a:pt x="10" y="22"/>
                    <a:pt x="10" y="22"/>
                    <a:pt x="10" y="22"/>
                  </a:cubicBezTo>
                  <a:cubicBezTo>
                    <a:pt x="10" y="22"/>
                    <a:pt x="10" y="22"/>
                    <a:pt x="10" y="22"/>
                  </a:cubicBezTo>
                  <a:cubicBezTo>
                    <a:pt x="10" y="22"/>
                    <a:pt x="10" y="22"/>
                    <a:pt x="10" y="22"/>
                  </a:cubicBezTo>
                  <a:cubicBezTo>
                    <a:pt x="10" y="22"/>
                    <a:pt x="10" y="22"/>
                    <a:pt x="10" y="22"/>
                  </a:cubicBezTo>
                  <a:cubicBezTo>
                    <a:pt x="10" y="22"/>
                    <a:pt x="10" y="22"/>
                    <a:pt x="10" y="22"/>
                  </a:cubicBezTo>
                  <a:cubicBezTo>
                    <a:pt x="11" y="22"/>
                    <a:pt x="11" y="22"/>
                    <a:pt x="11" y="22"/>
                  </a:cubicBezTo>
                  <a:cubicBezTo>
                    <a:pt x="11" y="22"/>
                    <a:pt x="11" y="22"/>
                    <a:pt x="11" y="22"/>
                  </a:cubicBezTo>
                  <a:moveTo>
                    <a:pt x="10" y="27"/>
                  </a:moveTo>
                  <a:cubicBezTo>
                    <a:pt x="10" y="27"/>
                    <a:pt x="10" y="27"/>
                    <a:pt x="10" y="27"/>
                  </a:cubicBezTo>
                  <a:cubicBezTo>
                    <a:pt x="10" y="27"/>
                    <a:pt x="10" y="27"/>
                    <a:pt x="10" y="27"/>
                  </a:cubicBezTo>
                  <a:moveTo>
                    <a:pt x="8" y="25"/>
                  </a:move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6"/>
                    <a:pt x="8" y="26"/>
                    <a:pt x="8" y="26"/>
                  </a:cubicBezTo>
                  <a:cubicBezTo>
                    <a:pt x="8" y="26"/>
                    <a:pt x="7" y="26"/>
                    <a:pt x="7" y="26"/>
                  </a:cubicBezTo>
                  <a:cubicBezTo>
                    <a:pt x="7" y="26"/>
                    <a:pt x="8" y="26"/>
                    <a:pt x="8" y="26"/>
                  </a:cubicBezTo>
                  <a:cubicBezTo>
                    <a:pt x="8" y="26"/>
                    <a:pt x="8" y="26"/>
                    <a:pt x="8" y="26"/>
                  </a:cubicBezTo>
                  <a:cubicBezTo>
                    <a:pt x="7" y="26"/>
                    <a:pt x="8" y="26"/>
                    <a:pt x="7" y="26"/>
                  </a:cubicBezTo>
                  <a:cubicBezTo>
                    <a:pt x="7" y="26"/>
                    <a:pt x="7" y="26"/>
                    <a:pt x="7" y="26"/>
                  </a:cubicBezTo>
                  <a:cubicBezTo>
                    <a:pt x="7" y="26"/>
                    <a:pt x="7" y="26"/>
                    <a:pt x="7" y="26"/>
                  </a:cubicBezTo>
                  <a:cubicBezTo>
                    <a:pt x="7" y="26"/>
                    <a:pt x="7" y="26"/>
                    <a:pt x="7" y="26"/>
                  </a:cubicBezTo>
                  <a:cubicBezTo>
                    <a:pt x="7" y="26"/>
                    <a:pt x="7" y="26"/>
                    <a:pt x="7" y="26"/>
                  </a:cubicBezTo>
                  <a:cubicBezTo>
                    <a:pt x="7" y="26"/>
                    <a:pt x="7" y="26"/>
                    <a:pt x="7" y="26"/>
                  </a:cubicBezTo>
                  <a:cubicBezTo>
                    <a:pt x="6" y="26"/>
                    <a:pt x="6" y="26"/>
                    <a:pt x="6" y="25"/>
                  </a:cubicBezTo>
                  <a:cubicBezTo>
                    <a:pt x="6" y="25"/>
                    <a:pt x="7" y="25"/>
                    <a:pt x="7" y="25"/>
                  </a:cubicBezTo>
                  <a:cubicBezTo>
                    <a:pt x="7" y="25"/>
                    <a:pt x="7" y="25"/>
                    <a:pt x="7" y="25"/>
                  </a:cubicBezTo>
                  <a:cubicBezTo>
                    <a:pt x="6" y="25"/>
                    <a:pt x="7" y="25"/>
                    <a:pt x="7" y="25"/>
                  </a:cubicBezTo>
                  <a:cubicBezTo>
                    <a:pt x="7" y="25"/>
                    <a:pt x="7" y="25"/>
                    <a:pt x="7" y="25"/>
                  </a:cubicBezTo>
                  <a:cubicBezTo>
                    <a:pt x="7" y="25"/>
                    <a:pt x="7" y="25"/>
                    <a:pt x="7" y="25"/>
                  </a:cubicBezTo>
                  <a:cubicBezTo>
                    <a:pt x="7" y="25"/>
                    <a:pt x="7" y="24"/>
                    <a:pt x="7" y="24"/>
                  </a:cubicBezTo>
                  <a:cubicBezTo>
                    <a:pt x="7" y="24"/>
                    <a:pt x="7" y="24"/>
                    <a:pt x="7" y="24"/>
                  </a:cubicBezTo>
                  <a:cubicBezTo>
                    <a:pt x="7" y="24"/>
                    <a:pt x="7" y="24"/>
                    <a:pt x="7" y="24"/>
                  </a:cubicBezTo>
                  <a:cubicBezTo>
                    <a:pt x="7" y="23"/>
                    <a:pt x="8" y="23"/>
                    <a:pt x="8" y="23"/>
                  </a:cubicBezTo>
                  <a:cubicBezTo>
                    <a:pt x="8" y="23"/>
                    <a:pt x="8" y="23"/>
                    <a:pt x="8" y="23"/>
                  </a:cubicBezTo>
                  <a:cubicBezTo>
                    <a:pt x="8" y="23"/>
                    <a:pt x="8" y="23"/>
                    <a:pt x="8" y="23"/>
                  </a:cubicBezTo>
                  <a:cubicBezTo>
                    <a:pt x="8" y="23"/>
                    <a:pt x="8" y="23"/>
                    <a:pt x="8" y="23"/>
                  </a:cubicBezTo>
                  <a:cubicBezTo>
                    <a:pt x="8" y="23"/>
                    <a:pt x="8" y="22"/>
                    <a:pt x="8" y="22"/>
                  </a:cubicBezTo>
                  <a:cubicBezTo>
                    <a:pt x="8" y="22"/>
                    <a:pt x="9" y="22"/>
                    <a:pt x="9" y="22"/>
                  </a:cubicBezTo>
                  <a:cubicBezTo>
                    <a:pt x="9" y="22"/>
                    <a:pt x="9" y="22"/>
                    <a:pt x="9" y="22"/>
                  </a:cubicBezTo>
                  <a:cubicBezTo>
                    <a:pt x="9" y="22"/>
                    <a:pt x="9" y="22"/>
                    <a:pt x="9" y="22"/>
                  </a:cubicBezTo>
                  <a:cubicBezTo>
                    <a:pt x="9" y="22"/>
                    <a:pt x="9" y="22"/>
                    <a:pt x="9" y="22"/>
                  </a:cubicBezTo>
                  <a:cubicBezTo>
                    <a:pt x="9" y="22"/>
                    <a:pt x="9" y="23"/>
                    <a:pt x="9" y="23"/>
                  </a:cubicBezTo>
                  <a:cubicBezTo>
                    <a:pt x="9" y="23"/>
                    <a:pt x="9" y="23"/>
                    <a:pt x="9" y="23"/>
                  </a:cubicBezTo>
                  <a:cubicBezTo>
                    <a:pt x="9" y="23"/>
                    <a:pt x="9" y="23"/>
                    <a:pt x="9" y="23"/>
                  </a:cubicBezTo>
                  <a:cubicBezTo>
                    <a:pt x="9" y="23"/>
                    <a:pt x="9" y="23"/>
                    <a:pt x="9" y="23"/>
                  </a:cubicBezTo>
                  <a:cubicBezTo>
                    <a:pt x="8" y="23"/>
                    <a:pt x="8" y="23"/>
                    <a:pt x="8" y="23"/>
                  </a:cubicBezTo>
                  <a:cubicBezTo>
                    <a:pt x="8" y="23"/>
                    <a:pt x="8" y="23"/>
                    <a:pt x="9" y="23"/>
                  </a:cubicBezTo>
                  <a:cubicBezTo>
                    <a:pt x="9" y="23"/>
                    <a:pt x="9" y="23"/>
                    <a:pt x="9" y="23"/>
                  </a:cubicBezTo>
                  <a:cubicBezTo>
                    <a:pt x="9" y="24"/>
                    <a:pt x="9" y="24"/>
                    <a:pt x="8" y="24"/>
                  </a:cubicBezTo>
                  <a:cubicBezTo>
                    <a:pt x="8" y="24"/>
                    <a:pt x="8" y="24"/>
                    <a:pt x="9" y="25"/>
                  </a:cubicBezTo>
                  <a:cubicBezTo>
                    <a:pt x="9" y="25"/>
                    <a:pt x="9" y="25"/>
                    <a:pt x="9" y="25"/>
                  </a:cubicBezTo>
                  <a:cubicBezTo>
                    <a:pt x="8" y="25"/>
                    <a:pt x="8" y="25"/>
                    <a:pt x="8" y="25"/>
                  </a:cubicBezTo>
                  <a:cubicBezTo>
                    <a:pt x="8" y="25"/>
                    <a:pt x="8" y="25"/>
                    <a:pt x="8" y="25"/>
                  </a:cubicBezTo>
                  <a:moveTo>
                    <a:pt x="9" y="24"/>
                  </a:moveTo>
                  <a:cubicBezTo>
                    <a:pt x="8" y="24"/>
                    <a:pt x="8" y="24"/>
                    <a:pt x="8" y="24"/>
                  </a:cubicBezTo>
                  <a:cubicBezTo>
                    <a:pt x="9" y="24"/>
                    <a:pt x="9" y="24"/>
                    <a:pt x="9" y="23"/>
                  </a:cubicBezTo>
                  <a:cubicBezTo>
                    <a:pt x="8" y="23"/>
                    <a:pt x="8" y="23"/>
                    <a:pt x="8" y="23"/>
                  </a:cubicBezTo>
                  <a:cubicBezTo>
                    <a:pt x="8" y="23"/>
                    <a:pt x="8" y="23"/>
                    <a:pt x="9" y="24"/>
                  </a:cubicBezTo>
                  <a:moveTo>
                    <a:pt x="8" y="24"/>
                  </a:moveTo>
                  <a:cubicBezTo>
                    <a:pt x="8" y="24"/>
                    <a:pt x="8" y="24"/>
                    <a:pt x="8" y="23"/>
                  </a:cubicBezTo>
                  <a:cubicBezTo>
                    <a:pt x="8" y="23"/>
                    <a:pt x="8" y="23"/>
                    <a:pt x="8" y="23"/>
                  </a:cubicBezTo>
                  <a:cubicBezTo>
                    <a:pt x="8" y="24"/>
                    <a:pt x="8" y="23"/>
                    <a:pt x="8" y="23"/>
                  </a:cubicBezTo>
                  <a:cubicBezTo>
                    <a:pt x="8" y="24"/>
                    <a:pt x="8" y="24"/>
                    <a:pt x="8" y="24"/>
                  </a:cubicBezTo>
                  <a:moveTo>
                    <a:pt x="8" y="24"/>
                  </a:moveTo>
                  <a:cubicBezTo>
                    <a:pt x="8" y="24"/>
                    <a:pt x="8" y="24"/>
                    <a:pt x="8" y="24"/>
                  </a:cubicBezTo>
                  <a:cubicBezTo>
                    <a:pt x="8" y="24"/>
                    <a:pt x="8" y="24"/>
                    <a:pt x="8" y="24"/>
                  </a:cubicBezTo>
                  <a:cubicBezTo>
                    <a:pt x="8" y="24"/>
                    <a:pt x="8" y="24"/>
                    <a:pt x="8" y="24"/>
                  </a:cubicBezTo>
                  <a:moveTo>
                    <a:pt x="7" y="25"/>
                  </a:moveTo>
                  <a:cubicBezTo>
                    <a:pt x="7" y="25"/>
                    <a:pt x="7" y="25"/>
                    <a:pt x="7" y="25"/>
                  </a:cubicBezTo>
                  <a:cubicBezTo>
                    <a:pt x="7" y="26"/>
                    <a:pt x="7" y="26"/>
                    <a:pt x="7" y="26"/>
                  </a:cubicBezTo>
                  <a:cubicBezTo>
                    <a:pt x="7" y="26"/>
                    <a:pt x="7" y="26"/>
                    <a:pt x="7" y="25"/>
                  </a:cubicBezTo>
                  <a:moveTo>
                    <a:pt x="8" y="24"/>
                  </a:moveTo>
                  <a:cubicBezTo>
                    <a:pt x="7" y="24"/>
                    <a:pt x="8" y="24"/>
                    <a:pt x="8" y="24"/>
                  </a:cubicBezTo>
                  <a:cubicBezTo>
                    <a:pt x="8" y="24"/>
                    <a:pt x="7" y="24"/>
                    <a:pt x="8" y="24"/>
                  </a:cubicBezTo>
                  <a:moveTo>
                    <a:pt x="8" y="25"/>
                  </a:moveTo>
                  <a:cubicBezTo>
                    <a:pt x="9" y="25"/>
                    <a:pt x="8" y="24"/>
                    <a:pt x="8" y="24"/>
                  </a:cubicBezTo>
                  <a:cubicBezTo>
                    <a:pt x="8" y="24"/>
                    <a:pt x="8" y="24"/>
                    <a:pt x="8" y="25"/>
                  </a:cubicBezTo>
                  <a:moveTo>
                    <a:pt x="19" y="12"/>
                  </a:moveTo>
                  <a:cubicBezTo>
                    <a:pt x="18" y="12"/>
                    <a:pt x="19" y="13"/>
                    <a:pt x="19" y="13"/>
                  </a:cubicBezTo>
                  <a:cubicBezTo>
                    <a:pt x="19" y="13"/>
                    <a:pt x="19" y="13"/>
                    <a:pt x="18" y="12"/>
                  </a:cubicBezTo>
                  <a:cubicBezTo>
                    <a:pt x="18" y="12"/>
                    <a:pt x="18" y="12"/>
                    <a:pt x="19" y="12"/>
                  </a:cubicBezTo>
                  <a:moveTo>
                    <a:pt x="8" y="30"/>
                  </a:moveTo>
                  <a:cubicBezTo>
                    <a:pt x="8" y="30"/>
                    <a:pt x="8" y="30"/>
                    <a:pt x="8" y="30"/>
                  </a:cubicBezTo>
                  <a:cubicBezTo>
                    <a:pt x="8" y="30"/>
                    <a:pt x="8" y="30"/>
                    <a:pt x="8" y="30"/>
                  </a:cubicBezTo>
                  <a:moveTo>
                    <a:pt x="10" y="23"/>
                  </a:moveTo>
                  <a:cubicBezTo>
                    <a:pt x="10" y="24"/>
                    <a:pt x="10" y="23"/>
                    <a:pt x="10" y="24"/>
                  </a:cubicBezTo>
                  <a:cubicBezTo>
                    <a:pt x="9" y="23"/>
                    <a:pt x="10" y="23"/>
                    <a:pt x="10" y="23"/>
                  </a:cubicBezTo>
                  <a:cubicBezTo>
                    <a:pt x="10" y="23"/>
                    <a:pt x="10" y="23"/>
                    <a:pt x="10" y="23"/>
                  </a:cubicBezTo>
                  <a:moveTo>
                    <a:pt x="9" y="23"/>
                  </a:moveTo>
                  <a:cubicBezTo>
                    <a:pt x="9" y="23"/>
                    <a:pt x="9" y="23"/>
                    <a:pt x="9" y="23"/>
                  </a:cubicBezTo>
                  <a:cubicBezTo>
                    <a:pt x="9" y="23"/>
                    <a:pt x="9" y="23"/>
                    <a:pt x="9" y="23"/>
                  </a:cubicBezTo>
                  <a:cubicBezTo>
                    <a:pt x="9" y="23"/>
                    <a:pt x="9" y="23"/>
                    <a:pt x="9" y="23"/>
                  </a:cubicBezTo>
                  <a:moveTo>
                    <a:pt x="11" y="25"/>
                  </a:moveTo>
                  <a:cubicBezTo>
                    <a:pt x="11" y="25"/>
                    <a:pt x="11" y="25"/>
                    <a:pt x="11" y="25"/>
                  </a:cubicBezTo>
                  <a:cubicBezTo>
                    <a:pt x="11" y="25"/>
                    <a:pt x="11" y="25"/>
                    <a:pt x="10" y="25"/>
                  </a:cubicBezTo>
                  <a:cubicBezTo>
                    <a:pt x="10" y="25"/>
                    <a:pt x="10" y="25"/>
                    <a:pt x="10" y="25"/>
                  </a:cubicBezTo>
                  <a:cubicBezTo>
                    <a:pt x="10" y="25"/>
                    <a:pt x="11" y="25"/>
                    <a:pt x="11" y="25"/>
                  </a:cubicBezTo>
                  <a:cubicBezTo>
                    <a:pt x="11" y="25"/>
                    <a:pt x="11" y="25"/>
                    <a:pt x="10" y="25"/>
                  </a:cubicBezTo>
                  <a:cubicBezTo>
                    <a:pt x="11" y="25"/>
                    <a:pt x="11" y="25"/>
                    <a:pt x="11" y="25"/>
                  </a:cubicBezTo>
                  <a:cubicBezTo>
                    <a:pt x="11" y="25"/>
                    <a:pt x="11" y="25"/>
                    <a:pt x="11" y="26"/>
                  </a:cubicBezTo>
                  <a:cubicBezTo>
                    <a:pt x="10" y="25"/>
                    <a:pt x="11" y="25"/>
                    <a:pt x="10" y="25"/>
                  </a:cubicBezTo>
                  <a:cubicBezTo>
                    <a:pt x="10" y="25"/>
                    <a:pt x="10" y="25"/>
                    <a:pt x="10" y="25"/>
                  </a:cubicBezTo>
                  <a:cubicBezTo>
                    <a:pt x="10" y="25"/>
                    <a:pt x="10" y="25"/>
                    <a:pt x="10" y="25"/>
                  </a:cubicBezTo>
                  <a:cubicBezTo>
                    <a:pt x="10" y="25"/>
                    <a:pt x="10" y="25"/>
                    <a:pt x="10" y="25"/>
                  </a:cubicBezTo>
                  <a:cubicBezTo>
                    <a:pt x="11" y="25"/>
                    <a:pt x="11" y="25"/>
                    <a:pt x="11" y="25"/>
                  </a:cubicBezTo>
                  <a:moveTo>
                    <a:pt x="32" y="23"/>
                  </a:moveTo>
                  <a:cubicBezTo>
                    <a:pt x="31" y="22"/>
                    <a:pt x="31" y="22"/>
                    <a:pt x="31" y="22"/>
                  </a:cubicBezTo>
                  <a:cubicBezTo>
                    <a:pt x="32" y="22"/>
                    <a:pt x="32" y="23"/>
                    <a:pt x="32" y="23"/>
                  </a:cubicBezTo>
                  <a:moveTo>
                    <a:pt x="10" y="24"/>
                  </a:moveTo>
                  <a:cubicBezTo>
                    <a:pt x="10" y="24"/>
                    <a:pt x="9" y="24"/>
                    <a:pt x="10" y="25"/>
                  </a:cubicBezTo>
                  <a:cubicBezTo>
                    <a:pt x="10" y="25"/>
                    <a:pt x="10" y="25"/>
                    <a:pt x="10" y="25"/>
                  </a:cubicBezTo>
                  <a:cubicBezTo>
                    <a:pt x="10" y="25"/>
                    <a:pt x="10" y="25"/>
                    <a:pt x="10" y="25"/>
                  </a:cubicBezTo>
                  <a:cubicBezTo>
                    <a:pt x="9" y="25"/>
                    <a:pt x="9" y="25"/>
                    <a:pt x="9" y="25"/>
                  </a:cubicBezTo>
                  <a:cubicBezTo>
                    <a:pt x="9" y="25"/>
                    <a:pt x="9" y="24"/>
                    <a:pt x="10" y="24"/>
                  </a:cubicBezTo>
                  <a:moveTo>
                    <a:pt x="10" y="24"/>
                  </a:moveTo>
                  <a:cubicBezTo>
                    <a:pt x="9" y="24"/>
                    <a:pt x="10" y="24"/>
                    <a:pt x="10" y="24"/>
                  </a:cubicBezTo>
                  <a:cubicBezTo>
                    <a:pt x="10" y="24"/>
                    <a:pt x="10" y="24"/>
                    <a:pt x="10" y="24"/>
                  </a:cubicBezTo>
                  <a:cubicBezTo>
                    <a:pt x="10" y="24"/>
                    <a:pt x="10" y="24"/>
                    <a:pt x="10" y="24"/>
                  </a:cubicBezTo>
                  <a:moveTo>
                    <a:pt x="9" y="24"/>
                  </a:moveTo>
                  <a:cubicBezTo>
                    <a:pt x="9" y="24"/>
                    <a:pt x="9" y="24"/>
                    <a:pt x="9" y="24"/>
                  </a:cubicBezTo>
                  <a:cubicBezTo>
                    <a:pt x="9" y="24"/>
                    <a:pt x="9" y="24"/>
                    <a:pt x="9" y="24"/>
                  </a:cubicBezTo>
                  <a:cubicBezTo>
                    <a:pt x="9" y="24"/>
                    <a:pt x="9" y="24"/>
                    <a:pt x="9" y="24"/>
                  </a:cubicBezTo>
                  <a:cubicBezTo>
                    <a:pt x="9" y="24"/>
                    <a:pt x="9" y="24"/>
                    <a:pt x="9" y="24"/>
                  </a:cubicBezTo>
                  <a:moveTo>
                    <a:pt x="16" y="31"/>
                  </a:moveTo>
                  <a:cubicBezTo>
                    <a:pt x="15" y="31"/>
                    <a:pt x="15" y="31"/>
                    <a:pt x="15" y="31"/>
                  </a:cubicBezTo>
                  <a:cubicBezTo>
                    <a:pt x="14" y="31"/>
                    <a:pt x="15" y="31"/>
                    <a:pt x="14" y="31"/>
                  </a:cubicBezTo>
                  <a:cubicBezTo>
                    <a:pt x="14" y="31"/>
                    <a:pt x="14" y="31"/>
                    <a:pt x="14" y="30"/>
                  </a:cubicBezTo>
                  <a:cubicBezTo>
                    <a:pt x="14" y="30"/>
                    <a:pt x="14" y="30"/>
                    <a:pt x="14" y="30"/>
                  </a:cubicBezTo>
                  <a:cubicBezTo>
                    <a:pt x="14" y="30"/>
                    <a:pt x="14" y="29"/>
                    <a:pt x="14" y="29"/>
                  </a:cubicBezTo>
                  <a:cubicBezTo>
                    <a:pt x="14" y="29"/>
                    <a:pt x="14" y="29"/>
                    <a:pt x="14" y="29"/>
                  </a:cubicBezTo>
                  <a:cubicBezTo>
                    <a:pt x="15" y="29"/>
                    <a:pt x="15" y="29"/>
                    <a:pt x="15" y="29"/>
                  </a:cubicBezTo>
                  <a:cubicBezTo>
                    <a:pt x="15" y="29"/>
                    <a:pt x="15" y="29"/>
                    <a:pt x="15" y="29"/>
                  </a:cubicBezTo>
                  <a:cubicBezTo>
                    <a:pt x="15" y="29"/>
                    <a:pt x="14" y="29"/>
                    <a:pt x="14" y="29"/>
                  </a:cubicBezTo>
                  <a:cubicBezTo>
                    <a:pt x="14" y="29"/>
                    <a:pt x="15" y="29"/>
                    <a:pt x="14" y="29"/>
                  </a:cubicBezTo>
                  <a:cubicBezTo>
                    <a:pt x="15" y="29"/>
                    <a:pt x="15" y="29"/>
                    <a:pt x="15" y="29"/>
                  </a:cubicBezTo>
                  <a:cubicBezTo>
                    <a:pt x="15" y="29"/>
                    <a:pt x="15" y="29"/>
                    <a:pt x="15" y="29"/>
                  </a:cubicBezTo>
                  <a:cubicBezTo>
                    <a:pt x="15" y="29"/>
                    <a:pt x="15" y="29"/>
                    <a:pt x="14" y="29"/>
                  </a:cubicBezTo>
                  <a:cubicBezTo>
                    <a:pt x="14" y="28"/>
                    <a:pt x="14" y="28"/>
                    <a:pt x="14" y="28"/>
                  </a:cubicBezTo>
                  <a:cubicBezTo>
                    <a:pt x="14" y="29"/>
                    <a:pt x="15" y="29"/>
                    <a:pt x="15" y="28"/>
                  </a:cubicBezTo>
                  <a:cubicBezTo>
                    <a:pt x="15" y="28"/>
                    <a:pt x="15" y="28"/>
                    <a:pt x="15" y="28"/>
                  </a:cubicBezTo>
                  <a:cubicBezTo>
                    <a:pt x="14" y="29"/>
                    <a:pt x="15" y="28"/>
                    <a:pt x="14" y="28"/>
                  </a:cubicBezTo>
                  <a:cubicBezTo>
                    <a:pt x="15" y="28"/>
                    <a:pt x="15" y="28"/>
                    <a:pt x="15" y="28"/>
                  </a:cubicBezTo>
                  <a:cubicBezTo>
                    <a:pt x="15" y="28"/>
                    <a:pt x="15" y="28"/>
                    <a:pt x="15" y="28"/>
                  </a:cubicBezTo>
                  <a:cubicBezTo>
                    <a:pt x="15" y="28"/>
                    <a:pt x="15" y="28"/>
                    <a:pt x="16" y="28"/>
                  </a:cubicBezTo>
                  <a:cubicBezTo>
                    <a:pt x="16" y="29"/>
                    <a:pt x="16" y="28"/>
                    <a:pt x="16" y="28"/>
                  </a:cubicBezTo>
                  <a:cubicBezTo>
                    <a:pt x="16" y="29"/>
                    <a:pt x="16" y="29"/>
                    <a:pt x="16" y="29"/>
                  </a:cubicBezTo>
                  <a:cubicBezTo>
                    <a:pt x="16" y="29"/>
                    <a:pt x="16" y="29"/>
                    <a:pt x="16" y="29"/>
                  </a:cubicBezTo>
                  <a:cubicBezTo>
                    <a:pt x="16" y="29"/>
                    <a:pt x="16" y="29"/>
                    <a:pt x="16" y="29"/>
                  </a:cubicBezTo>
                  <a:cubicBezTo>
                    <a:pt x="15" y="29"/>
                    <a:pt x="16" y="29"/>
                    <a:pt x="16" y="29"/>
                  </a:cubicBezTo>
                  <a:cubicBezTo>
                    <a:pt x="16" y="29"/>
                    <a:pt x="16" y="29"/>
                    <a:pt x="16" y="29"/>
                  </a:cubicBezTo>
                  <a:cubicBezTo>
                    <a:pt x="16" y="29"/>
                    <a:pt x="16" y="29"/>
                    <a:pt x="16" y="29"/>
                  </a:cubicBezTo>
                  <a:cubicBezTo>
                    <a:pt x="16" y="29"/>
                    <a:pt x="16" y="29"/>
                    <a:pt x="16" y="29"/>
                  </a:cubicBezTo>
                  <a:cubicBezTo>
                    <a:pt x="16" y="29"/>
                    <a:pt x="16" y="29"/>
                    <a:pt x="16" y="29"/>
                  </a:cubicBezTo>
                  <a:cubicBezTo>
                    <a:pt x="16" y="29"/>
                    <a:pt x="16" y="29"/>
                    <a:pt x="16" y="29"/>
                  </a:cubicBezTo>
                  <a:cubicBezTo>
                    <a:pt x="16" y="29"/>
                    <a:pt x="16" y="29"/>
                    <a:pt x="16" y="30"/>
                  </a:cubicBezTo>
                  <a:cubicBezTo>
                    <a:pt x="16" y="30"/>
                    <a:pt x="16" y="30"/>
                    <a:pt x="15" y="30"/>
                  </a:cubicBezTo>
                  <a:cubicBezTo>
                    <a:pt x="15" y="30"/>
                    <a:pt x="15" y="30"/>
                    <a:pt x="15" y="30"/>
                  </a:cubicBezTo>
                  <a:cubicBezTo>
                    <a:pt x="15" y="30"/>
                    <a:pt x="16" y="30"/>
                    <a:pt x="16" y="30"/>
                  </a:cubicBezTo>
                  <a:cubicBezTo>
                    <a:pt x="16" y="30"/>
                    <a:pt x="16" y="30"/>
                    <a:pt x="16" y="30"/>
                  </a:cubicBezTo>
                  <a:cubicBezTo>
                    <a:pt x="16" y="30"/>
                    <a:pt x="16" y="30"/>
                    <a:pt x="16" y="30"/>
                  </a:cubicBezTo>
                  <a:cubicBezTo>
                    <a:pt x="17" y="30"/>
                    <a:pt x="16" y="30"/>
                    <a:pt x="16" y="30"/>
                  </a:cubicBezTo>
                  <a:cubicBezTo>
                    <a:pt x="16" y="30"/>
                    <a:pt x="16" y="30"/>
                    <a:pt x="16" y="30"/>
                  </a:cubicBezTo>
                  <a:cubicBezTo>
                    <a:pt x="16" y="30"/>
                    <a:pt x="16" y="30"/>
                    <a:pt x="16" y="30"/>
                  </a:cubicBezTo>
                  <a:cubicBezTo>
                    <a:pt x="16" y="31"/>
                    <a:pt x="17" y="31"/>
                    <a:pt x="17" y="30"/>
                  </a:cubicBezTo>
                  <a:cubicBezTo>
                    <a:pt x="17" y="31"/>
                    <a:pt x="17" y="31"/>
                    <a:pt x="17" y="31"/>
                  </a:cubicBezTo>
                  <a:cubicBezTo>
                    <a:pt x="17" y="31"/>
                    <a:pt x="17" y="31"/>
                    <a:pt x="17" y="31"/>
                  </a:cubicBezTo>
                  <a:cubicBezTo>
                    <a:pt x="16" y="31"/>
                    <a:pt x="17" y="31"/>
                    <a:pt x="17" y="31"/>
                  </a:cubicBezTo>
                  <a:cubicBezTo>
                    <a:pt x="17" y="31"/>
                    <a:pt x="17" y="31"/>
                    <a:pt x="17" y="31"/>
                  </a:cubicBezTo>
                  <a:cubicBezTo>
                    <a:pt x="17" y="31"/>
                    <a:pt x="16" y="31"/>
                    <a:pt x="16" y="31"/>
                  </a:cubicBezTo>
                  <a:moveTo>
                    <a:pt x="15" y="29"/>
                  </a:moveTo>
                  <a:cubicBezTo>
                    <a:pt x="16" y="29"/>
                    <a:pt x="16" y="29"/>
                    <a:pt x="15" y="29"/>
                  </a:cubicBezTo>
                  <a:cubicBezTo>
                    <a:pt x="15" y="29"/>
                    <a:pt x="15" y="29"/>
                    <a:pt x="15" y="29"/>
                  </a:cubicBezTo>
                  <a:moveTo>
                    <a:pt x="15" y="30"/>
                  </a:moveTo>
                  <a:cubicBezTo>
                    <a:pt x="15" y="29"/>
                    <a:pt x="15" y="29"/>
                    <a:pt x="16" y="30"/>
                  </a:cubicBezTo>
                  <a:cubicBezTo>
                    <a:pt x="16" y="29"/>
                    <a:pt x="15" y="29"/>
                    <a:pt x="15" y="29"/>
                  </a:cubicBezTo>
                  <a:cubicBezTo>
                    <a:pt x="16" y="29"/>
                    <a:pt x="16" y="29"/>
                    <a:pt x="15" y="29"/>
                  </a:cubicBezTo>
                  <a:cubicBezTo>
                    <a:pt x="15" y="29"/>
                    <a:pt x="15" y="29"/>
                    <a:pt x="15" y="29"/>
                  </a:cubicBezTo>
                  <a:cubicBezTo>
                    <a:pt x="15" y="29"/>
                    <a:pt x="15" y="29"/>
                    <a:pt x="15" y="30"/>
                  </a:cubicBezTo>
                  <a:moveTo>
                    <a:pt x="16" y="30"/>
                  </a:moveTo>
                  <a:cubicBezTo>
                    <a:pt x="16" y="30"/>
                    <a:pt x="16" y="30"/>
                    <a:pt x="16" y="30"/>
                  </a:cubicBezTo>
                  <a:cubicBezTo>
                    <a:pt x="16" y="30"/>
                    <a:pt x="16" y="30"/>
                    <a:pt x="15" y="30"/>
                  </a:cubicBezTo>
                  <a:cubicBezTo>
                    <a:pt x="15" y="30"/>
                    <a:pt x="15" y="30"/>
                    <a:pt x="15" y="30"/>
                  </a:cubicBezTo>
                  <a:cubicBezTo>
                    <a:pt x="16" y="30"/>
                    <a:pt x="15" y="30"/>
                    <a:pt x="16" y="30"/>
                  </a:cubicBezTo>
                  <a:moveTo>
                    <a:pt x="15" y="30"/>
                  </a:moveTo>
                  <a:cubicBezTo>
                    <a:pt x="15" y="30"/>
                    <a:pt x="15" y="30"/>
                    <a:pt x="15" y="30"/>
                  </a:cubicBezTo>
                  <a:cubicBezTo>
                    <a:pt x="15" y="30"/>
                    <a:pt x="15" y="30"/>
                    <a:pt x="15" y="30"/>
                  </a:cubicBezTo>
                  <a:moveTo>
                    <a:pt x="16" y="31"/>
                  </a:moveTo>
                  <a:cubicBezTo>
                    <a:pt x="16" y="30"/>
                    <a:pt x="16" y="30"/>
                    <a:pt x="16" y="30"/>
                  </a:cubicBezTo>
                  <a:cubicBezTo>
                    <a:pt x="15" y="30"/>
                    <a:pt x="15" y="30"/>
                    <a:pt x="15" y="30"/>
                  </a:cubicBezTo>
                  <a:lnTo>
                    <a:pt x="16" y="31"/>
                  </a:lnTo>
                  <a:close/>
                  <a:moveTo>
                    <a:pt x="16" y="31"/>
                  </a:moveTo>
                  <a:cubicBezTo>
                    <a:pt x="16" y="31"/>
                    <a:pt x="15" y="30"/>
                    <a:pt x="15" y="31"/>
                  </a:cubicBezTo>
                  <a:cubicBezTo>
                    <a:pt x="15" y="31"/>
                    <a:pt x="16" y="31"/>
                    <a:pt x="16" y="31"/>
                  </a:cubicBezTo>
                  <a:moveTo>
                    <a:pt x="16" y="31"/>
                  </a:moveTo>
                  <a:cubicBezTo>
                    <a:pt x="16" y="31"/>
                    <a:pt x="17" y="31"/>
                    <a:pt x="16" y="31"/>
                  </a:cubicBezTo>
                  <a:cubicBezTo>
                    <a:pt x="16" y="31"/>
                    <a:pt x="16" y="31"/>
                    <a:pt x="16" y="31"/>
                  </a:cubicBezTo>
                  <a:cubicBezTo>
                    <a:pt x="16" y="31"/>
                    <a:pt x="16" y="31"/>
                    <a:pt x="16" y="31"/>
                  </a:cubicBezTo>
                  <a:moveTo>
                    <a:pt x="17" y="14"/>
                  </a:moveTo>
                  <a:cubicBezTo>
                    <a:pt x="17" y="14"/>
                    <a:pt x="17" y="14"/>
                    <a:pt x="17" y="14"/>
                  </a:cubicBezTo>
                  <a:cubicBezTo>
                    <a:pt x="17" y="14"/>
                    <a:pt x="17" y="14"/>
                    <a:pt x="17" y="14"/>
                  </a:cubicBezTo>
                  <a:cubicBezTo>
                    <a:pt x="17" y="14"/>
                    <a:pt x="17" y="14"/>
                    <a:pt x="17" y="14"/>
                  </a:cubicBezTo>
                  <a:moveTo>
                    <a:pt x="17" y="14"/>
                  </a:moveTo>
                  <a:cubicBezTo>
                    <a:pt x="18" y="14"/>
                    <a:pt x="18" y="15"/>
                    <a:pt x="17" y="15"/>
                  </a:cubicBezTo>
                  <a:cubicBezTo>
                    <a:pt x="17" y="14"/>
                    <a:pt x="18" y="15"/>
                    <a:pt x="17" y="14"/>
                  </a:cubicBezTo>
                  <a:moveTo>
                    <a:pt x="17" y="15"/>
                  </a:moveTo>
                  <a:cubicBezTo>
                    <a:pt x="17" y="15"/>
                    <a:pt x="16" y="15"/>
                    <a:pt x="17" y="15"/>
                  </a:cubicBezTo>
                  <a:cubicBezTo>
                    <a:pt x="17" y="15"/>
                    <a:pt x="17" y="15"/>
                    <a:pt x="17" y="15"/>
                  </a:cubicBezTo>
                  <a:cubicBezTo>
                    <a:pt x="17" y="15"/>
                    <a:pt x="17" y="15"/>
                    <a:pt x="17" y="15"/>
                  </a:cubicBezTo>
                  <a:cubicBezTo>
                    <a:pt x="17" y="15"/>
                    <a:pt x="17" y="15"/>
                    <a:pt x="17" y="15"/>
                  </a:cubicBezTo>
                  <a:cubicBezTo>
                    <a:pt x="17" y="15"/>
                    <a:pt x="16" y="15"/>
                    <a:pt x="17" y="15"/>
                  </a:cubicBezTo>
                  <a:cubicBezTo>
                    <a:pt x="17" y="15"/>
                    <a:pt x="17" y="15"/>
                    <a:pt x="17" y="15"/>
                  </a:cubicBezTo>
                  <a:moveTo>
                    <a:pt x="17" y="14"/>
                  </a:moveTo>
                  <a:cubicBezTo>
                    <a:pt x="18" y="14"/>
                    <a:pt x="17" y="14"/>
                    <a:pt x="17" y="14"/>
                  </a:cubicBezTo>
                  <a:cubicBezTo>
                    <a:pt x="18" y="14"/>
                    <a:pt x="17" y="14"/>
                    <a:pt x="18" y="14"/>
                  </a:cubicBezTo>
                  <a:cubicBezTo>
                    <a:pt x="18" y="14"/>
                    <a:pt x="17" y="14"/>
                    <a:pt x="17" y="14"/>
                  </a:cubicBezTo>
                  <a:cubicBezTo>
                    <a:pt x="17" y="14"/>
                    <a:pt x="17" y="14"/>
                    <a:pt x="17" y="14"/>
                  </a:cubicBezTo>
                  <a:cubicBezTo>
                    <a:pt x="17" y="14"/>
                    <a:pt x="17" y="14"/>
                    <a:pt x="17" y="14"/>
                  </a:cubicBezTo>
                  <a:cubicBezTo>
                    <a:pt x="17" y="14"/>
                    <a:pt x="17" y="14"/>
                    <a:pt x="17" y="14"/>
                  </a:cubicBezTo>
                  <a:moveTo>
                    <a:pt x="16" y="14"/>
                  </a:moveTo>
                  <a:cubicBezTo>
                    <a:pt x="16" y="14"/>
                    <a:pt x="16" y="14"/>
                    <a:pt x="17" y="14"/>
                  </a:cubicBezTo>
                  <a:cubicBezTo>
                    <a:pt x="17" y="14"/>
                    <a:pt x="17" y="14"/>
                    <a:pt x="17" y="15"/>
                  </a:cubicBezTo>
                  <a:cubicBezTo>
                    <a:pt x="17" y="14"/>
                    <a:pt x="17" y="14"/>
                    <a:pt x="17" y="14"/>
                  </a:cubicBezTo>
                  <a:cubicBezTo>
                    <a:pt x="16" y="14"/>
                    <a:pt x="17" y="15"/>
                    <a:pt x="16" y="14"/>
                  </a:cubicBezTo>
                  <a:moveTo>
                    <a:pt x="13" y="21"/>
                  </a:moveTo>
                  <a:cubicBezTo>
                    <a:pt x="13" y="21"/>
                    <a:pt x="13" y="21"/>
                    <a:pt x="13" y="21"/>
                  </a:cubicBezTo>
                  <a:cubicBezTo>
                    <a:pt x="13" y="22"/>
                    <a:pt x="13" y="22"/>
                    <a:pt x="13" y="21"/>
                  </a:cubicBezTo>
                  <a:close/>
                  <a:moveTo>
                    <a:pt x="17" y="13"/>
                  </a:moveTo>
                  <a:cubicBezTo>
                    <a:pt x="17" y="13"/>
                    <a:pt x="17" y="13"/>
                    <a:pt x="17" y="14"/>
                  </a:cubicBezTo>
                  <a:cubicBezTo>
                    <a:pt x="17" y="13"/>
                    <a:pt x="17" y="13"/>
                    <a:pt x="17" y="13"/>
                  </a:cubicBezTo>
                  <a:cubicBezTo>
                    <a:pt x="17" y="13"/>
                    <a:pt x="17" y="13"/>
                    <a:pt x="17" y="13"/>
                  </a:cubicBezTo>
                  <a:moveTo>
                    <a:pt x="19" y="13"/>
                  </a:moveTo>
                  <a:cubicBezTo>
                    <a:pt x="19" y="14"/>
                    <a:pt x="19" y="14"/>
                    <a:pt x="19" y="14"/>
                  </a:cubicBezTo>
                  <a:cubicBezTo>
                    <a:pt x="18" y="13"/>
                    <a:pt x="19" y="14"/>
                    <a:pt x="19" y="14"/>
                  </a:cubicBezTo>
                  <a:cubicBezTo>
                    <a:pt x="19" y="13"/>
                    <a:pt x="19" y="13"/>
                    <a:pt x="19" y="13"/>
                  </a:cubicBezTo>
                  <a:moveTo>
                    <a:pt x="16" y="15"/>
                  </a:moveTo>
                  <a:cubicBezTo>
                    <a:pt x="16" y="15"/>
                    <a:pt x="17" y="15"/>
                    <a:pt x="17" y="15"/>
                  </a:cubicBezTo>
                  <a:cubicBezTo>
                    <a:pt x="16" y="15"/>
                    <a:pt x="16" y="15"/>
                    <a:pt x="16" y="15"/>
                  </a:cubicBezTo>
                  <a:cubicBezTo>
                    <a:pt x="16" y="15"/>
                    <a:pt x="16" y="14"/>
                    <a:pt x="16" y="15"/>
                  </a:cubicBezTo>
                  <a:cubicBezTo>
                    <a:pt x="16" y="15"/>
                    <a:pt x="16" y="15"/>
                    <a:pt x="16" y="15"/>
                  </a:cubicBezTo>
                  <a:moveTo>
                    <a:pt x="19" y="14"/>
                  </a:moveTo>
                  <a:cubicBezTo>
                    <a:pt x="19" y="14"/>
                    <a:pt x="19" y="14"/>
                    <a:pt x="19" y="14"/>
                  </a:cubicBezTo>
                  <a:cubicBezTo>
                    <a:pt x="19" y="14"/>
                    <a:pt x="19" y="14"/>
                    <a:pt x="19" y="14"/>
                  </a:cubicBezTo>
                  <a:moveTo>
                    <a:pt x="18" y="13"/>
                  </a:moveTo>
                  <a:cubicBezTo>
                    <a:pt x="18" y="13"/>
                    <a:pt x="18" y="13"/>
                    <a:pt x="18" y="13"/>
                  </a:cubicBezTo>
                  <a:cubicBezTo>
                    <a:pt x="18" y="13"/>
                    <a:pt x="18" y="13"/>
                    <a:pt x="18" y="13"/>
                  </a:cubicBezTo>
                  <a:cubicBezTo>
                    <a:pt x="18" y="13"/>
                    <a:pt x="18" y="13"/>
                    <a:pt x="18" y="13"/>
                  </a:cubicBezTo>
                  <a:moveTo>
                    <a:pt x="18" y="13"/>
                  </a:moveTo>
                  <a:cubicBezTo>
                    <a:pt x="18" y="13"/>
                    <a:pt x="19" y="13"/>
                    <a:pt x="19" y="13"/>
                  </a:cubicBezTo>
                  <a:cubicBezTo>
                    <a:pt x="19" y="13"/>
                    <a:pt x="18" y="13"/>
                    <a:pt x="18" y="13"/>
                  </a:cubicBezTo>
                  <a:cubicBezTo>
                    <a:pt x="18" y="13"/>
                    <a:pt x="18" y="13"/>
                    <a:pt x="18" y="13"/>
                  </a:cubicBezTo>
                  <a:cubicBezTo>
                    <a:pt x="18" y="13"/>
                    <a:pt x="18" y="13"/>
                    <a:pt x="18" y="13"/>
                  </a:cubicBezTo>
                  <a:cubicBezTo>
                    <a:pt x="18" y="13"/>
                    <a:pt x="18" y="13"/>
                    <a:pt x="18" y="13"/>
                  </a:cubicBezTo>
                  <a:cubicBezTo>
                    <a:pt x="18" y="13"/>
                    <a:pt x="18" y="13"/>
                    <a:pt x="18" y="13"/>
                  </a:cubicBezTo>
                  <a:cubicBezTo>
                    <a:pt x="18" y="13"/>
                    <a:pt x="18" y="13"/>
                    <a:pt x="18" y="13"/>
                  </a:cubicBezTo>
                  <a:cubicBezTo>
                    <a:pt x="18" y="13"/>
                    <a:pt x="18" y="12"/>
                    <a:pt x="18" y="12"/>
                  </a:cubicBezTo>
                  <a:cubicBezTo>
                    <a:pt x="18" y="13"/>
                    <a:pt x="18" y="13"/>
                    <a:pt x="18" y="13"/>
                  </a:cubicBezTo>
                  <a:cubicBezTo>
                    <a:pt x="18" y="13"/>
                    <a:pt x="18" y="13"/>
                    <a:pt x="18" y="13"/>
                  </a:cubicBezTo>
                  <a:cubicBezTo>
                    <a:pt x="18" y="13"/>
                    <a:pt x="18" y="12"/>
                    <a:pt x="18" y="12"/>
                  </a:cubicBezTo>
                  <a:cubicBezTo>
                    <a:pt x="18" y="13"/>
                    <a:pt x="18" y="12"/>
                    <a:pt x="18" y="12"/>
                  </a:cubicBezTo>
                  <a:cubicBezTo>
                    <a:pt x="18" y="12"/>
                    <a:pt x="18" y="12"/>
                    <a:pt x="19" y="13"/>
                  </a:cubicBezTo>
                  <a:cubicBezTo>
                    <a:pt x="18" y="13"/>
                    <a:pt x="18" y="13"/>
                    <a:pt x="18" y="13"/>
                  </a:cubicBezTo>
                  <a:moveTo>
                    <a:pt x="19" y="14"/>
                  </a:moveTo>
                  <a:cubicBezTo>
                    <a:pt x="18" y="14"/>
                    <a:pt x="18" y="15"/>
                    <a:pt x="18" y="15"/>
                  </a:cubicBezTo>
                  <a:cubicBezTo>
                    <a:pt x="18" y="15"/>
                    <a:pt x="18" y="15"/>
                    <a:pt x="18" y="15"/>
                  </a:cubicBezTo>
                  <a:cubicBezTo>
                    <a:pt x="18" y="15"/>
                    <a:pt x="18" y="15"/>
                    <a:pt x="18" y="15"/>
                  </a:cubicBezTo>
                  <a:cubicBezTo>
                    <a:pt x="18" y="15"/>
                    <a:pt x="18" y="15"/>
                    <a:pt x="18" y="15"/>
                  </a:cubicBezTo>
                  <a:cubicBezTo>
                    <a:pt x="17" y="15"/>
                    <a:pt x="18" y="15"/>
                    <a:pt x="18" y="15"/>
                  </a:cubicBezTo>
                  <a:cubicBezTo>
                    <a:pt x="18" y="15"/>
                    <a:pt x="18" y="15"/>
                    <a:pt x="18" y="15"/>
                  </a:cubicBezTo>
                  <a:cubicBezTo>
                    <a:pt x="18" y="15"/>
                    <a:pt x="18" y="15"/>
                    <a:pt x="18" y="15"/>
                  </a:cubicBezTo>
                  <a:cubicBezTo>
                    <a:pt x="17" y="15"/>
                    <a:pt x="18" y="15"/>
                    <a:pt x="18" y="15"/>
                  </a:cubicBezTo>
                  <a:cubicBezTo>
                    <a:pt x="18" y="15"/>
                    <a:pt x="18" y="15"/>
                    <a:pt x="18" y="14"/>
                  </a:cubicBezTo>
                  <a:cubicBezTo>
                    <a:pt x="18" y="14"/>
                    <a:pt x="18" y="14"/>
                    <a:pt x="19" y="14"/>
                  </a:cubicBezTo>
                  <a:moveTo>
                    <a:pt x="13" y="22"/>
                  </a:moveTo>
                  <a:cubicBezTo>
                    <a:pt x="13" y="22"/>
                    <a:pt x="13" y="22"/>
                    <a:pt x="13" y="22"/>
                  </a:cubicBezTo>
                  <a:cubicBezTo>
                    <a:pt x="12" y="22"/>
                    <a:pt x="13" y="22"/>
                    <a:pt x="13" y="22"/>
                  </a:cubicBezTo>
                  <a:moveTo>
                    <a:pt x="10" y="21"/>
                  </a:moveTo>
                  <a:cubicBezTo>
                    <a:pt x="10" y="21"/>
                    <a:pt x="10" y="21"/>
                    <a:pt x="10" y="21"/>
                  </a:cubicBezTo>
                  <a:cubicBezTo>
                    <a:pt x="11" y="21"/>
                    <a:pt x="10" y="21"/>
                    <a:pt x="10" y="21"/>
                  </a:cubicBezTo>
                  <a:cubicBezTo>
                    <a:pt x="10" y="21"/>
                    <a:pt x="10" y="21"/>
                    <a:pt x="10" y="22"/>
                  </a:cubicBezTo>
                  <a:cubicBezTo>
                    <a:pt x="10" y="22"/>
                    <a:pt x="10" y="22"/>
                    <a:pt x="10" y="22"/>
                  </a:cubicBezTo>
                  <a:cubicBezTo>
                    <a:pt x="10" y="22"/>
                    <a:pt x="10" y="22"/>
                    <a:pt x="10" y="22"/>
                  </a:cubicBezTo>
                  <a:cubicBezTo>
                    <a:pt x="10" y="22"/>
                    <a:pt x="10" y="22"/>
                    <a:pt x="10" y="22"/>
                  </a:cubicBezTo>
                  <a:cubicBezTo>
                    <a:pt x="10" y="21"/>
                    <a:pt x="10" y="21"/>
                    <a:pt x="10" y="21"/>
                  </a:cubicBezTo>
                  <a:moveTo>
                    <a:pt x="12" y="22"/>
                  </a:moveTo>
                  <a:cubicBezTo>
                    <a:pt x="12" y="22"/>
                    <a:pt x="12" y="21"/>
                    <a:pt x="12" y="21"/>
                  </a:cubicBezTo>
                  <a:cubicBezTo>
                    <a:pt x="12" y="21"/>
                    <a:pt x="12" y="21"/>
                    <a:pt x="12" y="21"/>
                  </a:cubicBezTo>
                  <a:cubicBezTo>
                    <a:pt x="12" y="21"/>
                    <a:pt x="12" y="21"/>
                    <a:pt x="12" y="22"/>
                  </a:cubicBezTo>
                  <a:moveTo>
                    <a:pt x="12" y="21"/>
                  </a:moveTo>
                  <a:cubicBezTo>
                    <a:pt x="12" y="21"/>
                    <a:pt x="11" y="21"/>
                    <a:pt x="11" y="21"/>
                  </a:cubicBezTo>
                  <a:cubicBezTo>
                    <a:pt x="12" y="21"/>
                    <a:pt x="12" y="21"/>
                    <a:pt x="12" y="21"/>
                  </a:cubicBezTo>
                  <a:cubicBezTo>
                    <a:pt x="12" y="21"/>
                    <a:pt x="12" y="21"/>
                    <a:pt x="12" y="21"/>
                  </a:cubicBezTo>
                  <a:moveTo>
                    <a:pt x="10" y="21"/>
                  </a:moveTo>
                  <a:cubicBezTo>
                    <a:pt x="10" y="21"/>
                    <a:pt x="10" y="21"/>
                    <a:pt x="10" y="21"/>
                  </a:cubicBezTo>
                  <a:cubicBezTo>
                    <a:pt x="10" y="21"/>
                    <a:pt x="10" y="21"/>
                    <a:pt x="10" y="21"/>
                  </a:cubicBezTo>
                  <a:moveTo>
                    <a:pt x="17" y="17"/>
                  </a:moveTo>
                  <a:cubicBezTo>
                    <a:pt x="17" y="18"/>
                    <a:pt x="17" y="17"/>
                    <a:pt x="17" y="18"/>
                  </a:cubicBezTo>
                  <a:cubicBezTo>
                    <a:pt x="17" y="17"/>
                    <a:pt x="18" y="17"/>
                    <a:pt x="17" y="17"/>
                  </a:cubicBezTo>
                  <a:cubicBezTo>
                    <a:pt x="17" y="17"/>
                    <a:pt x="17" y="17"/>
                    <a:pt x="17" y="17"/>
                  </a:cubicBezTo>
                  <a:moveTo>
                    <a:pt x="16" y="21"/>
                  </a:moveTo>
                  <a:cubicBezTo>
                    <a:pt x="16" y="21"/>
                    <a:pt x="16" y="21"/>
                    <a:pt x="16" y="22"/>
                  </a:cubicBezTo>
                  <a:cubicBezTo>
                    <a:pt x="15" y="22"/>
                    <a:pt x="16" y="22"/>
                    <a:pt x="16" y="22"/>
                  </a:cubicBezTo>
                  <a:cubicBezTo>
                    <a:pt x="15" y="22"/>
                    <a:pt x="15" y="22"/>
                    <a:pt x="15" y="22"/>
                  </a:cubicBezTo>
                  <a:cubicBezTo>
                    <a:pt x="15" y="22"/>
                    <a:pt x="15" y="21"/>
                    <a:pt x="15" y="21"/>
                  </a:cubicBezTo>
                  <a:cubicBezTo>
                    <a:pt x="15" y="21"/>
                    <a:pt x="15" y="21"/>
                    <a:pt x="15" y="21"/>
                  </a:cubicBezTo>
                  <a:cubicBezTo>
                    <a:pt x="15" y="21"/>
                    <a:pt x="15" y="21"/>
                    <a:pt x="16" y="21"/>
                  </a:cubicBezTo>
                  <a:cubicBezTo>
                    <a:pt x="16" y="21"/>
                    <a:pt x="16" y="21"/>
                    <a:pt x="16" y="21"/>
                  </a:cubicBezTo>
                  <a:moveTo>
                    <a:pt x="11" y="22"/>
                  </a:moveTo>
                  <a:cubicBezTo>
                    <a:pt x="10" y="22"/>
                    <a:pt x="10" y="21"/>
                    <a:pt x="10" y="21"/>
                  </a:cubicBezTo>
                  <a:cubicBezTo>
                    <a:pt x="11" y="21"/>
                    <a:pt x="11" y="22"/>
                    <a:pt x="11" y="22"/>
                  </a:cubicBezTo>
                  <a:moveTo>
                    <a:pt x="12" y="22"/>
                  </a:moveTo>
                  <a:cubicBezTo>
                    <a:pt x="12" y="22"/>
                    <a:pt x="12" y="23"/>
                    <a:pt x="11" y="23"/>
                  </a:cubicBezTo>
                  <a:cubicBezTo>
                    <a:pt x="11" y="22"/>
                    <a:pt x="11" y="22"/>
                    <a:pt x="11" y="22"/>
                  </a:cubicBezTo>
                  <a:cubicBezTo>
                    <a:pt x="11" y="22"/>
                    <a:pt x="11" y="22"/>
                    <a:pt x="11" y="22"/>
                  </a:cubicBezTo>
                  <a:cubicBezTo>
                    <a:pt x="11" y="22"/>
                    <a:pt x="11" y="21"/>
                    <a:pt x="11" y="21"/>
                  </a:cubicBezTo>
                  <a:cubicBezTo>
                    <a:pt x="11" y="21"/>
                    <a:pt x="11" y="21"/>
                    <a:pt x="11" y="21"/>
                  </a:cubicBezTo>
                  <a:cubicBezTo>
                    <a:pt x="12" y="21"/>
                    <a:pt x="11" y="21"/>
                    <a:pt x="11" y="22"/>
                  </a:cubicBezTo>
                  <a:cubicBezTo>
                    <a:pt x="11" y="22"/>
                    <a:pt x="12" y="22"/>
                    <a:pt x="12" y="22"/>
                  </a:cubicBezTo>
                  <a:cubicBezTo>
                    <a:pt x="12" y="22"/>
                    <a:pt x="12" y="22"/>
                    <a:pt x="11" y="22"/>
                  </a:cubicBezTo>
                  <a:cubicBezTo>
                    <a:pt x="12" y="22"/>
                    <a:pt x="11" y="22"/>
                    <a:pt x="12" y="22"/>
                  </a:cubicBezTo>
                  <a:moveTo>
                    <a:pt x="14" y="23"/>
                  </a:moveTo>
                  <a:cubicBezTo>
                    <a:pt x="15" y="23"/>
                    <a:pt x="15" y="23"/>
                    <a:pt x="14" y="23"/>
                  </a:cubicBezTo>
                  <a:cubicBezTo>
                    <a:pt x="15" y="23"/>
                    <a:pt x="15" y="23"/>
                    <a:pt x="14" y="23"/>
                  </a:cubicBezTo>
                  <a:cubicBezTo>
                    <a:pt x="14" y="23"/>
                    <a:pt x="14" y="23"/>
                    <a:pt x="14" y="23"/>
                  </a:cubicBezTo>
                  <a:moveTo>
                    <a:pt x="24" y="25"/>
                  </a:moveTo>
                  <a:cubicBezTo>
                    <a:pt x="24" y="25"/>
                    <a:pt x="25" y="25"/>
                    <a:pt x="25" y="25"/>
                  </a:cubicBezTo>
                  <a:cubicBezTo>
                    <a:pt x="25" y="25"/>
                    <a:pt x="24" y="25"/>
                    <a:pt x="24" y="25"/>
                  </a:cubicBezTo>
                  <a:moveTo>
                    <a:pt x="17" y="6"/>
                  </a:moveTo>
                  <a:cubicBezTo>
                    <a:pt x="17" y="6"/>
                    <a:pt x="17" y="6"/>
                    <a:pt x="17" y="6"/>
                  </a:cubicBezTo>
                  <a:cubicBezTo>
                    <a:pt x="17" y="5"/>
                    <a:pt x="17" y="6"/>
                    <a:pt x="17" y="6"/>
                  </a:cubicBezTo>
                  <a:moveTo>
                    <a:pt x="17" y="6"/>
                  </a:moveTo>
                  <a:cubicBezTo>
                    <a:pt x="17" y="6"/>
                    <a:pt x="17" y="6"/>
                    <a:pt x="17" y="6"/>
                  </a:cubicBezTo>
                  <a:cubicBezTo>
                    <a:pt x="18" y="6"/>
                    <a:pt x="17" y="7"/>
                    <a:pt x="17" y="6"/>
                  </a:cubicBezTo>
                  <a:moveTo>
                    <a:pt x="17" y="5"/>
                  </a:moveTo>
                  <a:cubicBezTo>
                    <a:pt x="16" y="5"/>
                    <a:pt x="17" y="5"/>
                    <a:pt x="17" y="5"/>
                  </a:cubicBezTo>
                  <a:cubicBezTo>
                    <a:pt x="17" y="5"/>
                    <a:pt x="17" y="5"/>
                    <a:pt x="17" y="5"/>
                  </a:cubicBezTo>
                  <a:moveTo>
                    <a:pt x="20" y="5"/>
                  </a:moveTo>
                  <a:cubicBezTo>
                    <a:pt x="20" y="5"/>
                    <a:pt x="20" y="5"/>
                    <a:pt x="21" y="5"/>
                  </a:cubicBezTo>
                  <a:cubicBezTo>
                    <a:pt x="21" y="5"/>
                    <a:pt x="20" y="5"/>
                    <a:pt x="20" y="5"/>
                  </a:cubicBezTo>
                  <a:moveTo>
                    <a:pt x="16" y="4"/>
                  </a:moveTo>
                  <a:cubicBezTo>
                    <a:pt x="16" y="5"/>
                    <a:pt x="15" y="5"/>
                    <a:pt x="15" y="5"/>
                  </a:cubicBezTo>
                  <a:cubicBezTo>
                    <a:pt x="15" y="5"/>
                    <a:pt x="15" y="5"/>
                    <a:pt x="15" y="5"/>
                  </a:cubicBezTo>
                  <a:cubicBezTo>
                    <a:pt x="15" y="5"/>
                    <a:pt x="15" y="4"/>
                    <a:pt x="15" y="4"/>
                  </a:cubicBezTo>
                  <a:cubicBezTo>
                    <a:pt x="15" y="4"/>
                    <a:pt x="15" y="5"/>
                    <a:pt x="15" y="5"/>
                  </a:cubicBezTo>
                  <a:cubicBezTo>
                    <a:pt x="15"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5"/>
                    <a:pt x="16" y="4"/>
                    <a:pt x="16" y="4"/>
                  </a:cubicBezTo>
                  <a:cubicBezTo>
                    <a:pt x="16" y="4"/>
                    <a:pt x="16" y="4"/>
                    <a:pt x="16" y="4"/>
                  </a:cubicBezTo>
                  <a:moveTo>
                    <a:pt x="16" y="7"/>
                  </a:moveTo>
                  <a:cubicBezTo>
                    <a:pt x="16" y="7"/>
                    <a:pt x="16" y="7"/>
                    <a:pt x="16" y="6"/>
                  </a:cubicBezTo>
                  <a:cubicBezTo>
                    <a:pt x="17" y="7"/>
                    <a:pt x="16" y="7"/>
                    <a:pt x="16" y="7"/>
                  </a:cubicBezTo>
                  <a:moveTo>
                    <a:pt x="21" y="4"/>
                  </a:moveTo>
                  <a:cubicBezTo>
                    <a:pt x="21" y="4"/>
                    <a:pt x="21" y="4"/>
                    <a:pt x="21" y="4"/>
                  </a:cubicBezTo>
                  <a:cubicBezTo>
                    <a:pt x="21" y="4"/>
                    <a:pt x="21" y="4"/>
                    <a:pt x="21" y="4"/>
                  </a:cubicBezTo>
                  <a:cubicBezTo>
                    <a:pt x="21" y="4"/>
                    <a:pt x="21" y="4"/>
                    <a:pt x="22" y="4"/>
                  </a:cubicBezTo>
                  <a:cubicBezTo>
                    <a:pt x="21" y="4"/>
                    <a:pt x="22" y="4"/>
                    <a:pt x="21" y="4"/>
                  </a:cubicBezTo>
                  <a:cubicBezTo>
                    <a:pt x="21" y="4"/>
                    <a:pt x="21" y="4"/>
                    <a:pt x="21" y="4"/>
                  </a:cubicBezTo>
                  <a:cubicBezTo>
                    <a:pt x="21" y="4"/>
                    <a:pt x="21" y="4"/>
                    <a:pt x="21" y="4"/>
                  </a:cubicBezTo>
                  <a:cubicBezTo>
                    <a:pt x="21" y="4"/>
                    <a:pt x="21" y="4"/>
                    <a:pt x="21" y="4"/>
                  </a:cubicBezTo>
                  <a:cubicBezTo>
                    <a:pt x="20" y="4"/>
                    <a:pt x="21" y="3"/>
                    <a:pt x="21" y="3"/>
                  </a:cubicBezTo>
                  <a:cubicBezTo>
                    <a:pt x="21" y="4"/>
                    <a:pt x="21" y="4"/>
                    <a:pt x="21" y="4"/>
                  </a:cubicBezTo>
                  <a:moveTo>
                    <a:pt x="15" y="5"/>
                  </a:moveTo>
                  <a:cubicBezTo>
                    <a:pt x="15" y="6"/>
                    <a:pt x="15" y="6"/>
                    <a:pt x="15" y="6"/>
                  </a:cubicBezTo>
                  <a:cubicBezTo>
                    <a:pt x="15" y="5"/>
                    <a:pt x="15" y="5"/>
                    <a:pt x="15" y="5"/>
                  </a:cubicBezTo>
                  <a:moveTo>
                    <a:pt x="15" y="4"/>
                  </a:moveTo>
                  <a:cubicBezTo>
                    <a:pt x="15" y="4"/>
                    <a:pt x="15" y="4"/>
                    <a:pt x="15" y="4"/>
                  </a:cubicBezTo>
                  <a:cubicBezTo>
                    <a:pt x="16" y="4"/>
                    <a:pt x="15" y="4"/>
                    <a:pt x="15" y="4"/>
                  </a:cubicBezTo>
                  <a:moveTo>
                    <a:pt x="22" y="3"/>
                  </a:moveTo>
                  <a:cubicBezTo>
                    <a:pt x="22" y="3"/>
                    <a:pt x="22" y="3"/>
                    <a:pt x="22" y="3"/>
                  </a:cubicBezTo>
                  <a:cubicBezTo>
                    <a:pt x="22" y="3"/>
                    <a:pt x="22" y="3"/>
                    <a:pt x="22" y="3"/>
                  </a:cubicBezTo>
                  <a:moveTo>
                    <a:pt x="24" y="3"/>
                  </a:moveTo>
                  <a:cubicBezTo>
                    <a:pt x="24" y="3"/>
                    <a:pt x="24" y="3"/>
                    <a:pt x="23" y="3"/>
                  </a:cubicBezTo>
                  <a:cubicBezTo>
                    <a:pt x="24" y="3"/>
                    <a:pt x="24" y="3"/>
                    <a:pt x="24" y="3"/>
                  </a:cubicBezTo>
                  <a:cubicBezTo>
                    <a:pt x="24" y="3"/>
                    <a:pt x="24" y="3"/>
                    <a:pt x="24" y="3"/>
                  </a:cubicBezTo>
                  <a:moveTo>
                    <a:pt x="16" y="7"/>
                  </a:moveTo>
                  <a:cubicBezTo>
                    <a:pt x="16" y="7"/>
                    <a:pt x="15" y="7"/>
                    <a:pt x="15" y="7"/>
                  </a:cubicBezTo>
                  <a:cubicBezTo>
                    <a:pt x="15" y="8"/>
                    <a:pt x="15" y="8"/>
                    <a:pt x="15" y="8"/>
                  </a:cubicBezTo>
                  <a:cubicBezTo>
                    <a:pt x="14" y="8"/>
                    <a:pt x="15" y="8"/>
                    <a:pt x="15" y="8"/>
                  </a:cubicBezTo>
                  <a:cubicBezTo>
                    <a:pt x="15" y="7"/>
                    <a:pt x="16" y="7"/>
                    <a:pt x="16" y="7"/>
                  </a:cubicBezTo>
                  <a:cubicBezTo>
                    <a:pt x="16" y="7"/>
                    <a:pt x="16" y="7"/>
                    <a:pt x="16" y="7"/>
                  </a:cubicBezTo>
                  <a:moveTo>
                    <a:pt x="26" y="4"/>
                  </a:moveTo>
                  <a:cubicBezTo>
                    <a:pt x="26" y="4"/>
                    <a:pt x="26" y="4"/>
                    <a:pt x="26" y="4"/>
                  </a:cubicBezTo>
                  <a:cubicBezTo>
                    <a:pt x="26" y="4"/>
                    <a:pt x="26" y="4"/>
                    <a:pt x="26" y="4"/>
                  </a:cubicBezTo>
                  <a:moveTo>
                    <a:pt x="29" y="3"/>
                  </a:moveTo>
                  <a:cubicBezTo>
                    <a:pt x="29" y="3"/>
                    <a:pt x="29" y="3"/>
                    <a:pt x="29" y="4"/>
                  </a:cubicBezTo>
                  <a:cubicBezTo>
                    <a:pt x="29" y="4"/>
                    <a:pt x="29" y="3"/>
                    <a:pt x="29" y="3"/>
                  </a:cubicBezTo>
                  <a:moveTo>
                    <a:pt x="27" y="3"/>
                  </a:moveTo>
                  <a:cubicBezTo>
                    <a:pt x="27" y="2"/>
                    <a:pt x="27" y="3"/>
                    <a:pt x="28" y="3"/>
                  </a:cubicBezTo>
                  <a:cubicBezTo>
                    <a:pt x="28" y="3"/>
                    <a:pt x="28" y="3"/>
                    <a:pt x="28" y="3"/>
                  </a:cubicBezTo>
                  <a:cubicBezTo>
                    <a:pt x="28" y="3"/>
                    <a:pt x="28" y="3"/>
                    <a:pt x="28" y="3"/>
                  </a:cubicBezTo>
                  <a:cubicBezTo>
                    <a:pt x="28" y="3"/>
                    <a:pt x="28" y="3"/>
                    <a:pt x="29" y="3"/>
                  </a:cubicBezTo>
                  <a:cubicBezTo>
                    <a:pt x="28" y="4"/>
                    <a:pt x="29" y="4"/>
                    <a:pt x="29" y="4"/>
                  </a:cubicBezTo>
                  <a:cubicBezTo>
                    <a:pt x="28" y="4"/>
                    <a:pt x="28" y="4"/>
                    <a:pt x="28" y="3"/>
                  </a:cubicBezTo>
                  <a:cubicBezTo>
                    <a:pt x="28" y="4"/>
                    <a:pt x="28" y="4"/>
                    <a:pt x="28" y="4"/>
                  </a:cubicBezTo>
                  <a:cubicBezTo>
                    <a:pt x="28" y="4"/>
                    <a:pt x="28" y="4"/>
                    <a:pt x="28" y="4"/>
                  </a:cubicBezTo>
                  <a:cubicBezTo>
                    <a:pt x="28" y="3"/>
                    <a:pt x="28" y="4"/>
                    <a:pt x="28" y="4"/>
                  </a:cubicBezTo>
                  <a:cubicBezTo>
                    <a:pt x="28" y="4"/>
                    <a:pt x="27" y="4"/>
                    <a:pt x="27" y="4"/>
                  </a:cubicBezTo>
                  <a:cubicBezTo>
                    <a:pt x="27" y="4"/>
                    <a:pt x="27" y="3"/>
                    <a:pt x="27" y="3"/>
                  </a:cubicBezTo>
                  <a:cubicBezTo>
                    <a:pt x="27" y="3"/>
                    <a:pt x="27" y="3"/>
                    <a:pt x="27" y="3"/>
                  </a:cubicBezTo>
                  <a:cubicBezTo>
                    <a:pt x="27" y="3"/>
                    <a:pt x="27" y="3"/>
                    <a:pt x="27" y="3"/>
                  </a:cubicBezTo>
                  <a:cubicBezTo>
                    <a:pt x="27" y="3"/>
                    <a:pt x="27" y="4"/>
                    <a:pt x="27" y="3"/>
                  </a:cubicBezTo>
                  <a:cubicBezTo>
                    <a:pt x="27" y="3"/>
                    <a:pt x="27" y="3"/>
                    <a:pt x="27" y="3"/>
                  </a:cubicBezTo>
                  <a:cubicBezTo>
                    <a:pt x="27" y="3"/>
                    <a:pt x="27" y="3"/>
                    <a:pt x="27" y="3"/>
                  </a:cubicBezTo>
                  <a:moveTo>
                    <a:pt x="27" y="3"/>
                  </a:moveTo>
                  <a:cubicBezTo>
                    <a:pt x="27" y="3"/>
                    <a:pt x="27" y="4"/>
                    <a:pt x="27" y="3"/>
                  </a:cubicBezTo>
                  <a:cubicBezTo>
                    <a:pt x="27" y="3"/>
                    <a:pt x="27" y="3"/>
                    <a:pt x="27" y="3"/>
                  </a:cubicBezTo>
                  <a:moveTo>
                    <a:pt x="22" y="5"/>
                  </a:moveTo>
                  <a:cubicBezTo>
                    <a:pt x="22" y="5"/>
                    <a:pt x="22" y="5"/>
                    <a:pt x="21" y="5"/>
                  </a:cubicBezTo>
                  <a:cubicBezTo>
                    <a:pt x="21" y="5"/>
                    <a:pt x="22" y="5"/>
                    <a:pt x="22" y="5"/>
                  </a:cubicBezTo>
                  <a:moveTo>
                    <a:pt x="22" y="4"/>
                  </a:moveTo>
                  <a:cubicBezTo>
                    <a:pt x="22" y="5"/>
                    <a:pt x="21" y="4"/>
                    <a:pt x="21" y="5"/>
                  </a:cubicBezTo>
                  <a:cubicBezTo>
                    <a:pt x="21" y="4"/>
                    <a:pt x="22" y="4"/>
                    <a:pt x="22" y="4"/>
                  </a:cubicBezTo>
                  <a:moveTo>
                    <a:pt x="29" y="6"/>
                  </a:moveTo>
                  <a:cubicBezTo>
                    <a:pt x="29" y="6"/>
                    <a:pt x="29" y="6"/>
                    <a:pt x="29" y="7"/>
                  </a:cubicBezTo>
                  <a:cubicBezTo>
                    <a:pt x="29" y="7"/>
                    <a:pt x="29" y="6"/>
                    <a:pt x="29" y="6"/>
                  </a:cubicBezTo>
                  <a:moveTo>
                    <a:pt x="27" y="6"/>
                  </a:moveTo>
                  <a:cubicBezTo>
                    <a:pt x="27" y="6"/>
                    <a:pt x="27" y="6"/>
                    <a:pt x="28" y="6"/>
                  </a:cubicBezTo>
                  <a:cubicBezTo>
                    <a:pt x="28" y="6"/>
                    <a:pt x="29" y="6"/>
                    <a:pt x="28" y="6"/>
                  </a:cubicBezTo>
                  <a:cubicBezTo>
                    <a:pt x="28" y="6"/>
                    <a:pt x="27" y="6"/>
                    <a:pt x="27" y="6"/>
                  </a:cubicBezTo>
                  <a:moveTo>
                    <a:pt x="34" y="18"/>
                  </a:moveTo>
                  <a:cubicBezTo>
                    <a:pt x="33" y="18"/>
                    <a:pt x="33" y="18"/>
                    <a:pt x="33" y="18"/>
                  </a:cubicBezTo>
                  <a:cubicBezTo>
                    <a:pt x="33" y="18"/>
                    <a:pt x="34" y="18"/>
                    <a:pt x="33" y="18"/>
                  </a:cubicBezTo>
                  <a:cubicBezTo>
                    <a:pt x="33" y="18"/>
                    <a:pt x="33" y="18"/>
                    <a:pt x="34" y="18"/>
                  </a:cubicBezTo>
                  <a:moveTo>
                    <a:pt x="33" y="18"/>
                  </a:moveTo>
                  <a:cubicBezTo>
                    <a:pt x="33" y="18"/>
                    <a:pt x="33" y="18"/>
                    <a:pt x="33" y="18"/>
                  </a:cubicBezTo>
                  <a:cubicBezTo>
                    <a:pt x="34" y="18"/>
                    <a:pt x="34" y="18"/>
                    <a:pt x="33" y="18"/>
                  </a:cubicBezTo>
                  <a:moveTo>
                    <a:pt x="33" y="19"/>
                  </a:moveTo>
                  <a:cubicBezTo>
                    <a:pt x="33" y="19"/>
                    <a:pt x="32" y="19"/>
                    <a:pt x="32" y="19"/>
                  </a:cubicBezTo>
                  <a:cubicBezTo>
                    <a:pt x="32" y="19"/>
                    <a:pt x="32" y="19"/>
                    <a:pt x="32" y="19"/>
                  </a:cubicBezTo>
                  <a:cubicBezTo>
                    <a:pt x="33" y="19"/>
                    <a:pt x="32" y="19"/>
                    <a:pt x="33" y="19"/>
                  </a:cubicBezTo>
                  <a:moveTo>
                    <a:pt x="14" y="8"/>
                  </a:moveTo>
                  <a:cubicBezTo>
                    <a:pt x="14" y="8"/>
                    <a:pt x="14" y="9"/>
                    <a:pt x="14" y="9"/>
                  </a:cubicBezTo>
                  <a:cubicBezTo>
                    <a:pt x="14" y="8"/>
                    <a:pt x="14" y="8"/>
                    <a:pt x="14" y="8"/>
                  </a:cubicBezTo>
                  <a:moveTo>
                    <a:pt x="29" y="4"/>
                  </a:moveTo>
                  <a:cubicBezTo>
                    <a:pt x="29" y="3"/>
                    <a:pt x="29" y="4"/>
                    <a:pt x="30" y="4"/>
                  </a:cubicBezTo>
                  <a:cubicBezTo>
                    <a:pt x="30" y="4"/>
                    <a:pt x="30" y="4"/>
                    <a:pt x="30" y="4"/>
                  </a:cubicBezTo>
                  <a:cubicBezTo>
                    <a:pt x="30" y="4"/>
                    <a:pt x="30" y="4"/>
                    <a:pt x="30" y="4"/>
                  </a:cubicBezTo>
                  <a:cubicBezTo>
                    <a:pt x="30" y="4"/>
                    <a:pt x="30" y="4"/>
                    <a:pt x="30" y="4"/>
                  </a:cubicBezTo>
                  <a:cubicBezTo>
                    <a:pt x="30" y="4"/>
                    <a:pt x="30" y="4"/>
                    <a:pt x="30" y="4"/>
                  </a:cubicBezTo>
                  <a:cubicBezTo>
                    <a:pt x="31" y="4"/>
                    <a:pt x="31" y="5"/>
                    <a:pt x="31" y="4"/>
                  </a:cubicBezTo>
                  <a:cubicBezTo>
                    <a:pt x="31" y="5"/>
                    <a:pt x="31" y="5"/>
                    <a:pt x="32" y="5"/>
                  </a:cubicBezTo>
                  <a:cubicBezTo>
                    <a:pt x="32" y="5"/>
                    <a:pt x="31" y="5"/>
                    <a:pt x="32" y="5"/>
                  </a:cubicBezTo>
                  <a:cubicBezTo>
                    <a:pt x="32" y="5"/>
                    <a:pt x="31" y="5"/>
                    <a:pt x="32" y="5"/>
                  </a:cubicBezTo>
                  <a:cubicBezTo>
                    <a:pt x="32" y="5"/>
                    <a:pt x="32" y="5"/>
                    <a:pt x="32" y="5"/>
                  </a:cubicBezTo>
                  <a:cubicBezTo>
                    <a:pt x="32" y="5"/>
                    <a:pt x="33" y="6"/>
                    <a:pt x="33" y="6"/>
                  </a:cubicBezTo>
                  <a:cubicBezTo>
                    <a:pt x="33" y="6"/>
                    <a:pt x="33" y="6"/>
                    <a:pt x="33" y="6"/>
                  </a:cubicBezTo>
                  <a:cubicBezTo>
                    <a:pt x="33" y="6"/>
                    <a:pt x="34" y="6"/>
                    <a:pt x="34" y="6"/>
                  </a:cubicBezTo>
                  <a:cubicBezTo>
                    <a:pt x="34" y="6"/>
                    <a:pt x="34" y="7"/>
                    <a:pt x="34" y="7"/>
                  </a:cubicBezTo>
                  <a:cubicBezTo>
                    <a:pt x="34" y="7"/>
                    <a:pt x="34" y="7"/>
                    <a:pt x="34" y="7"/>
                  </a:cubicBezTo>
                  <a:cubicBezTo>
                    <a:pt x="34" y="7"/>
                    <a:pt x="34" y="7"/>
                    <a:pt x="34" y="7"/>
                  </a:cubicBezTo>
                  <a:cubicBezTo>
                    <a:pt x="34" y="7"/>
                    <a:pt x="34" y="7"/>
                    <a:pt x="34" y="7"/>
                  </a:cubicBezTo>
                  <a:cubicBezTo>
                    <a:pt x="34" y="7"/>
                    <a:pt x="34" y="7"/>
                    <a:pt x="34" y="7"/>
                  </a:cubicBezTo>
                  <a:cubicBezTo>
                    <a:pt x="35" y="7"/>
                    <a:pt x="34" y="7"/>
                    <a:pt x="34" y="7"/>
                  </a:cubicBezTo>
                  <a:cubicBezTo>
                    <a:pt x="34" y="7"/>
                    <a:pt x="35" y="7"/>
                    <a:pt x="35" y="7"/>
                  </a:cubicBezTo>
                  <a:cubicBezTo>
                    <a:pt x="35" y="8"/>
                    <a:pt x="35" y="8"/>
                    <a:pt x="35" y="8"/>
                  </a:cubicBezTo>
                  <a:cubicBezTo>
                    <a:pt x="35" y="8"/>
                    <a:pt x="35" y="8"/>
                    <a:pt x="35" y="8"/>
                  </a:cubicBezTo>
                  <a:cubicBezTo>
                    <a:pt x="35" y="8"/>
                    <a:pt x="35" y="8"/>
                    <a:pt x="35" y="8"/>
                  </a:cubicBezTo>
                  <a:cubicBezTo>
                    <a:pt x="35" y="8"/>
                    <a:pt x="35" y="8"/>
                    <a:pt x="35" y="8"/>
                  </a:cubicBezTo>
                  <a:cubicBezTo>
                    <a:pt x="35" y="8"/>
                    <a:pt x="35" y="8"/>
                    <a:pt x="35" y="8"/>
                  </a:cubicBezTo>
                  <a:cubicBezTo>
                    <a:pt x="35" y="8"/>
                    <a:pt x="35" y="8"/>
                    <a:pt x="35" y="8"/>
                  </a:cubicBezTo>
                  <a:cubicBezTo>
                    <a:pt x="36" y="8"/>
                    <a:pt x="36" y="8"/>
                    <a:pt x="36" y="8"/>
                  </a:cubicBezTo>
                  <a:cubicBezTo>
                    <a:pt x="36" y="8"/>
                    <a:pt x="36" y="9"/>
                    <a:pt x="36" y="9"/>
                  </a:cubicBezTo>
                  <a:cubicBezTo>
                    <a:pt x="36" y="9"/>
                    <a:pt x="36" y="9"/>
                    <a:pt x="36" y="9"/>
                  </a:cubicBezTo>
                  <a:cubicBezTo>
                    <a:pt x="36" y="9"/>
                    <a:pt x="36" y="9"/>
                    <a:pt x="36" y="9"/>
                  </a:cubicBezTo>
                  <a:cubicBezTo>
                    <a:pt x="36" y="9"/>
                    <a:pt x="36" y="9"/>
                    <a:pt x="36" y="9"/>
                  </a:cubicBezTo>
                  <a:cubicBezTo>
                    <a:pt x="36" y="9"/>
                    <a:pt x="36" y="9"/>
                    <a:pt x="36" y="9"/>
                  </a:cubicBezTo>
                  <a:cubicBezTo>
                    <a:pt x="36" y="10"/>
                    <a:pt x="36" y="10"/>
                    <a:pt x="36" y="9"/>
                  </a:cubicBezTo>
                  <a:cubicBezTo>
                    <a:pt x="36" y="10"/>
                    <a:pt x="36" y="10"/>
                    <a:pt x="36" y="10"/>
                  </a:cubicBezTo>
                  <a:cubicBezTo>
                    <a:pt x="36" y="10"/>
                    <a:pt x="36" y="10"/>
                    <a:pt x="36" y="10"/>
                  </a:cubicBezTo>
                  <a:cubicBezTo>
                    <a:pt x="36" y="10"/>
                    <a:pt x="36" y="10"/>
                    <a:pt x="36" y="10"/>
                  </a:cubicBezTo>
                  <a:cubicBezTo>
                    <a:pt x="36" y="10"/>
                    <a:pt x="36" y="10"/>
                    <a:pt x="36" y="10"/>
                  </a:cubicBezTo>
                  <a:cubicBezTo>
                    <a:pt x="36" y="10"/>
                    <a:pt x="37" y="10"/>
                    <a:pt x="37" y="10"/>
                  </a:cubicBezTo>
                  <a:cubicBezTo>
                    <a:pt x="37" y="10"/>
                    <a:pt x="36" y="10"/>
                    <a:pt x="37" y="10"/>
                  </a:cubicBezTo>
                  <a:cubicBezTo>
                    <a:pt x="37" y="10"/>
                    <a:pt x="37" y="10"/>
                    <a:pt x="37" y="10"/>
                  </a:cubicBezTo>
                  <a:cubicBezTo>
                    <a:pt x="37" y="10"/>
                    <a:pt x="37" y="10"/>
                    <a:pt x="37" y="10"/>
                  </a:cubicBezTo>
                  <a:cubicBezTo>
                    <a:pt x="37" y="10"/>
                    <a:pt x="37" y="11"/>
                    <a:pt x="37" y="11"/>
                  </a:cubicBezTo>
                  <a:cubicBezTo>
                    <a:pt x="37" y="11"/>
                    <a:pt x="37" y="11"/>
                    <a:pt x="37" y="11"/>
                  </a:cubicBezTo>
                  <a:cubicBezTo>
                    <a:pt x="37" y="11"/>
                    <a:pt x="37" y="11"/>
                    <a:pt x="37" y="11"/>
                  </a:cubicBezTo>
                  <a:cubicBezTo>
                    <a:pt x="38" y="11"/>
                    <a:pt x="37" y="11"/>
                    <a:pt x="38" y="11"/>
                  </a:cubicBezTo>
                  <a:cubicBezTo>
                    <a:pt x="38" y="11"/>
                    <a:pt x="38" y="11"/>
                    <a:pt x="38" y="11"/>
                  </a:cubicBezTo>
                  <a:cubicBezTo>
                    <a:pt x="38" y="11"/>
                    <a:pt x="38" y="11"/>
                    <a:pt x="38" y="11"/>
                  </a:cubicBezTo>
                  <a:cubicBezTo>
                    <a:pt x="38" y="11"/>
                    <a:pt x="38" y="11"/>
                    <a:pt x="39" y="11"/>
                  </a:cubicBezTo>
                  <a:cubicBezTo>
                    <a:pt x="39" y="11"/>
                    <a:pt x="39" y="12"/>
                    <a:pt x="39" y="12"/>
                  </a:cubicBezTo>
                  <a:cubicBezTo>
                    <a:pt x="39" y="12"/>
                    <a:pt x="39" y="12"/>
                    <a:pt x="39" y="12"/>
                  </a:cubicBezTo>
                  <a:cubicBezTo>
                    <a:pt x="39" y="13"/>
                    <a:pt x="39" y="13"/>
                    <a:pt x="39" y="13"/>
                  </a:cubicBezTo>
                  <a:cubicBezTo>
                    <a:pt x="39" y="13"/>
                    <a:pt x="40" y="13"/>
                    <a:pt x="40" y="13"/>
                  </a:cubicBezTo>
                  <a:cubicBezTo>
                    <a:pt x="40" y="14"/>
                    <a:pt x="40" y="14"/>
                    <a:pt x="40" y="14"/>
                  </a:cubicBezTo>
                  <a:cubicBezTo>
                    <a:pt x="40" y="14"/>
                    <a:pt x="40" y="14"/>
                    <a:pt x="40" y="14"/>
                  </a:cubicBezTo>
                  <a:cubicBezTo>
                    <a:pt x="40" y="14"/>
                    <a:pt x="40" y="14"/>
                    <a:pt x="40" y="15"/>
                  </a:cubicBezTo>
                  <a:cubicBezTo>
                    <a:pt x="40" y="15"/>
                    <a:pt x="40" y="15"/>
                    <a:pt x="40" y="15"/>
                  </a:cubicBezTo>
                  <a:cubicBezTo>
                    <a:pt x="40" y="15"/>
                    <a:pt x="40" y="15"/>
                    <a:pt x="40" y="15"/>
                  </a:cubicBezTo>
                  <a:cubicBezTo>
                    <a:pt x="40" y="15"/>
                    <a:pt x="40" y="15"/>
                    <a:pt x="40" y="15"/>
                  </a:cubicBezTo>
                  <a:cubicBezTo>
                    <a:pt x="40" y="15"/>
                    <a:pt x="40" y="15"/>
                    <a:pt x="40" y="15"/>
                  </a:cubicBezTo>
                  <a:cubicBezTo>
                    <a:pt x="40" y="15"/>
                    <a:pt x="40" y="15"/>
                    <a:pt x="40" y="16"/>
                  </a:cubicBezTo>
                  <a:cubicBezTo>
                    <a:pt x="40" y="16"/>
                    <a:pt x="40" y="16"/>
                    <a:pt x="41" y="16"/>
                  </a:cubicBezTo>
                  <a:cubicBezTo>
                    <a:pt x="41" y="17"/>
                    <a:pt x="41" y="17"/>
                    <a:pt x="41" y="17"/>
                  </a:cubicBezTo>
                  <a:cubicBezTo>
                    <a:pt x="41" y="17"/>
                    <a:pt x="41" y="17"/>
                    <a:pt x="41" y="17"/>
                  </a:cubicBezTo>
                  <a:cubicBezTo>
                    <a:pt x="41" y="17"/>
                    <a:pt x="41" y="18"/>
                    <a:pt x="41" y="18"/>
                  </a:cubicBezTo>
                  <a:cubicBezTo>
                    <a:pt x="41" y="18"/>
                    <a:pt x="41" y="19"/>
                    <a:pt x="41" y="19"/>
                  </a:cubicBezTo>
                  <a:cubicBezTo>
                    <a:pt x="42" y="19"/>
                    <a:pt x="42" y="20"/>
                    <a:pt x="42" y="20"/>
                  </a:cubicBezTo>
                  <a:cubicBezTo>
                    <a:pt x="42" y="21"/>
                    <a:pt x="42" y="21"/>
                    <a:pt x="42" y="21"/>
                  </a:cubicBezTo>
                  <a:cubicBezTo>
                    <a:pt x="42" y="22"/>
                    <a:pt x="42" y="22"/>
                    <a:pt x="42" y="22"/>
                  </a:cubicBezTo>
                  <a:cubicBezTo>
                    <a:pt x="42" y="23"/>
                    <a:pt x="42" y="23"/>
                    <a:pt x="43" y="23"/>
                  </a:cubicBezTo>
                  <a:cubicBezTo>
                    <a:pt x="42" y="23"/>
                    <a:pt x="43" y="23"/>
                    <a:pt x="43" y="24"/>
                  </a:cubicBezTo>
                  <a:cubicBezTo>
                    <a:pt x="43" y="24"/>
                    <a:pt x="43" y="24"/>
                    <a:pt x="43" y="24"/>
                  </a:cubicBezTo>
                  <a:cubicBezTo>
                    <a:pt x="43" y="24"/>
                    <a:pt x="43" y="25"/>
                    <a:pt x="43" y="25"/>
                  </a:cubicBezTo>
                  <a:cubicBezTo>
                    <a:pt x="43" y="25"/>
                    <a:pt x="43" y="25"/>
                    <a:pt x="43" y="26"/>
                  </a:cubicBezTo>
                  <a:cubicBezTo>
                    <a:pt x="43" y="26"/>
                    <a:pt x="43" y="26"/>
                    <a:pt x="43" y="26"/>
                  </a:cubicBezTo>
                  <a:cubicBezTo>
                    <a:pt x="43" y="26"/>
                    <a:pt x="43" y="26"/>
                    <a:pt x="43" y="26"/>
                  </a:cubicBezTo>
                  <a:cubicBezTo>
                    <a:pt x="43" y="27"/>
                    <a:pt x="44" y="27"/>
                    <a:pt x="44" y="27"/>
                  </a:cubicBezTo>
                  <a:cubicBezTo>
                    <a:pt x="44" y="27"/>
                    <a:pt x="44" y="27"/>
                    <a:pt x="44" y="27"/>
                  </a:cubicBezTo>
                  <a:cubicBezTo>
                    <a:pt x="44" y="27"/>
                    <a:pt x="44" y="27"/>
                    <a:pt x="44" y="28"/>
                  </a:cubicBezTo>
                  <a:cubicBezTo>
                    <a:pt x="44" y="28"/>
                    <a:pt x="43" y="28"/>
                    <a:pt x="43" y="28"/>
                  </a:cubicBezTo>
                  <a:cubicBezTo>
                    <a:pt x="43" y="28"/>
                    <a:pt x="43" y="27"/>
                    <a:pt x="42" y="27"/>
                  </a:cubicBezTo>
                  <a:cubicBezTo>
                    <a:pt x="42" y="27"/>
                    <a:pt x="42" y="28"/>
                    <a:pt x="42" y="28"/>
                  </a:cubicBezTo>
                  <a:cubicBezTo>
                    <a:pt x="42" y="28"/>
                    <a:pt x="42" y="28"/>
                    <a:pt x="43" y="28"/>
                  </a:cubicBezTo>
                  <a:cubicBezTo>
                    <a:pt x="43" y="28"/>
                    <a:pt x="42" y="28"/>
                    <a:pt x="42" y="28"/>
                  </a:cubicBezTo>
                  <a:cubicBezTo>
                    <a:pt x="42" y="28"/>
                    <a:pt x="43" y="28"/>
                    <a:pt x="43" y="28"/>
                  </a:cubicBezTo>
                  <a:cubicBezTo>
                    <a:pt x="42" y="28"/>
                    <a:pt x="42" y="28"/>
                    <a:pt x="42" y="28"/>
                  </a:cubicBezTo>
                  <a:cubicBezTo>
                    <a:pt x="42" y="28"/>
                    <a:pt x="42" y="28"/>
                    <a:pt x="42" y="29"/>
                  </a:cubicBezTo>
                  <a:cubicBezTo>
                    <a:pt x="42" y="29"/>
                    <a:pt x="42" y="28"/>
                    <a:pt x="42" y="28"/>
                  </a:cubicBezTo>
                  <a:cubicBezTo>
                    <a:pt x="42" y="29"/>
                    <a:pt x="42" y="29"/>
                    <a:pt x="42" y="29"/>
                  </a:cubicBezTo>
                  <a:cubicBezTo>
                    <a:pt x="42" y="29"/>
                    <a:pt x="42" y="29"/>
                    <a:pt x="42" y="29"/>
                  </a:cubicBezTo>
                  <a:cubicBezTo>
                    <a:pt x="42" y="29"/>
                    <a:pt x="42" y="29"/>
                    <a:pt x="42" y="29"/>
                  </a:cubicBezTo>
                  <a:cubicBezTo>
                    <a:pt x="42" y="30"/>
                    <a:pt x="42" y="30"/>
                    <a:pt x="42" y="30"/>
                  </a:cubicBezTo>
                  <a:cubicBezTo>
                    <a:pt x="42" y="30"/>
                    <a:pt x="42" y="30"/>
                    <a:pt x="43" y="30"/>
                  </a:cubicBezTo>
                  <a:cubicBezTo>
                    <a:pt x="42" y="30"/>
                    <a:pt x="42" y="30"/>
                    <a:pt x="42" y="30"/>
                  </a:cubicBezTo>
                  <a:cubicBezTo>
                    <a:pt x="42" y="30"/>
                    <a:pt x="42" y="30"/>
                    <a:pt x="42" y="30"/>
                  </a:cubicBezTo>
                  <a:cubicBezTo>
                    <a:pt x="43" y="31"/>
                    <a:pt x="43" y="30"/>
                    <a:pt x="43" y="31"/>
                  </a:cubicBezTo>
                  <a:cubicBezTo>
                    <a:pt x="43" y="31"/>
                    <a:pt x="43" y="31"/>
                    <a:pt x="43" y="31"/>
                  </a:cubicBezTo>
                  <a:cubicBezTo>
                    <a:pt x="43" y="31"/>
                    <a:pt x="43" y="31"/>
                    <a:pt x="43" y="31"/>
                  </a:cubicBezTo>
                  <a:cubicBezTo>
                    <a:pt x="43" y="31"/>
                    <a:pt x="42" y="31"/>
                    <a:pt x="43" y="31"/>
                  </a:cubicBezTo>
                  <a:cubicBezTo>
                    <a:pt x="43" y="31"/>
                    <a:pt x="43" y="31"/>
                    <a:pt x="43" y="31"/>
                  </a:cubicBezTo>
                  <a:cubicBezTo>
                    <a:pt x="43" y="31"/>
                    <a:pt x="43" y="31"/>
                    <a:pt x="43" y="31"/>
                  </a:cubicBezTo>
                  <a:cubicBezTo>
                    <a:pt x="44" y="32"/>
                    <a:pt x="44" y="32"/>
                    <a:pt x="44" y="32"/>
                  </a:cubicBezTo>
                  <a:cubicBezTo>
                    <a:pt x="43" y="32"/>
                    <a:pt x="44" y="32"/>
                    <a:pt x="43" y="31"/>
                  </a:cubicBezTo>
                  <a:cubicBezTo>
                    <a:pt x="43" y="31"/>
                    <a:pt x="43" y="32"/>
                    <a:pt x="44" y="32"/>
                  </a:cubicBezTo>
                  <a:cubicBezTo>
                    <a:pt x="44" y="33"/>
                    <a:pt x="44" y="33"/>
                    <a:pt x="43" y="33"/>
                  </a:cubicBezTo>
                  <a:cubicBezTo>
                    <a:pt x="43" y="33"/>
                    <a:pt x="44" y="33"/>
                    <a:pt x="44" y="33"/>
                  </a:cubicBezTo>
                  <a:cubicBezTo>
                    <a:pt x="43" y="33"/>
                    <a:pt x="43" y="33"/>
                    <a:pt x="43" y="33"/>
                  </a:cubicBezTo>
                  <a:cubicBezTo>
                    <a:pt x="43" y="33"/>
                    <a:pt x="43" y="33"/>
                    <a:pt x="42" y="32"/>
                  </a:cubicBezTo>
                  <a:cubicBezTo>
                    <a:pt x="42" y="32"/>
                    <a:pt x="42" y="32"/>
                    <a:pt x="43" y="33"/>
                  </a:cubicBezTo>
                  <a:cubicBezTo>
                    <a:pt x="43" y="33"/>
                    <a:pt x="43" y="33"/>
                    <a:pt x="43" y="33"/>
                  </a:cubicBezTo>
                  <a:cubicBezTo>
                    <a:pt x="43" y="33"/>
                    <a:pt x="43" y="33"/>
                    <a:pt x="43" y="33"/>
                  </a:cubicBezTo>
                  <a:cubicBezTo>
                    <a:pt x="44" y="34"/>
                    <a:pt x="43" y="33"/>
                    <a:pt x="43" y="33"/>
                  </a:cubicBezTo>
                  <a:cubicBezTo>
                    <a:pt x="43" y="33"/>
                    <a:pt x="43" y="34"/>
                    <a:pt x="43" y="33"/>
                  </a:cubicBezTo>
                  <a:cubicBezTo>
                    <a:pt x="43" y="33"/>
                    <a:pt x="43" y="33"/>
                    <a:pt x="44" y="34"/>
                  </a:cubicBezTo>
                  <a:cubicBezTo>
                    <a:pt x="43" y="34"/>
                    <a:pt x="44" y="34"/>
                    <a:pt x="44" y="34"/>
                  </a:cubicBezTo>
                  <a:cubicBezTo>
                    <a:pt x="43" y="34"/>
                    <a:pt x="43" y="34"/>
                    <a:pt x="43" y="34"/>
                  </a:cubicBezTo>
                  <a:cubicBezTo>
                    <a:pt x="43" y="34"/>
                    <a:pt x="43" y="34"/>
                    <a:pt x="43" y="34"/>
                  </a:cubicBezTo>
                  <a:cubicBezTo>
                    <a:pt x="43" y="34"/>
                    <a:pt x="43" y="34"/>
                    <a:pt x="43" y="34"/>
                  </a:cubicBezTo>
                  <a:cubicBezTo>
                    <a:pt x="44" y="34"/>
                    <a:pt x="44" y="34"/>
                    <a:pt x="44" y="35"/>
                  </a:cubicBezTo>
                  <a:cubicBezTo>
                    <a:pt x="44" y="35"/>
                    <a:pt x="44" y="34"/>
                    <a:pt x="44" y="34"/>
                  </a:cubicBezTo>
                  <a:cubicBezTo>
                    <a:pt x="44" y="35"/>
                    <a:pt x="44" y="35"/>
                    <a:pt x="44" y="35"/>
                  </a:cubicBezTo>
                  <a:cubicBezTo>
                    <a:pt x="44" y="35"/>
                    <a:pt x="44" y="35"/>
                    <a:pt x="44" y="35"/>
                  </a:cubicBezTo>
                  <a:cubicBezTo>
                    <a:pt x="44" y="35"/>
                    <a:pt x="43" y="35"/>
                    <a:pt x="43" y="35"/>
                  </a:cubicBezTo>
                  <a:cubicBezTo>
                    <a:pt x="43" y="35"/>
                    <a:pt x="43" y="35"/>
                    <a:pt x="43" y="35"/>
                  </a:cubicBezTo>
                  <a:cubicBezTo>
                    <a:pt x="43" y="35"/>
                    <a:pt x="44" y="35"/>
                    <a:pt x="44" y="35"/>
                  </a:cubicBezTo>
                  <a:cubicBezTo>
                    <a:pt x="44" y="35"/>
                    <a:pt x="44" y="35"/>
                    <a:pt x="44" y="36"/>
                  </a:cubicBezTo>
                  <a:cubicBezTo>
                    <a:pt x="44" y="36"/>
                    <a:pt x="44" y="36"/>
                    <a:pt x="44" y="35"/>
                  </a:cubicBezTo>
                  <a:cubicBezTo>
                    <a:pt x="44" y="35"/>
                    <a:pt x="44" y="35"/>
                    <a:pt x="44" y="36"/>
                  </a:cubicBezTo>
                  <a:cubicBezTo>
                    <a:pt x="44" y="36"/>
                    <a:pt x="44" y="36"/>
                    <a:pt x="44" y="35"/>
                  </a:cubicBezTo>
                  <a:cubicBezTo>
                    <a:pt x="44" y="35"/>
                    <a:pt x="44" y="36"/>
                    <a:pt x="44" y="36"/>
                  </a:cubicBezTo>
                  <a:cubicBezTo>
                    <a:pt x="43" y="36"/>
                    <a:pt x="43" y="36"/>
                    <a:pt x="43" y="35"/>
                  </a:cubicBezTo>
                  <a:cubicBezTo>
                    <a:pt x="43" y="36"/>
                    <a:pt x="44" y="36"/>
                    <a:pt x="44" y="36"/>
                  </a:cubicBezTo>
                  <a:cubicBezTo>
                    <a:pt x="44" y="36"/>
                    <a:pt x="44" y="36"/>
                    <a:pt x="44" y="36"/>
                  </a:cubicBezTo>
                  <a:cubicBezTo>
                    <a:pt x="44" y="36"/>
                    <a:pt x="44" y="36"/>
                    <a:pt x="43" y="36"/>
                  </a:cubicBezTo>
                  <a:cubicBezTo>
                    <a:pt x="43" y="36"/>
                    <a:pt x="43" y="36"/>
                    <a:pt x="43" y="36"/>
                  </a:cubicBezTo>
                  <a:cubicBezTo>
                    <a:pt x="43" y="36"/>
                    <a:pt x="44" y="36"/>
                    <a:pt x="44" y="37"/>
                  </a:cubicBezTo>
                  <a:cubicBezTo>
                    <a:pt x="44" y="37"/>
                    <a:pt x="44" y="36"/>
                    <a:pt x="44" y="36"/>
                  </a:cubicBezTo>
                  <a:cubicBezTo>
                    <a:pt x="44" y="36"/>
                    <a:pt x="44" y="36"/>
                    <a:pt x="44" y="36"/>
                  </a:cubicBezTo>
                  <a:cubicBezTo>
                    <a:pt x="44" y="37"/>
                    <a:pt x="44" y="37"/>
                    <a:pt x="44" y="37"/>
                  </a:cubicBezTo>
                  <a:cubicBezTo>
                    <a:pt x="44" y="37"/>
                    <a:pt x="44" y="37"/>
                    <a:pt x="44" y="37"/>
                  </a:cubicBezTo>
                  <a:cubicBezTo>
                    <a:pt x="45" y="37"/>
                    <a:pt x="44" y="37"/>
                    <a:pt x="44" y="37"/>
                  </a:cubicBezTo>
                  <a:cubicBezTo>
                    <a:pt x="44" y="37"/>
                    <a:pt x="44" y="37"/>
                    <a:pt x="44" y="36"/>
                  </a:cubicBezTo>
                  <a:cubicBezTo>
                    <a:pt x="44" y="37"/>
                    <a:pt x="44" y="37"/>
                    <a:pt x="43" y="36"/>
                  </a:cubicBezTo>
                  <a:cubicBezTo>
                    <a:pt x="43" y="36"/>
                    <a:pt x="43" y="36"/>
                    <a:pt x="43" y="36"/>
                  </a:cubicBezTo>
                  <a:cubicBezTo>
                    <a:pt x="43" y="36"/>
                    <a:pt x="43" y="37"/>
                    <a:pt x="44" y="37"/>
                  </a:cubicBezTo>
                  <a:cubicBezTo>
                    <a:pt x="44" y="37"/>
                    <a:pt x="44" y="37"/>
                    <a:pt x="44" y="37"/>
                  </a:cubicBezTo>
                  <a:cubicBezTo>
                    <a:pt x="44" y="37"/>
                    <a:pt x="44" y="37"/>
                    <a:pt x="44" y="37"/>
                  </a:cubicBezTo>
                  <a:cubicBezTo>
                    <a:pt x="44" y="37"/>
                    <a:pt x="42" y="36"/>
                    <a:pt x="43" y="37"/>
                  </a:cubicBezTo>
                  <a:cubicBezTo>
                    <a:pt x="42" y="37"/>
                    <a:pt x="42" y="36"/>
                    <a:pt x="42" y="36"/>
                  </a:cubicBezTo>
                  <a:cubicBezTo>
                    <a:pt x="42" y="36"/>
                    <a:pt x="42" y="36"/>
                    <a:pt x="42" y="36"/>
                  </a:cubicBezTo>
                  <a:cubicBezTo>
                    <a:pt x="41" y="36"/>
                    <a:pt x="41" y="36"/>
                    <a:pt x="41" y="36"/>
                  </a:cubicBezTo>
                  <a:cubicBezTo>
                    <a:pt x="41" y="36"/>
                    <a:pt x="41" y="36"/>
                    <a:pt x="41" y="36"/>
                  </a:cubicBezTo>
                  <a:cubicBezTo>
                    <a:pt x="41" y="36"/>
                    <a:pt x="41" y="37"/>
                    <a:pt x="41" y="37"/>
                  </a:cubicBezTo>
                  <a:cubicBezTo>
                    <a:pt x="41" y="37"/>
                    <a:pt x="42" y="37"/>
                    <a:pt x="41" y="37"/>
                  </a:cubicBezTo>
                  <a:cubicBezTo>
                    <a:pt x="41" y="36"/>
                    <a:pt x="41" y="36"/>
                    <a:pt x="40" y="36"/>
                  </a:cubicBezTo>
                  <a:cubicBezTo>
                    <a:pt x="40" y="36"/>
                    <a:pt x="41" y="36"/>
                    <a:pt x="41" y="36"/>
                  </a:cubicBezTo>
                  <a:cubicBezTo>
                    <a:pt x="41" y="36"/>
                    <a:pt x="41" y="37"/>
                    <a:pt x="41" y="36"/>
                  </a:cubicBezTo>
                  <a:cubicBezTo>
                    <a:pt x="40" y="36"/>
                    <a:pt x="40" y="36"/>
                    <a:pt x="39" y="36"/>
                  </a:cubicBezTo>
                  <a:cubicBezTo>
                    <a:pt x="39" y="36"/>
                    <a:pt x="40" y="36"/>
                    <a:pt x="40" y="36"/>
                  </a:cubicBezTo>
                  <a:cubicBezTo>
                    <a:pt x="39" y="36"/>
                    <a:pt x="39" y="36"/>
                    <a:pt x="39" y="36"/>
                  </a:cubicBezTo>
                  <a:cubicBezTo>
                    <a:pt x="39" y="36"/>
                    <a:pt x="39" y="36"/>
                    <a:pt x="39" y="35"/>
                  </a:cubicBezTo>
                  <a:cubicBezTo>
                    <a:pt x="39" y="36"/>
                    <a:pt x="39" y="36"/>
                    <a:pt x="39" y="36"/>
                  </a:cubicBezTo>
                  <a:cubicBezTo>
                    <a:pt x="39" y="36"/>
                    <a:pt x="38" y="36"/>
                    <a:pt x="38" y="36"/>
                  </a:cubicBezTo>
                  <a:cubicBezTo>
                    <a:pt x="38" y="36"/>
                    <a:pt x="38" y="36"/>
                    <a:pt x="38" y="35"/>
                  </a:cubicBezTo>
                  <a:cubicBezTo>
                    <a:pt x="38" y="35"/>
                    <a:pt x="37" y="35"/>
                    <a:pt x="37" y="35"/>
                  </a:cubicBezTo>
                  <a:cubicBezTo>
                    <a:pt x="37" y="35"/>
                    <a:pt x="37" y="35"/>
                    <a:pt x="37" y="35"/>
                  </a:cubicBezTo>
                  <a:cubicBezTo>
                    <a:pt x="37" y="34"/>
                    <a:pt x="37" y="34"/>
                    <a:pt x="37" y="34"/>
                  </a:cubicBezTo>
                  <a:cubicBezTo>
                    <a:pt x="36" y="34"/>
                    <a:pt x="37" y="35"/>
                    <a:pt x="37" y="35"/>
                  </a:cubicBezTo>
                  <a:cubicBezTo>
                    <a:pt x="37" y="35"/>
                    <a:pt x="37" y="36"/>
                    <a:pt x="37" y="35"/>
                  </a:cubicBezTo>
                  <a:cubicBezTo>
                    <a:pt x="37" y="35"/>
                    <a:pt x="37" y="36"/>
                    <a:pt x="37" y="36"/>
                  </a:cubicBezTo>
                  <a:cubicBezTo>
                    <a:pt x="36" y="35"/>
                    <a:pt x="36" y="36"/>
                    <a:pt x="36" y="35"/>
                  </a:cubicBezTo>
                  <a:cubicBezTo>
                    <a:pt x="36" y="35"/>
                    <a:pt x="36" y="35"/>
                    <a:pt x="36" y="36"/>
                  </a:cubicBezTo>
                  <a:cubicBezTo>
                    <a:pt x="35" y="35"/>
                    <a:pt x="35" y="35"/>
                    <a:pt x="35" y="35"/>
                  </a:cubicBezTo>
                  <a:cubicBezTo>
                    <a:pt x="35" y="35"/>
                    <a:pt x="35" y="35"/>
                    <a:pt x="35" y="35"/>
                  </a:cubicBezTo>
                  <a:cubicBezTo>
                    <a:pt x="35" y="35"/>
                    <a:pt x="35" y="35"/>
                    <a:pt x="35" y="35"/>
                  </a:cubicBezTo>
                  <a:cubicBezTo>
                    <a:pt x="34" y="35"/>
                    <a:pt x="35" y="35"/>
                    <a:pt x="35" y="35"/>
                  </a:cubicBezTo>
                  <a:cubicBezTo>
                    <a:pt x="35" y="36"/>
                    <a:pt x="35" y="35"/>
                    <a:pt x="35" y="36"/>
                  </a:cubicBezTo>
                  <a:cubicBezTo>
                    <a:pt x="35" y="36"/>
                    <a:pt x="34" y="35"/>
                    <a:pt x="34" y="35"/>
                  </a:cubicBezTo>
                  <a:cubicBezTo>
                    <a:pt x="34" y="35"/>
                    <a:pt x="34" y="35"/>
                    <a:pt x="34" y="35"/>
                  </a:cubicBezTo>
                  <a:cubicBezTo>
                    <a:pt x="34" y="35"/>
                    <a:pt x="34" y="35"/>
                    <a:pt x="34" y="35"/>
                  </a:cubicBezTo>
                  <a:cubicBezTo>
                    <a:pt x="34" y="35"/>
                    <a:pt x="34" y="35"/>
                    <a:pt x="34" y="35"/>
                  </a:cubicBezTo>
                  <a:cubicBezTo>
                    <a:pt x="33" y="35"/>
                    <a:pt x="33" y="35"/>
                    <a:pt x="33" y="35"/>
                  </a:cubicBezTo>
                  <a:cubicBezTo>
                    <a:pt x="33" y="35"/>
                    <a:pt x="33" y="35"/>
                    <a:pt x="33" y="35"/>
                  </a:cubicBezTo>
                  <a:cubicBezTo>
                    <a:pt x="33" y="34"/>
                    <a:pt x="32" y="35"/>
                    <a:pt x="33" y="35"/>
                  </a:cubicBezTo>
                  <a:cubicBezTo>
                    <a:pt x="33" y="35"/>
                    <a:pt x="32" y="35"/>
                    <a:pt x="32" y="35"/>
                  </a:cubicBezTo>
                  <a:cubicBezTo>
                    <a:pt x="32" y="35"/>
                    <a:pt x="32" y="35"/>
                    <a:pt x="32" y="35"/>
                  </a:cubicBezTo>
                  <a:cubicBezTo>
                    <a:pt x="32" y="35"/>
                    <a:pt x="32" y="35"/>
                    <a:pt x="32" y="35"/>
                  </a:cubicBezTo>
                  <a:cubicBezTo>
                    <a:pt x="32" y="35"/>
                    <a:pt x="31" y="34"/>
                    <a:pt x="31" y="35"/>
                  </a:cubicBezTo>
                  <a:cubicBezTo>
                    <a:pt x="31" y="35"/>
                    <a:pt x="31" y="34"/>
                    <a:pt x="31" y="35"/>
                  </a:cubicBezTo>
                  <a:cubicBezTo>
                    <a:pt x="31" y="35"/>
                    <a:pt x="31" y="35"/>
                    <a:pt x="31" y="35"/>
                  </a:cubicBezTo>
                  <a:cubicBezTo>
                    <a:pt x="31" y="35"/>
                    <a:pt x="31" y="35"/>
                    <a:pt x="31" y="35"/>
                  </a:cubicBezTo>
                  <a:cubicBezTo>
                    <a:pt x="31" y="35"/>
                    <a:pt x="31" y="35"/>
                    <a:pt x="31" y="35"/>
                  </a:cubicBezTo>
                  <a:cubicBezTo>
                    <a:pt x="31" y="35"/>
                    <a:pt x="31" y="35"/>
                    <a:pt x="31" y="35"/>
                  </a:cubicBezTo>
                  <a:cubicBezTo>
                    <a:pt x="30" y="35"/>
                    <a:pt x="30" y="35"/>
                    <a:pt x="30" y="35"/>
                  </a:cubicBezTo>
                  <a:cubicBezTo>
                    <a:pt x="30" y="34"/>
                    <a:pt x="30" y="35"/>
                    <a:pt x="30" y="35"/>
                  </a:cubicBezTo>
                  <a:cubicBezTo>
                    <a:pt x="30" y="35"/>
                    <a:pt x="30" y="35"/>
                    <a:pt x="30" y="35"/>
                  </a:cubicBezTo>
                  <a:cubicBezTo>
                    <a:pt x="29" y="35"/>
                    <a:pt x="29" y="35"/>
                    <a:pt x="29" y="35"/>
                  </a:cubicBezTo>
                  <a:cubicBezTo>
                    <a:pt x="29" y="35"/>
                    <a:pt x="29" y="35"/>
                    <a:pt x="29" y="35"/>
                  </a:cubicBezTo>
                  <a:cubicBezTo>
                    <a:pt x="29" y="35"/>
                    <a:pt x="28" y="35"/>
                    <a:pt x="28" y="35"/>
                  </a:cubicBezTo>
                  <a:cubicBezTo>
                    <a:pt x="28" y="35"/>
                    <a:pt x="28" y="35"/>
                    <a:pt x="28" y="35"/>
                  </a:cubicBezTo>
                  <a:cubicBezTo>
                    <a:pt x="28" y="34"/>
                    <a:pt x="28" y="34"/>
                    <a:pt x="27" y="34"/>
                  </a:cubicBezTo>
                  <a:cubicBezTo>
                    <a:pt x="27" y="34"/>
                    <a:pt x="27" y="35"/>
                    <a:pt x="27" y="35"/>
                  </a:cubicBezTo>
                  <a:cubicBezTo>
                    <a:pt x="27" y="35"/>
                    <a:pt x="27" y="34"/>
                    <a:pt x="27" y="35"/>
                  </a:cubicBezTo>
                  <a:cubicBezTo>
                    <a:pt x="27" y="35"/>
                    <a:pt x="27" y="35"/>
                    <a:pt x="26" y="35"/>
                  </a:cubicBezTo>
                  <a:cubicBezTo>
                    <a:pt x="26" y="35"/>
                    <a:pt x="26" y="35"/>
                    <a:pt x="26" y="35"/>
                  </a:cubicBezTo>
                  <a:cubicBezTo>
                    <a:pt x="26" y="35"/>
                    <a:pt x="26" y="35"/>
                    <a:pt x="26" y="35"/>
                  </a:cubicBezTo>
                  <a:cubicBezTo>
                    <a:pt x="25" y="35"/>
                    <a:pt x="26" y="35"/>
                    <a:pt x="25" y="35"/>
                  </a:cubicBezTo>
                  <a:cubicBezTo>
                    <a:pt x="25" y="35"/>
                    <a:pt x="25" y="35"/>
                    <a:pt x="25" y="35"/>
                  </a:cubicBezTo>
                  <a:cubicBezTo>
                    <a:pt x="25" y="35"/>
                    <a:pt x="24" y="35"/>
                    <a:pt x="24" y="35"/>
                  </a:cubicBezTo>
                  <a:cubicBezTo>
                    <a:pt x="24" y="35"/>
                    <a:pt x="24" y="35"/>
                    <a:pt x="24" y="35"/>
                  </a:cubicBezTo>
                  <a:cubicBezTo>
                    <a:pt x="23" y="35"/>
                    <a:pt x="23" y="35"/>
                    <a:pt x="23" y="36"/>
                  </a:cubicBezTo>
                  <a:cubicBezTo>
                    <a:pt x="23" y="36"/>
                    <a:pt x="23" y="36"/>
                    <a:pt x="23" y="36"/>
                  </a:cubicBezTo>
                  <a:cubicBezTo>
                    <a:pt x="23" y="36"/>
                    <a:pt x="23" y="35"/>
                    <a:pt x="23" y="35"/>
                  </a:cubicBezTo>
                  <a:cubicBezTo>
                    <a:pt x="23" y="36"/>
                    <a:pt x="23" y="36"/>
                    <a:pt x="23" y="36"/>
                  </a:cubicBezTo>
                  <a:cubicBezTo>
                    <a:pt x="23" y="36"/>
                    <a:pt x="22" y="36"/>
                    <a:pt x="22" y="36"/>
                  </a:cubicBezTo>
                  <a:cubicBezTo>
                    <a:pt x="22" y="36"/>
                    <a:pt x="22" y="36"/>
                    <a:pt x="22" y="36"/>
                  </a:cubicBezTo>
                  <a:cubicBezTo>
                    <a:pt x="22" y="36"/>
                    <a:pt x="22" y="36"/>
                    <a:pt x="22" y="36"/>
                  </a:cubicBezTo>
                  <a:cubicBezTo>
                    <a:pt x="22" y="36"/>
                    <a:pt x="22" y="36"/>
                    <a:pt x="22" y="35"/>
                  </a:cubicBezTo>
                  <a:cubicBezTo>
                    <a:pt x="22" y="35"/>
                    <a:pt x="22" y="35"/>
                    <a:pt x="22" y="35"/>
                  </a:cubicBezTo>
                  <a:cubicBezTo>
                    <a:pt x="22" y="35"/>
                    <a:pt x="22" y="35"/>
                    <a:pt x="22" y="35"/>
                  </a:cubicBezTo>
                  <a:cubicBezTo>
                    <a:pt x="21" y="35"/>
                    <a:pt x="21" y="34"/>
                    <a:pt x="21" y="35"/>
                  </a:cubicBezTo>
                  <a:cubicBezTo>
                    <a:pt x="21" y="35"/>
                    <a:pt x="21" y="35"/>
                    <a:pt x="21" y="35"/>
                  </a:cubicBezTo>
                  <a:cubicBezTo>
                    <a:pt x="21" y="35"/>
                    <a:pt x="21" y="35"/>
                    <a:pt x="21" y="35"/>
                  </a:cubicBezTo>
                  <a:cubicBezTo>
                    <a:pt x="21" y="35"/>
                    <a:pt x="21" y="35"/>
                    <a:pt x="21" y="35"/>
                  </a:cubicBezTo>
                  <a:cubicBezTo>
                    <a:pt x="21" y="35"/>
                    <a:pt x="21" y="34"/>
                    <a:pt x="21" y="34"/>
                  </a:cubicBezTo>
                  <a:cubicBezTo>
                    <a:pt x="20" y="35"/>
                    <a:pt x="21" y="35"/>
                    <a:pt x="21" y="35"/>
                  </a:cubicBezTo>
                  <a:cubicBezTo>
                    <a:pt x="21" y="35"/>
                    <a:pt x="20" y="35"/>
                    <a:pt x="20" y="35"/>
                  </a:cubicBezTo>
                  <a:cubicBezTo>
                    <a:pt x="20" y="35"/>
                    <a:pt x="20" y="35"/>
                    <a:pt x="20" y="35"/>
                  </a:cubicBezTo>
                  <a:cubicBezTo>
                    <a:pt x="20" y="35"/>
                    <a:pt x="20" y="35"/>
                    <a:pt x="20" y="35"/>
                  </a:cubicBezTo>
                  <a:cubicBezTo>
                    <a:pt x="20" y="35"/>
                    <a:pt x="20" y="35"/>
                    <a:pt x="19" y="35"/>
                  </a:cubicBezTo>
                  <a:cubicBezTo>
                    <a:pt x="19" y="35"/>
                    <a:pt x="19" y="35"/>
                    <a:pt x="19" y="35"/>
                  </a:cubicBezTo>
                  <a:cubicBezTo>
                    <a:pt x="19" y="35"/>
                    <a:pt x="19" y="35"/>
                    <a:pt x="19" y="36"/>
                  </a:cubicBezTo>
                  <a:cubicBezTo>
                    <a:pt x="19" y="36"/>
                    <a:pt x="19" y="36"/>
                    <a:pt x="19" y="36"/>
                  </a:cubicBezTo>
                  <a:cubicBezTo>
                    <a:pt x="19" y="36"/>
                    <a:pt x="19" y="36"/>
                    <a:pt x="18" y="36"/>
                  </a:cubicBezTo>
                  <a:cubicBezTo>
                    <a:pt x="18" y="36"/>
                    <a:pt x="18" y="36"/>
                    <a:pt x="18" y="36"/>
                  </a:cubicBezTo>
                  <a:cubicBezTo>
                    <a:pt x="18" y="36"/>
                    <a:pt x="18" y="36"/>
                    <a:pt x="18" y="36"/>
                  </a:cubicBezTo>
                  <a:cubicBezTo>
                    <a:pt x="18" y="36"/>
                    <a:pt x="18" y="36"/>
                    <a:pt x="18" y="36"/>
                  </a:cubicBezTo>
                  <a:cubicBezTo>
                    <a:pt x="18" y="36"/>
                    <a:pt x="18" y="36"/>
                    <a:pt x="18" y="36"/>
                  </a:cubicBezTo>
                  <a:cubicBezTo>
                    <a:pt x="18" y="36"/>
                    <a:pt x="18" y="36"/>
                    <a:pt x="18" y="36"/>
                  </a:cubicBezTo>
                  <a:cubicBezTo>
                    <a:pt x="18" y="36"/>
                    <a:pt x="18" y="36"/>
                    <a:pt x="18" y="35"/>
                  </a:cubicBezTo>
                  <a:cubicBezTo>
                    <a:pt x="18" y="35"/>
                    <a:pt x="18" y="36"/>
                    <a:pt x="18" y="36"/>
                  </a:cubicBezTo>
                  <a:cubicBezTo>
                    <a:pt x="18" y="36"/>
                    <a:pt x="18" y="36"/>
                    <a:pt x="18" y="36"/>
                  </a:cubicBezTo>
                  <a:cubicBezTo>
                    <a:pt x="18" y="36"/>
                    <a:pt x="18" y="36"/>
                    <a:pt x="18" y="36"/>
                  </a:cubicBezTo>
                  <a:cubicBezTo>
                    <a:pt x="18" y="36"/>
                    <a:pt x="18" y="36"/>
                    <a:pt x="18" y="36"/>
                  </a:cubicBezTo>
                  <a:cubicBezTo>
                    <a:pt x="18" y="36"/>
                    <a:pt x="17" y="36"/>
                    <a:pt x="17" y="36"/>
                  </a:cubicBezTo>
                  <a:cubicBezTo>
                    <a:pt x="17" y="36"/>
                    <a:pt x="17" y="36"/>
                    <a:pt x="17" y="36"/>
                  </a:cubicBezTo>
                  <a:cubicBezTo>
                    <a:pt x="17" y="36"/>
                    <a:pt x="17" y="36"/>
                    <a:pt x="17" y="36"/>
                  </a:cubicBezTo>
                  <a:cubicBezTo>
                    <a:pt x="17" y="35"/>
                    <a:pt x="16" y="35"/>
                    <a:pt x="16" y="36"/>
                  </a:cubicBezTo>
                  <a:cubicBezTo>
                    <a:pt x="16" y="36"/>
                    <a:pt x="16" y="36"/>
                    <a:pt x="16" y="36"/>
                  </a:cubicBezTo>
                  <a:cubicBezTo>
                    <a:pt x="16" y="36"/>
                    <a:pt x="16" y="36"/>
                    <a:pt x="15" y="36"/>
                  </a:cubicBezTo>
                  <a:cubicBezTo>
                    <a:pt x="15" y="36"/>
                    <a:pt x="15" y="36"/>
                    <a:pt x="15" y="36"/>
                  </a:cubicBezTo>
                  <a:cubicBezTo>
                    <a:pt x="15" y="36"/>
                    <a:pt x="15" y="36"/>
                    <a:pt x="15" y="36"/>
                  </a:cubicBezTo>
                  <a:cubicBezTo>
                    <a:pt x="15" y="36"/>
                    <a:pt x="15" y="36"/>
                    <a:pt x="14" y="36"/>
                  </a:cubicBezTo>
                  <a:cubicBezTo>
                    <a:pt x="14" y="36"/>
                    <a:pt x="14" y="36"/>
                    <a:pt x="14" y="36"/>
                  </a:cubicBezTo>
                  <a:cubicBezTo>
                    <a:pt x="14" y="37"/>
                    <a:pt x="14" y="37"/>
                    <a:pt x="14" y="37"/>
                  </a:cubicBezTo>
                  <a:cubicBezTo>
                    <a:pt x="14" y="37"/>
                    <a:pt x="14" y="37"/>
                    <a:pt x="13" y="37"/>
                  </a:cubicBezTo>
                  <a:cubicBezTo>
                    <a:pt x="13" y="37"/>
                    <a:pt x="13" y="37"/>
                    <a:pt x="13" y="37"/>
                  </a:cubicBezTo>
                  <a:cubicBezTo>
                    <a:pt x="13" y="37"/>
                    <a:pt x="13" y="37"/>
                    <a:pt x="13" y="37"/>
                  </a:cubicBezTo>
                  <a:cubicBezTo>
                    <a:pt x="13" y="37"/>
                    <a:pt x="13" y="37"/>
                    <a:pt x="13" y="37"/>
                  </a:cubicBezTo>
                  <a:cubicBezTo>
                    <a:pt x="13" y="37"/>
                    <a:pt x="13" y="36"/>
                    <a:pt x="13" y="36"/>
                  </a:cubicBezTo>
                  <a:cubicBezTo>
                    <a:pt x="13" y="36"/>
                    <a:pt x="13" y="36"/>
                    <a:pt x="13" y="36"/>
                  </a:cubicBezTo>
                  <a:cubicBezTo>
                    <a:pt x="13" y="36"/>
                    <a:pt x="12" y="35"/>
                    <a:pt x="12" y="35"/>
                  </a:cubicBezTo>
                  <a:cubicBezTo>
                    <a:pt x="12" y="35"/>
                    <a:pt x="12" y="35"/>
                    <a:pt x="12" y="35"/>
                  </a:cubicBezTo>
                  <a:cubicBezTo>
                    <a:pt x="12" y="35"/>
                    <a:pt x="12" y="35"/>
                    <a:pt x="12" y="35"/>
                  </a:cubicBezTo>
                  <a:cubicBezTo>
                    <a:pt x="12" y="35"/>
                    <a:pt x="12" y="36"/>
                    <a:pt x="11" y="36"/>
                  </a:cubicBezTo>
                  <a:cubicBezTo>
                    <a:pt x="11" y="36"/>
                    <a:pt x="11" y="36"/>
                    <a:pt x="11" y="36"/>
                  </a:cubicBezTo>
                  <a:cubicBezTo>
                    <a:pt x="11" y="36"/>
                    <a:pt x="11" y="36"/>
                    <a:pt x="11" y="36"/>
                  </a:cubicBezTo>
                  <a:cubicBezTo>
                    <a:pt x="11" y="37"/>
                    <a:pt x="10" y="36"/>
                    <a:pt x="10" y="36"/>
                  </a:cubicBezTo>
                  <a:cubicBezTo>
                    <a:pt x="10" y="36"/>
                    <a:pt x="10" y="36"/>
                    <a:pt x="10" y="36"/>
                  </a:cubicBezTo>
                  <a:cubicBezTo>
                    <a:pt x="10" y="36"/>
                    <a:pt x="9" y="35"/>
                    <a:pt x="9" y="35"/>
                  </a:cubicBezTo>
                  <a:cubicBezTo>
                    <a:pt x="9" y="34"/>
                    <a:pt x="9" y="34"/>
                    <a:pt x="9" y="34"/>
                  </a:cubicBezTo>
                  <a:cubicBezTo>
                    <a:pt x="9" y="34"/>
                    <a:pt x="9" y="33"/>
                    <a:pt x="9" y="33"/>
                  </a:cubicBezTo>
                  <a:cubicBezTo>
                    <a:pt x="9" y="33"/>
                    <a:pt x="9" y="33"/>
                    <a:pt x="9" y="33"/>
                  </a:cubicBezTo>
                  <a:cubicBezTo>
                    <a:pt x="9" y="33"/>
                    <a:pt x="9" y="33"/>
                    <a:pt x="9" y="33"/>
                  </a:cubicBezTo>
                  <a:cubicBezTo>
                    <a:pt x="9" y="33"/>
                    <a:pt x="9" y="33"/>
                    <a:pt x="9" y="32"/>
                  </a:cubicBezTo>
                  <a:cubicBezTo>
                    <a:pt x="9" y="32"/>
                    <a:pt x="9" y="32"/>
                    <a:pt x="8" y="32"/>
                  </a:cubicBezTo>
                  <a:cubicBezTo>
                    <a:pt x="9" y="32"/>
                    <a:pt x="8" y="32"/>
                    <a:pt x="8" y="32"/>
                  </a:cubicBezTo>
                  <a:cubicBezTo>
                    <a:pt x="8" y="32"/>
                    <a:pt x="9" y="32"/>
                    <a:pt x="9" y="32"/>
                  </a:cubicBezTo>
                  <a:cubicBezTo>
                    <a:pt x="9" y="32"/>
                    <a:pt x="8" y="31"/>
                    <a:pt x="8" y="31"/>
                  </a:cubicBezTo>
                  <a:cubicBezTo>
                    <a:pt x="9" y="31"/>
                    <a:pt x="9" y="31"/>
                    <a:pt x="9" y="31"/>
                  </a:cubicBezTo>
                  <a:cubicBezTo>
                    <a:pt x="9" y="31"/>
                    <a:pt x="9" y="31"/>
                    <a:pt x="9" y="31"/>
                  </a:cubicBezTo>
                  <a:cubicBezTo>
                    <a:pt x="9" y="31"/>
                    <a:pt x="9" y="31"/>
                    <a:pt x="9" y="31"/>
                  </a:cubicBezTo>
                  <a:cubicBezTo>
                    <a:pt x="9" y="31"/>
                    <a:pt x="9" y="30"/>
                    <a:pt x="9" y="30"/>
                  </a:cubicBezTo>
                  <a:cubicBezTo>
                    <a:pt x="9" y="31"/>
                    <a:pt x="10" y="31"/>
                    <a:pt x="10" y="31"/>
                  </a:cubicBezTo>
                  <a:cubicBezTo>
                    <a:pt x="10" y="31"/>
                    <a:pt x="10" y="31"/>
                    <a:pt x="10" y="31"/>
                  </a:cubicBezTo>
                  <a:cubicBezTo>
                    <a:pt x="10" y="30"/>
                    <a:pt x="10" y="30"/>
                    <a:pt x="10" y="30"/>
                  </a:cubicBezTo>
                  <a:cubicBezTo>
                    <a:pt x="10" y="30"/>
                    <a:pt x="10" y="29"/>
                    <a:pt x="10" y="29"/>
                  </a:cubicBezTo>
                  <a:cubicBezTo>
                    <a:pt x="10" y="29"/>
                    <a:pt x="10" y="29"/>
                    <a:pt x="10" y="29"/>
                  </a:cubicBezTo>
                  <a:cubicBezTo>
                    <a:pt x="10" y="28"/>
                    <a:pt x="10" y="28"/>
                    <a:pt x="10" y="28"/>
                  </a:cubicBezTo>
                  <a:cubicBezTo>
                    <a:pt x="10" y="28"/>
                    <a:pt x="10" y="28"/>
                    <a:pt x="10" y="28"/>
                  </a:cubicBezTo>
                  <a:cubicBezTo>
                    <a:pt x="10" y="28"/>
                    <a:pt x="10" y="28"/>
                    <a:pt x="10" y="29"/>
                  </a:cubicBezTo>
                  <a:cubicBezTo>
                    <a:pt x="10" y="28"/>
                    <a:pt x="10" y="28"/>
                    <a:pt x="10" y="28"/>
                  </a:cubicBezTo>
                  <a:cubicBezTo>
                    <a:pt x="10" y="28"/>
                    <a:pt x="10" y="28"/>
                    <a:pt x="10" y="28"/>
                  </a:cubicBezTo>
                  <a:cubicBezTo>
                    <a:pt x="11" y="29"/>
                    <a:pt x="11" y="29"/>
                    <a:pt x="11" y="29"/>
                  </a:cubicBezTo>
                  <a:cubicBezTo>
                    <a:pt x="11" y="28"/>
                    <a:pt x="11" y="29"/>
                    <a:pt x="11" y="28"/>
                  </a:cubicBezTo>
                  <a:cubicBezTo>
                    <a:pt x="11" y="28"/>
                    <a:pt x="11" y="29"/>
                    <a:pt x="11" y="28"/>
                  </a:cubicBezTo>
                  <a:cubicBezTo>
                    <a:pt x="12" y="28"/>
                    <a:pt x="12" y="28"/>
                    <a:pt x="12" y="28"/>
                  </a:cubicBezTo>
                  <a:cubicBezTo>
                    <a:pt x="12" y="28"/>
                    <a:pt x="12" y="28"/>
                    <a:pt x="12" y="28"/>
                  </a:cubicBezTo>
                  <a:cubicBezTo>
                    <a:pt x="12" y="28"/>
                    <a:pt x="12" y="27"/>
                    <a:pt x="12" y="27"/>
                  </a:cubicBezTo>
                  <a:cubicBezTo>
                    <a:pt x="12" y="27"/>
                    <a:pt x="12" y="27"/>
                    <a:pt x="12" y="27"/>
                  </a:cubicBezTo>
                  <a:cubicBezTo>
                    <a:pt x="12" y="27"/>
                    <a:pt x="12" y="27"/>
                    <a:pt x="12" y="27"/>
                  </a:cubicBezTo>
                  <a:cubicBezTo>
                    <a:pt x="12" y="27"/>
                    <a:pt x="12" y="27"/>
                    <a:pt x="12" y="27"/>
                  </a:cubicBezTo>
                  <a:cubicBezTo>
                    <a:pt x="12" y="27"/>
                    <a:pt x="13" y="26"/>
                    <a:pt x="13" y="27"/>
                  </a:cubicBezTo>
                  <a:cubicBezTo>
                    <a:pt x="13" y="27"/>
                    <a:pt x="13" y="26"/>
                    <a:pt x="13" y="26"/>
                  </a:cubicBezTo>
                  <a:cubicBezTo>
                    <a:pt x="13" y="27"/>
                    <a:pt x="13" y="27"/>
                    <a:pt x="13" y="27"/>
                  </a:cubicBezTo>
                  <a:cubicBezTo>
                    <a:pt x="13" y="27"/>
                    <a:pt x="13" y="27"/>
                    <a:pt x="13" y="27"/>
                  </a:cubicBezTo>
                  <a:cubicBezTo>
                    <a:pt x="13" y="27"/>
                    <a:pt x="13" y="27"/>
                    <a:pt x="13" y="26"/>
                  </a:cubicBezTo>
                  <a:cubicBezTo>
                    <a:pt x="14" y="26"/>
                    <a:pt x="14" y="27"/>
                    <a:pt x="14" y="26"/>
                  </a:cubicBezTo>
                  <a:cubicBezTo>
                    <a:pt x="14" y="27"/>
                    <a:pt x="14" y="27"/>
                    <a:pt x="14" y="26"/>
                  </a:cubicBezTo>
                  <a:cubicBezTo>
                    <a:pt x="15" y="26"/>
                    <a:pt x="15" y="26"/>
                    <a:pt x="15" y="26"/>
                  </a:cubicBezTo>
                  <a:cubicBezTo>
                    <a:pt x="16" y="26"/>
                    <a:pt x="16"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7" y="26"/>
                    <a:pt x="17" y="26"/>
                    <a:pt x="18" y="26"/>
                  </a:cubicBezTo>
                  <a:cubicBezTo>
                    <a:pt x="18" y="26"/>
                    <a:pt x="18" y="26"/>
                    <a:pt x="18" y="26"/>
                  </a:cubicBezTo>
                  <a:cubicBezTo>
                    <a:pt x="18" y="26"/>
                    <a:pt x="18" y="26"/>
                    <a:pt x="18" y="26"/>
                  </a:cubicBezTo>
                  <a:cubicBezTo>
                    <a:pt x="18" y="26"/>
                    <a:pt x="18" y="26"/>
                    <a:pt x="18" y="26"/>
                  </a:cubicBezTo>
                  <a:cubicBezTo>
                    <a:pt x="18" y="27"/>
                    <a:pt x="18" y="26"/>
                    <a:pt x="18" y="26"/>
                  </a:cubicBezTo>
                  <a:cubicBezTo>
                    <a:pt x="18" y="26"/>
                    <a:pt x="18" y="27"/>
                    <a:pt x="18" y="27"/>
                  </a:cubicBezTo>
                  <a:cubicBezTo>
                    <a:pt x="19" y="27"/>
                    <a:pt x="19" y="26"/>
                    <a:pt x="19" y="26"/>
                  </a:cubicBezTo>
                  <a:cubicBezTo>
                    <a:pt x="19" y="26"/>
                    <a:pt x="19" y="26"/>
                    <a:pt x="19" y="26"/>
                  </a:cubicBezTo>
                  <a:cubicBezTo>
                    <a:pt x="19" y="27"/>
                    <a:pt x="20" y="26"/>
                    <a:pt x="20" y="26"/>
                  </a:cubicBezTo>
                  <a:cubicBezTo>
                    <a:pt x="20" y="26"/>
                    <a:pt x="20" y="26"/>
                    <a:pt x="20" y="26"/>
                  </a:cubicBezTo>
                  <a:cubicBezTo>
                    <a:pt x="20" y="26"/>
                    <a:pt x="20" y="26"/>
                    <a:pt x="20" y="26"/>
                  </a:cubicBezTo>
                  <a:cubicBezTo>
                    <a:pt x="20" y="26"/>
                    <a:pt x="20" y="26"/>
                    <a:pt x="20" y="27"/>
                  </a:cubicBezTo>
                  <a:cubicBezTo>
                    <a:pt x="20" y="27"/>
                    <a:pt x="20" y="26"/>
                    <a:pt x="20" y="26"/>
                  </a:cubicBezTo>
                  <a:cubicBezTo>
                    <a:pt x="20" y="26"/>
                    <a:pt x="21" y="26"/>
                    <a:pt x="21" y="26"/>
                  </a:cubicBezTo>
                  <a:cubicBezTo>
                    <a:pt x="21" y="26"/>
                    <a:pt x="21" y="26"/>
                    <a:pt x="21" y="26"/>
                  </a:cubicBezTo>
                  <a:cubicBezTo>
                    <a:pt x="22" y="26"/>
                    <a:pt x="22" y="26"/>
                    <a:pt x="23" y="26"/>
                  </a:cubicBezTo>
                  <a:cubicBezTo>
                    <a:pt x="23" y="26"/>
                    <a:pt x="23" y="26"/>
                    <a:pt x="23" y="25"/>
                  </a:cubicBezTo>
                  <a:cubicBezTo>
                    <a:pt x="23" y="26"/>
                    <a:pt x="24" y="26"/>
                    <a:pt x="24" y="26"/>
                  </a:cubicBezTo>
                  <a:cubicBezTo>
                    <a:pt x="24" y="26"/>
                    <a:pt x="24" y="26"/>
                    <a:pt x="24" y="26"/>
                  </a:cubicBezTo>
                  <a:cubicBezTo>
                    <a:pt x="24" y="26"/>
                    <a:pt x="24" y="26"/>
                    <a:pt x="24" y="26"/>
                  </a:cubicBezTo>
                  <a:cubicBezTo>
                    <a:pt x="24" y="26"/>
                    <a:pt x="24" y="26"/>
                    <a:pt x="24" y="26"/>
                  </a:cubicBezTo>
                  <a:cubicBezTo>
                    <a:pt x="24" y="26"/>
                    <a:pt x="24" y="26"/>
                    <a:pt x="24" y="26"/>
                  </a:cubicBezTo>
                  <a:cubicBezTo>
                    <a:pt x="24" y="26"/>
                    <a:pt x="24" y="27"/>
                    <a:pt x="24" y="27"/>
                  </a:cubicBezTo>
                  <a:cubicBezTo>
                    <a:pt x="24" y="27"/>
                    <a:pt x="24" y="27"/>
                    <a:pt x="24" y="27"/>
                  </a:cubicBezTo>
                  <a:cubicBezTo>
                    <a:pt x="24" y="28"/>
                    <a:pt x="23" y="28"/>
                    <a:pt x="23" y="28"/>
                  </a:cubicBezTo>
                  <a:cubicBezTo>
                    <a:pt x="23" y="28"/>
                    <a:pt x="23" y="28"/>
                    <a:pt x="23" y="27"/>
                  </a:cubicBezTo>
                  <a:cubicBezTo>
                    <a:pt x="23" y="28"/>
                    <a:pt x="23" y="28"/>
                    <a:pt x="23" y="28"/>
                  </a:cubicBezTo>
                  <a:cubicBezTo>
                    <a:pt x="23" y="28"/>
                    <a:pt x="23" y="28"/>
                    <a:pt x="23" y="28"/>
                  </a:cubicBezTo>
                  <a:cubicBezTo>
                    <a:pt x="23" y="28"/>
                    <a:pt x="23" y="28"/>
                    <a:pt x="23" y="28"/>
                  </a:cubicBezTo>
                  <a:cubicBezTo>
                    <a:pt x="23" y="28"/>
                    <a:pt x="23" y="28"/>
                    <a:pt x="23" y="27"/>
                  </a:cubicBezTo>
                  <a:cubicBezTo>
                    <a:pt x="22" y="27"/>
                    <a:pt x="22" y="28"/>
                    <a:pt x="22" y="27"/>
                  </a:cubicBezTo>
                  <a:cubicBezTo>
                    <a:pt x="22" y="28"/>
                    <a:pt x="22" y="28"/>
                    <a:pt x="22" y="28"/>
                  </a:cubicBezTo>
                  <a:cubicBezTo>
                    <a:pt x="22" y="28"/>
                    <a:pt x="23" y="28"/>
                    <a:pt x="23" y="28"/>
                  </a:cubicBezTo>
                  <a:cubicBezTo>
                    <a:pt x="22" y="28"/>
                    <a:pt x="22" y="28"/>
                    <a:pt x="22" y="28"/>
                  </a:cubicBezTo>
                  <a:cubicBezTo>
                    <a:pt x="22" y="28"/>
                    <a:pt x="22" y="28"/>
                    <a:pt x="22" y="28"/>
                  </a:cubicBezTo>
                  <a:cubicBezTo>
                    <a:pt x="22" y="28"/>
                    <a:pt x="22" y="28"/>
                    <a:pt x="22" y="28"/>
                  </a:cubicBezTo>
                  <a:cubicBezTo>
                    <a:pt x="22" y="29"/>
                    <a:pt x="22" y="29"/>
                    <a:pt x="22" y="29"/>
                  </a:cubicBezTo>
                  <a:cubicBezTo>
                    <a:pt x="22" y="29"/>
                    <a:pt x="22" y="29"/>
                    <a:pt x="22" y="29"/>
                  </a:cubicBezTo>
                  <a:cubicBezTo>
                    <a:pt x="23" y="29"/>
                    <a:pt x="22" y="29"/>
                    <a:pt x="22" y="29"/>
                  </a:cubicBezTo>
                  <a:cubicBezTo>
                    <a:pt x="22" y="29"/>
                    <a:pt x="22" y="28"/>
                    <a:pt x="22" y="28"/>
                  </a:cubicBezTo>
                  <a:cubicBezTo>
                    <a:pt x="23" y="28"/>
                    <a:pt x="23" y="28"/>
                    <a:pt x="23" y="28"/>
                  </a:cubicBezTo>
                  <a:cubicBezTo>
                    <a:pt x="23" y="29"/>
                    <a:pt x="23" y="29"/>
                    <a:pt x="22" y="29"/>
                  </a:cubicBezTo>
                  <a:cubicBezTo>
                    <a:pt x="23" y="29"/>
                    <a:pt x="23" y="28"/>
                    <a:pt x="23" y="28"/>
                  </a:cubicBezTo>
                  <a:cubicBezTo>
                    <a:pt x="23" y="28"/>
                    <a:pt x="23" y="29"/>
                    <a:pt x="23" y="29"/>
                  </a:cubicBezTo>
                  <a:cubicBezTo>
                    <a:pt x="23" y="29"/>
                    <a:pt x="23" y="28"/>
                    <a:pt x="23" y="28"/>
                  </a:cubicBezTo>
                  <a:cubicBezTo>
                    <a:pt x="23" y="28"/>
                    <a:pt x="23" y="29"/>
                    <a:pt x="23" y="29"/>
                  </a:cubicBezTo>
                  <a:cubicBezTo>
                    <a:pt x="23" y="29"/>
                    <a:pt x="23" y="28"/>
                    <a:pt x="23" y="28"/>
                  </a:cubicBezTo>
                  <a:cubicBezTo>
                    <a:pt x="24" y="28"/>
                    <a:pt x="24" y="29"/>
                    <a:pt x="25" y="28"/>
                  </a:cubicBezTo>
                  <a:cubicBezTo>
                    <a:pt x="25" y="29"/>
                    <a:pt x="25" y="28"/>
                    <a:pt x="25" y="28"/>
                  </a:cubicBezTo>
                  <a:cubicBezTo>
                    <a:pt x="25" y="28"/>
                    <a:pt x="25" y="28"/>
                    <a:pt x="25" y="28"/>
                  </a:cubicBezTo>
                  <a:cubicBezTo>
                    <a:pt x="25" y="28"/>
                    <a:pt x="25" y="27"/>
                    <a:pt x="25" y="27"/>
                  </a:cubicBezTo>
                  <a:cubicBezTo>
                    <a:pt x="25" y="27"/>
                    <a:pt x="25" y="27"/>
                    <a:pt x="25" y="27"/>
                  </a:cubicBezTo>
                  <a:cubicBezTo>
                    <a:pt x="25" y="27"/>
                    <a:pt x="25" y="27"/>
                    <a:pt x="25" y="27"/>
                  </a:cubicBezTo>
                  <a:cubicBezTo>
                    <a:pt x="25" y="27"/>
                    <a:pt x="25" y="28"/>
                    <a:pt x="25" y="28"/>
                  </a:cubicBezTo>
                  <a:cubicBezTo>
                    <a:pt x="25" y="27"/>
                    <a:pt x="25" y="28"/>
                    <a:pt x="25" y="27"/>
                  </a:cubicBezTo>
                  <a:cubicBezTo>
                    <a:pt x="25" y="27"/>
                    <a:pt x="25" y="27"/>
                    <a:pt x="25" y="27"/>
                  </a:cubicBezTo>
                  <a:cubicBezTo>
                    <a:pt x="25" y="27"/>
                    <a:pt x="25" y="27"/>
                    <a:pt x="25" y="27"/>
                  </a:cubicBezTo>
                  <a:cubicBezTo>
                    <a:pt x="25" y="27"/>
                    <a:pt x="25" y="27"/>
                    <a:pt x="25" y="27"/>
                  </a:cubicBezTo>
                  <a:cubicBezTo>
                    <a:pt x="25" y="26"/>
                    <a:pt x="25" y="26"/>
                    <a:pt x="25" y="26"/>
                  </a:cubicBezTo>
                  <a:cubicBezTo>
                    <a:pt x="25" y="26"/>
                    <a:pt x="25" y="26"/>
                    <a:pt x="25" y="25"/>
                  </a:cubicBezTo>
                  <a:cubicBezTo>
                    <a:pt x="25" y="25"/>
                    <a:pt x="25" y="26"/>
                    <a:pt x="25" y="26"/>
                  </a:cubicBezTo>
                  <a:cubicBezTo>
                    <a:pt x="25" y="26"/>
                    <a:pt x="25" y="26"/>
                    <a:pt x="26" y="26"/>
                  </a:cubicBezTo>
                  <a:cubicBezTo>
                    <a:pt x="26" y="26"/>
                    <a:pt x="26" y="26"/>
                    <a:pt x="26" y="26"/>
                  </a:cubicBezTo>
                  <a:cubicBezTo>
                    <a:pt x="26" y="26"/>
                    <a:pt x="26" y="26"/>
                    <a:pt x="26" y="26"/>
                  </a:cubicBezTo>
                  <a:cubicBezTo>
                    <a:pt x="26" y="26"/>
                    <a:pt x="26" y="26"/>
                    <a:pt x="27" y="26"/>
                  </a:cubicBezTo>
                  <a:cubicBezTo>
                    <a:pt x="27" y="26"/>
                    <a:pt x="27" y="26"/>
                    <a:pt x="27" y="26"/>
                  </a:cubicBezTo>
                  <a:cubicBezTo>
                    <a:pt x="27" y="26"/>
                    <a:pt x="27" y="26"/>
                    <a:pt x="27" y="26"/>
                  </a:cubicBezTo>
                  <a:cubicBezTo>
                    <a:pt x="27" y="26"/>
                    <a:pt x="27" y="26"/>
                    <a:pt x="27" y="26"/>
                  </a:cubicBezTo>
                  <a:cubicBezTo>
                    <a:pt x="27" y="26"/>
                    <a:pt x="27" y="26"/>
                    <a:pt x="27" y="26"/>
                  </a:cubicBezTo>
                  <a:cubicBezTo>
                    <a:pt x="27" y="26"/>
                    <a:pt x="27" y="26"/>
                    <a:pt x="27" y="26"/>
                  </a:cubicBezTo>
                  <a:cubicBezTo>
                    <a:pt x="27" y="26"/>
                    <a:pt x="27" y="26"/>
                    <a:pt x="27" y="26"/>
                  </a:cubicBezTo>
                  <a:cubicBezTo>
                    <a:pt x="27" y="26"/>
                    <a:pt x="28" y="26"/>
                    <a:pt x="28" y="26"/>
                  </a:cubicBezTo>
                  <a:cubicBezTo>
                    <a:pt x="28" y="26"/>
                    <a:pt x="28" y="26"/>
                    <a:pt x="28" y="26"/>
                  </a:cubicBezTo>
                  <a:cubicBezTo>
                    <a:pt x="28" y="26"/>
                    <a:pt x="29" y="26"/>
                    <a:pt x="29" y="26"/>
                  </a:cubicBezTo>
                  <a:cubicBezTo>
                    <a:pt x="29" y="26"/>
                    <a:pt x="29" y="26"/>
                    <a:pt x="29" y="26"/>
                  </a:cubicBezTo>
                  <a:cubicBezTo>
                    <a:pt x="29" y="25"/>
                    <a:pt x="30" y="26"/>
                    <a:pt x="30" y="26"/>
                  </a:cubicBezTo>
                  <a:cubicBezTo>
                    <a:pt x="29" y="25"/>
                    <a:pt x="29" y="25"/>
                    <a:pt x="29" y="25"/>
                  </a:cubicBezTo>
                  <a:cubicBezTo>
                    <a:pt x="29" y="25"/>
                    <a:pt x="30" y="25"/>
                    <a:pt x="30" y="25"/>
                  </a:cubicBezTo>
                  <a:cubicBezTo>
                    <a:pt x="30" y="25"/>
                    <a:pt x="30" y="25"/>
                    <a:pt x="30" y="26"/>
                  </a:cubicBezTo>
                  <a:cubicBezTo>
                    <a:pt x="30" y="26"/>
                    <a:pt x="30" y="25"/>
                    <a:pt x="30" y="25"/>
                  </a:cubicBezTo>
                  <a:cubicBezTo>
                    <a:pt x="30" y="25"/>
                    <a:pt x="31" y="26"/>
                    <a:pt x="31" y="26"/>
                  </a:cubicBezTo>
                  <a:cubicBezTo>
                    <a:pt x="31" y="26"/>
                    <a:pt x="30" y="25"/>
                    <a:pt x="31" y="25"/>
                  </a:cubicBezTo>
                  <a:cubicBezTo>
                    <a:pt x="31" y="25"/>
                    <a:pt x="31" y="26"/>
                    <a:pt x="31" y="26"/>
                  </a:cubicBezTo>
                  <a:cubicBezTo>
                    <a:pt x="31" y="26"/>
                    <a:pt x="31" y="25"/>
                    <a:pt x="31" y="25"/>
                  </a:cubicBezTo>
                  <a:cubicBezTo>
                    <a:pt x="31" y="25"/>
                    <a:pt x="31" y="25"/>
                    <a:pt x="31" y="25"/>
                  </a:cubicBezTo>
                  <a:cubicBezTo>
                    <a:pt x="31" y="25"/>
                    <a:pt x="31" y="25"/>
                    <a:pt x="31" y="25"/>
                  </a:cubicBezTo>
                  <a:cubicBezTo>
                    <a:pt x="31" y="25"/>
                    <a:pt x="31" y="25"/>
                    <a:pt x="31" y="25"/>
                  </a:cubicBezTo>
                  <a:cubicBezTo>
                    <a:pt x="31" y="25"/>
                    <a:pt x="31" y="25"/>
                    <a:pt x="31" y="25"/>
                  </a:cubicBezTo>
                  <a:cubicBezTo>
                    <a:pt x="31" y="25"/>
                    <a:pt x="31" y="25"/>
                    <a:pt x="31" y="26"/>
                  </a:cubicBezTo>
                  <a:cubicBezTo>
                    <a:pt x="32" y="26"/>
                    <a:pt x="31" y="25"/>
                    <a:pt x="31" y="25"/>
                  </a:cubicBezTo>
                  <a:cubicBezTo>
                    <a:pt x="31" y="25"/>
                    <a:pt x="31" y="25"/>
                    <a:pt x="31" y="25"/>
                  </a:cubicBezTo>
                  <a:cubicBezTo>
                    <a:pt x="31" y="25"/>
                    <a:pt x="31" y="25"/>
                    <a:pt x="31" y="25"/>
                  </a:cubicBezTo>
                  <a:cubicBezTo>
                    <a:pt x="31" y="25"/>
                    <a:pt x="31" y="25"/>
                    <a:pt x="32" y="25"/>
                  </a:cubicBezTo>
                  <a:cubicBezTo>
                    <a:pt x="32" y="25"/>
                    <a:pt x="31" y="25"/>
                    <a:pt x="31" y="25"/>
                  </a:cubicBezTo>
                  <a:cubicBezTo>
                    <a:pt x="31" y="25"/>
                    <a:pt x="32" y="25"/>
                    <a:pt x="32" y="25"/>
                  </a:cubicBezTo>
                  <a:cubicBezTo>
                    <a:pt x="32" y="25"/>
                    <a:pt x="32" y="25"/>
                    <a:pt x="32" y="25"/>
                  </a:cubicBezTo>
                  <a:cubicBezTo>
                    <a:pt x="32" y="25"/>
                    <a:pt x="32" y="25"/>
                    <a:pt x="32" y="25"/>
                  </a:cubicBezTo>
                  <a:cubicBezTo>
                    <a:pt x="32" y="25"/>
                    <a:pt x="32" y="25"/>
                    <a:pt x="32" y="25"/>
                  </a:cubicBezTo>
                  <a:cubicBezTo>
                    <a:pt x="32" y="25"/>
                    <a:pt x="32" y="25"/>
                    <a:pt x="32" y="25"/>
                  </a:cubicBezTo>
                  <a:cubicBezTo>
                    <a:pt x="32" y="25"/>
                    <a:pt x="32" y="25"/>
                    <a:pt x="32" y="25"/>
                  </a:cubicBezTo>
                  <a:cubicBezTo>
                    <a:pt x="32" y="25"/>
                    <a:pt x="33" y="26"/>
                    <a:pt x="33" y="26"/>
                  </a:cubicBezTo>
                  <a:cubicBezTo>
                    <a:pt x="33" y="26"/>
                    <a:pt x="33" y="26"/>
                    <a:pt x="33" y="26"/>
                  </a:cubicBezTo>
                  <a:cubicBezTo>
                    <a:pt x="33" y="26"/>
                    <a:pt x="33" y="26"/>
                    <a:pt x="33" y="26"/>
                  </a:cubicBezTo>
                  <a:cubicBezTo>
                    <a:pt x="33" y="26"/>
                    <a:pt x="33" y="25"/>
                    <a:pt x="33" y="25"/>
                  </a:cubicBezTo>
                  <a:cubicBezTo>
                    <a:pt x="33" y="25"/>
                    <a:pt x="33" y="25"/>
                    <a:pt x="33" y="25"/>
                  </a:cubicBezTo>
                  <a:cubicBezTo>
                    <a:pt x="33" y="25"/>
                    <a:pt x="33" y="25"/>
                    <a:pt x="33" y="25"/>
                  </a:cubicBezTo>
                  <a:cubicBezTo>
                    <a:pt x="33" y="25"/>
                    <a:pt x="33" y="25"/>
                    <a:pt x="33" y="25"/>
                  </a:cubicBezTo>
                  <a:cubicBezTo>
                    <a:pt x="33" y="25"/>
                    <a:pt x="32" y="25"/>
                    <a:pt x="32" y="25"/>
                  </a:cubicBezTo>
                  <a:cubicBezTo>
                    <a:pt x="32" y="25"/>
                    <a:pt x="32" y="24"/>
                    <a:pt x="32" y="24"/>
                  </a:cubicBezTo>
                  <a:cubicBezTo>
                    <a:pt x="32" y="24"/>
                    <a:pt x="32" y="24"/>
                    <a:pt x="32" y="24"/>
                  </a:cubicBezTo>
                  <a:cubicBezTo>
                    <a:pt x="32" y="24"/>
                    <a:pt x="32" y="23"/>
                    <a:pt x="32" y="23"/>
                  </a:cubicBezTo>
                  <a:cubicBezTo>
                    <a:pt x="32" y="23"/>
                    <a:pt x="32" y="24"/>
                    <a:pt x="32" y="23"/>
                  </a:cubicBezTo>
                  <a:cubicBezTo>
                    <a:pt x="32" y="23"/>
                    <a:pt x="32" y="23"/>
                    <a:pt x="32" y="23"/>
                  </a:cubicBezTo>
                  <a:cubicBezTo>
                    <a:pt x="32" y="23"/>
                    <a:pt x="32" y="23"/>
                    <a:pt x="32" y="23"/>
                  </a:cubicBezTo>
                  <a:cubicBezTo>
                    <a:pt x="32" y="23"/>
                    <a:pt x="32" y="23"/>
                    <a:pt x="32" y="23"/>
                  </a:cubicBezTo>
                  <a:cubicBezTo>
                    <a:pt x="32" y="23"/>
                    <a:pt x="31" y="23"/>
                    <a:pt x="32" y="23"/>
                  </a:cubicBezTo>
                  <a:cubicBezTo>
                    <a:pt x="32" y="23"/>
                    <a:pt x="32" y="23"/>
                    <a:pt x="32" y="23"/>
                  </a:cubicBezTo>
                  <a:cubicBezTo>
                    <a:pt x="32" y="23"/>
                    <a:pt x="32" y="23"/>
                    <a:pt x="32" y="23"/>
                  </a:cubicBezTo>
                  <a:cubicBezTo>
                    <a:pt x="33" y="23"/>
                    <a:pt x="32" y="23"/>
                    <a:pt x="32" y="23"/>
                  </a:cubicBezTo>
                  <a:cubicBezTo>
                    <a:pt x="32" y="23"/>
                    <a:pt x="33" y="23"/>
                    <a:pt x="33" y="23"/>
                  </a:cubicBezTo>
                  <a:cubicBezTo>
                    <a:pt x="33" y="23"/>
                    <a:pt x="33" y="23"/>
                    <a:pt x="33" y="23"/>
                  </a:cubicBezTo>
                  <a:cubicBezTo>
                    <a:pt x="33" y="24"/>
                    <a:pt x="33" y="24"/>
                    <a:pt x="33" y="23"/>
                  </a:cubicBezTo>
                  <a:cubicBezTo>
                    <a:pt x="33" y="23"/>
                    <a:pt x="33" y="23"/>
                    <a:pt x="32" y="23"/>
                  </a:cubicBezTo>
                  <a:cubicBezTo>
                    <a:pt x="32" y="23"/>
                    <a:pt x="32" y="23"/>
                    <a:pt x="31" y="23"/>
                  </a:cubicBezTo>
                  <a:cubicBezTo>
                    <a:pt x="32" y="23"/>
                    <a:pt x="32" y="23"/>
                    <a:pt x="32" y="23"/>
                  </a:cubicBezTo>
                  <a:cubicBezTo>
                    <a:pt x="32" y="23"/>
                    <a:pt x="31" y="22"/>
                    <a:pt x="32" y="23"/>
                  </a:cubicBezTo>
                  <a:cubicBezTo>
                    <a:pt x="31" y="22"/>
                    <a:pt x="32" y="23"/>
                    <a:pt x="32" y="23"/>
                  </a:cubicBezTo>
                  <a:cubicBezTo>
                    <a:pt x="32" y="23"/>
                    <a:pt x="32" y="23"/>
                    <a:pt x="31" y="22"/>
                  </a:cubicBezTo>
                  <a:cubicBezTo>
                    <a:pt x="31" y="22"/>
                    <a:pt x="31" y="22"/>
                    <a:pt x="31" y="22"/>
                  </a:cubicBezTo>
                  <a:cubicBezTo>
                    <a:pt x="31" y="22"/>
                    <a:pt x="31" y="22"/>
                    <a:pt x="32" y="22"/>
                  </a:cubicBezTo>
                  <a:cubicBezTo>
                    <a:pt x="32" y="22"/>
                    <a:pt x="32" y="22"/>
                    <a:pt x="31" y="22"/>
                  </a:cubicBezTo>
                  <a:cubicBezTo>
                    <a:pt x="31" y="22"/>
                    <a:pt x="31" y="22"/>
                    <a:pt x="31" y="22"/>
                  </a:cubicBezTo>
                  <a:cubicBezTo>
                    <a:pt x="32" y="23"/>
                    <a:pt x="32" y="22"/>
                    <a:pt x="32" y="23"/>
                  </a:cubicBezTo>
                  <a:cubicBezTo>
                    <a:pt x="32" y="23"/>
                    <a:pt x="32" y="23"/>
                    <a:pt x="32" y="23"/>
                  </a:cubicBezTo>
                  <a:cubicBezTo>
                    <a:pt x="32" y="23"/>
                    <a:pt x="32" y="23"/>
                    <a:pt x="33" y="23"/>
                  </a:cubicBezTo>
                  <a:cubicBezTo>
                    <a:pt x="33" y="23"/>
                    <a:pt x="32" y="23"/>
                    <a:pt x="33" y="23"/>
                  </a:cubicBezTo>
                  <a:cubicBezTo>
                    <a:pt x="33" y="23"/>
                    <a:pt x="34" y="23"/>
                    <a:pt x="34" y="23"/>
                  </a:cubicBezTo>
                  <a:cubicBezTo>
                    <a:pt x="34" y="24"/>
                    <a:pt x="34" y="23"/>
                    <a:pt x="34" y="24"/>
                  </a:cubicBezTo>
                  <a:cubicBezTo>
                    <a:pt x="34" y="23"/>
                    <a:pt x="34" y="24"/>
                    <a:pt x="33" y="23"/>
                  </a:cubicBezTo>
                  <a:cubicBezTo>
                    <a:pt x="33" y="23"/>
                    <a:pt x="34" y="24"/>
                    <a:pt x="34" y="24"/>
                  </a:cubicBezTo>
                  <a:cubicBezTo>
                    <a:pt x="34" y="24"/>
                    <a:pt x="34" y="24"/>
                    <a:pt x="34" y="24"/>
                  </a:cubicBezTo>
                  <a:cubicBezTo>
                    <a:pt x="34" y="24"/>
                    <a:pt x="34" y="24"/>
                    <a:pt x="34" y="24"/>
                  </a:cubicBezTo>
                  <a:cubicBezTo>
                    <a:pt x="35" y="24"/>
                    <a:pt x="34" y="24"/>
                    <a:pt x="34" y="24"/>
                  </a:cubicBezTo>
                  <a:cubicBezTo>
                    <a:pt x="34" y="24"/>
                    <a:pt x="34" y="24"/>
                    <a:pt x="35" y="25"/>
                  </a:cubicBezTo>
                  <a:cubicBezTo>
                    <a:pt x="35" y="24"/>
                    <a:pt x="35" y="25"/>
                    <a:pt x="35" y="25"/>
                  </a:cubicBezTo>
                  <a:cubicBezTo>
                    <a:pt x="35" y="25"/>
                    <a:pt x="35" y="25"/>
                    <a:pt x="35" y="25"/>
                  </a:cubicBezTo>
                  <a:cubicBezTo>
                    <a:pt x="35" y="25"/>
                    <a:pt x="35" y="25"/>
                    <a:pt x="35" y="25"/>
                  </a:cubicBezTo>
                  <a:cubicBezTo>
                    <a:pt x="36" y="25"/>
                    <a:pt x="35" y="25"/>
                    <a:pt x="35" y="25"/>
                  </a:cubicBezTo>
                  <a:cubicBezTo>
                    <a:pt x="35" y="25"/>
                    <a:pt x="35" y="25"/>
                    <a:pt x="36" y="25"/>
                  </a:cubicBezTo>
                  <a:cubicBezTo>
                    <a:pt x="36" y="25"/>
                    <a:pt x="35" y="25"/>
                    <a:pt x="35" y="25"/>
                  </a:cubicBezTo>
                  <a:cubicBezTo>
                    <a:pt x="35" y="25"/>
                    <a:pt x="36" y="25"/>
                    <a:pt x="36" y="25"/>
                  </a:cubicBezTo>
                  <a:cubicBezTo>
                    <a:pt x="35" y="25"/>
                    <a:pt x="35" y="24"/>
                    <a:pt x="35" y="24"/>
                  </a:cubicBezTo>
                  <a:cubicBezTo>
                    <a:pt x="35" y="24"/>
                    <a:pt x="36" y="24"/>
                    <a:pt x="36" y="24"/>
                  </a:cubicBezTo>
                  <a:cubicBezTo>
                    <a:pt x="35" y="24"/>
                    <a:pt x="36" y="24"/>
                    <a:pt x="35" y="24"/>
                  </a:cubicBezTo>
                  <a:cubicBezTo>
                    <a:pt x="35" y="24"/>
                    <a:pt x="35" y="24"/>
                    <a:pt x="35" y="24"/>
                  </a:cubicBezTo>
                  <a:cubicBezTo>
                    <a:pt x="35" y="24"/>
                    <a:pt x="35" y="24"/>
                    <a:pt x="35" y="24"/>
                  </a:cubicBezTo>
                  <a:cubicBezTo>
                    <a:pt x="36" y="24"/>
                    <a:pt x="35" y="24"/>
                    <a:pt x="35" y="24"/>
                  </a:cubicBezTo>
                  <a:cubicBezTo>
                    <a:pt x="36" y="24"/>
                    <a:pt x="36" y="24"/>
                    <a:pt x="37" y="24"/>
                  </a:cubicBezTo>
                  <a:cubicBezTo>
                    <a:pt x="36" y="24"/>
                    <a:pt x="36" y="24"/>
                    <a:pt x="36" y="24"/>
                  </a:cubicBezTo>
                  <a:cubicBezTo>
                    <a:pt x="35" y="24"/>
                    <a:pt x="36" y="24"/>
                    <a:pt x="35" y="23"/>
                  </a:cubicBezTo>
                  <a:cubicBezTo>
                    <a:pt x="35" y="23"/>
                    <a:pt x="35" y="23"/>
                    <a:pt x="35" y="23"/>
                  </a:cubicBezTo>
                  <a:cubicBezTo>
                    <a:pt x="35" y="23"/>
                    <a:pt x="35" y="23"/>
                    <a:pt x="35" y="23"/>
                  </a:cubicBezTo>
                  <a:cubicBezTo>
                    <a:pt x="35" y="23"/>
                    <a:pt x="35" y="23"/>
                    <a:pt x="35" y="23"/>
                  </a:cubicBezTo>
                  <a:cubicBezTo>
                    <a:pt x="35" y="23"/>
                    <a:pt x="36" y="23"/>
                    <a:pt x="36" y="23"/>
                  </a:cubicBezTo>
                  <a:cubicBezTo>
                    <a:pt x="36" y="23"/>
                    <a:pt x="35" y="23"/>
                    <a:pt x="35" y="23"/>
                  </a:cubicBezTo>
                  <a:cubicBezTo>
                    <a:pt x="35" y="23"/>
                    <a:pt x="35" y="22"/>
                    <a:pt x="35" y="23"/>
                  </a:cubicBezTo>
                  <a:cubicBezTo>
                    <a:pt x="36" y="23"/>
                    <a:pt x="35" y="23"/>
                    <a:pt x="35" y="23"/>
                  </a:cubicBezTo>
                  <a:cubicBezTo>
                    <a:pt x="36" y="23"/>
                    <a:pt x="35" y="23"/>
                    <a:pt x="35" y="23"/>
                  </a:cubicBezTo>
                  <a:cubicBezTo>
                    <a:pt x="35" y="23"/>
                    <a:pt x="35" y="23"/>
                    <a:pt x="35" y="22"/>
                  </a:cubicBezTo>
                  <a:cubicBezTo>
                    <a:pt x="35" y="22"/>
                    <a:pt x="35" y="22"/>
                    <a:pt x="35" y="22"/>
                  </a:cubicBezTo>
                  <a:cubicBezTo>
                    <a:pt x="35" y="22"/>
                    <a:pt x="35" y="22"/>
                    <a:pt x="35" y="22"/>
                  </a:cubicBezTo>
                  <a:cubicBezTo>
                    <a:pt x="35" y="22"/>
                    <a:pt x="35" y="22"/>
                    <a:pt x="35" y="22"/>
                  </a:cubicBezTo>
                  <a:cubicBezTo>
                    <a:pt x="35" y="22"/>
                    <a:pt x="35" y="22"/>
                    <a:pt x="35" y="22"/>
                  </a:cubicBezTo>
                  <a:cubicBezTo>
                    <a:pt x="35" y="22"/>
                    <a:pt x="35" y="22"/>
                    <a:pt x="35" y="22"/>
                  </a:cubicBezTo>
                  <a:cubicBezTo>
                    <a:pt x="35" y="22"/>
                    <a:pt x="35" y="22"/>
                    <a:pt x="35" y="22"/>
                  </a:cubicBezTo>
                  <a:cubicBezTo>
                    <a:pt x="35" y="22"/>
                    <a:pt x="35" y="21"/>
                    <a:pt x="35" y="21"/>
                  </a:cubicBezTo>
                  <a:cubicBezTo>
                    <a:pt x="35" y="21"/>
                    <a:pt x="35" y="22"/>
                    <a:pt x="35" y="22"/>
                  </a:cubicBezTo>
                  <a:cubicBezTo>
                    <a:pt x="34" y="22"/>
                    <a:pt x="35" y="21"/>
                    <a:pt x="35" y="21"/>
                  </a:cubicBezTo>
                  <a:cubicBezTo>
                    <a:pt x="35" y="21"/>
                    <a:pt x="35" y="21"/>
                    <a:pt x="34" y="21"/>
                  </a:cubicBezTo>
                  <a:cubicBezTo>
                    <a:pt x="35" y="21"/>
                    <a:pt x="34" y="21"/>
                    <a:pt x="34" y="21"/>
                  </a:cubicBezTo>
                  <a:cubicBezTo>
                    <a:pt x="34" y="21"/>
                    <a:pt x="34" y="21"/>
                    <a:pt x="34" y="20"/>
                  </a:cubicBezTo>
                  <a:cubicBezTo>
                    <a:pt x="34" y="20"/>
                    <a:pt x="34" y="20"/>
                    <a:pt x="35" y="20"/>
                  </a:cubicBezTo>
                  <a:cubicBezTo>
                    <a:pt x="34" y="20"/>
                    <a:pt x="35" y="20"/>
                    <a:pt x="34" y="20"/>
                  </a:cubicBezTo>
                  <a:cubicBezTo>
                    <a:pt x="35" y="20"/>
                    <a:pt x="35" y="20"/>
                    <a:pt x="35" y="20"/>
                  </a:cubicBezTo>
                  <a:cubicBezTo>
                    <a:pt x="35" y="20"/>
                    <a:pt x="35" y="20"/>
                    <a:pt x="35" y="20"/>
                  </a:cubicBezTo>
                  <a:cubicBezTo>
                    <a:pt x="35" y="20"/>
                    <a:pt x="35" y="20"/>
                    <a:pt x="35" y="20"/>
                  </a:cubicBezTo>
                  <a:cubicBezTo>
                    <a:pt x="34" y="20"/>
                    <a:pt x="34" y="20"/>
                    <a:pt x="34" y="19"/>
                  </a:cubicBezTo>
                  <a:cubicBezTo>
                    <a:pt x="34" y="19"/>
                    <a:pt x="34" y="19"/>
                    <a:pt x="34" y="20"/>
                  </a:cubicBezTo>
                  <a:cubicBezTo>
                    <a:pt x="34" y="19"/>
                    <a:pt x="34" y="19"/>
                    <a:pt x="34" y="19"/>
                  </a:cubicBezTo>
                  <a:cubicBezTo>
                    <a:pt x="34" y="19"/>
                    <a:pt x="34" y="19"/>
                    <a:pt x="34" y="19"/>
                  </a:cubicBezTo>
                  <a:cubicBezTo>
                    <a:pt x="35" y="19"/>
                    <a:pt x="34" y="19"/>
                    <a:pt x="34" y="19"/>
                  </a:cubicBezTo>
                  <a:cubicBezTo>
                    <a:pt x="35" y="19"/>
                    <a:pt x="35" y="19"/>
                    <a:pt x="35" y="19"/>
                  </a:cubicBezTo>
                  <a:cubicBezTo>
                    <a:pt x="35" y="19"/>
                    <a:pt x="34" y="19"/>
                    <a:pt x="34" y="19"/>
                  </a:cubicBezTo>
                  <a:cubicBezTo>
                    <a:pt x="34" y="19"/>
                    <a:pt x="34" y="19"/>
                    <a:pt x="34" y="19"/>
                  </a:cubicBezTo>
                  <a:cubicBezTo>
                    <a:pt x="34" y="19"/>
                    <a:pt x="34" y="19"/>
                    <a:pt x="34" y="19"/>
                  </a:cubicBezTo>
                  <a:cubicBezTo>
                    <a:pt x="34" y="19"/>
                    <a:pt x="34" y="19"/>
                    <a:pt x="34" y="18"/>
                  </a:cubicBezTo>
                  <a:cubicBezTo>
                    <a:pt x="34" y="18"/>
                    <a:pt x="34" y="18"/>
                    <a:pt x="34" y="18"/>
                  </a:cubicBezTo>
                  <a:cubicBezTo>
                    <a:pt x="34" y="18"/>
                    <a:pt x="35" y="18"/>
                    <a:pt x="35" y="18"/>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7"/>
                    <a:pt x="33" y="17"/>
                  </a:cubicBezTo>
                  <a:cubicBezTo>
                    <a:pt x="34" y="17"/>
                    <a:pt x="34" y="17"/>
                    <a:pt x="34" y="17"/>
                  </a:cubicBezTo>
                  <a:cubicBezTo>
                    <a:pt x="34" y="17"/>
                    <a:pt x="33" y="17"/>
                    <a:pt x="34" y="17"/>
                  </a:cubicBezTo>
                  <a:cubicBezTo>
                    <a:pt x="34" y="17"/>
                    <a:pt x="34" y="17"/>
                    <a:pt x="34" y="17"/>
                  </a:cubicBezTo>
                  <a:cubicBezTo>
                    <a:pt x="34" y="17"/>
                    <a:pt x="34" y="17"/>
                    <a:pt x="34" y="17"/>
                  </a:cubicBezTo>
                  <a:cubicBezTo>
                    <a:pt x="33" y="17"/>
                    <a:pt x="33" y="17"/>
                    <a:pt x="33" y="17"/>
                  </a:cubicBezTo>
                  <a:cubicBezTo>
                    <a:pt x="33" y="17"/>
                    <a:pt x="33" y="17"/>
                    <a:pt x="33" y="17"/>
                  </a:cubicBezTo>
                  <a:cubicBezTo>
                    <a:pt x="33" y="17"/>
                    <a:pt x="33" y="17"/>
                    <a:pt x="33" y="17"/>
                  </a:cubicBezTo>
                  <a:cubicBezTo>
                    <a:pt x="34" y="17"/>
                    <a:pt x="34" y="17"/>
                    <a:pt x="34" y="17"/>
                  </a:cubicBezTo>
                  <a:cubicBezTo>
                    <a:pt x="34" y="17"/>
                    <a:pt x="33" y="17"/>
                    <a:pt x="33" y="17"/>
                  </a:cubicBezTo>
                  <a:cubicBezTo>
                    <a:pt x="33" y="17"/>
                    <a:pt x="33" y="17"/>
                    <a:pt x="33" y="17"/>
                  </a:cubicBezTo>
                  <a:cubicBezTo>
                    <a:pt x="34" y="16"/>
                    <a:pt x="34" y="16"/>
                    <a:pt x="34" y="16"/>
                  </a:cubicBezTo>
                  <a:cubicBezTo>
                    <a:pt x="34" y="16"/>
                    <a:pt x="34" y="16"/>
                    <a:pt x="34" y="16"/>
                  </a:cubicBezTo>
                  <a:cubicBezTo>
                    <a:pt x="34" y="16"/>
                    <a:pt x="34" y="16"/>
                    <a:pt x="33" y="16"/>
                  </a:cubicBezTo>
                  <a:cubicBezTo>
                    <a:pt x="33" y="16"/>
                    <a:pt x="33" y="16"/>
                    <a:pt x="33" y="16"/>
                  </a:cubicBezTo>
                  <a:cubicBezTo>
                    <a:pt x="33" y="16"/>
                    <a:pt x="33" y="17"/>
                    <a:pt x="33" y="17"/>
                  </a:cubicBezTo>
                  <a:cubicBezTo>
                    <a:pt x="33" y="17"/>
                    <a:pt x="33" y="17"/>
                    <a:pt x="33" y="17"/>
                  </a:cubicBezTo>
                  <a:cubicBezTo>
                    <a:pt x="33" y="17"/>
                    <a:pt x="33" y="16"/>
                    <a:pt x="33" y="16"/>
                  </a:cubicBezTo>
                  <a:cubicBezTo>
                    <a:pt x="33" y="16"/>
                    <a:pt x="33" y="16"/>
                    <a:pt x="33" y="16"/>
                  </a:cubicBezTo>
                  <a:cubicBezTo>
                    <a:pt x="33" y="16"/>
                    <a:pt x="33" y="16"/>
                    <a:pt x="33" y="16"/>
                  </a:cubicBezTo>
                  <a:cubicBezTo>
                    <a:pt x="33" y="16"/>
                    <a:pt x="33" y="16"/>
                    <a:pt x="33" y="16"/>
                  </a:cubicBezTo>
                  <a:cubicBezTo>
                    <a:pt x="33" y="16"/>
                    <a:pt x="33" y="16"/>
                    <a:pt x="33" y="16"/>
                  </a:cubicBezTo>
                  <a:cubicBezTo>
                    <a:pt x="33" y="16"/>
                    <a:pt x="33" y="16"/>
                    <a:pt x="33" y="16"/>
                  </a:cubicBezTo>
                  <a:cubicBezTo>
                    <a:pt x="33" y="15"/>
                    <a:pt x="33" y="16"/>
                    <a:pt x="33" y="15"/>
                  </a:cubicBezTo>
                  <a:cubicBezTo>
                    <a:pt x="33" y="15"/>
                    <a:pt x="33" y="15"/>
                    <a:pt x="33" y="15"/>
                  </a:cubicBezTo>
                  <a:cubicBezTo>
                    <a:pt x="32" y="15"/>
                    <a:pt x="32" y="15"/>
                    <a:pt x="32" y="15"/>
                  </a:cubicBezTo>
                  <a:cubicBezTo>
                    <a:pt x="32" y="15"/>
                    <a:pt x="32" y="15"/>
                    <a:pt x="32" y="15"/>
                  </a:cubicBezTo>
                  <a:cubicBezTo>
                    <a:pt x="32" y="15"/>
                    <a:pt x="32" y="15"/>
                    <a:pt x="32" y="15"/>
                  </a:cubicBezTo>
                  <a:cubicBezTo>
                    <a:pt x="32" y="15"/>
                    <a:pt x="32" y="15"/>
                    <a:pt x="32" y="15"/>
                  </a:cubicBezTo>
                  <a:cubicBezTo>
                    <a:pt x="32" y="15"/>
                    <a:pt x="32" y="15"/>
                    <a:pt x="32" y="14"/>
                  </a:cubicBezTo>
                  <a:cubicBezTo>
                    <a:pt x="32" y="14"/>
                    <a:pt x="32" y="15"/>
                    <a:pt x="32" y="14"/>
                  </a:cubicBezTo>
                  <a:cubicBezTo>
                    <a:pt x="32" y="14"/>
                    <a:pt x="32" y="14"/>
                    <a:pt x="32" y="14"/>
                  </a:cubicBezTo>
                  <a:cubicBezTo>
                    <a:pt x="32" y="14"/>
                    <a:pt x="32" y="14"/>
                    <a:pt x="32" y="14"/>
                  </a:cubicBezTo>
                  <a:cubicBezTo>
                    <a:pt x="32" y="14"/>
                    <a:pt x="31" y="14"/>
                    <a:pt x="32" y="14"/>
                  </a:cubicBezTo>
                  <a:cubicBezTo>
                    <a:pt x="32" y="14"/>
                    <a:pt x="31" y="14"/>
                    <a:pt x="31" y="14"/>
                  </a:cubicBezTo>
                  <a:cubicBezTo>
                    <a:pt x="31" y="14"/>
                    <a:pt x="31" y="14"/>
                    <a:pt x="31" y="14"/>
                  </a:cubicBezTo>
                  <a:cubicBezTo>
                    <a:pt x="31" y="14"/>
                    <a:pt x="31" y="14"/>
                    <a:pt x="31" y="14"/>
                  </a:cubicBezTo>
                  <a:cubicBezTo>
                    <a:pt x="31" y="14"/>
                    <a:pt x="31" y="14"/>
                    <a:pt x="31" y="14"/>
                  </a:cubicBezTo>
                  <a:cubicBezTo>
                    <a:pt x="31" y="14"/>
                    <a:pt x="31" y="14"/>
                    <a:pt x="31" y="14"/>
                  </a:cubicBezTo>
                  <a:cubicBezTo>
                    <a:pt x="31" y="14"/>
                    <a:pt x="31" y="14"/>
                    <a:pt x="31" y="13"/>
                  </a:cubicBezTo>
                  <a:cubicBezTo>
                    <a:pt x="31" y="13"/>
                    <a:pt x="32" y="13"/>
                    <a:pt x="32" y="13"/>
                  </a:cubicBezTo>
                  <a:cubicBezTo>
                    <a:pt x="32" y="13"/>
                    <a:pt x="31" y="13"/>
                    <a:pt x="31" y="13"/>
                  </a:cubicBezTo>
                  <a:cubicBezTo>
                    <a:pt x="31" y="14"/>
                    <a:pt x="31" y="14"/>
                    <a:pt x="31" y="14"/>
                  </a:cubicBezTo>
                  <a:cubicBezTo>
                    <a:pt x="31" y="14"/>
                    <a:pt x="31" y="14"/>
                    <a:pt x="31" y="14"/>
                  </a:cubicBezTo>
                  <a:cubicBezTo>
                    <a:pt x="31" y="13"/>
                    <a:pt x="31" y="13"/>
                    <a:pt x="31" y="13"/>
                  </a:cubicBezTo>
                  <a:cubicBezTo>
                    <a:pt x="31" y="13"/>
                    <a:pt x="31" y="13"/>
                    <a:pt x="31" y="13"/>
                  </a:cubicBezTo>
                  <a:cubicBezTo>
                    <a:pt x="31" y="13"/>
                    <a:pt x="31" y="13"/>
                    <a:pt x="31" y="13"/>
                  </a:cubicBezTo>
                  <a:cubicBezTo>
                    <a:pt x="31" y="13"/>
                    <a:pt x="31" y="13"/>
                    <a:pt x="31" y="13"/>
                  </a:cubicBezTo>
                  <a:cubicBezTo>
                    <a:pt x="31" y="13"/>
                    <a:pt x="31" y="13"/>
                    <a:pt x="30" y="13"/>
                  </a:cubicBezTo>
                  <a:cubicBezTo>
                    <a:pt x="30" y="13"/>
                    <a:pt x="30" y="13"/>
                    <a:pt x="30" y="13"/>
                  </a:cubicBezTo>
                  <a:cubicBezTo>
                    <a:pt x="30" y="13"/>
                    <a:pt x="30" y="13"/>
                    <a:pt x="30" y="13"/>
                  </a:cubicBezTo>
                  <a:cubicBezTo>
                    <a:pt x="29" y="12"/>
                    <a:pt x="29" y="13"/>
                    <a:pt x="30" y="12"/>
                  </a:cubicBezTo>
                  <a:cubicBezTo>
                    <a:pt x="29" y="12"/>
                    <a:pt x="29" y="12"/>
                    <a:pt x="29" y="12"/>
                  </a:cubicBezTo>
                  <a:cubicBezTo>
                    <a:pt x="29" y="12"/>
                    <a:pt x="29" y="12"/>
                    <a:pt x="29" y="12"/>
                  </a:cubicBezTo>
                  <a:cubicBezTo>
                    <a:pt x="29" y="12"/>
                    <a:pt x="29" y="12"/>
                    <a:pt x="29" y="12"/>
                  </a:cubicBezTo>
                  <a:cubicBezTo>
                    <a:pt x="29" y="12"/>
                    <a:pt x="28" y="12"/>
                    <a:pt x="28" y="12"/>
                  </a:cubicBezTo>
                  <a:cubicBezTo>
                    <a:pt x="28" y="12"/>
                    <a:pt x="29" y="12"/>
                    <a:pt x="28" y="12"/>
                  </a:cubicBezTo>
                  <a:cubicBezTo>
                    <a:pt x="29" y="11"/>
                    <a:pt x="29" y="11"/>
                    <a:pt x="29" y="11"/>
                  </a:cubicBezTo>
                  <a:cubicBezTo>
                    <a:pt x="29" y="11"/>
                    <a:pt x="29" y="12"/>
                    <a:pt x="29" y="12"/>
                  </a:cubicBezTo>
                  <a:cubicBezTo>
                    <a:pt x="29" y="11"/>
                    <a:pt x="29" y="12"/>
                    <a:pt x="29" y="11"/>
                  </a:cubicBezTo>
                  <a:cubicBezTo>
                    <a:pt x="29" y="11"/>
                    <a:pt x="29" y="11"/>
                    <a:pt x="29" y="11"/>
                  </a:cubicBezTo>
                  <a:cubicBezTo>
                    <a:pt x="29" y="11"/>
                    <a:pt x="29" y="11"/>
                    <a:pt x="29" y="11"/>
                  </a:cubicBezTo>
                  <a:cubicBezTo>
                    <a:pt x="29" y="11"/>
                    <a:pt x="29" y="11"/>
                    <a:pt x="29" y="11"/>
                  </a:cubicBezTo>
                  <a:cubicBezTo>
                    <a:pt x="29" y="11"/>
                    <a:pt x="28" y="11"/>
                    <a:pt x="28" y="12"/>
                  </a:cubicBezTo>
                  <a:cubicBezTo>
                    <a:pt x="28" y="12"/>
                    <a:pt x="28" y="12"/>
                    <a:pt x="28" y="11"/>
                  </a:cubicBezTo>
                  <a:cubicBezTo>
                    <a:pt x="28" y="11"/>
                    <a:pt x="28" y="11"/>
                    <a:pt x="28" y="11"/>
                  </a:cubicBezTo>
                  <a:cubicBezTo>
                    <a:pt x="28" y="11"/>
                    <a:pt x="28" y="11"/>
                    <a:pt x="28" y="11"/>
                  </a:cubicBezTo>
                  <a:cubicBezTo>
                    <a:pt x="27" y="11"/>
                    <a:pt x="27" y="11"/>
                    <a:pt x="27" y="11"/>
                  </a:cubicBezTo>
                  <a:cubicBezTo>
                    <a:pt x="26" y="11"/>
                    <a:pt x="27" y="11"/>
                    <a:pt x="27" y="10"/>
                  </a:cubicBezTo>
                  <a:cubicBezTo>
                    <a:pt x="26" y="11"/>
                    <a:pt x="26" y="10"/>
                    <a:pt x="26" y="10"/>
                  </a:cubicBezTo>
                  <a:cubicBezTo>
                    <a:pt x="26" y="10"/>
                    <a:pt x="26" y="11"/>
                    <a:pt x="26" y="11"/>
                  </a:cubicBezTo>
                  <a:cubicBezTo>
                    <a:pt x="26" y="10"/>
                    <a:pt x="26" y="10"/>
                    <a:pt x="26" y="10"/>
                  </a:cubicBezTo>
                  <a:cubicBezTo>
                    <a:pt x="26" y="10"/>
                    <a:pt x="27" y="10"/>
                    <a:pt x="27" y="10"/>
                  </a:cubicBezTo>
                  <a:cubicBezTo>
                    <a:pt x="27" y="10"/>
                    <a:pt x="27" y="10"/>
                    <a:pt x="27" y="10"/>
                  </a:cubicBezTo>
                  <a:cubicBezTo>
                    <a:pt x="27" y="10"/>
                    <a:pt x="27" y="10"/>
                    <a:pt x="27" y="10"/>
                  </a:cubicBezTo>
                  <a:cubicBezTo>
                    <a:pt x="27" y="10"/>
                    <a:pt x="27" y="9"/>
                    <a:pt x="27" y="10"/>
                  </a:cubicBezTo>
                  <a:cubicBezTo>
                    <a:pt x="27" y="10"/>
                    <a:pt x="27" y="10"/>
                    <a:pt x="27" y="10"/>
                  </a:cubicBezTo>
                  <a:cubicBezTo>
                    <a:pt x="26" y="10"/>
                    <a:pt x="26" y="10"/>
                    <a:pt x="26" y="10"/>
                  </a:cubicBezTo>
                  <a:cubicBezTo>
                    <a:pt x="26" y="10"/>
                    <a:pt x="26" y="10"/>
                    <a:pt x="26" y="10"/>
                  </a:cubicBezTo>
                  <a:cubicBezTo>
                    <a:pt x="26" y="10"/>
                    <a:pt x="26" y="10"/>
                    <a:pt x="26" y="10"/>
                  </a:cubicBezTo>
                  <a:cubicBezTo>
                    <a:pt x="26" y="11"/>
                    <a:pt x="26" y="10"/>
                    <a:pt x="25" y="10"/>
                  </a:cubicBezTo>
                  <a:cubicBezTo>
                    <a:pt x="25" y="10"/>
                    <a:pt x="25" y="10"/>
                    <a:pt x="25" y="10"/>
                  </a:cubicBezTo>
                  <a:cubicBezTo>
                    <a:pt x="25" y="10"/>
                    <a:pt x="25" y="10"/>
                    <a:pt x="25" y="11"/>
                  </a:cubicBezTo>
                  <a:cubicBezTo>
                    <a:pt x="25" y="11"/>
                    <a:pt x="25" y="11"/>
                    <a:pt x="24" y="11"/>
                  </a:cubicBezTo>
                  <a:cubicBezTo>
                    <a:pt x="24" y="11"/>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2"/>
                  </a:cubicBezTo>
                  <a:cubicBezTo>
                    <a:pt x="26" y="12"/>
                    <a:pt x="26" y="11"/>
                    <a:pt x="26" y="11"/>
                  </a:cubicBezTo>
                  <a:cubicBezTo>
                    <a:pt x="26" y="11"/>
                    <a:pt x="26" y="11"/>
                    <a:pt x="26" y="11"/>
                  </a:cubicBezTo>
                  <a:cubicBezTo>
                    <a:pt x="26" y="11"/>
                    <a:pt x="26" y="11"/>
                    <a:pt x="26" y="11"/>
                  </a:cubicBezTo>
                  <a:cubicBezTo>
                    <a:pt x="26" y="11"/>
                    <a:pt x="26" y="12"/>
                    <a:pt x="26" y="12"/>
                  </a:cubicBezTo>
                  <a:cubicBezTo>
                    <a:pt x="26" y="11"/>
                    <a:pt x="26" y="11"/>
                    <a:pt x="26" y="11"/>
                  </a:cubicBezTo>
                  <a:cubicBezTo>
                    <a:pt x="26" y="11"/>
                    <a:pt x="26" y="11"/>
                    <a:pt x="26" y="11"/>
                  </a:cubicBezTo>
                  <a:cubicBezTo>
                    <a:pt x="26" y="11"/>
                    <a:pt x="27" y="11"/>
                    <a:pt x="27" y="12"/>
                  </a:cubicBezTo>
                  <a:cubicBezTo>
                    <a:pt x="27" y="12"/>
                    <a:pt x="27" y="12"/>
                    <a:pt x="27" y="12"/>
                  </a:cubicBezTo>
                  <a:cubicBezTo>
                    <a:pt x="26" y="12"/>
                    <a:pt x="27" y="12"/>
                    <a:pt x="27" y="12"/>
                  </a:cubicBezTo>
                  <a:cubicBezTo>
                    <a:pt x="27" y="12"/>
                    <a:pt x="27" y="12"/>
                    <a:pt x="27" y="12"/>
                  </a:cubicBezTo>
                  <a:cubicBezTo>
                    <a:pt x="27" y="12"/>
                    <a:pt x="27" y="12"/>
                    <a:pt x="27" y="12"/>
                  </a:cubicBezTo>
                  <a:cubicBezTo>
                    <a:pt x="27" y="12"/>
                    <a:pt x="27" y="12"/>
                    <a:pt x="27" y="12"/>
                  </a:cubicBezTo>
                  <a:cubicBezTo>
                    <a:pt x="28" y="12"/>
                    <a:pt x="28" y="12"/>
                    <a:pt x="28" y="12"/>
                  </a:cubicBezTo>
                  <a:cubicBezTo>
                    <a:pt x="28" y="12"/>
                    <a:pt x="28" y="12"/>
                    <a:pt x="28" y="12"/>
                  </a:cubicBezTo>
                  <a:cubicBezTo>
                    <a:pt x="28" y="12"/>
                    <a:pt x="28" y="12"/>
                    <a:pt x="28" y="12"/>
                  </a:cubicBezTo>
                  <a:cubicBezTo>
                    <a:pt x="28" y="12"/>
                    <a:pt x="28" y="12"/>
                    <a:pt x="28" y="12"/>
                  </a:cubicBezTo>
                  <a:cubicBezTo>
                    <a:pt x="28" y="12"/>
                    <a:pt x="28" y="13"/>
                    <a:pt x="28" y="13"/>
                  </a:cubicBezTo>
                  <a:cubicBezTo>
                    <a:pt x="28" y="13"/>
                    <a:pt x="28" y="13"/>
                    <a:pt x="28" y="12"/>
                  </a:cubicBezTo>
                  <a:cubicBezTo>
                    <a:pt x="28" y="13"/>
                    <a:pt x="29" y="13"/>
                    <a:pt x="29" y="13"/>
                  </a:cubicBezTo>
                  <a:cubicBezTo>
                    <a:pt x="29" y="13"/>
                    <a:pt x="29" y="13"/>
                    <a:pt x="29" y="13"/>
                  </a:cubicBezTo>
                  <a:cubicBezTo>
                    <a:pt x="29" y="13"/>
                    <a:pt x="29" y="13"/>
                    <a:pt x="29" y="13"/>
                  </a:cubicBezTo>
                  <a:cubicBezTo>
                    <a:pt x="29" y="13"/>
                    <a:pt x="29" y="13"/>
                    <a:pt x="29" y="13"/>
                  </a:cubicBezTo>
                  <a:cubicBezTo>
                    <a:pt x="29" y="13"/>
                    <a:pt x="29" y="13"/>
                    <a:pt x="29" y="13"/>
                  </a:cubicBezTo>
                  <a:cubicBezTo>
                    <a:pt x="29" y="13"/>
                    <a:pt x="29" y="13"/>
                    <a:pt x="29" y="13"/>
                  </a:cubicBezTo>
                  <a:cubicBezTo>
                    <a:pt x="29" y="13"/>
                    <a:pt x="29" y="14"/>
                    <a:pt x="29" y="14"/>
                  </a:cubicBezTo>
                  <a:cubicBezTo>
                    <a:pt x="29" y="14"/>
                    <a:pt x="29" y="14"/>
                    <a:pt x="29" y="14"/>
                  </a:cubicBezTo>
                  <a:cubicBezTo>
                    <a:pt x="29" y="15"/>
                    <a:pt x="29" y="15"/>
                    <a:pt x="29" y="15"/>
                  </a:cubicBezTo>
                  <a:cubicBezTo>
                    <a:pt x="29" y="15"/>
                    <a:pt x="29" y="15"/>
                    <a:pt x="29" y="16"/>
                  </a:cubicBezTo>
                  <a:cubicBezTo>
                    <a:pt x="29" y="16"/>
                    <a:pt x="29" y="16"/>
                    <a:pt x="29" y="16"/>
                  </a:cubicBezTo>
                  <a:cubicBezTo>
                    <a:pt x="29" y="16"/>
                    <a:pt x="29" y="16"/>
                    <a:pt x="29" y="16"/>
                  </a:cubicBezTo>
                  <a:cubicBezTo>
                    <a:pt x="29" y="16"/>
                    <a:pt x="30" y="16"/>
                    <a:pt x="30" y="16"/>
                  </a:cubicBezTo>
                  <a:cubicBezTo>
                    <a:pt x="30" y="15"/>
                    <a:pt x="29" y="16"/>
                    <a:pt x="29" y="15"/>
                  </a:cubicBezTo>
                  <a:cubicBezTo>
                    <a:pt x="30" y="15"/>
                    <a:pt x="30" y="15"/>
                    <a:pt x="30" y="15"/>
                  </a:cubicBezTo>
                  <a:cubicBezTo>
                    <a:pt x="30" y="15"/>
                    <a:pt x="30" y="15"/>
                    <a:pt x="30" y="15"/>
                  </a:cubicBezTo>
                  <a:cubicBezTo>
                    <a:pt x="30" y="15"/>
                    <a:pt x="30" y="15"/>
                    <a:pt x="30" y="15"/>
                  </a:cubicBezTo>
                  <a:cubicBezTo>
                    <a:pt x="30" y="15"/>
                    <a:pt x="30" y="15"/>
                    <a:pt x="30" y="16"/>
                  </a:cubicBezTo>
                  <a:cubicBezTo>
                    <a:pt x="30" y="16"/>
                    <a:pt x="30" y="16"/>
                    <a:pt x="30" y="16"/>
                  </a:cubicBezTo>
                  <a:cubicBezTo>
                    <a:pt x="30" y="16"/>
                    <a:pt x="30" y="16"/>
                    <a:pt x="30" y="16"/>
                  </a:cubicBezTo>
                  <a:cubicBezTo>
                    <a:pt x="30" y="16"/>
                    <a:pt x="30" y="16"/>
                    <a:pt x="30" y="16"/>
                  </a:cubicBezTo>
                  <a:cubicBezTo>
                    <a:pt x="30" y="16"/>
                    <a:pt x="30" y="16"/>
                    <a:pt x="29" y="16"/>
                  </a:cubicBezTo>
                  <a:cubicBezTo>
                    <a:pt x="30" y="16"/>
                    <a:pt x="30" y="16"/>
                    <a:pt x="30" y="16"/>
                  </a:cubicBezTo>
                  <a:cubicBezTo>
                    <a:pt x="30" y="16"/>
                    <a:pt x="30" y="16"/>
                    <a:pt x="30" y="16"/>
                  </a:cubicBezTo>
                  <a:cubicBezTo>
                    <a:pt x="30" y="16"/>
                    <a:pt x="30" y="17"/>
                    <a:pt x="30" y="16"/>
                  </a:cubicBezTo>
                  <a:cubicBezTo>
                    <a:pt x="30" y="16"/>
                    <a:pt x="30" y="17"/>
                    <a:pt x="30" y="16"/>
                  </a:cubicBezTo>
                  <a:cubicBezTo>
                    <a:pt x="30" y="16"/>
                    <a:pt x="30" y="16"/>
                    <a:pt x="30" y="16"/>
                  </a:cubicBezTo>
                  <a:cubicBezTo>
                    <a:pt x="30" y="16"/>
                    <a:pt x="30" y="16"/>
                    <a:pt x="30" y="16"/>
                  </a:cubicBezTo>
                  <a:cubicBezTo>
                    <a:pt x="31" y="16"/>
                    <a:pt x="31" y="17"/>
                    <a:pt x="31" y="17"/>
                  </a:cubicBezTo>
                  <a:cubicBezTo>
                    <a:pt x="31" y="17"/>
                    <a:pt x="31" y="17"/>
                    <a:pt x="31" y="17"/>
                  </a:cubicBezTo>
                  <a:cubicBezTo>
                    <a:pt x="31" y="17"/>
                    <a:pt x="31" y="17"/>
                    <a:pt x="31" y="17"/>
                  </a:cubicBezTo>
                  <a:cubicBezTo>
                    <a:pt x="31" y="17"/>
                    <a:pt x="31" y="17"/>
                    <a:pt x="31" y="17"/>
                  </a:cubicBezTo>
                  <a:cubicBezTo>
                    <a:pt x="31" y="17"/>
                    <a:pt x="31" y="17"/>
                    <a:pt x="31" y="17"/>
                  </a:cubicBezTo>
                  <a:cubicBezTo>
                    <a:pt x="31" y="17"/>
                    <a:pt x="31" y="17"/>
                    <a:pt x="31" y="17"/>
                  </a:cubicBezTo>
                  <a:cubicBezTo>
                    <a:pt x="31" y="17"/>
                    <a:pt x="31" y="17"/>
                    <a:pt x="31" y="17"/>
                  </a:cubicBezTo>
                  <a:cubicBezTo>
                    <a:pt x="31" y="17"/>
                    <a:pt x="31" y="17"/>
                    <a:pt x="31" y="17"/>
                  </a:cubicBezTo>
                  <a:cubicBezTo>
                    <a:pt x="31" y="18"/>
                    <a:pt x="31" y="18"/>
                    <a:pt x="31" y="18"/>
                  </a:cubicBezTo>
                  <a:cubicBezTo>
                    <a:pt x="31" y="18"/>
                    <a:pt x="31" y="18"/>
                    <a:pt x="31" y="17"/>
                  </a:cubicBezTo>
                  <a:cubicBezTo>
                    <a:pt x="32" y="18"/>
                    <a:pt x="31" y="18"/>
                    <a:pt x="32" y="18"/>
                  </a:cubicBezTo>
                  <a:cubicBezTo>
                    <a:pt x="32" y="18"/>
                    <a:pt x="32" y="18"/>
                    <a:pt x="31" y="18"/>
                  </a:cubicBezTo>
                  <a:cubicBezTo>
                    <a:pt x="31" y="18"/>
                    <a:pt x="31" y="18"/>
                    <a:pt x="32" y="18"/>
                  </a:cubicBezTo>
                  <a:cubicBezTo>
                    <a:pt x="32" y="18"/>
                    <a:pt x="31" y="18"/>
                    <a:pt x="32" y="18"/>
                  </a:cubicBezTo>
                  <a:cubicBezTo>
                    <a:pt x="32" y="18"/>
                    <a:pt x="32" y="18"/>
                    <a:pt x="31" y="18"/>
                  </a:cubicBezTo>
                  <a:cubicBezTo>
                    <a:pt x="32" y="18"/>
                    <a:pt x="32" y="18"/>
                    <a:pt x="32" y="18"/>
                  </a:cubicBezTo>
                  <a:cubicBezTo>
                    <a:pt x="32" y="18"/>
                    <a:pt x="32" y="18"/>
                    <a:pt x="32" y="19"/>
                  </a:cubicBezTo>
                  <a:cubicBezTo>
                    <a:pt x="32" y="19"/>
                    <a:pt x="32" y="19"/>
                    <a:pt x="32" y="19"/>
                  </a:cubicBezTo>
                  <a:cubicBezTo>
                    <a:pt x="32" y="19"/>
                    <a:pt x="32" y="19"/>
                    <a:pt x="32" y="19"/>
                  </a:cubicBezTo>
                  <a:cubicBezTo>
                    <a:pt x="32" y="19"/>
                    <a:pt x="32" y="19"/>
                    <a:pt x="32" y="19"/>
                  </a:cubicBezTo>
                  <a:cubicBezTo>
                    <a:pt x="33" y="19"/>
                    <a:pt x="32" y="19"/>
                    <a:pt x="32" y="19"/>
                  </a:cubicBezTo>
                  <a:cubicBezTo>
                    <a:pt x="32" y="19"/>
                    <a:pt x="32" y="19"/>
                    <a:pt x="33" y="19"/>
                  </a:cubicBezTo>
                  <a:cubicBezTo>
                    <a:pt x="33" y="19"/>
                    <a:pt x="33" y="19"/>
                    <a:pt x="33" y="20"/>
                  </a:cubicBezTo>
                  <a:cubicBezTo>
                    <a:pt x="33" y="20"/>
                    <a:pt x="33" y="20"/>
                    <a:pt x="33" y="20"/>
                  </a:cubicBezTo>
                  <a:cubicBezTo>
                    <a:pt x="33" y="20"/>
                    <a:pt x="33" y="20"/>
                    <a:pt x="33" y="20"/>
                  </a:cubicBezTo>
                  <a:cubicBezTo>
                    <a:pt x="33" y="20"/>
                    <a:pt x="33" y="20"/>
                    <a:pt x="33" y="20"/>
                  </a:cubicBezTo>
                  <a:cubicBezTo>
                    <a:pt x="33" y="20"/>
                    <a:pt x="33" y="20"/>
                    <a:pt x="33" y="20"/>
                  </a:cubicBezTo>
                  <a:cubicBezTo>
                    <a:pt x="33" y="21"/>
                    <a:pt x="33" y="21"/>
                    <a:pt x="32" y="21"/>
                  </a:cubicBezTo>
                  <a:cubicBezTo>
                    <a:pt x="32" y="21"/>
                    <a:pt x="32" y="21"/>
                    <a:pt x="32" y="21"/>
                  </a:cubicBezTo>
                  <a:cubicBezTo>
                    <a:pt x="31" y="21"/>
                    <a:pt x="31" y="21"/>
                    <a:pt x="31" y="21"/>
                  </a:cubicBezTo>
                  <a:cubicBezTo>
                    <a:pt x="31" y="21"/>
                    <a:pt x="30" y="20"/>
                    <a:pt x="30" y="20"/>
                  </a:cubicBezTo>
                  <a:cubicBezTo>
                    <a:pt x="30" y="20"/>
                    <a:pt x="30" y="20"/>
                    <a:pt x="29" y="20"/>
                  </a:cubicBezTo>
                  <a:cubicBezTo>
                    <a:pt x="29" y="20"/>
                    <a:pt x="29" y="20"/>
                    <a:pt x="29" y="20"/>
                  </a:cubicBezTo>
                  <a:cubicBezTo>
                    <a:pt x="29" y="20"/>
                    <a:pt x="29" y="20"/>
                    <a:pt x="29" y="20"/>
                  </a:cubicBezTo>
                  <a:cubicBezTo>
                    <a:pt x="29" y="20"/>
                    <a:pt x="30" y="20"/>
                    <a:pt x="30" y="20"/>
                  </a:cubicBezTo>
                  <a:cubicBezTo>
                    <a:pt x="30" y="20"/>
                    <a:pt x="30" y="20"/>
                    <a:pt x="30" y="20"/>
                  </a:cubicBezTo>
                  <a:cubicBezTo>
                    <a:pt x="30" y="20"/>
                    <a:pt x="30" y="20"/>
                    <a:pt x="30" y="20"/>
                  </a:cubicBezTo>
                  <a:cubicBezTo>
                    <a:pt x="30" y="20"/>
                    <a:pt x="29" y="19"/>
                    <a:pt x="30" y="19"/>
                  </a:cubicBezTo>
                  <a:cubicBezTo>
                    <a:pt x="30" y="19"/>
                    <a:pt x="29" y="19"/>
                    <a:pt x="29" y="19"/>
                  </a:cubicBezTo>
                  <a:cubicBezTo>
                    <a:pt x="29" y="19"/>
                    <a:pt x="29" y="19"/>
                    <a:pt x="29" y="19"/>
                  </a:cubicBezTo>
                  <a:cubicBezTo>
                    <a:pt x="29" y="19"/>
                    <a:pt x="30" y="19"/>
                    <a:pt x="30" y="19"/>
                  </a:cubicBezTo>
                  <a:cubicBezTo>
                    <a:pt x="30" y="19"/>
                    <a:pt x="29" y="19"/>
                    <a:pt x="29" y="19"/>
                  </a:cubicBezTo>
                  <a:cubicBezTo>
                    <a:pt x="29" y="19"/>
                    <a:pt x="29" y="19"/>
                    <a:pt x="29" y="19"/>
                  </a:cubicBezTo>
                  <a:cubicBezTo>
                    <a:pt x="29" y="19"/>
                    <a:pt x="29" y="19"/>
                    <a:pt x="29" y="19"/>
                  </a:cubicBezTo>
                  <a:cubicBezTo>
                    <a:pt x="29" y="19"/>
                    <a:pt x="29" y="19"/>
                    <a:pt x="29" y="19"/>
                  </a:cubicBezTo>
                  <a:cubicBezTo>
                    <a:pt x="29" y="19"/>
                    <a:pt x="29" y="19"/>
                    <a:pt x="29" y="19"/>
                  </a:cubicBezTo>
                  <a:cubicBezTo>
                    <a:pt x="29" y="19"/>
                    <a:pt x="29" y="19"/>
                    <a:pt x="29" y="19"/>
                  </a:cubicBezTo>
                  <a:cubicBezTo>
                    <a:pt x="29" y="19"/>
                    <a:pt x="29" y="19"/>
                    <a:pt x="29" y="18"/>
                  </a:cubicBezTo>
                  <a:cubicBezTo>
                    <a:pt x="29" y="18"/>
                    <a:pt x="29" y="19"/>
                    <a:pt x="29" y="19"/>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9" y="18"/>
                  </a:cubicBezTo>
                  <a:cubicBezTo>
                    <a:pt x="29" y="18"/>
                    <a:pt x="29" y="18"/>
                    <a:pt x="28" y="18"/>
                  </a:cubicBezTo>
                  <a:cubicBezTo>
                    <a:pt x="28" y="18"/>
                    <a:pt x="28" y="18"/>
                    <a:pt x="28" y="18"/>
                  </a:cubicBezTo>
                  <a:cubicBezTo>
                    <a:pt x="28" y="18"/>
                    <a:pt x="28" y="18"/>
                    <a:pt x="28" y="18"/>
                  </a:cubicBezTo>
                  <a:cubicBezTo>
                    <a:pt x="29" y="18"/>
                    <a:pt x="29" y="18"/>
                    <a:pt x="29" y="18"/>
                  </a:cubicBezTo>
                  <a:cubicBezTo>
                    <a:pt x="29" y="18"/>
                    <a:pt x="29" y="18"/>
                    <a:pt x="28" y="18"/>
                  </a:cubicBezTo>
                  <a:cubicBezTo>
                    <a:pt x="28" y="18"/>
                    <a:pt x="28" y="18"/>
                    <a:pt x="29" y="18"/>
                  </a:cubicBezTo>
                  <a:cubicBezTo>
                    <a:pt x="29" y="17"/>
                    <a:pt x="28" y="18"/>
                    <a:pt x="29" y="17"/>
                  </a:cubicBezTo>
                  <a:cubicBezTo>
                    <a:pt x="28" y="17"/>
                    <a:pt x="28" y="18"/>
                    <a:pt x="28" y="18"/>
                  </a:cubicBezTo>
                  <a:cubicBezTo>
                    <a:pt x="28" y="18"/>
                    <a:pt x="28" y="18"/>
                    <a:pt x="28" y="18"/>
                  </a:cubicBezTo>
                  <a:cubicBezTo>
                    <a:pt x="28" y="18"/>
                    <a:pt x="28" y="18"/>
                    <a:pt x="28" y="17"/>
                  </a:cubicBezTo>
                  <a:cubicBezTo>
                    <a:pt x="28" y="17"/>
                    <a:pt x="28" y="18"/>
                    <a:pt x="28" y="17"/>
                  </a:cubicBezTo>
                  <a:cubicBezTo>
                    <a:pt x="28" y="17"/>
                    <a:pt x="28" y="17"/>
                    <a:pt x="28" y="17"/>
                  </a:cubicBezTo>
                  <a:cubicBezTo>
                    <a:pt x="28" y="17"/>
                    <a:pt x="28" y="17"/>
                    <a:pt x="28" y="17"/>
                  </a:cubicBezTo>
                  <a:cubicBezTo>
                    <a:pt x="28" y="17"/>
                    <a:pt x="28" y="17"/>
                    <a:pt x="28" y="17"/>
                  </a:cubicBezTo>
                  <a:cubicBezTo>
                    <a:pt x="28" y="17"/>
                    <a:pt x="28" y="17"/>
                    <a:pt x="28" y="17"/>
                  </a:cubicBezTo>
                  <a:cubicBezTo>
                    <a:pt x="28" y="17"/>
                    <a:pt x="28" y="17"/>
                    <a:pt x="28" y="17"/>
                  </a:cubicBezTo>
                  <a:cubicBezTo>
                    <a:pt x="27" y="17"/>
                    <a:pt x="27" y="17"/>
                    <a:pt x="27" y="17"/>
                  </a:cubicBezTo>
                  <a:cubicBezTo>
                    <a:pt x="28" y="16"/>
                    <a:pt x="28" y="16"/>
                    <a:pt x="28" y="16"/>
                  </a:cubicBezTo>
                  <a:cubicBezTo>
                    <a:pt x="28" y="16"/>
                    <a:pt x="28" y="16"/>
                    <a:pt x="28" y="16"/>
                  </a:cubicBezTo>
                  <a:cubicBezTo>
                    <a:pt x="27" y="16"/>
                    <a:pt x="27" y="16"/>
                    <a:pt x="27" y="16"/>
                  </a:cubicBezTo>
                  <a:cubicBezTo>
                    <a:pt x="27" y="16"/>
                    <a:pt x="27" y="16"/>
                    <a:pt x="27" y="17"/>
                  </a:cubicBezTo>
                  <a:cubicBezTo>
                    <a:pt x="26" y="16"/>
                    <a:pt x="26" y="16"/>
                    <a:pt x="26" y="16"/>
                  </a:cubicBezTo>
                  <a:cubicBezTo>
                    <a:pt x="26" y="16"/>
                    <a:pt x="26" y="16"/>
                    <a:pt x="26" y="16"/>
                  </a:cubicBezTo>
                  <a:cubicBezTo>
                    <a:pt x="26" y="16"/>
                    <a:pt x="26" y="16"/>
                    <a:pt x="27" y="16"/>
                  </a:cubicBezTo>
                  <a:cubicBezTo>
                    <a:pt x="27" y="16"/>
                    <a:pt x="27" y="16"/>
                    <a:pt x="27" y="16"/>
                  </a:cubicBezTo>
                  <a:cubicBezTo>
                    <a:pt x="27" y="15"/>
                    <a:pt x="26" y="16"/>
                    <a:pt x="26" y="16"/>
                  </a:cubicBezTo>
                  <a:cubicBezTo>
                    <a:pt x="27" y="16"/>
                    <a:pt x="27" y="16"/>
                    <a:pt x="27" y="16"/>
                  </a:cubicBezTo>
                  <a:cubicBezTo>
                    <a:pt x="26" y="16"/>
                    <a:pt x="26" y="15"/>
                    <a:pt x="27" y="15"/>
                  </a:cubicBezTo>
                  <a:cubicBezTo>
                    <a:pt x="27" y="15"/>
                    <a:pt x="26" y="15"/>
                    <a:pt x="26" y="15"/>
                  </a:cubicBezTo>
                  <a:cubicBezTo>
                    <a:pt x="26" y="15"/>
                    <a:pt x="26" y="15"/>
                    <a:pt x="26" y="15"/>
                  </a:cubicBezTo>
                  <a:cubicBezTo>
                    <a:pt x="26" y="15"/>
                    <a:pt x="27" y="15"/>
                    <a:pt x="27" y="15"/>
                  </a:cubicBezTo>
                  <a:cubicBezTo>
                    <a:pt x="27" y="15"/>
                    <a:pt x="26" y="15"/>
                    <a:pt x="26" y="15"/>
                  </a:cubicBezTo>
                  <a:cubicBezTo>
                    <a:pt x="26" y="15"/>
                    <a:pt x="26" y="15"/>
                    <a:pt x="26" y="15"/>
                  </a:cubicBezTo>
                  <a:cubicBezTo>
                    <a:pt x="26" y="15"/>
                    <a:pt x="26" y="15"/>
                    <a:pt x="26" y="15"/>
                  </a:cubicBezTo>
                  <a:cubicBezTo>
                    <a:pt x="26" y="15"/>
                    <a:pt x="26" y="15"/>
                    <a:pt x="26" y="15"/>
                  </a:cubicBezTo>
                  <a:cubicBezTo>
                    <a:pt x="26" y="15"/>
                    <a:pt x="26" y="15"/>
                    <a:pt x="26" y="15"/>
                  </a:cubicBezTo>
                  <a:cubicBezTo>
                    <a:pt x="26" y="15"/>
                    <a:pt x="26" y="15"/>
                    <a:pt x="27" y="15"/>
                  </a:cubicBezTo>
                  <a:cubicBezTo>
                    <a:pt x="27" y="15"/>
                    <a:pt x="26" y="15"/>
                    <a:pt x="26" y="15"/>
                  </a:cubicBezTo>
                  <a:cubicBezTo>
                    <a:pt x="26" y="15"/>
                    <a:pt x="26" y="15"/>
                    <a:pt x="26" y="15"/>
                  </a:cubicBezTo>
                  <a:cubicBezTo>
                    <a:pt x="26" y="15"/>
                    <a:pt x="26" y="15"/>
                    <a:pt x="26" y="15"/>
                  </a:cubicBezTo>
                  <a:cubicBezTo>
                    <a:pt x="26" y="15"/>
                    <a:pt x="26" y="15"/>
                    <a:pt x="26" y="14"/>
                  </a:cubicBezTo>
                  <a:cubicBezTo>
                    <a:pt x="26" y="14"/>
                    <a:pt x="26" y="14"/>
                    <a:pt x="26" y="14"/>
                  </a:cubicBezTo>
                  <a:cubicBezTo>
                    <a:pt x="26" y="14"/>
                    <a:pt x="26" y="15"/>
                    <a:pt x="26" y="14"/>
                  </a:cubicBezTo>
                  <a:cubicBezTo>
                    <a:pt x="26" y="14"/>
                    <a:pt x="26" y="14"/>
                    <a:pt x="26" y="14"/>
                  </a:cubicBezTo>
                  <a:cubicBezTo>
                    <a:pt x="26" y="14"/>
                    <a:pt x="26" y="14"/>
                    <a:pt x="26" y="14"/>
                  </a:cubicBezTo>
                  <a:cubicBezTo>
                    <a:pt x="26" y="14"/>
                    <a:pt x="26" y="14"/>
                    <a:pt x="26" y="14"/>
                  </a:cubicBezTo>
                  <a:cubicBezTo>
                    <a:pt x="25" y="14"/>
                    <a:pt x="25" y="13"/>
                    <a:pt x="24" y="14"/>
                  </a:cubicBezTo>
                  <a:cubicBezTo>
                    <a:pt x="24" y="14"/>
                    <a:pt x="24" y="14"/>
                    <a:pt x="24" y="14"/>
                  </a:cubicBezTo>
                  <a:cubicBezTo>
                    <a:pt x="24" y="14"/>
                    <a:pt x="24" y="14"/>
                    <a:pt x="24" y="14"/>
                  </a:cubicBezTo>
                  <a:cubicBezTo>
                    <a:pt x="24" y="13"/>
                    <a:pt x="24" y="14"/>
                    <a:pt x="24" y="13"/>
                  </a:cubicBezTo>
                  <a:cubicBezTo>
                    <a:pt x="24" y="13"/>
                    <a:pt x="24" y="13"/>
                    <a:pt x="24" y="13"/>
                  </a:cubicBezTo>
                  <a:cubicBezTo>
                    <a:pt x="24" y="13"/>
                    <a:pt x="24" y="13"/>
                    <a:pt x="24" y="13"/>
                  </a:cubicBezTo>
                  <a:cubicBezTo>
                    <a:pt x="24" y="13"/>
                    <a:pt x="24" y="13"/>
                    <a:pt x="24" y="12"/>
                  </a:cubicBezTo>
                  <a:cubicBezTo>
                    <a:pt x="24" y="13"/>
                    <a:pt x="24" y="13"/>
                    <a:pt x="24" y="13"/>
                  </a:cubicBezTo>
                  <a:cubicBezTo>
                    <a:pt x="24" y="13"/>
                    <a:pt x="24" y="13"/>
                    <a:pt x="24" y="13"/>
                  </a:cubicBezTo>
                  <a:cubicBezTo>
                    <a:pt x="24" y="13"/>
                    <a:pt x="24" y="13"/>
                    <a:pt x="23" y="13"/>
                  </a:cubicBezTo>
                  <a:cubicBezTo>
                    <a:pt x="23" y="13"/>
                    <a:pt x="23" y="13"/>
                    <a:pt x="23" y="12"/>
                  </a:cubicBezTo>
                  <a:cubicBezTo>
                    <a:pt x="23" y="12"/>
                    <a:pt x="23" y="13"/>
                    <a:pt x="23" y="13"/>
                  </a:cubicBezTo>
                  <a:cubicBezTo>
                    <a:pt x="23" y="13"/>
                    <a:pt x="23" y="13"/>
                    <a:pt x="23" y="13"/>
                  </a:cubicBezTo>
                  <a:cubicBezTo>
                    <a:pt x="23" y="13"/>
                    <a:pt x="23" y="12"/>
                    <a:pt x="22" y="12"/>
                  </a:cubicBezTo>
                  <a:cubicBezTo>
                    <a:pt x="22" y="12"/>
                    <a:pt x="22" y="13"/>
                    <a:pt x="22" y="12"/>
                  </a:cubicBezTo>
                  <a:cubicBezTo>
                    <a:pt x="22" y="12"/>
                    <a:pt x="22" y="12"/>
                    <a:pt x="22" y="12"/>
                  </a:cubicBezTo>
                  <a:cubicBezTo>
                    <a:pt x="22" y="12"/>
                    <a:pt x="22" y="12"/>
                    <a:pt x="22" y="12"/>
                  </a:cubicBezTo>
                  <a:cubicBezTo>
                    <a:pt x="22" y="12"/>
                    <a:pt x="22" y="12"/>
                    <a:pt x="22" y="12"/>
                  </a:cubicBezTo>
                  <a:cubicBezTo>
                    <a:pt x="22" y="12"/>
                    <a:pt x="22" y="12"/>
                    <a:pt x="21" y="12"/>
                  </a:cubicBezTo>
                  <a:cubicBezTo>
                    <a:pt x="21" y="12"/>
                    <a:pt x="21" y="12"/>
                    <a:pt x="21" y="12"/>
                  </a:cubicBezTo>
                  <a:cubicBezTo>
                    <a:pt x="21" y="12"/>
                    <a:pt x="21" y="12"/>
                    <a:pt x="21" y="12"/>
                  </a:cubicBezTo>
                  <a:cubicBezTo>
                    <a:pt x="21" y="12"/>
                    <a:pt x="21" y="12"/>
                    <a:pt x="21" y="12"/>
                  </a:cubicBezTo>
                  <a:cubicBezTo>
                    <a:pt x="21" y="12"/>
                    <a:pt x="21" y="12"/>
                    <a:pt x="21" y="12"/>
                  </a:cubicBezTo>
                  <a:cubicBezTo>
                    <a:pt x="21" y="12"/>
                    <a:pt x="21" y="12"/>
                    <a:pt x="21" y="12"/>
                  </a:cubicBezTo>
                  <a:cubicBezTo>
                    <a:pt x="21" y="11"/>
                    <a:pt x="21" y="12"/>
                    <a:pt x="21" y="12"/>
                  </a:cubicBezTo>
                  <a:cubicBezTo>
                    <a:pt x="21" y="12"/>
                    <a:pt x="21" y="11"/>
                    <a:pt x="21" y="12"/>
                  </a:cubicBezTo>
                  <a:cubicBezTo>
                    <a:pt x="21" y="11"/>
                    <a:pt x="21" y="12"/>
                    <a:pt x="21" y="12"/>
                  </a:cubicBezTo>
                  <a:cubicBezTo>
                    <a:pt x="21" y="11"/>
                    <a:pt x="21" y="12"/>
                    <a:pt x="20" y="11"/>
                  </a:cubicBezTo>
                  <a:cubicBezTo>
                    <a:pt x="20" y="12"/>
                    <a:pt x="21" y="12"/>
                    <a:pt x="20" y="12"/>
                  </a:cubicBezTo>
                  <a:cubicBezTo>
                    <a:pt x="20" y="12"/>
                    <a:pt x="20" y="12"/>
                    <a:pt x="20" y="12"/>
                  </a:cubicBezTo>
                  <a:cubicBezTo>
                    <a:pt x="20" y="12"/>
                    <a:pt x="20" y="12"/>
                    <a:pt x="20" y="12"/>
                  </a:cubicBezTo>
                  <a:cubicBezTo>
                    <a:pt x="20" y="11"/>
                    <a:pt x="20" y="11"/>
                    <a:pt x="20" y="12"/>
                  </a:cubicBezTo>
                  <a:cubicBezTo>
                    <a:pt x="20" y="11"/>
                    <a:pt x="20" y="11"/>
                    <a:pt x="20" y="11"/>
                  </a:cubicBezTo>
                  <a:cubicBezTo>
                    <a:pt x="20" y="11"/>
                    <a:pt x="20" y="11"/>
                    <a:pt x="20" y="11"/>
                  </a:cubicBezTo>
                  <a:cubicBezTo>
                    <a:pt x="20" y="11"/>
                    <a:pt x="20" y="11"/>
                    <a:pt x="20" y="11"/>
                  </a:cubicBezTo>
                  <a:cubicBezTo>
                    <a:pt x="20" y="11"/>
                    <a:pt x="20" y="10"/>
                    <a:pt x="20" y="11"/>
                  </a:cubicBezTo>
                  <a:cubicBezTo>
                    <a:pt x="20" y="11"/>
                    <a:pt x="20" y="11"/>
                    <a:pt x="20" y="11"/>
                  </a:cubicBezTo>
                  <a:cubicBezTo>
                    <a:pt x="20" y="11"/>
                    <a:pt x="20" y="10"/>
                    <a:pt x="21" y="11"/>
                  </a:cubicBezTo>
                  <a:cubicBezTo>
                    <a:pt x="21" y="11"/>
                    <a:pt x="21" y="10"/>
                    <a:pt x="21" y="10"/>
                  </a:cubicBezTo>
                  <a:cubicBezTo>
                    <a:pt x="21" y="10"/>
                    <a:pt x="21" y="11"/>
                    <a:pt x="21" y="10"/>
                  </a:cubicBezTo>
                  <a:cubicBezTo>
                    <a:pt x="21" y="10"/>
                    <a:pt x="21" y="10"/>
                    <a:pt x="21" y="10"/>
                  </a:cubicBezTo>
                  <a:cubicBezTo>
                    <a:pt x="22" y="10"/>
                    <a:pt x="22" y="10"/>
                    <a:pt x="22" y="10"/>
                  </a:cubicBezTo>
                  <a:cubicBezTo>
                    <a:pt x="22" y="10"/>
                    <a:pt x="22" y="10"/>
                    <a:pt x="22" y="10"/>
                  </a:cubicBezTo>
                  <a:cubicBezTo>
                    <a:pt x="21" y="9"/>
                    <a:pt x="22" y="10"/>
                    <a:pt x="22" y="10"/>
                  </a:cubicBezTo>
                  <a:cubicBezTo>
                    <a:pt x="22" y="10"/>
                    <a:pt x="22" y="9"/>
                    <a:pt x="22" y="9"/>
                  </a:cubicBezTo>
                  <a:cubicBezTo>
                    <a:pt x="21" y="9"/>
                    <a:pt x="21" y="10"/>
                    <a:pt x="21" y="10"/>
                  </a:cubicBezTo>
                  <a:cubicBezTo>
                    <a:pt x="21" y="10"/>
                    <a:pt x="21" y="10"/>
                    <a:pt x="20" y="10"/>
                  </a:cubicBezTo>
                  <a:cubicBezTo>
                    <a:pt x="20" y="10"/>
                    <a:pt x="20" y="9"/>
                    <a:pt x="20" y="9"/>
                  </a:cubicBezTo>
                  <a:cubicBezTo>
                    <a:pt x="20" y="9"/>
                    <a:pt x="20" y="9"/>
                    <a:pt x="20" y="9"/>
                  </a:cubicBezTo>
                  <a:cubicBezTo>
                    <a:pt x="20" y="9"/>
                    <a:pt x="20" y="9"/>
                    <a:pt x="20" y="9"/>
                  </a:cubicBezTo>
                  <a:cubicBezTo>
                    <a:pt x="20" y="10"/>
                    <a:pt x="20" y="10"/>
                    <a:pt x="20" y="10"/>
                  </a:cubicBezTo>
                  <a:cubicBezTo>
                    <a:pt x="20" y="9"/>
                    <a:pt x="20" y="9"/>
                    <a:pt x="20" y="9"/>
                  </a:cubicBezTo>
                  <a:cubicBezTo>
                    <a:pt x="20" y="9"/>
                    <a:pt x="20" y="10"/>
                    <a:pt x="20" y="10"/>
                  </a:cubicBezTo>
                  <a:cubicBezTo>
                    <a:pt x="20" y="9"/>
                    <a:pt x="20" y="9"/>
                    <a:pt x="20" y="9"/>
                  </a:cubicBezTo>
                  <a:cubicBezTo>
                    <a:pt x="20" y="9"/>
                    <a:pt x="20" y="9"/>
                    <a:pt x="20" y="9"/>
                  </a:cubicBezTo>
                  <a:cubicBezTo>
                    <a:pt x="20" y="9"/>
                    <a:pt x="20" y="9"/>
                    <a:pt x="20" y="10"/>
                  </a:cubicBezTo>
                  <a:cubicBezTo>
                    <a:pt x="20" y="9"/>
                    <a:pt x="19" y="9"/>
                    <a:pt x="19" y="9"/>
                  </a:cubicBezTo>
                  <a:cubicBezTo>
                    <a:pt x="19" y="9"/>
                    <a:pt x="19" y="9"/>
                    <a:pt x="19" y="9"/>
                  </a:cubicBezTo>
                  <a:cubicBezTo>
                    <a:pt x="19" y="9"/>
                    <a:pt x="19" y="9"/>
                    <a:pt x="19" y="9"/>
                  </a:cubicBezTo>
                  <a:cubicBezTo>
                    <a:pt x="19" y="9"/>
                    <a:pt x="19" y="9"/>
                    <a:pt x="19" y="10"/>
                  </a:cubicBezTo>
                  <a:cubicBezTo>
                    <a:pt x="19" y="10"/>
                    <a:pt x="19" y="10"/>
                    <a:pt x="19" y="10"/>
                  </a:cubicBezTo>
                  <a:cubicBezTo>
                    <a:pt x="19" y="10"/>
                    <a:pt x="19" y="10"/>
                    <a:pt x="19" y="10"/>
                  </a:cubicBezTo>
                  <a:cubicBezTo>
                    <a:pt x="18" y="10"/>
                    <a:pt x="19" y="10"/>
                    <a:pt x="19" y="10"/>
                  </a:cubicBezTo>
                  <a:cubicBezTo>
                    <a:pt x="18" y="10"/>
                    <a:pt x="18" y="10"/>
                    <a:pt x="18" y="10"/>
                  </a:cubicBezTo>
                  <a:cubicBezTo>
                    <a:pt x="18" y="10"/>
                    <a:pt x="18" y="10"/>
                    <a:pt x="18" y="10"/>
                  </a:cubicBezTo>
                  <a:cubicBezTo>
                    <a:pt x="18" y="10"/>
                    <a:pt x="18" y="10"/>
                    <a:pt x="18" y="9"/>
                  </a:cubicBezTo>
                  <a:cubicBezTo>
                    <a:pt x="18" y="9"/>
                    <a:pt x="18" y="9"/>
                    <a:pt x="18" y="10"/>
                  </a:cubicBezTo>
                  <a:cubicBezTo>
                    <a:pt x="18" y="10"/>
                    <a:pt x="18" y="10"/>
                    <a:pt x="18" y="10"/>
                  </a:cubicBezTo>
                  <a:cubicBezTo>
                    <a:pt x="18" y="10"/>
                    <a:pt x="18" y="10"/>
                    <a:pt x="18" y="10"/>
                  </a:cubicBezTo>
                  <a:cubicBezTo>
                    <a:pt x="18" y="10"/>
                    <a:pt x="18" y="10"/>
                    <a:pt x="18" y="10"/>
                  </a:cubicBezTo>
                  <a:cubicBezTo>
                    <a:pt x="18" y="11"/>
                    <a:pt x="18" y="10"/>
                    <a:pt x="19" y="11"/>
                  </a:cubicBezTo>
                  <a:cubicBezTo>
                    <a:pt x="18" y="11"/>
                    <a:pt x="18" y="11"/>
                    <a:pt x="17" y="11"/>
                  </a:cubicBezTo>
                  <a:cubicBezTo>
                    <a:pt x="17" y="11"/>
                    <a:pt x="17" y="11"/>
                    <a:pt x="18" y="11"/>
                  </a:cubicBezTo>
                  <a:cubicBezTo>
                    <a:pt x="18" y="11"/>
                    <a:pt x="18" y="11"/>
                    <a:pt x="18" y="11"/>
                  </a:cubicBezTo>
                  <a:cubicBezTo>
                    <a:pt x="18" y="11"/>
                    <a:pt x="18" y="11"/>
                    <a:pt x="18" y="10"/>
                  </a:cubicBezTo>
                  <a:cubicBezTo>
                    <a:pt x="18" y="10"/>
                    <a:pt x="18" y="11"/>
                    <a:pt x="18" y="11"/>
                  </a:cubicBezTo>
                  <a:cubicBezTo>
                    <a:pt x="18" y="11"/>
                    <a:pt x="18" y="11"/>
                    <a:pt x="18" y="11"/>
                  </a:cubicBezTo>
                  <a:cubicBezTo>
                    <a:pt x="17" y="11"/>
                    <a:pt x="18" y="11"/>
                    <a:pt x="18" y="11"/>
                  </a:cubicBezTo>
                  <a:cubicBezTo>
                    <a:pt x="18" y="11"/>
                    <a:pt x="18" y="11"/>
                    <a:pt x="18" y="11"/>
                  </a:cubicBezTo>
                  <a:cubicBezTo>
                    <a:pt x="17" y="11"/>
                    <a:pt x="18" y="11"/>
                    <a:pt x="18" y="11"/>
                  </a:cubicBezTo>
                  <a:cubicBezTo>
                    <a:pt x="17" y="11"/>
                    <a:pt x="17" y="11"/>
                    <a:pt x="17" y="11"/>
                  </a:cubicBezTo>
                  <a:cubicBezTo>
                    <a:pt x="17" y="11"/>
                    <a:pt x="17" y="11"/>
                    <a:pt x="17" y="11"/>
                  </a:cubicBezTo>
                  <a:cubicBezTo>
                    <a:pt x="17" y="11"/>
                    <a:pt x="17" y="11"/>
                    <a:pt x="17" y="11"/>
                  </a:cubicBezTo>
                  <a:cubicBezTo>
                    <a:pt x="17" y="12"/>
                    <a:pt x="17" y="11"/>
                    <a:pt x="17" y="11"/>
                  </a:cubicBezTo>
                  <a:cubicBezTo>
                    <a:pt x="17" y="11"/>
                    <a:pt x="17" y="12"/>
                    <a:pt x="17" y="12"/>
                  </a:cubicBezTo>
                  <a:cubicBezTo>
                    <a:pt x="17" y="12"/>
                    <a:pt x="17" y="12"/>
                    <a:pt x="17" y="12"/>
                  </a:cubicBezTo>
                  <a:cubicBezTo>
                    <a:pt x="17" y="12"/>
                    <a:pt x="17" y="12"/>
                    <a:pt x="17" y="12"/>
                  </a:cubicBezTo>
                  <a:cubicBezTo>
                    <a:pt x="17" y="12"/>
                    <a:pt x="17" y="12"/>
                    <a:pt x="17" y="13"/>
                  </a:cubicBezTo>
                  <a:cubicBezTo>
                    <a:pt x="17" y="13"/>
                    <a:pt x="16" y="13"/>
                    <a:pt x="17" y="13"/>
                  </a:cubicBezTo>
                  <a:cubicBezTo>
                    <a:pt x="16" y="13"/>
                    <a:pt x="16" y="13"/>
                    <a:pt x="16" y="13"/>
                  </a:cubicBezTo>
                  <a:cubicBezTo>
                    <a:pt x="16" y="13"/>
                    <a:pt x="16" y="13"/>
                    <a:pt x="16" y="13"/>
                  </a:cubicBezTo>
                  <a:cubicBezTo>
                    <a:pt x="16" y="13"/>
                    <a:pt x="16" y="13"/>
                    <a:pt x="16" y="13"/>
                  </a:cubicBezTo>
                  <a:cubicBezTo>
                    <a:pt x="16" y="13"/>
                    <a:pt x="16" y="13"/>
                    <a:pt x="16" y="13"/>
                  </a:cubicBezTo>
                  <a:cubicBezTo>
                    <a:pt x="16" y="13"/>
                    <a:pt x="16" y="13"/>
                    <a:pt x="16" y="13"/>
                  </a:cubicBezTo>
                  <a:cubicBezTo>
                    <a:pt x="15" y="12"/>
                    <a:pt x="16" y="13"/>
                    <a:pt x="16" y="13"/>
                  </a:cubicBezTo>
                  <a:cubicBezTo>
                    <a:pt x="15" y="13"/>
                    <a:pt x="15" y="13"/>
                    <a:pt x="15" y="13"/>
                  </a:cubicBezTo>
                  <a:cubicBezTo>
                    <a:pt x="15" y="13"/>
                    <a:pt x="16" y="13"/>
                    <a:pt x="16" y="13"/>
                  </a:cubicBezTo>
                  <a:cubicBezTo>
                    <a:pt x="16" y="13"/>
                    <a:pt x="15" y="13"/>
                    <a:pt x="15" y="13"/>
                  </a:cubicBezTo>
                  <a:cubicBezTo>
                    <a:pt x="16" y="14"/>
                    <a:pt x="16" y="13"/>
                    <a:pt x="16" y="13"/>
                  </a:cubicBezTo>
                  <a:cubicBezTo>
                    <a:pt x="16" y="14"/>
                    <a:pt x="16" y="14"/>
                    <a:pt x="16" y="14"/>
                  </a:cubicBezTo>
                  <a:cubicBezTo>
                    <a:pt x="16" y="14"/>
                    <a:pt x="16" y="14"/>
                    <a:pt x="16" y="14"/>
                  </a:cubicBezTo>
                  <a:cubicBezTo>
                    <a:pt x="15" y="14"/>
                    <a:pt x="15" y="14"/>
                    <a:pt x="15" y="14"/>
                  </a:cubicBezTo>
                  <a:cubicBezTo>
                    <a:pt x="15" y="14"/>
                    <a:pt x="15" y="14"/>
                    <a:pt x="15" y="14"/>
                  </a:cubicBezTo>
                  <a:cubicBezTo>
                    <a:pt x="15" y="14"/>
                    <a:pt x="15" y="14"/>
                    <a:pt x="15" y="14"/>
                  </a:cubicBezTo>
                  <a:cubicBezTo>
                    <a:pt x="15" y="15"/>
                    <a:pt x="15" y="14"/>
                    <a:pt x="15" y="14"/>
                  </a:cubicBezTo>
                  <a:cubicBezTo>
                    <a:pt x="15" y="14"/>
                    <a:pt x="15" y="15"/>
                    <a:pt x="15" y="15"/>
                  </a:cubicBezTo>
                  <a:cubicBezTo>
                    <a:pt x="15" y="15"/>
                    <a:pt x="15" y="14"/>
                    <a:pt x="15" y="14"/>
                  </a:cubicBezTo>
                  <a:cubicBezTo>
                    <a:pt x="15" y="14"/>
                    <a:pt x="15" y="14"/>
                    <a:pt x="15" y="14"/>
                  </a:cubicBezTo>
                  <a:cubicBezTo>
                    <a:pt x="15" y="14"/>
                    <a:pt x="15" y="15"/>
                    <a:pt x="15" y="15"/>
                  </a:cubicBezTo>
                  <a:cubicBezTo>
                    <a:pt x="15" y="15"/>
                    <a:pt x="15" y="15"/>
                    <a:pt x="15" y="15"/>
                  </a:cubicBezTo>
                  <a:cubicBezTo>
                    <a:pt x="15" y="15"/>
                    <a:pt x="15" y="15"/>
                    <a:pt x="15" y="15"/>
                  </a:cubicBezTo>
                  <a:cubicBezTo>
                    <a:pt x="15" y="15"/>
                    <a:pt x="15" y="15"/>
                    <a:pt x="15" y="15"/>
                  </a:cubicBezTo>
                  <a:cubicBezTo>
                    <a:pt x="15" y="15"/>
                    <a:pt x="15" y="15"/>
                    <a:pt x="16" y="15"/>
                  </a:cubicBezTo>
                  <a:cubicBezTo>
                    <a:pt x="16" y="15"/>
                    <a:pt x="16" y="15"/>
                    <a:pt x="16" y="15"/>
                  </a:cubicBezTo>
                  <a:cubicBezTo>
                    <a:pt x="16" y="15"/>
                    <a:pt x="16" y="15"/>
                    <a:pt x="16" y="15"/>
                  </a:cubicBezTo>
                  <a:cubicBezTo>
                    <a:pt x="16" y="15"/>
                    <a:pt x="16" y="15"/>
                    <a:pt x="16" y="15"/>
                  </a:cubicBezTo>
                  <a:cubicBezTo>
                    <a:pt x="16" y="15"/>
                    <a:pt x="17" y="16"/>
                    <a:pt x="17" y="15"/>
                  </a:cubicBezTo>
                  <a:cubicBezTo>
                    <a:pt x="17" y="16"/>
                    <a:pt x="16" y="15"/>
                    <a:pt x="17" y="16"/>
                  </a:cubicBezTo>
                  <a:cubicBezTo>
                    <a:pt x="17" y="16"/>
                    <a:pt x="17" y="16"/>
                    <a:pt x="17" y="16"/>
                  </a:cubicBezTo>
                  <a:cubicBezTo>
                    <a:pt x="17" y="15"/>
                    <a:pt x="17" y="15"/>
                    <a:pt x="17" y="15"/>
                  </a:cubicBezTo>
                  <a:cubicBezTo>
                    <a:pt x="17" y="15"/>
                    <a:pt x="17" y="15"/>
                    <a:pt x="17" y="16"/>
                  </a:cubicBezTo>
                  <a:cubicBezTo>
                    <a:pt x="17" y="15"/>
                    <a:pt x="17" y="15"/>
                    <a:pt x="18" y="15"/>
                  </a:cubicBezTo>
                  <a:cubicBezTo>
                    <a:pt x="18" y="16"/>
                    <a:pt x="17" y="16"/>
                    <a:pt x="17" y="16"/>
                  </a:cubicBezTo>
                  <a:cubicBezTo>
                    <a:pt x="17" y="16"/>
                    <a:pt x="17" y="16"/>
                    <a:pt x="17" y="16"/>
                  </a:cubicBezTo>
                  <a:cubicBezTo>
                    <a:pt x="17" y="16"/>
                    <a:pt x="18" y="16"/>
                    <a:pt x="17" y="16"/>
                  </a:cubicBezTo>
                  <a:cubicBezTo>
                    <a:pt x="17" y="16"/>
                    <a:pt x="17" y="16"/>
                    <a:pt x="18" y="16"/>
                  </a:cubicBezTo>
                  <a:cubicBezTo>
                    <a:pt x="18" y="16"/>
                    <a:pt x="18" y="17"/>
                    <a:pt x="18" y="17"/>
                  </a:cubicBezTo>
                  <a:cubicBezTo>
                    <a:pt x="18" y="17"/>
                    <a:pt x="18" y="17"/>
                    <a:pt x="18" y="17"/>
                  </a:cubicBezTo>
                  <a:cubicBezTo>
                    <a:pt x="18" y="17"/>
                    <a:pt x="18" y="17"/>
                    <a:pt x="18" y="17"/>
                  </a:cubicBezTo>
                  <a:cubicBezTo>
                    <a:pt x="18" y="17"/>
                    <a:pt x="17" y="17"/>
                    <a:pt x="18" y="17"/>
                  </a:cubicBezTo>
                  <a:cubicBezTo>
                    <a:pt x="17" y="17"/>
                    <a:pt x="17" y="17"/>
                    <a:pt x="17" y="17"/>
                  </a:cubicBezTo>
                  <a:cubicBezTo>
                    <a:pt x="17" y="17"/>
                    <a:pt x="17" y="17"/>
                    <a:pt x="17" y="17"/>
                  </a:cubicBezTo>
                  <a:cubicBezTo>
                    <a:pt x="18" y="17"/>
                    <a:pt x="17" y="17"/>
                    <a:pt x="17" y="17"/>
                  </a:cubicBezTo>
                  <a:cubicBezTo>
                    <a:pt x="17" y="17"/>
                    <a:pt x="17" y="17"/>
                    <a:pt x="17" y="17"/>
                  </a:cubicBezTo>
                  <a:cubicBezTo>
                    <a:pt x="17" y="17"/>
                    <a:pt x="17" y="18"/>
                    <a:pt x="17" y="18"/>
                  </a:cubicBezTo>
                  <a:cubicBezTo>
                    <a:pt x="17" y="18"/>
                    <a:pt x="17" y="18"/>
                    <a:pt x="17" y="18"/>
                  </a:cubicBezTo>
                  <a:cubicBezTo>
                    <a:pt x="17" y="18"/>
                    <a:pt x="17" y="18"/>
                    <a:pt x="17" y="18"/>
                  </a:cubicBezTo>
                  <a:cubicBezTo>
                    <a:pt x="17" y="18"/>
                    <a:pt x="17" y="18"/>
                    <a:pt x="17" y="18"/>
                  </a:cubicBezTo>
                  <a:cubicBezTo>
                    <a:pt x="17" y="18"/>
                    <a:pt x="17" y="18"/>
                    <a:pt x="17" y="18"/>
                  </a:cubicBezTo>
                  <a:cubicBezTo>
                    <a:pt x="17" y="18"/>
                    <a:pt x="17" y="18"/>
                    <a:pt x="17" y="18"/>
                  </a:cubicBezTo>
                  <a:cubicBezTo>
                    <a:pt x="17" y="18"/>
                    <a:pt x="17" y="18"/>
                    <a:pt x="17" y="19"/>
                  </a:cubicBezTo>
                  <a:cubicBezTo>
                    <a:pt x="17" y="19"/>
                    <a:pt x="17" y="19"/>
                    <a:pt x="17" y="18"/>
                  </a:cubicBezTo>
                  <a:cubicBezTo>
                    <a:pt x="17" y="19"/>
                    <a:pt x="17" y="19"/>
                    <a:pt x="17" y="19"/>
                  </a:cubicBezTo>
                  <a:cubicBezTo>
                    <a:pt x="17" y="19"/>
                    <a:pt x="16" y="19"/>
                    <a:pt x="16" y="19"/>
                  </a:cubicBezTo>
                  <a:cubicBezTo>
                    <a:pt x="16" y="19"/>
                    <a:pt x="16" y="19"/>
                    <a:pt x="16" y="19"/>
                  </a:cubicBezTo>
                  <a:cubicBezTo>
                    <a:pt x="16" y="19"/>
                    <a:pt x="16" y="20"/>
                    <a:pt x="16" y="20"/>
                  </a:cubicBezTo>
                  <a:cubicBezTo>
                    <a:pt x="16" y="20"/>
                    <a:pt x="16" y="20"/>
                    <a:pt x="16" y="20"/>
                  </a:cubicBezTo>
                  <a:cubicBezTo>
                    <a:pt x="16" y="20"/>
                    <a:pt x="16" y="20"/>
                    <a:pt x="16" y="20"/>
                  </a:cubicBezTo>
                  <a:cubicBezTo>
                    <a:pt x="16" y="20"/>
                    <a:pt x="16" y="20"/>
                    <a:pt x="16" y="20"/>
                  </a:cubicBezTo>
                  <a:cubicBezTo>
                    <a:pt x="16" y="20"/>
                    <a:pt x="16" y="20"/>
                    <a:pt x="16" y="20"/>
                  </a:cubicBezTo>
                  <a:cubicBezTo>
                    <a:pt x="15" y="20"/>
                    <a:pt x="16" y="20"/>
                    <a:pt x="16" y="20"/>
                  </a:cubicBezTo>
                  <a:cubicBezTo>
                    <a:pt x="16" y="19"/>
                    <a:pt x="15" y="19"/>
                    <a:pt x="16" y="19"/>
                  </a:cubicBezTo>
                  <a:cubicBezTo>
                    <a:pt x="16" y="20"/>
                    <a:pt x="16" y="19"/>
                    <a:pt x="16" y="19"/>
                  </a:cubicBezTo>
                  <a:cubicBezTo>
                    <a:pt x="16" y="19"/>
                    <a:pt x="16" y="19"/>
                    <a:pt x="16" y="19"/>
                  </a:cubicBezTo>
                  <a:cubicBezTo>
                    <a:pt x="16" y="19"/>
                    <a:pt x="16" y="19"/>
                    <a:pt x="16" y="19"/>
                  </a:cubicBezTo>
                  <a:cubicBezTo>
                    <a:pt x="16" y="19"/>
                    <a:pt x="17" y="19"/>
                    <a:pt x="17" y="19"/>
                  </a:cubicBezTo>
                  <a:cubicBezTo>
                    <a:pt x="16" y="19"/>
                    <a:pt x="16" y="19"/>
                    <a:pt x="16" y="19"/>
                  </a:cubicBezTo>
                  <a:cubicBezTo>
                    <a:pt x="16" y="19"/>
                    <a:pt x="16" y="19"/>
                    <a:pt x="17" y="19"/>
                  </a:cubicBezTo>
                  <a:cubicBezTo>
                    <a:pt x="17" y="19"/>
                    <a:pt x="16" y="18"/>
                    <a:pt x="16" y="18"/>
                  </a:cubicBezTo>
                  <a:cubicBezTo>
                    <a:pt x="16" y="18"/>
                    <a:pt x="16" y="18"/>
                    <a:pt x="16" y="18"/>
                  </a:cubicBezTo>
                  <a:cubicBezTo>
                    <a:pt x="16" y="18"/>
                    <a:pt x="17" y="18"/>
                    <a:pt x="17" y="18"/>
                  </a:cubicBezTo>
                  <a:cubicBezTo>
                    <a:pt x="17" y="18"/>
                    <a:pt x="16" y="18"/>
                    <a:pt x="16" y="18"/>
                  </a:cubicBezTo>
                  <a:cubicBezTo>
                    <a:pt x="16" y="18"/>
                    <a:pt x="17" y="18"/>
                    <a:pt x="16" y="18"/>
                  </a:cubicBezTo>
                  <a:cubicBezTo>
                    <a:pt x="16" y="18"/>
                    <a:pt x="16" y="18"/>
                    <a:pt x="16" y="18"/>
                  </a:cubicBezTo>
                  <a:cubicBezTo>
                    <a:pt x="16" y="18"/>
                    <a:pt x="16" y="18"/>
                    <a:pt x="16" y="18"/>
                  </a:cubicBezTo>
                  <a:cubicBezTo>
                    <a:pt x="16" y="18"/>
                    <a:pt x="16" y="18"/>
                    <a:pt x="16" y="18"/>
                  </a:cubicBezTo>
                  <a:cubicBezTo>
                    <a:pt x="16" y="18"/>
                    <a:pt x="16" y="18"/>
                    <a:pt x="16" y="18"/>
                  </a:cubicBezTo>
                  <a:cubicBezTo>
                    <a:pt x="15" y="18"/>
                    <a:pt x="16" y="18"/>
                    <a:pt x="16" y="18"/>
                  </a:cubicBezTo>
                  <a:cubicBezTo>
                    <a:pt x="16" y="18"/>
                    <a:pt x="16" y="18"/>
                    <a:pt x="16" y="18"/>
                  </a:cubicBezTo>
                  <a:cubicBezTo>
                    <a:pt x="16" y="18"/>
                    <a:pt x="16" y="18"/>
                    <a:pt x="16" y="19"/>
                  </a:cubicBezTo>
                  <a:cubicBezTo>
                    <a:pt x="16" y="19"/>
                    <a:pt x="16" y="19"/>
                    <a:pt x="16" y="19"/>
                  </a:cubicBezTo>
                  <a:cubicBezTo>
                    <a:pt x="16" y="19"/>
                    <a:pt x="16" y="19"/>
                    <a:pt x="15" y="19"/>
                  </a:cubicBezTo>
                  <a:cubicBezTo>
                    <a:pt x="15" y="19"/>
                    <a:pt x="16" y="19"/>
                    <a:pt x="16" y="19"/>
                  </a:cubicBezTo>
                  <a:cubicBezTo>
                    <a:pt x="16" y="19"/>
                    <a:pt x="15" y="19"/>
                    <a:pt x="15" y="19"/>
                  </a:cubicBezTo>
                  <a:cubicBezTo>
                    <a:pt x="15" y="19"/>
                    <a:pt x="15" y="19"/>
                    <a:pt x="15" y="20"/>
                  </a:cubicBezTo>
                  <a:cubicBezTo>
                    <a:pt x="15" y="19"/>
                    <a:pt x="15" y="20"/>
                    <a:pt x="15" y="20"/>
                  </a:cubicBezTo>
                  <a:cubicBezTo>
                    <a:pt x="15" y="20"/>
                    <a:pt x="16" y="20"/>
                    <a:pt x="15" y="20"/>
                  </a:cubicBezTo>
                  <a:cubicBezTo>
                    <a:pt x="15" y="20"/>
                    <a:pt x="15" y="20"/>
                    <a:pt x="15" y="20"/>
                  </a:cubicBezTo>
                  <a:cubicBezTo>
                    <a:pt x="15" y="20"/>
                    <a:pt x="15" y="20"/>
                    <a:pt x="15" y="20"/>
                  </a:cubicBezTo>
                  <a:cubicBezTo>
                    <a:pt x="15" y="20"/>
                    <a:pt x="15" y="20"/>
                    <a:pt x="15" y="20"/>
                  </a:cubicBezTo>
                  <a:cubicBezTo>
                    <a:pt x="16" y="20"/>
                    <a:pt x="16" y="20"/>
                    <a:pt x="16" y="20"/>
                  </a:cubicBezTo>
                  <a:cubicBezTo>
                    <a:pt x="16" y="20"/>
                    <a:pt x="16" y="20"/>
                    <a:pt x="16" y="20"/>
                  </a:cubicBezTo>
                  <a:cubicBezTo>
                    <a:pt x="16" y="20"/>
                    <a:pt x="16" y="20"/>
                    <a:pt x="16" y="20"/>
                  </a:cubicBezTo>
                  <a:cubicBezTo>
                    <a:pt x="16" y="20"/>
                    <a:pt x="16" y="21"/>
                    <a:pt x="16" y="21"/>
                  </a:cubicBezTo>
                  <a:cubicBezTo>
                    <a:pt x="15" y="21"/>
                    <a:pt x="15" y="21"/>
                    <a:pt x="15" y="21"/>
                  </a:cubicBezTo>
                  <a:cubicBezTo>
                    <a:pt x="15" y="21"/>
                    <a:pt x="15" y="21"/>
                    <a:pt x="15" y="21"/>
                  </a:cubicBezTo>
                  <a:cubicBezTo>
                    <a:pt x="15" y="21"/>
                    <a:pt x="15" y="21"/>
                    <a:pt x="15" y="21"/>
                  </a:cubicBezTo>
                  <a:cubicBezTo>
                    <a:pt x="14" y="21"/>
                    <a:pt x="15" y="21"/>
                    <a:pt x="15" y="21"/>
                  </a:cubicBezTo>
                  <a:cubicBezTo>
                    <a:pt x="15" y="21"/>
                    <a:pt x="14" y="21"/>
                    <a:pt x="14" y="21"/>
                  </a:cubicBezTo>
                  <a:cubicBezTo>
                    <a:pt x="14" y="21"/>
                    <a:pt x="15" y="21"/>
                    <a:pt x="15" y="21"/>
                  </a:cubicBezTo>
                  <a:cubicBezTo>
                    <a:pt x="15" y="21"/>
                    <a:pt x="15" y="21"/>
                    <a:pt x="14" y="21"/>
                  </a:cubicBezTo>
                  <a:cubicBezTo>
                    <a:pt x="15" y="22"/>
                    <a:pt x="15" y="22"/>
                    <a:pt x="15" y="22"/>
                  </a:cubicBezTo>
                  <a:cubicBezTo>
                    <a:pt x="15" y="22"/>
                    <a:pt x="15" y="21"/>
                    <a:pt x="14" y="22"/>
                  </a:cubicBezTo>
                  <a:cubicBezTo>
                    <a:pt x="15" y="22"/>
                    <a:pt x="14" y="22"/>
                    <a:pt x="15" y="22"/>
                  </a:cubicBezTo>
                  <a:cubicBezTo>
                    <a:pt x="15" y="22"/>
                    <a:pt x="15" y="22"/>
                    <a:pt x="15" y="22"/>
                  </a:cubicBezTo>
                  <a:cubicBezTo>
                    <a:pt x="15" y="22"/>
                    <a:pt x="14" y="22"/>
                    <a:pt x="15" y="22"/>
                  </a:cubicBezTo>
                  <a:cubicBezTo>
                    <a:pt x="14" y="22"/>
                    <a:pt x="14" y="22"/>
                    <a:pt x="14" y="22"/>
                  </a:cubicBezTo>
                  <a:cubicBezTo>
                    <a:pt x="14" y="22"/>
                    <a:pt x="15" y="22"/>
                    <a:pt x="15" y="22"/>
                  </a:cubicBezTo>
                  <a:cubicBezTo>
                    <a:pt x="14" y="22"/>
                    <a:pt x="15" y="23"/>
                    <a:pt x="15" y="23"/>
                  </a:cubicBezTo>
                  <a:cubicBezTo>
                    <a:pt x="14" y="23"/>
                    <a:pt x="14" y="23"/>
                    <a:pt x="14" y="22"/>
                  </a:cubicBezTo>
                  <a:cubicBezTo>
                    <a:pt x="14" y="22"/>
                    <a:pt x="14" y="21"/>
                    <a:pt x="14" y="21"/>
                  </a:cubicBezTo>
                  <a:cubicBezTo>
                    <a:pt x="14" y="21"/>
                    <a:pt x="14" y="21"/>
                    <a:pt x="14" y="21"/>
                  </a:cubicBezTo>
                  <a:cubicBezTo>
                    <a:pt x="14" y="21"/>
                    <a:pt x="14" y="20"/>
                    <a:pt x="14" y="20"/>
                  </a:cubicBezTo>
                  <a:cubicBezTo>
                    <a:pt x="14" y="20"/>
                    <a:pt x="14" y="20"/>
                    <a:pt x="14" y="20"/>
                  </a:cubicBezTo>
                  <a:cubicBezTo>
                    <a:pt x="14" y="20"/>
                    <a:pt x="14" y="20"/>
                    <a:pt x="14" y="20"/>
                  </a:cubicBezTo>
                  <a:cubicBezTo>
                    <a:pt x="14" y="20"/>
                    <a:pt x="15" y="20"/>
                    <a:pt x="15" y="20"/>
                  </a:cubicBezTo>
                  <a:cubicBezTo>
                    <a:pt x="15" y="21"/>
                    <a:pt x="15" y="21"/>
                    <a:pt x="15" y="21"/>
                  </a:cubicBezTo>
                  <a:cubicBezTo>
                    <a:pt x="15" y="21"/>
                    <a:pt x="15" y="21"/>
                    <a:pt x="16" y="20"/>
                  </a:cubicBezTo>
                  <a:cubicBezTo>
                    <a:pt x="16" y="20"/>
                    <a:pt x="16" y="20"/>
                    <a:pt x="16" y="20"/>
                  </a:cubicBezTo>
                  <a:cubicBezTo>
                    <a:pt x="16" y="20"/>
                    <a:pt x="15" y="20"/>
                    <a:pt x="15" y="20"/>
                  </a:cubicBezTo>
                  <a:cubicBezTo>
                    <a:pt x="15" y="20"/>
                    <a:pt x="15" y="20"/>
                    <a:pt x="15" y="20"/>
                  </a:cubicBezTo>
                  <a:cubicBezTo>
                    <a:pt x="15" y="20"/>
                    <a:pt x="14" y="20"/>
                    <a:pt x="14" y="20"/>
                  </a:cubicBezTo>
                  <a:cubicBezTo>
                    <a:pt x="14" y="20"/>
                    <a:pt x="14" y="19"/>
                    <a:pt x="15" y="19"/>
                  </a:cubicBezTo>
                  <a:cubicBezTo>
                    <a:pt x="14" y="19"/>
                    <a:pt x="15" y="19"/>
                    <a:pt x="15" y="19"/>
                  </a:cubicBezTo>
                  <a:cubicBezTo>
                    <a:pt x="15" y="18"/>
                    <a:pt x="14" y="18"/>
                    <a:pt x="14" y="18"/>
                  </a:cubicBezTo>
                  <a:cubicBezTo>
                    <a:pt x="15" y="18"/>
                    <a:pt x="15" y="18"/>
                    <a:pt x="15" y="18"/>
                  </a:cubicBezTo>
                  <a:cubicBezTo>
                    <a:pt x="15" y="18"/>
                    <a:pt x="15" y="18"/>
                    <a:pt x="15" y="18"/>
                  </a:cubicBezTo>
                  <a:cubicBezTo>
                    <a:pt x="15" y="18"/>
                    <a:pt x="15" y="18"/>
                    <a:pt x="15" y="18"/>
                  </a:cubicBezTo>
                  <a:cubicBezTo>
                    <a:pt x="15" y="18"/>
                    <a:pt x="15" y="18"/>
                    <a:pt x="15" y="18"/>
                  </a:cubicBezTo>
                  <a:cubicBezTo>
                    <a:pt x="14" y="18"/>
                    <a:pt x="14" y="18"/>
                    <a:pt x="15" y="18"/>
                  </a:cubicBezTo>
                  <a:cubicBezTo>
                    <a:pt x="15" y="18"/>
                    <a:pt x="15" y="18"/>
                    <a:pt x="15" y="18"/>
                  </a:cubicBezTo>
                  <a:cubicBezTo>
                    <a:pt x="15" y="18"/>
                    <a:pt x="15" y="18"/>
                    <a:pt x="15" y="18"/>
                  </a:cubicBezTo>
                  <a:cubicBezTo>
                    <a:pt x="15" y="17"/>
                    <a:pt x="15" y="17"/>
                    <a:pt x="15" y="17"/>
                  </a:cubicBezTo>
                  <a:cubicBezTo>
                    <a:pt x="15" y="16"/>
                    <a:pt x="15" y="16"/>
                    <a:pt x="15" y="16"/>
                  </a:cubicBezTo>
                  <a:cubicBezTo>
                    <a:pt x="15" y="16"/>
                    <a:pt x="15" y="16"/>
                    <a:pt x="15" y="16"/>
                  </a:cubicBezTo>
                  <a:cubicBezTo>
                    <a:pt x="15" y="15"/>
                    <a:pt x="15" y="15"/>
                    <a:pt x="15" y="15"/>
                  </a:cubicBezTo>
                  <a:cubicBezTo>
                    <a:pt x="15" y="15"/>
                    <a:pt x="15" y="15"/>
                    <a:pt x="14" y="15"/>
                  </a:cubicBezTo>
                  <a:cubicBezTo>
                    <a:pt x="15" y="15"/>
                    <a:pt x="14" y="15"/>
                    <a:pt x="14" y="15"/>
                  </a:cubicBezTo>
                  <a:cubicBezTo>
                    <a:pt x="14" y="16"/>
                    <a:pt x="14" y="16"/>
                    <a:pt x="14" y="16"/>
                  </a:cubicBezTo>
                  <a:cubicBezTo>
                    <a:pt x="15" y="16"/>
                    <a:pt x="15" y="16"/>
                    <a:pt x="15" y="16"/>
                  </a:cubicBezTo>
                  <a:cubicBezTo>
                    <a:pt x="15" y="16"/>
                    <a:pt x="14" y="16"/>
                    <a:pt x="14" y="16"/>
                  </a:cubicBezTo>
                  <a:cubicBezTo>
                    <a:pt x="14" y="16"/>
                    <a:pt x="14" y="16"/>
                    <a:pt x="14" y="16"/>
                  </a:cubicBezTo>
                  <a:cubicBezTo>
                    <a:pt x="14" y="16"/>
                    <a:pt x="14" y="16"/>
                    <a:pt x="14" y="16"/>
                  </a:cubicBezTo>
                  <a:cubicBezTo>
                    <a:pt x="14" y="16"/>
                    <a:pt x="14" y="16"/>
                    <a:pt x="14" y="16"/>
                  </a:cubicBezTo>
                  <a:cubicBezTo>
                    <a:pt x="14" y="16"/>
                    <a:pt x="14" y="16"/>
                    <a:pt x="15" y="16"/>
                  </a:cubicBezTo>
                  <a:cubicBezTo>
                    <a:pt x="14" y="16"/>
                    <a:pt x="14" y="17"/>
                    <a:pt x="14" y="17"/>
                  </a:cubicBezTo>
                  <a:cubicBezTo>
                    <a:pt x="14" y="17"/>
                    <a:pt x="14" y="17"/>
                    <a:pt x="14" y="17"/>
                  </a:cubicBezTo>
                  <a:cubicBezTo>
                    <a:pt x="14" y="17"/>
                    <a:pt x="14" y="17"/>
                    <a:pt x="14" y="17"/>
                  </a:cubicBezTo>
                  <a:cubicBezTo>
                    <a:pt x="14" y="17"/>
                    <a:pt x="14" y="17"/>
                    <a:pt x="14" y="17"/>
                  </a:cubicBezTo>
                  <a:cubicBezTo>
                    <a:pt x="14" y="17"/>
                    <a:pt x="14" y="17"/>
                    <a:pt x="14" y="17"/>
                  </a:cubicBezTo>
                  <a:cubicBezTo>
                    <a:pt x="14" y="17"/>
                    <a:pt x="14" y="17"/>
                    <a:pt x="14" y="17"/>
                  </a:cubicBezTo>
                  <a:cubicBezTo>
                    <a:pt x="13" y="17"/>
                    <a:pt x="13" y="17"/>
                    <a:pt x="13" y="17"/>
                  </a:cubicBezTo>
                  <a:cubicBezTo>
                    <a:pt x="14" y="18"/>
                    <a:pt x="14" y="17"/>
                    <a:pt x="14" y="18"/>
                  </a:cubicBezTo>
                  <a:cubicBezTo>
                    <a:pt x="14" y="18"/>
                    <a:pt x="14" y="18"/>
                    <a:pt x="13" y="18"/>
                  </a:cubicBezTo>
                  <a:cubicBezTo>
                    <a:pt x="13" y="18"/>
                    <a:pt x="14" y="18"/>
                    <a:pt x="14" y="18"/>
                  </a:cubicBezTo>
                  <a:cubicBezTo>
                    <a:pt x="14" y="18"/>
                    <a:pt x="14" y="18"/>
                    <a:pt x="14" y="18"/>
                  </a:cubicBezTo>
                  <a:cubicBezTo>
                    <a:pt x="14" y="18"/>
                    <a:pt x="14" y="18"/>
                    <a:pt x="14" y="18"/>
                  </a:cubicBezTo>
                  <a:cubicBezTo>
                    <a:pt x="14" y="18"/>
                    <a:pt x="14" y="18"/>
                    <a:pt x="14" y="18"/>
                  </a:cubicBezTo>
                  <a:cubicBezTo>
                    <a:pt x="14" y="18"/>
                    <a:pt x="14" y="18"/>
                    <a:pt x="14" y="19"/>
                  </a:cubicBezTo>
                  <a:cubicBezTo>
                    <a:pt x="14" y="18"/>
                    <a:pt x="14" y="19"/>
                    <a:pt x="14" y="18"/>
                  </a:cubicBezTo>
                  <a:cubicBezTo>
                    <a:pt x="14" y="18"/>
                    <a:pt x="14" y="18"/>
                    <a:pt x="14" y="18"/>
                  </a:cubicBezTo>
                  <a:cubicBezTo>
                    <a:pt x="13" y="18"/>
                    <a:pt x="13" y="18"/>
                    <a:pt x="13" y="18"/>
                  </a:cubicBezTo>
                  <a:cubicBezTo>
                    <a:pt x="13" y="19"/>
                    <a:pt x="13" y="18"/>
                    <a:pt x="14" y="19"/>
                  </a:cubicBezTo>
                  <a:cubicBezTo>
                    <a:pt x="14" y="19"/>
                    <a:pt x="13" y="18"/>
                    <a:pt x="13" y="19"/>
                  </a:cubicBezTo>
                  <a:cubicBezTo>
                    <a:pt x="13" y="19"/>
                    <a:pt x="12" y="19"/>
                    <a:pt x="12" y="19"/>
                  </a:cubicBezTo>
                  <a:cubicBezTo>
                    <a:pt x="12" y="19"/>
                    <a:pt x="13" y="19"/>
                    <a:pt x="13" y="19"/>
                  </a:cubicBezTo>
                  <a:cubicBezTo>
                    <a:pt x="13" y="19"/>
                    <a:pt x="12" y="19"/>
                    <a:pt x="12" y="19"/>
                  </a:cubicBezTo>
                  <a:cubicBezTo>
                    <a:pt x="12" y="19"/>
                    <a:pt x="12" y="19"/>
                    <a:pt x="11" y="19"/>
                  </a:cubicBezTo>
                  <a:cubicBezTo>
                    <a:pt x="12" y="19"/>
                    <a:pt x="11" y="19"/>
                    <a:pt x="11" y="18"/>
                  </a:cubicBezTo>
                  <a:cubicBezTo>
                    <a:pt x="11" y="18"/>
                    <a:pt x="11" y="19"/>
                    <a:pt x="11" y="19"/>
                  </a:cubicBezTo>
                  <a:cubicBezTo>
                    <a:pt x="11" y="19"/>
                    <a:pt x="11" y="18"/>
                    <a:pt x="11" y="18"/>
                  </a:cubicBezTo>
                  <a:cubicBezTo>
                    <a:pt x="11" y="18"/>
                    <a:pt x="11" y="18"/>
                    <a:pt x="11" y="18"/>
                  </a:cubicBezTo>
                  <a:cubicBezTo>
                    <a:pt x="11" y="18"/>
                    <a:pt x="11" y="18"/>
                    <a:pt x="11" y="18"/>
                  </a:cubicBezTo>
                  <a:cubicBezTo>
                    <a:pt x="11" y="18"/>
                    <a:pt x="11" y="18"/>
                    <a:pt x="11" y="18"/>
                  </a:cubicBezTo>
                  <a:cubicBezTo>
                    <a:pt x="11" y="18"/>
                    <a:pt x="12" y="19"/>
                    <a:pt x="12" y="19"/>
                  </a:cubicBezTo>
                  <a:cubicBezTo>
                    <a:pt x="12" y="19"/>
                    <a:pt x="12" y="19"/>
                    <a:pt x="12" y="18"/>
                  </a:cubicBezTo>
                  <a:cubicBezTo>
                    <a:pt x="12" y="19"/>
                    <a:pt x="12" y="19"/>
                    <a:pt x="12" y="19"/>
                  </a:cubicBezTo>
                  <a:cubicBezTo>
                    <a:pt x="12" y="19"/>
                    <a:pt x="12" y="18"/>
                    <a:pt x="12" y="18"/>
                  </a:cubicBezTo>
                  <a:cubicBezTo>
                    <a:pt x="12" y="18"/>
                    <a:pt x="12" y="18"/>
                    <a:pt x="11" y="18"/>
                  </a:cubicBezTo>
                  <a:cubicBezTo>
                    <a:pt x="12" y="18"/>
                    <a:pt x="11" y="18"/>
                    <a:pt x="12" y="18"/>
                  </a:cubicBezTo>
                  <a:cubicBezTo>
                    <a:pt x="12" y="18"/>
                    <a:pt x="11" y="18"/>
                    <a:pt x="12" y="18"/>
                  </a:cubicBezTo>
                  <a:cubicBezTo>
                    <a:pt x="12" y="18"/>
                    <a:pt x="12" y="18"/>
                    <a:pt x="12" y="18"/>
                  </a:cubicBezTo>
                  <a:cubicBezTo>
                    <a:pt x="12" y="18"/>
                    <a:pt x="12" y="18"/>
                    <a:pt x="13" y="18"/>
                  </a:cubicBezTo>
                  <a:cubicBezTo>
                    <a:pt x="12" y="18"/>
                    <a:pt x="12" y="18"/>
                    <a:pt x="12" y="18"/>
                  </a:cubicBezTo>
                  <a:cubicBezTo>
                    <a:pt x="13" y="18"/>
                    <a:pt x="13" y="18"/>
                    <a:pt x="13" y="18"/>
                  </a:cubicBezTo>
                  <a:cubicBezTo>
                    <a:pt x="13" y="18"/>
                    <a:pt x="13" y="18"/>
                    <a:pt x="13" y="18"/>
                  </a:cubicBezTo>
                  <a:cubicBezTo>
                    <a:pt x="13" y="18"/>
                    <a:pt x="13" y="18"/>
                    <a:pt x="13" y="18"/>
                  </a:cubicBezTo>
                  <a:cubicBezTo>
                    <a:pt x="14" y="18"/>
                    <a:pt x="13" y="18"/>
                    <a:pt x="14" y="18"/>
                  </a:cubicBezTo>
                  <a:cubicBezTo>
                    <a:pt x="14" y="18"/>
                    <a:pt x="14" y="18"/>
                    <a:pt x="13" y="18"/>
                  </a:cubicBezTo>
                  <a:cubicBezTo>
                    <a:pt x="14" y="18"/>
                    <a:pt x="14" y="18"/>
                    <a:pt x="14" y="18"/>
                  </a:cubicBezTo>
                  <a:cubicBezTo>
                    <a:pt x="14" y="18"/>
                    <a:pt x="13" y="18"/>
                    <a:pt x="13" y="18"/>
                  </a:cubicBezTo>
                  <a:cubicBezTo>
                    <a:pt x="13" y="18"/>
                    <a:pt x="14" y="18"/>
                    <a:pt x="13" y="18"/>
                  </a:cubicBezTo>
                  <a:cubicBezTo>
                    <a:pt x="13" y="18"/>
                    <a:pt x="13" y="18"/>
                    <a:pt x="13" y="18"/>
                  </a:cubicBezTo>
                  <a:cubicBezTo>
                    <a:pt x="13" y="18"/>
                    <a:pt x="13" y="18"/>
                    <a:pt x="13" y="18"/>
                  </a:cubicBezTo>
                  <a:cubicBezTo>
                    <a:pt x="13" y="18"/>
                    <a:pt x="13" y="18"/>
                    <a:pt x="12" y="18"/>
                  </a:cubicBezTo>
                  <a:cubicBezTo>
                    <a:pt x="12" y="18"/>
                    <a:pt x="12" y="17"/>
                    <a:pt x="12" y="17"/>
                  </a:cubicBezTo>
                  <a:cubicBezTo>
                    <a:pt x="13" y="17"/>
                    <a:pt x="13" y="18"/>
                    <a:pt x="13" y="18"/>
                  </a:cubicBezTo>
                  <a:cubicBezTo>
                    <a:pt x="13" y="18"/>
                    <a:pt x="13" y="17"/>
                    <a:pt x="13" y="17"/>
                  </a:cubicBezTo>
                  <a:cubicBezTo>
                    <a:pt x="12" y="17"/>
                    <a:pt x="12" y="17"/>
                    <a:pt x="12" y="18"/>
                  </a:cubicBezTo>
                  <a:cubicBezTo>
                    <a:pt x="12" y="17"/>
                    <a:pt x="12" y="17"/>
                    <a:pt x="12" y="17"/>
                  </a:cubicBezTo>
                  <a:cubicBezTo>
                    <a:pt x="12" y="17"/>
                    <a:pt x="11" y="17"/>
                    <a:pt x="11" y="17"/>
                  </a:cubicBezTo>
                  <a:cubicBezTo>
                    <a:pt x="11" y="17"/>
                    <a:pt x="11" y="17"/>
                    <a:pt x="11" y="17"/>
                  </a:cubicBezTo>
                  <a:cubicBezTo>
                    <a:pt x="11" y="17"/>
                    <a:pt x="11" y="17"/>
                    <a:pt x="11" y="17"/>
                  </a:cubicBezTo>
                  <a:cubicBezTo>
                    <a:pt x="11" y="17"/>
                    <a:pt x="11" y="17"/>
                    <a:pt x="11" y="17"/>
                  </a:cubicBezTo>
                  <a:cubicBezTo>
                    <a:pt x="11" y="16"/>
                    <a:pt x="11" y="16"/>
                    <a:pt x="11" y="16"/>
                  </a:cubicBezTo>
                  <a:cubicBezTo>
                    <a:pt x="11" y="16"/>
                    <a:pt x="11" y="16"/>
                    <a:pt x="11" y="16"/>
                  </a:cubicBezTo>
                  <a:cubicBezTo>
                    <a:pt x="11" y="16"/>
                    <a:pt x="11" y="16"/>
                    <a:pt x="11" y="16"/>
                  </a:cubicBezTo>
                  <a:cubicBezTo>
                    <a:pt x="11" y="16"/>
                    <a:pt x="11" y="16"/>
                    <a:pt x="11" y="16"/>
                  </a:cubicBezTo>
                  <a:cubicBezTo>
                    <a:pt x="11" y="16"/>
                    <a:pt x="11" y="16"/>
                    <a:pt x="11" y="16"/>
                  </a:cubicBezTo>
                  <a:cubicBezTo>
                    <a:pt x="11" y="16"/>
                    <a:pt x="11" y="16"/>
                    <a:pt x="11" y="16"/>
                  </a:cubicBezTo>
                  <a:cubicBezTo>
                    <a:pt x="11" y="16"/>
                    <a:pt x="11" y="15"/>
                    <a:pt x="12" y="15"/>
                  </a:cubicBezTo>
                  <a:cubicBezTo>
                    <a:pt x="12" y="16"/>
                    <a:pt x="12" y="16"/>
                    <a:pt x="12" y="16"/>
                  </a:cubicBezTo>
                  <a:cubicBezTo>
                    <a:pt x="12" y="16"/>
                    <a:pt x="12" y="16"/>
                    <a:pt x="12" y="16"/>
                  </a:cubicBezTo>
                  <a:cubicBezTo>
                    <a:pt x="12" y="16"/>
                    <a:pt x="12" y="16"/>
                    <a:pt x="12" y="16"/>
                  </a:cubicBezTo>
                  <a:cubicBezTo>
                    <a:pt x="12" y="16"/>
                    <a:pt x="12" y="15"/>
                    <a:pt x="12" y="15"/>
                  </a:cubicBezTo>
                  <a:cubicBezTo>
                    <a:pt x="12" y="15"/>
                    <a:pt x="12" y="15"/>
                    <a:pt x="12" y="15"/>
                  </a:cubicBezTo>
                  <a:cubicBezTo>
                    <a:pt x="12" y="15"/>
                    <a:pt x="12" y="15"/>
                    <a:pt x="12" y="15"/>
                  </a:cubicBezTo>
                  <a:cubicBezTo>
                    <a:pt x="11" y="15"/>
                    <a:pt x="12" y="15"/>
                    <a:pt x="12" y="15"/>
                  </a:cubicBezTo>
                  <a:cubicBezTo>
                    <a:pt x="12" y="15"/>
                    <a:pt x="12" y="14"/>
                    <a:pt x="12" y="14"/>
                  </a:cubicBezTo>
                  <a:cubicBezTo>
                    <a:pt x="12" y="14"/>
                    <a:pt x="12" y="14"/>
                    <a:pt x="12" y="14"/>
                  </a:cubicBezTo>
                  <a:cubicBezTo>
                    <a:pt x="12" y="14"/>
                    <a:pt x="12" y="13"/>
                    <a:pt x="12" y="13"/>
                  </a:cubicBezTo>
                  <a:cubicBezTo>
                    <a:pt x="12" y="13"/>
                    <a:pt x="13" y="13"/>
                    <a:pt x="13" y="13"/>
                  </a:cubicBezTo>
                  <a:cubicBezTo>
                    <a:pt x="13" y="13"/>
                    <a:pt x="12" y="13"/>
                    <a:pt x="13" y="13"/>
                  </a:cubicBezTo>
                  <a:cubicBezTo>
                    <a:pt x="13" y="13"/>
                    <a:pt x="12" y="13"/>
                    <a:pt x="13" y="13"/>
                  </a:cubicBezTo>
                  <a:cubicBezTo>
                    <a:pt x="13" y="13"/>
                    <a:pt x="13" y="13"/>
                    <a:pt x="13" y="13"/>
                  </a:cubicBezTo>
                  <a:cubicBezTo>
                    <a:pt x="13" y="12"/>
                    <a:pt x="13" y="12"/>
                    <a:pt x="13" y="12"/>
                  </a:cubicBezTo>
                  <a:cubicBezTo>
                    <a:pt x="13" y="12"/>
                    <a:pt x="13" y="12"/>
                    <a:pt x="13" y="12"/>
                  </a:cubicBezTo>
                  <a:cubicBezTo>
                    <a:pt x="13" y="12"/>
                    <a:pt x="13" y="12"/>
                    <a:pt x="13" y="12"/>
                  </a:cubicBezTo>
                  <a:cubicBezTo>
                    <a:pt x="13" y="12"/>
                    <a:pt x="14" y="12"/>
                    <a:pt x="14" y="12"/>
                  </a:cubicBezTo>
                  <a:cubicBezTo>
                    <a:pt x="13" y="12"/>
                    <a:pt x="13" y="12"/>
                    <a:pt x="13" y="12"/>
                  </a:cubicBezTo>
                  <a:cubicBezTo>
                    <a:pt x="14" y="10"/>
                    <a:pt x="16" y="9"/>
                    <a:pt x="18" y="8"/>
                  </a:cubicBezTo>
                  <a:cubicBezTo>
                    <a:pt x="18" y="7"/>
                    <a:pt x="18" y="7"/>
                    <a:pt x="19" y="7"/>
                  </a:cubicBezTo>
                  <a:cubicBezTo>
                    <a:pt x="19" y="7"/>
                    <a:pt x="19" y="7"/>
                    <a:pt x="19" y="7"/>
                  </a:cubicBezTo>
                  <a:cubicBezTo>
                    <a:pt x="19" y="7"/>
                    <a:pt x="19" y="7"/>
                    <a:pt x="19" y="7"/>
                  </a:cubicBezTo>
                  <a:cubicBezTo>
                    <a:pt x="20" y="7"/>
                    <a:pt x="20" y="7"/>
                    <a:pt x="20" y="7"/>
                  </a:cubicBezTo>
                  <a:cubicBezTo>
                    <a:pt x="20" y="7"/>
                    <a:pt x="20" y="7"/>
                    <a:pt x="20" y="7"/>
                  </a:cubicBezTo>
                  <a:cubicBezTo>
                    <a:pt x="21" y="7"/>
                    <a:pt x="21" y="7"/>
                    <a:pt x="21" y="7"/>
                  </a:cubicBezTo>
                  <a:cubicBezTo>
                    <a:pt x="21" y="6"/>
                    <a:pt x="22" y="6"/>
                    <a:pt x="22" y="6"/>
                  </a:cubicBezTo>
                  <a:cubicBezTo>
                    <a:pt x="22" y="6"/>
                    <a:pt x="22" y="6"/>
                    <a:pt x="23" y="6"/>
                  </a:cubicBezTo>
                  <a:cubicBezTo>
                    <a:pt x="23" y="6"/>
                    <a:pt x="22" y="6"/>
                    <a:pt x="22" y="6"/>
                  </a:cubicBezTo>
                  <a:cubicBezTo>
                    <a:pt x="23" y="6"/>
                    <a:pt x="23" y="6"/>
                    <a:pt x="23" y="6"/>
                  </a:cubicBezTo>
                  <a:cubicBezTo>
                    <a:pt x="23" y="6"/>
                    <a:pt x="23" y="6"/>
                    <a:pt x="24" y="6"/>
                  </a:cubicBezTo>
                  <a:cubicBezTo>
                    <a:pt x="23" y="6"/>
                    <a:pt x="23" y="6"/>
                    <a:pt x="23" y="7"/>
                  </a:cubicBezTo>
                  <a:cubicBezTo>
                    <a:pt x="24" y="7"/>
                    <a:pt x="24" y="6"/>
                    <a:pt x="24" y="6"/>
                  </a:cubicBezTo>
                  <a:cubicBezTo>
                    <a:pt x="24" y="6"/>
                    <a:pt x="24" y="7"/>
                    <a:pt x="24" y="7"/>
                  </a:cubicBezTo>
                  <a:cubicBezTo>
                    <a:pt x="24" y="7"/>
                    <a:pt x="24" y="6"/>
                    <a:pt x="24" y="6"/>
                  </a:cubicBezTo>
                  <a:cubicBezTo>
                    <a:pt x="24" y="7"/>
                    <a:pt x="24" y="6"/>
                    <a:pt x="24" y="6"/>
                  </a:cubicBezTo>
                  <a:cubicBezTo>
                    <a:pt x="24" y="6"/>
                    <a:pt x="25" y="7"/>
                    <a:pt x="25" y="7"/>
                  </a:cubicBezTo>
                  <a:cubicBezTo>
                    <a:pt x="25" y="7"/>
                    <a:pt x="25" y="6"/>
                    <a:pt x="25" y="7"/>
                  </a:cubicBezTo>
                  <a:cubicBezTo>
                    <a:pt x="25" y="7"/>
                    <a:pt x="25" y="7"/>
                    <a:pt x="25" y="7"/>
                  </a:cubicBezTo>
                  <a:cubicBezTo>
                    <a:pt x="25" y="7"/>
                    <a:pt x="25" y="6"/>
                    <a:pt x="25" y="7"/>
                  </a:cubicBezTo>
                  <a:cubicBezTo>
                    <a:pt x="26" y="7"/>
                    <a:pt x="26" y="7"/>
                    <a:pt x="26" y="7"/>
                  </a:cubicBezTo>
                  <a:cubicBezTo>
                    <a:pt x="26" y="7"/>
                    <a:pt x="26" y="7"/>
                    <a:pt x="26" y="7"/>
                  </a:cubicBezTo>
                  <a:cubicBezTo>
                    <a:pt x="26" y="7"/>
                    <a:pt x="27" y="7"/>
                    <a:pt x="27" y="7"/>
                  </a:cubicBezTo>
                  <a:cubicBezTo>
                    <a:pt x="27" y="7"/>
                    <a:pt x="27" y="7"/>
                    <a:pt x="27" y="7"/>
                  </a:cubicBezTo>
                  <a:cubicBezTo>
                    <a:pt x="27" y="7"/>
                    <a:pt x="27" y="7"/>
                    <a:pt x="27" y="7"/>
                  </a:cubicBezTo>
                  <a:cubicBezTo>
                    <a:pt x="27" y="7"/>
                    <a:pt x="27" y="7"/>
                    <a:pt x="27" y="7"/>
                  </a:cubicBezTo>
                  <a:cubicBezTo>
                    <a:pt x="27" y="7"/>
                    <a:pt x="28" y="7"/>
                    <a:pt x="28" y="7"/>
                  </a:cubicBezTo>
                  <a:cubicBezTo>
                    <a:pt x="28" y="7"/>
                    <a:pt x="28" y="7"/>
                    <a:pt x="28" y="7"/>
                  </a:cubicBezTo>
                  <a:cubicBezTo>
                    <a:pt x="28" y="7"/>
                    <a:pt x="28" y="7"/>
                    <a:pt x="28" y="8"/>
                  </a:cubicBezTo>
                  <a:cubicBezTo>
                    <a:pt x="28" y="8"/>
                    <a:pt x="28" y="7"/>
                    <a:pt x="29" y="7"/>
                  </a:cubicBezTo>
                  <a:cubicBezTo>
                    <a:pt x="29" y="8"/>
                    <a:pt x="29" y="8"/>
                    <a:pt x="29" y="8"/>
                  </a:cubicBezTo>
                  <a:cubicBezTo>
                    <a:pt x="29" y="8"/>
                    <a:pt x="29" y="8"/>
                    <a:pt x="30" y="8"/>
                  </a:cubicBezTo>
                  <a:cubicBezTo>
                    <a:pt x="30" y="8"/>
                    <a:pt x="30" y="8"/>
                    <a:pt x="30" y="8"/>
                  </a:cubicBezTo>
                  <a:cubicBezTo>
                    <a:pt x="30" y="8"/>
                    <a:pt x="30" y="8"/>
                    <a:pt x="30" y="8"/>
                  </a:cubicBezTo>
                  <a:cubicBezTo>
                    <a:pt x="31" y="9"/>
                    <a:pt x="30" y="9"/>
                    <a:pt x="30" y="9"/>
                  </a:cubicBezTo>
                  <a:cubicBezTo>
                    <a:pt x="31" y="9"/>
                    <a:pt x="31" y="9"/>
                    <a:pt x="31" y="9"/>
                  </a:cubicBezTo>
                  <a:cubicBezTo>
                    <a:pt x="31" y="9"/>
                    <a:pt x="31" y="9"/>
                    <a:pt x="31" y="9"/>
                  </a:cubicBezTo>
                  <a:cubicBezTo>
                    <a:pt x="31" y="9"/>
                    <a:pt x="31" y="9"/>
                    <a:pt x="31" y="9"/>
                  </a:cubicBezTo>
                  <a:cubicBezTo>
                    <a:pt x="31" y="9"/>
                    <a:pt x="32" y="9"/>
                    <a:pt x="32" y="9"/>
                  </a:cubicBezTo>
                  <a:cubicBezTo>
                    <a:pt x="32" y="9"/>
                    <a:pt x="32" y="9"/>
                    <a:pt x="32" y="10"/>
                  </a:cubicBezTo>
                  <a:cubicBezTo>
                    <a:pt x="32" y="10"/>
                    <a:pt x="32" y="10"/>
                    <a:pt x="32" y="10"/>
                  </a:cubicBezTo>
                  <a:cubicBezTo>
                    <a:pt x="32" y="10"/>
                    <a:pt x="32" y="10"/>
                    <a:pt x="32" y="10"/>
                  </a:cubicBezTo>
                  <a:cubicBezTo>
                    <a:pt x="32" y="10"/>
                    <a:pt x="32" y="10"/>
                    <a:pt x="32" y="10"/>
                  </a:cubicBezTo>
                  <a:cubicBezTo>
                    <a:pt x="32" y="10"/>
                    <a:pt x="32" y="10"/>
                    <a:pt x="32" y="11"/>
                  </a:cubicBezTo>
                  <a:cubicBezTo>
                    <a:pt x="32" y="11"/>
                    <a:pt x="33" y="10"/>
                    <a:pt x="33" y="10"/>
                  </a:cubicBezTo>
                  <a:cubicBezTo>
                    <a:pt x="33" y="10"/>
                    <a:pt x="33" y="11"/>
                    <a:pt x="33" y="11"/>
                  </a:cubicBezTo>
                  <a:cubicBezTo>
                    <a:pt x="33" y="11"/>
                    <a:pt x="33" y="11"/>
                    <a:pt x="33" y="11"/>
                  </a:cubicBezTo>
                  <a:cubicBezTo>
                    <a:pt x="33" y="11"/>
                    <a:pt x="33" y="11"/>
                    <a:pt x="33" y="11"/>
                  </a:cubicBezTo>
                  <a:cubicBezTo>
                    <a:pt x="33" y="12"/>
                    <a:pt x="34" y="12"/>
                    <a:pt x="34" y="12"/>
                  </a:cubicBezTo>
                  <a:cubicBezTo>
                    <a:pt x="34" y="12"/>
                    <a:pt x="34" y="12"/>
                    <a:pt x="34" y="12"/>
                  </a:cubicBezTo>
                  <a:cubicBezTo>
                    <a:pt x="34" y="12"/>
                    <a:pt x="34" y="12"/>
                    <a:pt x="34" y="13"/>
                  </a:cubicBezTo>
                  <a:cubicBezTo>
                    <a:pt x="35" y="13"/>
                    <a:pt x="35" y="13"/>
                    <a:pt x="35" y="13"/>
                  </a:cubicBezTo>
                  <a:cubicBezTo>
                    <a:pt x="35" y="13"/>
                    <a:pt x="35" y="13"/>
                    <a:pt x="35" y="13"/>
                  </a:cubicBezTo>
                  <a:cubicBezTo>
                    <a:pt x="35" y="13"/>
                    <a:pt x="35" y="13"/>
                    <a:pt x="35" y="13"/>
                  </a:cubicBezTo>
                  <a:cubicBezTo>
                    <a:pt x="35" y="13"/>
                    <a:pt x="35" y="12"/>
                    <a:pt x="35" y="12"/>
                  </a:cubicBezTo>
                  <a:cubicBezTo>
                    <a:pt x="35" y="12"/>
                    <a:pt x="35" y="12"/>
                    <a:pt x="35" y="12"/>
                  </a:cubicBezTo>
                  <a:cubicBezTo>
                    <a:pt x="34" y="12"/>
                    <a:pt x="35" y="12"/>
                    <a:pt x="35" y="12"/>
                  </a:cubicBezTo>
                  <a:cubicBezTo>
                    <a:pt x="34" y="12"/>
                    <a:pt x="34" y="12"/>
                    <a:pt x="34" y="12"/>
                  </a:cubicBezTo>
                  <a:cubicBezTo>
                    <a:pt x="34" y="12"/>
                    <a:pt x="34" y="12"/>
                    <a:pt x="34" y="12"/>
                  </a:cubicBezTo>
                  <a:cubicBezTo>
                    <a:pt x="34" y="11"/>
                    <a:pt x="34" y="11"/>
                    <a:pt x="34" y="11"/>
                  </a:cubicBezTo>
                  <a:cubicBezTo>
                    <a:pt x="34" y="11"/>
                    <a:pt x="34" y="11"/>
                    <a:pt x="34" y="11"/>
                  </a:cubicBezTo>
                  <a:cubicBezTo>
                    <a:pt x="34" y="11"/>
                    <a:pt x="34" y="11"/>
                    <a:pt x="33" y="11"/>
                  </a:cubicBezTo>
                  <a:cubicBezTo>
                    <a:pt x="34" y="10"/>
                    <a:pt x="34" y="10"/>
                    <a:pt x="34" y="10"/>
                  </a:cubicBezTo>
                  <a:cubicBezTo>
                    <a:pt x="34" y="10"/>
                    <a:pt x="34" y="10"/>
                    <a:pt x="34" y="10"/>
                  </a:cubicBezTo>
                  <a:cubicBezTo>
                    <a:pt x="34" y="10"/>
                    <a:pt x="34" y="10"/>
                    <a:pt x="34" y="10"/>
                  </a:cubicBezTo>
                  <a:cubicBezTo>
                    <a:pt x="33" y="10"/>
                    <a:pt x="34" y="10"/>
                    <a:pt x="34" y="10"/>
                  </a:cubicBezTo>
                  <a:cubicBezTo>
                    <a:pt x="33" y="10"/>
                    <a:pt x="33" y="10"/>
                    <a:pt x="33" y="10"/>
                  </a:cubicBezTo>
                  <a:cubicBezTo>
                    <a:pt x="33" y="10"/>
                    <a:pt x="33" y="10"/>
                    <a:pt x="33" y="10"/>
                  </a:cubicBezTo>
                  <a:cubicBezTo>
                    <a:pt x="33" y="10"/>
                    <a:pt x="33" y="10"/>
                    <a:pt x="33" y="10"/>
                  </a:cubicBezTo>
                  <a:cubicBezTo>
                    <a:pt x="33" y="10"/>
                    <a:pt x="33" y="10"/>
                    <a:pt x="33" y="10"/>
                  </a:cubicBezTo>
                  <a:cubicBezTo>
                    <a:pt x="33" y="10"/>
                    <a:pt x="33" y="10"/>
                    <a:pt x="33" y="10"/>
                  </a:cubicBezTo>
                  <a:cubicBezTo>
                    <a:pt x="33" y="10"/>
                    <a:pt x="33" y="10"/>
                    <a:pt x="33" y="10"/>
                  </a:cubicBezTo>
                  <a:cubicBezTo>
                    <a:pt x="33" y="10"/>
                    <a:pt x="34" y="10"/>
                    <a:pt x="33" y="10"/>
                  </a:cubicBezTo>
                  <a:cubicBezTo>
                    <a:pt x="34" y="10"/>
                    <a:pt x="33" y="10"/>
                    <a:pt x="34" y="10"/>
                  </a:cubicBezTo>
                  <a:cubicBezTo>
                    <a:pt x="33" y="9"/>
                    <a:pt x="33" y="10"/>
                    <a:pt x="33" y="9"/>
                  </a:cubicBezTo>
                  <a:cubicBezTo>
                    <a:pt x="33" y="10"/>
                    <a:pt x="33" y="10"/>
                    <a:pt x="33" y="10"/>
                  </a:cubicBezTo>
                  <a:cubicBezTo>
                    <a:pt x="33" y="10"/>
                    <a:pt x="33" y="10"/>
                    <a:pt x="33" y="9"/>
                  </a:cubicBezTo>
                  <a:cubicBezTo>
                    <a:pt x="33" y="9"/>
                    <a:pt x="33" y="9"/>
                    <a:pt x="33" y="9"/>
                  </a:cubicBezTo>
                  <a:cubicBezTo>
                    <a:pt x="33" y="9"/>
                    <a:pt x="33" y="9"/>
                    <a:pt x="33" y="9"/>
                  </a:cubicBezTo>
                  <a:cubicBezTo>
                    <a:pt x="33" y="9"/>
                    <a:pt x="33" y="9"/>
                    <a:pt x="33" y="9"/>
                  </a:cubicBezTo>
                  <a:cubicBezTo>
                    <a:pt x="32" y="9"/>
                    <a:pt x="32" y="9"/>
                    <a:pt x="33" y="9"/>
                  </a:cubicBezTo>
                  <a:cubicBezTo>
                    <a:pt x="32" y="9"/>
                    <a:pt x="32" y="9"/>
                    <a:pt x="32" y="9"/>
                  </a:cubicBezTo>
                  <a:cubicBezTo>
                    <a:pt x="32" y="9"/>
                    <a:pt x="33" y="9"/>
                    <a:pt x="33" y="9"/>
                  </a:cubicBezTo>
                  <a:cubicBezTo>
                    <a:pt x="33" y="8"/>
                    <a:pt x="33" y="8"/>
                    <a:pt x="33" y="8"/>
                  </a:cubicBezTo>
                  <a:cubicBezTo>
                    <a:pt x="32" y="9"/>
                    <a:pt x="32" y="9"/>
                    <a:pt x="32" y="9"/>
                  </a:cubicBezTo>
                  <a:cubicBezTo>
                    <a:pt x="32" y="9"/>
                    <a:pt x="32" y="8"/>
                    <a:pt x="32" y="8"/>
                  </a:cubicBezTo>
                  <a:cubicBezTo>
                    <a:pt x="32" y="8"/>
                    <a:pt x="32" y="8"/>
                    <a:pt x="32" y="8"/>
                  </a:cubicBezTo>
                  <a:cubicBezTo>
                    <a:pt x="32" y="8"/>
                    <a:pt x="31" y="8"/>
                    <a:pt x="30" y="7"/>
                  </a:cubicBezTo>
                  <a:cubicBezTo>
                    <a:pt x="30" y="7"/>
                    <a:pt x="30" y="7"/>
                    <a:pt x="30" y="7"/>
                  </a:cubicBezTo>
                  <a:cubicBezTo>
                    <a:pt x="30" y="7"/>
                    <a:pt x="30" y="7"/>
                    <a:pt x="29" y="7"/>
                  </a:cubicBezTo>
                  <a:cubicBezTo>
                    <a:pt x="30" y="6"/>
                    <a:pt x="30" y="7"/>
                    <a:pt x="30" y="7"/>
                  </a:cubicBezTo>
                  <a:cubicBezTo>
                    <a:pt x="30" y="7"/>
                    <a:pt x="30" y="7"/>
                    <a:pt x="31" y="7"/>
                  </a:cubicBezTo>
                  <a:cubicBezTo>
                    <a:pt x="31" y="7"/>
                    <a:pt x="31" y="7"/>
                    <a:pt x="31" y="7"/>
                  </a:cubicBezTo>
                  <a:cubicBezTo>
                    <a:pt x="31" y="7"/>
                    <a:pt x="31" y="6"/>
                    <a:pt x="31" y="6"/>
                  </a:cubicBezTo>
                  <a:cubicBezTo>
                    <a:pt x="31" y="6"/>
                    <a:pt x="31" y="7"/>
                    <a:pt x="31" y="7"/>
                  </a:cubicBezTo>
                  <a:cubicBezTo>
                    <a:pt x="30" y="7"/>
                    <a:pt x="30" y="6"/>
                    <a:pt x="30" y="6"/>
                  </a:cubicBezTo>
                  <a:cubicBezTo>
                    <a:pt x="30" y="7"/>
                    <a:pt x="30" y="6"/>
                    <a:pt x="30" y="7"/>
                  </a:cubicBezTo>
                  <a:cubicBezTo>
                    <a:pt x="29" y="6"/>
                    <a:pt x="28" y="5"/>
                    <a:pt x="27" y="5"/>
                  </a:cubicBezTo>
                  <a:cubicBezTo>
                    <a:pt x="27" y="5"/>
                    <a:pt x="26" y="5"/>
                    <a:pt x="26" y="5"/>
                  </a:cubicBezTo>
                  <a:cubicBezTo>
                    <a:pt x="26" y="5"/>
                    <a:pt x="26" y="5"/>
                    <a:pt x="26" y="5"/>
                  </a:cubicBezTo>
                  <a:cubicBezTo>
                    <a:pt x="26" y="5"/>
                    <a:pt x="26" y="4"/>
                    <a:pt x="26" y="5"/>
                  </a:cubicBezTo>
                  <a:cubicBezTo>
                    <a:pt x="26" y="4"/>
                    <a:pt x="25" y="4"/>
                    <a:pt x="25" y="4"/>
                  </a:cubicBezTo>
                  <a:cubicBezTo>
                    <a:pt x="25" y="4"/>
                    <a:pt x="25" y="5"/>
                    <a:pt x="25" y="5"/>
                  </a:cubicBezTo>
                  <a:cubicBezTo>
                    <a:pt x="25" y="5"/>
                    <a:pt x="24" y="5"/>
                    <a:pt x="24" y="4"/>
                  </a:cubicBezTo>
                  <a:cubicBezTo>
                    <a:pt x="23" y="4"/>
                    <a:pt x="23" y="4"/>
                    <a:pt x="23" y="4"/>
                  </a:cubicBezTo>
                  <a:cubicBezTo>
                    <a:pt x="23" y="4"/>
                    <a:pt x="23" y="4"/>
                    <a:pt x="23" y="4"/>
                  </a:cubicBezTo>
                  <a:cubicBezTo>
                    <a:pt x="22" y="4"/>
                    <a:pt x="22" y="4"/>
                    <a:pt x="22" y="4"/>
                  </a:cubicBezTo>
                  <a:cubicBezTo>
                    <a:pt x="22" y="4"/>
                    <a:pt x="22" y="4"/>
                    <a:pt x="22" y="4"/>
                  </a:cubicBezTo>
                  <a:cubicBezTo>
                    <a:pt x="22" y="4"/>
                    <a:pt x="22" y="4"/>
                    <a:pt x="22" y="4"/>
                  </a:cubicBezTo>
                  <a:cubicBezTo>
                    <a:pt x="22" y="4"/>
                    <a:pt x="22" y="4"/>
                    <a:pt x="22" y="4"/>
                  </a:cubicBezTo>
                  <a:cubicBezTo>
                    <a:pt x="22" y="4"/>
                    <a:pt x="22" y="4"/>
                    <a:pt x="22" y="4"/>
                  </a:cubicBezTo>
                  <a:cubicBezTo>
                    <a:pt x="22" y="4"/>
                    <a:pt x="22" y="4"/>
                    <a:pt x="22" y="4"/>
                  </a:cubicBezTo>
                  <a:cubicBezTo>
                    <a:pt x="22" y="4"/>
                    <a:pt x="22" y="3"/>
                    <a:pt x="22" y="3"/>
                  </a:cubicBezTo>
                  <a:cubicBezTo>
                    <a:pt x="22" y="3"/>
                    <a:pt x="22" y="3"/>
                    <a:pt x="22" y="3"/>
                  </a:cubicBezTo>
                  <a:cubicBezTo>
                    <a:pt x="22" y="2"/>
                    <a:pt x="22" y="3"/>
                    <a:pt x="22" y="2"/>
                  </a:cubicBezTo>
                  <a:cubicBezTo>
                    <a:pt x="22" y="2"/>
                    <a:pt x="22" y="2"/>
                    <a:pt x="22" y="2"/>
                  </a:cubicBezTo>
                  <a:cubicBezTo>
                    <a:pt x="22" y="2"/>
                    <a:pt x="22" y="2"/>
                    <a:pt x="22" y="2"/>
                  </a:cubicBezTo>
                  <a:cubicBezTo>
                    <a:pt x="22" y="2"/>
                    <a:pt x="23" y="2"/>
                    <a:pt x="23" y="2"/>
                  </a:cubicBezTo>
                  <a:cubicBezTo>
                    <a:pt x="23" y="2"/>
                    <a:pt x="23" y="3"/>
                    <a:pt x="23" y="3"/>
                  </a:cubicBezTo>
                  <a:cubicBezTo>
                    <a:pt x="23" y="3"/>
                    <a:pt x="23" y="3"/>
                    <a:pt x="23" y="3"/>
                  </a:cubicBezTo>
                  <a:cubicBezTo>
                    <a:pt x="23" y="3"/>
                    <a:pt x="23" y="3"/>
                    <a:pt x="23" y="4"/>
                  </a:cubicBezTo>
                  <a:cubicBezTo>
                    <a:pt x="23" y="4"/>
                    <a:pt x="23" y="4"/>
                    <a:pt x="23" y="3"/>
                  </a:cubicBezTo>
                  <a:cubicBezTo>
                    <a:pt x="23" y="3"/>
                    <a:pt x="23" y="4"/>
                    <a:pt x="24" y="4"/>
                  </a:cubicBezTo>
                  <a:cubicBezTo>
                    <a:pt x="23" y="4"/>
                    <a:pt x="23" y="3"/>
                    <a:pt x="23" y="4"/>
                  </a:cubicBezTo>
                  <a:cubicBezTo>
                    <a:pt x="23" y="4"/>
                    <a:pt x="23" y="3"/>
                    <a:pt x="22" y="4"/>
                  </a:cubicBezTo>
                  <a:cubicBezTo>
                    <a:pt x="22" y="4"/>
                    <a:pt x="23" y="4"/>
                    <a:pt x="23" y="4"/>
                  </a:cubicBezTo>
                  <a:cubicBezTo>
                    <a:pt x="23" y="4"/>
                    <a:pt x="23" y="4"/>
                    <a:pt x="23" y="4"/>
                  </a:cubicBezTo>
                  <a:cubicBezTo>
                    <a:pt x="23" y="4"/>
                    <a:pt x="23" y="4"/>
                    <a:pt x="23" y="4"/>
                  </a:cubicBezTo>
                  <a:cubicBezTo>
                    <a:pt x="24" y="4"/>
                    <a:pt x="24" y="4"/>
                    <a:pt x="24" y="4"/>
                  </a:cubicBezTo>
                  <a:cubicBezTo>
                    <a:pt x="24" y="4"/>
                    <a:pt x="24" y="4"/>
                    <a:pt x="25" y="4"/>
                  </a:cubicBezTo>
                  <a:cubicBezTo>
                    <a:pt x="25" y="4"/>
                    <a:pt x="25" y="4"/>
                    <a:pt x="25" y="4"/>
                  </a:cubicBezTo>
                  <a:cubicBezTo>
                    <a:pt x="25" y="4"/>
                    <a:pt x="26" y="4"/>
                    <a:pt x="26" y="4"/>
                  </a:cubicBezTo>
                  <a:cubicBezTo>
                    <a:pt x="26" y="4"/>
                    <a:pt x="26" y="4"/>
                    <a:pt x="26" y="4"/>
                  </a:cubicBezTo>
                  <a:cubicBezTo>
                    <a:pt x="26" y="5"/>
                    <a:pt x="26" y="4"/>
                    <a:pt x="26" y="4"/>
                  </a:cubicBezTo>
                  <a:cubicBezTo>
                    <a:pt x="26" y="4"/>
                    <a:pt x="26" y="4"/>
                    <a:pt x="26" y="4"/>
                  </a:cubicBezTo>
                  <a:cubicBezTo>
                    <a:pt x="26" y="4"/>
                    <a:pt x="26" y="4"/>
                    <a:pt x="26" y="4"/>
                  </a:cubicBezTo>
                  <a:cubicBezTo>
                    <a:pt x="26" y="4"/>
                    <a:pt x="27" y="4"/>
                    <a:pt x="27" y="4"/>
                  </a:cubicBezTo>
                  <a:cubicBezTo>
                    <a:pt x="27" y="4"/>
                    <a:pt x="27" y="4"/>
                    <a:pt x="27" y="4"/>
                  </a:cubicBezTo>
                  <a:cubicBezTo>
                    <a:pt x="27" y="4"/>
                    <a:pt x="27" y="4"/>
                    <a:pt x="27" y="4"/>
                  </a:cubicBezTo>
                  <a:cubicBezTo>
                    <a:pt x="27" y="4"/>
                    <a:pt x="27" y="4"/>
                    <a:pt x="28" y="4"/>
                  </a:cubicBezTo>
                  <a:cubicBezTo>
                    <a:pt x="28" y="4"/>
                    <a:pt x="28" y="4"/>
                    <a:pt x="28" y="4"/>
                  </a:cubicBezTo>
                  <a:cubicBezTo>
                    <a:pt x="28" y="4"/>
                    <a:pt x="28" y="4"/>
                    <a:pt x="28" y="4"/>
                  </a:cubicBezTo>
                  <a:cubicBezTo>
                    <a:pt x="28" y="4"/>
                    <a:pt x="28" y="4"/>
                    <a:pt x="28" y="4"/>
                  </a:cubicBezTo>
                  <a:cubicBezTo>
                    <a:pt x="28" y="4"/>
                    <a:pt x="28" y="4"/>
                    <a:pt x="28" y="4"/>
                  </a:cubicBezTo>
                  <a:cubicBezTo>
                    <a:pt x="29" y="4"/>
                    <a:pt x="28" y="5"/>
                    <a:pt x="29" y="5"/>
                  </a:cubicBezTo>
                  <a:cubicBezTo>
                    <a:pt x="29" y="5"/>
                    <a:pt x="29" y="5"/>
                    <a:pt x="29" y="4"/>
                  </a:cubicBezTo>
                  <a:cubicBezTo>
                    <a:pt x="29" y="5"/>
                    <a:pt x="29" y="4"/>
                    <a:pt x="29" y="4"/>
                  </a:cubicBezTo>
                  <a:cubicBezTo>
                    <a:pt x="29" y="4"/>
                    <a:pt x="29" y="5"/>
                    <a:pt x="29" y="5"/>
                  </a:cubicBezTo>
                  <a:cubicBezTo>
                    <a:pt x="29" y="5"/>
                    <a:pt x="29" y="5"/>
                    <a:pt x="29" y="5"/>
                  </a:cubicBezTo>
                  <a:cubicBezTo>
                    <a:pt x="29" y="4"/>
                    <a:pt x="29" y="5"/>
                    <a:pt x="29" y="4"/>
                  </a:cubicBezTo>
                  <a:cubicBezTo>
                    <a:pt x="29" y="4"/>
                    <a:pt x="29" y="4"/>
                    <a:pt x="29" y="4"/>
                  </a:cubicBezTo>
                  <a:cubicBezTo>
                    <a:pt x="29" y="4"/>
                    <a:pt x="29" y="4"/>
                    <a:pt x="29" y="4"/>
                  </a:cubicBezTo>
                  <a:close/>
                  <a:moveTo>
                    <a:pt x="23" y="2"/>
                  </a:moveTo>
                  <a:cubicBezTo>
                    <a:pt x="23" y="3"/>
                    <a:pt x="23" y="3"/>
                    <a:pt x="23" y="3"/>
                  </a:cubicBezTo>
                  <a:cubicBezTo>
                    <a:pt x="23" y="2"/>
                    <a:pt x="23" y="2"/>
                    <a:pt x="23" y="2"/>
                  </a:cubicBezTo>
                  <a:close/>
                  <a:moveTo>
                    <a:pt x="23" y="4"/>
                  </a:moveTo>
                  <a:cubicBezTo>
                    <a:pt x="23" y="4"/>
                    <a:pt x="23" y="4"/>
                    <a:pt x="23" y="4"/>
                  </a:cubicBezTo>
                  <a:cubicBezTo>
                    <a:pt x="23" y="3"/>
                    <a:pt x="23" y="3"/>
                    <a:pt x="23" y="3"/>
                  </a:cubicBezTo>
                  <a:cubicBezTo>
                    <a:pt x="22" y="3"/>
                    <a:pt x="23" y="3"/>
                    <a:pt x="23" y="4"/>
                  </a:cubicBezTo>
                  <a:moveTo>
                    <a:pt x="27" y="4"/>
                  </a:moveTo>
                  <a:cubicBezTo>
                    <a:pt x="27" y="4"/>
                    <a:pt x="27" y="4"/>
                    <a:pt x="27" y="4"/>
                  </a:cubicBezTo>
                  <a:cubicBezTo>
                    <a:pt x="27" y="4"/>
                    <a:pt x="27" y="4"/>
                    <a:pt x="27" y="4"/>
                  </a:cubicBezTo>
                  <a:cubicBezTo>
                    <a:pt x="27" y="5"/>
                    <a:pt x="27" y="5"/>
                    <a:pt x="27" y="4"/>
                  </a:cubicBezTo>
                  <a:moveTo>
                    <a:pt x="12" y="18"/>
                  </a:moveTo>
                  <a:cubicBezTo>
                    <a:pt x="12" y="18"/>
                    <a:pt x="12" y="18"/>
                    <a:pt x="12" y="19"/>
                  </a:cubicBezTo>
                  <a:cubicBezTo>
                    <a:pt x="12" y="18"/>
                    <a:pt x="12" y="18"/>
                    <a:pt x="12" y="18"/>
                  </a:cubicBezTo>
                  <a:cubicBezTo>
                    <a:pt x="12" y="18"/>
                    <a:pt x="13" y="18"/>
                    <a:pt x="13" y="18"/>
                  </a:cubicBezTo>
                  <a:lnTo>
                    <a:pt x="12" y="18"/>
                  </a:lnTo>
                  <a:close/>
                  <a:moveTo>
                    <a:pt x="13" y="17"/>
                  </a:moveTo>
                  <a:cubicBezTo>
                    <a:pt x="13" y="16"/>
                    <a:pt x="13" y="16"/>
                    <a:pt x="13" y="16"/>
                  </a:cubicBezTo>
                  <a:cubicBezTo>
                    <a:pt x="13" y="16"/>
                    <a:pt x="13" y="16"/>
                    <a:pt x="12" y="16"/>
                  </a:cubicBezTo>
                  <a:cubicBezTo>
                    <a:pt x="12" y="16"/>
                    <a:pt x="13" y="16"/>
                    <a:pt x="13" y="17"/>
                  </a:cubicBezTo>
                  <a:moveTo>
                    <a:pt x="12" y="16"/>
                  </a:moveTo>
                  <a:cubicBezTo>
                    <a:pt x="12" y="16"/>
                    <a:pt x="12" y="16"/>
                    <a:pt x="12" y="16"/>
                  </a:cubicBezTo>
                  <a:cubicBezTo>
                    <a:pt x="11" y="16"/>
                    <a:pt x="12" y="16"/>
                    <a:pt x="12" y="16"/>
                  </a:cubicBezTo>
                  <a:moveTo>
                    <a:pt x="12" y="17"/>
                  </a:moveTo>
                  <a:cubicBezTo>
                    <a:pt x="12" y="17"/>
                    <a:pt x="12" y="17"/>
                    <a:pt x="12" y="17"/>
                  </a:cubicBezTo>
                  <a:cubicBezTo>
                    <a:pt x="12" y="17"/>
                    <a:pt x="12" y="17"/>
                    <a:pt x="12" y="17"/>
                  </a:cubicBezTo>
                  <a:cubicBezTo>
                    <a:pt x="12" y="17"/>
                    <a:pt x="12" y="17"/>
                    <a:pt x="12" y="17"/>
                  </a:cubicBezTo>
                  <a:moveTo>
                    <a:pt x="13" y="17"/>
                  </a:moveTo>
                  <a:cubicBezTo>
                    <a:pt x="13" y="17"/>
                    <a:pt x="13" y="17"/>
                    <a:pt x="13" y="18"/>
                  </a:cubicBezTo>
                  <a:cubicBezTo>
                    <a:pt x="13" y="17"/>
                    <a:pt x="13" y="18"/>
                    <a:pt x="13" y="17"/>
                  </a:cubicBezTo>
                  <a:cubicBezTo>
                    <a:pt x="13" y="17"/>
                    <a:pt x="13" y="17"/>
                    <a:pt x="13" y="17"/>
                  </a:cubicBezTo>
                  <a:moveTo>
                    <a:pt x="12" y="17"/>
                  </a:moveTo>
                  <a:cubicBezTo>
                    <a:pt x="12" y="17"/>
                    <a:pt x="12" y="16"/>
                    <a:pt x="12" y="16"/>
                  </a:cubicBezTo>
                  <a:cubicBezTo>
                    <a:pt x="11" y="16"/>
                    <a:pt x="11" y="17"/>
                    <a:pt x="11" y="17"/>
                  </a:cubicBezTo>
                  <a:cubicBezTo>
                    <a:pt x="12" y="17"/>
                    <a:pt x="12" y="17"/>
                    <a:pt x="12" y="17"/>
                  </a:cubicBezTo>
                  <a:moveTo>
                    <a:pt x="13" y="17"/>
                  </a:moveTo>
                  <a:cubicBezTo>
                    <a:pt x="13" y="17"/>
                    <a:pt x="13" y="17"/>
                    <a:pt x="13" y="17"/>
                  </a:cubicBezTo>
                  <a:cubicBezTo>
                    <a:pt x="13" y="17"/>
                    <a:pt x="13" y="17"/>
                    <a:pt x="13" y="17"/>
                  </a:cubicBezTo>
                  <a:cubicBezTo>
                    <a:pt x="13" y="17"/>
                    <a:pt x="13" y="17"/>
                    <a:pt x="13" y="17"/>
                  </a:cubicBezTo>
                  <a:cubicBezTo>
                    <a:pt x="13" y="17"/>
                    <a:pt x="12" y="17"/>
                    <a:pt x="12" y="17"/>
                  </a:cubicBezTo>
                  <a:cubicBezTo>
                    <a:pt x="12" y="17"/>
                    <a:pt x="12" y="17"/>
                    <a:pt x="12" y="17"/>
                  </a:cubicBezTo>
                  <a:cubicBezTo>
                    <a:pt x="13" y="17"/>
                    <a:pt x="13" y="17"/>
                    <a:pt x="13" y="17"/>
                  </a:cubicBezTo>
                  <a:cubicBezTo>
                    <a:pt x="13" y="17"/>
                    <a:pt x="13" y="17"/>
                    <a:pt x="13" y="17"/>
                  </a:cubicBezTo>
                  <a:cubicBezTo>
                    <a:pt x="13" y="17"/>
                    <a:pt x="13" y="17"/>
                    <a:pt x="13" y="17"/>
                  </a:cubicBezTo>
                  <a:cubicBezTo>
                    <a:pt x="13" y="17"/>
                    <a:pt x="13" y="17"/>
                    <a:pt x="13" y="17"/>
                  </a:cubicBezTo>
                  <a:cubicBezTo>
                    <a:pt x="13" y="17"/>
                    <a:pt x="14" y="17"/>
                    <a:pt x="13" y="17"/>
                  </a:cubicBezTo>
                  <a:moveTo>
                    <a:pt x="15" y="17"/>
                  </a:moveTo>
                  <a:cubicBezTo>
                    <a:pt x="15" y="17"/>
                    <a:pt x="15" y="18"/>
                    <a:pt x="15" y="18"/>
                  </a:cubicBezTo>
                  <a:cubicBezTo>
                    <a:pt x="15" y="17"/>
                    <a:pt x="15" y="18"/>
                    <a:pt x="16" y="18"/>
                  </a:cubicBezTo>
                  <a:lnTo>
                    <a:pt x="15" y="17"/>
                  </a:lnTo>
                  <a:close/>
                  <a:moveTo>
                    <a:pt x="17" y="17"/>
                  </a:moveTo>
                  <a:cubicBezTo>
                    <a:pt x="17" y="17"/>
                    <a:pt x="16" y="17"/>
                    <a:pt x="17" y="18"/>
                  </a:cubicBezTo>
                  <a:cubicBezTo>
                    <a:pt x="17" y="18"/>
                    <a:pt x="17" y="17"/>
                    <a:pt x="17" y="17"/>
                  </a:cubicBezTo>
                  <a:moveTo>
                    <a:pt x="16" y="16"/>
                  </a:moveTo>
                  <a:cubicBezTo>
                    <a:pt x="16" y="17"/>
                    <a:pt x="15" y="17"/>
                    <a:pt x="16" y="17"/>
                  </a:cubicBezTo>
                  <a:cubicBezTo>
                    <a:pt x="16" y="17"/>
                    <a:pt x="16" y="17"/>
                    <a:pt x="16" y="17"/>
                  </a:cubicBezTo>
                  <a:cubicBezTo>
                    <a:pt x="16" y="17"/>
                    <a:pt x="16" y="17"/>
                    <a:pt x="16" y="16"/>
                  </a:cubicBezTo>
                  <a:moveTo>
                    <a:pt x="16" y="16"/>
                  </a:moveTo>
                  <a:cubicBezTo>
                    <a:pt x="16" y="16"/>
                    <a:pt x="16" y="16"/>
                    <a:pt x="16" y="16"/>
                  </a:cubicBezTo>
                  <a:cubicBezTo>
                    <a:pt x="16" y="17"/>
                    <a:pt x="16" y="16"/>
                    <a:pt x="16" y="16"/>
                  </a:cubicBezTo>
                  <a:moveTo>
                    <a:pt x="17" y="17"/>
                  </a:moveTo>
                  <a:cubicBezTo>
                    <a:pt x="17" y="17"/>
                    <a:pt x="17" y="17"/>
                    <a:pt x="17" y="17"/>
                  </a:cubicBezTo>
                  <a:cubicBezTo>
                    <a:pt x="17" y="17"/>
                    <a:pt x="17" y="17"/>
                    <a:pt x="17" y="17"/>
                  </a:cubicBezTo>
                  <a:moveTo>
                    <a:pt x="12" y="16"/>
                  </a:moveTo>
                  <a:cubicBezTo>
                    <a:pt x="12" y="15"/>
                    <a:pt x="12" y="15"/>
                    <a:pt x="12" y="15"/>
                  </a:cubicBezTo>
                  <a:cubicBezTo>
                    <a:pt x="12" y="15"/>
                    <a:pt x="12" y="15"/>
                    <a:pt x="12" y="15"/>
                  </a:cubicBezTo>
                  <a:cubicBezTo>
                    <a:pt x="12" y="16"/>
                    <a:pt x="12" y="16"/>
                    <a:pt x="12" y="16"/>
                  </a:cubicBezTo>
                  <a:moveTo>
                    <a:pt x="14" y="16"/>
                  </a:moveTo>
                  <a:cubicBezTo>
                    <a:pt x="14" y="16"/>
                    <a:pt x="14" y="16"/>
                    <a:pt x="14" y="17"/>
                  </a:cubicBezTo>
                  <a:cubicBezTo>
                    <a:pt x="14" y="16"/>
                    <a:pt x="13" y="16"/>
                    <a:pt x="13" y="16"/>
                  </a:cubicBezTo>
                  <a:cubicBezTo>
                    <a:pt x="14" y="17"/>
                    <a:pt x="14" y="16"/>
                    <a:pt x="14" y="16"/>
                  </a:cubicBezTo>
                  <a:moveTo>
                    <a:pt x="14" y="16"/>
                  </a:moveTo>
                  <a:cubicBezTo>
                    <a:pt x="14" y="16"/>
                    <a:pt x="13" y="16"/>
                    <a:pt x="13" y="16"/>
                  </a:cubicBezTo>
                  <a:cubicBezTo>
                    <a:pt x="13" y="16"/>
                    <a:pt x="13" y="16"/>
                    <a:pt x="13" y="16"/>
                  </a:cubicBezTo>
                  <a:cubicBezTo>
                    <a:pt x="13" y="16"/>
                    <a:pt x="14" y="16"/>
                    <a:pt x="14" y="16"/>
                  </a:cubicBezTo>
                  <a:cubicBezTo>
                    <a:pt x="14" y="16"/>
                    <a:pt x="14" y="16"/>
                    <a:pt x="14" y="16"/>
                  </a:cubicBezTo>
                  <a:moveTo>
                    <a:pt x="12" y="15"/>
                  </a:moveTo>
                  <a:cubicBezTo>
                    <a:pt x="12" y="15"/>
                    <a:pt x="13" y="15"/>
                    <a:pt x="13" y="15"/>
                  </a:cubicBezTo>
                  <a:cubicBezTo>
                    <a:pt x="13" y="15"/>
                    <a:pt x="13" y="15"/>
                    <a:pt x="12" y="15"/>
                  </a:cubicBezTo>
                  <a:cubicBezTo>
                    <a:pt x="12" y="15"/>
                    <a:pt x="12" y="15"/>
                    <a:pt x="12" y="15"/>
                  </a:cubicBezTo>
                  <a:cubicBezTo>
                    <a:pt x="12" y="15"/>
                    <a:pt x="12" y="15"/>
                    <a:pt x="12" y="15"/>
                  </a:cubicBezTo>
                  <a:cubicBezTo>
                    <a:pt x="12" y="15"/>
                    <a:pt x="12" y="15"/>
                    <a:pt x="12" y="15"/>
                  </a:cubicBezTo>
                  <a:moveTo>
                    <a:pt x="13" y="15"/>
                  </a:moveTo>
                  <a:cubicBezTo>
                    <a:pt x="14" y="15"/>
                    <a:pt x="13" y="15"/>
                    <a:pt x="14" y="15"/>
                  </a:cubicBezTo>
                  <a:cubicBezTo>
                    <a:pt x="13" y="15"/>
                    <a:pt x="14" y="15"/>
                    <a:pt x="14" y="15"/>
                  </a:cubicBezTo>
                  <a:cubicBezTo>
                    <a:pt x="13" y="15"/>
                    <a:pt x="13" y="15"/>
                    <a:pt x="13" y="16"/>
                  </a:cubicBezTo>
                  <a:cubicBezTo>
                    <a:pt x="13" y="16"/>
                    <a:pt x="13" y="16"/>
                    <a:pt x="13" y="16"/>
                  </a:cubicBezTo>
                  <a:cubicBezTo>
                    <a:pt x="13" y="16"/>
                    <a:pt x="13" y="16"/>
                    <a:pt x="14" y="16"/>
                  </a:cubicBezTo>
                  <a:cubicBezTo>
                    <a:pt x="14" y="16"/>
                    <a:pt x="14" y="15"/>
                    <a:pt x="14" y="15"/>
                  </a:cubicBezTo>
                  <a:cubicBezTo>
                    <a:pt x="13" y="15"/>
                    <a:pt x="14" y="15"/>
                    <a:pt x="13" y="15"/>
                  </a:cubicBezTo>
                  <a:moveTo>
                    <a:pt x="12" y="14"/>
                  </a:moveTo>
                  <a:cubicBezTo>
                    <a:pt x="12" y="14"/>
                    <a:pt x="12" y="14"/>
                    <a:pt x="12" y="14"/>
                  </a:cubicBezTo>
                  <a:cubicBezTo>
                    <a:pt x="12" y="14"/>
                    <a:pt x="12" y="14"/>
                    <a:pt x="12" y="15"/>
                  </a:cubicBezTo>
                  <a:cubicBezTo>
                    <a:pt x="12" y="15"/>
                    <a:pt x="12" y="15"/>
                    <a:pt x="12" y="15"/>
                  </a:cubicBezTo>
                  <a:cubicBezTo>
                    <a:pt x="12" y="15"/>
                    <a:pt x="12" y="15"/>
                    <a:pt x="12" y="14"/>
                  </a:cubicBezTo>
                  <a:cubicBezTo>
                    <a:pt x="12" y="14"/>
                    <a:pt x="12" y="15"/>
                    <a:pt x="12" y="15"/>
                  </a:cubicBezTo>
                  <a:cubicBezTo>
                    <a:pt x="12" y="14"/>
                    <a:pt x="12" y="14"/>
                    <a:pt x="12" y="14"/>
                  </a:cubicBezTo>
                  <a:cubicBezTo>
                    <a:pt x="12" y="15"/>
                    <a:pt x="13" y="15"/>
                    <a:pt x="13" y="15"/>
                  </a:cubicBezTo>
                  <a:cubicBezTo>
                    <a:pt x="13" y="15"/>
                    <a:pt x="13" y="15"/>
                    <a:pt x="13" y="15"/>
                  </a:cubicBezTo>
                  <a:cubicBezTo>
                    <a:pt x="13" y="15"/>
                    <a:pt x="13" y="15"/>
                    <a:pt x="13" y="15"/>
                  </a:cubicBezTo>
                  <a:cubicBezTo>
                    <a:pt x="13" y="15"/>
                    <a:pt x="13" y="15"/>
                    <a:pt x="13" y="15"/>
                  </a:cubicBezTo>
                  <a:cubicBezTo>
                    <a:pt x="13" y="15"/>
                    <a:pt x="13" y="15"/>
                    <a:pt x="13" y="15"/>
                  </a:cubicBezTo>
                  <a:cubicBezTo>
                    <a:pt x="13" y="15"/>
                    <a:pt x="13" y="14"/>
                    <a:pt x="13" y="14"/>
                  </a:cubicBezTo>
                  <a:cubicBezTo>
                    <a:pt x="13" y="14"/>
                    <a:pt x="12" y="14"/>
                    <a:pt x="12" y="14"/>
                  </a:cubicBezTo>
                  <a:cubicBezTo>
                    <a:pt x="13" y="14"/>
                    <a:pt x="13" y="14"/>
                    <a:pt x="13" y="14"/>
                  </a:cubicBezTo>
                  <a:cubicBezTo>
                    <a:pt x="13" y="14"/>
                    <a:pt x="13" y="14"/>
                    <a:pt x="13" y="14"/>
                  </a:cubicBezTo>
                  <a:cubicBezTo>
                    <a:pt x="13" y="14"/>
                    <a:pt x="13" y="14"/>
                    <a:pt x="12" y="14"/>
                  </a:cubicBezTo>
                  <a:cubicBezTo>
                    <a:pt x="12" y="14"/>
                    <a:pt x="13" y="14"/>
                    <a:pt x="12" y="14"/>
                  </a:cubicBezTo>
                  <a:moveTo>
                    <a:pt x="14" y="14"/>
                  </a:moveTo>
                  <a:cubicBezTo>
                    <a:pt x="14" y="14"/>
                    <a:pt x="14" y="14"/>
                    <a:pt x="14" y="14"/>
                  </a:cubicBezTo>
                  <a:cubicBezTo>
                    <a:pt x="14" y="14"/>
                    <a:pt x="14" y="14"/>
                    <a:pt x="14" y="14"/>
                  </a:cubicBezTo>
                  <a:moveTo>
                    <a:pt x="13" y="14"/>
                  </a:moveTo>
                  <a:cubicBezTo>
                    <a:pt x="13" y="14"/>
                    <a:pt x="13" y="14"/>
                    <a:pt x="13" y="14"/>
                  </a:cubicBezTo>
                  <a:cubicBezTo>
                    <a:pt x="13" y="14"/>
                    <a:pt x="13" y="14"/>
                    <a:pt x="13" y="14"/>
                  </a:cubicBezTo>
                  <a:cubicBezTo>
                    <a:pt x="14" y="14"/>
                    <a:pt x="13" y="14"/>
                    <a:pt x="14" y="14"/>
                  </a:cubicBezTo>
                  <a:cubicBezTo>
                    <a:pt x="13" y="14"/>
                    <a:pt x="13" y="14"/>
                    <a:pt x="13" y="14"/>
                  </a:cubicBezTo>
                  <a:moveTo>
                    <a:pt x="13" y="13"/>
                  </a:moveTo>
                  <a:cubicBezTo>
                    <a:pt x="13" y="13"/>
                    <a:pt x="12" y="13"/>
                    <a:pt x="13" y="13"/>
                  </a:cubicBezTo>
                  <a:cubicBezTo>
                    <a:pt x="13" y="13"/>
                    <a:pt x="13" y="13"/>
                    <a:pt x="13" y="13"/>
                  </a:cubicBezTo>
                  <a:cubicBezTo>
                    <a:pt x="13" y="13"/>
                    <a:pt x="13" y="13"/>
                    <a:pt x="13" y="13"/>
                  </a:cubicBezTo>
                  <a:moveTo>
                    <a:pt x="13" y="13"/>
                  </a:moveTo>
                  <a:cubicBezTo>
                    <a:pt x="13" y="13"/>
                    <a:pt x="13" y="13"/>
                    <a:pt x="13" y="13"/>
                  </a:cubicBezTo>
                  <a:cubicBezTo>
                    <a:pt x="13" y="13"/>
                    <a:pt x="13" y="13"/>
                    <a:pt x="13" y="13"/>
                  </a:cubicBezTo>
                  <a:cubicBezTo>
                    <a:pt x="13" y="13"/>
                    <a:pt x="13" y="13"/>
                    <a:pt x="13" y="13"/>
                  </a:cubicBezTo>
                  <a:cubicBezTo>
                    <a:pt x="13" y="13"/>
                    <a:pt x="13" y="13"/>
                    <a:pt x="13" y="12"/>
                  </a:cubicBezTo>
                  <a:cubicBezTo>
                    <a:pt x="13" y="13"/>
                    <a:pt x="13" y="12"/>
                    <a:pt x="13" y="13"/>
                  </a:cubicBezTo>
                  <a:cubicBezTo>
                    <a:pt x="13" y="13"/>
                    <a:pt x="13" y="13"/>
                    <a:pt x="13" y="13"/>
                  </a:cubicBezTo>
                  <a:cubicBezTo>
                    <a:pt x="13" y="13"/>
                    <a:pt x="13" y="13"/>
                    <a:pt x="13" y="13"/>
                  </a:cubicBezTo>
                  <a:cubicBezTo>
                    <a:pt x="13" y="14"/>
                    <a:pt x="13" y="13"/>
                    <a:pt x="13" y="13"/>
                  </a:cubicBezTo>
                  <a:cubicBezTo>
                    <a:pt x="13" y="13"/>
                    <a:pt x="14" y="13"/>
                    <a:pt x="13" y="13"/>
                  </a:cubicBezTo>
                  <a:cubicBezTo>
                    <a:pt x="13" y="13"/>
                    <a:pt x="13" y="13"/>
                    <a:pt x="13" y="13"/>
                  </a:cubicBezTo>
                  <a:moveTo>
                    <a:pt x="14" y="13"/>
                  </a:moveTo>
                  <a:cubicBezTo>
                    <a:pt x="14" y="13"/>
                    <a:pt x="14" y="13"/>
                    <a:pt x="14" y="13"/>
                  </a:cubicBezTo>
                  <a:cubicBezTo>
                    <a:pt x="14" y="13"/>
                    <a:pt x="14" y="13"/>
                    <a:pt x="14" y="13"/>
                  </a:cubicBezTo>
                  <a:cubicBezTo>
                    <a:pt x="14" y="14"/>
                    <a:pt x="14" y="13"/>
                    <a:pt x="14" y="14"/>
                  </a:cubicBezTo>
                  <a:cubicBezTo>
                    <a:pt x="14" y="14"/>
                    <a:pt x="14" y="14"/>
                    <a:pt x="14" y="14"/>
                  </a:cubicBezTo>
                  <a:cubicBezTo>
                    <a:pt x="14" y="14"/>
                    <a:pt x="15" y="13"/>
                    <a:pt x="14" y="13"/>
                  </a:cubicBezTo>
                  <a:cubicBezTo>
                    <a:pt x="14" y="13"/>
                    <a:pt x="14" y="13"/>
                    <a:pt x="14" y="13"/>
                  </a:cubicBezTo>
                  <a:moveTo>
                    <a:pt x="14" y="13"/>
                  </a:moveTo>
                  <a:cubicBezTo>
                    <a:pt x="14" y="13"/>
                    <a:pt x="14" y="13"/>
                    <a:pt x="14" y="13"/>
                  </a:cubicBezTo>
                  <a:cubicBezTo>
                    <a:pt x="14" y="13"/>
                    <a:pt x="14" y="13"/>
                    <a:pt x="14" y="13"/>
                  </a:cubicBezTo>
                  <a:cubicBezTo>
                    <a:pt x="14" y="13"/>
                    <a:pt x="14" y="13"/>
                    <a:pt x="14" y="12"/>
                  </a:cubicBezTo>
                  <a:cubicBezTo>
                    <a:pt x="14" y="13"/>
                    <a:pt x="14" y="13"/>
                    <a:pt x="14" y="13"/>
                  </a:cubicBezTo>
                  <a:cubicBezTo>
                    <a:pt x="13" y="13"/>
                    <a:pt x="13" y="13"/>
                    <a:pt x="13" y="13"/>
                  </a:cubicBezTo>
                  <a:lnTo>
                    <a:pt x="14" y="13"/>
                  </a:lnTo>
                  <a:close/>
                  <a:moveTo>
                    <a:pt x="15" y="13"/>
                  </a:moveTo>
                  <a:cubicBezTo>
                    <a:pt x="15" y="13"/>
                    <a:pt x="15" y="13"/>
                    <a:pt x="15" y="13"/>
                  </a:cubicBezTo>
                  <a:cubicBezTo>
                    <a:pt x="15" y="13"/>
                    <a:pt x="14" y="13"/>
                    <a:pt x="15" y="13"/>
                  </a:cubicBezTo>
                  <a:moveTo>
                    <a:pt x="15" y="13"/>
                  </a:moveTo>
                  <a:cubicBezTo>
                    <a:pt x="15" y="13"/>
                    <a:pt x="15" y="14"/>
                    <a:pt x="15" y="14"/>
                  </a:cubicBezTo>
                  <a:cubicBezTo>
                    <a:pt x="15" y="14"/>
                    <a:pt x="15" y="14"/>
                    <a:pt x="15" y="14"/>
                  </a:cubicBezTo>
                  <a:cubicBezTo>
                    <a:pt x="15" y="14"/>
                    <a:pt x="15" y="14"/>
                    <a:pt x="15" y="14"/>
                  </a:cubicBezTo>
                  <a:cubicBezTo>
                    <a:pt x="15" y="14"/>
                    <a:pt x="16" y="14"/>
                    <a:pt x="16" y="14"/>
                  </a:cubicBezTo>
                  <a:cubicBezTo>
                    <a:pt x="15" y="14"/>
                    <a:pt x="15" y="14"/>
                    <a:pt x="15" y="13"/>
                  </a:cubicBezTo>
                  <a:moveTo>
                    <a:pt x="15" y="13"/>
                  </a:moveTo>
                  <a:cubicBezTo>
                    <a:pt x="14" y="12"/>
                    <a:pt x="14" y="13"/>
                    <a:pt x="14" y="13"/>
                  </a:cubicBezTo>
                  <a:cubicBezTo>
                    <a:pt x="14" y="12"/>
                    <a:pt x="15" y="13"/>
                    <a:pt x="15" y="13"/>
                  </a:cubicBezTo>
                  <a:moveTo>
                    <a:pt x="15" y="13"/>
                  </a:moveTo>
                  <a:cubicBezTo>
                    <a:pt x="15" y="13"/>
                    <a:pt x="15" y="13"/>
                    <a:pt x="15" y="13"/>
                  </a:cubicBezTo>
                  <a:cubicBezTo>
                    <a:pt x="15" y="13"/>
                    <a:pt x="16" y="13"/>
                    <a:pt x="15" y="13"/>
                  </a:cubicBezTo>
                  <a:moveTo>
                    <a:pt x="15" y="13"/>
                  </a:moveTo>
                  <a:cubicBezTo>
                    <a:pt x="15" y="13"/>
                    <a:pt x="15" y="13"/>
                    <a:pt x="15" y="13"/>
                  </a:cubicBezTo>
                  <a:cubicBezTo>
                    <a:pt x="15" y="13"/>
                    <a:pt x="16" y="13"/>
                    <a:pt x="15" y="13"/>
                  </a:cubicBezTo>
                  <a:moveTo>
                    <a:pt x="15" y="12"/>
                  </a:moveTo>
                  <a:cubicBezTo>
                    <a:pt x="15" y="12"/>
                    <a:pt x="14" y="12"/>
                    <a:pt x="14" y="12"/>
                  </a:cubicBezTo>
                  <a:cubicBezTo>
                    <a:pt x="15" y="12"/>
                    <a:pt x="15" y="12"/>
                    <a:pt x="15" y="12"/>
                  </a:cubicBezTo>
                  <a:moveTo>
                    <a:pt x="14" y="11"/>
                  </a:moveTo>
                  <a:cubicBezTo>
                    <a:pt x="14" y="11"/>
                    <a:pt x="14" y="11"/>
                    <a:pt x="14" y="11"/>
                  </a:cubicBezTo>
                  <a:cubicBezTo>
                    <a:pt x="14" y="12"/>
                    <a:pt x="14" y="11"/>
                    <a:pt x="14" y="12"/>
                  </a:cubicBezTo>
                  <a:cubicBezTo>
                    <a:pt x="14" y="12"/>
                    <a:pt x="14" y="12"/>
                    <a:pt x="14" y="12"/>
                  </a:cubicBezTo>
                  <a:cubicBezTo>
                    <a:pt x="14" y="12"/>
                    <a:pt x="14" y="11"/>
                    <a:pt x="14" y="11"/>
                  </a:cubicBezTo>
                  <a:cubicBezTo>
                    <a:pt x="14" y="11"/>
                    <a:pt x="14" y="11"/>
                    <a:pt x="14" y="11"/>
                  </a:cubicBezTo>
                  <a:moveTo>
                    <a:pt x="15" y="10"/>
                  </a:moveTo>
                  <a:cubicBezTo>
                    <a:pt x="15" y="10"/>
                    <a:pt x="15" y="10"/>
                    <a:pt x="15" y="10"/>
                  </a:cubicBezTo>
                  <a:cubicBezTo>
                    <a:pt x="15" y="10"/>
                    <a:pt x="15" y="10"/>
                    <a:pt x="15" y="10"/>
                  </a:cubicBezTo>
                  <a:moveTo>
                    <a:pt x="16" y="12"/>
                  </a:moveTo>
                  <a:cubicBezTo>
                    <a:pt x="16" y="12"/>
                    <a:pt x="16" y="12"/>
                    <a:pt x="16" y="12"/>
                  </a:cubicBezTo>
                  <a:cubicBezTo>
                    <a:pt x="16" y="12"/>
                    <a:pt x="16" y="13"/>
                    <a:pt x="16" y="13"/>
                  </a:cubicBezTo>
                  <a:cubicBezTo>
                    <a:pt x="16" y="13"/>
                    <a:pt x="16" y="13"/>
                    <a:pt x="16" y="13"/>
                  </a:cubicBezTo>
                  <a:cubicBezTo>
                    <a:pt x="16" y="12"/>
                    <a:pt x="16" y="13"/>
                    <a:pt x="16" y="12"/>
                  </a:cubicBezTo>
                  <a:moveTo>
                    <a:pt x="14" y="11"/>
                  </a:moveTo>
                  <a:cubicBezTo>
                    <a:pt x="14" y="11"/>
                    <a:pt x="14" y="11"/>
                    <a:pt x="14" y="11"/>
                  </a:cubicBezTo>
                  <a:cubicBezTo>
                    <a:pt x="14" y="11"/>
                    <a:pt x="14" y="11"/>
                    <a:pt x="14" y="11"/>
                  </a:cubicBezTo>
                  <a:close/>
                  <a:moveTo>
                    <a:pt x="16" y="12"/>
                  </a:moveTo>
                  <a:cubicBezTo>
                    <a:pt x="16" y="12"/>
                    <a:pt x="16" y="12"/>
                    <a:pt x="16" y="12"/>
                  </a:cubicBezTo>
                  <a:cubicBezTo>
                    <a:pt x="16" y="12"/>
                    <a:pt x="16" y="12"/>
                    <a:pt x="16" y="12"/>
                  </a:cubicBezTo>
                  <a:cubicBezTo>
                    <a:pt x="16" y="12"/>
                    <a:pt x="16" y="12"/>
                    <a:pt x="16" y="12"/>
                  </a:cubicBezTo>
                  <a:cubicBezTo>
                    <a:pt x="16" y="12"/>
                    <a:pt x="16" y="12"/>
                    <a:pt x="17" y="12"/>
                  </a:cubicBezTo>
                  <a:cubicBezTo>
                    <a:pt x="16" y="12"/>
                    <a:pt x="16" y="12"/>
                    <a:pt x="16" y="12"/>
                  </a:cubicBezTo>
                  <a:moveTo>
                    <a:pt x="15" y="11"/>
                  </a:moveTo>
                  <a:cubicBezTo>
                    <a:pt x="15" y="11"/>
                    <a:pt x="15" y="11"/>
                    <a:pt x="15" y="11"/>
                  </a:cubicBezTo>
                  <a:cubicBezTo>
                    <a:pt x="15" y="11"/>
                    <a:pt x="15" y="11"/>
                    <a:pt x="15" y="11"/>
                  </a:cubicBezTo>
                  <a:moveTo>
                    <a:pt x="15" y="11"/>
                  </a:moveTo>
                  <a:cubicBezTo>
                    <a:pt x="15" y="10"/>
                    <a:pt x="15" y="10"/>
                    <a:pt x="15" y="10"/>
                  </a:cubicBezTo>
                  <a:cubicBezTo>
                    <a:pt x="15" y="10"/>
                    <a:pt x="15" y="10"/>
                    <a:pt x="15" y="10"/>
                  </a:cubicBezTo>
                  <a:cubicBezTo>
                    <a:pt x="15" y="10"/>
                    <a:pt x="15" y="10"/>
                    <a:pt x="15" y="10"/>
                  </a:cubicBezTo>
                  <a:cubicBezTo>
                    <a:pt x="15" y="11"/>
                    <a:pt x="15" y="10"/>
                    <a:pt x="15" y="11"/>
                  </a:cubicBezTo>
                  <a:cubicBezTo>
                    <a:pt x="15" y="11"/>
                    <a:pt x="15" y="11"/>
                    <a:pt x="15" y="11"/>
                  </a:cubicBezTo>
                  <a:cubicBezTo>
                    <a:pt x="15" y="10"/>
                    <a:pt x="14" y="10"/>
                    <a:pt x="15" y="11"/>
                  </a:cubicBezTo>
                  <a:cubicBezTo>
                    <a:pt x="15" y="11"/>
                    <a:pt x="15" y="11"/>
                    <a:pt x="15" y="11"/>
                  </a:cubicBezTo>
                  <a:cubicBezTo>
                    <a:pt x="15" y="11"/>
                    <a:pt x="15" y="11"/>
                    <a:pt x="15" y="11"/>
                  </a:cubicBezTo>
                  <a:cubicBezTo>
                    <a:pt x="15" y="11"/>
                    <a:pt x="15" y="11"/>
                    <a:pt x="15" y="11"/>
                  </a:cubicBezTo>
                  <a:moveTo>
                    <a:pt x="17" y="11"/>
                  </a:moveTo>
                  <a:cubicBezTo>
                    <a:pt x="17" y="11"/>
                    <a:pt x="17" y="11"/>
                    <a:pt x="17" y="11"/>
                  </a:cubicBezTo>
                  <a:cubicBezTo>
                    <a:pt x="17" y="11"/>
                    <a:pt x="17" y="11"/>
                    <a:pt x="17" y="12"/>
                  </a:cubicBezTo>
                  <a:cubicBezTo>
                    <a:pt x="17" y="11"/>
                    <a:pt x="17" y="12"/>
                    <a:pt x="17" y="12"/>
                  </a:cubicBezTo>
                  <a:cubicBezTo>
                    <a:pt x="16" y="11"/>
                    <a:pt x="17" y="11"/>
                    <a:pt x="16" y="11"/>
                  </a:cubicBezTo>
                  <a:cubicBezTo>
                    <a:pt x="16" y="11"/>
                    <a:pt x="16" y="11"/>
                    <a:pt x="16" y="11"/>
                  </a:cubicBezTo>
                  <a:cubicBezTo>
                    <a:pt x="16" y="11"/>
                    <a:pt x="16" y="11"/>
                    <a:pt x="16" y="12"/>
                  </a:cubicBezTo>
                  <a:cubicBezTo>
                    <a:pt x="16" y="12"/>
                    <a:pt x="16" y="11"/>
                    <a:pt x="16" y="11"/>
                  </a:cubicBezTo>
                  <a:cubicBezTo>
                    <a:pt x="16" y="12"/>
                    <a:pt x="16" y="12"/>
                    <a:pt x="17" y="12"/>
                  </a:cubicBezTo>
                  <a:cubicBezTo>
                    <a:pt x="17" y="12"/>
                    <a:pt x="17" y="12"/>
                    <a:pt x="17" y="12"/>
                  </a:cubicBezTo>
                  <a:cubicBezTo>
                    <a:pt x="17" y="12"/>
                    <a:pt x="17" y="12"/>
                    <a:pt x="17" y="12"/>
                  </a:cubicBezTo>
                  <a:cubicBezTo>
                    <a:pt x="17" y="12"/>
                    <a:pt x="17" y="12"/>
                    <a:pt x="17" y="12"/>
                  </a:cubicBezTo>
                  <a:cubicBezTo>
                    <a:pt x="17" y="12"/>
                    <a:pt x="17" y="12"/>
                    <a:pt x="17" y="11"/>
                  </a:cubicBezTo>
                  <a:moveTo>
                    <a:pt x="16" y="11"/>
                  </a:moveTo>
                  <a:cubicBezTo>
                    <a:pt x="16" y="11"/>
                    <a:pt x="16" y="11"/>
                    <a:pt x="16" y="11"/>
                  </a:cubicBezTo>
                  <a:cubicBezTo>
                    <a:pt x="16" y="11"/>
                    <a:pt x="16" y="11"/>
                    <a:pt x="16" y="11"/>
                  </a:cubicBezTo>
                  <a:cubicBezTo>
                    <a:pt x="16" y="11"/>
                    <a:pt x="16" y="11"/>
                    <a:pt x="16" y="11"/>
                  </a:cubicBezTo>
                  <a:cubicBezTo>
                    <a:pt x="16" y="11"/>
                    <a:pt x="16" y="11"/>
                    <a:pt x="16" y="11"/>
                  </a:cubicBezTo>
                  <a:cubicBezTo>
                    <a:pt x="16" y="11"/>
                    <a:pt x="16" y="11"/>
                    <a:pt x="16" y="11"/>
                  </a:cubicBezTo>
                  <a:cubicBezTo>
                    <a:pt x="16" y="11"/>
                    <a:pt x="16" y="11"/>
                    <a:pt x="16" y="11"/>
                  </a:cubicBezTo>
                  <a:cubicBezTo>
                    <a:pt x="16" y="11"/>
                    <a:pt x="16" y="11"/>
                    <a:pt x="16" y="11"/>
                  </a:cubicBezTo>
                  <a:cubicBezTo>
                    <a:pt x="16" y="11"/>
                    <a:pt x="16" y="11"/>
                    <a:pt x="17" y="11"/>
                  </a:cubicBezTo>
                  <a:cubicBezTo>
                    <a:pt x="16" y="11"/>
                    <a:pt x="16" y="11"/>
                    <a:pt x="16" y="11"/>
                  </a:cubicBezTo>
                  <a:moveTo>
                    <a:pt x="16" y="10"/>
                  </a:moveTo>
                  <a:cubicBezTo>
                    <a:pt x="16" y="10"/>
                    <a:pt x="16" y="10"/>
                    <a:pt x="16" y="10"/>
                  </a:cubicBezTo>
                  <a:cubicBezTo>
                    <a:pt x="16" y="10"/>
                    <a:pt x="16" y="10"/>
                    <a:pt x="16" y="10"/>
                  </a:cubicBezTo>
                  <a:cubicBezTo>
                    <a:pt x="16" y="10"/>
                    <a:pt x="16" y="10"/>
                    <a:pt x="16" y="9"/>
                  </a:cubicBezTo>
                  <a:cubicBezTo>
                    <a:pt x="15" y="9"/>
                    <a:pt x="16" y="10"/>
                    <a:pt x="16" y="10"/>
                  </a:cubicBezTo>
                  <a:cubicBezTo>
                    <a:pt x="16" y="10"/>
                    <a:pt x="16" y="10"/>
                    <a:pt x="16" y="10"/>
                  </a:cubicBezTo>
                  <a:cubicBezTo>
                    <a:pt x="16" y="10"/>
                    <a:pt x="16" y="10"/>
                    <a:pt x="16" y="10"/>
                  </a:cubicBezTo>
                  <a:cubicBezTo>
                    <a:pt x="16" y="10"/>
                    <a:pt x="16" y="10"/>
                    <a:pt x="16" y="10"/>
                  </a:cubicBezTo>
                  <a:cubicBezTo>
                    <a:pt x="16" y="10"/>
                    <a:pt x="16" y="11"/>
                    <a:pt x="16" y="10"/>
                  </a:cubicBezTo>
                  <a:cubicBezTo>
                    <a:pt x="16" y="10"/>
                    <a:pt x="16" y="10"/>
                    <a:pt x="16" y="10"/>
                  </a:cubicBezTo>
                  <a:moveTo>
                    <a:pt x="17" y="10"/>
                  </a:moveTo>
                  <a:cubicBezTo>
                    <a:pt x="17" y="10"/>
                    <a:pt x="17" y="11"/>
                    <a:pt x="17" y="11"/>
                  </a:cubicBezTo>
                  <a:cubicBezTo>
                    <a:pt x="17" y="11"/>
                    <a:pt x="17" y="11"/>
                    <a:pt x="17" y="10"/>
                  </a:cubicBezTo>
                  <a:moveTo>
                    <a:pt x="17" y="10"/>
                  </a:move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9"/>
                  </a:cubicBezTo>
                  <a:cubicBezTo>
                    <a:pt x="17" y="9"/>
                    <a:pt x="17" y="10"/>
                    <a:pt x="16" y="9"/>
                  </a:cubicBezTo>
                  <a:cubicBezTo>
                    <a:pt x="16" y="9"/>
                    <a:pt x="16" y="9"/>
                    <a:pt x="16" y="9"/>
                  </a:cubicBezTo>
                  <a:cubicBezTo>
                    <a:pt x="16" y="9"/>
                    <a:pt x="16" y="9"/>
                    <a:pt x="16" y="9"/>
                  </a:cubicBezTo>
                  <a:cubicBezTo>
                    <a:pt x="16" y="10"/>
                    <a:pt x="16" y="9"/>
                    <a:pt x="17" y="10"/>
                  </a:cubicBezTo>
                  <a:cubicBezTo>
                    <a:pt x="16" y="10"/>
                    <a:pt x="16" y="10"/>
                    <a:pt x="16" y="10"/>
                  </a:cubicBezTo>
                  <a:cubicBezTo>
                    <a:pt x="17" y="10"/>
                    <a:pt x="17" y="10"/>
                    <a:pt x="17" y="10"/>
                  </a:cubicBezTo>
                  <a:cubicBezTo>
                    <a:pt x="17" y="10"/>
                    <a:pt x="17" y="10"/>
                    <a:pt x="17" y="10"/>
                  </a:cubicBezTo>
                  <a:cubicBezTo>
                    <a:pt x="17" y="10"/>
                    <a:pt x="17" y="10"/>
                    <a:pt x="17" y="10"/>
                  </a:cubicBezTo>
                  <a:moveTo>
                    <a:pt x="18" y="10"/>
                  </a:moveTo>
                  <a:cubicBezTo>
                    <a:pt x="17" y="10"/>
                    <a:pt x="18" y="10"/>
                    <a:pt x="18" y="10"/>
                  </a:cubicBezTo>
                  <a:cubicBezTo>
                    <a:pt x="17" y="10"/>
                    <a:pt x="17" y="10"/>
                    <a:pt x="17" y="10"/>
                  </a:cubicBezTo>
                  <a:cubicBezTo>
                    <a:pt x="17" y="10"/>
                    <a:pt x="17" y="11"/>
                    <a:pt x="17" y="11"/>
                  </a:cubicBezTo>
                  <a:cubicBezTo>
                    <a:pt x="17" y="10"/>
                    <a:pt x="18" y="10"/>
                    <a:pt x="18" y="10"/>
                  </a:cubicBezTo>
                  <a:close/>
                  <a:moveTo>
                    <a:pt x="19" y="10"/>
                  </a:moveTo>
                  <a:cubicBezTo>
                    <a:pt x="18" y="9"/>
                    <a:pt x="18" y="9"/>
                    <a:pt x="18" y="9"/>
                  </a:cubicBezTo>
                  <a:cubicBezTo>
                    <a:pt x="18" y="9"/>
                    <a:pt x="18" y="10"/>
                    <a:pt x="18" y="10"/>
                  </a:cubicBezTo>
                  <a:cubicBezTo>
                    <a:pt x="18" y="10"/>
                    <a:pt x="19" y="10"/>
                    <a:pt x="19" y="10"/>
                  </a:cubicBezTo>
                  <a:moveTo>
                    <a:pt x="18" y="9"/>
                  </a:moveTo>
                  <a:cubicBezTo>
                    <a:pt x="18" y="9"/>
                    <a:pt x="18" y="9"/>
                    <a:pt x="18" y="9"/>
                  </a:cubicBezTo>
                  <a:cubicBezTo>
                    <a:pt x="18" y="9"/>
                    <a:pt x="19" y="9"/>
                    <a:pt x="18" y="9"/>
                  </a:cubicBezTo>
                  <a:moveTo>
                    <a:pt x="19" y="8"/>
                  </a:moveTo>
                  <a:cubicBezTo>
                    <a:pt x="19" y="7"/>
                    <a:pt x="19" y="8"/>
                    <a:pt x="19" y="8"/>
                  </a:cubicBezTo>
                  <a:cubicBezTo>
                    <a:pt x="19" y="8"/>
                    <a:pt x="19" y="8"/>
                    <a:pt x="19" y="8"/>
                  </a:cubicBezTo>
                  <a:moveTo>
                    <a:pt x="19" y="9"/>
                  </a:moveTo>
                  <a:cubicBezTo>
                    <a:pt x="19" y="8"/>
                    <a:pt x="19" y="8"/>
                    <a:pt x="19" y="9"/>
                  </a:cubicBezTo>
                  <a:cubicBezTo>
                    <a:pt x="19" y="9"/>
                    <a:pt x="19" y="9"/>
                    <a:pt x="19" y="9"/>
                  </a:cubicBezTo>
                  <a:moveTo>
                    <a:pt x="21" y="10"/>
                  </a:moveTo>
                  <a:cubicBezTo>
                    <a:pt x="21" y="10"/>
                    <a:pt x="20" y="9"/>
                    <a:pt x="20" y="9"/>
                  </a:cubicBezTo>
                  <a:cubicBezTo>
                    <a:pt x="20" y="10"/>
                    <a:pt x="20" y="10"/>
                    <a:pt x="20" y="10"/>
                  </a:cubicBezTo>
                  <a:cubicBezTo>
                    <a:pt x="21" y="10"/>
                    <a:pt x="21" y="10"/>
                    <a:pt x="21" y="10"/>
                  </a:cubicBezTo>
                  <a:moveTo>
                    <a:pt x="21" y="9"/>
                  </a:moveTo>
                  <a:cubicBezTo>
                    <a:pt x="21" y="9"/>
                    <a:pt x="20" y="9"/>
                    <a:pt x="21" y="10"/>
                  </a:cubicBezTo>
                  <a:cubicBezTo>
                    <a:pt x="21" y="10"/>
                    <a:pt x="21" y="10"/>
                    <a:pt x="21" y="10"/>
                  </a:cubicBezTo>
                  <a:cubicBezTo>
                    <a:pt x="21" y="10"/>
                    <a:pt x="21" y="10"/>
                    <a:pt x="21" y="9"/>
                  </a:cubicBezTo>
                  <a:cubicBezTo>
                    <a:pt x="21" y="10"/>
                    <a:pt x="21" y="9"/>
                    <a:pt x="21" y="9"/>
                  </a:cubicBezTo>
                  <a:moveTo>
                    <a:pt x="21" y="9"/>
                  </a:moveTo>
                  <a:cubicBezTo>
                    <a:pt x="21" y="9"/>
                    <a:pt x="21" y="9"/>
                    <a:pt x="21" y="9"/>
                  </a:cubicBezTo>
                  <a:cubicBezTo>
                    <a:pt x="21" y="10"/>
                    <a:pt x="21" y="9"/>
                    <a:pt x="21" y="10"/>
                  </a:cubicBezTo>
                  <a:cubicBezTo>
                    <a:pt x="21" y="10"/>
                    <a:pt x="21" y="10"/>
                    <a:pt x="21" y="9"/>
                  </a:cubicBezTo>
                  <a:moveTo>
                    <a:pt x="21" y="8"/>
                  </a:moveTo>
                  <a:cubicBezTo>
                    <a:pt x="21" y="8"/>
                    <a:pt x="21" y="8"/>
                    <a:pt x="21" y="8"/>
                  </a:cubicBezTo>
                  <a:cubicBezTo>
                    <a:pt x="21" y="8"/>
                    <a:pt x="21" y="9"/>
                    <a:pt x="21" y="8"/>
                  </a:cubicBezTo>
                  <a:moveTo>
                    <a:pt x="20" y="11"/>
                  </a:moveTo>
                  <a:cubicBezTo>
                    <a:pt x="20" y="11"/>
                    <a:pt x="20" y="11"/>
                    <a:pt x="20" y="11"/>
                  </a:cubicBezTo>
                  <a:cubicBezTo>
                    <a:pt x="20" y="11"/>
                    <a:pt x="20" y="11"/>
                    <a:pt x="20" y="11"/>
                  </a:cubicBezTo>
                  <a:moveTo>
                    <a:pt x="21" y="11"/>
                  </a:moveTo>
                  <a:cubicBezTo>
                    <a:pt x="21" y="11"/>
                    <a:pt x="20" y="11"/>
                    <a:pt x="20" y="11"/>
                  </a:cubicBezTo>
                  <a:cubicBezTo>
                    <a:pt x="21" y="11"/>
                    <a:pt x="21" y="11"/>
                    <a:pt x="21" y="11"/>
                  </a:cubicBezTo>
                  <a:cubicBezTo>
                    <a:pt x="21" y="11"/>
                    <a:pt x="21" y="11"/>
                    <a:pt x="21" y="11"/>
                  </a:cubicBezTo>
                  <a:moveTo>
                    <a:pt x="21" y="12"/>
                  </a:moveTo>
                  <a:cubicBezTo>
                    <a:pt x="21" y="12"/>
                    <a:pt x="21" y="11"/>
                    <a:pt x="21" y="11"/>
                  </a:cubicBezTo>
                  <a:cubicBezTo>
                    <a:pt x="21" y="12"/>
                    <a:pt x="21" y="12"/>
                    <a:pt x="21" y="12"/>
                  </a:cubicBezTo>
                  <a:moveTo>
                    <a:pt x="21" y="11"/>
                  </a:moveTo>
                  <a:cubicBezTo>
                    <a:pt x="21" y="11"/>
                    <a:pt x="21" y="11"/>
                    <a:pt x="21" y="11"/>
                  </a:cubicBezTo>
                  <a:cubicBezTo>
                    <a:pt x="21" y="11"/>
                    <a:pt x="21" y="12"/>
                    <a:pt x="21" y="11"/>
                  </a:cubicBezTo>
                  <a:moveTo>
                    <a:pt x="22" y="11"/>
                  </a:moveTo>
                  <a:cubicBezTo>
                    <a:pt x="22" y="11"/>
                    <a:pt x="22" y="11"/>
                    <a:pt x="22" y="11"/>
                  </a:cubicBezTo>
                  <a:cubicBezTo>
                    <a:pt x="22" y="11"/>
                    <a:pt x="22" y="11"/>
                    <a:pt x="22" y="11"/>
                  </a:cubicBezTo>
                  <a:cubicBezTo>
                    <a:pt x="22" y="11"/>
                    <a:pt x="22" y="11"/>
                    <a:pt x="22" y="11"/>
                  </a:cubicBezTo>
                  <a:moveTo>
                    <a:pt x="22" y="12"/>
                  </a:moveTo>
                  <a:cubicBezTo>
                    <a:pt x="22" y="12"/>
                    <a:pt x="22" y="12"/>
                    <a:pt x="22" y="12"/>
                  </a:cubicBezTo>
                  <a:cubicBezTo>
                    <a:pt x="22" y="12"/>
                    <a:pt x="22" y="12"/>
                    <a:pt x="22" y="12"/>
                  </a:cubicBezTo>
                  <a:cubicBezTo>
                    <a:pt x="22" y="11"/>
                    <a:pt x="22" y="12"/>
                    <a:pt x="22" y="11"/>
                  </a:cubicBezTo>
                  <a:cubicBezTo>
                    <a:pt x="22" y="11"/>
                    <a:pt x="22" y="12"/>
                    <a:pt x="22" y="11"/>
                  </a:cubicBezTo>
                  <a:cubicBezTo>
                    <a:pt x="22" y="11"/>
                    <a:pt x="21" y="11"/>
                    <a:pt x="21" y="11"/>
                  </a:cubicBezTo>
                  <a:cubicBezTo>
                    <a:pt x="21" y="11"/>
                    <a:pt x="22" y="11"/>
                    <a:pt x="21" y="11"/>
                  </a:cubicBezTo>
                  <a:cubicBezTo>
                    <a:pt x="21" y="11"/>
                    <a:pt x="21" y="11"/>
                    <a:pt x="21" y="11"/>
                  </a:cubicBezTo>
                  <a:cubicBezTo>
                    <a:pt x="21" y="11"/>
                    <a:pt x="21" y="11"/>
                    <a:pt x="21" y="11"/>
                  </a:cubicBezTo>
                  <a:cubicBezTo>
                    <a:pt x="21" y="11"/>
                    <a:pt x="21" y="12"/>
                    <a:pt x="21" y="11"/>
                  </a:cubicBezTo>
                  <a:cubicBezTo>
                    <a:pt x="21" y="11"/>
                    <a:pt x="21" y="11"/>
                    <a:pt x="21" y="11"/>
                  </a:cubicBezTo>
                  <a:cubicBezTo>
                    <a:pt x="21" y="11"/>
                    <a:pt x="21" y="11"/>
                    <a:pt x="21" y="11"/>
                  </a:cubicBezTo>
                  <a:cubicBezTo>
                    <a:pt x="21" y="11"/>
                    <a:pt x="21" y="11"/>
                    <a:pt x="21" y="11"/>
                  </a:cubicBezTo>
                  <a:cubicBezTo>
                    <a:pt x="21" y="11"/>
                    <a:pt x="21" y="11"/>
                    <a:pt x="21" y="11"/>
                  </a:cubicBezTo>
                  <a:cubicBezTo>
                    <a:pt x="21" y="11"/>
                    <a:pt x="21" y="11"/>
                    <a:pt x="21" y="11"/>
                  </a:cubicBezTo>
                  <a:cubicBezTo>
                    <a:pt x="21" y="12"/>
                    <a:pt x="21" y="12"/>
                    <a:pt x="21" y="12"/>
                  </a:cubicBezTo>
                  <a:cubicBezTo>
                    <a:pt x="22" y="12"/>
                    <a:pt x="22" y="12"/>
                    <a:pt x="22" y="12"/>
                  </a:cubicBezTo>
                  <a:cubicBezTo>
                    <a:pt x="21" y="12"/>
                    <a:pt x="21" y="12"/>
                    <a:pt x="21" y="12"/>
                  </a:cubicBezTo>
                  <a:cubicBezTo>
                    <a:pt x="21" y="12"/>
                    <a:pt x="21" y="12"/>
                    <a:pt x="22" y="12"/>
                  </a:cubicBezTo>
                  <a:cubicBezTo>
                    <a:pt x="21" y="12"/>
                    <a:pt x="21" y="12"/>
                    <a:pt x="21" y="12"/>
                  </a:cubicBezTo>
                  <a:cubicBezTo>
                    <a:pt x="22" y="12"/>
                    <a:pt x="22" y="12"/>
                    <a:pt x="22" y="12"/>
                  </a:cubicBezTo>
                  <a:cubicBezTo>
                    <a:pt x="22" y="12"/>
                    <a:pt x="22" y="12"/>
                    <a:pt x="22" y="12"/>
                  </a:cubicBezTo>
                  <a:cubicBezTo>
                    <a:pt x="22" y="12"/>
                    <a:pt x="22" y="12"/>
                    <a:pt x="21" y="11"/>
                  </a:cubicBezTo>
                  <a:cubicBezTo>
                    <a:pt x="21" y="11"/>
                    <a:pt x="22" y="12"/>
                    <a:pt x="22" y="12"/>
                  </a:cubicBezTo>
                  <a:cubicBezTo>
                    <a:pt x="22" y="12"/>
                    <a:pt x="22" y="11"/>
                    <a:pt x="22" y="12"/>
                  </a:cubicBezTo>
                  <a:cubicBezTo>
                    <a:pt x="22" y="12"/>
                    <a:pt x="22" y="12"/>
                    <a:pt x="22" y="12"/>
                  </a:cubicBezTo>
                  <a:cubicBezTo>
                    <a:pt x="22" y="12"/>
                    <a:pt x="22" y="12"/>
                    <a:pt x="22" y="12"/>
                  </a:cubicBezTo>
                  <a:moveTo>
                    <a:pt x="22" y="10"/>
                  </a:moveTo>
                  <a:cubicBezTo>
                    <a:pt x="22" y="9"/>
                    <a:pt x="22" y="9"/>
                    <a:pt x="22" y="9"/>
                  </a:cubicBezTo>
                  <a:cubicBezTo>
                    <a:pt x="22" y="9"/>
                    <a:pt x="22" y="9"/>
                    <a:pt x="22" y="9"/>
                  </a:cubicBezTo>
                  <a:cubicBezTo>
                    <a:pt x="22" y="10"/>
                    <a:pt x="22" y="10"/>
                    <a:pt x="22" y="10"/>
                  </a:cubicBezTo>
                  <a:cubicBezTo>
                    <a:pt x="22" y="9"/>
                    <a:pt x="22" y="9"/>
                    <a:pt x="22" y="9"/>
                  </a:cubicBezTo>
                  <a:cubicBezTo>
                    <a:pt x="22" y="9"/>
                    <a:pt x="22" y="9"/>
                    <a:pt x="22" y="9"/>
                  </a:cubicBezTo>
                  <a:cubicBezTo>
                    <a:pt x="22" y="10"/>
                    <a:pt x="22" y="9"/>
                    <a:pt x="22" y="10"/>
                  </a:cubicBezTo>
                  <a:cubicBezTo>
                    <a:pt x="22" y="10"/>
                    <a:pt x="22" y="10"/>
                    <a:pt x="22" y="10"/>
                  </a:cubicBezTo>
                  <a:moveTo>
                    <a:pt x="23" y="9"/>
                  </a:moveTo>
                  <a:cubicBezTo>
                    <a:pt x="23" y="9"/>
                    <a:pt x="23" y="9"/>
                    <a:pt x="23" y="9"/>
                  </a:cubicBezTo>
                  <a:cubicBezTo>
                    <a:pt x="23" y="9"/>
                    <a:pt x="23" y="9"/>
                    <a:pt x="23" y="9"/>
                  </a:cubicBezTo>
                  <a:cubicBezTo>
                    <a:pt x="23" y="9"/>
                    <a:pt x="23" y="9"/>
                    <a:pt x="23" y="9"/>
                  </a:cubicBezTo>
                  <a:cubicBezTo>
                    <a:pt x="23" y="9"/>
                    <a:pt x="23" y="9"/>
                    <a:pt x="23" y="9"/>
                  </a:cubicBezTo>
                  <a:cubicBezTo>
                    <a:pt x="23" y="9"/>
                    <a:pt x="23" y="9"/>
                    <a:pt x="23" y="9"/>
                  </a:cubicBezTo>
                  <a:cubicBezTo>
                    <a:pt x="23" y="9"/>
                    <a:pt x="23" y="9"/>
                    <a:pt x="23" y="9"/>
                  </a:cubicBezTo>
                  <a:cubicBezTo>
                    <a:pt x="23" y="9"/>
                    <a:pt x="23" y="9"/>
                    <a:pt x="23" y="9"/>
                  </a:cubicBezTo>
                  <a:cubicBezTo>
                    <a:pt x="23" y="9"/>
                    <a:pt x="22" y="9"/>
                    <a:pt x="22" y="9"/>
                  </a:cubicBezTo>
                  <a:cubicBezTo>
                    <a:pt x="23" y="9"/>
                    <a:pt x="23" y="9"/>
                    <a:pt x="23" y="10"/>
                  </a:cubicBezTo>
                  <a:cubicBezTo>
                    <a:pt x="23" y="10"/>
                    <a:pt x="23" y="10"/>
                    <a:pt x="23" y="9"/>
                  </a:cubicBezTo>
                  <a:cubicBezTo>
                    <a:pt x="23" y="9"/>
                    <a:pt x="23" y="10"/>
                    <a:pt x="23" y="9"/>
                  </a:cubicBezTo>
                  <a:moveTo>
                    <a:pt x="24" y="12"/>
                  </a:moveTo>
                  <a:cubicBezTo>
                    <a:pt x="24" y="13"/>
                    <a:pt x="24" y="12"/>
                    <a:pt x="23" y="13"/>
                  </a:cubicBezTo>
                  <a:cubicBezTo>
                    <a:pt x="23" y="13"/>
                    <a:pt x="24" y="13"/>
                    <a:pt x="24" y="13"/>
                  </a:cubicBezTo>
                  <a:lnTo>
                    <a:pt x="24" y="12"/>
                  </a:lnTo>
                  <a:close/>
                  <a:moveTo>
                    <a:pt x="24" y="11"/>
                  </a:moveTo>
                  <a:cubicBezTo>
                    <a:pt x="24" y="10"/>
                    <a:pt x="24" y="10"/>
                    <a:pt x="24" y="10"/>
                  </a:cubicBezTo>
                  <a:cubicBezTo>
                    <a:pt x="24" y="11"/>
                    <a:pt x="24" y="11"/>
                    <a:pt x="24" y="11"/>
                  </a:cubicBezTo>
                  <a:moveTo>
                    <a:pt x="24" y="10"/>
                  </a:moveTo>
                  <a:cubicBezTo>
                    <a:pt x="24" y="10"/>
                    <a:pt x="24" y="9"/>
                    <a:pt x="24" y="9"/>
                  </a:cubicBezTo>
                  <a:cubicBezTo>
                    <a:pt x="24" y="9"/>
                    <a:pt x="24" y="9"/>
                    <a:pt x="24" y="9"/>
                  </a:cubicBezTo>
                  <a:cubicBezTo>
                    <a:pt x="24" y="9"/>
                    <a:pt x="24" y="9"/>
                    <a:pt x="24" y="10"/>
                  </a:cubicBezTo>
                  <a:cubicBezTo>
                    <a:pt x="24" y="9"/>
                    <a:pt x="24" y="9"/>
                    <a:pt x="24" y="9"/>
                  </a:cubicBezTo>
                  <a:cubicBezTo>
                    <a:pt x="24" y="9"/>
                    <a:pt x="24" y="9"/>
                    <a:pt x="23" y="10"/>
                  </a:cubicBezTo>
                  <a:cubicBezTo>
                    <a:pt x="24" y="10"/>
                    <a:pt x="24" y="10"/>
                    <a:pt x="24" y="9"/>
                  </a:cubicBezTo>
                  <a:cubicBezTo>
                    <a:pt x="24" y="9"/>
                    <a:pt x="24" y="10"/>
                    <a:pt x="24" y="10"/>
                  </a:cubicBezTo>
                  <a:cubicBezTo>
                    <a:pt x="24" y="9"/>
                    <a:pt x="24" y="10"/>
                    <a:pt x="24" y="10"/>
                  </a:cubicBezTo>
                  <a:moveTo>
                    <a:pt x="24" y="9"/>
                  </a:moveTo>
                  <a:cubicBezTo>
                    <a:pt x="24" y="9"/>
                    <a:pt x="24" y="9"/>
                    <a:pt x="24" y="9"/>
                  </a:cubicBezTo>
                  <a:cubicBezTo>
                    <a:pt x="24" y="9"/>
                    <a:pt x="24" y="10"/>
                    <a:pt x="25" y="10"/>
                  </a:cubicBezTo>
                  <a:cubicBezTo>
                    <a:pt x="25" y="10"/>
                    <a:pt x="25" y="9"/>
                    <a:pt x="24" y="9"/>
                  </a:cubicBezTo>
                  <a:moveTo>
                    <a:pt x="30" y="20"/>
                  </a:moveTo>
                  <a:cubicBezTo>
                    <a:pt x="30" y="20"/>
                    <a:pt x="30" y="20"/>
                    <a:pt x="30" y="20"/>
                  </a:cubicBezTo>
                  <a:cubicBezTo>
                    <a:pt x="30" y="20"/>
                    <a:pt x="30" y="20"/>
                    <a:pt x="30" y="20"/>
                  </a:cubicBezTo>
                  <a:cubicBezTo>
                    <a:pt x="30" y="20"/>
                    <a:pt x="30" y="20"/>
                    <a:pt x="30" y="20"/>
                  </a:cubicBezTo>
                  <a:moveTo>
                    <a:pt x="32" y="19"/>
                  </a:moveTo>
                  <a:cubicBezTo>
                    <a:pt x="32" y="19"/>
                    <a:pt x="32" y="19"/>
                    <a:pt x="33" y="19"/>
                  </a:cubicBezTo>
                  <a:cubicBezTo>
                    <a:pt x="33" y="19"/>
                    <a:pt x="33" y="19"/>
                    <a:pt x="32" y="19"/>
                  </a:cubicBezTo>
                  <a:moveTo>
                    <a:pt x="29" y="19"/>
                  </a:moveTo>
                  <a:cubicBezTo>
                    <a:pt x="29" y="19"/>
                    <a:pt x="29" y="19"/>
                    <a:pt x="29" y="19"/>
                  </a:cubicBezTo>
                  <a:cubicBezTo>
                    <a:pt x="29" y="19"/>
                    <a:pt x="30" y="18"/>
                    <a:pt x="29" y="19"/>
                  </a:cubicBezTo>
                  <a:moveTo>
                    <a:pt x="29" y="18"/>
                  </a:moveTo>
                  <a:cubicBezTo>
                    <a:pt x="29" y="18"/>
                    <a:pt x="29" y="19"/>
                    <a:pt x="29" y="18"/>
                  </a:cubicBezTo>
                  <a:cubicBezTo>
                    <a:pt x="29" y="18"/>
                    <a:pt x="29" y="18"/>
                    <a:pt x="29" y="18"/>
                  </a:cubicBezTo>
                  <a:moveTo>
                    <a:pt x="28" y="16"/>
                  </a:moveTo>
                  <a:cubicBezTo>
                    <a:pt x="28" y="16"/>
                    <a:pt x="28" y="16"/>
                    <a:pt x="28" y="16"/>
                  </a:cubicBezTo>
                  <a:cubicBezTo>
                    <a:pt x="28" y="16"/>
                    <a:pt x="28" y="16"/>
                    <a:pt x="28" y="16"/>
                  </a:cubicBezTo>
                  <a:cubicBezTo>
                    <a:pt x="28" y="16"/>
                    <a:pt x="28" y="16"/>
                    <a:pt x="28" y="16"/>
                  </a:cubicBezTo>
                  <a:moveTo>
                    <a:pt x="29" y="14"/>
                  </a:moveTo>
                  <a:cubicBezTo>
                    <a:pt x="29" y="14"/>
                    <a:pt x="29" y="14"/>
                    <a:pt x="29" y="14"/>
                  </a:cubicBezTo>
                  <a:cubicBezTo>
                    <a:pt x="29" y="14"/>
                    <a:pt x="29" y="14"/>
                    <a:pt x="29" y="14"/>
                  </a:cubicBezTo>
                  <a:cubicBezTo>
                    <a:pt x="29" y="14"/>
                    <a:pt x="29" y="14"/>
                    <a:pt x="29" y="14"/>
                  </a:cubicBezTo>
                  <a:moveTo>
                    <a:pt x="27" y="15"/>
                  </a:moveTo>
                  <a:cubicBezTo>
                    <a:pt x="27" y="15"/>
                    <a:pt x="27" y="15"/>
                    <a:pt x="27" y="15"/>
                  </a:cubicBezTo>
                  <a:cubicBezTo>
                    <a:pt x="27" y="15"/>
                    <a:pt x="27" y="15"/>
                    <a:pt x="27" y="15"/>
                  </a:cubicBezTo>
                  <a:cubicBezTo>
                    <a:pt x="27" y="15"/>
                    <a:pt x="27" y="15"/>
                    <a:pt x="27" y="15"/>
                  </a:cubicBezTo>
                  <a:cubicBezTo>
                    <a:pt x="27" y="15"/>
                    <a:pt x="27" y="15"/>
                    <a:pt x="27" y="15"/>
                  </a:cubicBezTo>
                  <a:moveTo>
                    <a:pt x="26" y="14"/>
                  </a:moveTo>
                  <a:cubicBezTo>
                    <a:pt x="26" y="14"/>
                    <a:pt x="26" y="14"/>
                    <a:pt x="26" y="14"/>
                  </a:cubicBezTo>
                  <a:cubicBezTo>
                    <a:pt x="26" y="14"/>
                    <a:pt x="26" y="14"/>
                    <a:pt x="26" y="14"/>
                  </a:cubicBezTo>
                  <a:moveTo>
                    <a:pt x="27" y="12"/>
                  </a:moveTo>
                  <a:cubicBezTo>
                    <a:pt x="27" y="12"/>
                    <a:pt x="27" y="12"/>
                    <a:pt x="27" y="12"/>
                  </a:cubicBezTo>
                  <a:cubicBezTo>
                    <a:pt x="27" y="12"/>
                    <a:pt x="27" y="12"/>
                    <a:pt x="27" y="12"/>
                  </a:cubicBezTo>
                  <a:moveTo>
                    <a:pt x="26" y="13"/>
                  </a:moveTo>
                  <a:cubicBezTo>
                    <a:pt x="26" y="13"/>
                    <a:pt x="26" y="14"/>
                    <a:pt x="26" y="13"/>
                  </a:cubicBezTo>
                  <a:cubicBezTo>
                    <a:pt x="26" y="13"/>
                    <a:pt x="26" y="13"/>
                    <a:pt x="26" y="13"/>
                  </a:cubicBezTo>
                  <a:moveTo>
                    <a:pt x="26" y="13"/>
                  </a:moveTo>
                  <a:cubicBezTo>
                    <a:pt x="26" y="13"/>
                    <a:pt x="26" y="13"/>
                    <a:pt x="26" y="13"/>
                  </a:cubicBezTo>
                  <a:cubicBezTo>
                    <a:pt x="26" y="13"/>
                    <a:pt x="26" y="12"/>
                    <a:pt x="26" y="13"/>
                  </a:cubicBezTo>
                  <a:moveTo>
                    <a:pt x="26" y="11"/>
                  </a:moveTo>
                  <a:cubicBezTo>
                    <a:pt x="25" y="11"/>
                    <a:pt x="25" y="12"/>
                    <a:pt x="26" y="12"/>
                  </a:cubicBezTo>
                  <a:cubicBezTo>
                    <a:pt x="26" y="11"/>
                    <a:pt x="26" y="11"/>
                    <a:pt x="26" y="11"/>
                  </a:cubicBezTo>
                  <a:moveTo>
                    <a:pt x="24" y="13"/>
                  </a:moveTo>
                  <a:cubicBezTo>
                    <a:pt x="24" y="13"/>
                    <a:pt x="25" y="13"/>
                    <a:pt x="25" y="13"/>
                  </a:cubicBezTo>
                  <a:cubicBezTo>
                    <a:pt x="25" y="13"/>
                    <a:pt x="25" y="13"/>
                    <a:pt x="25" y="13"/>
                  </a:cubicBezTo>
                  <a:cubicBezTo>
                    <a:pt x="24" y="13"/>
                    <a:pt x="25" y="13"/>
                    <a:pt x="24" y="13"/>
                  </a:cubicBezTo>
                  <a:moveTo>
                    <a:pt x="25" y="10"/>
                  </a:moveTo>
                  <a:cubicBezTo>
                    <a:pt x="25" y="10"/>
                    <a:pt x="25" y="10"/>
                    <a:pt x="25" y="9"/>
                  </a:cubicBezTo>
                  <a:cubicBezTo>
                    <a:pt x="25" y="9"/>
                    <a:pt x="25" y="9"/>
                    <a:pt x="25" y="9"/>
                  </a:cubicBezTo>
                  <a:cubicBezTo>
                    <a:pt x="25" y="9"/>
                    <a:pt x="25" y="10"/>
                    <a:pt x="25" y="10"/>
                  </a:cubicBezTo>
                  <a:moveTo>
                    <a:pt x="26" y="10"/>
                  </a:moveTo>
                  <a:cubicBezTo>
                    <a:pt x="26" y="9"/>
                    <a:pt x="26" y="10"/>
                    <a:pt x="25" y="9"/>
                  </a:cubicBezTo>
                  <a:cubicBezTo>
                    <a:pt x="25" y="9"/>
                    <a:pt x="25" y="10"/>
                    <a:pt x="25" y="9"/>
                  </a:cubicBezTo>
                  <a:cubicBezTo>
                    <a:pt x="25" y="9"/>
                    <a:pt x="25" y="9"/>
                    <a:pt x="25" y="9"/>
                  </a:cubicBezTo>
                  <a:cubicBezTo>
                    <a:pt x="25" y="9"/>
                    <a:pt x="25" y="9"/>
                    <a:pt x="25" y="10"/>
                  </a:cubicBezTo>
                  <a:cubicBezTo>
                    <a:pt x="25" y="10"/>
                    <a:pt x="25" y="10"/>
                    <a:pt x="25" y="10"/>
                  </a:cubicBezTo>
                  <a:cubicBezTo>
                    <a:pt x="25" y="10"/>
                    <a:pt x="26" y="10"/>
                    <a:pt x="26" y="10"/>
                  </a:cubicBezTo>
                  <a:moveTo>
                    <a:pt x="27" y="11"/>
                  </a:moveTo>
                  <a:cubicBezTo>
                    <a:pt x="27" y="11"/>
                    <a:pt x="27" y="11"/>
                    <a:pt x="27" y="10"/>
                  </a:cubicBezTo>
                  <a:cubicBezTo>
                    <a:pt x="27" y="10"/>
                    <a:pt x="27" y="10"/>
                    <a:pt x="27" y="10"/>
                  </a:cubicBezTo>
                  <a:cubicBezTo>
                    <a:pt x="27" y="11"/>
                    <a:pt x="27" y="11"/>
                    <a:pt x="27" y="11"/>
                  </a:cubicBezTo>
                  <a:moveTo>
                    <a:pt x="28" y="11"/>
                  </a:moveTo>
                  <a:cubicBezTo>
                    <a:pt x="28" y="11"/>
                    <a:pt x="28" y="11"/>
                    <a:pt x="28" y="11"/>
                  </a:cubicBezTo>
                  <a:cubicBezTo>
                    <a:pt x="28" y="11"/>
                    <a:pt x="28" y="11"/>
                    <a:pt x="28" y="11"/>
                  </a:cubicBezTo>
                  <a:close/>
                  <a:moveTo>
                    <a:pt x="28" y="11"/>
                  </a:moveTo>
                  <a:cubicBezTo>
                    <a:pt x="28" y="11"/>
                    <a:pt x="28" y="10"/>
                    <a:pt x="28" y="10"/>
                  </a:cubicBezTo>
                  <a:cubicBezTo>
                    <a:pt x="28" y="11"/>
                    <a:pt x="28" y="11"/>
                    <a:pt x="28" y="11"/>
                  </a:cubicBezTo>
                  <a:cubicBezTo>
                    <a:pt x="28" y="11"/>
                    <a:pt x="28" y="11"/>
                    <a:pt x="28" y="11"/>
                  </a:cubicBezTo>
                  <a:close/>
                  <a:moveTo>
                    <a:pt x="30" y="12"/>
                  </a:moveTo>
                  <a:cubicBezTo>
                    <a:pt x="30" y="12"/>
                    <a:pt x="30" y="12"/>
                    <a:pt x="30" y="12"/>
                  </a:cubicBezTo>
                  <a:cubicBezTo>
                    <a:pt x="30" y="12"/>
                    <a:pt x="30" y="12"/>
                    <a:pt x="30" y="12"/>
                  </a:cubicBezTo>
                  <a:close/>
                  <a:moveTo>
                    <a:pt x="34" y="23"/>
                  </a:moveTo>
                  <a:cubicBezTo>
                    <a:pt x="33" y="23"/>
                    <a:pt x="33" y="23"/>
                    <a:pt x="33" y="23"/>
                  </a:cubicBezTo>
                  <a:cubicBezTo>
                    <a:pt x="33" y="23"/>
                    <a:pt x="33" y="23"/>
                    <a:pt x="33" y="23"/>
                  </a:cubicBezTo>
                  <a:cubicBezTo>
                    <a:pt x="33" y="23"/>
                    <a:pt x="34" y="23"/>
                    <a:pt x="34" y="23"/>
                  </a:cubicBezTo>
                  <a:moveTo>
                    <a:pt x="34" y="24"/>
                  </a:moveTo>
                  <a:cubicBezTo>
                    <a:pt x="34" y="24"/>
                    <a:pt x="34" y="24"/>
                    <a:pt x="34" y="24"/>
                  </a:cubicBezTo>
                  <a:cubicBezTo>
                    <a:pt x="34" y="24"/>
                    <a:pt x="34" y="24"/>
                    <a:pt x="34" y="24"/>
                  </a:cubicBezTo>
                  <a:cubicBezTo>
                    <a:pt x="34" y="24"/>
                    <a:pt x="34" y="24"/>
                    <a:pt x="34" y="24"/>
                  </a:cubicBezTo>
                  <a:moveTo>
                    <a:pt x="23" y="27"/>
                  </a:moveTo>
                  <a:cubicBezTo>
                    <a:pt x="23" y="27"/>
                    <a:pt x="23" y="28"/>
                    <a:pt x="24" y="27"/>
                  </a:cubicBezTo>
                  <a:cubicBezTo>
                    <a:pt x="24" y="27"/>
                    <a:pt x="23" y="27"/>
                    <a:pt x="23" y="27"/>
                  </a:cubicBezTo>
                  <a:moveTo>
                    <a:pt x="23" y="27"/>
                  </a:moveTo>
                  <a:cubicBezTo>
                    <a:pt x="23" y="27"/>
                    <a:pt x="23" y="27"/>
                    <a:pt x="23" y="27"/>
                  </a:cubicBezTo>
                  <a:cubicBezTo>
                    <a:pt x="23" y="27"/>
                    <a:pt x="23" y="27"/>
                    <a:pt x="23" y="27"/>
                  </a:cubicBezTo>
                  <a:cubicBezTo>
                    <a:pt x="23" y="27"/>
                    <a:pt x="23" y="26"/>
                    <a:pt x="23" y="26"/>
                  </a:cubicBezTo>
                  <a:cubicBezTo>
                    <a:pt x="23" y="26"/>
                    <a:pt x="23" y="27"/>
                    <a:pt x="23" y="27"/>
                  </a:cubicBezTo>
                  <a:cubicBezTo>
                    <a:pt x="23" y="26"/>
                    <a:pt x="23" y="26"/>
                    <a:pt x="23" y="27"/>
                  </a:cubicBezTo>
                  <a:moveTo>
                    <a:pt x="22" y="27"/>
                  </a:moveTo>
                  <a:cubicBezTo>
                    <a:pt x="22" y="27"/>
                    <a:pt x="22" y="28"/>
                    <a:pt x="22" y="27"/>
                  </a:cubicBezTo>
                  <a:cubicBezTo>
                    <a:pt x="22" y="27"/>
                    <a:pt x="22" y="27"/>
                    <a:pt x="22" y="27"/>
                  </a:cubicBezTo>
                  <a:moveTo>
                    <a:pt x="10" y="29"/>
                  </a:moveTo>
                  <a:cubicBezTo>
                    <a:pt x="10" y="29"/>
                    <a:pt x="10" y="29"/>
                    <a:pt x="10" y="29"/>
                  </a:cubicBezTo>
                  <a:close/>
                  <a:moveTo>
                    <a:pt x="11" y="29"/>
                  </a:moveTo>
                  <a:cubicBezTo>
                    <a:pt x="11" y="28"/>
                    <a:pt x="11" y="28"/>
                    <a:pt x="11" y="28"/>
                  </a:cubicBezTo>
                  <a:cubicBezTo>
                    <a:pt x="11" y="29"/>
                    <a:pt x="11" y="29"/>
                    <a:pt x="11" y="29"/>
                  </a:cubicBezTo>
                  <a:moveTo>
                    <a:pt x="13" y="36"/>
                  </a:moveTo>
                  <a:cubicBezTo>
                    <a:pt x="13" y="36"/>
                    <a:pt x="13" y="36"/>
                    <a:pt x="13" y="36"/>
                  </a:cubicBezTo>
                  <a:cubicBezTo>
                    <a:pt x="13" y="36"/>
                    <a:pt x="13" y="36"/>
                    <a:pt x="13" y="36"/>
                  </a:cubicBezTo>
                  <a:cubicBezTo>
                    <a:pt x="13" y="36"/>
                    <a:pt x="13" y="36"/>
                    <a:pt x="13" y="36"/>
                  </a:cubicBezTo>
                  <a:moveTo>
                    <a:pt x="14" y="37"/>
                  </a:moveTo>
                  <a:cubicBezTo>
                    <a:pt x="14" y="36"/>
                    <a:pt x="14" y="36"/>
                    <a:pt x="14" y="36"/>
                  </a:cubicBezTo>
                  <a:cubicBezTo>
                    <a:pt x="14" y="36"/>
                    <a:pt x="14" y="36"/>
                    <a:pt x="14" y="36"/>
                  </a:cubicBezTo>
                  <a:cubicBezTo>
                    <a:pt x="14" y="36"/>
                    <a:pt x="14" y="36"/>
                    <a:pt x="14" y="36"/>
                  </a:cubicBezTo>
                  <a:cubicBezTo>
                    <a:pt x="14" y="36"/>
                    <a:pt x="14" y="36"/>
                    <a:pt x="14" y="36"/>
                  </a:cubicBezTo>
                  <a:cubicBezTo>
                    <a:pt x="14" y="36"/>
                    <a:pt x="14" y="36"/>
                    <a:pt x="14" y="37"/>
                  </a:cubicBezTo>
                  <a:moveTo>
                    <a:pt x="13" y="27"/>
                  </a:moveTo>
                  <a:cubicBezTo>
                    <a:pt x="13" y="27"/>
                    <a:pt x="12" y="27"/>
                    <a:pt x="12" y="27"/>
                  </a:cubicBezTo>
                  <a:cubicBezTo>
                    <a:pt x="13" y="27"/>
                    <a:pt x="12" y="27"/>
                    <a:pt x="13" y="27"/>
                  </a:cubicBezTo>
                  <a:cubicBezTo>
                    <a:pt x="13" y="27"/>
                    <a:pt x="13" y="27"/>
                    <a:pt x="13" y="27"/>
                  </a:cubicBezTo>
                  <a:cubicBezTo>
                    <a:pt x="13" y="27"/>
                    <a:pt x="13" y="27"/>
                    <a:pt x="13" y="27"/>
                  </a:cubicBezTo>
                  <a:moveTo>
                    <a:pt x="14" y="36"/>
                  </a:moveTo>
                  <a:cubicBezTo>
                    <a:pt x="14" y="36"/>
                    <a:pt x="14" y="36"/>
                    <a:pt x="14" y="36"/>
                  </a:cubicBezTo>
                  <a:cubicBezTo>
                    <a:pt x="14" y="36"/>
                    <a:pt x="14" y="36"/>
                    <a:pt x="15" y="36"/>
                  </a:cubicBezTo>
                  <a:cubicBezTo>
                    <a:pt x="15" y="36"/>
                    <a:pt x="14" y="36"/>
                    <a:pt x="14" y="36"/>
                  </a:cubicBezTo>
                  <a:moveTo>
                    <a:pt x="15" y="35"/>
                  </a:moveTo>
                  <a:cubicBezTo>
                    <a:pt x="15" y="35"/>
                    <a:pt x="15" y="35"/>
                    <a:pt x="15" y="36"/>
                  </a:cubicBezTo>
                  <a:cubicBezTo>
                    <a:pt x="15" y="36"/>
                    <a:pt x="15" y="35"/>
                    <a:pt x="15" y="35"/>
                  </a:cubicBezTo>
                  <a:moveTo>
                    <a:pt x="16" y="27"/>
                  </a:moveTo>
                  <a:cubicBezTo>
                    <a:pt x="16" y="27"/>
                    <a:pt x="16" y="27"/>
                    <a:pt x="16" y="27"/>
                  </a:cubicBezTo>
                  <a:cubicBezTo>
                    <a:pt x="16" y="27"/>
                    <a:pt x="16" y="26"/>
                    <a:pt x="16" y="27"/>
                  </a:cubicBezTo>
                  <a:moveTo>
                    <a:pt x="19" y="29"/>
                  </a:moveTo>
                  <a:cubicBezTo>
                    <a:pt x="19" y="30"/>
                    <a:pt x="19" y="30"/>
                    <a:pt x="19" y="30"/>
                  </a:cubicBezTo>
                  <a:cubicBezTo>
                    <a:pt x="19" y="30"/>
                    <a:pt x="19" y="30"/>
                    <a:pt x="19" y="30"/>
                  </a:cubicBezTo>
                  <a:cubicBezTo>
                    <a:pt x="19" y="29"/>
                    <a:pt x="19" y="29"/>
                    <a:pt x="19" y="29"/>
                  </a:cubicBezTo>
                  <a:moveTo>
                    <a:pt x="24" y="29"/>
                  </a:moveTo>
                  <a:cubicBezTo>
                    <a:pt x="24" y="29"/>
                    <a:pt x="24" y="29"/>
                    <a:pt x="24" y="29"/>
                  </a:cubicBezTo>
                  <a:cubicBezTo>
                    <a:pt x="24" y="29"/>
                    <a:pt x="24" y="29"/>
                    <a:pt x="24" y="29"/>
                  </a:cubicBezTo>
                  <a:moveTo>
                    <a:pt x="25" y="29"/>
                  </a:moveTo>
                  <a:cubicBezTo>
                    <a:pt x="25" y="29"/>
                    <a:pt x="25" y="29"/>
                    <a:pt x="24" y="29"/>
                  </a:cubicBezTo>
                  <a:cubicBezTo>
                    <a:pt x="24" y="29"/>
                    <a:pt x="25" y="30"/>
                    <a:pt x="25" y="29"/>
                  </a:cubicBezTo>
                  <a:moveTo>
                    <a:pt x="25" y="28"/>
                  </a:moveTo>
                  <a:cubicBezTo>
                    <a:pt x="25" y="28"/>
                    <a:pt x="25" y="28"/>
                    <a:pt x="25" y="28"/>
                  </a:cubicBezTo>
                  <a:cubicBezTo>
                    <a:pt x="25" y="28"/>
                    <a:pt x="25" y="28"/>
                    <a:pt x="25" y="28"/>
                  </a:cubicBezTo>
                  <a:moveTo>
                    <a:pt x="26" y="29"/>
                  </a:moveTo>
                  <a:cubicBezTo>
                    <a:pt x="26" y="29"/>
                    <a:pt x="26" y="29"/>
                    <a:pt x="26" y="29"/>
                  </a:cubicBezTo>
                  <a:cubicBezTo>
                    <a:pt x="26" y="29"/>
                    <a:pt x="26" y="29"/>
                    <a:pt x="26" y="29"/>
                  </a:cubicBezTo>
                  <a:cubicBezTo>
                    <a:pt x="26" y="29"/>
                    <a:pt x="26" y="29"/>
                    <a:pt x="26" y="29"/>
                  </a:cubicBezTo>
                  <a:cubicBezTo>
                    <a:pt x="26" y="29"/>
                    <a:pt x="25" y="29"/>
                    <a:pt x="25" y="29"/>
                  </a:cubicBezTo>
                  <a:cubicBezTo>
                    <a:pt x="25" y="29"/>
                    <a:pt x="25" y="29"/>
                    <a:pt x="25" y="29"/>
                  </a:cubicBezTo>
                  <a:cubicBezTo>
                    <a:pt x="25" y="29"/>
                    <a:pt x="25" y="29"/>
                    <a:pt x="25" y="29"/>
                  </a:cubicBezTo>
                  <a:cubicBezTo>
                    <a:pt x="25" y="29"/>
                    <a:pt x="25" y="29"/>
                    <a:pt x="25" y="29"/>
                  </a:cubicBezTo>
                  <a:cubicBezTo>
                    <a:pt x="25" y="29"/>
                    <a:pt x="26" y="29"/>
                    <a:pt x="26" y="29"/>
                  </a:cubicBezTo>
                  <a:cubicBezTo>
                    <a:pt x="26" y="29"/>
                    <a:pt x="26" y="29"/>
                    <a:pt x="26" y="29"/>
                  </a:cubicBezTo>
                  <a:cubicBezTo>
                    <a:pt x="26" y="29"/>
                    <a:pt x="26" y="29"/>
                    <a:pt x="26" y="29"/>
                  </a:cubicBezTo>
                  <a:cubicBezTo>
                    <a:pt x="26" y="29"/>
                    <a:pt x="27" y="30"/>
                    <a:pt x="26" y="29"/>
                  </a:cubicBezTo>
                  <a:moveTo>
                    <a:pt x="31" y="29"/>
                  </a:moveTo>
                  <a:cubicBezTo>
                    <a:pt x="31" y="29"/>
                    <a:pt x="31" y="29"/>
                    <a:pt x="31" y="29"/>
                  </a:cubicBezTo>
                  <a:cubicBezTo>
                    <a:pt x="31" y="29"/>
                    <a:pt x="31" y="29"/>
                    <a:pt x="31" y="29"/>
                  </a:cubicBezTo>
                  <a:cubicBezTo>
                    <a:pt x="31" y="29"/>
                    <a:pt x="31" y="29"/>
                    <a:pt x="31" y="29"/>
                  </a:cubicBezTo>
                  <a:cubicBezTo>
                    <a:pt x="31" y="29"/>
                    <a:pt x="31" y="29"/>
                    <a:pt x="31" y="29"/>
                  </a:cubicBezTo>
                  <a:cubicBezTo>
                    <a:pt x="31" y="29"/>
                    <a:pt x="31" y="29"/>
                    <a:pt x="31" y="29"/>
                  </a:cubicBezTo>
                  <a:cubicBezTo>
                    <a:pt x="31" y="30"/>
                    <a:pt x="31" y="29"/>
                    <a:pt x="31" y="29"/>
                  </a:cubicBezTo>
                  <a:cubicBezTo>
                    <a:pt x="31" y="29"/>
                    <a:pt x="32" y="30"/>
                    <a:pt x="31" y="29"/>
                  </a:cubicBezTo>
                  <a:moveTo>
                    <a:pt x="32" y="26"/>
                  </a:moveTo>
                  <a:cubicBezTo>
                    <a:pt x="32" y="26"/>
                    <a:pt x="32" y="25"/>
                    <a:pt x="32" y="26"/>
                  </a:cubicBezTo>
                  <a:cubicBezTo>
                    <a:pt x="32" y="26"/>
                    <a:pt x="32" y="26"/>
                    <a:pt x="32" y="26"/>
                  </a:cubicBezTo>
                  <a:moveTo>
                    <a:pt x="33" y="26"/>
                  </a:moveTo>
                  <a:cubicBezTo>
                    <a:pt x="33" y="27"/>
                    <a:pt x="32" y="26"/>
                    <a:pt x="32" y="26"/>
                  </a:cubicBezTo>
                  <a:cubicBezTo>
                    <a:pt x="32" y="26"/>
                    <a:pt x="32" y="26"/>
                    <a:pt x="33" y="26"/>
                  </a:cubicBezTo>
                  <a:moveTo>
                    <a:pt x="33" y="27"/>
                  </a:moveTo>
                  <a:cubicBezTo>
                    <a:pt x="33" y="27"/>
                    <a:pt x="33" y="27"/>
                    <a:pt x="33" y="27"/>
                  </a:cubicBezTo>
                  <a:cubicBezTo>
                    <a:pt x="33" y="27"/>
                    <a:pt x="34" y="28"/>
                    <a:pt x="33" y="27"/>
                  </a:cubicBezTo>
                  <a:moveTo>
                    <a:pt x="31" y="29"/>
                  </a:moveTo>
                  <a:cubicBezTo>
                    <a:pt x="31" y="29"/>
                    <a:pt x="32" y="29"/>
                    <a:pt x="32" y="30"/>
                  </a:cubicBezTo>
                  <a:cubicBezTo>
                    <a:pt x="32" y="30"/>
                    <a:pt x="32" y="30"/>
                    <a:pt x="32" y="30"/>
                  </a:cubicBezTo>
                  <a:cubicBezTo>
                    <a:pt x="32" y="30"/>
                    <a:pt x="31" y="29"/>
                    <a:pt x="31" y="29"/>
                  </a:cubicBezTo>
                  <a:moveTo>
                    <a:pt x="39" y="36"/>
                  </a:moveTo>
                  <a:cubicBezTo>
                    <a:pt x="38" y="35"/>
                    <a:pt x="38" y="35"/>
                    <a:pt x="38" y="36"/>
                  </a:cubicBezTo>
                  <a:cubicBezTo>
                    <a:pt x="38" y="36"/>
                    <a:pt x="39" y="36"/>
                    <a:pt x="39" y="36"/>
                  </a:cubicBezTo>
                  <a:moveTo>
                    <a:pt x="40" y="36"/>
                  </a:moveTo>
                  <a:cubicBezTo>
                    <a:pt x="40" y="36"/>
                    <a:pt x="40" y="36"/>
                    <a:pt x="40" y="35"/>
                  </a:cubicBezTo>
                  <a:cubicBezTo>
                    <a:pt x="40" y="36"/>
                    <a:pt x="40" y="36"/>
                    <a:pt x="40" y="36"/>
                  </a:cubicBezTo>
                  <a:cubicBezTo>
                    <a:pt x="40" y="36"/>
                    <a:pt x="41" y="36"/>
                    <a:pt x="40" y="36"/>
                  </a:cubicBezTo>
                  <a:moveTo>
                    <a:pt x="43" y="36"/>
                  </a:moveTo>
                  <a:cubicBezTo>
                    <a:pt x="43" y="36"/>
                    <a:pt x="43" y="36"/>
                    <a:pt x="43" y="36"/>
                  </a:cubicBezTo>
                  <a:cubicBezTo>
                    <a:pt x="44" y="37"/>
                    <a:pt x="44" y="36"/>
                    <a:pt x="43" y="36"/>
                  </a:cubicBezTo>
                  <a:moveTo>
                    <a:pt x="35" y="29"/>
                  </a:moveTo>
                  <a:cubicBezTo>
                    <a:pt x="35" y="29"/>
                    <a:pt x="35" y="29"/>
                    <a:pt x="35" y="29"/>
                  </a:cubicBezTo>
                  <a:cubicBezTo>
                    <a:pt x="35" y="29"/>
                    <a:pt x="35" y="29"/>
                    <a:pt x="35" y="29"/>
                  </a:cubicBezTo>
                  <a:cubicBezTo>
                    <a:pt x="35" y="28"/>
                    <a:pt x="35" y="29"/>
                    <a:pt x="35" y="29"/>
                  </a:cubicBezTo>
                  <a:cubicBezTo>
                    <a:pt x="35" y="29"/>
                    <a:pt x="35" y="28"/>
                    <a:pt x="34" y="28"/>
                  </a:cubicBezTo>
                  <a:cubicBezTo>
                    <a:pt x="35" y="29"/>
                    <a:pt x="34" y="28"/>
                    <a:pt x="35" y="29"/>
                  </a:cubicBezTo>
                  <a:cubicBezTo>
                    <a:pt x="35" y="29"/>
                    <a:pt x="35" y="29"/>
                    <a:pt x="34" y="29"/>
                  </a:cubicBezTo>
                  <a:cubicBezTo>
                    <a:pt x="34" y="28"/>
                    <a:pt x="35" y="29"/>
                    <a:pt x="34" y="28"/>
                  </a:cubicBezTo>
                  <a:cubicBezTo>
                    <a:pt x="34" y="28"/>
                    <a:pt x="34" y="28"/>
                    <a:pt x="34" y="28"/>
                  </a:cubicBezTo>
                  <a:cubicBezTo>
                    <a:pt x="34" y="28"/>
                    <a:pt x="35" y="29"/>
                    <a:pt x="34" y="28"/>
                  </a:cubicBezTo>
                  <a:cubicBezTo>
                    <a:pt x="34" y="28"/>
                    <a:pt x="34" y="28"/>
                    <a:pt x="34" y="28"/>
                  </a:cubicBezTo>
                  <a:cubicBezTo>
                    <a:pt x="34" y="29"/>
                    <a:pt x="33" y="28"/>
                    <a:pt x="34" y="28"/>
                  </a:cubicBezTo>
                  <a:cubicBezTo>
                    <a:pt x="34" y="29"/>
                    <a:pt x="34" y="28"/>
                    <a:pt x="34" y="29"/>
                  </a:cubicBezTo>
                  <a:cubicBezTo>
                    <a:pt x="34" y="29"/>
                    <a:pt x="34" y="28"/>
                    <a:pt x="34" y="29"/>
                  </a:cubicBezTo>
                  <a:cubicBezTo>
                    <a:pt x="34" y="29"/>
                    <a:pt x="34" y="28"/>
                    <a:pt x="34" y="28"/>
                  </a:cubicBezTo>
                  <a:cubicBezTo>
                    <a:pt x="33" y="28"/>
                    <a:pt x="33" y="28"/>
                    <a:pt x="33" y="28"/>
                  </a:cubicBezTo>
                  <a:cubicBezTo>
                    <a:pt x="33" y="28"/>
                    <a:pt x="33" y="28"/>
                    <a:pt x="33" y="28"/>
                  </a:cubicBezTo>
                  <a:cubicBezTo>
                    <a:pt x="33" y="28"/>
                    <a:pt x="33" y="28"/>
                    <a:pt x="33" y="28"/>
                  </a:cubicBezTo>
                  <a:cubicBezTo>
                    <a:pt x="33" y="28"/>
                    <a:pt x="33" y="28"/>
                    <a:pt x="33" y="28"/>
                  </a:cubicBezTo>
                  <a:cubicBezTo>
                    <a:pt x="33" y="28"/>
                    <a:pt x="33" y="28"/>
                    <a:pt x="33" y="28"/>
                  </a:cubicBezTo>
                  <a:cubicBezTo>
                    <a:pt x="33" y="28"/>
                    <a:pt x="33" y="29"/>
                    <a:pt x="33" y="29"/>
                  </a:cubicBezTo>
                  <a:cubicBezTo>
                    <a:pt x="33" y="29"/>
                    <a:pt x="33" y="28"/>
                    <a:pt x="33" y="29"/>
                  </a:cubicBezTo>
                  <a:cubicBezTo>
                    <a:pt x="33" y="29"/>
                    <a:pt x="33" y="29"/>
                    <a:pt x="33" y="29"/>
                  </a:cubicBezTo>
                  <a:cubicBezTo>
                    <a:pt x="33" y="29"/>
                    <a:pt x="33" y="29"/>
                    <a:pt x="32" y="29"/>
                  </a:cubicBezTo>
                  <a:cubicBezTo>
                    <a:pt x="32" y="29"/>
                    <a:pt x="33" y="29"/>
                    <a:pt x="32" y="29"/>
                  </a:cubicBezTo>
                  <a:cubicBezTo>
                    <a:pt x="32" y="29"/>
                    <a:pt x="32" y="29"/>
                    <a:pt x="31" y="29"/>
                  </a:cubicBezTo>
                  <a:cubicBezTo>
                    <a:pt x="32" y="30"/>
                    <a:pt x="32" y="29"/>
                    <a:pt x="32" y="29"/>
                  </a:cubicBezTo>
                  <a:cubicBezTo>
                    <a:pt x="32" y="29"/>
                    <a:pt x="33" y="30"/>
                    <a:pt x="33" y="30"/>
                  </a:cubicBezTo>
                  <a:cubicBezTo>
                    <a:pt x="33" y="29"/>
                    <a:pt x="33" y="29"/>
                    <a:pt x="33" y="29"/>
                  </a:cubicBezTo>
                  <a:cubicBezTo>
                    <a:pt x="33" y="30"/>
                    <a:pt x="33" y="29"/>
                    <a:pt x="33" y="29"/>
                  </a:cubicBezTo>
                  <a:cubicBezTo>
                    <a:pt x="34" y="29"/>
                    <a:pt x="34" y="30"/>
                    <a:pt x="34" y="30"/>
                  </a:cubicBezTo>
                  <a:cubicBezTo>
                    <a:pt x="34" y="29"/>
                    <a:pt x="34" y="29"/>
                    <a:pt x="34" y="29"/>
                  </a:cubicBezTo>
                  <a:cubicBezTo>
                    <a:pt x="34" y="29"/>
                    <a:pt x="34" y="29"/>
                    <a:pt x="34" y="29"/>
                  </a:cubicBezTo>
                  <a:cubicBezTo>
                    <a:pt x="34" y="29"/>
                    <a:pt x="35" y="29"/>
                    <a:pt x="35" y="30"/>
                  </a:cubicBezTo>
                  <a:cubicBezTo>
                    <a:pt x="34" y="29"/>
                    <a:pt x="35" y="29"/>
                    <a:pt x="35" y="29"/>
                  </a:cubicBezTo>
                  <a:cubicBezTo>
                    <a:pt x="35" y="29"/>
                    <a:pt x="35" y="29"/>
                    <a:pt x="35" y="30"/>
                  </a:cubicBezTo>
                  <a:cubicBezTo>
                    <a:pt x="35" y="29"/>
                    <a:pt x="35" y="30"/>
                    <a:pt x="35" y="30"/>
                  </a:cubicBezTo>
                  <a:cubicBezTo>
                    <a:pt x="35" y="29"/>
                    <a:pt x="35" y="30"/>
                    <a:pt x="35" y="29"/>
                  </a:cubicBezTo>
                  <a:cubicBezTo>
                    <a:pt x="35" y="29"/>
                    <a:pt x="35" y="29"/>
                    <a:pt x="35" y="29"/>
                  </a:cubicBezTo>
                  <a:cubicBezTo>
                    <a:pt x="35" y="29"/>
                    <a:pt x="35" y="29"/>
                    <a:pt x="35" y="29"/>
                  </a:cubicBezTo>
                  <a:cubicBezTo>
                    <a:pt x="35" y="29"/>
                    <a:pt x="35" y="29"/>
                    <a:pt x="35" y="29"/>
                  </a:cubicBezTo>
                  <a:cubicBezTo>
                    <a:pt x="35" y="29"/>
                    <a:pt x="36" y="29"/>
                    <a:pt x="35" y="29"/>
                  </a:cubicBezTo>
                  <a:cubicBezTo>
                    <a:pt x="36" y="29"/>
                    <a:pt x="36" y="29"/>
                    <a:pt x="36" y="29"/>
                  </a:cubicBezTo>
                  <a:cubicBezTo>
                    <a:pt x="36" y="30"/>
                    <a:pt x="36" y="29"/>
                    <a:pt x="36" y="29"/>
                  </a:cubicBezTo>
                  <a:cubicBezTo>
                    <a:pt x="36" y="29"/>
                    <a:pt x="36" y="29"/>
                    <a:pt x="36" y="29"/>
                  </a:cubicBezTo>
                  <a:cubicBezTo>
                    <a:pt x="36" y="29"/>
                    <a:pt x="36" y="29"/>
                    <a:pt x="37" y="30"/>
                  </a:cubicBezTo>
                  <a:cubicBezTo>
                    <a:pt x="37" y="30"/>
                    <a:pt x="37" y="30"/>
                    <a:pt x="37" y="30"/>
                  </a:cubicBezTo>
                  <a:cubicBezTo>
                    <a:pt x="37" y="30"/>
                    <a:pt x="36" y="30"/>
                    <a:pt x="36" y="29"/>
                  </a:cubicBezTo>
                  <a:cubicBezTo>
                    <a:pt x="36" y="30"/>
                    <a:pt x="37" y="30"/>
                    <a:pt x="37" y="30"/>
                  </a:cubicBezTo>
                  <a:cubicBezTo>
                    <a:pt x="36" y="29"/>
                    <a:pt x="36" y="30"/>
                    <a:pt x="36" y="29"/>
                  </a:cubicBezTo>
                  <a:cubicBezTo>
                    <a:pt x="36" y="29"/>
                    <a:pt x="36" y="29"/>
                    <a:pt x="36" y="29"/>
                  </a:cubicBezTo>
                  <a:cubicBezTo>
                    <a:pt x="36" y="29"/>
                    <a:pt x="36" y="29"/>
                    <a:pt x="36" y="29"/>
                  </a:cubicBezTo>
                  <a:cubicBezTo>
                    <a:pt x="36" y="28"/>
                    <a:pt x="35" y="28"/>
                    <a:pt x="35" y="29"/>
                  </a:cubicBezTo>
                  <a:moveTo>
                    <a:pt x="36" y="28"/>
                  </a:moveTo>
                  <a:cubicBezTo>
                    <a:pt x="37" y="29"/>
                    <a:pt x="37" y="29"/>
                    <a:pt x="36" y="29"/>
                  </a:cubicBezTo>
                  <a:cubicBezTo>
                    <a:pt x="36" y="28"/>
                    <a:pt x="36" y="28"/>
                    <a:pt x="36" y="28"/>
                  </a:cubicBezTo>
                  <a:moveTo>
                    <a:pt x="33" y="25"/>
                  </a:moveTo>
                  <a:cubicBezTo>
                    <a:pt x="33" y="25"/>
                    <a:pt x="33" y="25"/>
                    <a:pt x="33" y="25"/>
                  </a:cubicBezTo>
                  <a:cubicBezTo>
                    <a:pt x="33" y="25"/>
                    <a:pt x="34" y="26"/>
                    <a:pt x="33" y="26"/>
                  </a:cubicBezTo>
                  <a:cubicBezTo>
                    <a:pt x="33" y="26"/>
                    <a:pt x="33" y="26"/>
                    <a:pt x="33" y="26"/>
                  </a:cubicBezTo>
                  <a:cubicBezTo>
                    <a:pt x="33" y="25"/>
                    <a:pt x="33" y="25"/>
                    <a:pt x="33" y="25"/>
                  </a:cubicBezTo>
                  <a:moveTo>
                    <a:pt x="34" y="26"/>
                  </a:moveTo>
                  <a:cubicBezTo>
                    <a:pt x="34" y="26"/>
                    <a:pt x="34" y="26"/>
                    <a:pt x="35" y="26"/>
                  </a:cubicBezTo>
                  <a:cubicBezTo>
                    <a:pt x="35" y="27"/>
                    <a:pt x="35" y="26"/>
                    <a:pt x="34" y="26"/>
                  </a:cubicBezTo>
                  <a:moveTo>
                    <a:pt x="35" y="27"/>
                  </a:moveTo>
                  <a:cubicBezTo>
                    <a:pt x="35" y="26"/>
                    <a:pt x="35" y="26"/>
                    <a:pt x="35" y="26"/>
                  </a:cubicBezTo>
                  <a:cubicBezTo>
                    <a:pt x="35" y="27"/>
                    <a:pt x="35" y="27"/>
                    <a:pt x="35" y="27"/>
                  </a:cubicBezTo>
                  <a:moveTo>
                    <a:pt x="43" y="32"/>
                  </a:moveTo>
                  <a:cubicBezTo>
                    <a:pt x="42" y="32"/>
                    <a:pt x="43" y="32"/>
                    <a:pt x="43" y="33"/>
                  </a:cubicBezTo>
                  <a:cubicBezTo>
                    <a:pt x="43" y="32"/>
                    <a:pt x="43" y="32"/>
                    <a:pt x="43" y="32"/>
                  </a:cubicBezTo>
                  <a:moveTo>
                    <a:pt x="43" y="32"/>
                  </a:moveTo>
                  <a:cubicBezTo>
                    <a:pt x="44" y="33"/>
                    <a:pt x="44" y="33"/>
                    <a:pt x="44" y="32"/>
                  </a:cubicBezTo>
                  <a:cubicBezTo>
                    <a:pt x="43" y="32"/>
                    <a:pt x="43" y="32"/>
                    <a:pt x="43" y="32"/>
                  </a:cubicBezTo>
                  <a:moveTo>
                    <a:pt x="42" y="31"/>
                  </a:moveTo>
                  <a:cubicBezTo>
                    <a:pt x="42" y="31"/>
                    <a:pt x="42" y="31"/>
                    <a:pt x="43" y="32"/>
                  </a:cubicBezTo>
                  <a:cubicBezTo>
                    <a:pt x="43" y="32"/>
                    <a:pt x="43" y="31"/>
                    <a:pt x="42" y="31"/>
                  </a:cubicBezTo>
                  <a:moveTo>
                    <a:pt x="36" y="26"/>
                  </a:moveTo>
                  <a:cubicBezTo>
                    <a:pt x="36" y="26"/>
                    <a:pt x="37" y="27"/>
                    <a:pt x="36" y="27"/>
                  </a:cubicBezTo>
                  <a:cubicBezTo>
                    <a:pt x="36" y="27"/>
                    <a:pt x="36" y="27"/>
                    <a:pt x="37" y="27"/>
                  </a:cubicBezTo>
                  <a:cubicBezTo>
                    <a:pt x="37" y="27"/>
                    <a:pt x="36" y="27"/>
                    <a:pt x="37" y="27"/>
                  </a:cubicBezTo>
                  <a:cubicBezTo>
                    <a:pt x="37" y="27"/>
                    <a:pt x="37" y="27"/>
                    <a:pt x="37" y="27"/>
                  </a:cubicBezTo>
                  <a:cubicBezTo>
                    <a:pt x="36" y="27"/>
                    <a:pt x="37" y="27"/>
                    <a:pt x="36" y="26"/>
                  </a:cubicBezTo>
                  <a:moveTo>
                    <a:pt x="42" y="30"/>
                  </a:moveTo>
                  <a:cubicBezTo>
                    <a:pt x="42" y="31"/>
                    <a:pt x="42" y="30"/>
                    <a:pt x="42" y="31"/>
                  </a:cubicBezTo>
                  <a:cubicBezTo>
                    <a:pt x="42" y="31"/>
                    <a:pt x="43" y="31"/>
                    <a:pt x="43" y="31"/>
                  </a:cubicBezTo>
                  <a:cubicBezTo>
                    <a:pt x="43" y="31"/>
                    <a:pt x="42" y="31"/>
                    <a:pt x="42" y="30"/>
                  </a:cubicBezTo>
                  <a:moveTo>
                    <a:pt x="36" y="25"/>
                  </a:moveTo>
                  <a:cubicBezTo>
                    <a:pt x="36" y="26"/>
                    <a:pt x="35" y="25"/>
                    <a:pt x="36" y="26"/>
                  </a:cubicBezTo>
                  <a:cubicBezTo>
                    <a:pt x="36" y="26"/>
                    <a:pt x="36" y="26"/>
                    <a:pt x="36" y="26"/>
                  </a:cubicBezTo>
                  <a:cubicBezTo>
                    <a:pt x="36" y="26"/>
                    <a:pt x="36" y="26"/>
                    <a:pt x="36" y="25"/>
                  </a:cubicBezTo>
                  <a:cubicBezTo>
                    <a:pt x="36" y="25"/>
                    <a:pt x="36" y="25"/>
                    <a:pt x="36" y="25"/>
                  </a:cubicBezTo>
                  <a:moveTo>
                    <a:pt x="37" y="25"/>
                  </a:moveTo>
                  <a:cubicBezTo>
                    <a:pt x="36" y="25"/>
                    <a:pt x="37" y="26"/>
                    <a:pt x="37" y="26"/>
                  </a:cubicBezTo>
                  <a:cubicBezTo>
                    <a:pt x="37" y="26"/>
                    <a:pt x="37" y="25"/>
                    <a:pt x="37" y="25"/>
                  </a:cubicBezTo>
                  <a:moveTo>
                    <a:pt x="36" y="23"/>
                  </a:moveTo>
                  <a:cubicBezTo>
                    <a:pt x="36" y="24"/>
                    <a:pt x="36" y="23"/>
                    <a:pt x="36" y="23"/>
                  </a:cubicBezTo>
                  <a:cubicBezTo>
                    <a:pt x="36" y="23"/>
                    <a:pt x="36" y="24"/>
                    <a:pt x="36" y="24"/>
                  </a:cubicBezTo>
                  <a:cubicBezTo>
                    <a:pt x="36" y="24"/>
                    <a:pt x="36" y="24"/>
                    <a:pt x="36" y="23"/>
                  </a:cubicBezTo>
                  <a:cubicBezTo>
                    <a:pt x="35" y="23"/>
                    <a:pt x="36" y="24"/>
                    <a:pt x="36" y="24"/>
                  </a:cubicBezTo>
                  <a:cubicBezTo>
                    <a:pt x="36" y="24"/>
                    <a:pt x="36" y="24"/>
                    <a:pt x="37" y="24"/>
                  </a:cubicBezTo>
                  <a:cubicBezTo>
                    <a:pt x="36" y="24"/>
                    <a:pt x="36" y="24"/>
                    <a:pt x="36" y="23"/>
                  </a:cubicBezTo>
                  <a:moveTo>
                    <a:pt x="35" y="21"/>
                  </a:moveTo>
                  <a:cubicBezTo>
                    <a:pt x="35" y="21"/>
                    <a:pt x="35" y="21"/>
                    <a:pt x="35" y="21"/>
                  </a:cubicBezTo>
                  <a:cubicBezTo>
                    <a:pt x="35" y="21"/>
                    <a:pt x="35" y="21"/>
                    <a:pt x="35" y="21"/>
                  </a:cubicBezTo>
                  <a:cubicBezTo>
                    <a:pt x="35" y="21"/>
                    <a:pt x="35" y="21"/>
                    <a:pt x="35" y="21"/>
                  </a:cubicBezTo>
                  <a:moveTo>
                    <a:pt x="35" y="21"/>
                  </a:moveTo>
                  <a:cubicBezTo>
                    <a:pt x="35" y="21"/>
                    <a:pt x="34" y="21"/>
                    <a:pt x="35" y="21"/>
                  </a:cubicBezTo>
                  <a:cubicBezTo>
                    <a:pt x="35" y="21"/>
                    <a:pt x="35" y="21"/>
                    <a:pt x="35" y="21"/>
                  </a:cubicBezTo>
                  <a:cubicBezTo>
                    <a:pt x="35" y="21"/>
                    <a:pt x="35" y="21"/>
                    <a:pt x="35" y="21"/>
                  </a:cubicBezTo>
                  <a:cubicBezTo>
                    <a:pt x="35" y="21"/>
                    <a:pt x="35" y="21"/>
                    <a:pt x="35" y="21"/>
                  </a:cubicBezTo>
                  <a:cubicBezTo>
                    <a:pt x="35" y="21"/>
                    <a:pt x="35" y="21"/>
                    <a:pt x="35" y="21"/>
                  </a:cubicBezTo>
                  <a:cubicBezTo>
                    <a:pt x="35" y="21"/>
                    <a:pt x="35" y="21"/>
                    <a:pt x="35" y="21"/>
                  </a:cubicBezTo>
                  <a:cubicBezTo>
                    <a:pt x="35" y="20"/>
                    <a:pt x="35" y="21"/>
                    <a:pt x="35" y="21"/>
                  </a:cubicBezTo>
                  <a:moveTo>
                    <a:pt x="39" y="14"/>
                  </a:moveTo>
                  <a:cubicBezTo>
                    <a:pt x="39" y="14"/>
                    <a:pt x="39" y="14"/>
                    <a:pt x="40" y="14"/>
                  </a:cubicBezTo>
                  <a:cubicBezTo>
                    <a:pt x="40" y="14"/>
                    <a:pt x="40" y="14"/>
                    <a:pt x="40" y="14"/>
                  </a:cubicBezTo>
                  <a:cubicBezTo>
                    <a:pt x="40" y="14"/>
                    <a:pt x="40" y="14"/>
                    <a:pt x="39" y="14"/>
                  </a:cubicBezTo>
                  <a:moveTo>
                    <a:pt x="39" y="14"/>
                  </a:moveTo>
                  <a:cubicBezTo>
                    <a:pt x="39" y="14"/>
                    <a:pt x="39" y="14"/>
                    <a:pt x="39" y="14"/>
                  </a:cubicBezTo>
                  <a:cubicBezTo>
                    <a:pt x="39" y="14"/>
                    <a:pt x="39" y="14"/>
                    <a:pt x="39" y="13"/>
                  </a:cubicBezTo>
                  <a:cubicBezTo>
                    <a:pt x="39" y="13"/>
                    <a:pt x="39" y="14"/>
                    <a:pt x="39" y="14"/>
                  </a:cubicBezTo>
                  <a:moveTo>
                    <a:pt x="39" y="13"/>
                  </a:moveTo>
                  <a:cubicBezTo>
                    <a:pt x="39" y="13"/>
                    <a:pt x="39" y="13"/>
                    <a:pt x="39" y="13"/>
                  </a:cubicBezTo>
                  <a:cubicBezTo>
                    <a:pt x="39" y="13"/>
                    <a:pt x="39" y="13"/>
                    <a:pt x="39" y="13"/>
                  </a:cubicBezTo>
                  <a:moveTo>
                    <a:pt x="35" y="14"/>
                  </a:moveTo>
                  <a:cubicBezTo>
                    <a:pt x="35" y="14"/>
                    <a:pt x="35" y="14"/>
                    <a:pt x="36" y="14"/>
                  </a:cubicBezTo>
                  <a:cubicBezTo>
                    <a:pt x="36" y="14"/>
                    <a:pt x="36" y="14"/>
                    <a:pt x="35" y="14"/>
                  </a:cubicBezTo>
                  <a:moveTo>
                    <a:pt x="38" y="12"/>
                  </a:moveTo>
                  <a:cubicBezTo>
                    <a:pt x="38" y="12"/>
                    <a:pt x="38" y="12"/>
                    <a:pt x="38" y="12"/>
                  </a:cubicBezTo>
                  <a:cubicBezTo>
                    <a:pt x="39" y="12"/>
                    <a:pt x="38" y="12"/>
                    <a:pt x="38" y="12"/>
                  </a:cubicBezTo>
                  <a:moveTo>
                    <a:pt x="34" y="11"/>
                  </a:moveTo>
                  <a:cubicBezTo>
                    <a:pt x="34" y="11"/>
                    <a:pt x="34" y="11"/>
                    <a:pt x="34" y="11"/>
                  </a:cubicBezTo>
                  <a:cubicBezTo>
                    <a:pt x="34" y="11"/>
                    <a:pt x="34" y="11"/>
                    <a:pt x="34" y="11"/>
                  </a:cubicBezTo>
                  <a:cubicBezTo>
                    <a:pt x="34" y="11"/>
                    <a:pt x="34" y="11"/>
                    <a:pt x="34" y="11"/>
                  </a:cubicBezTo>
                  <a:moveTo>
                    <a:pt x="34" y="10"/>
                  </a:moveTo>
                  <a:cubicBezTo>
                    <a:pt x="34" y="10"/>
                    <a:pt x="34" y="11"/>
                    <a:pt x="34" y="11"/>
                  </a:cubicBezTo>
                  <a:cubicBezTo>
                    <a:pt x="34" y="10"/>
                    <a:pt x="34" y="11"/>
                    <a:pt x="34" y="11"/>
                  </a:cubicBezTo>
                  <a:cubicBezTo>
                    <a:pt x="35" y="10"/>
                    <a:pt x="34" y="10"/>
                    <a:pt x="34" y="10"/>
                  </a:cubicBezTo>
                  <a:moveTo>
                    <a:pt x="34" y="8"/>
                  </a:moveTo>
                  <a:cubicBezTo>
                    <a:pt x="34" y="8"/>
                    <a:pt x="34" y="8"/>
                    <a:pt x="34" y="8"/>
                  </a:cubicBezTo>
                  <a:cubicBezTo>
                    <a:pt x="34" y="8"/>
                    <a:pt x="34" y="8"/>
                    <a:pt x="34" y="8"/>
                  </a:cubicBezTo>
                  <a:moveTo>
                    <a:pt x="32" y="6"/>
                  </a:moveTo>
                  <a:cubicBezTo>
                    <a:pt x="32" y="6"/>
                    <a:pt x="32" y="6"/>
                    <a:pt x="32" y="6"/>
                  </a:cubicBezTo>
                  <a:cubicBezTo>
                    <a:pt x="32" y="6"/>
                    <a:pt x="32" y="6"/>
                    <a:pt x="32" y="6"/>
                  </a:cubicBezTo>
                  <a:cubicBezTo>
                    <a:pt x="32" y="6"/>
                    <a:pt x="32" y="6"/>
                    <a:pt x="32" y="6"/>
                  </a:cubicBezTo>
                  <a:cubicBezTo>
                    <a:pt x="32" y="6"/>
                    <a:pt x="32" y="6"/>
                    <a:pt x="32" y="6"/>
                  </a:cubicBezTo>
                  <a:moveTo>
                    <a:pt x="32" y="5"/>
                  </a:moveTo>
                  <a:cubicBezTo>
                    <a:pt x="32" y="6"/>
                    <a:pt x="32" y="6"/>
                    <a:pt x="32" y="6"/>
                  </a:cubicBezTo>
                  <a:cubicBezTo>
                    <a:pt x="32" y="6"/>
                    <a:pt x="32" y="5"/>
                    <a:pt x="32" y="5"/>
                  </a:cubicBezTo>
                  <a:moveTo>
                    <a:pt x="31" y="7"/>
                  </a:moveTo>
                  <a:cubicBezTo>
                    <a:pt x="31" y="7"/>
                    <a:pt x="31" y="8"/>
                    <a:pt x="31" y="7"/>
                  </a:cubicBezTo>
                  <a:cubicBezTo>
                    <a:pt x="31" y="7"/>
                    <a:pt x="31" y="7"/>
                    <a:pt x="31" y="7"/>
                  </a:cubicBezTo>
                  <a:cubicBezTo>
                    <a:pt x="31" y="7"/>
                    <a:pt x="31" y="7"/>
                    <a:pt x="31" y="7"/>
                  </a:cubicBezTo>
                  <a:moveTo>
                    <a:pt x="30" y="6"/>
                  </a:moveTo>
                  <a:cubicBezTo>
                    <a:pt x="29" y="6"/>
                    <a:pt x="29" y="6"/>
                    <a:pt x="29" y="6"/>
                  </a:cubicBezTo>
                  <a:cubicBezTo>
                    <a:pt x="29" y="6"/>
                    <a:pt x="29" y="6"/>
                    <a:pt x="29" y="6"/>
                  </a:cubicBezTo>
                  <a:lnTo>
                    <a:pt x="30" y="6"/>
                  </a:lnTo>
                  <a:close/>
                  <a:moveTo>
                    <a:pt x="30" y="5"/>
                  </a:moveTo>
                  <a:cubicBezTo>
                    <a:pt x="30" y="5"/>
                    <a:pt x="30" y="5"/>
                    <a:pt x="30" y="5"/>
                  </a:cubicBezTo>
                  <a:cubicBezTo>
                    <a:pt x="31" y="5"/>
                    <a:pt x="31" y="5"/>
                    <a:pt x="31" y="5"/>
                  </a:cubicBezTo>
                  <a:cubicBezTo>
                    <a:pt x="31" y="5"/>
                    <a:pt x="30" y="5"/>
                    <a:pt x="30" y="5"/>
                  </a:cubicBezTo>
                  <a:moveTo>
                    <a:pt x="30" y="4"/>
                  </a:moveTo>
                  <a:cubicBezTo>
                    <a:pt x="30" y="4"/>
                    <a:pt x="30" y="5"/>
                    <a:pt x="30" y="4"/>
                  </a:cubicBezTo>
                  <a:cubicBezTo>
                    <a:pt x="30" y="4"/>
                    <a:pt x="30" y="4"/>
                    <a:pt x="30" y="4"/>
                  </a:cubicBezTo>
                  <a:moveTo>
                    <a:pt x="29" y="5"/>
                  </a:moveTo>
                  <a:cubicBezTo>
                    <a:pt x="29" y="5"/>
                    <a:pt x="30" y="5"/>
                    <a:pt x="30" y="5"/>
                  </a:cubicBezTo>
                  <a:cubicBezTo>
                    <a:pt x="30" y="5"/>
                    <a:pt x="30" y="5"/>
                    <a:pt x="30" y="5"/>
                  </a:cubicBezTo>
                  <a:cubicBezTo>
                    <a:pt x="30" y="5"/>
                    <a:pt x="30" y="5"/>
                    <a:pt x="29" y="5"/>
                  </a:cubicBezTo>
                  <a:moveTo>
                    <a:pt x="33" y="28"/>
                  </a:moveTo>
                  <a:cubicBezTo>
                    <a:pt x="34" y="29"/>
                    <a:pt x="34" y="29"/>
                    <a:pt x="34" y="29"/>
                  </a:cubicBezTo>
                  <a:cubicBezTo>
                    <a:pt x="33" y="29"/>
                    <a:pt x="33" y="29"/>
                    <a:pt x="33" y="29"/>
                  </a:cubicBezTo>
                  <a:cubicBezTo>
                    <a:pt x="33" y="28"/>
                    <a:pt x="33" y="28"/>
                    <a:pt x="33" y="28"/>
                  </a:cubicBezTo>
                  <a:cubicBezTo>
                    <a:pt x="33" y="28"/>
                    <a:pt x="33" y="28"/>
                    <a:pt x="33" y="28"/>
                  </a:cubicBezTo>
                  <a:moveTo>
                    <a:pt x="14" y="18"/>
                  </a:moveTo>
                  <a:cubicBezTo>
                    <a:pt x="14" y="17"/>
                    <a:pt x="14" y="17"/>
                    <a:pt x="14" y="17"/>
                  </a:cubicBezTo>
                  <a:cubicBezTo>
                    <a:pt x="14" y="17"/>
                    <a:pt x="14" y="17"/>
                    <a:pt x="14" y="18"/>
                  </a:cubicBezTo>
                  <a:moveTo>
                    <a:pt x="34" y="20"/>
                  </a:moveTo>
                  <a:cubicBezTo>
                    <a:pt x="34" y="20"/>
                    <a:pt x="34" y="20"/>
                    <a:pt x="34" y="20"/>
                  </a:cubicBezTo>
                  <a:cubicBezTo>
                    <a:pt x="34" y="20"/>
                    <a:pt x="34" y="20"/>
                    <a:pt x="34" y="20"/>
                  </a:cubicBezTo>
                  <a:cubicBezTo>
                    <a:pt x="34" y="20"/>
                    <a:pt x="34" y="20"/>
                    <a:pt x="34" y="20"/>
                  </a:cubicBezTo>
                  <a:moveTo>
                    <a:pt x="32" y="16"/>
                  </a:moveTo>
                  <a:cubicBezTo>
                    <a:pt x="32" y="16"/>
                    <a:pt x="32" y="16"/>
                    <a:pt x="32" y="15"/>
                  </a:cubicBezTo>
                  <a:cubicBezTo>
                    <a:pt x="32" y="15"/>
                    <a:pt x="33" y="16"/>
                    <a:pt x="32" y="16"/>
                  </a:cubicBezTo>
                  <a:moveTo>
                    <a:pt x="11" y="12"/>
                  </a:moveTo>
                  <a:cubicBezTo>
                    <a:pt x="10" y="11"/>
                    <a:pt x="11" y="11"/>
                    <a:pt x="11" y="11"/>
                  </a:cubicBezTo>
                  <a:cubicBezTo>
                    <a:pt x="11" y="11"/>
                    <a:pt x="11" y="11"/>
                    <a:pt x="11" y="11"/>
                  </a:cubicBezTo>
                  <a:cubicBezTo>
                    <a:pt x="11" y="11"/>
                    <a:pt x="11" y="11"/>
                    <a:pt x="11" y="12"/>
                  </a:cubicBezTo>
                  <a:moveTo>
                    <a:pt x="11" y="18"/>
                  </a:moveTo>
                  <a:cubicBezTo>
                    <a:pt x="11" y="18"/>
                    <a:pt x="11" y="17"/>
                    <a:pt x="11" y="17"/>
                  </a:cubicBezTo>
                  <a:cubicBezTo>
                    <a:pt x="12" y="17"/>
                    <a:pt x="12" y="18"/>
                    <a:pt x="12" y="18"/>
                  </a:cubicBezTo>
                  <a:cubicBezTo>
                    <a:pt x="12" y="18"/>
                    <a:pt x="12" y="18"/>
                    <a:pt x="11" y="18"/>
                  </a:cubicBezTo>
                  <a:moveTo>
                    <a:pt x="10" y="12"/>
                  </a:moveTo>
                  <a:cubicBezTo>
                    <a:pt x="10" y="12"/>
                    <a:pt x="10" y="12"/>
                    <a:pt x="10" y="12"/>
                  </a:cubicBezTo>
                  <a:cubicBezTo>
                    <a:pt x="10" y="12"/>
                    <a:pt x="10" y="12"/>
                    <a:pt x="10" y="12"/>
                  </a:cubicBezTo>
                  <a:moveTo>
                    <a:pt x="13" y="9"/>
                  </a:moveTo>
                  <a:cubicBezTo>
                    <a:pt x="13" y="9"/>
                    <a:pt x="13" y="10"/>
                    <a:pt x="12" y="10"/>
                  </a:cubicBezTo>
                  <a:cubicBezTo>
                    <a:pt x="12" y="9"/>
                    <a:pt x="13" y="9"/>
                    <a:pt x="13" y="9"/>
                  </a:cubicBezTo>
                  <a:cubicBezTo>
                    <a:pt x="14" y="9"/>
                    <a:pt x="13" y="9"/>
                    <a:pt x="13" y="9"/>
                  </a:cubicBezTo>
                  <a:moveTo>
                    <a:pt x="11" y="18"/>
                  </a:moveTo>
                  <a:cubicBezTo>
                    <a:pt x="11" y="17"/>
                    <a:pt x="11" y="17"/>
                    <a:pt x="11" y="17"/>
                  </a:cubicBezTo>
                  <a:cubicBezTo>
                    <a:pt x="11" y="17"/>
                    <a:pt x="11" y="18"/>
                    <a:pt x="11" y="18"/>
                  </a:cubicBezTo>
                  <a:moveTo>
                    <a:pt x="11" y="19"/>
                  </a:moveTo>
                  <a:cubicBezTo>
                    <a:pt x="10" y="19"/>
                    <a:pt x="10" y="19"/>
                    <a:pt x="11" y="18"/>
                  </a:cubicBezTo>
                  <a:cubicBezTo>
                    <a:pt x="11" y="19"/>
                    <a:pt x="11" y="19"/>
                    <a:pt x="11" y="19"/>
                  </a:cubicBezTo>
                  <a:moveTo>
                    <a:pt x="11" y="18"/>
                  </a:moveTo>
                  <a:cubicBezTo>
                    <a:pt x="11" y="18"/>
                    <a:pt x="11" y="18"/>
                    <a:pt x="11" y="18"/>
                  </a:cubicBezTo>
                  <a:cubicBezTo>
                    <a:pt x="11" y="18"/>
                    <a:pt x="11" y="18"/>
                    <a:pt x="11" y="18"/>
                  </a:cubicBezTo>
                  <a:cubicBezTo>
                    <a:pt x="11" y="18"/>
                    <a:pt x="11" y="18"/>
                    <a:pt x="11" y="18"/>
                  </a:cubicBezTo>
                  <a:moveTo>
                    <a:pt x="15" y="16"/>
                  </a:moveTo>
                  <a:cubicBezTo>
                    <a:pt x="15" y="16"/>
                    <a:pt x="14" y="16"/>
                    <a:pt x="14" y="15"/>
                  </a:cubicBezTo>
                  <a:cubicBezTo>
                    <a:pt x="15" y="16"/>
                    <a:pt x="15" y="15"/>
                    <a:pt x="15" y="15"/>
                  </a:cubicBezTo>
                  <a:cubicBezTo>
                    <a:pt x="15" y="15"/>
                    <a:pt x="15" y="15"/>
                    <a:pt x="15" y="15"/>
                  </a:cubicBezTo>
                  <a:cubicBezTo>
                    <a:pt x="15" y="15"/>
                    <a:pt x="15" y="16"/>
                    <a:pt x="15" y="16"/>
                  </a:cubicBezTo>
                  <a:cubicBezTo>
                    <a:pt x="15" y="16"/>
                    <a:pt x="15" y="16"/>
                    <a:pt x="15" y="16"/>
                  </a:cubicBezTo>
                  <a:moveTo>
                    <a:pt x="27" y="25"/>
                  </a:moveTo>
                  <a:cubicBezTo>
                    <a:pt x="27" y="25"/>
                    <a:pt x="27" y="25"/>
                    <a:pt x="27" y="25"/>
                  </a:cubicBezTo>
                  <a:cubicBezTo>
                    <a:pt x="27" y="25"/>
                    <a:pt x="27" y="25"/>
                    <a:pt x="27" y="25"/>
                  </a:cubicBezTo>
                  <a:cubicBezTo>
                    <a:pt x="27" y="25"/>
                    <a:pt x="27" y="25"/>
                    <a:pt x="27" y="25"/>
                  </a:cubicBezTo>
                  <a:moveTo>
                    <a:pt x="44" y="28"/>
                  </a:moveTo>
                  <a:cubicBezTo>
                    <a:pt x="44" y="28"/>
                    <a:pt x="44" y="28"/>
                    <a:pt x="44" y="28"/>
                  </a:cubicBezTo>
                  <a:cubicBezTo>
                    <a:pt x="44" y="28"/>
                    <a:pt x="44" y="28"/>
                    <a:pt x="44" y="28"/>
                  </a:cubicBezTo>
                  <a:moveTo>
                    <a:pt x="21" y="35"/>
                  </a:moveTo>
                  <a:cubicBezTo>
                    <a:pt x="21" y="35"/>
                    <a:pt x="21" y="36"/>
                    <a:pt x="21" y="36"/>
                  </a:cubicBezTo>
                  <a:cubicBezTo>
                    <a:pt x="21" y="36"/>
                    <a:pt x="20" y="35"/>
                    <a:pt x="20" y="35"/>
                  </a:cubicBezTo>
                  <a:cubicBezTo>
                    <a:pt x="21" y="35"/>
                    <a:pt x="21" y="35"/>
                    <a:pt x="21" y="35"/>
                  </a:cubicBezTo>
                  <a:moveTo>
                    <a:pt x="45" y="31"/>
                  </a:moveTo>
                  <a:cubicBezTo>
                    <a:pt x="44" y="31"/>
                    <a:pt x="45" y="31"/>
                    <a:pt x="45" y="32"/>
                  </a:cubicBezTo>
                  <a:cubicBezTo>
                    <a:pt x="45" y="32"/>
                    <a:pt x="45" y="32"/>
                    <a:pt x="44" y="32"/>
                  </a:cubicBezTo>
                  <a:cubicBezTo>
                    <a:pt x="45" y="32"/>
                    <a:pt x="44" y="31"/>
                    <a:pt x="45" y="31"/>
                  </a:cubicBezTo>
                  <a:moveTo>
                    <a:pt x="37" y="36"/>
                  </a:moveTo>
                  <a:cubicBezTo>
                    <a:pt x="38" y="37"/>
                    <a:pt x="36" y="36"/>
                    <a:pt x="37" y="36"/>
                  </a:cubicBezTo>
                  <a:cubicBezTo>
                    <a:pt x="36" y="36"/>
                    <a:pt x="36" y="36"/>
                    <a:pt x="36" y="36"/>
                  </a:cubicBezTo>
                  <a:cubicBezTo>
                    <a:pt x="36" y="36"/>
                    <a:pt x="37" y="36"/>
                    <a:pt x="37" y="36"/>
                  </a:cubicBezTo>
                  <a:moveTo>
                    <a:pt x="44" y="34"/>
                  </a:moveTo>
                  <a:cubicBezTo>
                    <a:pt x="44" y="34"/>
                    <a:pt x="44" y="34"/>
                    <a:pt x="44" y="34"/>
                  </a:cubicBezTo>
                  <a:cubicBezTo>
                    <a:pt x="44" y="34"/>
                    <a:pt x="44" y="33"/>
                    <a:pt x="44" y="34"/>
                  </a:cubicBezTo>
                  <a:moveTo>
                    <a:pt x="44" y="30"/>
                  </a:moveTo>
                  <a:cubicBezTo>
                    <a:pt x="44" y="30"/>
                    <a:pt x="43" y="30"/>
                    <a:pt x="44" y="30"/>
                  </a:cubicBezTo>
                  <a:cubicBezTo>
                    <a:pt x="44" y="30"/>
                    <a:pt x="44" y="31"/>
                    <a:pt x="43" y="30"/>
                  </a:cubicBezTo>
                  <a:cubicBezTo>
                    <a:pt x="43" y="30"/>
                    <a:pt x="44" y="30"/>
                    <a:pt x="44" y="30"/>
                  </a:cubicBezTo>
                  <a:moveTo>
                    <a:pt x="43" y="28"/>
                  </a:moveTo>
                  <a:cubicBezTo>
                    <a:pt x="43" y="28"/>
                    <a:pt x="43" y="28"/>
                    <a:pt x="43" y="28"/>
                  </a:cubicBezTo>
                  <a:cubicBezTo>
                    <a:pt x="43" y="28"/>
                    <a:pt x="43" y="28"/>
                    <a:pt x="43" y="28"/>
                  </a:cubicBezTo>
                  <a:moveTo>
                    <a:pt x="43" y="30"/>
                  </a:moveTo>
                  <a:cubicBezTo>
                    <a:pt x="43" y="30"/>
                    <a:pt x="43" y="30"/>
                    <a:pt x="43" y="30"/>
                  </a:cubicBezTo>
                  <a:cubicBezTo>
                    <a:pt x="43" y="30"/>
                    <a:pt x="43" y="29"/>
                    <a:pt x="43" y="30"/>
                  </a:cubicBezTo>
                  <a:moveTo>
                    <a:pt x="43" y="30"/>
                  </a:moveTo>
                  <a:cubicBezTo>
                    <a:pt x="43" y="31"/>
                    <a:pt x="43" y="30"/>
                    <a:pt x="43" y="30"/>
                  </a:cubicBezTo>
                  <a:cubicBezTo>
                    <a:pt x="43" y="31"/>
                    <a:pt x="43" y="30"/>
                    <a:pt x="43" y="31"/>
                  </a:cubicBezTo>
                  <a:cubicBezTo>
                    <a:pt x="43" y="30"/>
                    <a:pt x="43" y="30"/>
                    <a:pt x="43" y="30"/>
                  </a:cubicBezTo>
                  <a:moveTo>
                    <a:pt x="26" y="25"/>
                  </a:moveTo>
                  <a:cubicBezTo>
                    <a:pt x="26" y="25"/>
                    <a:pt x="26" y="25"/>
                    <a:pt x="26" y="25"/>
                  </a:cubicBezTo>
                  <a:cubicBezTo>
                    <a:pt x="26" y="25"/>
                    <a:pt x="26" y="25"/>
                    <a:pt x="27" y="25"/>
                  </a:cubicBezTo>
                  <a:cubicBezTo>
                    <a:pt x="27" y="25"/>
                    <a:pt x="27" y="25"/>
                    <a:pt x="27" y="25"/>
                  </a:cubicBezTo>
                  <a:cubicBezTo>
                    <a:pt x="27" y="25"/>
                    <a:pt x="26" y="25"/>
                    <a:pt x="26" y="25"/>
                  </a:cubicBezTo>
                  <a:cubicBezTo>
                    <a:pt x="26" y="25"/>
                    <a:pt x="26" y="25"/>
                    <a:pt x="26" y="25"/>
                  </a:cubicBezTo>
                  <a:moveTo>
                    <a:pt x="28" y="25"/>
                  </a:moveTo>
                  <a:cubicBezTo>
                    <a:pt x="28" y="25"/>
                    <a:pt x="28" y="25"/>
                    <a:pt x="28" y="25"/>
                  </a:cubicBezTo>
                  <a:cubicBezTo>
                    <a:pt x="28" y="25"/>
                    <a:pt x="28" y="25"/>
                    <a:pt x="28" y="25"/>
                  </a:cubicBezTo>
                  <a:moveTo>
                    <a:pt x="29" y="25"/>
                  </a:moveTo>
                  <a:cubicBezTo>
                    <a:pt x="29" y="25"/>
                    <a:pt x="29" y="25"/>
                    <a:pt x="29" y="25"/>
                  </a:cubicBezTo>
                  <a:cubicBezTo>
                    <a:pt x="30" y="26"/>
                    <a:pt x="29" y="25"/>
                    <a:pt x="29" y="25"/>
                  </a:cubicBezTo>
                  <a:moveTo>
                    <a:pt x="28" y="25"/>
                  </a:moveTo>
                  <a:cubicBezTo>
                    <a:pt x="28" y="25"/>
                    <a:pt x="28" y="25"/>
                    <a:pt x="28" y="25"/>
                  </a:cubicBezTo>
                  <a:cubicBezTo>
                    <a:pt x="28" y="25"/>
                    <a:pt x="28" y="25"/>
                    <a:pt x="28" y="25"/>
                  </a:cubicBezTo>
                  <a:moveTo>
                    <a:pt x="23" y="25"/>
                  </a:moveTo>
                  <a:cubicBezTo>
                    <a:pt x="23" y="25"/>
                    <a:pt x="23" y="25"/>
                    <a:pt x="23" y="25"/>
                  </a:cubicBezTo>
                  <a:cubicBezTo>
                    <a:pt x="23" y="25"/>
                    <a:pt x="23" y="25"/>
                    <a:pt x="23" y="25"/>
                  </a:cubicBezTo>
                  <a:moveTo>
                    <a:pt x="19" y="26"/>
                  </a:moveTo>
                  <a:cubicBezTo>
                    <a:pt x="19" y="26"/>
                    <a:pt x="19" y="26"/>
                    <a:pt x="19" y="26"/>
                  </a:cubicBezTo>
                  <a:cubicBezTo>
                    <a:pt x="20" y="26"/>
                    <a:pt x="20" y="26"/>
                    <a:pt x="21" y="25"/>
                  </a:cubicBezTo>
                  <a:cubicBezTo>
                    <a:pt x="21" y="26"/>
                    <a:pt x="20" y="26"/>
                    <a:pt x="20" y="26"/>
                  </a:cubicBezTo>
                  <a:cubicBezTo>
                    <a:pt x="20" y="26"/>
                    <a:pt x="20" y="26"/>
                    <a:pt x="19" y="26"/>
                  </a:cubicBezTo>
                  <a:moveTo>
                    <a:pt x="25" y="25"/>
                  </a:moveTo>
                  <a:cubicBezTo>
                    <a:pt x="25" y="25"/>
                    <a:pt x="26" y="25"/>
                    <a:pt x="26" y="25"/>
                  </a:cubicBezTo>
                  <a:cubicBezTo>
                    <a:pt x="25" y="25"/>
                    <a:pt x="25" y="25"/>
                    <a:pt x="25" y="25"/>
                  </a:cubicBezTo>
                  <a:moveTo>
                    <a:pt x="23" y="25"/>
                  </a:moveTo>
                  <a:cubicBezTo>
                    <a:pt x="23" y="25"/>
                    <a:pt x="23" y="25"/>
                    <a:pt x="23" y="25"/>
                  </a:cubicBezTo>
                  <a:cubicBezTo>
                    <a:pt x="23" y="25"/>
                    <a:pt x="23" y="25"/>
                    <a:pt x="23" y="25"/>
                  </a:cubicBezTo>
                  <a:moveTo>
                    <a:pt x="43" y="22"/>
                  </a:moveTo>
                  <a:cubicBezTo>
                    <a:pt x="43" y="22"/>
                    <a:pt x="43" y="23"/>
                    <a:pt x="43" y="23"/>
                  </a:cubicBezTo>
                  <a:cubicBezTo>
                    <a:pt x="43" y="23"/>
                    <a:pt x="43" y="22"/>
                    <a:pt x="43" y="22"/>
                  </a:cubicBezTo>
                  <a:moveTo>
                    <a:pt x="21" y="3"/>
                  </a:moveTo>
                  <a:cubicBezTo>
                    <a:pt x="21" y="3"/>
                    <a:pt x="21" y="3"/>
                    <a:pt x="21" y="3"/>
                  </a:cubicBezTo>
                  <a:cubicBezTo>
                    <a:pt x="21" y="3"/>
                    <a:pt x="21" y="3"/>
                    <a:pt x="21" y="3"/>
                  </a:cubicBezTo>
                  <a:cubicBezTo>
                    <a:pt x="21" y="2"/>
                    <a:pt x="21" y="3"/>
                    <a:pt x="21" y="3"/>
                  </a:cubicBezTo>
                  <a:cubicBezTo>
                    <a:pt x="21" y="3"/>
                    <a:pt x="21" y="3"/>
                    <a:pt x="21" y="3"/>
                  </a:cubicBezTo>
                  <a:moveTo>
                    <a:pt x="19" y="3"/>
                  </a:moveTo>
                  <a:cubicBezTo>
                    <a:pt x="19" y="3"/>
                    <a:pt x="19" y="3"/>
                    <a:pt x="20" y="3"/>
                  </a:cubicBezTo>
                  <a:cubicBezTo>
                    <a:pt x="20" y="3"/>
                    <a:pt x="19" y="3"/>
                    <a:pt x="19" y="3"/>
                  </a:cubicBezTo>
                  <a:moveTo>
                    <a:pt x="21" y="2"/>
                  </a:moveTo>
                  <a:cubicBezTo>
                    <a:pt x="21" y="2"/>
                    <a:pt x="21" y="2"/>
                    <a:pt x="21" y="2"/>
                  </a:cubicBezTo>
                  <a:cubicBezTo>
                    <a:pt x="21" y="2"/>
                    <a:pt x="21" y="2"/>
                    <a:pt x="21" y="2"/>
                  </a:cubicBezTo>
                  <a:moveTo>
                    <a:pt x="20" y="2"/>
                  </a:moveTo>
                  <a:cubicBezTo>
                    <a:pt x="20" y="2"/>
                    <a:pt x="20" y="2"/>
                    <a:pt x="20" y="2"/>
                  </a:cubicBezTo>
                  <a:cubicBezTo>
                    <a:pt x="20" y="2"/>
                    <a:pt x="20" y="2"/>
                    <a:pt x="20" y="2"/>
                  </a:cubicBezTo>
                  <a:cubicBezTo>
                    <a:pt x="20" y="3"/>
                    <a:pt x="20" y="2"/>
                    <a:pt x="20" y="2"/>
                  </a:cubicBezTo>
                  <a:moveTo>
                    <a:pt x="21" y="3"/>
                  </a:moveTo>
                  <a:cubicBezTo>
                    <a:pt x="21" y="2"/>
                    <a:pt x="21" y="3"/>
                    <a:pt x="21" y="2"/>
                  </a:cubicBezTo>
                  <a:cubicBezTo>
                    <a:pt x="21" y="2"/>
                    <a:pt x="21" y="2"/>
                    <a:pt x="21" y="2"/>
                  </a:cubicBezTo>
                  <a:cubicBezTo>
                    <a:pt x="22" y="2"/>
                    <a:pt x="22" y="2"/>
                    <a:pt x="22" y="2"/>
                  </a:cubicBezTo>
                  <a:cubicBezTo>
                    <a:pt x="22" y="2"/>
                    <a:pt x="22" y="2"/>
                    <a:pt x="22" y="2"/>
                  </a:cubicBezTo>
                  <a:cubicBezTo>
                    <a:pt x="22" y="2"/>
                    <a:pt x="22" y="2"/>
                    <a:pt x="22" y="2"/>
                  </a:cubicBezTo>
                  <a:cubicBezTo>
                    <a:pt x="22" y="3"/>
                    <a:pt x="22" y="3"/>
                    <a:pt x="22" y="3"/>
                  </a:cubicBezTo>
                  <a:cubicBezTo>
                    <a:pt x="22" y="3"/>
                    <a:pt x="22" y="3"/>
                    <a:pt x="22" y="3"/>
                  </a:cubicBezTo>
                  <a:cubicBezTo>
                    <a:pt x="22" y="3"/>
                    <a:pt x="22" y="3"/>
                    <a:pt x="22" y="3"/>
                  </a:cubicBezTo>
                  <a:cubicBezTo>
                    <a:pt x="21" y="3"/>
                    <a:pt x="21" y="3"/>
                    <a:pt x="21" y="3"/>
                  </a:cubicBezTo>
                  <a:cubicBezTo>
                    <a:pt x="21" y="3"/>
                    <a:pt x="21" y="3"/>
                    <a:pt x="21" y="3"/>
                  </a:cubicBezTo>
                  <a:moveTo>
                    <a:pt x="25" y="3"/>
                  </a:moveTo>
                  <a:cubicBezTo>
                    <a:pt x="25" y="3"/>
                    <a:pt x="25" y="2"/>
                    <a:pt x="25" y="2"/>
                  </a:cubicBezTo>
                  <a:cubicBezTo>
                    <a:pt x="25" y="3"/>
                    <a:pt x="25" y="3"/>
                    <a:pt x="25" y="3"/>
                  </a:cubicBezTo>
                  <a:cubicBezTo>
                    <a:pt x="25" y="3"/>
                    <a:pt x="25" y="3"/>
                    <a:pt x="25" y="3"/>
                  </a:cubicBezTo>
                  <a:cubicBezTo>
                    <a:pt x="25" y="3"/>
                    <a:pt x="25" y="3"/>
                    <a:pt x="25" y="3"/>
                  </a:cubicBezTo>
                  <a:cubicBezTo>
                    <a:pt x="25" y="3"/>
                    <a:pt x="26" y="3"/>
                    <a:pt x="26" y="4"/>
                  </a:cubicBezTo>
                  <a:cubicBezTo>
                    <a:pt x="25" y="4"/>
                    <a:pt x="25" y="4"/>
                    <a:pt x="25" y="3"/>
                  </a:cubicBezTo>
                  <a:cubicBezTo>
                    <a:pt x="25" y="3"/>
                    <a:pt x="25" y="4"/>
                    <a:pt x="25" y="4"/>
                  </a:cubicBezTo>
                  <a:cubicBezTo>
                    <a:pt x="25" y="4"/>
                    <a:pt x="24" y="3"/>
                    <a:pt x="24" y="4"/>
                  </a:cubicBezTo>
                  <a:cubicBezTo>
                    <a:pt x="24" y="3"/>
                    <a:pt x="24" y="3"/>
                    <a:pt x="24" y="3"/>
                  </a:cubicBezTo>
                  <a:cubicBezTo>
                    <a:pt x="24" y="3"/>
                    <a:pt x="24" y="3"/>
                    <a:pt x="24" y="3"/>
                  </a:cubicBezTo>
                  <a:cubicBezTo>
                    <a:pt x="24" y="3"/>
                    <a:pt x="24" y="3"/>
                    <a:pt x="24" y="3"/>
                  </a:cubicBezTo>
                  <a:cubicBezTo>
                    <a:pt x="24" y="3"/>
                    <a:pt x="24" y="3"/>
                    <a:pt x="24" y="3"/>
                  </a:cubicBezTo>
                  <a:cubicBezTo>
                    <a:pt x="24" y="3"/>
                    <a:pt x="25" y="4"/>
                    <a:pt x="25" y="4"/>
                  </a:cubicBezTo>
                  <a:cubicBezTo>
                    <a:pt x="25" y="3"/>
                    <a:pt x="25" y="3"/>
                    <a:pt x="25" y="3"/>
                  </a:cubicBezTo>
                  <a:cubicBezTo>
                    <a:pt x="25" y="3"/>
                    <a:pt x="25" y="3"/>
                    <a:pt x="25" y="3"/>
                  </a:cubicBezTo>
                  <a:cubicBezTo>
                    <a:pt x="25" y="3"/>
                    <a:pt x="24" y="3"/>
                    <a:pt x="25" y="3"/>
                  </a:cubicBezTo>
                  <a:cubicBezTo>
                    <a:pt x="25" y="3"/>
                    <a:pt x="25" y="3"/>
                    <a:pt x="25" y="3"/>
                  </a:cubicBezTo>
                  <a:moveTo>
                    <a:pt x="21" y="1"/>
                  </a:moveTo>
                  <a:cubicBezTo>
                    <a:pt x="21" y="1"/>
                    <a:pt x="21" y="1"/>
                    <a:pt x="22" y="0"/>
                  </a:cubicBezTo>
                  <a:cubicBezTo>
                    <a:pt x="22" y="0"/>
                    <a:pt x="22" y="1"/>
                    <a:pt x="22" y="0"/>
                  </a:cubicBezTo>
                  <a:cubicBezTo>
                    <a:pt x="22" y="0"/>
                    <a:pt x="23" y="0"/>
                    <a:pt x="24" y="0"/>
                  </a:cubicBezTo>
                  <a:cubicBezTo>
                    <a:pt x="24" y="0"/>
                    <a:pt x="24" y="0"/>
                    <a:pt x="24" y="0"/>
                  </a:cubicBezTo>
                  <a:cubicBezTo>
                    <a:pt x="24" y="1"/>
                    <a:pt x="24" y="1"/>
                    <a:pt x="24" y="1"/>
                  </a:cubicBezTo>
                  <a:cubicBezTo>
                    <a:pt x="24" y="1"/>
                    <a:pt x="23" y="1"/>
                    <a:pt x="23" y="1"/>
                  </a:cubicBezTo>
                  <a:cubicBezTo>
                    <a:pt x="23" y="1"/>
                    <a:pt x="24" y="1"/>
                    <a:pt x="24" y="1"/>
                  </a:cubicBezTo>
                  <a:cubicBezTo>
                    <a:pt x="24" y="2"/>
                    <a:pt x="24" y="2"/>
                    <a:pt x="24" y="2"/>
                  </a:cubicBezTo>
                  <a:cubicBezTo>
                    <a:pt x="23" y="1"/>
                    <a:pt x="23" y="2"/>
                    <a:pt x="23" y="2"/>
                  </a:cubicBezTo>
                  <a:cubicBezTo>
                    <a:pt x="22" y="1"/>
                    <a:pt x="23" y="1"/>
                    <a:pt x="23" y="1"/>
                  </a:cubicBezTo>
                  <a:cubicBezTo>
                    <a:pt x="23" y="1"/>
                    <a:pt x="23" y="1"/>
                    <a:pt x="23" y="1"/>
                  </a:cubicBezTo>
                  <a:cubicBezTo>
                    <a:pt x="23" y="1"/>
                    <a:pt x="23" y="1"/>
                    <a:pt x="23" y="1"/>
                  </a:cubicBezTo>
                  <a:cubicBezTo>
                    <a:pt x="22" y="1"/>
                    <a:pt x="22" y="1"/>
                    <a:pt x="22" y="1"/>
                  </a:cubicBezTo>
                  <a:cubicBezTo>
                    <a:pt x="22" y="1"/>
                    <a:pt x="21" y="1"/>
                    <a:pt x="21" y="1"/>
                  </a:cubicBezTo>
                  <a:cubicBezTo>
                    <a:pt x="21" y="1"/>
                    <a:pt x="21" y="1"/>
                    <a:pt x="21" y="1"/>
                  </a:cubicBezTo>
                  <a:moveTo>
                    <a:pt x="22" y="1"/>
                  </a:moveTo>
                  <a:cubicBezTo>
                    <a:pt x="22" y="1"/>
                    <a:pt x="22" y="1"/>
                    <a:pt x="22" y="1"/>
                  </a:cubicBezTo>
                  <a:cubicBezTo>
                    <a:pt x="22" y="1"/>
                    <a:pt x="22" y="1"/>
                    <a:pt x="22" y="1"/>
                  </a:cubicBezTo>
                  <a:cubicBezTo>
                    <a:pt x="21" y="1"/>
                    <a:pt x="22" y="1"/>
                    <a:pt x="22" y="1"/>
                  </a:cubicBezTo>
                  <a:moveTo>
                    <a:pt x="24" y="2"/>
                  </a:moveTo>
                  <a:cubicBezTo>
                    <a:pt x="24" y="2"/>
                    <a:pt x="24" y="2"/>
                    <a:pt x="24" y="2"/>
                  </a:cubicBezTo>
                  <a:cubicBezTo>
                    <a:pt x="24" y="3"/>
                    <a:pt x="24" y="3"/>
                    <a:pt x="24" y="3"/>
                  </a:cubicBezTo>
                  <a:cubicBezTo>
                    <a:pt x="24" y="3"/>
                    <a:pt x="24" y="3"/>
                    <a:pt x="24" y="2"/>
                  </a:cubicBezTo>
                  <a:cubicBezTo>
                    <a:pt x="24" y="2"/>
                    <a:pt x="24" y="2"/>
                    <a:pt x="24" y="2"/>
                  </a:cubicBezTo>
                  <a:cubicBezTo>
                    <a:pt x="24" y="2"/>
                    <a:pt x="24" y="2"/>
                    <a:pt x="24" y="2"/>
                  </a:cubicBezTo>
                  <a:cubicBezTo>
                    <a:pt x="25" y="2"/>
                    <a:pt x="24" y="2"/>
                    <a:pt x="24" y="2"/>
                  </a:cubicBezTo>
                  <a:cubicBezTo>
                    <a:pt x="24" y="2"/>
                    <a:pt x="25" y="2"/>
                    <a:pt x="25" y="2"/>
                  </a:cubicBezTo>
                  <a:cubicBezTo>
                    <a:pt x="25" y="2"/>
                    <a:pt x="25" y="2"/>
                    <a:pt x="25" y="2"/>
                  </a:cubicBezTo>
                  <a:cubicBezTo>
                    <a:pt x="24" y="3"/>
                    <a:pt x="24" y="3"/>
                    <a:pt x="24" y="3"/>
                  </a:cubicBezTo>
                  <a:cubicBezTo>
                    <a:pt x="24" y="3"/>
                    <a:pt x="24" y="3"/>
                    <a:pt x="24" y="3"/>
                  </a:cubicBezTo>
                  <a:cubicBezTo>
                    <a:pt x="24" y="3"/>
                    <a:pt x="24" y="3"/>
                    <a:pt x="23" y="3"/>
                  </a:cubicBezTo>
                  <a:cubicBezTo>
                    <a:pt x="23" y="3"/>
                    <a:pt x="23" y="2"/>
                    <a:pt x="23" y="3"/>
                  </a:cubicBezTo>
                  <a:cubicBezTo>
                    <a:pt x="23" y="2"/>
                    <a:pt x="24" y="2"/>
                    <a:pt x="24" y="2"/>
                  </a:cubicBezTo>
                  <a:cubicBezTo>
                    <a:pt x="24" y="2"/>
                    <a:pt x="24" y="2"/>
                    <a:pt x="24" y="2"/>
                  </a:cubicBezTo>
                  <a:cubicBezTo>
                    <a:pt x="24" y="2"/>
                    <a:pt x="24" y="2"/>
                    <a:pt x="24" y="2"/>
                  </a:cubicBezTo>
                  <a:moveTo>
                    <a:pt x="19" y="4"/>
                  </a:moveTo>
                  <a:cubicBezTo>
                    <a:pt x="19" y="4"/>
                    <a:pt x="19" y="4"/>
                    <a:pt x="19" y="4"/>
                  </a:cubicBezTo>
                  <a:cubicBezTo>
                    <a:pt x="19" y="4"/>
                    <a:pt x="20" y="4"/>
                    <a:pt x="20" y="4"/>
                  </a:cubicBezTo>
                  <a:cubicBezTo>
                    <a:pt x="20" y="4"/>
                    <a:pt x="20" y="4"/>
                    <a:pt x="20" y="4"/>
                  </a:cubicBezTo>
                  <a:cubicBezTo>
                    <a:pt x="20" y="4"/>
                    <a:pt x="20" y="4"/>
                    <a:pt x="20" y="4"/>
                  </a:cubicBezTo>
                  <a:cubicBezTo>
                    <a:pt x="20" y="4"/>
                    <a:pt x="20" y="4"/>
                    <a:pt x="20" y="4"/>
                  </a:cubicBezTo>
                  <a:cubicBezTo>
                    <a:pt x="20" y="4"/>
                    <a:pt x="20" y="4"/>
                    <a:pt x="21" y="4"/>
                  </a:cubicBezTo>
                  <a:cubicBezTo>
                    <a:pt x="21" y="5"/>
                    <a:pt x="21" y="4"/>
                    <a:pt x="20" y="4"/>
                  </a:cubicBezTo>
                  <a:cubicBezTo>
                    <a:pt x="20" y="4"/>
                    <a:pt x="20" y="5"/>
                    <a:pt x="20" y="5"/>
                  </a:cubicBezTo>
                  <a:cubicBezTo>
                    <a:pt x="20" y="5"/>
                    <a:pt x="20" y="5"/>
                    <a:pt x="19" y="5"/>
                  </a:cubicBezTo>
                  <a:cubicBezTo>
                    <a:pt x="19" y="5"/>
                    <a:pt x="19" y="5"/>
                    <a:pt x="19" y="4"/>
                  </a:cubicBezTo>
                  <a:cubicBezTo>
                    <a:pt x="20" y="5"/>
                    <a:pt x="20" y="5"/>
                    <a:pt x="20" y="4"/>
                  </a:cubicBezTo>
                  <a:cubicBezTo>
                    <a:pt x="20" y="4"/>
                    <a:pt x="20" y="4"/>
                    <a:pt x="20" y="4"/>
                  </a:cubicBezTo>
                  <a:cubicBezTo>
                    <a:pt x="20" y="4"/>
                    <a:pt x="20" y="4"/>
                    <a:pt x="20" y="4"/>
                  </a:cubicBezTo>
                  <a:cubicBezTo>
                    <a:pt x="20" y="5"/>
                    <a:pt x="19" y="4"/>
                    <a:pt x="19" y="4"/>
                  </a:cubicBezTo>
                  <a:moveTo>
                    <a:pt x="26" y="3"/>
                  </a:moveTo>
                  <a:cubicBezTo>
                    <a:pt x="26" y="2"/>
                    <a:pt x="26" y="3"/>
                    <a:pt x="26" y="3"/>
                  </a:cubicBezTo>
                  <a:cubicBezTo>
                    <a:pt x="26" y="3"/>
                    <a:pt x="26" y="2"/>
                    <a:pt x="26" y="2"/>
                  </a:cubicBezTo>
                  <a:cubicBezTo>
                    <a:pt x="26" y="3"/>
                    <a:pt x="27" y="3"/>
                    <a:pt x="27" y="3"/>
                  </a:cubicBezTo>
                  <a:cubicBezTo>
                    <a:pt x="27" y="3"/>
                    <a:pt x="26" y="3"/>
                    <a:pt x="26" y="3"/>
                  </a:cubicBezTo>
                  <a:cubicBezTo>
                    <a:pt x="26" y="4"/>
                    <a:pt x="26" y="3"/>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6" y="3"/>
                    <a:pt x="26" y="3"/>
                  </a:cubicBezTo>
                  <a:moveTo>
                    <a:pt x="17" y="4"/>
                  </a:moveTo>
                  <a:cubicBezTo>
                    <a:pt x="17" y="4"/>
                    <a:pt x="17" y="4"/>
                    <a:pt x="17" y="4"/>
                  </a:cubicBezTo>
                  <a:cubicBezTo>
                    <a:pt x="16" y="3"/>
                    <a:pt x="17" y="3"/>
                    <a:pt x="17" y="4"/>
                  </a:cubicBezTo>
                  <a:moveTo>
                    <a:pt x="8" y="29"/>
                  </a:moveTo>
                  <a:cubicBezTo>
                    <a:pt x="9" y="29"/>
                    <a:pt x="8" y="29"/>
                    <a:pt x="8" y="29"/>
                  </a:cubicBezTo>
                  <a:cubicBezTo>
                    <a:pt x="8" y="29"/>
                    <a:pt x="8" y="29"/>
                    <a:pt x="8" y="29"/>
                  </a:cubicBezTo>
                  <a:moveTo>
                    <a:pt x="17" y="4"/>
                  </a:moveTo>
                  <a:cubicBezTo>
                    <a:pt x="17" y="4"/>
                    <a:pt x="17" y="4"/>
                    <a:pt x="17" y="3"/>
                  </a:cubicBezTo>
                  <a:cubicBezTo>
                    <a:pt x="17" y="3"/>
                    <a:pt x="18" y="3"/>
                    <a:pt x="18" y="3"/>
                  </a:cubicBezTo>
                  <a:cubicBezTo>
                    <a:pt x="18" y="3"/>
                    <a:pt x="17" y="4"/>
                    <a:pt x="17" y="4"/>
                  </a:cubicBezTo>
                  <a:cubicBezTo>
                    <a:pt x="17" y="4"/>
                    <a:pt x="17" y="4"/>
                    <a:pt x="17" y="4"/>
                  </a:cubicBezTo>
                  <a:cubicBezTo>
                    <a:pt x="17" y="4"/>
                    <a:pt x="17" y="4"/>
                    <a:pt x="17" y="4"/>
                  </a:cubicBezTo>
                  <a:moveTo>
                    <a:pt x="3" y="29"/>
                  </a:moveTo>
                  <a:cubicBezTo>
                    <a:pt x="3" y="29"/>
                    <a:pt x="3" y="29"/>
                    <a:pt x="3" y="28"/>
                  </a:cubicBezTo>
                  <a:cubicBezTo>
                    <a:pt x="3" y="28"/>
                    <a:pt x="3" y="28"/>
                    <a:pt x="3" y="28"/>
                  </a:cubicBezTo>
                  <a:cubicBezTo>
                    <a:pt x="2" y="28"/>
                    <a:pt x="2" y="28"/>
                    <a:pt x="2" y="28"/>
                  </a:cubicBezTo>
                  <a:cubicBezTo>
                    <a:pt x="2" y="27"/>
                    <a:pt x="2" y="27"/>
                    <a:pt x="2" y="27"/>
                  </a:cubicBezTo>
                  <a:cubicBezTo>
                    <a:pt x="2" y="27"/>
                    <a:pt x="2" y="27"/>
                    <a:pt x="2" y="27"/>
                  </a:cubicBezTo>
                  <a:cubicBezTo>
                    <a:pt x="3" y="26"/>
                    <a:pt x="2" y="26"/>
                    <a:pt x="2" y="25"/>
                  </a:cubicBezTo>
                  <a:cubicBezTo>
                    <a:pt x="2" y="25"/>
                    <a:pt x="3" y="25"/>
                    <a:pt x="3" y="25"/>
                  </a:cubicBezTo>
                  <a:cubicBezTo>
                    <a:pt x="3" y="25"/>
                    <a:pt x="2" y="25"/>
                    <a:pt x="2" y="25"/>
                  </a:cubicBezTo>
                  <a:cubicBezTo>
                    <a:pt x="2" y="25"/>
                    <a:pt x="3" y="25"/>
                    <a:pt x="3" y="25"/>
                  </a:cubicBezTo>
                  <a:cubicBezTo>
                    <a:pt x="3" y="24"/>
                    <a:pt x="3" y="24"/>
                    <a:pt x="3" y="24"/>
                  </a:cubicBezTo>
                  <a:cubicBezTo>
                    <a:pt x="3" y="24"/>
                    <a:pt x="3" y="24"/>
                    <a:pt x="3" y="24"/>
                  </a:cubicBezTo>
                  <a:cubicBezTo>
                    <a:pt x="3" y="24"/>
                    <a:pt x="3" y="24"/>
                    <a:pt x="3" y="24"/>
                  </a:cubicBezTo>
                  <a:cubicBezTo>
                    <a:pt x="3" y="23"/>
                    <a:pt x="3" y="23"/>
                    <a:pt x="3" y="23"/>
                  </a:cubicBezTo>
                  <a:cubicBezTo>
                    <a:pt x="3" y="23"/>
                    <a:pt x="3" y="23"/>
                    <a:pt x="3" y="23"/>
                  </a:cubicBezTo>
                  <a:cubicBezTo>
                    <a:pt x="3" y="23"/>
                    <a:pt x="3" y="23"/>
                    <a:pt x="3" y="22"/>
                  </a:cubicBezTo>
                  <a:cubicBezTo>
                    <a:pt x="2" y="22"/>
                    <a:pt x="3" y="22"/>
                    <a:pt x="3" y="22"/>
                  </a:cubicBezTo>
                  <a:cubicBezTo>
                    <a:pt x="3" y="22"/>
                    <a:pt x="2" y="22"/>
                    <a:pt x="2" y="22"/>
                  </a:cubicBezTo>
                  <a:cubicBezTo>
                    <a:pt x="2" y="22"/>
                    <a:pt x="2" y="22"/>
                    <a:pt x="3" y="22"/>
                  </a:cubicBezTo>
                  <a:cubicBezTo>
                    <a:pt x="3" y="23"/>
                    <a:pt x="2" y="23"/>
                    <a:pt x="2" y="23"/>
                  </a:cubicBezTo>
                  <a:cubicBezTo>
                    <a:pt x="2" y="23"/>
                    <a:pt x="2" y="23"/>
                    <a:pt x="2" y="23"/>
                  </a:cubicBezTo>
                  <a:cubicBezTo>
                    <a:pt x="2" y="23"/>
                    <a:pt x="3" y="23"/>
                    <a:pt x="3" y="23"/>
                  </a:cubicBezTo>
                  <a:cubicBezTo>
                    <a:pt x="2" y="23"/>
                    <a:pt x="2" y="23"/>
                    <a:pt x="2" y="23"/>
                  </a:cubicBezTo>
                  <a:cubicBezTo>
                    <a:pt x="2" y="23"/>
                    <a:pt x="2" y="23"/>
                    <a:pt x="2" y="23"/>
                  </a:cubicBezTo>
                  <a:cubicBezTo>
                    <a:pt x="2" y="23"/>
                    <a:pt x="3" y="24"/>
                    <a:pt x="2" y="24"/>
                  </a:cubicBezTo>
                  <a:cubicBezTo>
                    <a:pt x="2" y="24"/>
                    <a:pt x="2" y="24"/>
                    <a:pt x="2" y="23"/>
                  </a:cubicBezTo>
                  <a:cubicBezTo>
                    <a:pt x="2" y="23"/>
                    <a:pt x="2" y="24"/>
                    <a:pt x="2" y="24"/>
                  </a:cubicBezTo>
                  <a:cubicBezTo>
                    <a:pt x="2" y="24"/>
                    <a:pt x="2" y="24"/>
                    <a:pt x="2" y="24"/>
                  </a:cubicBezTo>
                  <a:cubicBezTo>
                    <a:pt x="2" y="24"/>
                    <a:pt x="2" y="24"/>
                    <a:pt x="2" y="24"/>
                  </a:cubicBezTo>
                  <a:cubicBezTo>
                    <a:pt x="2" y="24"/>
                    <a:pt x="3" y="24"/>
                    <a:pt x="2" y="24"/>
                  </a:cubicBezTo>
                  <a:cubicBezTo>
                    <a:pt x="2" y="24"/>
                    <a:pt x="2" y="24"/>
                    <a:pt x="2" y="24"/>
                  </a:cubicBezTo>
                  <a:cubicBezTo>
                    <a:pt x="2" y="24"/>
                    <a:pt x="2" y="24"/>
                    <a:pt x="2" y="24"/>
                  </a:cubicBezTo>
                  <a:cubicBezTo>
                    <a:pt x="1" y="24"/>
                    <a:pt x="2" y="24"/>
                    <a:pt x="1" y="24"/>
                  </a:cubicBezTo>
                  <a:cubicBezTo>
                    <a:pt x="2" y="24"/>
                    <a:pt x="2" y="24"/>
                    <a:pt x="2" y="24"/>
                  </a:cubicBezTo>
                  <a:cubicBezTo>
                    <a:pt x="2" y="24"/>
                    <a:pt x="2" y="24"/>
                    <a:pt x="2" y="24"/>
                  </a:cubicBezTo>
                  <a:cubicBezTo>
                    <a:pt x="2" y="24"/>
                    <a:pt x="2" y="24"/>
                    <a:pt x="2" y="24"/>
                  </a:cubicBezTo>
                  <a:cubicBezTo>
                    <a:pt x="1" y="24"/>
                    <a:pt x="1" y="24"/>
                    <a:pt x="1" y="24"/>
                  </a:cubicBezTo>
                  <a:cubicBezTo>
                    <a:pt x="1" y="24"/>
                    <a:pt x="1" y="24"/>
                    <a:pt x="1" y="24"/>
                  </a:cubicBezTo>
                  <a:cubicBezTo>
                    <a:pt x="1" y="24"/>
                    <a:pt x="1" y="24"/>
                    <a:pt x="0" y="24"/>
                  </a:cubicBezTo>
                  <a:cubicBezTo>
                    <a:pt x="0" y="24"/>
                    <a:pt x="1" y="24"/>
                    <a:pt x="1" y="24"/>
                  </a:cubicBezTo>
                  <a:cubicBezTo>
                    <a:pt x="1" y="24"/>
                    <a:pt x="0" y="23"/>
                    <a:pt x="0" y="23"/>
                  </a:cubicBezTo>
                  <a:cubicBezTo>
                    <a:pt x="1" y="23"/>
                    <a:pt x="1" y="23"/>
                    <a:pt x="1" y="23"/>
                  </a:cubicBezTo>
                  <a:cubicBezTo>
                    <a:pt x="1" y="23"/>
                    <a:pt x="1" y="23"/>
                    <a:pt x="1" y="23"/>
                  </a:cubicBezTo>
                  <a:cubicBezTo>
                    <a:pt x="1" y="22"/>
                    <a:pt x="1" y="22"/>
                    <a:pt x="1" y="22"/>
                  </a:cubicBezTo>
                  <a:cubicBezTo>
                    <a:pt x="1" y="21"/>
                    <a:pt x="1" y="21"/>
                    <a:pt x="2" y="21"/>
                  </a:cubicBezTo>
                  <a:cubicBezTo>
                    <a:pt x="2" y="21"/>
                    <a:pt x="2" y="21"/>
                    <a:pt x="2" y="20"/>
                  </a:cubicBezTo>
                  <a:cubicBezTo>
                    <a:pt x="2" y="20"/>
                    <a:pt x="3" y="20"/>
                    <a:pt x="3" y="19"/>
                  </a:cubicBezTo>
                  <a:cubicBezTo>
                    <a:pt x="3" y="19"/>
                    <a:pt x="3" y="19"/>
                    <a:pt x="3" y="19"/>
                  </a:cubicBezTo>
                  <a:cubicBezTo>
                    <a:pt x="3" y="19"/>
                    <a:pt x="3" y="19"/>
                    <a:pt x="3" y="19"/>
                  </a:cubicBezTo>
                  <a:cubicBezTo>
                    <a:pt x="3" y="19"/>
                    <a:pt x="4" y="19"/>
                    <a:pt x="3" y="18"/>
                  </a:cubicBezTo>
                  <a:cubicBezTo>
                    <a:pt x="3" y="18"/>
                    <a:pt x="4" y="18"/>
                    <a:pt x="4" y="18"/>
                  </a:cubicBezTo>
                  <a:cubicBezTo>
                    <a:pt x="4" y="18"/>
                    <a:pt x="4" y="18"/>
                    <a:pt x="4" y="18"/>
                  </a:cubicBezTo>
                  <a:cubicBezTo>
                    <a:pt x="4" y="17"/>
                    <a:pt x="4" y="18"/>
                    <a:pt x="4" y="18"/>
                  </a:cubicBezTo>
                  <a:cubicBezTo>
                    <a:pt x="5" y="18"/>
                    <a:pt x="4" y="17"/>
                    <a:pt x="4" y="17"/>
                  </a:cubicBezTo>
                  <a:cubicBezTo>
                    <a:pt x="4" y="17"/>
                    <a:pt x="4" y="17"/>
                    <a:pt x="5" y="17"/>
                  </a:cubicBezTo>
                  <a:cubicBezTo>
                    <a:pt x="4" y="17"/>
                    <a:pt x="5" y="17"/>
                    <a:pt x="5" y="16"/>
                  </a:cubicBezTo>
                  <a:cubicBezTo>
                    <a:pt x="5" y="16"/>
                    <a:pt x="5" y="16"/>
                    <a:pt x="5" y="16"/>
                  </a:cubicBezTo>
                  <a:cubicBezTo>
                    <a:pt x="5" y="16"/>
                    <a:pt x="5" y="16"/>
                    <a:pt x="5" y="16"/>
                  </a:cubicBezTo>
                  <a:cubicBezTo>
                    <a:pt x="5" y="16"/>
                    <a:pt x="6" y="16"/>
                    <a:pt x="6" y="16"/>
                  </a:cubicBezTo>
                  <a:cubicBezTo>
                    <a:pt x="6" y="15"/>
                    <a:pt x="6" y="15"/>
                    <a:pt x="6" y="15"/>
                  </a:cubicBezTo>
                  <a:cubicBezTo>
                    <a:pt x="6" y="15"/>
                    <a:pt x="6" y="15"/>
                    <a:pt x="6" y="15"/>
                  </a:cubicBezTo>
                  <a:cubicBezTo>
                    <a:pt x="6" y="15"/>
                    <a:pt x="6" y="15"/>
                    <a:pt x="6" y="15"/>
                  </a:cubicBezTo>
                  <a:cubicBezTo>
                    <a:pt x="6" y="15"/>
                    <a:pt x="6" y="15"/>
                    <a:pt x="6" y="15"/>
                  </a:cubicBezTo>
                  <a:cubicBezTo>
                    <a:pt x="6" y="15"/>
                    <a:pt x="6" y="14"/>
                    <a:pt x="6" y="14"/>
                  </a:cubicBezTo>
                  <a:cubicBezTo>
                    <a:pt x="6" y="14"/>
                    <a:pt x="6" y="14"/>
                    <a:pt x="6" y="14"/>
                  </a:cubicBezTo>
                  <a:cubicBezTo>
                    <a:pt x="6" y="14"/>
                    <a:pt x="7" y="14"/>
                    <a:pt x="7" y="14"/>
                  </a:cubicBezTo>
                  <a:cubicBezTo>
                    <a:pt x="7" y="14"/>
                    <a:pt x="7" y="14"/>
                    <a:pt x="7" y="14"/>
                  </a:cubicBezTo>
                  <a:cubicBezTo>
                    <a:pt x="7" y="13"/>
                    <a:pt x="7" y="13"/>
                    <a:pt x="7" y="13"/>
                  </a:cubicBezTo>
                  <a:cubicBezTo>
                    <a:pt x="7" y="13"/>
                    <a:pt x="7" y="13"/>
                    <a:pt x="7" y="12"/>
                  </a:cubicBezTo>
                  <a:cubicBezTo>
                    <a:pt x="7" y="12"/>
                    <a:pt x="7" y="12"/>
                    <a:pt x="8" y="12"/>
                  </a:cubicBezTo>
                  <a:cubicBezTo>
                    <a:pt x="8" y="12"/>
                    <a:pt x="7" y="11"/>
                    <a:pt x="8" y="11"/>
                  </a:cubicBezTo>
                  <a:cubicBezTo>
                    <a:pt x="8" y="11"/>
                    <a:pt x="8" y="11"/>
                    <a:pt x="8" y="11"/>
                  </a:cubicBezTo>
                  <a:cubicBezTo>
                    <a:pt x="8" y="11"/>
                    <a:pt x="8" y="11"/>
                    <a:pt x="8" y="11"/>
                  </a:cubicBezTo>
                  <a:cubicBezTo>
                    <a:pt x="8" y="11"/>
                    <a:pt x="8" y="10"/>
                    <a:pt x="8" y="10"/>
                  </a:cubicBezTo>
                  <a:cubicBezTo>
                    <a:pt x="8" y="10"/>
                    <a:pt x="8" y="10"/>
                    <a:pt x="8" y="10"/>
                  </a:cubicBezTo>
                  <a:cubicBezTo>
                    <a:pt x="8" y="10"/>
                    <a:pt x="8" y="10"/>
                    <a:pt x="9" y="10"/>
                  </a:cubicBezTo>
                  <a:cubicBezTo>
                    <a:pt x="9" y="10"/>
                    <a:pt x="8" y="10"/>
                    <a:pt x="8" y="9"/>
                  </a:cubicBezTo>
                  <a:cubicBezTo>
                    <a:pt x="8" y="9"/>
                    <a:pt x="9" y="9"/>
                    <a:pt x="9" y="9"/>
                  </a:cubicBezTo>
                  <a:cubicBezTo>
                    <a:pt x="9" y="9"/>
                    <a:pt x="9" y="9"/>
                    <a:pt x="9" y="9"/>
                  </a:cubicBezTo>
                  <a:cubicBezTo>
                    <a:pt x="9" y="9"/>
                    <a:pt x="9" y="9"/>
                    <a:pt x="9" y="8"/>
                  </a:cubicBezTo>
                  <a:cubicBezTo>
                    <a:pt x="10" y="8"/>
                    <a:pt x="10" y="8"/>
                    <a:pt x="10" y="8"/>
                  </a:cubicBezTo>
                  <a:cubicBezTo>
                    <a:pt x="10" y="8"/>
                    <a:pt x="10" y="7"/>
                    <a:pt x="10" y="7"/>
                  </a:cubicBezTo>
                  <a:cubicBezTo>
                    <a:pt x="10" y="7"/>
                    <a:pt x="11" y="7"/>
                    <a:pt x="11" y="7"/>
                  </a:cubicBezTo>
                  <a:cubicBezTo>
                    <a:pt x="11" y="7"/>
                    <a:pt x="11" y="7"/>
                    <a:pt x="11" y="7"/>
                  </a:cubicBezTo>
                  <a:cubicBezTo>
                    <a:pt x="11" y="7"/>
                    <a:pt x="11" y="7"/>
                    <a:pt x="11" y="7"/>
                  </a:cubicBezTo>
                  <a:cubicBezTo>
                    <a:pt x="11" y="7"/>
                    <a:pt x="11" y="6"/>
                    <a:pt x="11" y="6"/>
                  </a:cubicBezTo>
                  <a:cubicBezTo>
                    <a:pt x="11" y="6"/>
                    <a:pt x="11" y="6"/>
                    <a:pt x="11" y="6"/>
                  </a:cubicBezTo>
                  <a:cubicBezTo>
                    <a:pt x="11" y="6"/>
                    <a:pt x="12" y="5"/>
                    <a:pt x="12" y="5"/>
                  </a:cubicBezTo>
                  <a:cubicBezTo>
                    <a:pt x="12" y="5"/>
                    <a:pt x="12" y="5"/>
                    <a:pt x="13" y="5"/>
                  </a:cubicBezTo>
                  <a:cubicBezTo>
                    <a:pt x="13" y="5"/>
                    <a:pt x="13" y="4"/>
                    <a:pt x="13" y="4"/>
                  </a:cubicBezTo>
                  <a:cubicBezTo>
                    <a:pt x="13" y="4"/>
                    <a:pt x="13" y="4"/>
                    <a:pt x="13" y="4"/>
                  </a:cubicBezTo>
                  <a:cubicBezTo>
                    <a:pt x="13" y="4"/>
                    <a:pt x="14" y="4"/>
                    <a:pt x="14" y="4"/>
                  </a:cubicBezTo>
                  <a:cubicBezTo>
                    <a:pt x="14" y="4"/>
                    <a:pt x="14" y="3"/>
                    <a:pt x="14" y="3"/>
                  </a:cubicBezTo>
                  <a:cubicBezTo>
                    <a:pt x="14" y="3"/>
                    <a:pt x="14" y="3"/>
                    <a:pt x="15" y="3"/>
                  </a:cubicBezTo>
                  <a:cubicBezTo>
                    <a:pt x="15" y="3"/>
                    <a:pt x="15" y="3"/>
                    <a:pt x="15" y="3"/>
                  </a:cubicBezTo>
                  <a:cubicBezTo>
                    <a:pt x="15" y="3"/>
                    <a:pt x="16" y="3"/>
                    <a:pt x="16" y="3"/>
                  </a:cubicBezTo>
                  <a:cubicBezTo>
                    <a:pt x="17" y="3"/>
                    <a:pt x="16" y="3"/>
                    <a:pt x="16" y="3"/>
                  </a:cubicBezTo>
                  <a:cubicBezTo>
                    <a:pt x="16" y="3"/>
                    <a:pt x="16" y="4"/>
                    <a:pt x="16" y="3"/>
                  </a:cubicBezTo>
                  <a:cubicBezTo>
                    <a:pt x="15" y="3"/>
                    <a:pt x="16" y="4"/>
                    <a:pt x="15" y="4"/>
                  </a:cubicBezTo>
                  <a:cubicBezTo>
                    <a:pt x="15" y="3"/>
                    <a:pt x="15" y="3"/>
                    <a:pt x="15" y="3"/>
                  </a:cubicBezTo>
                  <a:cubicBezTo>
                    <a:pt x="15" y="4"/>
                    <a:pt x="15" y="4"/>
                    <a:pt x="15" y="4"/>
                  </a:cubicBezTo>
                  <a:cubicBezTo>
                    <a:pt x="15" y="4"/>
                    <a:pt x="15" y="4"/>
                    <a:pt x="15" y="4"/>
                  </a:cubicBezTo>
                  <a:cubicBezTo>
                    <a:pt x="15" y="4"/>
                    <a:pt x="15" y="4"/>
                    <a:pt x="14" y="5"/>
                  </a:cubicBezTo>
                  <a:cubicBezTo>
                    <a:pt x="15" y="5"/>
                    <a:pt x="15" y="5"/>
                    <a:pt x="15" y="5"/>
                  </a:cubicBezTo>
                  <a:cubicBezTo>
                    <a:pt x="14" y="5"/>
                    <a:pt x="15" y="6"/>
                    <a:pt x="14" y="6"/>
                  </a:cubicBezTo>
                  <a:cubicBezTo>
                    <a:pt x="14" y="6"/>
                    <a:pt x="14" y="6"/>
                    <a:pt x="14" y="6"/>
                  </a:cubicBezTo>
                  <a:cubicBezTo>
                    <a:pt x="14" y="6"/>
                    <a:pt x="14" y="6"/>
                    <a:pt x="14" y="6"/>
                  </a:cubicBezTo>
                  <a:cubicBezTo>
                    <a:pt x="14" y="6"/>
                    <a:pt x="14" y="6"/>
                    <a:pt x="14" y="6"/>
                  </a:cubicBezTo>
                  <a:cubicBezTo>
                    <a:pt x="14" y="6"/>
                    <a:pt x="13" y="6"/>
                    <a:pt x="13" y="6"/>
                  </a:cubicBezTo>
                  <a:cubicBezTo>
                    <a:pt x="13" y="6"/>
                    <a:pt x="13" y="6"/>
                    <a:pt x="13" y="6"/>
                  </a:cubicBezTo>
                  <a:cubicBezTo>
                    <a:pt x="13" y="7"/>
                    <a:pt x="13" y="7"/>
                    <a:pt x="12" y="7"/>
                  </a:cubicBezTo>
                  <a:cubicBezTo>
                    <a:pt x="12" y="7"/>
                    <a:pt x="13" y="7"/>
                    <a:pt x="12" y="8"/>
                  </a:cubicBezTo>
                  <a:cubicBezTo>
                    <a:pt x="12" y="7"/>
                    <a:pt x="12" y="8"/>
                    <a:pt x="12" y="8"/>
                  </a:cubicBezTo>
                  <a:cubicBezTo>
                    <a:pt x="12" y="8"/>
                    <a:pt x="12" y="8"/>
                    <a:pt x="12" y="8"/>
                  </a:cubicBezTo>
                  <a:cubicBezTo>
                    <a:pt x="12" y="8"/>
                    <a:pt x="12" y="8"/>
                    <a:pt x="12" y="8"/>
                  </a:cubicBezTo>
                  <a:cubicBezTo>
                    <a:pt x="12" y="8"/>
                    <a:pt x="12" y="8"/>
                    <a:pt x="12" y="8"/>
                  </a:cubicBezTo>
                  <a:cubicBezTo>
                    <a:pt x="12" y="8"/>
                    <a:pt x="13" y="8"/>
                    <a:pt x="13" y="8"/>
                  </a:cubicBezTo>
                  <a:cubicBezTo>
                    <a:pt x="13" y="8"/>
                    <a:pt x="13" y="8"/>
                    <a:pt x="13" y="8"/>
                  </a:cubicBezTo>
                  <a:cubicBezTo>
                    <a:pt x="13" y="8"/>
                    <a:pt x="13" y="8"/>
                    <a:pt x="12" y="8"/>
                  </a:cubicBezTo>
                  <a:cubicBezTo>
                    <a:pt x="13" y="7"/>
                    <a:pt x="13" y="7"/>
                    <a:pt x="14" y="7"/>
                  </a:cubicBezTo>
                  <a:cubicBezTo>
                    <a:pt x="14" y="6"/>
                    <a:pt x="14" y="6"/>
                    <a:pt x="15" y="6"/>
                  </a:cubicBezTo>
                  <a:cubicBezTo>
                    <a:pt x="15" y="6"/>
                    <a:pt x="15" y="6"/>
                    <a:pt x="15" y="6"/>
                  </a:cubicBezTo>
                  <a:cubicBezTo>
                    <a:pt x="15" y="6"/>
                    <a:pt x="16" y="6"/>
                    <a:pt x="16" y="6"/>
                  </a:cubicBezTo>
                  <a:cubicBezTo>
                    <a:pt x="16" y="6"/>
                    <a:pt x="16" y="5"/>
                    <a:pt x="16" y="5"/>
                  </a:cubicBezTo>
                  <a:cubicBezTo>
                    <a:pt x="16" y="5"/>
                    <a:pt x="16" y="5"/>
                    <a:pt x="17" y="6"/>
                  </a:cubicBezTo>
                  <a:cubicBezTo>
                    <a:pt x="17" y="6"/>
                    <a:pt x="17" y="6"/>
                    <a:pt x="16" y="5"/>
                  </a:cubicBezTo>
                  <a:cubicBezTo>
                    <a:pt x="17" y="5"/>
                    <a:pt x="17" y="5"/>
                    <a:pt x="17" y="5"/>
                  </a:cubicBezTo>
                  <a:cubicBezTo>
                    <a:pt x="17" y="6"/>
                    <a:pt x="17" y="6"/>
                    <a:pt x="17" y="6"/>
                  </a:cubicBezTo>
                  <a:cubicBezTo>
                    <a:pt x="16" y="6"/>
                    <a:pt x="16" y="6"/>
                    <a:pt x="16" y="6"/>
                  </a:cubicBezTo>
                  <a:cubicBezTo>
                    <a:pt x="16" y="6"/>
                    <a:pt x="16" y="6"/>
                    <a:pt x="16" y="6"/>
                  </a:cubicBezTo>
                  <a:cubicBezTo>
                    <a:pt x="16" y="6"/>
                    <a:pt x="16" y="6"/>
                    <a:pt x="16" y="6"/>
                  </a:cubicBezTo>
                  <a:cubicBezTo>
                    <a:pt x="16" y="6"/>
                    <a:pt x="16" y="7"/>
                    <a:pt x="16" y="6"/>
                  </a:cubicBezTo>
                  <a:cubicBezTo>
                    <a:pt x="16" y="6"/>
                    <a:pt x="16" y="6"/>
                    <a:pt x="16" y="6"/>
                  </a:cubicBezTo>
                  <a:cubicBezTo>
                    <a:pt x="16" y="6"/>
                    <a:pt x="15" y="6"/>
                    <a:pt x="16" y="7"/>
                  </a:cubicBezTo>
                  <a:cubicBezTo>
                    <a:pt x="15" y="7"/>
                    <a:pt x="15" y="7"/>
                    <a:pt x="15" y="7"/>
                  </a:cubicBezTo>
                  <a:cubicBezTo>
                    <a:pt x="15" y="7"/>
                    <a:pt x="14" y="7"/>
                    <a:pt x="14" y="7"/>
                  </a:cubicBezTo>
                  <a:cubicBezTo>
                    <a:pt x="14" y="7"/>
                    <a:pt x="14" y="7"/>
                    <a:pt x="14" y="7"/>
                  </a:cubicBezTo>
                  <a:cubicBezTo>
                    <a:pt x="14" y="8"/>
                    <a:pt x="14" y="8"/>
                    <a:pt x="13" y="8"/>
                  </a:cubicBezTo>
                  <a:cubicBezTo>
                    <a:pt x="13" y="8"/>
                    <a:pt x="13" y="8"/>
                    <a:pt x="13" y="8"/>
                  </a:cubicBezTo>
                  <a:cubicBezTo>
                    <a:pt x="13" y="8"/>
                    <a:pt x="13" y="8"/>
                    <a:pt x="13" y="8"/>
                  </a:cubicBezTo>
                  <a:cubicBezTo>
                    <a:pt x="13" y="9"/>
                    <a:pt x="13" y="9"/>
                    <a:pt x="12" y="9"/>
                  </a:cubicBezTo>
                  <a:cubicBezTo>
                    <a:pt x="12" y="9"/>
                    <a:pt x="12" y="9"/>
                    <a:pt x="12" y="10"/>
                  </a:cubicBezTo>
                  <a:cubicBezTo>
                    <a:pt x="12" y="10"/>
                    <a:pt x="12" y="10"/>
                    <a:pt x="12" y="9"/>
                  </a:cubicBezTo>
                  <a:cubicBezTo>
                    <a:pt x="11" y="10"/>
                    <a:pt x="12" y="10"/>
                    <a:pt x="12" y="10"/>
                  </a:cubicBezTo>
                  <a:cubicBezTo>
                    <a:pt x="11" y="10"/>
                    <a:pt x="11" y="10"/>
                    <a:pt x="11" y="11"/>
                  </a:cubicBezTo>
                  <a:cubicBezTo>
                    <a:pt x="11" y="11"/>
                    <a:pt x="11" y="11"/>
                    <a:pt x="11" y="11"/>
                  </a:cubicBezTo>
                  <a:cubicBezTo>
                    <a:pt x="10" y="11"/>
                    <a:pt x="10" y="11"/>
                    <a:pt x="10" y="11"/>
                  </a:cubicBezTo>
                  <a:cubicBezTo>
                    <a:pt x="10" y="11"/>
                    <a:pt x="10" y="12"/>
                    <a:pt x="10" y="12"/>
                  </a:cubicBezTo>
                  <a:cubicBezTo>
                    <a:pt x="10" y="12"/>
                    <a:pt x="10" y="12"/>
                    <a:pt x="10" y="12"/>
                  </a:cubicBezTo>
                  <a:cubicBezTo>
                    <a:pt x="10" y="12"/>
                    <a:pt x="10" y="12"/>
                    <a:pt x="10" y="12"/>
                  </a:cubicBezTo>
                  <a:cubicBezTo>
                    <a:pt x="10" y="12"/>
                    <a:pt x="10" y="12"/>
                    <a:pt x="10" y="12"/>
                  </a:cubicBezTo>
                  <a:cubicBezTo>
                    <a:pt x="10" y="13"/>
                    <a:pt x="10" y="13"/>
                    <a:pt x="10" y="13"/>
                  </a:cubicBezTo>
                  <a:cubicBezTo>
                    <a:pt x="10" y="13"/>
                    <a:pt x="9" y="13"/>
                    <a:pt x="10" y="13"/>
                  </a:cubicBezTo>
                  <a:cubicBezTo>
                    <a:pt x="10" y="13"/>
                    <a:pt x="9" y="13"/>
                    <a:pt x="9" y="13"/>
                  </a:cubicBezTo>
                  <a:cubicBezTo>
                    <a:pt x="9" y="13"/>
                    <a:pt x="9" y="13"/>
                    <a:pt x="9" y="13"/>
                  </a:cubicBezTo>
                  <a:cubicBezTo>
                    <a:pt x="10" y="13"/>
                    <a:pt x="9" y="13"/>
                    <a:pt x="9" y="13"/>
                  </a:cubicBezTo>
                  <a:cubicBezTo>
                    <a:pt x="9" y="14"/>
                    <a:pt x="9" y="14"/>
                    <a:pt x="9" y="14"/>
                  </a:cubicBezTo>
                  <a:cubicBezTo>
                    <a:pt x="9" y="14"/>
                    <a:pt x="9" y="15"/>
                    <a:pt x="9" y="15"/>
                  </a:cubicBezTo>
                  <a:cubicBezTo>
                    <a:pt x="8" y="15"/>
                    <a:pt x="8" y="15"/>
                    <a:pt x="8" y="16"/>
                  </a:cubicBezTo>
                  <a:cubicBezTo>
                    <a:pt x="8" y="16"/>
                    <a:pt x="8" y="16"/>
                    <a:pt x="8" y="16"/>
                  </a:cubicBezTo>
                  <a:cubicBezTo>
                    <a:pt x="8" y="16"/>
                    <a:pt x="8" y="16"/>
                    <a:pt x="8" y="16"/>
                  </a:cubicBezTo>
                  <a:cubicBezTo>
                    <a:pt x="8" y="16"/>
                    <a:pt x="8" y="17"/>
                    <a:pt x="8" y="17"/>
                  </a:cubicBezTo>
                  <a:cubicBezTo>
                    <a:pt x="8" y="17"/>
                    <a:pt x="8" y="17"/>
                    <a:pt x="8" y="17"/>
                  </a:cubicBezTo>
                  <a:cubicBezTo>
                    <a:pt x="7" y="16"/>
                    <a:pt x="7" y="17"/>
                    <a:pt x="8" y="17"/>
                  </a:cubicBezTo>
                  <a:cubicBezTo>
                    <a:pt x="7" y="17"/>
                    <a:pt x="7" y="17"/>
                    <a:pt x="7" y="17"/>
                  </a:cubicBezTo>
                  <a:cubicBezTo>
                    <a:pt x="7" y="17"/>
                    <a:pt x="7" y="17"/>
                    <a:pt x="7" y="17"/>
                  </a:cubicBezTo>
                  <a:cubicBezTo>
                    <a:pt x="8" y="17"/>
                    <a:pt x="7" y="17"/>
                    <a:pt x="7" y="18"/>
                  </a:cubicBezTo>
                  <a:cubicBezTo>
                    <a:pt x="7" y="18"/>
                    <a:pt x="7" y="18"/>
                    <a:pt x="7" y="18"/>
                  </a:cubicBezTo>
                  <a:cubicBezTo>
                    <a:pt x="7" y="18"/>
                    <a:pt x="7" y="18"/>
                    <a:pt x="7" y="18"/>
                  </a:cubicBezTo>
                  <a:cubicBezTo>
                    <a:pt x="7" y="18"/>
                    <a:pt x="7" y="18"/>
                    <a:pt x="7" y="19"/>
                  </a:cubicBezTo>
                  <a:cubicBezTo>
                    <a:pt x="7" y="19"/>
                    <a:pt x="7" y="19"/>
                    <a:pt x="7" y="19"/>
                  </a:cubicBezTo>
                  <a:cubicBezTo>
                    <a:pt x="6" y="19"/>
                    <a:pt x="6" y="19"/>
                    <a:pt x="6" y="19"/>
                  </a:cubicBezTo>
                  <a:cubicBezTo>
                    <a:pt x="6" y="19"/>
                    <a:pt x="6" y="19"/>
                    <a:pt x="7" y="19"/>
                  </a:cubicBezTo>
                  <a:cubicBezTo>
                    <a:pt x="7" y="19"/>
                    <a:pt x="7" y="19"/>
                    <a:pt x="6" y="19"/>
                  </a:cubicBezTo>
                  <a:cubicBezTo>
                    <a:pt x="7" y="20"/>
                    <a:pt x="6" y="20"/>
                    <a:pt x="6" y="20"/>
                  </a:cubicBezTo>
                  <a:cubicBezTo>
                    <a:pt x="6" y="20"/>
                    <a:pt x="6" y="20"/>
                    <a:pt x="6" y="20"/>
                  </a:cubicBezTo>
                  <a:cubicBezTo>
                    <a:pt x="6" y="20"/>
                    <a:pt x="6" y="20"/>
                    <a:pt x="6" y="20"/>
                  </a:cubicBezTo>
                  <a:cubicBezTo>
                    <a:pt x="6" y="21"/>
                    <a:pt x="6" y="21"/>
                    <a:pt x="6" y="21"/>
                  </a:cubicBezTo>
                  <a:cubicBezTo>
                    <a:pt x="6" y="21"/>
                    <a:pt x="6" y="21"/>
                    <a:pt x="5" y="21"/>
                  </a:cubicBezTo>
                  <a:cubicBezTo>
                    <a:pt x="6" y="21"/>
                    <a:pt x="6" y="22"/>
                    <a:pt x="6" y="22"/>
                  </a:cubicBezTo>
                  <a:cubicBezTo>
                    <a:pt x="6" y="22"/>
                    <a:pt x="6" y="22"/>
                    <a:pt x="6" y="22"/>
                  </a:cubicBezTo>
                  <a:cubicBezTo>
                    <a:pt x="6" y="22"/>
                    <a:pt x="5" y="23"/>
                    <a:pt x="5" y="23"/>
                  </a:cubicBezTo>
                  <a:cubicBezTo>
                    <a:pt x="5" y="23"/>
                    <a:pt x="5" y="23"/>
                    <a:pt x="5" y="23"/>
                  </a:cubicBezTo>
                  <a:cubicBezTo>
                    <a:pt x="5" y="24"/>
                    <a:pt x="5" y="24"/>
                    <a:pt x="5" y="25"/>
                  </a:cubicBezTo>
                  <a:cubicBezTo>
                    <a:pt x="5" y="25"/>
                    <a:pt x="5" y="25"/>
                    <a:pt x="5" y="25"/>
                  </a:cubicBezTo>
                  <a:cubicBezTo>
                    <a:pt x="5" y="25"/>
                    <a:pt x="5" y="26"/>
                    <a:pt x="5" y="26"/>
                  </a:cubicBezTo>
                  <a:cubicBezTo>
                    <a:pt x="4" y="26"/>
                    <a:pt x="5" y="27"/>
                    <a:pt x="4" y="27"/>
                  </a:cubicBezTo>
                  <a:cubicBezTo>
                    <a:pt x="4" y="27"/>
                    <a:pt x="4" y="27"/>
                    <a:pt x="4" y="27"/>
                  </a:cubicBezTo>
                  <a:cubicBezTo>
                    <a:pt x="4" y="27"/>
                    <a:pt x="4" y="27"/>
                    <a:pt x="4" y="27"/>
                  </a:cubicBezTo>
                  <a:cubicBezTo>
                    <a:pt x="4" y="27"/>
                    <a:pt x="4" y="27"/>
                    <a:pt x="4" y="28"/>
                  </a:cubicBezTo>
                  <a:cubicBezTo>
                    <a:pt x="4" y="28"/>
                    <a:pt x="4" y="28"/>
                    <a:pt x="4" y="29"/>
                  </a:cubicBezTo>
                  <a:cubicBezTo>
                    <a:pt x="4" y="29"/>
                    <a:pt x="4" y="29"/>
                    <a:pt x="4" y="29"/>
                  </a:cubicBezTo>
                  <a:cubicBezTo>
                    <a:pt x="4" y="28"/>
                    <a:pt x="4" y="28"/>
                    <a:pt x="4" y="28"/>
                  </a:cubicBezTo>
                  <a:cubicBezTo>
                    <a:pt x="4" y="28"/>
                    <a:pt x="3" y="28"/>
                    <a:pt x="3" y="28"/>
                  </a:cubicBezTo>
                  <a:cubicBezTo>
                    <a:pt x="3" y="28"/>
                    <a:pt x="4" y="28"/>
                    <a:pt x="4" y="28"/>
                  </a:cubicBezTo>
                  <a:cubicBezTo>
                    <a:pt x="4" y="28"/>
                    <a:pt x="3" y="28"/>
                    <a:pt x="3" y="28"/>
                  </a:cubicBezTo>
                  <a:cubicBezTo>
                    <a:pt x="3" y="28"/>
                    <a:pt x="3" y="28"/>
                    <a:pt x="3" y="28"/>
                  </a:cubicBezTo>
                  <a:cubicBezTo>
                    <a:pt x="3" y="29"/>
                    <a:pt x="3" y="28"/>
                    <a:pt x="3" y="29"/>
                  </a:cubicBezTo>
                  <a:moveTo>
                    <a:pt x="13" y="8"/>
                  </a:moveTo>
                  <a:cubicBezTo>
                    <a:pt x="13" y="8"/>
                    <a:pt x="14" y="8"/>
                    <a:pt x="14" y="8"/>
                  </a:cubicBezTo>
                  <a:cubicBezTo>
                    <a:pt x="13" y="8"/>
                    <a:pt x="13" y="7"/>
                    <a:pt x="13" y="8"/>
                  </a:cubicBezTo>
                  <a:moveTo>
                    <a:pt x="14" y="5"/>
                  </a:moveTo>
                  <a:cubicBezTo>
                    <a:pt x="14" y="5"/>
                    <a:pt x="14" y="5"/>
                    <a:pt x="15" y="5"/>
                  </a:cubicBezTo>
                  <a:cubicBezTo>
                    <a:pt x="14" y="5"/>
                    <a:pt x="14" y="5"/>
                    <a:pt x="14" y="5"/>
                  </a:cubicBezTo>
                  <a:cubicBezTo>
                    <a:pt x="14" y="5"/>
                    <a:pt x="14" y="5"/>
                    <a:pt x="14" y="5"/>
                  </a:cubicBezTo>
                  <a:moveTo>
                    <a:pt x="13" y="4"/>
                  </a:moveTo>
                  <a:cubicBezTo>
                    <a:pt x="13" y="5"/>
                    <a:pt x="14" y="5"/>
                    <a:pt x="13" y="4"/>
                  </a:cubicBezTo>
                  <a:cubicBezTo>
                    <a:pt x="13" y="4"/>
                    <a:pt x="13" y="4"/>
                    <a:pt x="13" y="4"/>
                  </a:cubicBezTo>
                  <a:moveTo>
                    <a:pt x="11" y="6"/>
                  </a:moveTo>
                  <a:cubicBezTo>
                    <a:pt x="12" y="6"/>
                    <a:pt x="12" y="6"/>
                    <a:pt x="12" y="6"/>
                  </a:cubicBezTo>
                  <a:cubicBezTo>
                    <a:pt x="12" y="6"/>
                    <a:pt x="11" y="6"/>
                    <a:pt x="11" y="6"/>
                  </a:cubicBezTo>
                  <a:moveTo>
                    <a:pt x="12" y="9"/>
                  </a:moveTo>
                  <a:cubicBezTo>
                    <a:pt x="12" y="9"/>
                    <a:pt x="12" y="8"/>
                    <a:pt x="12" y="8"/>
                  </a:cubicBezTo>
                  <a:cubicBezTo>
                    <a:pt x="12" y="8"/>
                    <a:pt x="12" y="8"/>
                    <a:pt x="12" y="9"/>
                  </a:cubicBezTo>
                  <a:moveTo>
                    <a:pt x="9" y="10"/>
                  </a:moveTo>
                  <a:cubicBezTo>
                    <a:pt x="9" y="10"/>
                    <a:pt x="9" y="10"/>
                    <a:pt x="9" y="10"/>
                  </a:cubicBezTo>
                  <a:cubicBezTo>
                    <a:pt x="9" y="10"/>
                    <a:pt x="8" y="10"/>
                    <a:pt x="9" y="10"/>
                  </a:cubicBezTo>
                  <a:moveTo>
                    <a:pt x="8" y="12"/>
                  </a:moveTo>
                  <a:cubicBezTo>
                    <a:pt x="8" y="12"/>
                    <a:pt x="8" y="12"/>
                    <a:pt x="8" y="12"/>
                  </a:cubicBezTo>
                  <a:cubicBezTo>
                    <a:pt x="8" y="12"/>
                    <a:pt x="8" y="12"/>
                    <a:pt x="8" y="12"/>
                  </a:cubicBezTo>
                  <a:cubicBezTo>
                    <a:pt x="8" y="12"/>
                    <a:pt x="8" y="12"/>
                    <a:pt x="8" y="12"/>
                  </a:cubicBezTo>
                  <a:moveTo>
                    <a:pt x="6" y="17"/>
                  </a:moveTo>
                  <a:cubicBezTo>
                    <a:pt x="6" y="17"/>
                    <a:pt x="6" y="17"/>
                    <a:pt x="6" y="17"/>
                  </a:cubicBezTo>
                  <a:cubicBezTo>
                    <a:pt x="6" y="17"/>
                    <a:pt x="6" y="17"/>
                    <a:pt x="6" y="17"/>
                  </a:cubicBezTo>
                  <a:moveTo>
                    <a:pt x="7" y="18"/>
                  </a:moveTo>
                  <a:cubicBezTo>
                    <a:pt x="7" y="17"/>
                    <a:pt x="8" y="17"/>
                    <a:pt x="7" y="17"/>
                  </a:cubicBezTo>
                  <a:cubicBezTo>
                    <a:pt x="7" y="17"/>
                    <a:pt x="7" y="17"/>
                    <a:pt x="7" y="17"/>
                  </a:cubicBezTo>
                  <a:cubicBezTo>
                    <a:pt x="7" y="17"/>
                    <a:pt x="6" y="17"/>
                    <a:pt x="7" y="18"/>
                  </a:cubicBezTo>
                  <a:moveTo>
                    <a:pt x="7" y="18"/>
                  </a:moveTo>
                  <a:cubicBezTo>
                    <a:pt x="7" y="18"/>
                    <a:pt x="7" y="18"/>
                    <a:pt x="7" y="18"/>
                  </a:cubicBezTo>
                  <a:cubicBezTo>
                    <a:pt x="6" y="18"/>
                    <a:pt x="7" y="18"/>
                    <a:pt x="7" y="18"/>
                  </a:cubicBezTo>
                  <a:moveTo>
                    <a:pt x="7" y="18"/>
                  </a:moveTo>
                  <a:cubicBezTo>
                    <a:pt x="7" y="19"/>
                    <a:pt x="6" y="19"/>
                    <a:pt x="6" y="19"/>
                  </a:cubicBezTo>
                  <a:cubicBezTo>
                    <a:pt x="7" y="19"/>
                    <a:pt x="7" y="19"/>
                    <a:pt x="7" y="18"/>
                  </a:cubicBezTo>
                  <a:moveTo>
                    <a:pt x="4" y="19"/>
                  </a:moveTo>
                  <a:cubicBezTo>
                    <a:pt x="4" y="19"/>
                    <a:pt x="4" y="19"/>
                    <a:pt x="4" y="19"/>
                  </a:cubicBezTo>
                  <a:cubicBezTo>
                    <a:pt x="3" y="19"/>
                    <a:pt x="3" y="19"/>
                    <a:pt x="4" y="19"/>
                  </a:cubicBezTo>
                  <a:moveTo>
                    <a:pt x="3" y="20"/>
                  </a:moveTo>
                  <a:cubicBezTo>
                    <a:pt x="3" y="20"/>
                    <a:pt x="4" y="20"/>
                    <a:pt x="4" y="20"/>
                  </a:cubicBezTo>
                  <a:cubicBezTo>
                    <a:pt x="4" y="20"/>
                    <a:pt x="4" y="20"/>
                    <a:pt x="3" y="20"/>
                  </a:cubicBezTo>
                  <a:cubicBezTo>
                    <a:pt x="3" y="20"/>
                    <a:pt x="3" y="20"/>
                    <a:pt x="3" y="20"/>
                  </a:cubicBezTo>
                  <a:cubicBezTo>
                    <a:pt x="3" y="20"/>
                    <a:pt x="3" y="20"/>
                    <a:pt x="3" y="20"/>
                  </a:cubicBezTo>
                  <a:moveTo>
                    <a:pt x="2" y="21"/>
                  </a:moveTo>
                  <a:cubicBezTo>
                    <a:pt x="2" y="21"/>
                    <a:pt x="2" y="21"/>
                    <a:pt x="2" y="21"/>
                  </a:cubicBezTo>
                  <a:cubicBezTo>
                    <a:pt x="2" y="21"/>
                    <a:pt x="2" y="21"/>
                    <a:pt x="2" y="21"/>
                  </a:cubicBezTo>
                  <a:moveTo>
                    <a:pt x="3" y="22"/>
                  </a:moveTo>
                  <a:cubicBezTo>
                    <a:pt x="3" y="22"/>
                    <a:pt x="3" y="21"/>
                    <a:pt x="3" y="21"/>
                  </a:cubicBezTo>
                  <a:cubicBezTo>
                    <a:pt x="3" y="21"/>
                    <a:pt x="3" y="21"/>
                    <a:pt x="2" y="21"/>
                  </a:cubicBezTo>
                  <a:cubicBezTo>
                    <a:pt x="2" y="21"/>
                    <a:pt x="3" y="22"/>
                    <a:pt x="3" y="22"/>
                  </a:cubicBezTo>
                  <a:moveTo>
                    <a:pt x="1" y="24"/>
                  </a:moveTo>
                  <a:cubicBezTo>
                    <a:pt x="1" y="24"/>
                    <a:pt x="1" y="24"/>
                    <a:pt x="1" y="24"/>
                  </a:cubicBezTo>
                  <a:cubicBezTo>
                    <a:pt x="1" y="24"/>
                    <a:pt x="1" y="24"/>
                    <a:pt x="1" y="24"/>
                  </a:cubicBezTo>
                  <a:cubicBezTo>
                    <a:pt x="1" y="24"/>
                    <a:pt x="1" y="24"/>
                    <a:pt x="1" y="24"/>
                  </a:cubicBezTo>
                  <a:cubicBezTo>
                    <a:pt x="1" y="24"/>
                    <a:pt x="1" y="24"/>
                    <a:pt x="1" y="24"/>
                  </a:cubicBezTo>
                  <a:cubicBezTo>
                    <a:pt x="1" y="24"/>
                    <a:pt x="1" y="24"/>
                    <a:pt x="2" y="24"/>
                  </a:cubicBezTo>
                  <a:cubicBezTo>
                    <a:pt x="1" y="23"/>
                    <a:pt x="1" y="24"/>
                    <a:pt x="1" y="24"/>
                  </a:cubicBezTo>
                  <a:moveTo>
                    <a:pt x="1" y="23"/>
                  </a:moveTo>
                  <a:cubicBezTo>
                    <a:pt x="1" y="23"/>
                    <a:pt x="1" y="23"/>
                    <a:pt x="1" y="23"/>
                  </a:cubicBezTo>
                  <a:cubicBezTo>
                    <a:pt x="1" y="23"/>
                    <a:pt x="1" y="23"/>
                    <a:pt x="1" y="23"/>
                  </a:cubicBezTo>
                  <a:moveTo>
                    <a:pt x="2" y="23"/>
                  </a:moveTo>
                  <a:cubicBezTo>
                    <a:pt x="1" y="23"/>
                    <a:pt x="2" y="23"/>
                    <a:pt x="1" y="23"/>
                  </a:cubicBezTo>
                  <a:cubicBezTo>
                    <a:pt x="2" y="23"/>
                    <a:pt x="1" y="23"/>
                    <a:pt x="2" y="23"/>
                  </a:cubicBezTo>
                  <a:cubicBezTo>
                    <a:pt x="2" y="23"/>
                    <a:pt x="2" y="23"/>
                    <a:pt x="2" y="23"/>
                  </a:cubicBezTo>
                  <a:moveTo>
                    <a:pt x="1" y="22"/>
                  </a:moveTo>
                  <a:cubicBezTo>
                    <a:pt x="1" y="23"/>
                    <a:pt x="1" y="23"/>
                    <a:pt x="1" y="23"/>
                  </a:cubicBezTo>
                  <a:cubicBezTo>
                    <a:pt x="1" y="23"/>
                    <a:pt x="1" y="23"/>
                    <a:pt x="1" y="23"/>
                  </a:cubicBezTo>
                  <a:cubicBezTo>
                    <a:pt x="1" y="23"/>
                    <a:pt x="1" y="23"/>
                    <a:pt x="1" y="22"/>
                  </a:cubicBezTo>
                  <a:moveTo>
                    <a:pt x="2" y="22"/>
                  </a:moveTo>
                  <a:cubicBezTo>
                    <a:pt x="2" y="22"/>
                    <a:pt x="2" y="22"/>
                    <a:pt x="2" y="22"/>
                  </a:cubicBezTo>
                  <a:cubicBezTo>
                    <a:pt x="2" y="22"/>
                    <a:pt x="2" y="22"/>
                    <a:pt x="2" y="22"/>
                  </a:cubicBezTo>
                  <a:moveTo>
                    <a:pt x="3" y="27"/>
                  </a:moveTo>
                  <a:cubicBezTo>
                    <a:pt x="4" y="27"/>
                    <a:pt x="4" y="27"/>
                    <a:pt x="4" y="27"/>
                  </a:cubicBezTo>
                  <a:cubicBezTo>
                    <a:pt x="4" y="27"/>
                    <a:pt x="4" y="27"/>
                    <a:pt x="3" y="27"/>
                  </a:cubicBezTo>
                  <a:cubicBezTo>
                    <a:pt x="3" y="27"/>
                    <a:pt x="3" y="27"/>
                    <a:pt x="3" y="27"/>
                  </a:cubicBezTo>
                  <a:moveTo>
                    <a:pt x="4" y="28"/>
                  </a:moveTo>
                  <a:cubicBezTo>
                    <a:pt x="4" y="28"/>
                    <a:pt x="4" y="28"/>
                    <a:pt x="4" y="28"/>
                  </a:cubicBezTo>
                  <a:cubicBezTo>
                    <a:pt x="4" y="28"/>
                    <a:pt x="4" y="28"/>
                    <a:pt x="4" y="28"/>
                  </a:cubicBezTo>
                  <a:cubicBezTo>
                    <a:pt x="4" y="28"/>
                    <a:pt x="4" y="28"/>
                    <a:pt x="4" y="27"/>
                  </a:cubicBezTo>
                  <a:cubicBezTo>
                    <a:pt x="4" y="27"/>
                    <a:pt x="4" y="28"/>
                    <a:pt x="4" y="28"/>
                  </a:cubicBezTo>
                  <a:cubicBezTo>
                    <a:pt x="4" y="28"/>
                    <a:pt x="4" y="28"/>
                    <a:pt x="4" y="28"/>
                  </a:cubicBezTo>
                  <a:moveTo>
                    <a:pt x="18" y="4"/>
                  </a:moveTo>
                  <a:cubicBezTo>
                    <a:pt x="19" y="4"/>
                    <a:pt x="18" y="4"/>
                    <a:pt x="19" y="4"/>
                  </a:cubicBezTo>
                  <a:cubicBezTo>
                    <a:pt x="19" y="4"/>
                    <a:pt x="19" y="4"/>
                    <a:pt x="19" y="4"/>
                  </a:cubicBezTo>
                  <a:cubicBezTo>
                    <a:pt x="19" y="5"/>
                    <a:pt x="19" y="5"/>
                    <a:pt x="19" y="5"/>
                  </a:cubicBezTo>
                  <a:cubicBezTo>
                    <a:pt x="19" y="5"/>
                    <a:pt x="19" y="5"/>
                    <a:pt x="19" y="5"/>
                  </a:cubicBezTo>
                  <a:cubicBezTo>
                    <a:pt x="19" y="4"/>
                    <a:pt x="19" y="4"/>
                    <a:pt x="19" y="4"/>
                  </a:cubicBezTo>
                  <a:cubicBezTo>
                    <a:pt x="19" y="5"/>
                    <a:pt x="18" y="6"/>
                    <a:pt x="18" y="5"/>
                  </a:cubicBezTo>
                  <a:cubicBezTo>
                    <a:pt x="18" y="5"/>
                    <a:pt x="18" y="5"/>
                    <a:pt x="18" y="5"/>
                  </a:cubicBezTo>
                  <a:cubicBezTo>
                    <a:pt x="18" y="4"/>
                    <a:pt x="18" y="5"/>
                    <a:pt x="18" y="5"/>
                  </a:cubicBezTo>
                  <a:cubicBezTo>
                    <a:pt x="18" y="5"/>
                    <a:pt x="18" y="5"/>
                    <a:pt x="18" y="5"/>
                  </a:cubicBezTo>
                  <a:cubicBezTo>
                    <a:pt x="18" y="5"/>
                    <a:pt x="18" y="5"/>
                    <a:pt x="18" y="5"/>
                  </a:cubicBezTo>
                  <a:cubicBezTo>
                    <a:pt x="18" y="6"/>
                    <a:pt x="18" y="6"/>
                    <a:pt x="18" y="5"/>
                  </a:cubicBezTo>
                  <a:cubicBezTo>
                    <a:pt x="18" y="6"/>
                    <a:pt x="17" y="6"/>
                    <a:pt x="17" y="6"/>
                  </a:cubicBezTo>
                  <a:cubicBezTo>
                    <a:pt x="17" y="5"/>
                    <a:pt x="17" y="5"/>
                    <a:pt x="17" y="5"/>
                  </a:cubicBezTo>
                  <a:cubicBezTo>
                    <a:pt x="17" y="5"/>
                    <a:pt x="17" y="5"/>
                    <a:pt x="18" y="5"/>
                  </a:cubicBezTo>
                  <a:cubicBezTo>
                    <a:pt x="18" y="5"/>
                    <a:pt x="17" y="5"/>
                    <a:pt x="17" y="5"/>
                  </a:cubicBezTo>
                  <a:cubicBezTo>
                    <a:pt x="17" y="5"/>
                    <a:pt x="17" y="5"/>
                    <a:pt x="17" y="5"/>
                  </a:cubicBezTo>
                  <a:cubicBezTo>
                    <a:pt x="17" y="5"/>
                    <a:pt x="17" y="4"/>
                    <a:pt x="18" y="4"/>
                  </a:cubicBezTo>
                  <a:cubicBezTo>
                    <a:pt x="18" y="4"/>
                    <a:pt x="18" y="4"/>
                    <a:pt x="18" y="4"/>
                  </a:cubicBezTo>
                  <a:moveTo>
                    <a:pt x="18" y="3"/>
                  </a:moveTo>
                  <a:cubicBezTo>
                    <a:pt x="18" y="3"/>
                    <a:pt x="18" y="3"/>
                    <a:pt x="18" y="3"/>
                  </a:cubicBezTo>
                  <a:cubicBezTo>
                    <a:pt x="18" y="3"/>
                    <a:pt x="18" y="3"/>
                    <a:pt x="18" y="4"/>
                  </a:cubicBezTo>
                  <a:cubicBezTo>
                    <a:pt x="18" y="4"/>
                    <a:pt x="18" y="3"/>
                    <a:pt x="18" y="3"/>
                  </a:cubicBezTo>
                  <a:moveTo>
                    <a:pt x="17" y="4"/>
                  </a:moveTo>
                  <a:cubicBezTo>
                    <a:pt x="17" y="4"/>
                    <a:pt x="17" y="4"/>
                    <a:pt x="17" y="4"/>
                  </a:cubicBezTo>
                  <a:cubicBezTo>
                    <a:pt x="17" y="4"/>
                    <a:pt x="17" y="4"/>
                    <a:pt x="17" y="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3" name="文本框 12"/>
          <p:cNvSpPr txBox="1"/>
          <p:nvPr/>
        </p:nvSpPr>
        <p:spPr>
          <a:xfrm>
            <a:off x="5528623" y="2941781"/>
            <a:ext cx="3078480" cy="2656205"/>
          </a:xfrm>
          <a:prstGeom prst="rect">
            <a:avLst/>
          </a:prstGeom>
          <a:noFill/>
        </p:spPr>
        <p:txBody>
          <a:bodyPr wrap="none" rtlCol="0">
            <a:spAutoFit/>
          </a:bodyPr>
          <a:lstStyle/>
          <a:p>
            <a:pPr algn="l">
              <a:lnSpc>
                <a:spcPts val="4000"/>
              </a:lnSpc>
            </a:pPr>
            <a:r>
              <a:rPr lang="en-US" altLang="zh-CN" sz="2400" dirty="0">
                <a:blipFill>
                  <a:blip r:embed="rId3"/>
                  <a:stretch>
                    <a:fillRect/>
                  </a:stretch>
                </a:blipFill>
              </a:rPr>
              <a:t>※ </a:t>
            </a:r>
            <a:r>
              <a:rPr lang="zh-CN" altLang="en-US" sz="2400" dirty="0">
                <a:blipFill>
                  <a:blip r:embed="rId3"/>
                  <a:stretch>
                    <a:fillRect/>
                  </a:stretch>
                </a:blipFill>
              </a:rPr>
              <a:t>设计模式引例</a:t>
            </a:r>
            <a:endParaRPr lang="en-US" altLang="zh-CN" sz="2400" dirty="0">
              <a:blipFill>
                <a:blip r:embed="rId3"/>
                <a:stretch>
                  <a:fillRect/>
                </a:stretch>
              </a:blipFill>
            </a:endParaRPr>
          </a:p>
          <a:p>
            <a:pPr algn="l">
              <a:lnSpc>
                <a:spcPts val="4000"/>
              </a:lnSpc>
            </a:pPr>
            <a:r>
              <a:rPr lang="en-US" altLang="zh-CN" sz="2400" dirty="0">
                <a:blipFill>
                  <a:blip r:embed="rId3"/>
                  <a:stretch>
                    <a:fillRect/>
                  </a:stretch>
                </a:blipFill>
              </a:rPr>
              <a:t>※ </a:t>
            </a:r>
            <a:r>
              <a:rPr lang="zh-CN" altLang="en-US" sz="2400" dirty="0">
                <a:blipFill>
                  <a:blip r:embed="rId3"/>
                  <a:stretch>
                    <a:fillRect/>
                  </a:stretch>
                </a:blipFill>
              </a:rPr>
              <a:t>思路来源</a:t>
            </a:r>
          </a:p>
          <a:p>
            <a:pPr algn="l">
              <a:lnSpc>
                <a:spcPts val="4000"/>
              </a:lnSpc>
            </a:pPr>
            <a:r>
              <a:rPr lang="en-US" altLang="zh-CN" sz="2400" dirty="0">
                <a:blipFill>
                  <a:blip r:embed="rId3"/>
                  <a:stretch>
                    <a:fillRect/>
                  </a:stretch>
                </a:blipFill>
                <a:sym typeface="+mn-ea"/>
              </a:rPr>
              <a:t>※ </a:t>
            </a:r>
            <a:r>
              <a:rPr lang="zh-CN" altLang="en-US" sz="2400" dirty="0">
                <a:blipFill>
                  <a:blip r:embed="rId3"/>
                  <a:stretch>
                    <a:fillRect/>
                  </a:stretch>
                </a:blipFill>
                <a:sym typeface="+mn-ea"/>
              </a:rPr>
              <a:t>简述</a:t>
            </a:r>
            <a:r>
              <a:rPr lang="en-US" altLang="zh-CN" sz="2400" dirty="0">
                <a:blipFill>
                  <a:blip r:embed="rId3"/>
                  <a:stretch>
                    <a:fillRect/>
                  </a:stretch>
                </a:blipFill>
                <a:sym typeface="+mn-ea"/>
              </a:rPr>
              <a:t>23</a:t>
            </a:r>
            <a:r>
              <a:rPr lang="zh-CN" altLang="en-US" sz="2400" dirty="0">
                <a:blipFill>
                  <a:blip r:embed="rId3"/>
                  <a:stretch>
                    <a:fillRect/>
                  </a:stretch>
                </a:blipFill>
                <a:sym typeface="+mn-ea"/>
              </a:rPr>
              <a:t>中设计模式</a:t>
            </a:r>
            <a:endParaRPr lang="en-US" altLang="zh-CN" sz="2400" dirty="0">
              <a:blipFill>
                <a:blip r:embed="rId3"/>
                <a:stretch>
                  <a:fillRect/>
                </a:stretch>
              </a:blipFill>
            </a:endParaRPr>
          </a:p>
          <a:p>
            <a:pPr algn="l">
              <a:lnSpc>
                <a:spcPts val="4000"/>
              </a:lnSpc>
            </a:pPr>
            <a:r>
              <a:rPr lang="en-US" altLang="zh-CN" sz="2400" dirty="0">
                <a:blipFill>
                  <a:blip r:embed="rId3"/>
                  <a:stretch>
                    <a:fillRect/>
                  </a:stretch>
                </a:blipFill>
              </a:rPr>
              <a:t>※ </a:t>
            </a:r>
            <a:r>
              <a:rPr lang="zh-CN" altLang="en-US" sz="2400" dirty="0">
                <a:blipFill>
                  <a:blip r:embed="rId3"/>
                  <a:stretch>
                    <a:fillRect/>
                  </a:stretch>
                </a:blipFill>
              </a:rPr>
              <a:t>两个关键问题</a:t>
            </a:r>
            <a:endParaRPr lang="en-US" altLang="zh-CN" sz="2400" dirty="0">
              <a:blipFill>
                <a:blip r:embed="rId3"/>
                <a:stretch>
                  <a:fillRect/>
                </a:stretch>
              </a:blipFill>
            </a:endParaRPr>
          </a:p>
          <a:p>
            <a:pPr>
              <a:lnSpc>
                <a:spcPts val="4000"/>
              </a:lnSpc>
            </a:pPr>
            <a:endParaRPr lang="zh-CN" altLang="en-US" sz="2400" dirty="0">
              <a:blipFill>
                <a:blip r:embed="rId3"/>
                <a:stretch>
                  <a:fillRect/>
                </a:stretch>
              </a:blipFill>
            </a:endParaRPr>
          </a:p>
        </p:txBody>
      </p:sp>
      <p:grpSp>
        <p:nvGrpSpPr>
          <p:cNvPr id="14" name="组合 13"/>
          <p:cNvGrpSpPr/>
          <p:nvPr/>
        </p:nvGrpSpPr>
        <p:grpSpPr>
          <a:xfrm flipV="1">
            <a:off x="5343936" y="2743199"/>
            <a:ext cx="4830577" cy="72572"/>
            <a:chOff x="2804139" y="4450981"/>
            <a:chExt cx="7078926" cy="223552"/>
          </a:xfrm>
          <a:solidFill>
            <a:srgbClr val="FD848D"/>
          </a:solidFill>
        </p:grpSpPr>
        <p:sp>
          <p:nvSpPr>
            <p:cNvPr id="15"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grpFill/>
            <a:ln>
              <a:noFill/>
            </a:ln>
          </p:spPr>
          <p:txBody>
            <a:bodyPr vert="horz" wrap="square" lIns="68580" tIns="34290" rIns="68580" bIns="34290" numCol="1" anchor="t" anchorCtr="0" compatLnSpc="1"/>
            <a:lstStyle/>
            <a:p>
              <a:endParaRPr lang="zh-CN" altLang="en-US" sz="1350"/>
            </a:p>
          </p:txBody>
        </p:sp>
        <p:sp>
          <p:nvSpPr>
            <p:cNvPr id="16"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grpFill/>
            <a:ln>
              <a:noFill/>
            </a:ln>
          </p:spPr>
          <p:txBody>
            <a:bodyPr vert="horz" wrap="square" lIns="68580" tIns="34290" rIns="68580" bIns="34290" numCol="1" anchor="t" anchorCtr="0" compatLnSpc="1"/>
            <a:lstStyle/>
            <a:p>
              <a:endParaRPr lang="zh-CN" altLang="en-US" sz="1350"/>
            </a:p>
          </p:txBody>
        </p:sp>
      </p:grpSp>
      <p:pic>
        <p:nvPicPr>
          <p:cNvPr id="118" name="图片 117"/>
          <p:cNvPicPr>
            <a:picLocks noChangeAspect="1"/>
          </p:cNvPicPr>
          <p:nvPr/>
        </p:nvPicPr>
        <p:blipFill>
          <a:blip r:embed="rId4" cstate="screen"/>
          <a:stretch>
            <a:fillRect/>
          </a:stretch>
        </p:blipFill>
        <p:spPr>
          <a:xfrm>
            <a:off x="-344129" y="1795090"/>
            <a:ext cx="5948516" cy="5446368"/>
          </a:xfrm>
          <a:prstGeom prst="rect">
            <a:avLst/>
          </a:prstGeom>
        </p:spPr>
      </p:pic>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8"/>
                                        </p:tgtEl>
                                        <p:attrNameLst>
                                          <p:attrName>style.visibility</p:attrName>
                                        </p:attrNameLst>
                                      </p:cBhvr>
                                      <p:to>
                                        <p:strVal val="visible"/>
                                      </p:to>
                                    </p:set>
                                    <p:animEffect transition="in" filter="wipe(left)">
                                      <p:cBhvr>
                                        <p:cTn id="7" dur="500"/>
                                        <p:tgtEl>
                                          <p:spTgt spid="118"/>
                                        </p:tgtEl>
                                      </p:cBhvr>
                                    </p:animEffect>
                                  </p:childTnLst>
                                </p:cTn>
                              </p:par>
                              <p:par>
                                <p:cTn id="8" presetID="42"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1000"/>
                                        <p:tgtEl>
                                          <p:spTgt spid="10"/>
                                        </p:tgtEl>
                                      </p:cBhvr>
                                    </p:animEffect>
                                    <p:anim calcmode="lin" valueType="num">
                                      <p:cBhvr>
                                        <p:cTn id="11" dur="1000" fill="hold"/>
                                        <p:tgtEl>
                                          <p:spTgt spid="10"/>
                                        </p:tgtEl>
                                        <p:attrNameLst>
                                          <p:attrName>ppt_x</p:attrName>
                                        </p:attrNameLst>
                                      </p:cBhvr>
                                      <p:tavLst>
                                        <p:tav tm="0">
                                          <p:val>
                                            <p:strVal val="#ppt_x"/>
                                          </p:val>
                                        </p:tav>
                                        <p:tav tm="100000">
                                          <p:val>
                                            <p:strVal val="#ppt_x"/>
                                          </p:val>
                                        </p:tav>
                                      </p:tavLst>
                                    </p:anim>
                                    <p:anim calcmode="lin" valueType="num">
                                      <p:cBhvr>
                                        <p:cTn id="12" dur="1000" fill="hold"/>
                                        <p:tgtEl>
                                          <p:spTgt spid="10"/>
                                        </p:tgtEl>
                                        <p:attrNameLst>
                                          <p:attrName>ppt_y</p:attrName>
                                        </p:attrNameLst>
                                      </p:cBhvr>
                                      <p:tavLst>
                                        <p:tav tm="0">
                                          <p:val>
                                            <p:strVal val="#ppt_y+.1"/>
                                          </p:val>
                                        </p:tav>
                                        <p:tav tm="100000">
                                          <p:val>
                                            <p:strVal val="#ppt_y"/>
                                          </p:val>
                                        </p:tav>
                                      </p:tavLst>
                                    </p:anim>
                                  </p:childTnLst>
                                </p:cTn>
                              </p:par>
                              <p:par>
                                <p:cTn id="13" presetID="41" presetClass="entr" presetSubtype="0" fill="hold" grpId="0" nodeType="withEffect">
                                  <p:stCondLst>
                                    <p:cond delay="0"/>
                                  </p:stCondLst>
                                  <p:iterate type="lt">
                                    <p:tmPct val="10000"/>
                                  </p:iterate>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9"/>
                                        </p:tgtEl>
                                        <p:attrNameLst>
                                          <p:attrName>ppt_y</p:attrName>
                                        </p:attrNameLst>
                                      </p:cBhvr>
                                      <p:tavLst>
                                        <p:tav tm="0">
                                          <p:val>
                                            <p:strVal val="#ppt_y"/>
                                          </p:val>
                                        </p:tav>
                                        <p:tav tm="100000">
                                          <p:val>
                                            <p:strVal val="#ppt_y"/>
                                          </p:val>
                                        </p:tav>
                                      </p:tavLst>
                                    </p:anim>
                                    <p:anim calcmode="lin" valueType="num">
                                      <p:cBhvr>
                                        <p:cTn id="17"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9"/>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par>
                                <p:cTn id="24" presetID="41" presetClass="entr" presetSubtype="0" fill="hold" grpId="0" nodeType="withEffect">
                                  <p:stCondLst>
                                    <p:cond delay="0"/>
                                  </p:stCondLst>
                                  <p:iterate type="lt">
                                    <p:tmPct val="10000"/>
                                  </p:iterate>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13"/>
                                        </p:tgtEl>
                                        <p:attrNameLst>
                                          <p:attrName>ppt_y</p:attrName>
                                        </p:attrNameLst>
                                      </p:cBhvr>
                                      <p:tavLst>
                                        <p:tav tm="0">
                                          <p:val>
                                            <p:strVal val="#ppt_y"/>
                                          </p:val>
                                        </p:tav>
                                        <p:tav tm="100000">
                                          <p:val>
                                            <p:strVal val="#ppt_y"/>
                                          </p:val>
                                        </p:tav>
                                      </p:tavLst>
                                    </p:anim>
                                    <p:anim calcmode="lin" valueType="num">
                                      <p:cBhvr>
                                        <p:cTn id="28"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2926080" cy="645160"/>
          </a:xfrm>
          <a:prstGeom prst="rect">
            <a:avLst/>
          </a:prstGeom>
          <a:noFill/>
        </p:spPr>
        <p:txBody>
          <a:bodyPr wrap="none" rtlCol="0">
            <a:spAutoFit/>
          </a:bodyPr>
          <a:lstStyle/>
          <a:p>
            <a:pPr algn="l"/>
            <a:r>
              <a:rPr lang="zh-CN" altLang="en-US" sz="3600" dirty="0">
                <a:blipFill>
                  <a:blip r:embed="rId3"/>
                  <a:stretch>
                    <a:fillRect/>
                  </a:stretch>
                </a:blipFill>
                <a:latin typeface="方正正大黑简体" panose="02000000000000000000" pitchFamily="2" charset="-122"/>
                <a:ea typeface="方正正大黑简体" panose="02000000000000000000" pitchFamily="2" charset="-122"/>
                <a:sym typeface="+mn-ea"/>
              </a:rPr>
              <a:t>设计模式基础</a:t>
            </a:r>
            <a:endParaRPr lang="zh-CN" altLang="en-US" sz="3600" b="1" dirty="0">
              <a:blipFill>
                <a:blip r:embed="rId3"/>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095827" y="1241151"/>
            <a:ext cx="2552700" cy="460375"/>
          </a:xfrm>
          <a:prstGeom prst="rect">
            <a:avLst/>
          </a:prstGeom>
          <a:noFill/>
        </p:spPr>
        <p:txBody>
          <a:bodyPr wrap="none" rtlCol="0">
            <a:spAutoFit/>
          </a:bodyPr>
          <a:lstStyle/>
          <a:p>
            <a:r>
              <a:rPr lang="en-US" altLang="zh-CN" sz="2400" dirty="0">
                <a:blipFill>
                  <a:blip r:embed="rId3"/>
                  <a:stretch>
                    <a:fillRect/>
                  </a:stretch>
                </a:blipFill>
                <a:latin typeface="微软雅黑" panose="020B0503020204020204" pitchFamily="34" charset="-122"/>
                <a:ea typeface="微软雅黑" panose="020B0503020204020204" pitchFamily="34" charset="-122"/>
              </a:rPr>
              <a:t>      </a:t>
            </a:r>
            <a:r>
              <a:rPr lang="zh-CN" altLang="en-US" sz="2400" dirty="0">
                <a:blipFill>
                  <a:blip r:embed="rId3"/>
                  <a:stretch>
                    <a:fillRect/>
                  </a:stretch>
                </a:blipFill>
                <a:latin typeface="微软雅黑" panose="020B0503020204020204" pitchFamily="34" charset="-122"/>
                <a:ea typeface="微软雅黑" panose="020B0503020204020204" pitchFamily="34" charset="-122"/>
              </a:rPr>
              <a:t>设计模式引例</a:t>
            </a:r>
          </a:p>
        </p:txBody>
      </p:sp>
      <p:sp>
        <p:nvSpPr>
          <p:cNvPr id="9" name="矩形 8"/>
          <p:cNvSpPr/>
          <p:nvPr/>
        </p:nvSpPr>
        <p:spPr>
          <a:xfrm flipH="1">
            <a:off x="1214111" y="697591"/>
            <a:ext cx="108000" cy="432000"/>
          </a:xfrm>
          <a:prstGeom prst="rect">
            <a:avLst/>
          </a:prstGeom>
          <a:blipFill>
            <a:blip r:embed="rId4"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3"/>
                <a:stretch>
                  <a:fillRect/>
                </a:stretch>
              </a:blipFill>
            </a:endParaRPr>
          </a:p>
        </p:txBody>
      </p:sp>
      <p:sp>
        <p:nvSpPr>
          <p:cNvPr id="3" name="文本框 2"/>
          <p:cNvSpPr txBox="1"/>
          <p:nvPr/>
        </p:nvSpPr>
        <p:spPr>
          <a:xfrm>
            <a:off x="1974850" y="1727200"/>
            <a:ext cx="8044180" cy="3784600"/>
          </a:xfrm>
          <a:prstGeom prst="rect">
            <a:avLst/>
          </a:prstGeom>
          <a:noFill/>
        </p:spPr>
        <p:txBody>
          <a:bodyPr wrap="square" rtlCol="0">
            <a:spAutoFit/>
          </a:bodyPr>
          <a:lstStyle/>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早期，在Gilbert和Sullivan的歌剧中，巫师被看做本国的魔法和咒语的商人，而不是异国的其他生命，他们可以在祝福和咒语中装满自己的钱包。</a:t>
            </a:r>
            <a:endPar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正如此，诸多从事软件管理和开发的人员也在不断的寻求这种相同的咒语：</a:t>
            </a:r>
            <a:r>
              <a:rPr lang="zh-CN" altLang="en-US" sz="20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确保设计能成功完成。</a:t>
            </a:r>
          </a:p>
          <a:p>
            <a:pPr algn="l" fontAlgn="auto">
              <a:lnSpc>
                <a:spcPct val="150000"/>
              </a:lnSpc>
            </a:pPr>
            <a:r>
              <a:rPr lang="zh-CN" altLang="en-US" sz="20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       设计模式就能够看做是这种咒语，作为一种能够不断提升的办法，确保系统能正常工作，并且理解这个概念的人，可以更好的维持它的有效性。</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2926080" cy="645160"/>
          </a:xfrm>
          <a:prstGeom prst="rect">
            <a:avLst/>
          </a:prstGeom>
          <a:noFill/>
        </p:spPr>
        <p:txBody>
          <a:bodyPr wrap="none" rtlCol="0">
            <a:spAutoFit/>
          </a:bodyPr>
          <a:lstStyle/>
          <a:p>
            <a:pPr algn="l"/>
            <a:r>
              <a:rPr lang="zh-CN" altLang="en-US" sz="3600" dirty="0">
                <a:blipFill>
                  <a:blip r:embed="rId3"/>
                  <a:stretch>
                    <a:fillRect/>
                  </a:stretch>
                </a:blipFill>
                <a:latin typeface="方正正大黑简体" panose="02000000000000000000" pitchFamily="2" charset="-122"/>
                <a:ea typeface="方正正大黑简体" panose="02000000000000000000" pitchFamily="2" charset="-122"/>
                <a:sym typeface="+mn-ea"/>
              </a:rPr>
              <a:t>设计模式基础</a:t>
            </a:r>
            <a:endParaRPr lang="zh-CN" altLang="en-US" sz="3600" b="1" dirty="0">
              <a:blipFill>
                <a:blip r:embed="rId3"/>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095827" y="1241151"/>
            <a:ext cx="1943100" cy="460375"/>
          </a:xfrm>
          <a:prstGeom prst="rect">
            <a:avLst/>
          </a:prstGeom>
          <a:noFill/>
        </p:spPr>
        <p:txBody>
          <a:bodyPr wrap="none" rtlCol="0">
            <a:spAutoFit/>
          </a:bodyPr>
          <a:lstStyle/>
          <a:p>
            <a:r>
              <a:rPr lang="en-US" altLang="zh-CN" sz="2400" dirty="0">
                <a:blipFill>
                  <a:blip r:embed="rId3"/>
                  <a:stretch>
                    <a:fillRect/>
                  </a:stretch>
                </a:blipFill>
                <a:latin typeface="微软雅黑" panose="020B0503020204020204" pitchFamily="34" charset="-122"/>
                <a:ea typeface="微软雅黑" panose="020B0503020204020204" pitchFamily="34" charset="-122"/>
              </a:rPr>
              <a:t>      </a:t>
            </a:r>
            <a:r>
              <a:rPr lang="zh-CN" altLang="en-US" sz="2400" dirty="0">
                <a:blipFill>
                  <a:blip r:embed="rId3"/>
                  <a:stretch>
                    <a:fillRect/>
                  </a:stretch>
                </a:blipFill>
                <a:latin typeface="微软雅黑" panose="020B0503020204020204" pitchFamily="34" charset="-122"/>
                <a:ea typeface="微软雅黑" panose="020B0503020204020204" pitchFamily="34" charset="-122"/>
              </a:rPr>
              <a:t>思路来源</a:t>
            </a:r>
          </a:p>
        </p:txBody>
      </p:sp>
      <p:sp>
        <p:nvSpPr>
          <p:cNvPr id="9" name="矩形 8"/>
          <p:cNvSpPr/>
          <p:nvPr/>
        </p:nvSpPr>
        <p:spPr>
          <a:xfrm flipH="1">
            <a:off x="1214111" y="697591"/>
            <a:ext cx="108000" cy="432000"/>
          </a:xfrm>
          <a:prstGeom prst="rect">
            <a:avLst/>
          </a:prstGeom>
          <a:blipFill>
            <a:blip r:embed="rId4"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3"/>
                <a:stretch>
                  <a:fillRect/>
                </a:stretch>
              </a:blipFill>
            </a:endParaRPr>
          </a:p>
        </p:txBody>
      </p:sp>
      <p:sp>
        <p:nvSpPr>
          <p:cNvPr id="3" name="文本框 2"/>
          <p:cNvSpPr txBox="1"/>
          <p:nvPr/>
        </p:nvSpPr>
        <p:spPr>
          <a:xfrm>
            <a:off x="1974850" y="1727200"/>
            <a:ext cx="8044180" cy="3322955"/>
          </a:xfrm>
          <a:prstGeom prst="rect">
            <a:avLst/>
          </a:prstGeom>
          <a:noFill/>
        </p:spPr>
        <p:txBody>
          <a:bodyPr wrap="square" rtlCol="0">
            <a:spAutoFit/>
          </a:bodyPr>
          <a:lstStyle/>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1. 对于任何一个专业的设计师来说，后期都会积累很多有用的经验，根据过往的经验调整设计，</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可以更容易的</a:t>
            </a: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达到新的目标。</a:t>
            </a:r>
          </a:p>
          <a:p>
            <a:pPr algn="l" fontAlgn="auto">
              <a:lnSpc>
                <a:spcPct val="150000"/>
              </a:lnSpc>
            </a:pP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为了达到预期目标，设计模式的团队首先引用Christopher Alexander在建筑设计中的想法作为他们的试验标准。在汽车、服装、公共交通系统、图书馆等的设计中，也有类似的应用。</a:t>
            </a:r>
          </a:p>
          <a:p>
            <a:pPr algn="l" fontAlgn="auto">
              <a:lnSpc>
                <a:spcPct val="150000"/>
              </a:lnSpc>
            </a:pP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3.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Beth Adelson和Elliot Soloway观察到有经验的软件设计师通过在新的设计计划中给他们分配标签来确定他们重用部分。</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2926080" cy="645160"/>
          </a:xfrm>
          <a:prstGeom prst="rect">
            <a:avLst/>
          </a:prstGeom>
          <a:noFill/>
        </p:spPr>
        <p:txBody>
          <a:bodyPr wrap="none" rtlCol="0">
            <a:spAutoFit/>
          </a:bodyPr>
          <a:lstStyle/>
          <a:p>
            <a:pPr algn="l"/>
            <a:r>
              <a:rPr lang="zh-CN" altLang="en-US" sz="3600" dirty="0">
                <a:blipFill>
                  <a:blip r:embed="rId3"/>
                  <a:stretch>
                    <a:fillRect/>
                  </a:stretch>
                </a:blipFill>
                <a:latin typeface="方正正大黑简体" panose="02000000000000000000" pitchFamily="2" charset="-122"/>
                <a:ea typeface="方正正大黑简体" panose="02000000000000000000" pitchFamily="2" charset="-122"/>
                <a:sym typeface="+mn-ea"/>
              </a:rPr>
              <a:t>设计模式基础</a:t>
            </a:r>
            <a:endParaRPr lang="zh-CN" altLang="en-US" sz="3600" b="1" dirty="0">
              <a:blipFill>
                <a:blip r:embed="rId3"/>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095827" y="1241151"/>
            <a:ext cx="3214370" cy="460375"/>
          </a:xfrm>
          <a:prstGeom prst="rect">
            <a:avLst/>
          </a:prstGeom>
          <a:noFill/>
        </p:spPr>
        <p:txBody>
          <a:bodyPr wrap="none" rtlCol="0">
            <a:spAutoFit/>
          </a:bodyPr>
          <a:lstStyle/>
          <a:p>
            <a:r>
              <a:rPr lang="en-US" altLang="zh-CN" sz="2400" dirty="0">
                <a:blipFill>
                  <a:blip r:embed="rId3"/>
                  <a:stretch>
                    <a:fillRect/>
                  </a:stretch>
                </a:blipFill>
                <a:latin typeface="微软雅黑" panose="020B0503020204020204" pitchFamily="34" charset="-122"/>
                <a:ea typeface="微软雅黑" panose="020B0503020204020204" pitchFamily="34" charset="-122"/>
              </a:rPr>
              <a:t>      </a:t>
            </a:r>
            <a:r>
              <a:rPr lang="zh-CN" altLang="en-US" sz="2400" dirty="0">
                <a:blipFill>
                  <a:blip r:embed="rId3"/>
                  <a:stretch>
                    <a:fillRect/>
                  </a:stretch>
                </a:blipFill>
                <a:latin typeface="微软雅黑" panose="020B0503020204020204" pitchFamily="34" charset="-122"/>
                <a:ea typeface="微软雅黑" panose="020B0503020204020204" pitchFamily="34" charset="-122"/>
              </a:rPr>
              <a:t>简述</a:t>
            </a:r>
            <a:r>
              <a:rPr lang="en-US" altLang="zh-CN" sz="2400" dirty="0">
                <a:blipFill>
                  <a:blip r:embed="rId3"/>
                  <a:stretch>
                    <a:fillRect/>
                  </a:stretch>
                </a:blipFill>
                <a:latin typeface="微软雅黑" panose="020B0503020204020204" pitchFamily="34" charset="-122"/>
                <a:ea typeface="微软雅黑" panose="020B0503020204020204" pitchFamily="34" charset="-122"/>
              </a:rPr>
              <a:t>23</a:t>
            </a:r>
            <a:r>
              <a:rPr lang="zh-CN" altLang="en-US" sz="2400" dirty="0">
                <a:blipFill>
                  <a:blip r:embed="rId3"/>
                  <a:stretch>
                    <a:fillRect/>
                  </a:stretch>
                </a:blipFill>
                <a:latin typeface="微软雅黑" panose="020B0503020204020204" pitchFamily="34" charset="-122"/>
                <a:ea typeface="微软雅黑" panose="020B0503020204020204" pitchFamily="34" charset="-122"/>
              </a:rPr>
              <a:t>种设计模式</a:t>
            </a:r>
          </a:p>
        </p:txBody>
      </p:sp>
      <p:sp>
        <p:nvSpPr>
          <p:cNvPr id="9" name="矩形 8"/>
          <p:cNvSpPr/>
          <p:nvPr/>
        </p:nvSpPr>
        <p:spPr>
          <a:xfrm flipH="1">
            <a:off x="1214111" y="697591"/>
            <a:ext cx="108000" cy="432000"/>
          </a:xfrm>
          <a:prstGeom prst="rect">
            <a:avLst/>
          </a:prstGeom>
          <a:blipFill>
            <a:blip r:embed="rId4"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3"/>
                <a:stretch>
                  <a:fillRect/>
                </a:stretch>
              </a:blipFill>
            </a:endParaRPr>
          </a:p>
        </p:txBody>
      </p:sp>
      <p:sp>
        <p:nvSpPr>
          <p:cNvPr id="3" name="文本框 2"/>
          <p:cNvSpPr txBox="1"/>
          <p:nvPr/>
        </p:nvSpPr>
        <p:spPr>
          <a:xfrm>
            <a:off x="1974850" y="1727200"/>
            <a:ext cx="8044180" cy="4246245"/>
          </a:xfrm>
          <a:prstGeom prst="rect">
            <a:avLst/>
          </a:prstGeom>
          <a:noFill/>
        </p:spPr>
        <p:txBody>
          <a:bodyPr wrap="square" rtlCol="0">
            <a:spAutoFit/>
          </a:bodyPr>
          <a:lstStyle/>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1.创建型模式</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p>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工厂模式、抽象工厂模式、单例模式、创造者模式、原型模式</a:t>
            </a:r>
          </a:p>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结构型模式：</a:t>
            </a:r>
          </a:p>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适配器模式、桥接模式、门面模式、组合模式、装饰器模式、享元模式、代理模式</a:t>
            </a:r>
          </a:p>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行为型模式：</a:t>
            </a:r>
          </a:p>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责任链模式、命令模式、解释器模式、迭代器模式、终结者模式、备忘录模式、观察者模式、状态模式、策略模式、模板模式、访问者模式</a:t>
            </a:r>
            <a:endPar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06285" y="595993"/>
            <a:ext cx="2926080" cy="645160"/>
          </a:xfrm>
          <a:prstGeom prst="rect">
            <a:avLst/>
          </a:prstGeom>
          <a:noFill/>
        </p:spPr>
        <p:txBody>
          <a:bodyPr wrap="none" rtlCol="0">
            <a:spAutoFit/>
          </a:bodyPr>
          <a:lstStyle/>
          <a:p>
            <a:pPr algn="l"/>
            <a:r>
              <a:rPr lang="zh-CN" altLang="en-US" sz="3600" dirty="0">
                <a:blipFill>
                  <a:blip r:embed="rId3"/>
                  <a:stretch>
                    <a:fillRect/>
                  </a:stretch>
                </a:blipFill>
                <a:latin typeface="方正正大黑简体" panose="02000000000000000000" pitchFamily="2" charset="-122"/>
                <a:ea typeface="方正正大黑简体" panose="02000000000000000000" pitchFamily="2" charset="-122"/>
                <a:sym typeface="+mn-ea"/>
              </a:rPr>
              <a:t>设计模式基础</a:t>
            </a:r>
            <a:endParaRPr lang="zh-CN" altLang="en-US" sz="3600" b="1" dirty="0">
              <a:blipFill>
                <a:blip r:embed="rId3"/>
                <a:stretch>
                  <a:fillRect/>
                </a:stretch>
              </a:blipFill>
              <a:latin typeface="微软雅黑" panose="020B0503020204020204" pitchFamily="34" charset="-122"/>
              <a:ea typeface="微软雅黑" panose="020B0503020204020204" pitchFamily="34" charset="-122"/>
            </a:endParaRPr>
          </a:p>
        </p:txBody>
      </p:sp>
      <p:sp>
        <p:nvSpPr>
          <p:cNvPr id="8" name="文本框 7"/>
          <p:cNvSpPr txBox="1"/>
          <p:nvPr/>
        </p:nvSpPr>
        <p:spPr>
          <a:xfrm>
            <a:off x="1577157" y="1241151"/>
            <a:ext cx="2011680" cy="460375"/>
          </a:xfrm>
          <a:prstGeom prst="rect">
            <a:avLst/>
          </a:prstGeom>
          <a:noFill/>
        </p:spPr>
        <p:txBody>
          <a:bodyPr wrap="none" rtlCol="0">
            <a:spAutoFit/>
          </a:bodyPr>
          <a:lstStyle/>
          <a:p>
            <a:pPr algn="l"/>
            <a:r>
              <a:rPr lang="zh-CN" altLang="en-US" sz="2400" dirty="0">
                <a:blipFill>
                  <a:blip r:embed="rId3"/>
                  <a:stretch>
                    <a:fillRect/>
                  </a:stretch>
                </a:blipFill>
                <a:latin typeface="微软雅黑" panose="020B0503020204020204" pitchFamily="34" charset="-122"/>
                <a:ea typeface="微软雅黑" panose="020B0503020204020204" pitchFamily="34" charset="-122"/>
                <a:sym typeface="+mn-ea"/>
              </a:rPr>
              <a:t>两个关键问题</a:t>
            </a:r>
            <a:endParaRPr lang="zh-CN" altLang="en-US" sz="2400" dirty="0">
              <a:blipFill>
                <a:blip r:embed="rId3"/>
                <a:stretch>
                  <a:fillRect/>
                </a:stretch>
              </a:blipFill>
              <a:latin typeface="微软雅黑" panose="020B0503020204020204" pitchFamily="34" charset="-122"/>
              <a:ea typeface="微软雅黑" panose="020B0503020204020204" pitchFamily="34" charset="-122"/>
            </a:endParaRPr>
          </a:p>
        </p:txBody>
      </p:sp>
      <p:sp>
        <p:nvSpPr>
          <p:cNvPr id="9" name="矩形 8"/>
          <p:cNvSpPr/>
          <p:nvPr/>
        </p:nvSpPr>
        <p:spPr>
          <a:xfrm flipH="1">
            <a:off x="1214111" y="697591"/>
            <a:ext cx="108000" cy="432000"/>
          </a:xfrm>
          <a:prstGeom prst="rect">
            <a:avLst/>
          </a:prstGeom>
          <a:blipFill>
            <a:blip r:embed="rId4" cstate="screen"/>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3"/>
                <a:stretch>
                  <a:fillRect/>
                </a:stretch>
              </a:blipFill>
            </a:endParaRPr>
          </a:p>
        </p:txBody>
      </p:sp>
      <p:sp>
        <p:nvSpPr>
          <p:cNvPr id="3" name="文本框 2"/>
          <p:cNvSpPr txBox="1"/>
          <p:nvPr/>
        </p:nvSpPr>
        <p:spPr>
          <a:xfrm>
            <a:off x="1974850" y="1727200"/>
            <a:ext cx="8044180" cy="4246245"/>
          </a:xfrm>
          <a:prstGeom prst="rect">
            <a:avLst/>
          </a:prstGeom>
          <a:noFill/>
        </p:spPr>
        <p:txBody>
          <a:bodyPr wrap="square" rtlCol="0">
            <a:spAutoFit/>
          </a:bodyPr>
          <a:lstStyle/>
          <a:p>
            <a:pPr algn="l" fontAlgn="auto">
              <a:lnSpc>
                <a:spcPct val="150000"/>
              </a:lnSpc>
            </a:pPr>
            <a:r>
              <a:rPr 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sz="200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sz="200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GOF“</a:t>
            </a:r>
            <a:r>
              <a:rPr sz="2000" dirty="0" smtClean="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在他们的书中把</a:t>
            </a:r>
            <a:r>
              <a:rPr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23种软件设计模式编进了</a:t>
            </a:r>
            <a:r>
              <a:rPr 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书中</a:t>
            </a:r>
            <a:r>
              <a:rPr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，并传播这一思想，这本书已经被广泛（可能是错误的）视为</a:t>
            </a:r>
            <a:r>
              <a:rPr 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是</a:t>
            </a:r>
            <a:r>
              <a:rPr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权威性的，</a:t>
            </a:r>
            <a:r>
              <a:rPr 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并且</a:t>
            </a:r>
            <a:r>
              <a:rPr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设计模式的</a:t>
            </a:r>
            <a:r>
              <a:rPr 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团队</a:t>
            </a:r>
            <a:r>
              <a:rPr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也继续创建和编目了更多的模式。</a:t>
            </a:r>
          </a:p>
          <a:p>
            <a:pPr algn="l" fontAlgn="auto">
              <a:lnSpc>
                <a:spcPct val="150000"/>
              </a:lnSpc>
            </a:pPr>
            <a:r>
              <a:rPr 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这使得软件开发人员往往忽略了两个关键问题：</a:t>
            </a:r>
          </a:p>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1.</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设计过程中：设计模式对交流设计模式知识是否有效。</a:t>
            </a:r>
          </a:p>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2.</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设计产品时：设计模式对我们创建更易于理解和维护的设计</a:t>
            </a:r>
            <a:r>
              <a:rPr lang="en-US" altLang="zh-CN"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是否有效。</a:t>
            </a:r>
          </a:p>
          <a:p>
            <a:pPr algn="l" fontAlgn="auto">
              <a:lnSpc>
                <a:spcPct val="150000"/>
              </a:lnSpc>
            </a:pPr>
            <a:r>
              <a:rPr lang="zh-CN" altLang="en-US" sz="2000"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就像Gilbert和Sullivan的巫师一样，施法并不总是产生预期的效果。</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5325665" y="1819868"/>
            <a:ext cx="5183839" cy="922020"/>
          </a:xfrm>
          <a:prstGeom prst="rect">
            <a:avLst/>
          </a:prstGeom>
          <a:noFill/>
        </p:spPr>
        <p:txBody>
          <a:bodyPr wrap="square" rtlCol="0">
            <a:spAutoFit/>
          </a:bodyPr>
          <a:lstStyle/>
          <a:p>
            <a:r>
              <a:rPr lang="zh-CN" altLang="en-US" sz="5400" b="1" dirty="0">
                <a:blipFill>
                  <a:blip r:embed="rId3"/>
                  <a:stretch>
                    <a:fillRect/>
                  </a:stretch>
                </a:blipFill>
                <a:latin typeface="造字工房朗宋（非商用）常规体" pitchFamily="50" charset="-122"/>
                <a:ea typeface="造字工房朗宋（非商用）常规体" pitchFamily="50" charset="-122"/>
              </a:rPr>
              <a:t>实证研究</a:t>
            </a:r>
          </a:p>
        </p:txBody>
      </p:sp>
      <p:sp>
        <p:nvSpPr>
          <p:cNvPr id="13" name="文本框 12"/>
          <p:cNvSpPr txBox="1"/>
          <p:nvPr/>
        </p:nvSpPr>
        <p:spPr>
          <a:xfrm>
            <a:off x="5528623" y="3242771"/>
            <a:ext cx="1859280" cy="1116965"/>
          </a:xfrm>
          <a:prstGeom prst="rect">
            <a:avLst/>
          </a:prstGeom>
          <a:noFill/>
        </p:spPr>
        <p:txBody>
          <a:bodyPr wrap="none" rtlCol="0">
            <a:spAutoFit/>
          </a:bodyPr>
          <a:lstStyle/>
          <a:p>
            <a:pPr>
              <a:lnSpc>
                <a:spcPts val="4000"/>
              </a:lnSpc>
            </a:pPr>
            <a:r>
              <a:rPr lang="en-US" altLang="zh-CN" sz="2400" dirty="0">
                <a:blipFill>
                  <a:blip r:embed="rId3"/>
                  <a:stretch>
                    <a:fillRect/>
                  </a:stretch>
                </a:blipFill>
              </a:rPr>
              <a:t>※ </a:t>
            </a:r>
            <a:r>
              <a:rPr lang="zh-CN" altLang="en-US" sz="2400" dirty="0">
                <a:blipFill>
                  <a:blip r:embed="rId3"/>
                  <a:stretch>
                    <a:fillRect/>
                  </a:stretch>
                </a:blipFill>
              </a:rPr>
              <a:t>研究范围</a:t>
            </a:r>
            <a:endParaRPr lang="en-US" altLang="zh-CN" sz="2400" dirty="0">
              <a:blipFill>
                <a:blip r:embed="rId3"/>
                <a:stretch>
                  <a:fillRect/>
                </a:stretch>
              </a:blipFill>
            </a:endParaRPr>
          </a:p>
          <a:p>
            <a:pPr>
              <a:lnSpc>
                <a:spcPts val="4000"/>
              </a:lnSpc>
            </a:pPr>
            <a:r>
              <a:rPr lang="en-US" altLang="zh-CN" sz="2400" dirty="0">
                <a:blipFill>
                  <a:blip r:embed="rId3"/>
                  <a:stretch>
                    <a:fillRect/>
                  </a:stretch>
                </a:blipFill>
              </a:rPr>
              <a:t>※ </a:t>
            </a:r>
            <a:r>
              <a:rPr lang="zh-CN" altLang="en-US" sz="2400" dirty="0">
                <a:blipFill>
                  <a:blip r:embed="rId3"/>
                  <a:stretch>
                    <a:fillRect/>
                  </a:stretch>
                </a:blipFill>
              </a:rPr>
              <a:t>研究方法</a:t>
            </a:r>
          </a:p>
        </p:txBody>
      </p:sp>
      <p:grpSp>
        <p:nvGrpSpPr>
          <p:cNvPr id="14" name="组合 13"/>
          <p:cNvGrpSpPr/>
          <p:nvPr/>
        </p:nvGrpSpPr>
        <p:grpSpPr>
          <a:xfrm flipV="1">
            <a:off x="5343936" y="2743199"/>
            <a:ext cx="4830577" cy="72572"/>
            <a:chOff x="2804139" y="4450981"/>
            <a:chExt cx="7078926" cy="223552"/>
          </a:xfrm>
          <a:solidFill>
            <a:srgbClr val="E0D84A"/>
          </a:solidFill>
        </p:grpSpPr>
        <p:sp>
          <p:nvSpPr>
            <p:cNvPr id="15"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grpFill/>
            <a:ln>
              <a:noFill/>
            </a:ln>
          </p:spPr>
          <p:txBody>
            <a:bodyPr vert="horz" wrap="square" lIns="68580" tIns="34290" rIns="68580" bIns="34290" numCol="1" anchor="t" anchorCtr="0" compatLnSpc="1"/>
            <a:lstStyle/>
            <a:p>
              <a:endParaRPr lang="zh-CN" altLang="en-US" sz="1350"/>
            </a:p>
          </p:txBody>
        </p:sp>
        <p:sp>
          <p:nvSpPr>
            <p:cNvPr id="16"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grpFill/>
            <a:ln>
              <a:noFill/>
            </a:ln>
          </p:spPr>
          <p:txBody>
            <a:bodyPr vert="horz" wrap="square" lIns="68580" tIns="34290" rIns="68580" bIns="34290" numCol="1" anchor="t" anchorCtr="0" compatLnSpc="1"/>
            <a:lstStyle/>
            <a:p>
              <a:endParaRPr lang="zh-CN" altLang="en-US" sz="1350"/>
            </a:p>
          </p:txBody>
        </p:sp>
      </p:grpSp>
      <p:pic>
        <p:nvPicPr>
          <p:cNvPr id="118" name="图片 117"/>
          <p:cNvPicPr>
            <a:picLocks noChangeAspect="1"/>
          </p:cNvPicPr>
          <p:nvPr/>
        </p:nvPicPr>
        <p:blipFill>
          <a:blip r:embed="rId4" cstate="screen"/>
          <a:stretch>
            <a:fillRect/>
          </a:stretch>
        </p:blipFill>
        <p:spPr>
          <a:xfrm>
            <a:off x="-344129" y="1795090"/>
            <a:ext cx="5948516" cy="5446368"/>
          </a:xfrm>
          <a:prstGeom prst="rect">
            <a:avLst/>
          </a:prstGeom>
        </p:spPr>
      </p:pic>
      <p:grpSp>
        <p:nvGrpSpPr>
          <p:cNvPr id="17" name="组合 16"/>
          <p:cNvGrpSpPr/>
          <p:nvPr/>
        </p:nvGrpSpPr>
        <p:grpSpPr>
          <a:xfrm>
            <a:off x="4407172" y="1744153"/>
            <a:ext cx="822326" cy="1144190"/>
            <a:chOff x="5680075" y="1233488"/>
            <a:chExt cx="1995488" cy="2776538"/>
          </a:xfrm>
        </p:grpSpPr>
        <p:sp>
          <p:nvSpPr>
            <p:cNvPr id="18" name="Freeform 10"/>
            <p:cNvSpPr>
              <a:spLocks noEditPoints="1"/>
            </p:cNvSpPr>
            <p:nvPr/>
          </p:nvSpPr>
          <p:spPr bwMode="auto">
            <a:xfrm>
              <a:off x="6075363" y="2363788"/>
              <a:ext cx="1438275" cy="1273175"/>
            </a:xfrm>
            <a:custGeom>
              <a:avLst/>
              <a:gdLst>
                <a:gd name="T0" fmla="*/ 28 w 142"/>
                <a:gd name="T1" fmla="*/ 71 h 126"/>
                <a:gd name="T2" fmla="*/ 28 w 142"/>
                <a:gd name="T3" fmla="*/ 71 h 126"/>
                <a:gd name="T4" fmla="*/ 111 w 142"/>
                <a:gd name="T5" fmla="*/ 70 h 126"/>
                <a:gd name="T6" fmla="*/ 111 w 142"/>
                <a:gd name="T7" fmla="*/ 75 h 126"/>
                <a:gd name="T8" fmla="*/ 121 w 142"/>
                <a:gd name="T9" fmla="*/ 52 h 126"/>
                <a:gd name="T10" fmla="*/ 123 w 142"/>
                <a:gd name="T11" fmla="*/ 59 h 126"/>
                <a:gd name="T12" fmla="*/ 116 w 142"/>
                <a:gd name="T13" fmla="*/ 56 h 126"/>
                <a:gd name="T14" fmla="*/ 91 w 142"/>
                <a:gd name="T15" fmla="*/ 56 h 126"/>
                <a:gd name="T16" fmla="*/ 84 w 142"/>
                <a:gd name="T17" fmla="*/ 84 h 126"/>
                <a:gd name="T18" fmla="*/ 81 w 142"/>
                <a:gd name="T19" fmla="*/ 81 h 126"/>
                <a:gd name="T20" fmla="*/ 112 w 142"/>
                <a:gd name="T21" fmla="*/ 67 h 126"/>
                <a:gd name="T22" fmla="*/ 66 w 142"/>
                <a:gd name="T23" fmla="*/ 115 h 126"/>
                <a:gd name="T24" fmla="*/ 63 w 142"/>
                <a:gd name="T25" fmla="*/ 112 h 126"/>
                <a:gd name="T26" fmla="*/ 9 w 142"/>
                <a:gd name="T27" fmla="*/ 125 h 126"/>
                <a:gd name="T28" fmla="*/ 5 w 142"/>
                <a:gd name="T29" fmla="*/ 58 h 126"/>
                <a:gd name="T30" fmla="*/ 12 w 142"/>
                <a:gd name="T31" fmla="*/ 32 h 126"/>
                <a:gd name="T32" fmla="*/ 44 w 142"/>
                <a:gd name="T33" fmla="*/ 7 h 126"/>
                <a:gd name="T34" fmla="*/ 95 w 142"/>
                <a:gd name="T35" fmla="*/ 7 h 126"/>
                <a:gd name="T36" fmla="*/ 113 w 142"/>
                <a:gd name="T37" fmla="*/ 33 h 126"/>
                <a:gd name="T38" fmla="*/ 85 w 142"/>
                <a:gd name="T39" fmla="*/ 33 h 126"/>
                <a:gd name="T40" fmla="*/ 61 w 142"/>
                <a:gd name="T41" fmla="*/ 23 h 126"/>
                <a:gd name="T42" fmla="*/ 34 w 142"/>
                <a:gd name="T43" fmla="*/ 47 h 126"/>
                <a:gd name="T44" fmla="*/ 22 w 142"/>
                <a:gd name="T45" fmla="*/ 60 h 126"/>
                <a:gd name="T46" fmla="*/ 22 w 142"/>
                <a:gd name="T47" fmla="*/ 87 h 126"/>
                <a:gd name="T48" fmla="*/ 25 w 142"/>
                <a:gd name="T49" fmla="*/ 104 h 126"/>
                <a:gd name="T50" fmla="*/ 43 w 142"/>
                <a:gd name="T51" fmla="*/ 98 h 126"/>
                <a:gd name="T52" fmla="*/ 29 w 142"/>
                <a:gd name="T53" fmla="*/ 87 h 126"/>
                <a:gd name="T54" fmla="*/ 35 w 142"/>
                <a:gd name="T55" fmla="*/ 86 h 126"/>
                <a:gd name="T56" fmla="*/ 47 w 142"/>
                <a:gd name="T57" fmla="*/ 92 h 126"/>
                <a:gd name="T58" fmla="*/ 72 w 142"/>
                <a:gd name="T59" fmla="*/ 98 h 126"/>
                <a:gd name="T60" fmla="*/ 93 w 142"/>
                <a:gd name="T61" fmla="*/ 84 h 126"/>
                <a:gd name="T62" fmla="*/ 95 w 142"/>
                <a:gd name="T63" fmla="*/ 72 h 126"/>
                <a:gd name="T64" fmla="*/ 101 w 142"/>
                <a:gd name="T65" fmla="*/ 68 h 126"/>
                <a:gd name="T66" fmla="*/ 110 w 142"/>
                <a:gd name="T67" fmla="*/ 78 h 126"/>
                <a:gd name="T68" fmla="*/ 96 w 142"/>
                <a:gd name="T69" fmla="*/ 92 h 126"/>
                <a:gd name="T70" fmla="*/ 19 w 142"/>
                <a:gd name="T71" fmla="*/ 115 h 126"/>
                <a:gd name="T72" fmla="*/ 33 w 142"/>
                <a:gd name="T73" fmla="*/ 117 h 126"/>
                <a:gd name="T74" fmla="*/ 43 w 142"/>
                <a:gd name="T75" fmla="*/ 119 h 126"/>
                <a:gd name="T76" fmla="*/ 101 w 142"/>
                <a:gd name="T77" fmla="*/ 79 h 126"/>
                <a:gd name="T78" fmla="*/ 102 w 142"/>
                <a:gd name="T79" fmla="*/ 89 h 126"/>
                <a:gd name="T80" fmla="*/ 94 w 142"/>
                <a:gd name="T81" fmla="*/ 92 h 126"/>
                <a:gd name="T82" fmla="*/ 85 w 142"/>
                <a:gd name="T83" fmla="*/ 97 h 126"/>
                <a:gd name="T84" fmla="*/ 80 w 142"/>
                <a:gd name="T85" fmla="*/ 98 h 126"/>
                <a:gd name="T86" fmla="*/ 65 w 142"/>
                <a:gd name="T87" fmla="*/ 92 h 126"/>
                <a:gd name="T88" fmla="*/ 57 w 142"/>
                <a:gd name="T89" fmla="*/ 99 h 126"/>
                <a:gd name="T90" fmla="*/ 41 w 142"/>
                <a:gd name="T91" fmla="*/ 91 h 126"/>
                <a:gd name="T92" fmla="*/ 26 w 142"/>
                <a:gd name="T93" fmla="*/ 59 h 126"/>
                <a:gd name="T94" fmla="*/ 64 w 142"/>
                <a:gd name="T95" fmla="*/ 21 h 126"/>
                <a:gd name="T96" fmla="*/ 13 w 142"/>
                <a:gd name="T97" fmla="*/ 31 h 126"/>
                <a:gd name="T98" fmla="*/ 27 w 142"/>
                <a:gd name="T99" fmla="*/ 41 h 126"/>
                <a:gd name="T100" fmla="*/ 22 w 142"/>
                <a:gd name="T101" fmla="*/ 74 h 126"/>
                <a:gd name="T102" fmla="*/ 30 w 142"/>
                <a:gd name="T103" fmla="*/ 119 h 126"/>
                <a:gd name="T104" fmla="*/ 112 w 142"/>
                <a:gd name="T105" fmla="*/ 77 h 126"/>
                <a:gd name="T106" fmla="*/ 54 w 142"/>
                <a:gd name="T107" fmla="*/ 32 h 126"/>
                <a:gd name="T108" fmla="*/ 64 w 142"/>
                <a:gd name="T109" fmla="*/ 117 h 126"/>
                <a:gd name="T110" fmla="*/ 60 w 142"/>
                <a:gd name="T111" fmla="*/ 118 h 126"/>
                <a:gd name="T112" fmla="*/ 128 w 142"/>
                <a:gd name="T113" fmla="*/ 36 h 126"/>
                <a:gd name="T114" fmla="*/ 125 w 142"/>
                <a:gd name="T115" fmla="*/ 89 h 126"/>
                <a:gd name="T116" fmla="*/ 86 w 142"/>
                <a:gd name="T117" fmla="*/ 109 h 126"/>
                <a:gd name="T118" fmla="*/ 118 w 142"/>
                <a:gd name="T119" fmla="*/ 86 h 126"/>
                <a:gd name="T120" fmla="*/ 90 w 142"/>
                <a:gd name="T121" fmla="*/ 112 h 126"/>
                <a:gd name="T122" fmla="*/ 139 w 142"/>
                <a:gd name="T123" fmla="*/ 4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 h="126">
                  <a:moveTo>
                    <a:pt x="32" y="72"/>
                  </a:moveTo>
                  <a:cubicBezTo>
                    <a:pt x="32" y="72"/>
                    <a:pt x="32" y="72"/>
                    <a:pt x="33" y="72"/>
                  </a:cubicBezTo>
                  <a:cubicBezTo>
                    <a:pt x="33" y="72"/>
                    <a:pt x="33" y="72"/>
                    <a:pt x="33" y="72"/>
                  </a:cubicBezTo>
                  <a:cubicBezTo>
                    <a:pt x="33" y="72"/>
                    <a:pt x="32" y="72"/>
                    <a:pt x="32" y="72"/>
                  </a:cubicBezTo>
                  <a:cubicBezTo>
                    <a:pt x="32" y="72"/>
                    <a:pt x="32" y="72"/>
                    <a:pt x="32" y="72"/>
                  </a:cubicBezTo>
                  <a:moveTo>
                    <a:pt x="30" y="70"/>
                  </a:moveTo>
                  <a:cubicBezTo>
                    <a:pt x="30" y="70"/>
                    <a:pt x="30" y="70"/>
                    <a:pt x="30" y="70"/>
                  </a:cubicBezTo>
                  <a:cubicBezTo>
                    <a:pt x="31" y="71"/>
                    <a:pt x="30" y="70"/>
                    <a:pt x="30" y="71"/>
                  </a:cubicBezTo>
                  <a:cubicBezTo>
                    <a:pt x="29" y="71"/>
                    <a:pt x="30" y="71"/>
                    <a:pt x="29" y="71"/>
                  </a:cubicBezTo>
                  <a:cubicBezTo>
                    <a:pt x="29" y="71"/>
                    <a:pt x="29" y="70"/>
                    <a:pt x="30" y="70"/>
                  </a:cubicBezTo>
                  <a:moveTo>
                    <a:pt x="32" y="72"/>
                  </a:moveTo>
                  <a:cubicBezTo>
                    <a:pt x="32" y="71"/>
                    <a:pt x="32" y="71"/>
                    <a:pt x="32" y="71"/>
                  </a:cubicBezTo>
                  <a:cubicBezTo>
                    <a:pt x="33" y="71"/>
                    <a:pt x="34" y="72"/>
                    <a:pt x="32" y="72"/>
                  </a:cubicBezTo>
                  <a:moveTo>
                    <a:pt x="28" y="65"/>
                  </a:moveTo>
                  <a:cubicBezTo>
                    <a:pt x="29" y="65"/>
                    <a:pt x="29" y="65"/>
                    <a:pt x="28" y="65"/>
                  </a:cubicBezTo>
                  <a:cubicBezTo>
                    <a:pt x="28" y="65"/>
                    <a:pt x="29" y="65"/>
                    <a:pt x="30" y="66"/>
                  </a:cubicBezTo>
                  <a:cubicBezTo>
                    <a:pt x="30" y="66"/>
                    <a:pt x="30" y="66"/>
                    <a:pt x="30" y="67"/>
                  </a:cubicBezTo>
                  <a:cubicBezTo>
                    <a:pt x="29" y="67"/>
                    <a:pt x="29" y="67"/>
                    <a:pt x="29" y="66"/>
                  </a:cubicBezTo>
                  <a:cubicBezTo>
                    <a:pt x="29" y="66"/>
                    <a:pt x="29" y="67"/>
                    <a:pt x="28" y="67"/>
                  </a:cubicBezTo>
                  <a:cubicBezTo>
                    <a:pt x="28" y="67"/>
                    <a:pt x="29" y="67"/>
                    <a:pt x="29" y="67"/>
                  </a:cubicBezTo>
                  <a:cubicBezTo>
                    <a:pt x="29" y="68"/>
                    <a:pt x="28" y="68"/>
                    <a:pt x="27" y="68"/>
                  </a:cubicBezTo>
                  <a:cubicBezTo>
                    <a:pt x="27" y="69"/>
                    <a:pt x="27" y="69"/>
                    <a:pt x="27" y="69"/>
                  </a:cubicBezTo>
                  <a:cubicBezTo>
                    <a:pt x="26" y="69"/>
                    <a:pt x="27" y="68"/>
                    <a:pt x="28" y="67"/>
                  </a:cubicBezTo>
                  <a:cubicBezTo>
                    <a:pt x="27" y="67"/>
                    <a:pt x="27" y="67"/>
                    <a:pt x="27" y="67"/>
                  </a:cubicBezTo>
                  <a:cubicBezTo>
                    <a:pt x="27" y="67"/>
                    <a:pt x="27" y="66"/>
                    <a:pt x="28" y="66"/>
                  </a:cubicBezTo>
                  <a:cubicBezTo>
                    <a:pt x="29" y="66"/>
                    <a:pt x="27" y="65"/>
                    <a:pt x="27" y="65"/>
                  </a:cubicBezTo>
                  <a:cubicBezTo>
                    <a:pt x="27" y="65"/>
                    <a:pt x="28" y="65"/>
                    <a:pt x="28" y="64"/>
                  </a:cubicBezTo>
                  <a:cubicBezTo>
                    <a:pt x="27" y="64"/>
                    <a:pt x="27" y="65"/>
                    <a:pt x="26" y="65"/>
                  </a:cubicBezTo>
                  <a:cubicBezTo>
                    <a:pt x="27" y="64"/>
                    <a:pt x="26" y="64"/>
                    <a:pt x="26" y="64"/>
                  </a:cubicBezTo>
                  <a:cubicBezTo>
                    <a:pt x="26" y="63"/>
                    <a:pt x="26" y="63"/>
                    <a:pt x="26" y="63"/>
                  </a:cubicBezTo>
                  <a:cubicBezTo>
                    <a:pt x="26" y="63"/>
                    <a:pt x="26" y="63"/>
                    <a:pt x="26" y="63"/>
                  </a:cubicBezTo>
                  <a:cubicBezTo>
                    <a:pt x="27" y="64"/>
                    <a:pt x="29" y="64"/>
                    <a:pt x="29" y="64"/>
                  </a:cubicBezTo>
                  <a:cubicBezTo>
                    <a:pt x="29" y="64"/>
                    <a:pt x="28" y="64"/>
                    <a:pt x="27" y="64"/>
                  </a:cubicBezTo>
                  <a:cubicBezTo>
                    <a:pt x="27" y="64"/>
                    <a:pt x="27" y="64"/>
                    <a:pt x="27" y="64"/>
                  </a:cubicBezTo>
                  <a:cubicBezTo>
                    <a:pt x="28" y="64"/>
                    <a:pt x="28" y="64"/>
                    <a:pt x="29" y="64"/>
                  </a:cubicBezTo>
                  <a:cubicBezTo>
                    <a:pt x="29" y="65"/>
                    <a:pt x="29" y="65"/>
                    <a:pt x="28" y="65"/>
                  </a:cubicBezTo>
                  <a:moveTo>
                    <a:pt x="32" y="69"/>
                  </a:moveTo>
                  <a:cubicBezTo>
                    <a:pt x="33" y="69"/>
                    <a:pt x="33" y="70"/>
                    <a:pt x="33" y="70"/>
                  </a:cubicBezTo>
                  <a:cubicBezTo>
                    <a:pt x="32" y="70"/>
                    <a:pt x="32" y="69"/>
                    <a:pt x="32" y="69"/>
                  </a:cubicBezTo>
                  <a:moveTo>
                    <a:pt x="32" y="66"/>
                  </a:moveTo>
                  <a:cubicBezTo>
                    <a:pt x="32" y="67"/>
                    <a:pt x="32" y="67"/>
                    <a:pt x="32" y="67"/>
                  </a:cubicBezTo>
                  <a:cubicBezTo>
                    <a:pt x="33" y="67"/>
                    <a:pt x="32" y="67"/>
                    <a:pt x="32" y="67"/>
                  </a:cubicBezTo>
                  <a:cubicBezTo>
                    <a:pt x="31" y="68"/>
                    <a:pt x="32" y="67"/>
                    <a:pt x="31" y="67"/>
                  </a:cubicBezTo>
                  <a:cubicBezTo>
                    <a:pt x="32" y="67"/>
                    <a:pt x="31" y="66"/>
                    <a:pt x="32" y="66"/>
                  </a:cubicBezTo>
                  <a:moveTo>
                    <a:pt x="33" y="68"/>
                  </a:moveTo>
                  <a:cubicBezTo>
                    <a:pt x="33" y="69"/>
                    <a:pt x="33" y="69"/>
                    <a:pt x="33" y="69"/>
                  </a:cubicBezTo>
                  <a:cubicBezTo>
                    <a:pt x="32" y="69"/>
                    <a:pt x="32" y="68"/>
                    <a:pt x="31" y="68"/>
                  </a:cubicBezTo>
                  <a:cubicBezTo>
                    <a:pt x="31" y="68"/>
                    <a:pt x="33" y="68"/>
                    <a:pt x="33" y="68"/>
                  </a:cubicBezTo>
                  <a:moveTo>
                    <a:pt x="30" y="70"/>
                  </a:moveTo>
                  <a:cubicBezTo>
                    <a:pt x="30" y="70"/>
                    <a:pt x="29" y="70"/>
                    <a:pt x="29" y="70"/>
                  </a:cubicBezTo>
                  <a:cubicBezTo>
                    <a:pt x="28" y="70"/>
                    <a:pt x="29" y="70"/>
                    <a:pt x="28" y="71"/>
                  </a:cubicBezTo>
                  <a:cubicBezTo>
                    <a:pt x="28" y="70"/>
                    <a:pt x="29" y="70"/>
                    <a:pt x="28" y="70"/>
                  </a:cubicBezTo>
                  <a:cubicBezTo>
                    <a:pt x="29" y="70"/>
                    <a:pt x="29" y="69"/>
                    <a:pt x="30" y="69"/>
                  </a:cubicBezTo>
                  <a:cubicBezTo>
                    <a:pt x="30" y="70"/>
                    <a:pt x="29" y="70"/>
                    <a:pt x="30" y="70"/>
                  </a:cubicBezTo>
                  <a:moveTo>
                    <a:pt x="30" y="72"/>
                  </a:moveTo>
                  <a:cubicBezTo>
                    <a:pt x="29" y="73"/>
                    <a:pt x="29" y="71"/>
                    <a:pt x="30" y="72"/>
                  </a:cubicBezTo>
                  <a:cubicBezTo>
                    <a:pt x="30" y="72"/>
                    <a:pt x="30" y="72"/>
                    <a:pt x="30" y="72"/>
                  </a:cubicBezTo>
                  <a:moveTo>
                    <a:pt x="71" y="95"/>
                  </a:moveTo>
                  <a:cubicBezTo>
                    <a:pt x="71" y="96"/>
                    <a:pt x="72" y="95"/>
                    <a:pt x="72" y="95"/>
                  </a:cubicBezTo>
                  <a:cubicBezTo>
                    <a:pt x="72" y="96"/>
                    <a:pt x="72" y="96"/>
                    <a:pt x="71" y="95"/>
                  </a:cubicBezTo>
                  <a:cubicBezTo>
                    <a:pt x="71" y="95"/>
                    <a:pt x="72" y="96"/>
                    <a:pt x="71" y="97"/>
                  </a:cubicBezTo>
                  <a:cubicBezTo>
                    <a:pt x="71" y="96"/>
                    <a:pt x="71" y="97"/>
                    <a:pt x="70" y="97"/>
                  </a:cubicBezTo>
                  <a:cubicBezTo>
                    <a:pt x="70" y="97"/>
                    <a:pt x="70" y="96"/>
                    <a:pt x="70" y="96"/>
                  </a:cubicBezTo>
                  <a:cubicBezTo>
                    <a:pt x="70" y="96"/>
                    <a:pt x="69" y="96"/>
                    <a:pt x="69" y="95"/>
                  </a:cubicBezTo>
                  <a:cubicBezTo>
                    <a:pt x="70" y="95"/>
                    <a:pt x="70" y="96"/>
                    <a:pt x="70" y="96"/>
                  </a:cubicBezTo>
                  <a:cubicBezTo>
                    <a:pt x="71" y="96"/>
                    <a:pt x="71" y="96"/>
                    <a:pt x="71" y="95"/>
                  </a:cubicBezTo>
                  <a:cubicBezTo>
                    <a:pt x="70" y="94"/>
                    <a:pt x="71" y="95"/>
                    <a:pt x="70" y="95"/>
                  </a:cubicBezTo>
                  <a:cubicBezTo>
                    <a:pt x="69" y="94"/>
                    <a:pt x="68" y="96"/>
                    <a:pt x="67" y="95"/>
                  </a:cubicBezTo>
                  <a:cubicBezTo>
                    <a:pt x="68" y="95"/>
                    <a:pt x="71" y="94"/>
                    <a:pt x="73" y="94"/>
                  </a:cubicBezTo>
                  <a:cubicBezTo>
                    <a:pt x="73" y="95"/>
                    <a:pt x="71" y="94"/>
                    <a:pt x="71" y="95"/>
                  </a:cubicBezTo>
                  <a:moveTo>
                    <a:pt x="74" y="90"/>
                  </a:moveTo>
                  <a:cubicBezTo>
                    <a:pt x="74" y="88"/>
                    <a:pt x="74" y="89"/>
                    <a:pt x="75" y="89"/>
                  </a:cubicBezTo>
                  <a:cubicBezTo>
                    <a:pt x="75" y="88"/>
                    <a:pt x="75" y="88"/>
                    <a:pt x="75" y="88"/>
                  </a:cubicBezTo>
                  <a:cubicBezTo>
                    <a:pt x="76" y="90"/>
                    <a:pt x="74" y="90"/>
                    <a:pt x="74" y="90"/>
                  </a:cubicBezTo>
                  <a:moveTo>
                    <a:pt x="72" y="89"/>
                  </a:moveTo>
                  <a:cubicBezTo>
                    <a:pt x="72" y="90"/>
                    <a:pt x="73" y="90"/>
                    <a:pt x="73" y="90"/>
                  </a:cubicBezTo>
                  <a:cubicBezTo>
                    <a:pt x="73" y="90"/>
                    <a:pt x="73" y="89"/>
                    <a:pt x="73" y="89"/>
                  </a:cubicBezTo>
                  <a:cubicBezTo>
                    <a:pt x="73" y="89"/>
                    <a:pt x="73" y="90"/>
                    <a:pt x="74" y="89"/>
                  </a:cubicBezTo>
                  <a:cubicBezTo>
                    <a:pt x="74" y="90"/>
                    <a:pt x="74" y="90"/>
                    <a:pt x="74" y="90"/>
                  </a:cubicBezTo>
                  <a:cubicBezTo>
                    <a:pt x="73" y="90"/>
                    <a:pt x="72" y="92"/>
                    <a:pt x="72" y="92"/>
                  </a:cubicBezTo>
                  <a:cubicBezTo>
                    <a:pt x="71" y="92"/>
                    <a:pt x="71" y="91"/>
                    <a:pt x="71" y="92"/>
                  </a:cubicBezTo>
                  <a:cubicBezTo>
                    <a:pt x="70" y="91"/>
                    <a:pt x="70" y="91"/>
                    <a:pt x="70" y="91"/>
                  </a:cubicBezTo>
                  <a:cubicBezTo>
                    <a:pt x="70" y="90"/>
                    <a:pt x="69" y="90"/>
                    <a:pt x="69" y="90"/>
                  </a:cubicBezTo>
                  <a:cubicBezTo>
                    <a:pt x="68" y="89"/>
                    <a:pt x="70" y="90"/>
                    <a:pt x="69" y="90"/>
                  </a:cubicBezTo>
                  <a:cubicBezTo>
                    <a:pt x="69" y="89"/>
                    <a:pt x="70" y="90"/>
                    <a:pt x="70" y="91"/>
                  </a:cubicBezTo>
                  <a:cubicBezTo>
                    <a:pt x="71" y="90"/>
                    <a:pt x="71" y="91"/>
                    <a:pt x="71" y="91"/>
                  </a:cubicBezTo>
                  <a:cubicBezTo>
                    <a:pt x="71" y="91"/>
                    <a:pt x="71" y="91"/>
                    <a:pt x="71" y="91"/>
                  </a:cubicBezTo>
                  <a:cubicBezTo>
                    <a:pt x="72" y="91"/>
                    <a:pt x="72" y="92"/>
                    <a:pt x="72" y="91"/>
                  </a:cubicBezTo>
                  <a:cubicBezTo>
                    <a:pt x="72" y="91"/>
                    <a:pt x="72" y="91"/>
                    <a:pt x="72" y="91"/>
                  </a:cubicBezTo>
                  <a:cubicBezTo>
                    <a:pt x="71" y="90"/>
                    <a:pt x="71" y="91"/>
                    <a:pt x="71" y="90"/>
                  </a:cubicBezTo>
                  <a:cubicBezTo>
                    <a:pt x="71" y="90"/>
                    <a:pt x="71" y="90"/>
                    <a:pt x="71" y="90"/>
                  </a:cubicBezTo>
                  <a:cubicBezTo>
                    <a:pt x="70" y="90"/>
                    <a:pt x="70" y="90"/>
                    <a:pt x="70" y="89"/>
                  </a:cubicBezTo>
                  <a:cubicBezTo>
                    <a:pt x="71" y="89"/>
                    <a:pt x="72" y="89"/>
                    <a:pt x="72" y="89"/>
                  </a:cubicBezTo>
                  <a:moveTo>
                    <a:pt x="72" y="90"/>
                  </a:moveTo>
                  <a:cubicBezTo>
                    <a:pt x="72" y="90"/>
                    <a:pt x="72" y="89"/>
                    <a:pt x="72" y="90"/>
                  </a:cubicBezTo>
                  <a:cubicBezTo>
                    <a:pt x="72" y="91"/>
                    <a:pt x="73" y="91"/>
                    <a:pt x="72" y="90"/>
                  </a:cubicBezTo>
                  <a:moveTo>
                    <a:pt x="28" y="71"/>
                  </a:moveTo>
                  <a:cubicBezTo>
                    <a:pt x="29" y="71"/>
                    <a:pt x="27" y="71"/>
                    <a:pt x="28" y="72"/>
                  </a:cubicBezTo>
                  <a:cubicBezTo>
                    <a:pt x="27" y="72"/>
                    <a:pt x="27" y="71"/>
                    <a:pt x="28" y="71"/>
                  </a:cubicBezTo>
                  <a:cubicBezTo>
                    <a:pt x="27" y="71"/>
                    <a:pt x="26" y="70"/>
                    <a:pt x="27" y="70"/>
                  </a:cubicBezTo>
                  <a:cubicBezTo>
                    <a:pt x="28" y="69"/>
                    <a:pt x="27" y="70"/>
                    <a:pt x="27" y="70"/>
                  </a:cubicBezTo>
                  <a:cubicBezTo>
                    <a:pt x="27" y="71"/>
                    <a:pt x="28" y="71"/>
                    <a:pt x="28" y="71"/>
                  </a:cubicBezTo>
                  <a:moveTo>
                    <a:pt x="76" y="87"/>
                  </a:moveTo>
                  <a:cubicBezTo>
                    <a:pt x="76" y="87"/>
                    <a:pt x="77" y="88"/>
                    <a:pt x="77" y="88"/>
                  </a:cubicBezTo>
                  <a:cubicBezTo>
                    <a:pt x="77" y="87"/>
                    <a:pt x="76" y="88"/>
                    <a:pt x="76" y="87"/>
                  </a:cubicBezTo>
                  <a:moveTo>
                    <a:pt x="75" y="89"/>
                  </a:moveTo>
                  <a:cubicBezTo>
                    <a:pt x="76" y="89"/>
                    <a:pt x="76" y="89"/>
                    <a:pt x="76" y="89"/>
                  </a:cubicBezTo>
                  <a:cubicBezTo>
                    <a:pt x="77" y="90"/>
                    <a:pt x="76" y="90"/>
                    <a:pt x="75" y="89"/>
                  </a:cubicBezTo>
                  <a:moveTo>
                    <a:pt x="32" y="73"/>
                  </a:moveTo>
                  <a:cubicBezTo>
                    <a:pt x="32" y="72"/>
                    <a:pt x="32" y="72"/>
                    <a:pt x="32" y="72"/>
                  </a:cubicBezTo>
                  <a:cubicBezTo>
                    <a:pt x="33" y="72"/>
                    <a:pt x="33" y="72"/>
                    <a:pt x="33" y="72"/>
                  </a:cubicBezTo>
                  <a:cubicBezTo>
                    <a:pt x="33" y="73"/>
                    <a:pt x="33" y="73"/>
                    <a:pt x="33" y="73"/>
                  </a:cubicBezTo>
                  <a:cubicBezTo>
                    <a:pt x="33" y="73"/>
                    <a:pt x="33" y="73"/>
                    <a:pt x="32" y="73"/>
                  </a:cubicBezTo>
                  <a:moveTo>
                    <a:pt x="68" y="90"/>
                  </a:moveTo>
                  <a:cubicBezTo>
                    <a:pt x="68" y="89"/>
                    <a:pt x="69" y="89"/>
                    <a:pt x="68" y="88"/>
                  </a:cubicBezTo>
                  <a:cubicBezTo>
                    <a:pt x="69" y="88"/>
                    <a:pt x="70" y="87"/>
                    <a:pt x="71" y="87"/>
                  </a:cubicBezTo>
                  <a:cubicBezTo>
                    <a:pt x="71" y="88"/>
                    <a:pt x="69" y="88"/>
                    <a:pt x="69" y="88"/>
                  </a:cubicBezTo>
                  <a:cubicBezTo>
                    <a:pt x="68" y="89"/>
                    <a:pt x="69" y="89"/>
                    <a:pt x="68" y="90"/>
                  </a:cubicBezTo>
                  <a:moveTo>
                    <a:pt x="39" y="89"/>
                  </a:moveTo>
                  <a:cubicBezTo>
                    <a:pt x="40" y="87"/>
                    <a:pt x="40" y="88"/>
                    <a:pt x="40" y="88"/>
                  </a:cubicBezTo>
                  <a:cubicBezTo>
                    <a:pt x="40" y="89"/>
                    <a:pt x="40" y="88"/>
                    <a:pt x="40" y="88"/>
                  </a:cubicBezTo>
                  <a:cubicBezTo>
                    <a:pt x="39" y="88"/>
                    <a:pt x="39" y="89"/>
                    <a:pt x="39" y="89"/>
                  </a:cubicBezTo>
                  <a:moveTo>
                    <a:pt x="30" y="63"/>
                  </a:moveTo>
                  <a:cubicBezTo>
                    <a:pt x="30" y="64"/>
                    <a:pt x="31" y="63"/>
                    <a:pt x="31" y="64"/>
                  </a:cubicBezTo>
                  <a:cubicBezTo>
                    <a:pt x="31" y="64"/>
                    <a:pt x="31" y="64"/>
                    <a:pt x="32" y="64"/>
                  </a:cubicBezTo>
                  <a:cubicBezTo>
                    <a:pt x="32" y="64"/>
                    <a:pt x="32" y="64"/>
                    <a:pt x="32" y="64"/>
                  </a:cubicBezTo>
                  <a:cubicBezTo>
                    <a:pt x="31" y="64"/>
                    <a:pt x="32" y="65"/>
                    <a:pt x="31" y="65"/>
                  </a:cubicBezTo>
                  <a:cubicBezTo>
                    <a:pt x="31" y="64"/>
                    <a:pt x="31" y="64"/>
                    <a:pt x="31" y="64"/>
                  </a:cubicBezTo>
                  <a:cubicBezTo>
                    <a:pt x="31" y="64"/>
                    <a:pt x="30" y="64"/>
                    <a:pt x="30" y="64"/>
                  </a:cubicBezTo>
                  <a:cubicBezTo>
                    <a:pt x="30" y="64"/>
                    <a:pt x="30" y="64"/>
                    <a:pt x="29" y="64"/>
                  </a:cubicBezTo>
                  <a:cubicBezTo>
                    <a:pt x="30" y="63"/>
                    <a:pt x="29" y="63"/>
                    <a:pt x="29" y="63"/>
                  </a:cubicBezTo>
                  <a:cubicBezTo>
                    <a:pt x="30" y="63"/>
                    <a:pt x="30" y="63"/>
                    <a:pt x="30" y="63"/>
                  </a:cubicBezTo>
                  <a:cubicBezTo>
                    <a:pt x="30" y="63"/>
                    <a:pt x="30" y="63"/>
                    <a:pt x="30" y="63"/>
                  </a:cubicBezTo>
                  <a:moveTo>
                    <a:pt x="65" y="89"/>
                  </a:moveTo>
                  <a:cubicBezTo>
                    <a:pt x="65" y="88"/>
                    <a:pt x="66" y="88"/>
                    <a:pt x="66" y="89"/>
                  </a:cubicBezTo>
                  <a:cubicBezTo>
                    <a:pt x="66" y="89"/>
                    <a:pt x="66" y="89"/>
                    <a:pt x="66" y="88"/>
                  </a:cubicBezTo>
                  <a:cubicBezTo>
                    <a:pt x="67" y="89"/>
                    <a:pt x="67" y="88"/>
                    <a:pt x="67" y="88"/>
                  </a:cubicBezTo>
                  <a:cubicBezTo>
                    <a:pt x="67" y="88"/>
                    <a:pt x="67" y="87"/>
                    <a:pt x="68" y="88"/>
                  </a:cubicBezTo>
                  <a:cubicBezTo>
                    <a:pt x="67" y="88"/>
                    <a:pt x="67" y="89"/>
                    <a:pt x="67" y="89"/>
                  </a:cubicBezTo>
                  <a:cubicBezTo>
                    <a:pt x="66" y="90"/>
                    <a:pt x="66" y="89"/>
                    <a:pt x="65" y="89"/>
                  </a:cubicBezTo>
                  <a:moveTo>
                    <a:pt x="116" y="61"/>
                  </a:moveTo>
                  <a:cubicBezTo>
                    <a:pt x="117" y="61"/>
                    <a:pt x="118" y="63"/>
                    <a:pt x="116" y="62"/>
                  </a:cubicBezTo>
                  <a:cubicBezTo>
                    <a:pt x="116" y="62"/>
                    <a:pt x="117" y="62"/>
                    <a:pt x="117" y="62"/>
                  </a:cubicBezTo>
                  <a:cubicBezTo>
                    <a:pt x="117" y="62"/>
                    <a:pt x="116" y="62"/>
                    <a:pt x="116" y="62"/>
                  </a:cubicBezTo>
                  <a:cubicBezTo>
                    <a:pt x="116" y="63"/>
                    <a:pt x="117" y="63"/>
                    <a:pt x="117" y="63"/>
                  </a:cubicBezTo>
                  <a:cubicBezTo>
                    <a:pt x="116" y="63"/>
                    <a:pt x="115" y="62"/>
                    <a:pt x="115" y="62"/>
                  </a:cubicBezTo>
                  <a:cubicBezTo>
                    <a:pt x="115" y="61"/>
                    <a:pt x="116" y="62"/>
                    <a:pt x="116" y="61"/>
                  </a:cubicBezTo>
                  <a:moveTo>
                    <a:pt x="111" y="71"/>
                  </a:moveTo>
                  <a:cubicBezTo>
                    <a:pt x="111" y="71"/>
                    <a:pt x="111" y="72"/>
                    <a:pt x="110" y="71"/>
                  </a:cubicBezTo>
                  <a:cubicBezTo>
                    <a:pt x="110" y="71"/>
                    <a:pt x="111" y="71"/>
                    <a:pt x="111" y="71"/>
                  </a:cubicBezTo>
                  <a:cubicBezTo>
                    <a:pt x="110" y="70"/>
                    <a:pt x="110" y="71"/>
                    <a:pt x="109" y="70"/>
                  </a:cubicBezTo>
                  <a:cubicBezTo>
                    <a:pt x="110" y="70"/>
                    <a:pt x="111" y="70"/>
                    <a:pt x="110" y="70"/>
                  </a:cubicBezTo>
                  <a:cubicBezTo>
                    <a:pt x="109" y="69"/>
                    <a:pt x="110" y="69"/>
                    <a:pt x="111" y="70"/>
                  </a:cubicBezTo>
                  <a:cubicBezTo>
                    <a:pt x="111" y="70"/>
                    <a:pt x="111" y="70"/>
                    <a:pt x="111" y="70"/>
                  </a:cubicBezTo>
                  <a:cubicBezTo>
                    <a:pt x="111" y="70"/>
                    <a:pt x="111" y="70"/>
                    <a:pt x="111" y="70"/>
                  </a:cubicBezTo>
                  <a:cubicBezTo>
                    <a:pt x="111" y="71"/>
                    <a:pt x="111" y="71"/>
                    <a:pt x="111" y="71"/>
                  </a:cubicBezTo>
                  <a:moveTo>
                    <a:pt x="116" y="71"/>
                  </a:moveTo>
                  <a:cubicBezTo>
                    <a:pt x="116" y="72"/>
                    <a:pt x="115" y="72"/>
                    <a:pt x="115" y="73"/>
                  </a:cubicBezTo>
                  <a:cubicBezTo>
                    <a:pt x="114" y="73"/>
                    <a:pt x="114" y="72"/>
                    <a:pt x="113" y="72"/>
                  </a:cubicBezTo>
                  <a:cubicBezTo>
                    <a:pt x="113" y="71"/>
                    <a:pt x="114" y="72"/>
                    <a:pt x="114" y="72"/>
                  </a:cubicBezTo>
                  <a:cubicBezTo>
                    <a:pt x="115" y="72"/>
                    <a:pt x="114" y="72"/>
                    <a:pt x="114" y="72"/>
                  </a:cubicBezTo>
                  <a:cubicBezTo>
                    <a:pt x="114" y="71"/>
                    <a:pt x="114" y="71"/>
                    <a:pt x="114" y="71"/>
                  </a:cubicBezTo>
                  <a:cubicBezTo>
                    <a:pt x="114" y="71"/>
                    <a:pt x="113" y="71"/>
                    <a:pt x="113" y="71"/>
                  </a:cubicBezTo>
                  <a:cubicBezTo>
                    <a:pt x="113" y="71"/>
                    <a:pt x="113" y="71"/>
                    <a:pt x="113" y="71"/>
                  </a:cubicBezTo>
                  <a:cubicBezTo>
                    <a:pt x="113" y="71"/>
                    <a:pt x="111" y="71"/>
                    <a:pt x="112" y="71"/>
                  </a:cubicBezTo>
                  <a:cubicBezTo>
                    <a:pt x="111" y="71"/>
                    <a:pt x="111" y="70"/>
                    <a:pt x="112" y="71"/>
                  </a:cubicBezTo>
                  <a:cubicBezTo>
                    <a:pt x="113" y="70"/>
                    <a:pt x="112" y="70"/>
                    <a:pt x="113" y="69"/>
                  </a:cubicBezTo>
                  <a:cubicBezTo>
                    <a:pt x="113" y="70"/>
                    <a:pt x="113" y="70"/>
                    <a:pt x="113" y="70"/>
                  </a:cubicBezTo>
                  <a:cubicBezTo>
                    <a:pt x="114" y="71"/>
                    <a:pt x="114" y="71"/>
                    <a:pt x="114" y="71"/>
                  </a:cubicBezTo>
                  <a:cubicBezTo>
                    <a:pt x="114" y="70"/>
                    <a:pt x="113" y="70"/>
                    <a:pt x="114" y="70"/>
                  </a:cubicBezTo>
                  <a:cubicBezTo>
                    <a:pt x="114" y="70"/>
                    <a:pt x="113" y="69"/>
                    <a:pt x="113" y="69"/>
                  </a:cubicBezTo>
                  <a:cubicBezTo>
                    <a:pt x="113" y="69"/>
                    <a:pt x="114" y="69"/>
                    <a:pt x="114" y="69"/>
                  </a:cubicBezTo>
                  <a:cubicBezTo>
                    <a:pt x="114" y="69"/>
                    <a:pt x="113" y="68"/>
                    <a:pt x="114" y="68"/>
                  </a:cubicBezTo>
                  <a:cubicBezTo>
                    <a:pt x="115" y="68"/>
                    <a:pt x="115" y="69"/>
                    <a:pt x="114" y="69"/>
                  </a:cubicBezTo>
                  <a:cubicBezTo>
                    <a:pt x="115" y="70"/>
                    <a:pt x="115" y="70"/>
                    <a:pt x="116" y="71"/>
                  </a:cubicBezTo>
                  <a:cubicBezTo>
                    <a:pt x="116" y="71"/>
                    <a:pt x="115" y="70"/>
                    <a:pt x="115" y="71"/>
                  </a:cubicBezTo>
                  <a:cubicBezTo>
                    <a:pt x="115" y="71"/>
                    <a:pt x="115" y="71"/>
                    <a:pt x="116" y="71"/>
                  </a:cubicBezTo>
                  <a:moveTo>
                    <a:pt x="112" y="62"/>
                  </a:moveTo>
                  <a:cubicBezTo>
                    <a:pt x="112" y="62"/>
                    <a:pt x="112" y="62"/>
                    <a:pt x="113" y="62"/>
                  </a:cubicBezTo>
                  <a:cubicBezTo>
                    <a:pt x="113" y="62"/>
                    <a:pt x="112" y="62"/>
                    <a:pt x="112" y="61"/>
                  </a:cubicBezTo>
                  <a:cubicBezTo>
                    <a:pt x="113" y="61"/>
                    <a:pt x="113" y="61"/>
                    <a:pt x="113" y="61"/>
                  </a:cubicBezTo>
                  <a:cubicBezTo>
                    <a:pt x="115" y="61"/>
                    <a:pt x="113" y="61"/>
                    <a:pt x="113" y="62"/>
                  </a:cubicBezTo>
                  <a:cubicBezTo>
                    <a:pt x="113" y="62"/>
                    <a:pt x="112" y="62"/>
                    <a:pt x="112" y="62"/>
                  </a:cubicBezTo>
                  <a:moveTo>
                    <a:pt x="113" y="64"/>
                  </a:moveTo>
                  <a:cubicBezTo>
                    <a:pt x="112" y="64"/>
                    <a:pt x="112" y="63"/>
                    <a:pt x="113" y="63"/>
                  </a:cubicBezTo>
                  <a:cubicBezTo>
                    <a:pt x="112" y="63"/>
                    <a:pt x="112" y="63"/>
                    <a:pt x="112" y="62"/>
                  </a:cubicBezTo>
                  <a:cubicBezTo>
                    <a:pt x="112" y="63"/>
                    <a:pt x="113" y="63"/>
                    <a:pt x="113" y="62"/>
                  </a:cubicBezTo>
                  <a:cubicBezTo>
                    <a:pt x="115" y="63"/>
                    <a:pt x="113" y="63"/>
                    <a:pt x="113" y="64"/>
                  </a:cubicBezTo>
                  <a:cubicBezTo>
                    <a:pt x="113" y="64"/>
                    <a:pt x="113" y="64"/>
                    <a:pt x="113" y="64"/>
                  </a:cubicBezTo>
                  <a:moveTo>
                    <a:pt x="108" y="74"/>
                  </a:moveTo>
                  <a:cubicBezTo>
                    <a:pt x="109" y="74"/>
                    <a:pt x="109" y="74"/>
                    <a:pt x="109" y="74"/>
                  </a:cubicBezTo>
                  <a:cubicBezTo>
                    <a:pt x="109" y="74"/>
                    <a:pt x="110" y="75"/>
                    <a:pt x="109" y="75"/>
                  </a:cubicBezTo>
                  <a:cubicBezTo>
                    <a:pt x="109" y="75"/>
                    <a:pt x="109" y="74"/>
                    <a:pt x="108" y="74"/>
                  </a:cubicBezTo>
                  <a:moveTo>
                    <a:pt x="111" y="76"/>
                  </a:moveTo>
                  <a:cubicBezTo>
                    <a:pt x="112" y="76"/>
                    <a:pt x="112" y="77"/>
                    <a:pt x="112" y="76"/>
                  </a:cubicBezTo>
                  <a:cubicBezTo>
                    <a:pt x="112" y="76"/>
                    <a:pt x="112" y="76"/>
                    <a:pt x="112" y="76"/>
                  </a:cubicBezTo>
                  <a:cubicBezTo>
                    <a:pt x="112" y="76"/>
                    <a:pt x="113" y="76"/>
                    <a:pt x="113" y="76"/>
                  </a:cubicBezTo>
                  <a:cubicBezTo>
                    <a:pt x="113" y="77"/>
                    <a:pt x="113" y="78"/>
                    <a:pt x="111" y="76"/>
                  </a:cubicBezTo>
                  <a:moveTo>
                    <a:pt x="113" y="76"/>
                  </a:moveTo>
                  <a:cubicBezTo>
                    <a:pt x="112" y="75"/>
                    <a:pt x="113" y="75"/>
                    <a:pt x="113" y="75"/>
                  </a:cubicBezTo>
                  <a:cubicBezTo>
                    <a:pt x="112" y="74"/>
                    <a:pt x="114" y="74"/>
                    <a:pt x="114" y="73"/>
                  </a:cubicBezTo>
                  <a:cubicBezTo>
                    <a:pt x="115" y="74"/>
                    <a:pt x="114" y="74"/>
                    <a:pt x="114" y="74"/>
                  </a:cubicBezTo>
                  <a:cubicBezTo>
                    <a:pt x="114" y="75"/>
                    <a:pt x="114" y="76"/>
                    <a:pt x="113" y="76"/>
                  </a:cubicBezTo>
                  <a:moveTo>
                    <a:pt x="111" y="75"/>
                  </a:moveTo>
                  <a:cubicBezTo>
                    <a:pt x="111" y="75"/>
                    <a:pt x="111" y="75"/>
                    <a:pt x="111" y="75"/>
                  </a:cubicBezTo>
                  <a:cubicBezTo>
                    <a:pt x="111" y="74"/>
                    <a:pt x="111" y="74"/>
                    <a:pt x="110" y="74"/>
                  </a:cubicBezTo>
                  <a:cubicBezTo>
                    <a:pt x="110" y="74"/>
                    <a:pt x="111" y="73"/>
                    <a:pt x="110" y="74"/>
                  </a:cubicBezTo>
                  <a:cubicBezTo>
                    <a:pt x="109" y="73"/>
                    <a:pt x="110" y="73"/>
                    <a:pt x="110" y="73"/>
                  </a:cubicBezTo>
                  <a:cubicBezTo>
                    <a:pt x="111" y="73"/>
                    <a:pt x="111" y="73"/>
                    <a:pt x="111" y="73"/>
                  </a:cubicBezTo>
                  <a:cubicBezTo>
                    <a:pt x="111" y="73"/>
                    <a:pt x="111" y="73"/>
                    <a:pt x="111" y="73"/>
                  </a:cubicBezTo>
                  <a:cubicBezTo>
                    <a:pt x="112" y="73"/>
                    <a:pt x="112" y="73"/>
                    <a:pt x="112" y="73"/>
                  </a:cubicBezTo>
                  <a:cubicBezTo>
                    <a:pt x="112" y="73"/>
                    <a:pt x="112" y="72"/>
                    <a:pt x="113" y="73"/>
                  </a:cubicBezTo>
                  <a:cubicBezTo>
                    <a:pt x="112" y="73"/>
                    <a:pt x="112" y="74"/>
                    <a:pt x="112" y="74"/>
                  </a:cubicBezTo>
                  <a:cubicBezTo>
                    <a:pt x="111" y="74"/>
                    <a:pt x="110" y="73"/>
                    <a:pt x="111" y="74"/>
                  </a:cubicBezTo>
                  <a:cubicBezTo>
                    <a:pt x="111" y="74"/>
                    <a:pt x="111" y="73"/>
                    <a:pt x="112" y="74"/>
                  </a:cubicBezTo>
                  <a:cubicBezTo>
                    <a:pt x="112" y="75"/>
                    <a:pt x="111" y="74"/>
                    <a:pt x="111" y="75"/>
                  </a:cubicBezTo>
                  <a:moveTo>
                    <a:pt x="113" y="61"/>
                  </a:moveTo>
                  <a:cubicBezTo>
                    <a:pt x="113" y="61"/>
                    <a:pt x="112" y="61"/>
                    <a:pt x="112" y="61"/>
                  </a:cubicBezTo>
                  <a:cubicBezTo>
                    <a:pt x="112" y="61"/>
                    <a:pt x="112" y="60"/>
                    <a:pt x="113" y="60"/>
                  </a:cubicBezTo>
                  <a:cubicBezTo>
                    <a:pt x="113" y="59"/>
                    <a:pt x="113" y="59"/>
                    <a:pt x="113" y="58"/>
                  </a:cubicBezTo>
                  <a:cubicBezTo>
                    <a:pt x="112" y="58"/>
                    <a:pt x="113" y="58"/>
                    <a:pt x="113" y="58"/>
                  </a:cubicBezTo>
                  <a:cubicBezTo>
                    <a:pt x="113" y="59"/>
                    <a:pt x="114" y="60"/>
                    <a:pt x="113" y="61"/>
                  </a:cubicBezTo>
                  <a:moveTo>
                    <a:pt x="109" y="72"/>
                  </a:moveTo>
                  <a:cubicBezTo>
                    <a:pt x="109" y="72"/>
                    <a:pt x="107" y="71"/>
                    <a:pt x="108" y="71"/>
                  </a:cubicBezTo>
                  <a:cubicBezTo>
                    <a:pt x="108" y="71"/>
                    <a:pt x="109" y="71"/>
                    <a:pt x="109" y="72"/>
                  </a:cubicBezTo>
                  <a:cubicBezTo>
                    <a:pt x="110" y="72"/>
                    <a:pt x="109" y="71"/>
                    <a:pt x="110" y="72"/>
                  </a:cubicBezTo>
                  <a:cubicBezTo>
                    <a:pt x="109" y="72"/>
                    <a:pt x="110" y="73"/>
                    <a:pt x="109" y="73"/>
                  </a:cubicBezTo>
                  <a:cubicBezTo>
                    <a:pt x="108" y="72"/>
                    <a:pt x="108" y="73"/>
                    <a:pt x="108" y="72"/>
                  </a:cubicBezTo>
                  <a:cubicBezTo>
                    <a:pt x="108" y="72"/>
                    <a:pt x="109" y="73"/>
                    <a:pt x="109" y="72"/>
                  </a:cubicBezTo>
                  <a:moveTo>
                    <a:pt x="106" y="70"/>
                  </a:moveTo>
                  <a:cubicBezTo>
                    <a:pt x="106" y="70"/>
                    <a:pt x="107" y="70"/>
                    <a:pt x="106" y="69"/>
                  </a:cubicBezTo>
                  <a:cubicBezTo>
                    <a:pt x="107" y="69"/>
                    <a:pt x="106" y="69"/>
                    <a:pt x="107" y="69"/>
                  </a:cubicBezTo>
                  <a:cubicBezTo>
                    <a:pt x="107" y="69"/>
                    <a:pt x="108" y="70"/>
                    <a:pt x="107" y="70"/>
                  </a:cubicBezTo>
                  <a:cubicBezTo>
                    <a:pt x="107" y="70"/>
                    <a:pt x="107" y="70"/>
                    <a:pt x="106" y="70"/>
                  </a:cubicBezTo>
                  <a:moveTo>
                    <a:pt x="115" y="65"/>
                  </a:moveTo>
                  <a:cubicBezTo>
                    <a:pt x="115" y="65"/>
                    <a:pt x="114" y="65"/>
                    <a:pt x="114" y="64"/>
                  </a:cubicBezTo>
                  <a:cubicBezTo>
                    <a:pt x="115" y="64"/>
                    <a:pt x="115" y="64"/>
                    <a:pt x="116" y="64"/>
                  </a:cubicBezTo>
                  <a:cubicBezTo>
                    <a:pt x="116" y="65"/>
                    <a:pt x="117" y="64"/>
                    <a:pt x="117" y="65"/>
                  </a:cubicBezTo>
                  <a:cubicBezTo>
                    <a:pt x="116" y="65"/>
                    <a:pt x="116" y="65"/>
                    <a:pt x="115" y="65"/>
                  </a:cubicBezTo>
                  <a:cubicBezTo>
                    <a:pt x="115" y="65"/>
                    <a:pt x="116" y="66"/>
                    <a:pt x="117" y="65"/>
                  </a:cubicBezTo>
                  <a:cubicBezTo>
                    <a:pt x="117" y="65"/>
                    <a:pt x="117" y="65"/>
                    <a:pt x="117" y="65"/>
                  </a:cubicBezTo>
                  <a:cubicBezTo>
                    <a:pt x="117" y="66"/>
                    <a:pt x="117" y="66"/>
                    <a:pt x="117" y="66"/>
                  </a:cubicBezTo>
                  <a:cubicBezTo>
                    <a:pt x="116" y="66"/>
                    <a:pt x="116" y="65"/>
                    <a:pt x="115" y="65"/>
                  </a:cubicBezTo>
                  <a:cubicBezTo>
                    <a:pt x="115" y="66"/>
                    <a:pt x="116" y="66"/>
                    <a:pt x="115" y="66"/>
                  </a:cubicBezTo>
                  <a:cubicBezTo>
                    <a:pt x="114" y="66"/>
                    <a:pt x="114" y="66"/>
                    <a:pt x="114" y="65"/>
                  </a:cubicBezTo>
                  <a:cubicBezTo>
                    <a:pt x="114" y="65"/>
                    <a:pt x="115" y="65"/>
                    <a:pt x="115" y="65"/>
                  </a:cubicBezTo>
                  <a:moveTo>
                    <a:pt x="111" y="50"/>
                  </a:moveTo>
                  <a:cubicBezTo>
                    <a:pt x="111" y="51"/>
                    <a:pt x="111" y="50"/>
                    <a:pt x="111" y="49"/>
                  </a:cubicBezTo>
                  <a:cubicBezTo>
                    <a:pt x="112" y="49"/>
                    <a:pt x="111" y="50"/>
                    <a:pt x="111" y="50"/>
                  </a:cubicBezTo>
                  <a:moveTo>
                    <a:pt x="119" y="54"/>
                  </a:moveTo>
                  <a:cubicBezTo>
                    <a:pt x="119" y="54"/>
                    <a:pt x="119" y="53"/>
                    <a:pt x="119" y="53"/>
                  </a:cubicBezTo>
                  <a:cubicBezTo>
                    <a:pt x="120" y="52"/>
                    <a:pt x="120" y="54"/>
                    <a:pt x="120" y="54"/>
                  </a:cubicBezTo>
                  <a:cubicBezTo>
                    <a:pt x="120" y="54"/>
                    <a:pt x="120" y="54"/>
                    <a:pt x="121" y="54"/>
                  </a:cubicBezTo>
                  <a:cubicBezTo>
                    <a:pt x="122" y="54"/>
                    <a:pt x="120" y="53"/>
                    <a:pt x="120" y="53"/>
                  </a:cubicBezTo>
                  <a:cubicBezTo>
                    <a:pt x="120" y="53"/>
                    <a:pt x="121" y="52"/>
                    <a:pt x="121" y="52"/>
                  </a:cubicBezTo>
                  <a:cubicBezTo>
                    <a:pt x="120" y="52"/>
                    <a:pt x="120" y="52"/>
                    <a:pt x="119" y="52"/>
                  </a:cubicBezTo>
                  <a:cubicBezTo>
                    <a:pt x="119" y="52"/>
                    <a:pt x="119" y="52"/>
                    <a:pt x="120" y="52"/>
                  </a:cubicBezTo>
                  <a:cubicBezTo>
                    <a:pt x="120" y="51"/>
                    <a:pt x="119" y="51"/>
                    <a:pt x="119" y="51"/>
                  </a:cubicBezTo>
                  <a:cubicBezTo>
                    <a:pt x="119" y="50"/>
                    <a:pt x="121" y="50"/>
                    <a:pt x="120" y="50"/>
                  </a:cubicBezTo>
                  <a:cubicBezTo>
                    <a:pt x="120" y="49"/>
                    <a:pt x="119" y="50"/>
                    <a:pt x="119" y="50"/>
                  </a:cubicBezTo>
                  <a:cubicBezTo>
                    <a:pt x="119" y="50"/>
                    <a:pt x="119" y="49"/>
                    <a:pt x="119" y="49"/>
                  </a:cubicBezTo>
                  <a:cubicBezTo>
                    <a:pt x="119" y="49"/>
                    <a:pt x="119" y="49"/>
                    <a:pt x="120" y="49"/>
                  </a:cubicBezTo>
                  <a:cubicBezTo>
                    <a:pt x="120" y="49"/>
                    <a:pt x="120" y="49"/>
                    <a:pt x="120" y="49"/>
                  </a:cubicBezTo>
                  <a:cubicBezTo>
                    <a:pt x="120" y="49"/>
                    <a:pt x="120" y="49"/>
                    <a:pt x="119" y="49"/>
                  </a:cubicBezTo>
                  <a:cubicBezTo>
                    <a:pt x="120" y="48"/>
                    <a:pt x="120" y="47"/>
                    <a:pt x="120" y="47"/>
                  </a:cubicBezTo>
                  <a:cubicBezTo>
                    <a:pt x="120" y="47"/>
                    <a:pt x="120" y="47"/>
                    <a:pt x="121" y="47"/>
                  </a:cubicBezTo>
                  <a:cubicBezTo>
                    <a:pt x="121" y="47"/>
                    <a:pt x="121" y="47"/>
                    <a:pt x="121" y="47"/>
                  </a:cubicBezTo>
                  <a:cubicBezTo>
                    <a:pt x="122" y="47"/>
                    <a:pt x="123" y="49"/>
                    <a:pt x="123" y="50"/>
                  </a:cubicBezTo>
                  <a:cubicBezTo>
                    <a:pt x="123" y="50"/>
                    <a:pt x="123" y="50"/>
                    <a:pt x="123" y="50"/>
                  </a:cubicBezTo>
                  <a:cubicBezTo>
                    <a:pt x="123" y="50"/>
                    <a:pt x="123" y="50"/>
                    <a:pt x="123" y="50"/>
                  </a:cubicBezTo>
                  <a:cubicBezTo>
                    <a:pt x="124" y="51"/>
                    <a:pt x="123" y="51"/>
                    <a:pt x="123" y="51"/>
                  </a:cubicBezTo>
                  <a:cubicBezTo>
                    <a:pt x="123" y="51"/>
                    <a:pt x="123" y="51"/>
                    <a:pt x="124" y="51"/>
                  </a:cubicBezTo>
                  <a:cubicBezTo>
                    <a:pt x="124" y="52"/>
                    <a:pt x="123" y="52"/>
                    <a:pt x="123" y="53"/>
                  </a:cubicBezTo>
                  <a:cubicBezTo>
                    <a:pt x="123" y="53"/>
                    <a:pt x="124" y="54"/>
                    <a:pt x="124" y="55"/>
                  </a:cubicBezTo>
                  <a:cubicBezTo>
                    <a:pt x="124" y="56"/>
                    <a:pt x="123" y="56"/>
                    <a:pt x="123" y="57"/>
                  </a:cubicBezTo>
                  <a:cubicBezTo>
                    <a:pt x="123" y="57"/>
                    <a:pt x="123" y="57"/>
                    <a:pt x="123" y="58"/>
                  </a:cubicBezTo>
                  <a:cubicBezTo>
                    <a:pt x="124" y="59"/>
                    <a:pt x="122" y="60"/>
                    <a:pt x="123" y="61"/>
                  </a:cubicBezTo>
                  <a:cubicBezTo>
                    <a:pt x="123" y="61"/>
                    <a:pt x="123" y="61"/>
                    <a:pt x="123" y="61"/>
                  </a:cubicBezTo>
                  <a:cubicBezTo>
                    <a:pt x="122" y="61"/>
                    <a:pt x="123" y="60"/>
                    <a:pt x="122" y="60"/>
                  </a:cubicBezTo>
                  <a:cubicBezTo>
                    <a:pt x="122" y="61"/>
                    <a:pt x="122" y="61"/>
                    <a:pt x="123" y="62"/>
                  </a:cubicBezTo>
                  <a:cubicBezTo>
                    <a:pt x="122" y="63"/>
                    <a:pt x="122" y="64"/>
                    <a:pt x="122" y="65"/>
                  </a:cubicBezTo>
                  <a:cubicBezTo>
                    <a:pt x="121" y="65"/>
                    <a:pt x="121" y="65"/>
                    <a:pt x="121" y="65"/>
                  </a:cubicBezTo>
                  <a:cubicBezTo>
                    <a:pt x="120" y="66"/>
                    <a:pt x="120" y="66"/>
                    <a:pt x="119" y="66"/>
                  </a:cubicBezTo>
                  <a:cubicBezTo>
                    <a:pt x="118" y="66"/>
                    <a:pt x="119" y="65"/>
                    <a:pt x="119" y="65"/>
                  </a:cubicBezTo>
                  <a:cubicBezTo>
                    <a:pt x="120" y="65"/>
                    <a:pt x="120" y="64"/>
                    <a:pt x="120" y="64"/>
                  </a:cubicBezTo>
                  <a:cubicBezTo>
                    <a:pt x="120" y="64"/>
                    <a:pt x="120" y="63"/>
                    <a:pt x="120" y="63"/>
                  </a:cubicBezTo>
                  <a:cubicBezTo>
                    <a:pt x="120" y="63"/>
                    <a:pt x="120" y="63"/>
                    <a:pt x="120" y="63"/>
                  </a:cubicBezTo>
                  <a:cubicBezTo>
                    <a:pt x="120" y="63"/>
                    <a:pt x="120" y="62"/>
                    <a:pt x="120" y="62"/>
                  </a:cubicBezTo>
                  <a:cubicBezTo>
                    <a:pt x="120" y="62"/>
                    <a:pt x="121" y="61"/>
                    <a:pt x="120" y="61"/>
                  </a:cubicBezTo>
                  <a:cubicBezTo>
                    <a:pt x="121" y="61"/>
                    <a:pt x="121" y="62"/>
                    <a:pt x="121" y="61"/>
                  </a:cubicBezTo>
                  <a:cubicBezTo>
                    <a:pt x="121" y="61"/>
                    <a:pt x="121" y="61"/>
                    <a:pt x="121" y="61"/>
                  </a:cubicBezTo>
                  <a:cubicBezTo>
                    <a:pt x="120" y="61"/>
                    <a:pt x="120" y="60"/>
                    <a:pt x="119" y="60"/>
                  </a:cubicBezTo>
                  <a:cubicBezTo>
                    <a:pt x="120" y="59"/>
                    <a:pt x="120" y="58"/>
                    <a:pt x="120" y="57"/>
                  </a:cubicBezTo>
                  <a:cubicBezTo>
                    <a:pt x="120" y="56"/>
                    <a:pt x="119" y="56"/>
                    <a:pt x="118" y="56"/>
                  </a:cubicBezTo>
                  <a:cubicBezTo>
                    <a:pt x="119" y="56"/>
                    <a:pt x="119" y="55"/>
                    <a:pt x="119" y="55"/>
                  </a:cubicBezTo>
                  <a:cubicBezTo>
                    <a:pt x="120" y="54"/>
                    <a:pt x="120" y="54"/>
                    <a:pt x="120" y="54"/>
                  </a:cubicBezTo>
                  <a:cubicBezTo>
                    <a:pt x="120" y="54"/>
                    <a:pt x="120" y="54"/>
                    <a:pt x="119" y="54"/>
                  </a:cubicBezTo>
                  <a:moveTo>
                    <a:pt x="120" y="59"/>
                  </a:moveTo>
                  <a:cubicBezTo>
                    <a:pt x="120" y="59"/>
                    <a:pt x="121" y="59"/>
                    <a:pt x="121" y="59"/>
                  </a:cubicBezTo>
                  <a:cubicBezTo>
                    <a:pt x="119" y="59"/>
                    <a:pt x="120" y="59"/>
                    <a:pt x="120" y="60"/>
                  </a:cubicBezTo>
                  <a:cubicBezTo>
                    <a:pt x="121" y="60"/>
                    <a:pt x="122" y="60"/>
                    <a:pt x="122" y="60"/>
                  </a:cubicBezTo>
                  <a:cubicBezTo>
                    <a:pt x="121" y="59"/>
                    <a:pt x="121" y="60"/>
                    <a:pt x="120" y="59"/>
                  </a:cubicBezTo>
                  <a:moveTo>
                    <a:pt x="121" y="58"/>
                  </a:moveTo>
                  <a:cubicBezTo>
                    <a:pt x="121" y="59"/>
                    <a:pt x="122" y="59"/>
                    <a:pt x="122" y="59"/>
                  </a:cubicBezTo>
                  <a:cubicBezTo>
                    <a:pt x="121" y="59"/>
                    <a:pt x="121" y="59"/>
                    <a:pt x="122" y="59"/>
                  </a:cubicBezTo>
                  <a:cubicBezTo>
                    <a:pt x="121" y="59"/>
                    <a:pt x="123" y="59"/>
                    <a:pt x="123" y="59"/>
                  </a:cubicBezTo>
                  <a:cubicBezTo>
                    <a:pt x="121" y="59"/>
                    <a:pt x="122" y="58"/>
                    <a:pt x="121" y="58"/>
                  </a:cubicBezTo>
                  <a:moveTo>
                    <a:pt x="121" y="57"/>
                  </a:moveTo>
                  <a:cubicBezTo>
                    <a:pt x="120" y="57"/>
                    <a:pt x="120" y="58"/>
                    <a:pt x="120" y="58"/>
                  </a:cubicBezTo>
                  <a:cubicBezTo>
                    <a:pt x="121" y="58"/>
                    <a:pt x="121" y="58"/>
                    <a:pt x="122" y="58"/>
                  </a:cubicBezTo>
                  <a:cubicBezTo>
                    <a:pt x="122" y="58"/>
                    <a:pt x="121" y="58"/>
                    <a:pt x="121" y="57"/>
                  </a:cubicBezTo>
                  <a:moveTo>
                    <a:pt x="122" y="50"/>
                  </a:moveTo>
                  <a:cubicBezTo>
                    <a:pt x="122" y="50"/>
                    <a:pt x="122" y="50"/>
                    <a:pt x="122" y="49"/>
                  </a:cubicBezTo>
                  <a:cubicBezTo>
                    <a:pt x="122" y="49"/>
                    <a:pt x="122" y="49"/>
                    <a:pt x="121" y="49"/>
                  </a:cubicBezTo>
                  <a:cubicBezTo>
                    <a:pt x="121" y="49"/>
                    <a:pt x="121" y="50"/>
                    <a:pt x="122" y="50"/>
                  </a:cubicBezTo>
                  <a:moveTo>
                    <a:pt x="122" y="55"/>
                  </a:moveTo>
                  <a:cubicBezTo>
                    <a:pt x="122" y="55"/>
                    <a:pt x="121" y="57"/>
                    <a:pt x="122" y="56"/>
                  </a:cubicBezTo>
                  <a:cubicBezTo>
                    <a:pt x="122" y="56"/>
                    <a:pt x="123" y="54"/>
                    <a:pt x="122" y="55"/>
                  </a:cubicBezTo>
                  <a:moveTo>
                    <a:pt x="120" y="55"/>
                  </a:moveTo>
                  <a:cubicBezTo>
                    <a:pt x="118" y="55"/>
                    <a:pt x="120" y="56"/>
                    <a:pt x="121" y="56"/>
                  </a:cubicBezTo>
                  <a:cubicBezTo>
                    <a:pt x="121" y="55"/>
                    <a:pt x="119" y="56"/>
                    <a:pt x="120" y="55"/>
                  </a:cubicBezTo>
                  <a:moveTo>
                    <a:pt x="77" y="87"/>
                  </a:moveTo>
                  <a:cubicBezTo>
                    <a:pt x="77" y="87"/>
                    <a:pt x="76" y="86"/>
                    <a:pt x="77" y="86"/>
                  </a:cubicBezTo>
                  <a:cubicBezTo>
                    <a:pt x="77" y="87"/>
                    <a:pt x="77" y="87"/>
                    <a:pt x="77" y="88"/>
                  </a:cubicBezTo>
                  <a:cubicBezTo>
                    <a:pt x="77" y="88"/>
                    <a:pt x="77" y="88"/>
                    <a:pt x="77" y="87"/>
                  </a:cubicBezTo>
                  <a:moveTo>
                    <a:pt x="108" y="38"/>
                  </a:moveTo>
                  <a:cubicBezTo>
                    <a:pt x="109" y="37"/>
                    <a:pt x="108" y="39"/>
                    <a:pt x="109" y="39"/>
                  </a:cubicBezTo>
                  <a:cubicBezTo>
                    <a:pt x="108" y="39"/>
                    <a:pt x="108" y="38"/>
                    <a:pt x="108" y="38"/>
                  </a:cubicBezTo>
                  <a:moveTo>
                    <a:pt x="116" y="61"/>
                  </a:moveTo>
                  <a:cubicBezTo>
                    <a:pt x="116" y="60"/>
                    <a:pt x="117" y="61"/>
                    <a:pt x="117" y="60"/>
                  </a:cubicBezTo>
                  <a:cubicBezTo>
                    <a:pt x="118" y="61"/>
                    <a:pt x="116" y="61"/>
                    <a:pt x="117" y="61"/>
                  </a:cubicBezTo>
                  <a:cubicBezTo>
                    <a:pt x="117" y="62"/>
                    <a:pt x="117" y="61"/>
                    <a:pt x="116" y="61"/>
                  </a:cubicBezTo>
                  <a:moveTo>
                    <a:pt x="119" y="60"/>
                  </a:moveTo>
                  <a:cubicBezTo>
                    <a:pt x="120" y="60"/>
                    <a:pt x="119" y="61"/>
                    <a:pt x="120" y="61"/>
                  </a:cubicBezTo>
                  <a:cubicBezTo>
                    <a:pt x="120" y="61"/>
                    <a:pt x="120" y="61"/>
                    <a:pt x="120" y="62"/>
                  </a:cubicBezTo>
                  <a:cubicBezTo>
                    <a:pt x="118" y="61"/>
                    <a:pt x="119" y="61"/>
                    <a:pt x="119" y="60"/>
                  </a:cubicBezTo>
                  <a:moveTo>
                    <a:pt x="113" y="57"/>
                  </a:moveTo>
                  <a:cubicBezTo>
                    <a:pt x="113" y="57"/>
                    <a:pt x="113" y="57"/>
                    <a:pt x="113" y="57"/>
                  </a:cubicBezTo>
                  <a:cubicBezTo>
                    <a:pt x="113" y="57"/>
                    <a:pt x="113" y="57"/>
                    <a:pt x="114" y="57"/>
                  </a:cubicBezTo>
                  <a:cubicBezTo>
                    <a:pt x="114" y="57"/>
                    <a:pt x="114" y="57"/>
                    <a:pt x="114" y="57"/>
                  </a:cubicBezTo>
                  <a:cubicBezTo>
                    <a:pt x="113" y="56"/>
                    <a:pt x="113" y="57"/>
                    <a:pt x="113" y="57"/>
                  </a:cubicBezTo>
                  <a:cubicBezTo>
                    <a:pt x="112" y="57"/>
                    <a:pt x="113" y="56"/>
                    <a:pt x="113" y="56"/>
                  </a:cubicBezTo>
                  <a:cubicBezTo>
                    <a:pt x="113" y="56"/>
                    <a:pt x="113" y="56"/>
                    <a:pt x="112" y="56"/>
                  </a:cubicBezTo>
                  <a:cubicBezTo>
                    <a:pt x="113" y="56"/>
                    <a:pt x="113" y="56"/>
                    <a:pt x="112" y="55"/>
                  </a:cubicBezTo>
                  <a:cubicBezTo>
                    <a:pt x="113" y="55"/>
                    <a:pt x="113" y="56"/>
                    <a:pt x="114" y="55"/>
                  </a:cubicBezTo>
                  <a:cubicBezTo>
                    <a:pt x="114" y="55"/>
                    <a:pt x="113" y="56"/>
                    <a:pt x="113" y="56"/>
                  </a:cubicBezTo>
                  <a:cubicBezTo>
                    <a:pt x="113" y="56"/>
                    <a:pt x="114" y="56"/>
                    <a:pt x="114" y="56"/>
                  </a:cubicBezTo>
                  <a:cubicBezTo>
                    <a:pt x="114" y="56"/>
                    <a:pt x="114" y="56"/>
                    <a:pt x="114" y="57"/>
                  </a:cubicBezTo>
                  <a:cubicBezTo>
                    <a:pt x="113" y="57"/>
                    <a:pt x="113" y="57"/>
                    <a:pt x="113" y="57"/>
                  </a:cubicBezTo>
                  <a:moveTo>
                    <a:pt x="31" y="61"/>
                  </a:moveTo>
                  <a:cubicBezTo>
                    <a:pt x="32" y="61"/>
                    <a:pt x="32" y="62"/>
                    <a:pt x="32" y="62"/>
                  </a:cubicBezTo>
                  <a:cubicBezTo>
                    <a:pt x="31" y="62"/>
                    <a:pt x="31" y="62"/>
                    <a:pt x="31" y="61"/>
                  </a:cubicBezTo>
                  <a:moveTo>
                    <a:pt x="115" y="58"/>
                  </a:moveTo>
                  <a:cubicBezTo>
                    <a:pt x="115" y="57"/>
                    <a:pt x="117" y="57"/>
                    <a:pt x="115" y="57"/>
                  </a:cubicBezTo>
                  <a:cubicBezTo>
                    <a:pt x="115" y="56"/>
                    <a:pt x="116" y="56"/>
                    <a:pt x="116" y="56"/>
                  </a:cubicBezTo>
                  <a:cubicBezTo>
                    <a:pt x="116" y="55"/>
                    <a:pt x="114" y="55"/>
                    <a:pt x="115" y="55"/>
                  </a:cubicBezTo>
                  <a:cubicBezTo>
                    <a:pt x="116" y="55"/>
                    <a:pt x="116" y="55"/>
                    <a:pt x="116" y="56"/>
                  </a:cubicBezTo>
                  <a:cubicBezTo>
                    <a:pt x="117" y="57"/>
                    <a:pt x="117" y="58"/>
                    <a:pt x="115" y="58"/>
                  </a:cubicBezTo>
                  <a:moveTo>
                    <a:pt x="116" y="58"/>
                  </a:moveTo>
                  <a:cubicBezTo>
                    <a:pt x="118" y="58"/>
                    <a:pt x="116" y="59"/>
                    <a:pt x="117" y="60"/>
                  </a:cubicBezTo>
                  <a:cubicBezTo>
                    <a:pt x="116" y="60"/>
                    <a:pt x="117" y="60"/>
                    <a:pt x="116" y="60"/>
                  </a:cubicBezTo>
                  <a:cubicBezTo>
                    <a:pt x="114" y="60"/>
                    <a:pt x="117" y="59"/>
                    <a:pt x="116" y="58"/>
                  </a:cubicBezTo>
                  <a:moveTo>
                    <a:pt x="119" y="57"/>
                  </a:moveTo>
                  <a:cubicBezTo>
                    <a:pt x="119" y="57"/>
                    <a:pt x="118" y="57"/>
                    <a:pt x="118" y="57"/>
                  </a:cubicBezTo>
                  <a:cubicBezTo>
                    <a:pt x="119" y="56"/>
                    <a:pt x="118" y="57"/>
                    <a:pt x="119" y="57"/>
                  </a:cubicBezTo>
                  <a:cubicBezTo>
                    <a:pt x="119" y="58"/>
                    <a:pt x="118" y="58"/>
                    <a:pt x="119" y="59"/>
                  </a:cubicBezTo>
                  <a:cubicBezTo>
                    <a:pt x="118" y="59"/>
                    <a:pt x="118" y="59"/>
                    <a:pt x="118" y="58"/>
                  </a:cubicBezTo>
                  <a:cubicBezTo>
                    <a:pt x="118" y="58"/>
                    <a:pt x="119" y="57"/>
                    <a:pt x="119" y="57"/>
                  </a:cubicBezTo>
                  <a:moveTo>
                    <a:pt x="91" y="53"/>
                  </a:moveTo>
                  <a:cubicBezTo>
                    <a:pt x="92" y="53"/>
                    <a:pt x="93" y="51"/>
                    <a:pt x="94" y="51"/>
                  </a:cubicBezTo>
                  <a:cubicBezTo>
                    <a:pt x="94" y="51"/>
                    <a:pt x="94" y="52"/>
                    <a:pt x="95" y="51"/>
                  </a:cubicBezTo>
                  <a:cubicBezTo>
                    <a:pt x="95" y="51"/>
                    <a:pt x="96" y="51"/>
                    <a:pt x="96" y="52"/>
                  </a:cubicBezTo>
                  <a:cubicBezTo>
                    <a:pt x="96" y="52"/>
                    <a:pt x="96" y="52"/>
                    <a:pt x="97" y="52"/>
                  </a:cubicBezTo>
                  <a:cubicBezTo>
                    <a:pt x="97" y="52"/>
                    <a:pt x="97" y="53"/>
                    <a:pt x="98" y="53"/>
                  </a:cubicBezTo>
                  <a:cubicBezTo>
                    <a:pt x="98" y="53"/>
                    <a:pt x="98" y="53"/>
                    <a:pt x="98" y="53"/>
                  </a:cubicBezTo>
                  <a:cubicBezTo>
                    <a:pt x="98" y="54"/>
                    <a:pt x="98" y="54"/>
                    <a:pt x="98" y="54"/>
                  </a:cubicBezTo>
                  <a:cubicBezTo>
                    <a:pt x="98" y="54"/>
                    <a:pt x="98" y="54"/>
                    <a:pt x="97" y="54"/>
                  </a:cubicBezTo>
                  <a:cubicBezTo>
                    <a:pt x="97" y="55"/>
                    <a:pt x="97" y="54"/>
                    <a:pt x="97" y="55"/>
                  </a:cubicBezTo>
                  <a:cubicBezTo>
                    <a:pt x="96" y="55"/>
                    <a:pt x="96" y="56"/>
                    <a:pt x="96" y="56"/>
                  </a:cubicBezTo>
                  <a:cubicBezTo>
                    <a:pt x="97" y="55"/>
                    <a:pt x="98" y="54"/>
                    <a:pt x="98" y="54"/>
                  </a:cubicBezTo>
                  <a:cubicBezTo>
                    <a:pt x="98" y="54"/>
                    <a:pt x="98" y="55"/>
                    <a:pt x="98" y="55"/>
                  </a:cubicBezTo>
                  <a:cubicBezTo>
                    <a:pt x="97" y="55"/>
                    <a:pt x="97" y="55"/>
                    <a:pt x="97" y="55"/>
                  </a:cubicBezTo>
                  <a:cubicBezTo>
                    <a:pt x="97" y="55"/>
                    <a:pt x="97" y="56"/>
                    <a:pt x="97" y="55"/>
                  </a:cubicBezTo>
                  <a:cubicBezTo>
                    <a:pt x="98" y="55"/>
                    <a:pt x="98" y="55"/>
                    <a:pt x="99" y="54"/>
                  </a:cubicBezTo>
                  <a:cubicBezTo>
                    <a:pt x="99" y="55"/>
                    <a:pt x="99" y="55"/>
                    <a:pt x="99" y="55"/>
                  </a:cubicBezTo>
                  <a:cubicBezTo>
                    <a:pt x="98" y="55"/>
                    <a:pt x="97" y="56"/>
                    <a:pt x="98" y="55"/>
                  </a:cubicBezTo>
                  <a:cubicBezTo>
                    <a:pt x="98" y="55"/>
                    <a:pt x="98" y="55"/>
                    <a:pt x="98" y="55"/>
                  </a:cubicBezTo>
                  <a:cubicBezTo>
                    <a:pt x="99" y="55"/>
                    <a:pt x="98" y="55"/>
                    <a:pt x="99" y="55"/>
                  </a:cubicBezTo>
                  <a:cubicBezTo>
                    <a:pt x="99" y="55"/>
                    <a:pt x="99" y="55"/>
                    <a:pt x="98" y="56"/>
                  </a:cubicBezTo>
                  <a:cubicBezTo>
                    <a:pt x="99" y="56"/>
                    <a:pt x="98" y="56"/>
                    <a:pt x="97" y="56"/>
                  </a:cubicBezTo>
                  <a:cubicBezTo>
                    <a:pt x="97" y="56"/>
                    <a:pt x="97" y="56"/>
                    <a:pt x="95" y="57"/>
                  </a:cubicBezTo>
                  <a:cubicBezTo>
                    <a:pt x="95" y="57"/>
                    <a:pt x="95" y="57"/>
                    <a:pt x="95" y="57"/>
                  </a:cubicBezTo>
                  <a:cubicBezTo>
                    <a:pt x="95" y="57"/>
                    <a:pt x="95" y="57"/>
                    <a:pt x="94" y="57"/>
                  </a:cubicBezTo>
                  <a:cubicBezTo>
                    <a:pt x="94" y="57"/>
                    <a:pt x="94" y="57"/>
                    <a:pt x="94" y="57"/>
                  </a:cubicBezTo>
                  <a:cubicBezTo>
                    <a:pt x="95" y="57"/>
                    <a:pt x="94" y="57"/>
                    <a:pt x="95" y="57"/>
                  </a:cubicBezTo>
                  <a:cubicBezTo>
                    <a:pt x="96" y="56"/>
                    <a:pt x="95" y="56"/>
                    <a:pt x="94" y="57"/>
                  </a:cubicBezTo>
                  <a:cubicBezTo>
                    <a:pt x="94" y="57"/>
                    <a:pt x="95" y="56"/>
                    <a:pt x="95" y="56"/>
                  </a:cubicBezTo>
                  <a:cubicBezTo>
                    <a:pt x="95" y="56"/>
                    <a:pt x="94" y="56"/>
                    <a:pt x="94" y="56"/>
                  </a:cubicBezTo>
                  <a:cubicBezTo>
                    <a:pt x="93" y="57"/>
                    <a:pt x="94" y="57"/>
                    <a:pt x="94" y="57"/>
                  </a:cubicBezTo>
                  <a:cubicBezTo>
                    <a:pt x="94" y="57"/>
                    <a:pt x="94" y="57"/>
                    <a:pt x="94" y="57"/>
                  </a:cubicBezTo>
                  <a:cubicBezTo>
                    <a:pt x="94" y="57"/>
                    <a:pt x="94" y="57"/>
                    <a:pt x="94" y="57"/>
                  </a:cubicBezTo>
                  <a:cubicBezTo>
                    <a:pt x="93" y="57"/>
                    <a:pt x="93" y="57"/>
                    <a:pt x="93" y="57"/>
                  </a:cubicBezTo>
                  <a:cubicBezTo>
                    <a:pt x="94" y="56"/>
                    <a:pt x="94" y="56"/>
                    <a:pt x="95" y="55"/>
                  </a:cubicBezTo>
                  <a:cubicBezTo>
                    <a:pt x="95" y="55"/>
                    <a:pt x="95" y="55"/>
                    <a:pt x="95" y="55"/>
                  </a:cubicBezTo>
                  <a:cubicBezTo>
                    <a:pt x="94" y="55"/>
                    <a:pt x="94" y="55"/>
                    <a:pt x="93" y="56"/>
                  </a:cubicBezTo>
                  <a:cubicBezTo>
                    <a:pt x="93" y="56"/>
                    <a:pt x="93" y="56"/>
                    <a:pt x="93" y="56"/>
                  </a:cubicBezTo>
                  <a:cubicBezTo>
                    <a:pt x="92" y="56"/>
                    <a:pt x="92" y="56"/>
                    <a:pt x="93" y="56"/>
                  </a:cubicBezTo>
                  <a:cubicBezTo>
                    <a:pt x="92" y="57"/>
                    <a:pt x="92" y="56"/>
                    <a:pt x="91" y="56"/>
                  </a:cubicBezTo>
                  <a:cubicBezTo>
                    <a:pt x="91" y="56"/>
                    <a:pt x="92" y="56"/>
                    <a:pt x="92" y="56"/>
                  </a:cubicBezTo>
                  <a:cubicBezTo>
                    <a:pt x="92" y="56"/>
                    <a:pt x="92" y="56"/>
                    <a:pt x="91" y="56"/>
                  </a:cubicBezTo>
                  <a:cubicBezTo>
                    <a:pt x="91" y="56"/>
                    <a:pt x="91" y="56"/>
                    <a:pt x="91" y="56"/>
                  </a:cubicBezTo>
                  <a:cubicBezTo>
                    <a:pt x="90" y="57"/>
                    <a:pt x="90" y="56"/>
                    <a:pt x="89" y="56"/>
                  </a:cubicBezTo>
                  <a:cubicBezTo>
                    <a:pt x="90" y="56"/>
                    <a:pt x="90" y="56"/>
                    <a:pt x="90" y="55"/>
                  </a:cubicBezTo>
                  <a:cubicBezTo>
                    <a:pt x="90" y="55"/>
                    <a:pt x="89" y="56"/>
                    <a:pt x="89" y="56"/>
                  </a:cubicBezTo>
                  <a:cubicBezTo>
                    <a:pt x="88" y="56"/>
                    <a:pt x="89" y="56"/>
                    <a:pt x="88" y="56"/>
                  </a:cubicBezTo>
                  <a:cubicBezTo>
                    <a:pt x="89" y="55"/>
                    <a:pt x="90" y="54"/>
                    <a:pt x="91" y="53"/>
                  </a:cubicBezTo>
                  <a:moveTo>
                    <a:pt x="96" y="56"/>
                  </a:moveTo>
                  <a:cubicBezTo>
                    <a:pt x="95" y="56"/>
                    <a:pt x="95" y="56"/>
                    <a:pt x="96" y="56"/>
                  </a:cubicBezTo>
                  <a:cubicBezTo>
                    <a:pt x="96" y="56"/>
                    <a:pt x="96" y="56"/>
                    <a:pt x="96" y="56"/>
                  </a:cubicBezTo>
                  <a:moveTo>
                    <a:pt x="95" y="55"/>
                  </a:moveTo>
                  <a:cubicBezTo>
                    <a:pt x="95" y="56"/>
                    <a:pt x="95" y="56"/>
                    <a:pt x="93" y="56"/>
                  </a:cubicBezTo>
                  <a:cubicBezTo>
                    <a:pt x="93" y="57"/>
                    <a:pt x="95" y="56"/>
                    <a:pt x="95" y="56"/>
                  </a:cubicBezTo>
                  <a:cubicBezTo>
                    <a:pt x="94" y="56"/>
                    <a:pt x="94" y="56"/>
                    <a:pt x="96" y="56"/>
                  </a:cubicBezTo>
                  <a:cubicBezTo>
                    <a:pt x="96" y="55"/>
                    <a:pt x="95" y="56"/>
                    <a:pt x="95" y="56"/>
                  </a:cubicBezTo>
                  <a:cubicBezTo>
                    <a:pt x="95" y="55"/>
                    <a:pt x="96" y="55"/>
                    <a:pt x="95" y="55"/>
                  </a:cubicBezTo>
                  <a:moveTo>
                    <a:pt x="93" y="55"/>
                  </a:moveTo>
                  <a:cubicBezTo>
                    <a:pt x="93" y="55"/>
                    <a:pt x="93" y="55"/>
                    <a:pt x="94" y="55"/>
                  </a:cubicBezTo>
                  <a:cubicBezTo>
                    <a:pt x="94" y="55"/>
                    <a:pt x="94" y="56"/>
                    <a:pt x="94" y="55"/>
                  </a:cubicBezTo>
                  <a:cubicBezTo>
                    <a:pt x="95" y="55"/>
                    <a:pt x="94" y="55"/>
                    <a:pt x="95" y="54"/>
                  </a:cubicBezTo>
                  <a:cubicBezTo>
                    <a:pt x="93" y="55"/>
                    <a:pt x="94" y="54"/>
                    <a:pt x="93" y="55"/>
                  </a:cubicBezTo>
                  <a:moveTo>
                    <a:pt x="95" y="54"/>
                  </a:moveTo>
                  <a:cubicBezTo>
                    <a:pt x="95" y="53"/>
                    <a:pt x="95" y="53"/>
                    <a:pt x="95" y="53"/>
                  </a:cubicBezTo>
                  <a:cubicBezTo>
                    <a:pt x="94" y="53"/>
                    <a:pt x="95" y="54"/>
                    <a:pt x="95" y="54"/>
                  </a:cubicBezTo>
                  <a:moveTo>
                    <a:pt x="92" y="55"/>
                  </a:moveTo>
                  <a:cubicBezTo>
                    <a:pt x="92" y="55"/>
                    <a:pt x="93" y="55"/>
                    <a:pt x="93" y="54"/>
                  </a:cubicBezTo>
                  <a:cubicBezTo>
                    <a:pt x="93" y="54"/>
                    <a:pt x="94" y="54"/>
                    <a:pt x="93" y="54"/>
                  </a:cubicBezTo>
                  <a:lnTo>
                    <a:pt x="92" y="55"/>
                  </a:lnTo>
                  <a:close/>
                  <a:moveTo>
                    <a:pt x="92" y="55"/>
                  </a:moveTo>
                  <a:cubicBezTo>
                    <a:pt x="92" y="55"/>
                    <a:pt x="93" y="54"/>
                    <a:pt x="93" y="54"/>
                  </a:cubicBezTo>
                  <a:cubicBezTo>
                    <a:pt x="93" y="54"/>
                    <a:pt x="91" y="55"/>
                    <a:pt x="92" y="55"/>
                  </a:cubicBezTo>
                  <a:moveTo>
                    <a:pt x="90" y="55"/>
                  </a:moveTo>
                  <a:cubicBezTo>
                    <a:pt x="90" y="55"/>
                    <a:pt x="90" y="55"/>
                    <a:pt x="90" y="55"/>
                  </a:cubicBezTo>
                  <a:cubicBezTo>
                    <a:pt x="91" y="55"/>
                    <a:pt x="91" y="54"/>
                    <a:pt x="91" y="54"/>
                  </a:cubicBezTo>
                  <a:cubicBezTo>
                    <a:pt x="90" y="54"/>
                    <a:pt x="91" y="54"/>
                    <a:pt x="90" y="55"/>
                  </a:cubicBezTo>
                  <a:moveTo>
                    <a:pt x="86" y="84"/>
                  </a:moveTo>
                  <a:cubicBezTo>
                    <a:pt x="85" y="84"/>
                    <a:pt x="85" y="84"/>
                    <a:pt x="84" y="83"/>
                  </a:cubicBezTo>
                  <a:cubicBezTo>
                    <a:pt x="85" y="83"/>
                    <a:pt x="85" y="84"/>
                    <a:pt x="86" y="83"/>
                  </a:cubicBezTo>
                  <a:cubicBezTo>
                    <a:pt x="86" y="83"/>
                    <a:pt x="86" y="83"/>
                    <a:pt x="86" y="84"/>
                  </a:cubicBezTo>
                  <a:moveTo>
                    <a:pt x="85" y="83"/>
                  </a:moveTo>
                  <a:cubicBezTo>
                    <a:pt x="84" y="82"/>
                    <a:pt x="85" y="81"/>
                    <a:pt x="85" y="82"/>
                  </a:cubicBezTo>
                  <a:cubicBezTo>
                    <a:pt x="86" y="83"/>
                    <a:pt x="85" y="82"/>
                    <a:pt x="85" y="83"/>
                  </a:cubicBezTo>
                  <a:moveTo>
                    <a:pt x="88" y="80"/>
                  </a:moveTo>
                  <a:cubicBezTo>
                    <a:pt x="89" y="81"/>
                    <a:pt x="88" y="83"/>
                    <a:pt x="87" y="82"/>
                  </a:cubicBezTo>
                  <a:cubicBezTo>
                    <a:pt x="87" y="82"/>
                    <a:pt x="87" y="82"/>
                    <a:pt x="87" y="83"/>
                  </a:cubicBezTo>
                  <a:cubicBezTo>
                    <a:pt x="87" y="82"/>
                    <a:pt x="87" y="82"/>
                    <a:pt x="87" y="82"/>
                  </a:cubicBezTo>
                  <a:cubicBezTo>
                    <a:pt x="87" y="82"/>
                    <a:pt x="87" y="82"/>
                    <a:pt x="87" y="82"/>
                  </a:cubicBezTo>
                  <a:cubicBezTo>
                    <a:pt x="86" y="81"/>
                    <a:pt x="89" y="82"/>
                    <a:pt x="88" y="80"/>
                  </a:cubicBezTo>
                  <a:cubicBezTo>
                    <a:pt x="88" y="80"/>
                    <a:pt x="88" y="81"/>
                    <a:pt x="88" y="80"/>
                  </a:cubicBezTo>
                  <a:moveTo>
                    <a:pt x="84" y="84"/>
                  </a:moveTo>
                  <a:cubicBezTo>
                    <a:pt x="84" y="84"/>
                    <a:pt x="84" y="85"/>
                    <a:pt x="83" y="85"/>
                  </a:cubicBezTo>
                  <a:cubicBezTo>
                    <a:pt x="83" y="84"/>
                    <a:pt x="84" y="84"/>
                    <a:pt x="84" y="83"/>
                  </a:cubicBezTo>
                  <a:cubicBezTo>
                    <a:pt x="84" y="83"/>
                    <a:pt x="85" y="84"/>
                    <a:pt x="85" y="85"/>
                  </a:cubicBezTo>
                  <a:cubicBezTo>
                    <a:pt x="85" y="85"/>
                    <a:pt x="85" y="83"/>
                    <a:pt x="85" y="84"/>
                  </a:cubicBezTo>
                  <a:cubicBezTo>
                    <a:pt x="86" y="85"/>
                    <a:pt x="85" y="85"/>
                    <a:pt x="85" y="85"/>
                  </a:cubicBezTo>
                  <a:cubicBezTo>
                    <a:pt x="84" y="84"/>
                    <a:pt x="84" y="84"/>
                    <a:pt x="84" y="84"/>
                  </a:cubicBezTo>
                  <a:moveTo>
                    <a:pt x="88" y="84"/>
                  </a:moveTo>
                  <a:cubicBezTo>
                    <a:pt x="87" y="84"/>
                    <a:pt x="87" y="84"/>
                    <a:pt x="86" y="85"/>
                  </a:cubicBezTo>
                  <a:cubicBezTo>
                    <a:pt x="86" y="83"/>
                    <a:pt x="86" y="83"/>
                    <a:pt x="87" y="82"/>
                  </a:cubicBezTo>
                  <a:cubicBezTo>
                    <a:pt x="87" y="83"/>
                    <a:pt x="86" y="83"/>
                    <a:pt x="87" y="83"/>
                  </a:cubicBezTo>
                  <a:cubicBezTo>
                    <a:pt x="87" y="84"/>
                    <a:pt x="87" y="83"/>
                    <a:pt x="88" y="84"/>
                  </a:cubicBezTo>
                  <a:moveTo>
                    <a:pt x="108" y="68"/>
                  </a:moveTo>
                  <a:cubicBezTo>
                    <a:pt x="108" y="68"/>
                    <a:pt x="108" y="67"/>
                    <a:pt x="108" y="68"/>
                  </a:cubicBezTo>
                  <a:cubicBezTo>
                    <a:pt x="107" y="67"/>
                    <a:pt x="108" y="67"/>
                    <a:pt x="109" y="68"/>
                  </a:cubicBezTo>
                  <a:cubicBezTo>
                    <a:pt x="109" y="68"/>
                    <a:pt x="108" y="68"/>
                    <a:pt x="108" y="68"/>
                  </a:cubicBezTo>
                  <a:moveTo>
                    <a:pt x="83" y="86"/>
                  </a:moveTo>
                  <a:cubicBezTo>
                    <a:pt x="83" y="85"/>
                    <a:pt x="84" y="86"/>
                    <a:pt x="84" y="85"/>
                  </a:cubicBezTo>
                  <a:cubicBezTo>
                    <a:pt x="84" y="86"/>
                    <a:pt x="83" y="86"/>
                    <a:pt x="84" y="87"/>
                  </a:cubicBezTo>
                  <a:cubicBezTo>
                    <a:pt x="84" y="86"/>
                    <a:pt x="83" y="87"/>
                    <a:pt x="83" y="86"/>
                  </a:cubicBezTo>
                  <a:moveTo>
                    <a:pt x="77" y="85"/>
                  </a:moveTo>
                  <a:cubicBezTo>
                    <a:pt x="77" y="84"/>
                    <a:pt x="78" y="83"/>
                    <a:pt x="78" y="84"/>
                  </a:cubicBezTo>
                  <a:cubicBezTo>
                    <a:pt x="79" y="85"/>
                    <a:pt x="78" y="84"/>
                    <a:pt x="78" y="84"/>
                  </a:cubicBezTo>
                  <a:cubicBezTo>
                    <a:pt x="78" y="84"/>
                    <a:pt x="77" y="85"/>
                    <a:pt x="77" y="85"/>
                  </a:cubicBezTo>
                  <a:moveTo>
                    <a:pt x="89" y="83"/>
                  </a:moveTo>
                  <a:cubicBezTo>
                    <a:pt x="90" y="83"/>
                    <a:pt x="89" y="81"/>
                    <a:pt x="89" y="81"/>
                  </a:cubicBezTo>
                  <a:cubicBezTo>
                    <a:pt x="90" y="82"/>
                    <a:pt x="89" y="82"/>
                    <a:pt x="90" y="83"/>
                  </a:cubicBezTo>
                  <a:cubicBezTo>
                    <a:pt x="90" y="83"/>
                    <a:pt x="89" y="84"/>
                    <a:pt x="89" y="83"/>
                  </a:cubicBezTo>
                  <a:cubicBezTo>
                    <a:pt x="89" y="83"/>
                    <a:pt x="89" y="82"/>
                    <a:pt x="89" y="83"/>
                  </a:cubicBezTo>
                  <a:moveTo>
                    <a:pt x="79" y="83"/>
                  </a:moveTo>
                  <a:cubicBezTo>
                    <a:pt x="79" y="82"/>
                    <a:pt x="80" y="83"/>
                    <a:pt x="80" y="82"/>
                  </a:cubicBezTo>
                  <a:cubicBezTo>
                    <a:pt x="80" y="83"/>
                    <a:pt x="79" y="83"/>
                    <a:pt x="79" y="83"/>
                  </a:cubicBezTo>
                  <a:moveTo>
                    <a:pt x="81" y="85"/>
                  </a:moveTo>
                  <a:cubicBezTo>
                    <a:pt x="82" y="85"/>
                    <a:pt x="81" y="85"/>
                    <a:pt x="82" y="85"/>
                  </a:cubicBezTo>
                  <a:cubicBezTo>
                    <a:pt x="82" y="86"/>
                    <a:pt x="82" y="86"/>
                    <a:pt x="82" y="86"/>
                  </a:cubicBezTo>
                  <a:cubicBezTo>
                    <a:pt x="82" y="86"/>
                    <a:pt x="81" y="86"/>
                    <a:pt x="81" y="85"/>
                  </a:cubicBezTo>
                  <a:moveTo>
                    <a:pt x="78" y="87"/>
                  </a:moveTo>
                  <a:cubicBezTo>
                    <a:pt x="78" y="86"/>
                    <a:pt x="78" y="86"/>
                    <a:pt x="77" y="87"/>
                  </a:cubicBezTo>
                  <a:cubicBezTo>
                    <a:pt x="77" y="85"/>
                    <a:pt x="78" y="86"/>
                    <a:pt x="79" y="85"/>
                  </a:cubicBezTo>
                  <a:cubicBezTo>
                    <a:pt x="79" y="86"/>
                    <a:pt x="79" y="86"/>
                    <a:pt x="79" y="86"/>
                  </a:cubicBezTo>
                  <a:cubicBezTo>
                    <a:pt x="80" y="86"/>
                    <a:pt x="79" y="86"/>
                    <a:pt x="79" y="85"/>
                  </a:cubicBezTo>
                  <a:cubicBezTo>
                    <a:pt x="79" y="85"/>
                    <a:pt x="79" y="85"/>
                    <a:pt x="80" y="85"/>
                  </a:cubicBezTo>
                  <a:cubicBezTo>
                    <a:pt x="80" y="86"/>
                    <a:pt x="80" y="86"/>
                    <a:pt x="80" y="86"/>
                  </a:cubicBezTo>
                  <a:cubicBezTo>
                    <a:pt x="80" y="87"/>
                    <a:pt x="80" y="88"/>
                    <a:pt x="79" y="87"/>
                  </a:cubicBezTo>
                  <a:cubicBezTo>
                    <a:pt x="79" y="87"/>
                    <a:pt x="80" y="88"/>
                    <a:pt x="79" y="88"/>
                  </a:cubicBezTo>
                  <a:cubicBezTo>
                    <a:pt x="79" y="87"/>
                    <a:pt x="79" y="87"/>
                    <a:pt x="79" y="87"/>
                  </a:cubicBezTo>
                  <a:cubicBezTo>
                    <a:pt x="79" y="87"/>
                    <a:pt x="79" y="87"/>
                    <a:pt x="79" y="86"/>
                  </a:cubicBezTo>
                  <a:cubicBezTo>
                    <a:pt x="79" y="87"/>
                    <a:pt x="79" y="88"/>
                    <a:pt x="78" y="88"/>
                  </a:cubicBezTo>
                  <a:cubicBezTo>
                    <a:pt x="78" y="87"/>
                    <a:pt x="78" y="88"/>
                    <a:pt x="78" y="88"/>
                  </a:cubicBezTo>
                  <a:cubicBezTo>
                    <a:pt x="78" y="88"/>
                    <a:pt x="78" y="88"/>
                    <a:pt x="77" y="87"/>
                  </a:cubicBezTo>
                  <a:cubicBezTo>
                    <a:pt x="78" y="87"/>
                    <a:pt x="78" y="88"/>
                    <a:pt x="78" y="87"/>
                  </a:cubicBezTo>
                  <a:moveTo>
                    <a:pt x="81" y="81"/>
                  </a:moveTo>
                  <a:cubicBezTo>
                    <a:pt x="81" y="82"/>
                    <a:pt x="82" y="81"/>
                    <a:pt x="82" y="81"/>
                  </a:cubicBezTo>
                  <a:cubicBezTo>
                    <a:pt x="82" y="81"/>
                    <a:pt x="82" y="81"/>
                    <a:pt x="83" y="81"/>
                  </a:cubicBezTo>
                  <a:cubicBezTo>
                    <a:pt x="83" y="81"/>
                    <a:pt x="83" y="80"/>
                    <a:pt x="83" y="80"/>
                  </a:cubicBezTo>
                  <a:cubicBezTo>
                    <a:pt x="84" y="80"/>
                    <a:pt x="85" y="80"/>
                    <a:pt x="86" y="79"/>
                  </a:cubicBezTo>
                  <a:cubicBezTo>
                    <a:pt x="87" y="80"/>
                    <a:pt x="86" y="80"/>
                    <a:pt x="85" y="80"/>
                  </a:cubicBezTo>
                  <a:cubicBezTo>
                    <a:pt x="85" y="80"/>
                    <a:pt x="85" y="81"/>
                    <a:pt x="85" y="81"/>
                  </a:cubicBezTo>
                  <a:cubicBezTo>
                    <a:pt x="85" y="81"/>
                    <a:pt x="85" y="81"/>
                    <a:pt x="85" y="81"/>
                  </a:cubicBezTo>
                  <a:cubicBezTo>
                    <a:pt x="85" y="82"/>
                    <a:pt x="84" y="81"/>
                    <a:pt x="84" y="80"/>
                  </a:cubicBezTo>
                  <a:cubicBezTo>
                    <a:pt x="83" y="81"/>
                    <a:pt x="82" y="81"/>
                    <a:pt x="82" y="82"/>
                  </a:cubicBezTo>
                  <a:cubicBezTo>
                    <a:pt x="82" y="82"/>
                    <a:pt x="81" y="82"/>
                    <a:pt x="81" y="81"/>
                  </a:cubicBezTo>
                  <a:moveTo>
                    <a:pt x="108" y="67"/>
                  </a:moveTo>
                  <a:cubicBezTo>
                    <a:pt x="107" y="67"/>
                    <a:pt x="108" y="66"/>
                    <a:pt x="108" y="66"/>
                  </a:cubicBezTo>
                  <a:cubicBezTo>
                    <a:pt x="109" y="66"/>
                    <a:pt x="107" y="67"/>
                    <a:pt x="108" y="67"/>
                  </a:cubicBezTo>
                  <a:moveTo>
                    <a:pt x="116" y="69"/>
                  </a:moveTo>
                  <a:cubicBezTo>
                    <a:pt x="116" y="69"/>
                    <a:pt x="115" y="69"/>
                    <a:pt x="115" y="69"/>
                  </a:cubicBezTo>
                  <a:cubicBezTo>
                    <a:pt x="114" y="69"/>
                    <a:pt x="116" y="68"/>
                    <a:pt x="116" y="69"/>
                  </a:cubicBezTo>
                  <a:cubicBezTo>
                    <a:pt x="116" y="68"/>
                    <a:pt x="116" y="68"/>
                    <a:pt x="116" y="67"/>
                  </a:cubicBezTo>
                  <a:cubicBezTo>
                    <a:pt x="116" y="67"/>
                    <a:pt x="117" y="67"/>
                    <a:pt x="116" y="66"/>
                  </a:cubicBezTo>
                  <a:cubicBezTo>
                    <a:pt x="117" y="66"/>
                    <a:pt x="117" y="66"/>
                    <a:pt x="117" y="66"/>
                  </a:cubicBezTo>
                  <a:cubicBezTo>
                    <a:pt x="118" y="67"/>
                    <a:pt x="117" y="67"/>
                    <a:pt x="116" y="68"/>
                  </a:cubicBezTo>
                  <a:cubicBezTo>
                    <a:pt x="116" y="68"/>
                    <a:pt x="116" y="68"/>
                    <a:pt x="116" y="69"/>
                  </a:cubicBezTo>
                  <a:moveTo>
                    <a:pt x="110" y="67"/>
                  </a:moveTo>
                  <a:cubicBezTo>
                    <a:pt x="111" y="68"/>
                    <a:pt x="110" y="68"/>
                    <a:pt x="111" y="68"/>
                  </a:cubicBezTo>
                  <a:cubicBezTo>
                    <a:pt x="111" y="68"/>
                    <a:pt x="111" y="68"/>
                    <a:pt x="111" y="68"/>
                  </a:cubicBezTo>
                  <a:cubicBezTo>
                    <a:pt x="111" y="68"/>
                    <a:pt x="110" y="68"/>
                    <a:pt x="110" y="67"/>
                  </a:cubicBezTo>
                  <a:moveTo>
                    <a:pt x="111" y="68"/>
                  </a:moveTo>
                  <a:cubicBezTo>
                    <a:pt x="110" y="69"/>
                    <a:pt x="113" y="69"/>
                    <a:pt x="112" y="69"/>
                  </a:cubicBezTo>
                  <a:cubicBezTo>
                    <a:pt x="111" y="69"/>
                    <a:pt x="111" y="68"/>
                    <a:pt x="110" y="69"/>
                  </a:cubicBezTo>
                  <a:cubicBezTo>
                    <a:pt x="110" y="68"/>
                    <a:pt x="110" y="68"/>
                    <a:pt x="111" y="68"/>
                  </a:cubicBezTo>
                  <a:moveTo>
                    <a:pt x="115" y="70"/>
                  </a:moveTo>
                  <a:cubicBezTo>
                    <a:pt x="116" y="70"/>
                    <a:pt x="117" y="70"/>
                    <a:pt x="116" y="69"/>
                  </a:cubicBezTo>
                  <a:cubicBezTo>
                    <a:pt x="117" y="69"/>
                    <a:pt x="117" y="71"/>
                    <a:pt x="115" y="70"/>
                  </a:cubicBezTo>
                  <a:moveTo>
                    <a:pt x="91" y="74"/>
                  </a:moveTo>
                  <a:cubicBezTo>
                    <a:pt x="91" y="73"/>
                    <a:pt x="92" y="74"/>
                    <a:pt x="92" y="73"/>
                  </a:cubicBezTo>
                  <a:cubicBezTo>
                    <a:pt x="93" y="75"/>
                    <a:pt x="91" y="73"/>
                    <a:pt x="92" y="75"/>
                  </a:cubicBezTo>
                  <a:cubicBezTo>
                    <a:pt x="92" y="75"/>
                    <a:pt x="91" y="74"/>
                    <a:pt x="91" y="74"/>
                  </a:cubicBezTo>
                  <a:moveTo>
                    <a:pt x="99" y="66"/>
                  </a:moveTo>
                  <a:cubicBezTo>
                    <a:pt x="99" y="66"/>
                    <a:pt x="99" y="66"/>
                    <a:pt x="100" y="66"/>
                  </a:cubicBezTo>
                  <a:cubicBezTo>
                    <a:pt x="100" y="66"/>
                    <a:pt x="100" y="66"/>
                    <a:pt x="100" y="66"/>
                  </a:cubicBezTo>
                  <a:cubicBezTo>
                    <a:pt x="100" y="65"/>
                    <a:pt x="100" y="65"/>
                    <a:pt x="100" y="65"/>
                  </a:cubicBezTo>
                  <a:cubicBezTo>
                    <a:pt x="101" y="65"/>
                    <a:pt x="100" y="65"/>
                    <a:pt x="100" y="65"/>
                  </a:cubicBezTo>
                  <a:cubicBezTo>
                    <a:pt x="100" y="65"/>
                    <a:pt x="101" y="66"/>
                    <a:pt x="101" y="66"/>
                  </a:cubicBezTo>
                  <a:cubicBezTo>
                    <a:pt x="101" y="66"/>
                    <a:pt x="100" y="66"/>
                    <a:pt x="100" y="66"/>
                  </a:cubicBezTo>
                  <a:cubicBezTo>
                    <a:pt x="100" y="66"/>
                    <a:pt x="101" y="66"/>
                    <a:pt x="100" y="66"/>
                  </a:cubicBezTo>
                  <a:cubicBezTo>
                    <a:pt x="100" y="66"/>
                    <a:pt x="100" y="66"/>
                    <a:pt x="99" y="66"/>
                  </a:cubicBezTo>
                  <a:moveTo>
                    <a:pt x="115" y="67"/>
                  </a:moveTo>
                  <a:cubicBezTo>
                    <a:pt x="115" y="68"/>
                    <a:pt x="115" y="68"/>
                    <a:pt x="115" y="68"/>
                  </a:cubicBezTo>
                  <a:cubicBezTo>
                    <a:pt x="114" y="68"/>
                    <a:pt x="114" y="67"/>
                    <a:pt x="115" y="67"/>
                  </a:cubicBezTo>
                  <a:moveTo>
                    <a:pt x="111" y="65"/>
                  </a:moveTo>
                  <a:cubicBezTo>
                    <a:pt x="112" y="65"/>
                    <a:pt x="112" y="65"/>
                    <a:pt x="112" y="64"/>
                  </a:cubicBezTo>
                  <a:cubicBezTo>
                    <a:pt x="114" y="65"/>
                    <a:pt x="113" y="66"/>
                    <a:pt x="112" y="67"/>
                  </a:cubicBezTo>
                  <a:cubicBezTo>
                    <a:pt x="112" y="67"/>
                    <a:pt x="113" y="67"/>
                    <a:pt x="113" y="67"/>
                  </a:cubicBezTo>
                  <a:cubicBezTo>
                    <a:pt x="112" y="67"/>
                    <a:pt x="113" y="68"/>
                    <a:pt x="113" y="69"/>
                  </a:cubicBezTo>
                  <a:cubicBezTo>
                    <a:pt x="113" y="69"/>
                    <a:pt x="112" y="69"/>
                    <a:pt x="112" y="69"/>
                  </a:cubicBezTo>
                  <a:cubicBezTo>
                    <a:pt x="111" y="68"/>
                    <a:pt x="113" y="68"/>
                    <a:pt x="112" y="67"/>
                  </a:cubicBezTo>
                  <a:cubicBezTo>
                    <a:pt x="112" y="67"/>
                    <a:pt x="111" y="67"/>
                    <a:pt x="111" y="66"/>
                  </a:cubicBezTo>
                  <a:cubicBezTo>
                    <a:pt x="112" y="66"/>
                    <a:pt x="112" y="67"/>
                    <a:pt x="112" y="67"/>
                  </a:cubicBezTo>
                  <a:cubicBezTo>
                    <a:pt x="112" y="66"/>
                    <a:pt x="113" y="66"/>
                    <a:pt x="111" y="65"/>
                  </a:cubicBezTo>
                  <a:moveTo>
                    <a:pt x="104" y="64"/>
                  </a:moveTo>
                  <a:cubicBezTo>
                    <a:pt x="103" y="64"/>
                    <a:pt x="103" y="63"/>
                    <a:pt x="103" y="63"/>
                  </a:cubicBezTo>
                  <a:cubicBezTo>
                    <a:pt x="103" y="63"/>
                    <a:pt x="102" y="62"/>
                    <a:pt x="104" y="63"/>
                  </a:cubicBezTo>
                  <a:cubicBezTo>
                    <a:pt x="104" y="63"/>
                    <a:pt x="104" y="64"/>
                    <a:pt x="104" y="64"/>
                  </a:cubicBezTo>
                  <a:moveTo>
                    <a:pt x="63" y="32"/>
                  </a:moveTo>
                  <a:cubicBezTo>
                    <a:pt x="62" y="32"/>
                    <a:pt x="61" y="32"/>
                    <a:pt x="61" y="32"/>
                  </a:cubicBezTo>
                  <a:cubicBezTo>
                    <a:pt x="61" y="31"/>
                    <a:pt x="62" y="31"/>
                    <a:pt x="63" y="32"/>
                  </a:cubicBezTo>
                  <a:moveTo>
                    <a:pt x="76" y="109"/>
                  </a:moveTo>
                  <a:cubicBezTo>
                    <a:pt x="75" y="108"/>
                    <a:pt x="76" y="108"/>
                    <a:pt x="76" y="108"/>
                  </a:cubicBezTo>
                  <a:cubicBezTo>
                    <a:pt x="77" y="109"/>
                    <a:pt x="76" y="109"/>
                    <a:pt x="76" y="109"/>
                  </a:cubicBezTo>
                  <a:moveTo>
                    <a:pt x="76" y="107"/>
                  </a:moveTo>
                  <a:cubicBezTo>
                    <a:pt x="75" y="107"/>
                    <a:pt x="75" y="107"/>
                    <a:pt x="75" y="107"/>
                  </a:cubicBezTo>
                  <a:cubicBezTo>
                    <a:pt x="75" y="107"/>
                    <a:pt x="76" y="106"/>
                    <a:pt x="76" y="107"/>
                  </a:cubicBezTo>
                  <a:moveTo>
                    <a:pt x="77" y="110"/>
                  </a:moveTo>
                  <a:cubicBezTo>
                    <a:pt x="77" y="111"/>
                    <a:pt x="77" y="110"/>
                    <a:pt x="76" y="110"/>
                  </a:cubicBezTo>
                  <a:cubicBezTo>
                    <a:pt x="76" y="110"/>
                    <a:pt x="77" y="110"/>
                    <a:pt x="77" y="110"/>
                  </a:cubicBezTo>
                  <a:moveTo>
                    <a:pt x="67" y="109"/>
                  </a:moveTo>
                  <a:cubicBezTo>
                    <a:pt x="68" y="110"/>
                    <a:pt x="67" y="110"/>
                    <a:pt x="66" y="110"/>
                  </a:cubicBezTo>
                  <a:cubicBezTo>
                    <a:pt x="66" y="109"/>
                    <a:pt x="67" y="109"/>
                    <a:pt x="67" y="109"/>
                  </a:cubicBezTo>
                  <a:moveTo>
                    <a:pt x="78" y="112"/>
                  </a:moveTo>
                  <a:cubicBezTo>
                    <a:pt x="79" y="112"/>
                    <a:pt x="80" y="112"/>
                    <a:pt x="80" y="112"/>
                  </a:cubicBezTo>
                  <a:cubicBezTo>
                    <a:pt x="81" y="113"/>
                    <a:pt x="81" y="112"/>
                    <a:pt x="81" y="113"/>
                  </a:cubicBezTo>
                  <a:cubicBezTo>
                    <a:pt x="81" y="113"/>
                    <a:pt x="80" y="113"/>
                    <a:pt x="80" y="113"/>
                  </a:cubicBezTo>
                  <a:cubicBezTo>
                    <a:pt x="80" y="113"/>
                    <a:pt x="80" y="112"/>
                    <a:pt x="80" y="112"/>
                  </a:cubicBezTo>
                  <a:cubicBezTo>
                    <a:pt x="80" y="112"/>
                    <a:pt x="79" y="113"/>
                    <a:pt x="79" y="113"/>
                  </a:cubicBezTo>
                  <a:cubicBezTo>
                    <a:pt x="79" y="113"/>
                    <a:pt x="79" y="113"/>
                    <a:pt x="79" y="114"/>
                  </a:cubicBezTo>
                  <a:cubicBezTo>
                    <a:pt x="79" y="113"/>
                    <a:pt x="79" y="114"/>
                    <a:pt x="78" y="114"/>
                  </a:cubicBezTo>
                  <a:cubicBezTo>
                    <a:pt x="78" y="114"/>
                    <a:pt x="78" y="114"/>
                    <a:pt x="78" y="114"/>
                  </a:cubicBezTo>
                  <a:cubicBezTo>
                    <a:pt x="78" y="115"/>
                    <a:pt x="77" y="114"/>
                    <a:pt x="77" y="114"/>
                  </a:cubicBezTo>
                  <a:cubicBezTo>
                    <a:pt x="77" y="113"/>
                    <a:pt x="78" y="113"/>
                    <a:pt x="77" y="112"/>
                  </a:cubicBezTo>
                  <a:cubicBezTo>
                    <a:pt x="77" y="112"/>
                    <a:pt x="78" y="113"/>
                    <a:pt x="78" y="113"/>
                  </a:cubicBezTo>
                  <a:cubicBezTo>
                    <a:pt x="78" y="113"/>
                    <a:pt x="79" y="113"/>
                    <a:pt x="78" y="112"/>
                  </a:cubicBezTo>
                  <a:moveTo>
                    <a:pt x="79" y="106"/>
                  </a:moveTo>
                  <a:cubicBezTo>
                    <a:pt x="79" y="107"/>
                    <a:pt x="78" y="106"/>
                    <a:pt x="78" y="107"/>
                  </a:cubicBezTo>
                  <a:cubicBezTo>
                    <a:pt x="77" y="105"/>
                    <a:pt x="79" y="106"/>
                    <a:pt x="79" y="106"/>
                  </a:cubicBezTo>
                  <a:moveTo>
                    <a:pt x="66" y="114"/>
                  </a:moveTo>
                  <a:cubicBezTo>
                    <a:pt x="66" y="113"/>
                    <a:pt x="66" y="113"/>
                    <a:pt x="66" y="113"/>
                  </a:cubicBezTo>
                  <a:cubicBezTo>
                    <a:pt x="65" y="113"/>
                    <a:pt x="66" y="113"/>
                    <a:pt x="66" y="114"/>
                  </a:cubicBezTo>
                  <a:cubicBezTo>
                    <a:pt x="65" y="114"/>
                    <a:pt x="65" y="114"/>
                    <a:pt x="64" y="114"/>
                  </a:cubicBezTo>
                  <a:cubicBezTo>
                    <a:pt x="65" y="113"/>
                    <a:pt x="64" y="113"/>
                    <a:pt x="64" y="112"/>
                  </a:cubicBezTo>
                  <a:cubicBezTo>
                    <a:pt x="65" y="113"/>
                    <a:pt x="65" y="113"/>
                    <a:pt x="65" y="113"/>
                  </a:cubicBezTo>
                  <a:cubicBezTo>
                    <a:pt x="65" y="113"/>
                    <a:pt x="65" y="112"/>
                    <a:pt x="66" y="112"/>
                  </a:cubicBezTo>
                  <a:cubicBezTo>
                    <a:pt x="66" y="114"/>
                    <a:pt x="66" y="113"/>
                    <a:pt x="67" y="113"/>
                  </a:cubicBezTo>
                  <a:cubicBezTo>
                    <a:pt x="67" y="114"/>
                    <a:pt x="67" y="114"/>
                    <a:pt x="66" y="115"/>
                  </a:cubicBezTo>
                  <a:cubicBezTo>
                    <a:pt x="66" y="114"/>
                    <a:pt x="66" y="114"/>
                    <a:pt x="66" y="114"/>
                  </a:cubicBezTo>
                  <a:moveTo>
                    <a:pt x="80" y="110"/>
                  </a:moveTo>
                  <a:cubicBezTo>
                    <a:pt x="80" y="109"/>
                    <a:pt x="81" y="110"/>
                    <a:pt x="81" y="110"/>
                  </a:cubicBezTo>
                  <a:cubicBezTo>
                    <a:pt x="82" y="110"/>
                    <a:pt x="80" y="110"/>
                    <a:pt x="80" y="110"/>
                  </a:cubicBezTo>
                  <a:moveTo>
                    <a:pt x="80" y="114"/>
                  </a:moveTo>
                  <a:cubicBezTo>
                    <a:pt x="80" y="115"/>
                    <a:pt x="80" y="115"/>
                    <a:pt x="79" y="115"/>
                  </a:cubicBezTo>
                  <a:cubicBezTo>
                    <a:pt x="79" y="114"/>
                    <a:pt x="80" y="114"/>
                    <a:pt x="80" y="114"/>
                  </a:cubicBezTo>
                  <a:moveTo>
                    <a:pt x="64" y="115"/>
                  </a:moveTo>
                  <a:cubicBezTo>
                    <a:pt x="64" y="116"/>
                    <a:pt x="64" y="116"/>
                    <a:pt x="63" y="116"/>
                  </a:cubicBezTo>
                  <a:cubicBezTo>
                    <a:pt x="63" y="115"/>
                    <a:pt x="63" y="115"/>
                    <a:pt x="64" y="115"/>
                  </a:cubicBezTo>
                  <a:moveTo>
                    <a:pt x="60" y="116"/>
                  </a:moveTo>
                  <a:cubicBezTo>
                    <a:pt x="60" y="116"/>
                    <a:pt x="60" y="116"/>
                    <a:pt x="60" y="116"/>
                  </a:cubicBezTo>
                  <a:cubicBezTo>
                    <a:pt x="60" y="117"/>
                    <a:pt x="60" y="117"/>
                    <a:pt x="60" y="117"/>
                  </a:cubicBezTo>
                  <a:cubicBezTo>
                    <a:pt x="59" y="117"/>
                    <a:pt x="60" y="117"/>
                    <a:pt x="60" y="116"/>
                  </a:cubicBezTo>
                  <a:moveTo>
                    <a:pt x="79" y="105"/>
                  </a:moveTo>
                  <a:cubicBezTo>
                    <a:pt x="81" y="105"/>
                    <a:pt x="82" y="104"/>
                    <a:pt x="84" y="104"/>
                  </a:cubicBezTo>
                  <a:cubicBezTo>
                    <a:pt x="84" y="104"/>
                    <a:pt x="83" y="105"/>
                    <a:pt x="83" y="105"/>
                  </a:cubicBezTo>
                  <a:cubicBezTo>
                    <a:pt x="82" y="105"/>
                    <a:pt x="80" y="106"/>
                    <a:pt x="79" y="106"/>
                  </a:cubicBezTo>
                  <a:cubicBezTo>
                    <a:pt x="79" y="106"/>
                    <a:pt x="79" y="105"/>
                    <a:pt x="79" y="105"/>
                  </a:cubicBezTo>
                  <a:moveTo>
                    <a:pt x="54" y="118"/>
                  </a:moveTo>
                  <a:cubicBezTo>
                    <a:pt x="53" y="118"/>
                    <a:pt x="53" y="117"/>
                    <a:pt x="53" y="117"/>
                  </a:cubicBezTo>
                  <a:cubicBezTo>
                    <a:pt x="54" y="116"/>
                    <a:pt x="54" y="118"/>
                    <a:pt x="54" y="118"/>
                  </a:cubicBezTo>
                  <a:moveTo>
                    <a:pt x="45" y="124"/>
                  </a:moveTo>
                  <a:cubicBezTo>
                    <a:pt x="44" y="124"/>
                    <a:pt x="44" y="124"/>
                    <a:pt x="44" y="123"/>
                  </a:cubicBezTo>
                  <a:cubicBezTo>
                    <a:pt x="44" y="123"/>
                    <a:pt x="45" y="123"/>
                    <a:pt x="45" y="124"/>
                  </a:cubicBezTo>
                  <a:moveTo>
                    <a:pt x="53" y="122"/>
                  </a:moveTo>
                  <a:cubicBezTo>
                    <a:pt x="52" y="122"/>
                    <a:pt x="50" y="122"/>
                    <a:pt x="49" y="122"/>
                  </a:cubicBezTo>
                  <a:cubicBezTo>
                    <a:pt x="48" y="122"/>
                    <a:pt x="48" y="123"/>
                    <a:pt x="48" y="123"/>
                  </a:cubicBezTo>
                  <a:cubicBezTo>
                    <a:pt x="48" y="123"/>
                    <a:pt x="48" y="123"/>
                    <a:pt x="48" y="122"/>
                  </a:cubicBezTo>
                  <a:cubicBezTo>
                    <a:pt x="46" y="122"/>
                    <a:pt x="46" y="123"/>
                    <a:pt x="45" y="123"/>
                  </a:cubicBezTo>
                  <a:cubicBezTo>
                    <a:pt x="46" y="122"/>
                    <a:pt x="45" y="122"/>
                    <a:pt x="44" y="122"/>
                  </a:cubicBezTo>
                  <a:cubicBezTo>
                    <a:pt x="45" y="120"/>
                    <a:pt x="46" y="121"/>
                    <a:pt x="47" y="122"/>
                  </a:cubicBezTo>
                  <a:cubicBezTo>
                    <a:pt x="47" y="121"/>
                    <a:pt x="48" y="119"/>
                    <a:pt x="48" y="120"/>
                  </a:cubicBezTo>
                  <a:cubicBezTo>
                    <a:pt x="48" y="121"/>
                    <a:pt x="47" y="120"/>
                    <a:pt x="47" y="121"/>
                  </a:cubicBezTo>
                  <a:cubicBezTo>
                    <a:pt x="48" y="122"/>
                    <a:pt x="48" y="121"/>
                    <a:pt x="48" y="120"/>
                  </a:cubicBezTo>
                  <a:cubicBezTo>
                    <a:pt x="48" y="121"/>
                    <a:pt x="49" y="120"/>
                    <a:pt x="50" y="120"/>
                  </a:cubicBezTo>
                  <a:cubicBezTo>
                    <a:pt x="50" y="120"/>
                    <a:pt x="50" y="121"/>
                    <a:pt x="50" y="121"/>
                  </a:cubicBezTo>
                  <a:cubicBezTo>
                    <a:pt x="50" y="121"/>
                    <a:pt x="50" y="120"/>
                    <a:pt x="50" y="120"/>
                  </a:cubicBezTo>
                  <a:cubicBezTo>
                    <a:pt x="51" y="120"/>
                    <a:pt x="51" y="120"/>
                    <a:pt x="51" y="120"/>
                  </a:cubicBezTo>
                  <a:cubicBezTo>
                    <a:pt x="51" y="120"/>
                    <a:pt x="51" y="119"/>
                    <a:pt x="52" y="120"/>
                  </a:cubicBezTo>
                  <a:cubicBezTo>
                    <a:pt x="52" y="120"/>
                    <a:pt x="52" y="120"/>
                    <a:pt x="52" y="120"/>
                  </a:cubicBezTo>
                  <a:cubicBezTo>
                    <a:pt x="53" y="121"/>
                    <a:pt x="52" y="122"/>
                    <a:pt x="53" y="122"/>
                  </a:cubicBezTo>
                  <a:moveTo>
                    <a:pt x="52" y="121"/>
                  </a:moveTo>
                  <a:cubicBezTo>
                    <a:pt x="51" y="121"/>
                    <a:pt x="50" y="120"/>
                    <a:pt x="51" y="122"/>
                  </a:cubicBezTo>
                  <a:cubicBezTo>
                    <a:pt x="51" y="122"/>
                    <a:pt x="52" y="122"/>
                    <a:pt x="52" y="121"/>
                  </a:cubicBezTo>
                  <a:moveTo>
                    <a:pt x="63" y="111"/>
                  </a:moveTo>
                  <a:cubicBezTo>
                    <a:pt x="63" y="110"/>
                    <a:pt x="64" y="110"/>
                    <a:pt x="64" y="110"/>
                  </a:cubicBezTo>
                  <a:cubicBezTo>
                    <a:pt x="64" y="111"/>
                    <a:pt x="63" y="110"/>
                    <a:pt x="63" y="111"/>
                  </a:cubicBezTo>
                  <a:moveTo>
                    <a:pt x="63" y="112"/>
                  </a:moveTo>
                  <a:cubicBezTo>
                    <a:pt x="63" y="111"/>
                    <a:pt x="64" y="112"/>
                    <a:pt x="65" y="112"/>
                  </a:cubicBezTo>
                  <a:cubicBezTo>
                    <a:pt x="65" y="112"/>
                    <a:pt x="64" y="112"/>
                    <a:pt x="63" y="112"/>
                  </a:cubicBezTo>
                  <a:moveTo>
                    <a:pt x="41" y="115"/>
                  </a:moveTo>
                  <a:cubicBezTo>
                    <a:pt x="41" y="116"/>
                    <a:pt x="40" y="115"/>
                    <a:pt x="40" y="116"/>
                  </a:cubicBezTo>
                  <a:cubicBezTo>
                    <a:pt x="39" y="115"/>
                    <a:pt x="41" y="115"/>
                    <a:pt x="41" y="115"/>
                  </a:cubicBezTo>
                  <a:moveTo>
                    <a:pt x="47" y="114"/>
                  </a:moveTo>
                  <a:cubicBezTo>
                    <a:pt x="47" y="115"/>
                    <a:pt x="46" y="115"/>
                    <a:pt x="45" y="115"/>
                  </a:cubicBezTo>
                  <a:cubicBezTo>
                    <a:pt x="44" y="115"/>
                    <a:pt x="41" y="115"/>
                    <a:pt x="43" y="115"/>
                  </a:cubicBezTo>
                  <a:cubicBezTo>
                    <a:pt x="44" y="114"/>
                    <a:pt x="46" y="114"/>
                    <a:pt x="47" y="114"/>
                  </a:cubicBezTo>
                  <a:moveTo>
                    <a:pt x="23" y="87"/>
                  </a:moveTo>
                  <a:cubicBezTo>
                    <a:pt x="24" y="86"/>
                    <a:pt x="23" y="88"/>
                    <a:pt x="23" y="88"/>
                  </a:cubicBezTo>
                  <a:cubicBezTo>
                    <a:pt x="23" y="88"/>
                    <a:pt x="22" y="88"/>
                    <a:pt x="23" y="87"/>
                  </a:cubicBezTo>
                  <a:cubicBezTo>
                    <a:pt x="23" y="87"/>
                    <a:pt x="23" y="87"/>
                    <a:pt x="23" y="87"/>
                  </a:cubicBezTo>
                  <a:moveTo>
                    <a:pt x="24" y="85"/>
                  </a:moveTo>
                  <a:cubicBezTo>
                    <a:pt x="23" y="85"/>
                    <a:pt x="23" y="86"/>
                    <a:pt x="23" y="86"/>
                  </a:cubicBezTo>
                  <a:cubicBezTo>
                    <a:pt x="23" y="86"/>
                    <a:pt x="22" y="85"/>
                    <a:pt x="24" y="85"/>
                  </a:cubicBezTo>
                  <a:moveTo>
                    <a:pt x="26" y="84"/>
                  </a:moveTo>
                  <a:cubicBezTo>
                    <a:pt x="26" y="83"/>
                    <a:pt x="27" y="83"/>
                    <a:pt x="27" y="83"/>
                  </a:cubicBezTo>
                  <a:cubicBezTo>
                    <a:pt x="27" y="83"/>
                    <a:pt x="27" y="84"/>
                    <a:pt x="27" y="84"/>
                  </a:cubicBezTo>
                  <a:cubicBezTo>
                    <a:pt x="26" y="84"/>
                    <a:pt x="27" y="83"/>
                    <a:pt x="26" y="84"/>
                  </a:cubicBezTo>
                  <a:moveTo>
                    <a:pt x="85" y="104"/>
                  </a:moveTo>
                  <a:cubicBezTo>
                    <a:pt x="85" y="103"/>
                    <a:pt x="87" y="103"/>
                    <a:pt x="87" y="103"/>
                  </a:cubicBezTo>
                  <a:cubicBezTo>
                    <a:pt x="87" y="104"/>
                    <a:pt x="85" y="104"/>
                    <a:pt x="85" y="104"/>
                  </a:cubicBezTo>
                  <a:moveTo>
                    <a:pt x="44" y="121"/>
                  </a:moveTo>
                  <a:cubicBezTo>
                    <a:pt x="44" y="124"/>
                    <a:pt x="42" y="124"/>
                    <a:pt x="41" y="123"/>
                  </a:cubicBezTo>
                  <a:cubicBezTo>
                    <a:pt x="40" y="123"/>
                    <a:pt x="41" y="123"/>
                    <a:pt x="41" y="123"/>
                  </a:cubicBezTo>
                  <a:cubicBezTo>
                    <a:pt x="40" y="125"/>
                    <a:pt x="39" y="123"/>
                    <a:pt x="39" y="123"/>
                  </a:cubicBezTo>
                  <a:cubicBezTo>
                    <a:pt x="39" y="123"/>
                    <a:pt x="39" y="124"/>
                    <a:pt x="39" y="123"/>
                  </a:cubicBezTo>
                  <a:cubicBezTo>
                    <a:pt x="38" y="124"/>
                    <a:pt x="37" y="124"/>
                    <a:pt x="37" y="123"/>
                  </a:cubicBezTo>
                  <a:cubicBezTo>
                    <a:pt x="36" y="124"/>
                    <a:pt x="35" y="124"/>
                    <a:pt x="35" y="125"/>
                  </a:cubicBezTo>
                  <a:cubicBezTo>
                    <a:pt x="35" y="124"/>
                    <a:pt x="33" y="125"/>
                    <a:pt x="32" y="125"/>
                  </a:cubicBezTo>
                  <a:cubicBezTo>
                    <a:pt x="32" y="124"/>
                    <a:pt x="32" y="123"/>
                    <a:pt x="31" y="123"/>
                  </a:cubicBezTo>
                  <a:cubicBezTo>
                    <a:pt x="31" y="124"/>
                    <a:pt x="32" y="124"/>
                    <a:pt x="31" y="125"/>
                  </a:cubicBezTo>
                  <a:cubicBezTo>
                    <a:pt x="31" y="125"/>
                    <a:pt x="31" y="125"/>
                    <a:pt x="31" y="125"/>
                  </a:cubicBezTo>
                  <a:cubicBezTo>
                    <a:pt x="29" y="125"/>
                    <a:pt x="28" y="124"/>
                    <a:pt x="26" y="125"/>
                  </a:cubicBezTo>
                  <a:cubicBezTo>
                    <a:pt x="26" y="125"/>
                    <a:pt x="26" y="125"/>
                    <a:pt x="26" y="124"/>
                  </a:cubicBezTo>
                  <a:cubicBezTo>
                    <a:pt x="25" y="125"/>
                    <a:pt x="24" y="125"/>
                    <a:pt x="23" y="125"/>
                  </a:cubicBezTo>
                  <a:cubicBezTo>
                    <a:pt x="23" y="126"/>
                    <a:pt x="22" y="125"/>
                    <a:pt x="21" y="126"/>
                  </a:cubicBezTo>
                  <a:cubicBezTo>
                    <a:pt x="21" y="125"/>
                    <a:pt x="22" y="125"/>
                    <a:pt x="22" y="125"/>
                  </a:cubicBezTo>
                  <a:cubicBezTo>
                    <a:pt x="22" y="124"/>
                    <a:pt x="21" y="126"/>
                    <a:pt x="20" y="125"/>
                  </a:cubicBezTo>
                  <a:cubicBezTo>
                    <a:pt x="20" y="125"/>
                    <a:pt x="20" y="125"/>
                    <a:pt x="20" y="125"/>
                  </a:cubicBezTo>
                  <a:cubicBezTo>
                    <a:pt x="19" y="126"/>
                    <a:pt x="20" y="125"/>
                    <a:pt x="20" y="125"/>
                  </a:cubicBezTo>
                  <a:cubicBezTo>
                    <a:pt x="20" y="125"/>
                    <a:pt x="19" y="125"/>
                    <a:pt x="19" y="125"/>
                  </a:cubicBezTo>
                  <a:cubicBezTo>
                    <a:pt x="18" y="125"/>
                    <a:pt x="18" y="125"/>
                    <a:pt x="18" y="125"/>
                  </a:cubicBezTo>
                  <a:cubicBezTo>
                    <a:pt x="17" y="125"/>
                    <a:pt x="17" y="124"/>
                    <a:pt x="17" y="124"/>
                  </a:cubicBezTo>
                  <a:cubicBezTo>
                    <a:pt x="17" y="124"/>
                    <a:pt x="16" y="125"/>
                    <a:pt x="16" y="125"/>
                  </a:cubicBezTo>
                  <a:cubicBezTo>
                    <a:pt x="16" y="125"/>
                    <a:pt x="16" y="125"/>
                    <a:pt x="16" y="125"/>
                  </a:cubicBezTo>
                  <a:cubicBezTo>
                    <a:pt x="15" y="125"/>
                    <a:pt x="15" y="125"/>
                    <a:pt x="15" y="125"/>
                  </a:cubicBezTo>
                  <a:cubicBezTo>
                    <a:pt x="14" y="125"/>
                    <a:pt x="14" y="124"/>
                    <a:pt x="13" y="125"/>
                  </a:cubicBezTo>
                  <a:cubicBezTo>
                    <a:pt x="13" y="125"/>
                    <a:pt x="13" y="125"/>
                    <a:pt x="14" y="125"/>
                  </a:cubicBezTo>
                  <a:cubicBezTo>
                    <a:pt x="12" y="126"/>
                    <a:pt x="12" y="125"/>
                    <a:pt x="11" y="125"/>
                  </a:cubicBezTo>
                  <a:cubicBezTo>
                    <a:pt x="11" y="125"/>
                    <a:pt x="10" y="125"/>
                    <a:pt x="10" y="125"/>
                  </a:cubicBezTo>
                  <a:cubicBezTo>
                    <a:pt x="10" y="125"/>
                    <a:pt x="10" y="125"/>
                    <a:pt x="9" y="125"/>
                  </a:cubicBezTo>
                  <a:cubicBezTo>
                    <a:pt x="9" y="125"/>
                    <a:pt x="9" y="125"/>
                    <a:pt x="9" y="125"/>
                  </a:cubicBezTo>
                  <a:cubicBezTo>
                    <a:pt x="8" y="126"/>
                    <a:pt x="8" y="125"/>
                    <a:pt x="8" y="125"/>
                  </a:cubicBezTo>
                  <a:cubicBezTo>
                    <a:pt x="8" y="124"/>
                    <a:pt x="8" y="124"/>
                    <a:pt x="9" y="125"/>
                  </a:cubicBezTo>
                  <a:cubicBezTo>
                    <a:pt x="8" y="124"/>
                    <a:pt x="10" y="123"/>
                    <a:pt x="10" y="123"/>
                  </a:cubicBezTo>
                  <a:cubicBezTo>
                    <a:pt x="10" y="123"/>
                    <a:pt x="10" y="123"/>
                    <a:pt x="10" y="123"/>
                  </a:cubicBezTo>
                  <a:cubicBezTo>
                    <a:pt x="9" y="123"/>
                    <a:pt x="9" y="124"/>
                    <a:pt x="8" y="124"/>
                  </a:cubicBezTo>
                  <a:cubicBezTo>
                    <a:pt x="8" y="124"/>
                    <a:pt x="8" y="124"/>
                    <a:pt x="8" y="124"/>
                  </a:cubicBezTo>
                  <a:cubicBezTo>
                    <a:pt x="8" y="124"/>
                    <a:pt x="8" y="124"/>
                    <a:pt x="8" y="123"/>
                  </a:cubicBezTo>
                  <a:cubicBezTo>
                    <a:pt x="8" y="123"/>
                    <a:pt x="8" y="123"/>
                    <a:pt x="8" y="123"/>
                  </a:cubicBezTo>
                  <a:cubicBezTo>
                    <a:pt x="8" y="123"/>
                    <a:pt x="8" y="121"/>
                    <a:pt x="7" y="123"/>
                  </a:cubicBezTo>
                  <a:cubicBezTo>
                    <a:pt x="7" y="122"/>
                    <a:pt x="8" y="122"/>
                    <a:pt x="8" y="122"/>
                  </a:cubicBezTo>
                  <a:cubicBezTo>
                    <a:pt x="8" y="121"/>
                    <a:pt x="7" y="121"/>
                    <a:pt x="7" y="122"/>
                  </a:cubicBezTo>
                  <a:cubicBezTo>
                    <a:pt x="7" y="120"/>
                    <a:pt x="8" y="119"/>
                    <a:pt x="7" y="119"/>
                  </a:cubicBezTo>
                  <a:cubicBezTo>
                    <a:pt x="7" y="118"/>
                    <a:pt x="7" y="117"/>
                    <a:pt x="7" y="116"/>
                  </a:cubicBezTo>
                  <a:cubicBezTo>
                    <a:pt x="7" y="117"/>
                    <a:pt x="7" y="117"/>
                    <a:pt x="7" y="117"/>
                  </a:cubicBezTo>
                  <a:cubicBezTo>
                    <a:pt x="6" y="117"/>
                    <a:pt x="7" y="116"/>
                    <a:pt x="6" y="116"/>
                  </a:cubicBezTo>
                  <a:cubicBezTo>
                    <a:pt x="6" y="116"/>
                    <a:pt x="5" y="117"/>
                    <a:pt x="5" y="117"/>
                  </a:cubicBezTo>
                  <a:cubicBezTo>
                    <a:pt x="6" y="115"/>
                    <a:pt x="4" y="116"/>
                    <a:pt x="4" y="116"/>
                  </a:cubicBezTo>
                  <a:cubicBezTo>
                    <a:pt x="4" y="116"/>
                    <a:pt x="4" y="115"/>
                    <a:pt x="4" y="115"/>
                  </a:cubicBezTo>
                  <a:cubicBezTo>
                    <a:pt x="3" y="113"/>
                    <a:pt x="4" y="110"/>
                    <a:pt x="3" y="107"/>
                  </a:cubicBezTo>
                  <a:cubicBezTo>
                    <a:pt x="3" y="107"/>
                    <a:pt x="2" y="106"/>
                    <a:pt x="3" y="105"/>
                  </a:cubicBezTo>
                  <a:cubicBezTo>
                    <a:pt x="4" y="105"/>
                    <a:pt x="3" y="105"/>
                    <a:pt x="3" y="105"/>
                  </a:cubicBezTo>
                  <a:cubicBezTo>
                    <a:pt x="3" y="102"/>
                    <a:pt x="2" y="100"/>
                    <a:pt x="3" y="98"/>
                  </a:cubicBezTo>
                  <a:cubicBezTo>
                    <a:pt x="4" y="99"/>
                    <a:pt x="2" y="100"/>
                    <a:pt x="3" y="101"/>
                  </a:cubicBezTo>
                  <a:cubicBezTo>
                    <a:pt x="4" y="101"/>
                    <a:pt x="4" y="100"/>
                    <a:pt x="4" y="99"/>
                  </a:cubicBezTo>
                  <a:cubicBezTo>
                    <a:pt x="4" y="99"/>
                    <a:pt x="4" y="98"/>
                    <a:pt x="4" y="98"/>
                  </a:cubicBezTo>
                  <a:cubicBezTo>
                    <a:pt x="4" y="98"/>
                    <a:pt x="3" y="98"/>
                    <a:pt x="3" y="97"/>
                  </a:cubicBezTo>
                  <a:cubicBezTo>
                    <a:pt x="4" y="96"/>
                    <a:pt x="4" y="94"/>
                    <a:pt x="3" y="94"/>
                  </a:cubicBezTo>
                  <a:cubicBezTo>
                    <a:pt x="3" y="92"/>
                    <a:pt x="2" y="91"/>
                    <a:pt x="3" y="89"/>
                  </a:cubicBezTo>
                  <a:cubicBezTo>
                    <a:pt x="2" y="88"/>
                    <a:pt x="2" y="85"/>
                    <a:pt x="2" y="83"/>
                  </a:cubicBezTo>
                  <a:cubicBezTo>
                    <a:pt x="2" y="83"/>
                    <a:pt x="2" y="83"/>
                    <a:pt x="2" y="83"/>
                  </a:cubicBezTo>
                  <a:cubicBezTo>
                    <a:pt x="2" y="83"/>
                    <a:pt x="2" y="82"/>
                    <a:pt x="2" y="82"/>
                  </a:cubicBezTo>
                  <a:cubicBezTo>
                    <a:pt x="2" y="82"/>
                    <a:pt x="2" y="81"/>
                    <a:pt x="2" y="81"/>
                  </a:cubicBezTo>
                  <a:cubicBezTo>
                    <a:pt x="2" y="80"/>
                    <a:pt x="1" y="79"/>
                    <a:pt x="1" y="78"/>
                  </a:cubicBezTo>
                  <a:cubicBezTo>
                    <a:pt x="1" y="77"/>
                    <a:pt x="1" y="76"/>
                    <a:pt x="1" y="76"/>
                  </a:cubicBezTo>
                  <a:cubicBezTo>
                    <a:pt x="1" y="75"/>
                    <a:pt x="2" y="74"/>
                    <a:pt x="1" y="73"/>
                  </a:cubicBezTo>
                  <a:cubicBezTo>
                    <a:pt x="2" y="73"/>
                    <a:pt x="1" y="73"/>
                    <a:pt x="1" y="72"/>
                  </a:cubicBezTo>
                  <a:cubicBezTo>
                    <a:pt x="1" y="72"/>
                    <a:pt x="1" y="72"/>
                    <a:pt x="1" y="72"/>
                  </a:cubicBezTo>
                  <a:cubicBezTo>
                    <a:pt x="1" y="71"/>
                    <a:pt x="1" y="70"/>
                    <a:pt x="1" y="69"/>
                  </a:cubicBezTo>
                  <a:cubicBezTo>
                    <a:pt x="1" y="68"/>
                    <a:pt x="1" y="68"/>
                    <a:pt x="1" y="67"/>
                  </a:cubicBezTo>
                  <a:cubicBezTo>
                    <a:pt x="1" y="67"/>
                    <a:pt x="1" y="66"/>
                    <a:pt x="0" y="66"/>
                  </a:cubicBezTo>
                  <a:cubicBezTo>
                    <a:pt x="0" y="66"/>
                    <a:pt x="1" y="65"/>
                    <a:pt x="1" y="65"/>
                  </a:cubicBezTo>
                  <a:cubicBezTo>
                    <a:pt x="1" y="64"/>
                    <a:pt x="0" y="64"/>
                    <a:pt x="1" y="63"/>
                  </a:cubicBezTo>
                  <a:cubicBezTo>
                    <a:pt x="1" y="63"/>
                    <a:pt x="0" y="63"/>
                    <a:pt x="0" y="63"/>
                  </a:cubicBezTo>
                  <a:cubicBezTo>
                    <a:pt x="0" y="63"/>
                    <a:pt x="1" y="62"/>
                    <a:pt x="0" y="62"/>
                  </a:cubicBezTo>
                  <a:cubicBezTo>
                    <a:pt x="1" y="61"/>
                    <a:pt x="2" y="61"/>
                    <a:pt x="2" y="60"/>
                  </a:cubicBezTo>
                  <a:cubicBezTo>
                    <a:pt x="3" y="60"/>
                    <a:pt x="4" y="61"/>
                    <a:pt x="5" y="61"/>
                  </a:cubicBezTo>
                  <a:cubicBezTo>
                    <a:pt x="6" y="61"/>
                    <a:pt x="5" y="60"/>
                    <a:pt x="5" y="60"/>
                  </a:cubicBezTo>
                  <a:cubicBezTo>
                    <a:pt x="5" y="59"/>
                    <a:pt x="5" y="60"/>
                    <a:pt x="4" y="59"/>
                  </a:cubicBezTo>
                  <a:cubicBezTo>
                    <a:pt x="4" y="59"/>
                    <a:pt x="5" y="59"/>
                    <a:pt x="5" y="59"/>
                  </a:cubicBezTo>
                  <a:cubicBezTo>
                    <a:pt x="6" y="58"/>
                    <a:pt x="5" y="58"/>
                    <a:pt x="5" y="58"/>
                  </a:cubicBezTo>
                  <a:cubicBezTo>
                    <a:pt x="5" y="58"/>
                    <a:pt x="6" y="58"/>
                    <a:pt x="6" y="58"/>
                  </a:cubicBezTo>
                  <a:cubicBezTo>
                    <a:pt x="6" y="57"/>
                    <a:pt x="6" y="57"/>
                    <a:pt x="6" y="57"/>
                  </a:cubicBezTo>
                  <a:cubicBezTo>
                    <a:pt x="6" y="57"/>
                    <a:pt x="6" y="57"/>
                    <a:pt x="7" y="57"/>
                  </a:cubicBezTo>
                  <a:cubicBezTo>
                    <a:pt x="7" y="56"/>
                    <a:pt x="6" y="56"/>
                    <a:pt x="7" y="55"/>
                  </a:cubicBezTo>
                  <a:cubicBezTo>
                    <a:pt x="7" y="55"/>
                    <a:pt x="7" y="55"/>
                    <a:pt x="7" y="55"/>
                  </a:cubicBezTo>
                  <a:cubicBezTo>
                    <a:pt x="7" y="55"/>
                    <a:pt x="7" y="54"/>
                    <a:pt x="8" y="54"/>
                  </a:cubicBezTo>
                  <a:cubicBezTo>
                    <a:pt x="8" y="53"/>
                    <a:pt x="7" y="53"/>
                    <a:pt x="8" y="53"/>
                  </a:cubicBezTo>
                  <a:cubicBezTo>
                    <a:pt x="7" y="53"/>
                    <a:pt x="7" y="52"/>
                    <a:pt x="6" y="52"/>
                  </a:cubicBezTo>
                  <a:cubicBezTo>
                    <a:pt x="7" y="52"/>
                    <a:pt x="8" y="52"/>
                    <a:pt x="8" y="52"/>
                  </a:cubicBezTo>
                  <a:cubicBezTo>
                    <a:pt x="8" y="51"/>
                    <a:pt x="8" y="51"/>
                    <a:pt x="8" y="51"/>
                  </a:cubicBezTo>
                  <a:cubicBezTo>
                    <a:pt x="7" y="51"/>
                    <a:pt x="7" y="51"/>
                    <a:pt x="6" y="51"/>
                  </a:cubicBezTo>
                  <a:cubicBezTo>
                    <a:pt x="6" y="50"/>
                    <a:pt x="6" y="51"/>
                    <a:pt x="6" y="51"/>
                  </a:cubicBezTo>
                  <a:cubicBezTo>
                    <a:pt x="7" y="50"/>
                    <a:pt x="6" y="50"/>
                    <a:pt x="6" y="50"/>
                  </a:cubicBezTo>
                  <a:cubicBezTo>
                    <a:pt x="7" y="50"/>
                    <a:pt x="9" y="50"/>
                    <a:pt x="7" y="49"/>
                  </a:cubicBezTo>
                  <a:cubicBezTo>
                    <a:pt x="7" y="49"/>
                    <a:pt x="7" y="49"/>
                    <a:pt x="7" y="49"/>
                  </a:cubicBezTo>
                  <a:cubicBezTo>
                    <a:pt x="7" y="50"/>
                    <a:pt x="6" y="49"/>
                    <a:pt x="5" y="49"/>
                  </a:cubicBezTo>
                  <a:cubicBezTo>
                    <a:pt x="5" y="49"/>
                    <a:pt x="5" y="49"/>
                    <a:pt x="5" y="48"/>
                  </a:cubicBezTo>
                  <a:cubicBezTo>
                    <a:pt x="6" y="48"/>
                    <a:pt x="5" y="49"/>
                    <a:pt x="6" y="49"/>
                  </a:cubicBezTo>
                  <a:cubicBezTo>
                    <a:pt x="7" y="49"/>
                    <a:pt x="6" y="47"/>
                    <a:pt x="6" y="47"/>
                  </a:cubicBezTo>
                  <a:cubicBezTo>
                    <a:pt x="6" y="46"/>
                    <a:pt x="6" y="45"/>
                    <a:pt x="7" y="45"/>
                  </a:cubicBezTo>
                  <a:cubicBezTo>
                    <a:pt x="8" y="45"/>
                    <a:pt x="7" y="45"/>
                    <a:pt x="7" y="44"/>
                  </a:cubicBezTo>
                  <a:cubicBezTo>
                    <a:pt x="7" y="44"/>
                    <a:pt x="7" y="44"/>
                    <a:pt x="7" y="45"/>
                  </a:cubicBezTo>
                  <a:cubicBezTo>
                    <a:pt x="8" y="45"/>
                    <a:pt x="9" y="44"/>
                    <a:pt x="10" y="45"/>
                  </a:cubicBezTo>
                  <a:cubicBezTo>
                    <a:pt x="10" y="45"/>
                    <a:pt x="10" y="44"/>
                    <a:pt x="10" y="44"/>
                  </a:cubicBezTo>
                  <a:cubicBezTo>
                    <a:pt x="9" y="44"/>
                    <a:pt x="9" y="44"/>
                    <a:pt x="9" y="44"/>
                  </a:cubicBezTo>
                  <a:cubicBezTo>
                    <a:pt x="9" y="44"/>
                    <a:pt x="7" y="44"/>
                    <a:pt x="7" y="43"/>
                  </a:cubicBezTo>
                  <a:cubicBezTo>
                    <a:pt x="8" y="43"/>
                    <a:pt x="8" y="44"/>
                    <a:pt x="9" y="44"/>
                  </a:cubicBezTo>
                  <a:cubicBezTo>
                    <a:pt x="9" y="43"/>
                    <a:pt x="8" y="43"/>
                    <a:pt x="9" y="43"/>
                  </a:cubicBezTo>
                  <a:cubicBezTo>
                    <a:pt x="9" y="42"/>
                    <a:pt x="8" y="43"/>
                    <a:pt x="8" y="42"/>
                  </a:cubicBezTo>
                  <a:cubicBezTo>
                    <a:pt x="8" y="42"/>
                    <a:pt x="8" y="41"/>
                    <a:pt x="9" y="41"/>
                  </a:cubicBezTo>
                  <a:cubicBezTo>
                    <a:pt x="9" y="41"/>
                    <a:pt x="10" y="41"/>
                    <a:pt x="10" y="41"/>
                  </a:cubicBezTo>
                  <a:cubicBezTo>
                    <a:pt x="10" y="41"/>
                    <a:pt x="10" y="40"/>
                    <a:pt x="10" y="40"/>
                  </a:cubicBezTo>
                  <a:cubicBezTo>
                    <a:pt x="9" y="40"/>
                    <a:pt x="10" y="41"/>
                    <a:pt x="9" y="40"/>
                  </a:cubicBezTo>
                  <a:cubicBezTo>
                    <a:pt x="8" y="40"/>
                    <a:pt x="9" y="40"/>
                    <a:pt x="9" y="39"/>
                  </a:cubicBezTo>
                  <a:cubicBezTo>
                    <a:pt x="8" y="39"/>
                    <a:pt x="8" y="40"/>
                    <a:pt x="8" y="40"/>
                  </a:cubicBezTo>
                  <a:cubicBezTo>
                    <a:pt x="7" y="40"/>
                    <a:pt x="8" y="39"/>
                    <a:pt x="8" y="38"/>
                  </a:cubicBezTo>
                  <a:cubicBezTo>
                    <a:pt x="9" y="38"/>
                    <a:pt x="9" y="39"/>
                    <a:pt x="9" y="39"/>
                  </a:cubicBezTo>
                  <a:cubicBezTo>
                    <a:pt x="9" y="38"/>
                    <a:pt x="10" y="38"/>
                    <a:pt x="11" y="38"/>
                  </a:cubicBezTo>
                  <a:cubicBezTo>
                    <a:pt x="11" y="38"/>
                    <a:pt x="11" y="38"/>
                    <a:pt x="11" y="38"/>
                  </a:cubicBezTo>
                  <a:cubicBezTo>
                    <a:pt x="10" y="37"/>
                    <a:pt x="9" y="38"/>
                    <a:pt x="8" y="37"/>
                  </a:cubicBezTo>
                  <a:cubicBezTo>
                    <a:pt x="9" y="37"/>
                    <a:pt x="9" y="37"/>
                    <a:pt x="10" y="37"/>
                  </a:cubicBezTo>
                  <a:cubicBezTo>
                    <a:pt x="10" y="37"/>
                    <a:pt x="10" y="36"/>
                    <a:pt x="9" y="36"/>
                  </a:cubicBezTo>
                  <a:cubicBezTo>
                    <a:pt x="10" y="36"/>
                    <a:pt x="10" y="36"/>
                    <a:pt x="11" y="36"/>
                  </a:cubicBezTo>
                  <a:cubicBezTo>
                    <a:pt x="11" y="36"/>
                    <a:pt x="10" y="36"/>
                    <a:pt x="11" y="35"/>
                  </a:cubicBezTo>
                  <a:cubicBezTo>
                    <a:pt x="11" y="35"/>
                    <a:pt x="11" y="34"/>
                    <a:pt x="12" y="35"/>
                  </a:cubicBezTo>
                  <a:cubicBezTo>
                    <a:pt x="12" y="34"/>
                    <a:pt x="11" y="34"/>
                    <a:pt x="11" y="34"/>
                  </a:cubicBezTo>
                  <a:cubicBezTo>
                    <a:pt x="10" y="34"/>
                    <a:pt x="10" y="34"/>
                    <a:pt x="10" y="34"/>
                  </a:cubicBezTo>
                  <a:cubicBezTo>
                    <a:pt x="10" y="34"/>
                    <a:pt x="11" y="33"/>
                    <a:pt x="12" y="34"/>
                  </a:cubicBezTo>
                  <a:cubicBezTo>
                    <a:pt x="12" y="33"/>
                    <a:pt x="13" y="33"/>
                    <a:pt x="13" y="32"/>
                  </a:cubicBezTo>
                  <a:cubicBezTo>
                    <a:pt x="12" y="32"/>
                    <a:pt x="11" y="33"/>
                    <a:pt x="11" y="32"/>
                  </a:cubicBezTo>
                  <a:cubicBezTo>
                    <a:pt x="11" y="32"/>
                    <a:pt x="12" y="32"/>
                    <a:pt x="12" y="32"/>
                  </a:cubicBezTo>
                  <a:cubicBezTo>
                    <a:pt x="12" y="32"/>
                    <a:pt x="12" y="32"/>
                    <a:pt x="12" y="32"/>
                  </a:cubicBezTo>
                  <a:cubicBezTo>
                    <a:pt x="11" y="31"/>
                    <a:pt x="11" y="31"/>
                    <a:pt x="11" y="31"/>
                  </a:cubicBezTo>
                  <a:cubicBezTo>
                    <a:pt x="10" y="31"/>
                    <a:pt x="11" y="32"/>
                    <a:pt x="11" y="32"/>
                  </a:cubicBezTo>
                  <a:cubicBezTo>
                    <a:pt x="10" y="32"/>
                    <a:pt x="11" y="31"/>
                    <a:pt x="11" y="31"/>
                  </a:cubicBezTo>
                  <a:cubicBezTo>
                    <a:pt x="12" y="31"/>
                    <a:pt x="12" y="31"/>
                    <a:pt x="12" y="31"/>
                  </a:cubicBezTo>
                  <a:cubicBezTo>
                    <a:pt x="12" y="30"/>
                    <a:pt x="13" y="29"/>
                    <a:pt x="14" y="30"/>
                  </a:cubicBezTo>
                  <a:cubicBezTo>
                    <a:pt x="14" y="29"/>
                    <a:pt x="13" y="29"/>
                    <a:pt x="13" y="29"/>
                  </a:cubicBezTo>
                  <a:cubicBezTo>
                    <a:pt x="13" y="28"/>
                    <a:pt x="15" y="29"/>
                    <a:pt x="15" y="27"/>
                  </a:cubicBezTo>
                  <a:cubicBezTo>
                    <a:pt x="15" y="26"/>
                    <a:pt x="16" y="27"/>
                    <a:pt x="16" y="26"/>
                  </a:cubicBezTo>
                  <a:cubicBezTo>
                    <a:pt x="17" y="26"/>
                    <a:pt x="16" y="26"/>
                    <a:pt x="16" y="25"/>
                  </a:cubicBezTo>
                  <a:cubicBezTo>
                    <a:pt x="17" y="25"/>
                    <a:pt x="17" y="24"/>
                    <a:pt x="18" y="24"/>
                  </a:cubicBezTo>
                  <a:cubicBezTo>
                    <a:pt x="18" y="24"/>
                    <a:pt x="18" y="24"/>
                    <a:pt x="18" y="23"/>
                  </a:cubicBezTo>
                  <a:cubicBezTo>
                    <a:pt x="18" y="23"/>
                    <a:pt x="18" y="22"/>
                    <a:pt x="18" y="22"/>
                  </a:cubicBezTo>
                  <a:cubicBezTo>
                    <a:pt x="17" y="22"/>
                    <a:pt x="17" y="22"/>
                    <a:pt x="17" y="21"/>
                  </a:cubicBezTo>
                  <a:cubicBezTo>
                    <a:pt x="18" y="22"/>
                    <a:pt x="18" y="23"/>
                    <a:pt x="19" y="23"/>
                  </a:cubicBezTo>
                  <a:cubicBezTo>
                    <a:pt x="19" y="22"/>
                    <a:pt x="19" y="23"/>
                    <a:pt x="18" y="22"/>
                  </a:cubicBezTo>
                  <a:cubicBezTo>
                    <a:pt x="19" y="22"/>
                    <a:pt x="19" y="21"/>
                    <a:pt x="19" y="20"/>
                  </a:cubicBezTo>
                  <a:cubicBezTo>
                    <a:pt x="20" y="20"/>
                    <a:pt x="21" y="20"/>
                    <a:pt x="22" y="19"/>
                  </a:cubicBezTo>
                  <a:cubicBezTo>
                    <a:pt x="22" y="19"/>
                    <a:pt x="21" y="18"/>
                    <a:pt x="21" y="18"/>
                  </a:cubicBezTo>
                  <a:cubicBezTo>
                    <a:pt x="22" y="18"/>
                    <a:pt x="22" y="19"/>
                    <a:pt x="22" y="19"/>
                  </a:cubicBezTo>
                  <a:cubicBezTo>
                    <a:pt x="22" y="19"/>
                    <a:pt x="23" y="18"/>
                    <a:pt x="23" y="19"/>
                  </a:cubicBezTo>
                  <a:cubicBezTo>
                    <a:pt x="24" y="18"/>
                    <a:pt x="23" y="18"/>
                    <a:pt x="22" y="17"/>
                  </a:cubicBezTo>
                  <a:cubicBezTo>
                    <a:pt x="23" y="17"/>
                    <a:pt x="24" y="17"/>
                    <a:pt x="24" y="16"/>
                  </a:cubicBezTo>
                  <a:cubicBezTo>
                    <a:pt x="25" y="16"/>
                    <a:pt x="25" y="17"/>
                    <a:pt x="25" y="17"/>
                  </a:cubicBezTo>
                  <a:cubicBezTo>
                    <a:pt x="26" y="18"/>
                    <a:pt x="26" y="17"/>
                    <a:pt x="27" y="16"/>
                  </a:cubicBezTo>
                  <a:cubicBezTo>
                    <a:pt x="27" y="17"/>
                    <a:pt x="27" y="17"/>
                    <a:pt x="27" y="18"/>
                  </a:cubicBezTo>
                  <a:cubicBezTo>
                    <a:pt x="27" y="18"/>
                    <a:pt x="28" y="18"/>
                    <a:pt x="28" y="18"/>
                  </a:cubicBezTo>
                  <a:cubicBezTo>
                    <a:pt x="28" y="17"/>
                    <a:pt x="27" y="17"/>
                    <a:pt x="27" y="16"/>
                  </a:cubicBezTo>
                  <a:cubicBezTo>
                    <a:pt x="28" y="16"/>
                    <a:pt x="27" y="15"/>
                    <a:pt x="28" y="15"/>
                  </a:cubicBezTo>
                  <a:cubicBezTo>
                    <a:pt x="28" y="14"/>
                    <a:pt x="27" y="14"/>
                    <a:pt x="27" y="14"/>
                  </a:cubicBezTo>
                  <a:cubicBezTo>
                    <a:pt x="29" y="13"/>
                    <a:pt x="30" y="13"/>
                    <a:pt x="31" y="12"/>
                  </a:cubicBezTo>
                  <a:cubicBezTo>
                    <a:pt x="31" y="12"/>
                    <a:pt x="31" y="12"/>
                    <a:pt x="31" y="12"/>
                  </a:cubicBezTo>
                  <a:cubicBezTo>
                    <a:pt x="31" y="11"/>
                    <a:pt x="32" y="11"/>
                    <a:pt x="32" y="11"/>
                  </a:cubicBezTo>
                  <a:cubicBezTo>
                    <a:pt x="32" y="11"/>
                    <a:pt x="33" y="11"/>
                    <a:pt x="33" y="11"/>
                  </a:cubicBezTo>
                  <a:cubicBezTo>
                    <a:pt x="33" y="12"/>
                    <a:pt x="33" y="11"/>
                    <a:pt x="34" y="11"/>
                  </a:cubicBezTo>
                  <a:cubicBezTo>
                    <a:pt x="34" y="11"/>
                    <a:pt x="33" y="10"/>
                    <a:pt x="34" y="10"/>
                  </a:cubicBezTo>
                  <a:cubicBezTo>
                    <a:pt x="34" y="9"/>
                    <a:pt x="33" y="10"/>
                    <a:pt x="33" y="9"/>
                  </a:cubicBezTo>
                  <a:cubicBezTo>
                    <a:pt x="33" y="8"/>
                    <a:pt x="34" y="11"/>
                    <a:pt x="35" y="9"/>
                  </a:cubicBezTo>
                  <a:cubicBezTo>
                    <a:pt x="35" y="10"/>
                    <a:pt x="35" y="10"/>
                    <a:pt x="35" y="10"/>
                  </a:cubicBezTo>
                  <a:cubicBezTo>
                    <a:pt x="35" y="11"/>
                    <a:pt x="35" y="9"/>
                    <a:pt x="36" y="10"/>
                  </a:cubicBezTo>
                  <a:cubicBezTo>
                    <a:pt x="36" y="10"/>
                    <a:pt x="36" y="9"/>
                    <a:pt x="36" y="9"/>
                  </a:cubicBezTo>
                  <a:cubicBezTo>
                    <a:pt x="37" y="9"/>
                    <a:pt x="38" y="8"/>
                    <a:pt x="39" y="8"/>
                  </a:cubicBezTo>
                  <a:cubicBezTo>
                    <a:pt x="39" y="8"/>
                    <a:pt x="38" y="8"/>
                    <a:pt x="38" y="9"/>
                  </a:cubicBezTo>
                  <a:cubicBezTo>
                    <a:pt x="39" y="9"/>
                    <a:pt x="40" y="7"/>
                    <a:pt x="39" y="7"/>
                  </a:cubicBezTo>
                  <a:cubicBezTo>
                    <a:pt x="39" y="7"/>
                    <a:pt x="40" y="7"/>
                    <a:pt x="40" y="7"/>
                  </a:cubicBezTo>
                  <a:cubicBezTo>
                    <a:pt x="40" y="7"/>
                    <a:pt x="40" y="8"/>
                    <a:pt x="40" y="8"/>
                  </a:cubicBezTo>
                  <a:cubicBezTo>
                    <a:pt x="41" y="8"/>
                    <a:pt x="40" y="8"/>
                    <a:pt x="40" y="8"/>
                  </a:cubicBezTo>
                  <a:cubicBezTo>
                    <a:pt x="40" y="6"/>
                    <a:pt x="42" y="8"/>
                    <a:pt x="42" y="7"/>
                  </a:cubicBezTo>
                  <a:cubicBezTo>
                    <a:pt x="43" y="6"/>
                    <a:pt x="43" y="7"/>
                    <a:pt x="43" y="7"/>
                  </a:cubicBezTo>
                  <a:cubicBezTo>
                    <a:pt x="43" y="6"/>
                    <a:pt x="43" y="6"/>
                    <a:pt x="43" y="6"/>
                  </a:cubicBezTo>
                  <a:cubicBezTo>
                    <a:pt x="43" y="6"/>
                    <a:pt x="44" y="6"/>
                    <a:pt x="44" y="7"/>
                  </a:cubicBezTo>
                  <a:cubicBezTo>
                    <a:pt x="44" y="6"/>
                    <a:pt x="44" y="6"/>
                    <a:pt x="44" y="6"/>
                  </a:cubicBezTo>
                  <a:cubicBezTo>
                    <a:pt x="45" y="5"/>
                    <a:pt x="45" y="6"/>
                    <a:pt x="45" y="6"/>
                  </a:cubicBezTo>
                  <a:cubicBezTo>
                    <a:pt x="46" y="6"/>
                    <a:pt x="46" y="5"/>
                    <a:pt x="47" y="5"/>
                  </a:cubicBezTo>
                  <a:cubicBezTo>
                    <a:pt x="47" y="5"/>
                    <a:pt x="47" y="5"/>
                    <a:pt x="47" y="5"/>
                  </a:cubicBezTo>
                  <a:cubicBezTo>
                    <a:pt x="47" y="5"/>
                    <a:pt x="47" y="5"/>
                    <a:pt x="47" y="5"/>
                  </a:cubicBezTo>
                  <a:cubicBezTo>
                    <a:pt x="48" y="5"/>
                    <a:pt x="49" y="5"/>
                    <a:pt x="49" y="5"/>
                  </a:cubicBezTo>
                  <a:cubicBezTo>
                    <a:pt x="50" y="5"/>
                    <a:pt x="50" y="5"/>
                    <a:pt x="51" y="5"/>
                  </a:cubicBezTo>
                  <a:cubicBezTo>
                    <a:pt x="51" y="5"/>
                    <a:pt x="52" y="4"/>
                    <a:pt x="52" y="5"/>
                  </a:cubicBezTo>
                  <a:cubicBezTo>
                    <a:pt x="52" y="5"/>
                    <a:pt x="53" y="5"/>
                    <a:pt x="53" y="5"/>
                  </a:cubicBezTo>
                  <a:cubicBezTo>
                    <a:pt x="53" y="5"/>
                    <a:pt x="53" y="4"/>
                    <a:pt x="53" y="4"/>
                  </a:cubicBezTo>
                  <a:cubicBezTo>
                    <a:pt x="53" y="4"/>
                    <a:pt x="54" y="6"/>
                    <a:pt x="54" y="4"/>
                  </a:cubicBezTo>
                  <a:cubicBezTo>
                    <a:pt x="55" y="4"/>
                    <a:pt x="55" y="4"/>
                    <a:pt x="56" y="4"/>
                  </a:cubicBezTo>
                  <a:cubicBezTo>
                    <a:pt x="57" y="4"/>
                    <a:pt x="57" y="3"/>
                    <a:pt x="57" y="3"/>
                  </a:cubicBezTo>
                  <a:cubicBezTo>
                    <a:pt x="57" y="3"/>
                    <a:pt x="57" y="4"/>
                    <a:pt x="57" y="4"/>
                  </a:cubicBezTo>
                  <a:cubicBezTo>
                    <a:pt x="58" y="4"/>
                    <a:pt x="58" y="3"/>
                    <a:pt x="58" y="4"/>
                  </a:cubicBezTo>
                  <a:cubicBezTo>
                    <a:pt x="58" y="4"/>
                    <a:pt x="59" y="3"/>
                    <a:pt x="59" y="3"/>
                  </a:cubicBezTo>
                  <a:cubicBezTo>
                    <a:pt x="61" y="3"/>
                    <a:pt x="63" y="3"/>
                    <a:pt x="66" y="2"/>
                  </a:cubicBezTo>
                  <a:cubicBezTo>
                    <a:pt x="66" y="2"/>
                    <a:pt x="66" y="3"/>
                    <a:pt x="66" y="3"/>
                  </a:cubicBezTo>
                  <a:cubicBezTo>
                    <a:pt x="67" y="1"/>
                    <a:pt x="69" y="2"/>
                    <a:pt x="71" y="1"/>
                  </a:cubicBezTo>
                  <a:cubicBezTo>
                    <a:pt x="71" y="2"/>
                    <a:pt x="71" y="0"/>
                    <a:pt x="71" y="1"/>
                  </a:cubicBezTo>
                  <a:cubicBezTo>
                    <a:pt x="71" y="2"/>
                    <a:pt x="72" y="2"/>
                    <a:pt x="72" y="2"/>
                  </a:cubicBezTo>
                  <a:cubicBezTo>
                    <a:pt x="72" y="1"/>
                    <a:pt x="71" y="2"/>
                    <a:pt x="72" y="1"/>
                  </a:cubicBezTo>
                  <a:cubicBezTo>
                    <a:pt x="72" y="1"/>
                    <a:pt x="72" y="1"/>
                    <a:pt x="72" y="1"/>
                  </a:cubicBezTo>
                  <a:cubicBezTo>
                    <a:pt x="73" y="1"/>
                    <a:pt x="73" y="1"/>
                    <a:pt x="73" y="0"/>
                  </a:cubicBezTo>
                  <a:cubicBezTo>
                    <a:pt x="74" y="0"/>
                    <a:pt x="74" y="0"/>
                    <a:pt x="76" y="1"/>
                  </a:cubicBezTo>
                  <a:cubicBezTo>
                    <a:pt x="75" y="2"/>
                    <a:pt x="75" y="2"/>
                    <a:pt x="75" y="4"/>
                  </a:cubicBezTo>
                  <a:cubicBezTo>
                    <a:pt x="75" y="4"/>
                    <a:pt x="75" y="3"/>
                    <a:pt x="75" y="3"/>
                  </a:cubicBezTo>
                  <a:cubicBezTo>
                    <a:pt x="76" y="3"/>
                    <a:pt x="76" y="4"/>
                    <a:pt x="76" y="5"/>
                  </a:cubicBezTo>
                  <a:cubicBezTo>
                    <a:pt x="77" y="4"/>
                    <a:pt x="77" y="6"/>
                    <a:pt x="78" y="5"/>
                  </a:cubicBezTo>
                  <a:cubicBezTo>
                    <a:pt x="78" y="5"/>
                    <a:pt x="78" y="5"/>
                    <a:pt x="78" y="5"/>
                  </a:cubicBezTo>
                  <a:cubicBezTo>
                    <a:pt x="78" y="5"/>
                    <a:pt x="78" y="5"/>
                    <a:pt x="79" y="5"/>
                  </a:cubicBezTo>
                  <a:cubicBezTo>
                    <a:pt x="79" y="5"/>
                    <a:pt x="79" y="5"/>
                    <a:pt x="80" y="5"/>
                  </a:cubicBezTo>
                  <a:cubicBezTo>
                    <a:pt x="80" y="6"/>
                    <a:pt x="80" y="7"/>
                    <a:pt x="80" y="6"/>
                  </a:cubicBezTo>
                  <a:cubicBezTo>
                    <a:pt x="81" y="5"/>
                    <a:pt x="79" y="6"/>
                    <a:pt x="80" y="5"/>
                  </a:cubicBezTo>
                  <a:cubicBezTo>
                    <a:pt x="81" y="5"/>
                    <a:pt x="81" y="6"/>
                    <a:pt x="81" y="6"/>
                  </a:cubicBezTo>
                  <a:cubicBezTo>
                    <a:pt x="81" y="5"/>
                    <a:pt x="82" y="5"/>
                    <a:pt x="82" y="5"/>
                  </a:cubicBezTo>
                  <a:cubicBezTo>
                    <a:pt x="82" y="5"/>
                    <a:pt x="82" y="5"/>
                    <a:pt x="82" y="6"/>
                  </a:cubicBezTo>
                  <a:cubicBezTo>
                    <a:pt x="84" y="6"/>
                    <a:pt x="85" y="6"/>
                    <a:pt x="86" y="6"/>
                  </a:cubicBezTo>
                  <a:cubicBezTo>
                    <a:pt x="86" y="6"/>
                    <a:pt x="86" y="6"/>
                    <a:pt x="87" y="5"/>
                  </a:cubicBezTo>
                  <a:cubicBezTo>
                    <a:pt x="87" y="6"/>
                    <a:pt x="89" y="6"/>
                    <a:pt x="90" y="5"/>
                  </a:cubicBezTo>
                  <a:cubicBezTo>
                    <a:pt x="90" y="5"/>
                    <a:pt x="90" y="6"/>
                    <a:pt x="91" y="6"/>
                  </a:cubicBezTo>
                  <a:cubicBezTo>
                    <a:pt x="91" y="6"/>
                    <a:pt x="91" y="5"/>
                    <a:pt x="91" y="5"/>
                  </a:cubicBezTo>
                  <a:cubicBezTo>
                    <a:pt x="92" y="6"/>
                    <a:pt x="91" y="6"/>
                    <a:pt x="91" y="6"/>
                  </a:cubicBezTo>
                  <a:cubicBezTo>
                    <a:pt x="92" y="6"/>
                    <a:pt x="92" y="6"/>
                    <a:pt x="92" y="6"/>
                  </a:cubicBezTo>
                  <a:cubicBezTo>
                    <a:pt x="93" y="6"/>
                    <a:pt x="93" y="6"/>
                    <a:pt x="94" y="6"/>
                  </a:cubicBezTo>
                  <a:cubicBezTo>
                    <a:pt x="94" y="6"/>
                    <a:pt x="93" y="6"/>
                    <a:pt x="93" y="6"/>
                  </a:cubicBezTo>
                  <a:cubicBezTo>
                    <a:pt x="93" y="5"/>
                    <a:pt x="94" y="6"/>
                    <a:pt x="95" y="6"/>
                  </a:cubicBezTo>
                  <a:cubicBezTo>
                    <a:pt x="94" y="7"/>
                    <a:pt x="95" y="7"/>
                    <a:pt x="94" y="7"/>
                  </a:cubicBezTo>
                  <a:cubicBezTo>
                    <a:pt x="94" y="8"/>
                    <a:pt x="95" y="7"/>
                    <a:pt x="95" y="7"/>
                  </a:cubicBezTo>
                  <a:cubicBezTo>
                    <a:pt x="95" y="7"/>
                    <a:pt x="95" y="6"/>
                    <a:pt x="95" y="6"/>
                  </a:cubicBezTo>
                  <a:cubicBezTo>
                    <a:pt x="96" y="7"/>
                    <a:pt x="95" y="7"/>
                    <a:pt x="95" y="7"/>
                  </a:cubicBezTo>
                  <a:cubicBezTo>
                    <a:pt x="96" y="8"/>
                    <a:pt x="96" y="7"/>
                    <a:pt x="96" y="7"/>
                  </a:cubicBezTo>
                  <a:cubicBezTo>
                    <a:pt x="96" y="6"/>
                    <a:pt x="97" y="7"/>
                    <a:pt x="97" y="6"/>
                  </a:cubicBezTo>
                  <a:cubicBezTo>
                    <a:pt x="98" y="7"/>
                    <a:pt x="99" y="7"/>
                    <a:pt x="99" y="8"/>
                  </a:cubicBezTo>
                  <a:cubicBezTo>
                    <a:pt x="99" y="8"/>
                    <a:pt x="99" y="9"/>
                    <a:pt x="99" y="9"/>
                  </a:cubicBezTo>
                  <a:cubicBezTo>
                    <a:pt x="99" y="10"/>
                    <a:pt x="101" y="11"/>
                    <a:pt x="102" y="11"/>
                  </a:cubicBezTo>
                  <a:cubicBezTo>
                    <a:pt x="102" y="11"/>
                    <a:pt x="102" y="11"/>
                    <a:pt x="102" y="10"/>
                  </a:cubicBezTo>
                  <a:cubicBezTo>
                    <a:pt x="104" y="11"/>
                    <a:pt x="105" y="13"/>
                    <a:pt x="106" y="12"/>
                  </a:cubicBezTo>
                  <a:cubicBezTo>
                    <a:pt x="107" y="13"/>
                    <a:pt x="107" y="14"/>
                    <a:pt x="108" y="13"/>
                  </a:cubicBezTo>
                  <a:cubicBezTo>
                    <a:pt x="108" y="13"/>
                    <a:pt x="109" y="13"/>
                    <a:pt x="110" y="13"/>
                  </a:cubicBezTo>
                  <a:cubicBezTo>
                    <a:pt x="110" y="14"/>
                    <a:pt x="110" y="14"/>
                    <a:pt x="110" y="14"/>
                  </a:cubicBezTo>
                  <a:cubicBezTo>
                    <a:pt x="111" y="14"/>
                    <a:pt x="111" y="14"/>
                    <a:pt x="111" y="14"/>
                  </a:cubicBezTo>
                  <a:cubicBezTo>
                    <a:pt x="112" y="14"/>
                    <a:pt x="113" y="15"/>
                    <a:pt x="114" y="16"/>
                  </a:cubicBezTo>
                  <a:cubicBezTo>
                    <a:pt x="114" y="16"/>
                    <a:pt x="115" y="17"/>
                    <a:pt x="116" y="17"/>
                  </a:cubicBezTo>
                  <a:cubicBezTo>
                    <a:pt x="117" y="18"/>
                    <a:pt x="118" y="18"/>
                    <a:pt x="118" y="18"/>
                  </a:cubicBezTo>
                  <a:cubicBezTo>
                    <a:pt x="119" y="18"/>
                    <a:pt x="119" y="19"/>
                    <a:pt x="120" y="19"/>
                  </a:cubicBezTo>
                  <a:cubicBezTo>
                    <a:pt x="120" y="20"/>
                    <a:pt x="120" y="20"/>
                    <a:pt x="120" y="20"/>
                  </a:cubicBezTo>
                  <a:cubicBezTo>
                    <a:pt x="119" y="20"/>
                    <a:pt x="119" y="20"/>
                    <a:pt x="119" y="21"/>
                  </a:cubicBezTo>
                  <a:cubicBezTo>
                    <a:pt x="119" y="21"/>
                    <a:pt x="119" y="21"/>
                    <a:pt x="119" y="21"/>
                  </a:cubicBezTo>
                  <a:cubicBezTo>
                    <a:pt x="119" y="21"/>
                    <a:pt x="118" y="21"/>
                    <a:pt x="118" y="21"/>
                  </a:cubicBezTo>
                  <a:cubicBezTo>
                    <a:pt x="118" y="21"/>
                    <a:pt x="118" y="21"/>
                    <a:pt x="117" y="21"/>
                  </a:cubicBezTo>
                  <a:cubicBezTo>
                    <a:pt x="117" y="21"/>
                    <a:pt x="117" y="21"/>
                    <a:pt x="118" y="21"/>
                  </a:cubicBezTo>
                  <a:cubicBezTo>
                    <a:pt x="118" y="21"/>
                    <a:pt x="118" y="21"/>
                    <a:pt x="118" y="21"/>
                  </a:cubicBezTo>
                  <a:cubicBezTo>
                    <a:pt x="118" y="22"/>
                    <a:pt x="118" y="22"/>
                    <a:pt x="118" y="22"/>
                  </a:cubicBezTo>
                  <a:cubicBezTo>
                    <a:pt x="118" y="22"/>
                    <a:pt x="117" y="22"/>
                    <a:pt x="117" y="23"/>
                  </a:cubicBezTo>
                  <a:cubicBezTo>
                    <a:pt x="116" y="23"/>
                    <a:pt x="116" y="24"/>
                    <a:pt x="116" y="24"/>
                  </a:cubicBezTo>
                  <a:cubicBezTo>
                    <a:pt x="116" y="24"/>
                    <a:pt x="117" y="24"/>
                    <a:pt x="117" y="24"/>
                  </a:cubicBezTo>
                  <a:cubicBezTo>
                    <a:pt x="117" y="24"/>
                    <a:pt x="117" y="25"/>
                    <a:pt x="117" y="25"/>
                  </a:cubicBezTo>
                  <a:cubicBezTo>
                    <a:pt x="118" y="25"/>
                    <a:pt x="118" y="25"/>
                    <a:pt x="118" y="26"/>
                  </a:cubicBezTo>
                  <a:cubicBezTo>
                    <a:pt x="119" y="25"/>
                    <a:pt x="119" y="25"/>
                    <a:pt x="119" y="25"/>
                  </a:cubicBezTo>
                  <a:cubicBezTo>
                    <a:pt x="119" y="25"/>
                    <a:pt x="119" y="25"/>
                    <a:pt x="119" y="25"/>
                  </a:cubicBezTo>
                  <a:cubicBezTo>
                    <a:pt x="119" y="25"/>
                    <a:pt x="119" y="25"/>
                    <a:pt x="119" y="24"/>
                  </a:cubicBezTo>
                  <a:cubicBezTo>
                    <a:pt x="119" y="24"/>
                    <a:pt x="119" y="24"/>
                    <a:pt x="119" y="24"/>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22" y="21"/>
                    <a:pt x="93" y="45"/>
                    <a:pt x="106" y="34"/>
                  </a:cubicBezTo>
                  <a:cubicBezTo>
                    <a:pt x="110" y="31"/>
                    <a:pt x="110" y="31"/>
                    <a:pt x="110" y="31"/>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19" y="23"/>
                    <a:pt x="119" y="23"/>
                    <a:pt x="119" y="23"/>
                  </a:cubicBezTo>
                  <a:cubicBezTo>
                    <a:pt x="119" y="24"/>
                    <a:pt x="119" y="24"/>
                    <a:pt x="119" y="24"/>
                  </a:cubicBezTo>
                  <a:cubicBezTo>
                    <a:pt x="119" y="24"/>
                    <a:pt x="119" y="24"/>
                    <a:pt x="119" y="24"/>
                  </a:cubicBezTo>
                  <a:cubicBezTo>
                    <a:pt x="118" y="25"/>
                    <a:pt x="119" y="25"/>
                    <a:pt x="118" y="26"/>
                  </a:cubicBezTo>
                  <a:cubicBezTo>
                    <a:pt x="118" y="27"/>
                    <a:pt x="117" y="28"/>
                    <a:pt x="117" y="29"/>
                  </a:cubicBezTo>
                  <a:cubicBezTo>
                    <a:pt x="116" y="30"/>
                    <a:pt x="116" y="30"/>
                    <a:pt x="116" y="30"/>
                  </a:cubicBezTo>
                  <a:cubicBezTo>
                    <a:pt x="114" y="31"/>
                    <a:pt x="114" y="32"/>
                    <a:pt x="113" y="33"/>
                  </a:cubicBezTo>
                  <a:cubicBezTo>
                    <a:pt x="113" y="33"/>
                    <a:pt x="113" y="33"/>
                    <a:pt x="113" y="33"/>
                  </a:cubicBezTo>
                  <a:cubicBezTo>
                    <a:pt x="113" y="33"/>
                    <a:pt x="113" y="33"/>
                    <a:pt x="113" y="33"/>
                  </a:cubicBezTo>
                  <a:cubicBezTo>
                    <a:pt x="112" y="34"/>
                    <a:pt x="112" y="34"/>
                    <a:pt x="112" y="34"/>
                  </a:cubicBezTo>
                  <a:cubicBezTo>
                    <a:pt x="111" y="34"/>
                    <a:pt x="111" y="34"/>
                    <a:pt x="111" y="35"/>
                  </a:cubicBezTo>
                  <a:cubicBezTo>
                    <a:pt x="111" y="35"/>
                    <a:pt x="111" y="35"/>
                    <a:pt x="110" y="35"/>
                  </a:cubicBezTo>
                  <a:cubicBezTo>
                    <a:pt x="110" y="35"/>
                    <a:pt x="110" y="35"/>
                    <a:pt x="110" y="35"/>
                  </a:cubicBezTo>
                  <a:cubicBezTo>
                    <a:pt x="110" y="35"/>
                    <a:pt x="109" y="36"/>
                    <a:pt x="109" y="36"/>
                  </a:cubicBezTo>
                  <a:cubicBezTo>
                    <a:pt x="109" y="36"/>
                    <a:pt x="109" y="35"/>
                    <a:pt x="109" y="35"/>
                  </a:cubicBezTo>
                  <a:cubicBezTo>
                    <a:pt x="108" y="35"/>
                    <a:pt x="108" y="36"/>
                    <a:pt x="107" y="36"/>
                  </a:cubicBezTo>
                  <a:cubicBezTo>
                    <a:pt x="107" y="35"/>
                    <a:pt x="107" y="36"/>
                    <a:pt x="106" y="35"/>
                  </a:cubicBezTo>
                  <a:cubicBezTo>
                    <a:pt x="106" y="35"/>
                    <a:pt x="106" y="36"/>
                    <a:pt x="106" y="36"/>
                  </a:cubicBezTo>
                  <a:cubicBezTo>
                    <a:pt x="106" y="36"/>
                    <a:pt x="106" y="35"/>
                    <a:pt x="106" y="35"/>
                  </a:cubicBezTo>
                  <a:cubicBezTo>
                    <a:pt x="106" y="35"/>
                    <a:pt x="106" y="35"/>
                    <a:pt x="106" y="35"/>
                  </a:cubicBezTo>
                  <a:cubicBezTo>
                    <a:pt x="106" y="35"/>
                    <a:pt x="106" y="35"/>
                    <a:pt x="106" y="35"/>
                  </a:cubicBezTo>
                  <a:cubicBezTo>
                    <a:pt x="106" y="35"/>
                    <a:pt x="106" y="35"/>
                    <a:pt x="106" y="35"/>
                  </a:cubicBezTo>
                  <a:cubicBezTo>
                    <a:pt x="106" y="35"/>
                    <a:pt x="106" y="35"/>
                    <a:pt x="106" y="35"/>
                  </a:cubicBezTo>
                  <a:cubicBezTo>
                    <a:pt x="107" y="35"/>
                    <a:pt x="107" y="35"/>
                    <a:pt x="108" y="34"/>
                  </a:cubicBezTo>
                  <a:cubicBezTo>
                    <a:pt x="108" y="35"/>
                    <a:pt x="108" y="35"/>
                    <a:pt x="108" y="35"/>
                  </a:cubicBezTo>
                  <a:cubicBezTo>
                    <a:pt x="107" y="37"/>
                    <a:pt x="106" y="37"/>
                    <a:pt x="105" y="38"/>
                  </a:cubicBezTo>
                  <a:cubicBezTo>
                    <a:pt x="106" y="39"/>
                    <a:pt x="104" y="39"/>
                    <a:pt x="104" y="40"/>
                  </a:cubicBezTo>
                  <a:cubicBezTo>
                    <a:pt x="104" y="40"/>
                    <a:pt x="104" y="40"/>
                    <a:pt x="104" y="40"/>
                  </a:cubicBezTo>
                  <a:cubicBezTo>
                    <a:pt x="104" y="41"/>
                    <a:pt x="103" y="41"/>
                    <a:pt x="103" y="42"/>
                  </a:cubicBezTo>
                  <a:cubicBezTo>
                    <a:pt x="103" y="42"/>
                    <a:pt x="103" y="42"/>
                    <a:pt x="103" y="42"/>
                  </a:cubicBezTo>
                  <a:cubicBezTo>
                    <a:pt x="104" y="42"/>
                    <a:pt x="104" y="42"/>
                    <a:pt x="104" y="42"/>
                  </a:cubicBezTo>
                  <a:cubicBezTo>
                    <a:pt x="104" y="42"/>
                    <a:pt x="104" y="42"/>
                    <a:pt x="104" y="43"/>
                  </a:cubicBezTo>
                  <a:cubicBezTo>
                    <a:pt x="104" y="43"/>
                    <a:pt x="104" y="43"/>
                    <a:pt x="104" y="43"/>
                  </a:cubicBezTo>
                  <a:cubicBezTo>
                    <a:pt x="104" y="43"/>
                    <a:pt x="104" y="43"/>
                    <a:pt x="104" y="42"/>
                  </a:cubicBezTo>
                  <a:cubicBezTo>
                    <a:pt x="104" y="42"/>
                    <a:pt x="104" y="41"/>
                    <a:pt x="104" y="41"/>
                  </a:cubicBezTo>
                  <a:cubicBezTo>
                    <a:pt x="104" y="41"/>
                    <a:pt x="104" y="42"/>
                    <a:pt x="104" y="42"/>
                  </a:cubicBezTo>
                  <a:cubicBezTo>
                    <a:pt x="103" y="41"/>
                    <a:pt x="103" y="41"/>
                    <a:pt x="103" y="41"/>
                  </a:cubicBezTo>
                  <a:cubicBezTo>
                    <a:pt x="104" y="40"/>
                    <a:pt x="104" y="40"/>
                    <a:pt x="104" y="40"/>
                  </a:cubicBezTo>
                  <a:cubicBezTo>
                    <a:pt x="103" y="40"/>
                    <a:pt x="104" y="39"/>
                    <a:pt x="103" y="40"/>
                  </a:cubicBezTo>
                  <a:cubicBezTo>
                    <a:pt x="103" y="40"/>
                    <a:pt x="104" y="40"/>
                    <a:pt x="103" y="41"/>
                  </a:cubicBezTo>
                  <a:cubicBezTo>
                    <a:pt x="101" y="39"/>
                    <a:pt x="101" y="39"/>
                    <a:pt x="101" y="39"/>
                  </a:cubicBezTo>
                  <a:cubicBezTo>
                    <a:pt x="100" y="38"/>
                    <a:pt x="100" y="38"/>
                    <a:pt x="100" y="38"/>
                  </a:cubicBezTo>
                  <a:cubicBezTo>
                    <a:pt x="100" y="38"/>
                    <a:pt x="100" y="38"/>
                    <a:pt x="99" y="38"/>
                  </a:cubicBezTo>
                  <a:cubicBezTo>
                    <a:pt x="99" y="39"/>
                    <a:pt x="99" y="39"/>
                    <a:pt x="98" y="39"/>
                  </a:cubicBezTo>
                  <a:cubicBezTo>
                    <a:pt x="98" y="39"/>
                    <a:pt x="97" y="40"/>
                    <a:pt x="97" y="39"/>
                  </a:cubicBezTo>
                  <a:cubicBezTo>
                    <a:pt x="96" y="40"/>
                    <a:pt x="97" y="40"/>
                    <a:pt x="97" y="40"/>
                  </a:cubicBezTo>
                  <a:cubicBezTo>
                    <a:pt x="97" y="40"/>
                    <a:pt x="97" y="40"/>
                    <a:pt x="97" y="40"/>
                  </a:cubicBezTo>
                  <a:cubicBezTo>
                    <a:pt x="96" y="39"/>
                    <a:pt x="94" y="39"/>
                    <a:pt x="95" y="38"/>
                  </a:cubicBezTo>
                  <a:cubicBezTo>
                    <a:pt x="95" y="38"/>
                    <a:pt x="94" y="39"/>
                    <a:pt x="94" y="38"/>
                  </a:cubicBezTo>
                  <a:cubicBezTo>
                    <a:pt x="94" y="38"/>
                    <a:pt x="94" y="38"/>
                    <a:pt x="95" y="38"/>
                  </a:cubicBezTo>
                  <a:cubicBezTo>
                    <a:pt x="95" y="37"/>
                    <a:pt x="95" y="37"/>
                    <a:pt x="95" y="37"/>
                  </a:cubicBezTo>
                  <a:cubicBezTo>
                    <a:pt x="95" y="37"/>
                    <a:pt x="94" y="37"/>
                    <a:pt x="94" y="38"/>
                  </a:cubicBezTo>
                  <a:cubicBezTo>
                    <a:pt x="93" y="38"/>
                    <a:pt x="93" y="36"/>
                    <a:pt x="92" y="37"/>
                  </a:cubicBezTo>
                  <a:cubicBezTo>
                    <a:pt x="93" y="36"/>
                    <a:pt x="92" y="36"/>
                    <a:pt x="92" y="36"/>
                  </a:cubicBezTo>
                  <a:cubicBezTo>
                    <a:pt x="91" y="36"/>
                    <a:pt x="90" y="35"/>
                    <a:pt x="90" y="35"/>
                  </a:cubicBezTo>
                  <a:cubicBezTo>
                    <a:pt x="88" y="35"/>
                    <a:pt x="87" y="33"/>
                    <a:pt x="85" y="34"/>
                  </a:cubicBezTo>
                  <a:cubicBezTo>
                    <a:pt x="85" y="33"/>
                    <a:pt x="85" y="33"/>
                    <a:pt x="85" y="33"/>
                  </a:cubicBezTo>
                  <a:cubicBezTo>
                    <a:pt x="85" y="33"/>
                    <a:pt x="85" y="33"/>
                    <a:pt x="85" y="33"/>
                  </a:cubicBezTo>
                  <a:cubicBezTo>
                    <a:pt x="85" y="32"/>
                    <a:pt x="85" y="33"/>
                    <a:pt x="84" y="33"/>
                  </a:cubicBezTo>
                  <a:cubicBezTo>
                    <a:pt x="84" y="33"/>
                    <a:pt x="84" y="32"/>
                    <a:pt x="84" y="32"/>
                  </a:cubicBezTo>
                  <a:cubicBezTo>
                    <a:pt x="84" y="32"/>
                    <a:pt x="83" y="33"/>
                    <a:pt x="83" y="32"/>
                  </a:cubicBezTo>
                  <a:cubicBezTo>
                    <a:pt x="83" y="32"/>
                    <a:pt x="83" y="32"/>
                    <a:pt x="83" y="31"/>
                  </a:cubicBezTo>
                  <a:cubicBezTo>
                    <a:pt x="83" y="32"/>
                    <a:pt x="82" y="33"/>
                    <a:pt x="82" y="32"/>
                  </a:cubicBezTo>
                  <a:cubicBezTo>
                    <a:pt x="82" y="32"/>
                    <a:pt x="82" y="32"/>
                    <a:pt x="82" y="32"/>
                  </a:cubicBezTo>
                  <a:cubicBezTo>
                    <a:pt x="82" y="31"/>
                    <a:pt x="82" y="31"/>
                    <a:pt x="82" y="31"/>
                  </a:cubicBezTo>
                  <a:cubicBezTo>
                    <a:pt x="82" y="31"/>
                    <a:pt x="82" y="30"/>
                    <a:pt x="81" y="30"/>
                  </a:cubicBezTo>
                  <a:cubicBezTo>
                    <a:pt x="81" y="30"/>
                    <a:pt x="79" y="30"/>
                    <a:pt x="79" y="30"/>
                  </a:cubicBezTo>
                  <a:cubicBezTo>
                    <a:pt x="79" y="30"/>
                    <a:pt x="79" y="30"/>
                    <a:pt x="79" y="31"/>
                  </a:cubicBezTo>
                  <a:cubicBezTo>
                    <a:pt x="78" y="30"/>
                    <a:pt x="77" y="30"/>
                    <a:pt x="77" y="30"/>
                  </a:cubicBezTo>
                  <a:cubicBezTo>
                    <a:pt x="77" y="29"/>
                    <a:pt x="77" y="29"/>
                    <a:pt x="77" y="29"/>
                  </a:cubicBezTo>
                  <a:cubicBezTo>
                    <a:pt x="76" y="30"/>
                    <a:pt x="76" y="29"/>
                    <a:pt x="76" y="30"/>
                  </a:cubicBezTo>
                  <a:cubicBezTo>
                    <a:pt x="76" y="30"/>
                    <a:pt x="76" y="29"/>
                    <a:pt x="76" y="29"/>
                  </a:cubicBezTo>
                  <a:cubicBezTo>
                    <a:pt x="76" y="29"/>
                    <a:pt x="76" y="29"/>
                    <a:pt x="75" y="30"/>
                  </a:cubicBezTo>
                  <a:cubicBezTo>
                    <a:pt x="75" y="29"/>
                    <a:pt x="74" y="29"/>
                    <a:pt x="73" y="30"/>
                  </a:cubicBezTo>
                  <a:cubicBezTo>
                    <a:pt x="73" y="30"/>
                    <a:pt x="73" y="29"/>
                    <a:pt x="73" y="29"/>
                  </a:cubicBezTo>
                  <a:cubicBezTo>
                    <a:pt x="71" y="30"/>
                    <a:pt x="69" y="31"/>
                    <a:pt x="67" y="30"/>
                  </a:cubicBezTo>
                  <a:cubicBezTo>
                    <a:pt x="67" y="30"/>
                    <a:pt x="66" y="30"/>
                    <a:pt x="66" y="31"/>
                  </a:cubicBezTo>
                  <a:cubicBezTo>
                    <a:pt x="66" y="30"/>
                    <a:pt x="65" y="30"/>
                    <a:pt x="65" y="30"/>
                  </a:cubicBezTo>
                  <a:cubicBezTo>
                    <a:pt x="65" y="29"/>
                    <a:pt x="65" y="29"/>
                    <a:pt x="65" y="29"/>
                  </a:cubicBezTo>
                  <a:cubicBezTo>
                    <a:pt x="64" y="29"/>
                    <a:pt x="63" y="30"/>
                    <a:pt x="63" y="29"/>
                  </a:cubicBezTo>
                  <a:cubicBezTo>
                    <a:pt x="63" y="28"/>
                    <a:pt x="64" y="29"/>
                    <a:pt x="64" y="29"/>
                  </a:cubicBezTo>
                  <a:cubicBezTo>
                    <a:pt x="64" y="29"/>
                    <a:pt x="64" y="28"/>
                    <a:pt x="65" y="28"/>
                  </a:cubicBezTo>
                  <a:cubicBezTo>
                    <a:pt x="65" y="28"/>
                    <a:pt x="64" y="27"/>
                    <a:pt x="64" y="27"/>
                  </a:cubicBezTo>
                  <a:cubicBezTo>
                    <a:pt x="65" y="27"/>
                    <a:pt x="64" y="25"/>
                    <a:pt x="65" y="25"/>
                  </a:cubicBezTo>
                  <a:cubicBezTo>
                    <a:pt x="65" y="24"/>
                    <a:pt x="66" y="25"/>
                    <a:pt x="66" y="24"/>
                  </a:cubicBezTo>
                  <a:cubicBezTo>
                    <a:pt x="67" y="24"/>
                    <a:pt x="67" y="24"/>
                    <a:pt x="67" y="25"/>
                  </a:cubicBezTo>
                  <a:cubicBezTo>
                    <a:pt x="67" y="25"/>
                    <a:pt x="67" y="24"/>
                    <a:pt x="68" y="24"/>
                  </a:cubicBezTo>
                  <a:cubicBezTo>
                    <a:pt x="68" y="24"/>
                    <a:pt x="67" y="24"/>
                    <a:pt x="67" y="24"/>
                  </a:cubicBezTo>
                  <a:cubicBezTo>
                    <a:pt x="67" y="23"/>
                    <a:pt x="68" y="23"/>
                    <a:pt x="69" y="24"/>
                  </a:cubicBezTo>
                  <a:cubicBezTo>
                    <a:pt x="68" y="25"/>
                    <a:pt x="69" y="25"/>
                    <a:pt x="69" y="25"/>
                  </a:cubicBezTo>
                  <a:cubicBezTo>
                    <a:pt x="69" y="25"/>
                    <a:pt x="69" y="24"/>
                    <a:pt x="69" y="25"/>
                  </a:cubicBezTo>
                  <a:cubicBezTo>
                    <a:pt x="70" y="25"/>
                    <a:pt x="70" y="25"/>
                    <a:pt x="70" y="24"/>
                  </a:cubicBezTo>
                  <a:cubicBezTo>
                    <a:pt x="70" y="24"/>
                    <a:pt x="69" y="25"/>
                    <a:pt x="69" y="23"/>
                  </a:cubicBezTo>
                  <a:cubicBezTo>
                    <a:pt x="69" y="24"/>
                    <a:pt x="70" y="23"/>
                    <a:pt x="70" y="24"/>
                  </a:cubicBezTo>
                  <a:cubicBezTo>
                    <a:pt x="71" y="24"/>
                    <a:pt x="71" y="23"/>
                    <a:pt x="71" y="22"/>
                  </a:cubicBezTo>
                  <a:cubicBezTo>
                    <a:pt x="70" y="22"/>
                    <a:pt x="70" y="23"/>
                    <a:pt x="70" y="22"/>
                  </a:cubicBezTo>
                  <a:cubicBezTo>
                    <a:pt x="70" y="22"/>
                    <a:pt x="70" y="21"/>
                    <a:pt x="70" y="21"/>
                  </a:cubicBezTo>
                  <a:cubicBezTo>
                    <a:pt x="70" y="21"/>
                    <a:pt x="70" y="20"/>
                    <a:pt x="70" y="20"/>
                  </a:cubicBezTo>
                  <a:cubicBezTo>
                    <a:pt x="69" y="21"/>
                    <a:pt x="70" y="21"/>
                    <a:pt x="70" y="22"/>
                  </a:cubicBezTo>
                  <a:cubicBezTo>
                    <a:pt x="70" y="22"/>
                    <a:pt x="69" y="22"/>
                    <a:pt x="69" y="23"/>
                  </a:cubicBezTo>
                  <a:cubicBezTo>
                    <a:pt x="69" y="23"/>
                    <a:pt x="69" y="22"/>
                    <a:pt x="69" y="22"/>
                  </a:cubicBezTo>
                  <a:cubicBezTo>
                    <a:pt x="69" y="22"/>
                    <a:pt x="69" y="22"/>
                    <a:pt x="69" y="22"/>
                  </a:cubicBezTo>
                  <a:cubicBezTo>
                    <a:pt x="69" y="21"/>
                    <a:pt x="68" y="22"/>
                    <a:pt x="68" y="22"/>
                  </a:cubicBezTo>
                  <a:cubicBezTo>
                    <a:pt x="68" y="22"/>
                    <a:pt x="68" y="22"/>
                    <a:pt x="67" y="21"/>
                  </a:cubicBezTo>
                  <a:cubicBezTo>
                    <a:pt x="67" y="21"/>
                    <a:pt x="67" y="23"/>
                    <a:pt x="67" y="22"/>
                  </a:cubicBezTo>
                  <a:cubicBezTo>
                    <a:pt x="66" y="22"/>
                    <a:pt x="66" y="21"/>
                    <a:pt x="66" y="21"/>
                  </a:cubicBezTo>
                  <a:cubicBezTo>
                    <a:pt x="66" y="21"/>
                    <a:pt x="66" y="22"/>
                    <a:pt x="66" y="22"/>
                  </a:cubicBezTo>
                  <a:cubicBezTo>
                    <a:pt x="65" y="22"/>
                    <a:pt x="63" y="22"/>
                    <a:pt x="61" y="22"/>
                  </a:cubicBezTo>
                  <a:cubicBezTo>
                    <a:pt x="61" y="22"/>
                    <a:pt x="61" y="23"/>
                    <a:pt x="61" y="23"/>
                  </a:cubicBezTo>
                  <a:cubicBezTo>
                    <a:pt x="61" y="23"/>
                    <a:pt x="61" y="23"/>
                    <a:pt x="61" y="23"/>
                  </a:cubicBezTo>
                  <a:cubicBezTo>
                    <a:pt x="61" y="24"/>
                    <a:pt x="61" y="25"/>
                    <a:pt x="62" y="26"/>
                  </a:cubicBezTo>
                  <a:cubicBezTo>
                    <a:pt x="61" y="26"/>
                    <a:pt x="61" y="26"/>
                    <a:pt x="61" y="26"/>
                  </a:cubicBezTo>
                  <a:cubicBezTo>
                    <a:pt x="61" y="26"/>
                    <a:pt x="61" y="26"/>
                    <a:pt x="61" y="26"/>
                  </a:cubicBezTo>
                  <a:cubicBezTo>
                    <a:pt x="61" y="25"/>
                    <a:pt x="61" y="24"/>
                    <a:pt x="61" y="24"/>
                  </a:cubicBezTo>
                  <a:cubicBezTo>
                    <a:pt x="61" y="25"/>
                    <a:pt x="61" y="24"/>
                    <a:pt x="61" y="26"/>
                  </a:cubicBezTo>
                  <a:cubicBezTo>
                    <a:pt x="60" y="25"/>
                    <a:pt x="60" y="25"/>
                    <a:pt x="60" y="26"/>
                  </a:cubicBezTo>
                  <a:cubicBezTo>
                    <a:pt x="60" y="27"/>
                    <a:pt x="60" y="26"/>
                    <a:pt x="60" y="26"/>
                  </a:cubicBezTo>
                  <a:cubicBezTo>
                    <a:pt x="61" y="26"/>
                    <a:pt x="61" y="27"/>
                    <a:pt x="62" y="27"/>
                  </a:cubicBezTo>
                  <a:cubicBezTo>
                    <a:pt x="61" y="28"/>
                    <a:pt x="61" y="29"/>
                    <a:pt x="62" y="29"/>
                  </a:cubicBezTo>
                  <a:cubicBezTo>
                    <a:pt x="61" y="29"/>
                    <a:pt x="61" y="30"/>
                    <a:pt x="60" y="31"/>
                  </a:cubicBezTo>
                  <a:cubicBezTo>
                    <a:pt x="60" y="31"/>
                    <a:pt x="60" y="30"/>
                    <a:pt x="60" y="30"/>
                  </a:cubicBezTo>
                  <a:cubicBezTo>
                    <a:pt x="60" y="30"/>
                    <a:pt x="59" y="30"/>
                    <a:pt x="59" y="30"/>
                  </a:cubicBezTo>
                  <a:cubicBezTo>
                    <a:pt x="59" y="30"/>
                    <a:pt x="59" y="30"/>
                    <a:pt x="58" y="30"/>
                  </a:cubicBezTo>
                  <a:cubicBezTo>
                    <a:pt x="58" y="30"/>
                    <a:pt x="58" y="30"/>
                    <a:pt x="57" y="30"/>
                  </a:cubicBezTo>
                  <a:cubicBezTo>
                    <a:pt x="57" y="30"/>
                    <a:pt x="55" y="30"/>
                    <a:pt x="54" y="30"/>
                  </a:cubicBezTo>
                  <a:cubicBezTo>
                    <a:pt x="54" y="30"/>
                    <a:pt x="54" y="29"/>
                    <a:pt x="54" y="31"/>
                  </a:cubicBezTo>
                  <a:cubicBezTo>
                    <a:pt x="53" y="31"/>
                    <a:pt x="53" y="30"/>
                    <a:pt x="53" y="30"/>
                  </a:cubicBezTo>
                  <a:cubicBezTo>
                    <a:pt x="53" y="30"/>
                    <a:pt x="53" y="30"/>
                    <a:pt x="53" y="31"/>
                  </a:cubicBezTo>
                  <a:cubicBezTo>
                    <a:pt x="53" y="31"/>
                    <a:pt x="53" y="30"/>
                    <a:pt x="52" y="30"/>
                  </a:cubicBezTo>
                  <a:cubicBezTo>
                    <a:pt x="52" y="30"/>
                    <a:pt x="52" y="31"/>
                    <a:pt x="51" y="30"/>
                  </a:cubicBezTo>
                  <a:cubicBezTo>
                    <a:pt x="51" y="30"/>
                    <a:pt x="51" y="30"/>
                    <a:pt x="51" y="31"/>
                  </a:cubicBezTo>
                  <a:cubicBezTo>
                    <a:pt x="51" y="30"/>
                    <a:pt x="51" y="30"/>
                    <a:pt x="50" y="30"/>
                  </a:cubicBezTo>
                  <a:cubicBezTo>
                    <a:pt x="50" y="31"/>
                    <a:pt x="50" y="31"/>
                    <a:pt x="50" y="31"/>
                  </a:cubicBezTo>
                  <a:cubicBezTo>
                    <a:pt x="49" y="31"/>
                    <a:pt x="45" y="32"/>
                    <a:pt x="44" y="33"/>
                  </a:cubicBezTo>
                  <a:cubicBezTo>
                    <a:pt x="44" y="33"/>
                    <a:pt x="43" y="34"/>
                    <a:pt x="43" y="34"/>
                  </a:cubicBezTo>
                  <a:cubicBezTo>
                    <a:pt x="43" y="34"/>
                    <a:pt x="42" y="34"/>
                    <a:pt x="42" y="35"/>
                  </a:cubicBezTo>
                  <a:cubicBezTo>
                    <a:pt x="42" y="35"/>
                    <a:pt x="42" y="36"/>
                    <a:pt x="42" y="36"/>
                  </a:cubicBezTo>
                  <a:cubicBezTo>
                    <a:pt x="42" y="36"/>
                    <a:pt x="42" y="36"/>
                    <a:pt x="41" y="36"/>
                  </a:cubicBezTo>
                  <a:cubicBezTo>
                    <a:pt x="40" y="36"/>
                    <a:pt x="40" y="37"/>
                    <a:pt x="39" y="37"/>
                  </a:cubicBezTo>
                  <a:cubicBezTo>
                    <a:pt x="39" y="37"/>
                    <a:pt x="39" y="37"/>
                    <a:pt x="39" y="37"/>
                  </a:cubicBezTo>
                  <a:cubicBezTo>
                    <a:pt x="39" y="37"/>
                    <a:pt x="39" y="38"/>
                    <a:pt x="39" y="38"/>
                  </a:cubicBezTo>
                  <a:cubicBezTo>
                    <a:pt x="39" y="38"/>
                    <a:pt x="38" y="38"/>
                    <a:pt x="38" y="38"/>
                  </a:cubicBezTo>
                  <a:cubicBezTo>
                    <a:pt x="38" y="38"/>
                    <a:pt x="38" y="38"/>
                    <a:pt x="38" y="39"/>
                  </a:cubicBezTo>
                  <a:cubicBezTo>
                    <a:pt x="38" y="39"/>
                    <a:pt x="37" y="38"/>
                    <a:pt x="37" y="38"/>
                  </a:cubicBezTo>
                  <a:cubicBezTo>
                    <a:pt x="37" y="38"/>
                    <a:pt x="38" y="39"/>
                    <a:pt x="37" y="39"/>
                  </a:cubicBezTo>
                  <a:cubicBezTo>
                    <a:pt x="37" y="39"/>
                    <a:pt x="37" y="39"/>
                    <a:pt x="37" y="39"/>
                  </a:cubicBezTo>
                  <a:cubicBezTo>
                    <a:pt x="37" y="39"/>
                    <a:pt x="37" y="40"/>
                    <a:pt x="37" y="40"/>
                  </a:cubicBezTo>
                  <a:cubicBezTo>
                    <a:pt x="37" y="40"/>
                    <a:pt x="36" y="41"/>
                    <a:pt x="36" y="41"/>
                  </a:cubicBezTo>
                  <a:cubicBezTo>
                    <a:pt x="36" y="41"/>
                    <a:pt x="36" y="42"/>
                    <a:pt x="36" y="42"/>
                  </a:cubicBezTo>
                  <a:cubicBezTo>
                    <a:pt x="36" y="41"/>
                    <a:pt x="36" y="41"/>
                    <a:pt x="36" y="41"/>
                  </a:cubicBezTo>
                  <a:cubicBezTo>
                    <a:pt x="35" y="41"/>
                    <a:pt x="36" y="42"/>
                    <a:pt x="36" y="42"/>
                  </a:cubicBezTo>
                  <a:cubicBezTo>
                    <a:pt x="36" y="42"/>
                    <a:pt x="36" y="42"/>
                    <a:pt x="36" y="42"/>
                  </a:cubicBezTo>
                  <a:cubicBezTo>
                    <a:pt x="37" y="42"/>
                    <a:pt x="36" y="42"/>
                    <a:pt x="35" y="42"/>
                  </a:cubicBezTo>
                  <a:cubicBezTo>
                    <a:pt x="36" y="42"/>
                    <a:pt x="36" y="42"/>
                    <a:pt x="35" y="42"/>
                  </a:cubicBezTo>
                  <a:cubicBezTo>
                    <a:pt x="35" y="42"/>
                    <a:pt x="36" y="43"/>
                    <a:pt x="35" y="43"/>
                  </a:cubicBezTo>
                  <a:cubicBezTo>
                    <a:pt x="35" y="43"/>
                    <a:pt x="35" y="43"/>
                    <a:pt x="35" y="43"/>
                  </a:cubicBezTo>
                  <a:cubicBezTo>
                    <a:pt x="35" y="44"/>
                    <a:pt x="35" y="45"/>
                    <a:pt x="34" y="45"/>
                  </a:cubicBezTo>
                  <a:cubicBezTo>
                    <a:pt x="34" y="45"/>
                    <a:pt x="34" y="46"/>
                    <a:pt x="34" y="46"/>
                  </a:cubicBezTo>
                  <a:cubicBezTo>
                    <a:pt x="34" y="46"/>
                    <a:pt x="34" y="46"/>
                    <a:pt x="34" y="46"/>
                  </a:cubicBezTo>
                  <a:cubicBezTo>
                    <a:pt x="34" y="46"/>
                    <a:pt x="34" y="47"/>
                    <a:pt x="34" y="47"/>
                  </a:cubicBezTo>
                  <a:cubicBezTo>
                    <a:pt x="34" y="47"/>
                    <a:pt x="33" y="47"/>
                    <a:pt x="33" y="47"/>
                  </a:cubicBezTo>
                  <a:cubicBezTo>
                    <a:pt x="33" y="47"/>
                    <a:pt x="33" y="47"/>
                    <a:pt x="33" y="47"/>
                  </a:cubicBezTo>
                  <a:cubicBezTo>
                    <a:pt x="32" y="47"/>
                    <a:pt x="33" y="48"/>
                    <a:pt x="33" y="48"/>
                  </a:cubicBezTo>
                  <a:cubicBezTo>
                    <a:pt x="33" y="48"/>
                    <a:pt x="33" y="48"/>
                    <a:pt x="33" y="48"/>
                  </a:cubicBezTo>
                  <a:cubicBezTo>
                    <a:pt x="32" y="48"/>
                    <a:pt x="33" y="48"/>
                    <a:pt x="33" y="48"/>
                  </a:cubicBezTo>
                  <a:cubicBezTo>
                    <a:pt x="33" y="49"/>
                    <a:pt x="32" y="49"/>
                    <a:pt x="32" y="49"/>
                  </a:cubicBezTo>
                  <a:cubicBezTo>
                    <a:pt x="32" y="49"/>
                    <a:pt x="33" y="50"/>
                    <a:pt x="32" y="51"/>
                  </a:cubicBezTo>
                  <a:cubicBezTo>
                    <a:pt x="32" y="51"/>
                    <a:pt x="32" y="52"/>
                    <a:pt x="32" y="52"/>
                  </a:cubicBezTo>
                  <a:cubicBezTo>
                    <a:pt x="32" y="52"/>
                    <a:pt x="32" y="53"/>
                    <a:pt x="32" y="53"/>
                  </a:cubicBezTo>
                  <a:cubicBezTo>
                    <a:pt x="32" y="53"/>
                    <a:pt x="32" y="54"/>
                    <a:pt x="32" y="55"/>
                  </a:cubicBezTo>
                  <a:cubicBezTo>
                    <a:pt x="32" y="55"/>
                    <a:pt x="32" y="56"/>
                    <a:pt x="32" y="56"/>
                  </a:cubicBezTo>
                  <a:cubicBezTo>
                    <a:pt x="31" y="56"/>
                    <a:pt x="31" y="56"/>
                    <a:pt x="31" y="57"/>
                  </a:cubicBezTo>
                  <a:cubicBezTo>
                    <a:pt x="31" y="57"/>
                    <a:pt x="31" y="57"/>
                    <a:pt x="31" y="56"/>
                  </a:cubicBezTo>
                  <a:cubicBezTo>
                    <a:pt x="32" y="57"/>
                    <a:pt x="32" y="58"/>
                    <a:pt x="31" y="58"/>
                  </a:cubicBezTo>
                  <a:cubicBezTo>
                    <a:pt x="31" y="58"/>
                    <a:pt x="31" y="58"/>
                    <a:pt x="31" y="58"/>
                  </a:cubicBezTo>
                  <a:cubicBezTo>
                    <a:pt x="31" y="59"/>
                    <a:pt x="32" y="59"/>
                    <a:pt x="32" y="59"/>
                  </a:cubicBezTo>
                  <a:cubicBezTo>
                    <a:pt x="31" y="59"/>
                    <a:pt x="31" y="59"/>
                    <a:pt x="31" y="59"/>
                  </a:cubicBezTo>
                  <a:cubicBezTo>
                    <a:pt x="31" y="59"/>
                    <a:pt x="30" y="59"/>
                    <a:pt x="30" y="59"/>
                  </a:cubicBezTo>
                  <a:cubicBezTo>
                    <a:pt x="29" y="59"/>
                    <a:pt x="30" y="59"/>
                    <a:pt x="30" y="59"/>
                  </a:cubicBezTo>
                  <a:cubicBezTo>
                    <a:pt x="30" y="59"/>
                    <a:pt x="29" y="59"/>
                    <a:pt x="29" y="59"/>
                  </a:cubicBezTo>
                  <a:cubicBezTo>
                    <a:pt x="29" y="59"/>
                    <a:pt x="29" y="59"/>
                    <a:pt x="29" y="60"/>
                  </a:cubicBezTo>
                  <a:cubicBezTo>
                    <a:pt x="28" y="59"/>
                    <a:pt x="27" y="60"/>
                    <a:pt x="28" y="60"/>
                  </a:cubicBezTo>
                  <a:cubicBezTo>
                    <a:pt x="29" y="60"/>
                    <a:pt x="29" y="60"/>
                    <a:pt x="31" y="60"/>
                  </a:cubicBezTo>
                  <a:cubicBezTo>
                    <a:pt x="31" y="60"/>
                    <a:pt x="31" y="60"/>
                    <a:pt x="32" y="60"/>
                  </a:cubicBezTo>
                  <a:cubicBezTo>
                    <a:pt x="31" y="61"/>
                    <a:pt x="31" y="60"/>
                    <a:pt x="30" y="61"/>
                  </a:cubicBezTo>
                  <a:cubicBezTo>
                    <a:pt x="30" y="61"/>
                    <a:pt x="32" y="61"/>
                    <a:pt x="31" y="61"/>
                  </a:cubicBezTo>
                  <a:cubicBezTo>
                    <a:pt x="32" y="61"/>
                    <a:pt x="31" y="61"/>
                    <a:pt x="30" y="61"/>
                  </a:cubicBezTo>
                  <a:cubicBezTo>
                    <a:pt x="30" y="62"/>
                    <a:pt x="30" y="62"/>
                    <a:pt x="32" y="62"/>
                  </a:cubicBezTo>
                  <a:cubicBezTo>
                    <a:pt x="32" y="62"/>
                    <a:pt x="32" y="62"/>
                    <a:pt x="32" y="62"/>
                  </a:cubicBezTo>
                  <a:cubicBezTo>
                    <a:pt x="31" y="63"/>
                    <a:pt x="32" y="63"/>
                    <a:pt x="30" y="63"/>
                  </a:cubicBezTo>
                  <a:cubicBezTo>
                    <a:pt x="30" y="63"/>
                    <a:pt x="30" y="63"/>
                    <a:pt x="31" y="63"/>
                  </a:cubicBezTo>
                  <a:cubicBezTo>
                    <a:pt x="32" y="62"/>
                    <a:pt x="32" y="62"/>
                    <a:pt x="32" y="62"/>
                  </a:cubicBezTo>
                  <a:cubicBezTo>
                    <a:pt x="30" y="62"/>
                    <a:pt x="31" y="63"/>
                    <a:pt x="30" y="63"/>
                  </a:cubicBezTo>
                  <a:cubicBezTo>
                    <a:pt x="30" y="62"/>
                    <a:pt x="30" y="62"/>
                    <a:pt x="30" y="62"/>
                  </a:cubicBezTo>
                  <a:cubicBezTo>
                    <a:pt x="29" y="62"/>
                    <a:pt x="29" y="62"/>
                    <a:pt x="28" y="62"/>
                  </a:cubicBezTo>
                  <a:cubicBezTo>
                    <a:pt x="28" y="63"/>
                    <a:pt x="29" y="63"/>
                    <a:pt x="29" y="63"/>
                  </a:cubicBezTo>
                  <a:cubicBezTo>
                    <a:pt x="27" y="63"/>
                    <a:pt x="26" y="62"/>
                    <a:pt x="26" y="62"/>
                  </a:cubicBezTo>
                  <a:cubicBezTo>
                    <a:pt x="25" y="62"/>
                    <a:pt x="26" y="62"/>
                    <a:pt x="25" y="61"/>
                  </a:cubicBezTo>
                  <a:cubicBezTo>
                    <a:pt x="26" y="61"/>
                    <a:pt x="26" y="61"/>
                    <a:pt x="27" y="61"/>
                  </a:cubicBezTo>
                  <a:cubicBezTo>
                    <a:pt x="27" y="61"/>
                    <a:pt x="25" y="61"/>
                    <a:pt x="25" y="60"/>
                  </a:cubicBezTo>
                  <a:cubicBezTo>
                    <a:pt x="25" y="60"/>
                    <a:pt x="25" y="60"/>
                    <a:pt x="26" y="60"/>
                  </a:cubicBezTo>
                  <a:cubicBezTo>
                    <a:pt x="26" y="60"/>
                    <a:pt x="25" y="60"/>
                    <a:pt x="25" y="60"/>
                  </a:cubicBezTo>
                  <a:cubicBezTo>
                    <a:pt x="25" y="59"/>
                    <a:pt x="26" y="59"/>
                    <a:pt x="26" y="59"/>
                  </a:cubicBezTo>
                  <a:cubicBezTo>
                    <a:pt x="25" y="58"/>
                    <a:pt x="25" y="59"/>
                    <a:pt x="24" y="59"/>
                  </a:cubicBezTo>
                  <a:cubicBezTo>
                    <a:pt x="25" y="59"/>
                    <a:pt x="24" y="58"/>
                    <a:pt x="25" y="58"/>
                  </a:cubicBezTo>
                  <a:cubicBezTo>
                    <a:pt x="25" y="58"/>
                    <a:pt x="24" y="58"/>
                    <a:pt x="24" y="58"/>
                  </a:cubicBezTo>
                  <a:cubicBezTo>
                    <a:pt x="24" y="58"/>
                    <a:pt x="24" y="57"/>
                    <a:pt x="24" y="57"/>
                  </a:cubicBezTo>
                  <a:cubicBezTo>
                    <a:pt x="23" y="57"/>
                    <a:pt x="24" y="57"/>
                    <a:pt x="24" y="58"/>
                  </a:cubicBezTo>
                  <a:cubicBezTo>
                    <a:pt x="23" y="58"/>
                    <a:pt x="23" y="58"/>
                    <a:pt x="22" y="58"/>
                  </a:cubicBezTo>
                  <a:cubicBezTo>
                    <a:pt x="22" y="58"/>
                    <a:pt x="23" y="58"/>
                    <a:pt x="23" y="59"/>
                  </a:cubicBezTo>
                  <a:cubicBezTo>
                    <a:pt x="23" y="59"/>
                    <a:pt x="22" y="59"/>
                    <a:pt x="22" y="60"/>
                  </a:cubicBezTo>
                  <a:cubicBezTo>
                    <a:pt x="22" y="60"/>
                    <a:pt x="23" y="60"/>
                    <a:pt x="23" y="60"/>
                  </a:cubicBezTo>
                  <a:cubicBezTo>
                    <a:pt x="22" y="60"/>
                    <a:pt x="22" y="61"/>
                    <a:pt x="22" y="61"/>
                  </a:cubicBezTo>
                  <a:cubicBezTo>
                    <a:pt x="22" y="62"/>
                    <a:pt x="22" y="61"/>
                    <a:pt x="23" y="61"/>
                  </a:cubicBezTo>
                  <a:cubicBezTo>
                    <a:pt x="24" y="62"/>
                    <a:pt x="22" y="63"/>
                    <a:pt x="23" y="63"/>
                  </a:cubicBezTo>
                  <a:cubicBezTo>
                    <a:pt x="23" y="63"/>
                    <a:pt x="22" y="63"/>
                    <a:pt x="22" y="64"/>
                  </a:cubicBezTo>
                  <a:cubicBezTo>
                    <a:pt x="21" y="64"/>
                    <a:pt x="23" y="63"/>
                    <a:pt x="22" y="63"/>
                  </a:cubicBezTo>
                  <a:cubicBezTo>
                    <a:pt x="21" y="63"/>
                    <a:pt x="20" y="64"/>
                    <a:pt x="19" y="64"/>
                  </a:cubicBezTo>
                  <a:cubicBezTo>
                    <a:pt x="20" y="65"/>
                    <a:pt x="21" y="64"/>
                    <a:pt x="21" y="64"/>
                  </a:cubicBezTo>
                  <a:cubicBezTo>
                    <a:pt x="22" y="64"/>
                    <a:pt x="21" y="65"/>
                    <a:pt x="23" y="65"/>
                  </a:cubicBezTo>
                  <a:cubicBezTo>
                    <a:pt x="23" y="65"/>
                    <a:pt x="22" y="65"/>
                    <a:pt x="22" y="65"/>
                  </a:cubicBezTo>
                  <a:cubicBezTo>
                    <a:pt x="23" y="65"/>
                    <a:pt x="23" y="66"/>
                    <a:pt x="23" y="66"/>
                  </a:cubicBezTo>
                  <a:cubicBezTo>
                    <a:pt x="22" y="66"/>
                    <a:pt x="22" y="66"/>
                    <a:pt x="22" y="66"/>
                  </a:cubicBezTo>
                  <a:cubicBezTo>
                    <a:pt x="21" y="66"/>
                    <a:pt x="21" y="66"/>
                    <a:pt x="21" y="67"/>
                  </a:cubicBezTo>
                  <a:cubicBezTo>
                    <a:pt x="21" y="67"/>
                    <a:pt x="22" y="67"/>
                    <a:pt x="22" y="67"/>
                  </a:cubicBezTo>
                  <a:cubicBezTo>
                    <a:pt x="22" y="67"/>
                    <a:pt x="23" y="68"/>
                    <a:pt x="22" y="68"/>
                  </a:cubicBezTo>
                  <a:cubicBezTo>
                    <a:pt x="21" y="68"/>
                    <a:pt x="23" y="68"/>
                    <a:pt x="22" y="67"/>
                  </a:cubicBezTo>
                  <a:cubicBezTo>
                    <a:pt x="20" y="68"/>
                    <a:pt x="22" y="68"/>
                    <a:pt x="21" y="68"/>
                  </a:cubicBezTo>
                  <a:cubicBezTo>
                    <a:pt x="22" y="68"/>
                    <a:pt x="22" y="68"/>
                    <a:pt x="22" y="68"/>
                  </a:cubicBezTo>
                  <a:cubicBezTo>
                    <a:pt x="22" y="70"/>
                    <a:pt x="22" y="70"/>
                    <a:pt x="22" y="70"/>
                  </a:cubicBezTo>
                  <a:cubicBezTo>
                    <a:pt x="22" y="70"/>
                    <a:pt x="23" y="69"/>
                    <a:pt x="21" y="69"/>
                  </a:cubicBezTo>
                  <a:cubicBezTo>
                    <a:pt x="21" y="69"/>
                    <a:pt x="22" y="70"/>
                    <a:pt x="22" y="70"/>
                  </a:cubicBezTo>
                  <a:cubicBezTo>
                    <a:pt x="23" y="70"/>
                    <a:pt x="22" y="71"/>
                    <a:pt x="22" y="71"/>
                  </a:cubicBezTo>
                  <a:cubicBezTo>
                    <a:pt x="22" y="72"/>
                    <a:pt x="22" y="71"/>
                    <a:pt x="22" y="71"/>
                  </a:cubicBezTo>
                  <a:cubicBezTo>
                    <a:pt x="21" y="71"/>
                    <a:pt x="22" y="72"/>
                    <a:pt x="22" y="72"/>
                  </a:cubicBezTo>
                  <a:cubicBezTo>
                    <a:pt x="21" y="72"/>
                    <a:pt x="21" y="73"/>
                    <a:pt x="22" y="74"/>
                  </a:cubicBezTo>
                  <a:cubicBezTo>
                    <a:pt x="22" y="73"/>
                    <a:pt x="22" y="73"/>
                    <a:pt x="22" y="72"/>
                  </a:cubicBezTo>
                  <a:cubicBezTo>
                    <a:pt x="23" y="72"/>
                    <a:pt x="22" y="73"/>
                    <a:pt x="22" y="73"/>
                  </a:cubicBezTo>
                  <a:cubicBezTo>
                    <a:pt x="22" y="73"/>
                    <a:pt x="22" y="74"/>
                    <a:pt x="23" y="74"/>
                  </a:cubicBezTo>
                  <a:cubicBezTo>
                    <a:pt x="22" y="75"/>
                    <a:pt x="23" y="75"/>
                    <a:pt x="22" y="76"/>
                  </a:cubicBezTo>
                  <a:cubicBezTo>
                    <a:pt x="22" y="77"/>
                    <a:pt x="23" y="76"/>
                    <a:pt x="23" y="77"/>
                  </a:cubicBezTo>
                  <a:cubicBezTo>
                    <a:pt x="23" y="77"/>
                    <a:pt x="23" y="77"/>
                    <a:pt x="22" y="77"/>
                  </a:cubicBezTo>
                  <a:cubicBezTo>
                    <a:pt x="23" y="78"/>
                    <a:pt x="21" y="79"/>
                    <a:pt x="22" y="79"/>
                  </a:cubicBezTo>
                  <a:cubicBezTo>
                    <a:pt x="21" y="80"/>
                    <a:pt x="21" y="79"/>
                    <a:pt x="21" y="79"/>
                  </a:cubicBezTo>
                  <a:cubicBezTo>
                    <a:pt x="21" y="80"/>
                    <a:pt x="20" y="80"/>
                    <a:pt x="20" y="80"/>
                  </a:cubicBezTo>
                  <a:cubicBezTo>
                    <a:pt x="20" y="80"/>
                    <a:pt x="21" y="80"/>
                    <a:pt x="21" y="80"/>
                  </a:cubicBezTo>
                  <a:cubicBezTo>
                    <a:pt x="22" y="80"/>
                    <a:pt x="22" y="81"/>
                    <a:pt x="22" y="81"/>
                  </a:cubicBezTo>
                  <a:cubicBezTo>
                    <a:pt x="23" y="81"/>
                    <a:pt x="23" y="81"/>
                    <a:pt x="23" y="81"/>
                  </a:cubicBezTo>
                  <a:cubicBezTo>
                    <a:pt x="24" y="81"/>
                    <a:pt x="23" y="82"/>
                    <a:pt x="23" y="82"/>
                  </a:cubicBezTo>
                  <a:cubicBezTo>
                    <a:pt x="23" y="82"/>
                    <a:pt x="22" y="82"/>
                    <a:pt x="22" y="82"/>
                  </a:cubicBezTo>
                  <a:cubicBezTo>
                    <a:pt x="21" y="82"/>
                    <a:pt x="22" y="82"/>
                    <a:pt x="22" y="82"/>
                  </a:cubicBezTo>
                  <a:cubicBezTo>
                    <a:pt x="21" y="82"/>
                    <a:pt x="21" y="82"/>
                    <a:pt x="21" y="82"/>
                  </a:cubicBezTo>
                  <a:cubicBezTo>
                    <a:pt x="21" y="83"/>
                    <a:pt x="22" y="82"/>
                    <a:pt x="23" y="82"/>
                  </a:cubicBezTo>
                  <a:cubicBezTo>
                    <a:pt x="22" y="83"/>
                    <a:pt x="22" y="83"/>
                    <a:pt x="22" y="84"/>
                  </a:cubicBezTo>
                  <a:cubicBezTo>
                    <a:pt x="21" y="84"/>
                    <a:pt x="21" y="84"/>
                    <a:pt x="21" y="84"/>
                  </a:cubicBezTo>
                  <a:cubicBezTo>
                    <a:pt x="21" y="85"/>
                    <a:pt x="23" y="85"/>
                    <a:pt x="22" y="85"/>
                  </a:cubicBezTo>
                  <a:cubicBezTo>
                    <a:pt x="22" y="85"/>
                    <a:pt x="22" y="86"/>
                    <a:pt x="21" y="86"/>
                  </a:cubicBezTo>
                  <a:cubicBezTo>
                    <a:pt x="21" y="86"/>
                    <a:pt x="20" y="86"/>
                    <a:pt x="20" y="86"/>
                  </a:cubicBezTo>
                  <a:cubicBezTo>
                    <a:pt x="21" y="87"/>
                    <a:pt x="21" y="86"/>
                    <a:pt x="22" y="86"/>
                  </a:cubicBezTo>
                  <a:cubicBezTo>
                    <a:pt x="23" y="86"/>
                    <a:pt x="21" y="86"/>
                    <a:pt x="22" y="87"/>
                  </a:cubicBezTo>
                  <a:cubicBezTo>
                    <a:pt x="22" y="87"/>
                    <a:pt x="22" y="86"/>
                    <a:pt x="22" y="86"/>
                  </a:cubicBezTo>
                  <a:cubicBezTo>
                    <a:pt x="23" y="86"/>
                    <a:pt x="22" y="87"/>
                    <a:pt x="22" y="87"/>
                  </a:cubicBezTo>
                  <a:cubicBezTo>
                    <a:pt x="22" y="88"/>
                    <a:pt x="22" y="88"/>
                    <a:pt x="23" y="88"/>
                  </a:cubicBezTo>
                  <a:cubicBezTo>
                    <a:pt x="23" y="88"/>
                    <a:pt x="22" y="89"/>
                    <a:pt x="23" y="89"/>
                  </a:cubicBezTo>
                  <a:cubicBezTo>
                    <a:pt x="22" y="89"/>
                    <a:pt x="22" y="89"/>
                    <a:pt x="22" y="89"/>
                  </a:cubicBezTo>
                  <a:cubicBezTo>
                    <a:pt x="22" y="90"/>
                    <a:pt x="23" y="89"/>
                    <a:pt x="22" y="90"/>
                  </a:cubicBezTo>
                  <a:cubicBezTo>
                    <a:pt x="21" y="90"/>
                    <a:pt x="22" y="90"/>
                    <a:pt x="21" y="90"/>
                  </a:cubicBezTo>
                  <a:cubicBezTo>
                    <a:pt x="21" y="91"/>
                    <a:pt x="22" y="90"/>
                    <a:pt x="22" y="90"/>
                  </a:cubicBezTo>
                  <a:cubicBezTo>
                    <a:pt x="23" y="90"/>
                    <a:pt x="22" y="89"/>
                    <a:pt x="24" y="89"/>
                  </a:cubicBezTo>
                  <a:cubicBezTo>
                    <a:pt x="23" y="89"/>
                    <a:pt x="24" y="89"/>
                    <a:pt x="24" y="90"/>
                  </a:cubicBezTo>
                  <a:cubicBezTo>
                    <a:pt x="23" y="90"/>
                    <a:pt x="23" y="90"/>
                    <a:pt x="23" y="90"/>
                  </a:cubicBezTo>
                  <a:cubicBezTo>
                    <a:pt x="22" y="90"/>
                    <a:pt x="22" y="91"/>
                    <a:pt x="22" y="92"/>
                  </a:cubicBezTo>
                  <a:cubicBezTo>
                    <a:pt x="22" y="92"/>
                    <a:pt x="22" y="91"/>
                    <a:pt x="23" y="91"/>
                  </a:cubicBezTo>
                  <a:cubicBezTo>
                    <a:pt x="23" y="91"/>
                    <a:pt x="22" y="92"/>
                    <a:pt x="22" y="92"/>
                  </a:cubicBezTo>
                  <a:cubicBezTo>
                    <a:pt x="21" y="93"/>
                    <a:pt x="21" y="93"/>
                    <a:pt x="21" y="93"/>
                  </a:cubicBezTo>
                  <a:cubicBezTo>
                    <a:pt x="21" y="93"/>
                    <a:pt x="21" y="93"/>
                    <a:pt x="21" y="93"/>
                  </a:cubicBezTo>
                  <a:cubicBezTo>
                    <a:pt x="21" y="94"/>
                    <a:pt x="20" y="95"/>
                    <a:pt x="22" y="94"/>
                  </a:cubicBezTo>
                  <a:cubicBezTo>
                    <a:pt x="22" y="94"/>
                    <a:pt x="23" y="93"/>
                    <a:pt x="23" y="93"/>
                  </a:cubicBezTo>
                  <a:cubicBezTo>
                    <a:pt x="24" y="93"/>
                    <a:pt x="23" y="92"/>
                    <a:pt x="23" y="92"/>
                  </a:cubicBezTo>
                  <a:cubicBezTo>
                    <a:pt x="24" y="91"/>
                    <a:pt x="24" y="92"/>
                    <a:pt x="24" y="92"/>
                  </a:cubicBezTo>
                  <a:cubicBezTo>
                    <a:pt x="24" y="92"/>
                    <a:pt x="24" y="93"/>
                    <a:pt x="24" y="93"/>
                  </a:cubicBezTo>
                  <a:cubicBezTo>
                    <a:pt x="22" y="94"/>
                    <a:pt x="22" y="94"/>
                    <a:pt x="22" y="94"/>
                  </a:cubicBezTo>
                  <a:cubicBezTo>
                    <a:pt x="22" y="95"/>
                    <a:pt x="23" y="94"/>
                    <a:pt x="24" y="94"/>
                  </a:cubicBezTo>
                  <a:cubicBezTo>
                    <a:pt x="24" y="94"/>
                    <a:pt x="24" y="94"/>
                    <a:pt x="24" y="94"/>
                  </a:cubicBezTo>
                  <a:cubicBezTo>
                    <a:pt x="24" y="95"/>
                    <a:pt x="23" y="95"/>
                    <a:pt x="23" y="95"/>
                  </a:cubicBezTo>
                  <a:cubicBezTo>
                    <a:pt x="23" y="95"/>
                    <a:pt x="23" y="96"/>
                    <a:pt x="23" y="96"/>
                  </a:cubicBezTo>
                  <a:cubicBezTo>
                    <a:pt x="23" y="97"/>
                    <a:pt x="23" y="97"/>
                    <a:pt x="22" y="97"/>
                  </a:cubicBezTo>
                  <a:cubicBezTo>
                    <a:pt x="22" y="98"/>
                    <a:pt x="22" y="98"/>
                    <a:pt x="22" y="100"/>
                  </a:cubicBezTo>
                  <a:cubicBezTo>
                    <a:pt x="23" y="99"/>
                    <a:pt x="24" y="99"/>
                    <a:pt x="23" y="100"/>
                  </a:cubicBezTo>
                  <a:cubicBezTo>
                    <a:pt x="25" y="99"/>
                    <a:pt x="23" y="99"/>
                    <a:pt x="24" y="98"/>
                  </a:cubicBezTo>
                  <a:cubicBezTo>
                    <a:pt x="25" y="98"/>
                    <a:pt x="24" y="99"/>
                    <a:pt x="24" y="99"/>
                  </a:cubicBezTo>
                  <a:cubicBezTo>
                    <a:pt x="24" y="100"/>
                    <a:pt x="24" y="100"/>
                    <a:pt x="24" y="100"/>
                  </a:cubicBezTo>
                  <a:cubicBezTo>
                    <a:pt x="24" y="100"/>
                    <a:pt x="23" y="100"/>
                    <a:pt x="22" y="101"/>
                  </a:cubicBezTo>
                  <a:cubicBezTo>
                    <a:pt x="22" y="102"/>
                    <a:pt x="23" y="100"/>
                    <a:pt x="23" y="101"/>
                  </a:cubicBezTo>
                  <a:cubicBezTo>
                    <a:pt x="24" y="101"/>
                    <a:pt x="22" y="102"/>
                    <a:pt x="22" y="102"/>
                  </a:cubicBezTo>
                  <a:cubicBezTo>
                    <a:pt x="23" y="103"/>
                    <a:pt x="23" y="101"/>
                    <a:pt x="24" y="101"/>
                  </a:cubicBezTo>
                  <a:cubicBezTo>
                    <a:pt x="23" y="102"/>
                    <a:pt x="25" y="102"/>
                    <a:pt x="23" y="102"/>
                  </a:cubicBezTo>
                  <a:cubicBezTo>
                    <a:pt x="24" y="102"/>
                    <a:pt x="24" y="103"/>
                    <a:pt x="24" y="104"/>
                  </a:cubicBezTo>
                  <a:cubicBezTo>
                    <a:pt x="25" y="103"/>
                    <a:pt x="24" y="103"/>
                    <a:pt x="25" y="102"/>
                  </a:cubicBezTo>
                  <a:cubicBezTo>
                    <a:pt x="26" y="101"/>
                    <a:pt x="25" y="102"/>
                    <a:pt x="25" y="103"/>
                  </a:cubicBezTo>
                  <a:cubicBezTo>
                    <a:pt x="25" y="103"/>
                    <a:pt x="25" y="102"/>
                    <a:pt x="26" y="103"/>
                  </a:cubicBezTo>
                  <a:cubicBezTo>
                    <a:pt x="26" y="103"/>
                    <a:pt x="26" y="103"/>
                    <a:pt x="26" y="103"/>
                  </a:cubicBezTo>
                  <a:cubicBezTo>
                    <a:pt x="25" y="103"/>
                    <a:pt x="25" y="104"/>
                    <a:pt x="25" y="104"/>
                  </a:cubicBezTo>
                  <a:cubicBezTo>
                    <a:pt x="25" y="104"/>
                    <a:pt x="25" y="103"/>
                    <a:pt x="25" y="103"/>
                  </a:cubicBezTo>
                  <a:cubicBezTo>
                    <a:pt x="24" y="104"/>
                    <a:pt x="24" y="104"/>
                    <a:pt x="24" y="104"/>
                  </a:cubicBezTo>
                  <a:cubicBezTo>
                    <a:pt x="24" y="104"/>
                    <a:pt x="24" y="104"/>
                    <a:pt x="24" y="104"/>
                  </a:cubicBezTo>
                  <a:cubicBezTo>
                    <a:pt x="23" y="105"/>
                    <a:pt x="23" y="105"/>
                    <a:pt x="23" y="106"/>
                  </a:cubicBezTo>
                  <a:cubicBezTo>
                    <a:pt x="23" y="106"/>
                    <a:pt x="24" y="105"/>
                    <a:pt x="24" y="105"/>
                  </a:cubicBezTo>
                  <a:cubicBezTo>
                    <a:pt x="25" y="104"/>
                    <a:pt x="25" y="103"/>
                    <a:pt x="26" y="103"/>
                  </a:cubicBezTo>
                  <a:cubicBezTo>
                    <a:pt x="26" y="103"/>
                    <a:pt x="25" y="103"/>
                    <a:pt x="25" y="104"/>
                  </a:cubicBezTo>
                  <a:cubicBezTo>
                    <a:pt x="25" y="104"/>
                    <a:pt x="25" y="104"/>
                    <a:pt x="25" y="104"/>
                  </a:cubicBezTo>
                  <a:cubicBezTo>
                    <a:pt x="25" y="104"/>
                    <a:pt x="25" y="104"/>
                    <a:pt x="25" y="104"/>
                  </a:cubicBezTo>
                  <a:cubicBezTo>
                    <a:pt x="25" y="104"/>
                    <a:pt x="25" y="104"/>
                    <a:pt x="25" y="104"/>
                  </a:cubicBezTo>
                  <a:cubicBezTo>
                    <a:pt x="25" y="104"/>
                    <a:pt x="26" y="104"/>
                    <a:pt x="26" y="105"/>
                  </a:cubicBezTo>
                  <a:cubicBezTo>
                    <a:pt x="25" y="106"/>
                    <a:pt x="26" y="104"/>
                    <a:pt x="24" y="106"/>
                  </a:cubicBezTo>
                  <a:cubicBezTo>
                    <a:pt x="24" y="107"/>
                    <a:pt x="25" y="106"/>
                    <a:pt x="25" y="106"/>
                  </a:cubicBezTo>
                  <a:cubicBezTo>
                    <a:pt x="25" y="106"/>
                    <a:pt x="26" y="105"/>
                    <a:pt x="25" y="105"/>
                  </a:cubicBezTo>
                  <a:cubicBezTo>
                    <a:pt x="26" y="104"/>
                    <a:pt x="26" y="106"/>
                    <a:pt x="27" y="104"/>
                  </a:cubicBezTo>
                  <a:cubicBezTo>
                    <a:pt x="27" y="104"/>
                    <a:pt x="28" y="103"/>
                    <a:pt x="28" y="104"/>
                  </a:cubicBezTo>
                  <a:cubicBezTo>
                    <a:pt x="29" y="103"/>
                    <a:pt x="29" y="103"/>
                    <a:pt x="30" y="103"/>
                  </a:cubicBezTo>
                  <a:cubicBezTo>
                    <a:pt x="31" y="103"/>
                    <a:pt x="31" y="103"/>
                    <a:pt x="31" y="103"/>
                  </a:cubicBezTo>
                  <a:cubicBezTo>
                    <a:pt x="31" y="103"/>
                    <a:pt x="32" y="103"/>
                    <a:pt x="32" y="103"/>
                  </a:cubicBezTo>
                  <a:cubicBezTo>
                    <a:pt x="33" y="103"/>
                    <a:pt x="34" y="102"/>
                    <a:pt x="35" y="103"/>
                  </a:cubicBezTo>
                  <a:cubicBezTo>
                    <a:pt x="35" y="102"/>
                    <a:pt x="35" y="102"/>
                    <a:pt x="36" y="102"/>
                  </a:cubicBezTo>
                  <a:cubicBezTo>
                    <a:pt x="36" y="102"/>
                    <a:pt x="36" y="102"/>
                    <a:pt x="36" y="102"/>
                  </a:cubicBezTo>
                  <a:cubicBezTo>
                    <a:pt x="36" y="103"/>
                    <a:pt x="35" y="103"/>
                    <a:pt x="35" y="104"/>
                  </a:cubicBezTo>
                  <a:cubicBezTo>
                    <a:pt x="35" y="103"/>
                    <a:pt x="35" y="102"/>
                    <a:pt x="34" y="103"/>
                  </a:cubicBezTo>
                  <a:cubicBezTo>
                    <a:pt x="34" y="104"/>
                    <a:pt x="35" y="103"/>
                    <a:pt x="35" y="104"/>
                  </a:cubicBezTo>
                  <a:cubicBezTo>
                    <a:pt x="35" y="104"/>
                    <a:pt x="34" y="105"/>
                    <a:pt x="34" y="105"/>
                  </a:cubicBezTo>
                  <a:cubicBezTo>
                    <a:pt x="34" y="105"/>
                    <a:pt x="35" y="105"/>
                    <a:pt x="35" y="105"/>
                  </a:cubicBezTo>
                  <a:cubicBezTo>
                    <a:pt x="35" y="104"/>
                    <a:pt x="35" y="105"/>
                    <a:pt x="35" y="104"/>
                  </a:cubicBezTo>
                  <a:cubicBezTo>
                    <a:pt x="36" y="103"/>
                    <a:pt x="36" y="103"/>
                    <a:pt x="36" y="102"/>
                  </a:cubicBezTo>
                  <a:cubicBezTo>
                    <a:pt x="36" y="102"/>
                    <a:pt x="37" y="101"/>
                    <a:pt x="37" y="102"/>
                  </a:cubicBezTo>
                  <a:cubicBezTo>
                    <a:pt x="38" y="101"/>
                    <a:pt x="38" y="102"/>
                    <a:pt x="39" y="102"/>
                  </a:cubicBezTo>
                  <a:cubicBezTo>
                    <a:pt x="40" y="102"/>
                    <a:pt x="42" y="101"/>
                    <a:pt x="43" y="101"/>
                  </a:cubicBezTo>
                  <a:cubicBezTo>
                    <a:pt x="43" y="100"/>
                    <a:pt x="43" y="101"/>
                    <a:pt x="43" y="101"/>
                  </a:cubicBezTo>
                  <a:cubicBezTo>
                    <a:pt x="43" y="101"/>
                    <a:pt x="43" y="101"/>
                    <a:pt x="43" y="101"/>
                  </a:cubicBezTo>
                  <a:cubicBezTo>
                    <a:pt x="44" y="101"/>
                    <a:pt x="44" y="100"/>
                    <a:pt x="44" y="100"/>
                  </a:cubicBezTo>
                  <a:cubicBezTo>
                    <a:pt x="44" y="101"/>
                    <a:pt x="44" y="101"/>
                    <a:pt x="44" y="101"/>
                  </a:cubicBezTo>
                  <a:cubicBezTo>
                    <a:pt x="44" y="102"/>
                    <a:pt x="43" y="102"/>
                    <a:pt x="43" y="102"/>
                  </a:cubicBezTo>
                  <a:cubicBezTo>
                    <a:pt x="43" y="103"/>
                    <a:pt x="43" y="102"/>
                    <a:pt x="43" y="103"/>
                  </a:cubicBezTo>
                  <a:cubicBezTo>
                    <a:pt x="43" y="103"/>
                    <a:pt x="43" y="103"/>
                    <a:pt x="43" y="103"/>
                  </a:cubicBezTo>
                  <a:cubicBezTo>
                    <a:pt x="43" y="103"/>
                    <a:pt x="43" y="104"/>
                    <a:pt x="44" y="104"/>
                  </a:cubicBezTo>
                  <a:cubicBezTo>
                    <a:pt x="44" y="103"/>
                    <a:pt x="43" y="104"/>
                    <a:pt x="43" y="103"/>
                  </a:cubicBezTo>
                  <a:cubicBezTo>
                    <a:pt x="44" y="102"/>
                    <a:pt x="44" y="103"/>
                    <a:pt x="45" y="103"/>
                  </a:cubicBezTo>
                  <a:cubicBezTo>
                    <a:pt x="45" y="102"/>
                    <a:pt x="44" y="103"/>
                    <a:pt x="44" y="102"/>
                  </a:cubicBezTo>
                  <a:cubicBezTo>
                    <a:pt x="44" y="101"/>
                    <a:pt x="44" y="101"/>
                    <a:pt x="44" y="100"/>
                  </a:cubicBezTo>
                  <a:cubicBezTo>
                    <a:pt x="45" y="100"/>
                    <a:pt x="46" y="100"/>
                    <a:pt x="47" y="101"/>
                  </a:cubicBezTo>
                  <a:cubicBezTo>
                    <a:pt x="48" y="100"/>
                    <a:pt x="48" y="99"/>
                    <a:pt x="49" y="100"/>
                  </a:cubicBezTo>
                  <a:cubicBezTo>
                    <a:pt x="49" y="98"/>
                    <a:pt x="49" y="98"/>
                    <a:pt x="49" y="98"/>
                  </a:cubicBezTo>
                  <a:cubicBezTo>
                    <a:pt x="48" y="97"/>
                    <a:pt x="49" y="98"/>
                    <a:pt x="49" y="97"/>
                  </a:cubicBezTo>
                  <a:cubicBezTo>
                    <a:pt x="49" y="96"/>
                    <a:pt x="49" y="97"/>
                    <a:pt x="48" y="97"/>
                  </a:cubicBezTo>
                  <a:cubicBezTo>
                    <a:pt x="48" y="97"/>
                    <a:pt x="48" y="97"/>
                    <a:pt x="47" y="97"/>
                  </a:cubicBezTo>
                  <a:cubicBezTo>
                    <a:pt x="47" y="97"/>
                    <a:pt x="47" y="98"/>
                    <a:pt x="47" y="98"/>
                  </a:cubicBezTo>
                  <a:cubicBezTo>
                    <a:pt x="47" y="98"/>
                    <a:pt x="47" y="98"/>
                    <a:pt x="47" y="97"/>
                  </a:cubicBezTo>
                  <a:cubicBezTo>
                    <a:pt x="46" y="97"/>
                    <a:pt x="47" y="98"/>
                    <a:pt x="46" y="98"/>
                  </a:cubicBezTo>
                  <a:cubicBezTo>
                    <a:pt x="46" y="98"/>
                    <a:pt x="45" y="99"/>
                    <a:pt x="44" y="98"/>
                  </a:cubicBezTo>
                  <a:cubicBezTo>
                    <a:pt x="45" y="97"/>
                    <a:pt x="44" y="97"/>
                    <a:pt x="44" y="96"/>
                  </a:cubicBezTo>
                  <a:cubicBezTo>
                    <a:pt x="44" y="96"/>
                    <a:pt x="44" y="98"/>
                    <a:pt x="44" y="98"/>
                  </a:cubicBezTo>
                  <a:cubicBezTo>
                    <a:pt x="44" y="98"/>
                    <a:pt x="44" y="98"/>
                    <a:pt x="44" y="98"/>
                  </a:cubicBezTo>
                  <a:cubicBezTo>
                    <a:pt x="44" y="98"/>
                    <a:pt x="44" y="98"/>
                    <a:pt x="44" y="98"/>
                  </a:cubicBezTo>
                  <a:cubicBezTo>
                    <a:pt x="43" y="98"/>
                    <a:pt x="43" y="97"/>
                    <a:pt x="43" y="97"/>
                  </a:cubicBezTo>
                  <a:cubicBezTo>
                    <a:pt x="43" y="98"/>
                    <a:pt x="43" y="98"/>
                    <a:pt x="43" y="98"/>
                  </a:cubicBezTo>
                  <a:cubicBezTo>
                    <a:pt x="43" y="99"/>
                    <a:pt x="43" y="98"/>
                    <a:pt x="43" y="98"/>
                  </a:cubicBezTo>
                  <a:cubicBezTo>
                    <a:pt x="42" y="99"/>
                    <a:pt x="42" y="99"/>
                    <a:pt x="41" y="99"/>
                  </a:cubicBezTo>
                  <a:cubicBezTo>
                    <a:pt x="41" y="98"/>
                    <a:pt x="41" y="98"/>
                    <a:pt x="42" y="98"/>
                  </a:cubicBezTo>
                  <a:cubicBezTo>
                    <a:pt x="42" y="97"/>
                    <a:pt x="41" y="98"/>
                    <a:pt x="41" y="99"/>
                  </a:cubicBezTo>
                  <a:cubicBezTo>
                    <a:pt x="40" y="99"/>
                    <a:pt x="40" y="98"/>
                    <a:pt x="40" y="98"/>
                  </a:cubicBezTo>
                  <a:cubicBezTo>
                    <a:pt x="39" y="99"/>
                    <a:pt x="40" y="98"/>
                    <a:pt x="40" y="98"/>
                  </a:cubicBezTo>
                  <a:cubicBezTo>
                    <a:pt x="39" y="100"/>
                    <a:pt x="38" y="99"/>
                    <a:pt x="38" y="99"/>
                  </a:cubicBezTo>
                  <a:cubicBezTo>
                    <a:pt x="38" y="99"/>
                    <a:pt x="38" y="99"/>
                    <a:pt x="37" y="99"/>
                  </a:cubicBezTo>
                  <a:cubicBezTo>
                    <a:pt x="37" y="100"/>
                    <a:pt x="37" y="100"/>
                    <a:pt x="37" y="100"/>
                  </a:cubicBezTo>
                  <a:cubicBezTo>
                    <a:pt x="37" y="100"/>
                    <a:pt x="37" y="99"/>
                    <a:pt x="37" y="99"/>
                  </a:cubicBezTo>
                  <a:cubicBezTo>
                    <a:pt x="37" y="99"/>
                    <a:pt x="37" y="100"/>
                    <a:pt x="37" y="100"/>
                  </a:cubicBezTo>
                  <a:cubicBezTo>
                    <a:pt x="36" y="100"/>
                    <a:pt x="37" y="99"/>
                    <a:pt x="36" y="99"/>
                  </a:cubicBezTo>
                  <a:cubicBezTo>
                    <a:pt x="36" y="99"/>
                    <a:pt x="36" y="99"/>
                    <a:pt x="36" y="100"/>
                  </a:cubicBezTo>
                  <a:cubicBezTo>
                    <a:pt x="35" y="100"/>
                    <a:pt x="34" y="101"/>
                    <a:pt x="34" y="100"/>
                  </a:cubicBezTo>
                  <a:cubicBezTo>
                    <a:pt x="34" y="100"/>
                    <a:pt x="33" y="100"/>
                    <a:pt x="33" y="100"/>
                  </a:cubicBezTo>
                  <a:cubicBezTo>
                    <a:pt x="33" y="101"/>
                    <a:pt x="32" y="101"/>
                    <a:pt x="32" y="100"/>
                  </a:cubicBezTo>
                  <a:cubicBezTo>
                    <a:pt x="32" y="100"/>
                    <a:pt x="31" y="100"/>
                    <a:pt x="31" y="101"/>
                  </a:cubicBezTo>
                  <a:cubicBezTo>
                    <a:pt x="30" y="101"/>
                    <a:pt x="30" y="100"/>
                    <a:pt x="30" y="99"/>
                  </a:cubicBezTo>
                  <a:cubicBezTo>
                    <a:pt x="30" y="98"/>
                    <a:pt x="30" y="98"/>
                    <a:pt x="31" y="97"/>
                  </a:cubicBezTo>
                  <a:cubicBezTo>
                    <a:pt x="31" y="97"/>
                    <a:pt x="32" y="96"/>
                    <a:pt x="32" y="95"/>
                  </a:cubicBezTo>
                  <a:cubicBezTo>
                    <a:pt x="32" y="95"/>
                    <a:pt x="32" y="95"/>
                    <a:pt x="32" y="95"/>
                  </a:cubicBezTo>
                  <a:cubicBezTo>
                    <a:pt x="32" y="94"/>
                    <a:pt x="32" y="94"/>
                    <a:pt x="32" y="94"/>
                  </a:cubicBezTo>
                  <a:cubicBezTo>
                    <a:pt x="32" y="94"/>
                    <a:pt x="31" y="94"/>
                    <a:pt x="31" y="94"/>
                  </a:cubicBezTo>
                  <a:cubicBezTo>
                    <a:pt x="31" y="94"/>
                    <a:pt x="31" y="94"/>
                    <a:pt x="31" y="94"/>
                  </a:cubicBezTo>
                  <a:cubicBezTo>
                    <a:pt x="31" y="94"/>
                    <a:pt x="31" y="95"/>
                    <a:pt x="31" y="95"/>
                  </a:cubicBezTo>
                  <a:cubicBezTo>
                    <a:pt x="30" y="96"/>
                    <a:pt x="32" y="94"/>
                    <a:pt x="31" y="95"/>
                  </a:cubicBezTo>
                  <a:cubicBezTo>
                    <a:pt x="30" y="96"/>
                    <a:pt x="30" y="96"/>
                    <a:pt x="30" y="95"/>
                  </a:cubicBezTo>
                  <a:cubicBezTo>
                    <a:pt x="30" y="96"/>
                    <a:pt x="29" y="96"/>
                    <a:pt x="29" y="96"/>
                  </a:cubicBezTo>
                  <a:cubicBezTo>
                    <a:pt x="29" y="97"/>
                    <a:pt x="29" y="96"/>
                    <a:pt x="29" y="96"/>
                  </a:cubicBezTo>
                  <a:cubicBezTo>
                    <a:pt x="30" y="96"/>
                    <a:pt x="30" y="95"/>
                    <a:pt x="31" y="95"/>
                  </a:cubicBezTo>
                  <a:cubicBezTo>
                    <a:pt x="31" y="94"/>
                    <a:pt x="30" y="94"/>
                    <a:pt x="30" y="94"/>
                  </a:cubicBezTo>
                  <a:cubicBezTo>
                    <a:pt x="31" y="94"/>
                    <a:pt x="31" y="93"/>
                    <a:pt x="31" y="93"/>
                  </a:cubicBezTo>
                  <a:cubicBezTo>
                    <a:pt x="31" y="93"/>
                    <a:pt x="30" y="94"/>
                    <a:pt x="30" y="94"/>
                  </a:cubicBezTo>
                  <a:cubicBezTo>
                    <a:pt x="31" y="92"/>
                    <a:pt x="31" y="92"/>
                    <a:pt x="32" y="91"/>
                  </a:cubicBezTo>
                  <a:cubicBezTo>
                    <a:pt x="32" y="91"/>
                    <a:pt x="31" y="93"/>
                    <a:pt x="31" y="93"/>
                  </a:cubicBezTo>
                  <a:cubicBezTo>
                    <a:pt x="31" y="93"/>
                    <a:pt x="31" y="92"/>
                    <a:pt x="31" y="92"/>
                  </a:cubicBezTo>
                  <a:cubicBezTo>
                    <a:pt x="31" y="92"/>
                    <a:pt x="32" y="90"/>
                    <a:pt x="31" y="92"/>
                  </a:cubicBezTo>
                  <a:cubicBezTo>
                    <a:pt x="30" y="93"/>
                    <a:pt x="31" y="91"/>
                    <a:pt x="31" y="92"/>
                  </a:cubicBezTo>
                  <a:cubicBezTo>
                    <a:pt x="30" y="93"/>
                    <a:pt x="30" y="92"/>
                    <a:pt x="30" y="92"/>
                  </a:cubicBezTo>
                  <a:cubicBezTo>
                    <a:pt x="30" y="92"/>
                    <a:pt x="29" y="92"/>
                    <a:pt x="29" y="92"/>
                  </a:cubicBezTo>
                  <a:cubicBezTo>
                    <a:pt x="29" y="92"/>
                    <a:pt x="29" y="91"/>
                    <a:pt x="30" y="91"/>
                  </a:cubicBezTo>
                  <a:cubicBezTo>
                    <a:pt x="29" y="91"/>
                    <a:pt x="30" y="90"/>
                    <a:pt x="30" y="90"/>
                  </a:cubicBezTo>
                  <a:cubicBezTo>
                    <a:pt x="30" y="89"/>
                    <a:pt x="29" y="90"/>
                    <a:pt x="29" y="90"/>
                  </a:cubicBezTo>
                  <a:cubicBezTo>
                    <a:pt x="28" y="91"/>
                    <a:pt x="29" y="90"/>
                    <a:pt x="29" y="91"/>
                  </a:cubicBezTo>
                  <a:cubicBezTo>
                    <a:pt x="28" y="91"/>
                    <a:pt x="28" y="91"/>
                    <a:pt x="28" y="90"/>
                  </a:cubicBezTo>
                  <a:cubicBezTo>
                    <a:pt x="28" y="90"/>
                    <a:pt x="29" y="89"/>
                    <a:pt x="28" y="89"/>
                  </a:cubicBezTo>
                  <a:cubicBezTo>
                    <a:pt x="29" y="89"/>
                    <a:pt x="29" y="89"/>
                    <a:pt x="30" y="89"/>
                  </a:cubicBezTo>
                  <a:cubicBezTo>
                    <a:pt x="29" y="89"/>
                    <a:pt x="29" y="89"/>
                    <a:pt x="28" y="89"/>
                  </a:cubicBezTo>
                  <a:cubicBezTo>
                    <a:pt x="29" y="88"/>
                    <a:pt x="29" y="88"/>
                    <a:pt x="29" y="88"/>
                  </a:cubicBezTo>
                  <a:cubicBezTo>
                    <a:pt x="28" y="88"/>
                    <a:pt x="29" y="88"/>
                    <a:pt x="28" y="88"/>
                  </a:cubicBezTo>
                  <a:cubicBezTo>
                    <a:pt x="28" y="88"/>
                    <a:pt x="28" y="87"/>
                    <a:pt x="27" y="88"/>
                  </a:cubicBezTo>
                  <a:cubicBezTo>
                    <a:pt x="28" y="87"/>
                    <a:pt x="28" y="87"/>
                    <a:pt x="29" y="87"/>
                  </a:cubicBezTo>
                  <a:cubicBezTo>
                    <a:pt x="29" y="87"/>
                    <a:pt x="29" y="86"/>
                    <a:pt x="28" y="87"/>
                  </a:cubicBezTo>
                  <a:cubicBezTo>
                    <a:pt x="27" y="87"/>
                    <a:pt x="29" y="86"/>
                    <a:pt x="27" y="87"/>
                  </a:cubicBezTo>
                  <a:cubicBezTo>
                    <a:pt x="27" y="86"/>
                    <a:pt x="28" y="86"/>
                    <a:pt x="29" y="85"/>
                  </a:cubicBezTo>
                  <a:cubicBezTo>
                    <a:pt x="28" y="85"/>
                    <a:pt x="28" y="86"/>
                    <a:pt x="27" y="86"/>
                  </a:cubicBezTo>
                  <a:cubicBezTo>
                    <a:pt x="28" y="85"/>
                    <a:pt x="27" y="85"/>
                    <a:pt x="27" y="84"/>
                  </a:cubicBezTo>
                  <a:cubicBezTo>
                    <a:pt x="27" y="84"/>
                    <a:pt x="27" y="84"/>
                    <a:pt x="27" y="84"/>
                  </a:cubicBezTo>
                  <a:cubicBezTo>
                    <a:pt x="28" y="84"/>
                    <a:pt x="27" y="84"/>
                    <a:pt x="28" y="83"/>
                  </a:cubicBezTo>
                  <a:cubicBezTo>
                    <a:pt x="28" y="83"/>
                    <a:pt x="27" y="83"/>
                    <a:pt x="27" y="83"/>
                  </a:cubicBezTo>
                  <a:cubicBezTo>
                    <a:pt x="26" y="83"/>
                    <a:pt x="27" y="83"/>
                    <a:pt x="27" y="83"/>
                  </a:cubicBezTo>
                  <a:cubicBezTo>
                    <a:pt x="27" y="83"/>
                    <a:pt x="26" y="83"/>
                    <a:pt x="26" y="83"/>
                  </a:cubicBezTo>
                  <a:cubicBezTo>
                    <a:pt x="26" y="82"/>
                    <a:pt x="26" y="81"/>
                    <a:pt x="26" y="80"/>
                  </a:cubicBezTo>
                  <a:cubicBezTo>
                    <a:pt x="25" y="80"/>
                    <a:pt x="26" y="80"/>
                    <a:pt x="26" y="80"/>
                  </a:cubicBezTo>
                  <a:cubicBezTo>
                    <a:pt x="26" y="80"/>
                    <a:pt x="25" y="79"/>
                    <a:pt x="25" y="79"/>
                  </a:cubicBezTo>
                  <a:cubicBezTo>
                    <a:pt x="25" y="79"/>
                    <a:pt x="25" y="78"/>
                    <a:pt x="26" y="78"/>
                  </a:cubicBezTo>
                  <a:cubicBezTo>
                    <a:pt x="26" y="78"/>
                    <a:pt x="26" y="77"/>
                    <a:pt x="25" y="77"/>
                  </a:cubicBezTo>
                  <a:cubicBezTo>
                    <a:pt x="25" y="75"/>
                    <a:pt x="25" y="74"/>
                    <a:pt x="28" y="73"/>
                  </a:cubicBezTo>
                  <a:cubicBezTo>
                    <a:pt x="29" y="73"/>
                    <a:pt x="30" y="73"/>
                    <a:pt x="30" y="73"/>
                  </a:cubicBezTo>
                  <a:cubicBezTo>
                    <a:pt x="31" y="73"/>
                    <a:pt x="31" y="73"/>
                    <a:pt x="31" y="73"/>
                  </a:cubicBezTo>
                  <a:cubicBezTo>
                    <a:pt x="31" y="73"/>
                    <a:pt x="33" y="74"/>
                    <a:pt x="33" y="73"/>
                  </a:cubicBezTo>
                  <a:cubicBezTo>
                    <a:pt x="33" y="73"/>
                    <a:pt x="35" y="73"/>
                    <a:pt x="35" y="73"/>
                  </a:cubicBezTo>
                  <a:cubicBezTo>
                    <a:pt x="35" y="74"/>
                    <a:pt x="35" y="74"/>
                    <a:pt x="36" y="74"/>
                  </a:cubicBezTo>
                  <a:cubicBezTo>
                    <a:pt x="35" y="75"/>
                    <a:pt x="35" y="77"/>
                    <a:pt x="35" y="78"/>
                  </a:cubicBezTo>
                  <a:cubicBezTo>
                    <a:pt x="35" y="78"/>
                    <a:pt x="34" y="78"/>
                    <a:pt x="34" y="79"/>
                  </a:cubicBezTo>
                  <a:cubicBezTo>
                    <a:pt x="34" y="79"/>
                    <a:pt x="35" y="79"/>
                    <a:pt x="35" y="80"/>
                  </a:cubicBezTo>
                  <a:cubicBezTo>
                    <a:pt x="35" y="80"/>
                    <a:pt x="34" y="80"/>
                    <a:pt x="34" y="80"/>
                  </a:cubicBezTo>
                  <a:cubicBezTo>
                    <a:pt x="34" y="80"/>
                    <a:pt x="35" y="80"/>
                    <a:pt x="34" y="80"/>
                  </a:cubicBezTo>
                  <a:cubicBezTo>
                    <a:pt x="34" y="80"/>
                    <a:pt x="35" y="80"/>
                    <a:pt x="35" y="80"/>
                  </a:cubicBezTo>
                  <a:cubicBezTo>
                    <a:pt x="35" y="81"/>
                    <a:pt x="35" y="81"/>
                    <a:pt x="35" y="81"/>
                  </a:cubicBezTo>
                  <a:cubicBezTo>
                    <a:pt x="35" y="81"/>
                    <a:pt x="34" y="81"/>
                    <a:pt x="34" y="81"/>
                  </a:cubicBezTo>
                  <a:cubicBezTo>
                    <a:pt x="34" y="81"/>
                    <a:pt x="35" y="81"/>
                    <a:pt x="35" y="81"/>
                  </a:cubicBezTo>
                  <a:cubicBezTo>
                    <a:pt x="35" y="81"/>
                    <a:pt x="35" y="81"/>
                    <a:pt x="35" y="82"/>
                  </a:cubicBezTo>
                  <a:cubicBezTo>
                    <a:pt x="35" y="82"/>
                    <a:pt x="35" y="82"/>
                    <a:pt x="35" y="82"/>
                  </a:cubicBezTo>
                  <a:cubicBezTo>
                    <a:pt x="35" y="82"/>
                    <a:pt x="35" y="82"/>
                    <a:pt x="35" y="82"/>
                  </a:cubicBezTo>
                  <a:cubicBezTo>
                    <a:pt x="35" y="82"/>
                    <a:pt x="35" y="82"/>
                    <a:pt x="36" y="82"/>
                  </a:cubicBezTo>
                  <a:cubicBezTo>
                    <a:pt x="35" y="83"/>
                    <a:pt x="35" y="83"/>
                    <a:pt x="36" y="83"/>
                  </a:cubicBezTo>
                  <a:cubicBezTo>
                    <a:pt x="35" y="84"/>
                    <a:pt x="34" y="84"/>
                    <a:pt x="34" y="84"/>
                  </a:cubicBezTo>
                  <a:cubicBezTo>
                    <a:pt x="34" y="84"/>
                    <a:pt x="35" y="83"/>
                    <a:pt x="36" y="83"/>
                  </a:cubicBezTo>
                  <a:cubicBezTo>
                    <a:pt x="35" y="84"/>
                    <a:pt x="35" y="84"/>
                    <a:pt x="36" y="84"/>
                  </a:cubicBezTo>
                  <a:cubicBezTo>
                    <a:pt x="35" y="85"/>
                    <a:pt x="35" y="85"/>
                    <a:pt x="35" y="85"/>
                  </a:cubicBezTo>
                  <a:cubicBezTo>
                    <a:pt x="34" y="85"/>
                    <a:pt x="36" y="84"/>
                    <a:pt x="36" y="84"/>
                  </a:cubicBezTo>
                  <a:cubicBezTo>
                    <a:pt x="36" y="84"/>
                    <a:pt x="35" y="85"/>
                    <a:pt x="35" y="85"/>
                  </a:cubicBezTo>
                  <a:cubicBezTo>
                    <a:pt x="35" y="85"/>
                    <a:pt x="35" y="85"/>
                    <a:pt x="36" y="85"/>
                  </a:cubicBezTo>
                  <a:cubicBezTo>
                    <a:pt x="36" y="85"/>
                    <a:pt x="36" y="85"/>
                    <a:pt x="36" y="85"/>
                  </a:cubicBezTo>
                  <a:cubicBezTo>
                    <a:pt x="35" y="85"/>
                    <a:pt x="36" y="85"/>
                    <a:pt x="35" y="86"/>
                  </a:cubicBezTo>
                  <a:cubicBezTo>
                    <a:pt x="35" y="86"/>
                    <a:pt x="35" y="86"/>
                    <a:pt x="35" y="86"/>
                  </a:cubicBezTo>
                  <a:cubicBezTo>
                    <a:pt x="35" y="86"/>
                    <a:pt x="36" y="85"/>
                    <a:pt x="36" y="85"/>
                  </a:cubicBezTo>
                  <a:cubicBezTo>
                    <a:pt x="36" y="85"/>
                    <a:pt x="35" y="85"/>
                    <a:pt x="35" y="86"/>
                  </a:cubicBezTo>
                  <a:cubicBezTo>
                    <a:pt x="35" y="86"/>
                    <a:pt x="34" y="87"/>
                    <a:pt x="35" y="86"/>
                  </a:cubicBezTo>
                  <a:cubicBezTo>
                    <a:pt x="35" y="86"/>
                    <a:pt x="36" y="85"/>
                    <a:pt x="36" y="85"/>
                  </a:cubicBezTo>
                  <a:cubicBezTo>
                    <a:pt x="36" y="85"/>
                    <a:pt x="36" y="85"/>
                    <a:pt x="36" y="85"/>
                  </a:cubicBezTo>
                  <a:cubicBezTo>
                    <a:pt x="36" y="86"/>
                    <a:pt x="36" y="86"/>
                    <a:pt x="35" y="86"/>
                  </a:cubicBezTo>
                  <a:cubicBezTo>
                    <a:pt x="36" y="86"/>
                    <a:pt x="35" y="87"/>
                    <a:pt x="36" y="86"/>
                  </a:cubicBezTo>
                  <a:cubicBezTo>
                    <a:pt x="37" y="86"/>
                    <a:pt x="36" y="86"/>
                    <a:pt x="35" y="87"/>
                  </a:cubicBezTo>
                  <a:cubicBezTo>
                    <a:pt x="35" y="87"/>
                    <a:pt x="37" y="86"/>
                    <a:pt x="35" y="87"/>
                  </a:cubicBezTo>
                  <a:cubicBezTo>
                    <a:pt x="36" y="87"/>
                    <a:pt x="36" y="86"/>
                    <a:pt x="36" y="87"/>
                  </a:cubicBezTo>
                  <a:cubicBezTo>
                    <a:pt x="36" y="87"/>
                    <a:pt x="37" y="86"/>
                    <a:pt x="37" y="86"/>
                  </a:cubicBezTo>
                  <a:cubicBezTo>
                    <a:pt x="37" y="86"/>
                    <a:pt x="38" y="86"/>
                    <a:pt x="36" y="87"/>
                  </a:cubicBezTo>
                  <a:cubicBezTo>
                    <a:pt x="36" y="87"/>
                    <a:pt x="37" y="86"/>
                    <a:pt x="37" y="87"/>
                  </a:cubicBezTo>
                  <a:cubicBezTo>
                    <a:pt x="36" y="87"/>
                    <a:pt x="36" y="87"/>
                    <a:pt x="36" y="87"/>
                  </a:cubicBezTo>
                  <a:cubicBezTo>
                    <a:pt x="37" y="87"/>
                    <a:pt x="37" y="87"/>
                    <a:pt x="37" y="87"/>
                  </a:cubicBezTo>
                  <a:cubicBezTo>
                    <a:pt x="37" y="87"/>
                    <a:pt x="36" y="88"/>
                    <a:pt x="36" y="88"/>
                  </a:cubicBezTo>
                  <a:cubicBezTo>
                    <a:pt x="37" y="87"/>
                    <a:pt x="37" y="88"/>
                    <a:pt x="37" y="88"/>
                  </a:cubicBezTo>
                  <a:cubicBezTo>
                    <a:pt x="37" y="88"/>
                    <a:pt x="37" y="87"/>
                    <a:pt x="37" y="87"/>
                  </a:cubicBezTo>
                  <a:cubicBezTo>
                    <a:pt x="38" y="87"/>
                    <a:pt x="37" y="88"/>
                    <a:pt x="37" y="88"/>
                  </a:cubicBezTo>
                  <a:cubicBezTo>
                    <a:pt x="37" y="88"/>
                    <a:pt x="37" y="88"/>
                    <a:pt x="37" y="88"/>
                  </a:cubicBezTo>
                  <a:cubicBezTo>
                    <a:pt x="36" y="90"/>
                    <a:pt x="35" y="91"/>
                    <a:pt x="35" y="92"/>
                  </a:cubicBezTo>
                  <a:cubicBezTo>
                    <a:pt x="35" y="92"/>
                    <a:pt x="35" y="92"/>
                    <a:pt x="35" y="92"/>
                  </a:cubicBezTo>
                  <a:cubicBezTo>
                    <a:pt x="35" y="91"/>
                    <a:pt x="35" y="91"/>
                    <a:pt x="35" y="91"/>
                  </a:cubicBezTo>
                  <a:cubicBezTo>
                    <a:pt x="36" y="90"/>
                    <a:pt x="37" y="90"/>
                    <a:pt x="37" y="89"/>
                  </a:cubicBezTo>
                  <a:cubicBezTo>
                    <a:pt x="37" y="88"/>
                    <a:pt x="37" y="89"/>
                    <a:pt x="38" y="87"/>
                  </a:cubicBezTo>
                  <a:cubicBezTo>
                    <a:pt x="39" y="87"/>
                    <a:pt x="39" y="88"/>
                    <a:pt x="40" y="87"/>
                  </a:cubicBezTo>
                  <a:cubicBezTo>
                    <a:pt x="39" y="89"/>
                    <a:pt x="39" y="88"/>
                    <a:pt x="39" y="88"/>
                  </a:cubicBezTo>
                  <a:cubicBezTo>
                    <a:pt x="39" y="88"/>
                    <a:pt x="39" y="88"/>
                    <a:pt x="39" y="88"/>
                  </a:cubicBezTo>
                  <a:cubicBezTo>
                    <a:pt x="38" y="89"/>
                    <a:pt x="38" y="89"/>
                    <a:pt x="38" y="90"/>
                  </a:cubicBezTo>
                  <a:cubicBezTo>
                    <a:pt x="38" y="90"/>
                    <a:pt x="39" y="88"/>
                    <a:pt x="39" y="88"/>
                  </a:cubicBezTo>
                  <a:cubicBezTo>
                    <a:pt x="39" y="89"/>
                    <a:pt x="39" y="89"/>
                    <a:pt x="39" y="89"/>
                  </a:cubicBezTo>
                  <a:cubicBezTo>
                    <a:pt x="39" y="89"/>
                    <a:pt x="39" y="89"/>
                    <a:pt x="38" y="90"/>
                  </a:cubicBezTo>
                  <a:cubicBezTo>
                    <a:pt x="39" y="90"/>
                    <a:pt x="39" y="89"/>
                    <a:pt x="39" y="89"/>
                  </a:cubicBezTo>
                  <a:cubicBezTo>
                    <a:pt x="39" y="89"/>
                    <a:pt x="39" y="89"/>
                    <a:pt x="39" y="89"/>
                  </a:cubicBezTo>
                  <a:cubicBezTo>
                    <a:pt x="39" y="90"/>
                    <a:pt x="39" y="90"/>
                    <a:pt x="39" y="90"/>
                  </a:cubicBezTo>
                  <a:cubicBezTo>
                    <a:pt x="39" y="90"/>
                    <a:pt x="39" y="90"/>
                    <a:pt x="39" y="89"/>
                  </a:cubicBezTo>
                  <a:cubicBezTo>
                    <a:pt x="40" y="89"/>
                    <a:pt x="40" y="90"/>
                    <a:pt x="40" y="88"/>
                  </a:cubicBezTo>
                  <a:cubicBezTo>
                    <a:pt x="40" y="89"/>
                    <a:pt x="41" y="88"/>
                    <a:pt x="41" y="89"/>
                  </a:cubicBezTo>
                  <a:cubicBezTo>
                    <a:pt x="40" y="89"/>
                    <a:pt x="40" y="89"/>
                    <a:pt x="40" y="89"/>
                  </a:cubicBezTo>
                  <a:cubicBezTo>
                    <a:pt x="40" y="90"/>
                    <a:pt x="39" y="90"/>
                    <a:pt x="39" y="91"/>
                  </a:cubicBezTo>
                  <a:cubicBezTo>
                    <a:pt x="39" y="91"/>
                    <a:pt x="39" y="91"/>
                    <a:pt x="40" y="90"/>
                  </a:cubicBezTo>
                  <a:cubicBezTo>
                    <a:pt x="40" y="90"/>
                    <a:pt x="40" y="89"/>
                    <a:pt x="40" y="90"/>
                  </a:cubicBezTo>
                  <a:cubicBezTo>
                    <a:pt x="40" y="90"/>
                    <a:pt x="40" y="90"/>
                    <a:pt x="40" y="91"/>
                  </a:cubicBezTo>
                  <a:cubicBezTo>
                    <a:pt x="41" y="90"/>
                    <a:pt x="41" y="90"/>
                    <a:pt x="42" y="90"/>
                  </a:cubicBezTo>
                  <a:cubicBezTo>
                    <a:pt x="42" y="90"/>
                    <a:pt x="41" y="91"/>
                    <a:pt x="41" y="91"/>
                  </a:cubicBezTo>
                  <a:cubicBezTo>
                    <a:pt x="42" y="91"/>
                    <a:pt x="42" y="90"/>
                    <a:pt x="42" y="90"/>
                  </a:cubicBezTo>
                  <a:cubicBezTo>
                    <a:pt x="42" y="91"/>
                    <a:pt x="41" y="92"/>
                    <a:pt x="41" y="92"/>
                  </a:cubicBezTo>
                  <a:cubicBezTo>
                    <a:pt x="41" y="93"/>
                    <a:pt x="41" y="92"/>
                    <a:pt x="42" y="91"/>
                  </a:cubicBezTo>
                  <a:cubicBezTo>
                    <a:pt x="42" y="91"/>
                    <a:pt x="42" y="91"/>
                    <a:pt x="42" y="91"/>
                  </a:cubicBezTo>
                  <a:cubicBezTo>
                    <a:pt x="43" y="90"/>
                    <a:pt x="43" y="90"/>
                    <a:pt x="44" y="90"/>
                  </a:cubicBezTo>
                  <a:cubicBezTo>
                    <a:pt x="45" y="90"/>
                    <a:pt x="45" y="90"/>
                    <a:pt x="46" y="90"/>
                  </a:cubicBezTo>
                  <a:cubicBezTo>
                    <a:pt x="46" y="90"/>
                    <a:pt x="46" y="90"/>
                    <a:pt x="46" y="90"/>
                  </a:cubicBezTo>
                  <a:cubicBezTo>
                    <a:pt x="46" y="89"/>
                    <a:pt x="46" y="89"/>
                    <a:pt x="46" y="89"/>
                  </a:cubicBezTo>
                  <a:cubicBezTo>
                    <a:pt x="46" y="90"/>
                    <a:pt x="46" y="90"/>
                    <a:pt x="46" y="90"/>
                  </a:cubicBezTo>
                  <a:cubicBezTo>
                    <a:pt x="47" y="91"/>
                    <a:pt x="47" y="91"/>
                    <a:pt x="47" y="91"/>
                  </a:cubicBezTo>
                  <a:cubicBezTo>
                    <a:pt x="47" y="91"/>
                    <a:pt x="47" y="91"/>
                    <a:pt x="47" y="91"/>
                  </a:cubicBezTo>
                  <a:cubicBezTo>
                    <a:pt x="47" y="92"/>
                    <a:pt x="47" y="92"/>
                    <a:pt x="47" y="92"/>
                  </a:cubicBezTo>
                  <a:cubicBezTo>
                    <a:pt x="47" y="91"/>
                    <a:pt x="47" y="90"/>
                    <a:pt x="48" y="90"/>
                  </a:cubicBezTo>
                  <a:cubicBezTo>
                    <a:pt x="48" y="90"/>
                    <a:pt x="48" y="90"/>
                    <a:pt x="49" y="91"/>
                  </a:cubicBezTo>
                  <a:cubicBezTo>
                    <a:pt x="49" y="90"/>
                    <a:pt x="50" y="90"/>
                    <a:pt x="51" y="90"/>
                  </a:cubicBezTo>
                  <a:cubicBezTo>
                    <a:pt x="51" y="90"/>
                    <a:pt x="51" y="91"/>
                    <a:pt x="51" y="91"/>
                  </a:cubicBezTo>
                  <a:cubicBezTo>
                    <a:pt x="52" y="91"/>
                    <a:pt x="52" y="91"/>
                    <a:pt x="51" y="90"/>
                  </a:cubicBezTo>
                  <a:cubicBezTo>
                    <a:pt x="52" y="90"/>
                    <a:pt x="53" y="90"/>
                    <a:pt x="53" y="90"/>
                  </a:cubicBezTo>
                  <a:cubicBezTo>
                    <a:pt x="55" y="89"/>
                    <a:pt x="56" y="90"/>
                    <a:pt x="57" y="90"/>
                  </a:cubicBezTo>
                  <a:cubicBezTo>
                    <a:pt x="57" y="90"/>
                    <a:pt x="58" y="89"/>
                    <a:pt x="58" y="90"/>
                  </a:cubicBezTo>
                  <a:cubicBezTo>
                    <a:pt x="58" y="90"/>
                    <a:pt x="58" y="89"/>
                    <a:pt x="58" y="89"/>
                  </a:cubicBezTo>
                  <a:cubicBezTo>
                    <a:pt x="59" y="89"/>
                    <a:pt x="59" y="90"/>
                    <a:pt x="59" y="90"/>
                  </a:cubicBezTo>
                  <a:cubicBezTo>
                    <a:pt x="60" y="89"/>
                    <a:pt x="62" y="89"/>
                    <a:pt x="63" y="89"/>
                  </a:cubicBezTo>
                  <a:cubicBezTo>
                    <a:pt x="64" y="89"/>
                    <a:pt x="63" y="89"/>
                    <a:pt x="63" y="90"/>
                  </a:cubicBezTo>
                  <a:cubicBezTo>
                    <a:pt x="64" y="90"/>
                    <a:pt x="63" y="88"/>
                    <a:pt x="64" y="88"/>
                  </a:cubicBezTo>
                  <a:cubicBezTo>
                    <a:pt x="64" y="89"/>
                    <a:pt x="64" y="89"/>
                    <a:pt x="64" y="90"/>
                  </a:cubicBezTo>
                  <a:cubicBezTo>
                    <a:pt x="65" y="90"/>
                    <a:pt x="65" y="89"/>
                    <a:pt x="65" y="90"/>
                  </a:cubicBezTo>
                  <a:cubicBezTo>
                    <a:pt x="65" y="90"/>
                    <a:pt x="65" y="90"/>
                    <a:pt x="65" y="91"/>
                  </a:cubicBezTo>
                  <a:cubicBezTo>
                    <a:pt x="65" y="91"/>
                    <a:pt x="65" y="89"/>
                    <a:pt x="66" y="90"/>
                  </a:cubicBezTo>
                  <a:cubicBezTo>
                    <a:pt x="66" y="90"/>
                    <a:pt x="66" y="91"/>
                    <a:pt x="66" y="91"/>
                  </a:cubicBezTo>
                  <a:cubicBezTo>
                    <a:pt x="66" y="92"/>
                    <a:pt x="66" y="90"/>
                    <a:pt x="66" y="90"/>
                  </a:cubicBezTo>
                  <a:cubicBezTo>
                    <a:pt x="67" y="91"/>
                    <a:pt x="67" y="90"/>
                    <a:pt x="67" y="91"/>
                  </a:cubicBezTo>
                  <a:cubicBezTo>
                    <a:pt x="67" y="90"/>
                    <a:pt x="67" y="88"/>
                    <a:pt x="68" y="89"/>
                  </a:cubicBezTo>
                  <a:cubicBezTo>
                    <a:pt x="68" y="89"/>
                    <a:pt x="68" y="90"/>
                    <a:pt x="68" y="90"/>
                  </a:cubicBezTo>
                  <a:cubicBezTo>
                    <a:pt x="68" y="90"/>
                    <a:pt x="68" y="90"/>
                    <a:pt x="68" y="90"/>
                  </a:cubicBezTo>
                  <a:cubicBezTo>
                    <a:pt x="68" y="92"/>
                    <a:pt x="69" y="91"/>
                    <a:pt x="69" y="90"/>
                  </a:cubicBezTo>
                  <a:cubicBezTo>
                    <a:pt x="69" y="91"/>
                    <a:pt x="69" y="91"/>
                    <a:pt x="69" y="92"/>
                  </a:cubicBezTo>
                  <a:cubicBezTo>
                    <a:pt x="69" y="92"/>
                    <a:pt x="69" y="91"/>
                    <a:pt x="69" y="91"/>
                  </a:cubicBezTo>
                  <a:cubicBezTo>
                    <a:pt x="70" y="91"/>
                    <a:pt x="70" y="91"/>
                    <a:pt x="70" y="92"/>
                  </a:cubicBezTo>
                  <a:cubicBezTo>
                    <a:pt x="70" y="92"/>
                    <a:pt x="69" y="94"/>
                    <a:pt x="68" y="92"/>
                  </a:cubicBezTo>
                  <a:cubicBezTo>
                    <a:pt x="67" y="93"/>
                    <a:pt x="68" y="93"/>
                    <a:pt x="68" y="93"/>
                  </a:cubicBezTo>
                  <a:cubicBezTo>
                    <a:pt x="67" y="93"/>
                    <a:pt x="67" y="94"/>
                    <a:pt x="66" y="93"/>
                  </a:cubicBezTo>
                  <a:cubicBezTo>
                    <a:pt x="66" y="94"/>
                    <a:pt x="66" y="94"/>
                    <a:pt x="66" y="94"/>
                  </a:cubicBezTo>
                  <a:cubicBezTo>
                    <a:pt x="65" y="94"/>
                    <a:pt x="64" y="94"/>
                    <a:pt x="64" y="95"/>
                  </a:cubicBezTo>
                  <a:cubicBezTo>
                    <a:pt x="64" y="94"/>
                    <a:pt x="63" y="95"/>
                    <a:pt x="62" y="96"/>
                  </a:cubicBezTo>
                  <a:cubicBezTo>
                    <a:pt x="62" y="95"/>
                    <a:pt x="61" y="95"/>
                    <a:pt x="61" y="95"/>
                  </a:cubicBezTo>
                  <a:cubicBezTo>
                    <a:pt x="61" y="96"/>
                    <a:pt x="62" y="96"/>
                    <a:pt x="62" y="96"/>
                  </a:cubicBezTo>
                  <a:cubicBezTo>
                    <a:pt x="62" y="98"/>
                    <a:pt x="62" y="96"/>
                    <a:pt x="61" y="97"/>
                  </a:cubicBezTo>
                  <a:cubicBezTo>
                    <a:pt x="61" y="97"/>
                    <a:pt x="62" y="98"/>
                    <a:pt x="62" y="98"/>
                  </a:cubicBezTo>
                  <a:cubicBezTo>
                    <a:pt x="62" y="98"/>
                    <a:pt x="62" y="97"/>
                    <a:pt x="63" y="96"/>
                  </a:cubicBezTo>
                  <a:cubicBezTo>
                    <a:pt x="64" y="96"/>
                    <a:pt x="65" y="95"/>
                    <a:pt x="67" y="96"/>
                  </a:cubicBezTo>
                  <a:cubicBezTo>
                    <a:pt x="66" y="96"/>
                    <a:pt x="67" y="97"/>
                    <a:pt x="66" y="97"/>
                  </a:cubicBezTo>
                  <a:cubicBezTo>
                    <a:pt x="67" y="98"/>
                    <a:pt x="67" y="97"/>
                    <a:pt x="67" y="98"/>
                  </a:cubicBezTo>
                  <a:cubicBezTo>
                    <a:pt x="67" y="97"/>
                    <a:pt x="67" y="97"/>
                    <a:pt x="67" y="97"/>
                  </a:cubicBezTo>
                  <a:cubicBezTo>
                    <a:pt x="67" y="96"/>
                    <a:pt x="67" y="96"/>
                    <a:pt x="68" y="96"/>
                  </a:cubicBezTo>
                  <a:cubicBezTo>
                    <a:pt x="68" y="97"/>
                    <a:pt x="68" y="97"/>
                    <a:pt x="68" y="97"/>
                  </a:cubicBezTo>
                  <a:cubicBezTo>
                    <a:pt x="69" y="97"/>
                    <a:pt x="68" y="96"/>
                    <a:pt x="69" y="96"/>
                  </a:cubicBezTo>
                  <a:cubicBezTo>
                    <a:pt x="69" y="97"/>
                    <a:pt x="69" y="97"/>
                    <a:pt x="69" y="98"/>
                  </a:cubicBezTo>
                  <a:cubicBezTo>
                    <a:pt x="69" y="97"/>
                    <a:pt x="69" y="97"/>
                    <a:pt x="69" y="97"/>
                  </a:cubicBezTo>
                  <a:cubicBezTo>
                    <a:pt x="69" y="97"/>
                    <a:pt x="69" y="97"/>
                    <a:pt x="69" y="96"/>
                  </a:cubicBezTo>
                  <a:cubicBezTo>
                    <a:pt x="70" y="97"/>
                    <a:pt x="70" y="97"/>
                    <a:pt x="70" y="98"/>
                  </a:cubicBezTo>
                  <a:cubicBezTo>
                    <a:pt x="71" y="98"/>
                    <a:pt x="70" y="97"/>
                    <a:pt x="71" y="97"/>
                  </a:cubicBezTo>
                  <a:cubicBezTo>
                    <a:pt x="72" y="97"/>
                    <a:pt x="72" y="98"/>
                    <a:pt x="72" y="98"/>
                  </a:cubicBezTo>
                  <a:cubicBezTo>
                    <a:pt x="73" y="97"/>
                    <a:pt x="73" y="97"/>
                    <a:pt x="72" y="96"/>
                  </a:cubicBezTo>
                  <a:cubicBezTo>
                    <a:pt x="73" y="96"/>
                    <a:pt x="73" y="95"/>
                    <a:pt x="73" y="94"/>
                  </a:cubicBezTo>
                  <a:cubicBezTo>
                    <a:pt x="73" y="94"/>
                    <a:pt x="73" y="95"/>
                    <a:pt x="74" y="94"/>
                  </a:cubicBezTo>
                  <a:cubicBezTo>
                    <a:pt x="74" y="95"/>
                    <a:pt x="74" y="95"/>
                    <a:pt x="73" y="95"/>
                  </a:cubicBezTo>
                  <a:cubicBezTo>
                    <a:pt x="74" y="96"/>
                    <a:pt x="74" y="96"/>
                    <a:pt x="74" y="96"/>
                  </a:cubicBezTo>
                  <a:cubicBezTo>
                    <a:pt x="75" y="96"/>
                    <a:pt x="75" y="96"/>
                    <a:pt x="75" y="96"/>
                  </a:cubicBezTo>
                  <a:cubicBezTo>
                    <a:pt x="76" y="97"/>
                    <a:pt x="75" y="96"/>
                    <a:pt x="76" y="97"/>
                  </a:cubicBezTo>
                  <a:cubicBezTo>
                    <a:pt x="76" y="98"/>
                    <a:pt x="76" y="97"/>
                    <a:pt x="76" y="97"/>
                  </a:cubicBezTo>
                  <a:cubicBezTo>
                    <a:pt x="76" y="96"/>
                    <a:pt x="76" y="96"/>
                    <a:pt x="77" y="96"/>
                  </a:cubicBezTo>
                  <a:cubicBezTo>
                    <a:pt x="76" y="95"/>
                    <a:pt x="76" y="95"/>
                    <a:pt x="76" y="95"/>
                  </a:cubicBezTo>
                  <a:cubicBezTo>
                    <a:pt x="76" y="95"/>
                    <a:pt x="75" y="95"/>
                    <a:pt x="75" y="95"/>
                  </a:cubicBezTo>
                  <a:cubicBezTo>
                    <a:pt x="75" y="94"/>
                    <a:pt x="74" y="94"/>
                    <a:pt x="74" y="93"/>
                  </a:cubicBezTo>
                  <a:cubicBezTo>
                    <a:pt x="75" y="93"/>
                    <a:pt x="78" y="91"/>
                    <a:pt x="79" y="91"/>
                  </a:cubicBezTo>
                  <a:cubicBezTo>
                    <a:pt x="80" y="93"/>
                    <a:pt x="79" y="92"/>
                    <a:pt x="79" y="92"/>
                  </a:cubicBezTo>
                  <a:cubicBezTo>
                    <a:pt x="78" y="92"/>
                    <a:pt x="76" y="93"/>
                    <a:pt x="75" y="93"/>
                  </a:cubicBezTo>
                  <a:cubicBezTo>
                    <a:pt x="75" y="94"/>
                    <a:pt x="76" y="93"/>
                    <a:pt x="77" y="94"/>
                  </a:cubicBezTo>
                  <a:cubicBezTo>
                    <a:pt x="77" y="94"/>
                    <a:pt x="76" y="93"/>
                    <a:pt x="77" y="93"/>
                  </a:cubicBezTo>
                  <a:cubicBezTo>
                    <a:pt x="77" y="93"/>
                    <a:pt x="77" y="94"/>
                    <a:pt x="78" y="94"/>
                  </a:cubicBezTo>
                  <a:cubicBezTo>
                    <a:pt x="78" y="94"/>
                    <a:pt x="78" y="93"/>
                    <a:pt x="78" y="93"/>
                  </a:cubicBezTo>
                  <a:cubicBezTo>
                    <a:pt x="78" y="93"/>
                    <a:pt x="78" y="93"/>
                    <a:pt x="78" y="93"/>
                  </a:cubicBezTo>
                  <a:cubicBezTo>
                    <a:pt x="78" y="93"/>
                    <a:pt x="78" y="93"/>
                    <a:pt x="78" y="93"/>
                  </a:cubicBezTo>
                  <a:cubicBezTo>
                    <a:pt x="79" y="93"/>
                    <a:pt x="79" y="93"/>
                    <a:pt x="80" y="92"/>
                  </a:cubicBezTo>
                  <a:cubicBezTo>
                    <a:pt x="80" y="92"/>
                    <a:pt x="80" y="92"/>
                    <a:pt x="80" y="93"/>
                  </a:cubicBezTo>
                  <a:cubicBezTo>
                    <a:pt x="81" y="92"/>
                    <a:pt x="80" y="92"/>
                    <a:pt x="80" y="91"/>
                  </a:cubicBezTo>
                  <a:cubicBezTo>
                    <a:pt x="80" y="91"/>
                    <a:pt x="80" y="92"/>
                    <a:pt x="81" y="92"/>
                  </a:cubicBezTo>
                  <a:cubicBezTo>
                    <a:pt x="81" y="92"/>
                    <a:pt x="80" y="91"/>
                    <a:pt x="80" y="91"/>
                  </a:cubicBezTo>
                  <a:cubicBezTo>
                    <a:pt x="81" y="90"/>
                    <a:pt x="82" y="89"/>
                    <a:pt x="83" y="89"/>
                  </a:cubicBezTo>
                  <a:cubicBezTo>
                    <a:pt x="83" y="89"/>
                    <a:pt x="83" y="89"/>
                    <a:pt x="83" y="89"/>
                  </a:cubicBezTo>
                  <a:cubicBezTo>
                    <a:pt x="83" y="89"/>
                    <a:pt x="84" y="89"/>
                    <a:pt x="84" y="89"/>
                  </a:cubicBezTo>
                  <a:cubicBezTo>
                    <a:pt x="84" y="89"/>
                    <a:pt x="85" y="89"/>
                    <a:pt x="85" y="88"/>
                  </a:cubicBezTo>
                  <a:cubicBezTo>
                    <a:pt x="85" y="89"/>
                    <a:pt x="85" y="88"/>
                    <a:pt x="85" y="89"/>
                  </a:cubicBezTo>
                  <a:cubicBezTo>
                    <a:pt x="85" y="88"/>
                    <a:pt x="87" y="88"/>
                    <a:pt x="88" y="87"/>
                  </a:cubicBezTo>
                  <a:cubicBezTo>
                    <a:pt x="88" y="88"/>
                    <a:pt x="88" y="88"/>
                    <a:pt x="88" y="88"/>
                  </a:cubicBezTo>
                  <a:cubicBezTo>
                    <a:pt x="87" y="88"/>
                    <a:pt x="87" y="88"/>
                    <a:pt x="87" y="89"/>
                  </a:cubicBezTo>
                  <a:cubicBezTo>
                    <a:pt x="87" y="89"/>
                    <a:pt x="87" y="90"/>
                    <a:pt x="87" y="90"/>
                  </a:cubicBezTo>
                  <a:cubicBezTo>
                    <a:pt x="88" y="90"/>
                    <a:pt x="87" y="89"/>
                    <a:pt x="88" y="89"/>
                  </a:cubicBezTo>
                  <a:cubicBezTo>
                    <a:pt x="88" y="89"/>
                    <a:pt x="88" y="88"/>
                    <a:pt x="89" y="89"/>
                  </a:cubicBezTo>
                  <a:cubicBezTo>
                    <a:pt x="89" y="89"/>
                    <a:pt x="88" y="88"/>
                    <a:pt x="88" y="88"/>
                  </a:cubicBezTo>
                  <a:cubicBezTo>
                    <a:pt x="88" y="87"/>
                    <a:pt x="89" y="88"/>
                    <a:pt x="89" y="88"/>
                  </a:cubicBezTo>
                  <a:cubicBezTo>
                    <a:pt x="89" y="87"/>
                    <a:pt x="88" y="87"/>
                    <a:pt x="88" y="87"/>
                  </a:cubicBezTo>
                  <a:cubicBezTo>
                    <a:pt x="88" y="87"/>
                    <a:pt x="89" y="86"/>
                    <a:pt x="89" y="86"/>
                  </a:cubicBezTo>
                  <a:cubicBezTo>
                    <a:pt x="89" y="86"/>
                    <a:pt x="90" y="86"/>
                    <a:pt x="90" y="86"/>
                  </a:cubicBezTo>
                  <a:cubicBezTo>
                    <a:pt x="90" y="85"/>
                    <a:pt x="91" y="86"/>
                    <a:pt x="91" y="86"/>
                  </a:cubicBezTo>
                  <a:cubicBezTo>
                    <a:pt x="91" y="86"/>
                    <a:pt x="91" y="85"/>
                    <a:pt x="91" y="85"/>
                  </a:cubicBezTo>
                  <a:cubicBezTo>
                    <a:pt x="91" y="85"/>
                    <a:pt x="91" y="86"/>
                    <a:pt x="91" y="85"/>
                  </a:cubicBezTo>
                  <a:cubicBezTo>
                    <a:pt x="91" y="84"/>
                    <a:pt x="91" y="85"/>
                    <a:pt x="92" y="85"/>
                  </a:cubicBezTo>
                  <a:cubicBezTo>
                    <a:pt x="92" y="85"/>
                    <a:pt x="92" y="84"/>
                    <a:pt x="92" y="84"/>
                  </a:cubicBezTo>
                  <a:cubicBezTo>
                    <a:pt x="92" y="85"/>
                    <a:pt x="92" y="85"/>
                    <a:pt x="92" y="85"/>
                  </a:cubicBezTo>
                  <a:cubicBezTo>
                    <a:pt x="92" y="85"/>
                    <a:pt x="93" y="85"/>
                    <a:pt x="93" y="86"/>
                  </a:cubicBezTo>
                  <a:cubicBezTo>
                    <a:pt x="93" y="85"/>
                    <a:pt x="93" y="85"/>
                    <a:pt x="93" y="84"/>
                  </a:cubicBezTo>
                  <a:cubicBezTo>
                    <a:pt x="93" y="85"/>
                    <a:pt x="94" y="85"/>
                    <a:pt x="93" y="84"/>
                  </a:cubicBezTo>
                  <a:cubicBezTo>
                    <a:pt x="93" y="83"/>
                    <a:pt x="93" y="84"/>
                    <a:pt x="92" y="84"/>
                  </a:cubicBezTo>
                  <a:cubicBezTo>
                    <a:pt x="92" y="84"/>
                    <a:pt x="93" y="84"/>
                    <a:pt x="93" y="83"/>
                  </a:cubicBezTo>
                  <a:cubicBezTo>
                    <a:pt x="92" y="83"/>
                    <a:pt x="92" y="83"/>
                    <a:pt x="91" y="82"/>
                  </a:cubicBezTo>
                  <a:cubicBezTo>
                    <a:pt x="91" y="83"/>
                    <a:pt x="91" y="83"/>
                    <a:pt x="90" y="82"/>
                  </a:cubicBezTo>
                  <a:cubicBezTo>
                    <a:pt x="90" y="82"/>
                    <a:pt x="91" y="83"/>
                    <a:pt x="90" y="82"/>
                  </a:cubicBezTo>
                  <a:cubicBezTo>
                    <a:pt x="90" y="81"/>
                    <a:pt x="90" y="82"/>
                    <a:pt x="90" y="82"/>
                  </a:cubicBezTo>
                  <a:cubicBezTo>
                    <a:pt x="90" y="82"/>
                    <a:pt x="90" y="80"/>
                    <a:pt x="89" y="81"/>
                  </a:cubicBezTo>
                  <a:cubicBezTo>
                    <a:pt x="88" y="79"/>
                    <a:pt x="90" y="81"/>
                    <a:pt x="90" y="79"/>
                  </a:cubicBezTo>
                  <a:cubicBezTo>
                    <a:pt x="89" y="79"/>
                    <a:pt x="88" y="79"/>
                    <a:pt x="88" y="79"/>
                  </a:cubicBezTo>
                  <a:cubicBezTo>
                    <a:pt x="88" y="79"/>
                    <a:pt x="88" y="80"/>
                    <a:pt x="89" y="80"/>
                  </a:cubicBezTo>
                  <a:cubicBezTo>
                    <a:pt x="88" y="80"/>
                    <a:pt x="88" y="79"/>
                    <a:pt x="87" y="79"/>
                  </a:cubicBezTo>
                  <a:cubicBezTo>
                    <a:pt x="87" y="79"/>
                    <a:pt x="87" y="80"/>
                    <a:pt x="87" y="79"/>
                  </a:cubicBezTo>
                  <a:cubicBezTo>
                    <a:pt x="86" y="78"/>
                    <a:pt x="88" y="78"/>
                    <a:pt x="88" y="78"/>
                  </a:cubicBezTo>
                  <a:cubicBezTo>
                    <a:pt x="88" y="78"/>
                    <a:pt x="88" y="78"/>
                    <a:pt x="88" y="79"/>
                  </a:cubicBezTo>
                  <a:cubicBezTo>
                    <a:pt x="89" y="79"/>
                    <a:pt x="88" y="77"/>
                    <a:pt x="89" y="78"/>
                  </a:cubicBezTo>
                  <a:cubicBezTo>
                    <a:pt x="89" y="77"/>
                    <a:pt x="88" y="77"/>
                    <a:pt x="88" y="77"/>
                  </a:cubicBezTo>
                  <a:cubicBezTo>
                    <a:pt x="88" y="76"/>
                    <a:pt x="89" y="76"/>
                    <a:pt x="88" y="75"/>
                  </a:cubicBezTo>
                  <a:cubicBezTo>
                    <a:pt x="88" y="74"/>
                    <a:pt x="88" y="75"/>
                    <a:pt x="89" y="75"/>
                  </a:cubicBezTo>
                  <a:cubicBezTo>
                    <a:pt x="89" y="75"/>
                    <a:pt x="89" y="74"/>
                    <a:pt x="90" y="74"/>
                  </a:cubicBezTo>
                  <a:cubicBezTo>
                    <a:pt x="90" y="75"/>
                    <a:pt x="90" y="75"/>
                    <a:pt x="90" y="75"/>
                  </a:cubicBezTo>
                  <a:cubicBezTo>
                    <a:pt x="91" y="76"/>
                    <a:pt x="91" y="74"/>
                    <a:pt x="92" y="76"/>
                  </a:cubicBezTo>
                  <a:cubicBezTo>
                    <a:pt x="92" y="75"/>
                    <a:pt x="91" y="74"/>
                    <a:pt x="90" y="74"/>
                  </a:cubicBezTo>
                  <a:cubicBezTo>
                    <a:pt x="90" y="74"/>
                    <a:pt x="91" y="74"/>
                    <a:pt x="91" y="74"/>
                  </a:cubicBezTo>
                  <a:cubicBezTo>
                    <a:pt x="91" y="75"/>
                    <a:pt x="92" y="75"/>
                    <a:pt x="92" y="75"/>
                  </a:cubicBezTo>
                  <a:cubicBezTo>
                    <a:pt x="92" y="75"/>
                    <a:pt x="92" y="73"/>
                    <a:pt x="92" y="73"/>
                  </a:cubicBezTo>
                  <a:cubicBezTo>
                    <a:pt x="93" y="73"/>
                    <a:pt x="93" y="73"/>
                    <a:pt x="93" y="74"/>
                  </a:cubicBezTo>
                  <a:cubicBezTo>
                    <a:pt x="93" y="73"/>
                    <a:pt x="93" y="73"/>
                    <a:pt x="93" y="73"/>
                  </a:cubicBezTo>
                  <a:cubicBezTo>
                    <a:pt x="93" y="73"/>
                    <a:pt x="93" y="73"/>
                    <a:pt x="93" y="72"/>
                  </a:cubicBezTo>
                  <a:cubicBezTo>
                    <a:pt x="93" y="72"/>
                    <a:pt x="93" y="72"/>
                    <a:pt x="93" y="73"/>
                  </a:cubicBezTo>
                  <a:cubicBezTo>
                    <a:pt x="93" y="72"/>
                    <a:pt x="93" y="72"/>
                    <a:pt x="94" y="71"/>
                  </a:cubicBezTo>
                  <a:cubicBezTo>
                    <a:pt x="94" y="71"/>
                    <a:pt x="95" y="72"/>
                    <a:pt x="95" y="71"/>
                  </a:cubicBezTo>
                  <a:cubicBezTo>
                    <a:pt x="95" y="71"/>
                    <a:pt x="94" y="71"/>
                    <a:pt x="94" y="71"/>
                  </a:cubicBezTo>
                  <a:cubicBezTo>
                    <a:pt x="94" y="70"/>
                    <a:pt x="96" y="71"/>
                    <a:pt x="96" y="70"/>
                  </a:cubicBezTo>
                  <a:cubicBezTo>
                    <a:pt x="96" y="70"/>
                    <a:pt x="97" y="71"/>
                    <a:pt x="97" y="71"/>
                  </a:cubicBezTo>
                  <a:cubicBezTo>
                    <a:pt x="97" y="70"/>
                    <a:pt x="97" y="70"/>
                    <a:pt x="96" y="70"/>
                  </a:cubicBezTo>
                  <a:cubicBezTo>
                    <a:pt x="97" y="70"/>
                    <a:pt x="97" y="69"/>
                    <a:pt x="97" y="69"/>
                  </a:cubicBezTo>
                  <a:cubicBezTo>
                    <a:pt x="98" y="69"/>
                    <a:pt x="99" y="70"/>
                    <a:pt x="99" y="69"/>
                  </a:cubicBezTo>
                  <a:cubicBezTo>
                    <a:pt x="98" y="69"/>
                    <a:pt x="98" y="69"/>
                    <a:pt x="98" y="69"/>
                  </a:cubicBezTo>
                  <a:cubicBezTo>
                    <a:pt x="98" y="68"/>
                    <a:pt x="98" y="69"/>
                    <a:pt x="98" y="69"/>
                  </a:cubicBezTo>
                  <a:cubicBezTo>
                    <a:pt x="99" y="69"/>
                    <a:pt x="98" y="68"/>
                    <a:pt x="99" y="69"/>
                  </a:cubicBezTo>
                  <a:cubicBezTo>
                    <a:pt x="99" y="70"/>
                    <a:pt x="99" y="69"/>
                    <a:pt x="98" y="70"/>
                  </a:cubicBezTo>
                  <a:cubicBezTo>
                    <a:pt x="98" y="70"/>
                    <a:pt x="99" y="71"/>
                    <a:pt x="99" y="71"/>
                  </a:cubicBezTo>
                  <a:cubicBezTo>
                    <a:pt x="98" y="70"/>
                    <a:pt x="98" y="71"/>
                    <a:pt x="97" y="71"/>
                  </a:cubicBezTo>
                  <a:cubicBezTo>
                    <a:pt x="97" y="71"/>
                    <a:pt x="98" y="71"/>
                    <a:pt x="98" y="72"/>
                  </a:cubicBezTo>
                  <a:cubicBezTo>
                    <a:pt x="97" y="72"/>
                    <a:pt x="97" y="71"/>
                    <a:pt x="96" y="70"/>
                  </a:cubicBezTo>
                  <a:cubicBezTo>
                    <a:pt x="96" y="71"/>
                    <a:pt x="95" y="70"/>
                    <a:pt x="95" y="71"/>
                  </a:cubicBezTo>
                  <a:cubicBezTo>
                    <a:pt x="96" y="72"/>
                    <a:pt x="97" y="71"/>
                    <a:pt x="97" y="73"/>
                  </a:cubicBezTo>
                  <a:cubicBezTo>
                    <a:pt x="97" y="72"/>
                    <a:pt x="96" y="72"/>
                    <a:pt x="95" y="71"/>
                  </a:cubicBezTo>
                  <a:cubicBezTo>
                    <a:pt x="95" y="71"/>
                    <a:pt x="95" y="72"/>
                    <a:pt x="96" y="72"/>
                  </a:cubicBezTo>
                  <a:cubicBezTo>
                    <a:pt x="96" y="73"/>
                    <a:pt x="96" y="72"/>
                    <a:pt x="96" y="72"/>
                  </a:cubicBezTo>
                  <a:cubicBezTo>
                    <a:pt x="95" y="72"/>
                    <a:pt x="95" y="72"/>
                    <a:pt x="95" y="72"/>
                  </a:cubicBezTo>
                  <a:cubicBezTo>
                    <a:pt x="94" y="72"/>
                    <a:pt x="95" y="73"/>
                    <a:pt x="95" y="73"/>
                  </a:cubicBezTo>
                  <a:cubicBezTo>
                    <a:pt x="96" y="73"/>
                    <a:pt x="94" y="72"/>
                    <a:pt x="95" y="73"/>
                  </a:cubicBezTo>
                  <a:cubicBezTo>
                    <a:pt x="95" y="74"/>
                    <a:pt x="95" y="74"/>
                    <a:pt x="95" y="74"/>
                  </a:cubicBezTo>
                  <a:cubicBezTo>
                    <a:pt x="95" y="74"/>
                    <a:pt x="96" y="74"/>
                    <a:pt x="95" y="73"/>
                  </a:cubicBezTo>
                  <a:cubicBezTo>
                    <a:pt x="96" y="72"/>
                    <a:pt x="96" y="73"/>
                    <a:pt x="96" y="73"/>
                  </a:cubicBezTo>
                  <a:cubicBezTo>
                    <a:pt x="97" y="73"/>
                    <a:pt x="97" y="73"/>
                    <a:pt x="97" y="74"/>
                  </a:cubicBezTo>
                  <a:cubicBezTo>
                    <a:pt x="97" y="74"/>
                    <a:pt x="97" y="73"/>
                    <a:pt x="97" y="73"/>
                  </a:cubicBezTo>
                  <a:cubicBezTo>
                    <a:pt x="97" y="73"/>
                    <a:pt x="97" y="74"/>
                    <a:pt x="97" y="74"/>
                  </a:cubicBezTo>
                  <a:cubicBezTo>
                    <a:pt x="98" y="73"/>
                    <a:pt x="97" y="73"/>
                    <a:pt x="98" y="73"/>
                  </a:cubicBezTo>
                  <a:cubicBezTo>
                    <a:pt x="98" y="73"/>
                    <a:pt x="97" y="72"/>
                    <a:pt x="97" y="72"/>
                  </a:cubicBezTo>
                  <a:cubicBezTo>
                    <a:pt x="97" y="71"/>
                    <a:pt x="98" y="72"/>
                    <a:pt x="98" y="72"/>
                  </a:cubicBezTo>
                  <a:cubicBezTo>
                    <a:pt x="99" y="72"/>
                    <a:pt x="98" y="71"/>
                    <a:pt x="98" y="71"/>
                  </a:cubicBezTo>
                  <a:cubicBezTo>
                    <a:pt x="98" y="71"/>
                    <a:pt x="99" y="72"/>
                    <a:pt x="99" y="72"/>
                  </a:cubicBezTo>
                  <a:cubicBezTo>
                    <a:pt x="99" y="71"/>
                    <a:pt x="99" y="71"/>
                    <a:pt x="100" y="70"/>
                  </a:cubicBezTo>
                  <a:cubicBezTo>
                    <a:pt x="100" y="71"/>
                    <a:pt x="100" y="70"/>
                    <a:pt x="100" y="70"/>
                  </a:cubicBezTo>
                  <a:cubicBezTo>
                    <a:pt x="101" y="70"/>
                    <a:pt x="99" y="69"/>
                    <a:pt x="100" y="69"/>
                  </a:cubicBezTo>
                  <a:cubicBezTo>
                    <a:pt x="100" y="69"/>
                    <a:pt x="100" y="69"/>
                    <a:pt x="100" y="69"/>
                  </a:cubicBezTo>
                  <a:cubicBezTo>
                    <a:pt x="101" y="70"/>
                    <a:pt x="101" y="69"/>
                    <a:pt x="101" y="69"/>
                  </a:cubicBezTo>
                  <a:cubicBezTo>
                    <a:pt x="100" y="69"/>
                    <a:pt x="100" y="69"/>
                    <a:pt x="100" y="69"/>
                  </a:cubicBezTo>
                  <a:cubicBezTo>
                    <a:pt x="99" y="68"/>
                    <a:pt x="99" y="69"/>
                    <a:pt x="99" y="68"/>
                  </a:cubicBezTo>
                  <a:cubicBezTo>
                    <a:pt x="99" y="68"/>
                    <a:pt x="98" y="68"/>
                    <a:pt x="98" y="68"/>
                  </a:cubicBezTo>
                  <a:cubicBezTo>
                    <a:pt x="97" y="68"/>
                    <a:pt x="98" y="68"/>
                    <a:pt x="99" y="68"/>
                  </a:cubicBezTo>
                  <a:cubicBezTo>
                    <a:pt x="99" y="67"/>
                    <a:pt x="99" y="67"/>
                    <a:pt x="99" y="67"/>
                  </a:cubicBezTo>
                  <a:cubicBezTo>
                    <a:pt x="99" y="67"/>
                    <a:pt x="99" y="67"/>
                    <a:pt x="100" y="67"/>
                  </a:cubicBezTo>
                  <a:cubicBezTo>
                    <a:pt x="100" y="67"/>
                    <a:pt x="101" y="67"/>
                    <a:pt x="101" y="68"/>
                  </a:cubicBezTo>
                  <a:cubicBezTo>
                    <a:pt x="102" y="68"/>
                    <a:pt x="101" y="67"/>
                    <a:pt x="102" y="67"/>
                  </a:cubicBezTo>
                  <a:cubicBezTo>
                    <a:pt x="102" y="68"/>
                    <a:pt x="103" y="68"/>
                    <a:pt x="103" y="68"/>
                  </a:cubicBezTo>
                  <a:cubicBezTo>
                    <a:pt x="104" y="69"/>
                    <a:pt x="102" y="67"/>
                    <a:pt x="102" y="67"/>
                  </a:cubicBezTo>
                  <a:cubicBezTo>
                    <a:pt x="102" y="67"/>
                    <a:pt x="103" y="68"/>
                    <a:pt x="103" y="67"/>
                  </a:cubicBezTo>
                  <a:cubicBezTo>
                    <a:pt x="103" y="67"/>
                    <a:pt x="102" y="67"/>
                    <a:pt x="102" y="67"/>
                  </a:cubicBezTo>
                  <a:cubicBezTo>
                    <a:pt x="101" y="66"/>
                    <a:pt x="103" y="67"/>
                    <a:pt x="103" y="67"/>
                  </a:cubicBezTo>
                  <a:cubicBezTo>
                    <a:pt x="103" y="66"/>
                    <a:pt x="102" y="66"/>
                    <a:pt x="102" y="66"/>
                  </a:cubicBezTo>
                  <a:cubicBezTo>
                    <a:pt x="102" y="66"/>
                    <a:pt x="103" y="66"/>
                    <a:pt x="103" y="66"/>
                  </a:cubicBezTo>
                  <a:cubicBezTo>
                    <a:pt x="103" y="66"/>
                    <a:pt x="103" y="66"/>
                    <a:pt x="102" y="65"/>
                  </a:cubicBezTo>
                  <a:cubicBezTo>
                    <a:pt x="103" y="65"/>
                    <a:pt x="102" y="65"/>
                    <a:pt x="103" y="65"/>
                  </a:cubicBezTo>
                  <a:cubicBezTo>
                    <a:pt x="103" y="65"/>
                    <a:pt x="103" y="65"/>
                    <a:pt x="103" y="65"/>
                  </a:cubicBezTo>
                  <a:cubicBezTo>
                    <a:pt x="103" y="65"/>
                    <a:pt x="103" y="65"/>
                    <a:pt x="104" y="65"/>
                  </a:cubicBezTo>
                  <a:cubicBezTo>
                    <a:pt x="104" y="65"/>
                    <a:pt x="103" y="64"/>
                    <a:pt x="103" y="64"/>
                  </a:cubicBezTo>
                  <a:cubicBezTo>
                    <a:pt x="104" y="65"/>
                    <a:pt x="102" y="64"/>
                    <a:pt x="103" y="64"/>
                  </a:cubicBezTo>
                  <a:cubicBezTo>
                    <a:pt x="104" y="64"/>
                    <a:pt x="104" y="64"/>
                    <a:pt x="104" y="65"/>
                  </a:cubicBezTo>
                  <a:cubicBezTo>
                    <a:pt x="103" y="66"/>
                    <a:pt x="104" y="67"/>
                    <a:pt x="103" y="68"/>
                  </a:cubicBezTo>
                  <a:cubicBezTo>
                    <a:pt x="103" y="68"/>
                    <a:pt x="104" y="68"/>
                    <a:pt x="104" y="68"/>
                  </a:cubicBezTo>
                  <a:cubicBezTo>
                    <a:pt x="104" y="69"/>
                    <a:pt x="104" y="69"/>
                    <a:pt x="104" y="69"/>
                  </a:cubicBezTo>
                  <a:cubicBezTo>
                    <a:pt x="104" y="69"/>
                    <a:pt x="103" y="69"/>
                    <a:pt x="103" y="69"/>
                  </a:cubicBezTo>
                  <a:cubicBezTo>
                    <a:pt x="103" y="69"/>
                    <a:pt x="103" y="70"/>
                    <a:pt x="103" y="70"/>
                  </a:cubicBezTo>
                  <a:cubicBezTo>
                    <a:pt x="103" y="70"/>
                    <a:pt x="103" y="69"/>
                    <a:pt x="102" y="69"/>
                  </a:cubicBezTo>
                  <a:cubicBezTo>
                    <a:pt x="101" y="68"/>
                    <a:pt x="103" y="69"/>
                    <a:pt x="102" y="68"/>
                  </a:cubicBezTo>
                  <a:cubicBezTo>
                    <a:pt x="101" y="68"/>
                    <a:pt x="100" y="68"/>
                    <a:pt x="100" y="68"/>
                  </a:cubicBezTo>
                  <a:cubicBezTo>
                    <a:pt x="100" y="68"/>
                    <a:pt x="100" y="68"/>
                    <a:pt x="99" y="67"/>
                  </a:cubicBezTo>
                  <a:cubicBezTo>
                    <a:pt x="99" y="68"/>
                    <a:pt x="100" y="69"/>
                    <a:pt x="101" y="69"/>
                  </a:cubicBezTo>
                  <a:cubicBezTo>
                    <a:pt x="102" y="69"/>
                    <a:pt x="100" y="68"/>
                    <a:pt x="101" y="68"/>
                  </a:cubicBezTo>
                  <a:cubicBezTo>
                    <a:pt x="102" y="69"/>
                    <a:pt x="103" y="70"/>
                    <a:pt x="103" y="70"/>
                  </a:cubicBezTo>
                  <a:cubicBezTo>
                    <a:pt x="103" y="71"/>
                    <a:pt x="103" y="72"/>
                    <a:pt x="101" y="72"/>
                  </a:cubicBezTo>
                  <a:cubicBezTo>
                    <a:pt x="102" y="73"/>
                    <a:pt x="101" y="73"/>
                    <a:pt x="100" y="74"/>
                  </a:cubicBezTo>
                  <a:cubicBezTo>
                    <a:pt x="100" y="74"/>
                    <a:pt x="101" y="75"/>
                    <a:pt x="100" y="75"/>
                  </a:cubicBezTo>
                  <a:cubicBezTo>
                    <a:pt x="100" y="74"/>
                    <a:pt x="99" y="74"/>
                    <a:pt x="99" y="73"/>
                  </a:cubicBezTo>
                  <a:cubicBezTo>
                    <a:pt x="98" y="74"/>
                    <a:pt x="98" y="74"/>
                    <a:pt x="98" y="74"/>
                  </a:cubicBezTo>
                  <a:cubicBezTo>
                    <a:pt x="98" y="75"/>
                    <a:pt x="99" y="75"/>
                    <a:pt x="99" y="75"/>
                  </a:cubicBezTo>
                  <a:cubicBezTo>
                    <a:pt x="99" y="75"/>
                    <a:pt x="99" y="74"/>
                    <a:pt x="99" y="74"/>
                  </a:cubicBezTo>
                  <a:cubicBezTo>
                    <a:pt x="101" y="75"/>
                    <a:pt x="100" y="76"/>
                    <a:pt x="99" y="76"/>
                  </a:cubicBezTo>
                  <a:cubicBezTo>
                    <a:pt x="99" y="76"/>
                    <a:pt x="99" y="76"/>
                    <a:pt x="99" y="76"/>
                  </a:cubicBezTo>
                  <a:cubicBezTo>
                    <a:pt x="99" y="76"/>
                    <a:pt x="98" y="76"/>
                    <a:pt x="99" y="76"/>
                  </a:cubicBezTo>
                  <a:cubicBezTo>
                    <a:pt x="98" y="77"/>
                    <a:pt x="97" y="78"/>
                    <a:pt x="96" y="79"/>
                  </a:cubicBezTo>
                  <a:cubicBezTo>
                    <a:pt x="96" y="79"/>
                    <a:pt x="95" y="79"/>
                    <a:pt x="94" y="80"/>
                  </a:cubicBezTo>
                  <a:cubicBezTo>
                    <a:pt x="94" y="80"/>
                    <a:pt x="94" y="81"/>
                    <a:pt x="94" y="81"/>
                  </a:cubicBezTo>
                  <a:cubicBezTo>
                    <a:pt x="94" y="82"/>
                    <a:pt x="93" y="82"/>
                    <a:pt x="93" y="83"/>
                  </a:cubicBezTo>
                  <a:cubicBezTo>
                    <a:pt x="94" y="84"/>
                    <a:pt x="94" y="83"/>
                    <a:pt x="95" y="84"/>
                  </a:cubicBezTo>
                  <a:cubicBezTo>
                    <a:pt x="95" y="83"/>
                    <a:pt x="96" y="83"/>
                    <a:pt x="97" y="84"/>
                  </a:cubicBezTo>
                  <a:cubicBezTo>
                    <a:pt x="96" y="83"/>
                    <a:pt x="97" y="82"/>
                    <a:pt x="97" y="82"/>
                  </a:cubicBezTo>
                  <a:cubicBezTo>
                    <a:pt x="96" y="81"/>
                    <a:pt x="96" y="81"/>
                    <a:pt x="96" y="81"/>
                  </a:cubicBezTo>
                  <a:cubicBezTo>
                    <a:pt x="96" y="80"/>
                    <a:pt x="97" y="82"/>
                    <a:pt x="97" y="82"/>
                  </a:cubicBezTo>
                  <a:cubicBezTo>
                    <a:pt x="98" y="83"/>
                    <a:pt x="98" y="82"/>
                    <a:pt x="99" y="82"/>
                  </a:cubicBezTo>
                  <a:cubicBezTo>
                    <a:pt x="99" y="82"/>
                    <a:pt x="98" y="81"/>
                    <a:pt x="98" y="81"/>
                  </a:cubicBezTo>
                  <a:cubicBezTo>
                    <a:pt x="97" y="80"/>
                    <a:pt x="98" y="82"/>
                    <a:pt x="97" y="81"/>
                  </a:cubicBezTo>
                  <a:cubicBezTo>
                    <a:pt x="97" y="81"/>
                    <a:pt x="97" y="81"/>
                    <a:pt x="97" y="80"/>
                  </a:cubicBezTo>
                  <a:cubicBezTo>
                    <a:pt x="98" y="80"/>
                    <a:pt x="98" y="79"/>
                    <a:pt x="100" y="78"/>
                  </a:cubicBezTo>
                  <a:cubicBezTo>
                    <a:pt x="100" y="78"/>
                    <a:pt x="99" y="79"/>
                    <a:pt x="100" y="79"/>
                  </a:cubicBezTo>
                  <a:cubicBezTo>
                    <a:pt x="100" y="80"/>
                    <a:pt x="100" y="80"/>
                    <a:pt x="101" y="79"/>
                  </a:cubicBezTo>
                  <a:cubicBezTo>
                    <a:pt x="101" y="79"/>
                    <a:pt x="100" y="78"/>
                    <a:pt x="100" y="78"/>
                  </a:cubicBezTo>
                  <a:cubicBezTo>
                    <a:pt x="101" y="79"/>
                    <a:pt x="101" y="79"/>
                    <a:pt x="101" y="79"/>
                  </a:cubicBezTo>
                  <a:cubicBezTo>
                    <a:pt x="101" y="78"/>
                    <a:pt x="100" y="78"/>
                    <a:pt x="101" y="78"/>
                  </a:cubicBezTo>
                  <a:cubicBezTo>
                    <a:pt x="102" y="79"/>
                    <a:pt x="103" y="79"/>
                    <a:pt x="102" y="78"/>
                  </a:cubicBezTo>
                  <a:cubicBezTo>
                    <a:pt x="102" y="78"/>
                    <a:pt x="102" y="78"/>
                    <a:pt x="101" y="77"/>
                  </a:cubicBezTo>
                  <a:cubicBezTo>
                    <a:pt x="101" y="77"/>
                    <a:pt x="102" y="78"/>
                    <a:pt x="102" y="78"/>
                  </a:cubicBezTo>
                  <a:cubicBezTo>
                    <a:pt x="102" y="78"/>
                    <a:pt x="102" y="78"/>
                    <a:pt x="102" y="77"/>
                  </a:cubicBezTo>
                  <a:cubicBezTo>
                    <a:pt x="102" y="77"/>
                    <a:pt x="102" y="77"/>
                    <a:pt x="101" y="77"/>
                  </a:cubicBezTo>
                  <a:cubicBezTo>
                    <a:pt x="101" y="76"/>
                    <a:pt x="101" y="77"/>
                    <a:pt x="101" y="76"/>
                  </a:cubicBezTo>
                  <a:cubicBezTo>
                    <a:pt x="101" y="76"/>
                    <a:pt x="101" y="76"/>
                    <a:pt x="101" y="76"/>
                  </a:cubicBezTo>
                  <a:cubicBezTo>
                    <a:pt x="102" y="75"/>
                    <a:pt x="102" y="75"/>
                    <a:pt x="103" y="74"/>
                  </a:cubicBezTo>
                  <a:cubicBezTo>
                    <a:pt x="103" y="75"/>
                    <a:pt x="103" y="75"/>
                    <a:pt x="102" y="75"/>
                  </a:cubicBezTo>
                  <a:cubicBezTo>
                    <a:pt x="103" y="76"/>
                    <a:pt x="103" y="76"/>
                    <a:pt x="103" y="75"/>
                  </a:cubicBezTo>
                  <a:cubicBezTo>
                    <a:pt x="104" y="76"/>
                    <a:pt x="104" y="76"/>
                    <a:pt x="105" y="76"/>
                  </a:cubicBezTo>
                  <a:cubicBezTo>
                    <a:pt x="105" y="75"/>
                    <a:pt x="104" y="76"/>
                    <a:pt x="103" y="75"/>
                  </a:cubicBezTo>
                  <a:cubicBezTo>
                    <a:pt x="104" y="74"/>
                    <a:pt x="105" y="76"/>
                    <a:pt x="106" y="76"/>
                  </a:cubicBezTo>
                  <a:cubicBezTo>
                    <a:pt x="106" y="76"/>
                    <a:pt x="107" y="76"/>
                    <a:pt x="107" y="76"/>
                  </a:cubicBezTo>
                  <a:cubicBezTo>
                    <a:pt x="107" y="75"/>
                    <a:pt x="106" y="75"/>
                    <a:pt x="106" y="75"/>
                  </a:cubicBezTo>
                  <a:cubicBezTo>
                    <a:pt x="107" y="74"/>
                    <a:pt x="108" y="75"/>
                    <a:pt x="108" y="74"/>
                  </a:cubicBezTo>
                  <a:cubicBezTo>
                    <a:pt x="109" y="75"/>
                    <a:pt x="109" y="75"/>
                    <a:pt x="110" y="76"/>
                  </a:cubicBezTo>
                  <a:cubicBezTo>
                    <a:pt x="109" y="76"/>
                    <a:pt x="110" y="77"/>
                    <a:pt x="110" y="77"/>
                  </a:cubicBezTo>
                  <a:cubicBezTo>
                    <a:pt x="110" y="78"/>
                    <a:pt x="110" y="77"/>
                    <a:pt x="111" y="77"/>
                  </a:cubicBezTo>
                  <a:cubicBezTo>
                    <a:pt x="111" y="77"/>
                    <a:pt x="111" y="78"/>
                    <a:pt x="111" y="78"/>
                  </a:cubicBezTo>
                  <a:cubicBezTo>
                    <a:pt x="111" y="78"/>
                    <a:pt x="111" y="78"/>
                    <a:pt x="110" y="78"/>
                  </a:cubicBezTo>
                  <a:cubicBezTo>
                    <a:pt x="110" y="78"/>
                    <a:pt x="111" y="79"/>
                    <a:pt x="110" y="78"/>
                  </a:cubicBezTo>
                  <a:cubicBezTo>
                    <a:pt x="110" y="78"/>
                    <a:pt x="110" y="78"/>
                    <a:pt x="110" y="78"/>
                  </a:cubicBezTo>
                  <a:cubicBezTo>
                    <a:pt x="110" y="78"/>
                    <a:pt x="109" y="77"/>
                    <a:pt x="109" y="76"/>
                  </a:cubicBezTo>
                  <a:cubicBezTo>
                    <a:pt x="108" y="76"/>
                    <a:pt x="109" y="77"/>
                    <a:pt x="109" y="77"/>
                  </a:cubicBezTo>
                  <a:cubicBezTo>
                    <a:pt x="108" y="77"/>
                    <a:pt x="108" y="77"/>
                    <a:pt x="107" y="76"/>
                  </a:cubicBezTo>
                  <a:cubicBezTo>
                    <a:pt x="107" y="76"/>
                    <a:pt x="108" y="77"/>
                    <a:pt x="108" y="77"/>
                  </a:cubicBezTo>
                  <a:cubicBezTo>
                    <a:pt x="108" y="78"/>
                    <a:pt x="108" y="77"/>
                    <a:pt x="109" y="78"/>
                  </a:cubicBezTo>
                  <a:cubicBezTo>
                    <a:pt x="109" y="78"/>
                    <a:pt x="109" y="79"/>
                    <a:pt x="108" y="78"/>
                  </a:cubicBezTo>
                  <a:cubicBezTo>
                    <a:pt x="108" y="79"/>
                    <a:pt x="109" y="79"/>
                    <a:pt x="108" y="79"/>
                  </a:cubicBezTo>
                  <a:cubicBezTo>
                    <a:pt x="108" y="78"/>
                    <a:pt x="107" y="78"/>
                    <a:pt x="107" y="79"/>
                  </a:cubicBezTo>
                  <a:cubicBezTo>
                    <a:pt x="106" y="78"/>
                    <a:pt x="106" y="78"/>
                    <a:pt x="106" y="77"/>
                  </a:cubicBezTo>
                  <a:cubicBezTo>
                    <a:pt x="106" y="78"/>
                    <a:pt x="106" y="78"/>
                    <a:pt x="105" y="78"/>
                  </a:cubicBezTo>
                  <a:cubicBezTo>
                    <a:pt x="105" y="78"/>
                    <a:pt x="105" y="78"/>
                    <a:pt x="105" y="78"/>
                  </a:cubicBezTo>
                  <a:cubicBezTo>
                    <a:pt x="104" y="77"/>
                    <a:pt x="104" y="76"/>
                    <a:pt x="103" y="76"/>
                  </a:cubicBezTo>
                  <a:cubicBezTo>
                    <a:pt x="103" y="77"/>
                    <a:pt x="104" y="77"/>
                    <a:pt x="103" y="77"/>
                  </a:cubicBezTo>
                  <a:cubicBezTo>
                    <a:pt x="102" y="76"/>
                    <a:pt x="103" y="77"/>
                    <a:pt x="102" y="76"/>
                  </a:cubicBezTo>
                  <a:cubicBezTo>
                    <a:pt x="102" y="76"/>
                    <a:pt x="103" y="77"/>
                    <a:pt x="103" y="77"/>
                  </a:cubicBezTo>
                  <a:cubicBezTo>
                    <a:pt x="102" y="77"/>
                    <a:pt x="102" y="76"/>
                    <a:pt x="102" y="77"/>
                  </a:cubicBezTo>
                  <a:cubicBezTo>
                    <a:pt x="102" y="77"/>
                    <a:pt x="102" y="77"/>
                    <a:pt x="102" y="78"/>
                  </a:cubicBezTo>
                  <a:cubicBezTo>
                    <a:pt x="103" y="78"/>
                    <a:pt x="102" y="77"/>
                    <a:pt x="103" y="77"/>
                  </a:cubicBezTo>
                  <a:cubicBezTo>
                    <a:pt x="103" y="78"/>
                    <a:pt x="103" y="78"/>
                    <a:pt x="104" y="78"/>
                  </a:cubicBezTo>
                  <a:cubicBezTo>
                    <a:pt x="104" y="78"/>
                    <a:pt x="104" y="78"/>
                    <a:pt x="104" y="78"/>
                  </a:cubicBezTo>
                  <a:cubicBezTo>
                    <a:pt x="105" y="79"/>
                    <a:pt x="105" y="78"/>
                    <a:pt x="105" y="79"/>
                  </a:cubicBezTo>
                  <a:cubicBezTo>
                    <a:pt x="105" y="79"/>
                    <a:pt x="105" y="79"/>
                    <a:pt x="105" y="80"/>
                  </a:cubicBezTo>
                  <a:cubicBezTo>
                    <a:pt x="105" y="79"/>
                    <a:pt x="105" y="79"/>
                    <a:pt x="104" y="79"/>
                  </a:cubicBezTo>
                  <a:cubicBezTo>
                    <a:pt x="104" y="79"/>
                    <a:pt x="104" y="79"/>
                    <a:pt x="104" y="80"/>
                  </a:cubicBezTo>
                  <a:cubicBezTo>
                    <a:pt x="105" y="81"/>
                    <a:pt x="106" y="80"/>
                    <a:pt x="106" y="80"/>
                  </a:cubicBezTo>
                  <a:cubicBezTo>
                    <a:pt x="107" y="80"/>
                    <a:pt x="106" y="80"/>
                    <a:pt x="106" y="80"/>
                  </a:cubicBezTo>
                  <a:cubicBezTo>
                    <a:pt x="107" y="81"/>
                    <a:pt x="107" y="81"/>
                    <a:pt x="107" y="82"/>
                  </a:cubicBezTo>
                  <a:cubicBezTo>
                    <a:pt x="107" y="82"/>
                    <a:pt x="108" y="82"/>
                    <a:pt x="108" y="82"/>
                  </a:cubicBezTo>
                  <a:cubicBezTo>
                    <a:pt x="108" y="82"/>
                    <a:pt x="107" y="81"/>
                    <a:pt x="108" y="81"/>
                  </a:cubicBezTo>
                  <a:cubicBezTo>
                    <a:pt x="109" y="83"/>
                    <a:pt x="108" y="83"/>
                    <a:pt x="107" y="84"/>
                  </a:cubicBezTo>
                  <a:cubicBezTo>
                    <a:pt x="107" y="84"/>
                    <a:pt x="107" y="85"/>
                    <a:pt x="106" y="85"/>
                  </a:cubicBezTo>
                  <a:cubicBezTo>
                    <a:pt x="106" y="84"/>
                    <a:pt x="106" y="84"/>
                    <a:pt x="107" y="84"/>
                  </a:cubicBezTo>
                  <a:cubicBezTo>
                    <a:pt x="106" y="84"/>
                    <a:pt x="106" y="85"/>
                    <a:pt x="106" y="85"/>
                  </a:cubicBezTo>
                  <a:cubicBezTo>
                    <a:pt x="106" y="85"/>
                    <a:pt x="105" y="85"/>
                    <a:pt x="105" y="85"/>
                  </a:cubicBezTo>
                  <a:cubicBezTo>
                    <a:pt x="105" y="85"/>
                    <a:pt x="105" y="85"/>
                    <a:pt x="105" y="86"/>
                  </a:cubicBezTo>
                  <a:cubicBezTo>
                    <a:pt x="105" y="86"/>
                    <a:pt x="105" y="86"/>
                    <a:pt x="105" y="86"/>
                  </a:cubicBezTo>
                  <a:cubicBezTo>
                    <a:pt x="104" y="86"/>
                    <a:pt x="104" y="87"/>
                    <a:pt x="103" y="87"/>
                  </a:cubicBezTo>
                  <a:cubicBezTo>
                    <a:pt x="103" y="85"/>
                    <a:pt x="103" y="84"/>
                    <a:pt x="104" y="85"/>
                  </a:cubicBezTo>
                  <a:cubicBezTo>
                    <a:pt x="103" y="84"/>
                    <a:pt x="103" y="84"/>
                    <a:pt x="102" y="84"/>
                  </a:cubicBezTo>
                  <a:cubicBezTo>
                    <a:pt x="102" y="85"/>
                    <a:pt x="102" y="85"/>
                    <a:pt x="103" y="86"/>
                  </a:cubicBezTo>
                  <a:cubicBezTo>
                    <a:pt x="103" y="86"/>
                    <a:pt x="103" y="86"/>
                    <a:pt x="103" y="86"/>
                  </a:cubicBezTo>
                  <a:cubicBezTo>
                    <a:pt x="103" y="86"/>
                    <a:pt x="102" y="86"/>
                    <a:pt x="103" y="87"/>
                  </a:cubicBezTo>
                  <a:cubicBezTo>
                    <a:pt x="103" y="88"/>
                    <a:pt x="103" y="86"/>
                    <a:pt x="104" y="87"/>
                  </a:cubicBezTo>
                  <a:cubicBezTo>
                    <a:pt x="103" y="88"/>
                    <a:pt x="102" y="88"/>
                    <a:pt x="102" y="88"/>
                  </a:cubicBezTo>
                  <a:cubicBezTo>
                    <a:pt x="102" y="89"/>
                    <a:pt x="102" y="89"/>
                    <a:pt x="102" y="89"/>
                  </a:cubicBezTo>
                  <a:cubicBezTo>
                    <a:pt x="101" y="90"/>
                    <a:pt x="100" y="90"/>
                    <a:pt x="100" y="91"/>
                  </a:cubicBezTo>
                  <a:cubicBezTo>
                    <a:pt x="99" y="91"/>
                    <a:pt x="98" y="92"/>
                    <a:pt x="97" y="92"/>
                  </a:cubicBezTo>
                  <a:cubicBezTo>
                    <a:pt x="97" y="92"/>
                    <a:pt x="97" y="92"/>
                    <a:pt x="97" y="92"/>
                  </a:cubicBezTo>
                  <a:cubicBezTo>
                    <a:pt x="97" y="91"/>
                    <a:pt x="97" y="92"/>
                    <a:pt x="96" y="92"/>
                  </a:cubicBezTo>
                  <a:cubicBezTo>
                    <a:pt x="96" y="90"/>
                    <a:pt x="96" y="93"/>
                    <a:pt x="96" y="93"/>
                  </a:cubicBezTo>
                  <a:cubicBezTo>
                    <a:pt x="95" y="93"/>
                    <a:pt x="96" y="93"/>
                    <a:pt x="96" y="94"/>
                  </a:cubicBezTo>
                  <a:cubicBezTo>
                    <a:pt x="95" y="94"/>
                    <a:pt x="95" y="94"/>
                    <a:pt x="94" y="94"/>
                  </a:cubicBezTo>
                  <a:cubicBezTo>
                    <a:pt x="94" y="94"/>
                    <a:pt x="94" y="95"/>
                    <a:pt x="94" y="95"/>
                  </a:cubicBezTo>
                  <a:cubicBezTo>
                    <a:pt x="93" y="94"/>
                    <a:pt x="93" y="93"/>
                    <a:pt x="94" y="93"/>
                  </a:cubicBezTo>
                  <a:cubicBezTo>
                    <a:pt x="93" y="92"/>
                    <a:pt x="93" y="93"/>
                    <a:pt x="92" y="93"/>
                  </a:cubicBezTo>
                  <a:cubicBezTo>
                    <a:pt x="93" y="94"/>
                    <a:pt x="93" y="94"/>
                    <a:pt x="93" y="94"/>
                  </a:cubicBezTo>
                  <a:cubicBezTo>
                    <a:pt x="88" y="99"/>
                    <a:pt x="81" y="100"/>
                    <a:pt x="75" y="102"/>
                  </a:cubicBezTo>
                  <a:cubicBezTo>
                    <a:pt x="74" y="103"/>
                    <a:pt x="73" y="103"/>
                    <a:pt x="72" y="103"/>
                  </a:cubicBezTo>
                  <a:cubicBezTo>
                    <a:pt x="71" y="103"/>
                    <a:pt x="72" y="104"/>
                    <a:pt x="71" y="104"/>
                  </a:cubicBezTo>
                  <a:cubicBezTo>
                    <a:pt x="71" y="104"/>
                    <a:pt x="70" y="104"/>
                    <a:pt x="69" y="104"/>
                  </a:cubicBezTo>
                  <a:cubicBezTo>
                    <a:pt x="69" y="104"/>
                    <a:pt x="68" y="105"/>
                    <a:pt x="68" y="105"/>
                  </a:cubicBezTo>
                  <a:cubicBezTo>
                    <a:pt x="67" y="105"/>
                    <a:pt x="65" y="105"/>
                    <a:pt x="64" y="106"/>
                  </a:cubicBezTo>
                  <a:cubicBezTo>
                    <a:pt x="64" y="106"/>
                    <a:pt x="63" y="107"/>
                    <a:pt x="62" y="106"/>
                  </a:cubicBezTo>
                  <a:cubicBezTo>
                    <a:pt x="61" y="107"/>
                    <a:pt x="61" y="107"/>
                    <a:pt x="60" y="107"/>
                  </a:cubicBezTo>
                  <a:cubicBezTo>
                    <a:pt x="60" y="107"/>
                    <a:pt x="60" y="107"/>
                    <a:pt x="60" y="108"/>
                  </a:cubicBezTo>
                  <a:cubicBezTo>
                    <a:pt x="59" y="107"/>
                    <a:pt x="59" y="108"/>
                    <a:pt x="57" y="108"/>
                  </a:cubicBezTo>
                  <a:cubicBezTo>
                    <a:pt x="57" y="108"/>
                    <a:pt x="58" y="108"/>
                    <a:pt x="57" y="107"/>
                  </a:cubicBezTo>
                  <a:cubicBezTo>
                    <a:pt x="57" y="107"/>
                    <a:pt x="57" y="108"/>
                    <a:pt x="57" y="109"/>
                  </a:cubicBezTo>
                  <a:cubicBezTo>
                    <a:pt x="57" y="109"/>
                    <a:pt x="57" y="107"/>
                    <a:pt x="57" y="107"/>
                  </a:cubicBezTo>
                  <a:cubicBezTo>
                    <a:pt x="56" y="107"/>
                    <a:pt x="56" y="108"/>
                    <a:pt x="56" y="108"/>
                  </a:cubicBezTo>
                  <a:cubicBezTo>
                    <a:pt x="55" y="108"/>
                    <a:pt x="55" y="108"/>
                    <a:pt x="55" y="109"/>
                  </a:cubicBezTo>
                  <a:cubicBezTo>
                    <a:pt x="54" y="109"/>
                    <a:pt x="54" y="108"/>
                    <a:pt x="54" y="108"/>
                  </a:cubicBezTo>
                  <a:cubicBezTo>
                    <a:pt x="54" y="108"/>
                    <a:pt x="53" y="109"/>
                    <a:pt x="52" y="109"/>
                  </a:cubicBezTo>
                  <a:cubicBezTo>
                    <a:pt x="52" y="109"/>
                    <a:pt x="52" y="109"/>
                    <a:pt x="52" y="109"/>
                  </a:cubicBezTo>
                  <a:cubicBezTo>
                    <a:pt x="52" y="109"/>
                    <a:pt x="52" y="110"/>
                    <a:pt x="51" y="109"/>
                  </a:cubicBezTo>
                  <a:cubicBezTo>
                    <a:pt x="51" y="109"/>
                    <a:pt x="49" y="110"/>
                    <a:pt x="49" y="111"/>
                  </a:cubicBezTo>
                  <a:cubicBezTo>
                    <a:pt x="48" y="111"/>
                    <a:pt x="48" y="110"/>
                    <a:pt x="48" y="110"/>
                  </a:cubicBezTo>
                  <a:cubicBezTo>
                    <a:pt x="48" y="110"/>
                    <a:pt x="48" y="111"/>
                    <a:pt x="47" y="111"/>
                  </a:cubicBezTo>
                  <a:cubicBezTo>
                    <a:pt x="47" y="111"/>
                    <a:pt x="47" y="110"/>
                    <a:pt x="47" y="110"/>
                  </a:cubicBezTo>
                  <a:cubicBezTo>
                    <a:pt x="47" y="110"/>
                    <a:pt x="47" y="111"/>
                    <a:pt x="46" y="111"/>
                  </a:cubicBezTo>
                  <a:cubicBezTo>
                    <a:pt x="46" y="111"/>
                    <a:pt x="45" y="111"/>
                    <a:pt x="44" y="111"/>
                  </a:cubicBezTo>
                  <a:cubicBezTo>
                    <a:pt x="44" y="111"/>
                    <a:pt x="43" y="111"/>
                    <a:pt x="43" y="112"/>
                  </a:cubicBezTo>
                  <a:cubicBezTo>
                    <a:pt x="43" y="111"/>
                    <a:pt x="43" y="111"/>
                    <a:pt x="43" y="111"/>
                  </a:cubicBezTo>
                  <a:cubicBezTo>
                    <a:pt x="42" y="112"/>
                    <a:pt x="42" y="112"/>
                    <a:pt x="41" y="112"/>
                  </a:cubicBezTo>
                  <a:cubicBezTo>
                    <a:pt x="41" y="112"/>
                    <a:pt x="40" y="112"/>
                    <a:pt x="40" y="112"/>
                  </a:cubicBezTo>
                  <a:cubicBezTo>
                    <a:pt x="40" y="112"/>
                    <a:pt x="40" y="112"/>
                    <a:pt x="39" y="112"/>
                  </a:cubicBezTo>
                  <a:cubicBezTo>
                    <a:pt x="38" y="112"/>
                    <a:pt x="37" y="113"/>
                    <a:pt x="35" y="113"/>
                  </a:cubicBezTo>
                  <a:cubicBezTo>
                    <a:pt x="35" y="113"/>
                    <a:pt x="35" y="113"/>
                    <a:pt x="35" y="113"/>
                  </a:cubicBezTo>
                  <a:cubicBezTo>
                    <a:pt x="34" y="113"/>
                    <a:pt x="33" y="114"/>
                    <a:pt x="32" y="114"/>
                  </a:cubicBezTo>
                  <a:cubicBezTo>
                    <a:pt x="32" y="114"/>
                    <a:pt x="32" y="113"/>
                    <a:pt x="32" y="113"/>
                  </a:cubicBezTo>
                  <a:cubicBezTo>
                    <a:pt x="31" y="113"/>
                    <a:pt x="30" y="114"/>
                    <a:pt x="29" y="114"/>
                  </a:cubicBezTo>
                  <a:cubicBezTo>
                    <a:pt x="29" y="114"/>
                    <a:pt x="29" y="114"/>
                    <a:pt x="29" y="113"/>
                  </a:cubicBezTo>
                  <a:cubicBezTo>
                    <a:pt x="29" y="113"/>
                    <a:pt x="29" y="114"/>
                    <a:pt x="29" y="114"/>
                  </a:cubicBezTo>
                  <a:cubicBezTo>
                    <a:pt x="28" y="114"/>
                    <a:pt x="26" y="116"/>
                    <a:pt x="26" y="114"/>
                  </a:cubicBezTo>
                  <a:cubicBezTo>
                    <a:pt x="25" y="114"/>
                    <a:pt x="25" y="114"/>
                    <a:pt x="24" y="115"/>
                  </a:cubicBezTo>
                  <a:cubicBezTo>
                    <a:pt x="25" y="114"/>
                    <a:pt x="24" y="114"/>
                    <a:pt x="25" y="113"/>
                  </a:cubicBezTo>
                  <a:cubicBezTo>
                    <a:pt x="24" y="113"/>
                    <a:pt x="24" y="114"/>
                    <a:pt x="24" y="114"/>
                  </a:cubicBezTo>
                  <a:cubicBezTo>
                    <a:pt x="23" y="115"/>
                    <a:pt x="24" y="113"/>
                    <a:pt x="23" y="114"/>
                  </a:cubicBezTo>
                  <a:cubicBezTo>
                    <a:pt x="23" y="114"/>
                    <a:pt x="22" y="115"/>
                    <a:pt x="22" y="115"/>
                  </a:cubicBezTo>
                  <a:cubicBezTo>
                    <a:pt x="21" y="114"/>
                    <a:pt x="20" y="115"/>
                    <a:pt x="19" y="115"/>
                  </a:cubicBezTo>
                  <a:cubicBezTo>
                    <a:pt x="18" y="115"/>
                    <a:pt x="18" y="114"/>
                    <a:pt x="18" y="114"/>
                  </a:cubicBezTo>
                  <a:cubicBezTo>
                    <a:pt x="18" y="114"/>
                    <a:pt x="18" y="114"/>
                    <a:pt x="18" y="114"/>
                  </a:cubicBezTo>
                  <a:cubicBezTo>
                    <a:pt x="18" y="114"/>
                    <a:pt x="18" y="114"/>
                    <a:pt x="18" y="114"/>
                  </a:cubicBezTo>
                  <a:cubicBezTo>
                    <a:pt x="17" y="114"/>
                    <a:pt x="17" y="114"/>
                    <a:pt x="17" y="114"/>
                  </a:cubicBezTo>
                  <a:cubicBezTo>
                    <a:pt x="17" y="114"/>
                    <a:pt x="17" y="114"/>
                    <a:pt x="17" y="114"/>
                  </a:cubicBezTo>
                  <a:cubicBezTo>
                    <a:pt x="16" y="113"/>
                    <a:pt x="17" y="112"/>
                    <a:pt x="17" y="111"/>
                  </a:cubicBezTo>
                  <a:cubicBezTo>
                    <a:pt x="17" y="111"/>
                    <a:pt x="17" y="112"/>
                    <a:pt x="16" y="112"/>
                  </a:cubicBezTo>
                  <a:cubicBezTo>
                    <a:pt x="17" y="110"/>
                    <a:pt x="15" y="111"/>
                    <a:pt x="16" y="109"/>
                  </a:cubicBezTo>
                  <a:cubicBezTo>
                    <a:pt x="15" y="110"/>
                    <a:pt x="15" y="109"/>
                    <a:pt x="15" y="108"/>
                  </a:cubicBezTo>
                  <a:cubicBezTo>
                    <a:pt x="15" y="108"/>
                    <a:pt x="14" y="109"/>
                    <a:pt x="14" y="109"/>
                  </a:cubicBezTo>
                  <a:cubicBezTo>
                    <a:pt x="14" y="110"/>
                    <a:pt x="15" y="109"/>
                    <a:pt x="15" y="109"/>
                  </a:cubicBezTo>
                  <a:cubicBezTo>
                    <a:pt x="15" y="110"/>
                    <a:pt x="14" y="110"/>
                    <a:pt x="15" y="110"/>
                  </a:cubicBezTo>
                  <a:cubicBezTo>
                    <a:pt x="15" y="110"/>
                    <a:pt x="15" y="110"/>
                    <a:pt x="15" y="110"/>
                  </a:cubicBezTo>
                  <a:cubicBezTo>
                    <a:pt x="15" y="111"/>
                    <a:pt x="15" y="111"/>
                    <a:pt x="15" y="112"/>
                  </a:cubicBezTo>
                  <a:cubicBezTo>
                    <a:pt x="15" y="112"/>
                    <a:pt x="15" y="112"/>
                    <a:pt x="15" y="114"/>
                  </a:cubicBezTo>
                  <a:cubicBezTo>
                    <a:pt x="15" y="114"/>
                    <a:pt x="15" y="115"/>
                    <a:pt x="15" y="115"/>
                  </a:cubicBezTo>
                  <a:cubicBezTo>
                    <a:pt x="15" y="115"/>
                    <a:pt x="15" y="115"/>
                    <a:pt x="15" y="115"/>
                  </a:cubicBezTo>
                  <a:cubicBezTo>
                    <a:pt x="15" y="115"/>
                    <a:pt x="15" y="115"/>
                    <a:pt x="15" y="116"/>
                  </a:cubicBezTo>
                  <a:cubicBezTo>
                    <a:pt x="15" y="116"/>
                    <a:pt x="16" y="116"/>
                    <a:pt x="16" y="116"/>
                  </a:cubicBezTo>
                  <a:cubicBezTo>
                    <a:pt x="16" y="117"/>
                    <a:pt x="16" y="116"/>
                    <a:pt x="16" y="117"/>
                  </a:cubicBezTo>
                  <a:cubicBezTo>
                    <a:pt x="16" y="117"/>
                    <a:pt x="17" y="117"/>
                    <a:pt x="17" y="117"/>
                  </a:cubicBezTo>
                  <a:cubicBezTo>
                    <a:pt x="17" y="117"/>
                    <a:pt x="18" y="117"/>
                    <a:pt x="18" y="116"/>
                  </a:cubicBezTo>
                  <a:cubicBezTo>
                    <a:pt x="18" y="117"/>
                    <a:pt x="18" y="117"/>
                    <a:pt x="17" y="117"/>
                  </a:cubicBezTo>
                  <a:cubicBezTo>
                    <a:pt x="18" y="117"/>
                    <a:pt x="19" y="117"/>
                    <a:pt x="18" y="118"/>
                  </a:cubicBezTo>
                  <a:cubicBezTo>
                    <a:pt x="18" y="118"/>
                    <a:pt x="18" y="118"/>
                    <a:pt x="19" y="117"/>
                  </a:cubicBezTo>
                  <a:cubicBezTo>
                    <a:pt x="19" y="117"/>
                    <a:pt x="18" y="117"/>
                    <a:pt x="18" y="117"/>
                  </a:cubicBezTo>
                  <a:cubicBezTo>
                    <a:pt x="19" y="116"/>
                    <a:pt x="20" y="116"/>
                    <a:pt x="21" y="117"/>
                  </a:cubicBezTo>
                  <a:cubicBezTo>
                    <a:pt x="21" y="117"/>
                    <a:pt x="22" y="116"/>
                    <a:pt x="22" y="116"/>
                  </a:cubicBezTo>
                  <a:cubicBezTo>
                    <a:pt x="21" y="117"/>
                    <a:pt x="21" y="117"/>
                    <a:pt x="21" y="117"/>
                  </a:cubicBezTo>
                  <a:cubicBezTo>
                    <a:pt x="20" y="118"/>
                    <a:pt x="20" y="118"/>
                    <a:pt x="20" y="118"/>
                  </a:cubicBezTo>
                  <a:cubicBezTo>
                    <a:pt x="20" y="118"/>
                    <a:pt x="20" y="118"/>
                    <a:pt x="20" y="118"/>
                  </a:cubicBezTo>
                  <a:cubicBezTo>
                    <a:pt x="20" y="117"/>
                    <a:pt x="20" y="117"/>
                    <a:pt x="20" y="117"/>
                  </a:cubicBezTo>
                  <a:cubicBezTo>
                    <a:pt x="20" y="117"/>
                    <a:pt x="19" y="118"/>
                    <a:pt x="19" y="117"/>
                  </a:cubicBezTo>
                  <a:cubicBezTo>
                    <a:pt x="17" y="119"/>
                    <a:pt x="20" y="117"/>
                    <a:pt x="19" y="119"/>
                  </a:cubicBezTo>
                  <a:cubicBezTo>
                    <a:pt x="20" y="118"/>
                    <a:pt x="21" y="117"/>
                    <a:pt x="22" y="118"/>
                  </a:cubicBezTo>
                  <a:cubicBezTo>
                    <a:pt x="23" y="116"/>
                    <a:pt x="21" y="117"/>
                    <a:pt x="22" y="116"/>
                  </a:cubicBezTo>
                  <a:cubicBezTo>
                    <a:pt x="23" y="116"/>
                    <a:pt x="24" y="116"/>
                    <a:pt x="24" y="117"/>
                  </a:cubicBezTo>
                  <a:cubicBezTo>
                    <a:pt x="23" y="117"/>
                    <a:pt x="22" y="117"/>
                    <a:pt x="22" y="118"/>
                  </a:cubicBezTo>
                  <a:cubicBezTo>
                    <a:pt x="23" y="118"/>
                    <a:pt x="23" y="117"/>
                    <a:pt x="23" y="117"/>
                  </a:cubicBezTo>
                  <a:cubicBezTo>
                    <a:pt x="22" y="119"/>
                    <a:pt x="24" y="118"/>
                    <a:pt x="25" y="118"/>
                  </a:cubicBezTo>
                  <a:cubicBezTo>
                    <a:pt x="25" y="117"/>
                    <a:pt x="24" y="117"/>
                    <a:pt x="24" y="117"/>
                  </a:cubicBezTo>
                  <a:cubicBezTo>
                    <a:pt x="25" y="116"/>
                    <a:pt x="25" y="117"/>
                    <a:pt x="25" y="117"/>
                  </a:cubicBezTo>
                  <a:cubicBezTo>
                    <a:pt x="24" y="118"/>
                    <a:pt x="25" y="118"/>
                    <a:pt x="25" y="119"/>
                  </a:cubicBezTo>
                  <a:cubicBezTo>
                    <a:pt x="26" y="117"/>
                    <a:pt x="25" y="117"/>
                    <a:pt x="26" y="117"/>
                  </a:cubicBezTo>
                  <a:cubicBezTo>
                    <a:pt x="26" y="117"/>
                    <a:pt x="26" y="118"/>
                    <a:pt x="26" y="118"/>
                  </a:cubicBezTo>
                  <a:cubicBezTo>
                    <a:pt x="27" y="118"/>
                    <a:pt x="26" y="117"/>
                    <a:pt x="26" y="117"/>
                  </a:cubicBezTo>
                  <a:cubicBezTo>
                    <a:pt x="28" y="116"/>
                    <a:pt x="31" y="117"/>
                    <a:pt x="33" y="116"/>
                  </a:cubicBezTo>
                  <a:cubicBezTo>
                    <a:pt x="33" y="116"/>
                    <a:pt x="34" y="117"/>
                    <a:pt x="34" y="116"/>
                  </a:cubicBezTo>
                  <a:cubicBezTo>
                    <a:pt x="35" y="116"/>
                    <a:pt x="37" y="116"/>
                    <a:pt x="38" y="116"/>
                  </a:cubicBezTo>
                  <a:cubicBezTo>
                    <a:pt x="38" y="117"/>
                    <a:pt x="37" y="116"/>
                    <a:pt x="36" y="117"/>
                  </a:cubicBezTo>
                  <a:cubicBezTo>
                    <a:pt x="35" y="117"/>
                    <a:pt x="34" y="117"/>
                    <a:pt x="33" y="117"/>
                  </a:cubicBezTo>
                  <a:cubicBezTo>
                    <a:pt x="33" y="118"/>
                    <a:pt x="33" y="118"/>
                    <a:pt x="32" y="119"/>
                  </a:cubicBezTo>
                  <a:cubicBezTo>
                    <a:pt x="33" y="119"/>
                    <a:pt x="33" y="120"/>
                    <a:pt x="34" y="119"/>
                  </a:cubicBezTo>
                  <a:cubicBezTo>
                    <a:pt x="34" y="119"/>
                    <a:pt x="34" y="119"/>
                    <a:pt x="33" y="118"/>
                  </a:cubicBezTo>
                  <a:cubicBezTo>
                    <a:pt x="34" y="117"/>
                    <a:pt x="34" y="119"/>
                    <a:pt x="35" y="118"/>
                  </a:cubicBezTo>
                  <a:cubicBezTo>
                    <a:pt x="35" y="117"/>
                    <a:pt x="34" y="118"/>
                    <a:pt x="35" y="117"/>
                  </a:cubicBezTo>
                  <a:cubicBezTo>
                    <a:pt x="39" y="117"/>
                    <a:pt x="45" y="116"/>
                    <a:pt x="50" y="115"/>
                  </a:cubicBezTo>
                  <a:cubicBezTo>
                    <a:pt x="50" y="115"/>
                    <a:pt x="50" y="115"/>
                    <a:pt x="51" y="115"/>
                  </a:cubicBezTo>
                  <a:cubicBezTo>
                    <a:pt x="51" y="115"/>
                    <a:pt x="51" y="115"/>
                    <a:pt x="52" y="115"/>
                  </a:cubicBezTo>
                  <a:cubicBezTo>
                    <a:pt x="52" y="115"/>
                    <a:pt x="54" y="116"/>
                    <a:pt x="54" y="115"/>
                  </a:cubicBezTo>
                  <a:cubicBezTo>
                    <a:pt x="54" y="115"/>
                    <a:pt x="54" y="115"/>
                    <a:pt x="54" y="115"/>
                  </a:cubicBezTo>
                  <a:cubicBezTo>
                    <a:pt x="55" y="115"/>
                    <a:pt x="54" y="115"/>
                    <a:pt x="54" y="115"/>
                  </a:cubicBezTo>
                  <a:cubicBezTo>
                    <a:pt x="56" y="113"/>
                    <a:pt x="60" y="114"/>
                    <a:pt x="61" y="112"/>
                  </a:cubicBezTo>
                  <a:cubicBezTo>
                    <a:pt x="62" y="112"/>
                    <a:pt x="61" y="113"/>
                    <a:pt x="61" y="113"/>
                  </a:cubicBezTo>
                  <a:cubicBezTo>
                    <a:pt x="62" y="112"/>
                    <a:pt x="62" y="112"/>
                    <a:pt x="63" y="112"/>
                  </a:cubicBezTo>
                  <a:cubicBezTo>
                    <a:pt x="63" y="113"/>
                    <a:pt x="63" y="113"/>
                    <a:pt x="63" y="113"/>
                  </a:cubicBezTo>
                  <a:cubicBezTo>
                    <a:pt x="63" y="113"/>
                    <a:pt x="64" y="112"/>
                    <a:pt x="64" y="113"/>
                  </a:cubicBezTo>
                  <a:cubicBezTo>
                    <a:pt x="64" y="114"/>
                    <a:pt x="63" y="112"/>
                    <a:pt x="64" y="114"/>
                  </a:cubicBezTo>
                  <a:cubicBezTo>
                    <a:pt x="63" y="114"/>
                    <a:pt x="63" y="113"/>
                    <a:pt x="63" y="114"/>
                  </a:cubicBezTo>
                  <a:cubicBezTo>
                    <a:pt x="62" y="114"/>
                    <a:pt x="63" y="114"/>
                    <a:pt x="62" y="114"/>
                  </a:cubicBezTo>
                  <a:cubicBezTo>
                    <a:pt x="63" y="115"/>
                    <a:pt x="63" y="115"/>
                    <a:pt x="63" y="115"/>
                  </a:cubicBezTo>
                  <a:cubicBezTo>
                    <a:pt x="63" y="116"/>
                    <a:pt x="63" y="117"/>
                    <a:pt x="63" y="117"/>
                  </a:cubicBezTo>
                  <a:cubicBezTo>
                    <a:pt x="64" y="118"/>
                    <a:pt x="64" y="117"/>
                    <a:pt x="64" y="118"/>
                  </a:cubicBezTo>
                  <a:cubicBezTo>
                    <a:pt x="65" y="119"/>
                    <a:pt x="64" y="118"/>
                    <a:pt x="64" y="118"/>
                  </a:cubicBezTo>
                  <a:cubicBezTo>
                    <a:pt x="64" y="118"/>
                    <a:pt x="64" y="119"/>
                    <a:pt x="64" y="119"/>
                  </a:cubicBezTo>
                  <a:cubicBezTo>
                    <a:pt x="63" y="119"/>
                    <a:pt x="63" y="119"/>
                    <a:pt x="62" y="119"/>
                  </a:cubicBezTo>
                  <a:cubicBezTo>
                    <a:pt x="62" y="119"/>
                    <a:pt x="61" y="117"/>
                    <a:pt x="62" y="117"/>
                  </a:cubicBezTo>
                  <a:cubicBezTo>
                    <a:pt x="62" y="116"/>
                    <a:pt x="61" y="116"/>
                    <a:pt x="61" y="117"/>
                  </a:cubicBezTo>
                  <a:cubicBezTo>
                    <a:pt x="60" y="116"/>
                    <a:pt x="61" y="116"/>
                    <a:pt x="61" y="115"/>
                  </a:cubicBezTo>
                  <a:cubicBezTo>
                    <a:pt x="61" y="115"/>
                    <a:pt x="61" y="115"/>
                    <a:pt x="61" y="116"/>
                  </a:cubicBezTo>
                  <a:cubicBezTo>
                    <a:pt x="60" y="116"/>
                    <a:pt x="60" y="115"/>
                    <a:pt x="60" y="116"/>
                  </a:cubicBezTo>
                  <a:cubicBezTo>
                    <a:pt x="60" y="114"/>
                    <a:pt x="61" y="116"/>
                    <a:pt x="61" y="114"/>
                  </a:cubicBezTo>
                  <a:cubicBezTo>
                    <a:pt x="61" y="114"/>
                    <a:pt x="62" y="115"/>
                    <a:pt x="62" y="114"/>
                  </a:cubicBezTo>
                  <a:cubicBezTo>
                    <a:pt x="62" y="113"/>
                    <a:pt x="61" y="115"/>
                    <a:pt x="61" y="113"/>
                  </a:cubicBezTo>
                  <a:cubicBezTo>
                    <a:pt x="61" y="114"/>
                    <a:pt x="60" y="114"/>
                    <a:pt x="60" y="114"/>
                  </a:cubicBezTo>
                  <a:cubicBezTo>
                    <a:pt x="60" y="114"/>
                    <a:pt x="60" y="115"/>
                    <a:pt x="59" y="114"/>
                  </a:cubicBezTo>
                  <a:cubicBezTo>
                    <a:pt x="59" y="115"/>
                    <a:pt x="58" y="114"/>
                    <a:pt x="57" y="114"/>
                  </a:cubicBezTo>
                  <a:cubicBezTo>
                    <a:pt x="56" y="115"/>
                    <a:pt x="56" y="116"/>
                    <a:pt x="55" y="115"/>
                  </a:cubicBezTo>
                  <a:cubicBezTo>
                    <a:pt x="55" y="116"/>
                    <a:pt x="54" y="116"/>
                    <a:pt x="54" y="116"/>
                  </a:cubicBezTo>
                  <a:cubicBezTo>
                    <a:pt x="54" y="116"/>
                    <a:pt x="54" y="116"/>
                    <a:pt x="54" y="115"/>
                  </a:cubicBezTo>
                  <a:cubicBezTo>
                    <a:pt x="53" y="115"/>
                    <a:pt x="54" y="116"/>
                    <a:pt x="53" y="116"/>
                  </a:cubicBezTo>
                  <a:cubicBezTo>
                    <a:pt x="53" y="116"/>
                    <a:pt x="52" y="116"/>
                    <a:pt x="51" y="117"/>
                  </a:cubicBezTo>
                  <a:cubicBezTo>
                    <a:pt x="52" y="117"/>
                    <a:pt x="52" y="117"/>
                    <a:pt x="52" y="117"/>
                  </a:cubicBezTo>
                  <a:cubicBezTo>
                    <a:pt x="52" y="118"/>
                    <a:pt x="51" y="118"/>
                    <a:pt x="51" y="119"/>
                  </a:cubicBezTo>
                  <a:cubicBezTo>
                    <a:pt x="50" y="119"/>
                    <a:pt x="50" y="118"/>
                    <a:pt x="49" y="118"/>
                  </a:cubicBezTo>
                  <a:cubicBezTo>
                    <a:pt x="48" y="118"/>
                    <a:pt x="49" y="118"/>
                    <a:pt x="49" y="119"/>
                  </a:cubicBezTo>
                  <a:cubicBezTo>
                    <a:pt x="48" y="119"/>
                    <a:pt x="48" y="118"/>
                    <a:pt x="47" y="118"/>
                  </a:cubicBezTo>
                  <a:cubicBezTo>
                    <a:pt x="46" y="119"/>
                    <a:pt x="46" y="119"/>
                    <a:pt x="46" y="119"/>
                  </a:cubicBezTo>
                  <a:cubicBezTo>
                    <a:pt x="46" y="120"/>
                    <a:pt x="46" y="120"/>
                    <a:pt x="47" y="120"/>
                  </a:cubicBezTo>
                  <a:cubicBezTo>
                    <a:pt x="46" y="120"/>
                    <a:pt x="45" y="120"/>
                    <a:pt x="45" y="120"/>
                  </a:cubicBezTo>
                  <a:cubicBezTo>
                    <a:pt x="44" y="120"/>
                    <a:pt x="45" y="120"/>
                    <a:pt x="45" y="121"/>
                  </a:cubicBezTo>
                  <a:cubicBezTo>
                    <a:pt x="44" y="121"/>
                    <a:pt x="44" y="119"/>
                    <a:pt x="43" y="119"/>
                  </a:cubicBezTo>
                  <a:cubicBezTo>
                    <a:pt x="43" y="120"/>
                    <a:pt x="44" y="120"/>
                    <a:pt x="44" y="120"/>
                  </a:cubicBezTo>
                  <a:cubicBezTo>
                    <a:pt x="43" y="120"/>
                    <a:pt x="43" y="121"/>
                    <a:pt x="42" y="121"/>
                  </a:cubicBezTo>
                  <a:cubicBezTo>
                    <a:pt x="42" y="121"/>
                    <a:pt x="43" y="120"/>
                    <a:pt x="42" y="120"/>
                  </a:cubicBezTo>
                  <a:cubicBezTo>
                    <a:pt x="42" y="120"/>
                    <a:pt x="42" y="121"/>
                    <a:pt x="42" y="120"/>
                  </a:cubicBezTo>
                  <a:cubicBezTo>
                    <a:pt x="42" y="121"/>
                    <a:pt x="41" y="120"/>
                    <a:pt x="41" y="121"/>
                  </a:cubicBezTo>
                  <a:cubicBezTo>
                    <a:pt x="41" y="122"/>
                    <a:pt x="43" y="121"/>
                    <a:pt x="43" y="122"/>
                  </a:cubicBezTo>
                  <a:cubicBezTo>
                    <a:pt x="43" y="122"/>
                    <a:pt x="43" y="121"/>
                    <a:pt x="43" y="121"/>
                  </a:cubicBezTo>
                  <a:lnTo>
                    <a:pt x="44" y="121"/>
                  </a:lnTo>
                  <a:close/>
                  <a:moveTo>
                    <a:pt x="63" y="119"/>
                  </a:moveTo>
                  <a:cubicBezTo>
                    <a:pt x="63" y="118"/>
                    <a:pt x="62" y="117"/>
                    <a:pt x="62" y="117"/>
                  </a:cubicBezTo>
                  <a:cubicBezTo>
                    <a:pt x="62" y="119"/>
                    <a:pt x="62" y="119"/>
                    <a:pt x="62" y="119"/>
                  </a:cubicBezTo>
                  <a:lnTo>
                    <a:pt x="63" y="119"/>
                  </a:lnTo>
                  <a:close/>
                  <a:moveTo>
                    <a:pt x="62" y="115"/>
                  </a:moveTo>
                  <a:cubicBezTo>
                    <a:pt x="61" y="115"/>
                    <a:pt x="61" y="115"/>
                    <a:pt x="61" y="115"/>
                  </a:cubicBezTo>
                  <a:cubicBezTo>
                    <a:pt x="62" y="116"/>
                    <a:pt x="62" y="117"/>
                    <a:pt x="63" y="117"/>
                  </a:cubicBezTo>
                  <a:cubicBezTo>
                    <a:pt x="63" y="115"/>
                    <a:pt x="62" y="117"/>
                    <a:pt x="62" y="115"/>
                  </a:cubicBezTo>
                  <a:moveTo>
                    <a:pt x="50" y="117"/>
                  </a:moveTo>
                  <a:cubicBezTo>
                    <a:pt x="50" y="117"/>
                    <a:pt x="50" y="119"/>
                    <a:pt x="51" y="118"/>
                  </a:cubicBezTo>
                  <a:cubicBezTo>
                    <a:pt x="51" y="117"/>
                    <a:pt x="51" y="117"/>
                    <a:pt x="50" y="117"/>
                  </a:cubicBezTo>
                  <a:cubicBezTo>
                    <a:pt x="50" y="116"/>
                    <a:pt x="49" y="117"/>
                    <a:pt x="50" y="117"/>
                  </a:cubicBezTo>
                  <a:moveTo>
                    <a:pt x="107" y="78"/>
                  </a:moveTo>
                  <a:cubicBezTo>
                    <a:pt x="107" y="77"/>
                    <a:pt x="108" y="77"/>
                    <a:pt x="107" y="76"/>
                  </a:cubicBezTo>
                  <a:cubicBezTo>
                    <a:pt x="106" y="76"/>
                    <a:pt x="107" y="77"/>
                    <a:pt x="107" y="77"/>
                  </a:cubicBezTo>
                  <a:cubicBezTo>
                    <a:pt x="106" y="77"/>
                    <a:pt x="106" y="76"/>
                    <a:pt x="106" y="76"/>
                  </a:cubicBezTo>
                  <a:lnTo>
                    <a:pt x="107" y="78"/>
                  </a:lnTo>
                  <a:close/>
                  <a:moveTo>
                    <a:pt x="102" y="81"/>
                  </a:moveTo>
                  <a:cubicBezTo>
                    <a:pt x="101" y="82"/>
                    <a:pt x="101" y="82"/>
                    <a:pt x="101" y="82"/>
                  </a:cubicBezTo>
                  <a:cubicBezTo>
                    <a:pt x="102" y="82"/>
                    <a:pt x="102" y="83"/>
                    <a:pt x="102" y="83"/>
                  </a:cubicBezTo>
                  <a:cubicBezTo>
                    <a:pt x="103" y="83"/>
                    <a:pt x="102" y="82"/>
                    <a:pt x="102" y="81"/>
                  </a:cubicBezTo>
                  <a:moveTo>
                    <a:pt x="104" y="84"/>
                  </a:moveTo>
                  <a:cubicBezTo>
                    <a:pt x="104" y="84"/>
                    <a:pt x="104" y="85"/>
                    <a:pt x="104" y="86"/>
                  </a:cubicBezTo>
                  <a:cubicBezTo>
                    <a:pt x="105" y="85"/>
                    <a:pt x="105" y="84"/>
                    <a:pt x="104" y="84"/>
                  </a:cubicBezTo>
                  <a:moveTo>
                    <a:pt x="105" y="81"/>
                  </a:moveTo>
                  <a:cubicBezTo>
                    <a:pt x="105" y="82"/>
                    <a:pt x="105" y="83"/>
                    <a:pt x="106" y="82"/>
                  </a:cubicBezTo>
                  <a:cubicBezTo>
                    <a:pt x="105" y="81"/>
                    <a:pt x="106" y="81"/>
                    <a:pt x="105" y="81"/>
                  </a:cubicBezTo>
                  <a:cubicBezTo>
                    <a:pt x="105" y="81"/>
                    <a:pt x="105" y="81"/>
                    <a:pt x="105" y="81"/>
                  </a:cubicBezTo>
                  <a:moveTo>
                    <a:pt x="103" y="79"/>
                  </a:moveTo>
                  <a:cubicBezTo>
                    <a:pt x="103" y="79"/>
                    <a:pt x="103" y="79"/>
                    <a:pt x="103" y="79"/>
                  </a:cubicBezTo>
                  <a:cubicBezTo>
                    <a:pt x="103" y="79"/>
                    <a:pt x="103" y="78"/>
                    <a:pt x="102" y="79"/>
                  </a:cubicBezTo>
                  <a:cubicBezTo>
                    <a:pt x="103" y="79"/>
                    <a:pt x="103" y="80"/>
                    <a:pt x="103" y="79"/>
                  </a:cubicBezTo>
                  <a:moveTo>
                    <a:pt x="105" y="83"/>
                  </a:moveTo>
                  <a:cubicBezTo>
                    <a:pt x="105" y="83"/>
                    <a:pt x="105" y="83"/>
                    <a:pt x="106" y="84"/>
                  </a:cubicBezTo>
                  <a:cubicBezTo>
                    <a:pt x="106" y="83"/>
                    <a:pt x="106" y="83"/>
                    <a:pt x="106" y="83"/>
                  </a:cubicBezTo>
                  <a:cubicBezTo>
                    <a:pt x="106" y="83"/>
                    <a:pt x="105" y="82"/>
                    <a:pt x="105" y="83"/>
                  </a:cubicBezTo>
                  <a:moveTo>
                    <a:pt x="101" y="81"/>
                  </a:moveTo>
                  <a:cubicBezTo>
                    <a:pt x="101" y="81"/>
                    <a:pt x="101" y="80"/>
                    <a:pt x="102" y="80"/>
                  </a:cubicBezTo>
                  <a:cubicBezTo>
                    <a:pt x="102" y="80"/>
                    <a:pt x="102" y="80"/>
                    <a:pt x="102" y="81"/>
                  </a:cubicBezTo>
                  <a:cubicBezTo>
                    <a:pt x="103" y="81"/>
                    <a:pt x="102" y="81"/>
                    <a:pt x="103" y="81"/>
                  </a:cubicBezTo>
                  <a:cubicBezTo>
                    <a:pt x="103" y="81"/>
                    <a:pt x="104" y="82"/>
                    <a:pt x="104" y="82"/>
                  </a:cubicBezTo>
                  <a:cubicBezTo>
                    <a:pt x="104" y="81"/>
                    <a:pt x="104" y="81"/>
                    <a:pt x="104" y="81"/>
                  </a:cubicBezTo>
                  <a:cubicBezTo>
                    <a:pt x="103" y="80"/>
                    <a:pt x="102" y="79"/>
                    <a:pt x="101" y="79"/>
                  </a:cubicBezTo>
                  <a:cubicBezTo>
                    <a:pt x="102" y="80"/>
                    <a:pt x="102" y="79"/>
                    <a:pt x="102" y="79"/>
                  </a:cubicBezTo>
                  <a:cubicBezTo>
                    <a:pt x="102" y="80"/>
                    <a:pt x="103" y="80"/>
                    <a:pt x="103" y="81"/>
                  </a:cubicBezTo>
                  <a:cubicBezTo>
                    <a:pt x="103" y="81"/>
                    <a:pt x="102" y="80"/>
                    <a:pt x="102" y="79"/>
                  </a:cubicBezTo>
                  <a:cubicBezTo>
                    <a:pt x="101" y="80"/>
                    <a:pt x="101" y="80"/>
                    <a:pt x="101" y="81"/>
                  </a:cubicBezTo>
                  <a:moveTo>
                    <a:pt x="97" y="76"/>
                  </a:moveTo>
                  <a:cubicBezTo>
                    <a:pt x="97" y="76"/>
                    <a:pt x="97" y="76"/>
                    <a:pt x="97" y="75"/>
                  </a:cubicBezTo>
                  <a:cubicBezTo>
                    <a:pt x="97" y="76"/>
                    <a:pt x="97" y="76"/>
                    <a:pt x="96" y="76"/>
                  </a:cubicBezTo>
                  <a:lnTo>
                    <a:pt x="97" y="76"/>
                  </a:lnTo>
                  <a:close/>
                  <a:moveTo>
                    <a:pt x="93" y="75"/>
                  </a:moveTo>
                  <a:cubicBezTo>
                    <a:pt x="93" y="75"/>
                    <a:pt x="94" y="75"/>
                    <a:pt x="93" y="74"/>
                  </a:cubicBezTo>
                  <a:cubicBezTo>
                    <a:pt x="93" y="73"/>
                    <a:pt x="92" y="74"/>
                    <a:pt x="93" y="75"/>
                  </a:cubicBezTo>
                  <a:moveTo>
                    <a:pt x="94" y="78"/>
                  </a:moveTo>
                  <a:cubicBezTo>
                    <a:pt x="94" y="78"/>
                    <a:pt x="95" y="79"/>
                    <a:pt x="95" y="77"/>
                  </a:cubicBezTo>
                  <a:cubicBezTo>
                    <a:pt x="94" y="76"/>
                    <a:pt x="94" y="77"/>
                    <a:pt x="94" y="77"/>
                  </a:cubicBezTo>
                  <a:cubicBezTo>
                    <a:pt x="94" y="78"/>
                    <a:pt x="93" y="77"/>
                    <a:pt x="94" y="78"/>
                  </a:cubicBezTo>
                  <a:moveTo>
                    <a:pt x="92" y="79"/>
                  </a:moveTo>
                  <a:cubicBezTo>
                    <a:pt x="93" y="80"/>
                    <a:pt x="92" y="78"/>
                    <a:pt x="93" y="78"/>
                  </a:cubicBezTo>
                  <a:cubicBezTo>
                    <a:pt x="92" y="77"/>
                    <a:pt x="92" y="78"/>
                    <a:pt x="92" y="79"/>
                  </a:cubicBezTo>
                  <a:moveTo>
                    <a:pt x="90" y="76"/>
                  </a:moveTo>
                  <a:cubicBezTo>
                    <a:pt x="90" y="76"/>
                    <a:pt x="92" y="77"/>
                    <a:pt x="91" y="76"/>
                  </a:cubicBezTo>
                  <a:cubicBezTo>
                    <a:pt x="91" y="76"/>
                    <a:pt x="90" y="75"/>
                    <a:pt x="90" y="76"/>
                  </a:cubicBezTo>
                  <a:moveTo>
                    <a:pt x="101" y="85"/>
                  </a:moveTo>
                  <a:cubicBezTo>
                    <a:pt x="101" y="85"/>
                    <a:pt x="102" y="85"/>
                    <a:pt x="101" y="85"/>
                  </a:cubicBezTo>
                  <a:cubicBezTo>
                    <a:pt x="102" y="86"/>
                    <a:pt x="102" y="86"/>
                    <a:pt x="102" y="86"/>
                  </a:cubicBezTo>
                  <a:cubicBezTo>
                    <a:pt x="102" y="85"/>
                    <a:pt x="102" y="85"/>
                    <a:pt x="101" y="85"/>
                  </a:cubicBezTo>
                  <a:moveTo>
                    <a:pt x="98" y="81"/>
                  </a:moveTo>
                  <a:cubicBezTo>
                    <a:pt x="99" y="82"/>
                    <a:pt x="99" y="81"/>
                    <a:pt x="99" y="81"/>
                  </a:cubicBezTo>
                  <a:cubicBezTo>
                    <a:pt x="100" y="82"/>
                    <a:pt x="100" y="81"/>
                    <a:pt x="100" y="81"/>
                  </a:cubicBezTo>
                  <a:cubicBezTo>
                    <a:pt x="99" y="80"/>
                    <a:pt x="98" y="80"/>
                    <a:pt x="98" y="81"/>
                  </a:cubicBezTo>
                  <a:moveTo>
                    <a:pt x="99" y="82"/>
                  </a:moveTo>
                  <a:cubicBezTo>
                    <a:pt x="100" y="82"/>
                    <a:pt x="100" y="83"/>
                    <a:pt x="100" y="83"/>
                  </a:cubicBezTo>
                  <a:cubicBezTo>
                    <a:pt x="100" y="83"/>
                    <a:pt x="101" y="82"/>
                    <a:pt x="100" y="82"/>
                  </a:cubicBezTo>
                  <a:cubicBezTo>
                    <a:pt x="100" y="82"/>
                    <a:pt x="100" y="82"/>
                    <a:pt x="99" y="81"/>
                  </a:cubicBezTo>
                  <a:cubicBezTo>
                    <a:pt x="99" y="81"/>
                    <a:pt x="99" y="82"/>
                    <a:pt x="99" y="82"/>
                  </a:cubicBezTo>
                  <a:moveTo>
                    <a:pt x="102" y="86"/>
                  </a:moveTo>
                  <a:cubicBezTo>
                    <a:pt x="101" y="86"/>
                    <a:pt x="101" y="85"/>
                    <a:pt x="100" y="86"/>
                  </a:cubicBezTo>
                  <a:cubicBezTo>
                    <a:pt x="100" y="86"/>
                    <a:pt x="101" y="86"/>
                    <a:pt x="101" y="86"/>
                  </a:cubicBezTo>
                  <a:cubicBezTo>
                    <a:pt x="101" y="86"/>
                    <a:pt x="101" y="87"/>
                    <a:pt x="101" y="87"/>
                  </a:cubicBezTo>
                  <a:cubicBezTo>
                    <a:pt x="101" y="88"/>
                    <a:pt x="102" y="88"/>
                    <a:pt x="102" y="87"/>
                  </a:cubicBezTo>
                  <a:cubicBezTo>
                    <a:pt x="101" y="86"/>
                    <a:pt x="102" y="87"/>
                    <a:pt x="102" y="86"/>
                  </a:cubicBezTo>
                  <a:moveTo>
                    <a:pt x="98" y="86"/>
                  </a:moveTo>
                  <a:cubicBezTo>
                    <a:pt x="97" y="85"/>
                    <a:pt x="99" y="86"/>
                    <a:pt x="98" y="85"/>
                  </a:cubicBezTo>
                  <a:cubicBezTo>
                    <a:pt x="98" y="85"/>
                    <a:pt x="98" y="84"/>
                    <a:pt x="98" y="84"/>
                  </a:cubicBezTo>
                  <a:cubicBezTo>
                    <a:pt x="99" y="84"/>
                    <a:pt x="100" y="84"/>
                    <a:pt x="100" y="84"/>
                  </a:cubicBezTo>
                  <a:cubicBezTo>
                    <a:pt x="100" y="83"/>
                    <a:pt x="100" y="83"/>
                    <a:pt x="100" y="83"/>
                  </a:cubicBezTo>
                  <a:cubicBezTo>
                    <a:pt x="99" y="84"/>
                    <a:pt x="99" y="84"/>
                    <a:pt x="98" y="83"/>
                  </a:cubicBezTo>
                  <a:cubicBezTo>
                    <a:pt x="98" y="83"/>
                    <a:pt x="98" y="84"/>
                    <a:pt x="97" y="84"/>
                  </a:cubicBezTo>
                  <a:cubicBezTo>
                    <a:pt x="98" y="85"/>
                    <a:pt x="97" y="86"/>
                    <a:pt x="98" y="86"/>
                  </a:cubicBezTo>
                  <a:moveTo>
                    <a:pt x="99" y="91"/>
                  </a:moveTo>
                  <a:cubicBezTo>
                    <a:pt x="99" y="90"/>
                    <a:pt x="99" y="90"/>
                    <a:pt x="100" y="89"/>
                  </a:cubicBezTo>
                  <a:cubicBezTo>
                    <a:pt x="100" y="89"/>
                    <a:pt x="101" y="89"/>
                    <a:pt x="102" y="89"/>
                  </a:cubicBezTo>
                  <a:cubicBezTo>
                    <a:pt x="101" y="88"/>
                    <a:pt x="101" y="88"/>
                    <a:pt x="101" y="87"/>
                  </a:cubicBezTo>
                  <a:cubicBezTo>
                    <a:pt x="101" y="88"/>
                    <a:pt x="100" y="88"/>
                    <a:pt x="100" y="88"/>
                  </a:cubicBezTo>
                  <a:cubicBezTo>
                    <a:pt x="101" y="89"/>
                    <a:pt x="100" y="88"/>
                    <a:pt x="101" y="88"/>
                  </a:cubicBezTo>
                  <a:cubicBezTo>
                    <a:pt x="101" y="89"/>
                    <a:pt x="100" y="89"/>
                    <a:pt x="100" y="88"/>
                  </a:cubicBezTo>
                  <a:cubicBezTo>
                    <a:pt x="100" y="88"/>
                    <a:pt x="99" y="87"/>
                    <a:pt x="99" y="86"/>
                  </a:cubicBezTo>
                  <a:cubicBezTo>
                    <a:pt x="99" y="86"/>
                    <a:pt x="100" y="87"/>
                    <a:pt x="100" y="86"/>
                  </a:cubicBezTo>
                  <a:cubicBezTo>
                    <a:pt x="99" y="86"/>
                    <a:pt x="99" y="86"/>
                    <a:pt x="99" y="85"/>
                  </a:cubicBezTo>
                  <a:cubicBezTo>
                    <a:pt x="99" y="85"/>
                    <a:pt x="99" y="85"/>
                    <a:pt x="99" y="85"/>
                  </a:cubicBezTo>
                  <a:cubicBezTo>
                    <a:pt x="98" y="85"/>
                    <a:pt x="99" y="86"/>
                    <a:pt x="98" y="87"/>
                  </a:cubicBezTo>
                  <a:cubicBezTo>
                    <a:pt x="99" y="87"/>
                    <a:pt x="99" y="88"/>
                    <a:pt x="99" y="88"/>
                  </a:cubicBezTo>
                  <a:cubicBezTo>
                    <a:pt x="99" y="88"/>
                    <a:pt x="99" y="89"/>
                    <a:pt x="99" y="89"/>
                  </a:cubicBezTo>
                  <a:cubicBezTo>
                    <a:pt x="99" y="88"/>
                    <a:pt x="98" y="89"/>
                    <a:pt x="97" y="88"/>
                  </a:cubicBezTo>
                  <a:cubicBezTo>
                    <a:pt x="98" y="90"/>
                    <a:pt x="98" y="90"/>
                    <a:pt x="98" y="90"/>
                  </a:cubicBezTo>
                  <a:cubicBezTo>
                    <a:pt x="98" y="89"/>
                    <a:pt x="99" y="89"/>
                    <a:pt x="99" y="90"/>
                  </a:cubicBezTo>
                  <a:cubicBezTo>
                    <a:pt x="99" y="90"/>
                    <a:pt x="98" y="90"/>
                    <a:pt x="99" y="91"/>
                  </a:cubicBezTo>
                  <a:moveTo>
                    <a:pt x="95" y="86"/>
                  </a:moveTo>
                  <a:cubicBezTo>
                    <a:pt x="95" y="87"/>
                    <a:pt x="95" y="86"/>
                    <a:pt x="95" y="87"/>
                  </a:cubicBezTo>
                  <a:cubicBezTo>
                    <a:pt x="95" y="88"/>
                    <a:pt x="96" y="87"/>
                    <a:pt x="95" y="86"/>
                  </a:cubicBezTo>
                  <a:moveTo>
                    <a:pt x="96" y="90"/>
                  </a:moveTo>
                  <a:cubicBezTo>
                    <a:pt x="97" y="89"/>
                    <a:pt x="96" y="89"/>
                    <a:pt x="96" y="89"/>
                  </a:cubicBezTo>
                  <a:cubicBezTo>
                    <a:pt x="96" y="88"/>
                    <a:pt x="97" y="88"/>
                    <a:pt x="97" y="88"/>
                  </a:cubicBezTo>
                  <a:cubicBezTo>
                    <a:pt x="96" y="88"/>
                    <a:pt x="96" y="88"/>
                    <a:pt x="96" y="88"/>
                  </a:cubicBezTo>
                  <a:cubicBezTo>
                    <a:pt x="96" y="89"/>
                    <a:pt x="96" y="89"/>
                    <a:pt x="96" y="90"/>
                  </a:cubicBezTo>
                  <a:moveTo>
                    <a:pt x="96" y="91"/>
                  </a:moveTo>
                  <a:cubicBezTo>
                    <a:pt x="96" y="91"/>
                    <a:pt x="97" y="92"/>
                    <a:pt x="97" y="91"/>
                  </a:cubicBezTo>
                  <a:cubicBezTo>
                    <a:pt x="97" y="91"/>
                    <a:pt x="97" y="91"/>
                    <a:pt x="97" y="90"/>
                  </a:cubicBezTo>
                  <a:cubicBezTo>
                    <a:pt x="96" y="90"/>
                    <a:pt x="96" y="91"/>
                    <a:pt x="96" y="91"/>
                  </a:cubicBezTo>
                  <a:moveTo>
                    <a:pt x="95" y="91"/>
                  </a:moveTo>
                  <a:cubicBezTo>
                    <a:pt x="95" y="92"/>
                    <a:pt x="95" y="90"/>
                    <a:pt x="94" y="91"/>
                  </a:cubicBezTo>
                  <a:cubicBezTo>
                    <a:pt x="94" y="91"/>
                    <a:pt x="95" y="92"/>
                    <a:pt x="94" y="92"/>
                  </a:cubicBezTo>
                  <a:cubicBezTo>
                    <a:pt x="94" y="93"/>
                    <a:pt x="95" y="92"/>
                    <a:pt x="95" y="93"/>
                  </a:cubicBezTo>
                  <a:cubicBezTo>
                    <a:pt x="95" y="93"/>
                    <a:pt x="94" y="92"/>
                    <a:pt x="94" y="93"/>
                  </a:cubicBezTo>
                  <a:cubicBezTo>
                    <a:pt x="94" y="93"/>
                    <a:pt x="95" y="93"/>
                    <a:pt x="95" y="93"/>
                  </a:cubicBezTo>
                  <a:cubicBezTo>
                    <a:pt x="95" y="92"/>
                    <a:pt x="95" y="92"/>
                    <a:pt x="96" y="91"/>
                  </a:cubicBezTo>
                  <a:cubicBezTo>
                    <a:pt x="96" y="91"/>
                    <a:pt x="95" y="90"/>
                    <a:pt x="96" y="90"/>
                  </a:cubicBezTo>
                  <a:cubicBezTo>
                    <a:pt x="96" y="90"/>
                    <a:pt x="95" y="90"/>
                    <a:pt x="95" y="91"/>
                  </a:cubicBezTo>
                  <a:cubicBezTo>
                    <a:pt x="95" y="91"/>
                    <a:pt x="94" y="90"/>
                    <a:pt x="95" y="91"/>
                  </a:cubicBezTo>
                  <a:cubicBezTo>
                    <a:pt x="95" y="91"/>
                    <a:pt x="95" y="91"/>
                    <a:pt x="95" y="91"/>
                  </a:cubicBezTo>
                  <a:moveTo>
                    <a:pt x="93" y="90"/>
                  </a:moveTo>
                  <a:cubicBezTo>
                    <a:pt x="93" y="90"/>
                    <a:pt x="93" y="90"/>
                    <a:pt x="93" y="90"/>
                  </a:cubicBezTo>
                  <a:cubicBezTo>
                    <a:pt x="93" y="89"/>
                    <a:pt x="93" y="90"/>
                    <a:pt x="93" y="89"/>
                  </a:cubicBezTo>
                  <a:cubicBezTo>
                    <a:pt x="93" y="89"/>
                    <a:pt x="93" y="89"/>
                    <a:pt x="94" y="89"/>
                  </a:cubicBezTo>
                  <a:cubicBezTo>
                    <a:pt x="93" y="88"/>
                    <a:pt x="93" y="89"/>
                    <a:pt x="93" y="88"/>
                  </a:cubicBezTo>
                  <a:cubicBezTo>
                    <a:pt x="93" y="88"/>
                    <a:pt x="92" y="88"/>
                    <a:pt x="92" y="89"/>
                  </a:cubicBezTo>
                  <a:cubicBezTo>
                    <a:pt x="93" y="89"/>
                    <a:pt x="92" y="90"/>
                    <a:pt x="93" y="90"/>
                  </a:cubicBezTo>
                  <a:moveTo>
                    <a:pt x="93" y="92"/>
                  </a:moveTo>
                  <a:cubicBezTo>
                    <a:pt x="92" y="91"/>
                    <a:pt x="91" y="90"/>
                    <a:pt x="91" y="91"/>
                  </a:cubicBezTo>
                  <a:cubicBezTo>
                    <a:pt x="92" y="91"/>
                    <a:pt x="92" y="91"/>
                    <a:pt x="92" y="92"/>
                  </a:cubicBezTo>
                  <a:cubicBezTo>
                    <a:pt x="92" y="92"/>
                    <a:pt x="91" y="92"/>
                    <a:pt x="92" y="92"/>
                  </a:cubicBezTo>
                  <a:cubicBezTo>
                    <a:pt x="92" y="92"/>
                    <a:pt x="93" y="92"/>
                    <a:pt x="93" y="92"/>
                  </a:cubicBezTo>
                  <a:cubicBezTo>
                    <a:pt x="93" y="92"/>
                    <a:pt x="94" y="92"/>
                    <a:pt x="94" y="92"/>
                  </a:cubicBezTo>
                  <a:lnTo>
                    <a:pt x="93" y="92"/>
                  </a:lnTo>
                  <a:close/>
                  <a:moveTo>
                    <a:pt x="91" y="88"/>
                  </a:moveTo>
                  <a:cubicBezTo>
                    <a:pt x="91" y="88"/>
                    <a:pt x="90" y="88"/>
                    <a:pt x="90" y="88"/>
                  </a:cubicBezTo>
                  <a:cubicBezTo>
                    <a:pt x="91" y="89"/>
                    <a:pt x="92" y="89"/>
                    <a:pt x="91" y="88"/>
                  </a:cubicBezTo>
                  <a:moveTo>
                    <a:pt x="90" y="88"/>
                  </a:moveTo>
                  <a:cubicBezTo>
                    <a:pt x="90" y="88"/>
                    <a:pt x="89" y="87"/>
                    <a:pt x="90" y="87"/>
                  </a:cubicBezTo>
                  <a:cubicBezTo>
                    <a:pt x="90" y="87"/>
                    <a:pt x="91" y="87"/>
                    <a:pt x="91" y="87"/>
                  </a:cubicBezTo>
                  <a:cubicBezTo>
                    <a:pt x="90" y="86"/>
                    <a:pt x="90" y="86"/>
                    <a:pt x="90" y="86"/>
                  </a:cubicBezTo>
                  <a:cubicBezTo>
                    <a:pt x="90" y="87"/>
                    <a:pt x="89" y="86"/>
                    <a:pt x="89" y="86"/>
                  </a:cubicBezTo>
                  <a:cubicBezTo>
                    <a:pt x="89" y="87"/>
                    <a:pt x="90" y="87"/>
                    <a:pt x="90" y="88"/>
                  </a:cubicBezTo>
                  <a:moveTo>
                    <a:pt x="90" y="91"/>
                  </a:moveTo>
                  <a:cubicBezTo>
                    <a:pt x="91" y="92"/>
                    <a:pt x="92" y="91"/>
                    <a:pt x="91" y="91"/>
                  </a:cubicBezTo>
                  <a:cubicBezTo>
                    <a:pt x="91" y="92"/>
                    <a:pt x="91" y="90"/>
                    <a:pt x="90" y="91"/>
                  </a:cubicBezTo>
                  <a:moveTo>
                    <a:pt x="89" y="89"/>
                  </a:moveTo>
                  <a:cubicBezTo>
                    <a:pt x="89" y="89"/>
                    <a:pt x="89" y="89"/>
                    <a:pt x="90" y="89"/>
                  </a:cubicBezTo>
                  <a:cubicBezTo>
                    <a:pt x="89" y="88"/>
                    <a:pt x="88" y="88"/>
                    <a:pt x="89" y="89"/>
                  </a:cubicBezTo>
                  <a:moveTo>
                    <a:pt x="88" y="90"/>
                  </a:moveTo>
                  <a:cubicBezTo>
                    <a:pt x="88" y="90"/>
                    <a:pt x="89" y="91"/>
                    <a:pt x="89" y="89"/>
                  </a:cubicBezTo>
                  <a:cubicBezTo>
                    <a:pt x="88" y="89"/>
                    <a:pt x="87" y="89"/>
                    <a:pt x="88" y="90"/>
                  </a:cubicBezTo>
                  <a:moveTo>
                    <a:pt x="88" y="93"/>
                  </a:moveTo>
                  <a:cubicBezTo>
                    <a:pt x="89" y="93"/>
                    <a:pt x="90" y="94"/>
                    <a:pt x="89" y="93"/>
                  </a:cubicBezTo>
                  <a:cubicBezTo>
                    <a:pt x="89" y="93"/>
                    <a:pt x="88" y="92"/>
                    <a:pt x="88" y="93"/>
                  </a:cubicBezTo>
                  <a:moveTo>
                    <a:pt x="90" y="95"/>
                  </a:moveTo>
                  <a:cubicBezTo>
                    <a:pt x="90" y="96"/>
                    <a:pt x="91" y="95"/>
                    <a:pt x="91" y="95"/>
                  </a:cubicBezTo>
                  <a:cubicBezTo>
                    <a:pt x="91" y="94"/>
                    <a:pt x="90" y="95"/>
                    <a:pt x="90" y="94"/>
                  </a:cubicBezTo>
                  <a:cubicBezTo>
                    <a:pt x="90" y="94"/>
                    <a:pt x="90" y="93"/>
                    <a:pt x="90" y="94"/>
                  </a:cubicBezTo>
                  <a:cubicBezTo>
                    <a:pt x="90" y="94"/>
                    <a:pt x="91" y="95"/>
                    <a:pt x="90" y="95"/>
                  </a:cubicBezTo>
                  <a:cubicBezTo>
                    <a:pt x="90" y="95"/>
                    <a:pt x="89" y="95"/>
                    <a:pt x="90" y="95"/>
                  </a:cubicBezTo>
                  <a:moveTo>
                    <a:pt x="85" y="97"/>
                  </a:moveTo>
                  <a:cubicBezTo>
                    <a:pt x="84" y="97"/>
                    <a:pt x="84" y="97"/>
                    <a:pt x="84" y="97"/>
                  </a:cubicBezTo>
                  <a:cubicBezTo>
                    <a:pt x="84" y="98"/>
                    <a:pt x="85" y="98"/>
                    <a:pt x="85" y="97"/>
                  </a:cubicBezTo>
                  <a:moveTo>
                    <a:pt x="86" y="90"/>
                  </a:moveTo>
                  <a:cubicBezTo>
                    <a:pt x="86" y="90"/>
                    <a:pt x="86" y="90"/>
                    <a:pt x="86" y="90"/>
                  </a:cubicBezTo>
                  <a:cubicBezTo>
                    <a:pt x="87" y="90"/>
                    <a:pt x="86" y="89"/>
                    <a:pt x="86" y="89"/>
                  </a:cubicBezTo>
                  <a:cubicBezTo>
                    <a:pt x="86" y="89"/>
                    <a:pt x="86" y="89"/>
                    <a:pt x="86" y="89"/>
                  </a:cubicBezTo>
                  <a:cubicBezTo>
                    <a:pt x="86" y="90"/>
                    <a:pt x="86" y="89"/>
                    <a:pt x="86" y="90"/>
                  </a:cubicBezTo>
                  <a:moveTo>
                    <a:pt x="89" y="95"/>
                  </a:moveTo>
                  <a:cubicBezTo>
                    <a:pt x="89" y="96"/>
                    <a:pt x="89" y="96"/>
                    <a:pt x="89" y="96"/>
                  </a:cubicBezTo>
                  <a:cubicBezTo>
                    <a:pt x="89" y="96"/>
                    <a:pt x="89" y="96"/>
                    <a:pt x="89" y="95"/>
                  </a:cubicBezTo>
                  <a:close/>
                  <a:moveTo>
                    <a:pt x="84" y="91"/>
                  </a:moveTo>
                  <a:cubicBezTo>
                    <a:pt x="85" y="91"/>
                    <a:pt x="85" y="90"/>
                    <a:pt x="85" y="90"/>
                  </a:cubicBezTo>
                  <a:cubicBezTo>
                    <a:pt x="86" y="90"/>
                    <a:pt x="85" y="91"/>
                    <a:pt x="85" y="91"/>
                  </a:cubicBezTo>
                  <a:cubicBezTo>
                    <a:pt x="86" y="92"/>
                    <a:pt x="86" y="90"/>
                    <a:pt x="86" y="89"/>
                  </a:cubicBezTo>
                  <a:cubicBezTo>
                    <a:pt x="85" y="89"/>
                    <a:pt x="85" y="90"/>
                    <a:pt x="84" y="89"/>
                  </a:cubicBezTo>
                  <a:cubicBezTo>
                    <a:pt x="84" y="90"/>
                    <a:pt x="84" y="90"/>
                    <a:pt x="84" y="91"/>
                  </a:cubicBezTo>
                  <a:moveTo>
                    <a:pt x="87" y="95"/>
                  </a:moveTo>
                  <a:cubicBezTo>
                    <a:pt x="85" y="96"/>
                    <a:pt x="87" y="95"/>
                    <a:pt x="87" y="94"/>
                  </a:cubicBezTo>
                  <a:cubicBezTo>
                    <a:pt x="87" y="94"/>
                    <a:pt x="87" y="95"/>
                    <a:pt x="87" y="95"/>
                  </a:cubicBezTo>
                  <a:moveTo>
                    <a:pt x="85" y="95"/>
                  </a:moveTo>
                  <a:cubicBezTo>
                    <a:pt x="85" y="97"/>
                    <a:pt x="85" y="97"/>
                    <a:pt x="85" y="97"/>
                  </a:cubicBezTo>
                  <a:cubicBezTo>
                    <a:pt x="86" y="97"/>
                    <a:pt x="84" y="97"/>
                    <a:pt x="85" y="97"/>
                  </a:cubicBezTo>
                  <a:cubicBezTo>
                    <a:pt x="86" y="97"/>
                    <a:pt x="86" y="97"/>
                    <a:pt x="87" y="97"/>
                  </a:cubicBezTo>
                  <a:cubicBezTo>
                    <a:pt x="86" y="96"/>
                    <a:pt x="86" y="97"/>
                    <a:pt x="85" y="96"/>
                  </a:cubicBezTo>
                  <a:cubicBezTo>
                    <a:pt x="86" y="96"/>
                    <a:pt x="85" y="95"/>
                    <a:pt x="86" y="95"/>
                  </a:cubicBezTo>
                  <a:cubicBezTo>
                    <a:pt x="86" y="97"/>
                    <a:pt x="88" y="97"/>
                    <a:pt x="87" y="95"/>
                  </a:cubicBezTo>
                  <a:cubicBezTo>
                    <a:pt x="87" y="96"/>
                    <a:pt x="86" y="96"/>
                    <a:pt x="86" y="96"/>
                  </a:cubicBezTo>
                  <a:cubicBezTo>
                    <a:pt x="85" y="94"/>
                    <a:pt x="86" y="95"/>
                    <a:pt x="86" y="94"/>
                  </a:cubicBezTo>
                  <a:cubicBezTo>
                    <a:pt x="85" y="94"/>
                    <a:pt x="86" y="95"/>
                    <a:pt x="85" y="95"/>
                  </a:cubicBezTo>
                  <a:moveTo>
                    <a:pt x="81" y="92"/>
                  </a:moveTo>
                  <a:cubicBezTo>
                    <a:pt x="81" y="92"/>
                    <a:pt x="82" y="92"/>
                    <a:pt x="82" y="92"/>
                  </a:cubicBezTo>
                  <a:cubicBezTo>
                    <a:pt x="82" y="92"/>
                    <a:pt x="81" y="92"/>
                    <a:pt x="82" y="91"/>
                  </a:cubicBezTo>
                  <a:cubicBezTo>
                    <a:pt x="82" y="92"/>
                    <a:pt x="82" y="91"/>
                    <a:pt x="82" y="91"/>
                  </a:cubicBezTo>
                  <a:cubicBezTo>
                    <a:pt x="82" y="92"/>
                    <a:pt x="82" y="92"/>
                    <a:pt x="83" y="93"/>
                  </a:cubicBezTo>
                  <a:cubicBezTo>
                    <a:pt x="83" y="93"/>
                    <a:pt x="83" y="93"/>
                    <a:pt x="83" y="92"/>
                  </a:cubicBezTo>
                  <a:cubicBezTo>
                    <a:pt x="83" y="92"/>
                    <a:pt x="83" y="92"/>
                    <a:pt x="83" y="92"/>
                  </a:cubicBezTo>
                  <a:cubicBezTo>
                    <a:pt x="83" y="91"/>
                    <a:pt x="84" y="93"/>
                    <a:pt x="84" y="93"/>
                  </a:cubicBezTo>
                  <a:cubicBezTo>
                    <a:pt x="84" y="92"/>
                    <a:pt x="84" y="91"/>
                    <a:pt x="83" y="90"/>
                  </a:cubicBezTo>
                  <a:cubicBezTo>
                    <a:pt x="83" y="90"/>
                    <a:pt x="83" y="90"/>
                    <a:pt x="82" y="90"/>
                  </a:cubicBezTo>
                  <a:cubicBezTo>
                    <a:pt x="82" y="90"/>
                    <a:pt x="82" y="91"/>
                    <a:pt x="82" y="91"/>
                  </a:cubicBezTo>
                  <a:cubicBezTo>
                    <a:pt x="82" y="91"/>
                    <a:pt x="81" y="90"/>
                    <a:pt x="81" y="90"/>
                  </a:cubicBezTo>
                  <a:cubicBezTo>
                    <a:pt x="81" y="91"/>
                    <a:pt x="81" y="91"/>
                    <a:pt x="81" y="92"/>
                  </a:cubicBezTo>
                  <a:moveTo>
                    <a:pt x="82" y="94"/>
                  </a:moveTo>
                  <a:cubicBezTo>
                    <a:pt x="83" y="94"/>
                    <a:pt x="83" y="95"/>
                    <a:pt x="83" y="94"/>
                  </a:cubicBezTo>
                  <a:cubicBezTo>
                    <a:pt x="83" y="95"/>
                    <a:pt x="83" y="94"/>
                    <a:pt x="84" y="95"/>
                  </a:cubicBezTo>
                  <a:cubicBezTo>
                    <a:pt x="84" y="95"/>
                    <a:pt x="84" y="94"/>
                    <a:pt x="84" y="94"/>
                  </a:cubicBezTo>
                  <a:cubicBezTo>
                    <a:pt x="84" y="95"/>
                    <a:pt x="84" y="95"/>
                    <a:pt x="83" y="94"/>
                  </a:cubicBezTo>
                  <a:cubicBezTo>
                    <a:pt x="83" y="94"/>
                    <a:pt x="83" y="94"/>
                    <a:pt x="83" y="94"/>
                  </a:cubicBezTo>
                  <a:cubicBezTo>
                    <a:pt x="83" y="94"/>
                    <a:pt x="84" y="94"/>
                    <a:pt x="84" y="93"/>
                  </a:cubicBezTo>
                  <a:cubicBezTo>
                    <a:pt x="83" y="93"/>
                    <a:pt x="83" y="93"/>
                    <a:pt x="83" y="94"/>
                  </a:cubicBezTo>
                  <a:cubicBezTo>
                    <a:pt x="82" y="93"/>
                    <a:pt x="82" y="93"/>
                    <a:pt x="81" y="93"/>
                  </a:cubicBezTo>
                  <a:cubicBezTo>
                    <a:pt x="82" y="94"/>
                    <a:pt x="82" y="93"/>
                    <a:pt x="82" y="94"/>
                  </a:cubicBezTo>
                  <a:moveTo>
                    <a:pt x="81" y="96"/>
                  </a:moveTo>
                  <a:cubicBezTo>
                    <a:pt x="82" y="97"/>
                    <a:pt x="82" y="96"/>
                    <a:pt x="82" y="97"/>
                  </a:cubicBezTo>
                  <a:cubicBezTo>
                    <a:pt x="81" y="97"/>
                    <a:pt x="81" y="97"/>
                    <a:pt x="81" y="97"/>
                  </a:cubicBezTo>
                  <a:cubicBezTo>
                    <a:pt x="81" y="97"/>
                    <a:pt x="82" y="98"/>
                    <a:pt x="82" y="99"/>
                  </a:cubicBezTo>
                  <a:cubicBezTo>
                    <a:pt x="83" y="99"/>
                    <a:pt x="82" y="97"/>
                    <a:pt x="83" y="97"/>
                  </a:cubicBezTo>
                  <a:cubicBezTo>
                    <a:pt x="83" y="97"/>
                    <a:pt x="83" y="97"/>
                    <a:pt x="82" y="96"/>
                  </a:cubicBezTo>
                  <a:cubicBezTo>
                    <a:pt x="82" y="96"/>
                    <a:pt x="82" y="96"/>
                    <a:pt x="82" y="96"/>
                  </a:cubicBezTo>
                  <a:cubicBezTo>
                    <a:pt x="82" y="96"/>
                    <a:pt x="82" y="96"/>
                    <a:pt x="82" y="96"/>
                  </a:cubicBezTo>
                  <a:cubicBezTo>
                    <a:pt x="82" y="95"/>
                    <a:pt x="82" y="95"/>
                    <a:pt x="82" y="95"/>
                  </a:cubicBezTo>
                  <a:cubicBezTo>
                    <a:pt x="83" y="96"/>
                    <a:pt x="81" y="96"/>
                    <a:pt x="81" y="96"/>
                  </a:cubicBezTo>
                  <a:moveTo>
                    <a:pt x="79" y="95"/>
                  </a:moveTo>
                  <a:cubicBezTo>
                    <a:pt x="80" y="95"/>
                    <a:pt x="80" y="94"/>
                    <a:pt x="81" y="94"/>
                  </a:cubicBezTo>
                  <a:cubicBezTo>
                    <a:pt x="80" y="93"/>
                    <a:pt x="79" y="94"/>
                    <a:pt x="79" y="95"/>
                  </a:cubicBezTo>
                  <a:moveTo>
                    <a:pt x="79" y="96"/>
                  </a:moveTo>
                  <a:cubicBezTo>
                    <a:pt x="79" y="96"/>
                    <a:pt x="79" y="96"/>
                    <a:pt x="79" y="96"/>
                  </a:cubicBezTo>
                  <a:cubicBezTo>
                    <a:pt x="79" y="96"/>
                    <a:pt x="79" y="95"/>
                    <a:pt x="79" y="96"/>
                  </a:cubicBezTo>
                  <a:cubicBezTo>
                    <a:pt x="78" y="96"/>
                    <a:pt x="78" y="96"/>
                    <a:pt x="78" y="96"/>
                  </a:cubicBezTo>
                  <a:cubicBezTo>
                    <a:pt x="79" y="96"/>
                    <a:pt x="79" y="96"/>
                    <a:pt x="79" y="96"/>
                  </a:cubicBezTo>
                  <a:cubicBezTo>
                    <a:pt x="78" y="96"/>
                    <a:pt x="79" y="97"/>
                    <a:pt x="79" y="97"/>
                  </a:cubicBezTo>
                  <a:cubicBezTo>
                    <a:pt x="79" y="97"/>
                    <a:pt x="78" y="97"/>
                    <a:pt x="78" y="97"/>
                  </a:cubicBezTo>
                  <a:cubicBezTo>
                    <a:pt x="79" y="99"/>
                    <a:pt x="79" y="98"/>
                    <a:pt x="80" y="98"/>
                  </a:cubicBezTo>
                  <a:cubicBezTo>
                    <a:pt x="80" y="98"/>
                    <a:pt x="80" y="98"/>
                    <a:pt x="80" y="99"/>
                  </a:cubicBezTo>
                  <a:cubicBezTo>
                    <a:pt x="81" y="99"/>
                    <a:pt x="80" y="99"/>
                    <a:pt x="81" y="98"/>
                  </a:cubicBezTo>
                  <a:cubicBezTo>
                    <a:pt x="80" y="97"/>
                    <a:pt x="80" y="99"/>
                    <a:pt x="80" y="97"/>
                  </a:cubicBezTo>
                  <a:cubicBezTo>
                    <a:pt x="81" y="97"/>
                    <a:pt x="81" y="97"/>
                    <a:pt x="81" y="97"/>
                  </a:cubicBezTo>
                  <a:cubicBezTo>
                    <a:pt x="80" y="96"/>
                    <a:pt x="80" y="97"/>
                    <a:pt x="80" y="96"/>
                  </a:cubicBezTo>
                  <a:cubicBezTo>
                    <a:pt x="79" y="96"/>
                    <a:pt x="79" y="96"/>
                    <a:pt x="79" y="96"/>
                  </a:cubicBezTo>
                  <a:cubicBezTo>
                    <a:pt x="80" y="96"/>
                    <a:pt x="80" y="96"/>
                    <a:pt x="79" y="96"/>
                  </a:cubicBezTo>
                  <a:moveTo>
                    <a:pt x="77" y="96"/>
                  </a:moveTo>
                  <a:cubicBezTo>
                    <a:pt x="78" y="96"/>
                    <a:pt x="77" y="95"/>
                    <a:pt x="77" y="95"/>
                  </a:cubicBezTo>
                  <a:cubicBezTo>
                    <a:pt x="78" y="95"/>
                    <a:pt x="79" y="95"/>
                    <a:pt x="79" y="95"/>
                  </a:cubicBezTo>
                  <a:cubicBezTo>
                    <a:pt x="79" y="95"/>
                    <a:pt x="79" y="94"/>
                    <a:pt x="78" y="94"/>
                  </a:cubicBezTo>
                  <a:cubicBezTo>
                    <a:pt x="78" y="95"/>
                    <a:pt x="77" y="94"/>
                    <a:pt x="77" y="95"/>
                  </a:cubicBezTo>
                  <a:lnTo>
                    <a:pt x="77" y="96"/>
                  </a:lnTo>
                  <a:close/>
                  <a:moveTo>
                    <a:pt x="73" y="96"/>
                  </a:moveTo>
                  <a:cubicBezTo>
                    <a:pt x="73" y="97"/>
                    <a:pt x="74" y="97"/>
                    <a:pt x="74" y="97"/>
                  </a:cubicBezTo>
                  <a:cubicBezTo>
                    <a:pt x="74" y="97"/>
                    <a:pt x="74" y="97"/>
                    <a:pt x="74" y="96"/>
                  </a:cubicBezTo>
                  <a:cubicBezTo>
                    <a:pt x="74" y="96"/>
                    <a:pt x="73" y="96"/>
                    <a:pt x="73" y="96"/>
                  </a:cubicBezTo>
                  <a:moveTo>
                    <a:pt x="73" y="99"/>
                  </a:moveTo>
                  <a:cubicBezTo>
                    <a:pt x="73" y="99"/>
                    <a:pt x="74" y="100"/>
                    <a:pt x="73" y="99"/>
                  </a:cubicBezTo>
                  <a:cubicBezTo>
                    <a:pt x="73" y="99"/>
                    <a:pt x="72" y="99"/>
                    <a:pt x="73" y="99"/>
                  </a:cubicBezTo>
                  <a:moveTo>
                    <a:pt x="70" y="102"/>
                  </a:moveTo>
                  <a:cubicBezTo>
                    <a:pt x="71" y="103"/>
                    <a:pt x="71" y="102"/>
                    <a:pt x="71" y="102"/>
                  </a:cubicBezTo>
                  <a:cubicBezTo>
                    <a:pt x="71" y="101"/>
                    <a:pt x="70" y="101"/>
                    <a:pt x="70" y="102"/>
                  </a:cubicBezTo>
                  <a:moveTo>
                    <a:pt x="69" y="99"/>
                  </a:moveTo>
                  <a:cubicBezTo>
                    <a:pt x="70" y="100"/>
                    <a:pt x="71" y="100"/>
                    <a:pt x="71" y="99"/>
                  </a:cubicBezTo>
                  <a:cubicBezTo>
                    <a:pt x="70" y="99"/>
                    <a:pt x="69" y="99"/>
                    <a:pt x="69" y="99"/>
                  </a:cubicBezTo>
                  <a:moveTo>
                    <a:pt x="66" y="96"/>
                  </a:moveTo>
                  <a:cubicBezTo>
                    <a:pt x="66" y="96"/>
                    <a:pt x="66" y="97"/>
                    <a:pt x="66" y="97"/>
                  </a:cubicBezTo>
                  <a:cubicBezTo>
                    <a:pt x="66" y="96"/>
                    <a:pt x="66" y="96"/>
                    <a:pt x="66" y="96"/>
                  </a:cubicBezTo>
                  <a:cubicBezTo>
                    <a:pt x="66" y="96"/>
                    <a:pt x="66" y="96"/>
                    <a:pt x="66" y="96"/>
                  </a:cubicBezTo>
                  <a:moveTo>
                    <a:pt x="65" y="98"/>
                  </a:moveTo>
                  <a:cubicBezTo>
                    <a:pt x="66" y="98"/>
                    <a:pt x="66" y="98"/>
                    <a:pt x="66" y="96"/>
                  </a:cubicBezTo>
                  <a:cubicBezTo>
                    <a:pt x="65" y="96"/>
                    <a:pt x="65" y="96"/>
                    <a:pt x="65" y="97"/>
                  </a:cubicBezTo>
                  <a:cubicBezTo>
                    <a:pt x="65" y="97"/>
                    <a:pt x="65" y="97"/>
                    <a:pt x="65" y="97"/>
                  </a:cubicBezTo>
                  <a:cubicBezTo>
                    <a:pt x="65" y="97"/>
                    <a:pt x="65" y="97"/>
                    <a:pt x="65" y="98"/>
                  </a:cubicBezTo>
                  <a:moveTo>
                    <a:pt x="63" y="97"/>
                  </a:moveTo>
                  <a:cubicBezTo>
                    <a:pt x="63" y="99"/>
                    <a:pt x="63" y="97"/>
                    <a:pt x="64" y="97"/>
                  </a:cubicBezTo>
                  <a:cubicBezTo>
                    <a:pt x="64" y="97"/>
                    <a:pt x="65" y="98"/>
                    <a:pt x="65" y="96"/>
                  </a:cubicBezTo>
                  <a:cubicBezTo>
                    <a:pt x="64" y="97"/>
                    <a:pt x="63" y="96"/>
                    <a:pt x="63" y="97"/>
                  </a:cubicBezTo>
                  <a:moveTo>
                    <a:pt x="63" y="101"/>
                  </a:moveTo>
                  <a:cubicBezTo>
                    <a:pt x="63" y="101"/>
                    <a:pt x="64" y="101"/>
                    <a:pt x="63" y="100"/>
                  </a:cubicBezTo>
                  <a:cubicBezTo>
                    <a:pt x="63" y="100"/>
                    <a:pt x="62" y="100"/>
                    <a:pt x="63" y="101"/>
                  </a:cubicBezTo>
                  <a:moveTo>
                    <a:pt x="68" y="92"/>
                  </a:moveTo>
                  <a:cubicBezTo>
                    <a:pt x="68" y="92"/>
                    <a:pt x="69" y="93"/>
                    <a:pt x="69" y="92"/>
                  </a:cubicBezTo>
                  <a:cubicBezTo>
                    <a:pt x="68" y="91"/>
                    <a:pt x="68" y="91"/>
                    <a:pt x="68" y="92"/>
                  </a:cubicBezTo>
                  <a:moveTo>
                    <a:pt x="66" y="92"/>
                  </a:moveTo>
                  <a:cubicBezTo>
                    <a:pt x="67" y="92"/>
                    <a:pt x="67" y="93"/>
                    <a:pt x="67" y="92"/>
                  </a:cubicBezTo>
                  <a:cubicBezTo>
                    <a:pt x="67" y="92"/>
                    <a:pt x="67" y="92"/>
                    <a:pt x="67" y="91"/>
                  </a:cubicBezTo>
                  <a:cubicBezTo>
                    <a:pt x="67" y="91"/>
                    <a:pt x="66" y="91"/>
                    <a:pt x="66" y="92"/>
                  </a:cubicBezTo>
                  <a:moveTo>
                    <a:pt x="64" y="90"/>
                  </a:moveTo>
                  <a:cubicBezTo>
                    <a:pt x="64" y="91"/>
                    <a:pt x="65" y="92"/>
                    <a:pt x="65" y="92"/>
                  </a:cubicBezTo>
                  <a:cubicBezTo>
                    <a:pt x="65" y="90"/>
                    <a:pt x="64" y="90"/>
                    <a:pt x="64" y="90"/>
                  </a:cubicBezTo>
                  <a:moveTo>
                    <a:pt x="64" y="91"/>
                  </a:moveTo>
                  <a:cubicBezTo>
                    <a:pt x="65" y="92"/>
                    <a:pt x="64" y="93"/>
                    <a:pt x="65" y="93"/>
                  </a:cubicBezTo>
                  <a:cubicBezTo>
                    <a:pt x="65" y="92"/>
                    <a:pt x="64" y="91"/>
                    <a:pt x="64" y="91"/>
                  </a:cubicBezTo>
                  <a:moveTo>
                    <a:pt x="61" y="94"/>
                  </a:moveTo>
                  <a:cubicBezTo>
                    <a:pt x="61" y="94"/>
                    <a:pt x="61" y="93"/>
                    <a:pt x="60" y="93"/>
                  </a:cubicBezTo>
                  <a:cubicBezTo>
                    <a:pt x="60" y="93"/>
                    <a:pt x="60" y="93"/>
                    <a:pt x="60" y="93"/>
                  </a:cubicBezTo>
                  <a:cubicBezTo>
                    <a:pt x="60" y="94"/>
                    <a:pt x="61" y="94"/>
                    <a:pt x="61" y="94"/>
                  </a:cubicBezTo>
                  <a:moveTo>
                    <a:pt x="59" y="90"/>
                  </a:moveTo>
                  <a:cubicBezTo>
                    <a:pt x="59" y="90"/>
                    <a:pt x="59" y="91"/>
                    <a:pt x="59" y="91"/>
                  </a:cubicBezTo>
                  <a:cubicBezTo>
                    <a:pt x="59" y="91"/>
                    <a:pt x="60" y="91"/>
                    <a:pt x="60" y="91"/>
                  </a:cubicBezTo>
                  <a:cubicBezTo>
                    <a:pt x="60" y="92"/>
                    <a:pt x="59" y="92"/>
                    <a:pt x="60" y="92"/>
                  </a:cubicBezTo>
                  <a:cubicBezTo>
                    <a:pt x="60" y="92"/>
                    <a:pt x="61" y="91"/>
                    <a:pt x="61" y="92"/>
                  </a:cubicBezTo>
                  <a:cubicBezTo>
                    <a:pt x="62" y="92"/>
                    <a:pt x="62" y="92"/>
                    <a:pt x="63" y="92"/>
                  </a:cubicBezTo>
                  <a:cubicBezTo>
                    <a:pt x="62" y="93"/>
                    <a:pt x="62" y="94"/>
                    <a:pt x="62" y="94"/>
                  </a:cubicBezTo>
                  <a:cubicBezTo>
                    <a:pt x="62" y="93"/>
                    <a:pt x="63" y="93"/>
                    <a:pt x="63" y="92"/>
                  </a:cubicBezTo>
                  <a:cubicBezTo>
                    <a:pt x="63" y="92"/>
                    <a:pt x="62" y="92"/>
                    <a:pt x="62" y="92"/>
                  </a:cubicBezTo>
                  <a:cubicBezTo>
                    <a:pt x="63" y="92"/>
                    <a:pt x="63" y="91"/>
                    <a:pt x="63" y="91"/>
                  </a:cubicBezTo>
                  <a:cubicBezTo>
                    <a:pt x="63" y="91"/>
                    <a:pt x="63" y="91"/>
                    <a:pt x="63" y="92"/>
                  </a:cubicBezTo>
                  <a:cubicBezTo>
                    <a:pt x="63" y="92"/>
                    <a:pt x="63" y="92"/>
                    <a:pt x="64" y="92"/>
                  </a:cubicBezTo>
                  <a:cubicBezTo>
                    <a:pt x="64" y="93"/>
                    <a:pt x="64" y="93"/>
                    <a:pt x="64" y="93"/>
                  </a:cubicBezTo>
                  <a:cubicBezTo>
                    <a:pt x="64" y="92"/>
                    <a:pt x="64" y="93"/>
                    <a:pt x="64" y="92"/>
                  </a:cubicBezTo>
                  <a:cubicBezTo>
                    <a:pt x="64" y="92"/>
                    <a:pt x="64" y="92"/>
                    <a:pt x="63" y="92"/>
                  </a:cubicBezTo>
                  <a:cubicBezTo>
                    <a:pt x="63" y="91"/>
                    <a:pt x="63" y="90"/>
                    <a:pt x="63" y="89"/>
                  </a:cubicBezTo>
                  <a:cubicBezTo>
                    <a:pt x="62" y="89"/>
                    <a:pt x="62" y="89"/>
                    <a:pt x="62" y="89"/>
                  </a:cubicBezTo>
                  <a:cubicBezTo>
                    <a:pt x="62" y="90"/>
                    <a:pt x="63" y="90"/>
                    <a:pt x="63" y="90"/>
                  </a:cubicBezTo>
                  <a:cubicBezTo>
                    <a:pt x="63" y="90"/>
                    <a:pt x="62" y="90"/>
                    <a:pt x="62" y="90"/>
                  </a:cubicBezTo>
                  <a:cubicBezTo>
                    <a:pt x="62" y="90"/>
                    <a:pt x="63" y="90"/>
                    <a:pt x="62" y="90"/>
                  </a:cubicBezTo>
                  <a:cubicBezTo>
                    <a:pt x="62" y="89"/>
                    <a:pt x="62" y="90"/>
                    <a:pt x="61" y="90"/>
                  </a:cubicBezTo>
                  <a:cubicBezTo>
                    <a:pt x="61" y="90"/>
                    <a:pt x="60" y="89"/>
                    <a:pt x="61" y="90"/>
                  </a:cubicBezTo>
                  <a:cubicBezTo>
                    <a:pt x="61" y="90"/>
                    <a:pt x="62" y="91"/>
                    <a:pt x="62" y="91"/>
                  </a:cubicBezTo>
                  <a:cubicBezTo>
                    <a:pt x="62" y="92"/>
                    <a:pt x="61" y="91"/>
                    <a:pt x="61" y="91"/>
                  </a:cubicBezTo>
                  <a:cubicBezTo>
                    <a:pt x="61" y="91"/>
                    <a:pt x="60" y="92"/>
                    <a:pt x="60" y="91"/>
                  </a:cubicBezTo>
                  <a:cubicBezTo>
                    <a:pt x="60" y="90"/>
                    <a:pt x="61" y="91"/>
                    <a:pt x="60" y="90"/>
                  </a:cubicBezTo>
                  <a:cubicBezTo>
                    <a:pt x="60" y="91"/>
                    <a:pt x="59" y="90"/>
                    <a:pt x="59" y="90"/>
                  </a:cubicBezTo>
                  <a:moveTo>
                    <a:pt x="58" y="97"/>
                  </a:moveTo>
                  <a:cubicBezTo>
                    <a:pt x="58" y="98"/>
                    <a:pt x="59" y="100"/>
                    <a:pt x="59" y="99"/>
                  </a:cubicBezTo>
                  <a:cubicBezTo>
                    <a:pt x="59" y="99"/>
                    <a:pt x="59" y="98"/>
                    <a:pt x="59" y="98"/>
                  </a:cubicBezTo>
                  <a:cubicBezTo>
                    <a:pt x="59" y="98"/>
                    <a:pt x="60" y="98"/>
                    <a:pt x="60" y="98"/>
                  </a:cubicBezTo>
                  <a:cubicBezTo>
                    <a:pt x="60" y="99"/>
                    <a:pt x="60" y="98"/>
                    <a:pt x="61" y="99"/>
                  </a:cubicBezTo>
                  <a:cubicBezTo>
                    <a:pt x="61" y="99"/>
                    <a:pt x="61" y="98"/>
                    <a:pt x="61" y="98"/>
                  </a:cubicBezTo>
                  <a:cubicBezTo>
                    <a:pt x="61" y="97"/>
                    <a:pt x="61" y="98"/>
                    <a:pt x="61" y="97"/>
                  </a:cubicBezTo>
                  <a:lnTo>
                    <a:pt x="58" y="97"/>
                  </a:lnTo>
                  <a:close/>
                  <a:moveTo>
                    <a:pt x="55" y="99"/>
                  </a:moveTo>
                  <a:cubicBezTo>
                    <a:pt x="55" y="99"/>
                    <a:pt x="56" y="99"/>
                    <a:pt x="56" y="99"/>
                  </a:cubicBezTo>
                  <a:cubicBezTo>
                    <a:pt x="56" y="100"/>
                    <a:pt x="56" y="99"/>
                    <a:pt x="56" y="100"/>
                  </a:cubicBezTo>
                  <a:cubicBezTo>
                    <a:pt x="56" y="100"/>
                    <a:pt x="56" y="100"/>
                    <a:pt x="56" y="100"/>
                  </a:cubicBezTo>
                  <a:cubicBezTo>
                    <a:pt x="56" y="100"/>
                    <a:pt x="56" y="100"/>
                    <a:pt x="56" y="100"/>
                  </a:cubicBezTo>
                  <a:cubicBezTo>
                    <a:pt x="56" y="100"/>
                    <a:pt x="56" y="99"/>
                    <a:pt x="56" y="99"/>
                  </a:cubicBezTo>
                  <a:cubicBezTo>
                    <a:pt x="57" y="100"/>
                    <a:pt x="57" y="99"/>
                    <a:pt x="57" y="99"/>
                  </a:cubicBezTo>
                  <a:cubicBezTo>
                    <a:pt x="57" y="99"/>
                    <a:pt x="57" y="99"/>
                    <a:pt x="57" y="99"/>
                  </a:cubicBezTo>
                  <a:cubicBezTo>
                    <a:pt x="58" y="98"/>
                    <a:pt x="59" y="100"/>
                    <a:pt x="59" y="99"/>
                  </a:cubicBezTo>
                  <a:cubicBezTo>
                    <a:pt x="58" y="99"/>
                    <a:pt x="58" y="98"/>
                    <a:pt x="58" y="97"/>
                  </a:cubicBezTo>
                  <a:cubicBezTo>
                    <a:pt x="57" y="98"/>
                    <a:pt x="57" y="98"/>
                    <a:pt x="57" y="99"/>
                  </a:cubicBezTo>
                  <a:cubicBezTo>
                    <a:pt x="56" y="99"/>
                    <a:pt x="54" y="97"/>
                    <a:pt x="55" y="99"/>
                  </a:cubicBezTo>
                  <a:moveTo>
                    <a:pt x="50" y="91"/>
                  </a:moveTo>
                  <a:cubicBezTo>
                    <a:pt x="50" y="91"/>
                    <a:pt x="50" y="92"/>
                    <a:pt x="50" y="91"/>
                  </a:cubicBezTo>
                  <a:cubicBezTo>
                    <a:pt x="50" y="90"/>
                    <a:pt x="50" y="91"/>
                    <a:pt x="50" y="90"/>
                  </a:cubicBezTo>
                  <a:lnTo>
                    <a:pt x="50" y="91"/>
                  </a:lnTo>
                  <a:close/>
                  <a:moveTo>
                    <a:pt x="50" y="97"/>
                  </a:moveTo>
                  <a:cubicBezTo>
                    <a:pt x="51" y="97"/>
                    <a:pt x="51" y="97"/>
                    <a:pt x="51" y="97"/>
                  </a:cubicBezTo>
                  <a:cubicBezTo>
                    <a:pt x="51" y="96"/>
                    <a:pt x="50" y="97"/>
                    <a:pt x="50" y="97"/>
                  </a:cubicBezTo>
                  <a:moveTo>
                    <a:pt x="51" y="100"/>
                  </a:moveTo>
                  <a:cubicBezTo>
                    <a:pt x="52" y="100"/>
                    <a:pt x="51" y="101"/>
                    <a:pt x="52" y="101"/>
                  </a:cubicBezTo>
                  <a:cubicBezTo>
                    <a:pt x="52" y="101"/>
                    <a:pt x="53" y="101"/>
                    <a:pt x="53" y="101"/>
                  </a:cubicBezTo>
                  <a:cubicBezTo>
                    <a:pt x="53" y="100"/>
                    <a:pt x="53" y="100"/>
                    <a:pt x="53" y="100"/>
                  </a:cubicBezTo>
                  <a:cubicBezTo>
                    <a:pt x="53" y="100"/>
                    <a:pt x="54" y="101"/>
                    <a:pt x="54" y="101"/>
                  </a:cubicBezTo>
                  <a:cubicBezTo>
                    <a:pt x="54" y="100"/>
                    <a:pt x="54" y="100"/>
                    <a:pt x="54" y="99"/>
                  </a:cubicBezTo>
                  <a:cubicBezTo>
                    <a:pt x="54" y="99"/>
                    <a:pt x="53" y="99"/>
                    <a:pt x="54" y="100"/>
                  </a:cubicBezTo>
                  <a:cubicBezTo>
                    <a:pt x="53" y="100"/>
                    <a:pt x="53" y="99"/>
                    <a:pt x="52" y="99"/>
                  </a:cubicBezTo>
                  <a:cubicBezTo>
                    <a:pt x="52" y="100"/>
                    <a:pt x="51" y="99"/>
                    <a:pt x="51" y="100"/>
                  </a:cubicBezTo>
                  <a:moveTo>
                    <a:pt x="51" y="101"/>
                  </a:moveTo>
                  <a:cubicBezTo>
                    <a:pt x="51" y="101"/>
                    <a:pt x="51" y="101"/>
                    <a:pt x="51" y="101"/>
                  </a:cubicBezTo>
                  <a:cubicBezTo>
                    <a:pt x="51" y="101"/>
                    <a:pt x="51" y="100"/>
                    <a:pt x="50" y="100"/>
                  </a:cubicBezTo>
                  <a:cubicBezTo>
                    <a:pt x="50" y="101"/>
                    <a:pt x="51" y="102"/>
                    <a:pt x="51" y="101"/>
                  </a:cubicBezTo>
                  <a:moveTo>
                    <a:pt x="34" y="76"/>
                  </a:moveTo>
                  <a:cubicBezTo>
                    <a:pt x="34" y="76"/>
                    <a:pt x="34" y="76"/>
                    <a:pt x="34" y="76"/>
                  </a:cubicBezTo>
                  <a:cubicBezTo>
                    <a:pt x="34" y="76"/>
                    <a:pt x="32" y="76"/>
                    <a:pt x="33" y="76"/>
                  </a:cubicBezTo>
                  <a:cubicBezTo>
                    <a:pt x="33" y="76"/>
                    <a:pt x="33" y="76"/>
                    <a:pt x="34" y="76"/>
                  </a:cubicBezTo>
                  <a:moveTo>
                    <a:pt x="27" y="83"/>
                  </a:moveTo>
                  <a:cubicBezTo>
                    <a:pt x="27" y="82"/>
                    <a:pt x="27" y="82"/>
                    <a:pt x="26" y="82"/>
                  </a:cubicBezTo>
                  <a:cubicBezTo>
                    <a:pt x="26" y="82"/>
                    <a:pt x="26" y="82"/>
                    <a:pt x="27" y="83"/>
                  </a:cubicBezTo>
                  <a:moveTo>
                    <a:pt x="35" y="84"/>
                  </a:moveTo>
                  <a:cubicBezTo>
                    <a:pt x="34" y="84"/>
                    <a:pt x="35" y="83"/>
                    <a:pt x="35" y="83"/>
                  </a:cubicBezTo>
                  <a:cubicBezTo>
                    <a:pt x="34" y="83"/>
                    <a:pt x="34" y="84"/>
                    <a:pt x="35" y="84"/>
                  </a:cubicBezTo>
                  <a:moveTo>
                    <a:pt x="35" y="84"/>
                  </a:moveTo>
                  <a:cubicBezTo>
                    <a:pt x="34" y="85"/>
                    <a:pt x="36" y="84"/>
                    <a:pt x="35" y="84"/>
                  </a:cubicBezTo>
                  <a:cubicBezTo>
                    <a:pt x="34" y="84"/>
                    <a:pt x="34" y="85"/>
                    <a:pt x="35" y="84"/>
                  </a:cubicBezTo>
                  <a:moveTo>
                    <a:pt x="35" y="90"/>
                  </a:moveTo>
                  <a:cubicBezTo>
                    <a:pt x="35" y="90"/>
                    <a:pt x="34" y="91"/>
                    <a:pt x="34" y="91"/>
                  </a:cubicBezTo>
                  <a:cubicBezTo>
                    <a:pt x="34" y="92"/>
                    <a:pt x="34" y="92"/>
                    <a:pt x="34" y="92"/>
                  </a:cubicBezTo>
                  <a:cubicBezTo>
                    <a:pt x="35" y="91"/>
                    <a:pt x="35" y="90"/>
                    <a:pt x="35" y="90"/>
                  </a:cubicBezTo>
                  <a:moveTo>
                    <a:pt x="32" y="99"/>
                  </a:moveTo>
                  <a:cubicBezTo>
                    <a:pt x="31" y="99"/>
                    <a:pt x="33" y="97"/>
                    <a:pt x="32" y="98"/>
                  </a:cubicBezTo>
                  <a:cubicBezTo>
                    <a:pt x="31" y="99"/>
                    <a:pt x="32" y="99"/>
                    <a:pt x="31" y="99"/>
                  </a:cubicBezTo>
                  <a:cubicBezTo>
                    <a:pt x="31" y="99"/>
                    <a:pt x="31" y="99"/>
                    <a:pt x="32" y="99"/>
                  </a:cubicBezTo>
                  <a:moveTo>
                    <a:pt x="38" y="90"/>
                  </a:moveTo>
                  <a:cubicBezTo>
                    <a:pt x="38" y="90"/>
                    <a:pt x="39" y="89"/>
                    <a:pt x="39" y="89"/>
                  </a:cubicBezTo>
                  <a:cubicBezTo>
                    <a:pt x="38" y="90"/>
                    <a:pt x="38" y="91"/>
                    <a:pt x="38" y="91"/>
                  </a:cubicBezTo>
                  <a:cubicBezTo>
                    <a:pt x="37" y="92"/>
                    <a:pt x="37" y="91"/>
                    <a:pt x="37" y="92"/>
                  </a:cubicBezTo>
                  <a:cubicBezTo>
                    <a:pt x="37" y="93"/>
                    <a:pt x="37" y="92"/>
                    <a:pt x="38" y="90"/>
                  </a:cubicBezTo>
                  <a:moveTo>
                    <a:pt x="41" y="91"/>
                  </a:moveTo>
                  <a:cubicBezTo>
                    <a:pt x="41" y="91"/>
                    <a:pt x="41" y="91"/>
                    <a:pt x="40" y="92"/>
                  </a:cubicBezTo>
                  <a:cubicBezTo>
                    <a:pt x="41" y="91"/>
                    <a:pt x="40" y="93"/>
                    <a:pt x="41" y="91"/>
                  </a:cubicBezTo>
                  <a:moveTo>
                    <a:pt x="41" y="97"/>
                  </a:moveTo>
                  <a:cubicBezTo>
                    <a:pt x="41" y="97"/>
                    <a:pt x="41" y="97"/>
                    <a:pt x="41" y="97"/>
                  </a:cubicBezTo>
                  <a:cubicBezTo>
                    <a:pt x="40" y="99"/>
                    <a:pt x="41" y="99"/>
                    <a:pt x="41" y="97"/>
                  </a:cubicBezTo>
                  <a:moveTo>
                    <a:pt x="43" y="92"/>
                  </a:moveTo>
                  <a:cubicBezTo>
                    <a:pt x="42" y="92"/>
                    <a:pt x="42" y="92"/>
                    <a:pt x="42" y="93"/>
                  </a:cubicBezTo>
                  <a:cubicBezTo>
                    <a:pt x="42" y="93"/>
                    <a:pt x="42" y="94"/>
                    <a:pt x="43" y="92"/>
                  </a:cubicBezTo>
                  <a:moveTo>
                    <a:pt x="43" y="93"/>
                  </a:moveTo>
                  <a:cubicBezTo>
                    <a:pt x="43" y="93"/>
                    <a:pt x="43" y="94"/>
                    <a:pt x="43" y="95"/>
                  </a:cubicBezTo>
                  <a:cubicBezTo>
                    <a:pt x="43" y="94"/>
                    <a:pt x="43" y="95"/>
                    <a:pt x="43" y="93"/>
                  </a:cubicBezTo>
                  <a:moveTo>
                    <a:pt x="45" y="98"/>
                  </a:moveTo>
                  <a:cubicBezTo>
                    <a:pt x="45" y="97"/>
                    <a:pt x="45" y="97"/>
                    <a:pt x="45" y="97"/>
                  </a:cubicBezTo>
                  <a:cubicBezTo>
                    <a:pt x="44" y="98"/>
                    <a:pt x="45" y="98"/>
                    <a:pt x="45" y="98"/>
                  </a:cubicBezTo>
                  <a:moveTo>
                    <a:pt x="46" y="91"/>
                  </a:moveTo>
                  <a:cubicBezTo>
                    <a:pt x="46" y="91"/>
                    <a:pt x="46" y="91"/>
                    <a:pt x="46" y="91"/>
                  </a:cubicBezTo>
                  <a:cubicBezTo>
                    <a:pt x="46" y="91"/>
                    <a:pt x="46" y="91"/>
                    <a:pt x="46" y="91"/>
                  </a:cubicBezTo>
                  <a:cubicBezTo>
                    <a:pt x="46" y="92"/>
                    <a:pt x="46" y="93"/>
                    <a:pt x="46" y="91"/>
                  </a:cubicBezTo>
                  <a:moveTo>
                    <a:pt x="49" y="100"/>
                  </a:moveTo>
                  <a:cubicBezTo>
                    <a:pt x="49" y="100"/>
                    <a:pt x="49" y="101"/>
                    <a:pt x="49" y="102"/>
                  </a:cubicBezTo>
                  <a:cubicBezTo>
                    <a:pt x="49" y="102"/>
                    <a:pt x="50" y="103"/>
                    <a:pt x="50" y="102"/>
                  </a:cubicBezTo>
                  <a:cubicBezTo>
                    <a:pt x="49" y="102"/>
                    <a:pt x="49" y="100"/>
                    <a:pt x="49" y="100"/>
                  </a:cubicBezTo>
                  <a:moveTo>
                    <a:pt x="47" y="102"/>
                  </a:moveTo>
                  <a:cubicBezTo>
                    <a:pt x="47" y="103"/>
                    <a:pt x="47" y="102"/>
                    <a:pt x="48" y="102"/>
                  </a:cubicBezTo>
                  <a:cubicBezTo>
                    <a:pt x="48" y="102"/>
                    <a:pt x="48" y="102"/>
                    <a:pt x="48" y="102"/>
                  </a:cubicBezTo>
                  <a:cubicBezTo>
                    <a:pt x="48" y="103"/>
                    <a:pt x="48" y="103"/>
                    <a:pt x="48" y="103"/>
                  </a:cubicBezTo>
                  <a:cubicBezTo>
                    <a:pt x="48" y="102"/>
                    <a:pt x="48" y="102"/>
                    <a:pt x="48" y="101"/>
                  </a:cubicBezTo>
                  <a:cubicBezTo>
                    <a:pt x="49" y="101"/>
                    <a:pt x="48" y="100"/>
                    <a:pt x="49" y="100"/>
                  </a:cubicBezTo>
                  <a:cubicBezTo>
                    <a:pt x="48" y="100"/>
                    <a:pt x="47" y="102"/>
                    <a:pt x="47" y="102"/>
                  </a:cubicBezTo>
                  <a:moveTo>
                    <a:pt x="40" y="102"/>
                  </a:moveTo>
                  <a:cubicBezTo>
                    <a:pt x="41" y="102"/>
                    <a:pt x="41" y="103"/>
                    <a:pt x="40" y="103"/>
                  </a:cubicBezTo>
                  <a:cubicBezTo>
                    <a:pt x="41" y="103"/>
                    <a:pt x="41" y="103"/>
                    <a:pt x="41" y="103"/>
                  </a:cubicBezTo>
                  <a:cubicBezTo>
                    <a:pt x="41" y="102"/>
                    <a:pt x="40" y="102"/>
                    <a:pt x="40" y="102"/>
                  </a:cubicBezTo>
                  <a:moveTo>
                    <a:pt x="38" y="103"/>
                  </a:moveTo>
                  <a:cubicBezTo>
                    <a:pt x="38" y="103"/>
                    <a:pt x="39" y="103"/>
                    <a:pt x="39" y="102"/>
                  </a:cubicBezTo>
                  <a:cubicBezTo>
                    <a:pt x="39" y="102"/>
                    <a:pt x="39" y="102"/>
                    <a:pt x="38" y="102"/>
                  </a:cubicBezTo>
                  <a:lnTo>
                    <a:pt x="38" y="103"/>
                  </a:lnTo>
                  <a:close/>
                  <a:moveTo>
                    <a:pt x="37" y="103"/>
                  </a:moveTo>
                  <a:cubicBezTo>
                    <a:pt x="37" y="104"/>
                    <a:pt x="37" y="105"/>
                    <a:pt x="38" y="105"/>
                  </a:cubicBezTo>
                  <a:cubicBezTo>
                    <a:pt x="38" y="104"/>
                    <a:pt x="38" y="104"/>
                    <a:pt x="38" y="104"/>
                  </a:cubicBezTo>
                  <a:cubicBezTo>
                    <a:pt x="38" y="104"/>
                    <a:pt x="38" y="103"/>
                    <a:pt x="38" y="103"/>
                  </a:cubicBezTo>
                  <a:lnTo>
                    <a:pt x="37" y="103"/>
                  </a:lnTo>
                  <a:close/>
                  <a:moveTo>
                    <a:pt x="29" y="106"/>
                  </a:moveTo>
                  <a:cubicBezTo>
                    <a:pt x="29" y="106"/>
                    <a:pt x="29" y="105"/>
                    <a:pt x="30" y="105"/>
                  </a:cubicBezTo>
                  <a:cubicBezTo>
                    <a:pt x="29" y="105"/>
                    <a:pt x="30" y="104"/>
                    <a:pt x="29" y="104"/>
                  </a:cubicBezTo>
                  <a:lnTo>
                    <a:pt x="29" y="106"/>
                  </a:lnTo>
                  <a:close/>
                  <a:moveTo>
                    <a:pt x="26" y="62"/>
                  </a:moveTo>
                  <a:cubicBezTo>
                    <a:pt x="27" y="62"/>
                    <a:pt x="27" y="62"/>
                    <a:pt x="27" y="63"/>
                  </a:cubicBezTo>
                  <a:cubicBezTo>
                    <a:pt x="27" y="62"/>
                    <a:pt x="28" y="63"/>
                    <a:pt x="28" y="62"/>
                  </a:cubicBezTo>
                  <a:cubicBezTo>
                    <a:pt x="28" y="62"/>
                    <a:pt x="26" y="61"/>
                    <a:pt x="26" y="62"/>
                  </a:cubicBezTo>
                  <a:moveTo>
                    <a:pt x="26" y="59"/>
                  </a:moveTo>
                  <a:cubicBezTo>
                    <a:pt x="26" y="59"/>
                    <a:pt x="26" y="59"/>
                    <a:pt x="25" y="59"/>
                  </a:cubicBezTo>
                  <a:cubicBezTo>
                    <a:pt x="25" y="60"/>
                    <a:pt x="26" y="60"/>
                    <a:pt x="26" y="60"/>
                  </a:cubicBezTo>
                  <a:cubicBezTo>
                    <a:pt x="26" y="60"/>
                    <a:pt x="27" y="59"/>
                    <a:pt x="26" y="59"/>
                  </a:cubicBezTo>
                  <a:moveTo>
                    <a:pt x="66" y="25"/>
                  </a:moveTo>
                  <a:cubicBezTo>
                    <a:pt x="66" y="26"/>
                    <a:pt x="66" y="24"/>
                    <a:pt x="65" y="25"/>
                  </a:cubicBezTo>
                  <a:cubicBezTo>
                    <a:pt x="65" y="25"/>
                    <a:pt x="66" y="26"/>
                    <a:pt x="66" y="25"/>
                  </a:cubicBezTo>
                  <a:moveTo>
                    <a:pt x="68" y="28"/>
                  </a:moveTo>
                  <a:cubicBezTo>
                    <a:pt x="68" y="28"/>
                    <a:pt x="68" y="27"/>
                    <a:pt x="68" y="27"/>
                  </a:cubicBezTo>
                  <a:cubicBezTo>
                    <a:pt x="67" y="27"/>
                    <a:pt x="67" y="27"/>
                    <a:pt x="67" y="27"/>
                  </a:cubicBezTo>
                  <a:cubicBezTo>
                    <a:pt x="67" y="27"/>
                    <a:pt x="67" y="28"/>
                    <a:pt x="68" y="28"/>
                  </a:cubicBezTo>
                  <a:cubicBezTo>
                    <a:pt x="68" y="28"/>
                    <a:pt x="68" y="27"/>
                    <a:pt x="68" y="28"/>
                  </a:cubicBezTo>
                  <a:cubicBezTo>
                    <a:pt x="68" y="28"/>
                    <a:pt x="68" y="29"/>
                    <a:pt x="68" y="28"/>
                  </a:cubicBezTo>
                  <a:moveTo>
                    <a:pt x="70" y="26"/>
                  </a:moveTo>
                  <a:cubicBezTo>
                    <a:pt x="70" y="25"/>
                    <a:pt x="70" y="25"/>
                    <a:pt x="70" y="25"/>
                  </a:cubicBezTo>
                  <a:cubicBezTo>
                    <a:pt x="70" y="26"/>
                    <a:pt x="70" y="26"/>
                    <a:pt x="70" y="26"/>
                  </a:cubicBezTo>
                  <a:moveTo>
                    <a:pt x="105" y="40"/>
                  </a:moveTo>
                  <a:cubicBezTo>
                    <a:pt x="105" y="41"/>
                    <a:pt x="107" y="39"/>
                    <a:pt x="106" y="39"/>
                  </a:cubicBezTo>
                  <a:lnTo>
                    <a:pt x="105" y="40"/>
                  </a:lnTo>
                  <a:close/>
                  <a:moveTo>
                    <a:pt x="102" y="38"/>
                  </a:moveTo>
                  <a:cubicBezTo>
                    <a:pt x="102" y="38"/>
                    <a:pt x="102" y="39"/>
                    <a:pt x="102" y="39"/>
                  </a:cubicBezTo>
                  <a:cubicBezTo>
                    <a:pt x="103" y="38"/>
                    <a:pt x="102" y="38"/>
                    <a:pt x="102" y="38"/>
                  </a:cubicBezTo>
                  <a:moveTo>
                    <a:pt x="117" y="19"/>
                  </a:moveTo>
                  <a:cubicBezTo>
                    <a:pt x="116" y="20"/>
                    <a:pt x="115" y="21"/>
                    <a:pt x="116" y="21"/>
                  </a:cubicBezTo>
                  <a:cubicBezTo>
                    <a:pt x="116" y="21"/>
                    <a:pt x="116" y="21"/>
                    <a:pt x="117" y="20"/>
                  </a:cubicBezTo>
                  <a:cubicBezTo>
                    <a:pt x="117" y="20"/>
                    <a:pt x="117" y="19"/>
                    <a:pt x="117" y="19"/>
                  </a:cubicBezTo>
                  <a:moveTo>
                    <a:pt x="113" y="15"/>
                  </a:moveTo>
                  <a:cubicBezTo>
                    <a:pt x="112" y="16"/>
                    <a:pt x="113" y="16"/>
                    <a:pt x="113" y="16"/>
                  </a:cubicBezTo>
                  <a:cubicBezTo>
                    <a:pt x="112" y="17"/>
                    <a:pt x="111" y="17"/>
                    <a:pt x="112" y="18"/>
                  </a:cubicBezTo>
                  <a:cubicBezTo>
                    <a:pt x="112" y="17"/>
                    <a:pt x="112" y="17"/>
                    <a:pt x="112" y="17"/>
                  </a:cubicBezTo>
                  <a:cubicBezTo>
                    <a:pt x="113" y="17"/>
                    <a:pt x="113" y="17"/>
                    <a:pt x="113" y="17"/>
                  </a:cubicBezTo>
                  <a:cubicBezTo>
                    <a:pt x="113" y="16"/>
                    <a:pt x="113" y="16"/>
                    <a:pt x="113" y="15"/>
                  </a:cubicBezTo>
                  <a:moveTo>
                    <a:pt x="96" y="38"/>
                  </a:moveTo>
                  <a:cubicBezTo>
                    <a:pt x="96" y="38"/>
                    <a:pt x="96" y="39"/>
                    <a:pt x="97" y="38"/>
                  </a:cubicBezTo>
                  <a:cubicBezTo>
                    <a:pt x="97" y="37"/>
                    <a:pt x="96" y="39"/>
                    <a:pt x="96" y="38"/>
                  </a:cubicBezTo>
                  <a:cubicBezTo>
                    <a:pt x="96" y="38"/>
                    <a:pt x="97" y="38"/>
                    <a:pt x="96" y="38"/>
                  </a:cubicBezTo>
                  <a:cubicBezTo>
                    <a:pt x="96" y="39"/>
                    <a:pt x="96" y="37"/>
                    <a:pt x="96" y="38"/>
                  </a:cubicBezTo>
                  <a:moveTo>
                    <a:pt x="110" y="16"/>
                  </a:moveTo>
                  <a:cubicBezTo>
                    <a:pt x="110" y="16"/>
                    <a:pt x="111" y="16"/>
                    <a:pt x="112" y="16"/>
                  </a:cubicBezTo>
                  <a:cubicBezTo>
                    <a:pt x="111" y="15"/>
                    <a:pt x="110" y="16"/>
                    <a:pt x="109" y="15"/>
                  </a:cubicBezTo>
                  <a:cubicBezTo>
                    <a:pt x="109" y="16"/>
                    <a:pt x="110" y="16"/>
                    <a:pt x="110" y="16"/>
                  </a:cubicBezTo>
                  <a:moveTo>
                    <a:pt x="107" y="16"/>
                  </a:moveTo>
                  <a:cubicBezTo>
                    <a:pt x="108" y="16"/>
                    <a:pt x="108" y="16"/>
                    <a:pt x="109" y="15"/>
                  </a:cubicBezTo>
                  <a:cubicBezTo>
                    <a:pt x="108" y="14"/>
                    <a:pt x="107" y="15"/>
                    <a:pt x="107" y="16"/>
                  </a:cubicBezTo>
                  <a:moveTo>
                    <a:pt x="88" y="33"/>
                  </a:moveTo>
                  <a:cubicBezTo>
                    <a:pt x="88" y="33"/>
                    <a:pt x="88" y="32"/>
                    <a:pt x="88" y="32"/>
                  </a:cubicBezTo>
                  <a:cubicBezTo>
                    <a:pt x="87" y="33"/>
                    <a:pt x="88" y="34"/>
                    <a:pt x="88" y="33"/>
                  </a:cubicBezTo>
                  <a:moveTo>
                    <a:pt x="81" y="22"/>
                  </a:moveTo>
                  <a:cubicBezTo>
                    <a:pt x="81" y="21"/>
                    <a:pt x="81" y="21"/>
                    <a:pt x="81" y="21"/>
                  </a:cubicBezTo>
                  <a:cubicBezTo>
                    <a:pt x="81" y="21"/>
                    <a:pt x="81" y="21"/>
                    <a:pt x="81" y="21"/>
                  </a:cubicBezTo>
                  <a:cubicBezTo>
                    <a:pt x="81" y="22"/>
                    <a:pt x="81" y="22"/>
                    <a:pt x="81" y="22"/>
                  </a:cubicBezTo>
                  <a:moveTo>
                    <a:pt x="64" y="21"/>
                  </a:moveTo>
                  <a:cubicBezTo>
                    <a:pt x="64" y="21"/>
                    <a:pt x="65" y="21"/>
                    <a:pt x="65" y="21"/>
                  </a:cubicBezTo>
                  <a:cubicBezTo>
                    <a:pt x="64" y="21"/>
                    <a:pt x="63" y="21"/>
                    <a:pt x="64" y="21"/>
                  </a:cubicBezTo>
                  <a:moveTo>
                    <a:pt x="62" y="19"/>
                  </a:moveTo>
                  <a:cubicBezTo>
                    <a:pt x="62" y="19"/>
                    <a:pt x="62" y="20"/>
                    <a:pt x="63" y="20"/>
                  </a:cubicBezTo>
                  <a:cubicBezTo>
                    <a:pt x="63" y="19"/>
                    <a:pt x="62" y="18"/>
                    <a:pt x="62" y="19"/>
                  </a:cubicBezTo>
                  <a:moveTo>
                    <a:pt x="61" y="23"/>
                  </a:moveTo>
                  <a:cubicBezTo>
                    <a:pt x="61" y="22"/>
                    <a:pt x="60" y="23"/>
                    <a:pt x="60" y="23"/>
                  </a:cubicBezTo>
                  <a:cubicBezTo>
                    <a:pt x="60" y="23"/>
                    <a:pt x="60" y="24"/>
                    <a:pt x="61" y="23"/>
                  </a:cubicBezTo>
                  <a:moveTo>
                    <a:pt x="55" y="20"/>
                  </a:moveTo>
                  <a:cubicBezTo>
                    <a:pt x="56" y="20"/>
                    <a:pt x="56" y="21"/>
                    <a:pt x="56" y="21"/>
                  </a:cubicBezTo>
                  <a:cubicBezTo>
                    <a:pt x="56" y="21"/>
                    <a:pt x="57" y="21"/>
                    <a:pt x="57" y="20"/>
                  </a:cubicBezTo>
                  <a:cubicBezTo>
                    <a:pt x="57" y="21"/>
                    <a:pt x="57" y="21"/>
                    <a:pt x="57" y="21"/>
                  </a:cubicBezTo>
                  <a:cubicBezTo>
                    <a:pt x="58" y="20"/>
                    <a:pt x="59" y="20"/>
                    <a:pt x="60" y="21"/>
                  </a:cubicBezTo>
                  <a:cubicBezTo>
                    <a:pt x="60" y="20"/>
                    <a:pt x="61" y="21"/>
                    <a:pt x="60" y="20"/>
                  </a:cubicBezTo>
                  <a:cubicBezTo>
                    <a:pt x="60" y="20"/>
                    <a:pt x="60" y="20"/>
                    <a:pt x="60" y="20"/>
                  </a:cubicBezTo>
                  <a:cubicBezTo>
                    <a:pt x="60" y="20"/>
                    <a:pt x="59" y="19"/>
                    <a:pt x="59" y="19"/>
                  </a:cubicBezTo>
                  <a:cubicBezTo>
                    <a:pt x="59" y="19"/>
                    <a:pt x="59" y="19"/>
                    <a:pt x="58" y="19"/>
                  </a:cubicBezTo>
                  <a:cubicBezTo>
                    <a:pt x="58" y="19"/>
                    <a:pt x="57" y="19"/>
                    <a:pt x="57" y="19"/>
                  </a:cubicBezTo>
                  <a:cubicBezTo>
                    <a:pt x="57" y="19"/>
                    <a:pt x="57" y="19"/>
                    <a:pt x="57" y="19"/>
                  </a:cubicBezTo>
                  <a:cubicBezTo>
                    <a:pt x="56" y="19"/>
                    <a:pt x="55" y="19"/>
                    <a:pt x="55" y="20"/>
                  </a:cubicBezTo>
                  <a:moveTo>
                    <a:pt x="39" y="24"/>
                  </a:moveTo>
                  <a:cubicBezTo>
                    <a:pt x="39" y="24"/>
                    <a:pt x="40" y="25"/>
                    <a:pt x="40" y="25"/>
                  </a:cubicBezTo>
                  <a:cubicBezTo>
                    <a:pt x="40" y="25"/>
                    <a:pt x="40" y="24"/>
                    <a:pt x="40" y="24"/>
                  </a:cubicBezTo>
                  <a:cubicBezTo>
                    <a:pt x="41" y="24"/>
                    <a:pt x="41" y="24"/>
                    <a:pt x="41" y="24"/>
                  </a:cubicBezTo>
                  <a:cubicBezTo>
                    <a:pt x="41" y="24"/>
                    <a:pt x="41" y="24"/>
                    <a:pt x="41" y="24"/>
                  </a:cubicBezTo>
                  <a:cubicBezTo>
                    <a:pt x="41" y="24"/>
                    <a:pt x="42" y="23"/>
                    <a:pt x="42" y="23"/>
                  </a:cubicBezTo>
                  <a:cubicBezTo>
                    <a:pt x="41" y="22"/>
                    <a:pt x="40" y="23"/>
                    <a:pt x="40" y="24"/>
                  </a:cubicBezTo>
                  <a:cubicBezTo>
                    <a:pt x="39" y="24"/>
                    <a:pt x="38" y="23"/>
                    <a:pt x="39" y="24"/>
                  </a:cubicBezTo>
                  <a:moveTo>
                    <a:pt x="34" y="44"/>
                  </a:moveTo>
                  <a:cubicBezTo>
                    <a:pt x="34" y="43"/>
                    <a:pt x="35" y="44"/>
                    <a:pt x="34" y="43"/>
                  </a:cubicBezTo>
                  <a:cubicBezTo>
                    <a:pt x="33" y="42"/>
                    <a:pt x="33" y="43"/>
                    <a:pt x="34" y="44"/>
                  </a:cubicBezTo>
                  <a:moveTo>
                    <a:pt x="33" y="41"/>
                  </a:moveTo>
                  <a:cubicBezTo>
                    <a:pt x="33" y="41"/>
                    <a:pt x="34" y="42"/>
                    <a:pt x="34" y="42"/>
                  </a:cubicBezTo>
                  <a:cubicBezTo>
                    <a:pt x="34" y="42"/>
                    <a:pt x="34" y="42"/>
                    <a:pt x="33" y="41"/>
                  </a:cubicBezTo>
                  <a:moveTo>
                    <a:pt x="32" y="40"/>
                  </a:moveTo>
                  <a:cubicBezTo>
                    <a:pt x="32" y="40"/>
                    <a:pt x="33" y="41"/>
                    <a:pt x="33" y="41"/>
                  </a:cubicBezTo>
                  <a:cubicBezTo>
                    <a:pt x="32" y="40"/>
                    <a:pt x="31" y="39"/>
                    <a:pt x="32" y="40"/>
                  </a:cubicBezTo>
                  <a:moveTo>
                    <a:pt x="39" y="26"/>
                  </a:moveTo>
                  <a:cubicBezTo>
                    <a:pt x="39" y="25"/>
                    <a:pt x="38" y="25"/>
                    <a:pt x="38" y="24"/>
                  </a:cubicBezTo>
                  <a:cubicBezTo>
                    <a:pt x="38" y="24"/>
                    <a:pt x="38" y="24"/>
                    <a:pt x="38" y="24"/>
                  </a:cubicBezTo>
                  <a:cubicBezTo>
                    <a:pt x="37" y="24"/>
                    <a:pt x="38" y="26"/>
                    <a:pt x="39" y="26"/>
                  </a:cubicBezTo>
                  <a:moveTo>
                    <a:pt x="23" y="18"/>
                  </a:moveTo>
                  <a:cubicBezTo>
                    <a:pt x="24" y="18"/>
                    <a:pt x="24" y="17"/>
                    <a:pt x="24" y="17"/>
                  </a:cubicBezTo>
                  <a:cubicBezTo>
                    <a:pt x="24" y="17"/>
                    <a:pt x="23" y="17"/>
                    <a:pt x="23" y="18"/>
                  </a:cubicBezTo>
                  <a:moveTo>
                    <a:pt x="20" y="22"/>
                  </a:moveTo>
                  <a:cubicBezTo>
                    <a:pt x="20" y="21"/>
                    <a:pt x="20" y="22"/>
                    <a:pt x="21" y="22"/>
                  </a:cubicBezTo>
                  <a:cubicBezTo>
                    <a:pt x="20" y="21"/>
                    <a:pt x="21" y="21"/>
                    <a:pt x="20" y="20"/>
                  </a:cubicBezTo>
                  <a:cubicBezTo>
                    <a:pt x="20" y="21"/>
                    <a:pt x="19" y="21"/>
                    <a:pt x="20" y="22"/>
                  </a:cubicBezTo>
                  <a:moveTo>
                    <a:pt x="13" y="31"/>
                  </a:moveTo>
                  <a:cubicBezTo>
                    <a:pt x="14" y="31"/>
                    <a:pt x="14" y="31"/>
                    <a:pt x="13" y="30"/>
                  </a:cubicBezTo>
                  <a:cubicBezTo>
                    <a:pt x="13" y="30"/>
                    <a:pt x="12" y="31"/>
                    <a:pt x="13" y="31"/>
                  </a:cubicBezTo>
                  <a:moveTo>
                    <a:pt x="27" y="39"/>
                  </a:moveTo>
                  <a:cubicBezTo>
                    <a:pt x="28" y="39"/>
                    <a:pt x="27" y="39"/>
                    <a:pt x="28" y="38"/>
                  </a:cubicBezTo>
                  <a:cubicBezTo>
                    <a:pt x="29" y="39"/>
                    <a:pt x="28" y="38"/>
                    <a:pt x="28" y="38"/>
                  </a:cubicBezTo>
                  <a:cubicBezTo>
                    <a:pt x="28" y="38"/>
                    <a:pt x="29" y="38"/>
                    <a:pt x="29" y="38"/>
                  </a:cubicBezTo>
                  <a:cubicBezTo>
                    <a:pt x="28" y="37"/>
                    <a:pt x="29" y="37"/>
                    <a:pt x="29" y="37"/>
                  </a:cubicBezTo>
                  <a:cubicBezTo>
                    <a:pt x="29" y="36"/>
                    <a:pt x="29" y="36"/>
                    <a:pt x="29" y="37"/>
                  </a:cubicBezTo>
                  <a:cubicBezTo>
                    <a:pt x="29" y="37"/>
                    <a:pt x="28" y="36"/>
                    <a:pt x="29" y="37"/>
                  </a:cubicBezTo>
                  <a:cubicBezTo>
                    <a:pt x="30" y="37"/>
                    <a:pt x="30" y="37"/>
                    <a:pt x="30" y="37"/>
                  </a:cubicBezTo>
                  <a:cubicBezTo>
                    <a:pt x="30" y="37"/>
                    <a:pt x="29" y="35"/>
                    <a:pt x="30" y="36"/>
                  </a:cubicBezTo>
                  <a:cubicBezTo>
                    <a:pt x="30" y="36"/>
                    <a:pt x="30" y="36"/>
                    <a:pt x="30" y="36"/>
                  </a:cubicBezTo>
                  <a:cubicBezTo>
                    <a:pt x="30" y="35"/>
                    <a:pt x="32" y="36"/>
                    <a:pt x="31" y="35"/>
                  </a:cubicBezTo>
                  <a:cubicBezTo>
                    <a:pt x="30" y="35"/>
                    <a:pt x="30" y="35"/>
                    <a:pt x="30" y="35"/>
                  </a:cubicBezTo>
                  <a:cubicBezTo>
                    <a:pt x="30" y="35"/>
                    <a:pt x="31" y="35"/>
                    <a:pt x="31" y="34"/>
                  </a:cubicBezTo>
                  <a:cubicBezTo>
                    <a:pt x="31" y="34"/>
                    <a:pt x="31" y="34"/>
                    <a:pt x="32" y="34"/>
                  </a:cubicBezTo>
                  <a:cubicBezTo>
                    <a:pt x="32" y="34"/>
                    <a:pt x="32" y="34"/>
                    <a:pt x="32" y="34"/>
                  </a:cubicBezTo>
                  <a:cubicBezTo>
                    <a:pt x="32" y="34"/>
                    <a:pt x="33" y="34"/>
                    <a:pt x="33" y="34"/>
                  </a:cubicBezTo>
                  <a:cubicBezTo>
                    <a:pt x="33" y="34"/>
                    <a:pt x="33" y="33"/>
                    <a:pt x="33" y="33"/>
                  </a:cubicBezTo>
                  <a:cubicBezTo>
                    <a:pt x="33" y="34"/>
                    <a:pt x="34" y="34"/>
                    <a:pt x="34" y="34"/>
                  </a:cubicBezTo>
                  <a:cubicBezTo>
                    <a:pt x="33" y="33"/>
                    <a:pt x="33" y="33"/>
                    <a:pt x="33" y="33"/>
                  </a:cubicBezTo>
                  <a:cubicBezTo>
                    <a:pt x="33" y="32"/>
                    <a:pt x="32" y="32"/>
                    <a:pt x="32" y="31"/>
                  </a:cubicBezTo>
                  <a:cubicBezTo>
                    <a:pt x="32" y="31"/>
                    <a:pt x="33" y="32"/>
                    <a:pt x="33" y="32"/>
                  </a:cubicBezTo>
                  <a:cubicBezTo>
                    <a:pt x="33" y="31"/>
                    <a:pt x="33" y="31"/>
                    <a:pt x="33" y="31"/>
                  </a:cubicBezTo>
                  <a:cubicBezTo>
                    <a:pt x="33" y="30"/>
                    <a:pt x="34" y="29"/>
                    <a:pt x="35" y="29"/>
                  </a:cubicBezTo>
                  <a:cubicBezTo>
                    <a:pt x="35" y="29"/>
                    <a:pt x="35" y="28"/>
                    <a:pt x="35" y="28"/>
                  </a:cubicBezTo>
                  <a:cubicBezTo>
                    <a:pt x="36" y="27"/>
                    <a:pt x="37" y="27"/>
                    <a:pt x="38" y="26"/>
                  </a:cubicBezTo>
                  <a:cubicBezTo>
                    <a:pt x="37" y="24"/>
                    <a:pt x="37" y="26"/>
                    <a:pt x="37" y="26"/>
                  </a:cubicBezTo>
                  <a:cubicBezTo>
                    <a:pt x="36" y="26"/>
                    <a:pt x="35" y="26"/>
                    <a:pt x="34" y="27"/>
                  </a:cubicBezTo>
                  <a:cubicBezTo>
                    <a:pt x="34" y="27"/>
                    <a:pt x="34" y="27"/>
                    <a:pt x="34" y="28"/>
                  </a:cubicBezTo>
                  <a:cubicBezTo>
                    <a:pt x="33" y="28"/>
                    <a:pt x="33" y="29"/>
                    <a:pt x="32" y="30"/>
                  </a:cubicBezTo>
                  <a:cubicBezTo>
                    <a:pt x="32" y="29"/>
                    <a:pt x="32" y="29"/>
                    <a:pt x="32" y="29"/>
                  </a:cubicBezTo>
                  <a:cubicBezTo>
                    <a:pt x="32" y="30"/>
                    <a:pt x="32" y="30"/>
                    <a:pt x="32" y="30"/>
                  </a:cubicBezTo>
                  <a:cubicBezTo>
                    <a:pt x="31" y="31"/>
                    <a:pt x="31" y="32"/>
                    <a:pt x="30" y="32"/>
                  </a:cubicBezTo>
                  <a:cubicBezTo>
                    <a:pt x="30" y="33"/>
                    <a:pt x="29" y="33"/>
                    <a:pt x="29" y="33"/>
                  </a:cubicBezTo>
                  <a:cubicBezTo>
                    <a:pt x="30" y="34"/>
                    <a:pt x="29" y="34"/>
                    <a:pt x="29" y="34"/>
                  </a:cubicBezTo>
                  <a:cubicBezTo>
                    <a:pt x="28" y="34"/>
                    <a:pt x="29" y="34"/>
                    <a:pt x="28" y="33"/>
                  </a:cubicBezTo>
                  <a:cubicBezTo>
                    <a:pt x="28" y="34"/>
                    <a:pt x="28" y="34"/>
                    <a:pt x="27" y="34"/>
                  </a:cubicBezTo>
                  <a:cubicBezTo>
                    <a:pt x="28" y="35"/>
                    <a:pt x="28" y="34"/>
                    <a:pt x="28" y="34"/>
                  </a:cubicBezTo>
                  <a:cubicBezTo>
                    <a:pt x="29" y="35"/>
                    <a:pt x="28" y="35"/>
                    <a:pt x="28" y="35"/>
                  </a:cubicBezTo>
                  <a:cubicBezTo>
                    <a:pt x="28" y="36"/>
                    <a:pt x="28" y="36"/>
                    <a:pt x="28" y="36"/>
                  </a:cubicBezTo>
                  <a:cubicBezTo>
                    <a:pt x="28" y="35"/>
                    <a:pt x="28" y="36"/>
                    <a:pt x="28" y="36"/>
                  </a:cubicBezTo>
                  <a:cubicBezTo>
                    <a:pt x="27" y="37"/>
                    <a:pt x="27" y="37"/>
                    <a:pt x="27" y="37"/>
                  </a:cubicBezTo>
                  <a:cubicBezTo>
                    <a:pt x="27" y="37"/>
                    <a:pt x="27" y="37"/>
                    <a:pt x="27" y="37"/>
                  </a:cubicBezTo>
                  <a:cubicBezTo>
                    <a:pt x="26" y="37"/>
                    <a:pt x="27" y="37"/>
                    <a:pt x="27" y="38"/>
                  </a:cubicBezTo>
                  <a:cubicBezTo>
                    <a:pt x="26" y="38"/>
                    <a:pt x="26" y="39"/>
                    <a:pt x="25" y="39"/>
                  </a:cubicBezTo>
                  <a:cubicBezTo>
                    <a:pt x="25" y="39"/>
                    <a:pt x="25" y="38"/>
                    <a:pt x="24" y="38"/>
                  </a:cubicBezTo>
                  <a:cubicBezTo>
                    <a:pt x="24" y="39"/>
                    <a:pt x="25" y="39"/>
                    <a:pt x="25" y="39"/>
                  </a:cubicBezTo>
                  <a:cubicBezTo>
                    <a:pt x="25" y="40"/>
                    <a:pt x="24" y="39"/>
                    <a:pt x="25" y="40"/>
                  </a:cubicBezTo>
                  <a:cubicBezTo>
                    <a:pt x="26" y="40"/>
                    <a:pt x="25" y="39"/>
                    <a:pt x="26" y="39"/>
                  </a:cubicBezTo>
                  <a:cubicBezTo>
                    <a:pt x="26" y="40"/>
                    <a:pt x="26" y="40"/>
                    <a:pt x="26" y="40"/>
                  </a:cubicBezTo>
                  <a:cubicBezTo>
                    <a:pt x="26" y="41"/>
                    <a:pt x="26" y="41"/>
                    <a:pt x="26" y="41"/>
                  </a:cubicBezTo>
                  <a:cubicBezTo>
                    <a:pt x="26" y="42"/>
                    <a:pt x="27" y="41"/>
                    <a:pt x="27" y="41"/>
                  </a:cubicBezTo>
                  <a:cubicBezTo>
                    <a:pt x="28" y="40"/>
                    <a:pt x="28" y="39"/>
                    <a:pt x="27" y="39"/>
                  </a:cubicBezTo>
                  <a:moveTo>
                    <a:pt x="26" y="45"/>
                  </a:moveTo>
                  <a:cubicBezTo>
                    <a:pt x="25" y="45"/>
                    <a:pt x="25" y="45"/>
                    <a:pt x="25" y="45"/>
                  </a:cubicBezTo>
                  <a:cubicBezTo>
                    <a:pt x="26" y="46"/>
                    <a:pt x="26" y="45"/>
                    <a:pt x="26" y="45"/>
                  </a:cubicBezTo>
                  <a:moveTo>
                    <a:pt x="31" y="50"/>
                  </a:moveTo>
                  <a:cubicBezTo>
                    <a:pt x="31" y="50"/>
                    <a:pt x="31" y="50"/>
                    <a:pt x="31" y="50"/>
                  </a:cubicBezTo>
                  <a:cubicBezTo>
                    <a:pt x="31" y="50"/>
                    <a:pt x="29" y="50"/>
                    <a:pt x="30" y="50"/>
                  </a:cubicBezTo>
                  <a:cubicBezTo>
                    <a:pt x="30" y="50"/>
                    <a:pt x="30" y="50"/>
                    <a:pt x="30" y="50"/>
                  </a:cubicBezTo>
                  <a:cubicBezTo>
                    <a:pt x="30" y="50"/>
                    <a:pt x="30" y="50"/>
                    <a:pt x="31" y="50"/>
                  </a:cubicBezTo>
                  <a:moveTo>
                    <a:pt x="27" y="50"/>
                  </a:moveTo>
                  <a:cubicBezTo>
                    <a:pt x="28" y="50"/>
                    <a:pt x="28" y="50"/>
                    <a:pt x="27" y="50"/>
                  </a:cubicBezTo>
                  <a:cubicBezTo>
                    <a:pt x="27" y="50"/>
                    <a:pt x="27" y="50"/>
                    <a:pt x="27" y="50"/>
                  </a:cubicBezTo>
                  <a:moveTo>
                    <a:pt x="26" y="50"/>
                  </a:moveTo>
                  <a:cubicBezTo>
                    <a:pt x="27" y="51"/>
                    <a:pt x="27" y="50"/>
                    <a:pt x="27" y="50"/>
                  </a:cubicBezTo>
                  <a:cubicBezTo>
                    <a:pt x="26" y="49"/>
                    <a:pt x="26" y="50"/>
                    <a:pt x="26" y="50"/>
                  </a:cubicBezTo>
                  <a:moveTo>
                    <a:pt x="9" y="46"/>
                  </a:moveTo>
                  <a:cubicBezTo>
                    <a:pt x="10" y="46"/>
                    <a:pt x="9" y="45"/>
                    <a:pt x="8" y="45"/>
                  </a:cubicBezTo>
                  <a:cubicBezTo>
                    <a:pt x="8" y="45"/>
                    <a:pt x="8" y="46"/>
                    <a:pt x="9" y="46"/>
                  </a:cubicBezTo>
                  <a:moveTo>
                    <a:pt x="7" y="46"/>
                  </a:moveTo>
                  <a:cubicBezTo>
                    <a:pt x="6" y="46"/>
                    <a:pt x="6" y="46"/>
                    <a:pt x="6" y="47"/>
                  </a:cubicBezTo>
                  <a:cubicBezTo>
                    <a:pt x="7" y="47"/>
                    <a:pt x="7" y="47"/>
                    <a:pt x="7" y="46"/>
                  </a:cubicBezTo>
                  <a:moveTo>
                    <a:pt x="8" y="49"/>
                  </a:moveTo>
                  <a:cubicBezTo>
                    <a:pt x="8" y="48"/>
                    <a:pt x="8" y="48"/>
                    <a:pt x="8" y="48"/>
                  </a:cubicBezTo>
                  <a:cubicBezTo>
                    <a:pt x="7" y="48"/>
                    <a:pt x="7" y="49"/>
                    <a:pt x="8" y="49"/>
                  </a:cubicBezTo>
                  <a:moveTo>
                    <a:pt x="22" y="53"/>
                  </a:moveTo>
                  <a:cubicBezTo>
                    <a:pt x="23" y="53"/>
                    <a:pt x="22" y="53"/>
                    <a:pt x="22" y="53"/>
                  </a:cubicBezTo>
                  <a:cubicBezTo>
                    <a:pt x="22" y="52"/>
                    <a:pt x="24" y="52"/>
                    <a:pt x="22" y="51"/>
                  </a:cubicBezTo>
                  <a:cubicBezTo>
                    <a:pt x="22" y="52"/>
                    <a:pt x="23" y="52"/>
                    <a:pt x="22" y="52"/>
                  </a:cubicBezTo>
                  <a:cubicBezTo>
                    <a:pt x="22" y="52"/>
                    <a:pt x="22" y="52"/>
                    <a:pt x="21" y="52"/>
                  </a:cubicBezTo>
                  <a:cubicBezTo>
                    <a:pt x="22" y="53"/>
                    <a:pt x="21" y="53"/>
                    <a:pt x="22" y="53"/>
                  </a:cubicBezTo>
                  <a:moveTo>
                    <a:pt x="8" y="51"/>
                  </a:moveTo>
                  <a:cubicBezTo>
                    <a:pt x="7" y="50"/>
                    <a:pt x="8" y="51"/>
                    <a:pt x="8" y="50"/>
                  </a:cubicBezTo>
                  <a:cubicBezTo>
                    <a:pt x="8" y="50"/>
                    <a:pt x="7" y="50"/>
                    <a:pt x="7" y="50"/>
                  </a:cubicBezTo>
                  <a:cubicBezTo>
                    <a:pt x="7" y="50"/>
                    <a:pt x="7" y="51"/>
                    <a:pt x="8" y="51"/>
                  </a:cubicBezTo>
                  <a:moveTo>
                    <a:pt x="23" y="58"/>
                  </a:moveTo>
                  <a:cubicBezTo>
                    <a:pt x="22" y="57"/>
                    <a:pt x="24" y="57"/>
                    <a:pt x="22" y="56"/>
                  </a:cubicBezTo>
                  <a:cubicBezTo>
                    <a:pt x="22" y="57"/>
                    <a:pt x="21" y="56"/>
                    <a:pt x="21" y="57"/>
                  </a:cubicBezTo>
                  <a:cubicBezTo>
                    <a:pt x="21" y="57"/>
                    <a:pt x="22" y="57"/>
                    <a:pt x="22" y="57"/>
                  </a:cubicBezTo>
                  <a:cubicBezTo>
                    <a:pt x="22" y="57"/>
                    <a:pt x="22" y="58"/>
                    <a:pt x="23" y="58"/>
                  </a:cubicBezTo>
                  <a:moveTo>
                    <a:pt x="20" y="59"/>
                  </a:moveTo>
                  <a:cubicBezTo>
                    <a:pt x="20" y="58"/>
                    <a:pt x="20" y="58"/>
                    <a:pt x="19" y="58"/>
                  </a:cubicBezTo>
                  <a:cubicBezTo>
                    <a:pt x="19" y="59"/>
                    <a:pt x="20" y="59"/>
                    <a:pt x="20" y="59"/>
                  </a:cubicBezTo>
                  <a:moveTo>
                    <a:pt x="19" y="66"/>
                  </a:moveTo>
                  <a:cubicBezTo>
                    <a:pt x="19" y="66"/>
                    <a:pt x="19" y="66"/>
                    <a:pt x="20" y="66"/>
                  </a:cubicBezTo>
                  <a:cubicBezTo>
                    <a:pt x="20" y="66"/>
                    <a:pt x="19" y="65"/>
                    <a:pt x="20" y="65"/>
                  </a:cubicBezTo>
                  <a:cubicBezTo>
                    <a:pt x="20" y="65"/>
                    <a:pt x="20" y="66"/>
                    <a:pt x="21" y="66"/>
                  </a:cubicBezTo>
                  <a:cubicBezTo>
                    <a:pt x="21" y="65"/>
                    <a:pt x="21" y="65"/>
                    <a:pt x="21" y="65"/>
                  </a:cubicBezTo>
                  <a:cubicBezTo>
                    <a:pt x="20" y="65"/>
                    <a:pt x="19" y="65"/>
                    <a:pt x="19" y="65"/>
                  </a:cubicBezTo>
                  <a:cubicBezTo>
                    <a:pt x="19" y="65"/>
                    <a:pt x="19" y="66"/>
                    <a:pt x="19" y="66"/>
                  </a:cubicBezTo>
                  <a:moveTo>
                    <a:pt x="21" y="74"/>
                  </a:moveTo>
                  <a:cubicBezTo>
                    <a:pt x="21" y="74"/>
                    <a:pt x="22" y="74"/>
                    <a:pt x="22" y="74"/>
                  </a:cubicBezTo>
                  <a:cubicBezTo>
                    <a:pt x="21" y="74"/>
                    <a:pt x="21" y="74"/>
                    <a:pt x="20" y="74"/>
                  </a:cubicBezTo>
                  <a:cubicBezTo>
                    <a:pt x="20" y="74"/>
                    <a:pt x="21" y="74"/>
                    <a:pt x="21" y="74"/>
                  </a:cubicBezTo>
                  <a:moveTo>
                    <a:pt x="21" y="76"/>
                  </a:moveTo>
                  <a:cubicBezTo>
                    <a:pt x="22" y="76"/>
                    <a:pt x="22" y="76"/>
                    <a:pt x="22" y="75"/>
                  </a:cubicBezTo>
                  <a:cubicBezTo>
                    <a:pt x="22" y="75"/>
                    <a:pt x="21" y="75"/>
                    <a:pt x="21" y="76"/>
                  </a:cubicBezTo>
                  <a:cubicBezTo>
                    <a:pt x="20" y="75"/>
                    <a:pt x="22" y="75"/>
                    <a:pt x="21" y="74"/>
                  </a:cubicBezTo>
                  <a:cubicBezTo>
                    <a:pt x="20" y="75"/>
                    <a:pt x="21" y="75"/>
                    <a:pt x="20" y="76"/>
                  </a:cubicBezTo>
                  <a:cubicBezTo>
                    <a:pt x="21" y="76"/>
                    <a:pt x="21" y="76"/>
                    <a:pt x="21" y="76"/>
                  </a:cubicBezTo>
                  <a:cubicBezTo>
                    <a:pt x="21" y="76"/>
                    <a:pt x="21" y="76"/>
                    <a:pt x="21" y="76"/>
                  </a:cubicBezTo>
                  <a:cubicBezTo>
                    <a:pt x="22" y="77"/>
                    <a:pt x="21" y="77"/>
                    <a:pt x="21" y="76"/>
                  </a:cubicBezTo>
                  <a:moveTo>
                    <a:pt x="4" y="104"/>
                  </a:moveTo>
                  <a:cubicBezTo>
                    <a:pt x="4" y="103"/>
                    <a:pt x="5" y="103"/>
                    <a:pt x="4" y="103"/>
                  </a:cubicBezTo>
                  <a:cubicBezTo>
                    <a:pt x="4" y="103"/>
                    <a:pt x="3" y="103"/>
                    <a:pt x="3" y="103"/>
                  </a:cubicBezTo>
                  <a:cubicBezTo>
                    <a:pt x="4" y="104"/>
                    <a:pt x="2" y="105"/>
                    <a:pt x="4" y="104"/>
                  </a:cubicBezTo>
                  <a:moveTo>
                    <a:pt x="5" y="104"/>
                  </a:moveTo>
                  <a:cubicBezTo>
                    <a:pt x="5" y="104"/>
                    <a:pt x="5" y="104"/>
                    <a:pt x="5" y="104"/>
                  </a:cubicBezTo>
                  <a:cubicBezTo>
                    <a:pt x="5" y="105"/>
                    <a:pt x="4" y="105"/>
                    <a:pt x="4" y="106"/>
                  </a:cubicBezTo>
                  <a:cubicBezTo>
                    <a:pt x="5" y="105"/>
                    <a:pt x="4" y="105"/>
                    <a:pt x="5" y="104"/>
                  </a:cubicBezTo>
                  <a:moveTo>
                    <a:pt x="5" y="108"/>
                  </a:moveTo>
                  <a:cubicBezTo>
                    <a:pt x="5" y="107"/>
                    <a:pt x="5" y="106"/>
                    <a:pt x="4" y="107"/>
                  </a:cubicBezTo>
                  <a:cubicBezTo>
                    <a:pt x="4" y="107"/>
                    <a:pt x="4" y="108"/>
                    <a:pt x="5" y="108"/>
                  </a:cubicBezTo>
                  <a:moveTo>
                    <a:pt x="15" y="104"/>
                  </a:moveTo>
                  <a:cubicBezTo>
                    <a:pt x="15" y="104"/>
                    <a:pt x="14" y="104"/>
                    <a:pt x="14" y="104"/>
                  </a:cubicBezTo>
                  <a:cubicBezTo>
                    <a:pt x="14" y="105"/>
                    <a:pt x="14" y="105"/>
                    <a:pt x="15" y="104"/>
                  </a:cubicBezTo>
                  <a:moveTo>
                    <a:pt x="6" y="113"/>
                  </a:moveTo>
                  <a:cubicBezTo>
                    <a:pt x="6" y="112"/>
                    <a:pt x="6" y="112"/>
                    <a:pt x="5" y="112"/>
                  </a:cubicBezTo>
                  <a:cubicBezTo>
                    <a:pt x="4" y="113"/>
                    <a:pt x="5" y="114"/>
                    <a:pt x="6" y="113"/>
                  </a:cubicBezTo>
                  <a:moveTo>
                    <a:pt x="16" y="117"/>
                  </a:moveTo>
                  <a:cubicBezTo>
                    <a:pt x="16" y="117"/>
                    <a:pt x="16" y="117"/>
                    <a:pt x="16" y="117"/>
                  </a:cubicBezTo>
                  <a:cubicBezTo>
                    <a:pt x="16" y="117"/>
                    <a:pt x="15" y="117"/>
                    <a:pt x="15" y="117"/>
                  </a:cubicBezTo>
                  <a:cubicBezTo>
                    <a:pt x="15" y="117"/>
                    <a:pt x="15" y="117"/>
                    <a:pt x="15" y="117"/>
                  </a:cubicBezTo>
                  <a:cubicBezTo>
                    <a:pt x="15" y="118"/>
                    <a:pt x="15" y="118"/>
                    <a:pt x="15" y="118"/>
                  </a:cubicBezTo>
                  <a:cubicBezTo>
                    <a:pt x="14" y="118"/>
                    <a:pt x="14" y="119"/>
                    <a:pt x="14" y="119"/>
                  </a:cubicBezTo>
                  <a:cubicBezTo>
                    <a:pt x="15" y="117"/>
                    <a:pt x="16" y="118"/>
                    <a:pt x="16" y="117"/>
                  </a:cubicBezTo>
                  <a:moveTo>
                    <a:pt x="17" y="118"/>
                  </a:moveTo>
                  <a:cubicBezTo>
                    <a:pt x="17" y="118"/>
                    <a:pt x="17" y="116"/>
                    <a:pt x="16" y="117"/>
                  </a:cubicBezTo>
                  <a:cubicBezTo>
                    <a:pt x="16" y="119"/>
                    <a:pt x="16" y="118"/>
                    <a:pt x="15" y="118"/>
                  </a:cubicBezTo>
                  <a:cubicBezTo>
                    <a:pt x="14" y="120"/>
                    <a:pt x="16" y="118"/>
                    <a:pt x="17" y="118"/>
                  </a:cubicBezTo>
                  <a:moveTo>
                    <a:pt x="22" y="123"/>
                  </a:moveTo>
                  <a:cubicBezTo>
                    <a:pt x="22" y="122"/>
                    <a:pt x="21" y="122"/>
                    <a:pt x="20" y="123"/>
                  </a:cubicBezTo>
                  <a:cubicBezTo>
                    <a:pt x="21" y="122"/>
                    <a:pt x="21" y="123"/>
                    <a:pt x="22" y="123"/>
                  </a:cubicBezTo>
                  <a:moveTo>
                    <a:pt x="29" y="122"/>
                  </a:moveTo>
                  <a:cubicBezTo>
                    <a:pt x="29" y="123"/>
                    <a:pt x="29" y="123"/>
                    <a:pt x="28" y="123"/>
                  </a:cubicBezTo>
                  <a:cubicBezTo>
                    <a:pt x="28" y="124"/>
                    <a:pt x="28" y="124"/>
                    <a:pt x="28" y="124"/>
                  </a:cubicBezTo>
                  <a:cubicBezTo>
                    <a:pt x="29" y="124"/>
                    <a:pt x="29" y="124"/>
                    <a:pt x="29" y="124"/>
                  </a:cubicBezTo>
                  <a:cubicBezTo>
                    <a:pt x="30" y="123"/>
                    <a:pt x="29" y="122"/>
                    <a:pt x="29" y="122"/>
                  </a:cubicBezTo>
                  <a:moveTo>
                    <a:pt x="30" y="124"/>
                  </a:moveTo>
                  <a:cubicBezTo>
                    <a:pt x="31" y="123"/>
                    <a:pt x="30" y="122"/>
                    <a:pt x="30" y="122"/>
                  </a:cubicBezTo>
                  <a:cubicBezTo>
                    <a:pt x="30" y="123"/>
                    <a:pt x="29" y="124"/>
                    <a:pt x="30" y="124"/>
                  </a:cubicBezTo>
                  <a:moveTo>
                    <a:pt x="33" y="117"/>
                  </a:moveTo>
                  <a:cubicBezTo>
                    <a:pt x="32" y="118"/>
                    <a:pt x="31" y="117"/>
                    <a:pt x="30" y="119"/>
                  </a:cubicBezTo>
                  <a:cubicBezTo>
                    <a:pt x="30" y="119"/>
                    <a:pt x="30" y="118"/>
                    <a:pt x="31" y="118"/>
                  </a:cubicBezTo>
                  <a:cubicBezTo>
                    <a:pt x="31" y="118"/>
                    <a:pt x="32" y="119"/>
                    <a:pt x="33" y="117"/>
                  </a:cubicBezTo>
                  <a:moveTo>
                    <a:pt x="38" y="119"/>
                  </a:moveTo>
                  <a:cubicBezTo>
                    <a:pt x="39" y="119"/>
                    <a:pt x="39" y="119"/>
                    <a:pt x="39" y="118"/>
                  </a:cubicBezTo>
                  <a:cubicBezTo>
                    <a:pt x="39" y="118"/>
                    <a:pt x="39" y="117"/>
                    <a:pt x="39" y="118"/>
                  </a:cubicBezTo>
                  <a:lnTo>
                    <a:pt x="38" y="119"/>
                  </a:lnTo>
                  <a:close/>
                  <a:moveTo>
                    <a:pt x="37" y="121"/>
                  </a:moveTo>
                  <a:cubicBezTo>
                    <a:pt x="37" y="121"/>
                    <a:pt x="36" y="121"/>
                    <a:pt x="36" y="122"/>
                  </a:cubicBezTo>
                  <a:cubicBezTo>
                    <a:pt x="36" y="122"/>
                    <a:pt x="36" y="124"/>
                    <a:pt x="36" y="123"/>
                  </a:cubicBezTo>
                  <a:cubicBezTo>
                    <a:pt x="36" y="123"/>
                    <a:pt x="37" y="122"/>
                    <a:pt x="37" y="121"/>
                  </a:cubicBezTo>
                  <a:moveTo>
                    <a:pt x="40" y="122"/>
                  </a:moveTo>
                  <a:cubicBezTo>
                    <a:pt x="40" y="122"/>
                    <a:pt x="38" y="121"/>
                    <a:pt x="38" y="123"/>
                  </a:cubicBezTo>
                  <a:cubicBezTo>
                    <a:pt x="39" y="122"/>
                    <a:pt x="40" y="123"/>
                    <a:pt x="40" y="122"/>
                  </a:cubicBezTo>
                  <a:moveTo>
                    <a:pt x="40" y="121"/>
                  </a:moveTo>
                  <a:cubicBezTo>
                    <a:pt x="40" y="120"/>
                    <a:pt x="38" y="121"/>
                    <a:pt x="38" y="121"/>
                  </a:cubicBezTo>
                  <a:cubicBezTo>
                    <a:pt x="38" y="122"/>
                    <a:pt x="37" y="121"/>
                    <a:pt x="37" y="122"/>
                  </a:cubicBezTo>
                  <a:cubicBezTo>
                    <a:pt x="38" y="122"/>
                    <a:pt x="39" y="121"/>
                    <a:pt x="40" y="121"/>
                  </a:cubicBezTo>
                  <a:moveTo>
                    <a:pt x="32" y="34"/>
                  </a:moveTo>
                  <a:cubicBezTo>
                    <a:pt x="31" y="33"/>
                    <a:pt x="31" y="32"/>
                    <a:pt x="32" y="32"/>
                  </a:cubicBezTo>
                  <a:cubicBezTo>
                    <a:pt x="32" y="32"/>
                    <a:pt x="32" y="33"/>
                    <a:pt x="32" y="33"/>
                  </a:cubicBezTo>
                  <a:cubicBezTo>
                    <a:pt x="32" y="33"/>
                    <a:pt x="32" y="33"/>
                    <a:pt x="32" y="33"/>
                  </a:cubicBezTo>
                  <a:cubicBezTo>
                    <a:pt x="32" y="33"/>
                    <a:pt x="32" y="33"/>
                    <a:pt x="32" y="34"/>
                  </a:cubicBezTo>
                  <a:moveTo>
                    <a:pt x="100" y="77"/>
                  </a:moveTo>
                  <a:cubicBezTo>
                    <a:pt x="101" y="78"/>
                    <a:pt x="100" y="78"/>
                    <a:pt x="100" y="78"/>
                  </a:cubicBezTo>
                  <a:cubicBezTo>
                    <a:pt x="99" y="77"/>
                    <a:pt x="100" y="77"/>
                    <a:pt x="100" y="77"/>
                  </a:cubicBezTo>
                  <a:moveTo>
                    <a:pt x="23" y="78"/>
                  </a:moveTo>
                  <a:cubicBezTo>
                    <a:pt x="23" y="79"/>
                    <a:pt x="24" y="80"/>
                    <a:pt x="23" y="80"/>
                  </a:cubicBezTo>
                  <a:cubicBezTo>
                    <a:pt x="22" y="80"/>
                    <a:pt x="23" y="80"/>
                    <a:pt x="23" y="80"/>
                  </a:cubicBezTo>
                  <a:cubicBezTo>
                    <a:pt x="22" y="80"/>
                    <a:pt x="23" y="79"/>
                    <a:pt x="23" y="78"/>
                  </a:cubicBezTo>
                  <a:moveTo>
                    <a:pt x="24" y="96"/>
                  </a:moveTo>
                  <a:cubicBezTo>
                    <a:pt x="24" y="96"/>
                    <a:pt x="24" y="96"/>
                    <a:pt x="24" y="97"/>
                  </a:cubicBezTo>
                  <a:cubicBezTo>
                    <a:pt x="24" y="97"/>
                    <a:pt x="23" y="96"/>
                    <a:pt x="24" y="96"/>
                  </a:cubicBezTo>
                  <a:moveTo>
                    <a:pt x="99" y="98"/>
                  </a:moveTo>
                  <a:cubicBezTo>
                    <a:pt x="100" y="100"/>
                    <a:pt x="98" y="99"/>
                    <a:pt x="97" y="100"/>
                  </a:cubicBezTo>
                  <a:cubicBezTo>
                    <a:pt x="97" y="100"/>
                    <a:pt x="97" y="101"/>
                    <a:pt x="96" y="100"/>
                  </a:cubicBezTo>
                  <a:cubicBezTo>
                    <a:pt x="97" y="100"/>
                    <a:pt x="98" y="99"/>
                    <a:pt x="99" y="98"/>
                  </a:cubicBezTo>
                  <a:moveTo>
                    <a:pt x="108" y="80"/>
                  </a:moveTo>
                  <a:cubicBezTo>
                    <a:pt x="108" y="80"/>
                    <a:pt x="108" y="81"/>
                    <a:pt x="108" y="81"/>
                  </a:cubicBezTo>
                  <a:cubicBezTo>
                    <a:pt x="107" y="80"/>
                    <a:pt x="107" y="80"/>
                    <a:pt x="106" y="79"/>
                  </a:cubicBezTo>
                  <a:cubicBezTo>
                    <a:pt x="107" y="79"/>
                    <a:pt x="107" y="79"/>
                    <a:pt x="108" y="80"/>
                  </a:cubicBezTo>
                  <a:moveTo>
                    <a:pt x="102" y="97"/>
                  </a:moveTo>
                  <a:cubicBezTo>
                    <a:pt x="102" y="98"/>
                    <a:pt x="101" y="98"/>
                    <a:pt x="100" y="99"/>
                  </a:cubicBezTo>
                  <a:cubicBezTo>
                    <a:pt x="100" y="98"/>
                    <a:pt x="102" y="98"/>
                    <a:pt x="102" y="97"/>
                  </a:cubicBezTo>
                  <a:moveTo>
                    <a:pt x="89" y="102"/>
                  </a:moveTo>
                  <a:cubicBezTo>
                    <a:pt x="90" y="102"/>
                    <a:pt x="91" y="102"/>
                    <a:pt x="92" y="101"/>
                  </a:cubicBezTo>
                  <a:cubicBezTo>
                    <a:pt x="91" y="103"/>
                    <a:pt x="89" y="102"/>
                    <a:pt x="87" y="103"/>
                  </a:cubicBezTo>
                  <a:cubicBezTo>
                    <a:pt x="87" y="103"/>
                    <a:pt x="89" y="102"/>
                    <a:pt x="89" y="102"/>
                  </a:cubicBezTo>
                  <a:moveTo>
                    <a:pt x="110" y="81"/>
                  </a:moveTo>
                  <a:cubicBezTo>
                    <a:pt x="109" y="82"/>
                    <a:pt x="109" y="82"/>
                    <a:pt x="109" y="82"/>
                  </a:cubicBezTo>
                  <a:cubicBezTo>
                    <a:pt x="109" y="81"/>
                    <a:pt x="109" y="80"/>
                    <a:pt x="110" y="81"/>
                  </a:cubicBezTo>
                  <a:moveTo>
                    <a:pt x="112" y="77"/>
                  </a:moveTo>
                  <a:cubicBezTo>
                    <a:pt x="112" y="78"/>
                    <a:pt x="112" y="78"/>
                    <a:pt x="112" y="78"/>
                  </a:cubicBezTo>
                  <a:cubicBezTo>
                    <a:pt x="111" y="77"/>
                    <a:pt x="112" y="77"/>
                    <a:pt x="112" y="77"/>
                  </a:cubicBezTo>
                  <a:moveTo>
                    <a:pt x="111" y="79"/>
                  </a:moveTo>
                  <a:cubicBezTo>
                    <a:pt x="111" y="80"/>
                    <a:pt x="110" y="80"/>
                    <a:pt x="110" y="80"/>
                  </a:cubicBezTo>
                  <a:cubicBezTo>
                    <a:pt x="109" y="79"/>
                    <a:pt x="110" y="79"/>
                    <a:pt x="110" y="79"/>
                  </a:cubicBezTo>
                  <a:cubicBezTo>
                    <a:pt x="110" y="79"/>
                    <a:pt x="111" y="79"/>
                    <a:pt x="111" y="79"/>
                  </a:cubicBezTo>
                  <a:moveTo>
                    <a:pt x="96" y="82"/>
                  </a:moveTo>
                  <a:cubicBezTo>
                    <a:pt x="96" y="82"/>
                    <a:pt x="96" y="83"/>
                    <a:pt x="96" y="83"/>
                  </a:cubicBezTo>
                  <a:cubicBezTo>
                    <a:pt x="94" y="81"/>
                    <a:pt x="95" y="83"/>
                    <a:pt x="95" y="83"/>
                  </a:cubicBezTo>
                  <a:cubicBezTo>
                    <a:pt x="94" y="83"/>
                    <a:pt x="94" y="83"/>
                    <a:pt x="94" y="82"/>
                  </a:cubicBezTo>
                  <a:cubicBezTo>
                    <a:pt x="95" y="82"/>
                    <a:pt x="95" y="82"/>
                    <a:pt x="95" y="82"/>
                  </a:cubicBezTo>
                  <a:cubicBezTo>
                    <a:pt x="95" y="82"/>
                    <a:pt x="95" y="80"/>
                    <a:pt x="96" y="82"/>
                  </a:cubicBezTo>
                  <a:moveTo>
                    <a:pt x="53" y="33"/>
                  </a:moveTo>
                  <a:cubicBezTo>
                    <a:pt x="52" y="33"/>
                    <a:pt x="52" y="33"/>
                    <a:pt x="51" y="33"/>
                  </a:cubicBezTo>
                  <a:cubicBezTo>
                    <a:pt x="51" y="32"/>
                    <a:pt x="52" y="32"/>
                    <a:pt x="53" y="32"/>
                  </a:cubicBezTo>
                  <a:cubicBezTo>
                    <a:pt x="53" y="32"/>
                    <a:pt x="53" y="32"/>
                    <a:pt x="53" y="33"/>
                  </a:cubicBezTo>
                  <a:moveTo>
                    <a:pt x="0" y="61"/>
                  </a:moveTo>
                  <a:cubicBezTo>
                    <a:pt x="0" y="60"/>
                    <a:pt x="0" y="60"/>
                    <a:pt x="0" y="60"/>
                  </a:cubicBezTo>
                  <a:cubicBezTo>
                    <a:pt x="1" y="60"/>
                    <a:pt x="1" y="61"/>
                    <a:pt x="0" y="61"/>
                  </a:cubicBezTo>
                  <a:moveTo>
                    <a:pt x="80" y="4"/>
                  </a:moveTo>
                  <a:cubicBezTo>
                    <a:pt x="80" y="3"/>
                    <a:pt x="80" y="3"/>
                    <a:pt x="81" y="3"/>
                  </a:cubicBezTo>
                  <a:cubicBezTo>
                    <a:pt x="81" y="3"/>
                    <a:pt x="82" y="3"/>
                    <a:pt x="81" y="4"/>
                  </a:cubicBezTo>
                  <a:cubicBezTo>
                    <a:pt x="81" y="4"/>
                    <a:pt x="80" y="4"/>
                    <a:pt x="80" y="4"/>
                  </a:cubicBezTo>
                  <a:moveTo>
                    <a:pt x="1" y="53"/>
                  </a:moveTo>
                  <a:cubicBezTo>
                    <a:pt x="1" y="53"/>
                    <a:pt x="1" y="52"/>
                    <a:pt x="1" y="51"/>
                  </a:cubicBezTo>
                  <a:cubicBezTo>
                    <a:pt x="2" y="50"/>
                    <a:pt x="1" y="49"/>
                    <a:pt x="2" y="50"/>
                  </a:cubicBezTo>
                  <a:cubicBezTo>
                    <a:pt x="2" y="51"/>
                    <a:pt x="3" y="53"/>
                    <a:pt x="1" y="53"/>
                  </a:cubicBezTo>
                  <a:moveTo>
                    <a:pt x="28" y="12"/>
                  </a:moveTo>
                  <a:cubicBezTo>
                    <a:pt x="27" y="12"/>
                    <a:pt x="29" y="11"/>
                    <a:pt x="29" y="11"/>
                  </a:cubicBezTo>
                  <a:cubicBezTo>
                    <a:pt x="29" y="11"/>
                    <a:pt x="29" y="11"/>
                    <a:pt x="30" y="11"/>
                  </a:cubicBezTo>
                  <a:cubicBezTo>
                    <a:pt x="30" y="12"/>
                    <a:pt x="28" y="12"/>
                    <a:pt x="28" y="12"/>
                  </a:cubicBezTo>
                  <a:moveTo>
                    <a:pt x="6" y="43"/>
                  </a:moveTo>
                  <a:cubicBezTo>
                    <a:pt x="6" y="42"/>
                    <a:pt x="7" y="42"/>
                    <a:pt x="7" y="42"/>
                  </a:cubicBezTo>
                  <a:cubicBezTo>
                    <a:pt x="7" y="43"/>
                    <a:pt x="7" y="43"/>
                    <a:pt x="6" y="43"/>
                  </a:cubicBezTo>
                  <a:moveTo>
                    <a:pt x="3" y="55"/>
                  </a:moveTo>
                  <a:cubicBezTo>
                    <a:pt x="2" y="55"/>
                    <a:pt x="4" y="54"/>
                    <a:pt x="3" y="54"/>
                  </a:cubicBezTo>
                  <a:cubicBezTo>
                    <a:pt x="3" y="54"/>
                    <a:pt x="3" y="52"/>
                    <a:pt x="4" y="53"/>
                  </a:cubicBezTo>
                  <a:cubicBezTo>
                    <a:pt x="4" y="53"/>
                    <a:pt x="3" y="54"/>
                    <a:pt x="3" y="55"/>
                  </a:cubicBezTo>
                  <a:moveTo>
                    <a:pt x="2" y="60"/>
                  </a:moveTo>
                  <a:cubicBezTo>
                    <a:pt x="2" y="59"/>
                    <a:pt x="3" y="59"/>
                    <a:pt x="4" y="58"/>
                  </a:cubicBezTo>
                  <a:cubicBezTo>
                    <a:pt x="4" y="59"/>
                    <a:pt x="4" y="60"/>
                    <a:pt x="2" y="60"/>
                  </a:cubicBezTo>
                  <a:moveTo>
                    <a:pt x="4" y="54"/>
                  </a:moveTo>
                  <a:cubicBezTo>
                    <a:pt x="5" y="54"/>
                    <a:pt x="5" y="53"/>
                    <a:pt x="6" y="53"/>
                  </a:cubicBezTo>
                  <a:cubicBezTo>
                    <a:pt x="5" y="53"/>
                    <a:pt x="6" y="54"/>
                    <a:pt x="4" y="54"/>
                  </a:cubicBezTo>
                  <a:moveTo>
                    <a:pt x="6" y="52"/>
                  </a:moveTo>
                  <a:cubicBezTo>
                    <a:pt x="5" y="52"/>
                    <a:pt x="5" y="53"/>
                    <a:pt x="4" y="53"/>
                  </a:cubicBezTo>
                  <a:cubicBezTo>
                    <a:pt x="4" y="52"/>
                    <a:pt x="5" y="52"/>
                    <a:pt x="5" y="52"/>
                  </a:cubicBezTo>
                  <a:cubicBezTo>
                    <a:pt x="6" y="52"/>
                    <a:pt x="6" y="52"/>
                    <a:pt x="6" y="52"/>
                  </a:cubicBezTo>
                  <a:moveTo>
                    <a:pt x="59" y="32"/>
                  </a:moveTo>
                  <a:cubicBezTo>
                    <a:pt x="58" y="33"/>
                    <a:pt x="58" y="32"/>
                    <a:pt x="57" y="32"/>
                  </a:cubicBezTo>
                  <a:cubicBezTo>
                    <a:pt x="56" y="32"/>
                    <a:pt x="55" y="32"/>
                    <a:pt x="54" y="32"/>
                  </a:cubicBezTo>
                  <a:cubicBezTo>
                    <a:pt x="54" y="32"/>
                    <a:pt x="53" y="34"/>
                    <a:pt x="53" y="32"/>
                  </a:cubicBezTo>
                  <a:cubicBezTo>
                    <a:pt x="54" y="33"/>
                    <a:pt x="55" y="32"/>
                    <a:pt x="56" y="32"/>
                  </a:cubicBezTo>
                  <a:cubicBezTo>
                    <a:pt x="57" y="32"/>
                    <a:pt x="58" y="32"/>
                    <a:pt x="59" y="32"/>
                  </a:cubicBezTo>
                  <a:moveTo>
                    <a:pt x="49" y="33"/>
                  </a:moveTo>
                  <a:cubicBezTo>
                    <a:pt x="49" y="33"/>
                    <a:pt x="48" y="34"/>
                    <a:pt x="48" y="34"/>
                  </a:cubicBezTo>
                  <a:cubicBezTo>
                    <a:pt x="48" y="33"/>
                    <a:pt x="49" y="33"/>
                    <a:pt x="49" y="33"/>
                  </a:cubicBezTo>
                  <a:moveTo>
                    <a:pt x="43" y="35"/>
                  </a:moveTo>
                  <a:cubicBezTo>
                    <a:pt x="43" y="35"/>
                    <a:pt x="43" y="35"/>
                    <a:pt x="43" y="36"/>
                  </a:cubicBezTo>
                  <a:cubicBezTo>
                    <a:pt x="42" y="34"/>
                    <a:pt x="43" y="35"/>
                    <a:pt x="43" y="35"/>
                  </a:cubicBezTo>
                  <a:moveTo>
                    <a:pt x="48" y="33"/>
                  </a:moveTo>
                  <a:cubicBezTo>
                    <a:pt x="48" y="34"/>
                    <a:pt x="47" y="34"/>
                    <a:pt x="46" y="34"/>
                  </a:cubicBezTo>
                  <a:cubicBezTo>
                    <a:pt x="46" y="33"/>
                    <a:pt x="47" y="34"/>
                    <a:pt x="48" y="33"/>
                  </a:cubicBezTo>
                  <a:moveTo>
                    <a:pt x="68" y="31"/>
                  </a:moveTo>
                  <a:cubicBezTo>
                    <a:pt x="68" y="32"/>
                    <a:pt x="67" y="32"/>
                    <a:pt x="67" y="32"/>
                  </a:cubicBezTo>
                  <a:cubicBezTo>
                    <a:pt x="67" y="31"/>
                    <a:pt x="68" y="32"/>
                    <a:pt x="68" y="31"/>
                  </a:cubicBezTo>
                  <a:moveTo>
                    <a:pt x="78" y="32"/>
                  </a:moveTo>
                  <a:cubicBezTo>
                    <a:pt x="78" y="33"/>
                    <a:pt x="78" y="32"/>
                    <a:pt x="77" y="32"/>
                  </a:cubicBezTo>
                  <a:cubicBezTo>
                    <a:pt x="76" y="32"/>
                    <a:pt x="75" y="32"/>
                    <a:pt x="74" y="32"/>
                  </a:cubicBezTo>
                  <a:cubicBezTo>
                    <a:pt x="74" y="30"/>
                    <a:pt x="75" y="31"/>
                    <a:pt x="75" y="31"/>
                  </a:cubicBezTo>
                  <a:cubicBezTo>
                    <a:pt x="76" y="31"/>
                    <a:pt x="77" y="31"/>
                    <a:pt x="78" y="32"/>
                  </a:cubicBezTo>
                  <a:moveTo>
                    <a:pt x="60" y="32"/>
                  </a:moveTo>
                  <a:cubicBezTo>
                    <a:pt x="60" y="33"/>
                    <a:pt x="59" y="33"/>
                    <a:pt x="59" y="32"/>
                  </a:cubicBezTo>
                  <a:cubicBezTo>
                    <a:pt x="59" y="32"/>
                    <a:pt x="60" y="32"/>
                    <a:pt x="60" y="32"/>
                  </a:cubicBezTo>
                  <a:moveTo>
                    <a:pt x="67" y="31"/>
                  </a:moveTo>
                  <a:cubicBezTo>
                    <a:pt x="67" y="32"/>
                    <a:pt x="66" y="32"/>
                    <a:pt x="66" y="31"/>
                  </a:cubicBezTo>
                  <a:cubicBezTo>
                    <a:pt x="66" y="31"/>
                    <a:pt x="66" y="31"/>
                    <a:pt x="67" y="31"/>
                  </a:cubicBezTo>
                  <a:moveTo>
                    <a:pt x="0" y="76"/>
                  </a:moveTo>
                  <a:cubicBezTo>
                    <a:pt x="0" y="76"/>
                    <a:pt x="0" y="75"/>
                    <a:pt x="0" y="74"/>
                  </a:cubicBezTo>
                  <a:cubicBezTo>
                    <a:pt x="1" y="74"/>
                    <a:pt x="0" y="75"/>
                    <a:pt x="0" y="76"/>
                  </a:cubicBezTo>
                  <a:moveTo>
                    <a:pt x="67" y="115"/>
                  </a:moveTo>
                  <a:cubicBezTo>
                    <a:pt x="67" y="116"/>
                    <a:pt x="66" y="116"/>
                    <a:pt x="66" y="116"/>
                  </a:cubicBezTo>
                  <a:cubicBezTo>
                    <a:pt x="66" y="116"/>
                    <a:pt x="67" y="117"/>
                    <a:pt x="67" y="117"/>
                  </a:cubicBezTo>
                  <a:cubicBezTo>
                    <a:pt x="67" y="118"/>
                    <a:pt x="66" y="116"/>
                    <a:pt x="66" y="117"/>
                  </a:cubicBezTo>
                  <a:cubicBezTo>
                    <a:pt x="66" y="116"/>
                    <a:pt x="67" y="115"/>
                    <a:pt x="67" y="115"/>
                  </a:cubicBezTo>
                  <a:moveTo>
                    <a:pt x="71" y="115"/>
                  </a:moveTo>
                  <a:cubicBezTo>
                    <a:pt x="71" y="116"/>
                    <a:pt x="70" y="115"/>
                    <a:pt x="70" y="115"/>
                  </a:cubicBezTo>
                  <a:cubicBezTo>
                    <a:pt x="69" y="115"/>
                    <a:pt x="70" y="115"/>
                    <a:pt x="71" y="115"/>
                  </a:cubicBezTo>
                  <a:moveTo>
                    <a:pt x="67" y="120"/>
                  </a:moveTo>
                  <a:cubicBezTo>
                    <a:pt x="66" y="120"/>
                    <a:pt x="66" y="120"/>
                    <a:pt x="66" y="119"/>
                  </a:cubicBezTo>
                  <a:cubicBezTo>
                    <a:pt x="66" y="120"/>
                    <a:pt x="67" y="118"/>
                    <a:pt x="67" y="120"/>
                  </a:cubicBezTo>
                  <a:moveTo>
                    <a:pt x="70" y="118"/>
                  </a:moveTo>
                  <a:cubicBezTo>
                    <a:pt x="70" y="119"/>
                    <a:pt x="69" y="118"/>
                    <a:pt x="69" y="118"/>
                  </a:cubicBezTo>
                  <a:cubicBezTo>
                    <a:pt x="68" y="118"/>
                    <a:pt x="69" y="118"/>
                    <a:pt x="68" y="118"/>
                  </a:cubicBezTo>
                  <a:cubicBezTo>
                    <a:pt x="68" y="117"/>
                    <a:pt x="69" y="118"/>
                    <a:pt x="70" y="118"/>
                  </a:cubicBezTo>
                  <a:moveTo>
                    <a:pt x="66" y="117"/>
                  </a:moveTo>
                  <a:cubicBezTo>
                    <a:pt x="66" y="118"/>
                    <a:pt x="66" y="117"/>
                    <a:pt x="66" y="118"/>
                  </a:cubicBezTo>
                  <a:cubicBezTo>
                    <a:pt x="66" y="118"/>
                    <a:pt x="66" y="118"/>
                    <a:pt x="66" y="118"/>
                  </a:cubicBezTo>
                  <a:cubicBezTo>
                    <a:pt x="65" y="118"/>
                    <a:pt x="65" y="118"/>
                    <a:pt x="65" y="118"/>
                  </a:cubicBezTo>
                  <a:cubicBezTo>
                    <a:pt x="65" y="118"/>
                    <a:pt x="65" y="119"/>
                    <a:pt x="65" y="119"/>
                  </a:cubicBezTo>
                  <a:cubicBezTo>
                    <a:pt x="64" y="118"/>
                    <a:pt x="65" y="119"/>
                    <a:pt x="65" y="118"/>
                  </a:cubicBezTo>
                  <a:cubicBezTo>
                    <a:pt x="65" y="118"/>
                    <a:pt x="65" y="117"/>
                    <a:pt x="64" y="117"/>
                  </a:cubicBezTo>
                  <a:cubicBezTo>
                    <a:pt x="64" y="116"/>
                    <a:pt x="65" y="117"/>
                    <a:pt x="65" y="117"/>
                  </a:cubicBezTo>
                  <a:cubicBezTo>
                    <a:pt x="65" y="117"/>
                    <a:pt x="65" y="117"/>
                    <a:pt x="65" y="117"/>
                  </a:cubicBezTo>
                  <a:cubicBezTo>
                    <a:pt x="65" y="116"/>
                    <a:pt x="66" y="117"/>
                    <a:pt x="66" y="117"/>
                  </a:cubicBezTo>
                  <a:cubicBezTo>
                    <a:pt x="66" y="117"/>
                    <a:pt x="66" y="117"/>
                    <a:pt x="66" y="117"/>
                  </a:cubicBezTo>
                  <a:moveTo>
                    <a:pt x="58" y="119"/>
                  </a:moveTo>
                  <a:cubicBezTo>
                    <a:pt x="58" y="119"/>
                    <a:pt x="58" y="121"/>
                    <a:pt x="57" y="120"/>
                  </a:cubicBezTo>
                  <a:cubicBezTo>
                    <a:pt x="57" y="120"/>
                    <a:pt x="56" y="120"/>
                    <a:pt x="56" y="120"/>
                  </a:cubicBezTo>
                  <a:cubicBezTo>
                    <a:pt x="56" y="118"/>
                    <a:pt x="57" y="118"/>
                    <a:pt x="58" y="119"/>
                  </a:cubicBezTo>
                  <a:cubicBezTo>
                    <a:pt x="58" y="118"/>
                    <a:pt x="57" y="118"/>
                    <a:pt x="57" y="118"/>
                  </a:cubicBezTo>
                  <a:cubicBezTo>
                    <a:pt x="57" y="118"/>
                    <a:pt x="55" y="118"/>
                    <a:pt x="55" y="117"/>
                  </a:cubicBezTo>
                  <a:cubicBezTo>
                    <a:pt x="55" y="117"/>
                    <a:pt x="56" y="117"/>
                    <a:pt x="56" y="117"/>
                  </a:cubicBezTo>
                  <a:cubicBezTo>
                    <a:pt x="56" y="117"/>
                    <a:pt x="57" y="116"/>
                    <a:pt x="56" y="116"/>
                  </a:cubicBezTo>
                  <a:cubicBezTo>
                    <a:pt x="57" y="115"/>
                    <a:pt x="59" y="116"/>
                    <a:pt x="59" y="115"/>
                  </a:cubicBezTo>
                  <a:cubicBezTo>
                    <a:pt x="59" y="116"/>
                    <a:pt x="59" y="116"/>
                    <a:pt x="58" y="117"/>
                  </a:cubicBezTo>
                  <a:cubicBezTo>
                    <a:pt x="58" y="117"/>
                    <a:pt x="59" y="118"/>
                    <a:pt x="59" y="117"/>
                  </a:cubicBezTo>
                  <a:cubicBezTo>
                    <a:pt x="60" y="118"/>
                    <a:pt x="59" y="118"/>
                    <a:pt x="58" y="118"/>
                  </a:cubicBezTo>
                  <a:cubicBezTo>
                    <a:pt x="58" y="118"/>
                    <a:pt x="58" y="117"/>
                    <a:pt x="58" y="117"/>
                  </a:cubicBezTo>
                  <a:cubicBezTo>
                    <a:pt x="58" y="117"/>
                    <a:pt x="57" y="116"/>
                    <a:pt x="57" y="117"/>
                  </a:cubicBezTo>
                  <a:cubicBezTo>
                    <a:pt x="57" y="118"/>
                    <a:pt x="57" y="117"/>
                    <a:pt x="58" y="117"/>
                  </a:cubicBezTo>
                  <a:cubicBezTo>
                    <a:pt x="58" y="117"/>
                    <a:pt x="57" y="118"/>
                    <a:pt x="58" y="118"/>
                  </a:cubicBezTo>
                  <a:cubicBezTo>
                    <a:pt x="58" y="118"/>
                    <a:pt x="58" y="118"/>
                    <a:pt x="58" y="119"/>
                  </a:cubicBezTo>
                  <a:cubicBezTo>
                    <a:pt x="58" y="119"/>
                    <a:pt x="58" y="119"/>
                    <a:pt x="58" y="119"/>
                  </a:cubicBezTo>
                  <a:moveTo>
                    <a:pt x="68" y="122"/>
                  </a:moveTo>
                  <a:cubicBezTo>
                    <a:pt x="67" y="122"/>
                    <a:pt x="67" y="123"/>
                    <a:pt x="66" y="123"/>
                  </a:cubicBezTo>
                  <a:cubicBezTo>
                    <a:pt x="66" y="124"/>
                    <a:pt x="66" y="123"/>
                    <a:pt x="66" y="124"/>
                  </a:cubicBezTo>
                  <a:cubicBezTo>
                    <a:pt x="65" y="125"/>
                    <a:pt x="64" y="125"/>
                    <a:pt x="62" y="126"/>
                  </a:cubicBezTo>
                  <a:cubicBezTo>
                    <a:pt x="62" y="126"/>
                    <a:pt x="62" y="126"/>
                    <a:pt x="62" y="125"/>
                  </a:cubicBezTo>
                  <a:cubicBezTo>
                    <a:pt x="61" y="124"/>
                    <a:pt x="62" y="124"/>
                    <a:pt x="61" y="123"/>
                  </a:cubicBezTo>
                  <a:cubicBezTo>
                    <a:pt x="62" y="122"/>
                    <a:pt x="62" y="123"/>
                    <a:pt x="63" y="122"/>
                  </a:cubicBezTo>
                  <a:cubicBezTo>
                    <a:pt x="62" y="121"/>
                    <a:pt x="62" y="122"/>
                    <a:pt x="61" y="122"/>
                  </a:cubicBezTo>
                  <a:cubicBezTo>
                    <a:pt x="61" y="121"/>
                    <a:pt x="61" y="121"/>
                    <a:pt x="61" y="121"/>
                  </a:cubicBezTo>
                  <a:cubicBezTo>
                    <a:pt x="62" y="122"/>
                    <a:pt x="63" y="120"/>
                    <a:pt x="64" y="120"/>
                  </a:cubicBezTo>
                  <a:cubicBezTo>
                    <a:pt x="64" y="121"/>
                    <a:pt x="64" y="121"/>
                    <a:pt x="63" y="121"/>
                  </a:cubicBezTo>
                  <a:cubicBezTo>
                    <a:pt x="63" y="121"/>
                    <a:pt x="63" y="122"/>
                    <a:pt x="63" y="123"/>
                  </a:cubicBezTo>
                  <a:cubicBezTo>
                    <a:pt x="64" y="123"/>
                    <a:pt x="64" y="122"/>
                    <a:pt x="64" y="122"/>
                  </a:cubicBezTo>
                  <a:cubicBezTo>
                    <a:pt x="65" y="122"/>
                    <a:pt x="66" y="122"/>
                    <a:pt x="67" y="121"/>
                  </a:cubicBezTo>
                  <a:cubicBezTo>
                    <a:pt x="67" y="121"/>
                    <a:pt x="67" y="122"/>
                    <a:pt x="68" y="122"/>
                  </a:cubicBezTo>
                  <a:moveTo>
                    <a:pt x="65" y="123"/>
                  </a:moveTo>
                  <a:cubicBezTo>
                    <a:pt x="65" y="122"/>
                    <a:pt x="65" y="123"/>
                    <a:pt x="64" y="122"/>
                  </a:cubicBezTo>
                  <a:cubicBezTo>
                    <a:pt x="65" y="124"/>
                    <a:pt x="65" y="123"/>
                    <a:pt x="66" y="123"/>
                  </a:cubicBezTo>
                  <a:cubicBezTo>
                    <a:pt x="67" y="123"/>
                    <a:pt x="65" y="123"/>
                    <a:pt x="65" y="123"/>
                  </a:cubicBezTo>
                  <a:moveTo>
                    <a:pt x="60" y="120"/>
                  </a:moveTo>
                  <a:cubicBezTo>
                    <a:pt x="60" y="119"/>
                    <a:pt x="60" y="119"/>
                    <a:pt x="60" y="119"/>
                  </a:cubicBezTo>
                  <a:cubicBezTo>
                    <a:pt x="60" y="118"/>
                    <a:pt x="59" y="119"/>
                    <a:pt x="59" y="119"/>
                  </a:cubicBezTo>
                  <a:cubicBezTo>
                    <a:pt x="59" y="119"/>
                    <a:pt x="59" y="119"/>
                    <a:pt x="59" y="119"/>
                  </a:cubicBezTo>
                  <a:cubicBezTo>
                    <a:pt x="60" y="120"/>
                    <a:pt x="59" y="121"/>
                    <a:pt x="60" y="120"/>
                  </a:cubicBezTo>
                  <a:cubicBezTo>
                    <a:pt x="60" y="121"/>
                    <a:pt x="60" y="121"/>
                    <a:pt x="59" y="121"/>
                  </a:cubicBezTo>
                  <a:cubicBezTo>
                    <a:pt x="59" y="121"/>
                    <a:pt x="59" y="120"/>
                    <a:pt x="59" y="120"/>
                  </a:cubicBezTo>
                  <a:cubicBezTo>
                    <a:pt x="59" y="120"/>
                    <a:pt x="58" y="121"/>
                    <a:pt x="58" y="121"/>
                  </a:cubicBezTo>
                  <a:cubicBezTo>
                    <a:pt x="58" y="120"/>
                    <a:pt x="58" y="120"/>
                    <a:pt x="59" y="120"/>
                  </a:cubicBezTo>
                  <a:cubicBezTo>
                    <a:pt x="59" y="119"/>
                    <a:pt x="59" y="118"/>
                    <a:pt x="60" y="118"/>
                  </a:cubicBezTo>
                  <a:cubicBezTo>
                    <a:pt x="60" y="118"/>
                    <a:pt x="60" y="118"/>
                    <a:pt x="60" y="119"/>
                  </a:cubicBezTo>
                  <a:cubicBezTo>
                    <a:pt x="60" y="118"/>
                    <a:pt x="60" y="117"/>
                    <a:pt x="61" y="117"/>
                  </a:cubicBezTo>
                  <a:cubicBezTo>
                    <a:pt x="61" y="118"/>
                    <a:pt x="61" y="118"/>
                    <a:pt x="62" y="118"/>
                  </a:cubicBezTo>
                  <a:cubicBezTo>
                    <a:pt x="62" y="120"/>
                    <a:pt x="61" y="120"/>
                    <a:pt x="60" y="120"/>
                  </a:cubicBezTo>
                  <a:cubicBezTo>
                    <a:pt x="60" y="119"/>
                    <a:pt x="61" y="119"/>
                    <a:pt x="60" y="119"/>
                  </a:cubicBezTo>
                  <a:cubicBezTo>
                    <a:pt x="60" y="119"/>
                    <a:pt x="60" y="120"/>
                    <a:pt x="60" y="120"/>
                  </a:cubicBezTo>
                  <a:moveTo>
                    <a:pt x="70" y="113"/>
                  </a:moveTo>
                  <a:cubicBezTo>
                    <a:pt x="70" y="113"/>
                    <a:pt x="70" y="113"/>
                    <a:pt x="70" y="113"/>
                  </a:cubicBezTo>
                  <a:cubicBezTo>
                    <a:pt x="70" y="113"/>
                    <a:pt x="69" y="114"/>
                    <a:pt x="69" y="114"/>
                  </a:cubicBezTo>
                  <a:cubicBezTo>
                    <a:pt x="68" y="114"/>
                    <a:pt x="68" y="114"/>
                    <a:pt x="68" y="113"/>
                  </a:cubicBezTo>
                  <a:cubicBezTo>
                    <a:pt x="68" y="113"/>
                    <a:pt x="68" y="113"/>
                    <a:pt x="68" y="113"/>
                  </a:cubicBezTo>
                  <a:cubicBezTo>
                    <a:pt x="68" y="112"/>
                    <a:pt x="68" y="112"/>
                    <a:pt x="68" y="112"/>
                  </a:cubicBezTo>
                  <a:cubicBezTo>
                    <a:pt x="67" y="111"/>
                    <a:pt x="67" y="112"/>
                    <a:pt x="66" y="112"/>
                  </a:cubicBezTo>
                  <a:cubicBezTo>
                    <a:pt x="66" y="111"/>
                    <a:pt x="67" y="112"/>
                    <a:pt x="67" y="112"/>
                  </a:cubicBezTo>
                  <a:cubicBezTo>
                    <a:pt x="67" y="111"/>
                    <a:pt x="67" y="111"/>
                    <a:pt x="68" y="111"/>
                  </a:cubicBezTo>
                  <a:cubicBezTo>
                    <a:pt x="68" y="110"/>
                    <a:pt x="69" y="110"/>
                    <a:pt x="69" y="110"/>
                  </a:cubicBezTo>
                  <a:cubicBezTo>
                    <a:pt x="70" y="111"/>
                    <a:pt x="69" y="111"/>
                    <a:pt x="70" y="111"/>
                  </a:cubicBezTo>
                  <a:cubicBezTo>
                    <a:pt x="69" y="110"/>
                    <a:pt x="68" y="111"/>
                    <a:pt x="68" y="111"/>
                  </a:cubicBezTo>
                  <a:cubicBezTo>
                    <a:pt x="68" y="112"/>
                    <a:pt x="69" y="113"/>
                    <a:pt x="69" y="113"/>
                  </a:cubicBezTo>
                  <a:cubicBezTo>
                    <a:pt x="69" y="112"/>
                    <a:pt x="69" y="112"/>
                    <a:pt x="68" y="112"/>
                  </a:cubicBezTo>
                  <a:cubicBezTo>
                    <a:pt x="69" y="111"/>
                    <a:pt x="70" y="113"/>
                    <a:pt x="70" y="113"/>
                  </a:cubicBezTo>
                  <a:moveTo>
                    <a:pt x="56" y="120"/>
                  </a:moveTo>
                  <a:cubicBezTo>
                    <a:pt x="56" y="122"/>
                    <a:pt x="55" y="120"/>
                    <a:pt x="55" y="120"/>
                  </a:cubicBezTo>
                  <a:cubicBezTo>
                    <a:pt x="55" y="121"/>
                    <a:pt x="55" y="121"/>
                    <a:pt x="55" y="121"/>
                  </a:cubicBezTo>
                  <a:cubicBezTo>
                    <a:pt x="55" y="121"/>
                    <a:pt x="55" y="122"/>
                    <a:pt x="54" y="122"/>
                  </a:cubicBezTo>
                  <a:cubicBezTo>
                    <a:pt x="54" y="120"/>
                    <a:pt x="53" y="121"/>
                    <a:pt x="53" y="120"/>
                  </a:cubicBezTo>
                  <a:cubicBezTo>
                    <a:pt x="53" y="120"/>
                    <a:pt x="53" y="119"/>
                    <a:pt x="53" y="120"/>
                  </a:cubicBezTo>
                  <a:cubicBezTo>
                    <a:pt x="53" y="118"/>
                    <a:pt x="54" y="119"/>
                    <a:pt x="54" y="119"/>
                  </a:cubicBezTo>
                  <a:cubicBezTo>
                    <a:pt x="54" y="120"/>
                    <a:pt x="53" y="119"/>
                    <a:pt x="54" y="121"/>
                  </a:cubicBezTo>
                  <a:cubicBezTo>
                    <a:pt x="54" y="121"/>
                    <a:pt x="54" y="120"/>
                    <a:pt x="54" y="120"/>
                  </a:cubicBezTo>
                  <a:cubicBezTo>
                    <a:pt x="55" y="120"/>
                    <a:pt x="55" y="120"/>
                    <a:pt x="55" y="120"/>
                  </a:cubicBezTo>
                  <a:cubicBezTo>
                    <a:pt x="55" y="120"/>
                    <a:pt x="54" y="118"/>
                    <a:pt x="55" y="118"/>
                  </a:cubicBezTo>
                  <a:cubicBezTo>
                    <a:pt x="56" y="119"/>
                    <a:pt x="55" y="121"/>
                    <a:pt x="56" y="120"/>
                  </a:cubicBezTo>
                  <a:moveTo>
                    <a:pt x="76" y="114"/>
                  </a:moveTo>
                  <a:cubicBezTo>
                    <a:pt x="76" y="114"/>
                    <a:pt x="76" y="115"/>
                    <a:pt x="76" y="114"/>
                  </a:cubicBezTo>
                  <a:cubicBezTo>
                    <a:pt x="77" y="115"/>
                    <a:pt x="76" y="115"/>
                    <a:pt x="76" y="114"/>
                  </a:cubicBezTo>
                  <a:moveTo>
                    <a:pt x="111" y="42"/>
                  </a:moveTo>
                  <a:cubicBezTo>
                    <a:pt x="110" y="43"/>
                    <a:pt x="110" y="41"/>
                    <a:pt x="109" y="41"/>
                  </a:cubicBezTo>
                  <a:cubicBezTo>
                    <a:pt x="110" y="41"/>
                    <a:pt x="110" y="42"/>
                    <a:pt x="111" y="42"/>
                  </a:cubicBezTo>
                  <a:moveTo>
                    <a:pt x="75" y="113"/>
                  </a:moveTo>
                  <a:cubicBezTo>
                    <a:pt x="75" y="114"/>
                    <a:pt x="75" y="114"/>
                    <a:pt x="75" y="115"/>
                  </a:cubicBezTo>
                  <a:cubicBezTo>
                    <a:pt x="75" y="115"/>
                    <a:pt x="74" y="115"/>
                    <a:pt x="74" y="114"/>
                  </a:cubicBezTo>
                  <a:cubicBezTo>
                    <a:pt x="74" y="115"/>
                    <a:pt x="75" y="114"/>
                    <a:pt x="75" y="114"/>
                  </a:cubicBezTo>
                  <a:cubicBezTo>
                    <a:pt x="75" y="114"/>
                    <a:pt x="75" y="114"/>
                    <a:pt x="75" y="114"/>
                  </a:cubicBezTo>
                  <a:cubicBezTo>
                    <a:pt x="75" y="113"/>
                    <a:pt x="75" y="113"/>
                    <a:pt x="75" y="113"/>
                  </a:cubicBezTo>
                  <a:moveTo>
                    <a:pt x="122" y="31"/>
                  </a:moveTo>
                  <a:cubicBezTo>
                    <a:pt x="122" y="31"/>
                    <a:pt x="122" y="31"/>
                    <a:pt x="123" y="32"/>
                  </a:cubicBezTo>
                  <a:cubicBezTo>
                    <a:pt x="123" y="31"/>
                    <a:pt x="123" y="31"/>
                    <a:pt x="124" y="31"/>
                  </a:cubicBezTo>
                  <a:cubicBezTo>
                    <a:pt x="124" y="31"/>
                    <a:pt x="125" y="32"/>
                    <a:pt x="125" y="32"/>
                  </a:cubicBezTo>
                  <a:cubicBezTo>
                    <a:pt x="126" y="33"/>
                    <a:pt x="127" y="34"/>
                    <a:pt x="128" y="35"/>
                  </a:cubicBezTo>
                  <a:cubicBezTo>
                    <a:pt x="128" y="35"/>
                    <a:pt x="128" y="36"/>
                    <a:pt x="128" y="36"/>
                  </a:cubicBezTo>
                  <a:cubicBezTo>
                    <a:pt x="129" y="37"/>
                    <a:pt x="129" y="38"/>
                    <a:pt x="130" y="39"/>
                  </a:cubicBezTo>
                  <a:cubicBezTo>
                    <a:pt x="131" y="40"/>
                    <a:pt x="132" y="41"/>
                    <a:pt x="132" y="42"/>
                  </a:cubicBezTo>
                  <a:cubicBezTo>
                    <a:pt x="133" y="42"/>
                    <a:pt x="132" y="43"/>
                    <a:pt x="133" y="43"/>
                  </a:cubicBezTo>
                  <a:cubicBezTo>
                    <a:pt x="133" y="43"/>
                    <a:pt x="133" y="43"/>
                    <a:pt x="133" y="44"/>
                  </a:cubicBezTo>
                  <a:cubicBezTo>
                    <a:pt x="134" y="44"/>
                    <a:pt x="133" y="45"/>
                    <a:pt x="134" y="45"/>
                  </a:cubicBezTo>
                  <a:cubicBezTo>
                    <a:pt x="134" y="47"/>
                    <a:pt x="135" y="48"/>
                    <a:pt x="135" y="50"/>
                  </a:cubicBezTo>
                  <a:cubicBezTo>
                    <a:pt x="134" y="50"/>
                    <a:pt x="135" y="51"/>
                    <a:pt x="134" y="51"/>
                  </a:cubicBezTo>
                  <a:cubicBezTo>
                    <a:pt x="134" y="52"/>
                    <a:pt x="134" y="51"/>
                    <a:pt x="135" y="50"/>
                  </a:cubicBezTo>
                  <a:cubicBezTo>
                    <a:pt x="136" y="52"/>
                    <a:pt x="136" y="53"/>
                    <a:pt x="137" y="54"/>
                  </a:cubicBezTo>
                  <a:cubicBezTo>
                    <a:pt x="137" y="54"/>
                    <a:pt x="136" y="54"/>
                    <a:pt x="136" y="55"/>
                  </a:cubicBezTo>
                  <a:cubicBezTo>
                    <a:pt x="136" y="55"/>
                    <a:pt x="138" y="56"/>
                    <a:pt x="137" y="56"/>
                  </a:cubicBezTo>
                  <a:cubicBezTo>
                    <a:pt x="139" y="56"/>
                    <a:pt x="137" y="57"/>
                    <a:pt x="138" y="58"/>
                  </a:cubicBezTo>
                  <a:cubicBezTo>
                    <a:pt x="138" y="57"/>
                    <a:pt x="139" y="57"/>
                    <a:pt x="139" y="57"/>
                  </a:cubicBezTo>
                  <a:cubicBezTo>
                    <a:pt x="139" y="56"/>
                    <a:pt x="138" y="57"/>
                    <a:pt x="137" y="56"/>
                  </a:cubicBezTo>
                  <a:cubicBezTo>
                    <a:pt x="137" y="55"/>
                    <a:pt x="138" y="55"/>
                    <a:pt x="138" y="54"/>
                  </a:cubicBezTo>
                  <a:cubicBezTo>
                    <a:pt x="139" y="54"/>
                    <a:pt x="139" y="54"/>
                    <a:pt x="139" y="54"/>
                  </a:cubicBezTo>
                  <a:cubicBezTo>
                    <a:pt x="139" y="53"/>
                    <a:pt x="137" y="54"/>
                    <a:pt x="137" y="53"/>
                  </a:cubicBezTo>
                  <a:cubicBezTo>
                    <a:pt x="137" y="53"/>
                    <a:pt x="138" y="53"/>
                    <a:pt x="138" y="53"/>
                  </a:cubicBezTo>
                  <a:cubicBezTo>
                    <a:pt x="138" y="52"/>
                    <a:pt x="137" y="52"/>
                    <a:pt x="138" y="51"/>
                  </a:cubicBezTo>
                  <a:cubicBezTo>
                    <a:pt x="137" y="51"/>
                    <a:pt x="136" y="50"/>
                    <a:pt x="136" y="49"/>
                  </a:cubicBezTo>
                  <a:cubicBezTo>
                    <a:pt x="136" y="49"/>
                    <a:pt x="137" y="50"/>
                    <a:pt x="137" y="50"/>
                  </a:cubicBezTo>
                  <a:cubicBezTo>
                    <a:pt x="137" y="50"/>
                    <a:pt x="138" y="49"/>
                    <a:pt x="138" y="49"/>
                  </a:cubicBezTo>
                  <a:cubicBezTo>
                    <a:pt x="138" y="48"/>
                    <a:pt x="137" y="49"/>
                    <a:pt x="137" y="49"/>
                  </a:cubicBezTo>
                  <a:cubicBezTo>
                    <a:pt x="137" y="49"/>
                    <a:pt x="137" y="49"/>
                    <a:pt x="137" y="49"/>
                  </a:cubicBezTo>
                  <a:cubicBezTo>
                    <a:pt x="136" y="48"/>
                    <a:pt x="135" y="49"/>
                    <a:pt x="136" y="48"/>
                  </a:cubicBezTo>
                  <a:cubicBezTo>
                    <a:pt x="137" y="47"/>
                    <a:pt x="136" y="48"/>
                    <a:pt x="137" y="48"/>
                  </a:cubicBezTo>
                  <a:cubicBezTo>
                    <a:pt x="137" y="48"/>
                    <a:pt x="138" y="48"/>
                    <a:pt x="138" y="48"/>
                  </a:cubicBezTo>
                  <a:cubicBezTo>
                    <a:pt x="139" y="47"/>
                    <a:pt x="138" y="47"/>
                    <a:pt x="138" y="46"/>
                  </a:cubicBezTo>
                  <a:cubicBezTo>
                    <a:pt x="137" y="46"/>
                    <a:pt x="138" y="47"/>
                    <a:pt x="137" y="47"/>
                  </a:cubicBezTo>
                  <a:cubicBezTo>
                    <a:pt x="136" y="48"/>
                    <a:pt x="136" y="47"/>
                    <a:pt x="136" y="47"/>
                  </a:cubicBezTo>
                  <a:cubicBezTo>
                    <a:pt x="136" y="46"/>
                    <a:pt x="136" y="46"/>
                    <a:pt x="137" y="46"/>
                  </a:cubicBezTo>
                  <a:cubicBezTo>
                    <a:pt x="137" y="45"/>
                    <a:pt x="138" y="45"/>
                    <a:pt x="138" y="44"/>
                  </a:cubicBezTo>
                  <a:cubicBezTo>
                    <a:pt x="139" y="44"/>
                    <a:pt x="140" y="44"/>
                    <a:pt x="139" y="45"/>
                  </a:cubicBezTo>
                  <a:cubicBezTo>
                    <a:pt x="139" y="46"/>
                    <a:pt x="139" y="44"/>
                    <a:pt x="140" y="44"/>
                  </a:cubicBezTo>
                  <a:cubicBezTo>
                    <a:pt x="141" y="45"/>
                    <a:pt x="141" y="46"/>
                    <a:pt x="141" y="46"/>
                  </a:cubicBezTo>
                  <a:cubicBezTo>
                    <a:pt x="141" y="46"/>
                    <a:pt x="141" y="47"/>
                    <a:pt x="141" y="47"/>
                  </a:cubicBezTo>
                  <a:cubicBezTo>
                    <a:pt x="142" y="48"/>
                    <a:pt x="141" y="50"/>
                    <a:pt x="142" y="51"/>
                  </a:cubicBezTo>
                  <a:cubicBezTo>
                    <a:pt x="142" y="52"/>
                    <a:pt x="142" y="52"/>
                    <a:pt x="142" y="52"/>
                  </a:cubicBezTo>
                  <a:cubicBezTo>
                    <a:pt x="142" y="54"/>
                    <a:pt x="142" y="57"/>
                    <a:pt x="142" y="59"/>
                  </a:cubicBezTo>
                  <a:cubicBezTo>
                    <a:pt x="142" y="59"/>
                    <a:pt x="142" y="60"/>
                    <a:pt x="142" y="61"/>
                  </a:cubicBezTo>
                  <a:cubicBezTo>
                    <a:pt x="141" y="65"/>
                    <a:pt x="140" y="70"/>
                    <a:pt x="138" y="74"/>
                  </a:cubicBezTo>
                  <a:cubicBezTo>
                    <a:pt x="137" y="74"/>
                    <a:pt x="137" y="74"/>
                    <a:pt x="137" y="74"/>
                  </a:cubicBezTo>
                  <a:cubicBezTo>
                    <a:pt x="136" y="75"/>
                    <a:pt x="136" y="76"/>
                    <a:pt x="136" y="77"/>
                  </a:cubicBezTo>
                  <a:cubicBezTo>
                    <a:pt x="135" y="78"/>
                    <a:pt x="135" y="78"/>
                    <a:pt x="135" y="79"/>
                  </a:cubicBezTo>
                  <a:cubicBezTo>
                    <a:pt x="134" y="79"/>
                    <a:pt x="134" y="79"/>
                    <a:pt x="133" y="79"/>
                  </a:cubicBezTo>
                  <a:cubicBezTo>
                    <a:pt x="133" y="81"/>
                    <a:pt x="132" y="82"/>
                    <a:pt x="131" y="83"/>
                  </a:cubicBezTo>
                  <a:cubicBezTo>
                    <a:pt x="131" y="83"/>
                    <a:pt x="130" y="82"/>
                    <a:pt x="131" y="82"/>
                  </a:cubicBezTo>
                  <a:cubicBezTo>
                    <a:pt x="130" y="82"/>
                    <a:pt x="130" y="84"/>
                    <a:pt x="131" y="84"/>
                  </a:cubicBezTo>
                  <a:cubicBezTo>
                    <a:pt x="130" y="85"/>
                    <a:pt x="129" y="86"/>
                    <a:pt x="128" y="85"/>
                  </a:cubicBezTo>
                  <a:cubicBezTo>
                    <a:pt x="128" y="87"/>
                    <a:pt x="125" y="87"/>
                    <a:pt x="126" y="89"/>
                  </a:cubicBezTo>
                  <a:cubicBezTo>
                    <a:pt x="126" y="89"/>
                    <a:pt x="125" y="89"/>
                    <a:pt x="125" y="89"/>
                  </a:cubicBezTo>
                  <a:cubicBezTo>
                    <a:pt x="125" y="89"/>
                    <a:pt x="125" y="89"/>
                    <a:pt x="125" y="90"/>
                  </a:cubicBezTo>
                  <a:cubicBezTo>
                    <a:pt x="124" y="90"/>
                    <a:pt x="122" y="91"/>
                    <a:pt x="121" y="92"/>
                  </a:cubicBezTo>
                  <a:cubicBezTo>
                    <a:pt x="121" y="92"/>
                    <a:pt x="121" y="92"/>
                    <a:pt x="121" y="93"/>
                  </a:cubicBezTo>
                  <a:cubicBezTo>
                    <a:pt x="121" y="93"/>
                    <a:pt x="121" y="92"/>
                    <a:pt x="120" y="92"/>
                  </a:cubicBezTo>
                  <a:cubicBezTo>
                    <a:pt x="120" y="93"/>
                    <a:pt x="119" y="94"/>
                    <a:pt x="118" y="94"/>
                  </a:cubicBezTo>
                  <a:cubicBezTo>
                    <a:pt x="118" y="94"/>
                    <a:pt x="118" y="94"/>
                    <a:pt x="119" y="94"/>
                  </a:cubicBezTo>
                  <a:cubicBezTo>
                    <a:pt x="118" y="94"/>
                    <a:pt x="118" y="95"/>
                    <a:pt x="117" y="95"/>
                  </a:cubicBezTo>
                  <a:cubicBezTo>
                    <a:pt x="117" y="95"/>
                    <a:pt x="117" y="96"/>
                    <a:pt x="117" y="96"/>
                  </a:cubicBezTo>
                  <a:cubicBezTo>
                    <a:pt x="116" y="96"/>
                    <a:pt x="116" y="96"/>
                    <a:pt x="115" y="96"/>
                  </a:cubicBezTo>
                  <a:cubicBezTo>
                    <a:pt x="115" y="97"/>
                    <a:pt x="114" y="97"/>
                    <a:pt x="114" y="98"/>
                  </a:cubicBezTo>
                  <a:cubicBezTo>
                    <a:pt x="114" y="98"/>
                    <a:pt x="114" y="99"/>
                    <a:pt x="113" y="99"/>
                  </a:cubicBezTo>
                  <a:cubicBezTo>
                    <a:pt x="112" y="100"/>
                    <a:pt x="111" y="100"/>
                    <a:pt x="110" y="101"/>
                  </a:cubicBezTo>
                  <a:cubicBezTo>
                    <a:pt x="109" y="101"/>
                    <a:pt x="109" y="103"/>
                    <a:pt x="108" y="102"/>
                  </a:cubicBezTo>
                  <a:cubicBezTo>
                    <a:pt x="108" y="103"/>
                    <a:pt x="108" y="103"/>
                    <a:pt x="108" y="103"/>
                  </a:cubicBezTo>
                  <a:cubicBezTo>
                    <a:pt x="107" y="103"/>
                    <a:pt x="107" y="103"/>
                    <a:pt x="107" y="103"/>
                  </a:cubicBezTo>
                  <a:cubicBezTo>
                    <a:pt x="107" y="103"/>
                    <a:pt x="107" y="104"/>
                    <a:pt x="106" y="104"/>
                  </a:cubicBezTo>
                  <a:cubicBezTo>
                    <a:pt x="105" y="105"/>
                    <a:pt x="104" y="105"/>
                    <a:pt x="104" y="105"/>
                  </a:cubicBezTo>
                  <a:cubicBezTo>
                    <a:pt x="103" y="106"/>
                    <a:pt x="103" y="106"/>
                    <a:pt x="103" y="106"/>
                  </a:cubicBezTo>
                  <a:cubicBezTo>
                    <a:pt x="103" y="106"/>
                    <a:pt x="103" y="106"/>
                    <a:pt x="102" y="106"/>
                  </a:cubicBezTo>
                  <a:cubicBezTo>
                    <a:pt x="102" y="106"/>
                    <a:pt x="102" y="107"/>
                    <a:pt x="102" y="107"/>
                  </a:cubicBezTo>
                  <a:cubicBezTo>
                    <a:pt x="102" y="107"/>
                    <a:pt x="102" y="107"/>
                    <a:pt x="101" y="107"/>
                  </a:cubicBezTo>
                  <a:cubicBezTo>
                    <a:pt x="101" y="107"/>
                    <a:pt x="101" y="107"/>
                    <a:pt x="101" y="107"/>
                  </a:cubicBezTo>
                  <a:cubicBezTo>
                    <a:pt x="100" y="108"/>
                    <a:pt x="98" y="108"/>
                    <a:pt x="98" y="109"/>
                  </a:cubicBezTo>
                  <a:cubicBezTo>
                    <a:pt x="97" y="109"/>
                    <a:pt x="97" y="109"/>
                    <a:pt x="97" y="109"/>
                  </a:cubicBezTo>
                  <a:cubicBezTo>
                    <a:pt x="97" y="109"/>
                    <a:pt x="96" y="111"/>
                    <a:pt x="95" y="110"/>
                  </a:cubicBezTo>
                  <a:cubicBezTo>
                    <a:pt x="95" y="111"/>
                    <a:pt x="94" y="111"/>
                    <a:pt x="93" y="111"/>
                  </a:cubicBezTo>
                  <a:cubicBezTo>
                    <a:pt x="92" y="111"/>
                    <a:pt x="93" y="111"/>
                    <a:pt x="93" y="110"/>
                  </a:cubicBezTo>
                  <a:cubicBezTo>
                    <a:pt x="92" y="111"/>
                    <a:pt x="93" y="111"/>
                    <a:pt x="93" y="111"/>
                  </a:cubicBezTo>
                  <a:cubicBezTo>
                    <a:pt x="92" y="111"/>
                    <a:pt x="92" y="112"/>
                    <a:pt x="91" y="112"/>
                  </a:cubicBezTo>
                  <a:cubicBezTo>
                    <a:pt x="91" y="112"/>
                    <a:pt x="91" y="113"/>
                    <a:pt x="91" y="113"/>
                  </a:cubicBezTo>
                  <a:cubicBezTo>
                    <a:pt x="90" y="114"/>
                    <a:pt x="88" y="114"/>
                    <a:pt x="87" y="114"/>
                  </a:cubicBezTo>
                  <a:cubicBezTo>
                    <a:pt x="86" y="115"/>
                    <a:pt x="86" y="115"/>
                    <a:pt x="86" y="115"/>
                  </a:cubicBezTo>
                  <a:cubicBezTo>
                    <a:pt x="85" y="116"/>
                    <a:pt x="84" y="116"/>
                    <a:pt x="83" y="116"/>
                  </a:cubicBezTo>
                  <a:cubicBezTo>
                    <a:pt x="83" y="116"/>
                    <a:pt x="83" y="117"/>
                    <a:pt x="82" y="117"/>
                  </a:cubicBezTo>
                  <a:cubicBezTo>
                    <a:pt x="82" y="117"/>
                    <a:pt x="82" y="116"/>
                    <a:pt x="81" y="116"/>
                  </a:cubicBezTo>
                  <a:cubicBezTo>
                    <a:pt x="81" y="116"/>
                    <a:pt x="81" y="117"/>
                    <a:pt x="81" y="117"/>
                  </a:cubicBezTo>
                  <a:cubicBezTo>
                    <a:pt x="80" y="117"/>
                    <a:pt x="78" y="117"/>
                    <a:pt x="77" y="117"/>
                  </a:cubicBezTo>
                  <a:cubicBezTo>
                    <a:pt x="77" y="116"/>
                    <a:pt x="78" y="117"/>
                    <a:pt x="78" y="117"/>
                  </a:cubicBezTo>
                  <a:cubicBezTo>
                    <a:pt x="78" y="117"/>
                    <a:pt x="79" y="115"/>
                    <a:pt x="79" y="116"/>
                  </a:cubicBezTo>
                  <a:cubicBezTo>
                    <a:pt x="80" y="116"/>
                    <a:pt x="79" y="115"/>
                    <a:pt x="80" y="115"/>
                  </a:cubicBezTo>
                  <a:cubicBezTo>
                    <a:pt x="80" y="116"/>
                    <a:pt x="80" y="116"/>
                    <a:pt x="80" y="116"/>
                  </a:cubicBezTo>
                  <a:cubicBezTo>
                    <a:pt x="80" y="115"/>
                    <a:pt x="80" y="115"/>
                    <a:pt x="81" y="115"/>
                  </a:cubicBezTo>
                  <a:cubicBezTo>
                    <a:pt x="81" y="114"/>
                    <a:pt x="80" y="115"/>
                    <a:pt x="80" y="114"/>
                  </a:cubicBezTo>
                  <a:cubicBezTo>
                    <a:pt x="81" y="114"/>
                    <a:pt x="81" y="114"/>
                    <a:pt x="82" y="113"/>
                  </a:cubicBezTo>
                  <a:cubicBezTo>
                    <a:pt x="82" y="112"/>
                    <a:pt x="81" y="113"/>
                    <a:pt x="81" y="112"/>
                  </a:cubicBezTo>
                  <a:cubicBezTo>
                    <a:pt x="82" y="112"/>
                    <a:pt x="82" y="110"/>
                    <a:pt x="84" y="111"/>
                  </a:cubicBezTo>
                  <a:cubicBezTo>
                    <a:pt x="84" y="111"/>
                    <a:pt x="84" y="110"/>
                    <a:pt x="83" y="110"/>
                  </a:cubicBezTo>
                  <a:cubicBezTo>
                    <a:pt x="84" y="110"/>
                    <a:pt x="84" y="111"/>
                    <a:pt x="84" y="110"/>
                  </a:cubicBezTo>
                  <a:cubicBezTo>
                    <a:pt x="84" y="110"/>
                    <a:pt x="84" y="111"/>
                    <a:pt x="84" y="111"/>
                  </a:cubicBezTo>
                  <a:cubicBezTo>
                    <a:pt x="85" y="110"/>
                    <a:pt x="86" y="109"/>
                    <a:pt x="87" y="109"/>
                  </a:cubicBezTo>
                  <a:cubicBezTo>
                    <a:pt x="87" y="109"/>
                    <a:pt x="87" y="109"/>
                    <a:pt x="86" y="109"/>
                  </a:cubicBezTo>
                  <a:cubicBezTo>
                    <a:pt x="87" y="109"/>
                    <a:pt x="88" y="108"/>
                    <a:pt x="89" y="108"/>
                  </a:cubicBezTo>
                  <a:cubicBezTo>
                    <a:pt x="90" y="108"/>
                    <a:pt x="89" y="107"/>
                    <a:pt x="89" y="107"/>
                  </a:cubicBezTo>
                  <a:cubicBezTo>
                    <a:pt x="90" y="107"/>
                    <a:pt x="90" y="107"/>
                    <a:pt x="91" y="107"/>
                  </a:cubicBezTo>
                  <a:cubicBezTo>
                    <a:pt x="91" y="107"/>
                    <a:pt x="91" y="107"/>
                    <a:pt x="91" y="107"/>
                  </a:cubicBezTo>
                  <a:cubicBezTo>
                    <a:pt x="91" y="107"/>
                    <a:pt x="92" y="107"/>
                    <a:pt x="91" y="106"/>
                  </a:cubicBezTo>
                  <a:cubicBezTo>
                    <a:pt x="91" y="105"/>
                    <a:pt x="90" y="106"/>
                    <a:pt x="90" y="106"/>
                  </a:cubicBezTo>
                  <a:cubicBezTo>
                    <a:pt x="90" y="105"/>
                    <a:pt x="89" y="105"/>
                    <a:pt x="89" y="105"/>
                  </a:cubicBezTo>
                  <a:cubicBezTo>
                    <a:pt x="89" y="105"/>
                    <a:pt x="89" y="106"/>
                    <a:pt x="89" y="106"/>
                  </a:cubicBezTo>
                  <a:cubicBezTo>
                    <a:pt x="89" y="106"/>
                    <a:pt x="89" y="106"/>
                    <a:pt x="90" y="106"/>
                  </a:cubicBezTo>
                  <a:cubicBezTo>
                    <a:pt x="86" y="107"/>
                    <a:pt x="85" y="109"/>
                    <a:pt x="81" y="109"/>
                  </a:cubicBezTo>
                  <a:cubicBezTo>
                    <a:pt x="81" y="109"/>
                    <a:pt x="81" y="109"/>
                    <a:pt x="81" y="108"/>
                  </a:cubicBezTo>
                  <a:cubicBezTo>
                    <a:pt x="80" y="109"/>
                    <a:pt x="79" y="109"/>
                    <a:pt x="78" y="109"/>
                  </a:cubicBezTo>
                  <a:cubicBezTo>
                    <a:pt x="78" y="109"/>
                    <a:pt x="79" y="110"/>
                    <a:pt x="78" y="110"/>
                  </a:cubicBezTo>
                  <a:cubicBezTo>
                    <a:pt x="78" y="110"/>
                    <a:pt x="77" y="110"/>
                    <a:pt x="77" y="109"/>
                  </a:cubicBezTo>
                  <a:cubicBezTo>
                    <a:pt x="77" y="109"/>
                    <a:pt x="77" y="109"/>
                    <a:pt x="77" y="110"/>
                  </a:cubicBezTo>
                  <a:cubicBezTo>
                    <a:pt x="77" y="110"/>
                    <a:pt x="77" y="109"/>
                    <a:pt x="77" y="109"/>
                  </a:cubicBezTo>
                  <a:cubicBezTo>
                    <a:pt x="76" y="108"/>
                    <a:pt x="77" y="108"/>
                    <a:pt x="77" y="107"/>
                  </a:cubicBezTo>
                  <a:cubicBezTo>
                    <a:pt x="78" y="108"/>
                    <a:pt x="78" y="108"/>
                    <a:pt x="78" y="107"/>
                  </a:cubicBezTo>
                  <a:cubicBezTo>
                    <a:pt x="79" y="108"/>
                    <a:pt x="78" y="108"/>
                    <a:pt x="78" y="108"/>
                  </a:cubicBezTo>
                  <a:cubicBezTo>
                    <a:pt x="79" y="109"/>
                    <a:pt x="79" y="108"/>
                    <a:pt x="79" y="107"/>
                  </a:cubicBezTo>
                  <a:cubicBezTo>
                    <a:pt x="79" y="107"/>
                    <a:pt x="79" y="106"/>
                    <a:pt x="80" y="107"/>
                  </a:cubicBezTo>
                  <a:cubicBezTo>
                    <a:pt x="80" y="107"/>
                    <a:pt x="80" y="107"/>
                    <a:pt x="79" y="108"/>
                  </a:cubicBezTo>
                  <a:cubicBezTo>
                    <a:pt x="80" y="108"/>
                    <a:pt x="80" y="107"/>
                    <a:pt x="80" y="107"/>
                  </a:cubicBezTo>
                  <a:cubicBezTo>
                    <a:pt x="81" y="107"/>
                    <a:pt x="82" y="106"/>
                    <a:pt x="82" y="106"/>
                  </a:cubicBezTo>
                  <a:cubicBezTo>
                    <a:pt x="83" y="106"/>
                    <a:pt x="83" y="106"/>
                    <a:pt x="84" y="106"/>
                  </a:cubicBezTo>
                  <a:cubicBezTo>
                    <a:pt x="84" y="106"/>
                    <a:pt x="84" y="106"/>
                    <a:pt x="84" y="106"/>
                  </a:cubicBezTo>
                  <a:cubicBezTo>
                    <a:pt x="85" y="105"/>
                    <a:pt x="87" y="104"/>
                    <a:pt x="88" y="104"/>
                  </a:cubicBezTo>
                  <a:cubicBezTo>
                    <a:pt x="89" y="105"/>
                    <a:pt x="88" y="105"/>
                    <a:pt x="88" y="105"/>
                  </a:cubicBezTo>
                  <a:cubicBezTo>
                    <a:pt x="88" y="106"/>
                    <a:pt x="88" y="104"/>
                    <a:pt x="88" y="104"/>
                  </a:cubicBezTo>
                  <a:cubicBezTo>
                    <a:pt x="90" y="104"/>
                    <a:pt x="92" y="103"/>
                    <a:pt x="93" y="102"/>
                  </a:cubicBezTo>
                  <a:cubicBezTo>
                    <a:pt x="94" y="103"/>
                    <a:pt x="94" y="102"/>
                    <a:pt x="94" y="103"/>
                  </a:cubicBezTo>
                  <a:cubicBezTo>
                    <a:pt x="94" y="103"/>
                    <a:pt x="94" y="102"/>
                    <a:pt x="94" y="102"/>
                  </a:cubicBezTo>
                  <a:cubicBezTo>
                    <a:pt x="95" y="102"/>
                    <a:pt x="97" y="102"/>
                    <a:pt x="98" y="101"/>
                  </a:cubicBezTo>
                  <a:cubicBezTo>
                    <a:pt x="98" y="100"/>
                    <a:pt x="99" y="100"/>
                    <a:pt x="99" y="100"/>
                  </a:cubicBezTo>
                  <a:cubicBezTo>
                    <a:pt x="100" y="100"/>
                    <a:pt x="100" y="100"/>
                    <a:pt x="100" y="99"/>
                  </a:cubicBezTo>
                  <a:cubicBezTo>
                    <a:pt x="101" y="99"/>
                    <a:pt x="101" y="99"/>
                    <a:pt x="101" y="99"/>
                  </a:cubicBezTo>
                  <a:cubicBezTo>
                    <a:pt x="101" y="99"/>
                    <a:pt x="102" y="99"/>
                    <a:pt x="102" y="99"/>
                  </a:cubicBezTo>
                  <a:cubicBezTo>
                    <a:pt x="102" y="99"/>
                    <a:pt x="103" y="98"/>
                    <a:pt x="103" y="98"/>
                  </a:cubicBezTo>
                  <a:cubicBezTo>
                    <a:pt x="103" y="97"/>
                    <a:pt x="103" y="97"/>
                    <a:pt x="103" y="97"/>
                  </a:cubicBezTo>
                  <a:cubicBezTo>
                    <a:pt x="104" y="97"/>
                    <a:pt x="104" y="97"/>
                    <a:pt x="104" y="97"/>
                  </a:cubicBezTo>
                  <a:cubicBezTo>
                    <a:pt x="105" y="96"/>
                    <a:pt x="105" y="97"/>
                    <a:pt x="105" y="96"/>
                  </a:cubicBezTo>
                  <a:cubicBezTo>
                    <a:pt x="105" y="96"/>
                    <a:pt x="106" y="96"/>
                    <a:pt x="106" y="96"/>
                  </a:cubicBezTo>
                  <a:cubicBezTo>
                    <a:pt x="106" y="96"/>
                    <a:pt x="106" y="96"/>
                    <a:pt x="106" y="96"/>
                  </a:cubicBezTo>
                  <a:cubicBezTo>
                    <a:pt x="105" y="95"/>
                    <a:pt x="106" y="95"/>
                    <a:pt x="106" y="95"/>
                  </a:cubicBezTo>
                  <a:cubicBezTo>
                    <a:pt x="108" y="94"/>
                    <a:pt x="109" y="93"/>
                    <a:pt x="112" y="91"/>
                  </a:cubicBezTo>
                  <a:cubicBezTo>
                    <a:pt x="112" y="91"/>
                    <a:pt x="113" y="90"/>
                    <a:pt x="114" y="89"/>
                  </a:cubicBezTo>
                  <a:cubicBezTo>
                    <a:pt x="114" y="89"/>
                    <a:pt x="115" y="89"/>
                    <a:pt x="115" y="89"/>
                  </a:cubicBezTo>
                  <a:cubicBezTo>
                    <a:pt x="115" y="89"/>
                    <a:pt x="115" y="87"/>
                    <a:pt x="117" y="88"/>
                  </a:cubicBezTo>
                  <a:cubicBezTo>
                    <a:pt x="116" y="87"/>
                    <a:pt x="117" y="86"/>
                    <a:pt x="118" y="86"/>
                  </a:cubicBezTo>
                  <a:cubicBezTo>
                    <a:pt x="118" y="86"/>
                    <a:pt x="118" y="87"/>
                    <a:pt x="118" y="87"/>
                  </a:cubicBezTo>
                  <a:cubicBezTo>
                    <a:pt x="118" y="87"/>
                    <a:pt x="119" y="86"/>
                    <a:pt x="118" y="86"/>
                  </a:cubicBezTo>
                  <a:cubicBezTo>
                    <a:pt x="118" y="86"/>
                    <a:pt x="119" y="86"/>
                    <a:pt x="119" y="85"/>
                  </a:cubicBezTo>
                  <a:cubicBezTo>
                    <a:pt x="119" y="85"/>
                    <a:pt x="119" y="85"/>
                    <a:pt x="119" y="86"/>
                  </a:cubicBezTo>
                  <a:cubicBezTo>
                    <a:pt x="119" y="84"/>
                    <a:pt x="120" y="84"/>
                    <a:pt x="121" y="83"/>
                  </a:cubicBezTo>
                  <a:cubicBezTo>
                    <a:pt x="122" y="83"/>
                    <a:pt x="123" y="82"/>
                    <a:pt x="124" y="81"/>
                  </a:cubicBezTo>
                  <a:cubicBezTo>
                    <a:pt x="123" y="81"/>
                    <a:pt x="123" y="82"/>
                    <a:pt x="122" y="81"/>
                  </a:cubicBezTo>
                  <a:cubicBezTo>
                    <a:pt x="123" y="80"/>
                    <a:pt x="123" y="79"/>
                    <a:pt x="123" y="78"/>
                  </a:cubicBezTo>
                  <a:cubicBezTo>
                    <a:pt x="124" y="78"/>
                    <a:pt x="125" y="77"/>
                    <a:pt x="125" y="77"/>
                  </a:cubicBezTo>
                  <a:cubicBezTo>
                    <a:pt x="126" y="77"/>
                    <a:pt x="125" y="77"/>
                    <a:pt x="125" y="77"/>
                  </a:cubicBezTo>
                  <a:cubicBezTo>
                    <a:pt x="126" y="77"/>
                    <a:pt x="126" y="76"/>
                    <a:pt x="125" y="76"/>
                  </a:cubicBezTo>
                  <a:cubicBezTo>
                    <a:pt x="125" y="76"/>
                    <a:pt x="125" y="76"/>
                    <a:pt x="126" y="76"/>
                  </a:cubicBezTo>
                  <a:cubicBezTo>
                    <a:pt x="126" y="75"/>
                    <a:pt x="126" y="74"/>
                    <a:pt x="126" y="74"/>
                  </a:cubicBezTo>
                  <a:cubicBezTo>
                    <a:pt x="127" y="73"/>
                    <a:pt x="127" y="72"/>
                    <a:pt x="127" y="71"/>
                  </a:cubicBezTo>
                  <a:cubicBezTo>
                    <a:pt x="128" y="72"/>
                    <a:pt x="129" y="71"/>
                    <a:pt x="128" y="70"/>
                  </a:cubicBezTo>
                  <a:cubicBezTo>
                    <a:pt x="127" y="70"/>
                    <a:pt x="129" y="72"/>
                    <a:pt x="127" y="71"/>
                  </a:cubicBezTo>
                  <a:cubicBezTo>
                    <a:pt x="128" y="69"/>
                    <a:pt x="129" y="67"/>
                    <a:pt x="129" y="65"/>
                  </a:cubicBezTo>
                  <a:cubicBezTo>
                    <a:pt x="130" y="66"/>
                    <a:pt x="130" y="65"/>
                    <a:pt x="130" y="65"/>
                  </a:cubicBezTo>
                  <a:cubicBezTo>
                    <a:pt x="130" y="65"/>
                    <a:pt x="130" y="65"/>
                    <a:pt x="129" y="65"/>
                  </a:cubicBezTo>
                  <a:cubicBezTo>
                    <a:pt x="129" y="64"/>
                    <a:pt x="130" y="63"/>
                    <a:pt x="130" y="62"/>
                  </a:cubicBezTo>
                  <a:cubicBezTo>
                    <a:pt x="130" y="61"/>
                    <a:pt x="130" y="60"/>
                    <a:pt x="130" y="60"/>
                  </a:cubicBezTo>
                  <a:cubicBezTo>
                    <a:pt x="130" y="59"/>
                    <a:pt x="130" y="58"/>
                    <a:pt x="130" y="57"/>
                  </a:cubicBezTo>
                  <a:cubicBezTo>
                    <a:pt x="130" y="57"/>
                    <a:pt x="130" y="56"/>
                    <a:pt x="130" y="56"/>
                  </a:cubicBezTo>
                  <a:cubicBezTo>
                    <a:pt x="130" y="55"/>
                    <a:pt x="130" y="54"/>
                    <a:pt x="130" y="53"/>
                  </a:cubicBezTo>
                  <a:cubicBezTo>
                    <a:pt x="129" y="51"/>
                    <a:pt x="129" y="50"/>
                    <a:pt x="129" y="49"/>
                  </a:cubicBezTo>
                  <a:cubicBezTo>
                    <a:pt x="128" y="48"/>
                    <a:pt x="128" y="48"/>
                    <a:pt x="128" y="47"/>
                  </a:cubicBezTo>
                  <a:cubicBezTo>
                    <a:pt x="127" y="46"/>
                    <a:pt x="127" y="45"/>
                    <a:pt x="126" y="44"/>
                  </a:cubicBezTo>
                  <a:cubicBezTo>
                    <a:pt x="126" y="42"/>
                    <a:pt x="124" y="41"/>
                    <a:pt x="124" y="40"/>
                  </a:cubicBezTo>
                  <a:cubicBezTo>
                    <a:pt x="124" y="40"/>
                    <a:pt x="124" y="39"/>
                    <a:pt x="124" y="39"/>
                  </a:cubicBezTo>
                  <a:cubicBezTo>
                    <a:pt x="123" y="39"/>
                    <a:pt x="123" y="39"/>
                    <a:pt x="123" y="38"/>
                  </a:cubicBezTo>
                  <a:cubicBezTo>
                    <a:pt x="123" y="38"/>
                    <a:pt x="123" y="37"/>
                    <a:pt x="122" y="37"/>
                  </a:cubicBezTo>
                  <a:cubicBezTo>
                    <a:pt x="121" y="36"/>
                    <a:pt x="121" y="36"/>
                    <a:pt x="121" y="35"/>
                  </a:cubicBezTo>
                  <a:cubicBezTo>
                    <a:pt x="120" y="35"/>
                    <a:pt x="120" y="34"/>
                    <a:pt x="120" y="34"/>
                  </a:cubicBezTo>
                  <a:cubicBezTo>
                    <a:pt x="120" y="33"/>
                    <a:pt x="120" y="33"/>
                    <a:pt x="121" y="33"/>
                  </a:cubicBezTo>
                  <a:cubicBezTo>
                    <a:pt x="121" y="34"/>
                    <a:pt x="121" y="34"/>
                    <a:pt x="121" y="34"/>
                  </a:cubicBezTo>
                  <a:cubicBezTo>
                    <a:pt x="122" y="35"/>
                    <a:pt x="122" y="34"/>
                    <a:pt x="123" y="33"/>
                  </a:cubicBezTo>
                  <a:cubicBezTo>
                    <a:pt x="123" y="33"/>
                    <a:pt x="122" y="34"/>
                    <a:pt x="122" y="33"/>
                  </a:cubicBezTo>
                  <a:cubicBezTo>
                    <a:pt x="122" y="33"/>
                    <a:pt x="122" y="33"/>
                    <a:pt x="122" y="33"/>
                  </a:cubicBezTo>
                  <a:cubicBezTo>
                    <a:pt x="122" y="32"/>
                    <a:pt x="122" y="32"/>
                    <a:pt x="122" y="32"/>
                  </a:cubicBezTo>
                  <a:cubicBezTo>
                    <a:pt x="121" y="32"/>
                    <a:pt x="122" y="31"/>
                    <a:pt x="122" y="31"/>
                  </a:cubicBezTo>
                  <a:moveTo>
                    <a:pt x="87" y="106"/>
                  </a:moveTo>
                  <a:cubicBezTo>
                    <a:pt x="87" y="106"/>
                    <a:pt x="86" y="105"/>
                    <a:pt x="86" y="106"/>
                  </a:cubicBezTo>
                  <a:cubicBezTo>
                    <a:pt x="87" y="106"/>
                    <a:pt x="87" y="107"/>
                    <a:pt x="87" y="106"/>
                  </a:cubicBezTo>
                  <a:moveTo>
                    <a:pt x="83" y="112"/>
                  </a:moveTo>
                  <a:cubicBezTo>
                    <a:pt x="83" y="112"/>
                    <a:pt x="82" y="112"/>
                    <a:pt x="82" y="112"/>
                  </a:cubicBezTo>
                  <a:cubicBezTo>
                    <a:pt x="82" y="113"/>
                    <a:pt x="83" y="113"/>
                    <a:pt x="83" y="113"/>
                  </a:cubicBezTo>
                  <a:cubicBezTo>
                    <a:pt x="83" y="113"/>
                    <a:pt x="83" y="113"/>
                    <a:pt x="83" y="112"/>
                  </a:cubicBezTo>
                  <a:moveTo>
                    <a:pt x="86" y="115"/>
                  </a:moveTo>
                  <a:cubicBezTo>
                    <a:pt x="85" y="114"/>
                    <a:pt x="84" y="114"/>
                    <a:pt x="84" y="115"/>
                  </a:cubicBezTo>
                  <a:cubicBezTo>
                    <a:pt x="85" y="115"/>
                    <a:pt x="85" y="115"/>
                    <a:pt x="86" y="115"/>
                  </a:cubicBezTo>
                  <a:moveTo>
                    <a:pt x="90" y="112"/>
                  </a:moveTo>
                  <a:cubicBezTo>
                    <a:pt x="90" y="112"/>
                    <a:pt x="89" y="112"/>
                    <a:pt x="89" y="113"/>
                  </a:cubicBezTo>
                  <a:cubicBezTo>
                    <a:pt x="89" y="112"/>
                    <a:pt x="90" y="113"/>
                    <a:pt x="90" y="112"/>
                  </a:cubicBezTo>
                  <a:moveTo>
                    <a:pt x="91" y="104"/>
                  </a:moveTo>
                  <a:cubicBezTo>
                    <a:pt x="91" y="104"/>
                    <a:pt x="90" y="105"/>
                    <a:pt x="91" y="105"/>
                  </a:cubicBezTo>
                  <a:cubicBezTo>
                    <a:pt x="90" y="105"/>
                    <a:pt x="91" y="105"/>
                    <a:pt x="91" y="104"/>
                  </a:cubicBezTo>
                  <a:moveTo>
                    <a:pt x="103" y="104"/>
                  </a:moveTo>
                  <a:cubicBezTo>
                    <a:pt x="103" y="104"/>
                    <a:pt x="102" y="105"/>
                    <a:pt x="102" y="105"/>
                  </a:cubicBezTo>
                  <a:cubicBezTo>
                    <a:pt x="103" y="105"/>
                    <a:pt x="104" y="105"/>
                    <a:pt x="103" y="104"/>
                  </a:cubicBezTo>
                  <a:moveTo>
                    <a:pt x="107" y="101"/>
                  </a:moveTo>
                  <a:cubicBezTo>
                    <a:pt x="107" y="101"/>
                    <a:pt x="107" y="102"/>
                    <a:pt x="107" y="102"/>
                  </a:cubicBezTo>
                  <a:cubicBezTo>
                    <a:pt x="109" y="101"/>
                    <a:pt x="109" y="101"/>
                    <a:pt x="109" y="101"/>
                  </a:cubicBezTo>
                  <a:cubicBezTo>
                    <a:pt x="108" y="100"/>
                    <a:pt x="108" y="101"/>
                    <a:pt x="107" y="101"/>
                  </a:cubicBezTo>
                  <a:moveTo>
                    <a:pt x="123" y="86"/>
                  </a:moveTo>
                  <a:cubicBezTo>
                    <a:pt x="122" y="86"/>
                    <a:pt x="123" y="87"/>
                    <a:pt x="123" y="87"/>
                  </a:cubicBezTo>
                  <a:cubicBezTo>
                    <a:pt x="123" y="87"/>
                    <a:pt x="124" y="86"/>
                    <a:pt x="123" y="86"/>
                  </a:cubicBezTo>
                  <a:moveTo>
                    <a:pt x="121" y="83"/>
                  </a:moveTo>
                  <a:cubicBezTo>
                    <a:pt x="121" y="84"/>
                    <a:pt x="119" y="84"/>
                    <a:pt x="120" y="85"/>
                  </a:cubicBezTo>
                  <a:cubicBezTo>
                    <a:pt x="121" y="85"/>
                    <a:pt x="120" y="85"/>
                    <a:pt x="120" y="85"/>
                  </a:cubicBezTo>
                  <a:cubicBezTo>
                    <a:pt x="120" y="84"/>
                    <a:pt x="121" y="84"/>
                    <a:pt x="121" y="84"/>
                  </a:cubicBezTo>
                  <a:cubicBezTo>
                    <a:pt x="122" y="84"/>
                    <a:pt x="122" y="84"/>
                    <a:pt x="121" y="83"/>
                  </a:cubicBezTo>
                  <a:moveTo>
                    <a:pt x="124" y="79"/>
                  </a:moveTo>
                  <a:cubicBezTo>
                    <a:pt x="123" y="79"/>
                    <a:pt x="123" y="80"/>
                    <a:pt x="124" y="81"/>
                  </a:cubicBezTo>
                  <a:cubicBezTo>
                    <a:pt x="124" y="80"/>
                    <a:pt x="124" y="80"/>
                    <a:pt x="124" y="79"/>
                  </a:cubicBezTo>
                  <a:moveTo>
                    <a:pt x="125" y="79"/>
                  </a:moveTo>
                  <a:cubicBezTo>
                    <a:pt x="125" y="79"/>
                    <a:pt x="125" y="79"/>
                    <a:pt x="126" y="78"/>
                  </a:cubicBezTo>
                  <a:cubicBezTo>
                    <a:pt x="125" y="78"/>
                    <a:pt x="124" y="79"/>
                    <a:pt x="125" y="79"/>
                  </a:cubicBezTo>
                  <a:moveTo>
                    <a:pt x="135" y="73"/>
                  </a:moveTo>
                  <a:cubicBezTo>
                    <a:pt x="135" y="74"/>
                    <a:pt x="135" y="74"/>
                    <a:pt x="135" y="74"/>
                  </a:cubicBezTo>
                  <a:cubicBezTo>
                    <a:pt x="136" y="75"/>
                    <a:pt x="136" y="73"/>
                    <a:pt x="135" y="73"/>
                  </a:cubicBezTo>
                  <a:moveTo>
                    <a:pt x="136" y="70"/>
                  </a:moveTo>
                  <a:cubicBezTo>
                    <a:pt x="136" y="71"/>
                    <a:pt x="135" y="70"/>
                    <a:pt x="134" y="71"/>
                  </a:cubicBezTo>
                  <a:cubicBezTo>
                    <a:pt x="135" y="72"/>
                    <a:pt x="136" y="71"/>
                    <a:pt x="136" y="71"/>
                  </a:cubicBezTo>
                  <a:cubicBezTo>
                    <a:pt x="137" y="70"/>
                    <a:pt x="136" y="71"/>
                    <a:pt x="137" y="71"/>
                  </a:cubicBezTo>
                  <a:cubicBezTo>
                    <a:pt x="138" y="71"/>
                    <a:pt x="137" y="70"/>
                    <a:pt x="136" y="70"/>
                  </a:cubicBezTo>
                  <a:moveTo>
                    <a:pt x="141" y="62"/>
                  </a:moveTo>
                  <a:cubicBezTo>
                    <a:pt x="141" y="62"/>
                    <a:pt x="141" y="62"/>
                    <a:pt x="141" y="61"/>
                  </a:cubicBezTo>
                  <a:cubicBezTo>
                    <a:pt x="140" y="61"/>
                    <a:pt x="140" y="62"/>
                    <a:pt x="141" y="62"/>
                  </a:cubicBezTo>
                  <a:moveTo>
                    <a:pt x="138" y="61"/>
                  </a:moveTo>
                  <a:cubicBezTo>
                    <a:pt x="138" y="61"/>
                    <a:pt x="138" y="62"/>
                    <a:pt x="138" y="62"/>
                  </a:cubicBezTo>
                  <a:cubicBezTo>
                    <a:pt x="138" y="62"/>
                    <a:pt x="139" y="62"/>
                    <a:pt x="139" y="62"/>
                  </a:cubicBezTo>
                  <a:cubicBezTo>
                    <a:pt x="139" y="61"/>
                    <a:pt x="139" y="61"/>
                    <a:pt x="138" y="61"/>
                  </a:cubicBezTo>
                  <a:moveTo>
                    <a:pt x="139" y="47"/>
                  </a:moveTo>
                  <a:cubicBezTo>
                    <a:pt x="139" y="47"/>
                    <a:pt x="140" y="46"/>
                    <a:pt x="140" y="45"/>
                  </a:cubicBezTo>
                  <a:cubicBezTo>
                    <a:pt x="139" y="45"/>
                    <a:pt x="140" y="46"/>
                    <a:pt x="139" y="47"/>
                  </a:cubicBezTo>
                  <a:cubicBezTo>
                    <a:pt x="139" y="47"/>
                    <a:pt x="139" y="47"/>
                    <a:pt x="139" y="47"/>
                  </a:cubicBezTo>
                  <a:cubicBezTo>
                    <a:pt x="139" y="47"/>
                    <a:pt x="139" y="47"/>
                    <a:pt x="139" y="47"/>
                  </a:cubicBezTo>
                  <a:cubicBezTo>
                    <a:pt x="139" y="48"/>
                    <a:pt x="139" y="48"/>
                    <a:pt x="139" y="48"/>
                  </a:cubicBezTo>
                  <a:cubicBezTo>
                    <a:pt x="140" y="48"/>
                    <a:pt x="139" y="48"/>
                    <a:pt x="139" y="47"/>
                  </a:cubicBezTo>
                  <a:moveTo>
                    <a:pt x="140" y="49"/>
                  </a:moveTo>
                  <a:cubicBezTo>
                    <a:pt x="141" y="50"/>
                    <a:pt x="141" y="50"/>
                    <a:pt x="141" y="50"/>
                  </a:cubicBezTo>
                  <a:cubicBezTo>
                    <a:pt x="142" y="50"/>
                    <a:pt x="141" y="48"/>
                    <a:pt x="140" y="49"/>
                  </a:cubicBezTo>
                  <a:moveTo>
                    <a:pt x="139" y="51"/>
                  </a:moveTo>
                  <a:cubicBezTo>
                    <a:pt x="140" y="51"/>
                    <a:pt x="139" y="50"/>
                    <a:pt x="139" y="49"/>
                  </a:cubicBezTo>
                  <a:cubicBezTo>
                    <a:pt x="139" y="50"/>
                    <a:pt x="139" y="49"/>
                    <a:pt x="138" y="49"/>
                  </a:cubicBezTo>
                  <a:cubicBezTo>
                    <a:pt x="138" y="50"/>
                    <a:pt x="139" y="50"/>
                    <a:pt x="139" y="51"/>
                  </a:cubicBezTo>
                  <a:moveTo>
                    <a:pt x="142" y="53"/>
                  </a:moveTo>
                  <a:cubicBezTo>
                    <a:pt x="142" y="53"/>
                    <a:pt x="141" y="53"/>
                    <a:pt x="141" y="52"/>
                  </a:cubicBezTo>
                  <a:cubicBezTo>
                    <a:pt x="141" y="52"/>
                    <a:pt x="142" y="50"/>
                    <a:pt x="140" y="51"/>
                  </a:cubicBezTo>
                  <a:cubicBezTo>
                    <a:pt x="140" y="51"/>
                    <a:pt x="140" y="53"/>
                    <a:pt x="142" y="53"/>
                  </a:cubicBezTo>
                  <a:moveTo>
                    <a:pt x="141" y="58"/>
                  </a:moveTo>
                  <a:cubicBezTo>
                    <a:pt x="141" y="57"/>
                    <a:pt x="141" y="56"/>
                    <a:pt x="140" y="56"/>
                  </a:cubicBezTo>
                  <a:cubicBezTo>
                    <a:pt x="140" y="57"/>
                    <a:pt x="140" y="58"/>
                    <a:pt x="141" y="58"/>
                  </a:cubicBezTo>
                  <a:moveTo>
                    <a:pt x="126" y="37"/>
                  </a:moveTo>
                  <a:cubicBezTo>
                    <a:pt x="125" y="37"/>
                    <a:pt x="124" y="37"/>
                    <a:pt x="125" y="38"/>
                  </a:cubicBezTo>
                  <a:cubicBezTo>
                    <a:pt x="126" y="38"/>
                    <a:pt x="126" y="38"/>
                    <a:pt x="126" y="37"/>
                  </a:cubicBezTo>
                  <a:cubicBezTo>
                    <a:pt x="126" y="37"/>
                    <a:pt x="126" y="37"/>
                    <a:pt x="126" y="37"/>
                  </a:cubicBezTo>
                  <a:moveTo>
                    <a:pt x="123" y="36"/>
                  </a:moveTo>
                  <a:cubicBezTo>
                    <a:pt x="123" y="36"/>
                    <a:pt x="122" y="36"/>
                    <a:pt x="122" y="36"/>
                  </a:cubicBezTo>
                  <a:cubicBezTo>
                    <a:pt x="122" y="36"/>
                    <a:pt x="122" y="36"/>
                    <a:pt x="122" y="36"/>
                  </a:cubicBezTo>
                  <a:cubicBezTo>
                    <a:pt x="123" y="36"/>
                    <a:pt x="122" y="37"/>
                    <a:pt x="123" y="37"/>
                  </a:cubicBezTo>
                  <a:cubicBezTo>
                    <a:pt x="124" y="37"/>
                    <a:pt x="123" y="36"/>
                    <a:pt x="123" y="36"/>
                  </a:cubicBezTo>
                  <a:cubicBezTo>
                    <a:pt x="123" y="36"/>
                    <a:pt x="123" y="35"/>
                    <a:pt x="123" y="36"/>
                  </a:cubicBezTo>
                  <a:moveTo>
                    <a:pt x="73" y="112"/>
                  </a:moveTo>
                  <a:cubicBezTo>
                    <a:pt x="72" y="112"/>
                    <a:pt x="72" y="113"/>
                    <a:pt x="72" y="113"/>
                  </a:cubicBezTo>
                  <a:cubicBezTo>
                    <a:pt x="71" y="113"/>
                    <a:pt x="70" y="112"/>
                    <a:pt x="70" y="112"/>
                  </a:cubicBezTo>
                  <a:cubicBezTo>
                    <a:pt x="70" y="111"/>
                    <a:pt x="71" y="110"/>
                    <a:pt x="71" y="110"/>
                  </a:cubicBezTo>
                  <a:cubicBezTo>
                    <a:pt x="71" y="110"/>
                    <a:pt x="71" y="111"/>
                    <a:pt x="70" y="111"/>
                  </a:cubicBezTo>
                  <a:cubicBezTo>
                    <a:pt x="71" y="112"/>
                    <a:pt x="71" y="112"/>
                    <a:pt x="71" y="112"/>
                  </a:cubicBezTo>
                  <a:cubicBezTo>
                    <a:pt x="71" y="110"/>
                    <a:pt x="72" y="108"/>
                    <a:pt x="73" y="110"/>
                  </a:cubicBezTo>
                  <a:cubicBezTo>
                    <a:pt x="73" y="110"/>
                    <a:pt x="72" y="110"/>
                    <a:pt x="72" y="110"/>
                  </a:cubicBezTo>
                  <a:cubicBezTo>
                    <a:pt x="73" y="112"/>
                    <a:pt x="74" y="109"/>
                    <a:pt x="74" y="110"/>
                  </a:cubicBezTo>
                  <a:cubicBezTo>
                    <a:pt x="74" y="109"/>
                    <a:pt x="74" y="109"/>
                    <a:pt x="74" y="109"/>
                  </a:cubicBezTo>
                  <a:cubicBezTo>
                    <a:pt x="74" y="109"/>
                    <a:pt x="74" y="110"/>
                    <a:pt x="73" y="110"/>
                  </a:cubicBezTo>
                  <a:cubicBezTo>
                    <a:pt x="72" y="108"/>
                    <a:pt x="74" y="108"/>
                    <a:pt x="74" y="109"/>
                  </a:cubicBezTo>
                  <a:cubicBezTo>
                    <a:pt x="75" y="108"/>
                    <a:pt x="75" y="108"/>
                    <a:pt x="75" y="109"/>
                  </a:cubicBezTo>
                  <a:cubicBezTo>
                    <a:pt x="75" y="109"/>
                    <a:pt x="75" y="109"/>
                    <a:pt x="75" y="110"/>
                  </a:cubicBezTo>
                  <a:cubicBezTo>
                    <a:pt x="75" y="110"/>
                    <a:pt x="75" y="109"/>
                    <a:pt x="75" y="109"/>
                  </a:cubicBezTo>
                  <a:cubicBezTo>
                    <a:pt x="74" y="109"/>
                    <a:pt x="75" y="110"/>
                    <a:pt x="75" y="110"/>
                  </a:cubicBezTo>
                  <a:cubicBezTo>
                    <a:pt x="75" y="110"/>
                    <a:pt x="75" y="110"/>
                    <a:pt x="75" y="110"/>
                  </a:cubicBezTo>
                  <a:cubicBezTo>
                    <a:pt x="75" y="111"/>
                    <a:pt x="75" y="112"/>
                    <a:pt x="74" y="112"/>
                  </a:cubicBezTo>
                  <a:cubicBezTo>
                    <a:pt x="74" y="112"/>
                    <a:pt x="73" y="111"/>
                    <a:pt x="73" y="112"/>
                  </a:cubicBezTo>
                  <a:moveTo>
                    <a:pt x="74" y="115"/>
                  </a:moveTo>
                  <a:cubicBezTo>
                    <a:pt x="73" y="116"/>
                    <a:pt x="73" y="116"/>
                    <a:pt x="73" y="116"/>
                  </a:cubicBezTo>
                  <a:cubicBezTo>
                    <a:pt x="74" y="115"/>
                    <a:pt x="73" y="115"/>
                    <a:pt x="73" y="114"/>
                  </a:cubicBezTo>
                  <a:cubicBezTo>
                    <a:pt x="73" y="114"/>
                    <a:pt x="74" y="115"/>
                    <a:pt x="74" y="115"/>
                  </a:cubicBezTo>
                  <a:moveTo>
                    <a:pt x="76" y="113"/>
                  </a:moveTo>
                  <a:cubicBezTo>
                    <a:pt x="76" y="113"/>
                    <a:pt x="76" y="113"/>
                    <a:pt x="77" y="113"/>
                  </a:cubicBezTo>
                  <a:cubicBezTo>
                    <a:pt x="77" y="113"/>
                    <a:pt x="76" y="114"/>
                    <a:pt x="76" y="113"/>
                  </a:cubicBezTo>
                </a:path>
              </a:pathLst>
            </a:custGeom>
            <a:solidFill>
              <a:srgbClr val="E0D8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1"/>
            <p:cNvSpPr>
              <a:spLocks noEditPoints="1"/>
            </p:cNvSpPr>
            <p:nvPr/>
          </p:nvSpPr>
          <p:spPr bwMode="auto">
            <a:xfrm>
              <a:off x="6003925" y="1435101"/>
              <a:ext cx="1003300" cy="1060450"/>
            </a:xfrm>
            <a:custGeom>
              <a:avLst/>
              <a:gdLst>
                <a:gd name="T0" fmla="*/ 39 w 99"/>
                <a:gd name="T1" fmla="*/ 70 h 105"/>
                <a:gd name="T2" fmla="*/ 40 w 99"/>
                <a:gd name="T3" fmla="*/ 72 h 105"/>
                <a:gd name="T4" fmla="*/ 44 w 99"/>
                <a:gd name="T5" fmla="*/ 27 h 105"/>
                <a:gd name="T6" fmla="*/ 45 w 99"/>
                <a:gd name="T7" fmla="*/ 22 h 105"/>
                <a:gd name="T8" fmla="*/ 30 w 99"/>
                <a:gd name="T9" fmla="*/ 23 h 105"/>
                <a:gd name="T10" fmla="*/ 34 w 99"/>
                <a:gd name="T11" fmla="*/ 20 h 105"/>
                <a:gd name="T12" fmla="*/ 33 w 99"/>
                <a:gd name="T13" fmla="*/ 70 h 105"/>
                <a:gd name="T14" fmla="*/ 34 w 99"/>
                <a:gd name="T15" fmla="*/ 47 h 105"/>
                <a:gd name="T16" fmla="*/ 56 w 99"/>
                <a:gd name="T17" fmla="*/ 36 h 105"/>
                <a:gd name="T18" fmla="*/ 59 w 99"/>
                <a:gd name="T19" fmla="*/ 38 h 105"/>
                <a:gd name="T20" fmla="*/ 41 w 99"/>
                <a:gd name="T21" fmla="*/ 25 h 105"/>
                <a:gd name="T22" fmla="*/ 87 w 99"/>
                <a:gd name="T23" fmla="*/ 41 h 105"/>
                <a:gd name="T24" fmla="*/ 91 w 99"/>
                <a:gd name="T25" fmla="*/ 54 h 105"/>
                <a:gd name="T26" fmla="*/ 81 w 99"/>
                <a:gd name="T27" fmla="*/ 73 h 105"/>
                <a:gd name="T28" fmla="*/ 47 w 99"/>
                <a:gd name="T29" fmla="*/ 98 h 105"/>
                <a:gd name="T30" fmla="*/ 13 w 99"/>
                <a:gd name="T31" fmla="*/ 86 h 105"/>
                <a:gd name="T32" fmla="*/ 11 w 99"/>
                <a:gd name="T33" fmla="*/ 69 h 105"/>
                <a:gd name="T34" fmla="*/ 5 w 99"/>
                <a:gd name="T35" fmla="*/ 43 h 105"/>
                <a:gd name="T36" fmla="*/ 10 w 99"/>
                <a:gd name="T37" fmla="*/ 33 h 105"/>
                <a:gd name="T38" fmla="*/ 30 w 99"/>
                <a:gd name="T39" fmla="*/ 32 h 105"/>
                <a:gd name="T40" fmla="*/ 24 w 99"/>
                <a:gd name="T41" fmla="*/ 48 h 105"/>
                <a:gd name="T42" fmla="*/ 39 w 99"/>
                <a:gd name="T43" fmla="*/ 75 h 105"/>
                <a:gd name="T44" fmla="*/ 35 w 99"/>
                <a:gd name="T45" fmla="*/ 72 h 105"/>
                <a:gd name="T46" fmla="*/ 48 w 99"/>
                <a:gd name="T47" fmla="*/ 75 h 105"/>
                <a:gd name="T48" fmla="*/ 60 w 99"/>
                <a:gd name="T49" fmla="*/ 67 h 105"/>
                <a:gd name="T50" fmla="*/ 66 w 99"/>
                <a:gd name="T51" fmla="*/ 51 h 105"/>
                <a:gd name="T52" fmla="*/ 52 w 99"/>
                <a:gd name="T53" fmla="*/ 63 h 105"/>
                <a:gd name="T54" fmla="*/ 48 w 99"/>
                <a:gd name="T55" fmla="*/ 59 h 105"/>
                <a:gd name="T56" fmla="*/ 56 w 99"/>
                <a:gd name="T57" fmla="*/ 54 h 105"/>
                <a:gd name="T58" fmla="*/ 71 w 99"/>
                <a:gd name="T59" fmla="*/ 40 h 105"/>
                <a:gd name="T60" fmla="*/ 60 w 99"/>
                <a:gd name="T61" fmla="*/ 32 h 105"/>
                <a:gd name="T62" fmla="*/ 46 w 99"/>
                <a:gd name="T63" fmla="*/ 38 h 105"/>
                <a:gd name="T64" fmla="*/ 42 w 99"/>
                <a:gd name="T65" fmla="*/ 37 h 105"/>
                <a:gd name="T66" fmla="*/ 49 w 99"/>
                <a:gd name="T67" fmla="*/ 31 h 105"/>
                <a:gd name="T68" fmla="*/ 54 w 99"/>
                <a:gd name="T69" fmla="*/ 22 h 105"/>
                <a:gd name="T70" fmla="*/ 79 w 99"/>
                <a:gd name="T71" fmla="*/ 57 h 105"/>
                <a:gd name="T72" fmla="*/ 76 w 99"/>
                <a:gd name="T73" fmla="*/ 68 h 105"/>
                <a:gd name="T74" fmla="*/ 86 w 99"/>
                <a:gd name="T75" fmla="*/ 50 h 105"/>
                <a:gd name="T76" fmla="*/ 51 w 99"/>
                <a:gd name="T77" fmla="*/ 27 h 105"/>
                <a:gd name="T78" fmla="*/ 56 w 99"/>
                <a:gd name="T79" fmla="*/ 25 h 105"/>
                <a:gd name="T80" fmla="*/ 61 w 99"/>
                <a:gd name="T81" fmla="*/ 26 h 105"/>
                <a:gd name="T82" fmla="*/ 61 w 99"/>
                <a:gd name="T83" fmla="*/ 33 h 105"/>
                <a:gd name="T84" fmla="*/ 69 w 99"/>
                <a:gd name="T85" fmla="*/ 31 h 105"/>
                <a:gd name="T86" fmla="*/ 71 w 99"/>
                <a:gd name="T87" fmla="*/ 42 h 105"/>
                <a:gd name="T88" fmla="*/ 61 w 99"/>
                <a:gd name="T89" fmla="*/ 46 h 105"/>
                <a:gd name="T90" fmla="*/ 48 w 99"/>
                <a:gd name="T91" fmla="*/ 69 h 105"/>
                <a:gd name="T92" fmla="*/ 69 w 99"/>
                <a:gd name="T93" fmla="*/ 52 h 105"/>
                <a:gd name="T94" fmla="*/ 4 w 99"/>
                <a:gd name="T95" fmla="*/ 36 h 105"/>
                <a:gd name="T96" fmla="*/ 25 w 99"/>
                <a:gd name="T97" fmla="*/ 68 h 105"/>
                <a:gd name="T98" fmla="*/ 26 w 99"/>
                <a:gd name="T99" fmla="*/ 70 h 105"/>
                <a:gd name="T100" fmla="*/ 32 w 99"/>
                <a:gd name="T101" fmla="*/ 82 h 105"/>
                <a:gd name="T102" fmla="*/ 71 w 99"/>
                <a:gd name="T103" fmla="*/ 83 h 105"/>
                <a:gd name="T104" fmla="*/ 48 w 99"/>
                <a:gd name="T105" fmla="*/ 73 h 105"/>
                <a:gd name="T106" fmla="*/ 39 w 99"/>
                <a:gd name="T107" fmla="*/ 101 h 105"/>
                <a:gd name="T108" fmla="*/ 34 w 99"/>
                <a:gd name="T109" fmla="*/ 49 h 105"/>
                <a:gd name="T110" fmla="*/ 97 w 99"/>
                <a:gd name="T111" fmla="*/ 41 h 105"/>
                <a:gd name="T112" fmla="*/ 91 w 99"/>
                <a:gd name="T113" fmla="*/ 51 h 105"/>
                <a:gd name="T114" fmla="*/ 25 w 99"/>
                <a:gd name="T115" fmla="*/ 6 h 105"/>
                <a:gd name="T116" fmla="*/ 77 w 99"/>
                <a:gd name="T117" fmla="*/ 15 h 105"/>
                <a:gd name="T118" fmla="*/ 79 w 99"/>
                <a:gd name="T119" fmla="*/ 30 h 105"/>
                <a:gd name="T120" fmla="*/ 27 w 99"/>
                <a:gd name="T121" fmla="*/ 13 h 105"/>
                <a:gd name="T122" fmla="*/ 44 w 99"/>
                <a:gd name="T123" fmla="*/ 11 h 105"/>
                <a:gd name="T124" fmla="*/ 83 w 99"/>
                <a:gd name="T125" fmla="*/ 3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105">
                  <a:moveTo>
                    <a:pt x="39" y="67"/>
                  </a:moveTo>
                  <a:cubicBezTo>
                    <a:pt x="39" y="67"/>
                    <a:pt x="39" y="67"/>
                    <a:pt x="38" y="66"/>
                  </a:cubicBezTo>
                  <a:cubicBezTo>
                    <a:pt x="39" y="66"/>
                    <a:pt x="39" y="66"/>
                    <a:pt x="39" y="66"/>
                  </a:cubicBezTo>
                  <a:cubicBezTo>
                    <a:pt x="39" y="66"/>
                    <a:pt x="39" y="67"/>
                    <a:pt x="39" y="67"/>
                  </a:cubicBezTo>
                  <a:cubicBezTo>
                    <a:pt x="39" y="67"/>
                    <a:pt x="39" y="67"/>
                    <a:pt x="39" y="67"/>
                  </a:cubicBezTo>
                  <a:moveTo>
                    <a:pt x="39" y="70"/>
                  </a:moveTo>
                  <a:cubicBezTo>
                    <a:pt x="39" y="69"/>
                    <a:pt x="39" y="69"/>
                    <a:pt x="39" y="69"/>
                  </a:cubicBezTo>
                  <a:cubicBezTo>
                    <a:pt x="39" y="69"/>
                    <a:pt x="39" y="69"/>
                    <a:pt x="39" y="69"/>
                  </a:cubicBezTo>
                  <a:cubicBezTo>
                    <a:pt x="39" y="70"/>
                    <a:pt x="39" y="69"/>
                    <a:pt x="40" y="70"/>
                  </a:cubicBezTo>
                  <a:cubicBezTo>
                    <a:pt x="39" y="70"/>
                    <a:pt x="39" y="70"/>
                    <a:pt x="39" y="70"/>
                  </a:cubicBezTo>
                  <a:moveTo>
                    <a:pt x="39" y="67"/>
                  </a:moveTo>
                  <a:cubicBezTo>
                    <a:pt x="38" y="67"/>
                    <a:pt x="38" y="67"/>
                    <a:pt x="38" y="67"/>
                  </a:cubicBezTo>
                  <a:cubicBezTo>
                    <a:pt x="38" y="66"/>
                    <a:pt x="38" y="65"/>
                    <a:pt x="39" y="67"/>
                  </a:cubicBezTo>
                  <a:moveTo>
                    <a:pt x="36" y="72"/>
                  </a:moveTo>
                  <a:cubicBezTo>
                    <a:pt x="36" y="72"/>
                    <a:pt x="36" y="72"/>
                    <a:pt x="36" y="72"/>
                  </a:cubicBezTo>
                  <a:cubicBezTo>
                    <a:pt x="37" y="72"/>
                    <a:pt x="36" y="71"/>
                    <a:pt x="36" y="71"/>
                  </a:cubicBezTo>
                  <a:cubicBezTo>
                    <a:pt x="37" y="71"/>
                    <a:pt x="37" y="71"/>
                    <a:pt x="37" y="71"/>
                  </a:cubicBezTo>
                  <a:cubicBezTo>
                    <a:pt x="37" y="71"/>
                    <a:pt x="37" y="71"/>
                    <a:pt x="37" y="71"/>
                  </a:cubicBezTo>
                  <a:cubicBezTo>
                    <a:pt x="37" y="72"/>
                    <a:pt x="37" y="71"/>
                    <a:pt x="38" y="72"/>
                  </a:cubicBezTo>
                  <a:cubicBezTo>
                    <a:pt x="38" y="72"/>
                    <a:pt x="37" y="71"/>
                    <a:pt x="37" y="71"/>
                  </a:cubicBezTo>
                  <a:cubicBezTo>
                    <a:pt x="38" y="71"/>
                    <a:pt x="38" y="72"/>
                    <a:pt x="39" y="73"/>
                  </a:cubicBezTo>
                  <a:cubicBezTo>
                    <a:pt x="39" y="72"/>
                    <a:pt x="39" y="72"/>
                    <a:pt x="40" y="73"/>
                  </a:cubicBezTo>
                  <a:cubicBezTo>
                    <a:pt x="39" y="73"/>
                    <a:pt x="38" y="72"/>
                    <a:pt x="38" y="72"/>
                  </a:cubicBezTo>
                  <a:cubicBezTo>
                    <a:pt x="38" y="72"/>
                    <a:pt x="38" y="72"/>
                    <a:pt x="38" y="73"/>
                  </a:cubicBezTo>
                  <a:cubicBezTo>
                    <a:pt x="38" y="73"/>
                    <a:pt x="38" y="73"/>
                    <a:pt x="37" y="72"/>
                  </a:cubicBezTo>
                  <a:cubicBezTo>
                    <a:pt x="37" y="72"/>
                    <a:pt x="37" y="73"/>
                    <a:pt x="37" y="73"/>
                  </a:cubicBezTo>
                  <a:cubicBezTo>
                    <a:pt x="37" y="73"/>
                    <a:pt x="36" y="72"/>
                    <a:pt x="36" y="73"/>
                  </a:cubicBezTo>
                  <a:cubicBezTo>
                    <a:pt x="36" y="74"/>
                    <a:pt x="37" y="73"/>
                    <a:pt x="37" y="74"/>
                  </a:cubicBezTo>
                  <a:cubicBezTo>
                    <a:pt x="37" y="74"/>
                    <a:pt x="37" y="75"/>
                    <a:pt x="37" y="75"/>
                  </a:cubicBezTo>
                  <a:cubicBezTo>
                    <a:pt x="36" y="75"/>
                    <a:pt x="36" y="74"/>
                    <a:pt x="36" y="75"/>
                  </a:cubicBezTo>
                  <a:cubicBezTo>
                    <a:pt x="36" y="75"/>
                    <a:pt x="36" y="75"/>
                    <a:pt x="36" y="74"/>
                  </a:cubicBezTo>
                  <a:cubicBezTo>
                    <a:pt x="36" y="74"/>
                    <a:pt x="35" y="72"/>
                    <a:pt x="36" y="71"/>
                  </a:cubicBezTo>
                  <a:cubicBezTo>
                    <a:pt x="35" y="72"/>
                    <a:pt x="36" y="73"/>
                    <a:pt x="36" y="74"/>
                  </a:cubicBezTo>
                  <a:cubicBezTo>
                    <a:pt x="36" y="74"/>
                    <a:pt x="36" y="74"/>
                    <a:pt x="36" y="74"/>
                  </a:cubicBezTo>
                  <a:cubicBezTo>
                    <a:pt x="36" y="73"/>
                    <a:pt x="36" y="73"/>
                    <a:pt x="36" y="72"/>
                  </a:cubicBezTo>
                  <a:cubicBezTo>
                    <a:pt x="36" y="71"/>
                    <a:pt x="36" y="72"/>
                    <a:pt x="36" y="72"/>
                  </a:cubicBezTo>
                  <a:moveTo>
                    <a:pt x="37" y="68"/>
                  </a:moveTo>
                  <a:cubicBezTo>
                    <a:pt x="37" y="67"/>
                    <a:pt x="37" y="66"/>
                    <a:pt x="37" y="67"/>
                  </a:cubicBezTo>
                  <a:cubicBezTo>
                    <a:pt x="38" y="67"/>
                    <a:pt x="37" y="68"/>
                    <a:pt x="37" y="68"/>
                  </a:cubicBezTo>
                  <a:moveTo>
                    <a:pt x="36" y="68"/>
                  </a:moveTo>
                  <a:cubicBezTo>
                    <a:pt x="36" y="68"/>
                    <a:pt x="36" y="68"/>
                    <a:pt x="36" y="68"/>
                  </a:cubicBezTo>
                  <a:cubicBezTo>
                    <a:pt x="36" y="68"/>
                    <a:pt x="36" y="68"/>
                    <a:pt x="36" y="69"/>
                  </a:cubicBezTo>
                  <a:cubicBezTo>
                    <a:pt x="37" y="68"/>
                    <a:pt x="36" y="69"/>
                    <a:pt x="36" y="69"/>
                  </a:cubicBezTo>
                  <a:cubicBezTo>
                    <a:pt x="36" y="69"/>
                    <a:pt x="36" y="69"/>
                    <a:pt x="36" y="68"/>
                  </a:cubicBezTo>
                  <a:moveTo>
                    <a:pt x="36" y="67"/>
                  </a:moveTo>
                  <a:cubicBezTo>
                    <a:pt x="37" y="67"/>
                    <a:pt x="37" y="67"/>
                    <a:pt x="37" y="67"/>
                  </a:cubicBezTo>
                  <a:cubicBezTo>
                    <a:pt x="37" y="68"/>
                    <a:pt x="37" y="68"/>
                    <a:pt x="37" y="69"/>
                  </a:cubicBezTo>
                  <a:cubicBezTo>
                    <a:pt x="37" y="69"/>
                    <a:pt x="36" y="67"/>
                    <a:pt x="36" y="67"/>
                  </a:cubicBezTo>
                  <a:moveTo>
                    <a:pt x="39" y="70"/>
                  </a:moveTo>
                  <a:cubicBezTo>
                    <a:pt x="39" y="70"/>
                    <a:pt x="39" y="70"/>
                    <a:pt x="39" y="70"/>
                  </a:cubicBezTo>
                  <a:cubicBezTo>
                    <a:pt x="39" y="71"/>
                    <a:pt x="39" y="70"/>
                    <a:pt x="40" y="71"/>
                  </a:cubicBezTo>
                  <a:cubicBezTo>
                    <a:pt x="40" y="71"/>
                    <a:pt x="39" y="71"/>
                    <a:pt x="39" y="71"/>
                  </a:cubicBezTo>
                  <a:cubicBezTo>
                    <a:pt x="39" y="70"/>
                    <a:pt x="39" y="71"/>
                    <a:pt x="38" y="70"/>
                  </a:cubicBezTo>
                  <a:cubicBezTo>
                    <a:pt x="38" y="69"/>
                    <a:pt x="39" y="70"/>
                    <a:pt x="39" y="70"/>
                  </a:cubicBezTo>
                  <a:moveTo>
                    <a:pt x="40" y="68"/>
                  </a:moveTo>
                  <a:cubicBezTo>
                    <a:pt x="41" y="70"/>
                    <a:pt x="40" y="70"/>
                    <a:pt x="39" y="69"/>
                  </a:cubicBezTo>
                  <a:cubicBezTo>
                    <a:pt x="40" y="69"/>
                    <a:pt x="40" y="69"/>
                    <a:pt x="40" y="68"/>
                  </a:cubicBezTo>
                  <a:moveTo>
                    <a:pt x="68" y="39"/>
                  </a:moveTo>
                  <a:cubicBezTo>
                    <a:pt x="69" y="38"/>
                    <a:pt x="68" y="38"/>
                    <a:pt x="68" y="38"/>
                  </a:cubicBezTo>
                  <a:cubicBezTo>
                    <a:pt x="69" y="38"/>
                    <a:pt x="69" y="38"/>
                    <a:pt x="68" y="39"/>
                  </a:cubicBezTo>
                  <a:cubicBezTo>
                    <a:pt x="69" y="39"/>
                    <a:pt x="70" y="38"/>
                    <a:pt x="70" y="38"/>
                  </a:cubicBezTo>
                  <a:cubicBezTo>
                    <a:pt x="69" y="39"/>
                    <a:pt x="70" y="39"/>
                    <a:pt x="70" y="39"/>
                  </a:cubicBezTo>
                  <a:cubicBezTo>
                    <a:pt x="70" y="39"/>
                    <a:pt x="69" y="39"/>
                    <a:pt x="69" y="39"/>
                  </a:cubicBezTo>
                  <a:cubicBezTo>
                    <a:pt x="69" y="39"/>
                    <a:pt x="69" y="40"/>
                    <a:pt x="68" y="40"/>
                  </a:cubicBezTo>
                  <a:cubicBezTo>
                    <a:pt x="68" y="40"/>
                    <a:pt x="69" y="39"/>
                    <a:pt x="69" y="39"/>
                  </a:cubicBezTo>
                  <a:cubicBezTo>
                    <a:pt x="69" y="39"/>
                    <a:pt x="69" y="39"/>
                    <a:pt x="68" y="39"/>
                  </a:cubicBezTo>
                  <a:cubicBezTo>
                    <a:pt x="67" y="40"/>
                    <a:pt x="68" y="39"/>
                    <a:pt x="68" y="39"/>
                  </a:cubicBezTo>
                  <a:cubicBezTo>
                    <a:pt x="67" y="40"/>
                    <a:pt x="69" y="41"/>
                    <a:pt x="68" y="41"/>
                  </a:cubicBezTo>
                  <a:cubicBezTo>
                    <a:pt x="67" y="41"/>
                    <a:pt x="67" y="39"/>
                    <a:pt x="67" y="38"/>
                  </a:cubicBezTo>
                  <a:cubicBezTo>
                    <a:pt x="68" y="38"/>
                    <a:pt x="67" y="39"/>
                    <a:pt x="68" y="39"/>
                  </a:cubicBezTo>
                  <a:moveTo>
                    <a:pt x="62" y="39"/>
                  </a:moveTo>
                  <a:cubicBezTo>
                    <a:pt x="61" y="40"/>
                    <a:pt x="62" y="39"/>
                    <a:pt x="61" y="39"/>
                  </a:cubicBezTo>
                  <a:cubicBezTo>
                    <a:pt x="61" y="39"/>
                    <a:pt x="61" y="39"/>
                    <a:pt x="61" y="39"/>
                  </a:cubicBezTo>
                  <a:cubicBezTo>
                    <a:pt x="63" y="38"/>
                    <a:pt x="62" y="39"/>
                    <a:pt x="62" y="39"/>
                  </a:cubicBezTo>
                  <a:moveTo>
                    <a:pt x="62" y="40"/>
                  </a:moveTo>
                  <a:cubicBezTo>
                    <a:pt x="62" y="40"/>
                    <a:pt x="63" y="40"/>
                    <a:pt x="63" y="40"/>
                  </a:cubicBezTo>
                  <a:cubicBezTo>
                    <a:pt x="63" y="39"/>
                    <a:pt x="62" y="40"/>
                    <a:pt x="62" y="40"/>
                  </a:cubicBezTo>
                  <a:cubicBezTo>
                    <a:pt x="61" y="40"/>
                    <a:pt x="62" y="40"/>
                    <a:pt x="62" y="40"/>
                  </a:cubicBezTo>
                  <a:cubicBezTo>
                    <a:pt x="62" y="39"/>
                    <a:pt x="62" y="39"/>
                    <a:pt x="62" y="39"/>
                  </a:cubicBezTo>
                  <a:cubicBezTo>
                    <a:pt x="63" y="39"/>
                    <a:pt x="64" y="39"/>
                    <a:pt x="64" y="40"/>
                  </a:cubicBezTo>
                  <a:cubicBezTo>
                    <a:pt x="65" y="40"/>
                    <a:pt x="64" y="40"/>
                    <a:pt x="64" y="40"/>
                  </a:cubicBezTo>
                  <a:cubicBezTo>
                    <a:pt x="64" y="41"/>
                    <a:pt x="64" y="41"/>
                    <a:pt x="63" y="41"/>
                  </a:cubicBezTo>
                  <a:cubicBezTo>
                    <a:pt x="63" y="41"/>
                    <a:pt x="63" y="41"/>
                    <a:pt x="63" y="42"/>
                  </a:cubicBezTo>
                  <a:cubicBezTo>
                    <a:pt x="61" y="42"/>
                    <a:pt x="63" y="41"/>
                    <a:pt x="62" y="42"/>
                  </a:cubicBezTo>
                  <a:cubicBezTo>
                    <a:pt x="61" y="42"/>
                    <a:pt x="63" y="41"/>
                    <a:pt x="63" y="41"/>
                  </a:cubicBezTo>
                  <a:cubicBezTo>
                    <a:pt x="62" y="41"/>
                    <a:pt x="64" y="40"/>
                    <a:pt x="64" y="40"/>
                  </a:cubicBezTo>
                  <a:cubicBezTo>
                    <a:pt x="64" y="40"/>
                    <a:pt x="63" y="40"/>
                    <a:pt x="63" y="40"/>
                  </a:cubicBezTo>
                  <a:cubicBezTo>
                    <a:pt x="64" y="40"/>
                    <a:pt x="64" y="40"/>
                    <a:pt x="64" y="40"/>
                  </a:cubicBezTo>
                  <a:cubicBezTo>
                    <a:pt x="64" y="40"/>
                    <a:pt x="64" y="40"/>
                    <a:pt x="63" y="40"/>
                  </a:cubicBezTo>
                  <a:cubicBezTo>
                    <a:pt x="63" y="40"/>
                    <a:pt x="63" y="40"/>
                    <a:pt x="63" y="41"/>
                  </a:cubicBezTo>
                  <a:cubicBezTo>
                    <a:pt x="63" y="41"/>
                    <a:pt x="62" y="41"/>
                    <a:pt x="62" y="41"/>
                  </a:cubicBezTo>
                  <a:cubicBezTo>
                    <a:pt x="62" y="41"/>
                    <a:pt x="63" y="41"/>
                    <a:pt x="62" y="41"/>
                  </a:cubicBezTo>
                  <a:cubicBezTo>
                    <a:pt x="62" y="41"/>
                    <a:pt x="62" y="41"/>
                    <a:pt x="62" y="40"/>
                  </a:cubicBezTo>
                  <a:moveTo>
                    <a:pt x="63" y="40"/>
                  </a:moveTo>
                  <a:cubicBezTo>
                    <a:pt x="63" y="40"/>
                    <a:pt x="62" y="40"/>
                    <a:pt x="62" y="40"/>
                  </a:cubicBezTo>
                  <a:cubicBezTo>
                    <a:pt x="63" y="40"/>
                    <a:pt x="64" y="39"/>
                    <a:pt x="63" y="40"/>
                  </a:cubicBezTo>
                  <a:moveTo>
                    <a:pt x="40" y="70"/>
                  </a:moveTo>
                  <a:cubicBezTo>
                    <a:pt x="40" y="70"/>
                    <a:pt x="41" y="71"/>
                    <a:pt x="41" y="71"/>
                  </a:cubicBezTo>
                  <a:cubicBezTo>
                    <a:pt x="41" y="72"/>
                    <a:pt x="41" y="72"/>
                    <a:pt x="40" y="71"/>
                  </a:cubicBezTo>
                  <a:cubicBezTo>
                    <a:pt x="40" y="72"/>
                    <a:pt x="40" y="73"/>
                    <a:pt x="40" y="72"/>
                  </a:cubicBezTo>
                  <a:cubicBezTo>
                    <a:pt x="39" y="71"/>
                    <a:pt x="40" y="72"/>
                    <a:pt x="40" y="72"/>
                  </a:cubicBezTo>
                  <a:cubicBezTo>
                    <a:pt x="40" y="72"/>
                    <a:pt x="40" y="71"/>
                    <a:pt x="40" y="70"/>
                  </a:cubicBezTo>
                  <a:moveTo>
                    <a:pt x="60" y="39"/>
                  </a:moveTo>
                  <a:cubicBezTo>
                    <a:pt x="60" y="39"/>
                    <a:pt x="61" y="38"/>
                    <a:pt x="61" y="38"/>
                  </a:cubicBezTo>
                  <a:cubicBezTo>
                    <a:pt x="60" y="39"/>
                    <a:pt x="61" y="39"/>
                    <a:pt x="60" y="39"/>
                  </a:cubicBezTo>
                  <a:moveTo>
                    <a:pt x="62" y="38"/>
                  </a:moveTo>
                  <a:cubicBezTo>
                    <a:pt x="62" y="38"/>
                    <a:pt x="62" y="38"/>
                    <a:pt x="62" y="38"/>
                  </a:cubicBezTo>
                  <a:cubicBezTo>
                    <a:pt x="63" y="37"/>
                    <a:pt x="63" y="38"/>
                    <a:pt x="62" y="38"/>
                  </a:cubicBezTo>
                  <a:moveTo>
                    <a:pt x="39" y="67"/>
                  </a:moveTo>
                  <a:cubicBezTo>
                    <a:pt x="39" y="67"/>
                    <a:pt x="39" y="67"/>
                    <a:pt x="39" y="67"/>
                  </a:cubicBezTo>
                  <a:cubicBezTo>
                    <a:pt x="39" y="66"/>
                    <a:pt x="39" y="66"/>
                    <a:pt x="39" y="66"/>
                  </a:cubicBezTo>
                  <a:cubicBezTo>
                    <a:pt x="39" y="66"/>
                    <a:pt x="39" y="66"/>
                    <a:pt x="39" y="66"/>
                  </a:cubicBezTo>
                  <a:cubicBezTo>
                    <a:pt x="39" y="66"/>
                    <a:pt x="39" y="66"/>
                    <a:pt x="39" y="67"/>
                  </a:cubicBezTo>
                  <a:moveTo>
                    <a:pt x="62" y="42"/>
                  </a:moveTo>
                  <a:cubicBezTo>
                    <a:pt x="61" y="43"/>
                    <a:pt x="61" y="42"/>
                    <a:pt x="60" y="43"/>
                  </a:cubicBezTo>
                  <a:cubicBezTo>
                    <a:pt x="60" y="42"/>
                    <a:pt x="59" y="42"/>
                    <a:pt x="60" y="42"/>
                  </a:cubicBezTo>
                  <a:cubicBezTo>
                    <a:pt x="61" y="41"/>
                    <a:pt x="60" y="42"/>
                    <a:pt x="61" y="42"/>
                  </a:cubicBezTo>
                  <a:cubicBezTo>
                    <a:pt x="61" y="42"/>
                    <a:pt x="62" y="42"/>
                    <a:pt x="62" y="42"/>
                  </a:cubicBezTo>
                  <a:moveTo>
                    <a:pt x="52" y="55"/>
                  </a:moveTo>
                  <a:cubicBezTo>
                    <a:pt x="50" y="54"/>
                    <a:pt x="51" y="54"/>
                    <a:pt x="51" y="54"/>
                  </a:cubicBezTo>
                  <a:cubicBezTo>
                    <a:pt x="52" y="55"/>
                    <a:pt x="51" y="54"/>
                    <a:pt x="51" y="55"/>
                  </a:cubicBezTo>
                  <a:cubicBezTo>
                    <a:pt x="51" y="55"/>
                    <a:pt x="52" y="55"/>
                    <a:pt x="52" y="55"/>
                  </a:cubicBezTo>
                  <a:moveTo>
                    <a:pt x="35" y="71"/>
                  </a:moveTo>
                  <a:cubicBezTo>
                    <a:pt x="35" y="71"/>
                    <a:pt x="34" y="70"/>
                    <a:pt x="35" y="70"/>
                  </a:cubicBezTo>
                  <a:cubicBezTo>
                    <a:pt x="34" y="70"/>
                    <a:pt x="34" y="70"/>
                    <a:pt x="34" y="69"/>
                  </a:cubicBezTo>
                  <a:cubicBezTo>
                    <a:pt x="34" y="69"/>
                    <a:pt x="34" y="69"/>
                    <a:pt x="35" y="70"/>
                  </a:cubicBezTo>
                  <a:cubicBezTo>
                    <a:pt x="35" y="70"/>
                    <a:pt x="35" y="69"/>
                    <a:pt x="35" y="70"/>
                  </a:cubicBezTo>
                  <a:cubicBezTo>
                    <a:pt x="35" y="70"/>
                    <a:pt x="35" y="70"/>
                    <a:pt x="35" y="70"/>
                  </a:cubicBezTo>
                  <a:cubicBezTo>
                    <a:pt x="34" y="70"/>
                    <a:pt x="35" y="71"/>
                    <a:pt x="35" y="71"/>
                  </a:cubicBezTo>
                  <a:cubicBezTo>
                    <a:pt x="35" y="71"/>
                    <a:pt x="35" y="71"/>
                    <a:pt x="35" y="72"/>
                  </a:cubicBezTo>
                  <a:cubicBezTo>
                    <a:pt x="35" y="71"/>
                    <a:pt x="35" y="73"/>
                    <a:pt x="35" y="72"/>
                  </a:cubicBezTo>
                  <a:cubicBezTo>
                    <a:pt x="34" y="72"/>
                    <a:pt x="34" y="72"/>
                    <a:pt x="34" y="71"/>
                  </a:cubicBezTo>
                  <a:cubicBezTo>
                    <a:pt x="34" y="71"/>
                    <a:pt x="35" y="71"/>
                    <a:pt x="35" y="71"/>
                  </a:cubicBezTo>
                  <a:moveTo>
                    <a:pt x="61" y="44"/>
                  </a:moveTo>
                  <a:cubicBezTo>
                    <a:pt x="60" y="44"/>
                    <a:pt x="60" y="44"/>
                    <a:pt x="61" y="43"/>
                  </a:cubicBezTo>
                  <a:cubicBezTo>
                    <a:pt x="61" y="43"/>
                    <a:pt x="60" y="44"/>
                    <a:pt x="60" y="44"/>
                  </a:cubicBezTo>
                  <a:cubicBezTo>
                    <a:pt x="61" y="43"/>
                    <a:pt x="60" y="44"/>
                    <a:pt x="60" y="43"/>
                  </a:cubicBezTo>
                  <a:cubicBezTo>
                    <a:pt x="59" y="43"/>
                    <a:pt x="59" y="43"/>
                    <a:pt x="60" y="43"/>
                  </a:cubicBezTo>
                  <a:cubicBezTo>
                    <a:pt x="60" y="43"/>
                    <a:pt x="61" y="43"/>
                    <a:pt x="61" y="43"/>
                  </a:cubicBezTo>
                  <a:cubicBezTo>
                    <a:pt x="61" y="43"/>
                    <a:pt x="61" y="44"/>
                    <a:pt x="61" y="44"/>
                  </a:cubicBezTo>
                  <a:moveTo>
                    <a:pt x="37" y="26"/>
                  </a:moveTo>
                  <a:cubicBezTo>
                    <a:pt x="36" y="24"/>
                    <a:pt x="37" y="24"/>
                    <a:pt x="37" y="25"/>
                  </a:cubicBezTo>
                  <a:cubicBezTo>
                    <a:pt x="37" y="25"/>
                    <a:pt x="37" y="24"/>
                    <a:pt x="37" y="25"/>
                  </a:cubicBezTo>
                  <a:cubicBezTo>
                    <a:pt x="37" y="25"/>
                    <a:pt x="37" y="26"/>
                    <a:pt x="37" y="26"/>
                  </a:cubicBezTo>
                  <a:cubicBezTo>
                    <a:pt x="37" y="26"/>
                    <a:pt x="37" y="24"/>
                    <a:pt x="38" y="24"/>
                  </a:cubicBezTo>
                  <a:cubicBezTo>
                    <a:pt x="38" y="25"/>
                    <a:pt x="37" y="26"/>
                    <a:pt x="37" y="26"/>
                  </a:cubicBezTo>
                  <a:cubicBezTo>
                    <a:pt x="37" y="26"/>
                    <a:pt x="37" y="26"/>
                    <a:pt x="37" y="26"/>
                  </a:cubicBezTo>
                  <a:moveTo>
                    <a:pt x="44" y="27"/>
                  </a:moveTo>
                  <a:cubicBezTo>
                    <a:pt x="44" y="26"/>
                    <a:pt x="44" y="26"/>
                    <a:pt x="44" y="27"/>
                  </a:cubicBezTo>
                  <a:cubicBezTo>
                    <a:pt x="44" y="27"/>
                    <a:pt x="44" y="26"/>
                    <a:pt x="44" y="27"/>
                  </a:cubicBezTo>
                  <a:cubicBezTo>
                    <a:pt x="44" y="28"/>
                    <a:pt x="44" y="27"/>
                    <a:pt x="44" y="28"/>
                  </a:cubicBezTo>
                  <a:cubicBezTo>
                    <a:pt x="44" y="28"/>
                    <a:pt x="43" y="27"/>
                    <a:pt x="43" y="28"/>
                  </a:cubicBezTo>
                  <a:cubicBezTo>
                    <a:pt x="43" y="29"/>
                    <a:pt x="43" y="28"/>
                    <a:pt x="43" y="27"/>
                  </a:cubicBezTo>
                  <a:cubicBezTo>
                    <a:pt x="43" y="27"/>
                    <a:pt x="43" y="27"/>
                    <a:pt x="43" y="27"/>
                  </a:cubicBezTo>
                  <a:cubicBezTo>
                    <a:pt x="43" y="27"/>
                    <a:pt x="43" y="27"/>
                    <a:pt x="43" y="27"/>
                  </a:cubicBezTo>
                  <a:cubicBezTo>
                    <a:pt x="44" y="26"/>
                    <a:pt x="44" y="27"/>
                    <a:pt x="44" y="27"/>
                  </a:cubicBezTo>
                  <a:moveTo>
                    <a:pt x="42" y="22"/>
                  </a:moveTo>
                  <a:cubicBezTo>
                    <a:pt x="43" y="22"/>
                    <a:pt x="43" y="22"/>
                    <a:pt x="44" y="22"/>
                  </a:cubicBezTo>
                  <a:cubicBezTo>
                    <a:pt x="44" y="23"/>
                    <a:pt x="44" y="23"/>
                    <a:pt x="44" y="24"/>
                  </a:cubicBezTo>
                  <a:cubicBezTo>
                    <a:pt x="43" y="25"/>
                    <a:pt x="44" y="23"/>
                    <a:pt x="43" y="23"/>
                  </a:cubicBezTo>
                  <a:cubicBezTo>
                    <a:pt x="43" y="23"/>
                    <a:pt x="43" y="23"/>
                    <a:pt x="43" y="24"/>
                  </a:cubicBezTo>
                  <a:cubicBezTo>
                    <a:pt x="43" y="24"/>
                    <a:pt x="43" y="24"/>
                    <a:pt x="43" y="24"/>
                  </a:cubicBezTo>
                  <a:cubicBezTo>
                    <a:pt x="43" y="24"/>
                    <a:pt x="43" y="25"/>
                    <a:pt x="43" y="25"/>
                  </a:cubicBezTo>
                  <a:cubicBezTo>
                    <a:pt x="43" y="25"/>
                    <a:pt x="43" y="25"/>
                    <a:pt x="43" y="25"/>
                  </a:cubicBezTo>
                  <a:cubicBezTo>
                    <a:pt x="43" y="25"/>
                    <a:pt x="44" y="26"/>
                    <a:pt x="44" y="26"/>
                  </a:cubicBezTo>
                  <a:cubicBezTo>
                    <a:pt x="44" y="26"/>
                    <a:pt x="43" y="26"/>
                    <a:pt x="43" y="26"/>
                  </a:cubicBezTo>
                  <a:cubicBezTo>
                    <a:pt x="43" y="25"/>
                    <a:pt x="43" y="27"/>
                    <a:pt x="42" y="26"/>
                  </a:cubicBezTo>
                  <a:cubicBezTo>
                    <a:pt x="42" y="25"/>
                    <a:pt x="43" y="25"/>
                    <a:pt x="43" y="25"/>
                  </a:cubicBezTo>
                  <a:cubicBezTo>
                    <a:pt x="43" y="24"/>
                    <a:pt x="43" y="24"/>
                    <a:pt x="43" y="24"/>
                  </a:cubicBezTo>
                  <a:cubicBezTo>
                    <a:pt x="43" y="24"/>
                    <a:pt x="43" y="25"/>
                    <a:pt x="42" y="25"/>
                  </a:cubicBezTo>
                  <a:cubicBezTo>
                    <a:pt x="42" y="25"/>
                    <a:pt x="42" y="25"/>
                    <a:pt x="42" y="26"/>
                  </a:cubicBezTo>
                  <a:cubicBezTo>
                    <a:pt x="42" y="26"/>
                    <a:pt x="42" y="25"/>
                    <a:pt x="42" y="25"/>
                  </a:cubicBezTo>
                  <a:cubicBezTo>
                    <a:pt x="42" y="25"/>
                    <a:pt x="42" y="26"/>
                    <a:pt x="41" y="25"/>
                  </a:cubicBezTo>
                  <a:cubicBezTo>
                    <a:pt x="41" y="24"/>
                    <a:pt x="41" y="24"/>
                    <a:pt x="42" y="24"/>
                  </a:cubicBezTo>
                  <a:cubicBezTo>
                    <a:pt x="42" y="24"/>
                    <a:pt x="42" y="23"/>
                    <a:pt x="42" y="22"/>
                  </a:cubicBezTo>
                  <a:cubicBezTo>
                    <a:pt x="42" y="22"/>
                    <a:pt x="42" y="24"/>
                    <a:pt x="42" y="23"/>
                  </a:cubicBezTo>
                  <a:cubicBezTo>
                    <a:pt x="43" y="23"/>
                    <a:pt x="43" y="22"/>
                    <a:pt x="42" y="22"/>
                  </a:cubicBezTo>
                  <a:moveTo>
                    <a:pt x="38" y="29"/>
                  </a:moveTo>
                  <a:cubicBezTo>
                    <a:pt x="38" y="29"/>
                    <a:pt x="38" y="29"/>
                    <a:pt x="38" y="29"/>
                  </a:cubicBezTo>
                  <a:cubicBezTo>
                    <a:pt x="38" y="29"/>
                    <a:pt x="38" y="29"/>
                    <a:pt x="37" y="29"/>
                  </a:cubicBezTo>
                  <a:cubicBezTo>
                    <a:pt x="37" y="29"/>
                    <a:pt x="37" y="28"/>
                    <a:pt x="37" y="28"/>
                  </a:cubicBezTo>
                  <a:cubicBezTo>
                    <a:pt x="37" y="26"/>
                    <a:pt x="37" y="29"/>
                    <a:pt x="38" y="28"/>
                  </a:cubicBezTo>
                  <a:cubicBezTo>
                    <a:pt x="38" y="28"/>
                    <a:pt x="38" y="29"/>
                    <a:pt x="38" y="29"/>
                  </a:cubicBezTo>
                  <a:moveTo>
                    <a:pt x="39" y="28"/>
                  </a:moveTo>
                  <a:cubicBezTo>
                    <a:pt x="39" y="29"/>
                    <a:pt x="39" y="29"/>
                    <a:pt x="39" y="28"/>
                  </a:cubicBezTo>
                  <a:cubicBezTo>
                    <a:pt x="39" y="29"/>
                    <a:pt x="39" y="29"/>
                    <a:pt x="38" y="29"/>
                  </a:cubicBezTo>
                  <a:cubicBezTo>
                    <a:pt x="39" y="29"/>
                    <a:pt x="38" y="28"/>
                    <a:pt x="38" y="28"/>
                  </a:cubicBezTo>
                  <a:cubicBezTo>
                    <a:pt x="38" y="26"/>
                    <a:pt x="39" y="28"/>
                    <a:pt x="39" y="27"/>
                  </a:cubicBezTo>
                  <a:cubicBezTo>
                    <a:pt x="39" y="28"/>
                    <a:pt x="39" y="28"/>
                    <a:pt x="39" y="28"/>
                  </a:cubicBezTo>
                  <a:moveTo>
                    <a:pt x="46" y="27"/>
                  </a:moveTo>
                  <a:cubicBezTo>
                    <a:pt x="46" y="27"/>
                    <a:pt x="46" y="27"/>
                    <a:pt x="46" y="27"/>
                  </a:cubicBezTo>
                  <a:cubicBezTo>
                    <a:pt x="46" y="26"/>
                    <a:pt x="46" y="25"/>
                    <a:pt x="47" y="25"/>
                  </a:cubicBezTo>
                  <a:cubicBezTo>
                    <a:pt x="47" y="26"/>
                    <a:pt x="46" y="26"/>
                    <a:pt x="46" y="27"/>
                  </a:cubicBezTo>
                  <a:moveTo>
                    <a:pt x="47" y="23"/>
                  </a:moveTo>
                  <a:cubicBezTo>
                    <a:pt x="47" y="23"/>
                    <a:pt x="47" y="22"/>
                    <a:pt x="46" y="22"/>
                  </a:cubicBezTo>
                  <a:cubicBezTo>
                    <a:pt x="46" y="22"/>
                    <a:pt x="46" y="23"/>
                    <a:pt x="46" y="23"/>
                  </a:cubicBezTo>
                  <a:cubicBezTo>
                    <a:pt x="46" y="22"/>
                    <a:pt x="46" y="22"/>
                    <a:pt x="46" y="22"/>
                  </a:cubicBezTo>
                  <a:cubicBezTo>
                    <a:pt x="46" y="22"/>
                    <a:pt x="47" y="21"/>
                    <a:pt x="47" y="23"/>
                  </a:cubicBezTo>
                  <a:moveTo>
                    <a:pt x="46" y="22"/>
                  </a:moveTo>
                  <a:cubicBezTo>
                    <a:pt x="46" y="23"/>
                    <a:pt x="46" y="22"/>
                    <a:pt x="45" y="22"/>
                  </a:cubicBezTo>
                  <a:cubicBezTo>
                    <a:pt x="45" y="24"/>
                    <a:pt x="44" y="22"/>
                    <a:pt x="44" y="23"/>
                  </a:cubicBezTo>
                  <a:cubicBezTo>
                    <a:pt x="44" y="22"/>
                    <a:pt x="45" y="22"/>
                    <a:pt x="45" y="22"/>
                  </a:cubicBezTo>
                  <a:cubicBezTo>
                    <a:pt x="45" y="22"/>
                    <a:pt x="46" y="22"/>
                    <a:pt x="46" y="22"/>
                  </a:cubicBezTo>
                  <a:moveTo>
                    <a:pt x="46" y="24"/>
                  </a:moveTo>
                  <a:cubicBezTo>
                    <a:pt x="46" y="24"/>
                    <a:pt x="46" y="24"/>
                    <a:pt x="46" y="24"/>
                  </a:cubicBezTo>
                  <a:cubicBezTo>
                    <a:pt x="46" y="25"/>
                    <a:pt x="46" y="25"/>
                    <a:pt x="46" y="25"/>
                  </a:cubicBezTo>
                  <a:cubicBezTo>
                    <a:pt x="46" y="25"/>
                    <a:pt x="45" y="25"/>
                    <a:pt x="46" y="26"/>
                  </a:cubicBezTo>
                  <a:cubicBezTo>
                    <a:pt x="46" y="27"/>
                    <a:pt x="45" y="26"/>
                    <a:pt x="45" y="25"/>
                  </a:cubicBezTo>
                  <a:cubicBezTo>
                    <a:pt x="45" y="25"/>
                    <a:pt x="45" y="26"/>
                    <a:pt x="45" y="25"/>
                  </a:cubicBezTo>
                  <a:cubicBezTo>
                    <a:pt x="45" y="25"/>
                    <a:pt x="45" y="25"/>
                    <a:pt x="45" y="25"/>
                  </a:cubicBezTo>
                  <a:cubicBezTo>
                    <a:pt x="45" y="25"/>
                    <a:pt x="45" y="25"/>
                    <a:pt x="45" y="24"/>
                  </a:cubicBezTo>
                  <a:cubicBezTo>
                    <a:pt x="45" y="24"/>
                    <a:pt x="44" y="24"/>
                    <a:pt x="44" y="24"/>
                  </a:cubicBezTo>
                  <a:cubicBezTo>
                    <a:pt x="45" y="24"/>
                    <a:pt x="45" y="24"/>
                    <a:pt x="45" y="24"/>
                  </a:cubicBezTo>
                  <a:cubicBezTo>
                    <a:pt x="45" y="24"/>
                    <a:pt x="45" y="26"/>
                    <a:pt x="46" y="25"/>
                  </a:cubicBezTo>
                  <a:cubicBezTo>
                    <a:pt x="46" y="24"/>
                    <a:pt x="45" y="25"/>
                    <a:pt x="45" y="23"/>
                  </a:cubicBezTo>
                  <a:cubicBezTo>
                    <a:pt x="46" y="23"/>
                    <a:pt x="46" y="24"/>
                    <a:pt x="46" y="24"/>
                  </a:cubicBezTo>
                  <a:moveTo>
                    <a:pt x="37" y="28"/>
                  </a:moveTo>
                  <a:cubicBezTo>
                    <a:pt x="37" y="29"/>
                    <a:pt x="37" y="29"/>
                    <a:pt x="37" y="29"/>
                  </a:cubicBezTo>
                  <a:cubicBezTo>
                    <a:pt x="37" y="29"/>
                    <a:pt x="36" y="29"/>
                    <a:pt x="35" y="29"/>
                  </a:cubicBezTo>
                  <a:cubicBezTo>
                    <a:pt x="35" y="29"/>
                    <a:pt x="35" y="29"/>
                    <a:pt x="35" y="29"/>
                  </a:cubicBezTo>
                  <a:cubicBezTo>
                    <a:pt x="36" y="29"/>
                    <a:pt x="36" y="28"/>
                    <a:pt x="37" y="28"/>
                  </a:cubicBezTo>
                  <a:moveTo>
                    <a:pt x="45" y="28"/>
                  </a:moveTo>
                  <a:cubicBezTo>
                    <a:pt x="45" y="28"/>
                    <a:pt x="45" y="29"/>
                    <a:pt x="45" y="29"/>
                  </a:cubicBezTo>
                  <a:cubicBezTo>
                    <a:pt x="45" y="29"/>
                    <a:pt x="45" y="27"/>
                    <a:pt x="45" y="28"/>
                  </a:cubicBezTo>
                  <a:cubicBezTo>
                    <a:pt x="45" y="27"/>
                    <a:pt x="45" y="27"/>
                    <a:pt x="45" y="26"/>
                  </a:cubicBezTo>
                  <a:cubicBezTo>
                    <a:pt x="45" y="27"/>
                    <a:pt x="45" y="26"/>
                    <a:pt x="46" y="27"/>
                  </a:cubicBezTo>
                  <a:cubicBezTo>
                    <a:pt x="45" y="28"/>
                    <a:pt x="46" y="27"/>
                    <a:pt x="46" y="28"/>
                  </a:cubicBezTo>
                  <a:cubicBezTo>
                    <a:pt x="45" y="29"/>
                    <a:pt x="45" y="27"/>
                    <a:pt x="45" y="28"/>
                  </a:cubicBezTo>
                  <a:moveTo>
                    <a:pt x="45" y="31"/>
                  </a:moveTo>
                  <a:cubicBezTo>
                    <a:pt x="45" y="31"/>
                    <a:pt x="44" y="30"/>
                    <a:pt x="44" y="31"/>
                  </a:cubicBezTo>
                  <a:cubicBezTo>
                    <a:pt x="44" y="31"/>
                    <a:pt x="44" y="32"/>
                    <a:pt x="44" y="31"/>
                  </a:cubicBezTo>
                  <a:cubicBezTo>
                    <a:pt x="44" y="31"/>
                    <a:pt x="44" y="30"/>
                    <a:pt x="45" y="30"/>
                  </a:cubicBezTo>
                  <a:cubicBezTo>
                    <a:pt x="44" y="31"/>
                    <a:pt x="45" y="31"/>
                    <a:pt x="45" y="31"/>
                  </a:cubicBezTo>
                  <a:moveTo>
                    <a:pt x="39" y="26"/>
                  </a:moveTo>
                  <a:cubicBezTo>
                    <a:pt x="39" y="25"/>
                    <a:pt x="39" y="26"/>
                    <a:pt x="39" y="26"/>
                  </a:cubicBezTo>
                  <a:cubicBezTo>
                    <a:pt x="39" y="26"/>
                    <a:pt x="39" y="25"/>
                    <a:pt x="38" y="25"/>
                  </a:cubicBezTo>
                  <a:cubicBezTo>
                    <a:pt x="39" y="24"/>
                    <a:pt x="38" y="24"/>
                    <a:pt x="39" y="23"/>
                  </a:cubicBezTo>
                  <a:cubicBezTo>
                    <a:pt x="39" y="24"/>
                    <a:pt x="39" y="24"/>
                    <a:pt x="39" y="25"/>
                  </a:cubicBezTo>
                  <a:cubicBezTo>
                    <a:pt x="39" y="25"/>
                    <a:pt x="39" y="24"/>
                    <a:pt x="39" y="24"/>
                  </a:cubicBezTo>
                  <a:cubicBezTo>
                    <a:pt x="39" y="23"/>
                    <a:pt x="39" y="24"/>
                    <a:pt x="39" y="24"/>
                  </a:cubicBezTo>
                  <a:cubicBezTo>
                    <a:pt x="39" y="24"/>
                    <a:pt x="39" y="24"/>
                    <a:pt x="39" y="24"/>
                  </a:cubicBezTo>
                  <a:cubicBezTo>
                    <a:pt x="39" y="25"/>
                    <a:pt x="39" y="24"/>
                    <a:pt x="39" y="25"/>
                  </a:cubicBezTo>
                  <a:cubicBezTo>
                    <a:pt x="39" y="25"/>
                    <a:pt x="39" y="24"/>
                    <a:pt x="40" y="25"/>
                  </a:cubicBezTo>
                  <a:cubicBezTo>
                    <a:pt x="40" y="26"/>
                    <a:pt x="40" y="26"/>
                    <a:pt x="40" y="26"/>
                  </a:cubicBezTo>
                  <a:cubicBezTo>
                    <a:pt x="39" y="26"/>
                    <a:pt x="39" y="26"/>
                    <a:pt x="39" y="26"/>
                  </a:cubicBezTo>
                  <a:moveTo>
                    <a:pt x="30" y="30"/>
                  </a:moveTo>
                  <a:cubicBezTo>
                    <a:pt x="30" y="31"/>
                    <a:pt x="29" y="30"/>
                    <a:pt x="29" y="31"/>
                  </a:cubicBezTo>
                  <a:cubicBezTo>
                    <a:pt x="29" y="29"/>
                    <a:pt x="30" y="30"/>
                    <a:pt x="30" y="30"/>
                  </a:cubicBezTo>
                  <a:moveTo>
                    <a:pt x="31" y="23"/>
                  </a:moveTo>
                  <a:cubicBezTo>
                    <a:pt x="31" y="23"/>
                    <a:pt x="31" y="23"/>
                    <a:pt x="30" y="23"/>
                  </a:cubicBezTo>
                  <a:cubicBezTo>
                    <a:pt x="30" y="22"/>
                    <a:pt x="31" y="22"/>
                    <a:pt x="31" y="22"/>
                  </a:cubicBezTo>
                  <a:cubicBezTo>
                    <a:pt x="31" y="22"/>
                    <a:pt x="31" y="22"/>
                    <a:pt x="31" y="21"/>
                  </a:cubicBezTo>
                  <a:cubicBezTo>
                    <a:pt x="31" y="21"/>
                    <a:pt x="30" y="22"/>
                    <a:pt x="30" y="22"/>
                  </a:cubicBezTo>
                  <a:cubicBezTo>
                    <a:pt x="30" y="22"/>
                    <a:pt x="30" y="21"/>
                    <a:pt x="30" y="21"/>
                  </a:cubicBezTo>
                  <a:cubicBezTo>
                    <a:pt x="30" y="22"/>
                    <a:pt x="30" y="22"/>
                    <a:pt x="30" y="23"/>
                  </a:cubicBezTo>
                  <a:cubicBezTo>
                    <a:pt x="30" y="23"/>
                    <a:pt x="30" y="23"/>
                    <a:pt x="30" y="22"/>
                  </a:cubicBezTo>
                  <a:cubicBezTo>
                    <a:pt x="29" y="22"/>
                    <a:pt x="29" y="23"/>
                    <a:pt x="29" y="23"/>
                  </a:cubicBezTo>
                  <a:cubicBezTo>
                    <a:pt x="29" y="23"/>
                    <a:pt x="29" y="21"/>
                    <a:pt x="28" y="22"/>
                  </a:cubicBezTo>
                  <a:cubicBezTo>
                    <a:pt x="28" y="22"/>
                    <a:pt x="29" y="22"/>
                    <a:pt x="29" y="22"/>
                  </a:cubicBezTo>
                  <a:cubicBezTo>
                    <a:pt x="29" y="23"/>
                    <a:pt x="28" y="23"/>
                    <a:pt x="28" y="23"/>
                  </a:cubicBezTo>
                  <a:cubicBezTo>
                    <a:pt x="28" y="22"/>
                    <a:pt x="28" y="22"/>
                    <a:pt x="28" y="22"/>
                  </a:cubicBezTo>
                  <a:cubicBezTo>
                    <a:pt x="28" y="22"/>
                    <a:pt x="28" y="22"/>
                    <a:pt x="28" y="21"/>
                  </a:cubicBezTo>
                  <a:cubicBezTo>
                    <a:pt x="28" y="22"/>
                    <a:pt x="28" y="22"/>
                    <a:pt x="28" y="22"/>
                  </a:cubicBezTo>
                  <a:cubicBezTo>
                    <a:pt x="27" y="21"/>
                    <a:pt x="27" y="22"/>
                    <a:pt x="26" y="22"/>
                  </a:cubicBezTo>
                  <a:cubicBezTo>
                    <a:pt x="27" y="21"/>
                    <a:pt x="27" y="21"/>
                    <a:pt x="27" y="21"/>
                  </a:cubicBezTo>
                  <a:cubicBezTo>
                    <a:pt x="27" y="20"/>
                    <a:pt x="26" y="21"/>
                    <a:pt x="26" y="21"/>
                  </a:cubicBezTo>
                  <a:cubicBezTo>
                    <a:pt x="26" y="20"/>
                    <a:pt x="27" y="19"/>
                    <a:pt x="28" y="19"/>
                  </a:cubicBezTo>
                  <a:cubicBezTo>
                    <a:pt x="28" y="19"/>
                    <a:pt x="28" y="19"/>
                    <a:pt x="28" y="19"/>
                  </a:cubicBezTo>
                  <a:cubicBezTo>
                    <a:pt x="28" y="19"/>
                    <a:pt x="28" y="19"/>
                    <a:pt x="28" y="19"/>
                  </a:cubicBezTo>
                  <a:cubicBezTo>
                    <a:pt x="29" y="19"/>
                    <a:pt x="29" y="19"/>
                    <a:pt x="29" y="19"/>
                  </a:cubicBezTo>
                  <a:cubicBezTo>
                    <a:pt x="29" y="19"/>
                    <a:pt x="29" y="19"/>
                    <a:pt x="29" y="19"/>
                  </a:cubicBezTo>
                  <a:cubicBezTo>
                    <a:pt x="29" y="18"/>
                    <a:pt x="30" y="19"/>
                    <a:pt x="30" y="19"/>
                  </a:cubicBezTo>
                  <a:cubicBezTo>
                    <a:pt x="30" y="19"/>
                    <a:pt x="31" y="18"/>
                    <a:pt x="31" y="18"/>
                  </a:cubicBezTo>
                  <a:cubicBezTo>
                    <a:pt x="32" y="18"/>
                    <a:pt x="32" y="19"/>
                    <a:pt x="33" y="19"/>
                  </a:cubicBezTo>
                  <a:cubicBezTo>
                    <a:pt x="33" y="19"/>
                    <a:pt x="33" y="19"/>
                    <a:pt x="33" y="19"/>
                  </a:cubicBezTo>
                  <a:cubicBezTo>
                    <a:pt x="33" y="19"/>
                    <a:pt x="34" y="20"/>
                    <a:pt x="35" y="18"/>
                  </a:cubicBezTo>
                  <a:cubicBezTo>
                    <a:pt x="35" y="19"/>
                    <a:pt x="35" y="19"/>
                    <a:pt x="35" y="19"/>
                  </a:cubicBezTo>
                  <a:cubicBezTo>
                    <a:pt x="35" y="20"/>
                    <a:pt x="35" y="19"/>
                    <a:pt x="35" y="20"/>
                  </a:cubicBezTo>
                  <a:cubicBezTo>
                    <a:pt x="35" y="20"/>
                    <a:pt x="35" y="19"/>
                    <a:pt x="35" y="19"/>
                  </a:cubicBezTo>
                  <a:cubicBezTo>
                    <a:pt x="36" y="20"/>
                    <a:pt x="37" y="19"/>
                    <a:pt x="38" y="19"/>
                  </a:cubicBezTo>
                  <a:cubicBezTo>
                    <a:pt x="38" y="19"/>
                    <a:pt x="38" y="20"/>
                    <a:pt x="38" y="20"/>
                  </a:cubicBezTo>
                  <a:cubicBezTo>
                    <a:pt x="38" y="20"/>
                    <a:pt x="39" y="20"/>
                    <a:pt x="39" y="21"/>
                  </a:cubicBezTo>
                  <a:cubicBezTo>
                    <a:pt x="39" y="22"/>
                    <a:pt x="38" y="21"/>
                    <a:pt x="38" y="21"/>
                  </a:cubicBezTo>
                  <a:cubicBezTo>
                    <a:pt x="38" y="21"/>
                    <a:pt x="37" y="21"/>
                    <a:pt x="37" y="21"/>
                  </a:cubicBezTo>
                  <a:cubicBezTo>
                    <a:pt x="37" y="21"/>
                    <a:pt x="37" y="22"/>
                    <a:pt x="37" y="22"/>
                  </a:cubicBezTo>
                  <a:cubicBezTo>
                    <a:pt x="37" y="22"/>
                    <a:pt x="37" y="21"/>
                    <a:pt x="37" y="21"/>
                  </a:cubicBezTo>
                  <a:cubicBezTo>
                    <a:pt x="37" y="21"/>
                    <a:pt x="36" y="21"/>
                    <a:pt x="36" y="21"/>
                  </a:cubicBezTo>
                  <a:cubicBezTo>
                    <a:pt x="36" y="21"/>
                    <a:pt x="36" y="21"/>
                    <a:pt x="36" y="22"/>
                  </a:cubicBezTo>
                  <a:cubicBezTo>
                    <a:pt x="35" y="21"/>
                    <a:pt x="36" y="21"/>
                    <a:pt x="35" y="20"/>
                  </a:cubicBezTo>
                  <a:cubicBezTo>
                    <a:pt x="35" y="20"/>
                    <a:pt x="35" y="21"/>
                    <a:pt x="35" y="21"/>
                  </a:cubicBezTo>
                  <a:cubicBezTo>
                    <a:pt x="35" y="22"/>
                    <a:pt x="35" y="22"/>
                    <a:pt x="35" y="22"/>
                  </a:cubicBezTo>
                  <a:cubicBezTo>
                    <a:pt x="34" y="22"/>
                    <a:pt x="34" y="22"/>
                    <a:pt x="33" y="22"/>
                  </a:cubicBezTo>
                  <a:cubicBezTo>
                    <a:pt x="33" y="22"/>
                    <a:pt x="33" y="23"/>
                    <a:pt x="33" y="24"/>
                  </a:cubicBezTo>
                  <a:cubicBezTo>
                    <a:pt x="32" y="24"/>
                    <a:pt x="32" y="23"/>
                    <a:pt x="32" y="24"/>
                  </a:cubicBezTo>
                  <a:cubicBezTo>
                    <a:pt x="31" y="22"/>
                    <a:pt x="31" y="22"/>
                    <a:pt x="31" y="22"/>
                  </a:cubicBezTo>
                  <a:cubicBezTo>
                    <a:pt x="31" y="22"/>
                    <a:pt x="31" y="23"/>
                    <a:pt x="31" y="23"/>
                  </a:cubicBezTo>
                  <a:moveTo>
                    <a:pt x="35" y="22"/>
                  </a:moveTo>
                  <a:cubicBezTo>
                    <a:pt x="34" y="22"/>
                    <a:pt x="34" y="21"/>
                    <a:pt x="34" y="21"/>
                  </a:cubicBezTo>
                  <a:cubicBezTo>
                    <a:pt x="35" y="23"/>
                    <a:pt x="35" y="22"/>
                    <a:pt x="35" y="22"/>
                  </a:cubicBezTo>
                  <a:cubicBezTo>
                    <a:pt x="35" y="21"/>
                    <a:pt x="35" y="20"/>
                    <a:pt x="34" y="20"/>
                  </a:cubicBezTo>
                  <a:cubicBezTo>
                    <a:pt x="34" y="21"/>
                    <a:pt x="35" y="21"/>
                    <a:pt x="35" y="22"/>
                  </a:cubicBezTo>
                  <a:moveTo>
                    <a:pt x="34" y="21"/>
                  </a:moveTo>
                  <a:cubicBezTo>
                    <a:pt x="34" y="21"/>
                    <a:pt x="34" y="21"/>
                    <a:pt x="34" y="20"/>
                  </a:cubicBezTo>
                  <a:cubicBezTo>
                    <a:pt x="34" y="21"/>
                    <a:pt x="34" y="21"/>
                    <a:pt x="34" y="20"/>
                  </a:cubicBezTo>
                  <a:cubicBezTo>
                    <a:pt x="34" y="21"/>
                    <a:pt x="34" y="19"/>
                    <a:pt x="34" y="20"/>
                  </a:cubicBezTo>
                  <a:cubicBezTo>
                    <a:pt x="34" y="21"/>
                    <a:pt x="34" y="20"/>
                    <a:pt x="34" y="21"/>
                  </a:cubicBezTo>
                  <a:moveTo>
                    <a:pt x="33" y="21"/>
                  </a:moveTo>
                  <a:cubicBezTo>
                    <a:pt x="33" y="22"/>
                    <a:pt x="34" y="22"/>
                    <a:pt x="34" y="22"/>
                  </a:cubicBezTo>
                  <a:cubicBezTo>
                    <a:pt x="34" y="21"/>
                    <a:pt x="33" y="21"/>
                    <a:pt x="33" y="21"/>
                  </a:cubicBezTo>
                  <a:cubicBezTo>
                    <a:pt x="33" y="20"/>
                    <a:pt x="33" y="21"/>
                    <a:pt x="33" y="21"/>
                  </a:cubicBezTo>
                  <a:moveTo>
                    <a:pt x="28" y="20"/>
                  </a:moveTo>
                  <a:cubicBezTo>
                    <a:pt x="28" y="20"/>
                    <a:pt x="28" y="20"/>
                    <a:pt x="28" y="19"/>
                  </a:cubicBezTo>
                  <a:cubicBezTo>
                    <a:pt x="28" y="20"/>
                    <a:pt x="28" y="20"/>
                    <a:pt x="28" y="21"/>
                  </a:cubicBezTo>
                  <a:cubicBezTo>
                    <a:pt x="28" y="21"/>
                    <a:pt x="28" y="21"/>
                    <a:pt x="28" y="20"/>
                  </a:cubicBezTo>
                  <a:moveTo>
                    <a:pt x="31" y="20"/>
                  </a:moveTo>
                  <a:cubicBezTo>
                    <a:pt x="32" y="20"/>
                    <a:pt x="33" y="21"/>
                    <a:pt x="32" y="20"/>
                  </a:cubicBezTo>
                  <a:cubicBezTo>
                    <a:pt x="32" y="20"/>
                    <a:pt x="31" y="20"/>
                    <a:pt x="31" y="20"/>
                  </a:cubicBezTo>
                  <a:moveTo>
                    <a:pt x="32" y="22"/>
                  </a:moveTo>
                  <a:cubicBezTo>
                    <a:pt x="32" y="24"/>
                    <a:pt x="33" y="22"/>
                    <a:pt x="33" y="21"/>
                  </a:cubicBezTo>
                  <a:cubicBezTo>
                    <a:pt x="32" y="21"/>
                    <a:pt x="32" y="23"/>
                    <a:pt x="32" y="22"/>
                  </a:cubicBezTo>
                  <a:moveTo>
                    <a:pt x="60" y="39"/>
                  </a:moveTo>
                  <a:cubicBezTo>
                    <a:pt x="60" y="38"/>
                    <a:pt x="59" y="39"/>
                    <a:pt x="59" y="39"/>
                  </a:cubicBezTo>
                  <a:cubicBezTo>
                    <a:pt x="60" y="38"/>
                    <a:pt x="60" y="39"/>
                    <a:pt x="61" y="38"/>
                  </a:cubicBezTo>
                  <a:cubicBezTo>
                    <a:pt x="61" y="38"/>
                    <a:pt x="61" y="38"/>
                    <a:pt x="60" y="39"/>
                  </a:cubicBezTo>
                  <a:moveTo>
                    <a:pt x="21" y="30"/>
                  </a:moveTo>
                  <a:cubicBezTo>
                    <a:pt x="20" y="29"/>
                    <a:pt x="21" y="30"/>
                    <a:pt x="21" y="30"/>
                  </a:cubicBezTo>
                  <a:cubicBezTo>
                    <a:pt x="22" y="30"/>
                    <a:pt x="21" y="30"/>
                    <a:pt x="21" y="30"/>
                  </a:cubicBezTo>
                  <a:moveTo>
                    <a:pt x="36" y="25"/>
                  </a:moveTo>
                  <a:cubicBezTo>
                    <a:pt x="36" y="26"/>
                    <a:pt x="36" y="25"/>
                    <a:pt x="36" y="25"/>
                  </a:cubicBezTo>
                  <a:cubicBezTo>
                    <a:pt x="36" y="24"/>
                    <a:pt x="36" y="25"/>
                    <a:pt x="36" y="24"/>
                  </a:cubicBezTo>
                  <a:cubicBezTo>
                    <a:pt x="37" y="25"/>
                    <a:pt x="36" y="25"/>
                    <a:pt x="36" y="25"/>
                  </a:cubicBezTo>
                  <a:moveTo>
                    <a:pt x="35" y="23"/>
                  </a:moveTo>
                  <a:cubicBezTo>
                    <a:pt x="35" y="22"/>
                    <a:pt x="35" y="22"/>
                    <a:pt x="35" y="22"/>
                  </a:cubicBezTo>
                  <a:cubicBezTo>
                    <a:pt x="36" y="22"/>
                    <a:pt x="36" y="22"/>
                    <a:pt x="36" y="22"/>
                  </a:cubicBezTo>
                  <a:cubicBezTo>
                    <a:pt x="36" y="23"/>
                    <a:pt x="36" y="22"/>
                    <a:pt x="35" y="23"/>
                  </a:cubicBezTo>
                  <a:moveTo>
                    <a:pt x="35" y="29"/>
                  </a:moveTo>
                  <a:cubicBezTo>
                    <a:pt x="34" y="29"/>
                    <a:pt x="34" y="29"/>
                    <a:pt x="34" y="29"/>
                  </a:cubicBezTo>
                  <a:cubicBezTo>
                    <a:pt x="34" y="29"/>
                    <a:pt x="34" y="29"/>
                    <a:pt x="34" y="28"/>
                  </a:cubicBezTo>
                  <a:cubicBezTo>
                    <a:pt x="34" y="28"/>
                    <a:pt x="34" y="28"/>
                    <a:pt x="34" y="28"/>
                  </a:cubicBezTo>
                  <a:cubicBezTo>
                    <a:pt x="34" y="29"/>
                    <a:pt x="34" y="29"/>
                    <a:pt x="34" y="29"/>
                  </a:cubicBezTo>
                  <a:cubicBezTo>
                    <a:pt x="34" y="30"/>
                    <a:pt x="34" y="29"/>
                    <a:pt x="34" y="29"/>
                  </a:cubicBezTo>
                  <a:cubicBezTo>
                    <a:pt x="34" y="29"/>
                    <a:pt x="34" y="29"/>
                    <a:pt x="34" y="30"/>
                  </a:cubicBezTo>
                  <a:cubicBezTo>
                    <a:pt x="34" y="29"/>
                    <a:pt x="33" y="29"/>
                    <a:pt x="33" y="30"/>
                  </a:cubicBezTo>
                  <a:cubicBezTo>
                    <a:pt x="33" y="29"/>
                    <a:pt x="33" y="29"/>
                    <a:pt x="33" y="28"/>
                  </a:cubicBezTo>
                  <a:cubicBezTo>
                    <a:pt x="33" y="28"/>
                    <a:pt x="33" y="29"/>
                    <a:pt x="33" y="29"/>
                  </a:cubicBezTo>
                  <a:cubicBezTo>
                    <a:pt x="34" y="29"/>
                    <a:pt x="33" y="28"/>
                    <a:pt x="33" y="28"/>
                  </a:cubicBezTo>
                  <a:cubicBezTo>
                    <a:pt x="34" y="28"/>
                    <a:pt x="34" y="28"/>
                    <a:pt x="34" y="28"/>
                  </a:cubicBezTo>
                  <a:cubicBezTo>
                    <a:pt x="34" y="29"/>
                    <a:pt x="34" y="28"/>
                    <a:pt x="35" y="29"/>
                  </a:cubicBezTo>
                  <a:moveTo>
                    <a:pt x="33" y="71"/>
                  </a:moveTo>
                  <a:cubicBezTo>
                    <a:pt x="33" y="70"/>
                    <a:pt x="33" y="70"/>
                    <a:pt x="33" y="70"/>
                  </a:cubicBezTo>
                  <a:cubicBezTo>
                    <a:pt x="33" y="71"/>
                    <a:pt x="33" y="71"/>
                    <a:pt x="33" y="71"/>
                  </a:cubicBezTo>
                  <a:moveTo>
                    <a:pt x="35" y="27"/>
                  </a:moveTo>
                  <a:cubicBezTo>
                    <a:pt x="34" y="27"/>
                    <a:pt x="34" y="25"/>
                    <a:pt x="34" y="27"/>
                  </a:cubicBezTo>
                  <a:cubicBezTo>
                    <a:pt x="34" y="27"/>
                    <a:pt x="33" y="26"/>
                    <a:pt x="33" y="26"/>
                  </a:cubicBezTo>
                  <a:cubicBezTo>
                    <a:pt x="33" y="26"/>
                    <a:pt x="33" y="28"/>
                    <a:pt x="33" y="27"/>
                  </a:cubicBezTo>
                  <a:cubicBezTo>
                    <a:pt x="33" y="26"/>
                    <a:pt x="33" y="26"/>
                    <a:pt x="33" y="26"/>
                  </a:cubicBezTo>
                  <a:cubicBezTo>
                    <a:pt x="33" y="26"/>
                    <a:pt x="34" y="25"/>
                    <a:pt x="35" y="27"/>
                  </a:cubicBezTo>
                  <a:moveTo>
                    <a:pt x="35" y="26"/>
                  </a:moveTo>
                  <a:cubicBezTo>
                    <a:pt x="34" y="24"/>
                    <a:pt x="35" y="26"/>
                    <a:pt x="36" y="25"/>
                  </a:cubicBezTo>
                  <a:cubicBezTo>
                    <a:pt x="36" y="26"/>
                    <a:pt x="36" y="25"/>
                    <a:pt x="36" y="26"/>
                  </a:cubicBezTo>
                  <a:cubicBezTo>
                    <a:pt x="36" y="27"/>
                    <a:pt x="35" y="25"/>
                    <a:pt x="35" y="26"/>
                  </a:cubicBezTo>
                  <a:moveTo>
                    <a:pt x="33" y="24"/>
                  </a:moveTo>
                  <a:cubicBezTo>
                    <a:pt x="33" y="24"/>
                    <a:pt x="33" y="24"/>
                    <a:pt x="33" y="24"/>
                  </a:cubicBezTo>
                  <a:cubicBezTo>
                    <a:pt x="33" y="23"/>
                    <a:pt x="34" y="24"/>
                    <a:pt x="33" y="23"/>
                  </a:cubicBezTo>
                  <a:cubicBezTo>
                    <a:pt x="34" y="23"/>
                    <a:pt x="34" y="24"/>
                    <a:pt x="35" y="23"/>
                  </a:cubicBezTo>
                  <a:cubicBezTo>
                    <a:pt x="35" y="24"/>
                    <a:pt x="34" y="24"/>
                    <a:pt x="33" y="24"/>
                  </a:cubicBezTo>
                  <a:moveTo>
                    <a:pt x="33" y="50"/>
                  </a:moveTo>
                  <a:cubicBezTo>
                    <a:pt x="32" y="48"/>
                    <a:pt x="32" y="47"/>
                    <a:pt x="31" y="46"/>
                  </a:cubicBezTo>
                  <a:cubicBezTo>
                    <a:pt x="31" y="46"/>
                    <a:pt x="31" y="46"/>
                    <a:pt x="31" y="46"/>
                  </a:cubicBezTo>
                  <a:cubicBezTo>
                    <a:pt x="31" y="45"/>
                    <a:pt x="31" y="44"/>
                    <a:pt x="32" y="45"/>
                  </a:cubicBezTo>
                  <a:cubicBezTo>
                    <a:pt x="32" y="45"/>
                    <a:pt x="31" y="44"/>
                    <a:pt x="31" y="44"/>
                  </a:cubicBezTo>
                  <a:cubicBezTo>
                    <a:pt x="32" y="44"/>
                    <a:pt x="32" y="43"/>
                    <a:pt x="33" y="43"/>
                  </a:cubicBezTo>
                  <a:cubicBezTo>
                    <a:pt x="33" y="44"/>
                    <a:pt x="33" y="44"/>
                    <a:pt x="33" y="44"/>
                  </a:cubicBezTo>
                  <a:cubicBezTo>
                    <a:pt x="33" y="45"/>
                    <a:pt x="33" y="44"/>
                    <a:pt x="33" y="44"/>
                  </a:cubicBezTo>
                  <a:cubicBezTo>
                    <a:pt x="34" y="45"/>
                    <a:pt x="34" y="46"/>
                    <a:pt x="34" y="45"/>
                  </a:cubicBezTo>
                  <a:cubicBezTo>
                    <a:pt x="34" y="44"/>
                    <a:pt x="33" y="44"/>
                    <a:pt x="33" y="44"/>
                  </a:cubicBezTo>
                  <a:cubicBezTo>
                    <a:pt x="33" y="43"/>
                    <a:pt x="34" y="44"/>
                    <a:pt x="34" y="43"/>
                  </a:cubicBezTo>
                  <a:cubicBezTo>
                    <a:pt x="34" y="44"/>
                    <a:pt x="34" y="44"/>
                    <a:pt x="34" y="44"/>
                  </a:cubicBezTo>
                  <a:cubicBezTo>
                    <a:pt x="34" y="45"/>
                    <a:pt x="34" y="45"/>
                    <a:pt x="34" y="45"/>
                  </a:cubicBezTo>
                  <a:cubicBezTo>
                    <a:pt x="34" y="44"/>
                    <a:pt x="34" y="44"/>
                    <a:pt x="33" y="43"/>
                  </a:cubicBezTo>
                  <a:cubicBezTo>
                    <a:pt x="34" y="43"/>
                    <a:pt x="34" y="43"/>
                    <a:pt x="34" y="43"/>
                  </a:cubicBezTo>
                  <a:cubicBezTo>
                    <a:pt x="34" y="43"/>
                    <a:pt x="34" y="44"/>
                    <a:pt x="34" y="44"/>
                  </a:cubicBezTo>
                  <a:cubicBezTo>
                    <a:pt x="34" y="43"/>
                    <a:pt x="34" y="44"/>
                    <a:pt x="34" y="43"/>
                  </a:cubicBezTo>
                  <a:cubicBezTo>
                    <a:pt x="34" y="43"/>
                    <a:pt x="34" y="43"/>
                    <a:pt x="34" y="43"/>
                  </a:cubicBezTo>
                  <a:cubicBezTo>
                    <a:pt x="34" y="43"/>
                    <a:pt x="34" y="43"/>
                    <a:pt x="35" y="44"/>
                  </a:cubicBezTo>
                  <a:cubicBezTo>
                    <a:pt x="35" y="43"/>
                    <a:pt x="35" y="44"/>
                    <a:pt x="36" y="44"/>
                  </a:cubicBezTo>
                  <a:cubicBezTo>
                    <a:pt x="35" y="45"/>
                    <a:pt x="35" y="45"/>
                    <a:pt x="36" y="47"/>
                  </a:cubicBezTo>
                  <a:cubicBezTo>
                    <a:pt x="36" y="47"/>
                    <a:pt x="36" y="46"/>
                    <a:pt x="35" y="46"/>
                  </a:cubicBezTo>
                  <a:cubicBezTo>
                    <a:pt x="35" y="46"/>
                    <a:pt x="36" y="47"/>
                    <a:pt x="36" y="47"/>
                  </a:cubicBezTo>
                  <a:cubicBezTo>
                    <a:pt x="36" y="47"/>
                    <a:pt x="36" y="48"/>
                    <a:pt x="36" y="48"/>
                  </a:cubicBezTo>
                  <a:cubicBezTo>
                    <a:pt x="35" y="47"/>
                    <a:pt x="36" y="47"/>
                    <a:pt x="36" y="47"/>
                  </a:cubicBezTo>
                  <a:cubicBezTo>
                    <a:pt x="35" y="46"/>
                    <a:pt x="35" y="47"/>
                    <a:pt x="35" y="47"/>
                  </a:cubicBezTo>
                  <a:cubicBezTo>
                    <a:pt x="35" y="47"/>
                    <a:pt x="35" y="46"/>
                    <a:pt x="35" y="47"/>
                  </a:cubicBezTo>
                  <a:cubicBezTo>
                    <a:pt x="35" y="47"/>
                    <a:pt x="35" y="47"/>
                    <a:pt x="35" y="48"/>
                  </a:cubicBezTo>
                  <a:cubicBezTo>
                    <a:pt x="35" y="48"/>
                    <a:pt x="35" y="48"/>
                    <a:pt x="35" y="48"/>
                  </a:cubicBezTo>
                  <a:cubicBezTo>
                    <a:pt x="35" y="48"/>
                    <a:pt x="35" y="48"/>
                    <a:pt x="36" y="48"/>
                  </a:cubicBezTo>
                  <a:cubicBezTo>
                    <a:pt x="36" y="48"/>
                    <a:pt x="36" y="48"/>
                    <a:pt x="36" y="48"/>
                  </a:cubicBezTo>
                  <a:cubicBezTo>
                    <a:pt x="36" y="48"/>
                    <a:pt x="35" y="49"/>
                    <a:pt x="35" y="49"/>
                  </a:cubicBezTo>
                  <a:cubicBezTo>
                    <a:pt x="35" y="48"/>
                    <a:pt x="34" y="47"/>
                    <a:pt x="34" y="46"/>
                  </a:cubicBezTo>
                  <a:cubicBezTo>
                    <a:pt x="34" y="46"/>
                    <a:pt x="34" y="47"/>
                    <a:pt x="34" y="47"/>
                  </a:cubicBezTo>
                  <a:cubicBezTo>
                    <a:pt x="34" y="47"/>
                    <a:pt x="34" y="47"/>
                    <a:pt x="34" y="48"/>
                  </a:cubicBezTo>
                  <a:cubicBezTo>
                    <a:pt x="34" y="48"/>
                    <a:pt x="34" y="48"/>
                    <a:pt x="34" y="48"/>
                  </a:cubicBezTo>
                  <a:cubicBezTo>
                    <a:pt x="35" y="49"/>
                    <a:pt x="35" y="49"/>
                    <a:pt x="35" y="49"/>
                  </a:cubicBezTo>
                  <a:cubicBezTo>
                    <a:pt x="35" y="50"/>
                    <a:pt x="35" y="50"/>
                    <a:pt x="35" y="50"/>
                  </a:cubicBezTo>
                  <a:cubicBezTo>
                    <a:pt x="35" y="50"/>
                    <a:pt x="35" y="50"/>
                    <a:pt x="35" y="49"/>
                  </a:cubicBezTo>
                  <a:cubicBezTo>
                    <a:pt x="34" y="49"/>
                    <a:pt x="35" y="50"/>
                    <a:pt x="35" y="50"/>
                  </a:cubicBezTo>
                  <a:cubicBezTo>
                    <a:pt x="35" y="50"/>
                    <a:pt x="35" y="50"/>
                    <a:pt x="35" y="50"/>
                  </a:cubicBezTo>
                  <a:cubicBezTo>
                    <a:pt x="35" y="51"/>
                    <a:pt x="35" y="51"/>
                    <a:pt x="35" y="52"/>
                  </a:cubicBezTo>
                  <a:cubicBezTo>
                    <a:pt x="35" y="51"/>
                    <a:pt x="35" y="51"/>
                    <a:pt x="34" y="51"/>
                  </a:cubicBezTo>
                  <a:cubicBezTo>
                    <a:pt x="34" y="51"/>
                    <a:pt x="35" y="52"/>
                    <a:pt x="35" y="52"/>
                  </a:cubicBezTo>
                  <a:cubicBezTo>
                    <a:pt x="35" y="53"/>
                    <a:pt x="35" y="52"/>
                    <a:pt x="35" y="52"/>
                  </a:cubicBezTo>
                  <a:cubicBezTo>
                    <a:pt x="34" y="52"/>
                    <a:pt x="34" y="50"/>
                    <a:pt x="33" y="50"/>
                  </a:cubicBezTo>
                  <a:moveTo>
                    <a:pt x="34" y="46"/>
                  </a:moveTo>
                  <a:cubicBezTo>
                    <a:pt x="35" y="46"/>
                    <a:pt x="35" y="47"/>
                    <a:pt x="35" y="46"/>
                  </a:cubicBezTo>
                  <a:cubicBezTo>
                    <a:pt x="35" y="45"/>
                    <a:pt x="35" y="46"/>
                    <a:pt x="34" y="46"/>
                  </a:cubicBezTo>
                  <a:moveTo>
                    <a:pt x="34" y="46"/>
                  </a:moveTo>
                  <a:cubicBezTo>
                    <a:pt x="34" y="47"/>
                    <a:pt x="34" y="47"/>
                    <a:pt x="35" y="48"/>
                  </a:cubicBezTo>
                  <a:cubicBezTo>
                    <a:pt x="35" y="48"/>
                    <a:pt x="34" y="47"/>
                    <a:pt x="34" y="47"/>
                  </a:cubicBezTo>
                  <a:cubicBezTo>
                    <a:pt x="35" y="47"/>
                    <a:pt x="35" y="47"/>
                    <a:pt x="34" y="46"/>
                  </a:cubicBezTo>
                  <a:cubicBezTo>
                    <a:pt x="34" y="46"/>
                    <a:pt x="35" y="46"/>
                    <a:pt x="34" y="46"/>
                  </a:cubicBezTo>
                  <a:cubicBezTo>
                    <a:pt x="34" y="46"/>
                    <a:pt x="33" y="45"/>
                    <a:pt x="34" y="46"/>
                  </a:cubicBezTo>
                  <a:moveTo>
                    <a:pt x="34" y="48"/>
                  </a:moveTo>
                  <a:cubicBezTo>
                    <a:pt x="34" y="48"/>
                    <a:pt x="34" y="48"/>
                    <a:pt x="34" y="48"/>
                  </a:cubicBezTo>
                  <a:cubicBezTo>
                    <a:pt x="34" y="47"/>
                    <a:pt x="34" y="48"/>
                    <a:pt x="34" y="47"/>
                  </a:cubicBezTo>
                  <a:cubicBezTo>
                    <a:pt x="33" y="46"/>
                    <a:pt x="34" y="47"/>
                    <a:pt x="33" y="47"/>
                  </a:cubicBezTo>
                  <a:cubicBezTo>
                    <a:pt x="34" y="48"/>
                    <a:pt x="33" y="47"/>
                    <a:pt x="34" y="48"/>
                  </a:cubicBezTo>
                  <a:moveTo>
                    <a:pt x="33" y="46"/>
                  </a:moveTo>
                  <a:cubicBezTo>
                    <a:pt x="33" y="46"/>
                    <a:pt x="32" y="46"/>
                    <a:pt x="32" y="46"/>
                  </a:cubicBezTo>
                  <a:cubicBezTo>
                    <a:pt x="33" y="47"/>
                    <a:pt x="33" y="46"/>
                    <a:pt x="33" y="46"/>
                  </a:cubicBezTo>
                  <a:moveTo>
                    <a:pt x="34" y="49"/>
                  </a:moveTo>
                  <a:cubicBezTo>
                    <a:pt x="34" y="49"/>
                    <a:pt x="34" y="48"/>
                    <a:pt x="33" y="48"/>
                  </a:cubicBezTo>
                  <a:cubicBezTo>
                    <a:pt x="33" y="48"/>
                    <a:pt x="33" y="47"/>
                    <a:pt x="33" y="48"/>
                  </a:cubicBezTo>
                  <a:lnTo>
                    <a:pt x="34" y="49"/>
                  </a:lnTo>
                  <a:close/>
                  <a:moveTo>
                    <a:pt x="34" y="49"/>
                  </a:moveTo>
                  <a:cubicBezTo>
                    <a:pt x="34" y="49"/>
                    <a:pt x="33" y="48"/>
                    <a:pt x="33" y="48"/>
                  </a:cubicBezTo>
                  <a:cubicBezTo>
                    <a:pt x="33" y="48"/>
                    <a:pt x="34" y="50"/>
                    <a:pt x="34" y="49"/>
                  </a:cubicBezTo>
                  <a:moveTo>
                    <a:pt x="34" y="51"/>
                  </a:moveTo>
                  <a:cubicBezTo>
                    <a:pt x="34" y="51"/>
                    <a:pt x="34" y="51"/>
                    <a:pt x="34" y="51"/>
                  </a:cubicBezTo>
                  <a:cubicBezTo>
                    <a:pt x="34" y="50"/>
                    <a:pt x="34" y="50"/>
                    <a:pt x="33" y="50"/>
                  </a:cubicBezTo>
                  <a:cubicBezTo>
                    <a:pt x="34" y="51"/>
                    <a:pt x="34" y="50"/>
                    <a:pt x="34" y="51"/>
                  </a:cubicBezTo>
                  <a:moveTo>
                    <a:pt x="57" y="36"/>
                  </a:moveTo>
                  <a:cubicBezTo>
                    <a:pt x="57" y="36"/>
                    <a:pt x="57" y="36"/>
                    <a:pt x="57" y="37"/>
                  </a:cubicBezTo>
                  <a:cubicBezTo>
                    <a:pt x="56" y="37"/>
                    <a:pt x="57" y="36"/>
                    <a:pt x="56" y="36"/>
                  </a:cubicBezTo>
                  <a:cubicBezTo>
                    <a:pt x="57" y="36"/>
                    <a:pt x="57" y="36"/>
                    <a:pt x="57" y="36"/>
                  </a:cubicBezTo>
                  <a:moveTo>
                    <a:pt x="56" y="37"/>
                  </a:moveTo>
                  <a:cubicBezTo>
                    <a:pt x="56" y="37"/>
                    <a:pt x="55" y="38"/>
                    <a:pt x="55" y="37"/>
                  </a:cubicBezTo>
                  <a:cubicBezTo>
                    <a:pt x="56" y="36"/>
                    <a:pt x="55" y="38"/>
                    <a:pt x="56" y="37"/>
                  </a:cubicBezTo>
                  <a:moveTo>
                    <a:pt x="54" y="36"/>
                  </a:moveTo>
                  <a:cubicBezTo>
                    <a:pt x="55" y="36"/>
                    <a:pt x="56" y="35"/>
                    <a:pt x="55" y="36"/>
                  </a:cubicBezTo>
                  <a:cubicBezTo>
                    <a:pt x="55" y="36"/>
                    <a:pt x="56" y="36"/>
                    <a:pt x="56" y="36"/>
                  </a:cubicBezTo>
                  <a:cubicBezTo>
                    <a:pt x="56" y="36"/>
                    <a:pt x="56" y="36"/>
                    <a:pt x="56" y="36"/>
                  </a:cubicBezTo>
                  <a:cubicBezTo>
                    <a:pt x="55" y="36"/>
                    <a:pt x="55" y="36"/>
                    <a:pt x="55" y="36"/>
                  </a:cubicBezTo>
                  <a:cubicBezTo>
                    <a:pt x="54" y="37"/>
                    <a:pt x="56" y="35"/>
                    <a:pt x="54" y="37"/>
                  </a:cubicBezTo>
                  <a:cubicBezTo>
                    <a:pt x="54" y="37"/>
                    <a:pt x="54" y="36"/>
                    <a:pt x="54" y="36"/>
                  </a:cubicBezTo>
                  <a:moveTo>
                    <a:pt x="57" y="36"/>
                  </a:moveTo>
                  <a:cubicBezTo>
                    <a:pt x="57" y="37"/>
                    <a:pt x="58" y="36"/>
                    <a:pt x="58" y="36"/>
                  </a:cubicBezTo>
                  <a:cubicBezTo>
                    <a:pt x="57" y="37"/>
                    <a:pt x="57" y="37"/>
                    <a:pt x="56" y="37"/>
                  </a:cubicBezTo>
                  <a:cubicBezTo>
                    <a:pt x="56" y="37"/>
                    <a:pt x="57" y="36"/>
                    <a:pt x="58" y="36"/>
                  </a:cubicBezTo>
                  <a:cubicBezTo>
                    <a:pt x="58" y="35"/>
                    <a:pt x="57" y="36"/>
                    <a:pt x="57" y="36"/>
                  </a:cubicBezTo>
                  <a:cubicBezTo>
                    <a:pt x="58" y="35"/>
                    <a:pt x="58" y="35"/>
                    <a:pt x="58" y="35"/>
                  </a:cubicBezTo>
                  <a:cubicBezTo>
                    <a:pt x="57" y="36"/>
                    <a:pt x="57" y="36"/>
                    <a:pt x="57" y="36"/>
                  </a:cubicBezTo>
                  <a:moveTo>
                    <a:pt x="57" y="34"/>
                  </a:moveTo>
                  <a:cubicBezTo>
                    <a:pt x="57" y="34"/>
                    <a:pt x="57" y="34"/>
                    <a:pt x="58" y="35"/>
                  </a:cubicBezTo>
                  <a:cubicBezTo>
                    <a:pt x="56" y="36"/>
                    <a:pt x="56" y="36"/>
                    <a:pt x="56" y="36"/>
                  </a:cubicBezTo>
                  <a:cubicBezTo>
                    <a:pt x="56" y="35"/>
                    <a:pt x="56" y="36"/>
                    <a:pt x="57" y="35"/>
                  </a:cubicBezTo>
                  <a:cubicBezTo>
                    <a:pt x="57" y="34"/>
                    <a:pt x="56" y="35"/>
                    <a:pt x="57" y="34"/>
                  </a:cubicBezTo>
                  <a:moveTo>
                    <a:pt x="43" y="30"/>
                  </a:moveTo>
                  <a:cubicBezTo>
                    <a:pt x="43" y="31"/>
                    <a:pt x="43" y="31"/>
                    <a:pt x="43" y="31"/>
                  </a:cubicBezTo>
                  <a:cubicBezTo>
                    <a:pt x="43" y="32"/>
                    <a:pt x="43" y="31"/>
                    <a:pt x="43" y="30"/>
                  </a:cubicBezTo>
                  <a:close/>
                  <a:moveTo>
                    <a:pt x="59" y="36"/>
                  </a:moveTo>
                  <a:cubicBezTo>
                    <a:pt x="58" y="36"/>
                    <a:pt x="59" y="36"/>
                    <a:pt x="58" y="36"/>
                  </a:cubicBezTo>
                  <a:cubicBezTo>
                    <a:pt x="59" y="35"/>
                    <a:pt x="59" y="36"/>
                    <a:pt x="59" y="35"/>
                  </a:cubicBezTo>
                  <a:cubicBezTo>
                    <a:pt x="59" y="35"/>
                    <a:pt x="60" y="35"/>
                    <a:pt x="59" y="36"/>
                  </a:cubicBezTo>
                  <a:moveTo>
                    <a:pt x="57" y="40"/>
                  </a:moveTo>
                  <a:cubicBezTo>
                    <a:pt x="57" y="41"/>
                    <a:pt x="56" y="40"/>
                    <a:pt x="57" y="40"/>
                  </a:cubicBezTo>
                  <a:cubicBezTo>
                    <a:pt x="58" y="39"/>
                    <a:pt x="57" y="40"/>
                    <a:pt x="57" y="40"/>
                  </a:cubicBezTo>
                  <a:cubicBezTo>
                    <a:pt x="57" y="40"/>
                    <a:pt x="58" y="40"/>
                    <a:pt x="57" y="40"/>
                  </a:cubicBezTo>
                  <a:moveTo>
                    <a:pt x="56" y="34"/>
                  </a:moveTo>
                  <a:cubicBezTo>
                    <a:pt x="56" y="34"/>
                    <a:pt x="55" y="36"/>
                    <a:pt x="54" y="35"/>
                  </a:cubicBezTo>
                  <a:cubicBezTo>
                    <a:pt x="55" y="35"/>
                    <a:pt x="55" y="34"/>
                    <a:pt x="56" y="34"/>
                  </a:cubicBezTo>
                  <a:cubicBezTo>
                    <a:pt x="56" y="34"/>
                    <a:pt x="57" y="33"/>
                    <a:pt x="56" y="34"/>
                  </a:cubicBezTo>
                  <a:cubicBezTo>
                    <a:pt x="56" y="34"/>
                    <a:pt x="55" y="35"/>
                    <a:pt x="56" y="34"/>
                  </a:cubicBezTo>
                  <a:moveTo>
                    <a:pt x="56" y="40"/>
                  </a:moveTo>
                  <a:cubicBezTo>
                    <a:pt x="55" y="40"/>
                    <a:pt x="56" y="40"/>
                    <a:pt x="55" y="40"/>
                  </a:cubicBezTo>
                  <a:cubicBezTo>
                    <a:pt x="56" y="39"/>
                    <a:pt x="56" y="39"/>
                    <a:pt x="56" y="40"/>
                  </a:cubicBezTo>
                  <a:moveTo>
                    <a:pt x="58" y="37"/>
                  </a:moveTo>
                  <a:cubicBezTo>
                    <a:pt x="58" y="37"/>
                    <a:pt x="58" y="37"/>
                    <a:pt x="58" y="37"/>
                  </a:cubicBezTo>
                  <a:cubicBezTo>
                    <a:pt x="59" y="37"/>
                    <a:pt x="59" y="37"/>
                    <a:pt x="59" y="36"/>
                  </a:cubicBezTo>
                  <a:cubicBezTo>
                    <a:pt x="59" y="37"/>
                    <a:pt x="59" y="37"/>
                    <a:pt x="58" y="37"/>
                  </a:cubicBezTo>
                  <a:moveTo>
                    <a:pt x="60" y="38"/>
                  </a:moveTo>
                  <a:cubicBezTo>
                    <a:pt x="59" y="38"/>
                    <a:pt x="59" y="39"/>
                    <a:pt x="59" y="39"/>
                  </a:cubicBezTo>
                  <a:cubicBezTo>
                    <a:pt x="58" y="40"/>
                    <a:pt x="59" y="38"/>
                    <a:pt x="58" y="39"/>
                  </a:cubicBezTo>
                  <a:cubicBezTo>
                    <a:pt x="59" y="38"/>
                    <a:pt x="59" y="38"/>
                    <a:pt x="59" y="38"/>
                  </a:cubicBezTo>
                  <a:cubicBezTo>
                    <a:pt x="59" y="38"/>
                    <a:pt x="59" y="38"/>
                    <a:pt x="58" y="39"/>
                  </a:cubicBezTo>
                  <a:cubicBezTo>
                    <a:pt x="58" y="38"/>
                    <a:pt x="58" y="38"/>
                    <a:pt x="58" y="38"/>
                  </a:cubicBezTo>
                  <a:cubicBezTo>
                    <a:pt x="59" y="38"/>
                    <a:pt x="59" y="38"/>
                    <a:pt x="59" y="37"/>
                  </a:cubicBezTo>
                  <a:cubicBezTo>
                    <a:pt x="60" y="37"/>
                    <a:pt x="61" y="37"/>
                    <a:pt x="60" y="37"/>
                  </a:cubicBezTo>
                  <a:cubicBezTo>
                    <a:pt x="60" y="37"/>
                    <a:pt x="61" y="37"/>
                    <a:pt x="61" y="37"/>
                  </a:cubicBezTo>
                  <a:cubicBezTo>
                    <a:pt x="60" y="38"/>
                    <a:pt x="60" y="37"/>
                    <a:pt x="60" y="37"/>
                  </a:cubicBezTo>
                  <a:cubicBezTo>
                    <a:pt x="60" y="38"/>
                    <a:pt x="60" y="38"/>
                    <a:pt x="59" y="38"/>
                  </a:cubicBezTo>
                  <a:cubicBezTo>
                    <a:pt x="60" y="38"/>
                    <a:pt x="61" y="37"/>
                    <a:pt x="61" y="37"/>
                  </a:cubicBezTo>
                  <a:cubicBezTo>
                    <a:pt x="60" y="38"/>
                    <a:pt x="61" y="38"/>
                    <a:pt x="61" y="38"/>
                  </a:cubicBezTo>
                  <a:cubicBezTo>
                    <a:pt x="61" y="38"/>
                    <a:pt x="61" y="38"/>
                    <a:pt x="60" y="38"/>
                  </a:cubicBezTo>
                  <a:cubicBezTo>
                    <a:pt x="60" y="38"/>
                    <a:pt x="60" y="38"/>
                    <a:pt x="60" y="38"/>
                  </a:cubicBezTo>
                  <a:moveTo>
                    <a:pt x="55" y="40"/>
                  </a:moveTo>
                  <a:cubicBezTo>
                    <a:pt x="55" y="39"/>
                    <a:pt x="54" y="40"/>
                    <a:pt x="54" y="40"/>
                  </a:cubicBezTo>
                  <a:cubicBezTo>
                    <a:pt x="54" y="39"/>
                    <a:pt x="54" y="39"/>
                    <a:pt x="54" y="39"/>
                  </a:cubicBezTo>
                  <a:cubicBezTo>
                    <a:pt x="54" y="39"/>
                    <a:pt x="54" y="39"/>
                    <a:pt x="54" y="39"/>
                  </a:cubicBezTo>
                  <a:cubicBezTo>
                    <a:pt x="54" y="39"/>
                    <a:pt x="53" y="39"/>
                    <a:pt x="53" y="39"/>
                  </a:cubicBezTo>
                  <a:cubicBezTo>
                    <a:pt x="54" y="37"/>
                    <a:pt x="54" y="38"/>
                    <a:pt x="54" y="38"/>
                  </a:cubicBezTo>
                  <a:cubicBezTo>
                    <a:pt x="54" y="38"/>
                    <a:pt x="54" y="38"/>
                    <a:pt x="54" y="38"/>
                  </a:cubicBezTo>
                  <a:cubicBezTo>
                    <a:pt x="54" y="38"/>
                    <a:pt x="55" y="38"/>
                    <a:pt x="55" y="38"/>
                  </a:cubicBezTo>
                  <a:cubicBezTo>
                    <a:pt x="55" y="37"/>
                    <a:pt x="55" y="38"/>
                    <a:pt x="54" y="39"/>
                  </a:cubicBezTo>
                  <a:cubicBezTo>
                    <a:pt x="55" y="38"/>
                    <a:pt x="55" y="39"/>
                    <a:pt x="55" y="39"/>
                  </a:cubicBezTo>
                  <a:cubicBezTo>
                    <a:pt x="55" y="39"/>
                    <a:pt x="55" y="39"/>
                    <a:pt x="55" y="40"/>
                  </a:cubicBezTo>
                  <a:moveTo>
                    <a:pt x="42" y="31"/>
                  </a:moveTo>
                  <a:cubicBezTo>
                    <a:pt x="42" y="32"/>
                    <a:pt x="42" y="32"/>
                    <a:pt x="42" y="31"/>
                  </a:cubicBezTo>
                  <a:cubicBezTo>
                    <a:pt x="42" y="30"/>
                    <a:pt x="42" y="32"/>
                    <a:pt x="42" y="31"/>
                  </a:cubicBezTo>
                  <a:moveTo>
                    <a:pt x="41" y="23"/>
                  </a:moveTo>
                  <a:cubicBezTo>
                    <a:pt x="41" y="23"/>
                    <a:pt x="41" y="24"/>
                    <a:pt x="42" y="24"/>
                  </a:cubicBezTo>
                  <a:cubicBezTo>
                    <a:pt x="42" y="25"/>
                    <a:pt x="41" y="23"/>
                    <a:pt x="41" y="23"/>
                  </a:cubicBezTo>
                  <a:cubicBezTo>
                    <a:pt x="41" y="23"/>
                    <a:pt x="41" y="24"/>
                    <a:pt x="40" y="24"/>
                  </a:cubicBezTo>
                  <a:cubicBezTo>
                    <a:pt x="40" y="24"/>
                    <a:pt x="40" y="23"/>
                    <a:pt x="40" y="24"/>
                  </a:cubicBezTo>
                  <a:cubicBezTo>
                    <a:pt x="40" y="23"/>
                    <a:pt x="39" y="23"/>
                    <a:pt x="39" y="23"/>
                  </a:cubicBezTo>
                  <a:cubicBezTo>
                    <a:pt x="39" y="22"/>
                    <a:pt x="40" y="23"/>
                    <a:pt x="40" y="23"/>
                  </a:cubicBezTo>
                  <a:cubicBezTo>
                    <a:pt x="41" y="23"/>
                    <a:pt x="41" y="23"/>
                    <a:pt x="41" y="23"/>
                  </a:cubicBezTo>
                  <a:moveTo>
                    <a:pt x="42" y="29"/>
                  </a:moveTo>
                  <a:cubicBezTo>
                    <a:pt x="42" y="28"/>
                    <a:pt x="42" y="29"/>
                    <a:pt x="42" y="27"/>
                  </a:cubicBezTo>
                  <a:cubicBezTo>
                    <a:pt x="42" y="27"/>
                    <a:pt x="42" y="28"/>
                    <a:pt x="42" y="28"/>
                  </a:cubicBezTo>
                  <a:cubicBezTo>
                    <a:pt x="42" y="28"/>
                    <a:pt x="42" y="29"/>
                    <a:pt x="42" y="29"/>
                  </a:cubicBezTo>
                  <a:moveTo>
                    <a:pt x="42" y="28"/>
                  </a:moveTo>
                  <a:cubicBezTo>
                    <a:pt x="43" y="28"/>
                    <a:pt x="42" y="26"/>
                    <a:pt x="43" y="26"/>
                  </a:cubicBezTo>
                  <a:cubicBezTo>
                    <a:pt x="43" y="27"/>
                    <a:pt x="42" y="28"/>
                    <a:pt x="43" y="28"/>
                  </a:cubicBezTo>
                  <a:cubicBezTo>
                    <a:pt x="43" y="29"/>
                    <a:pt x="42" y="29"/>
                    <a:pt x="42" y="28"/>
                  </a:cubicBezTo>
                  <a:moveTo>
                    <a:pt x="42" y="23"/>
                  </a:moveTo>
                  <a:cubicBezTo>
                    <a:pt x="42" y="23"/>
                    <a:pt x="42" y="22"/>
                    <a:pt x="41" y="23"/>
                  </a:cubicBezTo>
                  <a:cubicBezTo>
                    <a:pt x="41" y="22"/>
                    <a:pt x="42" y="21"/>
                    <a:pt x="42" y="23"/>
                  </a:cubicBezTo>
                  <a:moveTo>
                    <a:pt x="49" y="39"/>
                  </a:moveTo>
                  <a:cubicBezTo>
                    <a:pt x="49" y="39"/>
                    <a:pt x="49" y="39"/>
                    <a:pt x="49" y="39"/>
                  </a:cubicBezTo>
                  <a:cubicBezTo>
                    <a:pt x="50" y="38"/>
                    <a:pt x="49" y="40"/>
                    <a:pt x="50" y="38"/>
                  </a:cubicBezTo>
                  <a:cubicBezTo>
                    <a:pt x="50" y="38"/>
                    <a:pt x="50" y="39"/>
                    <a:pt x="49" y="39"/>
                  </a:cubicBezTo>
                  <a:moveTo>
                    <a:pt x="45" y="38"/>
                  </a:moveTo>
                  <a:cubicBezTo>
                    <a:pt x="45" y="39"/>
                    <a:pt x="44" y="38"/>
                    <a:pt x="44" y="38"/>
                  </a:cubicBezTo>
                  <a:cubicBezTo>
                    <a:pt x="44" y="38"/>
                    <a:pt x="44" y="39"/>
                    <a:pt x="44" y="39"/>
                  </a:cubicBezTo>
                  <a:cubicBezTo>
                    <a:pt x="44" y="38"/>
                    <a:pt x="44" y="38"/>
                    <a:pt x="44" y="38"/>
                  </a:cubicBezTo>
                  <a:cubicBezTo>
                    <a:pt x="44" y="38"/>
                    <a:pt x="44" y="38"/>
                    <a:pt x="44" y="38"/>
                  </a:cubicBezTo>
                  <a:cubicBezTo>
                    <a:pt x="44" y="38"/>
                    <a:pt x="44" y="38"/>
                    <a:pt x="44" y="38"/>
                  </a:cubicBezTo>
                  <a:cubicBezTo>
                    <a:pt x="44" y="38"/>
                    <a:pt x="45" y="37"/>
                    <a:pt x="44" y="38"/>
                  </a:cubicBezTo>
                  <a:cubicBezTo>
                    <a:pt x="45" y="38"/>
                    <a:pt x="45" y="38"/>
                    <a:pt x="45" y="38"/>
                  </a:cubicBezTo>
                  <a:moveTo>
                    <a:pt x="41" y="25"/>
                  </a:moveTo>
                  <a:cubicBezTo>
                    <a:pt x="41" y="24"/>
                    <a:pt x="41" y="24"/>
                    <a:pt x="41" y="24"/>
                  </a:cubicBezTo>
                  <a:cubicBezTo>
                    <a:pt x="41" y="25"/>
                    <a:pt x="41" y="25"/>
                    <a:pt x="41" y="25"/>
                  </a:cubicBezTo>
                  <a:moveTo>
                    <a:pt x="40" y="29"/>
                  </a:moveTo>
                  <a:cubicBezTo>
                    <a:pt x="40" y="29"/>
                    <a:pt x="40" y="29"/>
                    <a:pt x="39" y="28"/>
                  </a:cubicBezTo>
                  <a:cubicBezTo>
                    <a:pt x="40" y="26"/>
                    <a:pt x="40" y="27"/>
                    <a:pt x="41" y="27"/>
                  </a:cubicBezTo>
                  <a:cubicBezTo>
                    <a:pt x="41" y="27"/>
                    <a:pt x="41" y="26"/>
                    <a:pt x="41" y="26"/>
                  </a:cubicBezTo>
                  <a:cubicBezTo>
                    <a:pt x="41" y="27"/>
                    <a:pt x="41" y="26"/>
                    <a:pt x="42" y="26"/>
                  </a:cubicBezTo>
                  <a:cubicBezTo>
                    <a:pt x="42" y="26"/>
                    <a:pt x="42" y="27"/>
                    <a:pt x="42" y="27"/>
                  </a:cubicBezTo>
                  <a:cubicBezTo>
                    <a:pt x="42" y="28"/>
                    <a:pt x="42" y="26"/>
                    <a:pt x="41" y="27"/>
                  </a:cubicBezTo>
                  <a:cubicBezTo>
                    <a:pt x="41" y="28"/>
                    <a:pt x="41" y="29"/>
                    <a:pt x="41" y="29"/>
                  </a:cubicBezTo>
                  <a:cubicBezTo>
                    <a:pt x="41" y="28"/>
                    <a:pt x="41" y="28"/>
                    <a:pt x="41" y="28"/>
                  </a:cubicBezTo>
                  <a:cubicBezTo>
                    <a:pt x="41" y="28"/>
                    <a:pt x="40" y="27"/>
                    <a:pt x="40" y="29"/>
                  </a:cubicBezTo>
                  <a:moveTo>
                    <a:pt x="42" y="36"/>
                  </a:moveTo>
                  <a:cubicBezTo>
                    <a:pt x="42" y="37"/>
                    <a:pt x="41" y="37"/>
                    <a:pt x="41" y="37"/>
                  </a:cubicBezTo>
                  <a:cubicBezTo>
                    <a:pt x="41" y="37"/>
                    <a:pt x="41" y="38"/>
                    <a:pt x="41" y="36"/>
                  </a:cubicBezTo>
                  <a:cubicBezTo>
                    <a:pt x="41" y="36"/>
                    <a:pt x="41" y="36"/>
                    <a:pt x="42" y="36"/>
                  </a:cubicBezTo>
                  <a:moveTo>
                    <a:pt x="34" y="51"/>
                  </a:moveTo>
                  <a:cubicBezTo>
                    <a:pt x="35" y="52"/>
                    <a:pt x="35" y="52"/>
                    <a:pt x="35" y="53"/>
                  </a:cubicBezTo>
                  <a:cubicBezTo>
                    <a:pt x="34" y="53"/>
                    <a:pt x="34" y="52"/>
                    <a:pt x="34" y="51"/>
                  </a:cubicBezTo>
                  <a:moveTo>
                    <a:pt x="82" y="33"/>
                  </a:moveTo>
                  <a:cubicBezTo>
                    <a:pt x="81" y="33"/>
                    <a:pt x="81" y="32"/>
                    <a:pt x="81" y="32"/>
                  </a:cubicBezTo>
                  <a:cubicBezTo>
                    <a:pt x="82" y="32"/>
                    <a:pt x="82" y="32"/>
                    <a:pt x="82" y="33"/>
                  </a:cubicBezTo>
                  <a:moveTo>
                    <a:pt x="80" y="33"/>
                  </a:moveTo>
                  <a:cubicBezTo>
                    <a:pt x="81" y="34"/>
                    <a:pt x="81" y="34"/>
                    <a:pt x="81" y="34"/>
                  </a:cubicBezTo>
                  <a:cubicBezTo>
                    <a:pt x="80" y="34"/>
                    <a:pt x="79" y="33"/>
                    <a:pt x="80" y="33"/>
                  </a:cubicBezTo>
                  <a:moveTo>
                    <a:pt x="83" y="31"/>
                  </a:moveTo>
                  <a:cubicBezTo>
                    <a:pt x="84" y="31"/>
                    <a:pt x="83" y="32"/>
                    <a:pt x="84" y="32"/>
                  </a:cubicBezTo>
                  <a:cubicBezTo>
                    <a:pt x="83" y="32"/>
                    <a:pt x="83" y="32"/>
                    <a:pt x="83" y="31"/>
                  </a:cubicBezTo>
                  <a:moveTo>
                    <a:pt x="83" y="39"/>
                  </a:moveTo>
                  <a:cubicBezTo>
                    <a:pt x="83" y="39"/>
                    <a:pt x="83" y="40"/>
                    <a:pt x="83" y="40"/>
                  </a:cubicBezTo>
                  <a:cubicBezTo>
                    <a:pt x="82" y="40"/>
                    <a:pt x="83" y="40"/>
                    <a:pt x="83" y="39"/>
                  </a:cubicBezTo>
                  <a:moveTo>
                    <a:pt x="85" y="30"/>
                  </a:moveTo>
                  <a:cubicBezTo>
                    <a:pt x="84" y="29"/>
                    <a:pt x="85" y="29"/>
                    <a:pt x="84" y="28"/>
                  </a:cubicBezTo>
                  <a:cubicBezTo>
                    <a:pt x="85" y="28"/>
                    <a:pt x="84" y="28"/>
                    <a:pt x="85" y="27"/>
                  </a:cubicBezTo>
                  <a:cubicBezTo>
                    <a:pt x="85" y="28"/>
                    <a:pt x="86" y="28"/>
                    <a:pt x="85" y="28"/>
                  </a:cubicBezTo>
                  <a:cubicBezTo>
                    <a:pt x="85" y="28"/>
                    <a:pt x="85" y="29"/>
                    <a:pt x="85" y="29"/>
                  </a:cubicBezTo>
                  <a:cubicBezTo>
                    <a:pt x="85" y="29"/>
                    <a:pt x="85" y="29"/>
                    <a:pt x="85" y="29"/>
                  </a:cubicBezTo>
                  <a:cubicBezTo>
                    <a:pt x="86" y="29"/>
                    <a:pt x="86" y="29"/>
                    <a:pt x="86" y="29"/>
                  </a:cubicBezTo>
                  <a:cubicBezTo>
                    <a:pt x="86" y="30"/>
                    <a:pt x="87" y="29"/>
                    <a:pt x="86" y="30"/>
                  </a:cubicBezTo>
                  <a:cubicBezTo>
                    <a:pt x="87" y="30"/>
                    <a:pt x="87" y="30"/>
                    <a:pt x="87" y="30"/>
                  </a:cubicBezTo>
                  <a:cubicBezTo>
                    <a:pt x="88" y="30"/>
                    <a:pt x="87" y="31"/>
                    <a:pt x="87" y="31"/>
                  </a:cubicBezTo>
                  <a:cubicBezTo>
                    <a:pt x="86" y="31"/>
                    <a:pt x="86" y="30"/>
                    <a:pt x="85" y="31"/>
                  </a:cubicBezTo>
                  <a:cubicBezTo>
                    <a:pt x="85" y="31"/>
                    <a:pt x="86" y="30"/>
                    <a:pt x="86" y="30"/>
                  </a:cubicBezTo>
                  <a:cubicBezTo>
                    <a:pt x="86" y="30"/>
                    <a:pt x="86" y="30"/>
                    <a:pt x="85" y="30"/>
                  </a:cubicBezTo>
                  <a:moveTo>
                    <a:pt x="78" y="31"/>
                  </a:moveTo>
                  <a:cubicBezTo>
                    <a:pt x="79" y="30"/>
                    <a:pt x="79" y="31"/>
                    <a:pt x="80" y="32"/>
                  </a:cubicBezTo>
                  <a:cubicBezTo>
                    <a:pt x="78" y="32"/>
                    <a:pt x="79" y="31"/>
                    <a:pt x="78" y="31"/>
                  </a:cubicBezTo>
                  <a:moveTo>
                    <a:pt x="87" y="40"/>
                  </a:moveTo>
                  <a:cubicBezTo>
                    <a:pt x="86" y="40"/>
                    <a:pt x="86" y="41"/>
                    <a:pt x="86" y="41"/>
                  </a:cubicBezTo>
                  <a:cubicBezTo>
                    <a:pt x="86" y="41"/>
                    <a:pt x="87" y="41"/>
                    <a:pt x="87" y="41"/>
                  </a:cubicBezTo>
                  <a:cubicBezTo>
                    <a:pt x="87" y="41"/>
                    <a:pt x="87" y="41"/>
                    <a:pt x="87" y="42"/>
                  </a:cubicBezTo>
                  <a:cubicBezTo>
                    <a:pt x="86" y="42"/>
                    <a:pt x="86" y="42"/>
                    <a:pt x="85" y="42"/>
                  </a:cubicBezTo>
                  <a:cubicBezTo>
                    <a:pt x="86" y="41"/>
                    <a:pt x="86" y="42"/>
                    <a:pt x="87" y="41"/>
                  </a:cubicBezTo>
                  <a:cubicBezTo>
                    <a:pt x="86" y="41"/>
                    <a:pt x="85" y="41"/>
                    <a:pt x="85" y="41"/>
                  </a:cubicBezTo>
                  <a:cubicBezTo>
                    <a:pt x="87" y="40"/>
                    <a:pt x="86" y="40"/>
                    <a:pt x="86" y="40"/>
                  </a:cubicBezTo>
                  <a:cubicBezTo>
                    <a:pt x="87" y="39"/>
                    <a:pt x="88" y="40"/>
                    <a:pt x="88" y="40"/>
                  </a:cubicBezTo>
                  <a:cubicBezTo>
                    <a:pt x="87" y="40"/>
                    <a:pt x="87" y="40"/>
                    <a:pt x="87" y="40"/>
                  </a:cubicBezTo>
                  <a:moveTo>
                    <a:pt x="83" y="29"/>
                  </a:moveTo>
                  <a:cubicBezTo>
                    <a:pt x="82" y="29"/>
                    <a:pt x="82" y="28"/>
                    <a:pt x="82" y="28"/>
                  </a:cubicBezTo>
                  <a:cubicBezTo>
                    <a:pt x="83" y="28"/>
                    <a:pt x="83" y="29"/>
                    <a:pt x="83" y="29"/>
                  </a:cubicBezTo>
                  <a:moveTo>
                    <a:pt x="87" y="28"/>
                  </a:moveTo>
                  <a:cubicBezTo>
                    <a:pt x="88" y="28"/>
                    <a:pt x="87" y="28"/>
                    <a:pt x="88" y="29"/>
                  </a:cubicBezTo>
                  <a:cubicBezTo>
                    <a:pt x="87" y="29"/>
                    <a:pt x="87" y="29"/>
                    <a:pt x="87" y="28"/>
                  </a:cubicBezTo>
                  <a:moveTo>
                    <a:pt x="88" y="42"/>
                  </a:moveTo>
                  <a:cubicBezTo>
                    <a:pt x="89" y="43"/>
                    <a:pt x="89" y="43"/>
                    <a:pt x="89" y="43"/>
                  </a:cubicBezTo>
                  <a:cubicBezTo>
                    <a:pt x="88" y="43"/>
                    <a:pt x="88" y="43"/>
                    <a:pt x="88" y="42"/>
                  </a:cubicBezTo>
                  <a:moveTo>
                    <a:pt x="88" y="46"/>
                  </a:moveTo>
                  <a:cubicBezTo>
                    <a:pt x="88" y="46"/>
                    <a:pt x="88" y="46"/>
                    <a:pt x="88" y="46"/>
                  </a:cubicBezTo>
                  <a:cubicBezTo>
                    <a:pt x="89" y="46"/>
                    <a:pt x="89" y="46"/>
                    <a:pt x="89" y="46"/>
                  </a:cubicBezTo>
                  <a:cubicBezTo>
                    <a:pt x="89" y="46"/>
                    <a:pt x="89" y="46"/>
                    <a:pt x="88" y="46"/>
                  </a:cubicBezTo>
                  <a:moveTo>
                    <a:pt x="78" y="30"/>
                  </a:moveTo>
                  <a:cubicBezTo>
                    <a:pt x="77" y="29"/>
                    <a:pt x="77" y="29"/>
                    <a:pt x="76" y="27"/>
                  </a:cubicBezTo>
                  <a:cubicBezTo>
                    <a:pt x="76" y="27"/>
                    <a:pt x="77" y="28"/>
                    <a:pt x="77" y="28"/>
                  </a:cubicBezTo>
                  <a:cubicBezTo>
                    <a:pt x="77" y="28"/>
                    <a:pt x="78" y="30"/>
                    <a:pt x="79" y="30"/>
                  </a:cubicBezTo>
                  <a:cubicBezTo>
                    <a:pt x="78" y="31"/>
                    <a:pt x="78" y="31"/>
                    <a:pt x="78" y="30"/>
                  </a:cubicBezTo>
                  <a:moveTo>
                    <a:pt x="89" y="51"/>
                  </a:moveTo>
                  <a:cubicBezTo>
                    <a:pt x="89" y="52"/>
                    <a:pt x="88" y="52"/>
                    <a:pt x="87" y="52"/>
                  </a:cubicBezTo>
                  <a:cubicBezTo>
                    <a:pt x="87" y="51"/>
                    <a:pt x="88" y="51"/>
                    <a:pt x="89" y="51"/>
                  </a:cubicBezTo>
                  <a:moveTo>
                    <a:pt x="91" y="58"/>
                  </a:moveTo>
                  <a:cubicBezTo>
                    <a:pt x="91" y="58"/>
                    <a:pt x="91" y="58"/>
                    <a:pt x="90" y="58"/>
                  </a:cubicBezTo>
                  <a:cubicBezTo>
                    <a:pt x="90" y="58"/>
                    <a:pt x="90" y="57"/>
                    <a:pt x="91" y="58"/>
                  </a:cubicBezTo>
                  <a:moveTo>
                    <a:pt x="92" y="52"/>
                  </a:moveTo>
                  <a:cubicBezTo>
                    <a:pt x="92" y="53"/>
                    <a:pt x="92" y="54"/>
                    <a:pt x="91" y="55"/>
                  </a:cubicBezTo>
                  <a:cubicBezTo>
                    <a:pt x="91" y="55"/>
                    <a:pt x="92" y="55"/>
                    <a:pt x="91" y="56"/>
                  </a:cubicBezTo>
                  <a:cubicBezTo>
                    <a:pt x="91" y="56"/>
                    <a:pt x="91" y="56"/>
                    <a:pt x="91" y="56"/>
                  </a:cubicBezTo>
                  <a:cubicBezTo>
                    <a:pt x="90" y="56"/>
                    <a:pt x="91" y="57"/>
                    <a:pt x="91" y="57"/>
                  </a:cubicBezTo>
                  <a:cubicBezTo>
                    <a:pt x="90" y="57"/>
                    <a:pt x="89" y="57"/>
                    <a:pt x="89" y="57"/>
                  </a:cubicBezTo>
                  <a:cubicBezTo>
                    <a:pt x="88" y="57"/>
                    <a:pt x="89" y="56"/>
                    <a:pt x="90" y="56"/>
                  </a:cubicBezTo>
                  <a:cubicBezTo>
                    <a:pt x="89" y="56"/>
                    <a:pt x="88" y="55"/>
                    <a:pt x="88" y="55"/>
                  </a:cubicBezTo>
                  <a:cubicBezTo>
                    <a:pt x="89" y="55"/>
                    <a:pt x="89" y="55"/>
                    <a:pt x="89" y="56"/>
                  </a:cubicBezTo>
                  <a:cubicBezTo>
                    <a:pt x="90" y="56"/>
                    <a:pt x="89" y="55"/>
                    <a:pt x="89" y="55"/>
                  </a:cubicBezTo>
                  <a:cubicBezTo>
                    <a:pt x="89" y="55"/>
                    <a:pt x="89" y="54"/>
                    <a:pt x="89" y="54"/>
                  </a:cubicBezTo>
                  <a:cubicBezTo>
                    <a:pt x="89" y="54"/>
                    <a:pt x="90" y="54"/>
                    <a:pt x="90" y="54"/>
                  </a:cubicBezTo>
                  <a:cubicBezTo>
                    <a:pt x="90" y="54"/>
                    <a:pt x="89" y="54"/>
                    <a:pt x="89" y="54"/>
                  </a:cubicBezTo>
                  <a:cubicBezTo>
                    <a:pt x="89" y="53"/>
                    <a:pt x="90" y="54"/>
                    <a:pt x="90" y="53"/>
                  </a:cubicBezTo>
                  <a:cubicBezTo>
                    <a:pt x="90" y="53"/>
                    <a:pt x="89" y="53"/>
                    <a:pt x="90" y="53"/>
                  </a:cubicBezTo>
                  <a:cubicBezTo>
                    <a:pt x="90" y="53"/>
                    <a:pt x="90" y="53"/>
                    <a:pt x="90" y="53"/>
                  </a:cubicBezTo>
                  <a:cubicBezTo>
                    <a:pt x="91" y="52"/>
                    <a:pt x="92" y="53"/>
                    <a:pt x="92" y="52"/>
                  </a:cubicBezTo>
                  <a:moveTo>
                    <a:pt x="91" y="53"/>
                  </a:moveTo>
                  <a:cubicBezTo>
                    <a:pt x="91" y="53"/>
                    <a:pt x="89" y="54"/>
                    <a:pt x="91" y="54"/>
                  </a:cubicBezTo>
                  <a:cubicBezTo>
                    <a:pt x="91" y="53"/>
                    <a:pt x="92" y="53"/>
                    <a:pt x="91" y="53"/>
                  </a:cubicBezTo>
                  <a:moveTo>
                    <a:pt x="84" y="43"/>
                  </a:moveTo>
                  <a:cubicBezTo>
                    <a:pt x="83" y="43"/>
                    <a:pt x="83" y="42"/>
                    <a:pt x="83" y="42"/>
                  </a:cubicBezTo>
                  <a:cubicBezTo>
                    <a:pt x="84" y="42"/>
                    <a:pt x="83" y="43"/>
                    <a:pt x="84" y="43"/>
                  </a:cubicBezTo>
                  <a:moveTo>
                    <a:pt x="85" y="43"/>
                  </a:moveTo>
                  <a:cubicBezTo>
                    <a:pt x="84" y="43"/>
                    <a:pt x="85" y="42"/>
                    <a:pt x="85" y="41"/>
                  </a:cubicBezTo>
                  <a:cubicBezTo>
                    <a:pt x="85" y="41"/>
                    <a:pt x="85" y="42"/>
                    <a:pt x="85" y="43"/>
                  </a:cubicBezTo>
                  <a:moveTo>
                    <a:pt x="81" y="58"/>
                  </a:moveTo>
                  <a:cubicBezTo>
                    <a:pt x="82" y="59"/>
                    <a:pt x="81" y="59"/>
                    <a:pt x="81" y="59"/>
                  </a:cubicBezTo>
                  <a:cubicBezTo>
                    <a:pt x="80" y="59"/>
                    <a:pt x="81" y="58"/>
                    <a:pt x="81" y="58"/>
                  </a:cubicBezTo>
                  <a:moveTo>
                    <a:pt x="83" y="55"/>
                  </a:moveTo>
                  <a:cubicBezTo>
                    <a:pt x="83" y="55"/>
                    <a:pt x="82" y="56"/>
                    <a:pt x="82" y="56"/>
                  </a:cubicBezTo>
                  <a:cubicBezTo>
                    <a:pt x="82" y="57"/>
                    <a:pt x="81" y="58"/>
                    <a:pt x="81" y="57"/>
                  </a:cubicBezTo>
                  <a:cubicBezTo>
                    <a:pt x="82" y="57"/>
                    <a:pt x="82" y="57"/>
                    <a:pt x="82" y="56"/>
                  </a:cubicBezTo>
                  <a:cubicBezTo>
                    <a:pt x="82" y="56"/>
                    <a:pt x="82" y="55"/>
                    <a:pt x="83" y="55"/>
                  </a:cubicBezTo>
                  <a:moveTo>
                    <a:pt x="52" y="72"/>
                  </a:moveTo>
                  <a:cubicBezTo>
                    <a:pt x="51" y="70"/>
                    <a:pt x="53" y="71"/>
                    <a:pt x="53" y="71"/>
                  </a:cubicBezTo>
                  <a:cubicBezTo>
                    <a:pt x="53" y="71"/>
                    <a:pt x="53" y="72"/>
                    <a:pt x="52" y="71"/>
                  </a:cubicBezTo>
                  <a:cubicBezTo>
                    <a:pt x="52" y="71"/>
                    <a:pt x="52" y="71"/>
                    <a:pt x="52" y="72"/>
                  </a:cubicBezTo>
                  <a:moveTo>
                    <a:pt x="51" y="71"/>
                  </a:moveTo>
                  <a:cubicBezTo>
                    <a:pt x="51" y="71"/>
                    <a:pt x="51" y="71"/>
                    <a:pt x="52" y="71"/>
                  </a:cubicBezTo>
                  <a:cubicBezTo>
                    <a:pt x="52" y="72"/>
                    <a:pt x="51" y="72"/>
                    <a:pt x="51" y="71"/>
                  </a:cubicBezTo>
                  <a:moveTo>
                    <a:pt x="49" y="70"/>
                  </a:moveTo>
                  <a:cubicBezTo>
                    <a:pt x="49" y="70"/>
                    <a:pt x="48" y="69"/>
                    <a:pt x="48" y="68"/>
                  </a:cubicBezTo>
                  <a:cubicBezTo>
                    <a:pt x="48" y="68"/>
                    <a:pt x="49" y="69"/>
                    <a:pt x="49" y="69"/>
                  </a:cubicBezTo>
                  <a:cubicBezTo>
                    <a:pt x="49" y="70"/>
                    <a:pt x="48" y="68"/>
                    <a:pt x="49" y="70"/>
                  </a:cubicBezTo>
                  <a:moveTo>
                    <a:pt x="76" y="27"/>
                  </a:moveTo>
                  <a:cubicBezTo>
                    <a:pt x="75" y="27"/>
                    <a:pt x="74" y="26"/>
                    <a:pt x="74" y="25"/>
                  </a:cubicBezTo>
                  <a:cubicBezTo>
                    <a:pt x="75" y="25"/>
                    <a:pt x="75" y="26"/>
                    <a:pt x="76" y="27"/>
                  </a:cubicBezTo>
                  <a:moveTo>
                    <a:pt x="88" y="57"/>
                  </a:moveTo>
                  <a:cubicBezTo>
                    <a:pt x="91" y="58"/>
                    <a:pt x="90" y="59"/>
                    <a:pt x="89" y="60"/>
                  </a:cubicBezTo>
                  <a:cubicBezTo>
                    <a:pt x="89" y="60"/>
                    <a:pt x="89" y="60"/>
                    <a:pt x="89" y="60"/>
                  </a:cubicBezTo>
                  <a:cubicBezTo>
                    <a:pt x="90" y="60"/>
                    <a:pt x="89" y="60"/>
                    <a:pt x="88" y="61"/>
                  </a:cubicBezTo>
                  <a:cubicBezTo>
                    <a:pt x="88" y="61"/>
                    <a:pt x="89" y="61"/>
                    <a:pt x="89" y="61"/>
                  </a:cubicBezTo>
                  <a:cubicBezTo>
                    <a:pt x="89" y="61"/>
                    <a:pt x="88" y="62"/>
                    <a:pt x="88" y="62"/>
                  </a:cubicBezTo>
                  <a:cubicBezTo>
                    <a:pt x="88" y="62"/>
                    <a:pt x="87" y="63"/>
                    <a:pt x="89" y="63"/>
                  </a:cubicBezTo>
                  <a:cubicBezTo>
                    <a:pt x="87" y="63"/>
                    <a:pt x="88" y="64"/>
                    <a:pt x="87" y="65"/>
                  </a:cubicBezTo>
                  <a:cubicBezTo>
                    <a:pt x="87" y="65"/>
                    <a:pt x="86" y="64"/>
                    <a:pt x="85" y="65"/>
                  </a:cubicBezTo>
                  <a:cubicBezTo>
                    <a:pt x="86" y="65"/>
                    <a:pt x="87" y="64"/>
                    <a:pt x="87" y="65"/>
                  </a:cubicBezTo>
                  <a:cubicBezTo>
                    <a:pt x="87" y="66"/>
                    <a:pt x="87" y="66"/>
                    <a:pt x="87" y="65"/>
                  </a:cubicBezTo>
                  <a:cubicBezTo>
                    <a:pt x="86" y="66"/>
                    <a:pt x="85" y="67"/>
                    <a:pt x="85" y="68"/>
                  </a:cubicBezTo>
                  <a:cubicBezTo>
                    <a:pt x="85" y="68"/>
                    <a:pt x="85" y="68"/>
                    <a:pt x="84" y="68"/>
                  </a:cubicBezTo>
                  <a:cubicBezTo>
                    <a:pt x="85" y="69"/>
                    <a:pt x="85" y="69"/>
                    <a:pt x="84" y="70"/>
                  </a:cubicBezTo>
                  <a:cubicBezTo>
                    <a:pt x="84" y="70"/>
                    <a:pt x="84" y="70"/>
                    <a:pt x="84" y="71"/>
                  </a:cubicBezTo>
                  <a:cubicBezTo>
                    <a:pt x="83" y="71"/>
                    <a:pt x="84" y="70"/>
                    <a:pt x="84" y="70"/>
                  </a:cubicBezTo>
                  <a:cubicBezTo>
                    <a:pt x="83" y="70"/>
                    <a:pt x="83" y="71"/>
                    <a:pt x="83" y="71"/>
                  </a:cubicBezTo>
                  <a:cubicBezTo>
                    <a:pt x="82" y="71"/>
                    <a:pt x="83" y="71"/>
                    <a:pt x="83" y="71"/>
                  </a:cubicBezTo>
                  <a:cubicBezTo>
                    <a:pt x="84" y="72"/>
                    <a:pt x="82" y="71"/>
                    <a:pt x="82" y="71"/>
                  </a:cubicBezTo>
                  <a:cubicBezTo>
                    <a:pt x="82" y="71"/>
                    <a:pt x="82" y="72"/>
                    <a:pt x="82" y="72"/>
                  </a:cubicBezTo>
                  <a:cubicBezTo>
                    <a:pt x="82" y="72"/>
                    <a:pt x="82" y="72"/>
                    <a:pt x="81" y="73"/>
                  </a:cubicBezTo>
                  <a:cubicBezTo>
                    <a:pt x="81" y="73"/>
                    <a:pt x="81" y="73"/>
                    <a:pt x="81" y="73"/>
                  </a:cubicBezTo>
                  <a:cubicBezTo>
                    <a:pt x="80" y="73"/>
                    <a:pt x="81" y="73"/>
                    <a:pt x="81" y="73"/>
                  </a:cubicBezTo>
                  <a:cubicBezTo>
                    <a:pt x="81" y="74"/>
                    <a:pt x="80" y="73"/>
                    <a:pt x="80" y="74"/>
                  </a:cubicBezTo>
                  <a:cubicBezTo>
                    <a:pt x="80" y="74"/>
                    <a:pt x="81" y="74"/>
                    <a:pt x="80" y="74"/>
                  </a:cubicBezTo>
                  <a:cubicBezTo>
                    <a:pt x="80" y="74"/>
                    <a:pt x="79" y="74"/>
                    <a:pt x="79" y="75"/>
                  </a:cubicBezTo>
                  <a:cubicBezTo>
                    <a:pt x="79" y="75"/>
                    <a:pt x="80" y="75"/>
                    <a:pt x="80" y="75"/>
                  </a:cubicBezTo>
                  <a:cubicBezTo>
                    <a:pt x="80" y="75"/>
                    <a:pt x="79" y="75"/>
                    <a:pt x="78" y="76"/>
                  </a:cubicBezTo>
                  <a:cubicBezTo>
                    <a:pt x="78" y="76"/>
                    <a:pt x="78" y="76"/>
                    <a:pt x="78" y="76"/>
                  </a:cubicBezTo>
                  <a:cubicBezTo>
                    <a:pt x="78" y="77"/>
                    <a:pt x="77" y="76"/>
                    <a:pt x="77" y="77"/>
                  </a:cubicBezTo>
                  <a:cubicBezTo>
                    <a:pt x="77" y="77"/>
                    <a:pt x="78" y="77"/>
                    <a:pt x="78" y="77"/>
                  </a:cubicBezTo>
                  <a:cubicBezTo>
                    <a:pt x="78" y="78"/>
                    <a:pt x="77" y="78"/>
                    <a:pt x="77" y="78"/>
                  </a:cubicBezTo>
                  <a:cubicBezTo>
                    <a:pt x="77" y="78"/>
                    <a:pt x="77" y="77"/>
                    <a:pt x="77" y="77"/>
                  </a:cubicBezTo>
                  <a:cubicBezTo>
                    <a:pt x="76" y="77"/>
                    <a:pt x="76" y="76"/>
                    <a:pt x="75" y="76"/>
                  </a:cubicBezTo>
                  <a:cubicBezTo>
                    <a:pt x="75" y="76"/>
                    <a:pt x="75" y="76"/>
                    <a:pt x="75" y="76"/>
                  </a:cubicBezTo>
                  <a:cubicBezTo>
                    <a:pt x="75" y="77"/>
                    <a:pt x="76" y="77"/>
                    <a:pt x="76" y="77"/>
                  </a:cubicBezTo>
                  <a:cubicBezTo>
                    <a:pt x="77" y="78"/>
                    <a:pt x="76" y="77"/>
                    <a:pt x="76" y="78"/>
                  </a:cubicBezTo>
                  <a:cubicBezTo>
                    <a:pt x="76" y="78"/>
                    <a:pt x="76" y="78"/>
                    <a:pt x="76" y="78"/>
                  </a:cubicBezTo>
                  <a:cubicBezTo>
                    <a:pt x="76" y="78"/>
                    <a:pt x="75" y="78"/>
                    <a:pt x="76" y="79"/>
                  </a:cubicBezTo>
                  <a:cubicBezTo>
                    <a:pt x="76" y="79"/>
                    <a:pt x="75" y="79"/>
                    <a:pt x="75" y="79"/>
                  </a:cubicBezTo>
                  <a:cubicBezTo>
                    <a:pt x="75" y="79"/>
                    <a:pt x="75" y="79"/>
                    <a:pt x="75" y="79"/>
                  </a:cubicBezTo>
                  <a:cubicBezTo>
                    <a:pt x="74" y="79"/>
                    <a:pt x="74" y="79"/>
                    <a:pt x="74" y="80"/>
                  </a:cubicBezTo>
                  <a:cubicBezTo>
                    <a:pt x="73" y="80"/>
                    <a:pt x="73" y="80"/>
                    <a:pt x="72" y="80"/>
                  </a:cubicBezTo>
                  <a:cubicBezTo>
                    <a:pt x="73" y="81"/>
                    <a:pt x="73" y="81"/>
                    <a:pt x="73" y="81"/>
                  </a:cubicBezTo>
                  <a:cubicBezTo>
                    <a:pt x="73" y="81"/>
                    <a:pt x="73" y="81"/>
                    <a:pt x="72" y="82"/>
                  </a:cubicBezTo>
                  <a:cubicBezTo>
                    <a:pt x="72" y="82"/>
                    <a:pt x="73" y="82"/>
                    <a:pt x="73" y="83"/>
                  </a:cubicBezTo>
                  <a:cubicBezTo>
                    <a:pt x="72" y="83"/>
                    <a:pt x="73" y="84"/>
                    <a:pt x="73" y="84"/>
                  </a:cubicBezTo>
                  <a:cubicBezTo>
                    <a:pt x="73" y="84"/>
                    <a:pt x="72" y="84"/>
                    <a:pt x="72" y="84"/>
                  </a:cubicBezTo>
                  <a:cubicBezTo>
                    <a:pt x="72" y="85"/>
                    <a:pt x="70" y="86"/>
                    <a:pt x="69" y="87"/>
                  </a:cubicBezTo>
                  <a:cubicBezTo>
                    <a:pt x="68" y="87"/>
                    <a:pt x="68" y="88"/>
                    <a:pt x="68" y="87"/>
                  </a:cubicBezTo>
                  <a:cubicBezTo>
                    <a:pt x="67" y="87"/>
                    <a:pt x="68" y="88"/>
                    <a:pt x="68" y="88"/>
                  </a:cubicBezTo>
                  <a:cubicBezTo>
                    <a:pt x="66" y="88"/>
                    <a:pt x="66" y="89"/>
                    <a:pt x="65" y="89"/>
                  </a:cubicBezTo>
                  <a:cubicBezTo>
                    <a:pt x="65" y="88"/>
                    <a:pt x="66" y="89"/>
                    <a:pt x="66" y="88"/>
                  </a:cubicBezTo>
                  <a:cubicBezTo>
                    <a:pt x="65" y="87"/>
                    <a:pt x="65" y="88"/>
                    <a:pt x="65" y="88"/>
                  </a:cubicBezTo>
                  <a:cubicBezTo>
                    <a:pt x="65" y="88"/>
                    <a:pt x="64" y="88"/>
                    <a:pt x="64" y="88"/>
                  </a:cubicBezTo>
                  <a:cubicBezTo>
                    <a:pt x="64" y="88"/>
                    <a:pt x="64" y="88"/>
                    <a:pt x="64" y="88"/>
                  </a:cubicBezTo>
                  <a:cubicBezTo>
                    <a:pt x="63" y="88"/>
                    <a:pt x="63" y="88"/>
                    <a:pt x="63" y="89"/>
                  </a:cubicBezTo>
                  <a:cubicBezTo>
                    <a:pt x="62" y="90"/>
                    <a:pt x="62" y="91"/>
                    <a:pt x="61" y="90"/>
                  </a:cubicBezTo>
                  <a:cubicBezTo>
                    <a:pt x="61" y="91"/>
                    <a:pt x="59" y="91"/>
                    <a:pt x="58" y="91"/>
                  </a:cubicBezTo>
                  <a:cubicBezTo>
                    <a:pt x="59" y="92"/>
                    <a:pt x="57" y="92"/>
                    <a:pt x="57" y="92"/>
                  </a:cubicBezTo>
                  <a:cubicBezTo>
                    <a:pt x="56" y="92"/>
                    <a:pt x="56" y="93"/>
                    <a:pt x="56" y="93"/>
                  </a:cubicBezTo>
                  <a:cubicBezTo>
                    <a:pt x="55" y="94"/>
                    <a:pt x="54" y="94"/>
                    <a:pt x="54" y="94"/>
                  </a:cubicBezTo>
                  <a:cubicBezTo>
                    <a:pt x="54" y="94"/>
                    <a:pt x="53" y="94"/>
                    <a:pt x="53" y="95"/>
                  </a:cubicBezTo>
                  <a:cubicBezTo>
                    <a:pt x="52" y="94"/>
                    <a:pt x="52" y="95"/>
                    <a:pt x="52" y="95"/>
                  </a:cubicBezTo>
                  <a:cubicBezTo>
                    <a:pt x="52" y="95"/>
                    <a:pt x="52" y="95"/>
                    <a:pt x="52" y="95"/>
                  </a:cubicBezTo>
                  <a:cubicBezTo>
                    <a:pt x="51" y="95"/>
                    <a:pt x="51" y="96"/>
                    <a:pt x="50" y="96"/>
                  </a:cubicBezTo>
                  <a:cubicBezTo>
                    <a:pt x="50" y="97"/>
                    <a:pt x="49" y="96"/>
                    <a:pt x="49" y="96"/>
                  </a:cubicBezTo>
                  <a:cubicBezTo>
                    <a:pt x="49" y="97"/>
                    <a:pt x="49" y="97"/>
                    <a:pt x="49" y="97"/>
                  </a:cubicBezTo>
                  <a:cubicBezTo>
                    <a:pt x="48" y="97"/>
                    <a:pt x="48" y="97"/>
                    <a:pt x="48" y="97"/>
                  </a:cubicBezTo>
                  <a:cubicBezTo>
                    <a:pt x="48" y="97"/>
                    <a:pt x="48" y="98"/>
                    <a:pt x="47" y="98"/>
                  </a:cubicBezTo>
                  <a:cubicBezTo>
                    <a:pt x="47" y="98"/>
                    <a:pt x="47" y="98"/>
                    <a:pt x="47" y="98"/>
                  </a:cubicBezTo>
                  <a:cubicBezTo>
                    <a:pt x="47" y="98"/>
                    <a:pt x="47" y="98"/>
                    <a:pt x="46" y="98"/>
                  </a:cubicBezTo>
                  <a:cubicBezTo>
                    <a:pt x="46" y="98"/>
                    <a:pt x="45" y="97"/>
                    <a:pt x="45" y="97"/>
                  </a:cubicBezTo>
                  <a:cubicBezTo>
                    <a:pt x="44" y="97"/>
                    <a:pt x="45" y="96"/>
                    <a:pt x="44" y="94"/>
                  </a:cubicBezTo>
                  <a:cubicBezTo>
                    <a:pt x="43" y="94"/>
                    <a:pt x="43" y="95"/>
                    <a:pt x="43" y="95"/>
                  </a:cubicBezTo>
                  <a:cubicBezTo>
                    <a:pt x="43" y="95"/>
                    <a:pt x="43" y="95"/>
                    <a:pt x="44" y="96"/>
                  </a:cubicBezTo>
                  <a:cubicBezTo>
                    <a:pt x="43" y="96"/>
                    <a:pt x="43" y="95"/>
                    <a:pt x="43" y="95"/>
                  </a:cubicBezTo>
                  <a:cubicBezTo>
                    <a:pt x="42" y="95"/>
                    <a:pt x="43" y="96"/>
                    <a:pt x="42" y="96"/>
                  </a:cubicBezTo>
                  <a:cubicBezTo>
                    <a:pt x="42" y="95"/>
                    <a:pt x="42" y="95"/>
                    <a:pt x="42" y="95"/>
                  </a:cubicBezTo>
                  <a:cubicBezTo>
                    <a:pt x="41" y="94"/>
                    <a:pt x="42" y="95"/>
                    <a:pt x="41" y="95"/>
                  </a:cubicBezTo>
                  <a:cubicBezTo>
                    <a:pt x="41" y="95"/>
                    <a:pt x="41" y="94"/>
                    <a:pt x="41" y="94"/>
                  </a:cubicBezTo>
                  <a:cubicBezTo>
                    <a:pt x="41" y="94"/>
                    <a:pt x="41" y="95"/>
                    <a:pt x="40" y="94"/>
                  </a:cubicBezTo>
                  <a:cubicBezTo>
                    <a:pt x="40" y="94"/>
                    <a:pt x="40" y="94"/>
                    <a:pt x="40" y="94"/>
                  </a:cubicBezTo>
                  <a:cubicBezTo>
                    <a:pt x="40" y="95"/>
                    <a:pt x="39" y="95"/>
                    <a:pt x="39" y="94"/>
                  </a:cubicBezTo>
                  <a:cubicBezTo>
                    <a:pt x="39" y="95"/>
                    <a:pt x="39" y="95"/>
                    <a:pt x="39" y="95"/>
                  </a:cubicBezTo>
                  <a:cubicBezTo>
                    <a:pt x="39" y="95"/>
                    <a:pt x="39" y="96"/>
                    <a:pt x="39" y="96"/>
                  </a:cubicBezTo>
                  <a:cubicBezTo>
                    <a:pt x="38" y="96"/>
                    <a:pt x="38" y="95"/>
                    <a:pt x="38" y="95"/>
                  </a:cubicBezTo>
                  <a:cubicBezTo>
                    <a:pt x="38" y="95"/>
                    <a:pt x="38" y="95"/>
                    <a:pt x="38" y="95"/>
                  </a:cubicBezTo>
                  <a:cubicBezTo>
                    <a:pt x="38" y="96"/>
                    <a:pt x="38" y="96"/>
                    <a:pt x="39" y="97"/>
                  </a:cubicBezTo>
                  <a:cubicBezTo>
                    <a:pt x="38" y="97"/>
                    <a:pt x="38" y="97"/>
                    <a:pt x="38" y="97"/>
                  </a:cubicBezTo>
                  <a:cubicBezTo>
                    <a:pt x="38" y="96"/>
                    <a:pt x="38" y="97"/>
                    <a:pt x="38" y="97"/>
                  </a:cubicBezTo>
                  <a:cubicBezTo>
                    <a:pt x="38" y="97"/>
                    <a:pt x="37" y="95"/>
                    <a:pt x="37" y="97"/>
                  </a:cubicBezTo>
                  <a:cubicBezTo>
                    <a:pt x="37" y="97"/>
                    <a:pt x="37" y="97"/>
                    <a:pt x="37" y="97"/>
                  </a:cubicBezTo>
                  <a:cubicBezTo>
                    <a:pt x="38" y="97"/>
                    <a:pt x="38" y="98"/>
                    <a:pt x="38" y="98"/>
                  </a:cubicBezTo>
                  <a:cubicBezTo>
                    <a:pt x="38" y="99"/>
                    <a:pt x="38" y="99"/>
                    <a:pt x="38" y="99"/>
                  </a:cubicBezTo>
                  <a:cubicBezTo>
                    <a:pt x="37" y="98"/>
                    <a:pt x="38" y="99"/>
                    <a:pt x="38" y="98"/>
                  </a:cubicBezTo>
                  <a:cubicBezTo>
                    <a:pt x="37" y="97"/>
                    <a:pt x="37" y="98"/>
                    <a:pt x="37" y="99"/>
                  </a:cubicBezTo>
                  <a:cubicBezTo>
                    <a:pt x="36" y="99"/>
                    <a:pt x="36" y="100"/>
                    <a:pt x="36" y="98"/>
                  </a:cubicBezTo>
                  <a:cubicBezTo>
                    <a:pt x="35" y="98"/>
                    <a:pt x="36" y="99"/>
                    <a:pt x="35" y="99"/>
                  </a:cubicBezTo>
                  <a:cubicBezTo>
                    <a:pt x="35" y="99"/>
                    <a:pt x="35" y="99"/>
                    <a:pt x="35" y="99"/>
                  </a:cubicBezTo>
                  <a:cubicBezTo>
                    <a:pt x="35" y="98"/>
                    <a:pt x="34" y="98"/>
                    <a:pt x="34" y="96"/>
                  </a:cubicBezTo>
                  <a:cubicBezTo>
                    <a:pt x="34" y="96"/>
                    <a:pt x="33" y="96"/>
                    <a:pt x="34" y="96"/>
                  </a:cubicBezTo>
                  <a:cubicBezTo>
                    <a:pt x="34" y="97"/>
                    <a:pt x="34" y="97"/>
                    <a:pt x="34" y="97"/>
                  </a:cubicBezTo>
                  <a:cubicBezTo>
                    <a:pt x="34" y="97"/>
                    <a:pt x="35" y="99"/>
                    <a:pt x="35" y="99"/>
                  </a:cubicBezTo>
                  <a:cubicBezTo>
                    <a:pt x="34" y="99"/>
                    <a:pt x="34" y="98"/>
                    <a:pt x="34" y="98"/>
                  </a:cubicBezTo>
                  <a:cubicBezTo>
                    <a:pt x="34" y="98"/>
                    <a:pt x="34" y="99"/>
                    <a:pt x="34" y="98"/>
                  </a:cubicBezTo>
                  <a:cubicBezTo>
                    <a:pt x="33" y="98"/>
                    <a:pt x="34" y="98"/>
                    <a:pt x="34" y="99"/>
                  </a:cubicBezTo>
                  <a:cubicBezTo>
                    <a:pt x="34" y="99"/>
                    <a:pt x="33" y="99"/>
                    <a:pt x="33" y="99"/>
                  </a:cubicBezTo>
                  <a:cubicBezTo>
                    <a:pt x="19" y="105"/>
                    <a:pt x="19" y="105"/>
                    <a:pt x="19" y="105"/>
                  </a:cubicBezTo>
                  <a:cubicBezTo>
                    <a:pt x="15" y="88"/>
                    <a:pt x="15" y="88"/>
                    <a:pt x="15" y="88"/>
                  </a:cubicBezTo>
                  <a:cubicBezTo>
                    <a:pt x="15" y="87"/>
                    <a:pt x="15" y="87"/>
                    <a:pt x="15" y="87"/>
                  </a:cubicBezTo>
                  <a:cubicBezTo>
                    <a:pt x="16" y="87"/>
                    <a:pt x="17" y="87"/>
                    <a:pt x="17" y="87"/>
                  </a:cubicBezTo>
                  <a:cubicBezTo>
                    <a:pt x="17" y="87"/>
                    <a:pt x="17" y="87"/>
                    <a:pt x="16" y="87"/>
                  </a:cubicBezTo>
                  <a:cubicBezTo>
                    <a:pt x="16" y="87"/>
                    <a:pt x="16" y="87"/>
                    <a:pt x="16" y="87"/>
                  </a:cubicBezTo>
                  <a:cubicBezTo>
                    <a:pt x="15" y="87"/>
                    <a:pt x="15" y="87"/>
                    <a:pt x="15" y="87"/>
                  </a:cubicBezTo>
                  <a:cubicBezTo>
                    <a:pt x="14" y="87"/>
                    <a:pt x="15" y="87"/>
                    <a:pt x="15" y="87"/>
                  </a:cubicBezTo>
                  <a:cubicBezTo>
                    <a:pt x="13" y="87"/>
                    <a:pt x="14" y="87"/>
                    <a:pt x="14" y="86"/>
                  </a:cubicBezTo>
                  <a:cubicBezTo>
                    <a:pt x="14" y="86"/>
                    <a:pt x="15" y="86"/>
                    <a:pt x="15" y="86"/>
                  </a:cubicBezTo>
                  <a:cubicBezTo>
                    <a:pt x="14" y="86"/>
                    <a:pt x="16" y="86"/>
                    <a:pt x="16" y="85"/>
                  </a:cubicBezTo>
                  <a:cubicBezTo>
                    <a:pt x="16" y="85"/>
                    <a:pt x="16" y="85"/>
                    <a:pt x="16" y="85"/>
                  </a:cubicBezTo>
                  <a:cubicBezTo>
                    <a:pt x="15" y="86"/>
                    <a:pt x="15" y="86"/>
                    <a:pt x="13" y="86"/>
                  </a:cubicBezTo>
                  <a:cubicBezTo>
                    <a:pt x="14" y="86"/>
                    <a:pt x="14" y="86"/>
                    <a:pt x="15" y="86"/>
                  </a:cubicBezTo>
                  <a:cubicBezTo>
                    <a:pt x="15" y="85"/>
                    <a:pt x="15" y="85"/>
                    <a:pt x="14" y="85"/>
                  </a:cubicBezTo>
                  <a:cubicBezTo>
                    <a:pt x="14" y="85"/>
                    <a:pt x="15" y="85"/>
                    <a:pt x="15" y="85"/>
                  </a:cubicBezTo>
                  <a:cubicBezTo>
                    <a:pt x="15" y="85"/>
                    <a:pt x="15" y="85"/>
                    <a:pt x="15" y="84"/>
                  </a:cubicBezTo>
                  <a:cubicBezTo>
                    <a:pt x="15" y="84"/>
                    <a:pt x="15" y="84"/>
                    <a:pt x="15" y="84"/>
                  </a:cubicBezTo>
                  <a:cubicBezTo>
                    <a:pt x="15" y="84"/>
                    <a:pt x="15" y="84"/>
                    <a:pt x="14" y="84"/>
                  </a:cubicBezTo>
                  <a:cubicBezTo>
                    <a:pt x="14" y="84"/>
                    <a:pt x="14" y="84"/>
                    <a:pt x="14" y="84"/>
                  </a:cubicBezTo>
                  <a:cubicBezTo>
                    <a:pt x="13" y="84"/>
                    <a:pt x="14" y="84"/>
                    <a:pt x="15" y="84"/>
                  </a:cubicBezTo>
                  <a:cubicBezTo>
                    <a:pt x="15" y="83"/>
                    <a:pt x="15" y="83"/>
                    <a:pt x="15" y="83"/>
                  </a:cubicBezTo>
                  <a:cubicBezTo>
                    <a:pt x="14" y="83"/>
                    <a:pt x="15" y="84"/>
                    <a:pt x="13" y="84"/>
                  </a:cubicBezTo>
                  <a:cubicBezTo>
                    <a:pt x="13" y="83"/>
                    <a:pt x="14" y="83"/>
                    <a:pt x="14" y="83"/>
                  </a:cubicBezTo>
                  <a:cubicBezTo>
                    <a:pt x="14" y="83"/>
                    <a:pt x="14" y="83"/>
                    <a:pt x="14" y="83"/>
                  </a:cubicBezTo>
                  <a:cubicBezTo>
                    <a:pt x="13" y="83"/>
                    <a:pt x="13" y="83"/>
                    <a:pt x="13" y="83"/>
                  </a:cubicBezTo>
                  <a:cubicBezTo>
                    <a:pt x="13" y="83"/>
                    <a:pt x="13" y="83"/>
                    <a:pt x="13" y="83"/>
                  </a:cubicBezTo>
                  <a:cubicBezTo>
                    <a:pt x="12" y="84"/>
                    <a:pt x="12" y="83"/>
                    <a:pt x="13" y="83"/>
                  </a:cubicBezTo>
                  <a:cubicBezTo>
                    <a:pt x="13" y="83"/>
                    <a:pt x="14" y="83"/>
                    <a:pt x="14" y="83"/>
                  </a:cubicBezTo>
                  <a:cubicBezTo>
                    <a:pt x="14" y="82"/>
                    <a:pt x="14" y="82"/>
                    <a:pt x="15" y="82"/>
                  </a:cubicBezTo>
                  <a:cubicBezTo>
                    <a:pt x="14" y="81"/>
                    <a:pt x="14" y="82"/>
                    <a:pt x="13" y="82"/>
                  </a:cubicBezTo>
                  <a:cubicBezTo>
                    <a:pt x="12" y="82"/>
                    <a:pt x="15" y="81"/>
                    <a:pt x="14" y="80"/>
                  </a:cubicBezTo>
                  <a:cubicBezTo>
                    <a:pt x="13" y="80"/>
                    <a:pt x="15" y="80"/>
                    <a:pt x="14" y="80"/>
                  </a:cubicBezTo>
                  <a:cubicBezTo>
                    <a:pt x="15" y="80"/>
                    <a:pt x="14" y="80"/>
                    <a:pt x="13" y="80"/>
                  </a:cubicBezTo>
                  <a:cubicBezTo>
                    <a:pt x="14" y="79"/>
                    <a:pt x="13" y="79"/>
                    <a:pt x="14" y="79"/>
                  </a:cubicBezTo>
                  <a:cubicBezTo>
                    <a:pt x="14" y="78"/>
                    <a:pt x="14" y="79"/>
                    <a:pt x="14" y="78"/>
                  </a:cubicBezTo>
                  <a:cubicBezTo>
                    <a:pt x="13" y="78"/>
                    <a:pt x="13" y="78"/>
                    <a:pt x="12" y="78"/>
                  </a:cubicBezTo>
                  <a:cubicBezTo>
                    <a:pt x="12" y="78"/>
                    <a:pt x="12" y="78"/>
                    <a:pt x="12" y="78"/>
                  </a:cubicBezTo>
                  <a:cubicBezTo>
                    <a:pt x="13" y="78"/>
                    <a:pt x="14" y="78"/>
                    <a:pt x="14" y="78"/>
                  </a:cubicBezTo>
                  <a:cubicBezTo>
                    <a:pt x="14" y="78"/>
                    <a:pt x="13" y="78"/>
                    <a:pt x="13" y="78"/>
                  </a:cubicBezTo>
                  <a:cubicBezTo>
                    <a:pt x="13" y="78"/>
                    <a:pt x="12" y="78"/>
                    <a:pt x="12" y="77"/>
                  </a:cubicBezTo>
                  <a:cubicBezTo>
                    <a:pt x="12" y="77"/>
                    <a:pt x="13" y="77"/>
                    <a:pt x="13" y="76"/>
                  </a:cubicBezTo>
                  <a:cubicBezTo>
                    <a:pt x="13" y="76"/>
                    <a:pt x="11" y="76"/>
                    <a:pt x="12" y="76"/>
                  </a:cubicBezTo>
                  <a:cubicBezTo>
                    <a:pt x="12" y="76"/>
                    <a:pt x="12" y="76"/>
                    <a:pt x="13" y="76"/>
                  </a:cubicBezTo>
                  <a:cubicBezTo>
                    <a:pt x="13" y="76"/>
                    <a:pt x="13" y="76"/>
                    <a:pt x="13" y="76"/>
                  </a:cubicBezTo>
                  <a:cubicBezTo>
                    <a:pt x="13" y="75"/>
                    <a:pt x="12" y="76"/>
                    <a:pt x="12" y="75"/>
                  </a:cubicBezTo>
                  <a:cubicBezTo>
                    <a:pt x="12" y="75"/>
                    <a:pt x="12" y="75"/>
                    <a:pt x="12" y="74"/>
                  </a:cubicBezTo>
                  <a:cubicBezTo>
                    <a:pt x="12" y="74"/>
                    <a:pt x="13" y="74"/>
                    <a:pt x="13" y="74"/>
                  </a:cubicBezTo>
                  <a:cubicBezTo>
                    <a:pt x="14" y="74"/>
                    <a:pt x="13" y="74"/>
                    <a:pt x="13" y="74"/>
                  </a:cubicBezTo>
                  <a:cubicBezTo>
                    <a:pt x="14" y="74"/>
                    <a:pt x="14" y="73"/>
                    <a:pt x="15" y="74"/>
                  </a:cubicBezTo>
                  <a:cubicBezTo>
                    <a:pt x="15" y="74"/>
                    <a:pt x="15" y="73"/>
                    <a:pt x="15" y="73"/>
                  </a:cubicBezTo>
                  <a:cubicBezTo>
                    <a:pt x="15" y="73"/>
                    <a:pt x="14" y="73"/>
                    <a:pt x="13" y="73"/>
                  </a:cubicBezTo>
                  <a:cubicBezTo>
                    <a:pt x="13" y="73"/>
                    <a:pt x="12" y="73"/>
                    <a:pt x="12" y="73"/>
                  </a:cubicBezTo>
                  <a:cubicBezTo>
                    <a:pt x="12" y="73"/>
                    <a:pt x="12" y="73"/>
                    <a:pt x="11" y="73"/>
                  </a:cubicBezTo>
                  <a:cubicBezTo>
                    <a:pt x="12" y="72"/>
                    <a:pt x="11" y="72"/>
                    <a:pt x="11" y="71"/>
                  </a:cubicBezTo>
                  <a:cubicBezTo>
                    <a:pt x="11" y="71"/>
                    <a:pt x="11" y="71"/>
                    <a:pt x="11" y="71"/>
                  </a:cubicBezTo>
                  <a:cubicBezTo>
                    <a:pt x="11" y="71"/>
                    <a:pt x="11" y="71"/>
                    <a:pt x="11" y="70"/>
                  </a:cubicBezTo>
                  <a:cubicBezTo>
                    <a:pt x="11" y="70"/>
                    <a:pt x="11" y="70"/>
                    <a:pt x="11" y="70"/>
                  </a:cubicBezTo>
                  <a:cubicBezTo>
                    <a:pt x="12" y="70"/>
                    <a:pt x="11" y="70"/>
                    <a:pt x="11" y="70"/>
                  </a:cubicBezTo>
                  <a:cubicBezTo>
                    <a:pt x="11" y="70"/>
                    <a:pt x="11" y="70"/>
                    <a:pt x="11" y="70"/>
                  </a:cubicBezTo>
                  <a:cubicBezTo>
                    <a:pt x="10" y="70"/>
                    <a:pt x="10" y="70"/>
                    <a:pt x="9" y="70"/>
                  </a:cubicBezTo>
                  <a:cubicBezTo>
                    <a:pt x="9" y="70"/>
                    <a:pt x="11" y="70"/>
                    <a:pt x="10" y="69"/>
                  </a:cubicBezTo>
                  <a:cubicBezTo>
                    <a:pt x="11" y="69"/>
                    <a:pt x="11" y="69"/>
                    <a:pt x="11" y="69"/>
                  </a:cubicBezTo>
                  <a:cubicBezTo>
                    <a:pt x="11" y="69"/>
                    <a:pt x="10" y="69"/>
                    <a:pt x="11" y="69"/>
                  </a:cubicBezTo>
                  <a:cubicBezTo>
                    <a:pt x="11" y="69"/>
                    <a:pt x="10" y="69"/>
                    <a:pt x="10" y="69"/>
                  </a:cubicBezTo>
                  <a:cubicBezTo>
                    <a:pt x="10" y="68"/>
                    <a:pt x="10" y="68"/>
                    <a:pt x="10" y="67"/>
                  </a:cubicBezTo>
                  <a:cubicBezTo>
                    <a:pt x="10" y="67"/>
                    <a:pt x="10" y="68"/>
                    <a:pt x="10" y="68"/>
                  </a:cubicBezTo>
                  <a:cubicBezTo>
                    <a:pt x="11" y="67"/>
                    <a:pt x="9" y="67"/>
                    <a:pt x="9" y="67"/>
                  </a:cubicBezTo>
                  <a:cubicBezTo>
                    <a:pt x="9" y="67"/>
                    <a:pt x="9" y="67"/>
                    <a:pt x="9" y="67"/>
                  </a:cubicBezTo>
                  <a:cubicBezTo>
                    <a:pt x="10" y="67"/>
                    <a:pt x="10" y="67"/>
                    <a:pt x="10" y="67"/>
                  </a:cubicBezTo>
                  <a:cubicBezTo>
                    <a:pt x="10" y="66"/>
                    <a:pt x="10" y="67"/>
                    <a:pt x="10" y="67"/>
                  </a:cubicBezTo>
                  <a:cubicBezTo>
                    <a:pt x="9" y="67"/>
                    <a:pt x="11" y="66"/>
                    <a:pt x="9" y="66"/>
                  </a:cubicBezTo>
                  <a:cubicBezTo>
                    <a:pt x="9" y="65"/>
                    <a:pt x="10" y="65"/>
                    <a:pt x="10" y="65"/>
                  </a:cubicBezTo>
                  <a:cubicBezTo>
                    <a:pt x="9" y="65"/>
                    <a:pt x="9" y="65"/>
                    <a:pt x="9" y="65"/>
                  </a:cubicBezTo>
                  <a:cubicBezTo>
                    <a:pt x="9" y="65"/>
                    <a:pt x="9" y="65"/>
                    <a:pt x="9" y="65"/>
                  </a:cubicBezTo>
                  <a:cubicBezTo>
                    <a:pt x="9" y="65"/>
                    <a:pt x="8" y="65"/>
                    <a:pt x="9" y="65"/>
                  </a:cubicBezTo>
                  <a:cubicBezTo>
                    <a:pt x="8" y="65"/>
                    <a:pt x="9" y="64"/>
                    <a:pt x="9" y="64"/>
                  </a:cubicBezTo>
                  <a:cubicBezTo>
                    <a:pt x="10" y="64"/>
                    <a:pt x="9" y="64"/>
                    <a:pt x="8" y="64"/>
                  </a:cubicBezTo>
                  <a:cubicBezTo>
                    <a:pt x="8" y="64"/>
                    <a:pt x="9" y="63"/>
                    <a:pt x="9" y="63"/>
                  </a:cubicBezTo>
                  <a:cubicBezTo>
                    <a:pt x="9" y="63"/>
                    <a:pt x="8" y="63"/>
                    <a:pt x="8" y="63"/>
                  </a:cubicBezTo>
                  <a:cubicBezTo>
                    <a:pt x="8" y="63"/>
                    <a:pt x="9" y="63"/>
                    <a:pt x="8" y="62"/>
                  </a:cubicBezTo>
                  <a:cubicBezTo>
                    <a:pt x="8" y="62"/>
                    <a:pt x="8" y="62"/>
                    <a:pt x="8" y="62"/>
                  </a:cubicBezTo>
                  <a:cubicBezTo>
                    <a:pt x="8" y="61"/>
                    <a:pt x="8" y="61"/>
                    <a:pt x="8" y="61"/>
                  </a:cubicBezTo>
                  <a:cubicBezTo>
                    <a:pt x="8" y="61"/>
                    <a:pt x="9" y="61"/>
                    <a:pt x="9" y="61"/>
                  </a:cubicBezTo>
                  <a:cubicBezTo>
                    <a:pt x="9" y="61"/>
                    <a:pt x="8" y="61"/>
                    <a:pt x="8" y="61"/>
                  </a:cubicBezTo>
                  <a:cubicBezTo>
                    <a:pt x="8" y="61"/>
                    <a:pt x="9" y="60"/>
                    <a:pt x="8" y="60"/>
                  </a:cubicBezTo>
                  <a:cubicBezTo>
                    <a:pt x="8" y="60"/>
                    <a:pt x="7" y="60"/>
                    <a:pt x="7" y="59"/>
                  </a:cubicBezTo>
                  <a:cubicBezTo>
                    <a:pt x="7" y="59"/>
                    <a:pt x="7" y="59"/>
                    <a:pt x="7" y="59"/>
                  </a:cubicBezTo>
                  <a:cubicBezTo>
                    <a:pt x="7" y="59"/>
                    <a:pt x="7" y="58"/>
                    <a:pt x="7" y="58"/>
                  </a:cubicBezTo>
                  <a:cubicBezTo>
                    <a:pt x="7" y="58"/>
                    <a:pt x="6" y="58"/>
                    <a:pt x="7" y="58"/>
                  </a:cubicBezTo>
                  <a:cubicBezTo>
                    <a:pt x="7" y="58"/>
                    <a:pt x="7" y="58"/>
                    <a:pt x="6" y="58"/>
                  </a:cubicBezTo>
                  <a:cubicBezTo>
                    <a:pt x="6" y="57"/>
                    <a:pt x="6" y="55"/>
                    <a:pt x="5" y="54"/>
                  </a:cubicBezTo>
                  <a:cubicBezTo>
                    <a:pt x="5" y="54"/>
                    <a:pt x="5" y="54"/>
                    <a:pt x="6" y="54"/>
                  </a:cubicBezTo>
                  <a:cubicBezTo>
                    <a:pt x="4" y="53"/>
                    <a:pt x="4" y="53"/>
                    <a:pt x="4" y="52"/>
                  </a:cubicBezTo>
                  <a:cubicBezTo>
                    <a:pt x="4" y="52"/>
                    <a:pt x="3" y="52"/>
                    <a:pt x="3" y="52"/>
                  </a:cubicBezTo>
                  <a:cubicBezTo>
                    <a:pt x="4" y="52"/>
                    <a:pt x="4" y="51"/>
                    <a:pt x="4" y="51"/>
                  </a:cubicBezTo>
                  <a:cubicBezTo>
                    <a:pt x="3" y="51"/>
                    <a:pt x="4" y="51"/>
                    <a:pt x="3" y="52"/>
                  </a:cubicBezTo>
                  <a:cubicBezTo>
                    <a:pt x="3" y="51"/>
                    <a:pt x="3" y="51"/>
                    <a:pt x="3" y="51"/>
                  </a:cubicBezTo>
                  <a:cubicBezTo>
                    <a:pt x="3" y="51"/>
                    <a:pt x="3" y="51"/>
                    <a:pt x="2" y="51"/>
                  </a:cubicBezTo>
                  <a:cubicBezTo>
                    <a:pt x="2" y="50"/>
                    <a:pt x="2" y="50"/>
                    <a:pt x="2" y="50"/>
                  </a:cubicBezTo>
                  <a:cubicBezTo>
                    <a:pt x="3" y="50"/>
                    <a:pt x="4" y="50"/>
                    <a:pt x="5" y="49"/>
                  </a:cubicBezTo>
                  <a:cubicBezTo>
                    <a:pt x="5" y="49"/>
                    <a:pt x="5" y="49"/>
                    <a:pt x="4" y="49"/>
                  </a:cubicBezTo>
                  <a:cubicBezTo>
                    <a:pt x="5" y="49"/>
                    <a:pt x="6" y="49"/>
                    <a:pt x="6" y="49"/>
                  </a:cubicBezTo>
                  <a:cubicBezTo>
                    <a:pt x="6" y="48"/>
                    <a:pt x="7" y="48"/>
                    <a:pt x="6" y="48"/>
                  </a:cubicBezTo>
                  <a:cubicBezTo>
                    <a:pt x="5" y="48"/>
                    <a:pt x="6" y="47"/>
                    <a:pt x="6" y="47"/>
                  </a:cubicBezTo>
                  <a:cubicBezTo>
                    <a:pt x="6" y="47"/>
                    <a:pt x="5" y="47"/>
                    <a:pt x="5" y="47"/>
                  </a:cubicBezTo>
                  <a:cubicBezTo>
                    <a:pt x="5" y="47"/>
                    <a:pt x="6" y="47"/>
                    <a:pt x="6" y="47"/>
                  </a:cubicBezTo>
                  <a:cubicBezTo>
                    <a:pt x="6" y="46"/>
                    <a:pt x="7" y="46"/>
                    <a:pt x="7" y="46"/>
                  </a:cubicBezTo>
                  <a:cubicBezTo>
                    <a:pt x="6" y="46"/>
                    <a:pt x="6" y="47"/>
                    <a:pt x="6" y="46"/>
                  </a:cubicBezTo>
                  <a:cubicBezTo>
                    <a:pt x="6" y="46"/>
                    <a:pt x="6" y="46"/>
                    <a:pt x="6" y="46"/>
                  </a:cubicBezTo>
                  <a:cubicBezTo>
                    <a:pt x="5" y="46"/>
                    <a:pt x="5" y="46"/>
                    <a:pt x="5" y="46"/>
                  </a:cubicBezTo>
                  <a:cubicBezTo>
                    <a:pt x="5" y="46"/>
                    <a:pt x="5" y="46"/>
                    <a:pt x="5" y="45"/>
                  </a:cubicBezTo>
                  <a:cubicBezTo>
                    <a:pt x="5" y="45"/>
                    <a:pt x="5" y="44"/>
                    <a:pt x="5" y="43"/>
                  </a:cubicBezTo>
                  <a:cubicBezTo>
                    <a:pt x="5" y="43"/>
                    <a:pt x="4" y="44"/>
                    <a:pt x="4" y="44"/>
                  </a:cubicBezTo>
                  <a:cubicBezTo>
                    <a:pt x="4" y="43"/>
                    <a:pt x="4" y="42"/>
                    <a:pt x="3" y="42"/>
                  </a:cubicBezTo>
                  <a:cubicBezTo>
                    <a:pt x="3" y="42"/>
                    <a:pt x="3" y="42"/>
                    <a:pt x="3" y="42"/>
                  </a:cubicBezTo>
                  <a:cubicBezTo>
                    <a:pt x="3" y="41"/>
                    <a:pt x="2" y="42"/>
                    <a:pt x="2" y="41"/>
                  </a:cubicBezTo>
                  <a:cubicBezTo>
                    <a:pt x="2" y="41"/>
                    <a:pt x="3" y="41"/>
                    <a:pt x="3" y="41"/>
                  </a:cubicBezTo>
                  <a:cubicBezTo>
                    <a:pt x="3" y="41"/>
                    <a:pt x="3" y="41"/>
                    <a:pt x="3" y="41"/>
                  </a:cubicBezTo>
                  <a:cubicBezTo>
                    <a:pt x="3" y="41"/>
                    <a:pt x="2" y="41"/>
                    <a:pt x="2" y="40"/>
                  </a:cubicBezTo>
                  <a:cubicBezTo>
                    <a:pt x="2" y="40"/>
                    <a:pt x="2" y="41"/>
                    <a:pt x="2" y="41"/>
                  </a:cubicBezTo>
                  <a:cubicBezTo>
                    <a:pt x="2" y="41"/>
                    <a:pt x="2" y="40"/>
                    <a:pt x="2" y="40"/>
                  </a:cubicBezTo>
                  <a:cubicBezTo>
                    <a:pt x="2" y="40"/>
                    <a:pt x="3" y="40"/>
                    <a:pt x="3" y="40"/>
                  </a:cubicBezTo>
                  <a:cubicBezTo>
                    <a:pt x="4" y="40"/>
                    <a:pt x="2" y="40"/>
                    <a:pt x="3" y="40"/>
                  </a:cubicBezTo>
                  <a:cubicBezTo>
                    <a:pt x="2" y="40"/>
                    <a:pt x="2" y="40"/>
                    <a:pt x="2" y="40"/>
                  </a:cubicBezTo>
                  <a:cubicBezTo>
                    <a:pt x="2" y="39"/>
                    <a:pt x="2" y="40"/>
                    <a:pt x="3" y="39"/>
                  </a:cubicBezTo>
                  <a:cubicBezTo>
                    <a:pt x="3" y="39"/>
                    <a:pt x="2" y="39"/>
                    <a:pt x="2" y="39"/>
                  </a:cubicBezTo>
                  <a:cubicBezTo>
                    <a:pt x="1" y="39"/>
                    <a:pt x="2" y="39"/>
                    <a:pt x="1" y="39"/>
                  </a:cubicBezTo>
                  <a:cubicBezTo>
                    <a:pt x="1" y="39"/>
                    <a:pt x="1" y="39"/>
                    <a:pt x="1" y="38"/>
                  </a:cubicBezTo>
                  <a:cubicBezTo>
                    <a:pt x="1" y="38"/>
                    <a:pt x="1" y="38"/>
                    <a:pt x="1" y="38"/>
                  </a:cubicBezTo>
                  <a:cubicBezTo>
                    <a:pt x="1" y="38"/>
                    <a:pt x="1" y="38"/>
                    <a:pt x="1" y="38"/>
                  </a:cubicBezTo>
                  <a:cubicBezTo>
                    <a:pt x="2" y="38"/>
                    <a:pt x="2" y="37"/>
                    <a:pt x="3" y="37"/>
                  </a:cubicBezTo>
                  <a:cubicBezTo>
                    <a:pt x="3" y="37"/>
                    <a:pt x="3" y="35"/>
                    <a:pt x="3" y="35"/>
                  </a:cubicBezTo>
                  <a:cubicBezTo>
                    <a:pt x="3" y="34"/>
                    <a:pt x="2" y="34"/>
                    <a:pt x="2" y="34"/>
                  </a:cubicBezTo>
                  <a:cubicBezTo>
                    <a:pt x="1" y="33"/>
                    <a:pt x="2" y="32"/>
                    <a:pt x="1" y="31"/>
                  </a:cubicBezTo>
                  <a:cubicBezTo>
                    <a:pt x="1" y="30"/>
                    <a:pt x="2" y="31"/>
                    <a:pt x="2" y="31"/>
                  </a:cubicBezTo>
                  <a:cubicBezTo>
                    <a:pt x="2" y="32"/>
                    <a:pt x="2" y="32"/>
                    <a:pt x="1" y="32"/>
                  </a:cubicBezTo>
                  <a:cubicBezTo>
                    <a:pt x="1" y="32"/>
                    <a:pt x="1" y="33"/>
                    <a:pt x="1" y="33"/>
                  </a:cubicBezTo>
                  <a:cubicBezTo>
                    <a:pt x="1" y="33"/>
                    <a:pt x="1" y="34"/>
                    <a:pt x="1" y="34"/>
                  </a:cubicBezTo>
                  <a:cubicBezTo>
                    <a:pt x="1" y="34"/>
                    <a:pt x="1" y="35"/>
                    <a:pt x="1" y="35"/>
                  </a:cubicBezTo>
                  <a:cubicBezTo>
                    <a:pt x="1" y="35"/>
                    <a:pt x="1" y="36"/>
                    <a:pt x="1" y="37"/>
                  </a:cubicBezTo>
                  <a:cubicBezTo>
                    <a:pt x="1" y="37"/>
                    <a:pt x="1" y="38"/>
                    <a:pt x="1" y="39"/>
                  </a:cubicBezTo>
                  <a:cubicBezTo>
                    <a:pt x="1" y="40"/>
                    <a:pt x="0" y="40"/>
                    <a:pt x="0" y="41"/>
                  </a:cubicBezTo>
                  <a:cubicBezTo>
                    <a:pt x="0" y="41"/>
                    <a:pt x="1" y="42"/>
                    <a:pt x="0" y="43"/>
                  </a:cubicBezTo>
                  <a:cubicBezTo>
                    <a:pt x="1" y="42"/>
                    <a:pt x="2" y="43"/>
                    <a:pt x="2" y="42"/>
                  </a:cubicBezTo>
                  <a:cubicBezTo>
                    <a:pt x="2" y="42"/>
                    <a:pt x="3" y="42"/>
                    <a:pt x="3" y="41"/>
                  </a:cubicBezTo>
                  <a:cubicBezTo>
                    <a:pt x="4" y="41"/>
                    <a:pt x="3" y="42"/>
                    <a:pt x="4" y="42"/>
                  </a:cubicBezTo>
                  <a:cubicBezTo>
                    <a:pt x="4" y="41"/>
                    <a:pt x="6" y="41"/>
                    <a:pt x="7" y="41"/>
                  </a:cubicBezTo>
                  <a:cubicBezTo>
                    <a:pt x="7" y="41"/>
                    <a:pt x="6" y="42"/>
                    <a:pt x="6" y="42"/>
                  </a:cubicBezTo>
                  <a:cubicBezTo>
                    <a:pt x="6" y="42"/>
                    <a:pt x="6" y="42"/>
                    <a:pt x="6" y="42"/>
                  </a:cubicBezTo>
                  <a:cubicBezTo>
                    <a:pt x="6" y="42"/>
                    <a:pt x="6" y="42"/>
                    <a:pt x="7" y="42"/>
                  </a:cubicBezTo>
                  <a:cubicBezTo>
                    <a:pt x="7" y="42"/>
                    <a:pt x="6" y="42"/>
                    <a:pt x="6" y="42"/>
                  </a:cubicBezTo>
                  <a:cubicBezTo>
                    <a:pt x="6" y="41"/>
                    <a:pt x="6" y="41"/>
                    <a:pt x="6" y="41"/>
                  </a:cubicBezTo>
                  <a:cubicBezTo>
                    <a:pt x="6" y="41"/>
                    <a:pt x="6" y="41"/>
                    <a:pt x="6" y="41"/>
                  </a:cubicBezTo>
                  <a:cubicBezTo>
                    <a:pt x="6" y="41"/>
                    <a:pt x="6" y="41"/>
                    <a:pt x="6" y="40"/>
                  </a:cubicBezTo>
                  <a:cubicBezTo>
                    <a:pt x="6" y="40"/>
                    <a:pt x="6" y="40"/>
                    <a:pt x="6" y="40"/>
                  </a:cubicBezTo>
                  <a:cubicBezTo>
                    <a:pt x="6" y="39"/>
                    <a:pt x="5" y="39"/>
                    <a:pt x="6" y="39"/>
                  </a:cubicBezTo>
                  <a:cubicBezTo>
                    <a:pt x="5" y="39"/>
                    <a:pt x="5" y="38"/>
                    <a:pt x="4" y="37"/>
                  </a:cubicBezTo>
                  <a:cubicBezTo>
                    <a:pt x="4" y="37"/>
                    <a:pt x="4" y="37"/>
                    <a:pt x="3" y="37"/>
                  </a:cubicBezTo>
                  <a:cubicBezTo>
                    <a:pt x="3" y="37"/>
                    <a:pt x="3" y="36"/>
                    <a:pt x="3" y="36"/>
                  </a:cubicBezTo>
                  <a:cubicBezTo>
                    <a:pt x="5" y="35"/>
                    <a:pt x="5" y="35"/>
                    <a:pt x="6" y="35"/>
                  </a:cubicBezTo>
                  <a:cubicBezTo>
                    <a:pt x="6" y="34"/>
                    <a:pt x="8" y="34"/>
                    <a:pt x="8" y="33"/>
                  </a:cubicBezTo>
                  <a:cubicBezTo>
                    <a:pt x="10" y="33"/>
                    <a:pt x="10" y="33"/>
                    <a:pt x="10" y="33"/>
                  </a:cubicBezTo>
                  <a:cubicBezTo>
                    <a:pt x="11" y="33"/>
                    <a:pt x="12" y="32"/>
                    <a:pt x="13" y="32"/>
                  </a:cubicBezTo>
                  <a:cubicBezTo>
                    <a:pt x="13" y="32"/>
                    <a:pt x="13" y="32"/>
                    <a:pt x="14" y="32"/>
                  </a:cubicBezTo>
                  <a:cubicBezTo>
                    <a:pt x="14" y="32"/>
                    <a:pt x="14" y="32"/>
                    <a:pt x="14" y="32"/>
                  </a:cubicBezTo>
                  <a:cubicBezTo>
                    <a:pt x="15" y="32"/>
                    <a:pt x="15" y="32"/>
                    <a:pt x="15" y="32"/>
                  </a:cubicBezTo>
                  <a:cubicBezTo>
                    <a:pt x="16" y="32"/>
                    <a:pt x="16" y="32"/>
                    <a:pt x="16" y="31"/>
                  </a:cubicBezTo>
                  <a:cubicBezTo>
                    <a:pt x="16" y="32"/>
                    <a:pt x="17" y="31"/>
                    <a:pt x="17" y="31"/>
                  </a:cubicBezTo>
                  <a:cubicBezTo>
                    <a:pt x="17" y="31"/>
                    <a:pt x="17" y="32"/>
                    <a:pt x="17" y="32"/>
                  </a:cubicBezTo>
                  <a:cubicBezTo>
                    <a:pt x="18" y="32"/>
                    <a:pt x="19" y="31"/>
                    <a:pt x="19" y="31"/>
                  </a:cubicBezTo>
                  <a:cubicBezTo>
                    <a:pt x="19" y="31"/>
                    <a:pt x="18" y="32"/>
                    <a:pt x="18" y="32"/>
                  </a:cubicBezTo>
                  <a:cubicBezTo>
                    <a:pt x="19" y="32"/>
                    <a:pt x="19" y="32"/>
                    <a:pt x="20" y="32"/>
                  </a:cubicBezTo>
                  <a:cubicBezTo>
                    <a:pt x="20" y="32"/>
                    <a:pt x="20" y="32"/>
                    <a:pt x="20" y="32"/>
                  </a:cubicBezTo>
                  <a:cubicBezTo>
                    <a:pt x="20" y="32"/>
                    <a:pt x="21" y="32"/>
                    <a:pt x="21" y="32"/>
                  </a:cubicBezTo>
                  <a:cubicBezTo>
                    <a:pt x="20" y="33"/>
                    <a:pt x="20" y="34"/>
                    <a:pt x="19" y="34"/>
                  </a:cubicBezTo>
                  <a:cubicBezTo>
                    <a:pt x="19" y="35"/>
                    <a:pt x="19" y="35"/>
                    <a:pt x="19" y="35"/>
                  </a:cubicBezTo>
                  <a:cubicBezTo>
                    <a:pt x="21" y="35"/>
                    <a:pt x="22" y="34"/>
                    <a:pt x="23" y="34"/>
                  </a:cubicBezTo>
                  <a:cubicBezTo>
                    <a:pt x="23" y="34"/>
                    <a:pt x="25" y="34"/>
                    <a:pt x="26" y="34"/>
                  </a:cubicBezTo>
                  <a:cubicBezTo>
                    <a:pt x="26" y="34"/>
                    <a:pt x="26" y="34"/>
                    <a:pt x="26" y="34"/>
                  </a:cubicBezTo>
                  <a:cubicBezTo>
                    <a:pt x="26" y="34"/>
                    <a:pt x="27" y="34"/>
                    <a:pt x="28" y="34"/>
                  </a:cubicBezTo>
                  <a:cubicBezTo>
                    <a:pt x="27" y="34"/>
                    <a:pt x="27" y="34"/>
                    <a:pt x="27" y="35"/>
                  </a:cubicBezTo>
                  <a:cubicBezTo>
                    <a:pt x="27" y="35"/>
                    <a:pt x="26" y="35"/>
                    <a:pt x="26" y="35"/>
                  </a:cubicBezTo>
                  <a:cubicBezTo>
                    <a:pt x="26" y="35"/>
                    <a:pt x="27" y="35"/>
                    <a:pt x="27" y="35"/>
                  </a:cubicBezTo>
                  <a:cubicBezTo>
                    <a:pt x="27" y="35"/>
                    <a:pt x="27" y="35"/>
                    <a:pt x="27" y="35"/>
                  </a:cubicBezTo>
                  <a:cubicBezTo>
                    <a:pt x="26" y="36"/>
                    <a:pt x="26" y="36"/>
                    <a:pt x="26" y="36"/>
                  </a:cubicBezTo>
                  <a:cubicBezTo>
                    <a:pt x="26" y="36"/>
                    <a:pt x="25" y="36"/>
                    <a:pt x="26" y="36"/>
                  </a:cubicBezTo>
                  <a:cubicBezTo>
                    <a:pt x="27" y="36"/>
                    <a:pt x="26" y="36"/>
                    <a:pt x="27" y="36"/>
                  </a:cubicBezTo>
                  <a:cubicBezTo>
                    <a:pt x="27" y="36"/>
                    <a:pt x="27" y="36"/>
                    <a:pt x="27" y="36"/>
                  </a:cubicBezTo>
                  <a:cubicBezTo>
                    <a:pt x="27" y="36"/>
                    <a:pt x="27" y="36"/>
                    <a:pt x="27" y="36"/>
                  </a:cubicBezTo>
                  <a:cubicBezTo>
                    <a:pt x="27" y="36"/>
                    <a:pt x="27" y="36"/>
                    <a:pt x="27" y="36"/>
                  </a:cubicBezTo>
                  <a:cubicBezTo>
                    <a:pt x="27" y="36"/>
                    <a:pt x="27" y="36"/>
                    <a:pt x="27" y="36"/>
                  </a:cubicBezTo>
                  <a:cubicBezTo>
                    <a:pt x="27" y="36"/>
                    <a:pt x="27" y="36"/>
                    <a:pt x="27" y="36"/>
                  </a:cubicBezTo>
                  <a:cubicBezTo>
                    <a:pt x="26" y="36"/>
                    <a:pt x="26" y="36"/>
                    <a:pt x="26" y="36"/>
                  </a:cubicBezTo>
                  <a:cubicBezTo>
                    <a:pt x="24" y="37"/>
                    <a:pt x="24" y="37"/>
                    <a:pt x="24" y="37"/>
                  </a:cubicBezTo>
                  <a:cubicBezTo>
                    <a:pt x="23" y="37"/>
                    <a:pt x="23" y="37"/>
                    <a:pt x="23" y="37"/>
                  </a:cubicBezTo>
                  <a:cubicBezTo>
                    <a:pt x="23" y="37"/>
                    <a:pt x="23" y="37"/>
                    <a:pt x="23" y="37"/>
                  </a:cubicBezTo>
                  <a:cubicBezTo>
                    <a:pt x="23" y="37"/>
                    <a:pt x="23" y="37"/>
                    <a:pt x="23" y="37"/>
                  </a:cubicBezTo>
                  <a:cubicBezTo>
                    <a:pt x="19" y="39"/>
                    <a:pt x="28" y="36"/>
                    <a:pt x="27" y="36"/>
                  </a:cubicBezTo>
                  <a:cubicBezTo>
                    <a:pt x="27" y="36"/>
                    <a:pt x="27" y="36"/>
                    <a:pt x="27" y="36"/>
                  </a:cubicBezTo>
                  <a:cubicBezTo>
                    <a:pt x="27" y="36"/>
                    <a:pt x="27" y="36"/>
                    <a:pt x="27" y="36"/>
                  </a:cubicBezTo>
                  <a:cubicBezTo>
                    <a:pt x="27" y="36"/>
                    <a:pt x="27" y="36"/>
                    <a:pt x="27" y="36"/>
                  </a:cubicBezTo>
                  <a:cubicBezTo>
                    <a:pt x="27" y="36"/>
                    <a:pt x="27" y="36"/>
                    <a:pt x="27" y="36"/>
                  </a:cubicBezTo>
                  <a:cubicBezTo>
                    <a:pt x="27" y="36"/>
                    <a:pt x="27" y="36"/>
                    <a:pt x="27" y="36"/>
                  </a:cubicBezTo>
                  <a:cubicBezTo>
                    <a:pt x="27" y="35"/>
                    <a:pt x="27" y="35"/>
                    <a:pt x="27" y="35"/>
                  </a:cubicBezTo>
                  <a:cubicBezTo>
                    <a:pt x="27" y="34"/>
                    <a:pt x="27" y="34"/>
                    <a:pt x="27" y="34"/>
                  </a:cubicBezTo>
                  <a:cubicBezTo>
                    <a:pt x="28" y="34"/>
                    <a:pt x="28" y="34"/>
                    <a:pt x="29" y="34"/>
                  </a:cubicBezTo>
                  <a:cubicBezTo>
                    <a:pt x="29" y="34"/>
                    <a:pt x="30" y="33"/>
                    <a:pt x="30" y="33"/>
                  </a:cubicBezTo>
                  <a:cubicBezTo>
                    <a:pt x="31" y="33"/>
                    <a:pt x="30" y="33"/>
                    <a:pt x="30" y="33"/>
                  </a:cubicBezTo>
                  <a:cubicBezTo>
                    <a:pt x="31" y="33"/>
                    <a:pt x="31" y="33"/>
                    <a:pt x="31" y="33"/>
                  </a:cubicBezTo>
                  <a:cubicBezTo>
                    <a:pt x="30" y="33"/>
                    <a:pt x="31" y="32"/>
                    <a:pt x="29" y="32"/>
                  </a:cubicBezTo>
                  <a:cubicBezTo>
                    <a:pt x="30" y="32"/>
                    <a:pt x="30" y="32"/>
                    <a:pt x="30" y="31"/>
                  </a:cubicBezTo>
                  <a:cubicBezTo>
                    <a:pt x="30" y="31"/>
                    <a:pt x="30" y="32"/>
                    <a:pt x="30" y="32"/>
                  </a:cubicBezTo>
                  <a:cubicBezTo>
                    <a:pt x="29" y="32"/>
                    <a:pt x="29" y="32"/>
                    <a:pt x="29" y="32"/>
                  </a:cubicBezTo>
                  <a:cubicBezTo>
                    <a:pt x="29" y="31"/>
                    <a:pt x="29" y="31"/>
                    <a:pt x="30" y="31"/>
                  </a:cubicBezTo>
                  <a:cubicBezTo>
                    <a:pt x="30" y="31"/>
                    <a:pt x="30" y="31"/>
                    <a:pt x="30" y="31"/>
                  </a:cubicBezTo>
                  <a:cubicBezTo>
                    <a:pt x="29" y="31"/>
                    <a:pt x="29" y="30"/>
                    <a:pt x="30" y="31"/>
                  </a:cubicBezTo>
                  <a:cubicBezTo>
                    <a:pt x="29" y="30"/>
                    <a:pt x="29" y="31"/>
                    <a:pt x="30" y="31"/>
                  </a:cubicBezTo>
                  <a:cubicBezTo>
                    <a:pt x="30" y="31"/>
                    <a:pt x="30" y="32"/>
                    <a:pt x="30" y="32"/>
                  </a:cubicBezTo>
                  <a:cubicBezTo>
                    <a:pt x="30" y="32"/>
                    <a:pt x="30" y="32"/>
                    <a:pt x="30" y="33"/>
                  </a:cubicBezTo>
                  <a:cubicBezTo>
                    <a:pt x="30" y="33"/>
                    <a:pt x="30" y="33"/>
                    <a:pt x="30" y="33"/>
                  </a:cubicBezTo>
                  <a:cubicBezTo>
                    <a:pt x="30" y="33"/>
                    <a:pt x="30" y="33"/>
                    <a:pt x="30" y="33"/>
                  </a:cubicBezTo>
                  <a:cubicBezTo>
                    <a:pt x="30" y="34"/>
                    <a:pt x="30" y="35"/>
                    <a:pt x="31" y="35"/>
                  </a:cubicBezTo>
                  <a:cubicBezTo>
                    <a:pt x="31" y="35"/>
                    <a:pt x="30" y="35"/>
                    <a:pt x="30" y="35"/>
                  </a:cubicBezTo>
                  <a:cubicBezTo>
                    <a:pt x="30" y="35"/>
                    <a:pt x="30" y="35"/>
                    <a:pt x="30" y="36"/>
                  </a:cubicBezTo>
                  <a:cubicBezTo>
                    <a:pt x="30" y="36"/>
                    <a:pt x="30" y="36"/>
                    <a:pt x="30" y="36"/>
                  </a:cubicBezTo>
                  <a:cubicBezTo>
                    <a:pt x="30" y="36"/>
                    <a:pt x="30" y="36"/>
                    <a:pt x="30" y="37"/>
                  </a:cubicBezTo>
                  <a:cubicBezTo>
                    <a:pt x="30" y="37"/>
                    <a:pt x="30" y="37"/>
                    <a:pt x="30" y="37"/>
                  </a:cubicBezTo>
                  <a:cubicBezTo>
                    <a:pt x="30" y="37"/>
                    <a:pt x="30" y="37"/>
                    <a:pt x="29" y="37"/>
                  </a:cubicBezTo>
                  <a:cubicBezTo>
                    <a:pt x="30" y="37"/>
                    <a:pt x="31" y="37"/>
                    <a:pt x="30" y="38"/>
                  </a:cubicBezTo>
                  <a:cubicBezTo>
                    <a:pt x="30" y="38"/>
                    <a:pt x="30" y="38"/>
                    <a:pt x="30" y="38"/>
                  </a:cubicBezTo>
                  <a:cubicBezTo>
                    <a:pt x="29" y="38"/>
                    <a:pt x="30" y="38"/>
                    <a:pt x="29" y="38"/>
                  </a:cubicBezTo>
                  <a:cubicBezTo>
                    <a:pt x="29" y="38"/>
                    <a:pt x="29" y="39"/>
                    <a:pt x="29" y="39"/>
                  </a:cubicBezTo>
                  <a:cubicBezTo>
                    <a:pt x="29" y="39"/>
                    <a:pt x="30" y="40"/>
                    <a:pt x="29" y="40"/>
                  </a:cubicBezTo>
                  <a:cubicBezTo>
                    <a:pt x="30" y="40"/>
                    <a:pt x="30" y="40"/>
                    <a:pt x="30" y="40"/>
                  </a:cubicBezTo>
                  <a:cubicBezTo>
                    <a:pt x="29" y="41"/>
                    <a:pt x="30" y="41"/>
                    <a:pt x="30" y="42"/>
                  </a:cubicBezTo>
                  <a:cubicBezTo>
                    <a:pt x="30" y="42"/>
                    <a:pt x="30" y="42"/>
                    <a:pt x="30" y="42"/>
                  </a:cubicBezTo>
                  <a:cubicBezTo>
                    <a:pt x="30" y="42"/>
                    <a:pt x="30" y="43"/>
                    <a:pt x="30" y="42"/>
                  </a:cubicBezTo>
                  <a:cubicBezTo>
                    <a:pt x="30" y="43"/>
                    <a:pt x="30" y="42"/>
                    <a:pt x="29" y="43"/>
                  </a:cubicBezTo>
                  <a:cubicBezTo>
                    <a:pt x="29" y="43"/>
                    <a:pt x="30" y="43"/>
                    <a:pt x="30" y="43"/>
                  </a:cubicBezTo>
                  <a:cubicBezTo>
                    <a:pt x="30" y="43"/>
                    <a:pt x="30" y="44"/>
                    <a:pt x="31" y="44"/>
                  </a:cubicBezTo>
                  <a:cubicBezTo>
                    <a:pt x="31" y="44"/>
                    <a:pt x="31" y="44"/>
                    <a:pt x="30" y="45"/>
                  </a:cubicBezTo>
                  <a:cubicBezTo>
                    <a:pt x="32" y="46"/>
                    <a:pt x="33" y="47"/>
                    <a:pt x="32" y="49"/>
                  </a:cubicBezTo>
                  <a:cubicBezTo>
                    <a:pt x="32" y="49"/>
                    <a:pt x="33" y="49"/>
                    <a:pt x="33" y="49"/>
                  </a:cubicBezTo>
                  <a:cubicBezTo>
                    <a:pt x="33" y="50"/>
                    <a:pt x="32" y="50"/>
                    <a:pt x="33" y="50"/>
                  </a:cubicBezTo>
                  <a:cubicBezTo>
                    <a:pt x="31" y="51"/>
                    <a:pt x="31" y="51"/>
                    <a:pt x="31" y="51"/>
                  </a:cubicBezTo>
                  <a:cubicBezTo>
                    <a:pt x="32" y="51"/>
                    <a:pt x="33" y="51"/>
                    <a:pt x="32" y="52"/>
                  </a:cubicBezTo>
                  <a:cubicBezTo>
                    <a:pt x="31" y="52"/>
                    <a:pt x="32" y="51"/>
                    <a:pt x="32" y="51"/>
                  </a:cubicBezTo>
                  <a:cubicBezTo>
                    <a:pt x="32" y="51"/>
                    <a:pt x="31" y="51"/>
                    <a:pt x="31" y="51"/>
                  </a:cubicBezTo>
                  <a:cubicBezTo>
                    <a:pt x="30" y="51"/>
                    <a:pt x="30" y="51"/>
                    <a:pt x="30" y="51"/>
                  </a:cubicBezTo>
                  <a:cubicBezTo>
                    <a:pt x="30" y="51"/>
                    <a:pt x="28" y="51"/>
                    <a:pt x="28" y="51"/>
                  </a:cubicBezTo>
                  <a:cubicBezTo>
                    <a:pt x="26" y="51"/>
                    <a:pt x="27" y="50"/>
                    <a:pt x="26" y="50"/>
                  </a:cubicBezTo>
                  <a:cubicBezTo>
                    <a:pt x="26" y="50"/>
                    <a:pt x="26" y="50"/>
                    <a:pt x="27" y="50"/>
                  </a:cubicBezTo>
                  <a:cubicBezTo>
                    <a:pt x="27" y="49"/>
                    <a:pt x="27" y="49"/>
                    <a:pt x="27" y="49"/>
                  </a:cubicBezTo>
                  <a:cubicBezTo>
                    <a:pt x="26" y="49"/>
                    <a:pt x="26" y="50"/>
                    <a:pt x="26" y="50"/>
                  </a:cubicBezTo>
                  <a:cubicBezTo>
                    <a:pt x="25" y="50"/>
                    <a:pt x="26" y="49"/>
                    <a:pt x="26" y="49"/>
                  </a:cubicBezTo>
                  <a:cubicBezTo>
                    <a:pt x="27" y="49"/>
                    <a:pt x="27" y="49"/>
                    <a:pt x="27" y="48"/>
                  </a:cubicBezTo>
                  <a:cubicBezTo>
                    <a:pt x="27" y="48"/>
                    <a:pt x="26" y="48"/>
                    <a:pt x="27" y="48"/>
                  </a:cubicBezTo>
                  <a:cubicBezTo>
                    <a:pt x="27" y="48"/>
                    <a:pt x="26" y="48"/>
                    <a:pt x="26" y="48"/>
                  </a:cubicBezTo>
                  <a:cubicBezTo>
                    <a:pt x="25" y="48"/>
                    <a:pt x="27" y="49"/>
                    <a:pt x="26" y="49"/>
                  </a:cubicBezTo>
                  <a:cubicBezTo>
                    <a:pt x="26" y="48"/>
                    <a:pt x="25" y="48"/>
                    <a:pt x="26" y="48"/>
                  </a:cubicBezTo>
                  <a:cubicBezTo>
                    <a:pt x="26" y="47"/>
                    <a:pt x="25" y="48"/>
                    <a:pt x="24" y="48"/>
                  </a:cubicBezTo>
                  <a:cubicBezTo>
                    <a:pt x="24" y="48"/>
                    <a:pt x="25" y="48"/>
                    <a:pt x="24" y="48"/>
                  </a:cubicBezTo>
                  <a:cubicBezTo>
                    <a:pt x="24" y="48"/>
                    <a:pt x="23" y="48"/>
                    <a:pt x="23" y="48"/>
                  </a:cubicBezTo>
                  <a:cubicBezTo>
                    <a:pt x="23" y="48"/>
                    <a:pt x="22" y="49"/>
                    <a:pt x="22" y="49"/>
                  </a:cubicBezTo>
                  <a:cubicBezTo>
                    <a:pt x="23" y="49"/>
                    <a:pt x="23" y="48"/>
                    <a:pt x="24" y="48"/>
                  </a:cubicBezTo>
                  <a:cubicBezTo>
                    <a:pt x="24" y="49"/>
                    <a:pt x="24" y="48"/>
                    <a:pt x="25" y="48"/>
                  </a:cubicBezTo>
                  <a:cubicBezTo>
                    <a:pt x="25" y="49"/>
                    <a:pt x="24" y="49"/>
                    <a:pt x="24" y="49"/>
                  </a:cubicBezTo>
                  <a:cubicBezTo>
                    <a:pt x="24" y="49"/>
                    <a:pt x="24" y="49"/>
                    <a:pt x="24" y="49"/>
                  </a:cubicBezTo>
                  <a:cubicBezTo>
                    <a:pt x="23" y="49"/>
                    <a:pt x="24" y="49"/>
                    <a:pt x="25" y="49"/>
                  </a:cubicBezTo>
                  <a:cubicBezTo>
                    <a:pt x="25" y="50"/>
                    <a:pt x="24" y="50"/>
                    <a:pt x="24" y="50"/>
                  </a:cubicBezTo>
                  <a:cubicBezTo>
                    <a:pt x="24" y="50"/>
                    <a:pt x="25" y="50"/>
                    <a:pt x="25" y="50"/>
                  </a:cubicBezTo>
                  <a:cubicBezTo>
                    <a:pt x="25" y="50"/>
                    <a:pt x="24" y="51"/>
                    <a:pt x="23" y="51"/>
                  </a:cubicBezTo>
                  <a:cubicBezTo>
                    <a:pt x="24" y="51"/>
                    <a:pt x="24" y="51"/>
                    <a:pt x="25" y="51"/>
                  </a:cubicBezTo>
                  <a:cubicBezTo>
                    <a:pt x="25" y="52"/>
                    <a:pt x="25" y="53"/>
                    <a:pt x="25" y="54"/>
                  </a:cubicBezTo>
                  <a:cubicBezTo>
                    <a:pt x="25" y="54"/>
                    <a:pt x="26" y="54"/>
                    <a:pt x="26" y="54"/>
                  </a:cubicBezTo>
                  <a:cubicBezTo>
                    <a:pt x="26" y="54"/>
                    <a:pt x="26" y="54"/>
                    <a:pt x="26" y="54"/>
                  </a:cubicBezTo>
                  <a:cubicBezTo>
                    <a:pt x="27" y="54"/>
                    <a:pt x="28" y="53"/>
                    <a:pt x="29" y="53"/>
                  </a:cubicBezTo>
                  <a:cubicBezTo>
                    <a:pt x="29" y="53"/>
                    <a:pt x="29" y="53"/>
                    <a:pt x="29" y="53"/>
                  </a:cubicBezTo>
                  <a:cubicBezTo>
                    <a:pt x="29" y="53"/>
                    <a:pt x="29" y="53"/>
                    <a:pt x="29" y="53"/>
                  </a:cubicBezTo>
                  <a:cubicBezTo>
                    <a:pt x="28" y="53"/>
                    <a:pt x="27" y="53"/>
                    <a:pt x="27" y="54"/>
                  </a:cubicBezTo>
                  <a:cubicBezTo>
                    <a:pt x="28" y="54"/>
                    <a:pt x="28" y="53"/>
                    <a:pt x="29" y="53"/>
                  </a:cubicBezTo>
                  <a:cubicBezTo>
                    <a:pt x="28" y="54"/>
                    <a:pt x="28" y="54"/>
                    <a:pt x="29" y="54"/>
                  </a:cubicBezTo>
                  <a:cubicBezTo>
                    <a:pt x="30" y="54"/>
                    <a:pt x="29" y="54"/>
                    <a:pt x="29" y="54"/>
                  </a:cubicBezTo>
                  <a:cubicBezTo>
                    <a:pt x="29" y="53"/>
                    <a:pt x="30" y="53"/>
                    <a:pt x="30" y="53"/>
                  </a:cubicBezTo>
                  <a:cubicBezTo>
                    <a:pt x="31" y="53"/>
                    <a:pt x="32" y="53"/>
                    <a:pt x="32" y="53"/>
                  </a:cubicBezTo>
                  <a:cubicBezTo>
                    <a:pt x="33" y="53"/>
                    <a:pt x="33" y="53"/>
                    <a:pt x="34" y="53"/>
                  </a:cubicBezTo>
                  <a:cubicBezTo>
                    <a:pt x="34" y="53"/>
                    <a:pt x="33" y="53"/>
                    <a:pt x="33" y="54"/>
                  </a:cubicBezTo>
                  <a:cubicBezTo>
                    <a:pt x="33" y="54"/>
                    <a:pt x="33" y="54"/>
                    <a:pt x="33" y="54"/>
                  </a:cubicBezTo>
                  <a:cubicBezTo>
                    <a:pt x="34" y="54"/>
                    <a:pt x="33" y="54"/>
                    <a:pt x="33" y="55"/>
                  </a:cubicBezTo>
                  <a:cubicBezTo>
                    <a:pt x="33" y="55"/>
                    <a:pt x="34" y="55"/>
                    <a:pt x="34" y="55"/>
                  </a:cubicBezTo>
                  <a:cubicBezTo>
                    <a:pt x="33" y="56"/>
                    <a:pt x="34" y="57"/>
                    <a:pt x="34" y="58"/>
                  </a:cubicBezTo>
                  <a:cubicBezTo>
                    <a:pt x="34" y="58"/>
                    <a:pt x="33" y="58"/>
                    <a:pt x="34" y="58"/>
                  </a:cubicBezTo>
                  <a:cubicBezTo>
                    <a:pt x="34" y="58"/>
                    <a:pt x="34" y="58"/>
                    <a:pt x="34" y="59"/>
                  </a:cubicBezTo>
                  <a:cubicBezTo>
                    <a:pt x="33" y="59"/>
                    <a:pt x="34" y="59"/>
                    <a:pt x="34" y="59"/>
                  </a:cubicBezTo>
                  <a:cubicBezTo>
                    <a:pt x="34" y="59"/>
                    <a:pt x="33" y="59"/>
                    <a:pt x="33" y="59"/>
                  </a:cubicBezTo>
                  <a:cubicBezTo>
                    <a:pt x="33" y="59"/>
                    <a:pt x="34" y="60"/>
                    <a:pt x="33" y="60"/>
                  </a:cubicBezTo>
                  <a:cubicBezTo>
                    <a:pt x="33" y="60"/>
                    <a:pt x="34" y="60"/>
                    <a:pt x="34" y="60"/>
                  </a:cubicBezTo>
                  <a:cubicBezTo>
                    <a:pt x="34" y="60"/>
                    <a:pt x="34" y="61"/>
                    <a:pt x="34" y="61"/>
                  </a:cubicBezTo>
                  <a:cubicBezTo>
                    <a:pt x="34" y="61"/>
                    <a:pt x="34" y="61"/>
                    <a:pt x="35" y="61"/>
                  </a:cubicBezTo>
                  <a:cubicBezTo>
                    <a:pt x="35" y="62"/>
                    <a:pt x="35" y="65"/>
                    <a:pt x="35" y="66"/>
                  </a:cubicBezTo>
                  <a:cubicBezTo>
                    <a:pt x="35" y="66"/>
                    <a:pt x="36" y="67"/>
                    <a:pt x="36" y="67"/>
                  </a:cubicBezTo>
                  <a:cubicBezTo>
                    <a:pt x="36" y="67"/>
                    <a:pt x="36" y="68"/>
                    <a:pt x="36" y="68"/>
                  </a:cubicBezTo>
                  <a:cubicBezTo>
                    <a:pt x="37" y="68"/>
                    <a:pt x="37" y="68"/>
                    <a:pt x="37" y="69"/>
                  </a:cubicBezTo>
                  <a:cubicBezTo>
                    <a:pt x="37" y="68"/>
                    <a:pt x="37" y="70"/>
                    <a:pt x="37" y="71"/>
                  </a:cubicBezTo>
                  <a:cubicBezTo>
                    <a:pt x="37" y="71"/>
                    <a:pt x="37" y="71"/>
                    <a:pt x="37" y="71"/>
                  </a:cubicBezTo>
                  <a:cubicBezTo>
                    <a:pt x="37" y="72"/>
                    <a:pt x="37" y="72"/>
                    <a:pt x="37" y="72"/>
                  </a:cubicBezTo>
                  <a:cubicBezTo>
                    <a:pt x="37" y="72"/>
                    <a:pt x="37" y="72"/>
                    <a:pt x="37" y="73"/>
                  </a:cubicBezTo>
                  <a:cubicBezTo>
                    <a:pt x="37" y="73"/>
                    <a:pt x="38" y="73"/>
                    <a:pt x="38" y="73"/>
                  </a:cubicBezTo>
                  <a:cubicBezTo>
                    <a:pt x="38" y="73"/>
                    <a:pt x="37" y="74"/>
                    <a:pt x="37" y="74"/>
                  </a:cubicBezTo>
                  <a:cubicBezTo>
                    <a:pt x="37" y="74"/>
                    <a:pt x="38" y="74"/>
                    <a:pt x="38" y="74"/>
                  </a:cubicBezTo>
                  <a:cubicBezTo>
                    <a:pt x="38" y="74"/>
                    <a:pt x="38" y="74"/>
                    <a:pt x="38" y="74"/>
                  </a:cubicBezTo>
                  <a:cubicBezTo>
                    <a:pt x="38" y="75"/>
                    <a:pt x="38" y="75"/>
                    <a:pt x="39" y="75"/>
                  </a:cubicBezTo>
                  <a:cubicBezTo>
                    <a:pt x="39" y="75"/>
                    <a:pt x="38" y="76"/>
                    <a:pt x="39" y="76"/>
                  </a:cubicBezTo>
                  <a:cubicBezTo>
                    <a:pt x="39" y="77"/>
                    <a:pt x="39" y="76"/>
                    <a:pt x="39" y="77"/>
                  </a:cubicBezTo>
                  <a:cubicBezTo>
                    <a:pt x="39" y="77"/>
                    <a:pt x="39" y="77"/>
                    <a:pt x="38" y="77"/>
                  </a:cubicBezTo>
                  <a:cubicBezTo>
                    <a:pt x="38" y="77"/>
                    <a:pt x="39" y="77"/>
                    <a:pt x="39" y="77"/>
                  </a:cubicBezTo>
                  <a:cubicBezTo>
                    <a:pt x="39" y="77"/>
                    <a:pt x="39" y="77"/>
                    <a:pt x="39" y="77"/>
                  </a:cubicBezTo>
                  <a:cubicBezTo>
                    <a:pt x="40" y="77"/>
                    <a:pt x="39" y="77"/>
                    <a:pt x="39" y="77"/>
                  </a:cubicBezTo>
                  <a:cubicBezTo>
                    <a:pt x="39" y="77"/>
                    <a:pt x="39" y="77"/>
                    <a:pt x="39" y="78"/>
                  </a:cubicBezTo>
                  <a:cubicBezTo>
                    <a:pt x="39" y="78"/>
                    <a:pt x="40" y="78"/>
                    <a:pt x="40" y="78"/>
                  </a:cubicBezTo>
                  <a:cubicBezTo>
                    <a:pt x="40" y="78"/>
                    <a:pt x="39" y="79"/>
                    <a:pt x="39" y="79"/>
                  </a:cubicBezTo>
                  <a:cubicBezTo>
                    <a:pt x="40" y="79"/>
                    <a:pt x="40" y="80"/>
                    <a:pt x="40" y="80"/>
                  </a:cubicBezTo>
                  <a:cubicBezTo>
                    <a:pt x="40" y="81"/>
                    <a:pt x="40" y="81"/>
                    <a:pt x="40" y="81"/>
                  </a:cubicBezTo>
                  <a:cubicBezTo>
                    <a:pt x="40" y="81"/>
                    <a:pt x="40" y="81"/>
                    <a:pt x="40" y="81"/>
                  </a:cubicBezTo>
                  <a:cubicBezTo>
                    <a:pt x="40" y="82"/>
                    <a:pt x="41" y="82"/>
                    <a:pt x="41" y="82"/>
                  </a:cubicBezTo>
                  <a:cubicBezTo>
                    <a:pt x="40" y="82"/>
                    <a:pt x="40" y="82"/>
                    <a:pt x="40" y="83"/>
                  </a:cubicBezTo>
                  <a:cubicBezTo>
                    <a:pt x="40" y="83"/>
                    <a:pt x="40" y="83"/>
                    <a:pt x="40" y="83"/>
                  </a:cubicBezTo>
                  <a:cubicBezTo>
                    <a:pt x="40" y="83"/>
                    <a:pt x="40" y="83"/>
                    <a:pt x="40" y="83"/>
                  </a:cubicBezTo>
                  <a:cubicBezTo>
                    <a:pt x="40" y="84"/>
                    <a:pt x="40" y="84"/>
                    <a:pt x="40" y="84"/>
                  </a:cubicBezTo>
                  <a:cubicBezTo>
                    <a:pt x="40" y="84"/>
                    <a:pt x="40" y="84"/>
                    <a:pt x="40" y="84"/>
                  </a:cubicBezTo>
                  <a:cubicBezTo>
                    <a:pt x="40" y="84"/>
                    <a:pt x="40" y="84"/>
                    <a:pt x="40" y="85"/>
                  </a:cubicBezTo>
                  <a:cubicBezTo>
                    <a:pt x="40" y="85"/>
                    <a:pt x="40" y="85"/>
                    <a:pt x="40" y="85"/>
                  </a:cubicBezTo>
                  <a:cubicBezTo>
                    <a:pt x="35" y="82"/>
                    <a:pt x="30" y="78"/>
                    <a:pt x="25" y="75"/>
                  </a:cubicBezTo>
                  <a:cubicBezTo>
                    <a:pt x="25" y="75"/>
                    <a:pt x="25" y="74"/>
                    <a:pt x="26" y="75"/>
                  </a:cubicBezTo>
                  <a:cubicBezTo>
                    <a:pt x="26" y="74"/>
                    <a:pt x="26" y="74"/>
                    <a:pt x="27" y="74"/>
                  </a:cubicBezTo>
                  <a:cubicBezTo>
                    <a:pt x="27" y="74"/>
                    <a:pt x="27" y="74"/>
                    <a:pt x="27" y="74"/>
                  </a:cubicBezTo>
                  <a:cubicBezTo>
                    <a:pt x="28" y="73"/>
                    <a:pt x="29" y="72"/>
                    <a:pt x="30" y="72"/>
                  </a:cubicBezTo>
                  <a:cubicBezTo>
                    <a:pt x="30" y="72"/>
                    <a:pt x="30" y="73"/>
                    <a:pt x="30" y="73"/>
                  </a:cubicBezTo>
                  <a:cubicBezTo>
                    <a:pt x="30" y="72"/>
                    <a:pt x="30" y="72"/>
                    <a:pt x="30" y="72"/>
                  </a:cubicBezTo>
                  <a:cubicBezTo>
                    <a:pt x="30" y="72"/>
                    <a:pt x="30" y="71"/>
                    <a:pt x="31" y="73"/>
                  </a:cubicBezTo>
                  <a:cubicBezTo>
                    <a:pt x="31" y="72"/>
                    <a:pt x="31" y="72"/>
                    <a:pt x="31" y="72"/>
                  </a:cubicBezTo>
                  <a:cubicBezTo>
                    <a:pt x="31" y="72"/>
                    <a:pt x="31" y="71"/>
                    <a:pt x="32" y="71"/>
                  </a:cubicBezTo>
                  <a:cubicBezTo>
                    <a:pt x="32" y="72"/>
                    <a:pt x="32" y="72"/>
                    <a:pt x="32" y="72"/>
                  </a:cubicBezTo>
                  <a:cubicBezTo>
                    <a:pt x="32" y="72"/>
                    <a:pt x="32" y="73"/>
                    <a:pt x="32" y="73"/>
                  </a:cubicBezTo>
                  <a:cubicBezTo>
                    <a:pt x="32" y="73"/>
                    <a:pt x="32" y="72"/>
                    <a:pt x="32" y="73"/>
                  </a:cubicBezTo>
                  <a:cubicBezTo>
                    <a:pt x="32" y="73"/>
                    <a:pt x="32" y="73"/>
                    <a:pt x="33" y="74"/>
                  </a:cubicBezTo>
                  <a:cubicBezTo>
                    <a:pt x="33" y="74"/>
                    <a:pt x="33" y="73"/>
                    <a:pt x="33" y="73"/>
                  </a:cubicBezTo>
                  <a:cubicBezTo>
                    <a:pt x="33" y="74"/>
                    <a:pt x="34" y="75"/>
                    <a:pt x="34" y="74"/>
                  </a:cubicBezTo>
                  <a:cubicBezTo>
                    <a:pt x="33" y="73"/>
                    <a:pt x="33" y="73"/>
                    <a:pt x="32" y="72"/>
                  </a:cubicBezTo>
                  <a:cubicBezTo>
                    <a:pt x="32" y="71"/>
                    <a:pt x="32" y="71"/>
                    <a:pt x="32" y="71"/>
                  </a:cubicBezTo>
                  <a:cubicBezTo>
                    <a:pt x="32" y="71"/>
                    <a:pt x="33" y="72"/>
                    <a:pt x="33" y="72"/>
                  </a:cubicBezTo>
                  <a:cubicBezTo>
                    <a:pt x="33" y="72"/>
                    <a:pt x="33" y="71"/>
                    <a:pt x="32" y="71"/>
                  </a:cubicBezTo>
                  <a:cubicBezTo>
                    <a:pt x="32" y="70"/>
                    <a:pt x="33" y="71"/>
                    <a:pt x="34" y="72"/>
                  </a:cubicBezTo>
                  <a:cubicBezTo>
                    <a:pt x="33" y="71"/>
                    <a:pt x="34" y="71"/>
                    <a:pt x="33" y="70"/>
                  </a:cubicBezTo>
                  <a:cubicBezTo>
                    <a:pt x="33" y="70"/>
                    <a:pt x="33" y="70"/>
                    <a:pt x="33" y="70"/>
                  </a:cubicBezTo>
                  <a:cubicBezTo>
                    <a:pt x="34" y="70"/>
                    <a:pt x="34" y="70"/>
                    <a:pt x="34" y="71"/>
                  </a:cubicBezTo>
                  <a:cubicBezTo>
                    <a:pt x="34" y="71"/>
                    <a:pt x="34" y="71"/>
                    <a:pt x="34" y="70"/>
                  </a:cubicBezTo>
                  <a:cubicBezTo>
                    <a:pt x="33" y="70"/>
                    <a:pt x="33" y="70"/>
                    <a:pt x="33" y="70"/>
                  </a:cubicBezTo>
                  <a:cubicBezTo>
                    <a:pt x="34" y="71"/>
                    <a:pt x="34" y="70"/>
                    <a:pt x="34" y="72"/>
                  </a:cubicBezTo>
                  <a:cubicBezTo>
                    <a:pt x="34" y="72"/>
                    <a:pt x="34" y="72"/>
                    <a:pt x="34" y="71"/>
                  </a:cubicBezTo>
                  <a:cubicBezTo>
                    <a:pt x="34" y="72"/>
                    <a:pt x="34" y="72"/>
                    <a:pt x="35" y="73"/>
                  </a:cubicBezTo>
                  <a:cubicBezTo>
                    <a:pt x="35" y="73"/>
                    <a:pt x="35" y="72"/>
                    <a:pt x="35" y="72"/>
                  </a:cubicBezTo>
                  <a:cubicBezTo>
                    <a:pt x="36" y="74"/>
                    <a:pt x="36" y="75"/>
                    <a:pt x="36" y="75"/>
                  </a:cubicBezTo>
                  <a:cubicBezTo>
                    <a:pt x="36" y="76"/>
                    <a:pt x="35" y="75"/>
                    <a:pt x="35" y="76"/>
                  </a:cubicBezTo>
                  <a:cubicBezTo>
                    <a:pt x="35" y="75"/>
                    <a:pt x="35" y="76"/>
                    <a:pt x="35" y="75"/>
                  </a:cubicBezTo>
                  <a:cubicBezTo>
                    <a:pt x="34" y="75"/>
                    <a:pt x="35" y="77"/>
                    <a:pt x="35" y="77"/>
                  </a:cubicBezTo>
                  <a:cubicBezTo>
                    <a:pt x="35" y="77"/>
                    <a:pt x="35" y="77"/>
                    <a:pt x="35" y="76"/>
                  </a:cubicBezTo>
                  <a:cubicBezTo>
                    <a:pt x="34" y="76"/>
                    <a:pt x="35" y="77"/>
                    <a:pt x="35" y="77"/>
                  </a:cubicBezTo>
                  <a:cubicBezTo>
                    <a:pt x="34" y="77"/>
                    <a:pt x="34" y="76"/>
                    <a:pt x="34" y="77"/>
                  </a:cubicBezTo>
                  <a:cubicBezTo>
                    <a:pt x="34" y="77"/>
                    <a:pt x="34" y="77"/>
                    <a:pt x="34" y="78"/>
                  </a:cubicBezTo>
                  <a:cubicBezTo>
                    <a:pt x="34" y="77"/>
                    <a:pt x="34" y="78"/>
                    <a:pt x="34" y="78"/>
                  </a:cubicBezTo>
                  <a:cubicBezTo>
                    <a:pt x="34" y="78"/>
                    <a:pt x="34" y="78"/>
                    <a:pt x="34" y="78"/>
                  </a:cubicBezTo>
                  <a:cubicBezTo>
                    <a:pt x="34" y="79"/>
                    <a:pt x="34" y="78"/>
                    <a:pt x="34" y="79"/>
                  </a:cubicBezTo>
                  <a:cubicBezTo>
                    <a:pt x="34" y="80"/>
                    <a:pt x="34" y="79"/>
                    <a:pt x="34" y="79"/>
                  </a:cubicBezTo>
                  <a:cubicBezTo>
                    <a:pt x="34" y="79"/>
                    <a:pt x="35" y="79"/>
                    <a:pt x="35" y="80"/>
                  </a:cubicBezTo>
                  <a:cubicBezTo>
                    <a:pt x="35" y="80"/>
                    <a:pt x="35" y="79"/>
                    <a:pt x="35" y="79"/>
                  </a:cubicBezTo>
                  <a:cubicBezTo>
                    <a:pt x="36" y="79"/>
                    <a:pt x="36" y="80"/>
                    <a:pt x="36" y="79"/>
                  </a:cubicBezTo>
                  <a:cubicBezTo>
                    <a:pt x="36" y="79"/>
                    <a:pt x="36" y="79"/>
                    <a:pt x="36" y="79"/>
                  </a:cubicBezTo>
                  <a:cubicBezTo>
                    <a:pt x="36" y="79"/>
                    <a:pt x="37" y="79"/>
                    <a:pt x="37" y="79"/>
                  </a:cubicBezTo>
                  <a:cubicBezTo>
                    <a:pt x="37" y="79"/>
                    <a:pt x="37" y="79"/>
                    <a:pt x="36" y="79"/>
                  </a:cubicBezTo>
                  <a:cubicBezTo>
                    <a:pt x="36" y="78"/>
                    <a:pt x="38" y="79"/>
                    <a:pt x="37" y="78"/>
                  </a:cubicBezTo>
                  <a:cubicBezTo>
                    <a:pt x="38" y="78"/>
                    <a:pt x="38" y="78"/>
                    <a:pt x="38" y="78"/>
                  </a:cubicBezTo>
                  <a:cubicBezTo>
                    <a:pt x="39" y="80"/>
                    <a:pt x="37" y="77"/>
                    <a:pt x="38" y="78"/>
                  </a:cubicBezTo>
                  <a:cubicBezTo>
                    <a:pt x="38" y="79"/>
                    <a:pt x="39" y="80"/>
                    <a:pt x="40" y="81"/>
                  </a:cubicBezTo>
                  <a:cubicBezTo>
                    <a:pt x="40" y="80"/>
                    <a:pt x="39" y="80"/>
                    <a:pt x="39" y="79"/>
                  </a:cubicBezTo>
                  <a:cubicBezTo>
                    <a:pt x="38" y="78"/>
                    <a:pt x="39" y="79"/>
                    <a:pt x="38" y="78"/>
                  </a:cubicBezTo>
                  <a:cubicBezTo>
                    <a:pt x="39" y="77"/>
                    <a:pt x="39" y="78"/>
                    <a:pt x="39" y="78"/>
                  </a:cubicBezTo>
                  <a:cubicBezTo>
                    <a:pt x="39" y="77"/>
                    <a:pt x="39" y="77"/>
                    <a:pt x="40" y="77"/>
                  </a:cubicBezTo>
                  <a:cubicBezTo>
                    <a:pt x="40" y="78"/>
                    <a:pt x="39" y="77"/>
                    <a:pt x="40" y="78"/>
                  </a:cubicBezTo>
                  <a:cubicBezTo>
                    <a:pt x="40" y="78"/>
                    <a:pt x="40" y="78"/>
                    <a:pt x="41" y="79"/>
                  </a:cubicBezTo>
                  <a:cubicBezTo>
                    <a:pt x="41" y="79"/>
                    <a:pt x="40" y="78"/>
                    <a:pt x="40" y="77"/>
                  </a:cubicBezTo>
                  <a:cubicBezTo>
                    <a:pt x="40" y="77"/>
                    <a:pt x="40" y="76"/>
                    <a:pt x="41" y="77"/>
                  </a:cubicBezTo>
                  <a:cubicBezTo>
                    <a:pt x="41" y="78"/>
                    <a:pt x="40" y="77"/>
                    <a:pt x="41" y="78"/>
                  </a:cubicBezTo>
                  <a:cubicBezTo>
                    <a:pt x="41" y="79"/>
                    <a:pt x="41" y="77"/>
                    <a:pt x="41" y="78"/>
                  </a:cubicBezTo>
                  <a:cubicBezTo>
                    <a:pt x="41" y="77"/>
                    <a:pt x="41" y="77"/>
                    <a:pt x="41" y="77"/>
                  </a:cubicBezTo>
                  <a:cubicBezTo>
                    <a:pt x="42" y="76"/>
                    <a:pt x="42" y="76"/>
                    <a:pt x="42" y="76"/>
                  </a:cubicBezTo>
                  <a:cubicBezTo>
                    <a:pt x="42" y="77"/>
                    <a:pt x="41" y="76"/>
                    <a:pt x="41" y="77"/>
                  </a:cubicBezTo>
                  <a:cubicBezTo>
                    <a:pt x="42" y="78"/>
                    <a:pt x="42" y="77"/>
                    <a:pt x="42" y="77"/>
                  </a:cubicBezTo>
                  <a:cubicBezTo>
                    <a:pt x="41" y="76"/>
                    <a:pt x="42" y="76"/>
                    <a:pt x="43" y="76"/>
                  </a:cubicBezTo>
                  <a:cubicBezTo>
                    <a:pt x="43" y="76"/>
                    <a:pt x="42" y="76"/>
                    <a:pt x="42" y="76"/>
                  </a:cubicBezTo>
                  <a:cubicBezTo>
                    <a:pt x="43" y="78"/>
                    <a:pt x="43" y="76"/>
                    <a:pt x="43" y="76"/>
                  </a:cubicBezTo>
                  <a:cubicBezTo>
                    <a:pt x="44" y="77"/>
                    <a:pt x="44" y="77"/>
                    <a:pt x="44" y="76"/>
                  </a:cubicBezTo>
                  <a:cubicBezTo>
                    <a:pt x="44" y="75"/>
                    <a:pt x="44" y="76"/>
                    <a:pt x="43" y="76"/>
                  </a:cubicBezTo>
                  <a:cubicBezTo>
                    <a:pt x="43" y="75"/>
                    <a:pt x="44" y="76"/>
                    <a:pt x="44" y="76"/>
                  </a:cubicBezTo>
                  <a:cubicBezTo>
                    <a:pt x="44" y="75"/>
                    <a:pt x="44" y="75"/>
                    <a:pt x="44" y="75"/>
                  </a:cubicBezTo>
                  <a:cubicBezTo>
                    <a:pt x="45" y="75"/>
                    <a:pt x="45" y="75"/>
                    <a:pt x="46" y="75"/>
                  </a:cubicBezTo>
                  <a:cubicBezTo>
                    <a:pt x="46" y="75"/>
                    <a:pt x="45" y="74"/>
                    <a:pt x="46" y="74"/>
                  </a:cubicBezTo>
                  <a:cubicBezTo>
                    <a:pt x="46" y="74"/>
                    <a:pt x="46" y="74"/>
                    <a:pt x="46" y="75"/>
                  </a:cubicBezTo>
                  <a:cubicBezTo>
                    <a:pt x="46" y="74"/>
                    <a:pt x="47" y="75"/>
                    <a:pt x="48" y="74"/>
                  </a:cubicBezTo>
                  <a:cubicBezTo>
                    <a:pt x="48" y="75"/>
                    <a:pt x="48" y="75"/>
                    <a:pt x="48" y="76"/>
                  </a:cubicBezTo>
                  <a:cubicBezTo>
                    <a:pt x="48" y="75"/>
                    <a:pt x="48" y="76"/>
                    <a:pt x="49" y="76"/>
                  </a:cubicBezTo>
                  <a:cubicBezTo>
                    <a:pt x="49" y="76"/>
                    <a:pt x="48" y="75"/>
                    <a:pt x="48" y="75"/>
                  </a:cubicBezTo>
                  <a:cubicBezTo>
                    <a:pt x="48" y="74"/>
                    <a:pt x="48" y="74"/>
                    <a:pt x="49" y="74"/>
                  </a:cubicBezTo>
                  <a:cubicBezTo>
                    <a:pt x="48" y="73"/>
                    <a:pt x="48" y="73"/>
                    <a:pt x="48" y="73"/>
                  </a:cubicBezTo>
                  <a:cubicBezTo>
                    <a:pt x="48" y="72"/>
                    <a:pt x="49" y="73"/>
                    <a:pt x="49" y="72"/>
                  </a:cubicBezTo>
                  <a:cubicBezTo>
                    <a:pt x="49" y="73"/>
                    <a:pt x="49" y="74"/>
                    <a:pt x="50" y="74"/>
                  </a:cubicBezTo>
                  <a:cubicBezTo>
                    <a:pt x="50" y="75"/>
                    <a:pt x="49" y="74"/>
                    <a:pt x="49" y="74"/>
                  </a:cubicBezTo>
                  <a:cubicBezTo>
                    <a:pt x="50" y="75"/>
                    <a:pt x="50" y="75"/>
                    <a:pt x="50" y="75"/>
                  </a:cubicBezTo>
                  <a:cubicBezTo>
                    <a:pt x="50" y="74"/>
                    <a:pt x="49" y="73"/>
                    <a:pt x="49" y="73"/>
                  </a:cubicBezTo>
                  <a:cubicBezTo>
                    <a:pt x="50" y="73"/>
                    <a:pt x="50" y="73"/>
                    <a:pt x="50" y="73"/>
                  </a:cubicBezTo>
                  <a:cubicBezTo>
                    <a:pt x="51" y="74"/>
                    <a:pt x="51" y="74"/>
                    <a:pt x="51" y="74"/>
                  </a:cubicBezTo>
                  <a:cubicBezTo>
                    <a:pt x="51" y="73"/>
                    <a:pt x="51" y="72"/>
                    <a:pt x="51" y="72"/>
                  </a:cubicBezTo>
                  <a:cubicBezTo>
                    <a:pt x="51" y="73"/>
                    <a:pt x="52" y="73"/>
                    <a:pt x="52" y="73"/>
                  </a:cubicBezTo>
                  <a:cubicBezTo>
                    <a:pt x="52" y="73"/>
                    <a:pt x="52" y="74"/>
                    <a:pt x="53" y="74"/>
                  </a:cubicBezTo>
                  <a:cubicBezTo>
                    <a:pt x="52" y="73"/>
                    <a:pt x="52" y="73"/>
                    <a:pt x="51" y="72"/>
                  </a:cubicBezTo>
                  <a:cubicBezTo>
                    <a:pt x="52" y="72"/>
                    <a:pt x="52" y="73"/>
                    <a:pt x="52" y="73"/>
                  </a:cubicBezTo>
                  <a:cubicBezTo>
                    <a:pt x="52" y="73"/>
                    <a:pt x="52" y="72"/>
                    <a:pt x="52" y="72"/>
                  </a:cubicBezTo>
                  <a:cubicBezTo>
                    <a:pt x="52" y="72"/>
                    <a:pt x="52" y="72"/>
                    <a:pt x="53" y="72"/>
                  </a:cubicBezTo>
                  <a:cubicBezTo>
                    <a:pt x="53" y="72"/>
                    <a:pt x="53" y="72"/>
                    <a:pt x="53" y="72"/>
                  </a:cubicBezTo>
                  <a:cubicBezTo>
                    <a:pt x="53" y="71"/>
                    <a:pt x="54" y="72"/>
                    <a:pt x="53" y="71"/>
                  </a:cubicBezTo>
                  <a:cubicBezTo>
                    <a:pt x="54" y="72"/>
                    <a:pt x="54" y="72"/>
                    <a:pt x="54" y="72"/>
                  </a:cubicBezTo>
                  <a:cubicBezTo>
                    <a:pt x="54" y="72"/>
                    <a:pt x="54" y="71"/>
                    <a:pt x="54" y="72"/>
                  </a:cubicBezTo>
                  <a:cubicBezTo>
                    <a:pt x="55" y="72"/>
                    <a:pt x="54" y="72"/>
                    <a:pt x="54" y="72"/>
                  </a:cubicBezTo>
                  <a:cubicBezTo>
                    <a:pt x="55" y="73"/>
                    <a:pt x="54" y="72"/>
                    <a:pt x="55" y="72"/>
                  </a:cubicBezTo>
                  <a:cubicBezTo>
                    <a:pt x="54" y="71"/>
                    <a:pt x="54" y="71"/>
                    <a:pt x="53" y="70"/>
                  </a:cubicBezTo>
                  <a:cubicBezTo>
                    <a:pt x="53" y="70"/>
                    <a:pt x="53" y="70"/>
                    <a:pt x="54" y="70"/>
                  </a:cubicBezTo>
                  <a:cubicBezTo>
                    <a:pt x="54" y="70"/>
                    <a:pt x="54" y="71"/>
                    <a:pt x="54" y="71"/>
                  </a:cubicBezTo>
                  <a:cubicBezTo>
                    <a:pt x="54" y="71"/>
                    <a:pt x="55" y="72"/>
                    <a:pt x="55" y="72"/>
                  </a:cubicBezTo>
                  <a:cubicBezTo>
                    <a:pt x="55" y="71"/>
                    <a:pt x="55" y="71"/>
                    <a:pt x="55" y="71"/>
                  </a:cubicBezTo>
                  <a:cubicBezTo>
                    <a:pt x="55" y="71"/>
                    <a:pt x="55" y="71"/>
                    <a:pt x="56" y="71"/>
                  </a:cubicBezTo>
                  <a:cubicBezTo>
                    <a:pt x="56" y="71"/>
                    <a:pt x="56" y="71"/>
                    <a:pt x="56" y="71"/>
                  </a:cubicBezTo>
                  <a:cubicBezTo>
                    <a:pt x="57" y="72"/>
                    <a:pt x="56" y="71"/>
                    <a:pt x="57" y="71"/>
                  </a:cubicBezTo>
                  <a:cubicBezTo>
                    <a:pt x="57" y="71"/>
                    <a:pt x="57" y="72"/>
                    <a:pt x="57" y="71"/>
                  </a:cubicBezTo>
                  <a:cubicBezTo>
                    <a:pt x="56" y="71"/>
                    <a:pt x="56" y="70"/>
                    <a:pt x="56" y="70"/>
                  </a:cubicBezTo>
                  <a:cubicBezTo>
                    <a:pt x="56" y="69"/>
                    <a:pt x="55" y="70"/>
                    <a:pt x="55" y="70"/>
                  </a:cubicBezTo>
                  <a:cubicBezTo>
                    <a:pt x="54" y="69"/>
                    <a:pt x="55" y="69"/>
                    <a:pt x="55" y="69"/>
                  </a:cubicBezTo>
                  <a:cubicBezTo>
                    <a:pt x="55" y="69"/>
                    <a:pt x="56" y="69"/>
                    <a:pt x="56" y="69"/>
                  </a:cubicBezTo>
                  <a:cubicBezTo>
                    <a:pt x="57" y="70"/>
                    <a:pt x="57" y="70"/>
                    <a:pt x="57" y="70"/>
                  </a:cubicBezTo>
                  <a:cubicBezTo>
                    <a:pt x="57" y="70"/>
                    <a:pt x="57" y="69"/>
                    <a:pt x="56" y="69"/>
                  </a:cubicBezTo>
                  <a:cubicBezTo>
                    <a:pt x="57" y="68"/>
                    <a:pt x="57" y="68"/>
                    <a:pt x="57" y="68"/>
                  </a:cubicBezTo>
                  <a:cubicBezTo>
                    <a:pt x="57" y="69"/>
                    <a:pt x="57" y="69"/>
                    <a:pt x="57" y="69"/>
                  </a:cubicBezTo>
                  <a:cubicBezTo>
                    <a:pt x="57" y="69"/>
                    <a:pt x="58" y="69"/>
                    <a:pt x="58" y="69"/>
                  </a:cubicBezTo>
                  <a:cubicBezTo>
                    <a:pt x="58" y="69"/>
                    <a:pt x="58" y="69"/>
                    <a:pt x="58" y="70"/>
                  </a:cubicBezTo>
                  <a:cubicBezTo>
                    <a:pt x="59" y="69"/>
                    <a:pt x="59" y="69"/>
                    <a:pt x="60" y="69"/>
                  </a:cubicBezTo>
                  <a:cubicBezTo>
                    <a:pt x="59" y="68"/>
                    <a:pt x="59" y="68"/>
                    <a:pt x="60" y="68"/>
                  </a:cubicBezTo>
                  <a:cubicBezTo>
                    <a:pt x="59" y="67"/>
                    <a:pt x="59" y="68"/>
                    <a:pt x="59" y="67"/>
                  </a:cubicBezTo>
                  <a:cubicBezTo>
                    <a:pt x="58" y="67"/>
                    <a:pt x="59" y="67"/>
                    <a:pt x="59" y="67"/>
                  </a:cubicBezTo>
                  <a:cubicBezTo>
                    <a:pt x="60" y="67"/>
                    <a:pt x="59" y="67"/>
                    <a:pt x="59" y="67"/>
                  </a:cubicBezTo>
                  <a:cubicBezTo>
                    <a:pt x="60" y="67"/>
                    <a:pt x="60" y="68"/>
                    <a:pt x="61" y="68"/>
                  </a:cubicBezTo>
                  <a:cubicBezTo>
                    <a:pt x="61" y="68"/>
                    <a:pt x="60" y="68"/>
                    <a:pt x="60" y="68"/>
                  </a:cubicBezTo>
                  <a:cubicBezTo>
                    <a:pt x="60" y="67"/>
                    <a:pt x="61" y="68"/>
                    <a:pt x="61" y="68"/>
                  </a:cubicBezTo>
                  <a:cubicBezTo>
                    <a:pt x="61" y="68"/>
                    <a:pt x="60" y="67"/>
                    <a:pt x="60" y="67"/>
                  </a:cubicBezTo>
                  <a:cubicBezTo>
                    <a:pt x="61" y="67"/>
                    <a:pt x="60" y="66"/>
                    <a:pt x="61" y="67"/>
                  </a:cubicBezTo>
                  <a:cubicBezTo>
                    <a:pt x="61" y="66"/>
                    <a:pt x="61" y="66"/>
                    <a:pt x="62" y="66"/>
                  </a:cubicBezTo>
                  <a:cubicBezTo>
                    <a:pt x="61" y="65"/>
                    <a:pt x="61" y="66"/>
                    <a:pt x="61" y="66"/>
                  </a:cubicBezTo>
                  <a:cubicBezTo>
                    <a:pt x="60" y="65"/>
                    <a:pt x="61" y="65"/>
                    <a:pt x="61" y="65"/>
                  </a:cubicBezTo>
                  <a:cubicBezTo>
                    <a:pt x="61" y="65"/>
                    <a:pt x="60" y="64"/>
                    <a:pt x="61" y="64"/>
                  </a:cubicBezTo>
                  <a:cubicBezTo>
                    <a:pt x="62" y="65"/>
                    <a:pt x="61" y="65"/>
                    <a:pt x="61" y="65"/>
                  </a:cubicBezTo>
                  <a:cubicBezTo>
                    <a:pt x="62" y="66"/>
                    <a:pt x="62" y="66"/>
                    <a:pt x="62" y="65"/>
                  </a:cubicBezTo>
                  <a:cubicBezTo>
                    <a:pt x="63" y="66"/>
                    <a:pt x="63" y="66"/>
                    <a:pt x="63" y="66"/>
                  </a:cubicBezTo>
                  <a:cubicBezTo>
                    <a:pt x="63" y="66"/>
                    <a:pt x="62" y="66"/>
                    <a:pt x="62" y="65"/>
                  </a:cubicBezTo>
                  <a:cubicBezTo>
                    <a:pt x="62" y="65"/>
                    <a:pt x="61" y="65"/>
                    <a:pt x="61" y="64"/>
                  </a:cubicBezTo>
                  <a:cubicBezTo>
                    <a:pt x="61" y="64"/>
                    <a:pt x="61" y="64"/>
                    <a:pt x="61" y="65"/>
                  </a:cubicBezTo>
                  <a:cubicBezTo>
                    <a:pt x="61" y="64"/>
                    <a:pt x="62" y="64"/>
                    <a:pt x="62" y="64"/>
                  </a:cubicBezTo>
                  <a:cubicBezTo>
                    <a:pt x="63" y="65"/>
                    <a:pt x="61" y="64"/>
                    <a:pt x="63" y="65"/>
                  </a:cubicBezTo>
                  <a:cubicBezTo>
                    <a:pt x="63" y="65"/>
                    <a:pt x="63" y="65"/>
                    <a:pt x="63" y="65"/>
                  </a:cubicBezTo>
                  <a:cubicBezTo>
                    <a:pt x="64" y="65"/>
                    <a:pt x="63" y="64"/>
                    <a:pt x="63" y="64"/>
                  </a:cubicBezTo>
                  <a:cubicBezTo>
                    <a:pt x="62" y="64"/>
                    <a:pt x="63" y="64"/>
                    <a:pt x="62" y="64"/>
                  </a:cubicBezTo>
                  <a:cubicBezTo>
                    <a:pt x="62" y="63"/>
                    <a:pt x="62" y="63"/>
                    <a:pt x="62" y="63"/>
                  </a:cubicBezTo>
                  <a:cubicBezTo>
                    <a:pt x="62" y="62"/>
                    <a:pt x="63" y="62"/>
                    <a:pt x="63" y="62"/>
                  </a:cubicBezTo>
                  <a:cubicBezTo>
                    <a:pt x="63" y="62"/>
                    <a:pt x="63" y="61"/>
                    <a:pt x="64" y="62"/>
                  </a:cubicBezTo>
                  <a:cubicBezTo>
                    <a:pt x="64" y="61"/>
                    <a:pt x="63" y="61"/>
                    <a:pt x="63" y="61"/>
                  </a:cubicBezTo>
                  <a:cubicBezTo>
                    <a:pt x="64" y="61"/>
                    <a:pt x="64" y="60"/>
                    <a:pt x="65" y="59"/>
                  </a:cubicBezTo>
                  <a:cubicBezTo>
                    <a:pt x="65" y="59"/>
                    <a:pt x="64" y="59"/>
                    <a:pt x="64" y="59"/>
                  </a:cubicBezTo>
                  <a:cubicBezTo>
                    <a:pt x="64" y="59"/>
                    <a:pt x="65" y="59"/>
                    <a:pt x="65" y="59"/>
                  </a:cubicBezTo>
                  <a:cubicBezTo>
                    <a:pt x="66" y="59"/>
                    <a:pt x="66" y="59"/>
                    <a:pt x="66" y="60"/>
                  </a:cubicBezTo>
                  <a:cubicBezTo>
                    <a:pt x="66" y="60"/>
                    <a:pt x="64" y="59"/>
                    <a:pt x="65" y="60"/>
                  </a:cubicBezTo>
                  <a:cubicBezTo>
                    <a:pt x="66" y="60"/>
                    <a:pt x="65" y="60"/>
                    <a:pt x="66" y="60"/>
                  </a:cubicBezTo>
                  <a:cubicBezTo>
                    <a:pt x="66" y="60"/>
                    <a:pt x="67" y="60"/>
                    <a:pt x="67" y="60"/>
                  </a:cubicBezTo>
                  <a:cubicBezTo>
                    <a:pt x="67" y="60"/>
                    <a:pt x="67" y="60"/>
                    <a:pt x="68" y="60"/>
                  </a:cubicBezTo>
                  <a:cubicBezTo>
                    <a:pt x="67" y="60"/>
                    <a:pt x="67" y="60"/>
                    <a:pt x="66" y="60"/>
                  </a:cubicBezTo>
                  <a:cubicBezTo>
                    <a:pt x="66" y="59"/>
                    <a:pt x="66" y="59"/>
                    <a:pt x="65" y="59"/>
                  </a:cubicBezTo>
                  <a:cubicBezTo>
                    <a:pt x="65" y="59"/>
                    <a:pt x="65" y="58"/>
                    <a:pt x="66" y="58"/>
                  </a:cubicBezTo>
                  <a:cubicBezTo>
                    <a:pt x="65" y="58"/>
                    <a:pt x="66" y="58"/>
                    <a:pt x="66" y="57"/>
                  </a:cubicBezTo>
                  <a:cubicBezTo>
                    <a:pt x="67" y="57"/>
                    <a:pt x="67" y="56"/>
                    <a:pt x="67" y="55"/>
                  </a:cubicBezTo>
                  <a:cubicBezTo>
                    <a:pt x="67" y="55"/>
                    <a:pt x="68" y="55"/>
                    <a:pt x="68" y="55"/>
                  </a:cubicBezTo>
                  <a:cubicBezTo>
                    <a:pt x="67" y="55"/>
                    <a:pt x="68" y="55"/>
                    <a:pt x="68" y="55"/>
                  </a:cubicBezTo>
                  <a:cubicBezTo>
                    <a:pt x="68" y="55"/>
                    <a:pt x="67" y="54"/>
                    <a:pt x="67" y="54"/>
                  </a:cubicBezTo>
                  <a:cubicBezTo>
                    <a:pt x="68" y="54"/>
                    <a:pt x="68" y="55"/>
                    <a:pt x="68" y="55"/>
                  </a:cubicBezTo>
                  <a:cubicBezTo>
                    <a:pt x="68" y="55"/>
                    <a:pt x="69" y="55"/>
                    <a:pt x="69" y="55"/>
                  </a:cubicBezTo>
                  <a:cubicBezTo>
                    <a:pt x="69" y="55"/>
                    <a:pt x="68" y="55"/>
                    <a:pt x="69" y="55"/>
                  </a:cubicBezTo>
                  <a:cubicBezTo>
                    <a:pt x="70" y="56"/>
                    <a:pt x="69" y="55"/>
                    <a:pt x="69" y="55"/>
                  </a:cubicBezTo>
                  <a:cubicBezTo>
                    <a:pt x="69" y="55"/>
                    <a:pt x="71" y="56"/>
                    <a:pt x="71" y="55"/>
                  </a:cubicBezTo>
                  <a:cubicBezTo>
                    <a:pt x="70" y="55"/>
                    <a:pt x="71" y="56"/>
                    <a:pt x="69" y="55"/>
                  </a:cubicBezTo>
                  <a:cubicBezTo>
                    <a:pt x="69" y="55"/>
                    <a:pt x="71" y="55"/>
                    <a:pt x="71" y="54"/>
                  </a:cubicBezTo>
                  <a:cubicBezTo>
                    <a:pt x="69" y="54"/>
                    <a:pt x="70" y="55"/>
                    <a:pt x="69" y="55"/>
                  </a:cubicBezTo>
                  <a:cubicBezTo>
                    <a:pt x="68" y="54"/>
                    <a:pt x="68" y="54"/>
                    <a:pt x="67" y="54"/>
                  </a:cubicBezTo>
                  <a:cubicBezTo>
                    <a:pt x="67" y="53"/>
                    <a:pt x="68" y="53"/>
                    <a:pt x="69" y="52"/>
                  </a:cubicBezTo>
                  <a:cubicBezTo>
                    <a:pt x="68" y="52"/>
                    <a:pt x="68" y="52"/>
                    <a:pt x="69" y="51"/>
                  </a:cubicBezTo>
                  <a:cubicBezTo>
                    <a:pt x="67" y="51"/>
                    <a:pt x="67" y="51"/>
                    <a:pt x="67" y="51"/>
                  </a:cubicBezTo>
                  <a:cubicBezTo>
                    <a:pt x="66" y="51"/>
                    <a:pt x="66" y="51"/>
                    <a:pt x="66" y="51"/>
                  </a:cubicBezTo>
                  <a:cubicBezTo>
                    <a:pt x="64" y="51"/>
                    <a:pt x="66" y="51"/>
                    <a:pt x="66" y="51"/>
                  </a:cubicBezTo>
                  <a:cubicBezTo>
                    <a:pt x="66" y="51"/>
                    <a:pt x="65" y="52"/>
                    <a:pt x="65" y="52"/>
                  </a:cubicBezTo>
                  <a:cubicBezTo>
                    <a:pt x="65" y="52"/>
                    <a:pt x="66" y="52"/>
                    <a:pt x="66" y="52"/>
                  </a:cubicBezTo>
                  <a:cubicBezTo>
                    <a:pt x="66" y="52"/>
                    <a:pt x="65" y="52"/>
                    <a:pt x="65" y="52"/>
                  </a:cubicBezTo>
                  <a:cubicBezTo>
                    <a:pt x="65" y="53"/>
                    <a:pt x="65" y="52"/>
                    <a:pt x="66" y="53"/>
                  </a:cubicBezTo>
                  <a:cubicBezTo>
                    <a:pt x="65" y="53"/>
                    <a:pt x="66" y="53"/>
                    <a:pt x="65" y="54"/>
                  </a:cubicBezTo>
                  <a:cubicBezTo>
                    <a:pt x="64" y="53"/>
                    <a:pt x="64" y="54"/>
                    <a:pt x="63" y="54"/>
                  </a:cubicBezTo>
                  <a:cubicBezTo>
                    <a:pt x="62" y="54"/>
                    <a:pt x="65" y="54"/>
                    <a:pt x="64" y="54"/>
                  </a:cubicBezTo>
                  <a:cubicBezTo>
                    <a:pt x="64" y="54"/>
                    <a:pt x="64" y="54"/>
                    <a:pt x="64" y="54"/>
                  </a:cubicBezTo>
                  <a:cubicBezTo>
                    <a:pt x="65" y="54"/>
                    <a:pt x="65" y="54"/>
                    <a:pt x="65" y="54"/>
                  </a:cubicBezTo>
                  <a:cubicBezTo>
                    <a:pt x="64" y="54"/>
                    <a:pt x="63" y="54"/>
                    <a:pt x="63" y="54"/>
                  </a:cubicBezTo>
                  <a:cubicBezTo>
                    <a:pt x="64" y="55"/>
                    <a:pt x="64" y="54"/>
                    <a:pt x="64" y="54"/>
                  </a:cubicBezTo>
                  <a:cubicBezTo>
                    <a:pt x="65" y="55"/>
                    <a:pt x="64" y="55"/>
                    <a:pt x="64" y="55"/>
                  </a:cubicBezTo>
                  <a:cubicBezTo>
                    <a:pt x="64" y="55"/>
                    <a:pt x="65" y="55"/>
                    <a:pt x="64" y="56"/>
                  </a:cubicBezTo>
                  <a:cubicBezTo>
                    <a:pt x="63" y="56"/>
                    <a:pt x="64" y="55"/>
                    <a:pt x="64" y="55"/>
                  </a:cubicBezTo>
                  <a:cubicBezTo>
                    <a:pt x="62" y="55"/>
                    <a:pt x="63" y="56"/>
                    <a:pt x="64" y="56"/>
                  </a:cubicBezTo>
                  <a:cubicBezTo>
                    <a:pt x="64" y="56"/>
                    <a:pt x="62" y="56"/>
                    <a:pt x="62" y="56"/>
                  </a:cubicBezTo>
                  <a:cubicBezTo>
                    <a:pt x="63" y="57"/>
                    <a:pt x="63" y="56"/>
                    <a:pt x="63" y="56"/>
                  </a:cubicBezTo>
                  <a:cubicBezTo>
                    <a:pt x="64" y="57"/>
                    <a:pt x="62" y="57"/>
                    <a:pt x="62" y="58"/>
                  </a:cubicBezTo>
                  <a:cubicBezTo>
                    <a:pt x="62" y="58"/>
                    <a:pt x="63" y="58"/>
                    <a:pt x="63" y="58"/>
                  </a:cubicBezTo>
                  <a:cubicBezTo>
                    <a:pt x="63" y="58"/>
                    <a:pt x="62" y="58"/>
                    <a:pt x="62" y="58"/>
                  </a:cubicBezTo>
                  <a:cubicBezTo>
                    <a:pt x="62" y="58"/>
                    <a:pt x="63" y="58"/>
                    <a:pt x="63" y="58"/>
                  </a:cubicBezTo>
                  <a:cubicBezTo>
                    <a:pt x="62" y="58"/>
                    <a:pt x="61" y="58"/>
                    <a:pt x="61" y="58"/>
                  </a:cubicBezTo>
                  <a:cubicBezTo>
                    <a:pt x="61" y="58"/>
                    <a:pt x="62" y="58"/>
                    <a:pt x="62" y="59"/>
                  </a:cubicBezTo>
                  <a:cubicBezTo>
                    <a:pt x="61" y="59"/>
                    <a:pt x="62" y="60"/>
                    <a:pt x="61" y="60"/>
                  </a:cubicBezTo>
                  <a:cubicBezTo>
                    <a:pt x="61" y="60"/>
                    <a:pt x="61" y="60"/>
                    <a:pt x="61" y="60"/>
                  </a:cubicBezTo>
                  <a:cubicBezTo>
                    <a:pt x="61" y="60"/>
                    <a:pt x="61" y="61"/>
                    <a:pt x="60" y="60"/>
                  </a:cubicBezTo>
                  <a:cubicBezTo>
                    <a:pt x="60" y="60"/>
                    <a:pt x="60" y="61"/>
                    <a:pt x="61" y="61"/>
                  </a:cubicBezTo>
                  <a:cubicBezTo>
                    <a:pt x="60" y="61"/>
                    <a:pt x="59" y="61"/>
                    <a:pt x="58" y="61"/>
                  </a:cubicBezTo>
                  <a:cubicBezTo>
                    <a:pt x="57" y="60"/>
                    <a:pt x="56" y="60"/>
                    <a:pt x="55" y="59"/>
                  </a:cubicBezTo>
                  <a:cubicBezTo>
                    <a:pt x="55" y="60"/>
                    <a:pt x="55" y="60"/>
                    <a:pt x="54" y="60"/>
                  </a:cubicBezTo>
                  <a:cubicBezTo>
                    <a:pt x="54" y="60"/>
                    <a:pt x="55" y="60"/>
                    <a:pt x="55" y="61"/>
                  </a:cubicBezTo>
                  <a:cubicBezTo>
                    <a:pt x="55" y="61"/>
                    <a:pt x="55" y="61"/>
                    <a:pt x="55" y="61"/>
                  </a:cubicBezTo>
                  <a:cubicBezTo>
                    <a:pt x="54" y="61"/>
                    <a:pt x="55" y="61"/>
                    <a:pt x="55" y="61"/>
                  </a:cubicBezTo>
                  <a:cubicBezTo>
                    <a:pt x="56" y="61"/>
                    <a:pt x="55" y="60"/>
                    <a:pt x="55" y="61"/>
                  </a:cubicBezTo>
                  <a:cubicBezTo>
                    <a:pt x="56" y="61"/>
                    <a:pt x="56" y="62"/>
                    <a:pt x="56" y="62"/>
                  </a:cubicBezTo>
                  <a:cubicBezTo>
                    <a:pt x="56" y="62"/>
                    <a:pt x="56" y="62"/>
                    <a:pt x="56" y="62"/>
                  </a:cubicBezTo>
                  <a:cubicBezTo>
                    <a:pt x="57" y="62"/>
                    <a:pt x="56" y="62"/>
                    <a:pt x="56" y="62"/>
                  </a:cubicBezTo>
                  <a:cubicBezTo>
                    <a:pt x="56" y="62"/>
                    <a:pt x="56" y="62"/>
                    <a:pt x="55" y="61"/>
                  </a:cubicBezTo>
                  <a:cubicBezTo>
                    <a:pt x="55" y="61"/>
                    <a:pt x="55" y="61"/>
                    <a:pt x="55" y="61"/>
                  </a:cubicBezTo>
                  <a:cubicBezTo>
                    <a:pt x="55" y="61"/>
                    <a:pt x="54" y="61"/>
                    <a:pt x="54" y="61"/>
                  </a:cubicBezTo>
                  <a:cubicBezTo>
                    <a:pt x="54" y="61"/>
                    <a:pt x="55" y="62"/>
                    <a:pt x="55" y="62"/>
                  </a:cubicBezTo>
                  <a:cubicBezTo>
                    <a:pt x="54" y="61"/>
                    <a:pt x="54" y="61"/>
                    <a:pt x="53" y="61"/>
                  </a:cubicBezTo>
                  <a:cubicBezTo>
                    <a:pt x="53" y="61"/>
                    <a:pt x="54" y="61"/>
                    <a:pt x="54" y="62"/>
                  </a:cubicBezTo>
                  <a:cubicBezTo>
                    <a:pt x="54" y="62"/>
                    <a:pt x="54" y="62"/>
                    <a:pt x="53" y="61"/>
                  </a:cubicBezTo>
                  <a:cubicBezTo>
                    <a:pt x="54" y="62"/>
                    <a:pt x="52" y="61"/>
                    <a:pt x="54" y="62"/>
                  </a:cubicBezTo>
                  <a:cubicBezTo>
                    <a:pt x="54" y="63"/>
                    <a:pt x="53" y="61"/>
                    <a:pt x="54" y="62"/>
                  </a:cubicBezTo>
                  <a:cubicBezTo>
                    <a:pt x="55" y="63"/>
                    <a:pt x="54" y="62"/>
                    <a:pt x="54" y="62"/>
                  </a:cubicBezTo>
                  <a:cubicBezTo>
                    <a:pt x="54" y="63"/>
                    <a:pt x="54" y="63"/>
                    <a:pt x="54" y="63"/>
                  </a:cubicBezTo>
                  <a:cubicBezTo>
                    <a:pt x="54" y="63"/>
                    <a:pt x="54" y="64"/>
                    <a:pt x="53" y="63"/>
                  </a:cubicBezTo>
                  <a:cubicBezTo>
                    <a:pt x="53" y="63"/>
                    <a:pt x="53" y="63"/>
                    <a:pt x="52" y="63"/>
                  </a:cubicBezTo>
                  <a:cubicBezTo>
                    <a:pt x="52" y="64"/>
                    <a:pt x="53" y="64"/>
                    <a:pt x="53" y="64"/>
                  </a:cubicBezTo>
                  <a:cubicBezTo>
                    <a:pt x="53" y="65"/>
                    <a:pt x="53" y="64"/>
                    <a:pt x="53" y="64"/>
                  </a:cubicBezTo>
                  <a:cubicBezTo>
                    <a:pt x="54" y="65"/>
                    <a:pt x="53" y="65"/>
                    <a:pt x="53" y="65"/>
                  </a:cubicBezTo>
                  <a:cubicBezTo>
                    <a:pt x="53" y="65"/>
                    <a:pt x="53" y="65"/>
                    <a:pt x="52" y="65"/>
                  </a:cubicBezTo>
                  <a:cubicBezTo>
                    <a:pt x="52" y="64"/>
                    <a:pt x="52" y="65"/>
                    <a:pt x="52" y="64"/>
                  </a:cubicBezTo>
                  <a:cubicBezTo>
                    <a:pt x="52" y="64"/>
                    <a:pt x="52" y="65"/>
                    <a:pt x="52" y="65"/>
                  </a:cubicBezTo>
                  <a:cubicBezTo>
                    <a:pt x="51" y="65"/>
                    <a:pt x="52" y="65"/>
                    <a:pt x="51" y="65"/>
                  </a:cubicBezTo>
                  <a:cubicBezTo>
                    <a:pt x="52" y="66"/>
                    <a:pt x="51" y="65"/>
                    <a:pt x="52" y="66"/>
                  </a:cubicBezTo>
                  <a:cubicBezTo>
                    <a:pt x="52" y="66"/>
                    <a:pt x="51" y="66"/>
                    <a:pt x="52" y="67"/>
                  </a:cubicBezTo>
                  <a:cubicBezTo>
                    <a:pt x="51" y="66"/>
                    <a:pt x="51" y="66"/>
                    <a:pt x="50" y="66"/>
                  </a:cubicBezTo>
                  <a:cubicBezTo>
                    <a:pt x="50" y="66"/>
                    <a:pt x="50" y="66"/>
                    <a:pt x="51" y="67"/>
                  </a:cubicBezTo>
                  <a:cubicBezTo>
                    <a:pt x="51" y="67"/>
                    <a:pt x="50" y="66"/>
                    <a:pt x="51" y="67"/>
                  </a:cubicBezTo>
                  <a:cubicBezTo>
                    <a:pt x="50" y="67"/>
                    <a:pt x="50" y="66"/>
                    <a:pt x="49" y="66"/>
                  </a:cubicBezTo>
                  <a:cubicBezTo>
                    <a:pt x="49" y="66"/>
                    <a:pt x="50" y="66"/>
                    <a:pt x="50" y="67"/>
                  </a:cubicBezTo>
                  <a:cubicBezTo>
                    <a:pt x="49" y="67"/>
                    <a:pt x="49" y="68"/>
                    <a:pt x="49" y="68"/>
                  </a:cubicBezTo>
                  <a:cubicBezTo>
                    <a:pt x="49" y="68"/>
                    <a:pt x="49" y="68"/>
                    <a:pt x="49" y="68"/>
                  </a:cubicBezTo>
                  <a:cubicBezTo>
                    <a:pt x="48" y="67"/>
                    <a:pt x="48" y="68"/>
                    <a:pt x="48" y="67"/>
                  </a:cubicBezTo>
                  <a:cubicBezTo>
                    <a:pt x="48" y="68"/>
                    <a:pt x="48" y="68"/>
                    <a:pt x="48" y="69"/>
                  </a:cubicBezTo>
                  <a:cubicBezTo>
                    <a:pt x="49" y="70"/>
                    <a:pt x="48" y="69"/>
                    <a:pt x="48" y="69"/>
                  </a:cubicBezTo>
                  <a:cubicBezTo>
                    <a:pt x="48" y="69"/>
                    <a:pt x="48" y="69"/>
                    <a:pt x="48" y="70"/>
                  </a:cubicBezTo>
                  <a:cubicBezTo>
                    <a:pt x="48" y="70"/>
                    <a:pt x="47" y="71"/>
                    <a:pt x="47" y="71"/>
                  </a:cubicBezTo>
                  <a:cubicBezTo>
                    <a:pt x="46" y="71"/>
                    <a:pt x="46" y="71"/>
                    <a:pt x="46" y="71"/>
                  </a:cubicBezTo>
                  <a:cubicBezTo>
                    <a:pt x="46" y="71"/>
                    <a:pt x="46" y="72"/>
                    <a:pt x="46" y="72"/>
                  </a:cubicBezTo>
                  <a:cubicBezTo>
                    <a:pt x="46" y="72"/>
                    <a:pt x="46" y="72"/>
                    <a:pt x="45" y="71"/>
                  </a:cubicBezTo>
                  <a:cubicBezTo>
                    <a:pt x="45" y="71"/>
                    <a:pt x="45" y="72"/>
                    <a:pt x="44" y="72"/>
                  </a:cubicBezTo>
                  <a:cubicBezTo>
                    <a:pt x="44" y="73"/>
                    <a:pt x="43" y="73"/>
                    <a:pt x="42" y="71"/>
                  </a:cubicBezTo>
                  <a:cubicBezTo>
                    <a:pt x="41" y="70"/>
                    <a:pt x="41" y="69"/>
                    <a:pt x="40" y="69"/>
                  </a:cubicBezTo>
                  <a:cubicBezTo>
                    <a:pt x="40" y="68"/>
                    <a:pt x="40" y="68"/>
                    <a:pt x="40" y="68"/>
                  </a:cubicBezTo>
                  <a:cubicBezTo>
                    <a:pt x="40" y="67"/>
                    <a:pt x="40" y="66"/>
                    <a:pt x="39" y="66"/>
                  </a:cubicBezTo>
                  <a:cubicBezTo>
                    <a:pt x="39" y="66"/>
                    <a:pt x="39" y="64"/>
                    <a:pt x="38" y="64"/>
                  </a:cubicBezTo>
                  <a:cubicBezTo>
                    <a:pt x="38" y="64"/>
                    <a:pt x="39" y="64"/>
                    <a:pt x="38" y="63"/>
                  </a:cubicBezTo>
                  <a:cubicBezTo>
                    <a:pt x="40" y="64"/>
                    <a:pt x="40" y="63"/>
                    <a:pt x="41" y="63"/>
                  </a:cubicBezTo>
                  <a:cubicBezTo>
                    <a:pt x="41" y="63"/>
                    <a:pt x="42" y="63"/>
                    <a:pt x="42" y="63"/>
                  </a:cubicBezTo>
                  <a:cubicBezTo>
                    <a:pt x="42" y="63"/>
                    <a:pt x="42" y="63"/>
                    <a:pt x="42" y="63"/>
                  </a:cubicBezTo>
                  <a:cubicBezTo>
                    <a:pt x="42" y="63"/>
                    <a:pt x="42" y="63"/>
                    <a:pt x="43" y="63"/>
                  </a:cubicBezTo>
                  <a:cubicBezTo>
                    <a:pt x="43" y="63"/>
                    <a:pt x="42" y="62"/>
                    <a:pt x="43" y="63"/>
                  </a:cubicBezTo>
                  <a:cubicBezTo>
                    <a:pt x="43" y="63"/>
                    <a:pt x="43" y="62"/>
                    <a:pt x="43" y="62"/>
                  </a:cubicBezTo>
                  <a:cubicBezTo>
                    <a:pt x="43" y="62"/>
                    <a:pt x="43" y="62"/>
                    <a:pt x="44" y="62"/>
                  </a:cubicBezTo>
                  <a:cubicBezTo>
                    <a:pt x="44" y="62"/>
                    <a:pt x="44" y="62"/>
                    <a:pt x="44" y="62"/>
                  </a:cubicBezTo>
                  <a:cubicBezTo>
                    <a:pt x="44" y="62"/>
                    <a:pt x="44" y="62"/>
                    <a:pt x="44" y="62"/>
                  </a:cubicBezTo>
                  <a:cubicBezTo>
                    <a:pt x="44" y="61"/>
                    <a:pt x="44" y="62"/>
                    <a:pt x="45" y="62"/>
                  </a:cubicBezTo>
                  <a:cubicBezTo>
                    <a:pt x="45" y="62"/>
                    <a:pt x="44" y="61"/>
                    <a:pt x="44" y="61"/>
                  </a:cubicBezTo>
                  <a:cubicBezTo>
                    <a:pt x="45" y="61"/>
                    <a:pt x="45" y="61"/>
                    <a:pt x="45" y="61"/>
                  </a:cubicBezTo>
                  <a:cubicBezTo>
                    <a:pt x="45" y="61"/>
                    <a:pt x="45" y="61"/>
                    <a:pt x="45" y="60"/>
                  </a:cubicBezTo>
                  <a:cubicBezTo>
                    <a:pt x="46" y="61"/>
                    <a:pt x="46" y="60"/>
                    <a:pt x="47" y="60"/>
                  </a:cubicBezTo>
                  <a:cubicBezTo>
                    <a:pt x="47" y="60"/>
                    <a:pt x="47" y="61"/>
                    <a:pt x="48" y="61"/>
                  </a:cubicBezTo>
                  <a:cubicBezTo>
                    <a:pt x="48" y="60"/>
                    <a:pt x="47" y="60"/>
                    <a:pt x="47" y="60"/>
                  </a:cubicBezTo>
                  <a:cubicBezTo>
                    <a:pt x="47" y="59"/>
                    <a:pt x="48" y="59"/>
                    <a:pt x="48" y="59"/>
                  </a:cubicBezTo>
                  <a:cubicBezTo>
                    <a:pt x="48" y="59"/>
                    <a:pt x="48" y="60"/>
                    <a:pt x="48" y="60"/>
                  </a:cubicBezTo>
                  <a:cubicBezTo>
                    <a:pt x="49" y="60"/>
                    <a:pt x="48" y="59"/>
                    <a:pt x="48" y="59"/>
                  </a:cubicBezTo>
                  <a:cubicBezTo>
                    <a:pt x="48" y="58"/>
                    <a:pt x="48" y="59"/>
                    <a:pt x="49" y="59"/>
                  </a:cubicBezTo>
                  <a:cubicBezTo>
                    <a:pt x="49" y="59"/>
                    <a:pt x="48" y="59"/>
                    <a:pt x="48" y="58"/>
                  </a:cubicBezTo>
                  <a:cubicBezTo>
                    <a:pt x="48" y="58"/>
                    <a:pt x="48" y="58"/>
                    <a:pt x="48" y="58"/>
                  </a:cubicBezTo>
                  <a:cubicBezTo>
                    <a:pt x="49" y="59"/>
                    <a:pt x="49" y="59"/>
                    <a:pt x="49" y="59"/>
                  </a:cubicBezTo>
                  <a:cubicBezTo>
                    <a:pt x="49" y="59"/>
                    <a:pt x="49" y="59"/>
                    <a:pt x="49" y="59"/>
                  </a:cubicBezTo>
                  <a:cubicBezTo>
                    <a:pt x="49" y="59"/>
                    <a:pt x="48" y="58"/>
                    <a:pt x="49" y="58"/>
                  </a:cubicBezTo>
                  <a:cubicBezTo>
                    <a:pt x="49" y="58"/>
                    <a:pt x="49" y="59"/>
                    <a:pt x="49" y="59"/>
                  </a:cubicBezTo>
                  <a:cubicBezTo>
                    <a:pt x="49" y="59"/>
                    <a:pt x="50" y="60"/>
                    <a:pt x="50" y="59"/>
                  </a:cubicBezTo>
                  <a:cubicBezTo>
                    <a:pt x="50" y="59"/>
                    <a:pt x="49" y="58"/>
                    <a:pt x="48" y="58"/>
                  </a:cubicBezTo>
                  <a:cubicBezTo>
                    <a:pt x="49" y="57"/>
                    <a:pt x="49" y="57"/>
                    <a:pt x="49" y="57"/>
                  </a:cubicBezTo>
                  <a:cubicBezTo>
                    <a:pt x="49" y="58"/>
                    <a:pt x="49" y="58"/>
                    <a:pt x="49" y="58"/>
                  </a:cubicBezTo>
                  <a:cubicBezTo>
                    <a:pt x="49" y="58"/>
                    <a:pt x="50" y="58"/>
                    <a:pt x="49" y="57"/>
                  </a:cubicBezTo>
                  <a:cubicBezTo>
                    <a:pt x="49" y="57"/>
                    <a:pt x="49" y="57"/>
                    <a:pt x="50" y="58"/>
                  </a:cubicBezTo>
                  <a:cubicBezTo>
                    <a:pt x="50" y="58"/>
                    <a:pt x="49" y="57"/>
                    <a:pt x="50" y="58"/>
                  </a:cubicBezTo>
                  <a:cubicBezTo>
                    <a:pt x="50" y="58"/>
                    <a:pt x="49" y="57"/>
                    <a:pt x="50" y="57"/>
                  </a:cubicBezTo>
                  <a:cubicBezTo>
                    <a:pt x="49" y="57"/>
                    <a:pt x="49" y="57"/>
                    <a:pt x="49" y="57"/>
                  </a:cubicBezTo>
                  <a:cubicBezTo>
                    <a:pt x="49" y="57"/>
                    <a:pt x="49" y="56"/>
                    <a:pt x="50" y="57"/>
                  </a:cubicBezTo>
                  <a:cubicBezTo>
                    <a:pt x="50" y="57"/>
                    <a:pt x="49" y="56"/>
                    <a:pt x="49" y="56"/>
                  </a:cubicBezTo>
                  <a:cubicBezTo>
                    <a:pt x="50" y="57"/>
                    <a:pt x="50" y="57"/>
                    <a:pt x="50" y="57"/>
                  </a:cubicBezTo>
                  <a:cubicBezTo>
                    <a:pt x="50" y="57"/>
                    <a:pt x="50" y="57"/>
                    <a:pt x="49" y="56"/>
                  </a:cubicBezTo>
                  <a:cubicBezTo>
                    <a:pt x="50" y="56"/>
                    <a:pt x="50" y="57"/>
                    <a:pt x="50" y="57"/>
                  </a:cubicBezTo>
                  <a:cubicBezTo>
                    <a:pt x="49" y="56"/>
                    <a:pt x="50" y="57"/>
                    <a:pt x="50" y="56"/>
                  </a:cubicBezTo>
                  <a:cubicBezTo>
                    <a:pt x="50" y="56"/>
                    <a:pt x="50" y="56"/>
                    <a:pt x="50" y="56"/>
                  </a:cubicBezTo>
                  <a:cubicBezTo>
                    <a:pt x="49" y="56"/>
                    <a:pt x="50" y="56"/>
                    <a:pt x="50" y="56"/>
                  </a:cubicBezTo>
                  <a:cubicBezTo>
                    <a:pt x="51" y="57"/>
                    <a:pt x="52" y="57"/>
                    <a:pt x="53" y="58"/>
                  </a:cubicBezTo>
                  <a:cubicBezTo>
                    <a:pt x="53" y="58"/>
                    <a:pt x="52" y="57"/>
                    <a:pt x="52" y="57"/>
                  </a:cubicBezTo>
                  <a:cubicBezTo>
                    <a:pt x="51" y="56"/>
                    <a:pt x="51" y="56"/>
                    <a:pt x="51" y="56"/>
                  </a:cubicBezTo>
                  <a:cubicBezTo>
                    <a:pt x="50" y="56"/>
                    <a:pt x="51" y="56"/>
                    <a:pt x="50" y="55"/>
                  </a:cubicBezTo>
                  <a:cubicBezTo>
                    <a:pt x="49" y="54"/>
                    <a:pt x="50" y="55"/>
                    <a:pt x="50" y="54"/>
                  </a:cubicBezTo>
                  <a:cubicBezTo>
                    <a:pt x="51" y="55"/>
                    <a:pt x="51" y="55"/>
                    <a:pt x="51" y="55"/>
                  </a:cubicBezTo>
                  <a:cubicBezTo>
                    <a:pt x="51" y="55"/>
                    <a:pt x="50" y="55"/>
                    <a:pt x="51" y="55"/>
                  </a:cubicBezTo>
                  <a:cubicBezTo>
                    <a:pt x="51" y="55"/>
                    <a:pt x="51" y="55"/>
                    <a:pt x="52" y="56"/>
                  </a:cubicBezTo>
                  <a:cubicBezTo>
                    <a:pt x="52" y="56"/>
                    <a:pt x="51" y="55"/>
                    <a:pt x="51" y="55"/>
                  </a:cubicBezTo>
                  <a:cubicBezTo>
                    <a:pt x="51" y="55"/>
                    <a:pt x="51" y="55"/>
                    <a:pt x="51" y="55"/>
                  </a:cubicBezTo>
                  <a:cubicBezTo>
                    <a:pt x="51" y="55"/>
                    <a:pt x="52" y="55"/>
                    <a:pt x="53" y="55"/>
                  </a:cubicBezTo>
                  <a:cubicBezTo>
                    <a:pt x="53" y="55"/>
                    <a:pt x="52" y="55"/>
                    <a:pt x="52" y="55"/>
                  </a:cubicBezTo>
                  <a:cubicBezTo>
                    <a:pt x="52" y="55"/>
                    <a:pt x="52" y="55"/>
                    <a:pt x="52" y="55"/>
                  </a:cubicBezTo>
                  <a:cubicBezTo>
                    <a:pt x="53" y="55"/>
                    <a:pt x="53" y="55"/>
                    <a:pt x="53" y="55"/>
                  </a:cubicBezTo>
                  <a:cubicBezTo>
                    <a:pt x="53" y="55"/>
                    <a:pt x="53" y="55"/>
                    <a:pt x="52" y="55"/>
                  </a:cubicBezTo>
                  <a:cubicBezTo>
                    <a:pt x="52" y="55"/>
                    <a:pt x="53" y="55"/>
                    <a:pt x="52" y="54"/>
                  </a:cubicBezTo>
                  <a:cubicBezTo>
                    <a:pt x="52" y="54"/>
                    <a:pt x="52" y="54"/>
                    <a:pt x="52" y="54"/>
                  </a:cubicBezTo>
                  <a:cubicBezTo>
                    <a:pt x="53" y="54"/>
                    <a:pt x="52" y="54"/>
                    <a:pt x="52" y="55"/>
                  </a:cubicBezTo>
                  <a:cubicBezTo>
                    <a:pt x="53" y="55"/>
                    <a:pt x="53" y="55"/>
                    <a:pt x="54" y="55"/>
                  </a:cubicBezTo>
                  <a:cubicBezTo>
                    <a:pt x="54" y="55"/>
                    <a:pt x="54" y="55"/>
                    <a:pt x="53" y="55"/>
                  </a:cubicBezTo>
                  <a:cubicBezTo>
                    <a:pt x="54" y="55"/>
                    <a:pt x="53" y="54"/>
                    <a:pt x="53" y="54"/>
                  </a:cubicBezTo>
                  <a:cubicBezTo>
                    <a:pt x="54" y="55"/>
                    <a:pt x="54" y="55"/>
                    <a:pt x="54" y="55"/>
                  </a:cubicBezTo>
                  <a:cubicBezTo>
                    <a:pt x="54" y="54"/>
                    <a:pt x="54" y="54"/>
                    <a:pt x="54" y="54"/>
                  </a:cubicBezTo>
                  <a:cubicBezTo>
                    <a:pt x="55" y="54"/>
                    <a:pt x="55" y="54"/>
                    <a:pt x="56" y="54"/>
                  </a:cubicBezTo>
                  <a:cubicBezTo>
                    <a:pt x="56" y="54"/>
                    <a:pt x="54" y="54"/>
                    <a:pt x="54" y="54"/>
                  </a:cubicBezTo>
                  <a:cubicBezTo>
                    <a:pt x="55" y="54"/>
                    <a:pt x="56" y="54"/>
                    <a:pt x="56" y="54"/>
                  </a:cubicBezTo>
                  <a:cubicBezTo>
                    <a:pt x="57" y="55"/>
                    <a:pt x="57" y="54"/>
                    <a:pt x="55" y="54"/>
                  </a:cubicBezTo>
                  <a:cubicBezTo>
                    <a:pt x="56" y="54"/>
                    <a:pt x="55" y="54"/>
                    <a:pt x="55" y="54"/>
                  </a:cubicBezTo>
                  <a:cubicBezTo>
                    <a:pt x="55" y="53"/>
                    <a:pt x="57" y="52"/>
                    <a:pt x="56" y="52"/>
                  </a:cubicBezTo>
                  <a:cubicBezTo>
                    <a:pt x="56" y="52"/>
                    <a:pt x="56" y="52"/>
                    <a:pt x="56" y="52"/>
                  </a:cubicBezTo>
                  <a:cubicBezTo>
                    <a:pt x="56" y="51"/>
                    <a:pt x="56" y="51"/>
                    <a:pt x="56" y="51"/>
                  </a:cubicBezTo>
                  <a:cubicBezTo>
                    <a:pt x="57" y="51"/>
                    <a:pt x="56" y="51"/>
                    <a:pt x="57" y="51"/>
                  </a:cubicBezTo>
                  <a:cubicBezTo>
                    <a:pt x="58" y="51"/>
                    <a:pt x="57" y="51"/>
                    <a:pt x="58" y="51"/>
                  </a:cubicBezTo>
                  <a:cubicBezTo>
                    <a:pt x="58" y="51"/>
                    <a:pt x="58" y="51"/>
                    <a:pt x="58" y="51"/>
                  </a:cubicBezTo>
                  <a:cubicBezTo>
                    <a:pt x="59" y="51"/>
                    <a:pt x="59" y="51"/>
                    <a:pt x="60" y="51"/>
                  </a:cubicBezTo>
                  <a:cubicBezTo>
                    <a:pt x="58" y="51"/>
                    <a:pt x="57" y="51"/>
                    <a:pt x="57" y="51"/>
                  </a:cubicBezTo>
                  <a:cubicBezTo>
                    <a:pt x="57" y="50"/>
                    <a:pt x="57" y="50"/>
                    <a:pt x="58" y="50"/>
                  </a:cubicBezTo>
                  <a:cubicBezTo>
                    <a:pt x="57" y="50"/>
                    <a:pt x="58" y="50"/>
                    <a:pt x="58" y="49"/>
                  </a:cubicBezTo>
                  <a:cubicBezTo>
                    <a:pt x="58" y="49"/>
                    <a:pt x="59" y="49"/>
                    <a:pt x="60" y="49"/>
                  </a:cubicBezTo>
                  <a:cubicBezTo>
                    <a:pt x="60" y="49"/>
                    <a:pt x="59" y="49"/>
                    <a:pt x="58" y="49"/>
                  </a:cubicBezTo>
                  <a:cubicBezTo>
                    <a:pt x="59" y="49"/>
                    <a:pt x="59" y="49"/>
                    <a:pt x="59" y="49"/>
                  </a:cubicBezTo>
                  <a:cubicBezTo>
                    <a:pt x="59" y="48"/>
                    <a:pt x="59" y="48"/>
                    <a:pt x="60" y="47"/>
                  </a:cubicBezTo>
                  <a:cubicBezTo>
                    <a:pt x="60" y="47"/>
                    <a:pt x="59" y="47"/>
                    <a:pt x="60" y="47"/>
                  </a:cubicBezTo>
                  <a:cubicBezTo>
                    <a:pt x="60" y="47"/>
                    <a:pt x="59" y="47"/>
                    <a:pt x="59" y="47"/>
                  </a:cubicBezTo>
                  <a:cubicBezTo>
                    <a:pt x="59" y="47"/>
                    <a:pt x="60" y="47"/>
                    <a:pt x="60" y="46"/>
                  </a:cubicBezTo>
                  <a:cubicBezTo>
                    <a:pt x="59" y="46"/>
                    <a:pt x="60" y="46"/>
                    <a:pt x="60" y="45"/>
                  </a:cubicBezTo>
                  <a:cubicBezTo>
                    <a:pt x="60" y="45"/>
                    <a:pt x="60" y="45"/>
                    <a:pt x="61" y="44"/>
                  </a:cubicBezTo>
                  <a:cubicBezTo>
                    <a:pt x="61" y="44"/>
                    <a:pt x="59" y="45"/>
                    <a:pt x="60" y="45"/>
                  </a:cubicBezTo>
                  <a:cubicBezTo>
                    <a:pt x="60" y="44"/>
                    <a:pt x="60" y="44"/>
                    <a:pt x="62" y="44"/>
                  </a:cubicBezTo>
                  <a:cubicBezTo>
                    <a:pt x="62" y="44"/>
                    <a:pt x="60" y="44"/>
                    <a:pt x="61" y="44"/>
                  </a:cubicBezTo>
                  <a:cubicBezTo>
                    <a:pt x="62" y="43"/>
                    <a:pt x="62" y="44"/>
                    <a:pt x="62" y="44"/>
                  </a:cubicBezTo>
                  <a:cubicBezTo>
                    <a:pt x="63" y="43"/>
                    <a:pt x="61" y="44"/>
                    <a:pt x="61" y="43"/>
                  </a:cubicBezTo>
                  <a:cubicBezTo>
                    <a:pt x="62" y="43"/>
                    <a:pt x="63" y="43"/>
                    <a:pt x="63" y="43"/>
                  </a:cubicBezTo>
                  <a:cubicBezTo>
                    <a:pt x="64" y="43"/>
                    <a:pt x="62" y="43"/>
                    <a:pt x="62" y="43"/>
                  </a:cubicBezTo>
                  <a:cubicBezTo>
                    <a:pt x="63" y="43"/>
                    <a:pt x="62" y="43"/>
                    <a:pt x="63" y="42"/>
                  </a:cubicBezTo>
                  <a:cubicBezTo>
                    <a:pt x="62" y="43"/>
                    <a:pt x="60" y="43"/>
                    <a:pt x="61" y="43"/>
                  </a:cubicBezTo>
                  <a:cubicBezTo>
                    <a:pt x="61" y="43"/>
                    <a:pt x="62" y="42"/>
                    <a:pt x="62" y="42"/>
                  </a:cubicBezTo>
                  <a:cubicBezTo>
                    <a:pt x="63" y="42"/>
                    <a:pt x="62" y="42"/>
                    <a:pt x="62" y="42"/>
                  </a:cubicBezTo>
                  <a:cubicBezTo>
                    <a:pt x="64" y="42"/>
                    <a:pt x="63" y="42"/>
                    <a:pt x="63" y="42"/>
                  </a:cubicBezTo>
                  <a:cubicBezTo>
                    <a:pt x="64" y="41"/>
                    <a:pt x="64" y="41"/>
                    <a:pt x="65" y="41"/>
                  </a:cubicBezTo>
                  <a:cubicBezTo>
                    <a:pt x="64" y="41"/>
                    <a:pt x="64" y="41"/>
                    <a:pt x="63" y="41"/>
                  </a:cubicBezTo>
                  <a:cubicBezTo>
                    <a:pt x="63" y="41"/>
                    <a:pt x="64" y="41"/>
                    <a:pt x="64" y="40"/>
                  </a:cubicBezTo>
                  <a:cubicBezTo>
                    <a:pt x="65" y="41"/>
                    <a:pt x="66" y="41"/>
                    <a:pt x="65" y="42"/>
                  </a:cubicBezTo>
                  <a:cubicBezTo>
                    <a:pt x="65" y="42"/>
                    <a:pt x="65" y="41"/>
                    <a:pt x="66" y="41"/>
                  </a:cubicBezTo>
                  <a:cubicBezTo>
                    <a:pt x="66" y="42"/>
                    <a:pt x="66" y="42"/>
                    <a:pt x="66" y="42"/>
                  </a:cubicBezTo>
                  <a:cubicBezTo>
                    <a:pt x="66" y="42"/>
                    <a:pt x="66" y="42"/>
                    <a:pt x="66" y="42"/>
                  </a:cubicBezTo>
                  <a:cubicBezTo>
                    <a:pt x="67" y="42"/>
                    <a:pt x="66" y="43"/>
                    <a:pt x="67" y="43"/>
                  </a:cubicBezTo>
                  <a:cubicBezTo>
                    <a:pt x="66" y="43"/>
                    <a:pt x="67" y="44"/>
                    <a:pt x="68" y="44"/>
                  </a:cubicBezTo>
                  <a:cubicBezTo>
                    <a:pt x="67" y="44"/>
                    <a:pt x="67" y="45"/>
                    <a:pt x="67" y="45"/>
                  </a:cubicBezTo>
                  <a:cubicBezTo>
                    <a:pt x="68" y="45"/>
                    <a:pt x="68" y="44"/>
                    <a:pt x="69" y="44"/>
                  </a:cubicBezTo>
                  <a:cubicBezTo>
                    <a:pt x="70" y="44"/>
                    <a:pt x="68" y="44"/>
                    <a:pt x="69" y="44"/>
                  </a:cubicBezTo>
                  <a:cubicBezTo>
                    <a:pt x="69" y="45"/>
                    <a:pt x="70" y="44"/>
                    <a:pt x="70" y="44"/>
                  </a:cubicBezTo>
                  <a:cubicBezTo>
                    <a:pt x="71" y="44"/>
                    <a:pt x="69" y="44"/>
                    <a:pt x="68" y="44"/>
                  </a:cubicBezTo>
                  <a:cubicBezTo>
                    <a:pt x="69" y="43"/>
                    <a:pt x="68" y="42"/>
                    <a:pt x="68" y="42"/>
                  </a:cubicBezTo>
                  <a:cubicBezTo>
                    <a:pt x="69" y="42"/>
                    <a:pt x="70" y="41"/>
                    <a:pt x="70" y="41"/>
                  </a:cubicBezTo>
                  <a:cubicBezTo>
                    <a:pt x="71" y="41"/>
                    <a:pt x="70" y="41"/>
                    <a:pt x="71" y="40"/>
                  </a:cubicBezTo>
                  <a:cubicBezTo>
                    <a:pt x="70" y="41"/>
                    <a:pt x="70" y="41"/>
                    <a:pt x="70" y="41"/>
                  </a:cubicBezTo>
                  <a:cubicBezTo>
                    <a:pt x="69" y="41"/>
                    <a:pt x="69" y="41"/>
                    <a:pt x="69" y="41"/>
                  </a:cubicBezTo>
                  <a:cubicBezTo>
                    <a:pt x="70" y="40"/>
                    <a:pt x="70" y="40"/>
                    <a:pt x="70" y="40"/>
                  </a:cubicBezTo>
                  <a:cubicBezTo>
                    <a:pt x="71" y="40"/>
                    <a:pt x="69" y="41"/>
                    <a:pt x="69" y="40"/>
                  </a:cubicBezTo>
                  <a:cubicBezTo>
                    <a:pt x="70" y="40"/>
                    <a:pt x="70" y="40"/>
                    <a:pt x="71" y="39"/>
                  </a:cubicBezTo>
                  <a:cubicBezTo>
                    <a:pt x="71" y="39"/>
                    <a:pt x="70" y="40"/>
                    <a:pt x="70" y="40"/>
                  </a:cubicBezTo>
                  <a:cubicBezTo>
                    <a:pt x="70" y="40"/>
                    <a:pt x="70" y="40"/>
                    <a:pt x="69" y="40"/>
                  </a:cubicBezTo>
                  <a:cubicBezTo>
                    <a:pt x="70" y="39"/>
                    <a:pt x="70" y="39"/>
                    <a:pt x="71" y="39"/>
                  </a:cubicBezTo>
                  <a:cubicBezTo>
                    <a:pt x="71" y="38"/>
                    <a:pt x="70" y="39"/>
                    <a:pt x="70" y="38"/>
                  </a:cubicBezTo>
                  <a:cubicBezTo>
                    <a:pt x="70" y="38"/>
                    <a:pt x="72" y="37"/>
                    <a:pt x="71" y="37"/>
                  </a:cubicBezTo>
                  <a:cubicBezTo>
                    <a:pt x="71" y="37"/>
                    <a:pt x="70" y="37"/>
                    <a:pt x="69" y="38"/>
                  </a:cubicBezTo>
                  <a:cubicBezTo>
                    <a:pt x="69" y="37"/>
                    <a:pt x="68" y="38"/>
                    <a:pt x="67" y="38"/>
                  </a:cubicBezTo>
                  <a:cubicBezTo>
                    <a:pt x="67" y="38"/>
                    <a:pt x="68" y="38"/>
                    <a:pt x="67" y="38"/>
                  </a:cubicBezTo>
                  <a:cubicBezTo>
                    <a:pt x="68" y="37"/>
                    <a:pt x="68" y="37"/>
                    <a:pt x="68" y="37"/>
                  </a:cubicBezTo>
                  <a:cubicBezTo>
                    <a:pt x="69" y="37"/>
                    <a:pt x="69" y="37"/>
                    <a:pt x="70" y="36"/>
                  </a:cubicBezTo>
                  <a:cubicBezTo>
                    <a:pt x="69" y="36"/>
                    <a:pt x="69" y="36"/>
                    <a:pt x="69" y="36"/>
                  </a:cubicBezTo>
                  <a:cubicBezTo>
                    <a:pt x="70" y="35"/>
                    <a:pt x="70" y="36"/>
                    <a:pt x="71" y="35"/>
                  </a:cubicBezTo>
                  <a:cubicBezTo>
                    <a:pt x="71" y="35"/>
                    <a:pt x="70" y="35"/>
                    <a:pt x="70" y="35"/>
                  </a:cubicBezTo>
                  <a:cubicBezTo>
                    <a:pt x="70" y="35"/>
                    <a:pt x="69" y="35"/>
                    <a:pt x="69" y="35"/>
                  </a:cubicBezTo>
                  <a:cubicBezTo>
                    <a:pt x="68" y="35"/>
                    <a:pt x="68" y="36"/>
                    <a:pt x="68" y="36"/>
                  </a:cubicBezTo>
                  <a:cubicBezTo>
                    <a:pt x="68" y="36"/>
                    <a:pt x="68" y="36"/>
                    <a:pt x="68" y="36"/>
                  </a:cubicBezTo>
                  <a:cubicBezTo>
                    <a:pt x="67" y="37"/>
                    <a:pt x="67" y="37"/>
                    <a:pt x="66" y="38"/>
                  </a:cubicBezTo>
                  <a:cubicBezTo>
                    <a:pt x="66" y="37"/>
                    <a:pt x="64" y="36"/>
                    <a:pt x="64" y="35"/>
                  </a:cubicBezTo>
                  <a:cubicBezTo>
                    <a:pt x="66" y="34"/>
                    <a:pt x="65" y="35"/>
                    <a:pt x="65" y="35"/>
                  </a:cubicBezTo>
                  <a:cubicBezTo>
                    <a:pt x="65" y="36"/>
                    <a:pt x="66" y="37"/>
                    <a:pt x="66" y="37"/>
                  </a:cubicBezTo>
                  <a:cubicBezTo>
                    <a:pt x="67" y="37"/>
                    <a:pt x="66" y="36"/>
                    <a:pt x="67" y="36"/>
                  </a:cubicBezTo>
                  <a:cubicBezTo>
                    <a:pt x="67" y="35"/>
                    <a:pt x="66" y="36"/>
                    <a:pt x="66" y="36"/>
                  </a:cubicBezTo>
                  <a:cubicBezTo>
                    <a:pt x="66" y="36"/>
                    <a:pt x="67" y="35"/>
                    <a:pt x="67" y="35"/>
                  </a:cubicBezTo>
                  <a:cubicBezTo>
                    <a:pt x="67" y="35"/>
                    <a:pt x="66" y="36"/>
                    <a:pt x="66" y="36"/>
                  </a:cubicBezTo>
                  <a:cubicBezTo>
                    <a:pt x="66" y="36"/>
                    <a:pt x="66" y="35"/>
                    <a:pt x="66" y="35"/>
                  </a:cubicBezTo>
                  <a:cubicBezTo>
                    <a:pt x="66" y="35"/>
                    <a:pt x="66" y="35"/>
                    <a:pt x="66" y="35"/>
                  </a:cubicBezTo>
                  <a:cubicBezTo>
                    <a:pt x="65" y="35"/>
                    <a:pt x="66" y="34"/>
                    <a:pt x="65" y="35"/>
                  </a:cubicBezTo>
                  <a:cubicBezTo>
                    <a:pt x="65" y="35"/>
                    <a:pt x="65" y="34"/>
                    <a:pt x="65" y="34"/>
                  </a:cubicBezTo>
                  <a:cubicBezTo>
                    <a:pt x="65" y="34"/>
                    <a:pt x="65" y="35"/>
                    <a:pt x="64" y="35"/>
                  </a:cubicBezTo>
                  <a:cubicBezTo>
                    <a:pt x="64" y="35"/>
                    <a:pt x="65" y="34"/>
                    <a:pt x="65" y="34"/>
                  </a:cubicBezTo>
                  <a:cubicBezTo>
                    <a:pt x="65" y="34"/>
                    <a:pt x="64" y="35"/>
                    <a:pt x="63" y="35"/>
                  </a:cubicBezTo>
                  <a:cubicBezTo>
                    <a:pt x="63" y="35"/>
                    <a:pt x="62" y="35"/>
                    <a:pt x="62" y="34"/>
                  </a:cubicBezTo>
                  <a:cubicBezTo>
                    <a:pt x="62" y="34"/>
                    <a:pt x="62" y="34"/>
                    <a:pt x="62" y="34"/>
                  </a:cubicBezTo>
                  <a:cubicBezTo>
                    <a:pt x="62" y="34"/>
                    <a:pt x="62" y="34"/>
                    <a:pt x="62" y="34"/>
                  </a:cubicBezTo>
                  <a:cubicBezTo>
                    <a:pt x="61" y="34"/>
                    <a:pt x="61" y="33"/>
                    <a:pt x="61" y="34"/>
                  </a:cubicBezTo>
                  <a:cubicBezTo>
                    <a:pt x="61" y="33"/>
                    <a:pt x="61" y="33"/>
                    <a:pt x="61" y="33"/>
                  </a:cubicBezTo>
                  <a:cubicBezTo>
                    <a:pt x="60" y="34"/>
                    <a:pt x="60" y="32"/>
                    <a:pt x="59" y="33"/>
                  </a:cubicBezTo>
                  <a:cubicBezTo>
                    <a:pt x="60" y="32"/>
                    <a:pt x="60" y="32"/>
                    <a:pt x="60" y="32"/>
                  </a:cubicBezTo>
                  <a:cubicBezTo>
                    <a:pt x="60" y="32"/>
                    <a:pt x="61" y="32"/>
                    <a:pt x="61" y="32"/>
                  </a:cubicBezTo>
                  <a:cubicBezTo>
                    <a:pt x="61" y="32"/>
                    <a:pt x="62" y="31"/>
                    <a:pt x="62" y="32"/>
                  </a:cubicBezTo>
                  <a:cubicBezTo>
                    <a:pt x="63" y="31"/>
                    <a:pt x="61" y="32"/>
                    <a:pt x="61" y="32"/>
                  </a:cubicBezTo>
                  <a:cubicBezTo>
                    <a:pt x="61" y="31"/>
                    <a:pt x="61" y="31"/>
                    <a:pt x="61" y="30"/>
                  </a:cubicBezTo>
                  <a:cubicBezTo>
                    <a:pt x="61" y="31"/>
                    <a:pt x="61" y="31"/>
                    <a:pt x="60" y="32"/>
                  </a:cubicBezTo>
                  <a:cubicBezTo>
                    <a:pt x="60" y="32"/>
                    <a:pt x="60" y="31"/>
                    <a:pt x="60" y="31"/>
                  </a:cubicBezTo>
                  <a:cubicBezTo>
                    <a:pt x="59" y="32"/>
                    <a:pt x="60" y="32"/>
                    <a:pt x="60" y="32"/>
                  </a:cubicBezTo>
                  <a:cubicBezTo>
                    <a:pt x="59" y="33"/>
                    <a:pt x="59" y="32"/>
                    <a:pt x="58" y="32"/>
                  </a:cubicBezTo>
                  <a:cubicBezTo>
                    <a:pt x="58" y="32"/>
                    <a:pt x="58" y="32"/>
                    <a:pt x="58" y="32"/>
                  </a:cubicBezTo>
                  <a:cubicBezTo>
                    <a:pt x="58" y="32"/>
                    <a:pt x="58" y="31"/>
                    <a:pt x="58" y="31"/>
                  </a:cubicBezTo>
                  <a:cubicBezTo>
                    <a:pt x="58" y="31"/>
                    <a:pt x="58" y="32"/>
                    <a:pt x="58" y="32"/>
                  </a:cubicBezTo>
                  <a:cubicBezTo>
                    <a:pt x="57" y="32"/>
                    <a:pt x="58" y="31"/>
                    <a:pt x="57" y="32"/>
                  </a:cubicBezTo>
                  <a:cubicBezTo>
                    <a:pt x="57" y="32"/>
                    <a:pt x="57" y="32"/>
                    <a:pt x="57" y="31"/>
                  </a:cubicBezTo>
                  <a:cubicBezTo>
                    <a:pt x="57" y="31"/>
                    <a:pt x="57" y="32"/>
                    <a:pt x="57" y="32"/>
                  </a:cubicBezTo>
                  <a:cubicBezTo>
                    <a:pt x="57" y="31"/>
                    <a:pt x="57" y="31"/>
                    <a:pt x="57" y="31"/>
                  </a:cubicBezTo>
                  <a:cubicBezTo>
                    <a:pt x="58" y="31"/>
                    <a:pt x="57" y="30"/>
                    <a:pt x="58" y="30"/>
                  </a:cubicBezTo>
                  <a:cubicBezTo>
                    <a:pt x="57" y="30"/>
                    <a:pt x="57" y="30"/>
                    <a:pt x="57" y="31"/>
                  </a:cubicBezTo>
                  <a:cubicBezTo>
                    <a:pt x="57" y="31"/>
                    <a:pt x="57" y="30"/>
                    <a:pt x="56" y="31"/>
                  </a:cubicBezTo>
                  <a:cubicBezTo>
                    <a:pt x="56" y="32"/>
                    <a:pt x="57" y="31"/>
                    <a:pt x="57" y="31"/>
                  </a:cubicBezTo>
                  <a:cubicBezTo>
                    <a:pt x="56" y="32"/>
                    <a:pt x="56" y="32"/>
                    <a:pt x="56" y="32"/>
                  </a:cubicBezTo>
                  <a:cubicBezTo>
                    <a:pt x="55" y="32"/>
                    <a:pt x="56" y="32"/>
                    <a:pt x="55" y="33"/>
                  </a:cubicBezTo>
                  <a:cubicBezTo>
                    <a:pt x="56" y="33"/>
                    <a:pt x="56" y="33"/>
                    <a:pt x="55" y="34"/>
                  </a:cubicBezTo>
                  <a:cubicBezTo>
                    <a:pt x="55" y="35"/>
                    <a:pt x="56" y="33"/>
                    <a:pt x="55" y="34"/>
                  </a:cubicBezTo>
                  <a:cubicBezTo>
                    <a:pt x="55" y="34"/>
                    <a:pt x="55" y="34"/>
                    <a:pt x="55" y="34"/>
                  </a:cubicBezTo>
                  <a:cubicBezTo>
                    <a:pt x="55" y="35"/>
                    <a:pt x="54" y="36"/>
                    <a:pt x="54" y="36"/>
                  </a:cubicBezTo>
                  <a:cubicBezTo>
                    <a:pt x="53" y="37"/>
                    <a:pt x="54" y="35"/>
                    <a:pt x="53" y="36"/>
                  </a:cubicBezTo>
                  <a:cubicBezTo>
                    <a:pt x="53" y="37"/>
                    <a:pt x="53" y="37"/>
                    <a:pt x="53" y="37"/>
                  </a:cubicBezTo>
                  <a:cubicBezTo>
                    <a:pt x="53" y="37"/>
                    <a:pt x="53" y="37"/>
                    <a:pt x="54" y="36"/>
                  </a:cubicBezTo>
                  <a:cubicBezTo>
                    <a:pt x="54" y="36"/>
                    <a:pt x="53" y="37"/>
                    <a:pt x="53" y="38"/>
                  </a:cubicBezTo>
                  <a:cubicBezTo>
                    <a:pt x="53" y="38"/>
                    <a:pt x="54" y="37"/>
                    <a:pt x="53" y="38"/>
                  </a:cubicBezTo>
                  <a:cubicBezTo>
                    <a:pt x="52" y="39"/>
                    <a:pt x="53" y="38"/>
                    <a:pt x="52" y="38"/>
                  </a:cubicBezTo>
                  <a:cubicBezTo>
                    <a:pt x="52" y="38"/>
                    <a:pt x="52" y="38"/>
                    <a:pt x="53" y="37"/>
                  </a:cubicBezTo>
                  <a:cubicBezTo>
                    <a:pt x="53" y="37"/>
                    <a:pt x="52" y="38"/>
                    <a:pt x="52" y="38"/>
                  </a:cubicBezTo>
                  <a:cubicBezTo>
                    <a:pt x="52" y="38"/>
                    <a:pt x="52" y="38"/>
                    <a:pt x="52" y="38"/>
                  </a:cubicBezTo>
                  <a:cubicBezTo>
                    <a:pt x="51" y="39"/>
                    <a:pt x="51" y="39"/>
                    <a:pt x="50" y="40"/>
                  </a:cubicBezTo>
                  <a:cubicBezTo>
                    <a:pt x="50" y="41"/>
                    <a:pt x="50" y="40"/>
                    <a:pt x="50" y="40"/>
                  </a:cubicBezTo>
                  <a:cubicBezTo>
                    <a:pt x="50" y="39"/>
                    <a:pt x="50" y="40"/>
                    <a:pt x="50" y="40"/>
                  </a:cubicBezTo>
                  <a:cubicBezTo>
                    <a:pt x="50" y="39"/>
                    <a:pt x="50" y="39"/>
                    <a:pt x="50" y="39"/>
                  </a:cubicBezTo>
                  <a:cubicBezTo>
                    <a:pt x="51" y="38"/>
                    <a:pt x="50" y="39"/>
                    <a:pt x="51" y="37"/>
                  </a:cubicBezTo>
                  <a:cubicBezTo>
                    <a:pt x="50" y="37"/>
                    <a:pt x="50" y="39"/>
                    <a:pt x="50" y="39"/>
                  </a:cubicBezTo>
                  <a:cubicBezTo>
                    <a:pt x="49" y="40"/>
                    <a:pt x="49" y="39"/>
                    <a:pt x="49" y="39"/>
                  </a:cubicBezTo>
                  <a:cubicBezTo>
                    <a:pt x="50" y="39"/>
                    <a:pt x="50" y="38"/>
                    <a:pt x="50" y="37"/>
                  </a:cubicBezTo>
                  <a:cubicBezTo>
                    <a:pt x="50" y="38"/>
                    <a:pt x="49" y="39"/>
                    <a:pt x="49" y="39"/>
                  </a:cubicBezTo>
                  <a:cubicBezTo>
                    <a:pt x="49" y="39"/>
                    <a:pt x="49" y="38"/>
                    <a:pt x="49" y="38"/>
                  </a:cubicBezTo>
                  <a:cubicBezTo>
                    <a:pt x="49" y="38"/>
                    <a:pt x="49" y="38"/>
                    <a:pt x="49" y="38"/>
                  </a:cubicBezTo>
                  <a:cubicBezTo>
                    <a:pt x="49" y="38"/>
                    <a:pt x="49" y="39"/>
                    <a:pt x="48" y="39"/>
                  </a:cubicBezTo>
                  <a:cubicBezTo>
                    <a:pt x="48" y="39"/>
                    <a:pt x="49" y="39"/>
                    <a:pt x="49" y="38"/>
                  </a:cubicBezTo>
                  <a:cubicBezTo>
                    <a:pt x="48" y="39"/>
                    <a:pt x="48" y="39"/>
                    <a:pt x="48" y="39"/>
                  </a:cubicBezTo>
                  <a:cubicBezTo>
                    <a:pt x="48" y="39"/>
                    <a:pt x="48" y="38"/>
                    <a:pt x="48" y="38"/>
                  </a:cubicBezTo>
                  <a:cubicBezTo>
                    <a:pt x="48" y="39"/>
                    <a:pt x="48" y="39"/>
                    <a:pt x="48" y="39"/>
                  </a:cubicBezTo>
                  <a:cubicBezTo>
                    <a:pt x="47" y="40"/>
                    <a:pt x="47" y="38"/>
                    <a:pt x="47" y="39"/>
                  </a:cubicBezTo>
                  <a:cubicBezTo>
                    <a:pt x="47" y="39"/>
                    <a:pt x="47" y="38"/>
                    <a:pt x="47" y="38"/>
                  </a:cubicBezTo>
                  <a:cubicBezTo>
                    <a:pt x="47" y="38"/>
                    <a:pt x="47" y="38"/>
                    <a:pt x="47" y="38"/>
                  </a:cubicBezTo>
                  <a:cubicBezTo>
                    <a:pt x="47" y="38"/>
                    <a:pt x="47" y="38"/>
                    <a:pt x="46" y="39"/>
                  </a:cubicBezTo>
                  <a:cubicBezTo>
                    <a:pt x="46" y="38"/>
                    <a:pt x="47" y="37"/>
                    <a:pt x="46" y="37"/>
                  </a:cubicBezTo>
                  <a:cubicBezTo>
                    <a:pt x="46" y="38"/>
                    <a:pt x="46" y="38"/>
                    <a:pt x="46" y="38"/>
                  </a:cubicBezTo>
                  <a:cubicBezTo>
                    <a:pt x="46" y="39"/>
                    <a:pt x="46" y="38"/>
                    <a:pt x="46" y="38"/>
                  </a:cubicBezTo>
                  <a:cubicBezTo>
                    <a:pt x="46" y="37"/>
                    <a:pt x="46" y="38"/>
                    <a:pt x="46" y="37"/>
                  </a:cubicBezTo>
                  <a:cubicBezTo>
                    <a:pt x="46" y="36"/>
                    <a:pt x="46" y="37"/>
                    <a:pt x="47" y="37"/>
                  </a:cubicBezTo>
                  <a:cubicBezTo>
                    <a:pt x="47" y="37"/>
                    <a:pt x="47" y="36"/>
                    <a:pt x="47" y="36"/>
                  </a:cubicBezTo>
                  <a:cubicBezTo>
                    <a:pt x="47" y="37"/>
                    <a:pt x="47" y="37"/>
                    <a:pt x="47" y="37"/>
                  </a:cubicBezTo>
                  <a:cubicBezTo>
                    <a:pt x="47" y="37"/>
                    <a:pt x="48" y="37"/>
                    <a:pt x="48" y="36"/>
                  </a:cubicBezTo>
                  <a:cubicBezTo>
                    <a:pt x="48" y="37"/>
                    <a:pt x="47" y="38"/>
                    <a:pt x="47" y="38"/>
                  </a:cubicBezTo>
                  <a:cubicBezTo>
                    <a:pt x="48" y="37"/>
                    <a:pt x="47" y="39"/>
                    <a:pt x="48" y="39"/>
                  </a:cubicBezTo>
                  <a:cubicBezTo>
                    <a:pt x="48" y="37"/>
                    <a:pt x="48" y="37"/>
                    <a:pt x="48" y="36"/>
                  </a:cubicBezTo>
                  <a:cubicBezTo>
                    <a:pt x="48" y="36"/>
                    <a:pt x="48" y="37"/>
                    <a:pt x="48" y="38"/>
                  </a:cubicBezTo>
                  <a:cubicBezTo>
                    <a:pt x="48" y="39"/>
                    <a:pt x="48" y="38"/>
                    <a:pt x="48" y="37"/>
                  </a:cubicBezTo>
                  <a:cubicBezTo>
                    <a:pt x="48" y="37"/>
                    <a:pt x="48" y="37"/>
                    <a:pt x="48" y="38"/>
                  </a:cubicBezTo>
                  <a:cubicBezTo>
                    <a:pt x="48" y="37"/>
                    <a:pt x="48" y="38"/>
                    <a:pt x="48" y="38"/>
                  </a:cubicBezTo>
                  <a:cubicBezTo>
                    <a:pt x="48" y="38"/>
                    <a:pt x="49" y="37"/>
                    <a:pt x="49" y="37"/>
                  </a:cubicBezTo>
                  <a:cubicBezTo>
                    <a:pt x="49" y="36"/>
                    <a:pt x="49" y="38"/>
                    <a:pt x="49" y="37"/>
                  </a:cubicBezTo>
                  <a:cubicBezTo>
                    <a:pt x="49" y="37"/>
                    <a:pt x="49" y="37"/>
                    <a:pt x="49" y="36"/>
                  </a:cubicBezTo>
                  <a:cubicBezTo>
                    <a:pt x="49" y="37"/>
                    <a:pt x="49" y="36"/>
                    <a:pt x="49" y="37"/>
                  </a:cubicBezTo>
                  <a:cubicBezTo>
                    <a:pt x="48" y="37"/>
                    <a:pt x="49" y="36"/>
                    <a:pt x="49" y="36"/>
                  </a:cubicBezTo>
                  <a:cubicBezTo>
                    <a:pt x="49" y="36"/>
                    <a:pt x="49" y="36"/>
                    <a:pt x="49" y="35"/>
                  </a:cubicBezTo>
                  <a:cubicBezTo>
                    <a:pt x="49" y="35"/>
                    <a:pt x="49" y="36"/>
                    <a:pt x="49" y="36"/>
                  </a:cubicBezTo>
                  <a:cubicBezTo>
                    <a:pt x="49" y="36"/>
                    <a:pt x="49" y="35"/>
                    <a:pt x="49" y="35"/>
                  </a:cubicBezTo>
                  <a:cubicBezTo>
                    <a:pt x="49" y="35"/>
                    <a:pt x="48" y="36"/>
                    <a:pt x="48" y="36"/>
                  </a:cubicBezTo>
                  <a:cubicBezTo>
                    <a:pt x="48" y="36"/>
                    <a:pt x="48" y="36"/>
                    <a:pt x="48" y="37"/>
                  </a:cubicBezTo>
                  <a:cubicBezTo>
                    <a:pt x="48" y="37"/>
                    <a:pt x="48" y="36"/>
                    <a:pt x="48" y="35"/>
                  </a:cubicBezTo>
                  <a:cubicBezTo>
                    <a:pt x="48" y="35"/>
                    <a:pt x="48" y="36"/>
                    <a:pt x="47" y="37"/>
                  </a:cubicBezTo>
                  <a:cubicBezTo>
                    <a:pt x="47" y="36"/>
                    <a:pt x="48" y="35"/>
                    <a:pt x="48" y="35"/>
                  </a:cubicBezTo>
                  <a:cubicBezTo>
                    <a:pt x="47" y="36"/>
                    <a:pt x="47" y="36"/>
                    <a:pt x="47" y="36"/>
                  </a:cubicBezTo>
                  <a:cubicBezTo>
                    <a:pt x="47" y="35"/>
                    <a:pt x="47" y="36"/>
                    <a:pt x="46" y="35"/>
                  </a:cubicBezTo>
                  <a:cubicBezTo>
                    <a:pt x="46" y="35"/>
                    <a:pt x="46" y="37"/>
                    <a:pt x="46" y="36"/>
                  </a:cubicBezTo>
                  <a:cubicBezTo>
                    <a:pt x="46" y="36"/>
                    <a:pt x="46" y="36"/>
                    <a:pt x="46" y="36"/>
                  </a:cubicBezTo>
                  <a:cubicBezTo>
                    <a:pt x="46" y="35"/>
                    <a:pt x="46" y="36"/>
                    <a:pt x="46" y="36"/>
                  </a:cubicBezTo>
                  <a:cubicBezTo>
                    <a:pt x="46" y="36"/>
                    <a:pt x="46" y="36"/>
                    <a:pt x="46" y="37"/>
                  </a:cubicBezTo>
                  <a:cubicBezTo>
                    <a:pt x="46" y="38"/>
                    <a:pt x="46" y="37"/>
                    <a:pt x="46" y="38"/>
                  </a:cubicBezTo>
                  <a:cubicBezTo>
                    <a:pt x="46" y="38"/>
                    <a:pt x="46" y="38"/>
                    <a:pt x="46" y="38"/>
                  </a:cubicBezTo>
                  <a:cubicBezTo>
                    <a:pt x="46" y="39"/>
                    <a:pt x="46" y="38"/>
                    <a:pt x="46" y="38"/>
                  </a:cubicBezTo>
                  <a:cubicBezTo>
                    <a:pt x="45" y="38"/>
                    <a:pt x="45" y="38"/>
                    <a:pt x="45" y="38"/>
                  </a:cubicBezTo>
                  <a:cubicBezTo>
                    <a:pt x="45" y="37"/>
                    <a:pt x="45" y="37"/>
                    <a:pt x="45" y="36"/>
                  </a:cubicBezTo>
                  <a:cubicBezTo>
                    <a:pt x="45" y="36"/>
                    <a:pt x="45" y="36"/>
                    <a:pt x="45" y="36"/>
                  </a:cubicBezTo>
                  <a:cubicBezTo>
                    <a:pt x="45" y="35"/>
                    <a:pt x="45" y="35"/>
                    <a:pt x="45" y="35"/>
                  </a:cubicBezTo>
                  <a:cubicBezTo>
                    <a:pt x="45" y="34"/>
                    <a:pt x="45" y="36"/>
                    <a:pt x="44" y="36"/>
                  </a:cubicBezTo>
                  <a:cubicBezTo>
                    <a:pt x="44" y="36"/>
                    <a:pt x="44" y="35"/>
                    <a:pt x="44" y="35"/>
                  </a:cubicBezTo>
                  <a:cubicBezTo>
                    <a:pt x="44" y="35"/>
                    <a:pt x="44" y="36"/>
                    <a:pt x="44" y="36"/>
                  </a:cubicBezTo>
                  <a:cubicBezTo>
                    <a:pt x="44" y="37"/>
                    <a:pt x="44" y="35"/>
                    <a:pt x="44" y="35"/>
                  </a:cubicBezTo>
                  <a:cubicBezTo>
                    <a:pt x="44" y="36"/>
                    <a:pt x="44" y="36"/>
                    <a:pt x="44" y="37"/>
                  </a:cubicBezTo>
                  <a:cubicBezTo>
                    <a:pt x="44" y="37"/>
                    <a:pt x="44" y="36"/>
                    <a:pt x="44" y="35"/>
                  </a:cubicBezTo>
                  <a:cubicBezTo>
                    <a:pt x="44" y="36"/>
                    <a:pt x="43" y="36"/>
                    <a:pt x="43" y="37"/>
                  </a:cubicBezTo>
                  <a:cubicBezTo>
                    <a:pt x="43" y="36"/>
                    <a:pt x="43" y="37"/>
                    <a:pt x="43" y="36"/>
                  </a:cubicBezTo>
                  <a:cubicBezTo>
                    <a:pt x="43" y="36"/>
                    <a:pt x="42" y="36"/>
                    <a:pt x="42" y="37"/>
                  </a:cubicBezTo>
                  <a:cubicBezTo>
                    <a:pt x="42" y="36"/>
                    <a:pt x="42" y="36"/>
                    <a:pt x="42" y="36"/>
                  </a:cubicBezTo>
                  <a:cubicBezTo>
                    <a:pt x="42" y="35"/>
                    <a:pt x="42" y="37"/>
                    <a:pt x="42" y="37"/>
                  </a:cubicBezTo>
                  <a:cubicBezTo>
                    <a:pt x="42" y="36"/>
                    <a:pt x="42" y="37"/>
                    <a:pt x="42" y="37"/>
                  </a:cubicBezTo>
                  <a:cubicBezTo>
                    <a:pt x="42" y="36"/>
                    <a:pt x="42" y="36"/>
                    <a:pt x="42" y="35"/>
                  </a:cubicBezTo>
                  <a:cubicBezTo>
                    <a:pt x="43" y="36"/>
                    <a:pt x="44" y="34"/>
                    <a:pt x="45" y="34"/>
                  </a:cubicBezTo>
                  <a:cubicBezTo>
                    <a:pt x="45" y="34"/>
                    <a:pt x="45" y="34"/>
                    <a:pt x="45" y="34"/>
                  </a:cubicBezTo>
                  <a:cubicBezTo>
                    <a:pt x="45" y="34"/>
                    <a:pt x="45" y="33"/>
                    <a:pt x="45" y="33"/>
                  </a:cubicBezTo>
                  <a:cubicBezTo>
                    <a:pt x="45" y="33"/>
                    <a:pt x="45" y="34"/>
                    <a:pt x="45" y="34"/>
                  </a:cubicBezTo>
                  <a:cubicBezTo>
                    <a:pt x="45" y="34"/>
                    <a:pt x="46" y="34"/>
                    <a:pt x="45" y="34"/>
                  </a:cubicBezTo>
                  <a:cubicBezTo>
                    <a:pt x="46" y="34"/>
                    <a:pt x="45" y="34"/>
                    <a:pt x="46" y="34"/>
                  </a:cubicBezTo>
                  <a:cubicBezTo>
                    <a:pt x="45" y="36"/>
                    <a:pt x="45" y="35"/>
                    <a:pt x="45" y="35"/>
                  </a:cubicBezTo>
                  <a:cubicBezTo>
                    <a:pt x="45" y="36"/>
                    <a:pt x="45" y="37"/>
                    <a:pt x="46" y="37"/>
                  </a:cubicBezTo>
                  <a:cubicBezTo>
                    <a:pt x="46" y="37"/>
                    <a:pt x="45" y="38"/>
                    <a:pt x="45" y="38"/>
                  </a:cubicBezTo>
                  <a:cubicBezTo>
                    <a:pt x="46" y="38"/>
                    <a:pt x="46" y="36"/>
                    <a:pt x="46" y="36"/>
                  </a:cubicBezTo>
                  <a:cubicBezTo>
                    <a:pt x="46" y="35"/>
                    <a:pt x="46" y="37"/>
                    <a:pt x="45" y="36"/>
                  </a:cubicBezTo>
                  <a:cubicBezTo>
                    <a:pt x="46" y="35"/>
                    <a:pt x="46" y="34"/>
                    <a:pt x="46" y="33"/>
                  </a:cubicBezTo>
                  <a:cubicBezTo>
                    <a:pt x="46" y="33"/>
                    <a:pt x="47" y="32"/>
                    <a:pt x="47" y="33"/>
                  </a:cubicBezTo>
                  <a:cubicBezTo>
                    <a:pt x="48" y="33"/>
                    <a:pt x="48" y="33"/>
                    <a:pt x="49" y="33"/>
                  </a:cubicBezTo>
                  <a:cubicBezTo>
                    <a:pt x="49" y="33"/>
                    <a:pt x="49" y="32"/>
                    <a:pt x="49" y="32"/>
                  </a:cubicBezTo>
                  <a:cubicBezTo>
                    <a:pt x="49" y="33"/>
                    <a:pt x="49" y="34"/>
                    <a:pt x="49" y="34"/>
                  </a:cubicBezTo>
                  <a:cubicBezTo>
                    <a:pt x="49" y="34"/>
                    <a:pt x="49" y="34"/>
                    <a:pt x="49" y="34"/>
                  </a:cubicBezTo>
                  <a:cubicBezTo>
                    <a:pt x="49" y="34"/>
                    <a:pt x="49" y="33"/>
                    <a:pt x="50" y="33"/>
                  </a:cubicBezTo>
                  <a:cubicBezTo>
                    <a:pt x="49" y="34"/>
                    <a:pt x="49" y="33"/>
                    <a:pt x="49" y="34"/>
                  </a:cubicBezTo>
                  <a:cubicBezTo>
                    <a:pt x="49" y="32"/>
                    <a:pt x="50" y="32"/>
                    <a:pt x="50" y="32"/>
                  </a:cubicBezTo>
                  <a:cubicBezTo>
                    <a:pt x="50" y="32"/>
                    <a:pt x="50" y="32"/>
                    <a:pt x="50" y="32"/>
                  </a:cubicBezTo>
                  <a:cubicBezTo>
                    <a:pt x="50" y="33"/>
                    <a:pt x="50" y="33"/>
                    <a:pt x="50" y="33"/>
                  </a:cubicBezTo>
                  <a:cubicBezTo>
                    <a:pt x="50" y="33"/>
                    <a:pt x="50" y="33"/>
                    <a:pt x="50" y="32"/>
                  </a:cubicBezTo>
                  <a:cubicBezTo>
                    <a:pt x="51" y="32"/>
                    <a:pt x="51" y="32"/>
                    <a:pt x="52" y="32"/>
                  </a:cubicBezTo>
                  <a:cubicBezTo>
                    <a:pt x="53" y="32"/>
                    <a:pt x="53" y="33"/>
                    <a:pt x="53" y="33"/>
                  </a:cubicBezTo>
                  <a:cubicBezTo>
                    <a:pt x="53" y="33"/>
                    <a:pt x="54" y="32"/>
                    <a:pt x="54" y="32"/>
                  </a:cubicBezTo>
                  <a:cubicBezTo>
                    <a:pt x="55" y="32"/>
                    <a:pt x="55" y="32"/>
                    <a:pt x="55" y="32"/>
                  </a:cubicBezTo>
                  <a:cubicBezTo>
                    <a:pt x="56" y="31"/>
                    <a:pt x="55" y="31"/>
                    <a:pt x="56" y="30"/>
                  </a:cubicBezTo>
                  <a:cubicBezTo>
                    <a:pt x="55" y="30"/>
                    <a:pt x="55" y="30"/>
                    <a:pt x="56" y="29"/>
                  </a:cubicBezTo>
                  <a:cubicBezTo>
                    <a:pt x="55" y="30"/>
                    <a:pt x="54" y="30"/>
                    <a:pt x="54" y="30"/>
                  </a:cubicBezTo>
                  <a:cubicBezTo>
                    <a:pt x="54" y="31"/>
                    <a:pt x="54" y="31"/>
                    <a:pt x="53" y="31"/>
                  </a:cubicBezTo>
                  <a:cubicBezTo>
                    <a:pt x="53" y="32"/>
                    <a:pt x="54" y="30"/>
                    <a:pt x="54" y="29"/>
                  </a:cubicBezTo>
                  <a:cubicBezTo>
                    <a:pt x="54" y="29"/>
                    <a:pt x="54" y="29"/>
                    <a:pt x="54" y="29"/>
                  </a:cubicBezTo>
                  <a:cubicBezTo>
                    <a:pt x="54" y="29"/>
                    <a:pt x="54" y="30"/>
                    <a:pt x="53" y="30"/>
                  </a:cubicBezTo>
                  <a:cubicBezTo>
                    <a:pt x="53" y="31"/>
                    <a:pt x="54" y="29"/>
                    <a:pt x="54" y="30"/>
                  </a:cubicBezTo>
                  <a:cubicBezTo>
                    <a:pt x="53" y="31"/>
                    <a:pt x="53" y="31"/>
                    <a:pt x="53" y="31"/>
                  </a:cubicBezTo>
                  <a:cubicBezTo>
                    <a:pt x="53" y="31"/>
                    <a:pt x="52" y="31"/>
                    <a:pt x="51" y="31"/>
                  </a:cubicBezTo>
                  <a:cubicBezTo>
                    <a:pt x="51" y="30"/>
                    <a:pt x="52" y="31"/>
                    <a:pt x="52" y="30"/>
                  </a:cubicBezTo>
                  <a:cubicBezTo>
                    <a:pt x="52" y="29"/>
                    <a:pt x="52" y="29"/>
                    <a:pt x="52" y="29"/>
                  </a:cubicBezTo>
                  <a:cubicBezTo>
                    <a:pt x="52" y="29"/>
                    <a:pt x="51" y="30"/>
                    <a:pt x="51" y="30"/>
                  </a:cubicBezTo>
                  <a:cubicBezTo>
                    <a:pt x="52" y="29"/>
                    <a:pt x="51" y="29"/>
                    <a:pt x="51" y="29"/>
                  </a:cubicBezTo>
                  <a:cubicBezTo>
                    <a:pt x="51" y="29"/>
                    <a:pt x="51" y="30"/>
                    <a:pt x="51" y="29"/>
                  </a:cubicBezTo>
                  <a:cubicBezTo>
                    <a:pt x="51" y="28"/>
                    <a:pt x="51" y="28"/>
                    <a:pt x="51" y="28"/>
                  </a:cubicBezTo>
                  <a:cubicBezTo>
                    <a:pt x="50" y="29"/>
                    <a:pt x="51" y="29"/>
                    <a:pt x="50" y="30"/>
                  </a:cubicBezTo>
                  <a:cubicBezTo>
                    <a:pt x="50" y="30"/>
                    <a:pt x="50" y="29"/>
                    <a:pt x="50" y="29"/>
                  </a:cubicBezTo>
                  <a:cubicBezTo>
                    <a:pt x="50" y="29"/>
                    <a:pt x="50" y="29"/>
                    <a:pt x="50" y="29"/>
                  </a:cubicBezTo>
                  <a:cubicBezTo>
                    <a:pt x="50" y="30"/>
                    <a:pt x="50" y="30"/>
                    <a:pt x="50" y="30"/>
                  </a:cubicBezTo>
                  <a:cubicBezTo>
                    <a:pt x="50" y="31"/>
                    <a:pt x="50" y="30"/>
                    <a:pt x="50" y="30"/>
                  </a:cubicBezTo>
                  <a:cubicBezTo>
                    <a:pt x="49" y="31"/>
                    <a:pt x="49" y="31"/>
                    <a:pt x="49" y="31"/>
                  </a:cubicBezTo>
                  <a:cubicBezTo>
                    <a:pt x="49" y="31"/>
                    <a:pt x="49" y="31"/>
                    <a:pt x="48" y="31"/>
                  </a:cubicBezTo>
                  <a:cubicBezTo>
                    <a:pt x="49" y="30"/>
                    <a:pt x="49" y="31"/>
                    <a:pt x="49" y="31"/>
                  </a:cubicBezTo>
                  <a:cubicBezTo>
                    <a:pt x="49" y="30"/>
                    <a:pt x="49" y="30"/>
                    <a:pt x="49" y="30"/>
                  </a:cubicBezTo>
                  <a:cubicBezTo>
                    <a:pt x="49" y="29"/>
                    <a:pt x="49" y="29"/>
                    <a:pt x="49" y="28"/>
                  </a:cubicBezTo>
                  <a:cubicBezTo>
                    <a:pt x="48" y="29"/>
                    <a:pt x="49" y="29"/>
                    <a:pt x="48" y="30"/>
                  </a:cubicBezTo>
                  <a:cubicBezTo>
                    <a:pt x="48" y="30"/>
                    <a:pt x="48" y="28"/>
                    <a:pt x="48" y="28"/>
                  </a:cubicBezTo>
                  <a:cubicBezTo>
                    <a:pt x="48" y="28"/>
                    <a:pt x="48" y="27"/>
                    <a:pt x="48" y="27"/>
                  </a:cubicBezTo>
                  <a:cubicBezTo>
                    <a:pt x="48" y="27"/>
                    <a:pt x="48" y="28"/>
                    <a:pt x="47" y="28"/>
                  </a:cubicBezTo>
                  <a:cubicBezTo>
                    <a:pt x="47" y="28"/>
                    <a:pt x="47" y="27"/>
                    <a:pt x="47" y="27"/>
                  </a:cubicBezTo>
                  <a:cubicBezTo>
                    <a:pt x="47" y="26"/>
                    <a:pt x="47" y="26"/>
                    <a:pt x="47" y="24"/>
                  </a:cubicBezTo>
                  <a:cubicBezTo>
                    <a:pt x="47" y="25"/>
                    <a:pt x="48" y="24"/>
                    <a:pt x="48" y="23"/>
                  </a:cubicBezTo>
                  <a:cubicBezTo>
                    <a:pt x="48" y="23"/>
                    <a:pt x="48" y="23"/>
                    <a:pt x="48" y="23"/>
                  </a:cubicBezTo>
                  <a:cubicBezTo>
                    <a:pt x="48" y="23"/>
                    <a:pt x="48" y="22"/>
                    <a:pt x="48" y="22"/>
                  </a:cubicBezTo>
                  <a:cubicBezTo>
                    <a:pt x="48" y="22"/>
                    <a:pt x="48" y="22"/>
                    <a:pt x="48" y="23"/>
                  </a:cubicBezTo>
                  <a:cubicBezTo>
                    <a:pt x="48" y="23"/>
                    <a:pt x="48" y="22"/>
                    <a:pt x="48" y="23"/>
                  </a:cubicBezTo>
                  <a:cubicBezTo>
                    <a:pt x="48" y="23"/>
                    <a:pt x="48" y="23"/>
                    <a:pt x="48" y="23"/>
                  </a:cubicBezTo>
                  <a:cubicBezTo>
                    <a:pt x="48" y="24"/>
                    <a:pt x="48" y="25"/>
                    <a:pt x="48" y="25"/>
                  </a:cubicBezTo>
                  <a:cubicBezTo>
                    <a:pt x="48" y="26"/>
                    <a:pt x="48" y="24"/>
                    <a:pt x="48" y="25"/>
                  </a:cubicBezTo>
                  <a:cubicBezTo>
                    <a:pt x="48" y="25"/>
                    <a:pt x="48" y="26"/>
                    <a:pt x="48" y="27"/>
                  </a:cubicBezTo>
                  <a:cubicBezTo>
                    <a:pt x="48" y="27"/>
                    <a:pt x="48" y="25"/>
                    <a:pt x="48" y="25"/>
                  </a:cubicBezTo>
                  <a:cubicBezTo>
                    <a:pt x="49" y="25"/>
                    <a:pt x="48" y="25"/>
                    <a:pt x="48" y="24"/>
                  </a:cubicBezTo>
                  <a:cubicBezTo>
                    <a:pt x="49" y="24"/>
                    <a:pt x="49" y="24"/>
                    <a:pt x="49" y="25"/>
                  </a:cubicBezTo>
                  <a:cubicBezTo>
                    <a:pt x="49" y="24"/>
                    <a:pt x="49" y="23"/>
                    <a:pt x="50" y="24"/>
                  </a:cubicBezTo>
                  <a:cubicBezTo>
                    <a:pt x="49" y="25"/>
                    <a:pt x="49" y="26"/>
                    <a:pt x="50" y="25"/>
                  </a:cubicBezTo>
                  <a:cubicBezTo>
                    <a:pt x="50" y="26"/>
                    <a:pt x="49" y="26"/>
                    <a:pt x="49" y="27"/>
                  </a:cubicBezTo>
                  <a:cubicBezTo>
                    <a:pt x="49" y="26"/>
                    <a:pt x="50" y="26"/>
                    <a:pt x="50" y="26"/>
                  </a:cubicBezTo>
                  <a:cubicBezTo>
                    <a:pt x="50" y="27"/>
                    <a:pt x="50" y="27"/>
                    <a:pt x="50" y="27"/>
                  </a:cubicBezTo>
                  <a:cubicBezTo>
                    <a:pt x="49" y="28"/>
                    <a:pt x="49" y="29"/>
                    <a:pt x="49" y="29"/>
                  </a:cubicBezTo>
                  <a:cubicBezTo>
                    <a:pt x="49" y="29"/>
                    <a:pt x="49" y="28"/>
                    <a:pt x="50" y="29"/>
                  </a:cubicBezTo>
                  <a:cubicBezTo>
                    <a:pt x="49" y="30"/>
                    <a:pt x="49" y="29"/>
                    <a:pt x="49" y="30"/>
                  </a:cubicBezTo>
                  <a:cubicBezTo>
                    <a:pt x="49" y="31"/>
                    <a:pt x="49" y="30"/>
                    <a:pt x="50" y="29"/>
                  </a:cubicBezTo>
                  <a:cubicBezTo>
                    <a:pt x="50" y="29"/>
                    <a:pt x="49" y="31"/>
                    <a:pt x="50" y="30"/>
                  </a:cubicBezTo>
                  <a:cubicBezTo>
                    <a:pt x="50" y="30"/>
                    <a:pt x="50" y="29"/>
                    <a:pt x="50" y="29"/>
                  </a:cubicBezTo>
                  <a:cubicBezTo>
                    <a:pt x="51" y="28"/>
                    <a:pt x="50" y="29"/>
                    <a:pt x="50" y="29"/>
                  </a:cubicBezTo>
                  <a:cubicBezTo>
                    <a:pt x="50" y="28"/>
                    <a:pt x="50" y="28"/>
                    <a:pt x="50" y="28"/>
                  </a:cubicBezTo>
                  <a:cubicBezTo>
                    <a:pt x="50" y="28"/>
                    <a:pt x="50" y="27"/>
                    <a:pt x="50" y="27"/>
                  </a:cubicBezTo>
                  <a:cubicBezTo>
                    <a:pt x="50" y="27"/>
                    <a:pt x="50" y="27"/>
                    <a:pt x="50" y="26"/>
                  </a:cubicBezTo>
                  <a:cubicBezTo>
                    <a:pt x="50" y="26"/>
                    <a:pt x="51" y="26"/>
                    <a:pt x="51" y="26"/>
                  </a:cubicBezTo>
                  <a:cubicBezTo>
                    <a:pt x="51" y="26"/>
                    <a:pt x="50" y="26"/>
                    <a:pt x="50" y="27"/>
                  </a:cubicBezTo>
                  <a:cubicBezTo>
                    <a:pt x="50" y="27"/>
                    <a:pt x="51" y="27"/>
                    <a:pt x="51" y="26"/>
                  </a:cubicBezTo>
                  <a:cubicBezTo>
                    <a:pt x="51" y="25"/>
                    <a:pt x="51" y="25"/>
                    <a:pt x="50" y="25"/>
                  </a:cubicBezTo>
                  <a:cubicBezTo>
                    <a:pt x="51" y="24"/>
                    <a:pt x="51" y="25"/>
                    <a:pt x="51" y="25"/>
                  </a:cubicBezTo>
                  <a:cubicBezTo>
                    <a:pt x="51" y="24"/>
                    <a:pt x="51" y="23"/>
                    <a:pt x="52" y="23"/>
                  </a:cubicBezTo>
                  <a:cubicBezTo>
                    <a:pt x="52" y="22"/>
                    <a:pt x="51" y="22"/>
                    <a:pt x="52" y="22"/>
                  </a:cubicBezTo>
                  <a:cubicBezTo>
                    <a:pt x="51" y="22"/>
                    <a:pt x="51" y="23"/>
                    <a:pt x="51" y="22"/>
                  </a:cubicBezTo>
                  <a:cubicBezTo>
                    <a:pt x="51" y="21"/>
                    <a:pt x="52" y="22"/>
                    <a:pt x="53" y="22"/>
                  </a:cubicBezTo>
                  <a:cubicBezTo>
                    <a:pt x="53" y="22"/>
                    <a:pt x="53" y="21"/>
                    <a:pt x="54" y="22"/>
                  </a:cubicBezTo>
                  <a:cubicBezTo>
                    <a:pt x="53" y="22"/>
                    <a:pt x="53" y="22"/>
                    <a:pt x="53" y="22"/>
                  </a:cubicBezTo>
                  <a:cubicBezTo>
                    <a:pt x="53" y="22"/>
                    <a:pt x="53" y="22"/>
                    <a:pt x="54" y="22"/>
                  </a:cubicBezTo>
                  <a:cubicBezTo>
                    <a:pt x="54" y="22"/>
                    <a:pt x="54" y="22"/>
                    <a:pt x="54" y="22"/>
                  </a:cubicBezTo>
                  <a:cubicBezTo>
                    <a:pt x="54" y="22"/>
                    <a:pt x="54" y="22"/>
                    <a:pt x="55" y="22"/>
                  </a:cubicBezTo>
                  <a:cubicBezTo>
                    <a:pt x="55" y="22"/>
                    <a:pt x="55" y="22"/>
                    <a:pt x="55" y="22"/>
                  </a:cubicBezTo>
                  <a:cubicBezTo>
                    <a:pt x="55" y="22"/>
                    <a:pt x="56" y="22"/>
                    <a:pt x="56" y="22"/>
                  </a:cubicBezTo>
                  <a:cubicBezTo>
                    <a:pt x="55" y="24"/>
                    <a:pt x="55" y="24"/>
                    <a:pt x="54" y="23"/>
                  </a:cubicBezTo>
                  <a:cubicBezTo>
                    <a:pt x="54" y="24"/>
                    <a:pt x="54" y="24"/>
                    <a:pt x="55" y="25"/>
                  </a:cubicBezTo>
                  <a:cubicBezTo>
                    <a:pt x="55" y="24"/>
                    <a:pt x="55" y="24"/>
                    <a:pt x="55" y="23"/>
                  </a:cubicBezTo>
                  <a:cubicBezTo>
                    <a:pt x="55" y="24"/>
                    <a:pt x="56" y="23"/>
                    <a:pt x="56" y="23"/>
                  </a:cubicBezTo>
                  <a:cubicBezTo>
                    <a:pt x="56" y="23"/>
                    <a:pt x="56" y="23"/>
                    <a:pt x="56" y="23"/>
                  </a:cubicBezTo>
                  <a:cubicBezTo>
                    <a:pt x="57" y="22"/>
                    <a:pt x="56" y="23"/>
                    <a:pt x="56" y="22"/>
                  </a:cubicBezTo>
                  <a:cubicBezTo>
                    <a:pt x="57" y="22"/>
                    <a:pt x="57" y="22"/>
                    <a:pt x="58" y="22"/>
                  </a:cubicBezTo>
                  <a:cubicBezTo>
                    <a:pt x="58" y="22"/>
                    <a:pt x="58" y="22"/>
                    <a:pt x="58" y="22"/>
                  </a:cubicBezTo>
                  <a:cubicBezTo>
                    <a:pt x="59" y="22"/>
                    <a:pt x="60" y="22"/>
                    <a:pt x="60" y="22"/>
                  </a:cubicBezTo>
                  <a:cubicBezTo>
                    <a:pt x="61" y="23"/>
                    <a:pt x="62" y="23"/>
                    <a:pt x="62" y="23"/>
                  </a:cubicBezTo>
                  <a:cubicBezTo>
                    <a:pt x="62" y="23"/>
                    <a:pt x="62" y="24"/>
                    <a:pt x="62" y="24"/>
                  </a:cubicBezTo>
                  <a:cubicBezTo>
                    <a:pt x="62" y="24"/>
                    <a:pt x="62" y="24"/>
                    <a:pt x="62" y="24"/>
                  </a:cubicBezTo>
                  <a:cubicBezTo>
                    <a:pt x="61" y="25"/>
                    <a:pt x="63" y="23"/>
                    <a:pt x="63" y="24"/>
                  </a:cubicBezTo>
                  <a:cubicBezTo>
                    <a:pt x="63" y="24"/>
                    <a:pt x="63" y="24"/>
                    <a:pt x="63" y="23"/>
                  </a:cubicBezTo>
                  <a:cubicBezTo>
                    <a:pt x="64" y="24"/>
                    <a:pt x="64" y="24"/>
                    <a:pt x="64" y="25"/>
                  </a:cubicBezTo>
                  <a:cubicBezTo>
                    <a:pt x="64" y="25"/>
                    <a:pt x="65" y="24"/>
                    <a:pt x="65" y="24"/>
                  </a:cubicBezTo>
                  <a:cubicBezTo>
                    <a:pt x="64" y="25"/>
                    <a:pt x="64" y="26"/>
                    <a:pt x="64" y="25"/>
                  </a:cubicBezTo>
                  <a:cubicBezTo>
                    <a:pt x="63" y="26"/>
                    <a:pt x="63" y="26"/>
                    <a:pt x="64" y="26"/>
                  </a:cubicBezTo>
                  <a:cubicBezTo>
                    <a:pt x="64" y="26"/>
                    <a:pt x="64" y="25"/>
                    <a:pt x="65" y="25"/>
                  </a:cubicBezTo>
                  <a:cubicBezTo>
                    <a:pt x="67" y="26"/>
                    <a:pt x="70" y="27"/>
                    <a:pt x="71" y="29"/>
                  </a:cubicBezTo>
                  <a:cubicBezTo>
                    <a:pt x="73" y="31"/>
                    <a:pt x="74" y="33"/>
                    <a:pt x="76" y="35"/>
                  </a:cubicBezTo>
                  <a:cubicBezTo>
                    <a:pt x="76" y="35"/>
                    <a:pt x="76" y="36"/>
                    <a:pt x="77" y="37"/>
                  </a:cubicBezTo>
                  <a:cubicBezTo>
                    <a:pt x="77" y="37"/>
                    <a:pt x="77" y="37"/>
                    <a:pt x="77" y="37"/>
                  </a:cubicBezTo>
                  <a:cubicBezTo>
                    <a:pt x="77" y="37"/>
                    <a:pt x="77" y="38"/>
                    <a:pt x="77" y="38"/>
                  </a:cubicBezTo>
                  <a:cubicBezTo>
                    <a:pt x="78" y="39"/>
                    <a:pt x="78" y="39"/>
                    <a:pt x="78" y="39"/>
                  </a:cubicBezTo>
                  <a:cubicBezTo>
                    <a:pt x="78" y="40"/>
                    <a:pt x="78" y="40"/>
                    <a:pt x="78" y="41"/>
                  </a:cubicBezTo>
                  <a:cubicBezTo>
                    <a:pt x="78" y="41"/>
                    <a:pt x="79" y="42"/>
                    <a:pt x="79" y="42"/>
                  </a:cubicBezTo>
                  <a:cubicBezTo>
                    <a:pt x="79" y="42"/>
                    <a:pt x="80" y="43"/>
                    <a:pt x="79" y="44"/>
                  </a:cubicBezTo>
                  <a:cubicBezTo>
                    <a:pt x="80" y="44"/>
                    <a:pt x="80" y="45"/>
                    <a:pt x="79" y="45"/>
                  </a:cubicBezTo>
                  <a:cubicBezTo>
                    <a:pt x="80" y="45"/>
                    <a:pt x="80" y="45"/>
                    <a:pt x="80" y="45"/>
                  </a:cubicBezTo>
                  <a:cubicBezTo>
                    <a:pt x="80" y="46"/>
                    <a:pt x="80" y="46"/>
                    <a:pt x="80" y="47"/>
                  </a:cubicBezTo>
                  <a:cubicBezTo>
                    <a:pt x="80" y="47"/>
                    <a:pt x="80" y="47"/>
                    <a:pt x="79" y="47"/>
                  </a:cubicBezTo>
                  <a:cubicBezTo>
                    <a:pt x="79" y="47"/>
                    <a:pt x="80" y="47"/>
                    <a:pt x="80" y="47"/>
                  </a:cubicBezTo>
                  <a:cubicBezTo>
                    <a:pt x="80" y="48"/>
                    <a:pt x="79" y="47"/>
                    <a:pt x="79" y="47"/>
                  </a:cubicBezTo>
                  <a:cubicBezTo>
                    <a:pt x="79" y="48"/>
                    <a:pt x="80" y="48"/>
                    <a:pt x="80" y="48"/>
                  </a:cubicBezTo>
                  <a:cubicBezTo>
                    <a:pt x="79" y="48"/>
                    <a:pt x="80" y="49"/>
                    <a:pt x="80" y="49"/>
                  </a:cubicBezTo>
                  <a:cubicBezTo>
                    <a:pt x="80" y="49"/>
                    <a:pt x="79" y="49"/>
                    <a:pt x="79" y="50"/>
                  </a:cubicBezTo>
                  <a:cubicBezTo>
                    <a:pt x="79" y="50"/>
                    <a:pt x="80" y="50"/>
                    <a:pt x="80" y="51"/>
                  </a:cubicBezTo>
                  <a:cubicBezTo>
                    <a:pt x="80" y="51"/>
                    <a:pt x="79" y="51"/>
                    <a:pt x="79" y="51"/>
                  </a:cubicBezTo>
                  <a:cubicBezTo>
                    <a:pt x="79" y="51"/>
                    <a:pt x="80" y="51"/>
                    <a:pt x="79" y="52"/>
                  </a:cubicBezTo>
                  <a:cubicBezTo>
                    <a:pt x="79" y="52"/>
                    <a:pt x="80" y="53"/>
                    <a:pt x="80" y="53"/>
                  </a:cubicBezTo>
                  <a:cubicBezTo>
                    <a:pt x="80" y="53"/>
                    <a:pt x="79" y="54"/>
                    <a:pt x="79" y="54"/>
                  </a:cubicBezTo>
                  <a:cubicBezTo>
                    <a:pt x="79" y="54"/>
                    <a:pt x="80" y="54"/>
                    <a:pt x="80" y="54"/>
                  </a:cubicBezTo>
                  <a:cubicBezTo>
                    <a:pt x="79" y="54"/>
                    <a:pt x="79" y="54"/>
                    <a:pt x="79" y="54"/>
                  </a:cubicBezTo>
                  <a:cubicBezTo>
                    <a:pt x="79" y="54"/>
                    <a:pt x="79" y="55"/>
                    <a:pt x="79" y="55"/>
                  </a:cubicBezTo>
                  <a:cubicBezTo>
                    <a:pt x="79" y="55"/>
                    <a:pt x="78" y="56"/>
                    <a:pt x="78" y="56"/>
                  </a:cubicBezTo>
                  <a:cubicBezTo>
                    <a:pt x="78" y="56"/>
                    <a:pt x="79" y="56"/>
                    <a:pt x="79" y="57"/>
                  </a:cubicBezTo>
                  <a:cubicBezTo>
                    <a:pt x="78" y="57"/>
                    <a:pt x="78" y="57"/>
                    <a:pt x="78" y="57"/>
                  </a:cubicBezTo>
                  <a:cubicBezTo>
                    <a:pt x="78" y="57"/>
                    <a:pt x="78" y="57"/>
                    <a:pt x="78" y="58"/>
                  </a:cubicBezTo>
                  <a:cubicBezTo>
                    <a:pt x="78" y="58"/>
                    <a:pt x="78" y="58"/>
                    <a:pt x="78" y="59"/>
                  </a:cubicBezTo>
                  <a:cubicBezTo>
                    <a:pt x="78" y="59"/>
                    <a:pt x="77" y="59"/>
                    <a:pt x="77" y="59"/>
                  </a:cubicBezTo>
                  <a:cubicBezTo>
                    <a:pt x="77" y="59"/>
                    <a:pt x="77" y="60"/>
                    <a:pt x="77" y="61"/>
                  </a:cubicBezTo>
                  <a:cubicBezTo>
                    <a:pt x="77" y="61"/>
                    <a:pt x="76" y="61"/>
                    <a:pt x="76" y="61"/>
                  </a:cubicBezTo>
                  <a:cubicBezTo>
                    <a:pt x="76" y="62"/>
                    <a:pt x="76" y="63"/>
                    <a:pt x="76" y="63"/>
                  </a:cubicBezTo>
                  <a:cubicBezTo>
                    <a:pt x="76" y="63"/>
                    <a:pt x="75" y="63"/>
                    <a:pt x="75" y="63"/>
                  </a:cubicBezTo>
                  <a:cubicBezTo>
                    <a:pt x="75" y="64"/>
                    <a:pt x="75" y="64"/>
                    <a:pt x="75" y="65"/>
                  </a:cubicBezTo>
                  <a:cubicBezTo>
                    <a:pt x="74" y="65"/>
                    <a:pt x="74" y="65"/>
                    <a:pt x="74" y="64"/>
                  </a:cubicBezTo>
                  <a:cubicBezTo>
                    <a:pt x="74" y="65"/>
                    <a:pt x="74" y="65"/>
                    <a:pt x="74" y="65"/>
                  </a:cubicBezTo>
                  <a:cubicBezTo>
                    <a:pt x="74" y="65"/>
                    <a:pt x="75" y="66"/>
                    <a:pt x="73" y="66"/>
                  </a:cubicBezTo>
                  <a:cubicBezTo>
                    <a:pt x="73" y="67"/>
                    <a:pt x="73" y="66"/>
                    <a:pt x="73" y="67"/>
                  </a:cubicBezTo>
                  <a:cubicBezTo>
                    <a:pt x="72" y="67"/>
                    <a:pt x="72" y="67"/>
                    <a:pt x="71" y="66"/>
                  </a:cubicBezTo>
                  <a:cubicBezTo>
                    <a:pt x="71" y="67"/>
                    <a:pt x="72" y="67"/>
                    <a:pt x="72" y="67"/>
                  </a:cubicBezTo>
                  <a:cubicBezTo>
                    <a:pt x="72" y="68"/>
                    <a:pt x="71" y="67"/>
                    <a:pt x="71" y="68"/>
                  </a:cubicBezTo>
                  <a:cubicBezTo>
                    <a:pt x="71" y="68"/>
                    <a:pt x="72" y="68"/>
                    <a:pt x="72" y="68"/>
                  </a:cubicBezTo>
                  <a:cubicBezTo>
                    <a:pt x="71" y="68"/>
                    <a:pt x="71" y="69"/>
                    <a:pt x="70" y="70"/>
                  </a:cubicBezTo>
                  <a:cubicBezTo>
                    <a:pt x="70" y="70"/>
                    <a:pt x="70" y="70"/>
                    <a:pt x="69" y="70"/>
                  </a:cubicBezTo>
                  <a:cubicBezTo>
                    <a:pt x="69" y="70"/>
                    <a:pt x="69" y="72"/>
                    <a:pt x="67" y="71"/>
                  </a:cubicBezTo>
                  <a:cubicBezTo>
                    <a:pt x="67" y="71"/>
                    <a:pt x="68" y="72"/>
                    <a:pt x="68" y="72"/>
                  </a:cubicBezTo>
                  <a:cubicBezTo>
                    <a:pt x="67" y="72"/>
                    <a:pt x="67" y="73"/>
                    <a:pt x="66" y="73"/>
                  </a:cubicBezTo>
                  <a:cubicBezTo>
                    <a:pt x="67" y="74"/>
                    <a:pt x="66" y="74"/>
                    <a:pt x="66" y="74"/>
                  </a:cubicBezTo>
                  <a:cubicBezTo>
                    <a:pt x="66" y="75"/>
                    <a:pt x="67" y="75"/>
                    <a:pt x="67" y="75"/>
                  </a:cubicBezTo>
                  <a:cubicBezTo>
                    <a:pt x="67" y="75"/>
                    <a:pt x="67" y="74"/>
                    <a:pt x="67" y="74"/>
                  </a:cubicBezTo>
                  <a:cubicBezTo>
                    <a:pt x="67" y="74"/>
                    <a:pt x="67" y="74"/>
                    <a:pt x="67" y="74"/>
                  </a:cubicBezTo>
                  <a:cubicBezTo>
                    <a:pt x="67" y="74"/>
                    <a:pt x="67" y="74"/>
                    <a:pt x="67" y="74"/>
                  </a:cubicBezTo>
                  <a:cubicBezTo>
                    <a:pt x="67" y="73"/>
                    <a:pt x="68" y="74"/>
                    <a:pt x="68" y="73"/>
                  </a:cubicBezTo>
                  <a:cubicBezTo>
                    <a:pt x="68" y="73"/>
                    <a:pt x="68" y="73"/>
                    <a:pt x="69" y="73"/>
                  </a:cubicBezTo>
                  <a:cubicBezTo>
                    <a:pt x="69" y="73"/>
                    <a:pt x="70" y="73"/>
                    <a:pt x="70" y="73"/>
                  </a:cubicBezTo>
                  <a:cubicBezTo>
                    <a:pt x="70" y="73"/>
                    <a:pt x="70" y="72"/>
                    <a:pt x="70" y="72"/>
                  </a:cubicBezTo>
                  <a:cubicBezTo>
                    <a:pt x="70" y="72"/>
                    <a:pt x="70" y="72"/>
                    <a:pt x="71" y="72"/>
                  </a:cubicBezTo>
                  <a:cubicBezTo>
                    <a:pt x="71" y="71"/>
                    <a:pt x="72" y="71"/>
                    <a:pt x="72" y="70"/>
                  </a:cubicBezTo>
                  <a:cubicBezTo>
                    <a:pt x="72" y="71"/>
                    <a:pt x="72" y="71"/>
                    <a:pt x="73" y="71"/>
                  </a:cubicBezTo>
                  <a:cubicBezTo>
                    <a:pt x="73" y="71"/>
                    <a:pt x="73" y="70"/>
                    <a:pt x="74" y="71"/>
                  </a:cubicBezTo>
                  <a:cubicBezTo>
                    <a:pt x="74" y="71"/>
                    <a:pt x="73" y="71"/>
                    <a:pt x="73" y="71"/>
                  </a:cubicBezTo>
                  <a:cubicBezTo>
                    <a:pt x="73" y="70"/>
                    <a:pt x="73" y="71"/>
                    <a:pt x="73" y="71"/>
                  </a:cubicBezTo>
                  <a:cubicBezTo>
                    <a:pt x="72" y="70"/>
                    <a:pt x="73" y="69"/>
                    <a:pt x="74" y="69"/>
                  </a:cubicBezTo>
                  <a:cubicBezTo>
                    <a:pt x="74" y="69"/>
                    <a:pt x="73" y="68"/>
                    <a:pt x="74" y="69"/>
                  </a:cubicBezTo>
                  <a:cubicBezTo>
                    <a:pt x="74" y="69"/>
                    <a:pt x="74" y="69"/>
                    <a:pt x="74" y="69"/>
                  </a:cubicBezTo>
                  <a:cubicBezTo>
                    <a:pt x="74" y="70"/>
                    <a:pt x="75" y="70"/>
                    <a:pt x="75" y="70"/>
                  </a:cubicBezTo>
                  <a:cubicBezTo>
                    <a:pt x="74" y="70"/>
                    <a:pt x="74" y="70"/>
                    <a:pt x="74" y="70"/>
                  </a:cubicBezTo>
                  <a:cubicBezTo>
                    <a:pt x="74" y="70"/>
                    <a:pt x="74" y="70"/>
                    <a:pt x="74" y="70"/>
                  </a:cubicBezTo>
                  <a:cubicBezTo>
                    <a:pt x="73" y="69"/>
                    <a:pt x="74" y="70"/>
                    <a:pt x="73" y="70"/>
                  </a:cubicBezTo>
                  <a:cubicBezTo>
                    <a:pt x="74" y="71"/>
                    <a:pt x="74" y="70"/>
                    <a:pt x="75" y="71"/>
                  </a:cubicBezTo>
                  <a:cubicBezTo>
                    <a:pt x="75" y="70"/>
                    <a:pt x="74" y="69"/>
                    <a:pt x="75" y="69"/>
                  </a:cubicBezTo>
                  <a:cubicBezTo>
                    <a:pt x="74" y="68"/>
                    <a:pt x="75" y="69"/>
                    <a:pt x="74" y="68"/>
                  </a:cubicBezTo>
                  <a:cubicBezTo>
                    <a:pt x="74" y="68"/>
                    <a:pt x="74" y="68"/>
                    <a:pt x="75" y="68"/>
                  </a:cubicBezTo>
                  <a:cubicBezTo>
                    <a:pt x="75" y="68"/>
                    <a:pt x="75" y="69"/>
                    <a:pt x="76" y="69"/>
                  </a:cubicBezTo>
                  <a:cubicBezTo>
                    <a:pt x="76" y="69"/>
                    <a:pt x="75" y="68"/>
                    <a:pt x="76" y="68"/>
                  </a:cubicBezTo>
                  <a:cubicBezTo>
                    <a:pt x="77" y="69"/>
                    <a:pt x="77" y="68"/>
                    <a:pt x="76" y="68"/>
                  </a:cubicBezTo>
                  <a:cubicBezTo>
                    <a:pt x="76" y="67"/>
                    <a:pt x="76" y="68"/>
                    <a:pt x="75" y="68"/>
                  </a:cubicBezTo>
                  <a:cubicBezTo>
                    <a:pt x="74" y="67"/>
                    <a:pt x="76" y="67"/>
                    <a:pt x="76" y="67"/>
                  </a:cubicBezTo>
                  <a:cubicBezTo>
                    <a:pt x="77" y="68"/>
                    <a:pt x="77" y="67"/>
                    <a:pt x="78" y="67"/>
                  </a:cubicBezTo>
                  <a:cubicBezTo>
                    <a:pt x="77" y="67"/>
                    <a:pt x="76" y="67"/>
                    <a:pt x="76" y="67"/>
                  </a:cubicBezTo>
                  <a:cubicBezTo>
                    <a:pt x="76" y="67"/>
                    <a:pt x="77" y="67"/>
                    <a:pt x="78" y="67"/>
                  </a:cubicBezTo>
                  <a:cubicBezTo>
                    <a:pt x="78" y="66"/>
                    <a:pt x="77" y="67"/>
                    <a:pt x="77" y="67"/>
                  </a:cubicBezTo>
                  <a:cubicBezTo>
                    <a:pt x="77" y="65"/>
                    <a:pt x="78" y="64"/>
                    <a:pt x="79" y="63"/>
                  </a:cubicBezTo>
                  <a:cubicBezTo>
                    <a:pt x="79" y="63"/>
                    <a:pt x="80" y="63"/>
                    <a:pt x="79" y="62"/>
                  </a:cubicBezTo>
                  <a:cubicBezTo>
                    <a:pt x="80" y="62"/>
                    <a:pt x="80" y="61"/>
                    <a:pt x="81" y="60"/>
                  </a:cubicBezTo>
                  <a:cubicBezTo>
                    <a:pt x="81" y="61"/>
                    <a:pt x="81" y="61"/>
                    <a:pt x="80" y="61"/>
                  </a:cubicBezTo>
                  <a:cubicBezTo>
                    <a:pt x="80" y="62"/>
                    <a:pt x="80" y="63"/>
                    <a:pt x="80" y="63"/>
                  </a:cubicBezTo>
                  <a:cubicBezTo>
                    <a:pt x="81" y="63"/>
                    <a:pt x="81" y="63"/>
                    <a:pt x="82" y="64"/>
                  </a:cubicBezTo>
                  <a:cubicBezTo>
                    <a:pt x="82" y="63"/>
                    <a:pt x="82" y="63"/>
                    <a:pt x="82" y="63"/>
                  </a:cubicBezTo>
                  <a:cubicBezTo>
                    <a:pt x="82" y="63"/>
                    <a:pt x="82" y="63"/>
                    <a:pt x="81" y="63"/>
                  </a:cubicBezTo>
                  <a:cubicBezTo>
                    <a:pt x="80" y="62"/>
                    <a:pt x="82" y="63"/>
                    <a:pt x="82" y="62"/>
                  </a:cubicBezTo>
                  <a:cubicBezTo>
                    <a:pt x="81" y="62"/>
                    <a:pt x="82" y="63"/>
                    <a:pt x="81" y="62"/>
                  </a:cubicBezTo>
                  <a:cubicBezTo>
                    <a:pt x="82" y="60"/>
                    <a:pt x="84" y="56"/>
                    <a:pt x="84" y="53"/>
                  </a:cubicBezTo>
                  <a:cubicBezTo>
                    <a:pt x="84" y="53"/>
                    <a:pt x="85" y="53"/>
                    <a:pt x="85" y="53"/>
                  </a:cubicBezTo>
                  <a:cubicBezTo>
                    <a:pt x="85" y="53"/>
                    <a:pt x="85" y="52"/>
                    <a:pt x="85" y="52"/>
                  </a:cubicBezTo>
                  <a:cubicBezTo>
                    <a:pt x="85" y="52"/>
                    <a:pt x="86" y="51"/>
                    <a:pt x="85" y="51"/>
                  </a:cubicBezTo>
                  <a:cubicBezTo>
                    <a:pt x="86" y="51"/>
                    <a:pt x="86" y="51"/>
                    <a:pt x="86" y="50"/>
                  </a:cubicBezTo>
                  <a:cubicBezTo>
                    <a:pt x="86" y="50"/>
                    <a:pt x="86" y="50"/>
                    <a:pt x="86" y="50"/>
                  </a:cubicBezTo>
                  <a:cubicBezTo>
                    <a:pt x="85" y="49"/>
                    <a:pt x="85" y="48"/>
                    <a:pt x="85" y="47"/>
                  </a:cubicBezTo>
                  <a:cubicBezTo>
                    <a:pt x="86" y="46"/>
                    <a:pt x="86" y="45"/>
                    <a:pt x="85" y="44"/>
                  </a:cubicBezTo>
                  <a:cubicBezTo>
                    <a:pt x="85" y="44"/>
                    <a:pt x="85" y="44"/>
                    <a:pt x="86" y="44"/>
                  </a:cubicBezTo>
                  <a:cubicBezTo>
                    <a:pt x="85" y="44"/>
                    <a:pt x="85" y="43"/>
                    <a:pt x="85" y="43"/>
                  </a:cubicBezTo>
                  <a:cubicBezTo>
                    <a:pt x="86" y="43"/>
                    <a:pt x="85" y="43"/>
                    <a:pt x="86" y="43"/>
                  </a:cubicBezTo>
                  <a:cubicBezTo>
                    <a:pt x="86" y="43"/>
                    <a:pt x="85" y="42"/>
                    <a:pt x="86" y="42"/>
                  </a:cubicBezTo>
                  <a:cubicBezTo>
                    <a:pt x="87" y="42"/>
                    <a:pt x="85" y="43"/>
                    <a:pt x="87" y="42"/>
                  </a:cubicBezTo>
                  <a:cubicBezTo>
                    <a:pt x="87" y="43"/>
                    <a:pt x="86" y="43"/>
                    <a:pt x="86" y="43"/>
                  </a:cubicBezTo>
                  <a:cubicBezTo>
                    <a:pt x="87" y="43"/>
                    <a:pt x="87" y="43"/>
                    <a:pt x="87" y="44"/>
                  </a:cubicBezTo>
                  <a:cubicBezTo>
                    <a:pt x="87" y="44"/>
                    <a:pt x="88" y="43"/>
                    <a:pt x="88" y="43"/>
                  </a:cubicBezTo>
                  <a:cubicBezTo>
                    <a:pt x="88" y="43"/>
                    <a:pt x="90" y="43"/>
                    <a:pt x="90" y="43"/>
                  </a:cubicBezTo>
                  <a:cubicBezTo>
                    <a:pt x="91" y="43"/>
                    <a:pt x="90" y="43"/>
                    <a:pt x="91" y="42"/>
                  </a:cubicBezTo>
                  <a:cubicBezTo>
                    <a:pt x="92" y="42"/>
                    <a:pt x="91" y="43"/>
                    <a:pt x="91" y="43"/>
                  </a:cubicBezTo>
                  <a:cubicBezTo>
                    <a:pt x="91" y="43"/>
                    <a:pt x="92" y="43"/>
                    <a:pt x="92" y="43"/>
                  </a:cubicBezTo>
                  <a:cubicBezTo>
                    <a:pt x="92" y="43"/>
                    <a:pt x="92" y="44"/>
                    <a:pt x="92" y="44"/>
                  </a:cubicBezTo>
                  <a:cubicBezTo>
                    <a:pt x="91" y="45"/>
                    <a:pt x="90" y="45"/>
                    <a:pt x="90" y="44"/>
                  </a:cubicBezTo>
                  <a:cubicBezTo>
                    <a:pt x="89" y="44"/>
                    <a:pt x="88" y="45"/>
                    <a:pt x="89" y="45"/>
                  </a:cubicBezTo>
                  <a:cubicBezTo>
                    <a:pt x="89" y="45"/>
                    <a:pt x="88" y="45"/>
                    <a:pt x="87" y="45"/>
                  </a:cubicBezTo>
                  <a:cubicBezTo>
                    <a:pt x="87" y="45"/>
                    <a:pt x="88" y="45"/>
                    <a:pt x="88" y="45"/>
                  </a:cubicBezTo>
                  <a:cubicBezTo>
                    <a:pt x="89" y="46"/>
                    <a:pt x="87" y="46"/>
                    <a:pt x="88" y="46"/>
                  </a:cubicBezTo>
                  <a:cubicBezTo>
                    <a:pt x="87" y="46"/>
                    <a:pt x="88" y="45"/>
                    <a:pt x="87" y="45"/>
                  </a:cubicBezTo>
                  <a:cubicBezTo>
                    <a:pt x="87" y="45"/>
                    <a:pt x="88" y="44"/>
                    <a:pt x="87" y="44"/>
                  </a:cubicBezTo>
                  <a:cubicBezTo>
                    <a:pt x="86" y="44"/>
                    <a:pt x="87" y="45"/>
                    <a:pt x="86" y="44"/>
                  </a:cubicBezTo>
                  <a:cubicBezTo>
                    <a:pt x="87" y="45"/>
                    <a:pt x="86" y="45"/>
                    <a:pt x="87" y="45"/>
                  </a:cubicBezTo>
                  <a:cubicBezTo>
                    <a:pt x="87" y="46"/>
                    <a:pt x="87" y="46"/>
                    <a:pt x="86" y="46"/>
                  </a:cubicBezTo>
                  <a:cubicBezTo>
                    <a:pt x="87" y="46"/>
                    <a:pt x="86" y="48"/>
                    <a:pt x="86" y="48"/>
                  </a:cubicBezTo>
                  <a:cubicBezTo>
                    <a:pt x="87" y="49"/>
                    <a:pt x="87" y="50"/>
                    <a:pt x="86" y="50"/>
                  </a:cubicBezTo>
                  <a:cubicBezTo>
                    <a:pt x="87" y="50"/>
                    <a:pt x="87" y="51"/>
                    <a:pt x="87" y="51"/>
                  </a:cubicBezTo>
                  <a:cubicBezTo>
                    <a:pt x="87" y="51"/>
                    <a:pt x="87" y="51"/>
                    <a:pt x="86" y="51"/>
                  </a:cubicBezTo>
                  <a:cubicBezTo>
                    <a:pt x="86" y="51"/>
                    <a:pt x="87" y="51"/>
                    <a:pt x="87" y="51"/>
                  </a:cubicBezTo>
                  <a:cubicBezTo>
                    <a:pt x="87" y="52"/>
                    <a:pt x="86" y="52"/>
                    <a:pt x="87" y="53"/>
                  </a:cubicBezTo>
                  <a:cubicBezTo>
                    <a:pt x="87" y="53"/>
                    <a:pt x="87" y="52"/>
                    <a:pt x="88" y="52"/>
                  </a:cubicBezTo>
                  <a:cubicBezTo>
                    <a:pt x="88" y="52"/>
                    <a:pt x="88" y="53"/>
                    <a:pt x="88" y="53"/>
                  </a:cubicBezTo>
                  <a:cubicBezTo>
                    <a:pt x="88" y="54"/>
                    <a:pt x="87" y="54"/>
                    <a:pt x="87" y="54"/>
                  </a:cubicBezTo>
                  <a:cubicBezTo>
                    <a:pt x="87" y="55"/>
                    <a:pt x="87" y="54"/>
                    <a:pt x="88" y="54"/>
                  </a:cubicBezTo>
                  <a:cubicBezTo>
                    <a:pt x="88" y="55"/>
                    <a:pt x="87" y="55"/>
                    <a:pt x="87" y="56"/>
                  </a:cubicBezTo>
                  <a:cubicBezTo>
                    <a:pt x="87" y="56"/>
                    <a:pt x="87" y="56"/>
                    <a:pt x="87" y="56"/>
                  </a:cubicBezTo>
                  <a:cubicBezTo>
                    <a:pt x="88" y="56"/>
                    <a:pt x="88" y="56"/>
                    <a:pt x="88" y="56"/>
                  </a:cubicBezTo>
                  <a:cubicBezTo>
                    <a:pt x="88" y="56"/>
                    <a:pt x="88" y="57"/>
                    <a:pt x="87" y="57"/>
                  </a:cubicBezTo>
                  <a:cubicBezTo>
                    <a:pt x="87" y="57"/>
                    <a:pt x="88" y="57"/>
                    <a:pt x="88" y="57"/>
                  </a:cubicBezTo>
                  <a:cubicBezTo>
                    <a:pt x="88" y="57"/>
                    <a:pt x="86" y="57"/>
                    <a:pt x="86" y="58"/>
                  </a:cubicBezTo>
                  <a:cubicBezTo>
                    <a:pt x="87" y="58"/>
                    <a:pt x="87" y="57"/>
                    <a:pt x="87" y="58"/>
                  </a:cubicBezTo>
                  <a:cubicBezTo>
                    <a:pt x="87" y="58"/>
                    <a:pt x="88" y="58"/>
                    <a:pt x="87" y="58"/>
                  </a:cubicBezTo>
                  <a:cubicBezTo>
                    <a:pt x="87" y="58"/>
                    <a:pt x="87" y="58"/>
                    <a:pt x="86" y="58"/>
                  </a:cubicBezTo>
                  <a:cubicBezTo>
                    <a:pt x="86" y="58"/>
                    <a:pt x="87" y="59"/>
                    <a:pt x="87" y="58"/>
                  </a:cubicBezTo>
                  <a:cubicBezTo>
                    <a:pt x="88" y="59"/>
                    <a:pt x="86" y="59"/>
                    <a:pt x="87" y="59"/>
                  </a:cubicBezTo>
                  <a:cubicBezTo>
                    <a:pt x="88" y="59"/>
                    <a:pt x="87" y="58"/>
                    <a:pt x="89" y="58"/>
                  </a:cubicBezTo>
                  <a:cubicBezTo>
                    <a:pt x="89" y="58"/>
                    <a:pt x="88" y="58"/>
                    <a:pt x="88" y="58"/>
                  </a:cubicBezTo>
                  <a:lnTo>
                    <a:pt x="88" y="57"/>
                  </a:lnTo>
                  <a:close/>
                  <a:moveTo>
                    <a:pt x="92" y="44"/>
                  </a:moveTo>
                  <a:cubicBezTo>
                    <a:pt x="91" y="44"/>
                    <a:pt x="90" y="44"/>
                    <a:pt x="90" y="44"/>
                  </a:cubicBezTo>
                  <a:cubicBezTo>
                    <a:pt x="92" y="44"/>
                    <a:pt x="92" y="44"/>
                    <a:pt x="92" y="44"/>
                  </a:cubicBezTo>
                  <a:close/>
                  <a:moveTo>
                    <a:pt x="88" y="44"/>
                  </a:moveTo>
                  <a:cubicBezTo>
                    <a:pt x="88" y="45"/>
                    <a:pt x="88" y="45"/>
                    <a:pt x="88" y="45"/>
                  </a:cubicBezTo>
                  <a:cubicBezTo>
                    <a:pt x="89" y="44"/>
                    <a:pt x="90" y="44"/>
                    <a:pt x="90" y="44"/>
                  </a:cubicBezTo>
                  <a:cubicBezTo>
                    <a:pt x="88" y="44"/>
                    <a:pt x="89" y="44"/>
                    <a:pt x="88" y="44"/>
                  </a:cubicBezTo>
                  <a:moveTo>
                    <a:pt x="86" y="54"/>
                  </a:moveTo>
                  <a:cubicBezTo>
                    <a:pt x="86" y="53"/>
                    <a:pt x="88" y="54"/>
                    <a:pt x="88" y="53"/>
                  </a:cubicBezTo>
                  <a:cubicBezTo>
                    <a:pt x="87" y="53"/>
                    <a:pt x="87" y="53"/>
                    <a:pt x="86" y="53"/>
                  </a:cubicBezTo>
                  <a:cubicBezTo>
                    <a:pt x="86" y="53"/>
                    <a:pt x="86" y="54"/>
                    <a:pt x="86" y="54"/>
                  </a:cubicBezTo>
                  <a:moveTo>
                    <a:pt x="49" y="25"/>
                  </a:moveTo>
                  <a:cubicBezTo>
                    <a:pt x="49" y="26"/>
                    <a:pt x="48" y="25"/>
                    <a:pt x="48" y="27"/>
                  </a:cubicBezTo>
                  <a:cubicBezTo>
                    <a:pt x="48" y="27"/>
                    <a:pt x="49" y="26"/>
                    <a:pt x="49" y="26"/>
                  </a:cubicBezTo>
                  <a:cubicBezTo>
                    <a:pt x="49" y="26"/>
                    <a:pt x="48" y="27"/>
                    <a:pt x="49" y="27"/>
                  </a:cubicBezTo>
                  <a:cubicBezTo>
                    <a:pt x="49" y="27"/>
                    <a:pt x="49" y="26"/>
                    <a:pt x="49" y="25"/>
                  </a:cubicBezTo>
                  <a:moveTo>
                    <a:pt x="53" y="27"/>
                  </a:moveTo>
                  <a:cubicBezTo>
                    <a:pt x="53" y="27"/>
                    <a:pt x="53" y="27"/>
                    <a:pt x="53" y="27"/>
                  </a:cubicBezTo>
                  <a:cubicBezTo>
                    <a:pt x="53" y="26"/>
                    <a:pt x="53" y="26"/>
                    <a:pt x="54" y="25"/>
                  </a:cubicBezTo>
                  <a:cubicBezTo>
                    <a:pt x="54" y="25"/>
                    <a:pt x="53" y="26"/>
                    <a:pt x="53" y="27"/>
                  </a:cubicBezTo>
                  <a:moveTo>
                    <a:pt x="54" y="24"/>
                  </a:moveTo>
                  <a:cubicBezTo>
                    <a:pt x="54" y="23"/>
                    <a:pt x="54" y="23"/>
                    <a:pt x="55" y="22"/>
                  </a:cubicBezTo>
                  <a:cubicBezTo>
                    <a:pt x="55" y="22"/>
                    <a:pt x="53" y="23"/>
                    <a:pt x="54" y="24"/>
                  </a:cubicBezTo>
                  <a:moveTo>
                    <a:pt x="52" y="25"/>
                  </a:moveTo>
                  <a:cubicBezTo>
                    <a:pt x="52" y="24"/>
                    <a:pt x="52" y="24"/>
                    <a:pt x="52" y="23"/>
                  </a:cubicBezTo>
                  <a:cubicBezTo>
                    <a:pt x="52" y="25"/>
                    <a:pt x="52" y="24"/>
                    <a:pt x="51" y="25"/>
                  </a:cubicBezTo>
                  <a:cubicBezTo>
                    <a:pt x="51" y="25"/>
                    <a:pt x="51" y="25"/>
                    <a:pt x="52" y="25"/>
                  </a:cubicBezTo>
                  <a:moveTo>
                    <a:pt x="51" y="27"/>
                  </a:moveTo>
                  <a:cubicBezTo>
                    <a:pt x="51" y="27"/>
                    <a:pt x="51" y="27"/>
                    <a:pt x="51" y="28"/>
                  </a:cubicBezTo>
                  <a:cubicBezTo>
                    <a:pt x="51" y="28"/>
                    <a:pt x="51" y="28"/>
                    <a:pt x="51" y="28"/>
                  </a:cubicBezTo>
                  <a:cubicBezTo>
                    <a:pt x="51" y="28"/>
                    <a:pt x="51" y="27"/>
                    <a:pt x="51" y="27"/>
                  </a:cubicBezTo>
                  <a:moveTo>
                    <a:pt x="53" y="24"/>
                  </a:moveTo>
                  <a:cubicBezTo>
                    <a:pt x="53" y="23"/>
                    <a:pt x="53" y="23"/>
                    <a:pt x="53" y="23"/>
                  </a:cubicBezTo>
                  <a:cubicBezTo>
                    <a:pt x="53" y="23"/>
                    <a:pt x="53" y="23"/>
                    <a:pt x="53" y="22"/>
                  </a:cubicBezTo>
                  <a:cubicBezTo>
                    <a:pt x="52" y="23"/>
                    <a:pt x="52" y="24"/>
                    <a:pt x="53" y="24"/>
                  </a:cubicBezTo>
                  <a:moveTo>
                    <a:pt x="53" y="28"/>
                  </a:moveTo>
                  <a:cubicBezTo>
                    <a:pt x="53" y="27"/>
                    <a:pt x="52" y="28"/>
                    <a:pt x="52" y="28"/>
                  </a:cubicBezTo>
                  <a:cubicBezTo>
                    <a:pt x="52" y="27"/>
                    <a:pt x="52" y="27"/>
                    <a:pt x="52" y="27"/>
                  </a:cubicBezTo>
                  <a:cubicBezTo>
                    <a:pt x="52" y="27"/>
                    <a:pt x="52" y="27"/>
                    <a:pt x="52" y="26"/>
                  </a:cubicBezTo>
                  <a:cubicBezTo>
                    <a:pt x="52" y="26"/>
                    <a:pt x="53" y="25"/>
                    <a:pt x="52" y="25"/>
                  </a:cubicBezTo>
                  <a:cubicBezTo>
                    <a:pt x="52" y="25"/>
                    <a:pt x="52" y="26"/>
                    <a:pt x="52" y="26"/>
                  </a:cubicBezTo>
                  <a:cubicBezTo>
                    <a:pt x="51" y="27"/>
                    <a:pt x="51" y="28"/>
                    <a:pt x="51" y="29"/>
                  </a:cubicBezTo>
                  <a:cubicBezTo>
                    <a:pt x="52" y="28"/>
                    <a:pt x="51" y="28"/>
                    <a:pt x="51" y="28"/>
                  </a:cubicBezTo>
                  <a:cubicBezTo>
                    <a:pt x="51" y="28"/>
                    <a:pt x="52" y="27"/>
                    <a:pt x="52" y="27"/>
                  </a:cubicBezTo>
                  <a:cubicBezTo>
                    <a:pt x="52" y="27"/>
                    <a:pt x="52" y="27"/>
                    <a:pt x="51" y="28"/>
                  </a:cubicBezTo>
                  <a:cubicBezTo>
                    <a:pt x="52" y="29"/>
                    <a:pt x="52" y="29"/>
                    <a:pt x="53" y="28"/>
                  </a:cubicBezTo>
                  <a:moveTo>
                    <a:pt x="50" y="34"/>
                  </a:moveTo>
                  <a:cubicBezTo>
                    <a:pt x="50" y="34"/>
                    <a:pt x="50" y="34"/>
                    <a:pt x="50" y="34"/>
                  </a:cubicBezTo>
                  <a:cubicBezTo>
                    <a:pt x="50" y="34"/>
                    <a:pt x="50" y="34"/>
                    <a:pt x="50" y="35"/>
                  </a:cubicBezTo>
                  <a:lnTo>
                    <a:pt x="50" y="34"/>
                  </a:lnTo>
                  <a:close/>
                  <a:moveTo>
                    <a:pt x="50" y="38"/>
                  </a:moveTo>
                  <a:cubicBezTo>
                    <a:pt x="50" y="37"/>
                    <a:pt x="50" y="37"/>
                    <a:pt x="49" y="38"/>
                  </a:cubicBezTo>
                  <a:cubicBezTo>
                    <a:pt x="49" y="38"/>
                    <a:pt x="50" y="38"/>
                    <a:pt x="50" y="38"/>
                  </a:cubicBezTo>
                  <a:moveTo>
                    <a:pt x="52" y="35"/>
                  </a:moveTo>
                  <a:cubicBezTo>
                    <a:pt x="52" y="35"/>
                    <a:pt x="52" y="33"/>
                    <a:pt x="51" y="34"/>
                  </a:cubicBezTo>
                  <a:cubicBezTo>
                    <a:pt x="51" y="36"/>
                    <a:pt x="51" y="35"/>
                    <a:pt x="51" y="35"/>
                  </a:cubicBezTo>
                  <a:cubicBezTo>
                    <a:pt x="52" y="35"/>
                    <a:pt x="51" y="35"/>
                    <a:pt x="52" y="35"/>
                  </a:cubicBezTo>
                  <a:moveTo>
                    <a:pt x="53" y="35"/>
                  </a:moveTo>
                  <a:cubicBezTo>
                    <a:pt x="53" y="34"/>
                    <a:pt x="52" y="36"/>
                    <a:pt x="52" y="35"/>
                  </a:cubicBezTo>
                  <a:cubicBezTo>
                    <a:pt x="51" y="36"/>
                    <a:pt x="52" y="35"/>
                    <a:pt x="53" y="35"/>
                  </a:cubicBezTo>
                  <a:moveTo>
                    <a:pt x="51" y="38"/>
                  </a:moveTo>
                  <a:cubicBezTo>
                    <a:pt x="51" y="38"/>
                    <a:pt x="51" y="37"/>
                    <a:pt x="51" y="38"/>
                  </a:cubicBezTo>
                  <a:cubicBezTo>
                    <a:pt x="51" y="38"/>
                    <a:pt x="50" y="39"/>
                    <a:pt x="51" y="38"/>
                  </a:cubicBezTo>
                  <a:moveTo>
                    <a:pt x="55" y="25"/>
                  </a:moveTo>
                  <a:cubicBezTo>
                    <a:pt x="55" y="25"/>
                    <a:pt x="56" y="24"/>
                    <a:pt x="56" y="25"/>
                  </a:cubicBezTo>
                  <a:cubicBezTo>
                    <a:pt x="56" y="24"/>
                    <a:pt x="56" y="24"/>
                    <a:pt x="56" y="24"/>
                  </a:cubicBezTo>
                  <a:cubicBezTo>
                    <a:pt x="55" y="24"/>
                    <a:pt x="55" y="25"/>
                    <a:pt x="55" y="25"/>
                  </a:cubicBezTo>
                  <a:moveTo>
                    <a:pt x="53" y="30"/>
                  </a:moveTo>
                  <a:cubicBezTo>
                    <a:pt x="54" y="29"/>
                    <a:pt x="53" y="29"/>
                    <a:pt x="53" y="29"/>
                  </a:cubicBezTo>
                  <a:cubicBezTo>
                    <a:pt x="53" y="28"/>
                    <a:pt x="53" y="28"/>
                    <a:pt x="53" y="28"/>
                  </a:cubicBezTo>
                  <a:cubicBezTo>
                    <a:pt x="52" y="30"/>
                    <a:pt x="53" y="30"/>
                    <a:pt x="53" y="30"/>
                  </a:cubicBezTo>
                  <a:moveTo>
                    <a:pt x="54" y="28"/>
                  </a:moveTo>
                  <a:cubicBezTo>
                    <a:pt x="54" y="28"/>
                    <a:pt x="54" y="27"/>
                    <a:pt x="54" y="27"/>
                  </a:cubicBezTo>
                  <a:cubicBezTo>
                    <a:pt x="54" y="27"/>
                    <a:pt x="54" y="27"/>
                    <a:pt x="53" y="27"/>
                  </a:cubicBezTo>
                  <a:cubicBezTo>
                    <a:pt x="54" y="28"/>
                    <a:pt x="54" y="28"/>
                    <a:pt x="53" y="29"/>
                  </a:cubicBezTo>
                  <a:cubicBezTo>
                    <a:pt x="53" y="29"/>
                    <a:pt x="54" y="28"/>
                    <a:pt x="54" y="28"/>
                  </a:cubicBezTo>
                  <a:moveTo>
                    <a:pt x="56" y="24"/>
                  </a:moveTo>
                  <a:cubicBezTo>
                    <a:pt x="56" y="24"/>
                    <a:pt x="55" y="26"/>
                    <a:pt x="56" y="25"/>
                  </a:cubicBezTo>
                  <a:cubicBezTo>
                    <a:pt x="56" y="25"/>
                    <a:pt x="56" y="25"/>
                    <a:pt x="56" y="24"/>
                  </a:cubicBezTo>
                  <a:cubicBezTo>
                    <a:pt x="56" y="24"/>
                    <a:pt x="57" y="24"/>
                    <a:pt x="57" y="23"/>
                  </a:cubicBezTo>
                  <a:cubicBezTo>
                    <a:pt x="57" y="23"/>
                    <a:pt x="57" y="23"/>
                    <a:pt x="57" y="23"/>
                  </a:cubicBezTo>
                  <a:cubicBezTo>
                    <a:pt x="56" y="24"/>
                    <a:pt x="56" y="23"/>
                    <a:pt x="56" y="24"/>
                  </a:cubicBezTo>
                  <a:moveTo>
                    <a:pt x="57" y="26"/>
                  </a:moveTo>
                  <a:cubicBezTo>
                    <a:pt x="56" y="28"/>
                    <a:pt x="57" y="25"/>
                    <a:pt x="56" y="27"/>
                  </a:cubicBezTo>
                  <a:cubicBezTo>
                    <a:pt x="56" y="27"/>
                    <a:pt x="56" y="28"/>
                    <a:pt x="55" y="28"/>
                  </a:cubicBezTo>
                  <a:cubicBezTo>
                    <a:pt x="55" y="27"/>
                    <a:pt x="55" y="26"/>
                    <a:pt x="55" y="26"/>
                  </a:cubicBezTo>
                  <a:cubicBezTo>
                    <a:pt x="55" y="27"/>
                    <a:pt x="55" y="27"/>
                    <a:pt x="55" y="27"/>
                  </a:cubicBezTo>
                  <a:cubicBezTo>
                    <a:pt x="55" y="27"/>
                    <a:pt x="55" y="27"/>
                    <a:pt x="54" y="28"/>
                  </a:cubicBezTo>
                  <a:cubicBezTo>
                    <a:pt x="55" y="28"/>
                    <a:pt x="55" y="28"/>
                    <a:pt x="56" y="28"/>
                  </a:cubicBezTo>
                  <a:cubicBezTo>
                    <a:pt x="56" y="27"/>
                    <a:pt x="57" y="27"/>
                    <a:pt x="57" y="26"/>
                  </a:cubicBezTo>
                  <a:moveTo>
                    <a:pt x="60" y="23"/>
                  </a:moveTo>
                  <a:cubicBezTo>
                    <a:pt x="60" y="23"/>
                    <a:pt x="59" y="23"/>
                    <a:pt x="59" y="24"/>
                  </a:cubicBezTo>
                  <a:cubicBezTo>
                    <a:pt x="59" y="23"/>
                    <a:pt x="58" y="23"/>
                    <a:pt x="58" y="22"/>
                  </a:cubicBezTo>
                  <a:cubicBezTo>
                    <a:pt x="57" y="23"/>
                    <a:pt x="57" y="24"/>
                    <a:pt x="57" y="24"/>
                  </a:cubicBezTo>
                  <a:cubicBezTo>
                    <a:pt x="58" y="24"/>
                    <a:pt x="58" y="24"/>
                    <a:pt x="58" y="24"/>
                  </a:cubicBezTo>
                  <a:cubicBezTo>
                    <a:pt x="58" y="23"/>
                    <a:pt x="58" y="24"/>
                    <a:pt x="58" y="23"/>
                  </a:cubicBezTo>
                  <a:cubicBezTo>
                    <a:pt x="58" y="23"/>
                    <a:pt x="58" y="23"/>
                    <a:pt x="58" y="24"/>
                  </a:cubicBezTo>
                  <a:cubicBezTo>
                    <a:pt x="58" y="24"/>
                    <a:pt x="58" y="25"/>
                    <a:pt x="57" y="25"/>
                  </a:cubicBezTo>
                  <a:cubicBezTo>
                    <a:pt x="57" y="25"/>
                    <a:pt x="57" y="25"/>
                    <a:pt x="57" y="25"/>
                  </a:cubicBezTo>
                  <a:cubicBezTo>
                    <a:pt x="56" y="26"/>
                    <a:pt x="57" y="26"/>
                    <a:pt x="56" y="26"/>
                  </a:cubicBezTo>
                  <a:cubicBezTo>
                    <a:pt x="56" y="27"/>
                    <a:pt x="56" y="27"/>
                    <a:pt x="56" y="27"/>
                  </a:cubicBezTo>
                  <a:cubicBezTo>
                    <a:pt x="56" y="27"/>
                    <a:pt x="57" y="26"/>
                    <a:pt x="57" y="26"/>
                  </a:cubicBezTo>
                  <a:cubicBezTo>
                    <a:pt x="58" y="25"/>
                    <a:pt x="58" y="25"/>
                    <a:pt x="58" y="25"/>
                  </a:cubicBezTo>
                  <a:cubicBezTo>
                    <a:pt x="58" y="25"/>
                    <a:pt x="59" y="24"/>
                    <a:pt x="59" y="24"/>
                  </a:cubicBezTo>
                  <a:cubicBezTo>
                    <a:pt x="58" y="25"/>
                    <a:pt x="59" y="25"/>
                    <a:pt x="59" y="26"/>
                  </a:cubicBezTo>
                  <a:cubicBezTo>
                    <a:pt x="60" y="24"/>
                    <a:pt x="60" y="24"/>
                    <a:pt x="60" y="24"/>
                  </a:cubicBezTo>
                  <a:cubicBezTo>
                    <a:pt x="59" y="24"/>
                    <a:pt x="59" y="24"/>
                    <a:pt x="59" y="23"/>
                  </a:cubicBezTo>
                  <a:cubicBezTo>
                    <a:pt x="60" y="24"/>
                    <a:pt x="60" y="24"/>
                    <a:pt x="60" y="23"/>
                  </a:cubicBezTo>
                  <a:moveTo>
                    <a:pt x="58" y="28"/>
                  </a:moveTo>
                  <a:cubicBezTo>
                    <a:pt x="58" y="28"/>
                    <a:pt x="58" y="28"/>
                    <a:pt x="58" y="28"/>
                  </a:cubicBezTo>
                  <a:cubicBezTo>
                    <a:pt x="59" y="27"/>
                    <a:pt x="58" y="27"/>
                    <a:pt x="58" y="28"/>
                  </a:cubicBezTo>
                  <a:moveTo>
                    <a:pt x="60" y="26"/>
                  </a:moveTo>
                  <a:cubicBezTo>
                    <a:pt x="60" y="25"/>
                    <a:pt x="59" y="26"/>
                    <a:pt x="59" y="26"/>
                  </a:cubicBezTo>
                  <a:cubicBezTo>
                    <a:pt x="59" y="26"/>
                    <a:pt x="59" y="26"/>
                    <a:pt x="58" y="26"/>
                  </a:cubicBezTo>
                  <a:cubicBezTo>
                    <a:pt x="59" y="27"/>
                    <a:pt x="59" y="26"/>
                    <a:pt x="59" y="27"/>
                  </a:cubicBezTo>
                  <a:cubicBezTo>
                    <a:pt x="60" y="26"/>
                    <a:pt x="60" y="26"/>
                    <a:pt x="60" y="26"/>
                  </a:cubicBezTo>
                  <a:moveTo>
                    <a:pt x="61" y="25"/>
                  </a:moveTo>
                  <a:cubicBezTo>
                    <a:pt x="61" y="25"/>
                    <a:pt x="61" y="24"/>
                    <a:pt x="61" y="24"/>
                  </a:cubicBezTo>
                  <a:cubicBezTo>
                    <a:pt x="61" y="24"/>
                    <a:pt x="61" y="24"/>
                    <a:pt x="61" y="25"/>
                  </a:cubicBezTo>
                  <a:cubicBezTo>
                    <a:pt x="61" y="25"/>
                    <a:pt x="61" y="25"/>
                    <a:pt x="61" y="25"/>
                  </a:cubicBezTo>
                  <a:moveTo>
                    <a:pt x="62" y="25"/>
                  </a:moveTo>
                  <a:cubicBezTo>
                    <a:pt x="62" y="25"/>
                    <a:pt x="61" y="26"/>
                    <a:pt x="62" y="26"/>
                  </a:cubicBezTo>
                  <a:cubicBezTo>
                    <a:pt x="62" y="26"/>
                    <a:pt x="62" y="25"/>
                    <a:pt x="62" y="26"/>
                  </a:cubicBezTo>
                  <a:cubicBezTo>
                    <a:pt x="63" y="25"/>
                    <a:pt x="62" y="25"/>
                    <a:pt x="63" y="25"/>
                  </a:cubicBezTo>
                  <a:cubicBezTo>
                    <a:pt x="63" y="25"/>
                    <a:pt x="63" y="26"/>
                    <a:pt x="63" y="25"/>
                  </a:cubicBezTo>
                  <a:cubicBezTo>
                    <a:pt x="63" y="25"/>
                    <a:pt x="64" y="24"/>
                    <a:pt x="63" y="24"/>
                  </a:cubicBezTo>
                  <a:cubicBezTo>
                    <a:pt x="63" y="24"/>
                    <a:pt x="62" y="25"/>
                    <a:pt x="61" y="25"/>
                  </a:cubicBezTo>
                  <a:cubicBezTo>
                    <a:pt x="61" y="25"/>
                    <a:pt x="61" y="26"/>
                    <a:pt x="61" y="26"/>
                  </a:cubicBezTo>
                  <a:cubicBezTo>
                    <a:pt x="60" y="26"/>
                    <a:pt x="61" y="26"/>
                    <a:pt x="61" y="25"/>
                  </a:cubicBezTo>
                  <a:cubicBezTo>
                    <a:pt x="61" y="25"/>
                    <a:pt x="61" y="27"/>
                    <a:pt x="61" y="26"/>
                  </a:cubicBezTo>
                  <a:cubicBezTo>
                    <a:pt x="61" y="26"/>
                    <a:pt x="61" y="25"/>
                    <a:pt x="62" y="25"/>
                  </a:cubicBezTo>
                  <a:moveTo>
                    <a:pt x="61" y="28"/>
                  </a:moveTo>
                  <a:cubicBezTo>
                    <a:pt x="61" y="27"/>
                    <a:pt x="61" y="27"/>
                    <a:pt x="61" y="27"/>
                  </a:cubicBezTo>
                  <a:cubicBezTo>
                    <a:pt x="60" y="28"/>
                    <a:pt x="61" y="27"/>
                    <a:pt x="60" y="28"/>
                  </a:cubicBezTo>
                  <a:cubicBezTo>
                    <a:pt x="60" y="28"/>
                    <a:pt x="60" y="28"/>
                    <a:pt x="60" y="28"/>
                  </a:cubicBezTo>
                  <a:cubicBezTo>
                    <a:pt x="60" y="28"/>
                    <a:pt x="60" y="28"/>
                    <a:pt x="59" y="29"/>
                  </a:cubicBezTo>
                  <a:cubicBezTo>
                    <a:pt x="60" y="29"/>
                    <a:pt x="60" y="29"/>
                    <a:pt x="61" y="28"/>
                  </a:cubicBezTo>
                  <a:cubicBezTo>
                    <a:pt x="60" y="28"/>
                    <a:pt x="61" y="28"/>
                    <a:pt x="61" y="28"/>
                  </a:cubicBezTo>
                  <a:moveTo>
                    <a:pt x="63" y="26"/>
                  </a:moveTo>
                  <a:cubicBezTo>
                    <a:pt x="62" y="27"/>
                    <a:pt x="61" y="29"/>
                    <a:pt x="62" y="28"/>
                  </a:cubicBezTo>
                  <a:cubicBezTo>
                    <a:pt x="62" y="28"/>
                    <a:pt x="62" y="28"/>
                    <a:pt x="63" y="27"/>
                  </a:cubicBezTo>
                  <a:cubicBezTo>
                    <a:pt x="63" y="27"/>
                    <a:pt x="63" y="27"/>
                    <a:pt x="63" y="27"/>
                  </a:cubicBezTo>
                  <a:cubicBezTo>
                    <a:pt x="63" y="27"/>
                    <a:pt x="63" y="26"/>
                    <a:pt x="63" y="26"/>
                  </a:cubicBezTo>
                  <a:cubicBezTo>
                    <a:pt x="63" y="26"/>
                    <a:pt x="62" y="26"/>
                    <a:pt x="62" y="26"/>
                  </a:cubicBezTo>
                  <a:lnTo>
                    <a:pt x="63" y="26"/>
                  </a:lnTo>
                  <a:close/>
                  <a:moveTo>
                    <a:pt x="60" y="29"/>
                  </a:moveTo>
                  <a:cubicBezTo>
                    <a:pt x="60" y="30"/>
                    <a:pt x="60" y="31"/>
                    <a:pt x="60" y="30"/>
                  </a:cubicBezTo>
                  <a:cubicBezTo>
                    <a:pt x="61" y="30"/>
                    <a:pt x="61" y="29"/>
                    <a:pt x="60" y="29"/>
                  </a:cubicBezTo>
                  <a:moveTo>
                    <a:pt x="60" y="31"/>
                  </a:moveTo>
                  <a:cubicBezTo>
                    <a:pt x="60" y="30"/>
                    <a:pt x="59" y="32"/>
                    <a:pt x="59" y="31"/>
                  </a:cubicBezTo>
                  <a:cubicBezTo>
                    <a:pt x="59" y="31"/>
                    <a:pt x="60" y="30"/>
                    <a:pt x="59" y="30"/>
                  </a:cubicBezTo>
                  <a:cubicBezTo>
                    <a:pt x="58" y="32"/>
                    <a:pt x="58" y="32"/>
                    <a:pt x="58" y="32"/>
                  </a:cubicBezTo>
                  <a:cubicBezTo>
                    <a:pt x="59" y="31"/>
                    <a:pt x="58" y="32"/>
                    <a:pt x="59" y="32"/>
                  </a:cubicBezTo>
                  <a:cubicBezTo>
                    <a:pt x="59" y="31"/>
                    <a:pt x="59" y="31"/>
                    <a:pt x="60" y="31"/>
                  </a:cubicBezTo>
                  <a:moveTo>
                    <a:pt x="62" y="29"/>
                  </a:moveTo>
                  <a:cubicBezTo>
                    <a:pt x="63" y="28"/>
                    <a:pt x="63" y="27"/>
                    <a:pt x="62" y="28"/>
                  </a:cubicBezTo>
                  <a:cubicBezTo>
                    <a:pt x="63" y="28"/>
                    <a:pt x="62" y="29"/>
                    <a:pt x="62" y="29"/>
                  </a:cubicBezTo>
                  <a:moveTo>
                    <a:pt x="61" y="31"/>
                  </a:moveTo>
                  <a:cubicBezTo>
                    <a:pt x="61" y="31"/>
                    <a:pt x="61" y="30"/>
                    <a:pt x="61" y="30"/>
                  </a:cubicBezTo>
                  <a:cubicBezTo>
                    <a:pt x="60" y="31"/>
                    <a:pt x="60" y="32"/>
                    <a:pt x="61" y="31"/>
                  </a:cubicBezTo>
                  <a:moveTo>
                    <a:pt x="62" y="31"/>
                  </a:moveTo>
                  <a:cubicBezTo>
                    <a:pt x="62" y="31"/>
                    <a:pt x="63" y="30"/>
                    <a:pt x="62" y="30"/>
                  </a:cubicBezTo>
                  <a:cubicBezTo>
                    <a:pt x="62" y="31"/>
                    <a:pt x="61" y="32"/>
                    <a:pt x="62" y="31"/>
                  </a:cubicBezTo>
                  <a:moveTo>
                    <a:pt x="65" y="29"/>
                  </a:moveTo>
                  <a:cubicBezTo>
                    <a:pt x="64" y="29"/>
                    <a:pt x="65" y="27"/>
                    <a:pt x="65" y="28"/>
                  </a:cubicBezTo>
                  <a:cubicBezTo>
                    <a:pt x="64" y="28"/>
                    <a:pt x="64" y="30"/>
                    <a:pt x="65" y="29"/>
                  </a:cubicBezTo>
                  <a:moveTo>
                    <a:pt x="67" y="27"/>
                  </a:moveTo>
                  <a:cubicBezTo>
                    <a:pt x="67" y="26"/>
                    <a:pt x="66" y="26"/>
                    <a:pt x="66" y="26"/>
                  </a:cubicBezTo>
                  <a:cubicBezTo>
                    <a:pt x="65" y="27"/>
                    <a:pt x="66" y="26"/>
                    <a:pt x="65" y="27"/>
                  </a:cubicBezTo>
                  <a:cubicBezTo>
                    <a:pt x="65" y="27"/>
                    <a:pt x="65" y="28"/>
                    <a:pt x="65" y="28"/>
                  </a:cubicBezTo>
                  <a:cubicBezTo>
                    <a:pt x="66" y="27"/>
                    <a:pt x="66" y="26"/>
                    <a:pt x="66" y="26"/>
                  </a:cubicBezTo>
                  <a:cubicBezTo>
                    <a:pt x="66" y="27"/>
                    <a:pt x="66" y="27"/>
                    <a:pt x="67" y="27"/>
                  </a:cubicBezTo>
                  <a:moveTo>
                    <a:pt x="69" y="29"/>
                  </a:moveTo>
                  <a:cubicBezTo>
                    <a:pt x="70" y="30"/>
                    <a:pt x="69" y="30"/>
                    <a:pt x="70" y="30"/>
                  </a:cubicBezTo>
                  <a:cubicBezTo>
                    <a:pt x="70" y="29"/>
                    <a:pt x="70" y="29"/>
                    <a:pt x="69" y="29"/>
                  </a:cubicBezTo>
                  <a:moveTo>
                    <a:pt x="62" y="32"/>
                  </a:moveTo>
                  <a:cubicBezTo>
                    <a:pt x="62" y="32"/>
                    <a:pt x="62" y="32"/>
                    <a:pt x="63" y="32"/>
                  </a:cubicBezTo>
                  <a:cubicBezTo>
                    <a:pt x="63" y="31"/>
                    <a:pt x="62" y="32"/>
                    <a:pt x="61" y="33"/>
                  </a:cubicBezTo>
                  <a:cubicBezTo>
                    <a:pt x="61" y="33"/>
                    <a:pt x="61" y="33"/>
                    <a:pt x="61" y="33"/>
                  </a:cubicBezTo>
                  <a:cubicBezTo>
                    <a:pt x="62" y="32"/>
                    <a:pt x="62" y="32"/>
                    <a:pt x="62" y="32"/>
                  </a:cubicBezTo>
                  <a:moveTo>
                    <a:pt x="67" y="28"/>
                  </a:moveTo>
                  <a:cubicBezTo>
                    <a:pt x="67" y="27"/>
                    <a:pt x="67" y="27"/>
                    <a:pt x="67" y="27"/>
                  </a:cubicBezTo>
                  <a:cubicBezTo>
                    <a:pt x="67" y="27"/>
                    <a:pt x="67" y="27"/>
                    <a:pt x="66" y="27"/>
                  </a:cubicBezTo>
                  <a:lnTo>
                    <a:pt x="67" y="28"/>
                  </a:lnTo>
                  <a:close/>
                  <a:moveTo>
                    <a:pt x="63" y="33"/>
                  </a:moveTo>
                  <a:cubicBezTo>
                    <a:pt x="63" y="32"/>
                    <a:pt x="62" y="33"/>
                    <a:pt x="62" y="32"/>
                  </a:cubicBezTo>
                  <a:cubicBezTo>
                    <a:pt x="63" y="32"/>
                    <a:pt x="63" y="32"/>
                    <a:pt x="63" y="32"/>
                  </a:cubicBezTo>
                  <a:cubicBezTo>
                    <a:pt x="64" y="31"/>
                    <a:pt x="63" y="32"/>
                    <a:pt x="62" y="32"/>
                  </a:cubicBezTo>
                  <a:cubicBezTo>
                    <a:pt x="62" y="33"/>
                    <a:pt x="63" y="33"/>
                    <a:pt x="62" y="34"/>
                  </a:cubicBezTo>
                  <a:cubicBezTo>
                    <a:pt x="63" y="33"/>
                    <a:pt x="63" y="33"/>
                    <a:pt x="63" y="33"/>
                  </a:cubicBezTo>
                  <a:moveTo>
                    <a:pt x="67" y="29"/>
                  </a:moveTo>
                  <a:cubicBezTo>
                    <a:pt x="68" y="30"/>
                    <a:pt x="67" y="28"/>
                    <a:pt x="66" y="29"/>
                  </a:cubicBezTo>
                  <a:cubicBezTo>
                    <a:pt x="66" y="29"/>
                    <a:pt x="67" y="29"/>
                    <a:pt x="67" y="29"/>
                  </a:cubicBezTo>
                  <a:moveTo>
                    <a:pt x="67" y="30"/>
                  </a:moveTo>
                  <a:cubicBezTo>
                    <a:pt x="69" y="29"/>
                    <a:pt x="69" y="29"/>
                    <a:pt x="69" y="29"/>
                  </a:cubicBezTo>
                  <a:cubicBezTo>
                    <a:pt x="69" y="29"/>
                    <a:pt x="69" y="29"/>
                    <a:pt x="69" y="29"/>
                  </a:cubicBezTo>
                  <a:cubicBezTo>
                    <a:pt x="69" y="29"/>
                    <a:pt x="69" y="28"/>
                    <a:pt x="69" y="28"/>
                  </a:cubicBezTo>
                  <a:cubicBezTo>
                    <a:pt x="68" y="29"/>
                    <a:pt x="69" y="29"/>
                    <a:pt x="68" y="30"/>
                  </a:cubicBezTo>
                  <a:cubicBezTo>
                    <a:pt x="68" y="29"/>
                    <a:pt x="67" y="30"/>
                    <a:pt x="67" y="30"/>
                  </a:cubicBezTo>
                  <a:cubicBezTo>
                    <a:pt x="68" y="29"/>
                    <a:pt x="69" y="27"/>
                    <a:pt x="67" y="28"/>
                  </a:cubicBezTo>
                  <a:cubicBezTo>
                    <a:pt x="67" y="29"/>
                    <a:pt x="67" y="29"/>
                    <a:pt x="68" y="29"/>
                  </a:cubicBezTo>
                  <a:cubicBezTo>
                    <a:pt x="66" y="30"/>
                    <a:pt x="67" y="29"/>
                    <a:pt x="66" y="30"/>
                  </a:cubicBezTo>
                  <a:cubicBezTo>
                    <a:pt x="66" y="30"/>
                    <a:pt x="67" y="30"/>
                    <a:pt x="67" y="30"/>
                  </a:cubicBezTo>
                  <a:moveTo>
                    <a:pt x="65" y="34"/>
                  </a:moveTo>
                  <a:cubicBezTo>
                    <a:pt x="64" y="34"/>
                    <a:pt x="65" y="33"/>
                    <a:pt x="65" y="33"/>
                  </a:cubicBezTo>
                  <a:cubicBezTo>
                    <a:pt x="65" y="33"/>
                    <a:pt x="64" y="34"/>
                    <a:pt x="64" y="34"/>
                  </a:cubicBezTo>
                  <a:cubicBezTo>
                    <a:pt x="65" y="33"/>
                    <a:pt x="64" y="34"/>
                    <a:pt x="64" y="34"/>
                  </a:cubicBezTo>
                  <a:cubicBezTo>
                    <a:pt x="65" y="33"/>
                    <a:pt x="65" y="33"/>
                    <a:pt x="65" y="33"/>
                  </a:cubicBezTo>
                  <a:cubicBezTo>
                    <a:pt x="65" y="33"/>
                    <a:pt x="65" y="32"/>
                    <a:pt x="65" y="33"/>
                  </a:cubicBezTo>
                  <a:cubicBezTo>
                    <a:pt x="65" y="33"/>
                    <a:pt x="65" y="33"/>
                    <a:pt x="65" y="33"/>
                  </a:cubicBezTo>
                  <a:cubicBezTo>
                    <a:pt x="64" y="33"/>
                    <a:pt x="65" y="32"/>
                    <a:pt x="65" y="31"/>
                  </a:cubicBezTo>
                  <a:cubicBezTo>
                    <a:pt x="64" y="32"/>
                    <a:pt x="64" y="33"/>
                    <a:pt x="63" y="34"/>
                  </a:cubicBezTo>
                  <a:cubicBezTo>
                    <a:pt x="63" y="34"/>
                    <a:pt x="63" y="34"/>
                    <a:pt x="63" y="34"/>
                  </a:cubicBezTo>
                  <a:cubicBezTo>
                    <a:pt x="63" y="34"/>
                    <a:pt x="63" y="34"/>
                    <a:pt x="63" y="34"/>
                  </a:cubicBezTo>
                  <a:cubicBezTo>
                    <a:pt x="64" y="34"/>
                    <a:pt x="63" y="35"/>
                    <a:pt x="63" y="35"/>
                  </a:cubicBezTo>
                  <a:cubicBezTo>
                    <a:pt x="64" y="34"/>
                    <a:pt x="64" y="35"/>
                    <a:pt x="65" y="34"/>
                  </a:cubicBezTo>
                  <a:moveTo>
                    <a:pt x="66" y="33"/>
                  </a:moveTo>
                  <a:cubicBezTo>
                    <a:pt x="67" y="32"/>
                    <a:pt x="67" y="32"/>
                    <a:pt x="66" y="32"/>
                  </a:cubicBezTo>
                  <a:cubicBezTo>
                    <a:pt x="67" y="31"/>
                    <a:pt x="67" y="31"/>
                    <a:pt x="68" y="31"/>
                  </a:cubicBezTo>
                  <a:cubicBezTo>
                    <a:pt x="68" y="30"/>
                    <a:pt x="67" y="31"/>
                    <a:pt x="67" y="31"/>
                  </a:cubicBezTo>
                  <a:cubicBezTo>
                    <a:pt x="67" y="31"/>
                    <a:pt x="67" y="31"/>
                    <a:pt x="67" y="31"/>
                  </a:cubicBezTo>
                  <a:cubicBezTo>
                    <a:pt x="66" y="32"/>
                    <a:pt x="66" y="32"/>
                    <a:pt x="66" y="32"/>
                  </a:cubicBezTo>
                  <a:cubicBezTo>
                    <a:pt x="66" y="32"/>
                    <a:pt x="66" y="31"/>
                    <a:pt x="66" y="31"/>
                  </a:cubicBezTo>
                  <a:cubicBezTo>
                    <a:pt x="65" y="32"/>
                    <a:pt x="66" y="32"/>
                    <a:pt x="66" y="32"/>
                  </a:cubicBezTo>
                  <a:cubicBezTo>
                    <a:pt x="65" y="33"/>
                    <a:pt x="66" y="33"/>
                    <a:pt x="66" y="33"/>
                  </a:cubicBezTo>
                  <a:cubicBezTo>
                    <a:pt x="67" y="33"/>
                    <a:pt x="66" y="33"/>
                    <a:pt x="66" y="33"/>
                  </a:cubicBezTo>
                  <a:moveTo>
                    <a:pt x="69" y="32"/>
                  </a:moveTo>
                  <a:cubicBezTo>
                    <a:pt x="69" y="31"/>
                    <a:pt x="69" y="31"/>
                    <a:pt x="69" y="31"/>
                  </a:cubicBezTo>
                  <a:cubicBezTo>
                    <a:pt x="70" y="31"/>
                    <a:pt x="70" y="31"/>
                    <a:pt x="70" y="31"/>
                  </a:cubicBezTo>
                  <a:cubicBezTo>
                    <a:pt x="70" y="31"/>
                    <a:pt x="70" y="31"/>
                    <a:pt x="71" y="31"/>
                  </a:cubicBezTo>
                  <a:cubicBezTo>
                    <a:pt x="71" y="30"/>
                    <a:pt x="70" y="31"/>
                    <a:pt x="70" y="30"/>
                  </a:cubicBezTo>
                  <a:cubicBezTo>
                    <a:pt x="69" y="31"/>
                    <a:pt x="69" y="31"/>
                    <a:pt x="69" y="31"/>
                  </a:cubicBezTo>
                  <a:cubicBezTo>
                    <a:pt x="69" y="31"/>
                    <a:pt x="68" y="31"/>
                    <a:pt x="68" y="31"/>
                  </a:cubicBezTo>
                  <a:cubicBezTo>
                    <a:pt x="68" y="31"/>
                    <a:pt x="68" y="32"/>
                    <a:pt x="68" y="32"/>
                  </a:cubicBezTo>
                  <a:cubicBezTo>
                    <a:pt x="68" y="32"/>
                    <a:pt x="68" y="32"/>
                    <a:pt x="68" y="32"/>
                  </a:cubicBezTo>
                  <a:cubicBezTo>
                    <a:pt x="69" y="31"/>
                    <a:pt x="68" y="32"/>
                    <a:pt x="69" y="32"/>
                  </a:cubicBezTo>
                  <a:moveTo>
                    <a:pt x="68" y="34"/>
                  </a:moveTo>
                  <a:cubicBezTo>
                    <a:pt x="68" y="33"/>
                    <a:pt x="67" y="33"/>
                    <a:pt x="67" y="33"/>
                  </a:cubicBezTo>
                  <a:cubicBezTo>
                    <a:pt x="66" y="34"/>
                    <a:pt x="67" y="34"/>
                    <a:pt x="68" y="34"/>
                  </a:cubicBezTo>
                  <a:moveTo>
                    <a:pt x="69" y="33"/>
                  </a:moveTo>
                  <a:cubicBezTo>
                    <a:pt x="69" y="33"/>
                    <a:pt x="69" y="33"/>
                    <a:pt x="69" y="33"/>
                  </a:cubicBezTo>
                  <a:cubicBezTo>
                    <a:pt x="69" y="34"/>
                    <a:pt x="68" y="34"/>
                    <a:pt x="69" y="34"/>
                  </a:cubicBezTo>
                  <a:cubicBezTo>
                    <a:pt x="69" y="34"/>
                    <a:pt x="69" y="34"/>
                    <a:pt x="69" y="34"/>
                  </a:cubicBezTo>
                  <a:cubicBezTo>
                    <a:pt x="69" y="34"/>
                    <a:pt x="69" y="34"/>
                    <a:pt x="69" y="33"/>
                  </a:cubicBezTo>
                  <a:cubicBezTo>
                    <a:pt x="69" y="34"/>
                    <a:pt x="70" y="33"/>
                    <a:pt x="70" y="33"/>
                  </a:cubicBezTo>
                  <a:cubicBezTo>
                    <a:pt x="70" y="33"/>
                    <a:pt x="70" y="33"/>
                    <a:pt x="70" y="34"/>
                  </a:cubicBezTo>
                  <a:cubicBezTo>
                    <a:pt x="71" y="33"/>
                    <a:pt x="70" y="33"/>
                    <a:pt x="71" y="32"/>
                  </a:cubicBezTo>
                  <a:cubicBezTo>
                    <a:pt x="71" y="32"/>
                    <a:pt x="71" y="32"/>
                    <a:pt x="71" y="32"/>
                  </a:cubicBezTo>
                  <a:cubicBezTo>
                    <a:pt x="71" y="32"/>
                    <a:pt x="71" y="32"/>
                    <a:pt x="71" y="32"/>
                  </a:cubicBezTo>
                  <a:cubicBezTo>
                    <a:pt x="70" y="32"/>
                    <a:pt x="71" y="32"/>
                    <a:pt x="70" y="32"/>
                  </a:cubicBezTo>
                  <a:cubicBezTo>
                    <a:pt x="70" y="32"/>
                    <a:pt x="70" y="32"/>
                    <a:pt x="70" y="32"/>
                  </a:cubicBezTo>
                  <a:cubicBezTo>
                    <a:pt x="69" y="33"/>
                    <a:pt x="70" y="32"/>
                    <a:pt x="69" y="33"/>
                  </a:cubicBezTo>
                  <a:cubicBezTo>
                    <a:pt x="69" y="33"/>
                    <a:pt x="69" y="33"/>
                    <a:pt x="69" y="33"/>
                  </a:cubicBezTo>
                  <a:cubicBezTo>
                    <a:pt x="69" y="33"/>
                    <a:pt x="69" y="33"/>
                    <a:pt x="69" y="33"/>
                  </a:cubicBezTo>
                  <a:moveTo>
                    <a:pt x="69" y="35"/>
                  </a:moveTo>
                  <a:cubicBezTo>
                    <a:pt x="69" y="34"/>
                    <a:pt x="68" y="35"/>
                    <a:pt x="68" y="35"/>
                  </a:cubicBezTo>
                  <a:cubicBezTo>
                    <a:pt x="68" y="35"/>
                    <a:pt x="68" y="34"/>
                    <a:pt x="68" y="34"/>
                  </a:cubicBezTo>
                  <a:cubicBezTo>
                    <a:pt x="68" y="34"/>
                    <a:pt x="67" y="34"/>
                    <a:pt x="67" y="35"/>
                  </a:cubicBezTo>
                  <a:cubicBezTo>
                    <a:pt x="68" y="35"/>
                    <a:pt x="67" y="35"/>
                    <a:pt x="68" y="36"/>
                  </a:cubicBezTo>
                  <a:lnTo>
                    <a:pt x="69" y="35"/>
                  </a:lnTo>
                  <a:close/>
                  <a:moveTo>
                    <a:pt x="70" y="37"/>
                  </a:moveTo>
                  <a:cubicBezTo>
                    <a:pt x="70" y="37"/>
                    <a:pt x="70" y="37"/>
                    <a:pt x="71" y="36"/>
                  </a:cubicBezTo>
                  <a:cubicBezTo>
                    <a:pt x="70" y="36"/>
                    <a:pt x="70" y="37"/>
                    <a:pt x="69" y="37"/>
                  </a:cubicBezTo>
                  <a:cubicBezTo>
                    <a:pt x="69" y="37"/>
                    <a:pt x="69" y="37"/>
                    <a:pt x="70" y="37"/>
                  </a:cubicBezTo>
                  <a:moveTo>
                    <a:pt x="73" y="37"/>
                  </a:moveTo>
                  <a:cubicBezTo>
                    <a:pt x="73" y="37"/>
                    <a:pt x="73" y="36"/>
                    <a:pt x="72" y="36"/>
                  </a:cubicBezTo>
                  <a:cubicBezTo>
                    <a:pt x="72" y="37"/>
                    <a:pt x="72" y="37"/>
                    <a:pt x="73" y="37"/>
                  </a:cubicBezTo>
                  <a:moveTo>
                    <a:pt x="76" y="38"/>
                  </a:moveTo>
                  <a:cubicBezTo>
                    <a:pt x="76" y="37"/>
                    <a:pt x="76" y="38"/>
                    <a:pt x="76" y="37"/>
                  </a:cubicBezTo>
                  <a:cubicBezTo>
                    <a:pt x="74" y="38"/>
                    <a:pt x="75" y="38"/>
                    <a:pt x="76" y="38"/>
                  </a:cubicBezTo>
                  <a:moveTo>
                    <a:pt x="73" y="39"/>
                  </a:moveTo>
                  <a:cubicBezTo>
                    <a:pt x="73" y="39"/>
                    <a:pt x="74" y="38"/>
                    <a:pt x="73" y="38"/>
                  </a:cubicBezTo>
                  <a:cubicBezTo>
                    <a:pt x="73" y="38"/>
                    <a:pt x="72" y="39"/>
                    <a:pt x="73" y="39"/>
                  </a:cubicBezTo>
                  <a:moveTo>
                    <a:pt x="69" y="42"/>
                  </a:moveTo>
                  <a:cubicBezTo>
                    <a:pt x="69" y="42"/>
                    <a:pt x="70" y="41"/>
                    <a:pt x="70" y="41"/>
                  </a:cubicBezTo>
                  <a:cubicBezTo>
                    <a:pt x="69" y="42"/>
                    <a:pt x="69" y="42"/>
                    <a:pt x="69" y="42"/>
                  </a:cubicBezTo>
                  <a:cubicBezTo>
                    <a:pt x="69" y="42"/>
                    <a:pt x="69" y="42"/>
                    <a:pt x="69" y="42"/>
                  </a:cubicBezTo>
                  <a:moveTo>
                    <a:pt x="71" y="42"/>
                  </a:moveTo>
                  <a:cubicBezTo>
                    <a:pt x="71" y="42"/>
                    <a:pt x="71" y="41"/>
                    <a:pt x="69" y="42"/>
                  </a:cubicBezTo>
                  <a:cubicBezTo>
                    <a:pt x="69" y="42"/>
                    <a:pt x="68" y="42"/>
                    <a:pt x="69" y="42"/>
                  </a:cubicBezTo>
                  <a:cubicBezTo>
                    <a:pt x="69" y="42"/>
                    <a:pt x="69" y="42"/>
                    <a:pt x="70" y="42"/>
                  </a:cubicBezTo>
                  <a:cubicBezTo>
                    <a:pt x="69" y="42"/>
                    <a:pt x="70" y="42"/>
                    <a:pt x="71" y="42"/>
                  </a:cubicBezTo>
                  <a:moveTo>
                    <a:pt x="70" y="43"/>
                  </a:moveTo>
                  <a:cubicBezTo>
                    <a:pt x="71" y="43"/>
                    <a:pt x="70" y="43"/>
                    <a:pt x="69" y="43"/>
                  </a:cubicBezTo>
                  <a:cubicBezTo>
                    <a:pt x="69" y="43"/>
                    <a:pt x="70" y="42"/>
                    <a:pt x="69" y="43"/>
                  </a:cubicBezTo>
                  <a:cubicBezTo>
                    <a:pt x="69" y="43"/>
                    <a:pt x="69" y="43"/>
                    <a:pt x="70" y="43"/>
                  </a:cubicBezTo>
                  <a:moveTo>
                    <a:pt x="74" y="43"/>
                  </a:moveTo>
                  <a:cubicBezTo>
                    <a:pt x="74" y="43"/>
                    <a:pt x="74" y="42"/>
                    <a:pt x="73" y="43"/>
                  </a:cubicBezTo>
                  <a:cubicBezTo>
                    <a:pt x="73" y="43"/>
                    <a:pt x="73" y="43"/>
                    <a:pt x="74" y="43"/>
                  </a:cubicBezTo>
                  <a:moveTo>
                    <a:pt x="64" y="42"/>
                  </a:moveTo>
                  <a:cubicBezTo>
                    <a:pt x="64" y="42"/>
                    <a:pt x="65" y="41"/>
                    <a:pt x="65" y="41"/>
                  </a:cubicBezTo>
                  <a:cubicBezTo>
                    <a:pt x="63" y="42"/>
                    <a:pt x="64" y="42"/>
                    <a:pt x="64" y="42"/>
                  </a:cubicBezTo>
                  <a:moveTo>
                    <a:pt x="64" y="43"/>
                  </a:moveTo>
                  <a:cubicBezTo>
                    <a:pt x="64" y="42"/>
                    <a:pt x="65" y="42"/>
                    <a:pt x="64" y="42"/>
                  </a:cubicBezTo>
                  <a:cubicBezTo>
                    <a:pt x="64" y="42"/>
                    <a:pt x="64" y="42"/>
                    <a:pt x="63" y="42"/>
                  </a:cubicBezTo>
                  <a:cubicBezTo>
                    <a:pt x="63" y="43"/>
                    <a:pt x="63" y="43"/>
                    <a:pt x="64" y="43"/>
                  </a:cubicBezTo>
                  <a:moveTo>
                    <a:pt x="61" y="44"/>
                  </a:moveTo>
                  <a:cubicBezTo>
                    <a:pt x="62" y="44"/>
                    <a:pt x="64" y="44"/>
                    <a:pt x="63" y="43"/>
                  </a:cubicBezTo>
                  <a:cubicBezTo>
                    <a:pt x="62" y="44"/>
                    <a:pt x="62" y="44"/>
                    <a:pt x="61" y="44"/>
                  </a:cubicBezTo>
                  <a:moveTo>
                    <a:pt x="63" y="44"/>
                  </a:moveTo>
                  <a:cubicBezTo>
                    <a:pt x="64" y="43"/>
                    <a:pt x="65" y="43"/>
                    <a:pt x="65" y="43"/>
                  </a:cubicBezTo>
                  <a:cubicBezTo>
                    <a:pt x="64" y="43"/>
                    <a:pt x="62" y="44"/>
                    <a:pt x="63" y="44"/>
                  </a:cubicBezTo>
                  <a:moveTo>
                    <a:pt x="65" y="45"/>
                  </a:moveTo>
                  <a:cubicBezTo>
                    <a:pt x="65" y="45"/>
                    <a:pt x="64" y="45"/>
                    <a:pt x="64" y="45"/>
                  </a:cubicBezTo>
                  <a:cubicBezTo>
                    <a:pt x="64" y="45"/>
                    <a:pt x="64" y="46"/>
                    <a:pt x="64" y="46"/>
                  </a:cubicBezTo>
                  <a:cubicBezTo>
                    <a:pt x="65" y="45"/>
                    <a:pt x="66" y="45"/>
                    <a:pt x="65" y="45"/>
                  </a:cubicBezTo>
                  <a:moveTo>
                    <a:pt x="60" y="47"/>
                  </a:moveTo>
                  <a:cubicBezTo>
                    <a:pt x="61" y="46"/>
                    <a:pt x="62" y="46"/>
                    <a:pt x="62" y="46"/>
                  </a:cubicBezTo>
                  <a:cubicBezTo>
                    <a:pt x="61" y="46"/>
                    <a:pt x="62" y="46"/>
                    <a:pt x="62" y="46"/>
                  </a:cubicBezTo>
                  <a:cubicBezTo>
                    <a:pt x="63" y="46"/>
                    <a:pt x="62" y="46"/>
                    <a:pt x="63" y="46"/>
                  </a:cubicBezTo>
                  <a:cubicBezTo>
                    <a:pt x="63" y="46"/>
                    <a:pt x="62" y="45"/>
                    <a:pt x="63" y="45"/>
                  </a:cubicBezTo>
                  <a:cubicBezTo>
                    <a:pt x="63" y="45"/>
                    <a:pt x="64" y="45"/>
                    <a:pt x="64" y="44"/>
                  </a:cubicBezTo>
                  <a:cubicBezTo>
                    <a:pt x="64" y="44"/>
                    <a:pt x="65" y="45"/>
                    <a:pt x="66" y="44"/>
                  </a:cubicBezTo>
                  <a:cubicBezTo>
                    <a:pt x="65" y="44"/>
                    <a:pt x="65" y="44"/>
                    <a:pt x="64" y="44"/>
                  </a:cubicBezTo>
                  <a:cubicBezTo>
                    <a:pt x="64" y="44"/>
                    <a:pt x="64" y="45"/>
                    <a:pt x="63" y="45"/>
                  </a:cubicBezTo>
                  <a:cubicBezTo>
                    <a:pt x="63" y="44"/>
                    <a:pt x="62" y="45"/>
                    <a:pt x="63" y="44"/>
                  </a:cubicBezTo>
                  <a:cubicBezTo>
                    <a:pt x="63" y="44"/>
                    <a:pt x="63" y="44"/>
                    <a:pt x="63" y="44"/>
                  </a:cubicBezTo>
                  <a:cubicBezTo>
                    <a:pt x="64" y="44"/>
                    <a:pt x="64" y="44"/>
                    <a:pt x="64" y="44"/>
                  </a:cubicBezTo>
                  <a:cubicBezTo>
                    <a:pt x="65" y="44"/>
                    <a:pt x="65" y="44"/>
                    <a:pt x="65" y="43"/>
                  </a:cubicBezTo>
                  <a:cubicBezTo>
                    <a:pt x="64" y="44"/>
                    <a:pt x="65" y="43"/>
                    <a:pt x="64" y="44"/>
                  </a:cubicBezTo>
                  <a:cubicBezTo>
                    <a:pt x="64" y="44"/>
                    <a:pt x="64" y="44"/>
                    <a:pt x="63" y="44"/>
                  </a:cubicBezTo>
                  <a:cubicBezTo>
                    <a:pt x="62" y="44"/>
                    <a:pt x="61" y="45"/>
                    <a:pt x="60" y="45"/>
                  </a:cubicBezTo>
                  <a:cubicBezTo>
                    <a:pt x="60" y="45"/>
                    <a:pt x="60" y="45"/>
                    <a:pt x="60" y="45"/>
                  </a:cubicBezTo>
                  <a:cubicBezTo>
                    <a:pt x="61" y="45"/>
                    <a:pt x="61" y="45"/>
                    <a:pt x="62" y="45"/>
                  </a:cubicBezTo>
                  <a:cubicBezTo>
                    <a:pt x="62" y="45"/>
                    <a:pt x="62" y="45"/>
                    <a:pt x="61" y="45"/>
                  </a:cubicBezTo>
                  <a:cubicBezTo>
                    <a:pt x="61" y="45"/>
                    <a:pt x="61" y="45"/>
                    <a:pt x="61" y="45"/>
                  </a:cubicBezTo>
                  <a:cubicBezTo>
                    <a:pt x="60" y="45"/>
                    <a:pt x="61" y="45"/>
                    <a:pt x="61" y="45"/>
                  </a:cubicBezTo>
                  <a:cubicBezTo>
                    <a:pt x="61" y="46"/>
                    <a:pt x="60" y="46"/>
                    <a:pt x="61" y="46"/>
                  </a:cubicBezTo>
                  <a:cubicBezTo>
                    <a:pt x="61" y="45"/>
                    <a:pt x="62" y="45"/>
                    <a:pt x="63" y="45"/>
                  </a:cubicBezTo>
                  <a:cubicBezTo>
                    <a:pt x="64" y="45"/>
                    <a:pt x="62" y="45"/>
                    <a:pt x="62" y="45"/>
                  </a:cubicBezTo>
                  <a:cubicBezTo>
                    <a:pt x="62" y="46"/>
                    <a:pt x="63" y="46"/>
                    <a:pt x="62" y="46"/>
                  </a:cubicBezTo>
                  <a:cubicBezTo>
                    <a:pt x="61" y="46"/>
                    <a:pt x="62" y="45"/>
                    <a:pt x="61" y="46"/>
                  </a:cubicBezTo>
                  <a:cubicBezTo>
                    <a:pt x="61" y="46"/>
                    <a:pt x="60" y="46"/>
                    <a:pt x="60" y="47"/>
                  </a:cubicBezTo>
                  <a:moveTo>
                    <a:pt x="69" y="46"/>
                  </a:moveTo>
                  <a:cubicBezTo>
                    <a:pt x="70" y="46"/>
                    <a:pt x="72" y="45"/>
                    <a:pt x="71" y="45"/>
                  </a:cubicBezTo>
                  <a:cubicBezTo>
                    <a:pt x="71" y="45"/>
                    <a:pt x="70" y="46"/>
                    <a:pt x="70" y="46"/>
                  </a:cubicBezTo>
                  <a:cubicBezTo>
                    <a:pt x="69" y="46"/>
                    <a:pt x="70" y="45"/>
                    <a:pt x="69" y="45"/>
                  </a:cubicBezTo>
                  <a:cubicBezTo>
                    <a:pt x="71" y="45"/>
                    <a:pt x="70" y="45"/>
                    <a:pt x="71" y="45"/>
                  </a:cubicBezTo>
                  <a:cubicBezTo>
                    <a:pt x="71" y="44"/>
                    <a:pt x="70" y="45"/>
                    <a:pt x="70" y="44"/>
                  </a:cubicBezTo>
                  <a:cubicBezTo>
                    <a:pt x="69" y="45"/>
                    <a:pt x="70" y="44"/>
                    <a:pt x="69" y="45"/>
                  </a:cubicBezTo>
                  <a:cubicBezTo>
                    <a:pt x="69" y="45"/>
                    <a:pt x="69" y="46"/>
                    <a:pt x="69" y="46"/>
                  </a:cubicBezTo>
                  <a:moveTo>
                    <a:pt x="70" y="48"/>
                  </a:moveTo>
                  <a:cubicBezTo>
                    <a:pt x="70" y="48"/>
                    <a:pt x="70" y="48"/>
                    <a:pt x="70" y="47"/>
                  </a:cubicBezTo>
                  <a:cubicBezTo>
                    <a:pt x="71" y="47"/>
                    <a:pt x="70" y="48"/>
                    <a:pt x="71" y="48"/>
                  </a:cubicBezTo>
                  <a:cubicBezTo>
                    <a:pt x="71" y="47"/>
                    <a:pt x="71" y="47"/>
                    <a:pt x="71" y="47"/>
                  </a:cubicBezTo>
                  <a:cubicBezTo>
                    <a:pt x="71" y="47"/>
                    <a:pt x="71" y="47"/>
                    <a:pt x="71" y="47"/>
                  </a:cubicBezTo>
                  <a:cubicBezTo>
                    <a:pt x="71" y="47"/>
                    <a:pt x="70" y="47"/>
                    <a:pt x="70" y="47"/>
                  </a:cubicBezTo>
                  <a:cubicBezTo>
                    <a:pt x="72" y="47"/>
                    <a:pt x="70" y="47"/>
                    <a:pt x="70" y="47"/>
                  </a:cubicBezTo>
                  <a:cubicBezTo>
                    <a:pt x="71" y="47"/>
                    <a:pt x="71" y="47"/>
                    <a:pt x="71" y="47"/>
                  </a:cubicBezTo>
                  <a:cubicBezTo>
                    <a:pt x="70" y="46"/>
                    <a:pt x="72" y="45"/>
                    <a:pt x="71" y="46"/>
                  </a:cubicBezTo>
                  <a:cubicBezTo>
                    <a:pt x="71" y="46"/>
                    <a:pt x="70" y="46"/>
                    <a:pt x="69" y="46"/>
                  </a:cubicBezTo>
                  <a:cubicBezTo>
                    <a:pt x="69" y="47"/>
                    <a:pt x="69" y="47"/>
                    <a:pt x="70" y="47"/>
                  </a:cubicBezTo>
                  <a:cubicBezTo>
                    <a:pt x="70" y="47"/>
                    <a:pt x="68" y="48"/>
                    <a:pt x="70" y="48"/>
                  </a:cubicBezTo>
                  <a:moveTo>
                    <a:pt x="59" y="50"/>
                  </a:moveTo>
                  <a:cubicBezTo>
                    <a:pt x="59" y="50"/>
                    <a:pt x="60" y="50"/>
                    <a:pt x="59" y="50"/>
                  </a:cubicBezTo>
                  <a:cubicBezTo>
                    <a:pt x="58" y="50"/>
                    <a:pt x="59" y="50"/>
                    <a:pt x="58" y="50"/>
                  </a:cubicBezTo>
                  <a:lnTo>
                    <a:pt x="59" y="50"/>
                  </a:lnTo>
                  <a:close/>
                  <a:moveTo>
                    <a:pt x="66" y="50"/>
                  </a:moveTo>
                  <a:cubicBezTo>
                    <a:pt x="67" y="50"/>
                    <a:pt x="67" y="50"/>
                    <a:pt x="67" y="50"/>
                  </a:cubicBezTo>
                  <a:cubicBezTo>
                    <a:pt x="66" y="50"/>
                    <a:pt x="66" y="50"/>
                    <a:pt x="66" y="50"/>
                  </a:cubicBezTo>
                  <a:moveTo>
                    <a:pt x="70" y="50"/>
                  </a:moveTo>
                  <a:cubicBezTo>
                    <a:pt x="69" y="50"/>
                    <a:pt x="71" y="50"/>
                    <a:pt x="71" y="50"/>
                  </a:cubicBezTo>
                  <a:cubicBezTo>
                    <a:pt x="72" y="50"/>
                    <a:pt x="71" y="49"/>
                    <a:pt x="71" y="49"/>
                  </a:cubicBezTo>
                  <a:cubicBezTo>
                    <a:pt x="71" y="49"/>
                    <a:pt x="70" y="49"/>
                    <a:pt x="70" y="49"/>
                  </a:cubicBezTo>
                  <a:cubicBezTo>
                    <a:pt x="71" y="49"/>
                    <a:pt x="71" y="49"/>
                    <a:pt x="72" y="48"/>
                  </a:cubicBezTo>
                  <a:cubicBezTo>
                    <a:pt x="71" y="48"/>
                    <a:pt x="70" y="48"/>
                    <a:pt x="69" y="48"/>
                  </a:cubicBezTo>
                  <a:cubicBezTo>
                    <a:pt x="69" y="49"/>
                    <a:pt x="69" y="49"/>
                    <a:pt x="70" y="49"/>
                  </a:cubicBezTo>
                  <a:cubicBezTo>
                    <a:pt x="70" y="49"/>
                    <a:pt x="69" y="49"/>
                    <a:pt x="69" y="49"/>
                  </a:cubicBezTo>
                  <a:cubicBezTo>
                    <a:pt x="71" y="49"/>
                    <a:pt x="69" y="50"/>
                    <a:pt x="70" y="50"/>
                  </a:cubicBezTo>
                  <a:moveTo>
                    <a:pt x="71" y="50"/>
                  </a:moveTo>
                  <a:cubicBezTo>
                    <a:pt x="71" y="50"/>
                    <a:pt x="71" y="50"/>
                    <a:pt x="71" y="50"/>
                  </a:cubicBezTo>
                  <a:cubicBezTo>
                    <a:pt x="71" y="51"/>
                    <a:pt x="69" y="50"/>
                    <a:pt x="69" y="51"/>
                  </a:cubicBezTo>
                  <a:cubicBezTo>
                    <a:pt x="70" y="51"/>
                    <a:pt x="72" y="50"/>
                    <a:pt x="71" y="50"/>
                  </a:cubicBezTo>
                  <a:moveTo>
                    <a:pt x="41" y="64"/>
                  </a:moveTo>
                  <a:cubicBezTo>
                    <a:pt x="40" y="64"/>
                    <a:pt x="40" y="64"/>
                    <a:pt x="40" y="64"/>
                  </a:cubicBezTo>
                  <a:cubicBezTo>
                    <a:pt x="41" y="64"/>
                    <a:pt x="41" y="66"/>
                    <a:pt x="41" y="65"/>
                  </a:cubicBezTo>
                  <a:cubicBezTo>
                    <a:pt x="41" y="65"/>
                    <a:pt x="41" y="65"/>
                    <a:pt x="41" y="64"/>
                  </a:cubicBezTo>
                  <a:moveTo>
                    <a:pt x="48" y="69"/>
                  </a:moveTo>
                  <a:cubicBezTo>
                    <a:pt x="47" y="69"/>
                    <a:pt x="47" y="69"/>
                    <a:pt x="47" y="70"/>
                  </a:cubicBezTo>
                  <a:cubicBezTo>
                    <a:pt x="47" y="70"/>
                    <a:pt x="48" y="69"/>
                    <a:pt x="48" y="69"/>
                  </a:cubicBezTo>
                  <a:moveTo>
                    <a:pt x="47" y="60"/>
                  </a:moveTo>
                  <a:cubicBezTo>
                    <a:pt x="47" y="61"/>
                    <a:pt x="47" y="60"/>
                    <a:pt x="46" y="60"/>
                  </a:cubicBezTo>
                  <a:cubicBezTo>
                    <a:pt x="47" y="61"/>
                    <a:pt x="47" y="61"/>
                    <a:pt x="47" y="60"/>
                  </a:cubicBezTo>
                  <a:moveTo>
                    <a:pt x="48" y="60"/>
                  </a:moveTo>
                  <a:cubicBezTo>
                    <a:pt x="48" y="60"/>
                    <a:pt x="47" y="59"/>
                    <a:pt x="47" y="60"/>
                  </a:cubicBezTo>
                  <a:cubicBezTo>
                    <a:pt x="48" y="60"/>
                    <a:pt x="48" y="61"/>
                    <a:pt x="48" y="60"/>
                  </a:cubicBezTo>
                  <a:moveTo>
                    <a:pt x="52" y="58"/>
                  </a:moveTo>
                  <a:cubicBezTo>
                    <a:pt x="52" y="58"/>
                    <a:pt x="52" y="58"/>
                    <a:pt x="53" y="59"/>
                  </a:cubicBezTo>
                  <a:cubicBezTo>
                    <a:pt x="53" y="59"/>
                    <a:pt x="53" y="59"/>
                    <a:pt x="53" y="59"/>
                  </a:cubicBezTo>
                  <a:cubicBezTo>
                    <a:pt x="52" y="58"/>
                    <a:pt x="52" y="58"/>
                    <a:pt x="52" y="58"/>
                  </a:cubicBezTo>
                  <a:moveTo>
                    <a:pt x="59" y="60"/>
                  </a:moveTo>
                  <a:cubicBezTo>
                    <a:pt x="59" y="60"/>
                    <a:pt x="57" y="59"/>
                    <a:pt x="58" y="60"/>
                  </a:cubicBezTo>
                  <a:cubicBezTo>
                    <a:pt x="58" y="60"/>
                    <a:pt x="58" y="60"/>
                    <a:pt x="59" y="61"/>
                  </a:cubicBezTo>
                  <a:cubicBezTo>
                    <a:pt x="59" y="61"/>
                    <a:pt x="59" y="61"/>
                    <a:pt x="59" y="60"/>
                  </a:cubicBezTo>
                  <a:moveTo>
                    <a:pt x="52" y="55"/>
                  </a:moveTo>
                  <a:cubicBezTo>
                    <a:pt x="53" y="56"/>
                    <a:pt x="52" y="55"/>
                    <a:pt x="52" y="55"/>
                  </a:cubicBezTo>
                  <a:cubicBezTo>
                    <a:pt x="53" y="56"/>
                    <a:pt x="53" y="56"/>
                    <a:pt x="53" y="56"/>
                  </a:cubicBezTo>
                  <a:cubicBezTo>
                    <a:pt x="54" y="56"/>
                    <a:pt x="54" y="56"/>
                    <a:pt x="54" y="57"/>
                  </a:cubicBezTo>
                  <a:cubicBezTo>
                    <a:pt x="55" y="57"/>
                    <a:pt x="54" y="56"/>
                    <a:pt x="52" y="55"/>
                  </a:cubicBezTo>
                  <a:moveTo>
                    <a:pt x="55" y="54"/>
                  </a:moveTo>
                  <a:cubicBezTo>
                    <a:pt x="55" y="55"/>
                    <a:pt x="55" y="55"/>
                    <a:pt x="55" y="55"/>
                  </a:cubicBezTo>
                  <a:cubicBezTo>
                    <a:pt x="55" y="55"/>
                    <a:pt x="56" y="55"/>
                    <a:pt x="55" y="54"/>
                  </a:cubicBezTo>
                  <a:moveTo>
                    <a:pt x="62" y="56"/>
                  </a:moveTo>
                  <a:cubicBezTo>
                    <a:pt x="62" y="56"/>
                    <a:pt x="62" y="56"/>
                    <a:pt x="62" y="56"/>
                  </a:cubicBezTo>
                  <a:cubicBezTo>
                    <a:pt x="63" y="56"/>
                    <a:pt x="64" y="56"/>
                    <a:pt x="62" y="56"/>
                  </a:cubicBezTo>
                  <a:moveTo>
                    <a:pt x="58" y="54"/>
                  </a:moveTo>
                  <a:cubicBezTo>
                    <a:pt x="57" y="54"/>
                    <a:pt x="57" y="54"/>
                    <a:pt x="58" y="54"/>
                  </a:cubicBezTo>
                  <a:cubicBezTo>
                    <a:pt x="58" y="54"/>
                    <a:pt x="59" y="54"/>
                    <a:pt x="58" y="54"/>
                  </a:cubicBezTo>
                  <a:moveTo>
                    <a:pt x="59" y="53"/>
                  </a:moveTo>
                  <a:cubicBezTo>
                    <a:pt x="59" y="54"/>
                    <a:pt x="60" y="54"/>
                    <a:pt x="60" y="54"/>
                  </a:cubicBezTo>
                  <a:cubicBezTo>
                    <a:pt x="60" y="54"/>
                    <a:pt x="61" y="54"/>
                    <a:pt x="59" y="53"/>
                  </a:cubicBezTo>
                  <a:moveTo>
                    <a:pt x="65" y="53"/>
                  </a:moveTo>
                  <a:cubicBezTo>
                    <a:pt x="64" y="53"/>
                    <a:pt x="63" y="53"/>
                    <a:pt x="63" y="53"/>
                  </a:cubicBezTo>
                  <a:cubicBezTo>
                    <a:pt x="65" y="54"/>
                    <a:pt x="65" y="53"/>
                    <a:pt x="65" y="53"/>
                  </a:cubicBezTo>
                  <a:moveTo>
                    <a:pt x="58" y="51"/>
                  </a:moveTo>
                  <a:cubicBezTo>
                    <a:pt x="57" y="51"/>
                    <a:pt x="58" y="52"/>
                    <a:pt x="57" y="52"/>
                  </a:cubicBezTo>
                  <a:cubicBezTo>
                    <a:pt x="58" y="52"/>
                    <a:pt x="57" y="52"/>
                    <a:pt x="58" y="52"/>
                  </a:cubicBezTo>
                  <a:cubicBezTo>
                    <a:pt x="58" y="52"/>
                    <a:pt x="60" y="52"/>
                    <a:pt x="58" y="51"/>
                  </a:cubicBezTo>
                  <a:moveTo>
                    <a:pt x="69" y="51"/>
                  </a:moveTo>
                  <a:cubicBezTo>
                    <a:pt x="69" y="51"/>
                    <a:pt x="70" y="52"/>
                    <a:pt x="71" y="52"/>
                  </a:cubicBezTo>
                  <a:cubicBezTo>
                    <a:pt x="71" y="52"/>
                    <a:pt x="72" y="51"/>
                    <a:pt x="71" y="51"/>
                  </a:cubicBezTo>
                  <a:cubicBezTo>
                    <a:pt x="71" y="51"/>
                    <a:pt x="69" y="51"/>
                    <a:pt x="69" y="51"/>
                  </a:cubicBezTo>
                  <a:moveTo>
                    <a:pt x="70" y="53"/>
                  </a:moveTo>
                  <a:cubicBezTo>
                    <a:pt x="71" y="53"/>
                    <a:pt x="70" y="53"/>
                    <a:pt x="71" y="53"/>
                  </a:cubicBezTo>
                  <a:cubicBezTo>
                    <a:pt x="71" y="52"/>
                    <a:pt x="70" y="52"/>
                    <a:pt x="70" y="52"/>
                  </a:cubicBezTo>
                  <a:cubicBezTo>
                    <a:pt x="71" y="52"/>
                    <a:pt x="72" y="52"/>
                    <a:pt x="72" y="52"/>
                  </a:cubicBezTo>
                  <a:cubicBezTo>
                    <a:pt x="70" y="52"/>
                    <a:pt x="71" y="52"/>
                    <a:pt x="70" y="52"/>
                  </a:cubicBezTo>
                  <a:cubicBezTo>
                    <a:pt x="70" y="52"/>
                    <a:pt x="69" y="52"/>
                    <a:pt x="69" y="52"/>
                  </a:cubicBezTo>
                  <a:cubicBezTo>
                    <a:pt x="69" y="52"/>
                    <a:pt x="70" y="53"/>
                    <a:pt x="70" y="53"/>
                  </a:cubicBezTo>
                  <a:moveTo>
                    <a:pt x="67" y="57"/>
                  </a:moveTo>
                  <a:cubicBezTo>
                    <a:pt x="68" y="57"/>
                    <a:pt x="68" y="57"/>
                    <a:pt x="68" y="57"/>
                  </a:cubicBezTo>
                  <a:cubicBezTo>
                    <a:pt x="68" y="56"/>
                    <a:pt x="68" y="57"/>
                    <a:pt x="68" y="56"/>
                  </a:cubicBezTo>
                  <a:cubicBezTo>
                    <a:pt x="67" y="56"/>
                    <a:pt x="67" y="57"/>
                    <a:pt x="67" y="57"/>
                  </a:cubicBezTo>
                  <a:moveTo>
                    <a:pt x="67" y="58"/>
                  </a:moveTo>
                  <a:cubicBezTo>
                    <a:pt x="67" y="58"/>
                    <a:pt x="67" y="58"/>
                    <a:pt x="67" y="58"/>
                  </a:cubicBezTo>
                  <a:cubicBezTo>
                    <a:pt x="67" y="58"/>
                    <a:pt x="66" y="58"/>
                    <a:pt x="66" y="58"/>
                  </a:cubicBezTo>
                  <a:lnTo>
                    <a:pt x="67" y="58"/>
                  </a:lnTo>
                  <a:close/>
                  <a:moveTo>
                    <a:pt x="67" y="58"/>
                  </a:moveTo>
                  <a:cubicBezTo>
                    <a:pt x="68" y="59"/>
                    <a:pt x="69" y="59"/>
                    <a:pt x="69" y="59"/>
                  </a:cubicBezTo>
                  <a:cubicBezTo>
                    <a:pt x="68" y="58"/>
                    <a:pt x="68" y="59"/>
                    <a:pt x="67" y="58"/>
                  </a:cubicBezTo>
                  <a:cubicBezTo>
                    <a:pt x="67" y="58"/>
                    <a:pt x="67" y="58"/>
                    <a:pt x="67" y="58"/>
                  </a:cubicBezTo>
                  <a:close/>
                  <a:moveTo>
                    <a:pt x="65" y="63"/>
                  </a:moveTo>
                  <a:cubicBezTo>
                    <a:pt x="65" y="63"/>
                    <a:pt x="65" y="63"/>
                    <a:pt x="64" y="62"/>
                  </a:cubicBezTo>
                  <a:cubicBezTo>
                    <a:pt x="64" y="63"/>
                    <a:pt x="64" y="62"/>
                    <a:pt x="64" y="62"/>
                  </a:cubicBezTo>
                  <a:lnTo>
                    <a:pt x="65" y="63"/>
                  </a:lnTo>
                  <a:close/>
                  <a:moveTo>
                    <a:pt x="35" y="75"/>
                  </a:moveTo>
                  <a:cubicBezTo>
                    <a:pt x="35" y="74"/>
                    <a:pt x="35" y="74"/>
                    <a:pt x="35" y="74"/>
                  </a:cubicBezTo>
                  <a:cubicBezTo>
                    <a:pt x="35" y="74"/>
                    <a:pt x="35" y="73"/>
                    <a:pt x="35" y="73"/>
                  </a:cubicBezTo>
                  <a:cubicBezTo>
                    <a:pt x="35" y="74"/>
                    <a:pt x="35" y="75"/>
                    <a:pt x="35" y="75"/>
                  </a:cubicBezTo>
                  <a:moveTo>
                    <a:pt x="34" y="76"/>
                  </a:moveTo>
                  <a:cubicBezTo>
                    <a:pt x="34" y="76"/>
                    <a:pt x="34" y="76"/>
                    <a:pt x="34" y="77"/>
                  </a:cubicBezTo>
                  <a:cubicBezTo>
                    <a:pt x="35" y="77"/>
                    <a:pt x="34" y="76"/>
                    <a:pt x="34" y="76"/>
                  </a:cubicBezTo>
                  <a:cubicBezTo>
                    <a:pt x="34" y="76"/>
                    <a:pt x="34" y="76"/>
                    <a:pt x="34" y="76"/>
                  </a:cubicBezTo>
                  <a:moveTo>
                    <a:pt x="28" y="50"/>
                  </a:moveTo>
                  <a:cubicBezTo>
                    <a:pt x="28" y="50"/>
                    <a:pt x="27" y="51"/>
                    <a:pt x="28" y="51"/>
                  </a:cubicBezTo>
                  <a:cubicBezTo>
                    <a:pt x="28" y="51"/>
                    <a:pt x="29" y="50"/>
                    <a:pt x="28" y="50"/>
                  </a:cubicBezTo>
                  <a:moveTo>
                    <a:pt x="30" y="48"/>
                  </a:moveTo>
                  <a:cubicBezTo>
                    <a:pt x="30" y="49"/>
                    <a:pt x="30" y="49"/>
                    <a:pt x="29" y="49"/>
                  </a:cubicBezTo>
                  <a:cubicBezTo>
                    <a:pt x="29" y="49"/>
                    <a:pt x="30" y="49"/>
                    <a:pt x="29" y="49"/>
                  </a:cubicBezTo>
                  <a:cubicBezTo>
                    <a:pt x="30" y="49"/>
                    <a:pt x="31" y="49"/>
                    <a:pt x="30" y="49"/>
                  </a:cubicBezTo>
                  <a:cubicBezTo>
                    <a:pt x="30" y="49"/>
                    <a:pt x="30" y="49"/>
                    <a:pt x="30" y="49"/>
                  </a:cubicBezTo>
                  <a:cubicBezTo>
                    <a:pt x="30" y="48"/>
                    <a:pt x="31" y="48"/>
                    <a:pt x="30" y="48"/>
                  </a:cubicBezTo>
                  <a:moveTo>
                    <a:pt x="28" y="47"/>
                  </a:moveTo>
                  <a:cubicBezTo>
                    <a:pt x="27" y="47"/>
                    <a:pt x="27" y="48"/>
                    <a:pt x="27" y="48"/>
                  </a:cubicBezTo>
                  <a:cubicBezTo>
                    <a:pt x="28" y="48"/>
                    <a:pt x="28" y="47"/>
                    <a:pt x="28" y="47"/>
                  </a:cubicBezTo>
                  <a:moveTo>
                    <a:pt x="25" y="35"/>
                  </a:moveTo>
                  <a:cubicBezTo>
                    <a:pt x="25" y="35"/>
                    <a:pt x="24" y="35"/>
                    <a:pt x="24" y="36"/>
                  </a:cubicBezTo>
                  <a:lnTo>
                    <a:pt x="25" y="35"/>
                  </a:lnTo>
                  <a:close/>
                  <a:moveTo>
                    <a:pt x="26" y="36"/>
                  </a:moveTo>
                  <a:cubicBezTo>
                    <a:pt x="27" y="36"/>
                    <a:pt x="27" y="36"/>
                    <a:pt x="27" y="36"/>
                  </a:cubicBezTo>
                  <a:cubicBezTo>
                    <a:pt x="26" y="36"/>
                    <a:pt x="26" y="36"/>
                    <a:pt x="26" y="36"/>
                  </a:cubicBezTo>
                  <a:moveTo>
                    <a:pt x="2" y="40"/>
                  </a:moveTo>
                  <a:cubicBezTo>
                    <a:pt x="3" y="40"/>
                    <a:pt x="4" y="40"/>
                    <a:pt x="4" y="40"/>
                  </a:cubicBezTo>
                  <a:cubicBezTo>
                    <a:pt x="4" y="40"/>
                    <a:pt x="4" y="40"/>
                    <a:pt x="3" y="41"/>
                  </a:cubicBezTo>
                  <a:cubicBezTo>
                    <a:pt x="3" y="40"/>
                    <a:pt x="3" y="40"/>
                    <a:pt x="2" y="40"/>
                  </a:cubicBezTo>
                  <a:moveTo>
                    <a:pt x="1" y="36"/>
                  </a:moveTo>
                  <a:cubicBezTo>
                    <a:pt x="2" y="36"/>
                    <a:pt x="2" y="36"/>
                    <a:pt x="2" y="36"/>
                  </a:cubicBezTo>
                  <a:cubicBezTo>
                    <a:pt x="3" y="36"/>
                    <a:pt x="4" y="36"/>
                    <a:pt x="4" y="36"/>
                  </a:cubicBezTo>
                  <a:cubicBezTo>
                    <a:pt x="3" y="36"/>
                    <a:pt x="3" y="36"/>
                    <a:pt x="3" y="36"/>
                  </a:cubicBezTo>
                  <a:cubicBezTo>
                    <a:pt x="3" y="37"/>
                    <a:pt x="3" y="37"/>
                    <a:pt x="2" y="37"/>
                  </a:cubicBezTo>
                  <a:cubicBezTo>
                    <a:pt x="2" y="36"/>
                    <a:pt x="1" y="36"/>
                    <a:pt x="1" y="36"/>
                  </a:cubicBezTo>
                  <a:moveTo>
                    <a:pt x="29" y="32"/>
                  </a:moveTo>
                  <a:cubicBezTo>
                    <a:pt x="29" y="32"/>
                    <a:pt x="30" y="33"/>
                    <a:pt x="29" y="33"/>
                  </a:cubicBezTo>
                  <a:cubicBezTo>
                    <a:pt x="28" y="33"/>
                    <a:pt x="30" y="33"/>
                    <a:pt x="29" y="33"/>
                  </a:cubicBezTo>
                  <a:cubicBezTo>
                    <a:pt x="29" y="33"/>
                    <a:pt x="28" y="33"/>
                    <a:pt x="29" y="32"/>
                  </a:cubicBezTo>
                  <a:cubicBezTo>
                    <a:pt x="30" y="32"/>
                    <a:pt x="29" y="32"/>
                    <a:pt x="29" y="32"/>
                  </a:cubicBezTo>
                  <a:moveTo>
                    <a:pt x="3" y="34"/>
                  </a:moveTo>
                  <a:cubicBezTo>
                    <a:pt x="3" y="35"/>
                    <a:pt x="3" y="35"/>
                    <a:pt x="2" y="35"/>
                  </a:cubicBezTo>
                  <a:cubicBezTo>
                    <a:pt x="2" y="35"/>
                    <a:pt x="4" y="34"/>
                    <a:pt x="2" y="34"/>
                  </a:cubicBezTo>
                  <a:cubicBezTo>
                    <a:pt x="3" y="33"/>
                    <a:pt x="3" y="34"/>
                    <a:pt x="3" y="34"/>
                  </a:cubicBezTo>
                  <a:moveTo>
                    <a:pt x="4" y="32"/>
                  </a:moveTo>
                  <a:cubicBezTo>
                    <a:pt x="4" y="33"/>
                    <a:pt x="4" y="33"/>
                    <a:pt x="3" y="33"/>
                  </a:cubicBezTo>
                  <a:cubicBezTo>
                    <a:pt x="2" y="33"/>
                    <a:pt x="4" y="32"/>
                    <a:pt x="4" y="32"/>
                  </a:cubicBezTo>
                  <a:moveTo>
                    <a:pt x="29" y="33"/>
                  </a:moveTo>
                  <a:cubicBezTo>
                    <a:pt x="29" y="34"/>
                    <a:pt x="28" y="34"/>
                    <a:pt x="28" y="34"/>
                  </a:cubicBezTo>
                  <a:cubicBezTo>
                    <a:pt x="29" y="34"/>
                    <a:pt x="30" y="33"/>
                    <a:pt x="29" y="33"/>
                  </a:cubicBezTo>
                  <a:moveTo>
                    <a:pt x="21" y="41"/>
                  </a:moveTo>
                  <a:cubicBezTo>
                    <a:pt x="20" y="42"/>
                    <a:pt x="20" y="42"/>
                    <a:pt x="20" y="42"/>
                  </a:cubicBezTo>
                  <a:cubicBezTo>
                    <a:pt x="20" y="42"/>
                    <a:pt x="20" y="42"/>
                    <a:pt x="20" y="42"/>
                  </a:cubicBezTo>
                  <a:cubicBezTo>
                    <a:pt x="21" y="42"/>
                    <a:pt x="22" y="42"/>
                    <a:pt x="21" y="41"/>
                  </a:cubicBezTo>
                  <a:moveTo>
                    <a:pt x="24" y="52"/>
                  </a:moveTo>
                  <a:cubicBezTo>
                    <a:pt x="24" y="52"/>
                    <a:pt x="24" y="52"/>
                    <a:pt x="23" y="52"/>
                  </a:cubicBezTo>
                  <a:cubicBezTo>
                    <a:pt x="24" y="52"/>
                    <a:pt x="24" y="53"/>
                    <a:pt x="24" y="52"/>
                  </a:cubicBezTo>
                  <a:moveTo>
                    <a:pt x="22" y="54"/>
                  </a:moveTo>
                  <a:cubicBezTo>
                    <a:pt x="22" y="54"/>
                    <a:pt x="23" y="54"/>
                    <a:pt x="23" y="53"/>
                  </a:cubicBezTo>
                  <a:cubicBezTo>
                    <a:pt x="22" y="53"/>
                    <a:pt x="21" y="54"/>
                    <a:pt x="22" y="54"/>
                  </a:cubicBezTo>
                  <a:moveTo>
                    <a:pt x="26" y="54"/>
                  </a:moveTo>
                  <a:cubicBezTo>
                    <a:pt x="25" y="54"/>
                    <a:pt x="26" y="55"/>
                    <a:pt x="26" y="55"/>
                  </a:cubicBezTo>
                  <a:cubicBezTo>
                    <a:pt x="27" y="54"/>
                    <a:pt x="27" y="54"/>
                    <a:pt x="26" y="54"/>
                  </a:cubicBezTo>
                  <a:moveTo>
                    <a:pt x="24" y="58"/>
                  </a:moveTo>
                  <a:cubicBezTo>
                    <a:pt x="23" y="58"/>
                    <a:pt x="24" y="58"/>
                    <a:pt x="25" y="57"/>
                  </a:cubicBezTo>
                  <a:cubicBezTo>
                    <a:pt x="25" y="57"/>
                    <a:pt x="25" y="57"/>
                    <a:pt x="24" y="57"/>
                  </a:cubicBezTo>
                  <a:cubicBezTo>
                    <a:pt x="24" y="57"/>
                    <a:pt x="24" y="56"/>
                    <a:pt x="24" y="56"/>
                  </a:cubicBezTo>
                  <a:cubicBezTo>
                    <a:pt x="23" y="56"/>
                    <a:pt x="24" y="55"/>
                    <a:pt x="24" y="55"/>
                  </a:cubicBezTo>
                  <a:cubicBezTo>
                    <a:pt x="23" y="55"/>
                    <a:pt x="24" y="54"/>
                    <a:pt x="23" y="55"/>
                  </a:cubicBezTo>
                  <a:cubicBezTo>
                    <a:pt x="23" y="55"/>
                    <a:pt x="24" y="55"/>
                    <a:pt x="24" y="55"/>
                  </a:cubicBezTo>
                  <a:cubicBezTo>
                    <a:pt x="23" y="55"/>
                    <a:pt x="23" y="55"/>
                    <a:pt x="23" y="56"/>
                  </a:cubicBezTo>
                  <a:cubicBezTo>
                    <a:pt x="22" y="56"/>
                    <a:pt x="23" y="56"/>
                    <a:pt x="23" y="56"/>
                  </a:cubicBezTo>
                  <a:cubicBezTo>
                    <a:pt x="23" y="56"/>
                    <a:pt x="22" y="57"/>
                    <a:pt x="22" y="57"/>
                  </a:cubicBezTo>
                  <a:cubicBezTo>
                    <a:pt x="22" y="57"/>
                    <a:pt x="23" y="57"/>
                    <a:pt x="23" y="57"/>
                  </a:cubicBezTo>
                  <a:cubicBezTo>
                    <a:pt x="23" y="57"/>
                    <a:pt x="22" y="58"/>
                    <a:pt x="24" y="58"/>
                  </a:cubicBezTo>
                  <a:moveTo>
                    <a:pt x="26" y="68"/>
                  </a:moveTo>
                  <a:cubicBezTo>
                    <a:pt x="26" y="68"/>
                    <a:pt x="26" y="68"/>
                    <a:pt x="26" y="68"/>
                  </a:cubicBezTo>
                  <a:cubicBezTo>
                    <a:pt x="27" y="67"/>
                    <a:pt x="26" y="67"/>
                    <a:pt x="26" y="67"/>
                  </a:cubicBezTo>
                  <a:cubicBezTo>
                    <a:pt x="26" y="67"/>
                    <a:pt x="26" y="67"/>
                    <a:pt x="26" y="67"/>
                  </a:cubicBezTo>
                  <a:cubicBezTo>
                    <a:pt x="26" y="67"/>
                    <a:pt x="26" y="67"/>
                    <a:pt x="26" y="67"/>
                  </a:cubicBezTo>
                  <a:cubicBezTo>
                    <a:pt x="26" y="67"/>
                    <a:pt x="25" y="66"/>
                    <a:pt x="25" y="66"/>
                  </a:cubicBezTo>
                  <a:cubicBezTo>
                    <a:pt x="24" y="67"/>
                    <a:pt x="25" y="67"/>
                    <a:pt x="25" y="68"/>
                  </a:cubicBezTo>
                  <a:cubicBezTo>
                    <a:pt x="25" y="68"/>
                    <a:pt x="24" y="68"/>
                    <a:pt x="26" y="68"/>
                  </a:cubicBezTo>
                  <a:moveTo>
                    <a:pt x="39" y="79"/>
                  </a:moveTo>
                  <a:cubicBezTo>
                    <a:pt x="39" y="79"/>
                    <a:pt x="39" y="79"/>
                    <a:pt x="39" y="79"/>
                  </a:cubicBezTo>
                  <a:cubicBezTo>
                    <a:pt x="38" y="79"/>
                    <a:pt x="38" y="80"/>
                    <a:pt x="39" y="79"/>
                  </a:cubicBezTo>
                  <a:moveTo>
                    <a:pt x="37" y="78"/>
                  </a:moveTo>
                  <a:cubicBezTo>
                    <a:pt x="36" y="78"/>
                    <a:pt x="38" y="78"/>
                    <a:pt x="38" y="78"/>
                  </a:cubicBezTo>
                  <a:cubicBezTo>
                    <a:pt x="37" y="78"/>
                    <a:pt x="38" y="78"/>
                    <a:pt x="37" y="78"/>
                  </a:cubicBezTo>
                  <a:moveTo>
                    <a:pt x="35" y="79"/>
                  </a:moveTo>
                  <a:cubicBezTo>
                    <a:pt x="35" y="78"/>
                    <a:pt x="36" y="78"/>
                    <a:pt x="36" y="78"/>
                  </a:cubicBezTo>
                  <a:cubicBezTo>
                    <a:pt x="35" y="78"/>
                    <a:pt x="34" y="79"/>
                    <a:pt x="35" y="79"/>
                  </a:cubicBezTo>
                  <a:moveTo>
                    <a:pt x="27" y="68"/>
                  </a:moveTo>
                  <a:cubicBezTo>
                    <a:pt x="26" y="69"/>
                    <a:pt x="26" y="69"/>
                    <a:pt x="25" y="69"/>
                  </a:cubicBezTo>
                  <a:cubicBezTo>
                    <a:pt x="25" y="69"/>
                    <a:pt x="25" y="69"/>
                    <a:pt x="25" y="69"/>
                  </a:cubicBezTo>
                  <a:cubicBezTo>
                    <a:pt x="25" y="69"/>
                    <a:pt x="27" y="69"/>
                    <a:pt x="27" y="68"/>
                  </a:cubicBezTo>
                  <a:moveTo>
                    <a:pt x="13" y="75"/>
                  </a:moveTo>
                  <a:cubicBezTo>
                    <a:pt x="13" y="75"/>
                    <a:pt x="13" y="75"/>
                    <a:pt x="12" y="75"/>
                  </a:cubicBezTo>
                  <a:cubicBezTo>
                    <a:pt x="13" y="75"/>
                    <a:pt x="12" y="75"/>
                    <a:pt x="13" y="75"/>
                  </a:cubicBezTo>
                  <a:moveTo>
                    <a:pt x="14" y="78"/>
                  </a:moveTo>
                  <a:cubicBezTo>
                    <a:pt x="13" y="77"/>
                    <a:pt x="14" y="77"/>
                    <a:pt x="14" y="77"/>
                  </a:cubicBezTo>
                  <a:cubicBezTo>
                    <a:pt x="13" y="77"/>
                    <a:pt x="13" y="77"/>
                    <a:pt x="13" y="77"/>
                  </a:cubicBezTo>
                  <a:cubicBezTo>
                    <a:pt x="13" y="77"/>
                    <a:pt x="12" y="78"/>
                    <a:pt x="14" y="78"/>
                  </a:cubicBezTo>
                  <a:moveTo>
                    <a:pt x="15" y="82"/>
                  </a:moveTo>
                  <a:cubicBezTo>
                    <a:pt x="15" y="82"/>
                    <a:pt x="15" y="82"/>
                    <a:pt x="14" y="82"/>
                  </a:cubicBezTo>
                  <a:cubicBezTo>
                    <a:pt x="14" y="82"/>
                    <a:pt x="14" y="83"/>
                    <a:pt x="15" y="82"/>
                  </a:cubicBezTo>
                  <a:moveTo>
                    <a:pt x="31" y="80"/>
                  </a:moveTo>
                  <a:cubicBezTo>
                    <a:pt x="31" y="80"/>
                    <a:pt x="31" y="80"/>
                    <a:pt x="31" y="80"/>
                  </a:cubicBezTo>
                  <a:cubicBezTo>
                    <a:pt x="32" y="80"/>
                    <a:pt x="31" y="79"/>
                    <a:pt x="31" y="79"/>
                  </a:cubicBezTo>
                  <a:cubicBezTo>
                    <a:pt x="31" y="79"/>
                    <a:pt x="32" y="79"/>
                    <a:pt x="32" y="79"/>
                  </a:cubicBezTo>
                  <a:cubicBezTo>
                    <a:pt x="30" y="79"/>
                    <a:pt x="31" y="78"/>
                    <a:pt x="30" y="78"/>
                  </a:cubicBezTo>
                  <a:cubicBezTo>
                    <a:pt x="30" y="78"/>
                    <a:pt x="30" y="78"/>
                    <a:pt x="31" y="78"/>
                  </a:cubicBezTo>
                  <a:cubicBezTo>
                    <a:pt x="31" y="78"/>
                    <a:pt x="30" y="78"/>
                    <a:pt x="31" y="78"/>
                  </a:cubicBezTo>
                  <a:cubicBezTo>
                    <a:pt x="31" y="78"/>
                    <a:pt x="31" y="78"/>
                    <a:pt x="31" y="78"/>
                  </a:cubicBezTo>
                  <a:cubicBezTo>
                    <a:pt x="31" y="78"/>
                    <a:pt x="29" y="77"/>
                    <a:pt x="31" y="77"/>
                  </a:cubicBezTo>
                  <a:cubicBezTo>
                    <a:pt x="31" y="77"/>
                    <a:pt x="31" y="77"/>
                    <a:pt x="31" y="77"/>
                  </a:cubicBezTo>
                  <a:cubicBezTo>
                    <a:pt x="30" y="77"/>
                    <a:pt x="32" y="76"/>
                    <a:pt x="31" y="76"/>
                  </a:cubicBezTo>
                  <a:cubicBezTo>
                    <a:pt x="30" y="76"/>
                    <a:pt x="31" y="77"/>
                    <a:pt x="30" y="77"/>
                  </a:cubicBezTo>
                  <a:cubicBezTo>
                    <a:pt x="30" y="76"/>
                    <a:pt x="31" y="76"/>
                    <a:pt x="30" y="76"/>
                  </a:cubicBezTo>
                  <a:cubicBezTo>
                    <a:pt x="30" y="76"/>
                    <a:pt x="31" y="76"/>
                    <a:pt x="31" y="76"/>
                  </a:cubicBezTo>
                  <a:cubicBezTo>
                    <a:pt x="31" y="75"/>
                    <a:pt x="30" y="75"/>
                    <a:pt x="31" y="75"/>
                  </a:cubicBezTo>
                  <a:cubicBezTo>
                    <a:pt x="31" y="75"/>
                    <a:pt x="31" y="75"/>
                    <a:pt x="31" y="75"/>
                  </a:cubicBezTo>
                  <a:cubicBezTo>
                    <a:pt x="31" y="75"/>
                    <a:pt x="31" y="75"/>
                    <a:pt x="31" y="74"/>
                  </a:cubicBezTo>
                  <a:cubicBezTo>
                    <a:pt x="31" y="74"/>
                    <a:pt x="32" y="74"/>
                    <a:pt x="32" y="74"/>
                  </a:cubicBezTo>
                  <a:cubicBezTo>
                    <a:pt x="31" y="74"/>
                    <a:pt x="31" y="74"/>
                    <a:pt x="30" y="74"/>
                  </a:cubicBezTo>
                  <a:cubicBezTo>
                    <a:pt x="30" y="74"/>
                    <a:pt x="29" y="74"/>
                    <a:pt x="29" y="74"/>
                  </a:cubicBezTo>
                  <a:cubicBezTo>
                    <a:pt x="29" y="74"/>
                    <a:pt x="29" y="74"/>
                    <a:pt x="29" y="74"/>
                  </a:cubicBezTo>
                  <a:cubicBezTo>
                    <a:pt x="29" y="74"/>
                    <a:pt x="29" y="73"/>
                    <a:pt x="29" y="73"/>
                  </a:cubicBezTo>
                  <a:cubicBezTo>
                    <a:pt x="28" y="73"/>
                    <a:pt x="28" y="72"/>
                    <a:pt x="29" y="72"/>
                  </a:cubicBezTo>
                  <a:cubicBezTo>
                    <a:pt x="28" y="72"/>
                    <a:pt x="28" y="72"/>
                    <a:pt x="28" y="71"/>
                  </a:cubicBezTo>
                  <a:cubicBezTo>
                    <a:pt x="27" y="70"/>
                    <a:pt x="27" y="70"/>
                    <a:pt x="27" y="69"/>
                  </a:cubicBezTo>
                  <a:cubicBezTo>
                    <a:pt x="25" y="69"/>
                    <a:pt x="26" y="70"/>
                    <a:pt x="26" y="70"/>
                  </a:cubicBezTo>
                  <a:cubicBezTo>
                    <a:pt x="26" y="71"/>
                    <a:pt x="26" y="71"/>
                    <a:pt x="26" y="72"/>
                  </a:cubicBezTo>
                  <a:cubicBezTo>
                    <a:pt x="26" y="72"/>
                    <a:pt x="27" y="72"/>
                    <a:pt x="27" y="72"/>
                  </a:cubicBezTo>
                  <a:cubicBezTo>
                    <a:pt x="26" y="73"/>
                    <a:pt x="27" y="73"/>
                    <a:pt x="27" y="74"/>
                  </a:cubicBezTo>
                  <a:cubicBezTo>
                    <a:pt x="27" y="74"/>
                    <a:pt x="26" y="73"/>
                    <a:pt x="27" y="74"/>
                  </a:cubicBezTo>
                  <a:cubicBezTo>
                    <a:pt x="27" y="74"/>
                    <a:pt x="27" y="74"/>
                    <a:pt x="28" y="74"/>
                  </a:cubicBezTo>
                  <a:cubicBezTo>
                    <a:pt x="28" y="75"/>
                    <a:pt x="28" y="75"/>
                    <a:pt x="28" y="76"/>
                  </a:cubicBezTo>
                  <a:cubicBezTo>
                    <a:pt x="28" y="76"/>
                    <a:pt x="28" y="76"/>
                    <a:pt x="28" y="77"/>
                  </a:cubicBezTo>
                  <a:cubicBezTo>
                    <a:pt x="29" y="76"/>
                    <a:pt x="28" y="77"/>
                    <a:pt x="29" y="77"/>
                  </a:cubicBezTo>
                  <a:cubicBezTo>
                    <a:pt x="28" y="77"/>
                    <a:pt x="28" y="77"/>
                    <a:pt x="28" y="77"/>
                  </a:cubicBezTo>
                  <a:cubicBezTo>
                    <a:pt x="28" y="77"/>
                    <a:pt x="28" y="77"/>
                    <a:pt x="28" y="78"/>
                  </a:cubicBezTo>
                  <a:cubicBezTo>
                    <a:pt x="29" y="78"/>
                    <a:pt x="28" y="77"/>
                    <a:pt x="29" y="77"/>
                  </a:cubicBezTo>
                  <a:cubicBezTo>
                    <a:pt x="30" y="77"/>
                    <a:pt x="29" y="78"/>
                    <a:pt x="29" y="78"/>
                  </a:cubicBezTo>
                  <a:cubicBezTo>
                    <a:pt x="29" y="78"/>
                    <a:pt x="30" y="78"/>
                    <a:pt x="30" y="78"/>
                  </a:cubicBezTo>
                  <a:cubicBezTo>
                    <a:pt x="29" y="78"/>
                    <a:pt x="29" y="78"/>
                    <a:pt x="29" y="79"/>
                  </a:cubicBezTo>
                  <a:cubicBezTo>
                    <a:pt x="29" y="79"/>
                    <a:pt x="29" y="79"/>
                    <a:pt x="30" y="79"/>
                  </a:cubicBezTo>
                  <a:cubicBezTo>
                    <a:pt x="29" y="79"/>
                    <a:pt x="29" y="79"/>
                    <a:pt x="29" y="79"/>
                  </a:cubicBezTo>
                  <a:cubicBezTo>
                    <a:pt x="28" y="80"/>
                    <a:pt x="29" y="80"/>
                    <a:pt x="30" y="80"/>
                  </a:cubicBezTo>
                  <a:cubicBezTo>
                    <a:pt x="29" y="80"/>
                    <a:pt x="30" y="81"/>
                    <a:pt x="29" y="81"/>
                  </a:cubicBezTo>
                  <a:cubicBezTo>
                    <a:pt x="28" y="81"/>
                    <a:pt x="28" y="81"/>
                    <a:pt x="28" y="81"/>
                  </a:cubicBezTo>
                  <a:cubicBezTo>
                    <a:pt x="28" y="81"/>
                    <a:pt x="29" y="81"/>
                    <a:pt x="29" y="81"/>
                  </a:cubicBezTo>
                  <a:cubicBezTo>
                    <a:pt x="29" y="81"/>
                    <a:pt x="28" y="82"/>
                    <a:pt x="29" y="82"/>
                  </a:cubicBezTo>
                  <a:cubicBezTo>
                    <a:pt x="30" y="81"/>
                    <a:pt x="29" y="81"/>
                    <a:pt x="30" y="81"/>
                  </a:cubicBezTo>
                  <a:cubicBezTo>
                    <a:pt x="30" y="81"/>
                    <a:pt x="30" y="81"/>
                    <a:pt x="31" y="81"/>
                  </a:cubicBezTo>
                  <a:cubicBezTo>
                    <a:pt x="31" y="82"/>
                    <a:pt x="31" y="82"/>
                    <a:pt x="30" y="82"/>
                  </a:cubicBezTo>
                  <a:cubicBezTo>
                    <a:pt x="32" y="82"/>
                    <a:pt x="32" y="80"/>
                    <a:pt x="31" y="80"/>
                  </a:cubicBezTo>
                  <a:moveTo>
                    <a:pt x="33" y="84"/>
                  </a:moveTo>
                  <a:cubicBezTo>
                    <a:pt x="32" y="84"/>
                    <a:pt x="32" y="85"/>
                    <a:pt x="32" y="85"/>
                  </a:cubicBezTo>
                  <a:cubicBezTo>
                    <a:pt x="33" y="85"/>
                    <a:pt x="33" y="84"/>
                    <a:pt x="33" y="84"/>
                  </a:cubicBezTo>
                  <a:moveTo>
                    <a:pt x="27" y="76"/>
                  </a:moveTo>
                  <a:cubicBezTo>
                    <a:pt x="26" y="76"/>
                    <a:pt x="26" y="76"/>
                    <a:pt x="26" y="76"/>
                  </a:cubicBezTo>
                  <a:cubicBezTo>
                    <a:pt x="26" y="76"/>
                    <a:pt x="27" y="77"/>
                    <a:pt x="27" y="77"/>
                  </a:cubicBezTo>
                  <a:cubicBezTo>
                    <a:pt x="27" y="77"/>
                    <a:pt x="26" y="77"/>
                    <a:pt x="26" y="77"/>
                  </a:cubicBezTo>
                  <a:cubicBezTo>
                    <a:pt x="27" y="76"/>
                    <a:pt x="27" y="76"/>
                    <a:pt x="27" y="76"/>
                  </a:cubicBezTo>
                  <a:moveTo>
                    <a:pt x="28" y="79"/>
                  </a:moveTo>
                  <a:cubicBezTo>
                    <a:pt x="28" y="78"/>
                    <a:pt x="28" y="78"/>
                    <a:pt x="28" y="79"/>
                  </a:cubicBezTo>
                  <a:cubicBezTo>
                    <a:pt x="28" y="79"/>
                    <a:pt x="28" y="79"/>
                    <a:pt x="28" y="79"/>
                  </a:cubicBezTo>
                  <a:moveTo>
                    <a:pt x="29" y="80"/>
                  </a:moveTo>
                  <a:cubicBezTo>
                    <a:pt x="29" y="79"/>
                    <a:pt x="28" y="79"/>
                    <a:pt x="28" y="80"/>
                  </a:cubicBezTo>
                  <a:cubicBezTo>
                    <a:pt x="29" y="81"/>
                    <a:pt x="29" y="80"/>
                    <a:pt x="29" y="80"/>
                  </a:cubicBezTo>
                  <a:moveTo>
                    <a:pt x="35" y="96"/>
                  </a:moveTo>
                  <a:cubicBezTo>
                    <a:pt x="35" y="96"/>
                    <a:pt x="35" y="97"/>
                    <a:pt x="35" y="97"/>
                  </a:cubicBezTo>
                  <a:cubicBezTo>
                    <a:pt x="35" y="97"/>
                    <a:pt x="35" y="97"/>
                    <a:pt x="35" y="96"/>
                  </a:cubicBezTo>
                  <a:moveTo>
                    <a:pt x="36" y="98"/>
                  </a:moveTo>
                  <a:cubicBezTo>
                    <a:pt x="36" y="99"/>
                    <a:pt x="36" y="99"/>
                    <a:pt x="37" y="99"/>
                  </a:cubicBezTo>
                  <a:cubicBezTo>
                    <a:pt x="36" y="98"/>
                    <a:pt x="36" y="98"/>
                    <a:pt x="36" y="98"/>
                  </a:cubicBezTo>
                  <a:moveTo>
                    <a:pt x="37" y="96"/>
                  </a:moveTo>
                  <a:cubicBezTo>
                    <a:pt x="36" y="96"/>
                    <a:pt x="36" y="96"/>
                    <a:pt x="36" y="97"/>
                  </a:cubicBezTo>
                  <a:cubicBezTo>
                    <a:pt x="37" y="97"/>
                    <a:pt x="37" y="97"/>
                    <a:pt x="37" y="96"/>
                  </a:cubicBezTo>
                  <a:moveTo>
                    <a:pt x="32" y="82"/>
                  </a:moveTo>
                  <a:cubicBezTo>
                    <a:pt x="32" y="81"/>
                    <a:pt x="32" y="82"/>
                    <a:pt x="32" y="82"/>
                  </a:cubicBezTo>
                  <a:cubicBezTo>
                    <a:pt x="32" y="82"/>
                    <a:pt x="31" y="81"/>
                    <a:pt x="31" y="83"/>
                  </a:cubicBezTo>
                  <a:cubicBezTo>
                    <a:pt x="32" y="83"/>
                    <a:pt x="32" y="82"/>
                    <a:pt x="32" y="83"/>
                  </a:cubicBezTo>
                  <a:cubicBezTo>
                    <a:pt x="32" y="82"/>
                    <a:pt x="32" y="83"/>
                    <a:pt x="32" y="83"/>
                  </a:cubicBezTo>
                  <a:cubicBezTo>
                    <a:pt x="32" y="82"/>
                    <a:pt x="33" y="83"/>
                    <a:pt x="32" y="82"/>
                  </a:cubicBezTo>
                  <a:moveTo>
                    <a:pt x="38" y="96"/>
                  </a:moveTo>
                  <a:cubicBezTo>
                    <a:pt x="38" y="96"/>
                    <a:pt x="37" y="95"/>
                    <a:pt x="37" y="95"/>
                  </a:cubicBezTo>
                  <a:cubicBezTo>
                    <a:pt x="37" y="96"/>
                    <a:pt x="38" y="96"/>
                    <a:pt x="38" y="96"/>
                  </a:cubicBezTo>
                  <a:cubicBezTo>
                    <a:pt x="38" y="96"/>
                    <a:pt x="38" y="96"/>
                    <a:pt x="38" y="96"/>
                  </a:cubicBezTo>
                  <a:moveTo>
                    <a:pt x="35" y="80"/>
                  </a:moveTo>
                  <a:cubicBezTo>
                    <a:pt x="34" y="81"/>
                    <a:pt x="34" y="79"/>
                    <a:pt x="34" y="80"/>
                  </a:cubicBezTo>
                  <a:cubicBezTo>
                    <a:pt x="34" y="81"/>
                    <a:pt x="35" y="82"/>
                    <a:pt x="35" y="82"/>
                  </a:cubicBezTo>
                  <a:cubicBezTo>
                    <a:pt x="35" y="81"/>
                    <a:pt x="35" y="81"/>
                    <a:pt x="35" y="80"/>
                  </a:cubicBezTo>
                  <a:cubicBezTo>
                    <a:pt x="35" y="80"/>
                    <a:pt x="35" y="80"/>
                    <a:pt x="35" y="80"/>
                  </a:cubicBezTo>
                  <a:moveTo>
                    <a:pt x="36" y="82"/>
                  </a:moveTo>
                  <a:cubicBezTo>
                    <a:pt x="36" y="82"/>
                    <a:pt x="36" y="82"/>
                    <a:pt x="36" y="83"/>
                  </a:cubicBezTo>
                  <a:cubicBezTo>
                    <a:pt x="37" y="83"/>
                    <a:pt x="36" y="82"/>
                    <a:pt x="36" y="82"/>
                  </a:cubicBezTo>
                  <a:moveTo>
                    <a:pt x="41" y="80"/>
                  </a:moveTo>
                  <a:cubicBezTo>
                    <a:pt x="41" y="80"/>
                    <a:pt x="41" y="80"/>
                    <a:pt x="41" y="80"/>
                  </a:cubicBezTo>
                  <a:cubicBezTo>
                    <a:pt x="40" y="79"/>
                    <a:pt x="40" y="80"/>
                    <a:pt x="40" y="80"/>
                  </a:cubicBezTo>
                  <a:cubicBezTo>
                    <a:pt x="40" y="79"/>
                    <a:pt x="40" y="80"/>
                    <a:pt x="40" y="79"/>
                  </a:cubicBezTo>
                  <a:cubicBezTo>
                    <a:pt x="39" y="78"/>
                    <a:pt x="40" y="79"/>
                    <a:pt x="39" y="79"/>
                  </a:cubicBezTo>
                  <a:cubicBezTo>
                    <a:pt x="40" y="80"/>
                    <a:pt x="40" y="81"/>
                    <a:pt x="40" y="81"/>
                  </a:cubicBezTo>
                  <a:cubicBezTo>
                    <a:pt x="40" y="81"/>
                    <a:pt x="41" y="80"/>
                    <a:pt x="41" y="80"/>
                  </a:cubicBezTo>
                  <a:moveTo>
                    <a:pt x="45" y="76"/>
                  </a:moveTo>
                  <a:cubicBezTo>
                    <a:pt x="45" y="76"/>
                    <a:pt x="44" y="76"/>
                    <a:pt x="44" y="76"/>
                  </a:cubicBezTo>
                  <a:cubicBezTo>
                    <a:pt x="45" y="77"/>
                    <a:pt x="45" y="77"/>
                    <a:pt x="45" y="77"/>
                  </a:cubicBezTo>
                  <a:cubicBezTo>
                    <a:pt x="45" y="77"/>
                    <a:pt x="45" y="77"/>
                    <a:pt x="45" y="76"/>
                  </a:cubicBezTo>
                  <a:moveTo>
                    <a:pt x="46" y="76"/>
                  </a:moveTo>
                  <a:cubicBezTo>
                    <a:pt x="46" y="75"/>
                    <a:pt x="45" y="75"/>
                    <a:pt x="45" y="75"/>
                  </a:cubicBezTo>
                  <a:cubicBezTo>
                    <a:pt x="45" y="76"/>
                    <a:pt x="45" y="76"/>
                    <a:pt x="46" y="76"/>
                  </a:cubicBezTo>
                  <a:cubicBezTo>
                    <a:pt x="46" y="77"/>
                    <a:pt x="45" y="76"/>
                    <a:pt x="45" y="76"/>
                  </a:cubicBezTo>
                  <a:cubicBezTo>
                    <a:pt x="45" y="77"/>
                    <a:pt x="46" y="77"/>
                    <a:pt x="46" y="77"/>
                  </a:cubicBezTo>
                  <a:cubicBezTo>
                    <a:pt x="46" y="76"/>
                    <a:pt x="46" y="76"/>
                    <a:pt x="46" y="76"/>
                  </a:cubicBezTo>
                  <a:cubicBezTo>
                    <a:pt x="46" y="76"/>
                    <a:pt x="46" y="76"/>
                    <a:pt x="46" y="76"/>
                  </a:cubicBezTo>
                  <a:cubicBezTo>
                    <a:pt x="46" y="75"/>
                    <a:pt x="46" y="76"/>
                    <a:pt x="46" y="76"/>
                  </a:cubicBezTo>
                  <a:moveTo>
                    <a:pt x="67" y="86"/>
                  </a:moveTo>
                  <a:cubicBezTo>
                    <a:pt x="67" y="87"/>
                    <a:pt x="66" y="86"/>
                    <a:pt x="66" y="87"/>
                  </a:cubicBezTo>
                  <a:cubicBezTo>
                    <a:pt x="66" y="87"/>
                    <a:pt x="67" y="87"/>
                    <a:pt x="67" y="88"/>
                  </a:cubicBezTo>
                  <a:cubicBezTo>
                    <a:pt x="67" y="87"/>
                    <a:pt x="68" y="88"/>
                    <a:pt x="67" y="86"/>
                  </a:cubicBezTo>
                  <a:moveTo>
                    <a:pt x="67" y="86"/>
                  </a:moveTo>
                  <a:cubicBezTo>
                    <a:pt x="67" y="86"/>
                    <a:pt x="66" y="86"/>
                    <a:pt x="67" y="86"/>
                  </a:cubicBezTo>
                  <a:cubicBezTo>
                    <a:pt x="67" y="86"/>
                    <a:pt x="67" y="87"/>
                    <a:pt x="68" y="87"/>
                  </a:cubicBezTo>
                  <a:cubicBezTo>
                    <a:pt x="67" y="86"/>
                    <a:pt x="67" y="86"/>
                    <a:pt x="67" y="86"/>
                  </a:cubicBezTo>
                  <a:moveTo>
                    <a:pt x="69" y="85"/>
                  </a:moveTo>
                  <a:cubicBezTo>
                    <a:pt x="68" y="85"/>
                    <a:pt x="68" y="86"/>
                    <a:pt x="68" y="86"/>
                  </a:cubicBezTo>
                  <a:cubicBezTo>
                    <a:pt x="68" y="86"/>
                    <a:pt x="69" y="86"/>
                    <a:pt x="69" y="85"/>
                  </a:cubicBezTo>
                  <a:moveTo>
                    <a:pt x="64" y="76"/>
                  </a:moveTo>
                  <a:cubicBezTo>
                    <a:pt x="64" y="76"/>
                    <a:pt x="64" y="76"/>
                    <a:pt x="64" y="77"/>
                  </a:cubicBezTo>
                  <a:cubicBezTo>
                    <a:pt x="65" y="77"/>
                    <a:pt x="64" y="76"/>
                    <a:pt x="64" y="76"/>
                  </a:cubicBezTo>
                  <a:moveTo>
                    <a:pt x="71" y="83"/>
                  </a:moveTo>
                  <a:cubicBezTo>
                    <a:pt x="71" y="83"/>
                    <a:pt x="70" y="83"/>
                    <a:pt x="71" y="84"/>
                  </a:cubicBezTo>
                  <a:cubicBezTo>
                    <a:pt x="71" y="85"/>
                    <a:pt x="72" y="84"/>
                    <a:pt x="71" y="83"/>
                  </a:cubicBezTo>
                  <a:moveTo>
                    <a:pt x="72" y="71"/>
                  </a:moveTo>
                  <a:cubicBezTo>
                    <a:pt x="71" y="72"/>
                    <a:pt x="71" y="72"/>
                    <a:pt x="71" y="72"/>
                  </a:cubicBezTo>
                  <a:cubicBezTo>
                    <a:pt x="72" y="72"/>
                    <a:pt x="72" y="73"/>
                    <a:pt x="73" y="73"/>
                  </a:cubicBezTo>
                  <a:cubicBezTo>
                    <a:pt x="71" y="72"/>
                    <a:pt x="72" y="72"/>
                    <a:pt x="72" y="71"/>
                  </a:cubicBezTo>
                  <a:moveTo>
                    <a:pt x="73" y="71"/>
                  </a:moveTo>
                  <a:cubicBezTo>
                    <a:pt x="73" y="71"/>
                    <a:pt x="71" y="71"/>
                    <a:pt x="72" y="71"/>
                  </a:cubicBezTo>
                  <a:cubicBezTo>
                    <a:pt x="74" y="72"/>
                    <a:pt x="72" y="72"/>
                    <a:pt x="72" y="72"/>
                  </a:cubicBezTo>
                  <a:cubicBezTo>
                    <a:pt x="74" y="73"/>
                    <a:pt x="73" y="72"/>
                    <a:pt x="73" y="71"/>
                  </a:cubicBezTo>
                  <a:moveTo>
                    <a:pt x="81" y="70"/>
                  </a:moveTo>
                  <a:cubicBezTo>
                    <a:pt x="80" y="70"/>
                    <a:pt x="80" y="71"/>
                    <a:pt x="80" y="71"/>
                  </a:cubicBezTo>
                  <a:cubicBezTo>
                    <a:pt x="80" y="70"/>
                    <a:pt x="81" y="71"/>
                    <a:pt x="81" y="70"/>
                  </a:cubicBezTo>
                  <a:moveTo>
                    <a:pt x="83" y="66"/>
                  </a:moveTo>
                  <a:cubicBezTo>
                    <a:pt x="84" y="66"/>
                    <a:pt x="84" y="66"/>
                    <a:pt x="84" y="66"/>
                  </a:cubicBezTo>
                  <a:cubicBezTo>
                    <a:pt x="85" y="67"/>
                    <a:pt x="85" y="67"/>
                    <a:pt x="85" y="67"/>
                  </a:cubicBezTo>
                  <a:cubicBezTo>
                    <a:pt x="85" y="66"/>
                    <a:pt x="85" y="66"/>
                    <a:pt x="85" y="66"/>
                  </a:cubicBezTo>
                  <a:cubicBezTo>
                    <a:pt x="84" y="66"/>
                    <a:pt x="84" y="66"/>
                    <a:pt x="83" y="66"/>
                  </a:cubicBezTo>
                  <a:moveTo>
                    <a:pt x="85" y="65"/>
                  </a:moveTo>
                  <a:cubicBezTo>
                    <a:pt x="85" y="65"/>
                    <a:pt x="84" y="65"/>
                    <a:pt x="84" y="65"/>
                  </a:cubicBezTo>
                  <a:cubicBezTo>
                    <a:pt x="84" y="65"/>
                    <a:pt x="86" y="66"/>
                    <a:pt x="85" y="65"/>
                  </a:cubicBezTo>
                  <a:moveTo>
                    <a:pt x="80" y="63"/>
                  </a:moveTo>
                  <a:cubicBezTo>
                    <a:pt x="80" y="64"/>
                    <a:pt x="79" y="64"/>
                    <a:pt x="80" y="65"/>
                  </a:cubicBezTo>
                  <a:cubicBezTo>
                    <a:pt x="81" y="65"/>
                    <a:pt x="80" y="65"/>
                    <a:pt x="80" y="65"/>
                  </a:cubicBezTo>
                  <a:cubicBezTo>
                    <a:pt x="80" y="64"/>
                    <a:pt x="81" y="64"/>
                    <a:pt x="80" y="63"/>
                  </a:cubicBezTo>
                  <a:moveTo>
                    <a:pt x="84" y="60"/>
                  </a:moveTo>
                  <a:cubicBezTo>
                    <a:pt x="84" y="60"/>
                    <a:pt x="84" y="60"/>
                    <a:pt x="83" y="60"/>
                  </a:cubicBezTo>
                  <a:cubicBezTo>
                    <a:pt x="83" y="60"/>
                    <a:pt x="83" y="60"/>
                    <a:pt x="83" y="60"/>
                  </a:cubicBezTo>
                  <a:lnTo>
                    <a:pt x="84" y="60"/>
                  </a:lnTo>
                  <a:close/>
                  <a:moveTo>
                    <a:pt x="86" y="61"/>
                  </a:moveTo>
                  <a:cubicBezTo>
                    <a:pt x="85" y="62"/>
                    <a:pt x="85" y="62"/>
                    <a:pt x="86" y="62"/>
                  </a:cubicBezTo>
                  <a:cubicBezTo>
                    <a:pt x="86" y="62"/>
                    <a:pt x="88" y="63"/>
                    <a:pt x="87" y="62"/>
                  </a:cubicBezTo>
                  <a:cubicBezTo>
                    <a:pt x="86" y="62"/>
                    <a:pt x="86" y="62"/>
                    <a:pt x="86" y="61"/>
                  </a:cubicBezTo>
                  <a:moveTo>
                    <a:pt x="87" y="60"/>
                  </a:moveTo>
                  <a:cubicBezTo>
                    <a:pt x="88" y="60"/>
                    <a:pt x="86" y="61"/>
                    <a:pt x="88" y="61"/>
                  </a:cubicBezTo>
                  <a:cubicBezTo>
                    <a:pt x="87" y="61"/>
                    <a:pt x="89" y="60"/>
                    <a:pt x="87" y="60"/>
                  </a:cubicBezTo>
                  <a:moveTo>
                    <a:pt x="87" y="60"/>
                  </a:moveTo>
                  <a:cubicBezTo>
                    <a:pt x="86" y="59"/>
                    <a:pt x="86" y="61"/>
                    <a:pt x="86" y="61"/>
                  </a:cubicBezTo>
                  <a:cubicBezTo>
                    <a:pt x="86" y="61"/>
                    <a:pt x="86" y="61"/>
                    <a:pt x="87" y="62"/>
                  </a:cubicBezTo>
                  <a:cubicBezTo>
                    <a:pt x="87" y="61"/>
                    <a:pt x="86" y="60"/>
                    <a:pt x="87" y="60"/>
                  </a:cubicBezTo>
                  <a:moveTo>
                    <a:pt x="30" y="75"/>
                  </a:moveTo>
                  <a:cubicBezTo>
                    <a:pt x="29" y="75"/>
                    <a:pt x="29" y="75"/>
                    <a:pt x="29" y="75"/>
                  </a:cubicBezTo>
                  <a:cubicBezTo>
                    <a:pt x="29" y="75"/>
                    <a:pt x="30" y="75"/>
                    <a:pt x="30" y="75"/>
                  </a:cubicBezTo>
                  <a:cubicBezTo>
                    <a:pt x="30" y="75"/>
                    <a:pt x="30" y="75"/>
                    <a:pt x="30" y="75"/>
                  </a:cubicBezTo>
                  <a:cubicBezTo>
                    <a:pt x="30" y="75"/>
                    <a:pt x="30" y="75"/>
                    <a:pt x="30" y="75"/>
                  </a:cubicBezTo>
                  <a:moveTo>
                    <a:pt x="50" y="31"/>
                  </a:moveTo>
                  <a:cubicBezTo>
                    <a:pt x="51" y="30"/>
                    <a:pt x="51" y="30"/>
                    <a:pt x="51" y="31"/>
                  </a:cubicBezTo>
                  <a:cubicBezTo>
                    <a:pt x="51" y="31"/>
                    <a:pt x="51" y="31"/>
                    <a:pt x="50" y="31"/>
                  </a:cubicBezTo>
                  <a:moveTo>
                    <a:pt x="47" y="74"/>
                  </a:moveTo>
                  <a:cubicBezTo>
                    <a:pt x="47" y="73"/>
                    <a:pt x="47" y="73"/>
                    <a:pt x="48" y="73"/>
                  </a:cubicBezTo>
                  <a:cubicBezTo>
                    <a:pt x="48" y="74"/>
                    <a:pt x="48" y="73"/>
                    <a:pt x="47" y="73"/>
                  </a:cubicBezTo>
                  <a:cubicBezTo>
                    <a:pt x="48" y="74"/>
                    <a:pt x="47" y="74"/>
                    <a:pt x="47" y="74"/>
                  </a:cubicBezTo>
                  <a:moveTo>
                    <a:pt x="57" y="68"/>
                  </a:moveTo>
                  <a:cubicBezTo>
                    <a:pt x="57" y="68"/>
                    <a:pt x="58" y="68"/>
                    <a:pt x="58" y="68"/>
                  </a:cubicBezTo>
                  <a:cubicBezTo>
                    <a:pt x="58" y="68"/>
                    <a:pt x="58" y="68"/>
                    <a:pt x="57" y="68"/>
                  </a:cubicBezTo>
                  <a:moveTo>
                    <a:pt x="66" y="19"/>
                  </a:moveTo>
                  <a:cubicBezTo>
                    <a:pt x="68" y="18"/>
                    <a:pt x="68" y="19"/>
                    <a:pt x="68" y="19"/>
                  </a:cubicBezTo>
                  <a:cubicBezTo>
                    <a:pt x="68" y="19"/>
                    <a:pt x="69" y="19"/>
                    <a:pt x="69" y="20"/>
                  </a:cubicBezTo>
                  <a:cubicBezTo>
                    <a:pt x="68" y="19"/>
                    <a:pt x="67" y="19"/>
                    <a:pt x="66" y="19"/>
                  </a:cubicBezTo>
                  <a:moveTo>
                    <a:pt x="50" y="23"/>
                  </a:moveTo>
                  <a:cubicBezTo>
                    <a:pt x="50" y="23"/>
                    <a:pt x="50" y="23"/>
                    <a:pt x="51" y="23"/>
                  </a:cubicBezTo>
                  <a:cubicBezTo>
                    <a:pt x="50" y="24"/>
                    <a:pt x="50" y="25"/>
                    <a:pt x="50" y="25"/>
                  </a:cubicBezTo>
                  <a:cubicBezTo>
                    <a:pt x="50" y="25"/>
                    <a:pt x="50" y="24"/>
                    <a:pt x="50" y="23"/>
                  </a:cubicBezTo>
                  <a:moveTo>
                    <a:pt x="65" y="17"/>
                  </a:moveTo>
                  <a:cubicBezTo>
                    <a:pt x="65" y="16"/>
                    <a:pt x="66" y="17"/>
                    <a:pt x="66" y="17"/>
                  </a:cubicBezTo>
                  <a:cubicBezTo>
                    <a:pt x="66" y="18"/>
                    <a:pt x="65" y="17"/>
                    <a:pt x="65" y="17"/>
                  </a:cubicBezTo>
                  <a:moveTo>
                    <a:pt x="73" y="24"/>
                  </a:moveTo>
                  <a:cubicBezTo>
                    <a:pt x="73" y="24"/>
                    <a:pt x="72" y="23"/>
                    <a:pt x="71" y="23"/>
                  </a:cubicBezTo>
                  <a:cubicBezTo>
                    <a:pt x="73" y="22"/>
                    <a:pt x="73" y="24"/>
                    <a:pt x="74" y="25"/>
                  </a:cubicBezTo>
                  <a:cubicBezTo>
                    <a:pt x="74" y="25"/>
                    <a:pt x="73" y="24"/>
                    <a:pt x="73" y="24"/>
                  </a:cubicBezTo>
                  <a:moveTo>
                    <a:pt x="50" y="22"/>
                  </a:moveTo>
                  <a:cubicBezTo>
                    <a:pt x="51" y="22"/>
                    <a:pt x="51" y="22"/>
                    <a:pt x="51" y="22"/>
                  </a:cubicBezTo>
                  <a:cubicBezTo>
                    <a:pt x="51" y="22"/>
                    <a:pt x="50" y="23"/>
                    <a:pt x="50" y="22"/>
                  </a:cubicBezTo>
                  <a:moveTo>
                    <a:pt x="47" y="22"/>
                  </a:moveTo>
                  <a:cubicBezTo>
                    <a:pt x="47" y="21"/>
                    <a:pt x="47" y="22"/>
                    <a:pt x="48" y="22"/>
                  </a:cubicBezTo>
                  <a:cubicBezTo>
                    <a:pt x="47" y="23"/>
                    <a:pt x="47" y="22"/>
                    <a:pt x="47" y="22"/>
                  </a:cubicBezTo>
                  <a:moveTo>
                    <a:pt x="49" y="22"/>
                  </a:moveTo>
                  <a:cubicBezTo>
                    <a:pt x="49" y="21"/>
                    <a:pt x="49" y="22"/>
                    <a:pt x="50" y="22"/>
                  </a:cubicBezTo>
                  <a:cubicBezTo>
                    <a:pt x="49" y="23"/>
                    <a:pt x="49" y="23"/>
                    <a:pt x="49" y="23"/>
                  </a:cubicBezTo>
                  <a:cubicBezTo>
                    <a:pt x="49" y="22"/>
                    <a:pt x="49" y="22"/>
                    <a:pt x="49" y="22"/>
                  </a:cubicBezTo>
                  <a:moveTo>
                    <a:pt x="54" y="30"/>
                  </a:moveTo>
                  <a:cubicBezTo>
                    <a:pt x="54" y="31"/>
                    <a:pt x="55" y="30"/>
                    <a:pt x="55" y="30"/>
                  </a:cubicBezTo>
                  <a:cubicBezTo>
                    <a:pt x="54" y="32"/>
                    <a:pt x="56" y="30"/>
                    <a:pt x="55" y="31"/>
                  </a:cubicBezTo>
                  <a:cubicBezTo>
                    <a:pt x="55" y="31"/>
                    <a:pt x="55" y="31"/>
                    <a:pt x="55" y="31"/>
                  </a:cubicBezTo>
                  <a:cubicBezTo>
                    <a:pt x="55" y="31"/>
                    <a:pt x="54" y="32"/>
                    <a:pt x="55" y="31"/>
                  </a:cubicBezTo>
                  <a:cubicBezTo>
                    <a:pt x="54" y="31"/>
                    <a:pt x="53" y="32"/>
                    <a:pt x="54" y="30"/>
                  </a:cubicBezTo>
                  <a:moveTo>
                    <a:pt x="36" y="59"/>
                  </a:moveTo>
                  <a:cubicBezTo>
                    <a:pt x="37" y="59"/>
                    <a:pt x="37" y="60"/>
                    <a:pt x="36" y="60"/>
                  </a:cubicBezTo>
                  <a:cubicBezTo>
                    <a:pt x="36" y="60"/>
                    <a:pt x="36" y="59"/>
                    <a:pt x="36" y="59"/>
                  </a:cubicBezTo>
                  <a:cubicBezTo>
                    <a:pt x="36" y="59"/>
                    <a:pt x="36" y="59"/>
                    <a:pt x="36" y="59"/>
                  </a:cubicBezTo>
                  <a:moveTo>
                    <a:pt x="46" y="99"/>
                  </a:moveTo>
                  <a:cubicBezTo>
                    <a:pt x="46" y="99"/>
                    <a:pt x="46" y="99"/>
                    <a:pt x="46" y="99"/>
                  </a:cubicBezTo>
                  <a:cubicBezTo>
                    <a:pt x="45" y="99"/>
                    <a:pt x="46" y="98"/>
                    <a:pt x="46" y="99"/>
                  </a:cubicBezTo>
                  <a:moveTo>
                    <a:pt x="4" y="47"/>
                  </a:moveTo>
                  <a:cubicBezTo>
                    <a:pt x="4" y="47"/>
                    <a:pt x="3" y="47"/>
                    <a:pt x="3" y="47"/>
                  </a:cubicBezTo>
                  <a:cubicBezTo>
                    <a:pt x="3" y="47"/>
                    <a:pt x="3" y="46"/>
                    <a:pt x="4" y="46"/>
                  </a:cubicBezTo>
                  <a:cubicBezTo>
                    <a:pt x="4" y="47"/>
                    <a:pt x="4" y="47"/>
                    <a:pt x="4" y="47"/>
                  </a:cubicBezTo>
                  <a:moveTo>
                    <a:pt x="42" y="101"/>
                  </a:moveTo>
                  <a:cubicBezTo>
                    <a:pt x="41" y="101"/>
                    <a:pt x="41" y="101"/>
                    <a:pt x="41" y="101"/>
                  </a:cubicBezTo>
                  <a:cubicBezTo>
                    <a:pt x="40" y="101"/>
                    <a:pt x="40" y="102"/>
                    <a:pt x="39" y="101"/>
                  </a:cubicBezTo>
                  <a:cubicBezTo>
                    <a:pt x="40" y="101"/>
                    <a:pt x="41" y="99"/>
                    <a:pt x="42" y="101"/>
                  </a:cubicBezTo>
                  <a:moveTo>
                    <a:pt x="10" y="73"/>
                  </a:moveTo>
                  <a:cubicBezTo>
                    <a:pt x="9" y="73"/>
                    <a:pt x="10" y="72"/>
                    <a:pt x="9" y="72"/>
                  </a:cubicBezTo>
                  <a:cubicBezTo>
                    <a:pt x="10" y="72"/>
                    <a:pt x="9" y="72"/>
                    <a:pt x="10" y="72"/>
                  </a:cubicBezTo>
                  <a:cubicBezTo>
                    <a:pt x="11" y="72"/>
                    <a:pt x="10" y="73"/>
                    <a:pt x="10" y="73"/>
                  </a:cubicBezTo>
                  <a:moveTo>
                    <a:pt x="35" y="100"/>
                  </a:moveTo>
                  <a:cubicBezTo>
                    <a:pt x="35" y="100"/>
                    <a:pt x="34" y="100"/>
                    <a:pt x="34" y="99"/>
                  </a:cubicBezTo>
                  <a:cubicBezTo>
                    <a:pt x="34" y="99"/>
                    <a:pt x="35" y="99"/>
                    <a:pt x="35" y="100"/>
                  </a:cubicBezTo>
                  <a:moveTo>
                    <a:pt x="41" y="98"/>
                  </a:moveTo>
                  <a:cubicBezTo>
                    <a:pt x="42" y="99"/>
                    <a:pt x="41" y="98"/>
                    <a:pt x="41" y="99"/>
                  </a:cubicBezTo>
                  <a:cubicBezTo>
                    <a:pt x="41" y="98"/>
                    <a:pt x="41" y="99"/>
                    <a:pt x="40" y="98"/>
                  </a:cubicBezTo>
                  <a:cubicBezTo>
                    <a:pt x="41" y="98"/>
                    <a:pt x="41" y="99"/>
                    <a:pt x="41" y="98"/>
                  </a:cubicBezTo>
                  <a:moveTo>
                    <a:pt x="44" y="97"/>
                  </a:moveTo>
                  <a:cubicBezTo>
                    <a:pt x="44" y="97"/>
                    <a:pt x="44" y="97"/>
                    <a:pt x="43" y="97"/>
                  </a:cubicBezTo>
                  <a:cubicBezTo>
                    <a:pt x="43" y="97"/>
                    <a:pt x="44" y="96"/>
                    <a:pt x="44" y="97"/>
                  </a:cubicBezTo>
                  <a:moveTo>
                    <a:pt x="41" y="97"/>
                  </a:moveTo>
                  <a:cubicBezTo>
                    <a:pt x="40" y="97"/>
                    <a:pt x="40" y="97"/>
                    <a:pt x="40" y="96"/>
                  </a:cubicBezTo>
                  <a:cubicBezTo>
                    <a:pt x="40" y="97"/>
                    <a:pt x="40" y="96"/>
                    <a:pt x="41" y="97"/>
                  </a:cubicBezTo>
                  <a:moveTo>
                    <a:pt x="39" y="97"/>
                  </a:moveTo>
                  <a:cubicBezTo>
                    <a:pt x="39" y="98"/>
                    <a:pt x="40" y="97"/>
                    <a:pt x="40" y="98"/>
                  </a:cubicBezTo>
                  <a:cubicBezTo>
                    <a:pt x="40" y="98"/>
                    <a:pt x="39" y="97"/>
                    <a:pt x="39" y="97"/>
                  </a:cubicBezTo>
                  <a:cubicBezTo>
                    <a:pt x="39" y="97"/>
                    <a:pt x="39" y="97"/>
                    <a:pt x="39" y="97"/>
                  </a:cubicBezTo>
                  <a:moveTo>
                    <a:pt x="35" y="54"/>
                  </a:moveTo>
                  <a:cubicBezTo>
                    <a:pt x="36" y="54"/>
                    <a:pt x="36" y="55"/>
                    <a:pt x="36" y="55"/>
                  </a:cubicBezTo>
                  <a:cubicBezTo>
                    <a:pt x="36" y="56"/>
                    <a:pt x="36" y="57"/>
                    <a:pt x="36" y="57"/>
                  </a:cubicBezTo>
                  <a:cubicBezTo>
                    <a:pt x="36" y="58"/>
                    <a:pt x="37" y="58"/>
                    <a:pt x="36" y="58"/>
                  </a:cubicBezTo>
                  <a:cubicBezTo>
                    <a:pt x="36" y="58"/>
                    <a:pt x="35" y="57"/>
                    <a:pt x="35" y="56"/>
                  </a:cubicBezTo>
                  <a:cubicBezTo>
                    <a:pt x="35" y="56"/>
                    <a:pt x="35" y="55"/>
                    <a:pt x="35" y="54"/>
                  </a:cubicBezTo>
                  <a:moveTo>
                    <a:pt x="37" y="62"/>
                  </a:moveTo>
                  <a:cubicBezTo>
                    <a:pt x="37" y="62"/>
                    <a:pt x="37" y="63"/>
                    <a:pt x="37" y="63"/>
                  </a:cubicBezTo>
                  <a:cubicBezTo>
                    <a:pt x="36" y="63"/>
                    <a:pt x="36" y="62"/>
                    <a:pt x="37" y="62"/>
                  </a:cubicBezTo>
                  <a:moveTo>
                    <a:pt x="37" y="67"/>
                  </a:moveTo>
                  <a:cubicBezTo>
                    <a:pt x="37" y="67"/>
                    <a:pt x="37" y="68"/>
                    <a:pt x="37" y="68"/>
                  </a:cubicBezTo>
                  <a:cubicBezTo>
                    <a:pt x="36" y="68"/>
                    <a:pt x="37" y="67"/>
                    <a:pt x="37" y="67"/>
                  </a:cubicBezTo>
                  <a:moveTo>
                    <a:pt x="36" y="63"/>
                  </a:moveTo>
                  <a:cubicBezTo>
                    <a:pt x="37" y="63"/>
                    <a:pt x="37" y="64"/>
                    <a:pt x="37" y="64"/>
                  </a:cubicBezTo>
                  <a:cubicBezTo>
                    <a:pt x="36" y="64"/>
                    <a:pt x="36" y="63"/>
                    <a:pt x="36" y="63"/>
                  </a:cubicBezTo>
                  <a:moveTo>
                    <a:pt x="33" y="48"/>
                  </a:moveTo>
                  <a:cubicBezTo>
                    <a:pt x="34" y="48"/>
                    <a:pt x="34" y="48"/>
                    <a:pt x="34" y="48"/>
                  </a:cubicBezTo>
                  <a:cubicBezTo>
                    <a:pt x="33" y="48"/>
                    <a:pt x="34" y="48"/>
                    <a:pt x="33" y="48"/>
                  </a:cubicBezTo>
                  <a:moveTo>
                    <a:pt x="31" y="41"/>
                  </a:moveTo>
                  <a:cubicBezTo>
                    <a:pt x="32" y="41"/>
                    <a:pt x="32" y="41"/>
                    <a:pt x="32" y="41"/>
                  </a:cubicBezTo>
                  <a:cubicBezTo>
                    <a:pt x="32" y="42"/>
                    <a:pt x="32" y="43"/>
                    <a:pt x="32" y="44"/>
                  </a:cubicBezTo>
                  <a:cubicBezTo>
                    <a:pt x="31" y="44"/>
                    <a:pt x="32" y="43"/>
                    <a:pt x="32" y="43"/>
                  </a:cubicBezTo>
                  <a:cubicBezTo>
                    <a:pt x="32" y="42"/>
                    <a:pt x="31" y="42"/>
                    <a:pt x="31" y="41"/>
                  </a:cubicBezTo>
                  <a:moveTo>
                    <a:pt x="35" y="53"/>
                  </a:moveTo>
                  <a:cubicBezTo>
                    <a:pt x="36" y="53"/>
                    <a:pt x="36" y="54"/>
                    <a:pt x="35" y="54"/>
                  </a:cubicBezTo>
                  <a:cubicBezTo>
                    <a:pt x="35" y="54"/>
                    <a:pt x="35" y="54"/>
                    <a:pt x="35" y="53"/>
                  </a:cubicBezTo>
                  <a:moveTo>
                    <a:pt x="34" y="49"/>
                  </a:moveTo>
                  <a:cubicBezTo>
                    <a:pt x="34" y="49"/>
                    <a:pt x="34" y="49"/>
                    <a:pt x="34" y="49"/>
                  </a:cubicBezTo>
                  <a:cubicBezTo>
                    <a:pt x="33" y="49"/>
                    <a:pt x="34" y="49"/>
                    <a:pt x="34" y="49"/>
                  </a:cubicBezTo>
                  <a:moveTo>
                    <a:pt x="55" y="95"/>
                  </a:moveTo>
                  <a:cubicBezTo>
                    <a:pt x="55" y="96"/>
                    <a:pt x="54" y="95"/>
                    <a:pt x="53" y="96"/>
                  </a:cubicBezTo>
                  <a:cubicBezTo>
                    <a:pt x="53" y="95"/>
                    <a:pt x="54" y="95"/>
                    <a:pt x="55" y="95"/>
                  </a:cubicBezTo>
                  <a:moveTo>
                    <a:pt x="88" y="40"/>
                  </a:moveTo>
                  <a:cubicBezTo>
                    <a:pt x="89" y="40"/>
                    <a:pt x="89" y="40"/>
                    <a:pt x="89" y="40"/>
                  </a:cubicBezTo>
                  <a:cubicBezTo>
                    <a:pt x="90" y="40"/>
                    <a:pt x="90" y="40"/>
                    <a:pt x="90" y="40"/>
                  </a:cubicBezTo>
                  <a:cubicBezTo>
                    <a:pt x="91" y="40"/>
                    <a:pt x="89" y="40"/>
                    <a:pt x="90" y="40"/>
                  </a:cubicBezTo>
                  <a:cubicBezTo>
                    <a:pt x="89" y="40"/>
                    <a:pt x="88" y="40"/>
                    <a:pt x="88" y="40"/>
                  </a:cubicBezTo>
                  <a:moveTo>
                    <a:pt x="88" y="36"/>
                  </a:moveTo>
                  <a:cubicBezTo>
                    <a:pt x="90" y="36"/>
                    <a:pt x="89" y="37"/>
                    <a:pt x="89" y="37"/>
                  </a:cubicBezTo>
                  <a:cubicBezTo>
                    <a:pt x="88" y="37"/>
                    <a:pt x="88" y="37"/>
                    <a:pt x="88" y="36"/>
                  </a:cubicBezTo>
                  <a:moveTo>
                    <a:pt x="93" y="40"/>
                  </a:moveTo>
                  <a:cubicBezTo>
                    <a:pt x="93" y="40"/>
                    <a:pt x="93" y="41"/>
                    <a:pt x="92" y="41"/>
                  </a:cubicBezTo>
                  <a:cubicBezTo>
                    <a:pt x="93" y="41"/>
                    <a:pt x="92" y="40"/>
                    <a:pt x="93" y="40"/>
                  </a:cubicBezTo>
                  <a:moveTo>
                    <a:pt x="91" y="37"/>
                  </a:moveTo>
                  <a:cubicBezTo>
                    <a:pt x="92" y="37"/>
                    <a:pt x="91" y="38"/>
                    <a:pt x="91" y="38"/>
                  </a:cubicBezTo>
                  <a:cubicBezTo>
                    <a:pt x="91" y="38"/>
                    <a:pt x="92" y="38"/>
                    <a:pt x="91" y="39"/>
                  </a:cubicBezTo>
                  <a:cubicBezTo>
                    <a:pt x="90" y="38"/>
                    <a:pt x="91" y="37"/>
                    <a:pt x="91" y="37"/>
                  </a:cubicBezTo>
                  <a:moveTo>
                    <a:pt x="90" y="40"/>
                  </a:moveTo>
                  <a:cubicBezTo>
                    <a:pt x="91" y="40"/>
                    <a:pt x="91" y="41"/>
                    <a:pt x="91" y="41"/>
                  </a:cubicBezTo>
                  <a:cubicBezTo>
                    <a:pt x="91" y="41"/>
                    <a:pt x="91" y="41"/>
                    <a:pt x="91" y="41"/>
                  </a:cubicBezTo>
                  <a:cubicBezTo>
                    <a:pt x="92" y="41"/>
                    <a:pt x="91" y="41"/>
                    <a:pt x="91" y="41"/>
                  </a:cubicBezTo>
                  <a:cubicBezTo>
                    <a:pt x="91" y="42"/>
                    <a:pt x="92" y="42"/>
                    <a:pt x="92" y="42"/>
                  </a:cubicBezTo>
                  <a:cubicBezTo>
                    <a:pt x="91" y="42"/>
                    <a:pt x="92" y="42"/>
                    <a:pt x="91" y="42"/>
                  </a:cubicBezTo>
                  <a:cubicBezTo>
                    <a:pt x="91" y="42"/>
                    <a:pt x="90" y="42"/>
                    <a:pt x="90" y="42"/>
                  </a:cubicBezTo>
                  <a:cubicBezTo>
                    <a:pt x="89" y="42"/>
                    <a:pt x="90" y="42"/>
                    <a:pt x="90" y="42"/>
                  </a:cubicBezTo>
                  <a:cubicBezTo>
                    <a:pt x="90" y="41"/>
                    <a:pt x="90" y="42"/>
                    <a:pt x="90" y="42"/>
                  </a:cubicBezTo>
                  <a:cubicBezTo>
                    <a:pt x="89" y="41"/>
                    <a:pt x="90" y="41"/>
                    <a:pt x="90" y="41"/>
                  </a:cubicBezTo>
                  <a:cubicBezTo>
                    <a:pt x="90" y="41"/>
                    <a:pt x="90" y="40"/>
                    <a:pt x="90" y="40"/>
                  </a:cubicBezTo>
                  <a:moveTo>
                    <a:pt x="91" y="48"/>
                  </a:moveTo>
                  <a:cubicBezTo>
                    <a:pt x="91" y="49"/>
                    <a:pt x="92" y="49"/>
                    <a:pt x="92" y="49"/>
                  </a:cubicBezTo>
                  <a:cubicBezTo>
                    <a:pt x="91" y="49"/>
                    <a:pt x="91" y="50"/>
                    <a:pt x="91" y="50"/>
                  </a:cubicBezTo>
                  <a:cubicBezTo>
                    <a:pt x="90" y="50"/>
                    <a:pt x="90" y="49"/>
                    <a:pt x="91" y="48"/>
                  </a:cubicBezTo>
                  <a:cubicBezTo>
                    <a:pt x="90" y="48"/>
                    <a:pt x="90" y="49"/>
                    <a:pt x="89" y="48"/>
                  </a:cubicBezTo>
                  <a:cubicBezTo>
                    <a:pt x="89" y="49"/>
                    <a:pt x="89" y="50"/>
                    <a:pt x="88" y="51"/>
                  </a:cubicBezTo>
                  <a:cubicBezTo>
                    <a:pt x="88" y="50"/>
                    <a:pt x="88" y="50"/>
                    <a:pt x="89" y="49"/>
                  </a:cubicBezTo>
                  <a:cubicBezTo>
                    <a:pt x="89" y="49"/>
                    <a:pt x="88" y="49"/>
                    <a:pt x="88" y="49"/>
                  </a:cubicBezTo>
                  <a:cubicBezTo>
                    <a:pt x="87" y="48"/>
                    <a:pt x="88" y="47"/>
                    <a:pt x="88" y="46"/>
                  </a:cubicBezTo>
                  <a:cubicBezTo>
                    <a:pt x="89" y="46"/>
                    <a:pt x="88" y="47"/>
                    <a:pt x="89" y="47"/>
                  </a:cubicBezTo>
                  <a:cubicBezTo>
                    <a:pt x="89" y="47"/>
                    <a:pt x="90" y="47"/>
                    <a:pt x="89" y="47"/>
                  </a:cubicBezTo>
                  <a:cubicBezTo>
                    <a:pt x="90" y="46"/>
                    <a:pt x="90" y="47"/>
                    <a:pt x="90" y="48"/>
                  </a:cubicBezTo>
                  <a:cubicBezTo>
                    <a:pt x="89" y="48"/>
                    <a:pt x="89" y="47"/>
                    <a:pt x="88" y="47"/>
                  </a:cubicBezTo>
                  <a:cubicBezTo>
                    <a:pt x="89" y="48"/>
                    <a:pt x="88" y="48"/>
                    <a:pt x="88" y="49"/>
                  </a:cubicBezTo>
                  <a:cubicBezTo>
                    <a:pt x="89" y="49"/>
                    <a:pt x="89" y="48"/>
                    <a:pt x="89" y="48"/>
                  </a:cubicBezTo>
                  <a:cubicBezTo>
                    <a:pt x="89" y="48"/>
                    <a:pt x="89" y="48"/>
                    <a:pt x="90" y="48"/>
                  </a:cubicBezTo>
                  <a:cubicBezTo>
                    <a:pt x="90" y="48"/>
                    <a:pt x="90" y="48"/>
                    <a:pt x="91" y="48"/>
                  </a:cubicBezTo>
                  <a:cubicBezTo>
                    <a:pt x="91" y="48"/>
                    <a:pt x="91" y="48"/>
                    <a:pt x="91" y="48"/>
                  </a:cubicBezTo>
                  <a:moveTo>
                    <a:pt x="95" y="39"/>
                  </a:moveTo>
                  <a:cubicBezTo>
                    <a:pt x="95" y="40"/>
                    <a:pt x="96" y="40"/>
                    <a:pt x="97" y="41"/>
                  </a:cubicBezTo>
                  <a:cubicBezTo>
                    <a:pt x="97" y="41"/>
                    <a:pt x="96" y="41"/>
                    <a:pt x="97" y="41"/>
                  </a:cubicBezTo>
                  <a:cubicBezTo>
                    <a:pt x="98" y="42"/>
                    <a:pt x="98" y="43"/>
                    <a:pt x="99" y="45"/>
                  </a:cubicBezTo>
                  <a:cubicBezTo>
                    <a:pt x="98" y="45"/>
                    <a:pt x="98" y="46"/>
                    <a:pt x="98" y="46"/>
                  </a:cubicBezTo>
                  <a:cubicBezTo>
                    <a:pt x="96" y="46"/>
                    <a:pt x="97" y="45"/>
                    <a:pt x="95" y="45"/>
                  </a:cubicBezTo>
                  <a:cubicBezTo>
                    <a:pt x="95" y="45"/>
                    <a:pt x="96" y="45"/>
                    <a:pt x="95" y="44"/>
                  </a:cubicBezTo>
                  <a:cubicBezTo>
                    <a:pt x="94" y="44"/>
                    <a:pt x="94" y="45"/>
                    <a:pt x="94" y="46"/>
                  </a:cubicBezTo>
                  <a:cubicBezTo>
                    <a:pt x="94" y="46"/>
                    <a:pt x="94" y="46"/>
                    <a:pt x="93" y="46"/>
                  </a:cubicBezTo>
                  <a:cubicBezTo>
                    <a:pt x="94" y="45"/>
                    <a:pt x="93" y="44"/>
                    <a:pt x="93" y="43"/>
                  </a:cubicBezTo>
                  <a:cubicBezTo>
                    <a:pt x="94" y="43"/>
                    <a:pt x="94" y="43"/>
                    <a:pt x="94" y="43"/>
                  </a:cubicBezTo>
                  <a:cubicBezTo>
                    <a:pt x="94" y="44"/>
                    <a:pt x="95" y="44"/>
                    <a:pt x="95" y="44"/>
                  </a:cubicBezTo>
                  <a:cubicBezTo>
                    <a:pt x="96" y="43"/>
                    <a:pt x="95" y="43"/>
                    <a:pt x="95" y="43"/>
                  </a:cubicBezTo>
                  <a:cubicBezTo>
                    <a:pt x="95" y="42"/>
                    <a:pt x="96" y="41"/>
                    <a:pt x="94" y="40"/>
                  </a:cubicBezTo>
                  <a:cubicBezTo>
                    <a:pt x="95" y="40"/>
                    <a:pt x="95" y="40"/>
                    <a:pt x="95" y="39"/>
                  </a:cubicBezTo>
                  <a:moveTo>
                    <a:pt x="96" y="42"/>
                  </a:moveTo>
                  <a:cubicBezTo>
                    <a:pt x="95" y="42"/>
                    <a:pt x="96" y="42"/>
                    <a:pt x="95" y="43"/>
                  </a:cubicBezTo>
                  <a:cubicBezTo>
                    <a:pt x="97" y="43"/>
                    <a:pt x="96" y="42"/>
                    <a:pt x="96" y="41"/>
                  </a:cubicBezTo>
                  <a:cubicBezTo>
                    <a:pt x="96" y="40"/>
                    <a:pt x="96" y="42"/>
                    <a:pt x="96" y="42"/>
                  </a:cubicBezTo>
                  <a:moveTo>
                    <a:pt x="92" y="47"/>
                  </a:moveTo>
                  <a:cubicBezTo>
                    <a:pt x="91" y="47"/>
                    <a:pt x="92" y="46"/>
                    <a:pt x="91" y="46"/>
                  </a:cubicBezTo>
                  <a:cubicBezTo>
                    <a:pt x="91" y="46"/>
                    <a:pt x="91" y="47"/>
                    <a:pt x="91" y="47"/>
                  </a:cubicBezTo>
                  <a:cubicBezTo>
                    <a:pt x="91" y="47"/>
                    <a:pt x="91" y="47"/>
                    <a:pt x="91" y="47"/>
                  </a:cubicBezTo>
                  <a:cubicBezTo>
                    <a:pt x="92" y="47"/>
                    <a:pt x="93" y="47"/>
                    <a:pt x="92" y="47"/>
                  </a:cubicBezTo>
                  <a:cubicBezTo>
                    <a:pt x="93" y="47"/>
                    <a:pt x="93" y="47"/>
                    <a:pt x="93" y="47"/>
                  </a:cubicBezTo>
                  <a:cubicBezTo>
                    <a:pt x="93" y="47"/>
                    <a:pt x="92" y="47"/>
                    <a:pt x="92" y="47"/>
                  </a:cubicBezTo>
                  <a:cubicBezTo>
                    <a:pt x="92" y="47"/>
                    <a:pt x="93" y="48"/>
                    <a:pt x="92" y="48"/>
                  </a:cubicBezTo>
                  <a:cubicBezTo>
                    <a:pt x="92" y="48"/>
                    <a:pt x="92" y="48"/>
                    <a:pt x="92" y="48"/>
                  </a:cubicBezTo>
                  <a:cubicBezTo>
                    <a:pt x="91" y="47"/>
                    <a:pt x="90" y="47"/>
                    <a:pt x="90" y="46"/>
                  </a:cubicBezTo>
                  <a:cubicBezTo>
                    <a:pt x="90" y="46"/>
                    <a:pt x="90" y="46"/>
                    <a:pt x="91" y="46"/>
                  </a:cubicBezTo>
                  <a:cubicBezTo>
                    <a:pt x="90" y="46"/>
                    <a:pt x="89" y="46"/>
                    <a:pt x="90" y="45"/>
                  </a:cubicBezTo>
                  <a:cubicBezTo>
                    <a:pt x="90" y="45"/>
                    <a:pt x="91" y="45"/>
                    <a:pt x="91" y="45"/>
                  </a:cubicBezTo>
                  <a:cubicBezTo>
                    <a:pt x="93" y="45"/>
                    <a:pt x="92" y="46"/>
                    <a:pt x="92" y="46"/>
                  </a:cubicBezTo>
                  <a:cubicBezTo>
                    <a:pt x="92" y="46"/>
                    <a:pt x="92" y="46"/>
                    <a:pt x="91" y="46"/>
                  </a:cubicBezTo>
                  <a:cubicBezTo>
                    <a:pt x="91" y="46"/>
                    <a:pt x="92" y="46"/>
                    <a:pt x="92" y="47"/>
                  </a:cubicBezTo>
                  <a:moveTo>
                    <a:pt x="86" y="37"/>
                  </a:moveTo>
                  <a:cubicBezTo>
                    <a:pt x="86" y="37"/>
                    <a:pt x="86" y="37"/>
                    <a:pt x="87" y="37"/>
                  </a:cubicBezTo>
                  <a:cubicBezTo>
                    <a:pt x="87" y="37"/>
                    <a:pt x="87" y="38"/>
                    <a:pt x="87" y="38"/>
                  </a:cubicBezTo>
                  <a:cubicBezTo>
                    <a:pt x="87" y="38"/>
                    <a:pt x="87" y="39"/>
                    <a:pt x="86" y="39"/>
                  </a:cubicBezTo>
                  <a:cubicBezTo>
                    <a:pt x="86" y="39"/>
                    <a:pt x="87" y="39"/>
                    <a:pt x="86" y="38"/>
                  </a:cubicBezTo>
                  <a:cubicBezTo>
                    <a:pt x="86" y="39"/>
                    <a:pt x="86" y="39"/>
                    <a:pt x="86" y="39"/>
                  </a:cubicBezTo>
                  <a:cubicBezTo>
                    <a:pt x="85" y="39"/>
                    <a:pt x="86" y="39"/>
                    <a:pt x="86" y="40"/>
                  </a:cubicBezTo>
                  <a:cubicBezTo>
                    <a:pt x="85" y="40"/>
                    <a:pt x="85" y="40"/>
                    <a:pt x="85" y="40"/>
                  </a:cubicBezTo>
                  <a:cubicBezTo>
                    <a:pt x="85" y="39"/>
                    <a:pt x="84" y="39"/>
                    <a:pt x="84" y="39"/>
                  </a:cubicBezTo>
                  <a:cubicBezTo>
                    <a:pt x="84" y="39"/>
                    <a:pt x="84" y="38"/>
                    <a:pt x="83" y="38"/>
                  </a:cubicBezTo>
                  <a:cubicBezTo>
                    <a:pt x="84" y="37"/>
                    <a:pt x="84" y="38"/>
                    <a:pt x="85" y="37"/>
                  </a:cubicBezTo>
                  <a:cubicBezTo>
                    <a:pt x="84" y="38"/>
                    <a:pt x="84" y="39"/>
                    <a:pt x="85" y="39"/>
                  </a:cubicBezTo>
                  <a:cubicBezTo>
                    <a:pt x="86" y="39"/>
                    <a:pt x="86" y="38"/>
                    <a:pt x="86" y="38"/>
                  </a:cubicBezTo>
                  <a:cubicBezTo>
                    <a:pt x="85" y="38"/>
                    <a:pt x="85" y="38"/>
                    <a:pt x="85" y="38"/>
                  </a:cubicBezTo>
                  <a:cubicBezTo>
                    <a:pt x="84" y="38"/>
                    <a:pt x="86" y="37"/>
                    <a:pt x="86" y="37"/>
                  </a:cubicBezTo>
                  <a:moveTo>
                    <a:pt x="92" y="50"/>
                  </a:moveTo>
                  <a:cubicBezTo>
                    <a:pt x="93" y="50"/>
                    <a:pt x="91" y="51"/>
                    <a:pt x="91" y="51"/>
                  </a:cubicBezTo>
                  <a:cubicBezTo>
                    <a:pt x="92" y="51"/>
                    <a:pt x="92" y="51"/>
                    <a:pt x="92" y="52"/>
                  </a:cubicBezTo>
                  <a:cubicBezTo>
                    <a:pt x="91" y="52"/>
                    <a:pt x="92" y="52"/>
                    <a:pt x="91" y="52"/>
                  </a:cubicBezTo>
                  <a:cubicBezTo>
                    <a:pt x="90" y="52"/>
                    <a:pt x="90" y="52"/>
                    <a:pt x="90" y="52"/>
                  </a:cubicBezTo>
                  <a:cubicBezTo>
                    <a:pt x="88" y="52"/>
                    <a:pt x="90" y="52"/>
                    <a:pt x="90" y="51"/>
                  </a:cubicBezTo>
                  <a:cubicBezTo>
                    <a:pt x="90" y="51"/>
                    <a:pt x="90" y="52"/>
                    <a:pt x="91" y="52"/>
                  </a:cubicBezTo>
                  <a:cubicBezTo>
                    <a:pt x="91" y="52"/>
                    <a:pt x="91" y="52"/>
                    <a:pt x="90" y="52"/>
                  </a:cubicBezTo>
                  <a:cubicBezTo>
                    <a:pt x="91" y="51"/>
                    <a:pt x="91" y="51"/>
                    <a:pt x="91" y="51"/>
                  </a:cubicBezTo>
                  <a:cubicBezTo>
                    <a:pt x="91" y="51"/>
                    <a:pt x="89" y="51"/>
                    <a:pt x="89" y="50"/>
                  </a:cubicBezTo>
                  <a:cubicBezTo>
                    <a:pt x="90" y="50"/>
                    <a:pt x="92" y="51"/>
                    <a:pt x="92" y="50"/>
                  </a:cubicBezTo>
                  <a:moveTo>
                    <a:pt x="87" y="32"/>
                  </a:moveTo>
                  <a:cubicBezTo>
                    <a:pt x="87" y="32"/>
                    <a:pt x="88" y="31"/>
                    <a:pt x="87" y="31"/>
                  </a:cubicBezTo>
                  <a:cubicBezTo>
                    <a:pt x="88" y="31"/>
                    <a:pt x="88" y="32"/>
                    <a:pt x="87" y="32"/>
                  </a:cubicBezTo>
                  <a:moveTo>
                    <a:pt x="24" y="29"/>
                  </a:moveTo>
                  <a:cubicBezTo>
                    <a:pt x="24" y="30"/>
                    <a:pt x="23" y="29"/>
                    <a:pt x="23" y="30"/>
                  </a:cubicBezTo>
                  <a:cubicBezTo>
                    <a:pt x="23" y="29"/>
                    <a:pt x="24" y="29"/>
                    <a:pt x="24" y="29"/>
                  </a:cubicBezTo>
                  <a:moveTo>
                    <a:pt x="86" y="32"/>
                  </a:moveTo>
                  <a:cubicBezTo>
                    <a:pt x="87" y="32"/>
                    <a:pt x="87" y="33"/>
                    <a:pt x="88" y="32"/>
                  </a:cubicBezTo>
                  <a:cubicBezTo>
                    <a:pt x="88" y="33"/>
                    <a:pt x="89" y="33"/>
                    <a:pt x="88" y="34"/>
                  </a:cubicBezTo>
                  <a:cubicBezTo>
                    <a:pt x="88" y="33"/>
                    <a:pt x="88" y="33"/>
                    <a:pt x="87" y="33"/>
                  </a:cubicBezTo>
                  <a:cubicBezTo>
                    <a:pt x="87" y="33"/>
                    <a:pt x="87" y="33"/>
                    <a:pt x="87" y="33"/>
                  </a:cubicBezTo>
                  <a:cubicBezTo>
                    <a:pt x="87" y="33"/>
                    <a:pt x="86" y="33"/>
                    <a:pt x="86" y="32"/>
                  </a:cubicBezTo>
                  <a:moveTo>
                    <a:pt x="15" y="16"/>
                  </a:moveTo>
                  <a:cubicBezTo>
                    <a:pt x="15" y="16"/>
                    <a:pt x="15" y="15"/>
                    <a:pt x="16" y="15"/>
                  </a:cubicBezTo>
                  <a:cubicBezTo>
                    <a:pt x="15" y="14"/>
                    <a:pt x="15" y="15"/>
                    <a:pt x="15" y="14"/>
                  </a:cubicBezTo>
                  <a:cubicBezTo>
                    <a:pt x="15" y="13"/>
                    <a:pt x="16" y="13"/>
                    <a:pt x="16" y="13"/>
                  </a:cubicBezTo>
                  <a:cubicBezTo>
                    <a:pt x="17" y="12"/>
                    <a:pt x="17" y="12"/>
                    <a:pt x="18" y="11"/>
                  </a:cubicBezTo>
                  <a:cubicBezTo>
                    <a:pt x="18" y="11"/>
                    <a:pt x="19" y="11"/>
                    <a:pt x="19" y="11"/>
                  </a:cubicBezTo>
                  <a:cubicBezTo>
                    <a:pt x="20" y="11"/>
                    <a:pt x="21" y="9"/>
                    <a:pt x="22" y="9"/>
                  </a:cubicBezTo>
                  <a:cubicBezTo>
                    <a:pt x="22" y="9"/>
                    <a:pt x="22" y="9"/>
                    <a:pt x="23" y="9"/>
                  </a:cubicBezTo>
                  <a:cubicBezTo>
                    <a:pt x="23" y="9"/>
                    <a:pt x="23" y="8"/>
                    <a:pt x="23" y="8"/>
                  </a:cubicBezTo>
                  <a:cubicBezTo>
                    <a:pt x="23" y="8"/>
                    <a:pt x="23" y="8"/>
                    <a:pt x="24" y="8"/>
                  </a:cubicBezTo>
                  <a:cubicBezTo>
                    <a:pt x="24" y="8"/>
                    <a:pt x="25" y="7"/>
                    <a:pt x="26" y="7"/>
                  </a:cubicBezTo>
                  <a:cubicBezTo>
                    <a:pt x="27" y="8"/>
                    <a:pt x="27" y="8"/>
                    <a:pt x="27" y="9"/>
                  </a:cubicBezTo>
                  <a:cubicBezTo>
                    <a:pt x="27" y="8"/>
                    <a:pt x="27" y="8"/>
                    <a:pt x="27" y="7"/>
                  </a:cubicBezTo>
                  <a:cubicBezTo>
                    <a:pt x="27" y="7"/>
                    <a:pt x="28" y="7"/>
                    <a:pt x="28" y="6"/>
                  </a:cubicBezTo>
                  <a:cubicBezTo>
                    <a:pt x="28" y="5"/>
                    <a:pt x="29" y="6"/>
                    <a:pt x="29" y="6"/>
                  </a:cubicBezTo>
                  <a:cubicBezTo>
                    <a:pt x="29" y="6"/>
                    <a:pt x="29" y="5"/>
                    <a:pt x="30" y="6"/>
                  </a:cubicBezTo>
                  <a:cubicBezTo>
                    <a:pt x="29" y="4"/>
                    <a:pt x="30" y="5"/>
                    <a:pt x="30" y="5"/>
                  </a:cubicBezTo>
                  <a:cubicBezTo>
                    <a:pt x="30" y="4"/>
                    <a:pt x="30" y="4"/>
                    <a:pt x="29" y="3"/>
                  </a:cubicBezTo>
                  <a:cubicBezTo>
                    <a:pt x="29" y="4"/>
                    <a:pt x="30" y="4"/>
                    <a:pt x="29" y="5"/>
                  </a:cubicBezTo>
                  <a:cubicBezTo>
                    <a:pt x="29" y="5"/>
                    <a:pt x="29" y="5"/>
                    <a:pt x="28" y="5"/>
                  </a:cubicBezTo>
                  <a:cubicBezTo>
                    <a:pt x="28" y="4"/>
                    <a:pt x="28" y="4"/>
                    <a:pt x="28" y="4"/>
                  </a:cubicBezTo>
                  <a:cubicBezTo>
                    <a:pt x="28" y="4"/>
                    <a:pt x="28" y="5"/>
                    <a:pt x="28" y="6"/>
                  </a:cubicBezTo>
                  <a:cubicBezTo>
                    <a:pt x="28" y="5"/>
                    <a:pt x="28" y="5"/>
                    <a:pt x="28" y="4"/>
                  </a:cubicBezTo>
                  <a:cubicBezTo>
                    <a:pt x="27" y="4"/>
                    <a:pt x="27" y="6"/>
                    <a:pt x="27" y="5"/>
                  </a:cubicBezTo>
                  <a:cubicBezTo>
                    <a:pt x="26" y="6"/>
                    <a:pt x="26" y="6"/>
                    <a:pt x="26" y="6"/>
                  </a:cubicBezTo>
                  <a:cubicBezTo>
                    <a:pt x="26" y="6"/>
                    <a:pt x="26" y="6"/>
                    <a:pt x="26" y="5"/>
                  </a:cubicBezTo>
                  <a:cubicBezTo>
                    <a:pt x="26" y="5"/>
                    <a:pt x="26" y="5"/>
                    <a:pt x="25" y="5"/>
                  </a:cubicBezTo>
                  <a:cubicBezTo>
                    <a:pt x="25" y="5"/>
                    <a:pt x="26" y="5"/>
                    <a:pt x="26" y="5"/>
                  </a:cubicBezTo>
                  <a:cubicBezTo>
                    <a:pt x="26" y="6"/>
                    <a:pt x="25" y="5"/>
                    <a:pt x="25" y="6"/>
                  </a:cubicBezTo>
                  <a:cubicBezTo>
                    <a:pt x="25" y="6"/>
                    <a:pt x="26" y="7"/>
                    <a:pt x="25" y="6"/>
                  </a:cubicBezTo>
                  <a:cubicBezTo>
                    <a:pt x="24" y="6"/>
                    <a:pt x="25" y="6"/>
                    <a:pt x="25" y="6"/>
                  </a:cubicBezTo>
                  <a:cubicBezTo>
                    <a:pt x="25" y="5"/>
                    <a:pt x="25" y="5"/>
                    <a:pt x="25" y="4"/>
                  </a:cubicBezTo>
                  <a:cubicBezTo>
                    <a:pt x="24" y="3"/>
                    <a:pt x="24" y="4"/>
                    <a:pt x="23" y="4"/>
                  </a:cubicBezTo>
                  <a:cubicBezTo>
                    <a:pt x="24" y="6"/>
                    <a:pt x="24" y="4"/>
                    <a:pt x="24" y="5"/>
                  </a:cubicBezTo>
                  <a:cubicBezTo>
                    <a:pt x="25" y="6"/>
                    <a:pt x="24" y="6"/>
                    <a:pt x="24" y="6"/>
                  </a:cubicBezTo>
                  <a:cubicBezTo>
                    <a:pt x="24" y="6"/>
                    <a:pt x="24" y="6"/>
                    <a:pt x="24" y="5"/>
                  </a:cubicBezTo>
                  <a:cubicBezTo>
                    <a:pt x="23" y="5"/>
                    <a:pt x="23" y="4"/>
                    <a:pt x="22" y="4"/>
                  </a:cubicBezTo>
                  <a:cubicBezTo>
                    <a:pt x="22" y="3"/>
                    <a:pt x="22" y="2"/>
                    <a:pt x="23" y="3"/>
                  </a:cubicBezTo>
                  <a:cubicBezTo>
                    <a:pt x="23" y="3"/>
                    <a:pt x="22" y="3"/>
                    <a:pt x="22" y="2"/>
                  </a:cubicBezTo>
                  <a:cubicBezTo>
                    <a:pt x="22" y="1"/>
                    <a:pt x="23" y="1"/>
                    <a:pt x="23" y="1"/>
                  </a:cubicBezTo>
                  <a:cubicBezTo>
                    <a:pt x="23" y="1"/>
                    <a:pt x="23" y="1"/>
                    <a:pt x="24" y="1"/>
                  </a:cubicBezTo>
                  <a:cubicBezTo>
                    <a:pt x="24" y="1"/>
                    <a:pt x="25" y="1"/>
                    <a:pt x="26" y="1"/>
                  </a:cubicBezTo>
                  <a:cubicBezTo>
                    <a:pt x="26" y="1"/>
                    <a:pt x="26" y="1"/>
                    <a:pt x="26" y="1"/>
                  </a:cubicBezTo>
                  <a:cubicBezTo>
                    <a:pt x="28" y="0"/>
                    <a:pt x="29" y="1"/>
                    <a:pt x="30" y="0"/>
                  </a:cubicBezTo>
                  <a:cubicBezTo>
                    <a:pt x="30" y="0"/>
                    <a:pt x="31" y="0"/>
                    <a:pt x="31" y="0"/>
                  </a:cubicBezTo>
                  <a:cubicBezTo>
                    <a:pt x="33" y="1"/>
                    <a:pt x="36" y="1"/>
                    <a:pt x="38" y="1"/>
                  </a:cubicBezTo>
                  <a:cubicBezTo>
                    <a:pt x="39" y="1"/>
                    <a:pt x="39" y="2"/>
                    <a:pt x="39" y="2"/>
                  </a:cubicBezTo>
                  <a:cubicBezTo>
                    <a:pt x="39" y="2"/>
                    <a:pt x="40" y="2"/>
                    <a:pt x="40" y="2"/>
                  </a:cubicBezTo>
                  <a:cubicBezTo>
                    <a:pt x="41" y="2"/>
                    <a:pt x="41" y="2"/>
                    <a:pt x="41" y="2"/>
                  </a:cubicBezTo>
                  <a:cubicBezTo>
                    <a:pt x="42" y="2"/>
                    <a:pt x="42" y="3"/>
                    <a:pt x="42" y="3"/>
                  </a:cubicBezTo>
                  <a:cubicBezTo>
                    <a:pt x="43" y="2"/>
                    <a:pt x="44" y="3"/>
                    <a:pt x="44" y="3"/>
                  </a:cubicBezTo>
                  <a:cubicBezTo>
                    <a:pt x="45" y="3"/>
                    <a:pt x="44" y="4"/>
                    <a:pt x="44" y="4"/>
                  </a:cubicBezTo>
                  <a:cubicBezTo>
                    <a:pt x="45" y="5"/>
                    <a:pt x="45" y="3"/>
                    <a:pt x="45" y="3"/>
                  </a:cubicBezTo>
                  <a:cubicBezTo>
                    <a:pt x="46" y="3"/>
                    <a:pt x="46" y="3"/>
                    <a:pt x="46" y="4"/>
                  </a:cubicBezTo>
                  <a:cubicBezTo>
                    <a:pt x="47" y="3"/>
                    <a:pt x="48" y="6"/>
                    <a:pt x="49" y="4"/>
                  </a:cubicBezTo>
                  <a:cubicBezTo>
                    <a:pt x="50" y="4"/>
                    <a:pt x="50" y="5"/>
                    <a:pt x="50" y="5"/>
                  </a:cubicBezTo>
                  <a:cubicBezTo>
                    <a:pt x="50" y="5"/>
                    <a:pt x="50" y="4"/>
                    <a:pt x="50" y="5"/>
                  </a:cubicBezTo>
                  <a:cubicBezTo>
                    <a:pt x="51" y="5"/>
                    <a:pt x="52" y="6"/>
                    <a:pt x="53" y="6"/>
                  </a:cubicBezTo>
                  <a:cubicBezTo>
                    <a:pt x="53" y="6"/>
                    <a:pt x="53" y="6"/>
                    <a:pt x="54" y="5"/>
                  </a:cubicBezTo>
                  <a:cubicBezTo>
                    <a:pt x="54" y="6"/>
                    <a:pt x="54" y="6"/>
                    <a:pt x="54" y="6"/>
                  </a:cubicBezTo>
                  <a:cubicBezTo>
                    <a:pt x="54" y="6"/>
                    <a:pt x="55" y="6"/>
                    <a:pt x="56" y="7"/>
                  </a:cubicBezTo>
                  <a:cubicBezTo>
                    <a:pt x="56" y="7"/>
                    <a:pt x="56" y="7"/>
                    <a:pt x="56" y="6"/>
                  </a:cubicBezTo>
                  <a:cubicBezTo>
                    <a:pt x="56" y="7"/>
                    <a:pt x="57" y="6"/>
                    <a:pt x="57" y="7"/>
                  </a:cubicBezTo>
                  <a:cubicBezTo>
                    <a:pt x="57" y="7"/>
                    <a:pt x="57" y="7"/>
                    <a:pt x="58" y="7"/>
                  </a:cubicBezTo>
                  <a:cubicBezTo>
                    <a:pt x="58" y="7"/>
                    <a:pt x="58" y="8"/>
                    <a:pt x="59" y="8"/>
                  </a:cubicBezTo>
                  <a:cubicBezTo>
                    <a:pt x="59" y="8"/>
                    <a:pt x="60" y="8"/>
                    <a:pt x="60" y="8"/>
                  </a:cubicBezTo>
                  <a:cubicBezTo>
                    <a:pt x="61" y="8"/>
                    <a:pt x="61" y="8"/>
                    <a:pt x="62" y="8"/>
                  </a:cubicBezTo>
                  <a:cubicBezTo>
                    <a:pt x="63" y="8"/>
                    <a:pt x="64" y="8"/>
                    <a:pt x="64" y="9"/>
                  </a:cubicBezTo>
                  <a:cubicBezTo>
                    <a:pt x="65" y="9"/>
                    <a:pt x="67" y="9"/>
                    <a:pt x="67" y="10"/>
                  </a:cubicBezTo>
                  <a:cubicBezTo>
                    <a:pt x="67" y="10"/>
                    <a:pt x="67" y="10"/>
                    <a:pt x="68" y="10"/>
                  </a:cubicBezTo>
                  <a:cubicBezTo>
                    <a:pt x="68" y="10"/>
                    <a:pt x="68" y="10"/>
                    <a:pt x="68" y="10"/>
                  </a:cubicBezTo>
                  <a:cubicBezTo>
                    <a:pt x="68" y="10"/>
                    <a:pt x="69" y="10"/>
                    <a:pt x="69" y="10"/>
                  </a:cubicBezTo>
                  <a:cubicBezTo>
                    <a:pt x="70" y="11"/>
                    <a:pt x="70" y="11"/>
                    <a:pt x="71" y="12"/>
                  </a:cubicBezTo>
                  <a:cubicBezTo>
                    <a:pt x="72" y="12"/>
                    <a:pt x="72" y="12"/>
                    <a:pt x="72" y="12"/>
                  </a:cubicBezTo>
                  <a:cubicBezTo>
                    <a:pt x="72" y="12"/>
                    <a:pt x="72" y="12"/>
                    <a:pt x="72" y="12"/>
                  </a:cubicBezTo>
                  <a:cubicBezTo>
                    <a:pt x="72" y="12"/>
                    <a:pt x="73" y="12"/>
                    <a:pt x="73" y="12"/>
                  </a:cubicBezTo>
                  <a:cubicBezTo>
                    <a:pt x="73" y="12"/>
                    <a:pt x="73" y="13"/>
                    <a:pt x="73" y="13"/>
                  </a:cubicBezTo>
                  <a:cubicBezTo>
                    <a:pt x="74" y="13"/>
                    <a:pt x="74" y="13"/>
                    <a:pt x="74" y="13"/>
                  </a:cubicBezTo>
                  <a:cubicBezTo>
                    <a:pt x="75" y="13"/>
                    <a:pt x="76" y="14"/>
                    <a:pt x="77" y="15"/>
                  </a:cubicBezTo>
                  <a:cubicBezTo>
                    <a:pt x="77" y="15"/>
                    <a:pt x="77" y="15"/>
                    <a:pt x="77" y="15"/>
                  </a:cubicBezTo>
                  <a:cubicBezTo>
                    <a:pt x="78" y="16"/>
                    <a:pt x="79" y="15"/>
                    <a:pt x="79" y="16"/>
                  </a:cubicBezTo>
                  <a:cubicBezTo>
                    <a:pt x="80" y="16"/>
                    <a:pt x="80" y="17"/>
                    <a:pt x="81" y="18"/>
                  </a:cubicBezTo>
                  <a:cubicBezTo>
                    <a:pt x="80" y="18"/>
                    <a:pt x="80" y="18"/>
                    <a:pt x="80" y="18"/>
                  </a:cubicBezTo>
                  <a:cubicBezTo>
                    <a:pt x="80" y="18"/>
                    <a:pt x="81" y="18"/>
                    <a:pt x="81" y="18"/>
                  </a:cubicBezTo>
                  <a:cubicBezTo>
                    <a:pt x="81" y="19"/>
                    <a:pt x="82" y="19"/>
                    <a:pt x="82" y="19"/>
                  </a:cubicBezTo>
                  <a:cubicBezTo>
                    <a:pt x="82" y="20"/>
                    <a:pt x="83" y="19"/>
                    <a:pt x="83" y="19"/>
                  </a:cubicBezTo>
                  <a:cubicBezTo>
                    <a:pt x="84" y="20"/>
                    <a:pt x="85" y="21"/>
                    <a:pt x="86" y="22"/>
                  </a:cubicBezTo>
                  <a:cubicBezTo>
                    <a:pt x="86" y="22"/>
                    <a:pt x="86" y="22"/>
                    <a:pt x="87" y="22"/>
                  </a:cubicBezTo>
                  <a:cubicBezTo>
                    <a:pt x="87" y="23"/>
                    <a:pt x="88" y="24"/>
                    <a:pt x="88" y="25"/>
                  </a:cubicBezTo>
                  <a:cubicBezTo>
                    <a:pt x="88" y="25"/>
                    <a:pt x="89" y="25"/>
                    <a:pt x="89" y="26"/>
                  </a:cubicBezTo>
                  <a:cubicBezTo>
                    <a:pt x="89" y="26"/>
                    <a:pt x="89" y="26"/>
                    <a:pt x="89" y="26"/>
                  </a:cubicBezTo>
                  <a:cubicBezTo>
                    <a:pt x="89" y="27"/>
                    <a:pt x="89" y="27"/>
                    <a:pt x="89" y="27"/>
                  </a:cubicBezTo>
                  <a:cubicBezTo>
                    <a:pt x="90" y="28"/>
                    <a:pt x="90" y="29"/>
                    <a:pt x="90" y="30"/>
                  </a:cubicBezTo>
                  <a:cubicBezTo>
                    <a:pt x="90" y="31"/>
                    <a:pt x="90" y="30"/>
                    <a:pt x="90" y="30"/>
                  </a:cubicBezTo>
                  <a:cubicBezTo>
                    <a:pt x="89" y="29"/>
                    <a:pt x="88" y="29"/>
                    <a:pt x="89" y="29"/>
                  </a:cubicBezTo>
                  <a:cubicBezTo>
                    <a:pt x="89" y="28"/>
                    <a:pt x="88" y="29"/>
                    <a:pt x="88" y="28"/>
                  </a:cubicBezTo>
                  <a:cubicBezTo>
                    <a:pt x="88" y="28"/>
                    <a:pt x="89" y="28"/>
                    <a:pt x="89" y="28"/>
                  </a:cubicBezTo>
                  <a:cubicBezTo>
                    <a:pt x="88" y="28"/>
                    <a:pt x="87" y="28"/>
                    <a:pt x="88" y="27"/>
                  </a:cubicBezTo>
                  <a:cubicBezTo>
                    <a:pt x="87" y="27"/>
                    <a:pt x="88" y="28"/>
                    <a:pt x="87" y="28"/>
                  </a:cubicBezTo>
                  <a:cubicBezTo>
                    <a:pt x="86" y="27"/>
                    <a:pt x="86" y="27"/>
                    <a:pt x="85" y="26"/>
                  </a:cubicBezTo>
                  <a:cubicBezTo>
                    <a:pt x="84" y="27"/>
                    <a:pt x="85" y="27"/>
                    <a:pt x="84" y="28"/>
                  </a:cubicBezTo>
                  <a:cubicBezTo>
                    <a:pt x="84" y="27"/>
                    <a:pt x="82" y="27"/>
                    <a:pt x="83" y="26"/>
                  </a:cubicBezTo>
                  <a:cubicBezTo>
                    <a:pt x="83" y="26"/>
                    <a:pt x="82" y="26"/>
                    <a:pt x="82" y="26"/>
                  </a:cubicBezTo>
                  <a:cubicBezTo>
                    <a:pt x="81" y="26"/>
                    <a:pt x="82" y="25"/>
                    <a:pt x="82" y="26"/>
                  </a:cubicBezTo>
                  <a:cubicBezTo>
                    <a:pt x="82" y="25"/>
                    <a:pt x="83" y="25"/>
                    <a:pt x="83" y="25"/>
                  </a:cubicBezTo>
                  <a:cubicBezTo>
                    <a:pt x="82" y="25"/>
                    <a:pt x="81" y="24"/>
                    <a:pt x="81" y="23"/>
                  </a:cubicBezTo>
                  <a:cubicBezTo>
                    <a:pt x="80" y="24"/>
                    <a:pt x="81" y="24"/>
                    <a:pt x="81" y="24"/>
                  </a:cubicBezTo>
                  <a:cubicBezTo>
                    <a:pt x="80" y="23"/>
                    <a:pt x="79" y="23"/>
                    <a:pt x="79" y="22"/>
                  </a:cubicBezTo>
                  <a:cubicBezTo>
                    <a:pt x="79" y="22"/>
                    <a:pt x="78" y="22"/>
                    <a:pt x="78" y="22"/>
                  </a:cubicBezTo>
                  <a:cubicBezTo>
                    <a:pt x="78" y="22"/>
                    <a:pt x="78" y="21"/>
                    <a:pt x="78" y="21"/>
                  </a:cubicBezTo>
                  <a:cubicBezTo>
                    <a:pt x="78" y="21"/>
                    <a:pt x="77" y="21"/>
                    <a:pt x="77" y="21"/>
                  </a:cubicBezTo>
                  <a:cubicBezTo>
                    <a:pt x="77" y="21"/>
                    <a:pt x="77" y="20"/>
                    <a:pt x="76" y="21"/>
                  </a:cubicBezTo>
                  <a:cubicBezTo>
                    <a:pt x="76" y="21"/>
                    <a:pt x="77" y="22"/>
                    <a:pt x="77" y="22"/>
                  </a:cubicBezTo>
                  <a:cubicBezTo>
                    <a:pt x="76" y="22"/>
                    <a:pt x="76" y="23"/>
                    <a:pt x="76" y="23"/>
                  </a:cubicBezTo>
                  <a:cubicBezTo>
                    <a:pt x="76" y="23"/>
                    <a:pt x="76" y="23"/>
                    <a:pt x="76" y="23"/>
                  </a:cubicBezTo>
                  <a:cubicBezTo>
                    <a:pt x="77" y="23"/>
                    <a:pt x="76" y="23"/>
                    <a:pt x="77" y="22"/>
                  </a:cubicBezTo>
                  <a:cubicBezTo>
                    <a:pt x="78" y="23"/>
                    <a:pt x="79" y="24"/>
                    <a:pt x="79" y="25"/>
                  </a:cubicBezTo>
                  <a:cubicBezTo>
                    <a:pt x="80" y="26"/>
                    <a:pt x="81" y="27"/>
                    <a:pt x="82" y="28"/>
                  </a:cubicBezTo>
                  <a:cubicBezTo>
                    <a:pt x="81" y="28"/>
                    <a:pt x="81" y="28"/>
                    <a:pt x="81" y="29"/>
                  </a:cubicBezTo>
                  <a:cubicBezTo>
                    <a:pt x="81" y="29"/>
                    <a:pt x="82" y="30"/>
                    <a:pt x="82" y="30"/>
                  </a:cubicBezTo>
                  <a:cubicBezTo>
                    <a:pt x="82" y="30"/>
                    <a:pt x="83" y="30"/>
                    <a:pt x="83" y="30"/>
                  </a:cubicBezTo>
                  <a:cubicBezTo>
                    <a:pt x="83" y="31"/>
                    <a:pt x="83" y="31"/>
                    <a:pt x="82" y="31"/>
                  </a:cubicBezTo>
                  <a:cubicBezTo>
                    <a:pt x="82" y="32"/>
                    <a:pt x="82" y="32"/>
                    <a:pt x="83" y="31"/>
                  </a:cubicBezTo>
                  <a:cubicBezTo>
                    <a:pt x="83" y="31"/>
                    <a:pt x="82" y="32"/>
                    <a:pt x="82" y="32"/>
                  </a:cubicBezTo>
                  <a:cubicBezTo>
                    <a:pt x="81" y="32"/>
                    <a:pt x="81" y="32"/>
                    <a:pt x="80" y="32"/>
                  </a:cubicBezTo>
                  <a:cubicBezTo>
                    <a:pt x="81" y="31"/>
                    <a:pt x="81" y="31"/>
                    <a:pt x="80" y="31"/>
                  </a:cubicBezTo>
                  <a:cubicBezTo>
                    <a:pt x="81" y="30"/>
                    <a:pt x="81" y="31"/>
                    <a:pt x="81" y="31"/>
                  </a:cubicBezTo>
                  <a:cubicBezTo>
                    <a:pt x="82" y="30"/>
                    <a:pt x="81" y="30"/>
                    <a:pt x="80" y="31"/>
                  </a:cubicBezTo>
                  <a:cubicBezTo>
                    <a:pt x="80" y="30"/>
                    <a:pt x="79" y="30"/>
                    <a:pt x="79" y="30"/>
                  </a:cubicBezTo>
                  <a:cubicBezTo>
                    <a:pt x="80" y="30"/>
                    <a:pt x="80" y="30"/>
                    <a:pt x="80" y="30"/>
                  </a:cubicBezTo>
                  <a:cubicBezTo>
                    <a:pt x="81" y="29"/>
                    <a:pt x="80" y="29"/>
                    <a:pt x="79" y="30"/>
                  </a:cubicBezTo>
                  <a:cubicBezTo>
                    <a:pt x="79" y="29"/>
                    <a:pt x="79" y="28"/>
                    <a:pt x="78" y="28"/>
                  </a:cubicBezTo>
                  <a:cubicBezTo>
                    <a:pt x="78" y="28"/>
                    <a:pt x="78" y="27"/>
                    <a:pt x="78" y="27"/>
                  </a:cubicBezTo>
                  <a:cubicBezTo>
                    <a:pt x="78" y="27"/>
                    <a:pt x="78" y="27"/>
                    <a:pt x="78" y="27"/>
                  </a:cubicBezTo>
                  <a:cubicBezTo>
                    <a:pt x="77" y="26"/>
                    <a:pt x="76" y="25"/>
                    <a:pt x="75" y="24"/>
                  </a:cubicBezTo>
                  <a:cubicBezTo>
                    <a:pt x="76" y="23"/>
                    <a:pt x="76" y="24"/>
                    <a:pt x="76" y="24"/>
                  </a:cubicBezTo>
                  <a:cubicBezTo>
                    <a:pt x="77" y="23"/>
                    <a:pt x="75" y="24"/>
                    <a:pt x="75" y="24"/>
                  </a:cubicBezTo>
                  <a:cubicBezTo>
                    <a:pt x="74" y="22"/>
                    <a:pt x="73" y="22"/>
                    <a:pt x="72" y="21"/>
                  </a:cubicBezTo>
                  <a:cubicBezTo>
                    <a:pt x="72" y="21"/>
                    <a:pt x="72" y="21"/>
                    <a:pt x="72" y="20"/>
                  </a:cubicBezTo>
                  <a:cubicBezTo>
                    <a:pt x="72" y="20"/>
                    <a:pt x="72" y="20"/>
                    <a:pt x="72" y="20"/>
                  </a:cubicBezTo>
                  <a:cubicBezTo>
                    <a:pt x="71" y="20"/>
                    <a:pt x="70" y="19"/>
                    <a:pt x="69" y="18"/>
                  </a:cubicBezTo>
                  <a:cubicBezTo>
                    <a:pt x="69" y="18"/>
                    <a:pt x="68" y="18"/>
                    <a:pt x="68" y="18"/>
                  </a:cubicBezTo>
                  <a:cubicBezTo>
                    <a:pt x="67" y="18"/>
                    <a:pt x="67" y="17"/>
                    <a:pt x="67" y="17"/>
                  </a:cubicBezTo>
                  <a:cubicBezTo>
                    <a:pt x="67" y="17"/>
                    <a:pt x="67" y="17"/>
                    <a:pt x="66" y="17"/>
                  </a:cubicBezTo>
                  <a:cubicBezTo>
                    <a:pt x="66" y="17"/>
                    <a:pt x="66" y="16"/>
                    <a:pt x="66" y="16"/>
                  </a:cubicBezTo>
                  <a:cubicBezTo>
                    <a:pt x="66" y="16"/>
                    <a:pt x="65" y="16"/>
                    <a:pt x="65" y="16"/>
                  </a:cubicBezTo>
                  <a:cubicBezTo>
                    <a:pt x="64" y="16"/>
                    <a:pt x="64" y="17"/>
                    <a:pt x="64" y="16"/>
                  </a:cubicBezTo>
                  <a:cubicBezTo>
                    <a:pt x="64" y="16"/>
                    <a:pt x="64" y="16"/>
                    <a:pt x="63" y="16"/>
                  </a:cubicBezTo>
                  <a:cubicBezTo>
                    <a:pt x="63" y="16"/>
                    <a:pt x="63" y="15"/>
                    <a:pt x="63" y="16"/>
                  </a:cubicBezTo>
                  <a:cubicBezTo>
                    <a:pt x="62" y="16"/>
                    <a:pt x="63" y="15"/>
                    <a:pt x="62" y="15"/>
                  </a:cubicBezTo>
                  <a:cubicBezTo>
                    <a:pt x="62" y="15"/>
                    <a:pt x="62" y="15"/>
                    <a:pt x="62" y="15"/>
                  </a:cubicBezTo>
                  <a:cubicBezTo>
                    <a:pt x="61" y="16"/>
                    <a:pt x="62" y="15"/>
                    <a:pt x="61" y="15"/>
                  </a:cubicBezTo>
                  <a:cubicBezTo>
                    <a:pt x="60" y="15"/>
                    <a:pt x="58" y="15"/>
                    <a:pt x="57" y="14"/>
                  </a:cubicBezTo>
                  <a:cubicBezTo>
                    <a:pt x="56" y="13"/>
                    <a:pt x="55" y="13"/>
                    <a:pt x="54" y="13"/>
                  </a:cubicBezTo>
                  <a:cubicBezTo>
                    <a:pt x="54" y="13"/>
                    <a:pt x="54" y="12"/>
                    <a:pt x="54" y="12"/>
                  </a:cubicBezTo>
                  <a:cubicBezTo>
                    <a:pt x="53" y="12"/>
                    <a:pt x="52" y="13"/>
                    <a:pt x="52" y="12"/>
                  </a:cubicBezTo>
                  <a:cubicBezTo>
                    <a:pt x="52" y="12"/>
                    <a:pt x="51" y="13"/>
                    <a:pt x="51" y="12"/>
                  </a:cubicBezTo>
                  <a:cubicBezTo>
                    <a:pt x="51" y="12"/>
                    <a:pt x="51" y="12"/>
                    <a:pt x="51" y="12"/>
                  </a:cubicBezTo>
                  <a:cubicBezTo>
                    <a:pt x="51" y="11"/>
                    <a:pt x="50" y="11"/>
                    <a:pt x="50" y="12"/>
                  </a:cubicBezTo>
                  <a:cubicBezTo>
                    <a:pt x="50" y="11"/>
                    <a:pt x="50" y="11"/>
                    <a:pt x="49" y="11"/>
                  </a:cubicBezTo>
                  <a:cubicBezTo>
                    <a:pt x="49" y="12"/>
                    <a:pt x="50" y="11"/>
                    <a:pt x="50" y="12"/>
                  </a:cubicBezTo>
                  <a:cubicBezTo>
                    <a:pt x="49" y="12"/>
                    <a:pt x="48" y="11"/>
                    <a:pt x="47" y="12"/>
                  </a:cubicBezTo>
                  <a:cubicBezTo>
                    <a:pt x="47" y="11"/>
                    <a:pt x="46" y="10"/>
                    <a:pt x="45" y="10"/>
                  </a:cubicBezTo>
                  <a:cubicBezTo>
                    <a:pt x="45" y="11"/>
                    <a:pt x="46" y="10"/>
                    <a:pt x="46" y="11"/>
                  </a:cubicBezTo>
                  <a:cubicBezTo>
                    <a:pt x="45" y="11"/>
                    <a:pt x="45" y="12"/>
                    <a:pt x="44" y="12"/>
                  </a:cubicBezTo>
                  <a:cubicBezTo>
                    <a:pt x="44" y="12"/>
                    <a:pt x="43" y="11"/>
                    <a:pt x="43" y="11"/>
                  </a:cubicBezTo>
                  <a:cubicBezTo>
                    <a:pt x="43" y="11"/>
                    <a:pt x="43" y="11"/>
                    <a:pt x="43" y="11"/>
                  </a:cubicBezTo>
                  <a:cubicBezTo>
                    <a:pt x="43" y="10"/>
                    <a:pt x="42" y="11"/>
                    <a:pt x="43" y="12"/>
                  </a:cubicBezTo>
                  <a:cubicBezTo>
                    <a:pt x="42" y="12"/>
                    <a:pt x="42" y="12"/>
                    <a:pt x="42" y="11"/>
                  </a:cubicBezTo>
                  <a:cubicBezTo>
                    <a:pt x="42" y="12"/>
                    <a:pt x="40" y="11"/>
                    <a:pt x="40" y="12"/>
                  </a:cubicBezTo>
                  <a:cubicBezTo>
                    <a:pt x="40" y="11"/>
                    <a:pt x="39" y="11"/>
                    <a:pt x="39" y="11"/>
                  </a:cubicBezTo>
                  <a:cubicBezTo>
                    <a:pt x="39" y="12"/>
                    <a:pt x="39" y="10"/>
                    <a:pt x="39" y="12"/>
                  </a:cubicBezTo>
                  <a:cubicBezTo>
                    <a:pt x="38" y="12"/>
                    <a:pt x="37" y="12"/>
                    <a:pt x="36" y="12"/>
                  </a:cubicBezTo>
                  <a:cubicBezTo>
                    <a:pt x="36" y="11"/>
                    <a:pt x="36" y="11"/>
                    <a:pt x="36" y="11"/>
                  </a:cubicBezTo>
                  <a:cubicBezTo>
                    <a:pt x="36" y="11"/>
                    <a:pt x="36" y="12"/>
                    <a:pt x="36" y="12"/>
                  </a:cubicBezTo>
                  <a:cubicBezTo>
                    <a:pt x="35" y="12"/>
                    <a:pt x="35" y="12"/>
                    <a:pt x="34" y="12"/>
                  </a:cubicBezTo>
                  <a:cubicBezTo>
                    <a:pt x="33" y="12"/>
                    <a:pt x="32" y="12"/>
                    <a:pt x="31" y="12"/>
                  </a:cubicBezTo>
                  <a:cubicBezTo>
                    <a:pt x="31" y="12"/>
                    <a:pt x="31" y="13"/>
                    <a:pt x="31" y="13"/>
                  </a:cubicBezTo>
                  <a:cubicBezTo>
                    <a:pt x="30" y="13"/>
                    <a:pt x="28" y="13"/>
                    <a:pt x="27" y="13"/>
                  </a:cubicBezTo>
                  <a:cubicBezTo>
                    <a:pt x="26" y="14"/>
                    <a:pt x="26" y="14"/>
                    <a:pt x="26" y="14"/>
                  </a:cubicBezTo>
                  <a:cubicBezTo>
                    <a:pt x="25" y="15"/>
                    <a:pt x="25" y="15"/>
                    <a:pt x="24" y="15"/>
                  </a:cubicBezTo>
                  <a:cubicBezTo>
                    <a:pt x="23" y="15"/>
                    <a:pt x="22" y="16"/>
                    <a:pt x="22" y="16"/>
                  </a:cubicBezTo>
                  <a:cubicBezTo>
                    <a:pt x="21" y="16"/>
                    <a:pt x="21" y="16"/>
                    <a:pt x="21" y="16"/>
                  </a:cubicBezTo>
                  <a:cubicBezTo>
                    <a:pt x="21" y="16"/>
                    <a:pt x="21" y="17"/>
                    <a:pt x="21" y="17"/>
                  </a:cubicBezTo>
                  <a:cubicBezTo>
                    <a:pt x="20" y="17"/>
                    <a:pt x="20" y="16"/>
                    <a:pt x="20" y="17"/>
                  </a:cubicBezTo>
                  <a:cubicBezTo>
                    <a:pt x="19" y="18"/>
                    <a:pt x="19" y="18"/>
                    <a:pt x="17" y="19"/>
                  </a:cubicBezTo>
                  <a:cubicBezTo>
                    <a:pt x="17" y="18"/>
                    <a:pt x="17" y="18"/>
                    <a:pt x="17" y="17"/>
                  </a:cubicBezTo>
                  <a:cubicBezTo>
                    <a:pt x="18" y="17"/>
                    <a:pt x="18" y="17"/>
                    <a:pt x="18" y="17"/>
                  </a:cubicBezTo>
                  <a:cubicBezTo>
                    <a:pt x="18" y="17"/>
                    <a:pt x="17" y="16"/>
                    <a:pt x="17" y="16"/>
                  </a:cubicBezTo>
                  <a:cubicBezTo>
                    <a:pt x="17" y="16"/>
                    <a:pt x="17" y="16"/>
                    <a:pt x="17" y="16"/>
                  </a:cubicBezTo>
                  <a:cubicBezTo>
                    <a:pt x="17" y="16"/>
                    <a:pt x="17" y="16"/>
                    <a:pt x="16" y="16"/>
                  </a:cubicBezTo>
                  <a:cubicBezTo>
                    <a:pt x="16" y="16"/>
                    <a:pt x="16" y="16"/>
                    <a:pt x="16" y="16"/>
                  </a:cubicBezTo>
                  <a:cubicBezTo>
                    <a:pt x="16" y="16"/>
                    <a:pt x="15" y="15"/>
                    <a:pt x="15" y="16"/>
                  </a:cubicBezTo>
                  <a:moveTo>
                    <a:pt x="77" y="24"/>
                  </a:moveTo>
                  <a:cubicBezTo>
                    <a:pt x="77" y="24"/>
                    <a:pt x="76" y="25"/>
                    <a:pt x="77" y="25"/>
                  </a:cubicBezTo>
                  <a:cubicBezTo>
                    <a:pt x="77" y="25"/>
                    <a:pt x="78" y="24"/>
                    <a:pt x="77" y="24"/>
                  </a:cubicBezTo>
                  <a:moveTo>
                    <a:pt x="84" y="26"/>
                  </a:moveTo>
                  <a:cubicBezTo>
                    <a:pt x="84" y="26"/>
                    <a:pt x="84" y="27"/>
                    <a:pt x="84" y="27"/>
                  </a:cubicBezTo>
                  <a:cubicBezTo>
                    <a:pt x="85" y="26"/>
                    <a:pt x="85" y="25"/>
                    <a:pt x="85" y="26"/>
                  </a:cubicBezTo>
                  <a:cubicBezTo>
                    <a:pt x="85" y="26"/>
                    <a:pt x="85" y="26"/>
                    <a:pt x="84" y="26"/>
                  </a:cubicBezTo>
                  <a:moveTo>
                    <a:pt x="86" y="23"/>
                  </a:moveTo>
                  <a:cubicBezTo>
                    <a:pt x="86" y="23"/>
                    <a:pt x="86" y="24"/>
                    <a:pt x="86" y="24"/>
                  </a:cubicBezTo>
                  <a:cubicBezTo>
                    <a:pt x="87" y="24"/>
                    <a:pt x="87" y="23"/>
                    <a:pt x="86" y="23"/>
                  </a:cubicBezTo>
                  <a:moveTo>
                    <a:pt x="82" y="20"/>
                  </a:moveTo>
                  <a:cubicBezTo>
                    <a:pt x="82" y="20"/>
                    <a:pt x="82" y="21"/>
                    <a:pt x="83" y="20"/>
                  </a:cubicBezTo>
                  <a:cubicBezTo>
                    <a:pt x="83" y="20"/>
                    <a:pt x="83" y="19"/>
                    <a:pt x="82" y="20"/>
                  </a:cubicBezTo>
                  <a:moveTo>
                    <a:pt x="75" y="22"/>
                  </a:moveTo>
                  <a:cubicBezTo>
                    <a:pt x="74" y="22"/>
                    <a:pt x="76" y="22"/>
                    <a:pt x="76" y="22"/>
                  </a:cubicBezTo>
                  <a:cubicBezTo>
                    <a:pt x="75" y="22"/>
                    <a:pt x="75" y="21"/>
                    <a:pt x="75" y="22"/>
                  </a:cubicBezTo>
                  <a:moveTo>
                    <a:pt x="70" y="12"/>
                  </a:moveTo>
                  <a:cubicBezTo>
                    <a:pt x="71" y="13"/>
                    <a:pt x="71" y="13"/>
                    <a:pt x="72" y="13"/>
                  </a:cubicBezTo>
                  <a:cubicBezTo>
                    <a:pt x="71" y="12"/>
                    <a:pt x="71" y="11"/>
                    <a:pt x="70" y="12"/>
                  </a:cubicBezTo>
                  <a:moveTo>
                    <a:pt x="66" y="11"/>
                  </a:moveTo>
                  <a:cubicBezTo>
                    <a:pt x="66" y="11"/>
                    <a:pt x="67" y="11"/>
                    <a:pt x="67" y="10"/>
                  </a:cubicBezTo>
                  <a:cubicBezTo>
                    <a:pt x="66" y="10"/>
                    <a:pt x="66" y="10"/>
                    <a:pt x="66" y="10"/>
                  </a:cubicBezTo>
                  <a:cubicBezTo>
                    <a:pt x="65" y="11"/>
                    <a:pt x="66" y="10"/>
                    <a:pt x="66" y="11"/>
                  </a:cubicBezTo>
                  <a:moveTo>
                    <a:pt x="48" y="8"/>
                  </a:moveTo>
                  <a:cubicBezTo>
                    <a:pt x="49" y="8"/>
                    <a:pt x="49" y="8"/>
                    <a:pt x="49" y="7"/>
                  </a:cubicBezTo>
                  <a:cubicBezTo>
                    <a:pt x="49" y="7"/>
                    <a:pt x="48" y="7"/>
                    <a:pt x="48" y="8"/>
                  </a:cubicBezTo>
                  <a:moveTo>
                    <a:pt x="47" y="11"/>
                  </a:moveTo>
                  <a:cubicBezTo>
                    <a:pt x="48" y="11"/>
                    <a:pt x="49" y="12"/>
                    <a:pt x="49" y="11"/>
                  </a:cubicBezTo>
                  <a:cubicBezTo>
                    <a:pt x="49" y="10"/>
                    <a:pt x="49" y="11"/>
                    <a:pt x="49" y="11"/>
                  </a:cubicBezTo>
                  <a:cubicBezTo>
                    <a:pt x="48" y="12"/>
                    <a:pt x="48" y="9"/>
                    <a:pt x="47" y="11"/>
                  </a:cubicBezTo>
                  <a:moveTo>
                    <a:pt x="44" y="11"/>
                  </a:moveTo>
                  <a:cubicBezTo>
                    <a:pt x="45" y="12"/>
                    <a:pt x="45" y="11"/>
                    <a:pt x="45" y="10"/>
                  </a:cubicBezTo>
                  <a:cubicBezTo>
                    <a:pt x="45" y="10"/>
                    <a:pt x="45" y="11"/>
                    <a:pt x="44" y="11"/>
                  </a:cubicBezTo>
                  <a:moveTo>
                    <a:pt x="44" y="11"/>
                  </a:moveTo>
                  <a:cubicBezTo>
                    <a:pt x="44" y="11"/>
                    <a:pt x="44" y="10"/>
                    <a:pt x="44" y="10"/>
                  </a:cubicBezTo>
                  <a:cubicBezTo>
                    <a:pt x="43" y="11"/>
                    <a:pt x="44" y="11"/>
                    <a:pt x="44" y="11"/>
                  </a:cubicBezTo>
                  <a:moveTo>
                    <a:pt x="39" y="3"/>
                  </a:moveTo>
                  <a:cubicBezTo>
                    <a:pt x="39" y="3"/>
                    <a:pt x="39" y="3"/>
                    <a:pt x="39" y="3"/>
                  </a:cubicBezTo>
                  <a:cubicBezTo>
                    <a:pt x="39" y="2"/>
                    <a:pt x="38" y="2"/>
                    <a:pt x="39" y="3"/>
                  </a:cubicBezTo>
                  <a:moveTo>
                    <a:pt x="37" y="4"/>
                  </a:moveTo>
                  <a:cubicBezTo>
                    <a:pt x="37" y="3"/>
                    <a:pt x="37" y="5"/>
                    <a:pt x="38" y="5"/>
                  </a:cubicBezTo>
                  <a:cubicBezTo>
                    <a:pt x="38" y="4"/>
                    <a:pt x="37" y="4"/>
                    <a:pt x="37" y="4"/>
                  </a:cubicBezTo>
                  <a:cubicBezTo>
                    <a:pt x="37" y="3"/>
                    <a:pt x="38" y="3"/>
                    <a:pt x="37" y="2"/>
                  </a:cubicBezTo>
                  <a:cubicBezTo>
                    <a:pt x="37" y="2"/>
                    <a:pt x="37" y="3"/>
                    <a:pt x="37" y="4"/>
                  </a:cubicBezTo>
                  <a:moveTo>
                    <a:pt x="32" y="1"/>
                  </a:moveTo>
                  <a:cubicBezTo>
                    <a:pt x="31" y="1"/>
                    <a:pt x="31" y="1"/>
                    <a:pt x="31" y="1"/>
                  </a:cubicBezTo>
                  <a:cubicBezTo>
                    <a:pt x="32" y="2"/>
                    <a:pt x="32" y="2"/>
                    <a:pt x="32" y="1"/>
                  </a:cubicBezTo>
                  <a:moveTo>
                    <a:pt x="32" y="4"/>
                  </a:moveTo>
                  <a:cubicBezTo>
                    <a:pt x="32" y="4"/>
                    <a:pt x="32" y="4"/>
                    <a:pt x="32" y="4"/>
                  </a:cubicBezTo>
                  <a:cubicBezTo>
                    <a:pt x="32" y="4"/>
                    <a:pt x="32" y="3"/>
                    <a:pt x="32" y="3"/>
                  </a:cubicBezTo>
                  <a:cubicBezTo>
                    <a:pt x="32" y="3"/>
                    <a:pt x="32" y="4"/>
                    <a:pt x="32" y="4"/>
                  </a:cubicBezTo>
                  <a:moveTo>
                    <a:pt x="24" y="3"/>
                  </a:moveTo>
                  <a:cubicBezTo>
                    <a:pt x="24" y="3"/>
                    <a:pt x="23" y="2"/>
                    <a:pt x="23" y="2"/>
                  </a:cubicBezTo>
                  <a:cubicBezTo>
                    <a:pt x="23" y="3"/>
                    <a:pt x="23" y="3"/>
                    <a:pt x="24" y="3"/>
                  </a:cubicBezTo>
                  <a:cubicBezTo>
                    <a:pt x="24" y="3"/>
                    <a:pt x="24" y="3"/>
                    <a:pt x="24" y="3"/>
                  </a:cubicBezTo>
                  <a:cubicBezTo>
                    <a:pt x="24" y="3"/>
                    <a:pt x="24" y="4"/>
                    <a:pt x="24" y="4"/>
                  </a:cubicBezTo>
                  <a:cubicBezTo>
                    <a:pt x="24" y="4"/>
                    <a:pt x="25" y="4"/>
                    <a:pt x="25" y="4"/>
                  </a:cubicBezTo>
                  <a:cubicBezTo>
                    <a:pt x="25" y="3"/>
                    <a:pt x="24" y="3"/>
                    <a:pt x="24" y="3"/>
                  </a:cubicBezTo>
                  <a:moveTo>
                    <a:pt x="25" y="2"/>
                  </a:moveTo>
                  <a:cubicBezTo>
                    <a:pt x="26" y="2"/>
                    <a:pt x="26" y="2"/>
                    <a:pt x="26" y="2"/>
                  </a:cubicBezTo>
                  <a:cubicBezTo>
                    <a:pt x="26" y="1"/>
                    <a:pt x="24" y="1"/>
                    <a:pt x="25" y="2"/>
                  </a:cubicBezTo>
                  <a:moveTo>
                    <a:pt x="27" y="4"/>
                  </a:moveTo>
                  <a:cubicBezTo>
                    <a:pt x="26" y="3"/>
                    <a:pt x="26" y="4"/>
                    <a:pt x="25" y="3"/>
                  </a:cubicBezTo>
                  <a:cubicBezTo>
                    <a:pt x="26" y="4"/>
                    <a:pt x="25" y="3"/>
                    <a:pt x="25" y="4"/>
                  </a:cubicBezTo>
                  <a:cubicBezTo>
                    <a:pt x="26" y="4"/>
                    <a:pt x="26" y="4"/>
                    <a:pt x="27" y="4"/>
                  </a:cubicBezTo>
                  <a:moveTo>
                    <a:pt x="27" y="1"/>
                  </a:moveTo>
                  <a:cubicBezTo>
                    <a:pt x="27" y="1"/>
                    <a:pt x="27" y="2"/>
                    <a:pt x="26" y="2"/>
                  </a:cubicBezTo>
                  <a:cubicBezTo>
                    <a:pt x="26" y="2"/>
                    <a:pt x="25" y="1"/>
                    <a:pt x="26" y="2"/>
                  </a:cubicBezTo>
                  <a:cubicBezTo>
                    <a:pt x="26" y="3"/>
                    <a:pt x="27" y="2"/>
                    <a:pt x="27" y="1"/>
                  </a:cubicBezTo>
                  <a:moveTo>
                    <a:pt x="29" y="1"/>
                  </a:moveTo>
                  <a:cubicBezTo>
                    <a:pt x="29" y="2"/>
                    <a:pt x="29" y="2"/>
                    <a:pt x="29" y="3"/>
                  </a:cubicBezTo>
                  <a:cubicBezTo>
                    <a:pt x="29" y="2"/>
                    <a:pt x="30" y="2"/>
                    <a:pt x="29" y="1"/>
                  </a:cubicBezTo>
                  <a:moveTo>
                    <a:pt x="19" y="14"/>
                  </a:moveTo>
                  <a:cubicBezTo>
                    <a:pt x="20" y="14"/>
                    <a:pt x="20" y="15"/>
                    <a:pt x="20" y="15"/>
                  </a:cubicBezTo>
                  <a:cubicBezTo>
                    <a:pt x="20" y="14"/>
                    <a:pt x="20" y="14"/>
                    <a:pt x="20" y="13"/>
                  </a:cubicBezTo>
                  <a:cubicBezTo>
                    <a:pt x="19" y="13"/>
                    <a:pt x="20" y="14"/>
                    <a:pt x="19" y="14"/>
                  </a:cubicBezTo>
                  <a:moveTo>
                    <a:pt x="19" y="16"/>
                  </a:moveTo>
                  <a:cubicBezTo>
                    <a:pt x="19" y="16"/>
                    <a:pt x="19" y="16"/>
                    <a:pt x="19" y="17"/>
                  </a:cubicBezTo>
                  <a:cubicBezTo>
                    <a:pt x="19" y="17"/>
                    <a:pt x="19" y="17"/>
                    <a:pt x="19" y="17"/>
                  </a:cubicBezTo>
                  <a:cubicBezTo>
                    <a:pt x="19" y="16"/>
                    <a:pt x="20" y="17"/>
                    <a:pt x="20" y="17"/>
                  </a:cubicBezTo>
                  <a:cubicBezTo>
                    <a:pt x="19" y="16"/>
                    <a:pt x="19" y="16"/>
                    <a:pt x="19" y="16"/>
                  </a:cubicBezTo>
                  <a:cubicBezTo>
                    <a:pt x="19" y="16"/>
                    <a:pt x="18" y="16"/>
                    <a:pt x="19" y="16"/>
                  </a:cubicBezTo>
                  <a:moveTo>
                    <a:pt x="85" y="35"/>
                  </a:moveTo>
                  <a:cubicBezTo>
                    <a:pt x="85" y="35"/>
                    <a:pt x="86" y="35"/>
                    <a:pt x="87" y="36"/>
                  </a:cubicBezTo>
                  <a:cubicBezTo>
                    <a:pt x="86" y="36"/>
                    <a:pt x="86" y="37"/>
                    <a:pt x="85" y="37"/>
                  </a:cubicBezTo>
                  <a:cubicBezTo>
                    <a:pt x="84" y="37"/>
                    <a:pt x="84" y="37"/>
                    <a:pt x="83" y="36"/>
                  </a:cubicBezTo>
                  <a:cubicBezTo>
                    <a:pt x="84" y="36"/>
                    <a:pt x="84" y="36"/>
                    <a:pt x="84" y="37"/>
                  </a:cubicBezTo>
                  <a:cubicBezTo>
                    <a:pt x="85" y="37"/>
                    <a:pt x="85" y="36"/>
                    <a:pt x="85" y="36"/>
                  </a:cubicBezTo>
                  <a:cubicBezTo>
                    <a:pt x="84" y="36"/>
                    <a:pt x="81" y="36"/>
                    <a:pt x="84" y="35"/>
                  </a:cubicBezTo>
                  <a:cubicBezTo>
                    <a:pt x="84" y="35"/>
                    <a:pt x="83" y="35"/>
                    <a:pt x="84" y="35"/>
                  </a:cubicBezTo>
                  <a:cubicBezTo>
                    <a:pt x="85" y="34"/>
                    <a:pt x="83" y="34"/>
                    <a:pt x="84" y="33"/>
                  </a:cubicBezTo>
                  <a:cubicBezTo>
                    <a:pt x="83" y="34"/>
                    <a:pt x="83" y="34"/>
                    <a:pt x="83" y="34"/>
                  </a:cubicBezTo>
                  <a:cubicBezTo>
                    <a:pt x="82" y="34"/>
                    <a:pt x="83" y="34"/>
                    <a:pt x="83" y="35"/>
                  </a:cubicBezTo>
                  <a:cubicBezTo>
                    <a:pt x="82" y="35"/>
                    <a:pt x="81" y="34"/>
                    <a:pt x="82" y="34"/>
                  </a:cubicBezTo>
                  <a:cubicBezTo>
                    <a:pt x="82" y="34"/>
                    <a:pt x="82" y="33"/>
                    <a:pt x="82" y="33"/>
                  </a:cubicBezTo>
                  <a:cubicBezTo>
                    <a:pt x="82" y="33"/>
                    <a:pt x="82" y="33"/>
                    <a:pt x="83" y="33"/>
                  </a:cubicBezTo>
                  <a:cubicBezTo>
                    <a:pt x="83" y="33"/>
                    <a:pt x="82" y="33"/>
                    <a:pt x="82" y="34"/>
                  </a:cubicBezTo>
                  <a:cubicBezTo>
                    <a:pt x="82" y="34"/>
                    <a:pt x="83" y="33"/>
                    <a:pt x="83" y="33"/>
                  </a:cubicBezTo>
                  <a:cubicBezTo>
                    <a:pt x="84" y="33"/>
                    <a:pt x="83" y="33"/>
                    <a:pt x="83" y="33"/>
                  </a:cubicBezTo>
                  <a:cubicBezTo>
                    <a:pt x="85" y="32"/>
                    <a:pt x="85" y="33"/>
                    <a:pt x="85" y="33"/>
                  </a:cubicBezTo>
                  <a:cubicBezTo>
                    <a:pt x="86" y="34"/>
                    <a:pt x="85" y="34"/>
                    <a:pt x="85" y="35"/>
                  </a:cubicBezTo>
                  <a:moveTo>
                    <a:pt x="89" y="33"/>
                  </a:moveTo>
                  <a:cubicBezTo>
                    <a:pt x="89" y="34"/>
                    <a:pt x="89" y="34"/>
                    <a:pt x="89" y="34"/>
                  </a:cubicBezTo>
                  <a:cubicBezTo>
                    <a:pt x="88" y="34"/>
                    <a:pt x="88" y="34"/>
                    <a:pt x="87" y="34"/>
                  </a:cubicBezTo>
                  <a:cubicBezTo>
                    <a:pt x="87" y="34"/>
                    <a:pt x="88" y="34"/>
                    <a:pt x="89" y="33"/>
                  </a:cubicBezTo>
                  <a:moveTo>
                    <a:pt x="86" y="32"/>
                  </a:moveTo>
                  <a:cubicBezTo>
                    <a:pt x="86" y="31"/>
                    <a:pt x="86" y="32"/>
                    <a:pt x="86" y="31"/>
                  </a:cubicBezTo>
                  <a:cubicBezTo>
                    <a:pt x="86" y="31"/>
                    <a:pt x="87" y="32"/>
                    <a:pt x="86" y="32"/>
                  </a:cubicBezTo>
                </a:path>
              </a:pathLst>
            </a:custGeom>
            <a:solidFill>
              <a:srgbClr val="E0D8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2"/>
            <p:cNvSpPr>
              <a:spLocks noEditPoints="1"/>
            </p:cNvSpPr>
            <p:nvPr/>
          </p:nvSpPr>
          <p:spPr bwMode="auto">
            <a:xfrm>
              <a:off x="6491288" y="1900238"/>
              <a:ext cx="627063" cy="100013"/>
            </a:xfrm>
            <a:custGeom>
              <a:avLst/>
              <a:gdLst>
                <a:gd name="T0" fmla="*/ 44 w 62"/>
                <a:gd name="T1" fmla="*/ 3 h 10"/>
                <a:gd name="T2" fmla="*/ 42 w 62"/>
                <a:gd name="T3" fmla="*/ 3 h 10"/>
                <a:gd name="T4" fmla="*/ 32 w 62"/>
                <a:gd name="T5" fmla="*/ 5 h 10"/>
                <a:gd name="T6" fmla="*/ 35 w 62"/>
                <a:gd name="T7" fmla="*/ 5 h 10"/>
                <a:gd name="T8" fmla="*/ 29 w 62"/>
                <a:gd name="T9" fmla="*/ 6 h 10"/>
                <a:gd name="T10" fmla="*/ 35 w 62"/>
                <a:gd name="T11" fmla="*/ 5 h 10"/>
                <a:gd name="T12" fmla="*/ 30 w 62"/>
                <a:gd name="T13" fmla="*/ 5 h 10"/>
                <a:gd name="T14" fmla="*/ 12 w 62"/>
                <a:gd name="T15" fmla="*/ 8 h 10"/>
                <a:gd name="T16" fmla="*/ 25 w 62"/>
                <a:gd name="T17" fmla="*/ 6 h 10"/>
                <a:gd name="T18" fmla="*/ 24 w 62"/>
                <a:gd name="T19" fmla="*/ 6 h 10"/>
                <a:gd name="T20" fmla="*/ 19 w 62"/>
                <a:gd name="T21" fmla="*/ 7 h 10"/>
                <a:gd name="T22" fmla="*/ 49 w 62"/>
                <a:gd name="T23" fmla="*/ 2 h 10"/>
                <a:gd name="T24" fmla="*/ 48 w 62"/>
                <a:gd name="T25" fmla="*/ 2 h 10"/>
                <a:gd name="T26" fmla="*/ 49 w 62"/>
                <a:gd name="T27" fmla="*/ 2 h 10"/>
                <a:gd name="T28" fmla="*/ 17 w 62"/>
                <a:gd name="T29" fmla="*/ 8 h 10"/>
                <a:gd name="T30" fmla="*/ 21 w 62"/>
                <a:gd name="T31" fmla="*/ 7 h 10"/>
                <a:gd name="T32" fmla="*/ 18 w 62"/>
                <a:gd name="T33" fmla="*/ 7 h 10"/>
                <a:gd name="T34" fmla="*/ 14 w 62"/>
                <a:gd name="T35" fmla="*/ 8 h 10"/>
                <a:gd name="T36" fmla="*/ 15 w 62"/>
                <a:gd name="T37" fmla="*/ 8 h 10"/>
                <a:gd name="T38" fmla="*/ 40 w 62"/>
                <a:gd name="T39" fmla="*/ 4 h 10"/>
                <a:gd name="T40" fmla="*/ 37 w 62"/>
                <a:gd name="T41" fmla="*/ 4 h 10"/>
                <a:gd name="T42" fmla="*/ 44 w 62"/>
                <a:gd name="T43" fmla="*/ 3 h 10"/>
                <a:gd name="T44" fmla="*/ 37 w 62"/>
                <a:gd name="T45" fmla="*/ 4 h 10"/>
                <a:gd name="T46" fmla="*/ 35 w 62"/>
                <a:gd name="T47" fmla="*/ 5 h 10"/>
                <a:gd name="T48" fmla="*/ 29 w 62"/>
                <a:gd name="T49" fmla="*/ 6 h 10"/>
                <a:gd name="T50" fmla="*/ 25 w 62"/>
                <a:gd name="T51" fmla="*/ 6 h 10"/>
                <a:gd name="T52" fmla="*/ 42 w 62"/>
                <a:gd name="T53" fmla="*/ 3 h 10"/>
                <a:gd name="T54" fmla="*/ 16 w 62"/>
                <a:gd name="T55" fmla="*/ 8 h 10"/>
                <a:gd name="T56" fmla="*/ 20 w 62"/>
                <a:gd name="T57" fmla="*/ 7 h 10"/>
                <a:gd name="T58" fmla="*/ 30 w 62"/>
                <a:gd name="T59" fmla="*/ 5 h 10"/>
                <a:gd name="T60" fmla="*/ 29 w 62"/>
                <a:gd name="T61" fmla="*/ 6 h 10"/>
                <a:gd name="T62" fmla="*/ 21 w 62"/>
                <a:gd name="T63" fmla="*/ 7 h 10"/>
                <a:gd name="T64" fmla="*/ 24 w 62"/>
                <a:gd name="T65" fmla="*/ 6 h 10"/>
                <a:gd name="T66" fmla="*/ 29 w 62"/>
                <a:gd name="T67" fmla="*/ 5 h 10"/>
                <a:gd name="T68" fmla="*/ 37 w 62"/>
                <a:gd name="T69" fmla="*/ 4 h 10"/>
                <a:gd name="T70" fmla="*/ 38 w 62"/>
                <a:gd name="T71" fmla="*/ 4 h 10"/>
                <a:gd name="T72" fmla="*/ 41 w 62"/>
                <a:gd name="T73" fmla="*/ 4 h 10"/>
                <a:gd name="T74" fmla="*/ 45 w 62"/>
                <a:gd name="T75" fmla="*/ 3 h 10"/>
                <a:gd name="T76" fmla="*/ 31 w 62"/>
                <a:gd name="T77" fmla="*/ 5 h 10"/>
                <a:gd name="T78" fmla="*/ 36 w 62"/>
                <a:gd name="T79" fmla="*/ 4 h 10"/>
                <a:gd name="T80" fmla="*/ 36 w 62"/>
                <a:gd name="T81" fmla="*/ 4 h 10"/>
                <a:gd name="T82" fmla="*/ 31 w 62"/>
                <a:gd name="T83" fmla="*/ 5 h 10"/>
                <a:gd name="T84" fmla="*/ 37 w 62"/>
                <a:gd name="T85" fmla="*/ 4 h 10"/>
                <a:gd name="T86" fmla="*/ 29 w 62"/>
                <a:gd name="T87" fmla="*/ 6 h 10"/>
                <a:gd name="T88" fmla="*/ 24 w 62"/>
                <a:gd name="T89" fmla="*/ 6 h 10"/>
                <a:gd name="T90" fmla="*/ 41 w 62"/>
                <a:gd name="T91" fmla="*/ 4 h 10"/>
                <a:gd name="T92" fmla="*/ 29 w 62"/>
                <a:gd name="T93" fmla="*/ 6 h 10"/>
                <a:gd name="T94" fmla="*/ 13 w 62"/>
                <a:gd name="T95" fmla="*/ 8 h 10"/>
                <a:gd name="T96" fmla="*/ 44 w 62"/>
                <a:gd name="T97" fmla="*/ 3 h 10"/>
                <a:gd name="T98" fmla="*/ 33 w 62"/>
                <a:gd name="T99" fmla="*/ 5 h 10"/>
                <a:gd name="T100" fmla="*/ 36 w 62"/>
                <a:gd name="T101" fmla="*/ 5 h 10"/>
                <a:gd name="T102" fmla="*/ 50 w 62"/>
                <a:gd name="T103" fmla="*/ 2 h 10"/>
                <a:gd name="T104" fmla="*/ 37 w 62"/>
                <a:gd name="T105" fmla="*/ 4 h 10"/>
                <a:gd name="T106" fmla="*/ 15 w 62"/>
                <a:gd name="T107" fmla="*/ 8 h 10"/>
                <a:gd name="T108" fmla="*/ 43 w 62"/>
                <a:gd name="T109" fmla="*/ 3 h 10"/>
                <a:gd name="T110" fmla="*/ 49 w 62"/>
                <a:gd name="T111" fmla="*/ 2 h 10"/>
                <a:gd name="T112" fmla="*/ 46 w 62"/>
                <a:gd name="T113" fmla="*/ 3 h 10"/>
                <a:gd name="T114" fmla="*/ 54 w 62"/>
                <a:gd name="T115" fmla="*/ 1 h 10"/>
                <a:gd name="T116" fmla="*/ 52 w 62"/>
                <a:gd name="T117" fmla="*/ 2 h 10"/>
                <a:gd name="T118" fmla="*/ 46 w 62"/>
                <a:gd name="T119" fmla="*/ 3 h 10"/>
                <a:gd name="T120" fmla="*/ 45 w 62"/>
                <a:gd name="T121" fmla="*/ 3 h 10"/>
                <a:gd name="T122" fmla="*/ 47 w 62"/>
                <a:gd name="T123" fmla="*/ 3 h 10"/>
                <a:gd name="T124" fmla="*/ 46 w 62"/>
                <a:gd name="T125"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2" h="10">
                  <a:moveTo>
                    <a:pt x="46" y="3"/>
                  </a:moveTo>
                  <a:cubicBezTo>
                    <a:pt x="47" y="3"/>
                    <a:pt x="47" y="3"/>
                    <a:pt x="48" y="3"/>
                  </a:cubicBezTo>
                  <a:cubicBezTo>
                    <a:pt x="48" y="3"/>
                    <a:pt x="48" y="3"/>
                    <a:pt x="48" y="3"/>
                  </a:cubicBezTo>
                  <a:cubicBezTo>
                    <a:pt x="47" y="3"/>
                    <a:pt x="47" y="3"/>
                    <a:pt x="47" y="3"/>
                  </a:cubicBezTo>
                  <a:cubicBezTo>
                    <a:pt x="46" y="3"/>
                    <a:pt x="47" y="3"/>
                    <a:pt x="46" y="3"/>
                  </a:cubicBezTo>
                  <a:moveTo>
                    <a:pt x="44" y="3"/>
                  </a:moveTo>
                  <a:cubicBezTo>
                    <a:pt x="45" y="3"/>
                    <a:pt x="45" y="3"/>
                    <a:pt x="45" y="3"/>
                  </a:cubicBezTo>
                  <a:cubicBezTo>
                    <a:pt x="45" y="3"/>
                    <a:pt x="44" y="3"/>
                    <a:pt x="44" y="3"/>
                  </a:cubicBezTo>
                  <a:cubicBezTo>
                    <a:pt x="44" y="3"/>
                    <a:pt x="45" y="3"/>
                    <a:pt x="44" y="3"/>
                  </a:cubicBezTo>
                  <a:cubicBezTo>
                    <a:pt x="44" y="3"/>
                    <a:pt x="44" y="3"/>
                    <a:pt x="44" y="3"/>
                  </a:cubicBezTo>
                  <a:moveTo>
                    <a:pt x="47" y="3"/>
                  </a:moveTo>
                  <a:cubicBezTo>
                    <a:pt x="47" y="3"/>
                    <a:pt x="47" y="3"/>
                    <a:pt x="47" y="3"/>
                  </a:cubicBezTo>
                  <a:cubicBezTo>
                    <a:pt x="47" y="3"/>
                    <a:pt x="47" y="3"/>
                    <a:pt x="47" y="3"/>
                  </a:cubicBezTo>
                  <a:moveTo>
                    <a:pt x="43" y="3"/>
                  </a:moveTo>
                  <a:cubicBezTo>
                    <a:pt x="43" y="3"/>
                    <a:pt x="43" y="3"/>
                    <a:pt x="43" y="3"/>
                  </a:cubicBezTo>
                  <a:cubicBezTo>
                    <a:pt x="43" y="3"/>
                    <a:pt x="44" y="3"/>
                    <a:pt x="44" y="3"/>
                  </a:cubicBezTo>
                  <a:cubicBezTo>
                    <a:pt x="44" y="3"/>
                    <a:pt x="44" y="3"/>
                    <a:pt x="44" y="3"/>
                  </a:cubicBezTo>
                  <a:cubicBezTo>
                    <a:pt x="44" y="3"/>
                    <a:pt x="44" y="3"/>
                    <a:pt x="44" y="3"/>
                  </a:cubicBezTo>
                  <a:cubicBezTo>
                    <a:pt x="43" y="3"/>
                    <a:pt x="43" y="3"/>
                    <a:pt x="42" y="3"/>
                  </a:cubicBezTo>
                  <a:cubicBezTo>
                    <a:pt x="43" y="3"/>
                    <a:pt x="43" y="3"/>
                    <a:pt x="44" y="3"/>
                  </a:cubicBezTo>
                  <a:cubicBezTo>
                    <a:pt x="43" y="3"/>
                    <a:pt x="43" y="3"/>
                    <a:pt x="42" y="4"/>
                  </a:cubicBezTo>
                  <a:cubicBezTo>
                    <a:pt x="42" y="4"/>
                    <a:pt x="42" y="4"/>
                    <a:pt x="41" y="4"/>
                  </a:cubicBezTo>
                  <a:cubicBezTo>
                    <a:pt x="41" y="4"/>
                    <a:pt x="42" y="3"/>
                    <a:pt x="42" y="3"/>
                  </a:cubicBezTo>
                  <a:cubicBezTo>
                    <a:pt x="42" y="3"/>
                    <a:pt x="42" y="3"/>
                    <a:pt x="42" y="4"/>
                  </a:cubicBezTo>
                  <a:cubicBezTo>
                    <a:pt x="42" y="4"/>
                    <a:pt x="42" y="4"/>
                    <a:pt x="43" y="3"/>
                  </a:cubicBezTo>
                  <a:cubicBezTo>
                    <a:pt x="44" y="3"/>
                    <a:pt x="42" y="3"/>
                    <a:pt x="42" y="3"/>
                  </a:cubicBezTo>
                  <a:cubicBezTo>
                    <a:pt x="42" y="3"/>
                    <a:pt x="42" y="3"/>
                    <a:pt x="43" y="3"/>
                  </a:cubicBezTo>
                  <a:cubicBezTo>
                    <a:pt x="42" y="4"/>
                    <a:pt x="42" y="3"/>
                    <a:pt x="41" y="4"/>
                  </a:cubicBezTo>
                  <a:cubicBezTo>
                    <a:pt x="40" y="4"/>
                    <a:pt x="40" y="4"/>
                    <a:pt x="40" y="4"/>
                  </a:cubicBezTo>
                  <a:cubicBezTo>
                    <a:pt x="40" y="4"/>
                    <a:pt x="41" y="4"/>
                    <a:pt x="41" y="4"/>
                  </a:cubicBezTo>
                  <a:cubicBezTo>
                    <a:pt x="41" y="4"/>
                    <a:pt x="41" y="4"/>
                    <a:pt x="41" y="4"/>
                  </a:cubicBezTo>
                  <a:cubicBezTo>
                    <a:pt x="42" y="3"/>
                    <a:pt x="44" y="3"/>
                    <a:pt x="44" y="3"/>
                  </a:cubicBezTo>
                  <a:cubicBezTo>
                    <a:pt x="44" y="3"/>
                    <a:pt x="42" y="3"/>
                    <a:pt x="42" y="3"/>
                  </a:cubicBezTo>
                  <a:cubicBezTo>
                    <a:pt x="42" y="4"/>
                    <a:pt x="42" y="4"/>
                    <a:pt x="42" y="4"/>
                  </a:cubicBezTo>
                  <a:cubicBezTo>
                    <a:pt x="42" y="3"/>
                    <a:pt x="43" y="3"/>
                    <a:pt x="44" y="3"/>
                  </a:cubicBezTo>
                  <a:cubicBezTo>
                    <a:pt x="44" y="3"/>
                    <a:pt x="43" y="3"/>
                    <a:pt x="43" y="3"/>
                  </a:cubicBezTo>
                  <a:moveTo>
                    <a:pt x="47" y="3"/>
                  </a:moveTo>
                  <a:cubicBezTo>
                    <a:pt x="47" y="3"/>
                    <a:pt x="47" y="3"/>
                    <a:pt x="47" y="3"/>
                  </a:cubicBezTo>
                  <a:cubicBezTo>
                    <a:pt x="47" y="3"/>
                    <a:pt x="47" y="3"/>
                    <a:pt x="47" y="3"/>
                  </a:cubicBezTo>
                  <a:moveTo>
                    <a:pt x="47" y="3"/>
                  </a:moveTo>
                  <a:cubicBezTo>
                    <a:pt x="47" y="3"/>
                    <a:pt x="47" y="3"/>
                    <a:pt x="47" y="3"/>
                  </a:cubicBezTo>
                  <a:cubicBezTo>
                    <a:pt x="47" y="3"/>
                    <a:pt x="46" y="3"/>
                    <a:pt x="46" y="3"/>
                  </a:cubicBezTo>
                  <a:cubicBezTo>
                    <a:pt x="46" y="3"/>
                    <a:pt x="46" y="3"/>
                    <a:pt x="46" y="3"/>
                  </a:cubicBezTo>
                  <a:cubicBezTo>
                    <a:pt x="46" y="3"/>
                    <a:pt x="46" y="3"/>
                    <a:pt x="47" y="3"/>
                  </a:cubicBezTo>
                  <a:moveTo>
                    <a:pt x="48" y="3"/>
                  </a:moveTo>
                  <a:cubicBezTo>
                    <a:pt x="47" y="3"/>
                    <a:pt x="47" y="3"/>
                    <a:pt x="47" y="3"/>
                  </a:cubicBezTo>
                  <a:cubicBezTo>
                    <a:pt x="47" y="3"/>
                    <a:pt x="47" y="3"/>
                    <a:pt x="46" y="3"/>
                  </a:cubicBezTo>
                  <a:cubicBezTo>
                    <a:pt x="46" y="3"/>
                    <a:pt x="47" y="3"/>
                    <a:pt x="48" y="3"/>
                  </a:cubicBezTo>
                  <a:moveTo>
                    <a:pt x="44" y="3"/>
                  </a:moveTo>
                  <a:cubicBezTo>
                    <a:pt x="44" y="3"/>
                    <a:pt x="44" y="3"/>
                    <a:pt x="44" y="3"/>
                  </a:cubicBezTo>
                  <a:cubicBezTo>
                    <a:pt x="43" y="3"/>
                    <a:pt x="44" y="3"/>
                    <a:pt x="43" y="3"/>
                  </a:cubicBezTo>
                  <a:cubicBezTo>
                    <a:pt x="43" y="3"/>
                    <a:pt x="43" y="3"/>
                    <a:pt x="43" y="3"/>
                  </a:cubicBezTo>
                  <a:cubicBezTo>
                    <a:pt x="44" y="3"/>
                    <a:pt x="44" y="3"/>
                    <a:pt x="44" y="3"/>
                  </a:cubicBezTo>
                  <a:cubicBezTo>
                    <a:pt x="44" y="3"/>
                    <a:pt x="44" y="3"/>
                    <a:pt x="44" y="3"/>
                  </a:cubicBezTo>
                  <a:moveTo>
                    <a:pt x="45" y="3"/>
                  </a:moveTo>
                  <a:cubicBezTo>
                    <a:pt x="45" y="3"/>
                    <a:pt x="45" y="3"/>
                    <a:pt x="45" y="3"/>
                  </a:cubicBezTo>
                  <a:cubicBezTo>
                    <a:pt x="45" y="3"/>
                    <a:pt x="45" y="3"/>
                    <a:pt x="45" y="3"/>
                  </a:cubicBezTo>
                  <a:moveTo>
                    <a:pt x="30" y="5"/>
                  </a:moveTo>
                  <a:cubicBezTo>
                    <a:pt x="31" y="5"/>
                    <a:pt x="30" y="5"/>
                    <a:pt x="30" y="5"/>
                  </a:cubicBezTo>
                  <a:cubicBezTo>
                    <a:pt x="30" y="5"/>
                    <a:pt x="30" y="5"/>
                    <a:pt x="30" y="5"/>
                  </a:cubicBezTo>
                  <a:cubicBezTo>
                    <a:pt x="30" y="5"/>
                    <a:pt x="31" y="5"/>
                    <a:pt x="31" y="5"/>
                  </a:cubicBezTo>
                  <a:cubicBezTo>
                    <a:pt x="31" y="5"/>
                    <a:pt x="31" y="5"/>
                    <a:pt x="31" y="5"/>
                  </a:cubicBezTo>
                  <a:cubicBezTo>
                    <a:pt x="31" y="5"/>
                    <a:pt x="30" y="5"/>
                    <a:pt x="30" y="5"/>
                  </a:cubicBezTo>
                  <a:cubicBezTo>
                    <a:pt x="30" y="5"/>
                    <a:pt x="30" y="5"/>
                    <a:pt x="30" y="5"/>
                  </a:cubicBezTo>
                  <a:cubicBezTo>
                    <a:pt x="30" y="5"/>
                    <a:pt x="30" y="5"/>
                    <a:pt x="31" y="5"/>
                  </a:cubicBezTo>
                  <a:cubicBezTo>
                    <a:pt x="31" y="5"/>
                    <a:pt x="30" y="5"/>
                    <a:pt x="30" y="5"/>
                  </a:cubicBezTo>
                  <a:cubicBezTo>
                    <a:pt x="30" y="5"/>
                    <a:pt x="30" y="5"/>
                    <a:pt x="30" y="5"/>
                  </a:cubicBezTo>
                  <a:cubicBezTo>
                    <a:pt x="29" y="6"/>
                    <a:pt x="30" y="5"/>
                    <a:pt x="29" y="6"/>
                  </a:cubicBezTo>
                  <a:cubicBezTo>
                    <a:pt x="29" y="6"/>
                    <a:pt x="29" y="6"/>
                    <a:pt x="29" y="6"/>
                  </a:cubicBezTo>
                  <a:cubicBezTo>
                    <a:pt x="30" y="5"/>
                    <a:pt x="29" y="6"/>
                    <a:pt x="30" y="5"/>
                  </a:cubicBezTo>
                  <a:moveTo>
                    <a:pt x="26" y="6"/>
                  </a:moveTo>
                  <a:cubicBezTo>
                    <a:pt x="25" y="6"/>
                    <a:pt x="26" y="6"/>
                    <a:pt x="25" y="6"/>
                  </a:cubicBezTo>
                  <a:cubicBezTo>
                    <a:pt x="25" y="6"/>
                    <a:pt x="25" y="6"/>
                    <a:pt x="25" y="6"/>
                  </a:cubicBezTo>
                  <a:cubicBezTo>
                    <a:pt x="27" y="6"/>
                    <a:pt x="26" y="6"/>
                    <a:pt x="26" y="6"/>
                  </a:cubicBezTo>
                  <a:moveTo>
                    <a:pt x="25" y="6"/>
                  </a:moveTo>
                  <a:cubicBezTo>
                    <a:pt x="25" y="6"/>
                    <a:pt x="26" y="6"/>
                    <a:pt x="26" y="6"/>
                  </a:cubicBezTo>
                  <a:cubicBezTo>
                    <a:pt x="26" y="6"/>
                    <a:pt x="25" y="6"/>
                    <a:pt x="25" y="6"/>
                  </a:cubicBezTo>
                  <a:cubicBezTo>
                    <a:pt x="25" y="6"/>
                    <a:pt x="25" y="6"/>
                    <a:pt x="25" y="6"/>
                  </a:cubicBezTo>
                  <a:cubicBezTo>
                    <a:pt x="26" y="6"/>
                    <a:pt x="26" y="6"/>
                    <a:pt x="26" y="6"/>
                  </a:cubicBezTo>
                  <a:cubicBezTo>
                    <a:pt x="26" y="6"/>
                    <a:pt x="27" y="6"/>
                    <a:pt x="27" y="6"/>
                  </a:cubicBezTo>
                  <a:cubicBezTo>
                    <a:pt x="27" y="6"/>
                    <a:pt x="27" y="6"/>
                    <a:pt x="27" y="6"/>
                  </a:cubicBezTo>
                  <a:cubicBezTo>
                    <a:pt x="26" y="6"/>
                    <a:pt x="26" y="6"/>
                    <a:pt x="26" y="6"/>
                  </a:cubicBezTo>
                  <a:cubicBezTo>
                    <a:pt x="25" y="6"/>
                    <a:pt x="25" y="6"/>
                    <a:pt x="25" y="6"/>
                  </a:cubicBezTo>
                  <a:cubicBezTo>
                    <a:pt x="24" y="6"/>
                    <a:pt x="25" y="6"/>
                    <a:pt x="24" y="6"/>
                  </a:cubicBezTo>
                  <a:cubicBezTo>
                    <a:pt x="25" y="6"/>
                    <a:pt x="25" y="6"/>
                    <a:pt x="25" y="6"/>
                  </a:cubicBezTo>
                  <a:cubicBezTo>
                    <a:pt x="26" y="6"/>
                    <a:pt x="26" y="6"/>
                    <a:pt x="26" y="6"/>
                  </a:cubicBezTo>
                  <a:cubicBezTo>
                    <a:pt x="26" y="6"/>
                    <a:pt x="26" y="6"/>
                    <a:pt x="26" y="6"/>
                  </a:cubicBezTo>
                  <a:cubicBezTo>
                    <a:pt x="26" y="6"/>
                    <a:pt x="26" y="6"/>
                    <a:pt x="27" y="6"/>
                  </a:cubicBezTo>
                  <a:cubicBezTo>
                    <a:pt x="27" y="6"/>
                    <a:pt x="26" y="6"/>
                    <a:pt x="26" y="6"/>
                  </a:cubicBezTo>
                  <a:cubicBezTo>
                    <a:pt x="25" y="6"/>
                    <a:pt x="26" y="6"/>
                    <a:pt x="25" y="6"/>
                  </a:cubicBezTo>
                  <a:cubicBezTo>
                    <a:pt x="25" y="6"/>
                    <a:pt x="25" y="6"/>
                    <a:pt x="25" y="6"/>
                  </a:cubicBezTo>
                  <a:cubicBezTo>
                    <a:pt x="25" y="6"/>
                    <a:pt x="25" y="6"/>
                    <a:pt x="24" y="6"/>
                  </a:cubicBezTo>
                  <a:cubicBezTo>
                    <a:pt x="24" y="6"/>
                    <a:pt x="25" y="6"/>
                    <a:pt x="25" y="6"/>
                  </a:cubicBezTo>
                  <a:moveTo>
                    <a:pt x="26" y="6"/>
                  </a:moveTo>
                  <a:cubicBezTo>
                    <a:pt x="26" y="6"/>
                    <a:pt x="25" y="6"/>
                    <a:pt x="25" y="6"/>
                  </a:cubicBezTo>
                  <a:cubicBezTo>
                    <a:pt x="26" y="6"/>
                    <a:pt x="26" y="6"/>
                    <a:pt x="26" y="6"/>
                  </a:cubicBezTo>
                  <a:moveTo>
                    <a:pt x="43" y="3"/>
                  </a:moveTo>
                  <a:cubicBezTo>
                    <a:pt x="43" y="3"/>
                    <a:pt x="43" y="3"/>
                    <a:pt x="42" y="3"/>
                  </a:cubicBezTo>
                  <a:cubicBezTo>
                    <a:pt x="42" y="3"/>
                    <a:pt x="42" y="3"/>
                    <a:pt x="42" y="3"/>
                  </a:cubicBezTo>
                  <a:cubicBezTo>
                    <a:pt x="42" y="3"/>
                    <a:pt x="42" y="3"/>
                    <a:pt x="42" y="3"/>
                  </a:cubicBezTo>
                  <a:cubicBezTo>
                    <a:pt x="42" y="3"/>
                    <a:pt x="42" y="3"/>
                    <a:pt x="42" y="3"/>
                  </a:cubicBezTo>
                  <a:cubicBezTo>
                    <a:pt x="42" y="3"/>
                    <a:pt x="43" y="3"/>
                    <a:pt x="43" y="3"/>
                  </a:cubicBezTo>
                  <a:moveTo>
                    <a:pt x="24" y="6"/>
                  </a:moveTo>
                  <a:cubicBezTo>
                    <a:pt x="24" y="6"/>
                    <a:pt x="26" y="6"/>
                    <a:pt x="26" y="6"/>
                  </a:cubicBezTo>
                  <a:cubicBezTo>
                    <a:pt x="25" y="6"/>
                    <a:pt x="25" y="6"/>
                    <a:pt x="24" y="6"/>
                  </a:cubicBezTo>
                  <a:moveTo>
                    <a:pt x="26" y="6"/>
                  </a:moveTo>
                  <a:cubicBezTo>
                    <a:pt x="26" y="6"/>
                    <a:pt x="26" y="6"/>
                    <a:pt x="26" y="6"/>
                  </a:cubicBezTo>
                  <a:cubicBezTo>
                    <a:pt x="26" y="6"/>
                    <a:pt x="26" y="6"/>
                    <a:pt x="26" y="6"/>
                  </a:cubicBezTo>
                  <a:moveTo>
                    <a:pt x="47" y="3"/>
                  </a:moveTo>
                  <a:cubicBezTo>
                    <a:pt x="47" y="3"/>
                    <a:pt x="47" y="3"/>
                    <a:pt x="47" y="3"/>
                  </a:cubicBezTo>
                  <a:cubicBezTo>
                    <a:pt x="48" y="3"/>
                    <a:pt x="48" y="3"/>
                    <a:pt x="48" y="3"/>
                  </a:cubicBezTo>
                  <a:cubicBezTo>
                    <a:pt x="48" y="3"/>
                    <a:pt x="48" y="3"/>
                    <a:pt x="48" y="3"/>
                  </a:cubicBezTo>
                  <a:cubicBezTo>
                    <a:pt x="47" y="3"/>
                    <a:pt x="48" y="3"/>
                    <a:pt x="47" y="3"/>
                  </a:cubicBezTo>
                  <a:moveTo>
                    <a:pt x="24" y="6"/>
                  </a:moveTo>
                  <a:cubicBezTo>
                    <a:pt x="23" y="7"/>
                    <a:pt x="23" y="6"/>
                    <a:pt x="22" y="7"/>
                  </a:cubicBezTo>
                  <a:cubicBezTo>
                    <a:pt x="23" y="7"/>
                    <a:pt x="22" y="7"/>
                    <a:pt x="23" y="7"/>
                  </a:cubicBezTo>
                  <a:cubicBezTo>
                    <a:pt x="24" y="6"/>
                    <a:pt x="23" y="7"/>
                    <a:pt x="23" y="7"/>
                  </a:cubicBezTo>
                  <a:cubicBezTo>
                    <a:pt x="23" y="6"/>
                    <a:pt x="24" y="6"/>
                    <a:pt x="24" y="6"/>
                  </a:cubicBezTo>
                  <a:moveTo>
                    <a:pt x="16" y="8"/>
                  </a:moveTo>
                  <a:cubicBezTo>
                    <a:pt x="14" y="8"/>
                    <a:pt x="15" y="8"/>
                    <a:pt x="15" y="8"/>
                  </a:cubicBezTo>
                  <a:cubicBezTo>
                    <a:pt x="16" y="8"/>
                    <a:pt x="15" y="8"/>
                    <a:pt x="16" y="8"/>
                  </a:cubicBezTo>
                  <a:cubicBezTo>
                    <a:pt x="16" y="8"/>
                    <a:pt x="16" y="8"/>
                    <a:pt x="16" y="8"/>
                  </a:cubicBezTo>
                  <a:moveTo>
                    <a:pt x="44" y="3"/>
                  </a:moveTo>
                  <a:cubicBezTo>
                    <a:pt x="44" y="3"/>
                    <a:pt x="46" y="3"/>
                    <a:pt x="46" y="3"/>
                  </a:cubicBezTo>
                  <a:cubicBezTo>
                    <a:pt x="46" y="3"/>
                    <a:pt x="46" y="3"/>
                    <a:pt x="47" y="3"/>
                  </a:cubicBezTo>
                  <a:cubicBezTo>
                    <a:pt x="46" y="3"/>
                    <a:pt x="46" y="3"/>
                    <a:pt x="46" y="3"/>
                  </a:cubicBezTo>
                  <a:cubicBezTo>
                    <a:pt x="46" y="3"/>
                    <a:pt x="46" y="3"/>
                    <a:pt x="46" y="3"/>
                  </a:cubicBezTo>
                  <a:cubicBezTo>
                    <a:pt x="46" y="3"/>
                    <a:pt x="46" y="3"/>
                    <a:pt x="46" y="3"/>
                  </a:cubicBezTo>
                  <a:cubicBezTo>
                    <a:pt x="46" y="3"/>
                    <a:pt x="45" y="3"/>
                    <a:pt x="45" y="3"/>
                  </a:cubicBezTo>
                  <a:cubicBezTo>
                    <a:pt x="44" y="3"/>
                    <a:pt x="45" y="3"/>
                    <a:pt x="44" y="3"/>
                  </a:cubicBezTo>
                  <a:cubicBezTo>
                    <a:pt x="44" y="3"/>
                    <a:pt x="44" y="3"/>
                    <a:pt x="44" y="3"/>
                  </a:cubicBezTo>
                  <a:cubicBezTo>
                    <a:pt x="44" y="3"/>
                    <a:pt x="44" y="3"/>
                    <a:pt x="45" y="3"/>
                  </a:cubicBezTo>
                  <a:cubicBezTo>
                    <a:pt x="45" y="3"/>
                    <a:pt x="45" y="3"/>
                    <a:pt x="44" y="3"/>
                  </a:cubicBezTo>
                  <a:moveTo>
                    <a:pt x="23" y="7"/>
                  </a:moveTo>
                  <a:cubicBezTo>
                    <a:pt x="23" y="7"/>
                    <a:pt x="23" y="7"/>
                    <a:pt x="23" y="7"/>
                  </a:cubicBezTo>
                  <a:cubicBezTo>
                    <a:pt x="23" y="7"/>
                    <a:pt x="22" y="7"/>
                    <a:pt x="22" y="7"/>
                  </a:cubicBezTo>
                  <a:cubicBezTo>
                    <a:pt x="22" y="7"/>
                    <a:pt x="22" y="7"/>
                    <a:pt x="22" y="7"/>
                  </a:cubicBezTo>
                  <a:cubicBezTo>
                    <a:pt x="22" y="7"/>
                    <a:pt x="22" y="7"/>
                    <a:pt x="22" y="7"/>
                  </a:cubicBezTo>
                  <a:cubicBezTo>
                    <a:pt x="23" y="7"/>
                    <a:pt x="23" y="7"/>
                    <a:pt x="23" y="6"/>
                  </a:cubicBezTo>
                  <a:cubicBezTo>
                    <a:pt x="23" y="7"/>
                    <a:pt x="23" y="7"/>
                    <a:pt x="23" y="7"/>
                  </a:cubicBezTo>
                  <a:moveTo>
                    <a:pt x="32" y="5"/>
                  </a:moveTo>
                  <a:cubicBezTo>
                    <a:pt x="32" y="5"/>
                    <a:pt x="32" y="5"/>
                    <a:pt x="32" y="5"/>
                  </a:cubicBezTo>
                  <a:cubicBezTo>
                    <a:pt x="32" y="5"/>
                    <a:pt x="33" y="5"/>
                    <a:pt x="33" y="5"/>
                  </a:cubicBezTo>
                  <a:cubicBezTo>
                    <a:pt x="33" y="5"/>
                    <a:pt x="32" y="5"/>
                    <a:pt x="32" y="5"/>
                  </a:cubicBezTo>
                  <a:cubicBezTo>
                    <a:pt x="32" y="5"/>
                    <a:pt x="33" y="5"/>
                    <a:pt x="33" y="5"/>
                  </a:cubicBezTo>
                  <a:cubicBezTo>
                    <a:pt x="32" y="5"/>
                    <a:pt x="31" y="5"/>
                    <a:pt x="31" y="5"/>
                  </a:cubicBezTo>
                  <a:cubicBezTo>
                    <a:pt x="31" y="5"/>
                    <a:pt x="32" y="5"/>
                    <a:pt x="32" y="5"/>
                  </a:cubicBezTo>
                  <a:moveTo>
                    <a:pt x="31" y="5"/>
                  </a:moveTo>
                  <a:cubicBezTo>
                    <a:pt x="31" y="5"/>
                    <a:pt x="31" y="5"/>
                    <a:pt x="30" y="5"/>
                  </a:cubicBezTo>
                  <a:cubicBezTo>
                    <a:pt x="30" y="5"/>
                    <a:pt x="30" y="5"/>
                    <a:pt x="31" y="5"/>
                  </a:cubicBezTo>
                  <a:cubicBezTo>
                    <a:pt x="30" y="5"/>
                    <a:pt x="30" y="5"/>
                    <a:pt x="29" y="6"/>
                  </a:cubicBezTo>
                  <a:cubicBezTo>
                    <a:pt x="29" y="6"/>
                    <a:pt x="29" y="6"/>
                    <a:pt x="29" y="6"/>
                  </a:cubicBezTo>
                  <a:cubicBezTo>
                    <a:pt x="30" y="5"/>
                    <a:pt x="30" y="5"/>
                    <a:pt x="30" y="5"/>
                  </a:cubicBezTo>
                  <a:cubicBezTo>
                    <a:pt x="30" y="5"/>
                    <a:pt x="30" y="5"/>
                    <a:pt x="30" y="5"/>
                  </a:cubicBezTo>
                  <a:cubicBezTo>
                    <a:pt x="30" y="5"/>
                    <a:pt x="31" y="5"/>
                    <a:pt x="31" y="5"/>
                  </a:cubicBezTo>
                  <a:close/>
                  <a:moveTo>
                    <a:pt x="35" y="5"/>
                  </a:moveTo>
                  <a:cubicBezTo>
                    <a:pt x="35" y="5"/>
                    <a:pt x="35" y="5"/>
                    <a:pt x="35" y="5"/>
                  </a:cubicBezTo>
                  <a:cubicBezTo>
                    <a:pt x="34" y="5"/>
                    <a:pt x="34" y="5"/>
                    <a:pt x="33" y="5"/>
                  </a:cubicBezTo>
                  <a:cubicBezTo>
                    <a:pt x="33" y="5"/>
                    <a:pt x="34" y="5"/>
                    <a:pt x="34" y="5"/>
                  </a:cubicBezTo>
                  <a:cubicBezTo>
                    <a:pt x="34" y="5"/>
                    <a:pt x="34" y="5"/>
                    <a:pt x="33" y="5"/>
                  </a:cubicBezTo>
                  <a:cubicBezTo>
                    <a:pt x="33" y="5"/>
                    <a:pt x="33" y="5"/>
                    <a:pt x="33" y="5"/>
                  </a:cubicBezTo>
                  <a:cubicBezTo>
                    <a:pt x="33" y="5"/>
                    <a:pt x="33" y="5"/>
                    <a:pt x="32" y="5"/>
                  </a:cubicBezTo>
                  <a:cubicBezTo>
                    <a:pt x="32" y="5"/>
                    <a:pt x="33" y="5"/>
                    <a:pt x="33" y="5"/>
                  </a:cubicBezTo>
                  <a:cubicBezTo>
                    <a:pt x="32" y="5"/>
                    <a:pt x="32" y="5"/>
                    <a:pt x="32" y="5"/>
                  </a:cubicBezTo>
                  <a:cubicBezTo>
                    <a:pt x="32" y="5"/>
                    <a:pt x="32" y="5"/>
                    <a:pt x="32" y="5"/>
                  </a:cubicBezTo>
                  <a:cubicBezTo>
                    <a:pt x="32" y="5"/>
                    <a:pt x="32" y="5"/>
                    <a:pt x="31" y="5"/>
                  </a:cubicBezTo>
                  <a:cubicBezTo>
                    <a:pt x="32" y="5"/>
                    <a:pt x="32" y="5"/>
                    <a:pt x="32" y="5"/>
                  </a:cubicBezTo>
                  <a:cubicBezTo>
                    <a:pt x="33" y="5"/>
                    <a:pt x="33" y="5"/>
                    <a:pt x="33" y="5"/>
                  </a:cubicBezTo>
                  <a:cubicBezTo>
                    <a:pt x="33" y="5"/>
                    <a:pt x="33" y="5"/>
                    <a:pt x="33" y="5"/>
                  </a:cubicBezTo>
                  <a:cubicBezTo>
                    <a:pt x="33" y="5"/>
                    <a:pt x="32" y="5"/>
                    <a:pt x="32" y="5"/>
                  </a:cubicBezTo>
                  <a:cubicBezTo>
                    <a:pt x="32" y="5"/>
                    <a:pt x="32" y="5"/>
                    <a:pt x="32" y="5"/>
                  </a:cubicBezTo>
                  <a:cubicBezTo>
                    <a:pt x="32" y="5"/>
                    <a:pt x="32" y="5"/>
                    <a:pt x="32" y="5"/>
                  </a:cubicBezTo>
                  <a:cubicBezTo>
                    <a:pt x="33" y="5"/>
                    <a:pt x="33" y="5"/>
                    <a:pt x="33" y="5"/>
                  </a:cubicBezTo>
                  <a:cubicBezTo>
                    <a:pt x="34" y="5"/>
                    <a:pt x="34" y="5"/>
                    <a:pt x="35" y="5"/>
                  </a:cubicBezTo>
                  <a:cubicBezTo>
                    <a:pt x="35" y="5"/>
                    <a:pt x="34" y="5"/>
                    <a:pt x="34" y="5"/>
                  </a:cubicBezTo>
                  <a:cubicBezTo>
                    <a:pt x="34" y="5"/>
                    <a:pt x="35" y="5"/>
                    <a:pt x="35" y="5"/>
                  </a:cubicBezTo>
                  <a:moveTo>
                    <a:pt x="29" y="6"/>
                  </a:moveTo>
                  <a:cubicBezTo>
                    <a:pt x="29" y="6"/>
                    <a:pt x="29" y="6"/>
                    <a:pt x="29" y="6"/>
                  </a:cubicBezTo>
                  <a:cubicBezTo>
                    <a:pt x="29" y="6"/>
                    <a:pt x="29" y="6"/>
                    <a:pt x="29" y="6"/>
                  </a:cubicBezTo>
                  <a:cubicBezTo>
                    <a:pt x="29" y="6"/>
                    <a:pt x="30" y="5"/>
                    <a:pt x="30" y="5"/>
                  </a:cubicBezTo>
                  <a:cubicBezTo>
                    <a:pt x="31" y="5"/>
                    <a:pt x="29" y="6"/>
                    <a:pt x="30" y="5"/>
                  </a:cubicBezTo>
                  <a:cubicBezTo>
                    <a:pt x="29" y="5"/>
                    <a:pt x="29" y="6"/>
                    <a:pt x="29" y="6"/>
                  </a:cubicBezTo>
                  <a:moveTo>
                    <a:pt x="29" y="5"/>
                  </a:moveTo>
                  <a:cubicBezTo>
                    <a:pt x="29" y="6"/>
                    <a:pt x="29" y="5"/>
                    <a:pt x="29" y="6"/>
                  </a:cubicBezTo>
                  <a:cubicBezTo>
                    <a:pt x="29" y="6"/>
                    <a:pt x="29" y="6"/>
                    <a:pt x="28" y="6"/>
                  </a:cubicBezTo>
                  <a:cubicBezTo>
                    <a:pt x="29" y="6"/>
                    <a:pt x="30" y="5"/>
                    <a:pt x="30" y="5"/>
                  </a:cubicBezTo>
                  <a:cubicBezTo>
                    <a:pt x="31" y="5"/>
                    <a:pt x="29" y="6"/>
                    <a:pt x="30" y="5"/>
                  </a:cubicBezTo>
                  <a:cubicBezTo>
                    <a:pt x="30" y="5"/>
                    <a:pt x="30" y="5"/>
                    <a:pt x="29" y="5"/>
                  </a:cubicBezTo>
                  <a:moveTo>
                    <a:pt x="31" y="5"/>
                  </a:moveTo>
                  <a:cubicBezTo>
                    <a:pt x="31" y="5"/>
                    <a:pt x="31" y="5"/>
                    <a:pt x="31" y="5"/>
                  </a:cubicBezTo>
                  <a:cubicBezTo>
                    <a:pt x="31" y="5"/>
                    <a:pt x="32" y="5"/>
                    <a:pt x="32" y="5"/>
                  </a:cubicBezTo>
                  <a:cubicBezTo>
                    <a:pt x="31" y="5"/>
                    <a:pt x="31" y="5"/>
                    <a:pt x="31" y="5"/>
                  </a:cubicBezTo>
                  <a:moveTo>
                    <a:pt x="34" y="5"/>
                  </a:moveTo>
                  <a:cubicBezTo>
                    <a:pt x="35" y="5"/>
                    <a:pt x="35" y="5"/>
                    <a:pt x="35" y="5"/>
                  </a:cubicBezTo>
                  <a:cubicBezTo>
                    <a:pt x="35" y="5"/>
                    <a:pt x="35" y="5"/>
                    <a:pt x="34" y="5"/>
                  </a:cubicBezTo>
                  <a:cubicBezTo>
                    <a:pt x="35" y="5"/>
                    <a:pt x="35" y="5"/>
                    <a:pt x="35" y="5"/>
                  </a:cubicBezTo>
                  <a:cubicBezTo>
                    <a:pt x="35" y="5"/>
                    <a:pt x="35" y="5"/>
                    <a:pt x="34" y="5"/>
                  </a:cubicBezTo>
                  <a:moveTo>
                    <a:pt x="35" y="5"/>
                  </a:moveTo>
                  <a:cubicBezTo>
                    <a:pt x="35" y="5"/>
                    <a:pt x="35" y="5"/>
                    <a:pt x="35" y="5"/>
                  </a:cubicBezTo>
                  <a:cubicBezTo>
                    <a:pt x="34" y="5"/>
                    <a:pt x="35" y="5"/>
                    <a:pt x="34" y="5"/>
                  </a:cubicBezTo>
                  <a:cubicBezTo>
                    <a:pt x="35" y="5"/>
                    <a:pt x="35" y="5"/>
                    <a:pt x="35" y="5"/>
                  </a:cubicBezTo>
                  <a:cubicBezTo>
                    <a:pt x="35" y="5"/>
                    <a:pt x="36" y="4"/>
                    <a:pt x="35" y="5"/>
                  </a:cubicBezTo>
                  <a:moveTo>
                    <a:pt x="34" y="5"/>
                  </a:moveTo>
                  <a:cubicBezTo>
                    <a:pt x="33" y="5"/>
                    <a:pt x="33" y="5"/>
                    <a:pt x="33" y="5"/>
                  </a:cubicBezTo>
                  <a:cubicBezTo>
                    <a:pt x="33" y="5"/>
                    <a:pt x="33" y="5"/>
                    <a:pt x="32" y="5"/>
                  </a:cubicBezTo>
                  <a:cubicBezTo>
                    <a:pt x="32" y="5"/>
                    <a:pt x="32" y="5"/>
                    <a:pt x="31" y="5"/>
                  </a:cubicBezTo>
                  <a:cubicBezTo>
                    <a:pt x="32" y="5"/>
                    <a:pt x="32" y="5"/>
                    <a:pt x="32" y="5"/>
                  </a:cubicBezTo>
                  <a:cubicBezTo>
                    <a:pt x="32" y="5"/>
                    <a:pt x="32" y="5"/>
                    <a:pt x="32" y="5"/>
                  </a:cubicBezTo>
                  <a:cubicBezTo>
                    <a:pt x="32" y="5"/>
                    <a:pt x="32" y="5"/>
                    <a:pt x="32" y="5"/>
                  </a:cubicBezTo>
                  <a:cubicBezTo>
                    <a:pt x="33" y="5"/>
                    <a:pt x="32" y="5"/>
                    <a:pt x="33" y="5"/>
                  </a:cubicBezTo>
                  <a:cubicBezTo>
                    <a:pt x="33" y="5"/>
                    <a:pt x="33" y="5"/>
                    <a:pt x="34" y="5"/>
                  </a:cubicBezTo>
                  <a:cubicBezTo>
                    <a:pt x="33" y="5"/>
                    <a:pt x="33" y="5"/>
                    <a:pt x="33" y="5"/>
                  </a:cubicBezTo>
                  <a:cubicBezTo>
                    <a:pt x="33" y="5"/>
                    <a:pt x="33" y="5"/>
                    <a:pt x="32" y="5"/>
                  </a:cubicBezTo>
                  <a:cubicBezTo>
                    <a:pt x="33" y="5"/>
                    <a:pt x="33" y="5"/>
                    <a:pt x="34" y="5"/>
                  </a:cubicBezTo>
                  <a:cubicBezTo>
                    <a:pt x="34" y="5"/>
                    <a:pt x="34" y="5"/>
                    <a:pt x="34" y="5"/>
                  </a:cubicBezTo>
                  <a:moveTo>
                    <a:pt x="29" y="6"/>
                  </a:moveTo>
                  <a:cubicBezTo>
                    <a:pt x="29" y="6"/>
                    <a:pt x="29" y="6"/>
                    <a:pt x="29" y="6"/>
                  </a:cubicBezTo>
                  <a:cubicBezTo>
                    <a:pt x="28" y="6"/>
                    <a:pt x="29" y="6"/>
                    <a:pt x="29" y="6"/>
                  </a:cubicBezTo>
                  <a:cubicBezTo>
                    <a:pt x="29" y="6"/>
                    <a:pt x="29" y="6"/>
                    <a:pt x="29" y="6"/>
                  </a:cubicBezTo>
                  <a:cubicBezTo>
                    <a:pt x="29" y="5"/>
                    <a:pt x="30" y="5"/>
                    <a:pt x="29" y="6"/>
                  </a:cubicBezTo>
                  <a:moveTo>
                    <a:pt x="30" y="5"/>
                  </a:moveTo>
                  <a:cubicBezTo>
                    <a:pt x="29" y="6"/>
                    <a:pt x="28" y="6"/>
                    <a:pt x="28" y="6"/>
                  </a:cubicBezTo>
                  <a:cubicBezTo>
                    <a:pt x="29" y="6"/>
                    <a:pt x="30" y="5"/>
                    <a:pt x="30" y="5"/>
                  </a:cubicBezTo>
                  <a:cubicBezTo>
                    <a:pt x="30" y="5"/>
                    <a:pt x="30" y="5"/>
                    <a:pt x="31" y="5"/>
                  </a:cubicBezTo>
                  <a:cubicBezTo>
                    <a:pt x="30" y="5"/>
                    <a:pt x="31" y="5"/>
                    <a:pt x="30" y="5"/>
                  </a:cubicBezTo>
                  <a:cubicBezTo>
                    <a:pt x="29" y="5"/>
                    <a:pt x="30" y="5"/>
                    <a:pt x="29" y="6"/>
                  </a:cubicBezTo>
                  <a:cubicBezTo>
                    <a:pt x="29" y="6"/>
                    <a:pt x="30" y="5"/>
                    <a:pt x="30" y="5"/>
                  </a:cubicBezTo>
                  <a:moveTo>
                    <a:pt x="27" y="6"/>
                  </a:moveTo>
                  <a:cubicBezTo>
                    <a:pt x="26" y="6"/>
                    <a:pt x="27" y="6"/>
                    <a:pt x="26" y="6"/>
                  </a:cubicBezTo>
                  <a:cubicBezTo>
                    <a:pt x="26" y="6"/>
                    <a:pt x="26" y="6"/>
                    <a:pt x="26" y="6"/>
                  </a:cubicBezTo>
                  <a:cubicBezTo>
                    <a:pt x="27" y="6"/>
                    <a:pt x="28" y="6"/>
                    <a:pt x="27" y="6"/>
                  </a:cubicBezTo>
                  <a:cubicBezTo>
                    <a:pt x="27" y="6"/>
                    <a:pt x="27" y="6"/>
                    <a:pt x="27" y="6"/>
                  </a:cubicBezTo>
                  <a:moveTo>
                    <a:pt x="32" y="5"/>
                  </a:moveTo>
                  <a:cubicBezTo>
                    <a:pt x="32" y="5"/>
                    <a:pt x="31" y="5"/>
                    <a:pt x="31" y="5"/>
                  </a:cubicBezTo>
                  <a:cubicBezTo>
                    <a:pt x="31" y="5"/>
                    <a:pt x="32" y="5"/>
                    <a:pt x="32" y="5"/>
                  </a:cubicBezTo>
                  <a:cubicBezTo>
                    <a:pt x="33" y="5"/>
                    <a:pt x="34" y="5"/>
                    <a:pt x="34" y="5"/>
                  </a:cubicBezTo>
                  <a:cubicBezTo>
                    <a:pt x="33" y="5"/>
                    <a:pt x="33" y="5"/>
                    <a:pt x="32" y="5"/>
                  </a:cubicBezTo>
                  <a:cubicBezTo>
                    <a:pt x="32" y="5"/>
                    <a:pt x="33" y="5"/>
                    <a:pt x="34" y="5"/>
                  </a:cubicBezTo>
                  <a:cubicBezTo>
                    <a:pt x="34" y="5"/>
                    <a:pt x="34" y="5"/>
                    <a:pt x="34" y="5"/>
                  </a:cubicBezTo>
                  <a:cubicBezTo>
                    <a:pt x="33" y="5"/>
                    <a:pt x="33" y="5"/>
                    <a:pt x="32" y="5"/>
                  </a:cubicBezTo>
                  <a:cubicBezTo>
                    <a:pt x="32" y="5"/>
                    <a:pt x="32" y="5"/>
                    <a:pt x="32" y="5"/>
                  </a:cubicBezTo>
                  <a:cubicBezTo>
                    <a:pt x="32" y="5"/>
                    <a:pt x="31" y="5"/>
                    <a:pt x="31" y="5"/>
                  </a:cubicBezTo>
                  <a:cubicBezTo>
                    <a:pt x="31" y="5"/>
                    <a:pt x="32" y="5"/>
                    <a:pt x="32" y="5"/>
                  </a:cubicBezTo>
                  <a:moveTo>
                    <a:pt x="30" y="5"/>
                  </a:moveTo>
                  <a:cubicBezTo>
                    <a:pt x="29" y="6"/>
                    <a:pt x="29" y="5"/>
                    <a:pt x="29" y="6"/>
                  </a:cubicBezTo>
                  <a:cubicBezTo>
                    <a:pt x="31" y="5"/>
                    <a:pt x="29" y="6"/>
                    <a:pt x="30" y="5"/>
                  </a:cubicBezTo>
                  <a:moveTo>
                    <a:pt x="35" y="5"/>
                  </a:moveTo>
                  <a:cubicBezTo>
                    <a:pt x="36" y="4"/>
                    <a:pt x="36" y="4"/>
                    <a:pt x="36" y="4"/>
                  </a:cubicBezTo>
                  <a:cubicBezTo>
                    <a:pt x="36" y="4"/>
                    <a:pt x="36" y="4"/>
                    <a:pt x="36" y="4"/>
                  </a:cubicBezTo>
                  <a:cubicBezTo>
                    <a:pt x="37" y="4"/>
                    <a:pt x="37" y="4"/>
                    <a:pt x="37" y="4"/>
                  </a:cubicBezTo>
                  <a:cubicBezTo>
                    <a:pt x="38" y="4"/>
                    <a:pt x="37" y="4"/>
                    <a:pt x="37" y="4"/>
                  </a:cubicBezTo>
                  <a:cubicBezTo>
                    <a:pt x="37" y="4"/>
                    <a:pt x="37" y="4"/>
                    <a:pt x="38" y="4"/>
                  </a:cubicBezTo>
                  <a:cubicBezTo>
                    <a:pt x="37" y="4"/>
                    <a:pt x="37" y="4"/>
                    <a:pt x="36" y="4"/>
                  </a:cubicBezTo>
                  <a:cubicBezTo>
                    <a:pt x="36" y="4"/>
                    <a:pt x="37" y="4"/>
                    <a:pt x="37" y="4"/>
                  </a:cubicBezTo>
                  <a:cubicBezTo>
                    <a:pt x="37" y="4"/>
                    <a:pt x="37" y="4"/>
                    <a:pt x="37" y="4"/>
                  </a:cubicBezTo>
                  <a:cubicBezTo>
                    <a:pt x="37" y="4"/>
                    <a:pt x="37" y="4"/>
                    <a:pt x="38" y="4"/>
                  </a:cubicBezTo>
                  <a:cubicBezTo>
                    <a:pt x="38" y="4"/>
                    <a:pt x="37" y="4"/>
                    <a:pt x="37" y="4"/>
                  </a:cubicBezTo>
                  <a:cubicBezTo>
                    <a:pt x="37" y="4"/>
                    <a:pt x="37" y="4"/>
                    <a:pt x="37" y="4"/>
                  </a:cubicBezTo>
                  <a:cubicBezTo>
                    <a:pt x="37" y="4"/>
                    <a:pt x="37" y="4"/>
                    <a:pt x="38" y="4"/>
                  </a:cubicBezTo>
                  <a:cubicBezTo>
                    <a:pt x="38" y="4"/>
                    <a:pt x="38" y="4"/>
                    <a:pt x="38" y="4"/>
                  </a:cubicBezTo>
                  <a:cubicBezTo>
                    <a:pt x="38" y="4"/>
                    <a:pt x="38" y="4"/>
                    <a:pt x="37" y="4"/>
                  </a:cubicBezTo>
                  <a:cubicBezTo>
                    <a:pt x="38" y="4"/>
                    <a:pt x="38" y="4"/>
                    <a:pt x="38" y="4"/>
                  </a:cubicBezTo>
                  <a:cubicBezTo>
                    <a:pt x="39" y="4"/>
                    <a:pt x="39" y="4"/>
                    <a:pt x="39" y="4"/>
                  </a:cubicBezTo>
                  <a:cubicBezTo>
                    <a:pt x="40" y="4"/>
                    <a:pt x="39" y="4"/>
                    <a:pt x="40" y="4"/>
                  </a:cubicBezTo>
                  <a:cubicBezTo>
                    <a:pt x="40" y="4"/>
                    <a:pt x="41" y="4"/>
                    <a:pt x="41" y="4"/>
                  </a:cubicBezTo>
                  <a:cubicBezTo>
                    <a:pt x="41" y="4"/>
                    <a:pt x="40" y="4"/>
                    <a:pt x="40" y="4"/>
                  </a:cubicBezTo>
                  <a:cubicBezTo>
                    <a:pt x="40" y="4"/>
                    <a:pt x="40" y="4"/>
                    <a:pt x="41" y="4"/>
                  </a:cubicBezTo>
                  <a:cubicBezTo>
                    <a:pt x="40" y="4"/>
                    <a:pt x="40" y="4"/>
                    <a:pt x="40" y="4"/>
                  </a:cubicBezTo>
                  <a:cubicBezTo>
                    <a:pt x="40" y="4"/>
                    <a:pt x="40" y="4"/>
                    <a:pt x="41" y="4"/>
                  </a:cubicBezTo>
                  <a:cubicBezTo>
                    <a:pt x="40" y="4"/>
                    <a:pt x="40" y="4"/>
                    <a:pt x="40" y="4"/>
                  </a:cubicBezTo>
                  <a:cubicBezTo>
                    <a:pt x="40" y="4"/>
                    <a:pt x="40" y="4"/>
                    <a:pt x="40" y="4"/>
                  </a:cubicBezTo>
                  <a:cubicBezTo>
                    <a:pt x="40" y="4"/>
                    <a:pt x="39" y="4"/>
                    <a:pt x="39" y="4"/>
                  </a:cubicBezTo>
                  <a:cubicBezTo>
                    <a:pt x="39" y="4"/>
                    <a:pt x="39" y="4"/>
                    <a:pt x="39" y="4"/>
                  </a:cubicBezTo>
                  <a:cubicBezTo>
                    <a:pt x="39" y="4"/>
                    <a:pt x="38" y="4"/>
                    <a:pt x="39" y="4"/>
                  </a:cubicBezTo>
                  <a:cubicBezTo>
                    <a:pt x="39" y="4"/>
                    <a:pt x="39" y="4"/>
                    <a:pt x="39" y="4"/>
                  </a:cubicBezTo>
                  <a:cubicBezTo>
                    <a:pt x="38" y="4"/>
                    <a:pt x="39" y="4"/>
                    <a:pt x="38" y="4"/>
                  </a:cubicBezTo>
                  <a:cubicBezTo>
                    <a:pt x="38" y="4"/>
                    <a:pt x="38" y="4"/>
                    <a:pt x="39" y="4"/>
                  </a:cubicBezTo>
                  <a:cubicBezTo>
                    <a:pt x="38" y="4"/>
                    <a:pt x="39" y="4"/>
                    <a:pt x="38" y="4"/>
                  </a:cubicBezTo>
                  <a:cubicBezTo>
                    <a:pt x="38" y="4"/>
                    <a:pt x="38" y="4"/>
                    <a:pt x="37" y="4"/>
                  </a:cubicBezTo>
                  <a:cubicBezTo>
                    <a:pt x="37" y="4"/>
                    <a:pt x="37" y="4"/>
                    <a:pt x="36" y="4"/>
                  </a:cubicBezTo>
                  <a:cubicBezTo>
                    <a:pt x="36" y="4"/>
                    <a:pt x="36" y="4"/>
                    <a:pt x="36" y="4"/>
                  </a:cubicBezTo>
                  <a:cubicBezTo>
                    <a:pt x="36" y="4"/>
                    <a:pt x="36" y="4"/>
                    <a:pt x="36" y="4"/>
                  </a:cubicBezTo>
                  <a:cubicBezTo>
                    <a:pt x="36" y="4"/>
                    <a:pt x="36" y="4"/>
                    <a:pt x="36" y="4"/>
                  </a:cubicBezTo>
                  <a:cubicBezTo>
                    <a:pt x="36" y="4"/>
                    <a:pt x="37" y="4"/>
                    <a:pt x="37" y="4"/>
                  </a:cubicBezTo>
                  <a:cubicBezTo>
                    <a:pt x="37" y="4"/>
                    <a:pt x="36" y="4"/>
                    <a:pt x="36" y="4"/>
                  </a:cubicBezTo>
                  <a:cubicBezTo>
                    <a:pt x="36" y="4"/>
                    <a:pt x="36" y="4"/>
                    <a:pt x="36" y="4"/>
                  </a:cubicBezTo>
                  <a:cubicBezTo>
                    <a:pt x="37" y="4"/>
                    <a:pt x="37" y="4"/>
                    <a:pt x="38" y="4"/>
                  </a:cubicBezTo>
                  <a:cubicBezTo>
                    <a:pt x="37" y="4"/>
                    <a:pt x="37" y="4"/>
                    <a:pt x="37" y="4"/>
                  </a:cubicBezTo>
                  <a:cubicBezTo>
                    <a:pt x="36" y="4"/>
                    <a:pt x="36" y="4"/>
                    <a:pt x="35" y="5"/>
                  </a:cubicBezTo>
                  <a:cubicBezTo>
                    <a:pt x="36" y="4"/>
                    <a:pt x="36" y="4"/>
                    <a:pt x="36" y="4"/>
                  </a:cubicBezTo>
                  <a:cubicBezTo>
                    <a:pt x="36" y="4"/>
                    <a:pt x="36" y="4"/>
                    <a:pt x="35" y="5"/>
                  </a:cubicBezTo>
                  <a:cubicBezTo>
                    <a:pt x="35" y="5"/>
                    <a:pt x="35" y="5"/>
                    <a:pt x="35" y="5"/>
                  </a:cubicBezTo>
                  <a:cubicBezTo>
                    <a:pt x="36" y="4"/>
                    <a:pt x="36" y="4"/>
                    <a:pt x="36" y="4"/>
                  </a:cubicBezTo>
                  <a:cubicBezTo>
                    <a:pt x="36" y="4"/>
                    <a:pt x="36" y="4"/>
                    <a:pt x="35" y="5"/>
                  </a:cubicBezTo>
                  <a:moveTo>
                    <a:pt x="36" y="4"/>
                  </a:moveTo>
                  <a:cubicBezTo>
                    <a:pt x="36" y="4"/>
                    <a:pt x="37" y="4"/>
                    <a:pt x="37" y="4"/>
                  </a:cubicBezTo>
                  <a:cubicBezTo>
                    <a:pt x="36" y="4"/>
                    <a:pt x="36" y="4"/>
                    <a:pt x="36" y="4"/>
                  </a:cubicBezTo>
                  <a:cubicBezTo>
                    <a:pt x="37" y="4"/>
                    <a:pt x="38" y="4"/>
                    <a:pt x="38" y="4"/>
                  </a:cubicBezTo>
                  <a:cubicBezTo>
                    <a:pt x="37" y="4"/>
                    <a:pt x="37" y="4"/>
                    <a:pt x="36" y="4"/>
                  </a:cubicBezTo>
                  <a:moveTo>
                    <a:pt x="37" y="4"/>
                  </a:moveTo>
                  <a:cubicBezTo>
                    <a:pt x="37" y="4"/>
                    <a:pt x="38" y="4"/>
                    <a:pt x="38" y="4"/>
                  </a:cubicBezTo>
                  <a:cubicBezTo>
                    <a:pt x="38" y="4"/>
                    <a:pt x="38" y="4"/>
                    <a:pt x="38" y="4"/>
                  </a:cubicBezTo>
                  <a:cubicBezTo>
                    <a:pt x="38" y="4"/>
                    <a:pt x="38" y="4"/>
                    <a:pt x="39" y="4"/>
                  </a:cubicBezTo>
                  <a:cubicBezTo>
                    <a:pt x="37" y="4"/>
                    <a:pt x="38" y="4"/>
                    <a:pt x="37" y="4"/>
                  </a:cubicBezTo>
                  <a:moveTo>
                    <a:pt x="37" y="4"/>
                  </a:moveTo>
                  <a:cubicBezTo>
                    <a:pt x="36" y="4"/>
                    <a:pt x="36" y="4"/>
                    <a:pt x="36" y="4"/>
                  </a:cubicBezTo>
                  <a:cubicBezTo>
                    <a:pt x="37" y="4"/>
                    <a:pt x="37" y="4"/>
                    <a:pt x="38" y="4"/>
                  </a:cubicBezTo>
                  <a:cubicBezTo>
                    <a:pt x="38" y="4"/>
                    <a:pt x="38" y="4"/>
                    <a:pt x="37" y="4"/>
                  </a:cubicBezTo>
                  <a:moveTo>
                    <a:pt x="39" y="4"/>
                  </a:moveTo>
                  <a:cubicBezTo>
                    <a:pt x="39" y="4"/>
                    <a:pt x="40" y="4"/>
                    <a:pt x="40" y="4"/>
                  </a:cubicBezTo>
                  <a:cubicBezTo>
                    <a:pt x="40" y="4"/>
                    <a:pt x="40" y="4"/>
                    <a:pt x="39" y="4"/>
                  </a:cubicBezTo>
                  <a:cubicBezTo>
                    <a:pt x="39" y="4"/>
                    <a:pt x="39" y="4"/>
                    <a:pt x="39" y="4"/>
                  </a:cubicBezTo>
                  <a:moveTo>
                    <a:pt x="38" y="4"/>
                  </a:moveTo>
                  <a:cubicBezTo>
                    <a:pt x="38" y="4"/>
                    <a:pt x="38" y="4"/>
                    <a:pt x="38" y="4"/>
                  </a:cubicBezTo>
                  <a:cubicBezTo>
                    <a:pt x="38" y="4"/>
                    <a:pt x="38" y="4"/>
                    <a:pt x="38" y="4"/>
                  </a:cubicBezTo>
                  <a:moveTo>
                    <a:pt x="36" y="4"/>
                  </a:moveTo>
                  <a:cubicBezTo>
                    <a:pt x="34" y="5"/>
                    <a:pt x="36" y="4"/>
                    <a:pt x="37" y="4"/>
                  </a:cubicBezTo>
                  <a:cubicBezTo>
                    <a:pt x="37" y="4"/>
                    <a:pt x="36" y="4"/>
                    <a:pt x="36" y="4"/>
                  </a:cubicBezTo>
                  <a:moveTo>
                    <a:pt x="25" y="6"/>
                  </a:moveTo>
                  <a:cubicBezTo>
                    <a:pt x="25" y="6"/>
                    <a:pt x="24" y="6"/>
                    <a:pt x="24" y="6"/>
                  </a:cubicBezTo>
                  <a:cubicBezTo>
                    <a:pt x="25" y="6"/>
                    <a:pt x="25" y="6"/>
                    <a:pt x="26" y="6"/>
                  </a:cubicBezTo>
                  <a:cubicBezTo>
                    <a:pt x="26" y="6"/>
                    <a:pt x="26" y="6"/>
                    <a:pt x="25" y="6"/>
                  </a:cubicBezTo>
                  <a:moveTo>
                    <a:pt x="33" y="5"/>
                  </a:moveTo>
                  <a:cubicBezTo>
                    <a:pt x="33" y="5"/>
                    <a:pt x="33" y="5"/>
                    <a:pt x="33" y="5"/>
                  </a:cubicBezTo>
                  <a:cubicBezTo>
                    <a:pt x="33" y="5"/>
                    <a:pt x="33" y="5"/>
                    <a:pt x="33" y="5"/>
                  </a:cubicBezTo>
                  <a:moveTo>
                    <a:pt x="32" y="5"/>
                  </a:moveTo>
                  <a:cubicBezTo>
                    <a:pt x="33" y="5"/>
                    <a:pt x="33" y="5"/>
                    <a:pt x="33" y="5"/>
                  </a:cubicBezTo>
                  <a:cubicBezTo>
                    <a:pt x="33" y="5"/>
                    <a:pt x="33" y="5"/>
                    <a:pt x="33" y="5"/>
                  </a:cubicBezTo>
                  <a:cubicBezTo>
                    <a:pt x="33" y="5"/>
                    <a:pt x="33" y="5"/>
                    <a:pt x="32" y="5"/>
                  </a:cubicBezTo>
                  <a:moveTo>
                    <a:pt x="35" y="5"/>
                  </a:moveTo>
                  <a:cubicBezTo>
                    <a:pt x="36" y="4"/>
                    <a:pt x="36" y="4"/>
                    <a:pt x="36" y="4"/>
                  </a:cubicBezTo>
                  <a:cubicBezTo>
                    <a:pt x="36" y="4"/>
                    <a:pt x="36" y="4"/>
                    <a:pt x="36" y="4"/>
                  </a:cubicBezTo>
                  <a:cubicBezTo>
                    <a:pt x="35" y="5"/>
                    <a:pt x="35" y="5"/>
                    <a:pt x="35" y="5"/>
                  </a:cubicBezTo>
                  <a:moveTo>
                    <a:pt x="29" y="6"/>
                  </a:moveTo>
                  <a:cubicBezTo>
                    <a:pt x="29" y="6"/>
                    <a:pt x="29" y="6"/>
                    <a:pt x="29" y="6"/>
                  </a:cubicBezTo>
                  <a:cubicBezTo>
                    <a:pt x="29" y="6"/>
                    <a:pt x="29" y="5"/>
                    <a:pt x="30" y="5"/>
                  </a:cubicBezTo>
                  <a:cubicBezTo>
                    <a:pt x="30" y="5"/>
                    <a:pt x="30" y="5"/>
                    <a:pt x="30" y="5"/>
                  </a:cubicBezTo>
                  <a:cubicBezTo>
                    <a:pt x="30" y="5"/>
                    <a:pt x="29" y="6"/>
                    <a:pt x="29" y="6"/>
                  </a:cubicBezTo>
                  <a:cubicBezTo>
                    <a:pt x="30" y="5"/>
                    <a:pt x="30" y="5"/>
                    <a:pt x="30" y="5"/>
                  </a:cubicBezTo>
                  <a:cubicBezTo>
                    <a:pt x="29" y="6"/>
                    <a:pt x="29" y="6"/>
                    <a:pt x="28" y="6"/>
                  </a:cubicBezTo>
                  <a:cubicBezTo>
                    <a:pt x="29" y="6"/>
                    <a:pt x="29" y="6"/>
                    <a:pt x="29" y="6"/>
                  </a:cubicBezTo>
                  <a:cubicBezTo>
                    <a:pt x="30" y="5"/>
                    <a:pt x="29" y="6"/>
                    <a:pt x="30" y="5"/>
                  </a:cubicBezTo>
                  <a:cubicBezTo>
                    <a:pt x="30" y="5"/>
                    <a:pt x="30" y="5"/>
                    <a:pt x="30" y="5"/>
                  </a:cubicBezTo>
                  <a:cubicBezTo>
                    <a:pt x="30" y="5"/>
                    <a:pt x="30" y="5"/>
                    <a:pt x="30" y="5"/>
                  </a:cubicBezTo>
                  <a:cubicBezTo>
                    <a:pt x="30" y="5"/>
                    <a:pt x="30" y="5"/>
                    <a:pt x="30" y="5"/>
                  </a:cubicBezTo>
                  <a:cubicBezTo>
                    <a:pt x="30" y="5"/>
                    <a:pt x="30" y="5"/>
                    <a:pt x="29" y="6"/>
                  </a:cubicBezTo>
                  <a:moveTo>
                    <a:pt x="45" y="3"/>
                  </a:moveTo>
                  <a:cubicBezTo>
                    <a:pt x="46" y="3"/>
                    <a:pt x="46" y="3"/>
                    <a:pt x="46" y="3"/>
                  </a:cubicBezTo>
                  <a:cubicBezTo>
                    <a:pt x="45" y="3"/>
                    <a:pt x="45" y="3"/>
                    <a:pt x="45" y="3"/>
                  </a:cubicBezTo>
                  <a:moveTo>
                    <a:pt x="32" y="5"/>
                  </a:moveTo>
                  <a:cubicBezTo>
                    <a:pt x="32" y="5"/>
                    <a:pt x="32" y="5"/>
                    <a:pt x="31" y="5"/>
                  </a:cubicBezTo>
                  <a:cubicBezTo>
                    <a:pt x="32" y="5"/>
                    <a:pt x="32" y="5"/>
                    <a:pt x="32" y="5"/>
                  </a:cubicBezTo>
                  <a:cubicBezTo>
                    <a:pt x="32" y="5"/>
                    <a:pt x="32" y="5"/>
                    <a:pt x="32" y="5"/>
                  </a:cubicBezTo>
                  <a:cubicBezTo>
                    <a:pt x="32" y="5"/>
                    <a:pt x="32" y="5"/>
                    <a:pt x="33" y="5"/>
                  </a:cubicBezTo>
                  <a:cubicBezTo>
                    <a:pt x="33" y="5"/>
                    <a:pt x="33" y="5"/>
                    <a:pt x="32" y="5"/>
                  </a:cubicBezTo>
                  <a:moveTo>
                    <a:pt x="32" y="5"/>
                  </a:moveTo>
                  <a:cubicBezTo>
                    <a:pt x="33" y="5"/>
                    <a:pt x="32" y="5"/>
                    <a:pt x="33" y="5"/>
                  </a:cubicBezTo>
                  <a:cubicBezTo>
                    <a:pt x="32" y="5"/>
                    <a:pt x="33" y="5"/>
                    <a:pt x="32" y="5"/>
                  </a:cubicBezTo>
                  <a:cubicBezTo>
                    <a:pt x="31" y="5"/>
                    <a:pt x="33" y="5"/>
                    <a:pt x="32" y="5"/>
                  </a:cubicBezTo>
                  <a:moveTo>
                    <a:pt x="35" y="5"/>
                  </a:moveTo>
                  <a:cubicBezTo>
                    <a:pt x="35" y="5"/>
                    <a:pt x="34" y="5"/>
                    <a:pt x="34" y="5"/>
                  </a:cubicBezTo>
                  <a:cubicBezTo>
                    <a:pt x="35" y="5"/>
                    <a:pt x="34" y="5"/>
                    <a:pt x="35" y="5"/>
                  </a:cubicBezTo>
                  <a:cubicBezTo>
                    <a:pt x="35" y="5"/>
                    <a:pt x="35" y="5"/>
                    <a:pt x="35" y="5"/>
                  </a:cubicBezTo>
                  <a:cubicBezTo>
                    <a:pt x="34" y="5"/>
                    <a:pt x="35" y="5"/>
                    <a:pt x="35" y="5"/>
                  </a:cubicBezTo>
                  <a:moveTo>
                    <a:pt x="11" y="9"/>
                  </a:moveTo>
                  <a:cubicBezTo>
                    <a:pt x="12" y="8"/>
                    <a:pt x="14" y="8"/>
                    <a:pt x="15" y="8"/>
                  </a:cubicBezTo>
                  <a:cubicBezTo>
                    <a:pt x="15" y="8"/>
                    <a:pt x="15" y="8"/>
                    <a:pt x="15" y="8"/>
                  </a:cubicBezTo>
                  <a:cubicBezTo>
                    <a:pt x="15" y="8"/>
                    <a:pt x="15" y="8"/>
                    <a:pt x="15" y="8"/>
                  </a:cubicBezTo>
                  <a:cubicBezTo>
                    <a:pt x="16" y="8"/>
                    <a:pt x="16" y="8"/>
                    <a:pt x="16" y="8"/>
                  </a:cubicBezTo>
                  <a:cubicBezTo>
                    <a:pt x="16" y="8"/>
                    <a:pt x="17" y="8"/>
                    <a:pt x="16" y="8"/>
                  </a:cubicBezTo>
                  <a:cubicBezTo>
                    <a:pt x="16" y="8"/>
                    <a:pt x="16" y="8"/>
                    <a:pt x="15" y="8"/>
                  </a:cubicBezTo>
                  <a:cubicBezTo>
                    <a:pt x="15" y="8"/>
                    <a:pt x="15" y="8"/>
                    <a:pt x="15" y="8"/>
                  </a:cubicBezTo>
                  <a:cubicBezTo>
                    <a:pt x="14" y="8"/>
                    <a:pt x="14" y="8"/>
                    <a:pt x="14" y="8"/>
                  </a:cubicBezTo>
                  <a:cubicBezTo>
                    <a:pt x="15" y="8"/>
                    <a:pt x="16" y="8"/>
                    <a:pt x="16" y="8"/>
                  </a:cubicBezTo>
                  <a:cubicBezTo>
                    <a:pt x="16" y="8"/>
                    <a:pt x="15" y="8"/>
                    <a:pt x="16" y="8"/>
                  </a:cubicBezTo>
                  <a:cubicBezTo>
                    <a:pt x="15" y="8"/>
                    <a:pt x="15" y="8"/>
                    <a:pt x="15" y="8"/>
                  </a:cubicBezTo>
                  <a:cubicBezTo>
                    <a:pt x="15" y="8"/>
                    <a:pt x="15" y="8"/>
                    <a:pt x="14" y="8"/>
                  </a:cubicBezTo>
                  <a:cubicBezTo>
                    <a:pt x="15" y="8"/>
                    <a:pt x="15" y="8"/>
                    <a:pt x="17" y="8"/>
                  </a:cubicBezTo>
                  <a:cubicBezTo>
                    <a:pt x="17" y="8"/>
                    <a:pt x="17" y="8"/>
                    <a:pt x="17" y="8"/>
                  </a:cubicBezTo>
                  <a:cubicBezTo>
                    <a:pt x="16" y="8"/>
                    <a:pt x="16" y="8"/>
                    <a:pt x="15" y="8"/>
                  </a:cubicBezTo>
                  <a:cubicBezTo>
                    <a:pt x="16" y="8"/>
                    <a:pt x="15" y="8"/>
                    <a:pt x="16" y="8"/>
                  </a:cubicBezTo>
                  <a:cubicBezTo>
                    <a:pt x="16" y="8"/>
                    <a:pt x="16" y="8"/>
                    <a:pt x="16" y="8"/>
                  </a:cubicBezTo>
                  <a:cubicBezTo>
                    <a:pt x="16" y="8"/>
                    <a:pt x="16" y="8"/>
                    <a:pt x="15" y="8"/>
                  </a:cubicBezTo>
                  <a:cubicBezTo>
                    <a:pt x="16" y="8"/>
                    <a:pt x="15" y="8"/>
                    <a:pt x="14" y="8"/>
                  </a:cubicBezTo>
                  <a:cubicBezTo>
                    <a:pt x="14" y="8"/>
                    <a:pt x="14" y="8"/>
                    <a:pt x="12" y="8"/>
                  </a:cubicBezTo>
                  <a:cubicBezTo>
                    <a:pt x="12" y="8"/>
                    <a:pt x="13" y="8"/>
                    <a:pt x="13" y="8"/>
                  </a:cubicBezTo>
                  <a:cubicBezTo>
                    <a:pt x="12" y="8"/>
                    <a:pt x="12" y="8"/>
                    <a:pt x="11" y="8"/>
                  </a:cubicBezTo>
                  <a:cubicBezTo>
                    <a:pt x="11" y="8"/>
                    <a:pt x="11" y="8"/>
                    <a:pt x="11" y="8"/>
                  </a:cubicBezTo>
                  <a:cubicBezTo>
                    <a:pt x="12" y="8"/>
                    <a:pt x="12" y="8"/>
                    <a:pt x="12" y="8"/>
                  </a:cubicBezTo>
                  <a:cubicBezTo>
                    <a:pt x="12" y="8"/>
                    <a:pt x="12" y="8"/>
                    <a:pt x="12" y="8"/>
                  </a:cubicBezTo>
                  <a:cubicBezTo>
                    <a:pt x="12" y="8"/>
                    <a:pt x="12" y="8"/>
                    <a:pt x="12" y="8"/>
                  </a:cubicBezTo>
                  <a:cubicBezTo>
                    <a:pt x="12" y="8"/>
                    <a:pt x="12" y="8"/>
                    <a:pt x="12" y="8"/>
                  </a:cubicBezTo>
                  <a:cubicBezTo>
                    <a:pt x="11" y="8"/>
                    <a:pt x="11" y="8"/>
                    <a:pt x="11" y="8"/>
                  </a:cubicBezTo>
                  <a:cubicBezTo>
                    <a:pt x="11" y="8"/>
                    <a:pt x="11" y="8"/>
                    <a:pt x="11" y="8"/>
                  </a:cubicBezTo>
                  <a:cubicBezTo>
                    <a:pt x="11" y="8"/>
                    <a:pt x="11" y="8"/>
                    <a:pt x="11" y="8"/>
                  </a:cubicBezTo>
                  <a:cubicBezTo>
                    <a:pt x="10" y="9"/>
                    <a:pt x="10" y="9"/>
                    <a:pt x="10" y="9"/>
                  </a:cubicBezTo>
                  <a:cubicBezTo>
                    <a:pt x="11" y="8"/>
                    <a:pt x="12" y="8"/>
                    <a:pt x="13" y="8"/>
                  </a:cubicBezTo>
                  <a:cubicBezTo>
                    <a:pt x="13" y="8"/>
                    <a:pt x="13" y="8"/>
                    <a:pt x="13" y="8"/>
                  </a:cubicBezTo>
                  <a:cubicBezTo>
                    <a:pt x="13" y="8"/>
                    <a:pt x="12" y="8"/>
                    <a:pt x="11" y="8"/>
                  </a:cubicBezTo>
                  <a:cubicBezTo>
                    <a:pt x="11" y="8"/>
                    <a:pt x="11" y="8"/>
                    <a:pt x="11" y="8"/>
                  </a:cubicBezTo>
                  <a:cubicBezTo>
                    <a:pt x="10" y="9"/>
                    <a:pt x="11" y="9"/>
                    <a:pt x="10" y="9"/>
                  </a:cubicBezTo>
                  <a:cubicBezTo>
                    <a:pt x="9" y="9"/>
                    <a:pt x="10" y="9"/>
                    <a:pt x="9" y="9"/>
                  </a:cubicBezTo>
                  <a:cubicBezTo>
                    <a:pt x="10" y="9"/>
                    <a:pt x="10" y="9"/>
                    <a:pt x="10" y="9"/>
                  </a:cubicBezTo>
                  <a:cubicBezTo>
                    <a:pt x="10" y="9"/>
                    <a:pt x="10" y="9"/>
                    <a:pt x="10" y="9"/>
                  </a:cubicBezTo>
                  <a:cubicBezTo>
                    <a:pt x="9" y="9"/>
                    <a:pt x="9" y="9"/>
                    <a:pt x="9" y="9"/>
                  </a:cubicBezTo>
                  <a:cubicBezTo>
                    <a:pt x="8" y="9"/>
                    <a:pt x="8" y="9"/>
                    <a:pt x="8" y="9"/>
                  </a:cubicBezTo>
                  <a:cubicBezTo>
                    <a:pt x="8" y="9"/>
                    <a:pt x="9" y="9"/>
                    <a:pt x="9" y="9"/>
                  </a:cubicBezTo>
                  <a:cubicBezTo>
                    <a:pt x="9" y="9"/>
                    <a:pt x="8" y="9"/>
                    <a:pt x="8" y="9"/>
                  </a:cubicBezTo>
                  <a:cubicBezTo>
                    <a:pt x="7" y="9"/>
                    <a:pt x="7" y="9"/>
                    <a:pt x="7" y="9"/>
                  </a:cubicBezTo>
                  <a:cubicBezTo>
                    <a:pt x="8" y="9"/>
                    <a:pt x="10" y="9"/>
                    <a:pt x="11" y="9"/>
                  </a:cubicBezTo>
                  <a:moveTo>
                    <a:pt x="14" y="8"/>
                  </a:moveTo>
                  <a:cubicBezTo>
                    <a:pt x="13" y="8"/>
                    <a:pt x="13" y="8"/>
                    <a:pt x="13" y="8"/>
                  </a:cubicBezTo>
                  <a:cubicBezTo>
                    <a:pt x="14" y="8"/>
                    <a:pt x="13" y="8"/>
                    <a:pt x="14" y="8"/>
                  </a:cubicBezTo>
                  <a:moveTo>
                    <a:pt x="13" y="8"/>
                  </a:moveTo>
                  <a:cubicBezTo>
                    <a:pt x="13" y="8"/>
                    <a:pt x="13" y="8"/>
                    <a:pt x="11" y="8"/>
                  </a:cubicBezTo>
                  <a:cubicBezTo>
                    <a:pt x="11" y="8"/>
                    <a:pt x="13" y="8"/>
                    <a:pt x="13" y="8"/>
                  </a:cubicBezTo>
                  <a:cubicBezTo>
                    <a:pt x="13" y="8"/>
                    <a:pt x="13" y="8"/>
                    <a:pt x="13" y="8"/>
                  </a:cubicBezTo>
                  <a:cubicBezTo>
                    <a:pt x="13" y="8"/>
                    <a:pt x="13" y="8"/>
                    <a:pt x="13" y="8"/>
                  </a:cubicBezTo>
                  <a:cubicBezTo>
                    <a:pt x="13" y="8"/>
                    <a:pt x="15" y="8"/>
                    <a:pt x="13" y="8"/>
                  </a:cubicBezTo>
                  <a:moveTo>
                    <a:pt x="12" y="8"/>
                  </a:moveTo>
                  <a:cubicBezTo>
                    <a:pt x="12" y="8"/>
                    <a:pt x="12" y="8"/>
                    <a:pt x="12" y="8"/>
                  </a:cubicBezTo>
                  <a:cubicBezTo>
                    <a:pt x="12" y="8"/>
                    <a:pt x="12" y="8"/>
                    <a:pt x="13" y="8"/>
                  </a:cubicBezTo>
                  <a:cubicBezTo>
                    <a:pt x="13" y="8"/>
                    <a:pt x="13" y="8"/>
                    <a:pt x="13" y="8"/>
                  </a:cubicBezTo>
                  <a:cubicBezTo>
                    <a:pt x="12" y="8"/>
                    <a:pt x="13" y="8"/>
                    <a:pt x="12" y="8"/>
                  </a:cubicBezTo>
                  <a:moveTo>
                    <a:pt x="14" y="8"/>
                  </a:moveTo>
                  <a:cubicBezTo>
                    <a:pt x="14" y="8"/>
                    <a:pt x="14" y="8"/>
                    <a:pt x="14" y="8"/>
                  </a:cubicBezTo>
                  <a:cubicBezTo>
                    <a:pt x="13" y="8"/>
                    <a:pt x="14" y="8"/>
                    <a:pt x="14" y="8"/>
                  </a:cubicBezTo>
                  <a:moveTo>
                    <a:pt x="11" y="8"/>
                  </a:moveTo>
                  <a:cubicBezTo>
                    <a:pt x="11" y="8"/>
                    <a:pt x="12" y="8"/>
                    <a:pt x="12" y="8"/>
                  </a:cubicBezTo>
                  <a:cubicBezTo>
                    <a:pt x="12" y="8"/>
                    <a:pt x="12" y="8"/>
                    <a:pt x="12" y="8"/>
                  </a:cubicBezTo>
                  <a:lnTo>
                    <a:pt x="11" y="8"/>
                  </a:lnTo>
                  <a:close/>
                  <a:moveTo>
                    <a:pt x="10" y="9"/>
                  </a:moveTo>
                  <a:cubicBezTo>
                    <a:pt x="10" y="9"/>
                    <a:pt x="12" y="8"/>
                    <a:pt x="12" y="8"/>
                  </a:cubicBezTo>
                  <a:cubicBezTo>
                    <a:pt x="12" y="8"/>
                    <a:pt x="11" y="9"/>
                    <a:pt x="10" y="9"/>
                  </a:cubicBezTo>
                  <a:moveTo>
                    <a:pt x="9" y="9"/>
                  </a:moveTo>
                  <a:cubicBezTo>
                    <a:pt x="9" y="9"/>
                    <a:pt x="9" y="9"/>
                    <a:pt x="9" y="9"/>
                  </a:cubicBezTo>
                  <a:cubicBezTo>
                    <a:pt x="10" y="9"/>
                    <a:pt x="10" y="9"/>
                    <a:pt x="10" y="9"/>
                  </a:cubicBezTo>
                  <a:cubicBezTo>
                    <a:pt x="9" y="9"/>
                    <a:pt x="10" y="9"/>
                    <a:pt x="9" y="9"/>
                  </a:cubicBezTo>
                  <a:moveTo>
                    <a:pt x="25" y="6"/>
                  </a:moveTo>
                  <a:cubicBezTo>
                    <a:pt x="25" y="6"/>
                    <a:pt x="25" y="6"/>
                    <a:pt x="24" y="6"/>
                  </a:cubicBezTo>
                  <a:cubicBezTo>
                    <a:pt x="24" y="6"/>
                    <a:pt x="25" y="6"/>
                    <a:pt x="25" y="6"/>
                  </a:cubicBezTo>
                  <a:cubicBezTo>
                    <a:pt x="25" y="6"/>
                    <a:pt x="25" y="6"/>
                    <a:pt x="25" y="6"/>
                  </a:cubicBezTo>
                  <a:moveTo>
                    <a:pt x="24" y="6"/>
                  </a:moveTo>
                  <a:cubicBezTo>
                    <a:pt x="24" y="6"/>
                    <a:pt x="24" y="6"/>
                    <a:pt x="23" y="6"/>
                  </a:cubicBezTo>
                  <a:cubicBezTo>
                    <a:pt x="24" y="6"/>
                    <a:pt x="23" y="6"/>
                    <a:pt x="24" y="6"/>
                  </a:cubicBezTo>
                  <a:moveTo>
                    <a:pt x="24" y="6"/>
                  </a:moveTo>
                  <a:cubicBezTo>
                    <a:pt x="24" y="6"/>
                    <a:pt x="26" y="6"/>
                    <a:pt x="24" y="6"/>
                  </a:cubicBezTo>
                  <a:cubicBezTo>
                    <a:pt x="24" y="6"/>
                    <a:pt x="25" y="6"/>
                    <a:pt x="25" y="6"/>
                  </a:cubicBezTo>
                  <a:cubicBezTo>
                    <a:pt x="24" y="6"/>
                    <a:pt x="24" y="6"/>
                    <a:pt x="24" y="6"/>
                  </a:cubicBezTo>
                  <a:cubicBezTo>
                    <a:pt x="24" y="6"/>
                    <a:pt x="24" y="6"/>
                    <a:pt x="24" y="6"/>
                  </a:cubicBezTo>
                  <a:cubicBezTo>
                    <a:pt x="23" y="7"/>
                    <a:pt x="26" y="6"/>
                    <a:pt x="23" y="6"/>
                  </a:cubicBezTo>
                  <a:cubicBezTo>
                    <a:pt x="23" y="6"/>
                    <a:pt x="24" y="6"/>
                    <a:pt x="24" y="6"/>
                  </a:cubicBezTo>
                  <a:moveTo>
                    <a:pt x="25" y="6"/>
                  </a:moveTo>
                  <a:cubicBezTo>
                    <a:pt x="25" y="6"/>
                    <a:pt x="25" y="6"/>
                    <a:pt x="25" y="6"/>
                  </a:cubicBezTo>
                  <a:cubicBezTo>
                    <a:pt x="24" y="6"/>
                    <a:pt x="24" y="6"/>
                    <a:pt x="24" y="6"/>
                  </a:cubicBezTo>
                  <a:cubicBezTo>
                    <a:pt x="24" y="6"/>
                    <a:pt x="25" y="6"/>
                    <a:pt x="26" y="6"/>
                  </a:cubicBezTo>
                  <a:cubicBezTo>
                    <a:pt x="26" y="6"/>
                    <a:pt x="26" y="6"/>
                    <a:pt x="26" y="6"/>
                  </a:cubicBezTo>
                  <a:cubicBezTo>
                    <a:pt x="26" y="6"/>
                    <a:pt x="26" y="6"/>
                    <a:pt x="26" y="6"/>
                  </a:cubicBezTo>
                  <a:cubicBezTo>
                    <a:pt x="25" y="6"/>
                    <a:pt x="25" y="6"/>
                    <a:pt x="25" y="6"/>
                  </a:cubicBezTo>
                  <a:moveTo>
                    <a:pt x="27" y="6"/>
                  </a:moveTo>
                  <a:cubicBezTo>
                    <a:pt x="26" y="6"/>
                    <a:pt x="27" y="6"/>
                    <a:pt x="26" y="6"/>
                  </a:cubicBezTo>
                  <a:cubicBezTo>
                    <a:pt x="25" y="6"/>
                    <a:pt x="24" y="6"/>
                    <a:pt x="24" y="6"/>
                  </a:cubicBezTo>
                  <a:cubicBezTo>
                    <a:pt x="26" y="6"/>
                    <a:pt x="25" y="6"/>
                    <a:pt x="25" y="6"/>
                  </a:cubicBezTo>
                  <a:cubicBezTo>
                    <a:pt x="26" y="6"/>
                    <a:pt x="25" y="6"/>
                    <a:pt x="27" y="6"/>
                  </a:cubicBezTo>
                  <a:moveTo>
                    <a:pt x="27" y="6"/>
                  </a:moveTo>
                  <a:cubicBezTo>
                    <a:pt x="27" y="6"/>
                    <a:pt x="26" y="6"/>
                    <a:pt x="26" y="6"/>
                  </a:cubicBezTo>
                  <a:cubicBezTo>
                    <a:pt x="27" y="6"/>
                    <a:pt x="27" y="6"/>
                    <a:pt x="27" y="6"/>
                  </a:cubicBezTo>
                  <a:close/>
                  <a:moveTo>
                    <a:pt x="26" y="6"/>
                  </a:moveTo>
                  <a:cubicBezTo>
                    <a:pt x="26" y="6"/>
                    <a:pt x="26" y="6"/>
                    <a:pt x="26" y="6"/>
                  </a:cubicBezTo>
                  <a:cubicBezTo>
                    <a:pt x="26" y="6"/>
                    <a:pt x="26" y="6"/>
                    <a:pt x="27" y="6"/>
                  </a:cubicBezTo>
                  <a:cubicBezTo>
                    <a:pt x="27" y="6"/>
                    <a:pt x="27" y="6"/>
                    <a:pt x="26" y="6"/>
                  </a:cubicBezTo>
                  <a:moveTo>
                    <a:pt x="22" y="7"/>
                  </a:moveTo>
                  <a:cubicBezTo>
                    <a:pt x="22" y="7"/>
                    <a:pt x="21" y="7"/>
                    <a:pt x="22" y="7"/>
                  </a:cubicBezTo>
                  <a:cubicBezTo>
                    <a:pt x="22" y="7"/>
                    <a:pt x="22" y="7"/>
                    <a:pt x="22" y="7"/>
                  </a:cubicBezTo>
                  <a:cubicBezTo>
                    <a:pt x="22" y="7"/>
                    <a:pt x="22" y="7"/>
                    <a:pt x="22" y="7"/>
                  </a:cubicBezTo>
                  <a:moveTo>
                    <a:pt x="26" y="6"/>
                  </a:moveTo>
                  <a:cubicBezTo>
                    <a:pt x="26" y="6"/>
                    <a:pt x="25" y="6"/>
                    <a:pt x="25" y="6"/>
                  </a:cubicBezTo>
                  <a:cubicBezTo>
                    <a:pt x="25" y="6"/>
                    <a:pt x="26" y="6"/>
                    <a:pt x="27" y="6"/>
                  </a:cubicBezTo>
                  <a:cubicBezTo>
                    <a:pt x="27" y="6"/>
                    <a:pt x="27" y="6"/>
                    <a:pt x="26" y="6"/>
                  </a:cubicBezTo>
                  <a:cubicBezTo>
                    <a:pt x="26" y="6"/>
                    <a:pt x="26" y="6"/>
                    <a:pt x="26" y="6"/>
                  </a:cubicBezTo>
                  <a:moveTo>
                    <a:pt x="22" y="7"/>
                  </a:moveTo>
                  <a:cubicBezTo>
                    <a:pt x="21" y="7"/>
                    <a:pt x="22" y="7"/>
                    <a:pt x="21" y="7"/>
                  </a:cubicBezTo>
                  <a:cubicBezTo>
                    <a:pt x="22" y="7"/>
                    <a:pt x="22" y="7"/>
                    <a:pt x="22" y="7"/>
                  </a:cubicBezTo>
                  <a:moveTo>
                    <a:pt x="24" y="6"/>
                  </a:moveTo>
                  <a:cubicBezTo>
                    <a:pt x="25" y="6"/>
                    <a:pt x="24" y="6"/>
                    <a:pt x="25" y="6"/>
                  </a:cubicBezTo>
                  <a:cubicBezTo>
                    <a:pt x="25" y="6"/>
                    <a:pt x="25" y="6"/>
                    <a:pt x="26" y="6"/>
                  </a:cubicBezTo>
                  <a:cubicBezTo>
                    <a:pt x="25" y="6"/>
                    <a:pt x="25" y="6"/>
                    <a:pt x="24" y="6"/>
                  </a:cubicBezTo>
                  <a:moveTo>
                    <a:pt x="25" y="6"/>
                  </a:moveTo>
                  <a:cubicBezTo>
                    <a:pt x="24" y="6"/>
                    <a:pt x="24" y="6"/>
                    <a:pt x="24" y="6"/>
                  </a:cubicBezTo>
                  <a:cubicBezTo>
                    <a:pt x="23" y="7"/>
                    <a:pt x="24" y="6"/>
                    <a:pt x="24" y="6"/>
                  </a:cubicBezTo>
                  <a:cubicBezTo>
                    <a:pt x="24" y="6"/>
                    <a:pt x="25" y="6"/>
                    <a:pt x="25" y="6"/>
                  </a:cubicBezTo>
                  <a:cubicBezTo>
                    <a:pt x="25" y="6"/>
                    <a:pt x="24" y="6"/>
                    <a:pt x="24" y="6"/>
                  </a:cubicBezTo>
                  <a:cubicBezTo>
                    <a:pt x="24" y="6"/>
                    <a:pt x="24" y="6"/>
                    <a:pt x="24" y="6"/>
                  </a:cubicBezTo>
                  <a:cubicBezTo>
                    <a:pt x="25" y="6"/>
                    <a:pt x="25" y="6"/>
                    <a:pt x="25" y="6"/>
                  </a:cubicBezTo>
                  <a:cubicBezTo>
                    <a:pt x="25" y="6"/>
                    <a:pt x="25" y="6"/>
                    <a:pt x="26" y="6"/>
                  </a:cubicBezTo>
                  <a:cubicBezTo>
                    <a:pt x="26" y="6"/>
                    <a:pt x="26" y="6"/>
                    <a:pt x="26" y="6"/>
                  </a:cubicBezTo>
                  <a:cubicBezTo>
                    <a:pt x="26" y="6"/>
                    <a:pt x="26" y="6"/>
                    <a:pt x="26" y="6"/>
                  </a:cubicBezTo>
                  <a:cubicBezTo>
                    <a:pt x="25" y="6"/>
                    <a:pt x="25" y="6"/>
                    <a:pt x="25" y="6"/>
                  </a:cubicBezTo>
                  <a:cubicBezTo>
                    <a:pt x="25" y="6"/>
                    <a:pt x="26" y="6"/>
                    <a:pt x="26" y="6"/>
                  </a:cubicBezTo>
                  <a:cubicBezTo>
                    <a:pt x="26" y="6"/>
                    <a:pt x="26" y="6"/>
                    <a:pt x="26" y="6"/>
                  </a:cubicBezTo>
                  <a:cubicBezTo>
                    <a:pt x="26" y="6"/>
                    <a:pt x="25" y="6"/>
                    <a:pt x="25" y="6"/>
                  </a:cubicBezTo>
                  <a:cubicBezTo>
                    <a:pt x="25" y="6"/>
                    <a:pt x="25" y="6"/>
                    <a:pt x="25" y="6"/>
                  </a:cubicBezTo>
                  <a:moveTo>
                    <a:pt x="21" y="7"/>
                  </a:moveTo>
                  <a:cubicBezTo>
                    <a:pt x="21" y="7"/>
                    <a:pt x="21" y="7"/>
                    <a:pt x="21" y="7"/>
                  </a:cubicBezTo>
                  <a:cubicBezTo>
                    <a:pt x="21" y="7"/>
                    <a:pt x="21" y="7"/>
                    <a:pt x="21" y="7"/>
                  </a:cubicBezTo>
                  <a:cubicBezTo>
                    <a:pt x="21" y="7"/>
                    <a:pt x="21" y="7"/>
                    <a:pt x="21" y="7"/>
                  </a:cubicBezTo>
                  <a:cubicBezTo>
                    <a:pt x="21" y="7"/>
                    <a:pt x="21" y="7"/>
                    <a:pt x="21" y="7"/>
                  </a:cubicBezTo>
                  <a:cubicBezTo>
                    <a:pt x="22" y="7"/>
                    <a:pt x="22" y="7"/>
                    <a:pt x="22" y="7"/>
                  </a:cubicBezTo>
                  <a:cubicBezTo>
                    <a:pt x="22" y="7"/>
                    <a:pt x="22" y="7"/>
                    <a:pt x="22" y="7"/>
                  </a:cubicBezTo>
                  <a:cubicBezTo>
                    <a:pt x="22" y="7"/>
                    <a:pt x="23" y="7"/>
                    <a:pt x="23" y="7"/>
                  </a:cubicBezTo>
                  <a:cubicBezTo>
                    <a:pt x="22" y="7"/>
                    <a:pt x="22" y="7"/>
                    <a:pt x="22" y="7"/>
                  </a:cubicBezTo>
                  <a:cubicBezTo>
                    <a:pt x="22" y="7"/>
                    <a:pt x="21" y="7"/>
                    <a:pt x="22" y="7"/>
                  </a:cubicBezTo>
                  <a:cubicBezTo>
                    <a:pt x="22" y="7"/>
                    <a:pt x="22" y="7"/>
                    <a:pt x="21" y="7"/>
                  </a:cubicBezTo>
                  <a:moveTo>
                    <a:pt x="27" y="6"/>
                  </a:moveTo>
                  <a:cubicBezTo>
                    <a:pt x="26" y="6"/>
                    <a:pt x="26" y="6"/>
                    <a:pt x="26" y="6"/>
                  </a:cubicBezTo>
                  <a:cubicBezTo>
                    <a:pt x="27" y="6"/>
                    <a:pt x="26" y="6"/>
                    <a:pt x="27" y="6"/>
                  </a:cubicBezTo>
                  <a:moveTo>
                    <a:pt x="34" y="5"/>
                  </a:moveTo>
                  <a:cubicBezTo>
                    <a:pt x="34" y="5"/>
                    <a:pt x="34" y="5"/>
                    <a:pt x="34" y="5"/>
                  </a:cubicBezTo>
                  <a:cubicBezTo>
                    <a:pt x="34" y="5"/>
                    <a:pt x="34" y="5"/>
                    <a:pt x="34" y="5"/>
                  </a:cubicBezTo>
                  <a:cubicBezTo>
                    <a:pt x="34" y="5"/>
                    <a:pt x="34" y="5"/>
                    <a:pt x="34" y="5"/>
                  </a:cubicBezTo>
                  <a:cubicBezTo>
                    <a:pt x="34" y="5"/>
                    <a:pt x="34" y="5"/>
                    <a:pt x="34" y="5"/>
                  </a:cubicBezTo>
                  <a:cubicBezTo>
                    <a:pt x="34" y="5"/>
                    <a:pt x="34" y="5"/>
                    <a:pt x="34" y="5"/>
                  </a:cubicBezTo>
                  <a:cubicBezTo>
                    <a:pt x="35" y="5"/>
                    <a:pt x="34" y="5"/>
                    <a:pt x="34" y="5"/>
                  </a:cubicBezTo>
                  <a:cubicBezTo>
                    <a:pt x="34" y="5"/>
                    <a:pt x="34" y="5"/>
                    <a:pt x="34" y="5"/>
                  </a:cubicBezTo>
                  <a:moveTo>
                    <a:pt x="28" y="6"/>
                  </a:moveTo>
                  <a:cubicBezTo>
                    <a:pt x="29" y="6"/>
                    <a:pt x="29" y="6"/>
                    <a:pt x="30" y="5"/>
                  </a:cubicBezTo>
                  <a:cubicBezTo>
                    <a:pt x="30" y="5"/>
                    <a:pt x="30" y="5"/>
                    <a:pt x="29" y="6"/>
                  </a:cubicBezTo>
                  <a:cubicBezTo>
                    <a:pt x="29" y="6"/>
                    <a:pt x="29" y="6"/>
                    <a:pt x="28" y="6"/>
                  </a:cubicBezTo>
                  <a:moveTo>
                    <a:pt x="29" y="6"/>
                  </a:moveTo>
                  <a:cubicBezTo>
                    <a:pt x="29" y="6"/>
                    <a:pt x="30" y="5"/>
                    <a:pt x="31" y="5"/>
                  </a:cubicBezTo>
                  <a:cubicBezTo>
                    <a:pt x="30" y="5"/>
                    <a:pt x="30" y="5"/>
                    <a:pt x="29" y="6"/>
                  </a:cubicBezTo>
                  <a:close/>
                  <a:moveTo>
                    <a:pt x="34" y="5"/>
                  </a:moveTo>
                  <a:cubicBezTo>
                    <a:pt x="34" y="5"/>
                    <a:pt x="34" y="5"/>
                    <a:pt x="34" y="5"/>
                  </a:cubicBezTo>
                  <a:cubicBezTo>
                    <a:pt x="34" y="5"/>
                    <a:pt x="34" y="5"/>
                    <a:pt x="34" y="5"/>
                  </a:cubicBezTo>
                  <a:moveTo>
                    <a:pt x="19" y="7"/>
                  </a:moveTo>
                  <a:cubicBezTo>
                    <a:pt x="19" y="7"/>
                    <a:pt x="19" y="7"/>
                    <a:pt x="19" y="7"/>
                  </a:cubicBezTo>
                  <a:cubicBezTo>
                    <a:pt x="21" y="7"/>
                    <a:pt x="19" y="7"/>
                    <a:pt x="21" y="7"/>
                  </a:cubicBezTo>
                  <a:cubicBezTo>
                    <a:pt x="20" y="7"/>
                    <a:pt x="20" y="7"/>
                    <a:pt x="19" y="7"/>
                  </a:cubicBezTo>
                  <a:moveTo>
                    <a:pt x="19" y="7"/>
                  </a:moveTo>
                  <a:cubicBezTo>
                    <a:pt x="18" y="7"/>
                    <a:pt x="19" y="7"/>
                    <a:pt x="19" y="7"/>
                  </a:cubicBezTo>
                  <a:cubicBezTo>
                    <a:pt x="19" y="7"/>
                    <a:pt x="19" y="7"/>
                    <a:pt x="19" y="7"/>
                  </a:cubicBezTo>
                  <a:cubicBezTo>
                    <a:pt x="19" y="7"/>
                    <a:pt x="19" y="7"/>
                    <a:pt x="19" y="7"/>
                  </a:cubicBezTo>
                  <a:cubicBezTo>
                    <a:pt x="19" y="7"/>
                    <a:pt x="20" y="7"/>
                    <a:pt x="20" y="7"/>
                  </a:cubicBezTo>
                  <a:cubicBezTo>
                    <a:pt x="20" y="7"/>
                    <a:pt x="19" y="7"/>
                    <a:pt x="19" y="7"/>
                  </a:cubicBezTo>
                  <a:cubicBezTo>
                    <a:pt x="19" y="7"/>
                    <a:pt x="20" y="7"/>
                    <a:pt x="19" y="7"/>
                  </a:cubicBezTo>
                  <a:cubicBezTo>
                    <a:pt x="19" y="7"/>
                    <a:pt x="19" y="7"/>
                    <a:pt x="19" y="7"/>
                  </a:cubicBezTo>
                  <a:moveTo>
                    <a:pt x="32" y="5"/>
                  </a:moveTo>
                  <a:cubicBezTo>
                    <a:pt x="33" y="5"/>
                    <a:pt x="33" y="5"/>
                    <a:pt x="33" y="5"/>
                  </a:cubicBezTo>
                  <a:cubicBezTo>
                    <a:pt x="32" y="5"/>
                    <a:pt x="33" y="5"/>
                    <a:pt x="32" y="5"/>
                  </a:cubicBezTo>
                  <a:moveTo>
                    <a:pt x="28" y="6"/>
                  </a:moveTo>
                  <a:cubicBezTo>
                    <a:pt x="29" y="6"/>
                    <a:pt x="29" y="6"/>
                    <a:pt x="29" y="6"/>
                  </a:cubicBezTo>
                  <a:cubicBezTo>
                    <a:pt x="31" y="5"/>
                    <a:pt x="30" y="5"/>
                    <a:pt x="30" y="5"/>
                  </a:cubicBezTo>
                  <a:cubicBezTo>
                    <a:pt x="30" y="5"/>
                    <a:pt x="31" y="5"/>
                    <a:pt x="31" y="5"/>
                  </a:cubicBezTo>
                  <a:cubicBezTo>
                    <a:pt x="31" y="5"/>
                    <a:pt x="31" y="5"/>
                    <a:pt x="31" y="5"/>
                  </a:cubicBezTo>
                  <a:cubicBezTo>
                    <a:pt x="31" y="5"/>
                    <a:pt x="31" y="5"/>
                    <a:pt x="30" y="5"/>
                  </a:cubicBezTo>
                  <a:cubicBezTo>
                    <a:pt x="30" y="5"/>
                    <a:pt x="31" y="5"/>
                    <a:pt x="30" y="5"/>
                  </a:cubicBezTo>
                  <a:cubicBezTo>
                    <a:pt x="30" y="5"/>
                    <a:pt x="29" y="6"/>
                    <a:pt x="29" y="6"/>
                  </a:cubicBezTo>
                  <a:cubicBezTo>
                    <a:pt x="29" y="6"/>
                    <a:pt x="29" y="6"/>
                    <a:pt x="30" y="5"/>
                  </a:cubicBezTo>
                  <a:cubicBezTo>
                    <a:pt x="29" y="6"/>
                    <a:pt x="31" y="5"/>
                    <a:pt x="28" y="6"/>
                  </a:cubicBezTo>
                  <a:moveTo>
                    <a:pt x="21" y="7"/>
                  </a:moveTo>
                  <a:cubicBezTo>
                    <a:pt x="21" y="7"/>
                    <a:pt x="21" y="7"/>
                    <a:pt x="21" y="7"/>
                  </a:cubicBezTo>
                  <a:cubicBezTo>
                    <a:pt x="21" y="7"/>
                    <a:pt x="21" y="7"/>
                    <a:pt x="21" y="7"/>
                  </a:cubicBezTo>
                  <a:cubicBezTo>
                    <a:pt x="21" y="7"/>
                    <a:pt x="22" y="7"/>
                    <a:pt x="21" y="7"/>
                  </a:cubicBezTo>
                  <a:moveTo>
                    <a:pt x="43" y="3"/>
                  </a:moveTo>
                  <a:cubicBezTo>
                    <a:pt x="43" y="3"/>
                    <a:pt x="43" y="3"/>
                    <a:pt x="43" y="3"/>
                  </a:cubicBezTo>
                  <a:cubicBezTo>
                    <a:pt x="43" y="3"/>
                    <a:pt x="43" y="3"/>
                    <a:pt x="43" y="3"/>
                  </a:cubicBezTo>
                  <a:moveTo>
                    <a:pt x="44" y="3"/>
                  </a:moveTo>
                  <a:cubicBezTo>
                    <a:pt x="44" y="3"/>
                    <a:pt x="44" y="3"/>
                    <a:pt x="44" y="3"/>
                  </a:cubicBezTo>
                  <a:cubicBezTo>
                    <a:pt x="44" y="3"/>
                    <a:pt x="44" y="3"/>
                    <a:pt x="44" y="3"/>
                  </a:cubicBezTo>
                  <a:moveTo>
                    <a:pt x="43" y="3"/>
                  </a:moveTo>
                  <a:cubicBezTo>
                    <a:pt x="43" y="3"/>
                    <a:pt x="43" y="3"/>
                    <a:pt x="43" y="3"/>
                  </a:cubicBezTo>
                  <a:cubicBezTo>
                    <a:pt x="43" y="3"/>
                    <a:pt x="43" y="3"/>
                    <a:pt x="43" y="3"/>
                  </a:cubicBezTo>
                  <a:moveTo>
                    <a:pt x="46" y="3"/>
                  </a:moveTo>
                  <a:cubicBezTo>
                    <a:pt x="46" y="3"/>
                    <a:pt x="46" y="3"/>
                    <a:pt x="46" y="3"/>
                  </a:cubicBezTo>
                  <a:cubicBezTo>
                    <a:pt x="46" y="3"/>
                    <a:pt x="46" y="3"/>
                    <a:pt x="46" y="3"/>
                  </a:cubicBezTo>
                  <a:moveTo>
                    <a:pt x="42" y="3"/>
                  </a:moveTo>
                  <a:cubicBezTo>
                    <a:pt x="42" y="3"/>
                    <a:pt x="42" y="3"/>
                    <a:pt x="42" y="3"/>
                  </a:cubicBezTo>
                  <a:cubicBezTo>
                    <a:pt x="42" y="3"/>
                    <a:pt x="42" y="3"/>
                    <a:pt x="42" y="3"/>
                  </a:cubicBezTo>
                  <a:moveTo>
                    <a:pt x="48" y="2"/>
                  </a:moveTo>
                  <a:cubicBezTo>
                    <a:pt x="48" y="2"/>
                    <a:pt x="49" y="2"/>
                    <a:pt x="49" y="2"/>
                  </a:cubicBezTo>
                  <a:cubicBezTo>
                    <a:pt x="50" y="2"/>
                    <a:pt x="49" y="2"/>
                    <a:pt x="50" y="2"/>
                  </a:cubicBezTo>
                  <a:cubicBezTo>
                    <a:pt x="49" y="2"/>
                    <a:pt x="50" y="2"/>
                    <a:pt x="49" y="2"/>
                  </a:cubicBezTo>
                  <a:cubicBezTo>
                    <a:pt x="49" y="2"/>
                    <a:pt x="49" y="2"/>
                    <a:pt x="49" y="2"/>
                  </a:cubicBezTo>
                  <a:cubicBezTo>
                    <a:pt x="49" y="2"/>
                    <a:pt x="49" y="2"/>
                    <a:pt x="49" y="2"/>
                  </a:cubicBezTo>
                  <a:cubicBezTo>
                    <a:pt x="49" y="2"/>
                    <a:pt x="49" y="2"/>
                    <a:pt x="50" y="2"/>
                  </a:cubicBezTo>
                  <a:cubicBezTo>
                    <a:pt x="49" y="2"/>
                    <a:pt x="50" y="2"/>
                    <a:pt x="49" y="2"/>
                  </a:cubicBezTo>
                  <a:cubicBezTo>
                    <a:pt x="49" y="2"/>
                    <a:pt x="50" y="2"/>
                    <a:pt x="50" y="2"/>
                  </a:cubicBezTo>
                  <a:cubicBezTo>
                    <a:pt x="49" y="2"/>
                    <a:pt x="49" y="2"/>
                    <a:pt x="49" y="2"/>
                  </a:cubicBezTo>
                  <a:cubicBezTo>
                    <a:pt x="49" y="2"/>
                    <a:pt x="49" y="2"/>
                    <a:pt x="48" y="2"/>
                  </a:cubicBezTo>
                  <a:cubicBezTo>
                    <a:pt x="49" y="2"/>
                    <a:pt x="49" y="2"/>
                    <a:pt x="49" y="2"/>
                  </a:cubicBezTo>
                  <a:cubicBezTo>
                    <a:pt x="49" y="2"/>
                    <a:pt x="49" y="2"/>
                    <a:pt x="48" y="2"/>
                  </a:cubicBezTo>
                  <a:moveTo>
                    <a:pt x="42" y="3"/>
                  </a:moveTo>
                  <a:cubicBezTo>
                    <a:pt x="43" y="3"/>
                    <a:pt x="43" y="3"/>
                    <a:pt x="43" y="3"/>
                  </a:cubicBezTo>
                  <a:cubicBezTo>
                    <a:pt x="42" y="3"/>
                    <a:pt x="43" y="3"/>
                    <a:pt x="42" y="3"/>
                  </a:cubicBezTo>
                  <a:moveTo>
                    <a:pt x="46" y="3"/>
                  </a:moveTo>
                  <a:cubicBezTo>
                    <a:pt x="45" y="3"/>
                    <a:pt x="45" y="3"/>
                    <a:pt x="45" y="3"/>
                  </a:cubicBezTo>
                  <a:cubicBezTo>
                    <a:pt x="45" y="3"/>
                    <a:pt x="46" y="3"/>
                    <a:pt x="46" y="3"/>
                  </a:cubicBezTo>
                  <a:cubicBezTo>
                    <a:pt x="46" y="3"/>
                    <a:pt x="46" y="3"/>
                    <a:pt x="46" y="3"/>
                  </a:cubicBezTo>
                  <a:cubicBezTo>
                    <a:pt x="45" y="3"/>
                    <a:pt x="45" y="3"/>
                    <a:pt x="44" y="3"/>
                  </a:cubicBezTo>
                  <a:cubicBezTo>
                    <a:pt x="45" y="3"/>
                    <a:pt x="44" y="3"/>
                    <a:pt x="45" y="3"/>
                  </a:cubicBezTo>
                  <a:cubicBezTo>
                    <a:pt x="45" y="3"/>
                    <a:pt x="45" y="3"/>
                    <a:pt x="44" y="3"/>
                  </a:cubicBezTo>
                  <a:cubicBezTo>
                    <a:pt x="46" y="3"/>
                    <a:pt x="45" y="3"/>
                    <a:pt x="45" y="3"/>
                  </a:cubicBezTo>
                  <a:cubicBezTo>
                    <a:pt x="47" y="3"/>
                    <a:pt x="47" y="3"/>
                    <a:pt x="47" y="3"/>
                  </a:cubicBezTo>
                  <a:cubicBezTo>
                    <a:pt x="46" y="3"/>
                    <a:pt x="46" y="3"/>
                    <a:pt x="46" y="3"/>
                  </a:cubicBezTo>
                  <a:moveTo>
                    <a:pt x="47" y="3"/>
                  </a:moveTo>
                  <a:cubicBezTo>
                    <a:pt x="47" y="3"/>
                    <a:pt x="47" y="3"/>
                    <a:pt x="47" y="3"/>
                  </a:cubicBezTo>
                  <a:cubicBezTo>
                    <a:pt x="47" y="3"/>
                    <a:pt x="47" y="3"/>
                    <a:pt x="47" y="3"/>
                  </a:cubicBezTo>
                  <a:moveTo>
                    <a:pt x="51" y="2"/>
                  </a:moveTo>
                  <a:cubicBezTo>
                    <a:pt x="51" y="2"/>
                    <a:pt x="51" y="2"/>
                    <a:pt x="51" y="2"/>
                  </a:cubicBezTo>
                  <a:cubicBezTo>
                    <a:pt x="51" y="2"/>
                    <a:pt x="51" y="2"/>
                    <a:pt x="51" y="2"/>
                  </a:cubicBezTo>
                  <a:moveTo>
                    <a:pt x="47" y="3"/>
                  </a:moveTo>
                  <a:cubicBezTo>
                    <a:pt x="47" y="3"/>
                    <a:pt x="47" y="3"/>
                    <a:pt x="48" y="3"/>
                  </a:cubicBezTo>
                  <a:cubicBezTo>
                    <a:pt x="47" y="3"/>
                    <a:pt x="47" y="3"/>
                    <a:pt x="47" y="3"/>
                  </a:cubicBezTo>
                  <a:moveTo>
                    <a:pt x="46" y="3"/>
                  </a:moveTo>
                  <a:cubicBezTo>
                    <a:pt x="46" y="3"/>
                    <a:pt x="47" y="3"/>
                    <a:pt x="47" y="3"/>
                  </a:cubicBezTo>
                  <a:cubicBezTo>
                    <a:pt x="47" y="3"/>
                    <a:pt x="47" y="3"/>
                    <a:pt x="47" y="3"/>
                  </a:cubicBezTo>
                  <a:cubicBezTo>
                    <a:pt x="47" y="3"/>
                    <a:pt x="47" y="3"/>
                    <a:pt x="46" y="3"/>
                  </a:cubicBezTo>
                  <a:moveTo>
                    <a:pt x="42" y="3"/>
                  </a:moveTo>
                  <a:cubicBezTo>
                    <a:pt x="42" y="3"/>
                    <a:pt x="42" y="3"/>
                    <a:pt x="43" y="3"/>
                  </a:cubicBezTo>
                  <a:cubicBezTo>
                    <a:pt x="43" y="3"/>
                    <a:pt x="43" y="3"/>
                    <a:pt x="43" y="3"/>
                  </a:cubicBezTo>
                  <a:cubicBezTo>
                    <a:pt x="43" y="3"/>
                    <a:pt x="43" y="3"/>
                    <a:pt x="43" y="3"/>
                  </a:cubicBezTo>
                  <a:cubicBezTo>
                    <a:pt x="42" y="3"/>
                    <a:pt x="42" y="3"/>
                    <a:pt x="42" y="3"/>
                  </a:cubicBezTo>
                  <a:moveTo>
                    <a:pt x="47" y="3"/>
                  </a:moveTo>
                  <a:cubicBezTo>
                    <a:pt x="47" y="3"/>
                    <a:pt x="46" y="3"/>
                    <a:pt x="45" y="3"/>
                  </a:cubicBezTo>
                  <a:cubicBezTo>
                    <a:pt x="45" y="3"/>
                    <a:pt x="46" y="3"/>
                    <a:pt x="47" y="3"/>
                  </a:cubicBezTo>
                  <a:moveTo>
                    <a:pt x="50" y="2"/>
                  </a:moveTo>
                  <a:cubicBezTo>
                    <a:pt x="50" y="2"/>
                    <a:pt x="50" y="2"/>
                    <a:pt x="49" y="2"/>
                  </a:cubicBezTo>
                  <a:cubicBezTo>
                    <a:pt x="49" y="2"/>
                    <a:pt x="50" y="2"/>
                    <a:pt x="50" y="2"/>
                  </a:cubicBezTo>
                  <a:moveTo>
                    <a:pt x="50" y="2"/>
                  </a:moveTo>
                  <a:cubicBezTo>
                    <a:pt x="51" y="2"/>
                    <a:pt x="50" y="2"/>
                    <a:pt x="50" y="2"/>
                  </a:cubicBezTo>
                  <a:cubicBezTo>
                    <a:pt x="50" y="2"/>
                    <a:pt x="50" y="2"/>
                    <a:pt x="50" y="2"/>
                  </a:cubicBezTo>
                  <a:cubicBezTo>
                    <a:pt x="50" y="2"/>
                    <a:pt x="50" y="2"/>
                    <a:pt x="50" y="2"/>
                  </a:cubicBezTo>
                  <a:cubicBezTo>
                    <a:pt x="49" y="2"/>
                    <a:pt x="50" y="2"/>
                    <a:pt x="50" y="2"/>
                  </a:cubicBezTo>
                  <a:cubicBezTo>
                    <a:pt x="49" y="2"/>
                    <a:pt x="49" y="2"/>
                    <a:pt x="48" y="2"/>
                  </a:cubicBezTo>
                  <a:cubicBezTo>
                    <a:pt x="47" y="3"/>
                    <a:pt x="49" y="2"/>
                    <a:pt x="49" y="2"/>
                  </a:cubicBezTo>
                  <a:cubicBezTo>
                    <a:pt x="48" y="2"/>
                    <a:pt x="48" y="3"/>
                    <a:pt x="47" y="3"/>
                  </a:cubicBezTo>
                  <a:cubicBezTo>
                    <a:pt x="48" y="2"/>
                    <a:pt x="48" y="3"/>
                    <a:pt x="48" y="2"/>
                  </a:cubicBezTo>
                  <a:cubicBezTo>
                    <a:pt x="48" y="2"/>
                    <a:pt x="48" y="2"/>
                    <a:pt x="48" y="2"/>
                  </a:cubicBezTo>
                  <a:cubicBezTo>
                    <a:pt x="48" y="2"/>
                    <a:pt x="48" y="2"/>
                    <a:pt x="48" y="2"/>
                  </a:cubicBezTo>
                  <a:cubicBezTo>
                    <a:pt x="48" y="2"/>
                    <a:pt x="49" y="2"/>
                    <a:pt x="49" y="2"/>
                  </a:cubicBezTo>
                  <a:cubicBezTo>
                    <a:pt x="49" y="2"/>
                    <a:pt x="48" y="2"/>
                    <a:pt x="48" y="2"/>
                  </a:cubicBezTo>
                  <a:cubicBezTo>
                    <a:pt x="48" y="2"/>
                    <a:pt x="48" y="2"/>
                    <a:pt x="48" y="2"/>
                  </a:cubicBezTo>
                  <a:cubicBezTo>
                    <a:pt x="48" y="2"/>
                    <a:pt x="48" y="2"/>
                    <a:pt x="48" y="2"/>
                  </a:cubicBezTo>
                  <a:cubicBezTo>
                    <a:pt x="49" y="2"/>
                    <a:pt x="49" y="2"/>
                    <a:pt x="49" y="2"/>
                  </a:cubicBezTo>
                  <a:cubicBezTo>
                    <a:pt x="49" y="2"/>
                    <a:pt x="50" y="2"/>
                    <a:pt x="50" y="2"/>
                  </a:cubicBezTo>
                  <a:moveTo>
                    <a:pt x="49" y="2"/>
                  </a:moveTo>
                  <a:cubicBezTo>
                    <a:pt x="49" y="2"/>
                    <a:pt x="49" y="2"/>
                    <a:pt x="50" y="2"/>
                  </a:cubicBezTo>
                  <a:cubicBezTo>
                    <a:pt x="50" y="2"/>
                    <a:pt x="50" y="2"/>
                    <a:pt x="49" y="2"/>
                  </a:cubicBezTo>
                  <a:moveTo>
                    <a:pt x="42" y="3"/>
                  </a:moveTo>
                  <a:cubicBezTo>
                    <a:pt x="42" y="3"/>
                    <a:pt x="42" y="3"/>
                    <a:pt x="42" y="3"/>
                  </a:cubicBezTo>
                  <a:cubicBezTo>
                    <a:pt x="42" y="3"/>
                    <a:pt x="42" y="3"/>
                    <a:pt x="42" y="3"/>
                  </a:cubicBezTo>
                  <a:moveTo>
                    <a:pt x="44" y="3"/>
                  </a:moveTo>
                  <a:cubicBezTo>
                    <a:pt x="43" y="3"/>
                    <a:pt x="44" y="3"/>
                    <a:pt x="43" y="3"/>
                  </a:cubicBezTo>
                  <a:cubicBezTo>
                    <a:pt x="44" y="3"/>
                    <a:pt x="44" y="3"/>
                    <a:pt x="44" y="3"/>
                  </a:cubicBezTo>
                  <a:moveTo>
                    <a:pt x="41" y="4"/>
                  </a:moveTo>
                  <a:cubicBezTo>
                    <a:pt x="42" y="4"/>
                    <a:pt x="42" y="4"/>
                    <a:pt x="42" y="4"/>
                  </a:cubicBezTo>
                  <a:cubicBezTo>
                    <a:pt x="41" y="4"/>
                    <a:pt x="41" y="4"/>
                    <a:pt x="41" y="4"/>
                  </a:cubicBezTo>
                  <a:moveTo>
                    <a:pt x="42" y="4"/>
                  </a:moveTo>
                  <a:cubicBezTo>
                    <a:pt x="42" y="3"/>
                    <a:pt x="42" y="3"/>
                    <a:pt x="42" y="3"/>
                  </a:cubicBezTo>
                  <a:cubicBezTo>
                    <a:pt x="42" y="3"/>
                    <a:pt x="42" y="4"/>
                    <a:pt x="41" y="4"/>
                  </a:cubicBezTo>
                  <a:cubicBezTo>
                    <a:pt x="41" y="4"/>
                    <a:pt x="42" y="4"/>
                    <a:pt x="42" y="4"/>
                  </a:cubicBezTo>
                  <a:moveTo>
                    <a:pt x="36" y="4"/>
                  </a:moveTo>
                  <a:cubicBezTo>
                    <a:pt x="38" y="4"/>
                    <a:pt x="36" y="4"/>
                    <a:pt x="37" y="4"/>
                  </a:cubicBezTo>
                  <a:cubicBezTo>
                    <a:pt x="37" y="4"/>
                    <a:pt x="37" y="4"/>
                    <a:pt x="37" y="4"/>
                  </a:cubicBezTo>
                  <a:cubicBezTo>
                    <a:pt x="37" y="4"/>
                    <a:pt x="37" y="4"/>
                    <a:pt x="36" y="4"/>
                  </a:cubicBezTo>
                  <a:moveTo>
                    <a:pt x="37" y="4"/>
                  </a:moveTo>
                  <a:cubicBezTo>
                    <a:pt x="37" y="4"/>
                    <a:pt x="37" y="4"/>
                    <a:pt x="37" y="4"/>
                  </a:cubicBezTo>
                  <a:cubicBezTo>
                    <a:pt x="36" y="4"/>
                    <a:pt x="36" y="4"/>
                    <a:pt x="37" y="4"/>
                  </a:cubicBezTo>
                  <a:moveTo>
                    <a:pt x="40" y="4"/>
                  </a:moveTo>
                  <a:cubicBezTo>
                    <a:pt x="40" y="4"/>
                    <a:pt x="41" y="4"/>
                    <a:pt x="41" y="4"/>
                  </a:cubicBezTo>
                  <a:cubicBezTo>
                    <a:pt x="41" y="4"/>
                    <a:pt x="41" y="4"/>
                    <a:pt x="40" y="4"/>
                  </a:cubicBezTo>
                  <a:cubicBezTo>
                    <a:pt x="40" y="4"/>
                    <a:pt x="41" y="4"/>
                    <a:pt x="40" y="4"/>
                  </a:cubicBezTo>
                  <a:moveTo>
                    <a:pt x="43" y="3"/>
                  </a:moveTo>
                  <a:cubicBezTo>
                    <a:pt x="43" y="3"/>
                    <a:pt x="43" y="3"/>
                    <a:pt x="43" y="3"/>
                  </a:cubicBezTo>
                  <a:cubicBezTo>
                    <a:pt x="44" y="3"/>
                    <a:pt x="43" y="3"/>
                    <a:pt x="43" y="3"/>
                  </a:cubicBezTo>
                  <a:moveTo>
                    <a:pt x="48" y="3"/>
                  </a:moveTo>
                  <a:cubicBezTo>
                    <a:pt x="50" y="2"/>
                    <a:pt x="50" y="2"/>
                    <a:pt x="49" y="2"/>
                  </a:cubicBezTo>
                  <a:cubicBezTo>
                    <a:pt x="49" y="2"/>
                    <a:pt x="50" y="2"/>
                    <a:pt x="50" y="2"/>
                  </a:cubicBezTo>
                  <a:cubicBezTo>
                    <a:pt x="49" y="2"/>
                    <a:pt x="49" y="2"/>
                    <a:pt x="49" y="2"/>
                  </a:cubicBezTo>
                  <a:cubicBezTo>
                    <a:pt x="49" y="2"/>
                    <a:pt x="49" y="2"/>
                    <a:pt x="49" y="2"/>
                  </a:cubicBezTo>
                  <a:cubicBezTo>
                    <a:pt x="50" y="2"/>
                    <a:pt x="50" y="2"/>
                    <a:pt x="49" y="2"/>
                  </a:cubicBezTo>
                  <a:cubicBezTo>
                    <a:pt x="49" y="2"/>
                    <a:pt x="49" y="2"/>
                    <a:pt x="50" y="2"/>
                  </a:cubicBezTo>
                  <a:cubicBezTo>
                    <a:pt x="49" y="2"/>
                    <a:pt x="50" y="2"/>
                    <a:pt x="50" y="2"/>
                  </a:cubicBezTo>
                  <a:cubicBezTo>
                    <a:pt x="49" y="2"/>
                    <a:pt x="48" y="2"/>
                    <a:pt x="48" y="2"/>
                  </a:cubicBezTo>
                  <a:cubicBezTo>
                    <a:pt x="49" y="2"/>
                    <a:pt x="49" y="2"/>
                    <a:pt x="50" y="2"/>
                  </a:cubicBezTo>
                  <a:cubicBezTo>
                    <a:pt x="50" y="2"/>
                    <a:pt x="50" y="2"/>
                    <a:pt x="49" y="2"/>
                  </a:cubicBezTo>
                  <a:cubicBezTo>
                    <a:pt x="50" y="2"/>
                    <a:pt x="49" y="2"/>
                    <a:pt x="50" y="2"/>
                  </a:cubicBezTo>
                  <a:cubicBezTo>
                    <a:pt x="50" y="2"/>
                    <a:pt x="49" y="2"/>
                    <a:pt x="49" y="2"/>
                  </a:cubicBezTo>
                  <a:cubicBezTo>
                    <a:pt x="50" y="2"/>
                    <a:pt x="50" y="2"/>
                    <a:pt x="49" y="2"/>
                  </a:cubicBezTo>
                  <a:cubicBezTo>
                    <a:pt x="50" y="2"/>
                    <a:pt x="50" y="2"/>
                    <a:pt x="50" y="2"/>
                  </a:cubicBezTo>
                  <a:cubicBezTo>
                    <a:pt x="49"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8" y="2"/>
                    <a:pt x="48" y="2"/>
                  </a:cubicBezTo>
                  <a:cubicBezTo>
                    <a:pt x="48"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50"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8" y="2"/>
                    <a:pt x="48" y="3"/>
                    <a:pt x="47" y="3"/>
                  </a:cubicBezTo>
                  <a:cubicBezTo>
                    <a:pt x="47" y="3"/>
                    <a:pt x="47" y="3"/>
                    <a:pt x="47" y="3"/>
                  </a:cubicBezTo>
                  <a:cubicBezTo>
                    <a:pt x="47" y="3"/>
                    <a:pt x="48" y="3"/>
                    <a:pt x="48" y="2"/>
                  </a:cubicBezTo>
                  <a:cubicBezTo>
                    <a:pt x="48" y="2"/>
                    <a:pt x="48" y="2"/>
                    <a:pt x="48" y="2"/>
                  </a:cubicBezTo>
                  <a:cubicBezTo>
                    <a:pt x="48" y="2"/>
                    <a:pt x="49" y="2"/>
                    <a:pt x="49" y="2"/>
                  </a:cubicBezTo>
                  <a:cubicBezTo>
                    <a:pt x="49" y="2"/>
                    <a:pt x="49" y="2"/>
                    <a:pt x="49" y="2"/>
                  </a:cubicBezTo>
                  <a:cubicBezTo>
                    <a:pt x="49" y="2"/>
                    <a:pt x="49" y="2"/>
                    <a:pt x="49" y="2"/>
                  </a:cubicBezTo>
                  <a:cubicBezTo>
                    <a:pt x="49" y="2"/>
                    <a:pt x="49" y="2"/>
                    <a:pt x="49" y="2"/>
                  </a:cubicBezTo>
                  <a:cubicBezTo>
                    <a:pt x="49" y="2"/>
                    <a:pt x="48" y="2"/>
                    <a:pt x="49" y="2"/>
                  </a:cubicBezTo>
                  <a:cubicBezTo>
                    <a:pt x="49" y="2"/>
                    <a:pt x="48" y="2"/>
                    <a:pt x="48" y="2"/>
                  </a:cubicBezTo>
                  <a:cubicBezTo>
                    <a:pt x="49" y="2"/>
                    <a:pt x="49" y="2"/>
                    <a:pt x="49" y="2"/>
                  </a:cubicBezTo>
                  <a:cubicBezTo>
                    <a:pt x="49" y="2"/>
                    <a:pt x="49" y="2"/>
                    <a:pt x="49" y="2"/>
                  </a:cubicBezTo>
                  <a:cubicBezTo>
                    <a:pt x="49" y="2"/>
                    <a:pt x="50" y="2"/>
                    <a:pt x="50" y="2"/>
                  </a:cubicBezTo>
                  <a:cubicBezTo>
                    <a:pt x="51" y="2"/>
                    <a:pt x="51" y="2"/>
                    <a:pt x="51" y="2"/>
                  </a:cubicBezTo>
                  <a:cubicBezTo>
                    <a:pt x="51" y="2"/>
                    <a:pt x="51" y="2"/>
                    <a:pt x="51" y="2"/>
                  </a:cubicBezTo>
                  <a:cubicBezTo>
                    <a:pt x="52" y="2"/>
                    <a:pt x="51" y="2"/>
                    <a:pt x="51" y="2"/>
                  </a:cubicBezTo>
                  <a:cubicBezTo>
                    <a:pt x="51" y="2"/>
                    <a:pt x="51" y="2"/>
                    <a:pt x="51" y="2"/>
                  </a:cubicBezTo>
                  <a:cubicBezTo>
                    <a:pt x="41" y="4"/>
                    <a:pt x="16" y="8"/>
                    <a:pt x="15" y="8"/>
                  </a:cubicBezTo>
                  <a:cubicBezTo>
                    <a:pt x="15" y="8"/>
                    <a:pt x="15" y="8"/>
                    <a:pt x="16" y="8"/>
                  </a:cubicBezTo>
                  <a:cubicBezTo>
                    <a:pt x="16" y="8"/>
                    <a:pt x="15" y="8"/>
                    <a:pt x="16" y="8"/>
                  </a:cubicBezTo>
                  <a:cubicBezTo>
                    <a:pt x="17" y="8"/>
                    <a:pt x="16" y="8"/>
                    <a:pt x="16" y="8"/>
                  </a:cubicBezTo>
                  <a:cubicBezTo>
                    <a:pt x="17" y="8"/>
                    <a:pt x="17" y="8"/>
                    <a:pt x="17" y="8"/>
                  </a:cubicBezTo>
                  <a:cubicBezTo>
                    <a:pt x="17" y="8"/>
                    <a:pt x="16" y="8"/>
                    <a:pt x="16" y="8"/>
                  </a:cubicBezTo>
                  <a:cubicBezTo>
                    <a:pt x="17" y="8"/>
                    <a:pt x="17" y="8"/>
                    <a:pt x="16" y="8"/>
                  </a:cubicBezTo>
                  <a:cubicBezTo>
                    <a:pt x="16" y="8"/>
                    <a:pt x="16" y="8"/>
                    <a:pt x="17" y="8"/>
                  </a:cubicBezTo>
                  <a:cubicBezTo>
                    <a:pt x="16" y="8"/>
                    <a:pt x="16" y="8"/>
                    <a:pt x="17" y="8"/>
                  </a:cubicBezTo>
                  <a:cubicBezTo>
                    <a:pt x="15" y="8"/>
                    <a:pt x="17" y="8"/>
                    <a:pt x="17" y="8"/>
                  </a:cubicBezTo>
                  <a:cubicBezTo>
                    <a:pt x="17" y="8"/>
                    <a:pt x="16" y="8"/>
                    <a:pt x="16" y="8"/>
                  </a:cubicBezTo>
                  <a:cubicBezTo>
                    <a:pt x="16" y="8"/>
                    <a:pt x="16" y="8"/>
                    <a:pt x="16" y="8"/>
                  </a:cubicBezTo>
                  <a:cubicBezTo>
                    <a:pt x="16" y="8"/>
                    <a:pt x="17"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5" y="8"/>
                    <a:pt x="15" y="8"/>
                  </a:cubicBezTo>
                  <a:cubicBezTo>
                    <a:pt x="15" y="8"/>
                    <a:pt x="15" y="8"/>
                    <a:pt x="15" y="8"/>
                  </a:cubicBezTo>
                  <a:cubicBezTo>
                    <a:pt x="16" y="8"/>
                    <a:pt x="17" y="8"/>
                    <a:pt x="17" y="8"/>
                  </a:cubicBezTo>
                  <a:cubicBezTo>
                    <a:pt x="18" y="7"/>
                    <a:pt x="18" y="7"/>
                    <a:pt x="20" y="7"/>
                  </a:cubicBezTo>
                  <a:cubicBezTo>
                    <a:pt x="20" y="7"/>
                    <a:pt x="20" y="7"/>
                    <a:pt x="20" y="7"/>
                  </a:cubicBezTo>
                  <a:cubicBezTo>
                    <a:pt x="20" y="7"/>
                    <a:pt x="20" y="7"/>
                    <a:pt x="19" y="7"/>
                  </a:cubicBezTo>
                  <a:cubicBezTo>
                    <a:pt x="19" y="7"/>
                    <a:pt x="20" y="7"/>
                    <a:pt x="20" y="7"/>
                  </a:cubicBezTo>
                  <a:cubicBezTo>
                    <a:pt x="20" y="7"/>
                    <a:pt x="20" y="7"/>
                    <a:pt x="19" y="7"/>
                  </a:cubicBezTo>
                  <a:cubicBezTo>
                    <a:pt x="20" y="7"/>
                    <a:pt x="20" y="7"/>
                    <a:pt x="21" y="7"/>
                  </a:cubicBezTo>
                  <a:cubicBezTo>
                    <a:pt x="21" y="7"/>
                    <a:pt x="21" y="7"/>
                    <a:pt x="20" y="7"/>
                  </a:cubicBezTo>
                  <a:cubicBezTo>
                    <a:pt x="21" y="7"/>
                    <a:pt x="21" y="7"/>
                    <a:pt x="21" y="7"/>
                  </a:cubicBezTo>
                  <a:cubicBezTo>
                    <a:pt x="21" y="7"/>
                    <a:pt x="21" y="7"/>
                    <a:pt x="22" y="7"/>
                  </a:cubicBezTo>
                  <a:cubicBezTo>
                    <a:pt x="22" y="7"/>
                    <a:pt x="21" y="7"/>
                    <a:pt x="21" y="7"/>
                  </a:cubicBezTo>
                  <a:cubicBezTo>
                    <a:pt x="21" y="7"/>
                    <a:pt x="21" y="7"/>
                    <a:pt x="22" y="7"/>
                  </a:cubicBezTo>
                  <a:cubicBezTo>
                    <a:pt x="22" y="7"/>
                    <a:pt x="22" y="7"/>
                    <a:pt x="21" y="7"/>
                  </a:cubicBezTo>
                  <a:cubicBezTo>
                    <a:pt x="21" y="7"/>
                    <a:pt x="21" y="7"/>
                    <a:pt x="20" y="7"/>
                  </a:cubicBezTo>
                  <a:cubicBezTo>
                    <a:pt x="21" y="7"/>
                    <a:pt x="21" y="7"/>
                    <a:pt x="22" y="7"/>
                  </a:cubicBezTo>
                  <a:cubicBezTo>
                    <a:pt x="21" y="7"/>
                    <a:pt x="21" y="7"/>
                    <a:pt x="21" y="7"/>
                  </a:cubicBezTo>
                  <a:cubicBezTo>
                    <a:pt x="20" y="7"/>
                    <a:pt x="20" y="7"/>
                    <a:pt x="19" y="7"/>
                  </a:cubicBezTo>
                  <a:cubicBezTo>
                    <a:pt x="19" y="7"/>
                    <a:pt x="20" y="7"/>
                    <a:pt x="20" y="7"/>
                  </a:cubicBezTo>
                  <a:cubicBezTo>
                    <a:pt x="20" y="7"/>
                    <a:pt x="20" y="7"/>
                    <a:pt x="20" y="7"/>
                  </a:cubicBezTo>
                  <a:cubicBezTo>
                    <a:pt x="20" y="7"/>
                    <a:pt x="20" y="7"/>
                    <a:pt x="20" y="7"/>
                  </a:cubicBezTo>
                  <a:cubicBezTo>
                    <a:pt x="20" y="7"/>
                    <a:pt x="20" y="7"/>
                    <a:pt x="20" y="7"/>
                  </a:cubicBezTo>
                  <a:cubicBezTo>
                    <a:pt x="20" y="7"/>
                    <a:pt x="19" y="7"/>
                    <a:pt x="19" y="7"/>
                  </a:cubicBezTo>
                  <a:cubicBezTo>
                    <a:pt x="18" y="7"/>
                    <a:pt x="18" y="7"/>
                    <a:pt x="18" y="7"/>
                  </a:cubicBezTo>
                  <a:cubicBezTo>
                    <a:pt x="19" y="7"/>
                    <a:pt x="18" y="7"/>
                    <a:pt x="19" y="7"/>
                  </a:cubicBezTo>
                  <a:cubicBezTo>
                    <a:pt x="20" y="7"/>
                    <a:pt x="19" y="7"/>
                    <a:pt x="18" y="7"/>
                  </a:cubicBezTo>
                  <a:cubicBezTo>
                    <a:pt x="19" y="7"/>
                    <a:pt x="18" y="7"/>
                    <a:pt x="20" y="7"/>
                  </a:cubicBezTo>
                  <a:cubicBezTo>
                    <a:pt x="19" y="7"/>
                    <a:pt x="19" y="7"/>
                    <a:pt x="19" y="7"/>
                  </a:cubicBezTo>
                  <a:cubicBezTo>
                    <a:pt x="19" y="7"/>
                    <a:pt x="19" y="7"/>
                    <a:pt x="19" y="7"/>
                  </a:cubicBezTo>
                  <a:cubicBezTo>
                    <a:pt x="20" y="7"/>
                    <a:pt x="21" y="7"/>
                    <a:pt x="22" y="7"/>
                  </a:cubicBezTo>
                  <a:cubicBezTo>
                    <a:pt x="22" y="7"/>
                    <a:pt x="22" y="7"/>
                    <a:pt x="22" y="7"/>
                  </a:cubicBezTo>
                  <a:cubicBezTo>
                    <a:pt x="21" y="7"/>
                    <a:pt x="21" y="7"/>
                    <a:pt x="21" y="7"/>
                  </a:cubicBezTo>
                  <a:cubicBezTo>
                    <a:pt x="21" y="7"/>
                    <a:pt x="19" y="7"/>
                    <a:pt x="19" y="7"/>
                  </a:cubicBezTo>
                  <a:cubicBezTo>
                    <a:pt x="19" y="7"/>
                    <a:pt x="20" y="7"/>
                    <a:pt x="21" y="7"/>
                  </a:cubicBezTo>
                  <a:cubicBezTo>
                    <a:pt x="21" y="7"/>
                    <a:pt x="21" y="7"/>
                    <a:pt x="21" y="7"/>
                  </a:cubicBezTo>
                  <a:cubicBezTo>
                    <a:pt x="20" y="7"/>
                    <a:pt x="20" y="7"/>
                    <a:pt x="19" y="7"/>
                  </a:cubicBezTo>
                  <a:cubicBezTo>
                    <a:pt x="20" y="7"/>
                    <a:pt x="20" y="7"/>
                    <a:pt x="20" y="7"/>
                  </a:cubicBezTo>
                  <a:cubicBezTo>
                    <a:pt x="20" y="7"/>
                    <a:pt x="21" y="7"/>
                    <a:pt x="21" y="7"/>
                  </a:cubicBezTo>
                  <a:cubicBezTo>
                    <a:pt x="21" y="7"/>
                    <a:pt x="21" y="7"/>
                    <a:pt x="21" y="7"/>
                  </a:cubicBezTo>
                  <a:cubicBezTo>
                    <a:pt x="20" y="7"/>
                    <a:pt x="21" y="7"/>
                    <a:pt x="20" y="7"/>
                  </a:cubicBezTo>
                  <a:cubicBezTo>
                    <a:pt x="19" y="7"/>
                    <a:pt x="20" y="7"/>
                    <a:pt x="19" y="7"/>
                  </a:cubicBezTo>
                  <a:cubicBezTo>
                    <a:pt x="19" y="7"/>
                    <a:pt x="19" y="7"/>
                    <a:pt x="19" y="7"/>
                  </a:cubicBezTo>
                  <a:cubicBezTo>
                    <a:pt x="18" y="7"/>
                    <a:pt x="19" y="7"/>
                    <a:pt x="19" y="7"/>
                  </a:cubicBezTo>
                  <a:cubicBezTo>
                    <a:pt x="19" y="7"/>
                    <a:pt x="19" y="7"/>
                    <a:pt x="19" y="7"/>
                  </a:cubicBezTo>
                  <a:cubicBezTo>
                    <a:pt x="20" y="7"/>
                    <a:pt x="20" y="7"/>
                    <a:pt x="21" y="7"/>
                  </a:cubicBezTo>
                  <a:cubicBezTo>
                    <a:pt x="21" y="7"/>
                    <a:pt x="21" y="7"/>
                    <a:pt x="21" y="7"/>
                  </a:cubicBezTo>
                  <a:cubicBezTo>
                    <a:pt x="20" y="7"/>
                    <a:pt x="19" y="7"/>
                    <a:pt x="18" y="7"/>
                  </a:cubicBezTo>
                  <a:cubicBezTo>
                    <a:pt x="18" y="7"/>
                    <a:pt x="19" y="7"/>
                    <a:pt x="20" y="7"/>
                  </a:cubicBezTo>
                  <a:cubicBezTo>
                    <a:pt x="19" y="7"/>
                    <a:pt x="19" y="7"/>
                    <a:pt x="19" y="7"/>
                  </a:cubicBezTo>
                  <a:cubicBezTo>
                    <a:pt x="19" y="7"/>
                    <a:pt x="19" y="7"/>
                    <a:pt x="20" y="7"/>
                  </a:cubicBezTo>
                  <a:cubicBezTo>
                    <a:pt x="20" y="7"/>
                    <a:pt x="20" y="7"/>
                    <a:pt x="20" y="7"/>
                  </a:cubicBezTo>
                  <a:cubicBezTo>
                    <a:pt x="20" y="7"/>
                    <a:pt x="20" y="7"/>
                    <a:pt x="20" y="7"/>
                  </a:cubicBezTo>
                  <a:cubicBezTo>
                    <a:pt x="20" y="7"/>
                    <a:pt x="19" y="7"/>
                    <a:pt x="19" y="7"/>
                  </a:cubicBezTo>
                  <a:cubicBezTo>
                    <a:pt x="19" y="7"/>
                    <a:pt x="19" y="7"/>
                    <a:pt x="19" y="7"/>
                  </a:cubicBezTo>
                  <a:cubicBezTo>
                    <a:pt x="19" y="7"/>
                    <a:pt x="19" y="7"/>
                    <a:pt x="20" y="7"/>
                  </a:cubicBezTo>
                  <a:cubicBezTo>
                    <a:pt x="20" y="7"/>
                    <a:pt x="20" y="7"/>
                    <a:pt x="20" y="7"/>
                  </a:cubicBezTo>
                  <a:cubicBezTo>
                    <a:pt x="19" y="7"/>
                    <a:pt x="19" y="7"/>
                    <a:pt x="18" y="7"/>
                  </a:cubicBezTo>
                  <a:cubicBezTo>
                    <a:pt x="18" y="7"/>
                    <a:pt x="19" y="7"/>
                    <a:pt x="19" y="7"/>
                  </a:cubicBezTo>
                  <a:cubicBezTo>
                    <a:pt x="19" y="7"/>
                    <a:pt x="19" y="7"/>
                    <a:pt x="19" y="7"/>
                  </a:cubicBezTo>
                  <a:cubicBezTo>
                    <a:pt x="18" y="7"/>
                    <a:pt x="18" y="7"/>
                    <a:pt x="18" y="7"/>
                  </a:cubicBezTo>
                  <a:cubicBezTo>
                    <a:pt x="18" y="7"/>
                    <a:pt x="18" y="7"/>
                    <a:pt x="18" y="7"/>
                  </a:cubicBezTo>
                  <a:cubicBezTo>
                    <a:pt x="18" y="7"/>
                    <a:pt x="18" y="7"/>
                    <a:pt x="18" y="7"/>
                  </a:cubicBezTo>
                  <a:cubicBezTo>
                    <a:pt x="18" y="7"/>
                    <a:pt x="19" y="7"/>
                    <a:pt x="19" y="7"/>
                  </a:cubicBezTo>
                  <a:cubicBezTo>
                    <a:pt x="19" y="7"/>
                    <a:pt x="19" y="7"/>
                    <a:pt x="20" y="7"/>
                  </a:cubicBezTo>
                  <a:cubicBezTo>
                    <a:pt x="19" y="7"/>
                    <a:pt x="19" y="7"/>
                    <a:pt x="18" y="7"/>
                  </a:cubicBezTo>
                  <a:cubicBezTo>
                    <a:pt x="17" y="7"/>
                    <a:pt x="20" y="7"/>
                    <a:pt x="19" y="7"/>
                  </a:cubicBezTo>
                  <a:cubicBezTo>
                    <a:pt x="19" y="7"/>
                    <a:pt x="19" y="7"/>
                    <a:pt x="20" y="7"/>
                  </a:cubicBezTo>
                  <a:cubicBezTo>
                    <a:pt x="19" y="7"/>
                    <a:pt x="19" y="7"/>
                    <a:pt x="19" y="7"/>
                  </a:cubicBezTo>
                  <a:cubicBezTo>
                    <a:pt x="19" y="7"/>
                    <a:pt x="19" y="7"/>
                    <a:pt x="20" y="7"/>
                  </a:cubicBezTo>
                  <a:cubicBezTo>
                    <a:pt x="20" y="7"/>
                    <a:pt x="19" y="7"/>
                    <a:pt x="19" y="7"/>
                  </a:cubicBezTo>
                  <a:cubicBezTo>
                    <a:pt x="19" y="7"/>
                    <a:pt x="18" y="7"/>
                    <a:pt x="18" y="7"/>
                  </a:cubicBezTo>
                  <a:cubicBezTo>
                    <a:pt x="18" y="7"/>
                    <a:pt x="17" y="7"/>
                    <a:pt x="17" y="7"/>
                  </a:cubicBezTo>
                  <a:cubicBezTo>
                    <a:pt x="18" y="7"/>
                    <a:pt x="19" y="7"/>
                    <a:pt x="19" y="7"/>
                  </a:cubicBezTo>
                  <a:cubicBezTo>
                    <a:pt x="19" y="7"/>
                    <a:pt x="19" y="7"/>
                    <a:pt x="18" y="7"/>
                  </a:cubicBezTo>
                  <a:cubicBezTo>
                    <a:pt x="18" y="7"/>
                    <a:pt x="18" y="7"/>
                    <a:pt x="18" y="7"/>
                  </a:cubicBezTo>
                  <a:cubicBezTo>
                    <a:pt x="18" y="7"/>
                    <a:pt x="19" y="7"/>
                    <a:pt x="19" y="7"/>
                  </a:cubicBezTo>
                  <a:cubicBezTo>
                    <a:pt x="19" y="7"/>
                    <a:pt x="18" y="7"/>
                    <a:pt x="18" y="7"/>
                  </a:cubicBezTo>
                  <a:cubicBezTo>
                    <a:pt x="18" y="7"/>
                    <a:pt x="18" y="7"/>
                    <a:pt x="18" y="7"/>
                  </a:cubicBezTo>
                  <a:cubicBezTo>
                    <a:pt x="19" y="7"/>
                    <a:pt x="18" y="7"/>
                    <a:pt x="19" y="7"/>
                  </a:cubicBezTo>
                  <a:cubicBezTo>
                    <a:pt x="19" y="7"/>
                    <a:pt x="18" y="7"/>
                    <a:pt x="17" y="7"/>
                  </a:cubicBezTo>
                  <a:cubicBezTo>
                    <a:pt x="18" y="7"/>
                    <a:pt x="18" y="7"/>
                    <a:pt x="18" y="7"/>
                  </a:cubicBezTo>
                  <a:cubicBezTo>
                    <a:pt x="18" y="7"/>
                    <a:pt x="18" y="7"/>
                    <a:pt x="19" y="7"/>
                  </a:cubicBezTo>
                  <a:cubicBezTo>
                    <a:pt x="19" y="7"/>
                    <a:pt x="19" y="7"/>
                    <a:pt x="19" y="7"/>
                  </a:cubicBezTo>
                  <a:cubicBezTo>
                    <a:pt x="20" y="7"/>
                    <a:pt x="20" y="7"/>
                    <a:pt x="21" y="7"/>
                  </a:cubicBezTo>
                  <a:cubicBezTo>
                    <a:pt x="21" y="7"/>
                    <a:pt x="21" y="7"/>
                    <a:pt x="21" y="7"/>
                  </a:cubicBezTo>
                  <a:cubicBezTo>
                    <a:pt x="21" y="7"/>
                    <a:pt x="20" y="7"/>
                    <a:pt x="19" y="7"/>
                  </a:cubicBezTo>
                  <a:cubicBezTo>
                    <a:pt x="19" y="7"/>
                    <a:pt x="18" y="7"/>
                    <a:pt x="18" y="7"/>
                  </a:cubicBezTo>
                  <a:cubicBezTo>
                    <a:pt x="18" y="7"/>
                    <a:pt x="18" y="7"/>
                    <a:pt x="17" y="7"/>
                  </a:cubicBezTo>
                  <a:cubicBezTo>
                    <a:pt x="18" y="7"/>
                    <a:pt x="17" y="7"/>
                    <a:pt x="18" y="7"/>
                  </a:cubicBezTo>
                  <a:cubicBezTo>
                    <a:pt x="18" y="7"/>
                    <a:pt x="17" y="7"/>
                    <a:pt x="17" y="7"/>
                  </a:cubicBezTo>
                  <a:cubicBezTo>
                    <a:pt x="17" y="7"/>
                    <a:pt x="17" y="7"/>
                    <a:pt x="17" y="7"/>
                  </a:cubicBezTo>
                  <a:cubicBezTo>
                    <a:pt x="17" y="7"/>
                    <a:pt x="18" y="7"/>
                    <a:pt x="18" y="7"/>
                  </a:cubicBezTo>
                  <a:cubicBezTo>
                    <a:pt x="18" y="7"/>
                    <a:pt x="18" y="7"/>
                    <a:pt x="18" y="7"/>
                  </a:cubicBezTo>
                  <a:cubicBezTo>
                    <a:pt x="18" y="7"/>
                    <a:pt x="17" y="7"/>
                    <a:pt x="17" y="7"/>
                  </a:cubicBezTo>
                  <a:cubicBezTo>
                    <a:pt x="16" y="8"/>
                    <a:pt x="17" y="8"/>
                    <a:pt x="16" y="8"/>
                  </a:cubicBezTo>
                  <a:cubicBezTo>
                    <a:pt x="16" y="8"/>
                    <a:pt x="16" y="8"/>
                    <a:pt x="17" y="8"/>
                  </a:cubicBezTo>
                  <a:cubicBezTo>
                    <a:pt x="17" y="7"/>
                    <a:pt x="17" y="7"/>
                    <a:pt x="18" y="7"/>
                  </a:cubicBezTo>
                  <a:cubicBezTo>
                    <a:pt x="18" y="7"/>
                    <a:pt x="18" y="7"/>
                    <a:pt x="18" y="7"/>
                  </a:cubicBezTo>
                  <a:cubicBezTo>
                    <a:pt x="18" y="7"/>
                    <a:pt x="17" y="8"/>
                    <a:pt x="17" y="8"/>
                  </a:cubicBezTo>
                  <a:cubicBezTo>
                    <a:pt x="17" y="7"/>
                    <a:pt x="17" y="8"/>
                    <a:pt x="16" y="8"/>
                  </a:cubicBezTo>
                  <a:cubicBezTo>
                    <a:pt x="17" y="8"/>
                    <a:pt x="17" y="8"/>
                    <a:pt x="17" y="8"/>
                  </a:cubicBezTo>
                  <a:cubicBezTo>
                    <a:pt x="16" y="8"/>
                    <a:pt x="16" y="8"/>
                    <a:pt x="16" y="8"/>
                  </a:cubicBezTo>
                  <a:cubicBezTo>
                    <a:pt x="16" y="8"/>
                    <a:pt x="16" y="8"/>
                    <a:pt x="16" y="8"/>
                  </a:cubicBezTo>
                  <a:cubicBezTo>
                    <a:pt x="17" y="8"/>
                    <a:pt x="17" y="8"/>
                    <a:pt x="17" y="7"/>
                  </a:cubicBezTo>
                  <a:cubicBezTo>
                    <a:pt x="17" y="7"/>
                    <a:pt x="17" y="8"/>
                    <a:pt x="17" y="8"/>
                  </a:cubicBezTo>
                  <a:cubicBezTo>
                    <a:pt x="16" y="8"/>
                    <a:pt x="18" y="7"/>
                    <a:pt x="16" y="8"/>
                  </a:cubicBezTo>
                  <a:cubicBezTo>
                    <a:pt x="16" y="8"/>
                    <a:pt x="17" y="8"/>
                    <a:pt x="17" y="8"/>
                  </a:cubicBezTo>
                  <a:cubicBezTo>
                    <a:pt x="16" y="8"/>
                    <a:pt x="16" y="8"/>
                    <a:pt x="16" y="8"/>
                  </a:cubicBezTo>
                  <a:cubicBezTo>
                    <a:pt x="17" y="8"/>
                    <a:pt x="17" y="8"/>
                    <a:pt x="17" y="8"/>
                  </a:cubicBezTo>
                  <a:cubicBezTo>
                    <a:pt x="17" y="8"/>
                    <a:pt x="16" y="8"/>
                    <a:pt x="16" y="8"/>
                  </a:cubicBezTo>
                  <a:cubicBezTo>
                    <a:pt x="16" y="8"/>
                    <a:pt x="16" y="8"/>
                    <a:pt x="17"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5" y="8"/>
                  </a:cubicBezTo>
                  <a:cubicBezTo>
                    <a:pt x="15" y="8"/>
                    <a:pt x="15" y="8"/>
                    <a:pt x="15" y="8"/>
                  </a:cubicBezTo>
                  <a:cubicBezTo>
                    <a:pt x="15" y="8"/>
                    <a:pt x="15" y="8"/>
                    <a:pt x="15" y="8"/>
                  </a:cubicBezTo>
                  <a:cubicBezTo>
                    <a:pt x="15" y="8"/>
                    <a:pt x="16" y="8"/>
                    <a:pt x="16" y="8"/>
                  </a:cubicBezTo>
                  <a:cubicBezTo>
                    <a:pt x="16" y="8"/>
                    <a:pt x="16" y="8"/>
                    <a:pt x="16" y="8"/>
                  </a:cubicBezTo>
                  <a:cubicBezTo>
                    <a:pt x="15" y="8"/>
                    <a:pt x="15" y="8"/>
                    <a:pt x="15" y="8"/>
                  </a:cubicBezTo>
                  <a:cubicBezTo>
                    <a:pt x="15" y="8"/>
                    <a:pt x="14" y="8"/>
                    <a:pt x="14" y="8"/>
                  </a:cubicBezTo>
                  <a:cubicBezTo>
                    <a:pt x="14" y="8"/>
                    <a:pt x="14" y="8"/>
                    <a:pt x="15" y="8"/>
                  </a:cubicBezTo>
                  <a:cubicBezTo>
                    <a:pt x="13" y="8"/>
                    <a:pt x="13" y="8"/>
                    <a:pt x="13" y="8"/>
                  </a:cubicBezTo>
                  <a:cubicBezTo>
                    <a:pt x="13" y="8"/>
                    <a:pt x="12" y="8"/>
                    <a:pt x="12" y="8"/>
                  </a:cubicBezTo>
                  <a:cubicBezTo>
                    <a:pt x="13" y="8"/>
                    <a:pt x="13" y="8"/>
                    <a:pt x="14" y="8"/>
                  </a:cubicBezTo>
                  <a:cubicBezTo>
                    <a:pt x="13" y="8"/>
                    <a:pt x="13" y="8"/>
                    <a:pt x="12" y="8"/>
                  </a:cubicBezTo>
                  <a:cubicBezTo>
                    <a:pt x="12" y="8"/>
                    <a:pt x="12" y="8"/>
                    <a:pt x="13" y="8"/>
                  </a:cubicBezTo>
                  <a:cubicBezTo>
                    <a:pt x="13" y="8"/>
                    <a:pt x="12" y="8"/>
                    <a:pt x="11" y="8"/>
                  </a:cubicBezTo>
                  <a:cubicBezTo>
                    <a:pt x="11" y="8"/>
                    <a:pt x="12" y="8"/>
                    <a:pt x="12" y="8"/>
                  </a:cubicBezTo>
                  <a:cubicBezTo>
                    <a:pt x="13" y="8"/>
                    <a:pt x="13" y="8"/>
                    <a:pt x="15" y="8"/>
                  </a:cubicBezTo>
                  <a:cubicBezTo>
                    <a:pt x="15" y="8"/>
                    <a:pt x="14" y="8"/>
                    <a:pt x="14" y="8"/>
                  </a:cubicBezTo>
                  <a:cubicBezTo>
                    <a:pt x="14" y="8"/>
                    <a:pt x="15" y="8"/>
                    <a:pt x="16" y="8"/>
                  </a:cubicBezTo>
                  <a:cubicBezTo>
                    <a:pt x="15" y="8"/>
                    <a:pt x="16" y="8"/>
                    <a:pt x="15" y="8"/>
                  </a:cubicBezTo>
                  <a:cubicBezTo>
                    <a:pt x="15" y="8"/>
                    <a:pt x="16" y="8"/>
                    <a:pt x="16" y="8"/>
                  </a:cubicBezTo>
                  <a:cubicBezTo>
                    <a:pt x="16" y="8"/>
                    <a:pt x="15" y="8"/>
                    <a:pt x="15" y="8"/>
                  </a:cubicBezTo>
                  <a:cubicBezTo>
                    <a:pt x="15" y="8"/>
                    <a:pt x="16" y="8"/>
                    <a:pt x="16" y="8"/>
                  </a:cubicBezTo>
                  <a:cubicBezTo>
                    <a:pt x="16" y="8"/>
                    <a:pt x="16" y="8"/>
                    <a:pt x="17" y="8"/>
                  </a:cubicBezTo>
                  <a:cubicBezTo>
                    <a:pt x="16" y="8"/>
                    <a:pt x="16" y="8"/>
                    <a:pt x="16" y="8"/>
                  </a:cubicBezTo>
                  <a:cubicBezTo>
                    <a:pt x="16" y="8"/>
                    <a:pt x="16" y="8"/>
                    <a:pt x="16" y="8"/>
                  </a:cubicBezTo>
                  <a:cubicBezTo>
                    <a:pt x="16" y="8"/>
                    <a:pt x="15" y="8"/>
                    <a:pt x="15" y="8"/>
                  </a:cubicBezTo>
                  <a:cubicBezTo>
                    <a:pt x="15" y="8"/>
                    <a:pt x="15" y="8"/>
                    <a:pt x="15" y="8"/>
                  </a:cubicBezTo>
                  <a:cubicBezTo>
                    <a:pt x="15" y="8"/>
                    <a:pt x="15" y="8"/>
                    <a:pt x="15" y="8"/>
                  </a:cubicBezTo>
                  <a:cubicBezTo>
                    <a:pt x="15" y="8"/>
                    <a:pt x="15" y="8"/>
                    <a:pt x="14" y="8"/>
                  </a:cubicBezTo>
                  <a:cubicBezTo>
                    <a:pt x="15" y="8"/>
                    <a:pt x="15" y="8"/>
                    <a:pt x="14" y="8"/>
                  </a:cubicBezTo>
                  <a:cubicBezTo>
                    <a:pt x="14" y="8"/>
                    <a:pt x="14" y="8"/>
                    <a:pt x="14" y="8"/>
                  </a:cubicBezTo>
                  <a:cubicBezTo>
                    <a:pt x="14" y="8"/>
                    <a:pt x="13" y="8"/>
                    <a:pt x="13" y="8"/>
                  </a:cubicBezTo>
                  <a:cubicBezTo>
                    <a:pt x="13" y="8"/>
                    <a:pt x="14" y="8"/>
                    <a:pt x="14" y="8"/>
                  </a:cubicBezTo>
                  <a:cubicBezTo>
                    <a:pt x="14" y="8"/>
                    <a:pt x="14" y="8"/>
                    <a:pt x="14" y="8"/>
                  </a:cubicBezTo>
                  <a:cubicBezTo>
                    <a:pt x="14" y="8"/>
                    <a:pt x="13" y="8"/>
                    <a:pt x="13" y="8"/>
                  </a:cubicBezTo>
                  <a:cubicBezTo>
                    <a:pt x="13" y="8"/>
                    <a:pt x="13" y="8"/>
                    <a:pt x="13" y="8"/>
                  </a:cubicBezTo>
                  <a:cubicBezTo>
                    <a:pt x="13" y="8"/>
                    <a:pt x="13" y="8"/>
                    <a:pt x="13" y="8"/>
                  </a:cubicBezTo>
                  <a:cubicBezTo>
                    <a:pt x="14" y="8"/>
                    <a:pt x="14" y="8"/>
                    <a:pt x="14" y="8"/>
                  </a:cubicBezTo>
                  <a:cubicBezTo>
                    <a:pt x="14" y="8"/>
                    <a:pt x="14" y="8"/>
                    <a:pt x="14" y="8"/>
                  </a:cubicBezTo>
                  <a:cubicBezTo>
                    <a:pt x="13" y="8"/>
                    <a:pt x="13" y="8"/>
                    <a:pt x="13" y="8"/>
                  </a:cubicBezTo>
                  <a:cubicBezTo>
                    <a:pt x="13" y="8"/>
                    <a:pt x="13" y="8"/>
                    <a:pt x="14" y="8"/>
                  </a:cubicBezTo>
                  <a:cubicBezTo>
                    <a:pt x="14" y="8"/>
                    <a:pt x="13" y="8"/>
                    <a:pt x="13" y="8"/>
                  </a:cubicBezTo>
                  <a:cubicBezTo>
                    <a:pt x="13" y="8"/>
                    <a:pt x="13" y="8"/>
                    <a:pt x="12" y="8"/>
                  </a:cubicBezTo>
                  <a:cubicBezTo>
                    <a:pt x="12" y="8"/>
                    <a:pt x="12" y="8"/>
                    <a:pt x="13" y="8"/>
                  </a:cubicBezTo>
                  <a:cubicBezTo>
                    <a:pt x="14" y="8"/>
                    <a:pt x="14" y="8"/>
                    <a:pt x="14" y="8"/>
                  </a:cubicBezTo>
                  <a:cubicBezTo>
                    <a:pt x="15" y="8"/>
                    <a:pt x="15" y="8"/>
                    <a:pt x="15" y="8"/>
                  </a:cubicBezTo>
                  <a:cubicBezTo>
                    <a:pt x="14" y="8"/>
                    <a:pt x="14" y="8"/>
                    <a:pt x="14" y="8"/>
                  </a:cubicBezTo>
                  <a:cubicBezTo>
                    <a:pt x="14" y="8"/>
                    <a:pt x="15" y="8"/>
                    <a:pt x="14" y="8"/>
                  </a:cubicBezTo>
                  <a:cubicBezTo>
                    <a:pt x="14" y="8"/>
                    <a:pt x="15" y="8"/>
                    <a:pt x="13" y="8"/>
                  </a:cubicBezTo>
                  <a:cubicBezTo>
                    <a:pt x="13" y="8"/>
                    <a:pt x="13" y="8"/>
                    <a:pt x="13" y="8"/>
                  </a:cubicBezTo>
                  <a:cubicBezTo>
                    <a:pt x="13" y="8"/>
                    <a:pt x="13" y="8"/>
                    <a:pt x="13" y="8"/>
                  </a:cubicBezTo>
                  <a:cubicBezTo>
                    <a:pt x="13" y="8"/>
                    <a:pt x="13" y="8"/>
                    <a:pt x="13" y="8"/>
                  </a:cubicBezTo>
                  <a:cubicBezTo>
                    <a:pt x="12" y="8"/>
                    <a:pt x="13" y="8"/>
                    <a:pt x="12" y="8"/>
                  </a:cubicBezTo>
                  <a:cubicBezTo>
                    <a:pt x="12" y="8"/>
                    <a:pt x="13" y="8"/>
                    <a:pt x="12" y="8"/>
                  </a:cubicBezTo>
                  <a:cubicBezTo>
                    <a:pt x="12" y="8"/>
                    <a:pt x="11" y="8"/>
                    <a:pt x="11" y="8"/>
                  </a:cubicBezTo>
                  <a:cubicBezTo>
                    <a:pt x="11" y="8"/>
                    <a:pt x="12" y="8"/>
                    <a:pt x="11" y="8"/>
                  </a:cubicBezTo>
                  <a:cubicBezTo>
                    <a:pt x="12" y="8"/>
                    <a:pt x="12" y="8"/>
                    <a:pt x="13" y="8"/>
                  </a:cubicBezTo>
                  <a:cubicBezTo>
                    <a:pt x="13" y="8"/>
                    <a:pt x="14" y="8"/>
                    <a:pt x="14" y="8"/>
                  </a:cubicBezTo>
                  <a:cubicBezTo>
                    <a:pt x="14" y="8"/>
                    <a:pt x="14" y="8"/>
                    <a:pt x="14" y="8"/>
                  </a:cubicBezTo>
                  <a:cubicBezTo>
                    <a:pt x="15" y="8"/>
                    <a:pt x="17" y="8"/>
                    <a:pt x="18" y="7"/>
                  </a:cubicBezTo>
                  <a:cubicBezTo>
                    <a:pt x="17" y="7"/>
                    <a:pt x="17" y="7"/>
                    <a:pt x="17" y="8"/>
                  </a:cubicBezTo>
                  <a:cubicBezTo>
                    <a:pt x="17" y="8"/>
                    <a:pt x="17" y="7"/>
                    <a:pt x="17" y="7"/>
                  </a:cubicBezTo>
                  <a:cubicBezTo>
                    <a:pt x="17" y="8"/>
                    <a:pt x="17" y="7"/>
                    <a:pt x="17" y="8"/>
                  </a:cubicBezTo>
                  <a:cubicBezTo>
                    <a:pt x="16" y="8"/>
                    <a:pt x="16" y="8"/>
                    <a:pt x="16" y="8"/>
                  </a:cubicBezTo>
                  <a:cubicBezTo>
                    <a:pt x="15" y="8"/>
                    <a:pt x="15" y="8"/>
                    <a:pt x="15" y="8"/>
                  </a:cubicBezTo>
                  <a:cubicBezTo>
                    <a:pt x="14" y="8"/>
                    <a:pt x="15" y="8"/>
                    <a:pt x="15" y="8"/>
                  </a:cubicBezTo>
                  <a:cubicBezTo>
                    <a:pt x="16" y="8"/>
                    <a:pt x="16" y="8"/>
                    <a:pt x="17" y="7"/>
                  </a:cubicBezTo>
                  <a:cubicBezTo>
                    <a:pt x="18" y="7"/>
                    <a:pt x="20" y="7"/>
                    <a:pt x="20" y="7"/>
                  </a:cubicBezTo>
                  <a:cubicBezTo>
                    <a:pt x="21" y="7"/>
                    <a:pt x="22" y="7"/>
                    <a:pt x="22" y="7"/>
                  </a:cubicBezTo>
                  <a:cubicBezTo>
                    <a:pt x="23" y="6"/>
                    <a:pt x="24" y="6"/>
                    <a:pt x="25" y="6"/>
                  </a:cubicBezTo>
                  <a:cubicBezTo>
                    <a:pt x="25" y="6"/>
                    <a:pt x="26" y="6"/>
                    <a:pt x="26" y="6"/>
                  </a:cubicBezTo>
                  <a:cubicBezTo>
                    <a:pt x="26" y="6"/>
                    <a:pt x="26" y="6"/>
                    <a:pt x="26" y="6"/>
                  </a:cubicBezTo>
                  <a:cubicBezTo>
                    <a:pt x="27" y="6"/>
                    <a:pt x="27" y="6"/>
                    <a:pt x="27" y="6"/>
                  </a:cubicBezTo>
                  <a:cubicBezTo>
                    <a:pt x="28" y="6"/>
                    <a:pt x="28" y="6"/>
                    <a:pt x="28" y="6"/>
                  </a:cubicBezTo>
                  <a:cubicBezTo>
                    <a:pt x="28" y="6"/>
                    <a:pt x="29" y="6"/>
                    <a:pt x="29" y="6"/>
                  </a:cubicBezTo>
                  <a:cubicBezTo>
                    <a:pt x="29" y="6"/>
                    <a:pt x="29" y="6"/>
                    <a:pt x="29" y="6"/>
                  </a:cubicBezTo>
                  <a:cubicBezTo>
                    <a:pt x="30" y="5"/>
                    <a:pt x="31" y="5"/>
                    <a:pt x="31" y="5"/>
                  </a:cubicBezTo>
                  <a:cubicBezTo>
                    <a:pt x="31" y="5"/>
                    <a:pt x="30" y="5"/>
                    <a:pt x="30" y="5"/>
                  </a:cubicBezTo>
                  <a:cubicBezTo>
                    <a:pt x="31" y="5"/>
                    <a:pt x="31" y="5"/>
                    <a:pt x="32" y="5"/>
                  </a:cubicBezTo>
                  <a:cubicBezTo>
                    <a:pt x="32" y="5"/>
                    <a:pt x="32" y="5"/>
                    <a:pt x="32" y="5"/>
                  </a:cubicBezTo>
                  <a:cubicBezTo>
                    <a:pt x="32" y="5"/>
                    <a:pt x="33" y="5"/>
                    <a:pt x="33" y="5"/>
                  </a:cubicBezTo>
                  <a:cubicBezTo>
                    <a:pt x="32" y="5"/>
                    <a:pt x="32" y="5"/>
                    <a:pt x="30" y="5"/>
                  </a:cubicBezTo>
                  <a:cubicBezTo>
                    <a:pt x="30" y="5"/>
                    <a:pt x="30" y="5"/>
                    <a:pt x="30" y="5"/>
                  </a:cubicBezTo>
                  <a:cubicBezTo>
                    <a:pt x="32" y="5"/>
                    <a:pt x="33" y="5"/>
                    <a:pt x="34" y="5"/>
                  </a:cubicBezTo>
                  <a:cubicBezTo>
                    <a:pt x="35" y="5"/>
                    <a:pt x="36" y="4"/>
                    <a:pt x="37" y="4"/>
                  </a:cubicBezTo>
                  <a:cubicBezTo>
                    <a:pt x="37" y="4"/>
                    <a:pt x="37" y="4"/>
                    <a:pt x="37" y="4"/>
                  </a:cubicBezTo>
                  <a:cubicBezTo>
                    <a:pt x="38" y="4"/>
                    <a:pt x="38" y="4"/>
                    <a:pt x="39" y="4"/>
                  </a:cubicBezTo>
                  <a:cubicBezTo>
                    <a:pt x="39" y="4"/>
                    <a:pt x="39" y="4"/>
                    <a:pt x="39" y="4"/>
                  </a:cubicBezTo>
                  <a:cubicBezTo>
                    <a:pt x="38" y="4"/>
                    <a:pt x="37" y="4"/>
                    <a:pt x="37" y="4"/>
                  </a:cubicBezTo>
                  <a:cubicBezTo>
                    <a:pt x="37" y="4"/>
                    <a:pt x="38" y="4"/>
                    <a:pt x="38" y="4"/>
                  </a:cubicBezTo>
                  <a:cubicBezTo>
                    <a:pt x="38" y="4"/>
                    <a:pt x="38" y="4"/>
                    <a:pt x="38" y="4"/>
                  </a:cubicBezTo>
                  <a:cubicBezTo>
                    <a:pt x="37" y="4"/>
                    <a:pt x="37" y="4"/>
                    <a:pt x="37" y="4"/>
                  </a:cubicBezTo>
                  <a:cubicBezTo>
                    <a:pt x="37" y="4"/>
                    <a:pt x="37" y="4"/>
                    <a:pt x="37" y="4"/>
                  </a:cubicBezTo>
                  <a:cubicBezTo>
                    <a:pt x="38" y="4"/>
                    <a:pt x="37" y="4"/>
                    <a:pt x="38" y="4"/>
                  </a:cubicBezTo>
                  <a:cubicBezTo>
                    <a:pt x="38" y="4"/>
                    <a:pt x="38" y="4"/>
                    <a:pt x="38" y="4"/>
                  </a:cubicBezTo>
                  <a:cubicBezTo>
                    <a:pt x="38" y="4"/>
                    <a:pt x="39" y="4"/>
                    <a:pt x="39" y="4"/>
                  </a:cubicBezTo>
                  <a:cubicBezTo>
                    <a:pt x="39" y="4"/>
                    <a:pt x="39" y="4"/>
                    <a:pt x="40" y="4"/>
                  </a:cubicBezTo>
                  <a:cubicBezTo>
                    <a:pt x="41" y="4"/>
                    <a:pt x="41" y="4"/>
                    <a:pt x="41" y="4"/>
                  </a:cubicBezTo>
                  <a:cubicBezTo>
                    <a:pt x="42" y="3"/>
                    <a:pt x="41" y="4"/>
                    <a:pt x="42" y="4"/>
                  </a:cubicBezTo>
                  <a:cubicBezTo>
                    <a:pt x="42" y="3"/>
                    <a:pt x="42" y="3"/>
                    <a:pt x="42" y="3"/>
                  </a:cubicBezTo>
                  <a:cubicBezTo>
                    <a:pt x="41" y="4"/>
                    <a:pt x="43" y="3"/>
                    <a:pt x="41" y="4"/>
                  </a:cubicBezTo>
                  <a:cubicBezTo>
                    <a:pt x="41" y="4"/>
                    <a:pt x="41" y="4"/>
                    <a:pt x="42" y="3"/>
                  </a:cubicBezTo>
                  <a:cubicBezTo>
                    <a:pt x="41" y="4"/>
                    <a:pt x="42" y="4"/>
                    <a:pt x="41" y="4"/>
                  </a:cubicBezTo>
                  <a:cubicBezTo>
                    <a:pt x="41" y="4"/>
                    <a:pt x="41" y="4"/>
                    <a:pt x="40" y="4"/>
                  </a:cubicBezTo>
                  <a:cubicBezTo>
                    <a:pt x="41" y="4"/>
                    <a:pt x="41" y="4"/>
                    <a:pt x="42" y="3"/>
                  </a:cubicBezTo>
                  <a:cubicBezTo>
                    <a:pt x="42" y="3"/>
                    <a:pt x="41" y="4"/>
                    <a:pt x="42" y="4"/>
                  </a:cubicBezTo>
                  <a:cubicBezTo>
                    <a:pt x="42" y="4"/>
                    <a:pt x="42" y="4"/>
                    <a:pt x="42" y="4"/>
                  </a:cubicBezTo>
                  <a:cubicBezTo>
                    <a:pt x="42" y="4"/>
                    <a:pt x="41" y="4"/>
                    <a:pt x="41" y="4"/>
                  </a:cubicBezTo>
                  <a:cubicBezTo>
                    <a:pt x="42" y="3"/>
                    <a:pt x="40" y="4"/>
                    <a:pt x="42" y="3"/>
                  </a:cubicBezTo>
                  <a:cubicBezTo>
                    <a:pt x="42" y="4"/>
                    <a:pt x="41" y="4"/>
                    <a:pt x="41" y="4"/>
                  </a:cubicBezTo>
                  <a:cubicBezTo>
                    <a:pt x="41" y="4"/>
                    <a:pt x="41" y="4"/>
                    <a:pt x="41" y="4"/>
                  </a:cubicBezTo>
                  <a:cubicBezTo>
                    <a:pt x="41" y="4"/>
                    <a:pt x="41" y="4"/>
                    <a:pt x="41" y="4"/>
                  </a:cubicBezTo>
                  <a:cubicBezTo>
                    <a:pt x="41" y="4"/>
                    <a:pt x="41" y="4"/>
                    <a:pt x="41" y="4"/>
                  </a:cubicBezTo>
                  <a:cubicBezTo>
                    <a:pt x="41" y="4"/>
                    <a:pt x="41" y="4"/>
                    <a:pt x="41" y="4"/>
                  </a:cubicBezTo>
                  <a:cubicBezTo>
                    <a:pt x="41" y="4"/>
                    <a:pt x="41" y="4"/>
                    <a:pt x="40" y="4"/>
                  </a:cubicBezTo>
                  <a:cubicBezTo>
                    <a:pt x="40" y="4"/>
                    <a:pt x="41" y="4"/>
                    <a:pt x="41" y="4"/>
                  </a:cubicBezTo>
                  <a:cubicBezTo>
                    <a:pt x="41" y="4"/>
                    <a:pt x="41" y="4"/>
                    <a:pt x="40" y="4"/>
                  </a:cubicBezTo>
                  <a:cubicBezTo>
                    <a:pt x="40" y="4"/>
                    <a:pt x="40" y="4"/>
                    <a:pt x="40" y="4"/>
                  </a:cubicBezTo>
                  <a:cubicBezTo>
                    <a:pt x="40" y="4"/>
                    <a:pt x="40" y="4"/>
                    <a:pt x="39" y="4"/>
                  </a:cubicBezTo>
                  <a:cubicBezTo>
                    <a:pt x="39" y="4"/>
                    <a:pt x="40" y="4"/>
                    <a:pt x="40" y="4"/>
                  </a:cubicBezTo>
                  <a:cubicBezTo>
                    <a:pt x="40" y="4"/>
                    <a:pt x="40" y="4"/>
                    <a:pt x="41" y="4"/>
                  </a:cubicBezTo>
                  <a:cubicBezTo>
                    <a:pt x="39" y="4"/>
                    <a:pt x="40" y="4"/>
                    <a:pt x="40" y="4"/>
                  </a:cubicBezTo>
                  <a:cubicBezTo>
                    <a:pt x="40" y="4"/>
                    <a:pt x="40" y="4"/>
                    <a:pt x="40" y="4"/>
                  </a:cubicBezTo>
                  <a:cubicBezTo>
                    <a:pt x="40" y="4"/>
                    <a:pt x="40" y="4"/>
                    <a:pt x="40" y="4"/>
                  </a:cubicBezTo>
                  <a:cubicBezTo>
                    <a:pt x="40" y="4"/>
                    <a:pt x="40" y="4"/>
                    <a:pt x="39" y="4"/>
                  </a:cubicBezTo>
                  <a:cubicBezTo>
                    <a:pt x="39" y="4"/>
                    <a:pt x="40" y="4"/>
                    <a:pt x="40" y="4"/>
                  </a:cubicBezTo>
                  <a:cubicBezTo>
                    <a:pt x="40" y="4"/>
                    <a:pt x="40" y="4"/>
                    <a:pt x="41" y="4"/>
                  </a:cubicBezTo>
                  <a:cubicBezTo>
                    <a:pt x="40" y="4"/>
                    <a:pt x="40" y="4"/>
                    <a:pt x="40" y="4"/>
                  </a:cubicBezTo>
                  <a:cubicBezTo>
                    <a:pt x="41" y="4"/>
                    <a:pt x="42" y="3"/>
                    <a:pt x="41" y="4"/>
                  </a:cubicBezTo>
                  <a:cubicBezTo>
                    <a:pt x="41" y="4"/>
                    <a:pt x="42" y="4"/>
                    <a:pt x="42" y="3"/>
                  </a:cubicBezTo>
                  <a:cubicBezTo>
                    <a:pt x="42" y="4"/>
                    <a:pt x="41" y="4"/>
                    <a:pt x="41" y="4"/>
                  </a:cubicBezTo>
                  <a:cubicBezTo>
                    <a:pt x="40" y="4"/>
                    <a:pt x="40" y="4"/>
                    <a:pt x="40" y="4"/>
                  </a:cubicBezTo>
                  <a:cubicBezTo>
                    <a:pt x="40" y="4"/>
                    <a:pt x="42" y="3"/>
                    <a:pt x="41" y="4"/>
                  </a:cubicBezTo>
                  <a:cubicBezTo>
                    <a:pt x="41" y="4"/>
                    <a:pt x="41" y="4"/>
                    <a:pt x="41" y="4"/>
                  </a:cubicBezTo>
                  <a:cubicBezTo>
                    <a:pt x="40" y="4"/>
                    <a:pt x="40" y="4"/>
                    <a:pt x="39" y="4"/>
                  </a:cubicBezTo>
                  <a:cubicBezTo>
                    <a:pt x="39" y="4"/>
                    <a:pt x="39" y="4"/>
                    <a:pt x="39" y="4"/>
                  </a:cubicBezTo>
                  <a:cubicBezTo>
                    <a:pt x="38" y="4"/>
                    <a:pt x="37" y="4"/>
                    <a:pt x="36" y="4"/>
                  </a:cubicBezTo>
                  <a:cubicBezTo>
                    <a:pt x="35" y="5"/>
                    <a:pt x="36" y="4"/>
                    <a:pt x="35" y="5"/>
                  </a:cubicBezTo>
                  <a:cubicBezTo>
                    <a:pt x="35" y="5"/>
                    <a:pt x="35" y="5"/>
                    <a:pt x="36" y="4"/>
                  </a:cubicBezTo>
                  <a:cubicBezTo>
                    <a:pt x="36" y="4"/>
                    <a:pt x="36" y="4"/>
                    <a:pt x="36" y="4"/>
                  </a:cubicBezTo>
                  <a:cubicBezTo>
                    <a:pt x="35" y="5"/>
                    <a:pt x="35" y="5"/>
                    <a:pt x="35" y="5"/>
                  </a:cubicBezTo>
                  <a:cubicBezTo>
                    <a:pt x="34" y="5"/>
                    <a:pt x="35" y="5"/>
                    <a:pt x="35" y="5"/>
                  </a:cubicBezTo>
                  <a:cubicBezTo>
                    <a:pt x="36" y="4"/>
                    <a:pt x="36" y="4"/>
                    <a:pt x="37" y="4"/>
                  </a:cubicBezTo>
                  <a:cubicBezTo>
                    <a:pt x="37" y="4"/>
                    <a:pt x="37" y="4"/>
                    <a:pt x="36" y="4"/>
                  </a:cubicBezTo>
                  <a:cubicBezTo>
                    <a:pt x="36" y="4"/>
                    <a:pt x="36" y="4"/>
                    <a:pt x="36" y="4"/>
                  </a:cubicBezTo>
                  <a:cubicBezTo>
                    <a:pt x="35" y="5"/>
                    <a:pt x="36" y="4"/>
                    <a:pt x="35" y="5"/>
                  </a:cubicBezTo>
                  <a:cubicBezTo>
                    <a:pt x="35" y="5"/>
                    <a:pt x="35" y="5"/>
                    <a:pt x="35" y="5"/>
                  </a:cubicBezTo>
                  <a:cubicBezTo>
                    <a:pt x="35" y="5"/>
                    <a:pt x="34" y="5"/>
                    <a:pt x="34" y="5"/>
                  </a:cubicBezTo>
                  <a:cubicBezTo>
                    <a:pt x="34" y="5"/>
                    <a:pt x="34" y="5"/>
                    <a:pt x="34" y="5"/>
                  </a:cubicBezTo>
                  <a:cubicBezTo>
                    <a:pt x="33" y="5"/>
                    <a:pt x="33" y="5"/>
                    <a:pt x="32" y="5"/>
                  </a:cubicBezTo>
                  <a:cubicBezTo>
                    <a:pt x="32" y="5"/>
                    <a:pt x="32" y="5"/>
                    <a:pt x="31" y="5"/>
                  </a:cubicBezTo>
                  <a:cubicBezTo>
                    <a:pt x="32" y="5"/>
                    <a:pt x="32" y="5"/>
                    <a:pt x="33" y="5"/>
                  </a:cubicBezTo>
                  <a:cubicBezTo>
                    <a:pt x="33" y="5"/>
                    <a:pt x="33" y="5"/>
                    <a:pt x="34" y="5"/>
                  </a:cubicBezTo>
                  <a:cubicBezTo>
                    <a:pt x="34" y="5"/>
                    <a:pt x="33" y="5"/>
                    <a:pt x="33" y="5"/>
                  </a:cubicBezTo>
                  <a:cubicBezTo>
                    <a:pt x="33" y="5"/>
                    <a:pt x="33" y="5"/>
                    <a:pt x="33" y="5"/>
                  </a:cubicBezTo>
                  <a:cubicBezTo>
                    <a:pt x="34" y="5"/>
                    <a:pt x="34" y="5"/>
                    <a:pt x="34" y="5"/>
                  </a:cubicBezTo>
                  <a:cubicBezTo>
                    <a:pt x="34" y="5"/>
                    <a:pt x="33" y="5"/>
                    <a:pt x="33" y="5"/>
                  </a:cubicBezTo>
                  <a:cubicBezTo>
                    <a:pt x="33" y="5"/>
                    <a:pt x="33" y="5"/>
                    <a:pt x="34" y="5"/>
                  </a:cubicBezTo>
                  <a:cubicBezTo>
                    <a:pt x="33" y="5"/>
                    <a:pt x="33" y="5"/>
                    <a:pt x="32" y="5"/>
                  </a:cubicBezTo>
                  <a:cubicBezTo>
                    <a:pt x="32" y="5"/>
                    <a:pt x="33" y="5"/>
                    <a:pt x="33" y="5"/>
                  </a:cubicBezTo>
                  <a:cubicBezTo>
                    <a:pt x="34" y="5"/>
                    <a:pt x="33" y="5"/>
                    <a:pt x="33" y="5"/>
                  </a:cubicBezTo>
                  <a:cubicBezTo>
                    <a:pt x="33" y="5"/>
                    <a:pt x="34" y="5"/>
                    <a:pt x="34" y="5"/>
                  </a:cubicBezTo>
                  <a:cubicBezTo>
                    <a:pt x="34" y="5"/>
                    <a:pt x="35" y="5"/>
                    <a:pt x="35" y="5"/>
                  </a:cubicBezTo>
                  <a:cubicBezTo>
                    <a:pt x="36" y="4"/>
                    <a:pt x="37" y="4"/>
                    <a:pt x="37" y="4"/>
                  </a:cubicBezTo>
                  <a:cubicBezTo>
                    <a:pt x="37" y="4"/>
                    <a:pt x="37" y="4"/>
                    <a:pt x="37" y="4"/>
                  </a:cubicBezTo>
                  <a:cubicBezTo>
                    <a:pt x="37" y="4"/>
                    <a:pt x="37" y="4"/>
                    <a:pt x="37" y="4"/>
                  </a:cubicBezTo>
                  <a:cubicBezTo>
                    <a:pt x="37" y="4"/>
                    <a:pt x="36" y="4"/>
                    <a:pt x="36" y="4"/>
                  </a:cubicBezTo>
                  <a:cubicBezTo>
                    <a:pt x="37" y="4"/>
                    <a:pt x="36" y="4"/>
                    <a:pt x="37" y="4"/>
                  </a:cubicBezTo>
                  <a:cubicBezTo>
                    <a:pt x="37" y="4"/>
                    <a:pt x="37" y="4"/>
                    <a:pt x="37" y="4"/>
                  </a:cubicBezTo>
                  <a:cubicBezTo>
                    <a:pt x="37" y="4"/>
                    <a:pt x="37" y="4"/>
                    <a:pt x="37" y="4"/>
                  </a:cubicBezTo>
                  <a:cubicBezTo>
                    <a:pt x="38" y="4"/>
                    <a:pt x="38" y="4"/>
                    <a:pt x="39" y="4"/>
                  </a:cubicBezTo>
                  <a:cubicBezTo>
                    <a:pt x="39" y="4"/>
                    <a:pt x="40" y="4"/>
                    <a:pt x="40" y="4"/>
                  </a:cubicBezTo>
                  <a:cubicBezTo>
                    <a:pt x="41" y="4"/>
                    <a:pt x="41" y="4"/>
                    <a:pt x="42" y="3"/>
                  </a:cubicBezTo>
                  <a:cubicBezTo>
                    <a:pt x="42" y="3"/>
                    <a:pt x="41" y="4"/>
                    <a:pt x="41" y="4"/>
                  </a:cubicBezTo>
                  <a:cubicBezTo>
                    <a:pt x="41" y="4"/>
                    <a:pt x="42" y="4"/>
                    <a:pt x="42" y="4"/>
                  </a:cubicBezTo>
                  <a:cubicBezTo>
                    <a:pt x="42" y="4"/>
                    <a:pt x="41" y="4"/>
                    <a:pt x="41" y="4"/>
                  </a:cubicBezTo>
                  <a:cubicBezTo>
                    <a:pt x="41" y="4"/>
                    <a:pt x="41" y="4"/>
                    <a:pt x="41" y="4"/>
                  </a:cubicBezTo>
                  <a:cubicBezTo>
                    <a:pt x="41" y="4"/>
                    <a:pt x="41" y="4"/>
                    <a:pt x="41" y="4"/>
                  </a:cubicBezTo>
                  <a:cubicBezTo>
                    <a:pt x="41" y="4"/>
                    <a:pt x="41" y="4"/>
                    <a:pt x="42" y="4"/>
                  </a:cubicBezTo>
                  <a:cubicBezTo>
                    <a:pt x="41" y="4"/>
                    <a:pt x="41" y="4"/>
                    <a:pt x="41" y="4"/>
                  </a:cubicBezTo>
                  <a:cubicBezTo>
                    <a:pt x="41" y="4"/>
                    <a:pt x="41" y="4"/>
                    <a:pt x="42" y="4"/>
                  </a:cubicBezTo>
                  <a:cubicBezTo>
                    <a:pt x="41" y="4"/>
                    <a:pt x="41" y="4"/>
                    <a:pt x="41" y="4"/>
                  </a:cubicBezTo>
                  <a:cubicBezTo>
                    <a:pt x="41" y="4"/>
                    <a:pt x="41" y="4"/>
                    <a:pt x="41" y="4"/>
                  </a:cubicBezTo>
                  <a:cubicBezTo>
                    <a:pt x="41" y="4"/>
                    <a:pt x="41" y="4"/>
                    <a:pt x="42" y="4"/>
                  </a:cubicBezTo>
                  <a:cubicBezTo>
                    <a:pt x="41" y="4"/>
                    <a:pt x="41" y="4"/>
                    <a:pt x="41" y="4"/>
                  </a:cubicBezTo>
                  <a:cubicBezTo>
                    <a:pt x="41" y="4"/>
                    <a:pt x="41" y="4"/>
                    <a:pt x="42" y="3"/>
                  </a:cubicBezTo>
                  <a:cubicBezTo>
                    <a:pt x="42" y="4"/>
                    <a:pt x="41" y="4"/>
                    <a:pt x="42" y="4"/>
                  </a:cubicBezTo>
                  <a:cubicBezTo>
                    <a:pt x="42" y="3"/>
                    <a:pt x="42" y="3"/>
                    <a:pt x="42" y="3"/>
                  </a:cubicBezTo>
                  <a:cubicBezTo>
                    <a:pt x="43" y="3"/>
                    <a:pt x="42" y="3"/>
                    <a:pt x="43" y="3"/>
                  </a:cubicBezTo>
                  <a:cubicBezTo>
                    <a:pt x="43" y="3"/>
                    <a:pt x="43" y="3"/>
                    <a:pt x="43" y="3"/>
                  </a:cubicBezTo>
                  <a:cubicBezTo>
                    <a:pt x="43" y="3"/>
                    <a:pt x="43" y="3"/>
                    <a:pt x="43" y="3"/>
                  </a:cubicBezTo>
                  <a:cubicBezTo>
                    <a:pt x="43" y="3"/>
                    <a:pt x="43" y="3"/>
                    <a:pt x="43" y="3"/>
                  </a:cubicBezTo>
                  <a:cubicBezTo>
                    <a:pt x="43" y="3"/>
                    <a:pt x="43" y="3"/>
                    <a:pt x="43" y="3"/>
                  </a:cubicBezTo>
                  <a:cubicBezTo>
                    <a:pt x="43" y="3"/>
                    <a:pt x="43" y="3"/>
                    <a:pt x="43" y="3"/>
                  </a:cubicBezTo>
                  <a:cubicBezTo>
                    <a:pt x="43" y="3"/>
                    <a:pt x="43" y="3"/>
                    <a:pt x="43" y="3"/>
                  </a:cubicBezTo>
                  <a:cubicBezTo>
                    <a:pt x="43" y="3"/>
                    <a:pt x="43" y="3"/>
                    <a:pt x="43" y="3"/>
                  </a:cubicBezTo>
                  <a:cubicBezTo>
                    <a:pt x="43" y="3"/>
                    <a:pt x="44" y="3"/>
                    <a:pt x="44" y="3"/>
                  </a:cubicBezTo>
                  <a:cubicBezTo>
                    <a:pt x="44" y="3"/>
                    <a:pt x="43" y="3"/>
                    <a:pt x="43" y="3"/>
                  </a:cubicBezTo>
                  <a:cubicBezTo>
                    <a:pt x="43"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5" y="3"/>
                    <a:pt x="45" y="3"/>
                  </a:cubicBezTo>
                  <a:cubicBezTo>
                    <a:pt x="45" y="3"/>
                    <a:pt x="44" y="3"/>
                    <a:pt x="44" y="3"/>
                  </a:cubicBezTo>
                  <a:cubicBezTo>
                    <a:pt x="44" y="3"/>
                    <a:pt x="45" y="3"/>
                    <a:pt x="44" y="3"/>
                  </a:cubicBezTo>
                  <a:cubicBezTo>
                    <a:pt x="45" y="3"/>
                    <a:pt x="45" y="3"/>
                    <a:pt x="45" y="3"/>
                  </a:cubicBezTo>
                  <a:cubicBezTo>
                    <a:pt x="45" y="3"/>
                    <a:pt x="45" y="3"/>
                    <a:pt x="45" y="3"/>
                  </a:cubicBezTo>
                  <a:cubicBezTo>
                    <a:pt x="45" y="3"/>
                    <a:pt x="45" y="3"/>
                    <a:pt x="45" y="3"/>
                  </a:cubicBezTo>
                  <a:cubicBezTo>
                    <a:pt x="45" y="3"/>
                    <a:pt x="44" y="3"/>
                    <a:pt x="44" y="3"/>
                  </a:cubicBezTo>
                  <a:cubicBezTo>
                    <a:pt x="44" y="3"/>
                    <a:pt x="44" y="3"/>
                    <a:pt x="44" y="3"/>
                  </a:cubicBezTo>
                  <a:cubicBezTo>
                    <a:pt x="44" y="3"/>
                    <a:pt x="45" y="3"/>
                    <a:pt x="45" y="3"/>
                  </a:cubicBezTo>
                  <a:cubicBezTo>
                    <a:pt x="45" y="3"/>
                    <a:pt x="44" y="3"/>
                    <a:pt x="44" y="3"/>
                  </a:cubicBezTo>
                  <a:cubicBezTo>
                    <a:pt x="44" y="3"/>
                    <a:pt x="45" y="3"/>
                    <a:pt x="45" y="3"/>
                  </a:cubicBezTo>
                  <a:cubicBezTo>
                    <a:pt x="45" y="3"/>
                    <a:pt x="44" y="3"/>
                    <a:pt x="44" y="3"/>
                  </a:cubicBezTo>
                  <a:cubicBezTo>
                    <a:pt x="44" y="3"/>
                    <a:pt x="45" y="3"/>
                    <a:pt x="44" y="3"/>
                  </a:cubicBezTo>
                  <a:cubicBezTo>
                    <a:pt x="45" y="3"/>
                    <a:pt x="45" y="3"/>
                    <a:pt x="45" y="3"/>
                  </a:cubicBezTo>
                  <a:cubicBezTo>
                    <a:pt x="45" y="3"/>
                    <a:pt x="45" y="3"/>
                    <a:pt x="45" y="3"/>
                  </a:cubicBezTo>
                  <a:cubicBezTo>
                    <a:pt x="45" y="3"/>
                    <a:pt x="46" y="3"/>
                    <a:pt x="45" y="3"/>
                  </a:cubicBezTo>
                  <a:cubicBezTo>
                    <a:pt x="45" y="3"/>
                    <a:pt x="45" y="3"/>
                    <a:pt x="45" y="3"/>
                  </a:cubicBezTo>
                  <a:cubicBezTo>
                    <a:pt x="45" y="3"/>
                    <a:pt x="45" y="3"/>
                    <a:pt x="45" y="3"/>
                  </a:cubicBezTo>
                  <a:cubicBezTo>
                    <a:pt x="46" y="3"/>
                    <a:pt x="46" y="3"/>
                    <a:pt x="45" y="3"/>
                  </a:cubicBezTo>
                  <a:cubicBezTo>
                    <a:pt x="45" y="3"/>
                    <a:pt x="45" y="3"/>
                    <a:pt x="45" y="3"/>
                  </a:cubicBezTo>
                  <a:cubicBezTo>
                    <a:pt x="45" y="3"/>
                    <a:pt x="46" y="3"/>
                    <a:pt x="46" y="3"/>
                  </a:cubicBezTo>
                  <a:cubicBezTo>
                    <a:pt x="45" y="3"/>
                    <a:pt x="45" y="3"/>
                    <a:pt x="45" y="3"/>
                  </a:cubicBezTo>
                  <a:cubicBezTo>
                    <a:pt x="45" y="3"/>
                    <a:pt x="45" y="3"/>
                    <a:pt x="44" y="3"/>
                  </a:cubicBezTo>
                  <a:cubicBezTo>
                    <a:pt x="44" y="3"/>
                    <a:pt x="44" y="3"/>
                    <a:pt x="44" y="3"/>
                  </a:cubicBezTo>
                  <a:cubicBezTo>
                    <a:pt x="44" y="3"/>
                    <a:pt x="44" y="3"/>
                    <a:pt x="43" y="3"/>
                  </a:cubicBezTo>
                  <a:cubicBezTo>
                    <a:pt x="43" y="3"/>
                    <a:pt x="43" y="3"/>
                    <a:pt x="43" y="3"/>
                  </a:cubicBezTo>
                  <a:cubicBezTo>
                    <a:pt x="43" y="3"/>
                    <a:pt x="43" y="3"/>
                    <a:pt x="42" y="3"/>
                  </a:cubicBezTo>
                  <a:cubicBezTo>
                    <a:pt x="43" y="3"/>
                    <a:pt x="44" y="3"/>
                    <a:pt x="45" y="3"/>
                  </a:cubicBezTo>
                  <a:cubicBezTo>
                    <a:pt x="45" y="3"/>
                    <a:pt x="45" y="3"/>
                    <a:pt x="46" y="3"/>
                  </a:cubicBezTo>
                  <a:cubicBezTo>
                    <a:pt x="46" y="3"/>
                    <a:pt x="45" y="3"/>
                    <a:pt x="45" y="3"/>
                  </a:cubicBezTo>
                  <a:cubicBezTo>
                    <a:pt x="45" y="3"/>
                    <a:pt x="46" y="3"/>
                    <a:pt x="46" y="3"/>
                  </a:cubicBezTo>
                  <a:cubicBezTo>
                    <a:pt x="45" y="3"/>
                    <a:pt x="45" y="3"/>
                    <a:pt x="44" y="3"/>
                  </a:cubicBezTo>
                  <a:cubicBezTo>
                    <a:pt x="45" y="3"/>
                    <a:pt x="45" y="3"/>
                    <a:pt x="46" y="3"/>
                  </a:cubicBezTo>
                  <a:cubicBezTo>
                    <a:pt x="46" y="3"/>
                    <a:pt x="46" y="3"/>
                    <a:pt x="47" y="3"/>
                  </a:cubicBezTo>
                  <a:cubicBezTo>
                    <a:pt x="46" y="3"/>
                    <a:pt x="46" y="3"/>
                    <a:pt x="45" y="3"/>
                  </a:cubicBezTo>
                  <a:cubicBezTo>
                    <a:pt x="45" y="3"/>
                    <a:pt x="45" y="3"/>
                    <a:pt x="46" y="3"/>
                  </a:cubicBezTo>
                  <a:cubicBezTo>
                    <a:pt x="46" y="3"/>
                    <a:pt x="46" y="3"/>
                    <a:pt x="46" y="3"/>
                  </a:cubicBezTo>
                  <a:cubicBezTo>
                    <a:pt x="45" y="3"/>
                    <a:pt x="46" y="3"/>
                    <a:pt x="44" y="3"/>
                  </a:cubicBezTo>
                  <a:cubicBezTo>
                    <a:pt x="45" y="3"/>
                    <a:pt x="45" y="3"/>
                    <a:pt x="45" y="3"/>
                  </a:cubicBezTo>
                  <a:cubicBezTo>
                    <a:pt x="44" y="3"/>
                    <a:pt x="44" y="3"/>
                    <a:pt x="43" y="3"/>
                  </a:cubicBezTo>
                  <a:cubicBezTo>
                    <a:pt x="43" y="3"/>
                    <a:pt x="43" y="3"/>
                    <a:pt x="43" y="3"/>
                  </a:cubicBezTo>
                  <a:cubicBezTo>
                    <a:pt x="42" y="3"/>
                    <a:pt x="41" y="4"/>
                    <a:pt x="40" y="4"/>
                  </a:cubicBezTo>
                  <a:cubicBezTo>
                    <a:pt x="40" y="4"/>
                    <a:pt x="40" y="4"/>
                    <a:pt x="40" y="4"/>
                  </a:cubicBezTo>
                  <a:cubicBezTo>
                    <a:pt x="41" y="4"/>
                    <a:pt x="40" y="4"/>
                    <a:pt x="41" y="4"/>
                  </a:cubicBezTo>
                  <a:cubicBezTo>
                    <a:pt x="41" y="4"/>
                    <a:pt x="40" y="4"/>
                    <a:pt x="39" y="4"/>
                  </a:cubicBezTo>
                  <a:cubicBezTo>
                    <a:pt x="39" y="4"/>
                    <a:pt x="40" y="4"/>
                    <a:pt x="40" y="4"/>
                  </a:cubicBezTo>
                  <a:cubicBezTo>
                    <a:pt x="40" y="4"/>
                    <a:pt x="39" y="4"/>
                    <a:pt x="39" y="4"/>
                  </a:cubicBezTo>
                  <a:cubicBezTo>
                    <a:pt x="40" y="4"/>
                    <a:pt x="40" y="4"/>
                    <a:pt x="40" y="4"/>
                  </a:cubicBezTo>
                  <a:cubicBezTo>
                    <a:pt x="40" y="4"/>
                    <a:pt x="39" y="4"/>
                    <a:pt x="39" y="4"/>
                  </a:cubicBezTo>
                  <a:cubicBezTo>
                    <a:pt x="39" y="4"/>
                    <a:pt x="39" y="4"/>
                    <a:pt x="39" y="4"/>
                  </a:cubicBezTo>
                  <a:cubicBezTo>
                    <a:pt x="39" y="4"/>
                    <a:pt x="38" y="4"/>
                    <a:pt x="38" y="4"/>
                  </a:cubicBezTo>
                  <a:cubicBezTo>
                    <a:pt x="38" y="4"/>
                    <a:pt x="38" y="4"/>
                    <a:pt x="38" y="4"/>
                  </a:cubicBezTo>
                  <a:cubicBezTo>
                    <a:pt x="38" y="4"/>
                    <a:pt x="38" y="4"/>
                    <a:pt x="38" y="4"/>
                  </a:cubicBezTo>
                  <a:cubicBezTo>
                    <a:pt x="37" y="4"/>
                    <a:pt x="37" y="4"/>
                    <a:pt x="36" y="4"/>
                  </a:cubicBezTo>
                  <a:cubicBezTo>
                    <a:pt x="37" y="4"/>
                    <a:pt x="37" y="4"/>
                    <a:pt x="37" y="4"/>
                  </a:cubicBezTo>
                  <a:cubicBezTo>
                    <a:pt x="37" y="4"/>
                    <a:pt x="37" y="4"/>
                    <a:pt x="37" y="4"/>
                  </a:cubicBezTo>
                  <a:cubicBezTo>
                    <a:pt x="37" y="4"/>
                    <a:pt x="37" y="4"/>
                    <a:pt x="37" y="4"/>
                  </a:cubicBezTo>
                  <a:cubicBezTo>
                    <a:pt x="37" y="4"/>
                    <a:pt x="37" y="4"/>
                    <a:pt x="36" y="4"/>
                  </a:cubicBezTo>
                  <a:cubicBezTo>
                    <a:pt x="37" y="4"/>
                    <a:pt x="36" y="4"/>
                    <a:pt x="37" y="4"/>
                  </a:cubicBezTo>
                  <a:cubicBezTo>
                    <a:pt x="38" y="4"/>
                    <a:pt x="37" y="4"/>
                    <a:pt x="38" y="4"/>
                  </a:cubicBezTo>
                  <a:cubicBezTo>
                    <a:pt x="37" y="4"/>
                    <a:pt x="37" y="4"/>
                    <a:pt x="37" y="4"/>
                  </a:cubicBezTo>
                  <a:cubicBezTo>
                    <a:pt x="37" y="4"/>
                    <a:pt x="37" y="4"/>
                    <a:pt x="37" y="4"/>
                  </a:cubicBezTo>
                  <a:cubicBezTo>
                    <a:pt x="36" y="4"/>
                    <a:pt x="35" y="5"/>
                    <a:pt x="34" y="5"/>
                  </a:cubicBezTo>
                  <a:cubicBezTo>
                    <a:pt x="35" y="5"/>
                    <a:pt x="35" y="5"/>
                    <a:pt x="36" y="5"/>
                  </a:cubicBezTo>
                  <a:cubicBezTo>
                    <a:pt x="37" y="4"/>
                    <a:pt x="36" y="4"/>
                    <a:pt x="37" y="4"/>
                  </a:cubicBezTo>
                  <a:cubicBezTo>
                    <a:pt x="37" y="4"/>
                    <a:pt x="37" y="4"/>
                    <a:pt x="37" y="4"/>
                  </a:cubicBezTo>
                  <a:cubicBezTo>
                    <a:pt x="38" y="4"/>
                    <a:pt x="37" y="4"/>
                    <a:pt x="37" y="4"/>
                  </a:cubicBezTo>
                  <a:cubicBezTo>
                    <a:pt x="37" y="4"/>
                    <a:pt x="37" y="4"/>
                    <a:pt x="36" y="4"/>
                  </a:cubicBezTo>
                  <a:cubicBezTo>
                    <a:pt x="36" y="4"/>
                    <a:pt x="36" y="4"/>
                    <a:pt x="36" y="5"/>
                  </a:cubicBezTo>
                  <a:cubicBezTo>
                    <a:pt x="36" y="5"/>
                    <a:pt x="37" y="4"/>
                    <a:pt x="37" y="4"/>
                  </a:cubicBezTo>
                  <a:cubicBezTo>
                    <a:pt x="37" y="4"/>
                    <a:pt x="37" y="4"/>
                    <a:pt x="37" y="4"/>
                  </a:cubicBezTo>
                  <a:cubicBezTo>
                    <a:pt x="36" y="4"/>
                    <a:pt x="37" y="4"/>
                    <a:pt x="36" y="4"/>
                  </a:cubicBezTo>
                  <a:cubicBezTo>
                    <a:pt x="36" y="4"/>
                    <a:pt x="36" y="4"/>
                    <a:pt x="36" y="4"/>
                  </a:cubicBezTo>
                  <a:cubicBezTo>
                    <a:pt x="37" y="4"/>
                    <a:pt x="37" y="4"/>
                    <a:pt x="37" y="4"/>
                  </a:cubicBezTo>
                  <a:cubicBezTo>
                    <a:pt x="37" y="4"/>
                    <a:pt x="37" y="4"/>
                    <a:pt x="37" y="4"/>
                  </a:cubicBezTo>
                  <a:cubicBezTo>
                    <a:pt x="37" y="4"/>
                    <a:pt x="37" y="4"/>
                    <a:pt x="36" y="4"/>
                  </a:cubicBezTo>
                  <a:cubicBezTo>
                    <a:pt x="36" y="5"/>
                    <a:pt x="37" y="4"/>
                    <a:pt x="37" y="4"/>
                  </a:cubicBezTo>
                  <a:cubicBezTo>
                    <a:pt x="37" y="4"/>
                    <a:pt x="37" y="4"/>
                    <a:pt x="37" y="4"/>
                  </a:cubicBezTo>
                  <a:cubicBezTo>
                    <a:pt x="37" y="4"/>
                    <a:pt x="37" y="4"/>
                    <a:pt x="37" y="4"/>
                  </a:cubicBezTo>
                  <a:cubicBezTo>
                    <a:pt x="37" y="4"/>
                    <a:pt x="37" y="4"/>
                    <a:pt x="37" y="4"/>
                  </a:cubicBezTo>
                  <a:cubicBezTo>
                    <a:pt x="36" y="4"/>
                    <a:pt x="35" y="5"/>
                    <a:pt x="36" y="4"/>
                  </a:cubicBezTo>
                  <a:cubicBezTo>
                    <a:pt x="37" y="4"/>
                    <a:pt x="37" y="4"/>
                    <a:pt x="37" y="4"/>
                  </a:cubicBezTo>
                  <a:cubicBezTo>
                    <a:pt x="37" y="4"/>
                    <a:pt x="37" y="4"/>
                    <a:pt x="37" y="4"/>
                  </a:cubicBezTo>
                  <a:cubicBezTo>
                    <a:pt x="37" y="4"/>
                    <a:pt x="37" y="4"/>
                    <a:pt x="38" y="4"/>
                  </a:cubicBezTo>
                  <a:cubicBezTo>
                    <a:pt x="37" y="4"/>
                    <a:pt x="37" y="4"/>
                    <a:pt x="37" y="4"/>
                  </a:cubicBezTo>
                  <a:cubicBezTo>
                    <a:pt x="37" y="4"/>
                    <a:pt x="38" y="4"/>
                    <a:pt x="38" y="4"/>
                  </a:cubicBezTo>
                  <a:cubicBezTo>
                    <a:pt x="37" y="4"/>
                    <a:pt x="37" y="4"/>
                    <a:pt x="36" y="4"/>
                  </a:cubicBezTo>
                  <a:cubicBezTo>
                    <a:pt x="37" y="4"/>
                    <a:pt x="36" y="5"/>
                    <a:pt x="36" y="4"/>
                  </a:cubicBezTo>
                  <a:cubicBezTo>
                    <a:pt x="36" y="5"/>
                    <a:pt x="36" y="5"/>
                    <a:pt x="35" y="5"/>
                  </a:cubicBezTo>
                  <a:cubicBezTo>
                    <a:pt x="35" y="5"/>
                    <a:pt x="35" y="5"/>
                    <a:pt x="35" y="5"/>
                  </a:cubicBezTo>
                  <a:cubicBezTo>
                    <a:pt x="35" y="5"/>
                    <a:pt x="36" y="5"/>
                    <a:pt x="36" y="5"/>
                  </a:cubicBezTo>
                  <a:cubicBezTo>
                    <a:pt x="37" y="4"/>
                    <a:pt x="36" y="4"/>
                    <a:pt x="36" y="4"/>
                  </a:cubicBezTo>
                  <a:cubicBezTo>
                    <a:pt x="37" y="4"/>
                    <a:pt x="37" y="4"/>
                    <a:pt x="37" y="4"/>
                  </a:cubicBezTo>
                  <a:cubicBezTo>
                    <a:pt x="38" y="4"/>
                    <a:pt x="37" y="4"/>
                    <a:pt x="38" y="4"/>
                  </a:cubicBezTo>
                  <a:cubicBezTo>
                    <a:pt x="37" y="4"/>
                    <a:pt x="36" y="4"/>
                    <a:pt x="36" y="4"/>
                  </a:cubicBezTo>
                  <a:cubicBezTo>
                    <a:pt x="36" y="4"/>
                    <a:pt x="36" y="4"/>
                    <a:pt x="36" y="4"/>
                  </a:cubicBezTo>
                  <a:cubicBezTo>
                    <a:pt x="35" y="5"/>
                    <a:pt x="35" y="5"/>
                    <a:pt x="35" y="5"/>
                  </a:cubicBezTo>
                  <a:cubicBezTo>
                    <a:pt x="35" y="5"/>
                    <a:pt x="36" y="4"/>
                    <a:pt x="37" y="4"/>
                  </a:cubicBezTo>
                  <a:cubicBezTo>
                    <a:pt x="36" y="4"/>
                    <a:pt x="36" y="4"/>
                    <a:pt x="36" y="4"/>
                  </a:cubicBezTo>
                  <a:cubicBezTo>
                    <a:pt x="35" y="5"/>
                    <a:pt x="35" y="5"/>
                    <a:pt x="35" y="5"/>
                  </a:cubicBezTo>
                  <a:cubicBezTo>
                    <a:pt x="35" y="5"/>
                    <a:pt x="36" y="4"/>
                    <a:pt x="36" y="4"/>
                  </a:cubicBezTo>
                  <a:cubicBezTo>
                    <a:pt x="35" y="5"/>
                    <a:pt x="36" y="5"/>
                    <a:pt x="35" y="5"/>
                  </a:cubicBezTo>
                  <a:cubicBezTo>
                    <a:pt x="35" y="5"/>
                    <a:pt x="34" y="5"/>
                    <a:pt x="34" y="5"/>
                  </a:cubicBezTo>
                  <a:cubicBezTo>
                    <a:pt x="35" y="5"/>
                    <a:pt x="35" y="5"/>
                    <a:pt x="36" y="4"/>
                  </a:cubicBezTo>
                  <a:cubicBezTo>
                    <a:pt x="36" y="4"/>
                    <a:pt x="35" y="5"/>
                    <a:pt x="35" y="5"/>
                  </a:cubicBezTo>
                  <a:cubicBezTo>
                    <a:pt x="35" y="5"/>
                    <a:pt x="36" y="4"/>
                    <a:pt x="36" y="4"/>
                  </a:cubicBezTo>
                  <a:cubicBezTo>
                    <a:pt x="36" y="5"/>
                    <a:pt x="36" y="5"/>
                    <a:pt x="36" y="5"/>
                  </a:cubicBezTo>
                  <a:cubicBezTo>
                    <a:pt x="36" y="5"/>
                    <a:pt x="36" y="4"/>
                    <a:pt x="36" y="4"/>
                  </a:cubicBezTo>
                  <a:cubicBezTo>
                    <a:pt x="36" y="4"/>
                    <a:pt x="36" y="4"/>
                    <a:pt x="36" y="4"/>
                  </a:cubicBezTo>
                  <a:cubicBezTo>
                    <a:pt x="36" y="5"/>
                    <a:pt x="36" y="5"/>
                    <a:pt x="35" y="5"/>
                  </a:cubicBezTo>
                  <a:cubicBezTo>
                    <a:pt x="35" y="5"/>
                    <a:pt x="35" y="5"/>
                    <a:pt x="35" y="5"/>
                  </a:cubicBezTo>
                  <a:cubicBezTo>
                    <a:pt x="35" y="5"/>
                    <a:pt x="35" y="5"/>
                    <a:pt x="35" y="5"/>
                  </a:cubicBezTo>
                  <a:cubicBezTo>
                    <a:pt x="35" y="5"/>
                    <a:pt x="35" y="5"/>
                    <a:pt x="35" y="5"/>
                  </a:cubicBezTo>
                  <a:cubicBezTo>
                    <a:pt x="36" y="4"/>
                    <a:pt x="36" y="4"/>
                    <a:pt x="37" y="4"/>
                  </a:cubicBezTo>
                  <a:cubicBezTo>
                    <a:pt x="37" y="4"/>
                    <a:pt x="37" y="4"/>
                    <a:pt x="37" y="4"/>
                  </a:cubicBezTo>
                  <a:cubicBezTo>
                    <a:pt x="37" y="4"/>
                    <a:pt x="37" y="4"/>
                    <a:pt x="36" y="4"/>
                  </a:cubicBezTo>
                  <a:cubicBezTo>
                    <a:pt x="36" y="5"/>
                    <a:pt x="35" y="5"/>
                    <a:pt x="35" y="5"/>
                  </a:cubicBezTo>
                  <a:cubicBezTo>
                    <a:pt x="35" y="5"/>
                    <a:pt x="35" y="5"/>
                    <a:pt x="36" y="4"/>
                  </a:cubicBezTo>
                  <a:cubicBezTo>
                    <a:pt x="36" y="4"/>
                    <a:pt x="36" y="5"/>
                    <a:pt x="35" y="5"/>
                  </a:cubicBezTo>
                  <a:cubicBezTo>
                    <a:pt x="34" y="5"/>
                    <a:pt x="34" y="5"/>
                    <a:pt x="34" y="5"/>
                  </a:cubicBezTo>
                  <a:cubicBezTo>
                    <a:pt x="34" y="5"/>
                    <a:pt x="34" y="5"/>
                    <a:pt x="34" y="5"/>
                  </a:cubicBezTo>
                  <a:cubicBezTo>
                    <a:pt x="34" y="5"/>
                    <a:pt x="35" y="5"/>
                    <a:pt x="31" y="5"/>
                  </a:cubicBezTo>
                  <a:cubicBezTo>
                    <a:pt x="31" y="5"/>
                    <a:pt x="30" y="5"/>
                    <a:pt x="30" y="5"/>
                  </a:cubicBezTo>
                  <a:cubicBezTo>
                    <a:pt x="30" y="5"/>
                    <a:pt x="30" y="5"/>
                    <a:pt x="30" y="5"/>
                  </a:cubicBezTo>
                  <a:cubicBezTo>
                    <a:pt x="31" y="5"/>
                    <a:pt x="30" y="5"/>
                    <a:pt x="36" y="4"/>
                  </a:cubicBezTo>
                  <a:cubicBezTo>
                    <a:pt x="27" y="6"/>
                    <a:pt x="29" y="6"/>
                    <a:pt x="29" y="6"/>
                  </a:cubicBezTo>
                  <a:cubicBezTo>
                    <a:pt x="29" y="6"/>
                    <a:pt x="29" y="6"/>
                    <a:pt x="29" y="6"/>
                  </a:cubicBezTo>
                  <a:cubicBezTo>
                    <a:pt x="31" y="5"/>
                    <a:pt x="31" y="5"/>
                    <a:pt x="31" y="5"/>
                  </a:cubicBezTo>
                  <a:cubicBezTo>
                    <a:pt x="31" y="5"/>
                    <a:pt x="30" y="5"/>
                    <a:pt x="29" y="6"/>
                  </a:cubicBezTo>
                  <a:cubicBezTo>
                    <a:pt x="29" y="6"/>
                    <a:pt x="29" y="6"/>
                    <a:pt x="29" y="6"/>
                  </a:cubicBezTo>
                  <a:cubicBezTo>
                    <a:pt x="30" y="5"/>
                    <a:pt x="30" y="5"/>
                    <a:pt x="30" y="5"/>
                  </a:cubicBezTo>
                  <a:cubicBezTo>
                    <a:pt x="30" y="5"/>
                    <a:pt x="31" y="5"/>
                    <a:pt x="31" y="5"/>
                  </a:cubicBezTo>
                  <a:cubicBezTo>
                    <a:pt x="31" y="5"/>
                    <a:pt x="31" y="5"/>
                    <a:pt x="31" y="5"/>
                  </a:cubicBezTo>
                  <a:cubicBezTo>
                    <a:pt x="32" y="5"/>
                    <a:pt x="31" y="5"/>
                    <a:pt x="32" y="5"/>
                  </a:cubicBezTo>
                  <a:cubicBezTo>
                    <a:pt x="31" y="5"/>
                    <a:pt x="31" y="5"/>
                    <a:pt x="30" y="5"/>
                  </a:cubicBezTo>
                  <a:cubicBezTo>
                    <a:pt x="30" y="5"/>
                    <a:pt x="30" y="5"/>
                    <a:pt x="30" y="5"/>
                  </a:cubicBezTo>
                  <a:cubicBezTo>
                    <a:pt x="29" y="6"/>
                    <a:pt x="30" y="5"/>
                    <a:pt x="30" y="6"/>
                  </a:cubicBezTo>
                  <a:cubicBezTo>
                    <a:pt x="30" y="5"/>
                    <a:pt x="30" y="5"/>
                    <a:pt x="30" y="5"/>
                  </a:cubicBezTo>
                  <a:cubicBezTo>
                    <a:pt x="30" y="5"/>
                    <a:pt x="31" y="5"/>
                    <a:pt x="32" y="5"/>
                  </a:cubicBezTo>
                  <a:cubicBezTo>
                    <a:pt x="31" y="5"/>
                    <a:pt x="31" y="5"/>
                    <a:pt x="31" y="5"/>
                  </a:cubicBezTo>
                  <a:cubicBezTo>
                    <a:pt x="31" y="5"/>
                    <a:pt x="31" y="5"/>
                    <a:pt x="32" y="5"/>
                  </a:cubicBezTo>
                  <a:cubicBezTo>
                    <a:pt x="32" y="5"/>
                    <a:pt x="31" y="5"/>
                    <a:pt x="30" y="5"/>
                  </a:cubicBezTo>
                  <a:cubicBezTo>
                    <a:pt x="31" y="5"/>
                    <a:pt x="30" y="5"/>
                    <a:pt x="31" y="5"/>
                  </a:cubicBezTo>
                  <a:cubicBezTo>
                    <a:pt x="30" y="5"/>
                    <a:pt x="30" y="5"/>
                    <a:pt x="31" y="5"/>
                  </a:cubicBezTo>
                  <a:cubicBezTo>
                    <a:pt x="29" y="6"/>
                    <a:pt x="30" y="5"/>
                    <a:pt x="30" y="5"/>
                  </a:cubicBezTo>
                  <a:cubicBezTo>
                    <a:pt x="29" y="6"/>
                    <a:pt x="29" y="6"/>
                    <a:pt x="29" y="6"/>
                  </a:cubicBezTo>
                  <a:cubicBezTo>
                    <a:pt x="29" y="6"/>
                    <a:pt x="29" y="6"/>
                    <a:pt x="29" y="6"/>
                  </a:cubicBezTo>
                  <a:cubicBezTo>
                    <a:pt x="30" y="5"/>
                    <a:pt x="30" y="5"/>
                    <a:pt x="30" y="5"/>
                  </a:cubicBezTo>
                  <a:cubicBezTo>
                    <a:pt x="30" y="5"/>
                    <a:pt x="30" y="5"/>
                    <a:pt x="30" y="5"/>
                  </a:cubicBezTo>
                  <a:cubicBezTo>
                    <a:pt x="31" y="5"/>
                    <a:pt x="31" y="5"/>
                    <a:pt x="32" y="5"/>
                  </a:cubicBezTo>
                  <a:cubicBezTo>
                    <a:pt x="32" y="5"/>
                    <a:pt x="31" y="5"/>
                    <a:pt x="30" y="5"/>
                  </a:cubicBezTo>
                  <a:cubicBezTo>
                    <a:pt x="30" y="5"/>
                    <a:pt x="29" y="6"/>
                    <a:pt x="29" y="6"/>
                  </a:cubicBezTo>
                  <a:cubicBezTo>
                    <a:pt x="29" y="6"/>
                    <a:pt x="29" y="6"/>
                    <a:pt x="29" y="6"/>
                  </a:cubicBezTo>
                  <a:cubicBezTo>
                    <a:pt x="29" y="6"/>
                    <a:pt x="29" y="6"/>
                    <a:pt x="29" y="6"/>
                  </a:cubicBezTo>
                  <a:cubicBezTo>
                    <a:pt x="31" y="5"/>
                    <a:pt x="29" y="6"/>
                    <a:pt x="30" y="5"/>
                  </a:cubicBezTo>
                  <a:cubicBezTo>
                    <a:pt x="31" y="5"/>
                    <a:pt x="31" y="5"/>
                    <a:pt x="31" y="5"/>
                  </a:cubicBezTo>
                  <a:cubicBezTo>
                    <a:pt x="31" y="5"/>
                    <a:pt x="30" y="5"/>
                    <a:pt x="30" y="5"/>
                  </a:cubicBezTo>
                  <a:cubicBezTo>
                    <a:pt x="29" y="6"/>
                    <a:pt x="30" y="5"/>
                    <a:pt x="29" y="6"/>
                  </a:cubicBezTo>
                  <a:cubicBezTo>
                    <a:pt x="29" y="6"/>
                    <a:pt x="29" y="6"/>
                    <a:pt x="29" y="6"/>
                  </a:cubicBezTo>
                  <a:cubicBezTo>
                    <a:pt x="28" y="6"/>
                    <a:pt x="29" y="6"/>
                    <a:pt x="28" y="6"/>
                  </a:cubicBezTo>
                  <a:cubicBezTo>
                    <a:pt x="29" y="6"/>
                    <a:pt x="28" y="6"/>
                    <a:pt x="29" y="6"/>
                  </a:cubicBezTo>
                  <a:cubicBezTo>
                    <a:pt x="29" y="6"/>
                    <a:pt x="28" y="6"/>
                    <a:pt x="28" y="6"/>
                  </a:cubicBezTo>
                  <a:cubicBezTo>
                    <a:pt x="29" y="6"/>
                    <a:pt x="28" y="6"/>
                    <a:pt x="28" y="6"/>
                  </a:cubicBezTo>
                  <a:cubicBezTo>
                    <a:pt x="28" y="6"/>
                    <a:pt x="28" y="6"/>
                    <a:pt x="28" y="6"/>
                  </a:cubicBezTo>
                  <a:cubicBezTo>
                    <a:pt x="28" y="6"/>
                    <a:pt x="28" y="6"/>
                    <a:pt x="28" y="6"/>
                  </a:cubicBezTo>
                  <a:cubicBezTo>
                    <a:pt x="29" y="6"/>
                    <a:pt x="29" y="6"/>
                    <a:pt x="30" y="5"/>
                  </a:cubicBezTo>
                  <a:cubicBezTo>
                    <a:pt x="29" y="6"/>
                    <a:pt x="29" y="6"/>
                    <a:pt x="29" y="6"/>
                  </a:cubicBezTo>
                  <a:cubicBezTo>
                    <a:pt x="30" y="5"/>
                    <a:pt x="29" y="6"/>
                    <a:pt x="30" y="5"/>
                  </a:cubicBezTo>
                  <a:cubicBezTo>
                    <a:pt x="30" y="5"/>
                    <a:pt x="30" y="5"/>
                    <a:pt x="31" y="5"/>
                  </a:cubicBezTo>
                  <a:cubicBezTo>
                    <a:pt x="31" y="5"/>
                    <a:pt x="31" y="5"/>
                    <a:pt x="31" y="5"/>
                  </a:cubicBezTo>
                  <a:cubicBezTo>
                    <a:pt x="30" y="5"/>
                    <a:pt x="31" y="5"/>
                    <a:pt x="30" y="5"/>
                  </a:cubicBezTo>
                  <a:cubicBezTo>
                    <a:pt x="29" y="6"/>
                    <a:pt x="29" y="6"/>
                    <a:pt x="28" y="6"/>
                  </a:cubicBezTo>
                  <a:cubicBezTo>
                    <a:pt x="28" y="6"/>
                    <a:pt x="28" y="6"/>
                    <a:pt x="28" y="6"/>
                  </a:cubicBezTo>
                  <a:cubicBezTo>
                    <a:pt x="27" y="6"/>
                    <a:pt x="28" y="6"/>
                    <a:pt x="28" y="6"/>
                  </a:cubicBezTo>
                  <a:cubicBezTo>
                    <a:pt x="28" y="6"/>
                    <a:pt x="28" y="6"/>
                    <a:pt x="28" y="6"/>
                  </a:cubicBezTo>
                  <a:cubicBezTo>
                    <a:pt x="28" y="6"/>
                    <a:pt x="28" y="6"/>
                    <a:pt x="28" y="6"/>
                  </a:cubicBezTo>
                  <a:cubicBezTo>
                    <a:pt x="28" y="6"/>
                    <a:pt x="28" y="6"/>
                    <a:pt x="28" y="6"/>
                  </a:cubicBezTo>
                  <a:cubicBezTo>
                    <a:pt x="28" y="6"/>
                    <a:pt x="28" y="6"/>
                    <a:pt x="28" y="6"/>
                  </a:cubicBezTo>
                  <a:cubicBezTo>
                    <a:pt x="29" y="6"/>
                    <a:pt x="28" y="6"/>
                    <a:pt x="29" y="6"/>
                  </a:cubicBezTo>
                  <a:cubicBezTo>
                    <a:pt x="29" y="6"/>
                    <a:pt x="30" y="5"/>
                    <a:pt x="30" y="5"/>
                  </a:cubicBezTo>
                  <a:cubicBezTo>
                    <a:pt x="30" y="5"/>
                    <a:pt x="30" y="5"/>
                    <a:pt x="30" y="5"/>
                  </a:cubicBezTo>
                  <a:cubicBezTo>
                    <a:pt x="30" y="5"/>
                    <a:pt x="30" y="5"/>
                    <a:pt x="30" y="5"/>
                  </a:cubicBezTo>
                  <a:cubicBezTo>
                    <a:pt x="30" y="5"/>
                    <a:pt x="30" y="5"/>
                    <a:pt x="31" y="5"/>
                  </a:cubicBezTo>
                  <a:cubicBezTo>
                    <a:pt x="30" y="5"/>
                    <a:pt x="31" y="5"/>
                    <a:pt x="30" y="5"/>
                  </a:cubicBezTo>
                  <a:cubicBezTo>
                    <a:pt x="30" y="5"/>
                    <a:pt x="31" y="5"/>
                    <a:pt x="31" y="5"/>
                  </a:cubicBezTo>
                  <a:cubicBezTo>
                    <a:pt x="30" y="5"/>
                    <a:pt x="30" y="5"/>
                    <a:pt x="30" y="5"/>
                  </a:cubicBezTo>
                  <a:cubicBezTo>
                    <a:pt x="28" y="6"/>
                    <a:pt x="29" y="6"/>
                    <a:pt x="28" y="6"/>
                  </a:cubicBezTo>
                  <a:cubicBezTo>
                    <a:pt x="27" y="6"/>
                    <a:pt x="28" y="6"/>
                    <a:pt x="29" y="6"/>
                  </a:cubicBezTo>
                  <a:cubicBezTo>
                    <a:pt x="28" y="6"/>
                    <a:pt x="28" y="6"/>
                    <a:pt x="28" y="6"/>
                  </a:cubicBezTo>
                  <a:cubicBezTo>
                    <a:pt x="27" y="6"/>
                    <a:pt x="27" y="6"/>
                    <a:pt x="27" y="6"/>
                  </a:cubicBezTo>
                  <a:cubicBezTo>
                    <a:pt x="26" y="6"/>
                    <a:pt x="26" y="6"/>
                    <a:pt x="26" y="6"/>
                  </a:cubicBezTo>
                  <a:cubicBezTo>
                    <a:pt x="26" y="6"/>
                    <a:pt x="26" y="6"/>
                    <a:pt x="26" y="6"/>
                  </a:cubicBezTo>
                  <a:cubicBezTo>
                    <a:pt x="26" y="6"/>
                    <a:pt x="25" y="6"/>
                    <a:pt x="25" y="6"/>
                  </a:cubicBezTo>
                  <a:cubicBezTo>
                    <a:pt x="25" y="6"/>
                    <a:pt x="26" y="6"/>
                    <a:pt x="26" y="6"/>
                  </a:cubicBezTo>
                  <a:cubicBezTo>
                    <a:pt x="26" y="6"/>
                    <a:pt x="26" y="6"/>
                    <a:pt x="25" y="6"/>
                  </a:cubicBezTo>
                  <a:cubicBezTo>
                    <a:pt x="25" y="6"/>
                    <a:pt x="26" y="6"/>
                    <a:pt x="26" y="6"/>
                  </a:cubicBezTo>
                  <a:cubicBezTo>
                    <a:pt x="26" y="6"/>
                    <a:pt x="26" y="6"/>
                    <a:pt x="26" y="6"/>
                  </a:cubicBezTo>
                  <a:cubicBezTo>
                    <a:pt x="25" y="6"/>
                    <a:pt x="25" y="6"/>
                    <a:pt x="24" y="6"/>
                  </a:cubicBezTo>
                  <a:cubicBezTo>
                    <a:pt x="24" y="6"/>
                    <a:pt x="25" y="6"/>
                    <a:pt x="25" y="6"/>
                  </a:cubicBezTo>
                  <a:cubicBezTo>
                    <a:pt x="26" y="6"/>
                    <a:pt x="25" y="6"/>
                    <a:pt x="25" y="6"/>
                  </a:cubicBezTo>
                  <a:cubicBezTo>
                    <a:pt x="26" y="6"/>
                    <a:pt x="26" y="6"/>
                    <a:pt x="26" y="6"/>
                  </a:cubicBezTo>
                  <a:cubicBezTo>
                    <a:pt x="25" y="6"/>
                    <a:pt x="25" y="6"/>
                    <a:pt x="25" y="6"/>
                  </a:cubicBezTo>
                  <a:cubicBezTo>
                    <a:pt x="26" y="6"/>
                    <a:pt x="25" y="6"/>
                    <a:pt x="25" y="6"/>
                  </a:cubicBezTo>
                  <a:cubicBezTo>
                    <a:pt x="26" y="6"/>
                    <a:pt x="26" y="6"/>
                    <a:pt x="26" y="6"/>
                  </a:cubicBezTo>
                  <a:cubicBezTo>
                    <a:pt x="26" y="6"/>
                    <a:pt x="26" y="6"/>
                    <a:pt x="26" y="6"/>
                  </a:cubicBezTo>
                  <a:cubicBezTo>
                    <a:pt x="25" y="6"/>
                    <a:pt x="25" y="6"/>
                    <a:pt x="25" y="6"/>
                  </a:cubicBezTo>
                  <a:cubicBezTo>
                    <a:pt x="26" y="6"/>
                    <a:pt x="26" y="6"/>
                    <a:pt x="26" y="6"/>
                  </a:cubicBezTo>
                  <a:cubicBezTo>
                    <a:pt x="26" y="6"/>
                    <a:pt x="25" y="6"/>
                    <a:pt x="25" y="6"/>
                  </a:cubicBezTo>
                  <a:cubicBezTo>
                    <a:pt x="26" y="6"/>
                    <a:pt x="25" y="6"/>
                    <a:pt x="25" y="6"/>
                  </a:cubicBezTo>
                  <a:cubicBezTo>
                    <a:pt x="27" y="6"/>
                    <a:pt x="25" y="6"/>
                    <a:pt x="25" y="6"/>
                  </a:cubicBezTo>
                  <a:cubicBezTo>
                    <a:pt x="25" y="6"/>
                    <a:pt x="26" y="6"/>
                    <a:pt x="26" y="6"/>
                  </a:cubicBezTo>
                  <a:cubicBezTo>
                    <a:pt x="26" y="6"/>
                    <a:pt x="25" y="6"/>
                    <a:pt x="25" y="6"/>
                  </a:cubicBezTo>
                  <a:cubicBezTo>
                    <a:pt x="25" y="6"/>
                    <a:pt x="26" y="6"/>
                    <a:pt x="26" y="6"/>
                  </a:cubicBezTo>
                  <a:cubicBezTo>
                    <a:pt x="26" y="6"/>
                    <a:pt x="25" y="6"/>
                    <a:pt x="25" y="6"/>
                  </a:cubicBezTo>
                  <a:cubicBezTo>
                    <a:pt x="25" y="6"/>
                    <a:pt x="26" y="6"/>
                    <a:pt x="26" y="6"/>
                  </a:cubicBezTo>
                  <a:cubicBezTo>
                    <a:pt x="26" y="6"/>
                    <a:pt x="27" y="6"/>
                    <a:pt x="26" y="6"/>
                  </a:cubicBezTo>
                  <a:cubicBezTo>
                    <a:pt x="26" y="6"/>
                    <a:pt x="26" y="6"/>
                    <a:pt x="26" y="6"/>
                  </a:cubicBezTo>
                  <a:cubicBezTo>
                    <a:pt x="26" y="6"/>
                    <a:pt x="26" y="6"/>
                    <a:pt x="25" y="6"/>
                  </a:cubicBezTo>
                  <a:cubicBezTo>
                    <a:pt x="26" y="6"/>
                    <a:pt x="26" y="6"/>
                    <a:pt x="26" y="6"/>
                  </a:cubicBezTo>
                  <a:cubicBezTo>
                    <a:pt x="26" y="6"/>
                    <a:pt x="25" y="6"/>
                    <a:pt x="25" y="6"/>
                  </a:cubicBezTo>
                  <a:cubicBezTo>
                    <a:pt x="23" y="7"/>
                    <a:pt x="23" y="7"/>
                    <a:pt x="22" y="7"/>
                  </a:cubicBezTo>
                  <a:cubicBezTo>
                    <a:pt x="22" y="7"/>
                    <a:pt x="22" y="7"/>
                    <a:pt x="21" y="7"/>
                  </a:cubicBezTo>
                  <a:cubicBezTo>
                    <a:pt x="22" y="7"/>
                    <a:pt x="22" y="7"/>
                    <a:pt x="22" y="7"/>
                  </a:cubicBezTo>
                  <a:cubicBezTo>
                    <a:pt x="22" y="7"/>
                    <a:pt x="22" y="7"/>
                    <a:pt x="22" y="7"/>
                  </a:cubicBezTo>
                  <a:cubicBezTo>
                    <a:pt x="22" y="7"/>
                    <a:pt x="23" y="7"/>
                    <a:pt x="23" y="7"/>
                  </a:cubicBezTo>
                  <a:cubicBezTo>
                    <a:pt x="23" y="7"/>
                    <a:pt x="23" y="7"/>
                    <a:pt x="23" y="7"/>
                  </a:cubicBezTo>
                  <a:cubicBezTo>
                    <a:pt x="23" y="6"/>
                    <a:pt x="24" y="6"/>
                    <a:pt x="24" y="6"/>
                  </a:cubicBezTo>
                  <a:cubicBezTo>
                    <a:pt x="24" y="6"/>
                    <a:pt x="24" y="6"/>
                    <a:pt x="24" y="6"/>
                  </a:cubicBezTo>
                  <a:cubicBezTo>
                    <a:pt x="24" y="6"/>
                    <a:pt x="24" y="6"/>
                    <a:pt x="24" y="6"/>
                  </a:cubicBezTo>
                  <a:cubicBezTo>
                    <a:pt x="24" y="6"/>
                    <a:pt x="24" y="6"/>
                    <a:pt x="23" y="7"/>
                  </a:cubicBezTo>
                  <a:cubicBezTo>
                    <a:pt x="23" y="7"/>
                    <a:pt x="23" y="7"/>
                    <a:pt x="23" y="7"/>
                  </a:cubicBezTo>
                  <a:cubicBezTo>
                    <a:pt x="23" y="7"/>
                    <a:pt x="22" y="7"/>
                    <a:pt x="22" y="7"/>
                  </a:cubicBezTo>
                  <a:cubicBezTo>
                    <a:pt x="22" y="7"/>
                    <a:pt x="23" y="7"/>
                    <a:pt x="23" y="7"/>
                  </a:cubicBezTo>
                  <a:cubicBezTo>
                    <a:pt x="22" y="7"/>
                    <a:pt x="22" y="7"/>
                    <a:pt x="21" y="7"/>
                  </a:cubicBezTo>
                  <a:cubicBezTo>
                    <a:pt x="21" y="7"/>
                    <a:pt x="22" y="7"/>
                    <a:pt x="23" y="7"/>
                  </a:cubicBezTo>
                  <a:cubicBezTo>
                    <a:pt x="22" y="7"/>
                    <a:pt x="22" y="7"/>
                    <a:pt x="22" y="7"/>
                  </a:cubicBezTo>
                  <a:cubicBezTo>
                    <a:pt x="22" y="7"/>
                    <a:pt x="21" y="7"/>
                    <a:pt x="22" y="7"/>
                  </a:cubicBezTo>
                  <a:cubicBezTo>
                    <a:pt x="23" y="7"/>
                    <a:pt x="22" y="7"/>
                    <a:pt x="23" y="7"/>
                  </a:cubicBezTo>
                  <a:cubicBezTo>
                    <a:pt x="23" y="6"/>
                    <a:pt x="23" y="7"/>
                    <a:pt x="23" y="7"/>
                  </a:cubicBezTo>
                  <a:cubicBezTo>
                    <a:pt x="23" y="7"/>
                    <a:pt x="24" y="6"/>
                    <a:pt x="24" y="6"/>
                  </a:cubicBezTo>
                  <a:cubicBezTo>
                    <a:pt x="24" y="6"/>
                    <a:pt x="24" y="6"/>
                    <a:pt x="23" y="7"/>
                  </a:cubicBezTo>
                  <a:cubicBezTo>
                    <a:pt x="23" y="6"/>
                    <a:pt x="23" y="7"/>
                    <a:pt x="23" y="7"/>
                  </a:cubicBezTo>
                  <a:cubicBezTo>
                    <a:pt x="23" y="7"/>
                    <a:pt x="24" y="6"/>
                    <a:pt x="24" y="6"/>
                  </a:cubicBezTo>
                  <a:cubicBezTo>
                    <a:pt x="25" y="6"/>
                    <a:pt x="23" y="6"/>
                    <a:pt x="24" y="6"/>
                  </a:cubicBezTo>
                  <a:cubicBezTo>
                    <a:pt x="25" y="6"/>
                    <a:pt x="25" y="6"/>
                    <a:pt x="25" y="6"/>
                  </a:cubicBezTo>
                  <a:cubicBezTo>
                    <a:pt x="25" y="6"/>
                    <a:pt x="24" y="6"/>
                    <a:pt x="24" y="6"/>
                  </a:cubicBezTo>
                  <a:cubicBezTo>
                    <a:pt x="23" y="6"/>
                    <a:pt x="24" y="6"/>
                    <a:pt x="23" y="7"/>
                  </a:cubicBezTo>
                  <a:cubicBezTo>
                    <a:pt x="27" y="6"/>
                    <a:pt x="38" y="4"/>
                    <a:pt x="42" y="4"/>
                  </a:cubicBezTo>
                  <a:cubicBezTo>
                    <a:pt x="43" y="3"/>
                    <a:pt x="42" y="3"/>
                    <a:pt x="42" y="3"/>
                  </a:cubicBezTo>
                  <a:cubicBezTo>
                    <a:pt x="42" y="4"/>
                    <a:pt x="43" y="3"/>
                    <a:pt x="41" y="4"/>
                  </a:cubicBezTo>
                  <a:cubicBezTo>
                    <a:pt x="41" y="4"/>
                    <a:pt x="42" y="4"/>
                    <a:pt x="41" y="4"/>
                  </a:cubicBezTo>
                  <a:cubicBezTo>
                    <a:pt x="41" y="4"/>
                    <a:pt x="42" y="4"/>
                    <a:pt x="42" y="3"/>
                  </a:cubicBezTo>
                  <a:cubicBezTo>
                    <a:pt x="42" y="3"/>
                    <a:pt x="42" y="3"/>
                    <a:pt x="41" y="4"/>
                  </a:cubicBezTo>
                  <a:cubicBezTo>
                    <a:pt x="41" y="4"/>
                    <a:pt x="41" y="4"/>
                    <a:pt x="41" y="4"/>
                  </a:cubicBezTo>
                  <a:cubicBezTo>
                    <a:pt x="41" y="4"/>
                    <a:pt x="42" y="3"/>
                    <a:pt x="42" y="3"/>
                  </a:cubicBezTo>
                  <a:cubicBezTo>
                    <a:pt x="42" y="3"/>
                    <a:pt x="42" y="3"/>
                    <a:pt x="41" y="4"/>
                  </a:cubicBezTo>
                  <a:cubicBezTo>
                    <a:pt x="42" y="3"/>
                    <a:pt x="41" y="4"/>
                    <a:pt x="41" y="4"/>
                  </a:cubicBezTo>
                  <a:cubicBezTo>
                    <a:pt x="41" y="4"/>
                    <a:pt x="41" y="4"/>
                    <a:pt x="41" y="4"/>
                  </a:cubicBezTo>
                  <a:cubicBezTo>
                    <a:pt x="42" y="3"/>
                    <a:pt x="41" y="4"/>
                    <a:pt x="42" y="3"/>
                  </a:cubicBezTo>
                  <a:cubicBezTo>
                    <a:pt x="42" y="4"/>
                    <a:pt x="41" y="4"/>
                    <a:pt x="41" y="4"/>
                  </a:cubicBezTo>
                  <a:cubicBezTo>
                    <a:pt x="41" y="4"/>
                    <a:pt x="41" y="4"/>
                    <a:pt x="41" y="4"/>
                  </a:cubicBezTo>
                  <a:cubicBezTo>
                    <a:pt x="41" y="4"/>
                    <a:pt x="40" y="4"/>
                    <a:pt x="40" y="4"/>
                  </a:cubicBezTo>
                  <a:cubicBezTo>
                    <a:pt x="40" y="4"/>
                    <a:pt x="40" y="4"/>
                    <a:pt x="40" y="4"/>
                  </a:cubicBezTo>
                  <a:cubicBezTo>
                    <a:pt x="40" y="4"/>
                    <a:pt x="40" y="4"/>
                    <a:pt x="40" y="4"/>
                  </a:cubicBezTo>
                  <a:cubicBezTo>
                    <a:pt x="40" y="4"/>
                    <a:pt x="40" y="4"/>
                    <a:pt x="40" y="4"/>
                  </a:cubicBezTo>
                  <a:cubicBezTo>
                    <a:pt x="40" y="4"/>
                    <a:pt x="40" y="4"/>
                    <a:pt x="40" y="4"/>
                  </a:cubicBezTo>
                  <a:cubicBezTo>
                    <a:pt x="40" y="4"/>
                    <a:pt x="40" y="4"/>
                    <a:pt x="40" y="4"/>
                  </a:cubicBezTo>
                  <a:cubicBezTo>
                    <a:pt x="40" y="4"/>
                    <a:pt x="40" y="4"/>
                    <a:pt x="42" y="3"/>
                  </a:cubicBezTo>
                  <a:cubicBezTo>
                    <a:pt x="43" y="3"/>
                    <a:pt x="44" y="3"/>
                    <a:pt x="45" y="3"/>
                  </a:cubicBezTo>
                  <a:cubicBezTo>
                    <a:pt x="45" y="3"/>
                    <a:pt x="45" y="3"/>
                    <a:pt x="45" y="3"/>
                  </a:cubicBezTo>
                  <a:cubicBezTo>
                    <a:pt x="46" y="3"/>
                    <a:pt x="48" y="3"/>
                    <a:pt x="48" y="3"/>
                  </a:cubicBezTo>
                  <a:cubicBezTo>
                    <a:pt x="48" y="3"/>
                    <a:pt x="49" y="2"/>
                    <a:pt x="50" y="2"/>
                  </a:cubicBezTo>
                  <a:cubicBezTo>
                    <a:pt x="50" y="2"/>
                    <a:pt x="50" y="2"/>
                    <a:pt x="50" y="2"/>
                  </a:cubicBezTo>
                  <a:cubicBezTo>
                    <a:pt x="49" y="2"/>
                    <a:pt x="50" y="2"/>
                    <a:pt x="49" y="2"/>
                  </a:cubicBezTo>
                  <a:cubicBezTo>
                    <a:pt x="49" y="2"/>
                    <a:pt x="49" y="2"/>
                    <a:pt x="49" y="2"/>
                  </a:cubicBezTo>
                  <a:cubicBezTo>
                    <a:pt x="49" y="2"/>
                    <a:pt x="49" y="2"/>
                    <a:pt x="49" y="2"/>
                  </a:cubicBezTo>
                  <a:cubicBezTo>
                    <a:pt x="49" y="2"/>
                    <a:pt x="49" y="2"/>
                    <a:pt x="49" y="2"/>
                  </a:cubicBezTo>
                  <a:cubicBezTo>
                    <a:pt x="48" y="2"/>
                    <a:pt x="48" y="2"/>
                    <a:pt x="48" y="2"/>
                  </a:cubicBezTo>
                  <a:cubicBezTo>
                    <a:pt x="49" y="2"/>
                    <a:pt x="49" y="2"/>
                    <a:pt x="49" y="2"/>
                  </a:cubicBezTo>
                  <a:cubicBezTo>
                    <a:pt x="49" y="2"/>
                    <a:pt x="49" y="2"/>
                    <a:pt x="49" y="2"/>
                  </a:cubicBezTo>
                  <a:cubicBezTo>
                    <a:pt x="49" y="2"/>
                    <a:pt x="48" y="2"/>
                    <a:pt x="48" y="2"/>
                  </a:cubicBezTo>
                  <a:cubicBezTo>
                    <a:pt x="48"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9" y="2"/>
                    <a:pt x="49" y="2"/>
                  </a:cubicBezTo>
                  <a:cubicBezTo>
                    <a:pt x="49" y="2"/>
                    <a:pt x="48" y="2"/>
                    <a:pt x="48" y="3"/>
                  </a:cubicBezTo>
                  <a:cubicBezTo>
                    <a:pt x="48" y="2"/>
                    <a:pt x="49" y="2"/>
                    <a:pt x="49" y="2"/>
                  </a:cubicBezTo>
                  <a:cubicBezTo>
                    <a:pt x="49" y="2"/>
                    <a:pt x="49" y="2"/>
                    <a:pt x="49" y="2"/>
                  </a:cubicBezTo>
                  <a:cubicBezTo>
                    <a:pt x="49" y="2"/>
                    <a:pt x="49" y="2"/>
                    <a:pt x="49" y="2"/>
                  </a:cubicBezTo>
                  <a:cubicBezTo>
                    <a:pt x="49" y="2"/>
                    <a:pt x="49" y="2"/>
                    <a:pt x="50" y="2"/>
                  </a:cubicBezTo>
                  <a:cubicBezTo>
                    <a:pt x="42" y="4"/>
                    <a:pt x="22" y="7"/>
                    <a:pt x="17" y="7"/>
                  </a:cubicBezTo>
                  <a:cubicBezTo>
                    <a:pt x="17" y="7"/>
                    <a:pt x="17" y="8"/>
                    <a:pt x="17" y="8"/>
                  </a:cubicBezTo>
                  <a:cubicBezTo>
                    <a:pt x="17" y="8"/>
                    <a:pt x="17" y="8"/>
                    <a:pt x="17" y="8"/>
                  </a:cubicBezTo>
                  <a:cubicBezTo>
                    <a:pt x="17" y="8"/>
                    <a:pt x="17" y="8"/>
                    <a:pt x="18" y="7"/>
                  </a:cubicBezTo>
                  <a:cubicBezTo>
                    <a:pt x="18" y="7"/>
                    <a:pt x="18" y="7"/>
                    <a:pt x="18" y="7"/>
                  </a:cubicBezTo>
                  <a:cubicBezTo>
                    <a:pt x="18" y="7"/>
                    <a:pt x="17" y="8"/>
                    <a:pt x="17" y="8"/>
                  </a:cubicBezTo>
                  <a:cubicBezTo>
                    <a:pt x="17" y="8"/>
                    <a:pt x="17" y="8"/>
                    <a:pt x="18" y="7"/>
                  </a:cubicBezTo>
                  <a:cubicBezTo>
                    <a:pt x="18" y="7"/>
                    <a:pt x="18" y="7"/>
                    <a:pt x="18" y="7"/>
                  </a:cubicBezTo>
                  <a:cubicBezTo>
                    <a:pt x="18" y="7"/>
                    <a:pt x="17" y="8"/>
                    <a:pt x="16" y="8"/>
                  </a:cubicBezTo>
                  <a:cubicBezTo>
                    <a:pt x="16" y="8"/>
                    <a:pt x="16" y="8"/>
                    <a:pt x="16" y="8"/>
                  </a:cubicBezTo>
                  <a:cubicBezTo>
                    <a:pt x="16" y="8"/>
                    <a:pt x="17" y="8"/>
                    <a:pt x="17" y="7"/>
                  </a:cubicBezTo>
                  <a:cubicBezTo>
                    <a:pt x="17" y="8"/>
                    <a:pt x="17" y="7"/>
                    <a:pt x="16" y="8"/>
                  </a:cubicBezTo>
                  <a:cubicBezTo>
                    <a:pt x="16" y="8"/>
                    <a:pt x="16" y="8"/>
                    <a:pt x="17" y="7"/>
                  </a:cubicBezTo>
                  <a:cubicBezTo>
                    <a:pt x="17" y="7"/>
                    <a:pt x="17" y="7"/>
                    <a:pt x="17" y="7"/>
                  </a:cubicBezTo>
                  <a:cubicBezTo>
                    <a:pt x="17" y="8"/>
                    <a:pt x="17" y="8"/>
                    <a:pt x="16" y="8"/>
                  </a:cubicBezTo>
                  <a:cubicBezTo>
                    <a:pt x="16" y="8"/>
                    <a:pt x="16" y="8"/>
                    <a:pt x="16" y="8"/>
                  </a:cubicBezTo>
                  <a:cubicBezTo>
                    <a:pt x="16" y="8"/>
                    <a:pt x="16" y="8"/>
                    <a:pt x="16" y="8"/>
                  </a:cubicBezTo>
                  <a:cubicBezTo>
                    <a:pt x="16" y="8"/>
                    <a:pt x="16" y="8"/>
                    <a:pt x="16" y="8"/>
                  </a:cubicBezTo>
                  <a:cubicBezTo>
                    <a:pt x="17" y="8"/>
                    <a:pt x="17" y="8"/>
                    <a:pt x="17" y="8"/>
                  </a:cubicBezTo>
                  <a:cubicBezTo>
                    <a:pt x="16" y="8"/>
                    <a:pt x="16" y="8"/>
                    <a:pt x="16" y="8"/>
                  </a:cubicBezTo>
                  <a:cubicBezTo>
                    <a:pt x="16" y="8"/>
                    <a:pt x="16" y="8"/>
                    <a:pt x="17" y="8"/>
                  </a:cubicBezTo>
                  <a:cubicBezTo>
                    <a:pt x="16" y="8"/>
                    <a:pt x="16" y="8"/>
                    <a:pt x="16" y="8"/>
                  </a:cubicBezTo>
                  <a:cubicBezTo>
                    <a:pt x="16" y="8"/>
                    <a:pt x="16" y="8"/>
                    <a:pt x="16" y="8"/>
                  </a:cubicBezTo>
                  <a:cubicBezTo>
                    <a:pt x="15" y="8"/>
                    <a:pt x="16" y="8"/>
                    <a:pt x="16" y="8"/>
                  </a:cubicBezTo>
                  <a:cubicBezTo>
                    <a:pt x="17" y="8"/>
                    <a:pt x="18" y="7"/>
                    <a:pt x="19" y="7"/>
                  </a:cubicBezTo>
                  <a:cubicBezTo>
                    <a:pt x="18" y="7"/>
                    <a:pt x="18" y="7"/>
                    <a:pt x="18" y="7"/>
                  </a:cubicBezTo>
                  <a:cubicBezTo>
                    <a:pt x="17" y="8"/>
                    <a:pt x="17" y="8"/>
                    <a:pt x="16" y="8"/>
                  </a:cubicBezTo>
                  <a:cubicBezTo>
                    <a:pt x="16" y="8"/>
                    <a:pt x="16" y="8"/>
                    <a:pt x="15" y="8"/>
                  </a:cubicBezTo>
                  <a:cubicBezTo>
                    <a:pt x="14" y="8"/>
                    <a:pt x="15" y="8"/>
                    <a:pt x="15" y="8"/>
                  </a:cubicBezTo>
                  <a:cubicBezTo>
                    <a:pt x="15" y="8"/>
                    <a:pt x="15" y="8"/>
                    <a:pt x="15" y="8"/>
                  </a:cubicBezTo>
                  <a:cubicBezTo>
                    <a:pt x="15" y="8"/>
                    <a:pt x="15" y="8"/>
                    <a:pt x="15" y="8"/>
                  </a:cubicBezTo>
                  <a:cubicBezTo>
                    <a:pt x="16" y="8"/>
                    <a:pt x="16" y="8"/>
                    <a:pt x="17" y="8"/>
                  </a:cubicBezTo>
                  <a:cubicBezTo>
                    <a:pt x="16" y="8"/>
                    <a:pt x="16" y="8"/>
                    <a:pt x="15" y="8"/>
                  </a:cubicBezTo>
                  <a:cubicBezTo>
                    <a:pt x="16" y="8"/>
                    <a:pt x="16" y="8"/>
                    <a:pt x="16" y="8"/>
                  </a:cubicBezTo>
                  <a:cubicBezTo>
                    <a:pt x="16" y="8"/>
                    <a:pt x="16" y="8"/>
                    <a:pt x="17" y="8"/>
                  </a:cubicBezTo>
                  <a:cubicBezTo>
                    <a:pt x="17" y="8"/>
                    <a:pt x="16" y="8"/>
                    <a:pt x="16" y="8"/>
                  </a:cubicBezTo>
                  <a:cubicBezTo>
                    <a:pt x="16" y="8"/>
                    <a:pt x="16" y="8"/>
                    <a:pt x="16" y="8"/>
                  </a:cubicBezTo>
                  <a:cubicBezTo>
                    <a:pt x="17" y="8"/>
                    <a:pt x="17" y="8"/>
                    <a:pt x="17" y="7"/>
                  </a:cubicBezTo>
                  <a:cubicBezTo>
                    <a:pt x="17" y="7"/>
                    <a:pt x="17" y="8"/>
                    <a:pt x="16" y="8"/>
                  </a:cubicBezTo>
                  <a:cubicBezTo>
                    <a:pt x="16" y="8"/>
                    <a:pt x="17" y="8"/>
                    <a:pt x="16" y="8"/>
                  </a:cubicBezTo>
                  <a:cubicBezTo>
                    <a:pt x="16" y="8"/>
                    <a:pt x="16" y="8"/>
                    <a:pt x="16" y="8"/>
                  </a:cubicBezTo>
                  <a:cubicBezTo>
                    <a:pt x="17" y="8"/>
                    <a:pt x="16" y="8"/>
                    <a:pt x="16" y="8"/>
                  </a:cubicBezTo>
                  <a:cubicBezTo>
                    <a:pt x="17" y="8"/>
                    <a:pt x="17" y="8"/>
                    <a:pt x="18" y="7"/>
                  </a:cubicBezTo>
                  <a:cubicBezTo>
                    <a:pt x="18" y="7"/>
                    <a:pt x="18" y="7"/>
                    <a:pt x="17" y="8"/>
                  </a:cubicBezTo>
                  <a:cubicBezTo>
                    <a:pt x="17" y="7"/>
                    <a:pt x="17" y="8"/>
                    <a:pt x="17" y="8"/>
                  </a:cubicBezTo>
                  <a:cubicBezTo>
                    <a:pt x="17" y="7"/>
                    <a:pt x="17" y="7"/>
                    <a:pt x="18" y="7"/>
                  </a:cubicBezTo>
                  <a:cubicBezTo>
                    <a:pt x="17" y="7"/>
                    <a:pt x="17" y="7"/>
                    <a:pt x="17" y="7"/>
                  </a:cubicBezTo>
                  <a:cubicBezTo>
                    <a:pt x="18" y="7"/>
                    <a:pt x="18" y="7"/>
                    <a:pt x="19" y="7"/>
                  </a:cubicBezTo>
                  <a:cubicBezTo>
                    <a:pt x="19" y="7"/>
                    <a:pt x="18" y="7"/>
                    <a:pt x="17" y="7"/>
                  </a:cubicBezTo>
                  <a:cubicBezTo>
                    <a:pt x="18" y="7"/>
                    <a:pt x="19" y="7"/>
                    <a:pt x="19" y="7"/>
                  </a:cubicBezTo>
                  <a:cubicBezTo>
                    <a:pt x="19" y="7"/>
                    <a:pt x="19" y="7"/>
                    <a:pt x="18" y="7"/>
                  </a:cubicBezTo>
                  <a:cubicBezTo>
                    <a:pt x="18" y="7"/>
                    <a:pt x="18" y="7"/>
                    <a:pt x="18" y="7"/>
                  </a:cubicBezTo>
                  <a:cubicBezTo>
                    <a:pt x="18" y="7"/>
                    <a:pt x="19" y="7"/>
                    <a:pt x="18" y="7"/>
                  </a:cubicBezTo>
                  <a:cubicBezTo>
                    <a:pt x="18" y="7"/>
                    <a:pt x="18" y="7"/>
                    <a:pt x="18" y="7"/>
                  </a:cubicBezTo>
                  <a:cubicBezTo>
                    <a:pt x="18" y="7"/>
                    <a:pt x="18" y="7"/>
                    <a:pt x="18" y="7"/>
                  </a:cubicBezTo>
                  <a:cubicBezTo>
                    <a:pt x="18" y="7"/>
                    <a:pt x="18" y="7"/>
                    <a:pt x="19" y="7"/>
                  </a:cubicBezTo>
                  <a:cubicBezTo>
                    <a:pt x="19" y="7"/>
                    <a:pt x="19" y="7"/>
                    <a:pt x="19" y="7"/>
                  </a:cubicBezTo>
                  <a:cubicBezTo>
                    <a:pt x="19" y="7"/>
                    <a:pt x="19" y="7"/>
                    <a:pt x="20" y="7"/>
                  </a:cubicBezTo>
                  <a:cubicBezTo>
                    <a:pt x="20" y="7"/>
                    <a:pt x="21" y="7"/>
                    <a:pt x="21" y="7"/>
                  </a:cubicBezTo>
                  <a:cubicBezTo>
                    <a:pt x="20" y="7"/>
                    <a:pt x="19" y="7"/>
                    <a:pt x="18" y="7"/>
                  </a:cubicBezTo>
                  <a:cubicBezTo>
                    <a:pt x="18" y="7"/>
                    <a:pt x="19" y="7"/>
                    <a:pt x="19" y="7"/>
                  </a:cubicBezTo>
                  <a:cubicBezTo>
                    <a:pt x="18" y="7"/>
                    <a:pt x="20" y="7"/>
                    <a:pt x="19" y="7"/>
                  </a:cubicBezTo>
                  <a:cubicBezTo>
                    <a:pt x="20" y="7"/>
                    <a:pt x="20" y="7"/>
                    <a:pt x="20" y="7"/>
                  </a:cubicBezTo>
                  <a:cubicBezTo>
                    <a:pt x="20" y="7"/>
                    <a:pt x="20" y="7"/>
                    <a:pt x="20" y="7"/>
                  </a:cubicBezTo>
                  <a:cubicBezTo>
                    <a:pt x="20" y="7"/>
                    <a:pt x="20" y="7"/>
                    <a:pt x="20" y="7"/>
                  </a:cubicBezTo>
                  <a:cubicBezTo>
                    <a:pt x="20" y="7"/>
                    <a:pt x="20" y="7"/>
                    <a:pt x="21" y="7"/>
                  </a:cubicBezTo>
                  <a:cubicBezTo>
                    <a:pt x="21" y="7"/>
                    <a:pt x="21" y="7"/>
                    <a:pt x="21" y="7"/>
                  </a:cubicBezTo>
                  <a:cubicBezTo>
                    <a:pt x="21" y="7"/>
                    <a:pt x="21" y="7"/>
                    <a:pt x="20" y="7"/>
                  </a:cubicBezTo>
                  <a:cubicBezTo>
                    <a:pt x="21" y="7"/>
                    <a:pt x="21" y="7"/>
                    <a:pt x="21" y="7"/>
                  </a:cubicBezTo>
                  <a:cubicBezTo>
                    <a:pt x="20" y="7"/>
                    <a:pt x="22" y="7"/>
                    <a:pt x="21" y="7"/>
                  </a:cubicBezTo>
                  <a:cubicBezTo>
                    <a:pt x="22" y="7"/>
                    <a:pt x="22" y="7"/>
                    <a:pt x="23" y="7"/>
                  </a:cubicBezTo>
                  <a:cubicBezTo>
                    <a:pt x="23" y="7"/>
                    <a:pt x="22" y="7"/>
                    <a:pt x="21" y="7"/>
                  </a:cubicBezTo>
                  <a:cubicBezTo>
                    <a:pt x="22" y="7"/>
                    <a:pt x="22" y="7"/>
                    <a:pt x="23" y="7"/>
                  </a:cubicBezTo>
                  <a:cubicBezTo>
                    <a:pt x="23" y="7"/>
                    <a:pt x="23" y="7"/>
                    <a:pt x="23" y="7"/>
                  </a:cubicBezTo>
                  <a:cubicBezTo>
                    <a:pt x="23" y="6"/>
                    <a:pt x="23" y="7"/>
                    <a:pt x="24" y="6"/>
                  </a:cubicBezTo>
                  <a:cubicBezTo>
                    <a:pt x="23" y="6"/>
                    <a:pt x="23" y="6"/>
                    <a:pt x="23" y="7"/>
                  </a:cubicBezTo>
                  <a:cubicBezTo>
                    <a:pt x="24" y="6"/>
                    <a:pt x="24" y="6"/>
                    <a:pt x="24" y="6"/>
                  </a:cubicBezTo>
                  <a:cubicBezTo>
                    <a:pt x="24" y="6"/>
                    <a:pt x="24" y="6"/>
                    <a:pt x="24" y="6"/>
                  </a:cubicBezTo>
                  <a:cubicBezTo>
                    <a:pt x="24" y="6"/>
                    <a:pt x="24" y="6"/>
                    <a:pt x="24" y="6"/>
                  </a:cubicBezTo>
                  <a:cubicBezTo>
                    <a:pt x="24" y="6"/>
                    <a:pt x="23" y="6"/>
                    <a:pt x="23" y="7"/>
                  </a:cubicBezTo>
                  <a:cubicBezTo>
                    <a:pt x="23" y="6"/>
                    <a:pt x="24" y="6"/>
                    <a:pt x="24" y="6"/>
                  </a:cubicBezTo>
                  <a:cubicBezTo>
                    <a:pt x="24" y="6"/>
                    <a:pt x="24" y="6"/>
                    <a:pt x="24" y="6"/>
                  </a:cubicBezTo>
                  <a:cubicBezTo>
                    <a:pt x="25" y="6"/>
                    <a:pt x="25" y="6"/>
                    <a:pt x="25" y="6"/>
                  </a:cubicBezTo>
                  <a:cubicBezTo>
                    <a:pt x="26" y="6"/>
                    <a:pt x="26" y="6"/>
                    <a:pt x="27" y="6"/>
                  </a:cubicBezTo>
                  <a:cubicBezTo>
                    <a:pt x="26" y="6"/>
                    <a:pt x="26" y="6"/>
                    <a:pt x="25" y="6"/>
                  </a:cubicBezTo>
                  <a:cubicBezTo>
                    <a:pt x="26" y="6"/>
                    <a:pt x="26" y="6"/>
                    <a:pt x="27" y="6"/>
                  </a:cubicBezTo>
                  <a:cubicBezTo>
                    <a:pt x="27" y="6"/>
                    <a:pt x="28" y="6"/>
                    <a:pt x="26" y="6"/>
                  </a:cubicBezTo>
                  <a:cubicBezTo>
                    <a:pt x="26" y="6"/>
                    <a:pt x="27" y="6"/>
                    <a:pt x="27" y="6"/>
                  </a:cubicBezTo>
                  <a:cubicBezTo>
                    <a:pt x="27" y="6"/>
                    <a:pt x="27" y="6"/>
                    <a:pt x="27" y="6"/>
                  </a:cubicBezTo>
                  <a:cubicBezTo>
                    <a:pt x="27" y="6"/>
                    <a:pt x="27" y="6"/>
                    <a:pt x="27" y="6"/>
                  </a:cubicBezTo>
                  <a:cubicBezTo>
                    <a:pt x="27" y="6"/>
                    <a:pt x="26" y="6"/>
                    <a:pt x="28" y="6"/>
                  </a:cubicBezTo>
                  <a:cubicBezTo>
                    <a:pt x="27" y="6"/>
                    <a:pt x="27" y="6"/>
                    <a:pt x="28" y="6"/>
                  </a:cubicBezTo>
                  <a:cubicBezTo>
                    <a:pt x="27" y="6"/>
                    <a:pt x="27" y="6"/>
                    <a:pt x="27" y="6"/>
                  </a:cubicBezTo>
                  <a:cubicBezTo>
                    <a:pt x="28" y="6"/>
                    <a:pt x="28" y="6"/>
                    <a:pt x="28" y="6"/>
                  </a:cubicBezTo>
                  <a:cubicBezTo>
                    <a:pt x="28" y="6"/>
                    <a:pt x="28" y="6"/>
                    <a:pt x="28" y="6"/>
                  </a:cubicBezTo>
                  <a:cubicBezTo>
                    <a:pt x="28" y="6"/>
                    <a:pt x="29" y="6"/>
                    <a:pt x="30" y="5"/>
                  </a:cubicBezTo>
                  <a:cubicBezTo>
                    <a:pt x="30" y="5"/>
                    <a:pt x="29" y="6"/>
                    <a:pt x="28" y="6"/>
                  </a:cubicBezTo>
                  <a:cubicBezTo>
                    <a:pt x="29" y="6"/>
                    <a:pt x="28" y="6"/>
                    <a:pt x="29" y="6"/>
                  </a:cubicBezTo>
                  <a:cubicBezTo>
                    <a:pt x="29" y="6"/>
                    <a:pt x="30" y="5"/>
                    <a:pt x="31" y="5"/>
                  </a:cubicBezTo>
                  <a:cubicBezTo>
                    <a:pt x="31" y="5"/>
                    <a:pt x="31" y="5"/>
                    <a:pt x="31" y="5"/>
                  </a:cubicBezTo>
                  <a:cubicBezTo>
                    <a:pt x="31" y="5"/>
                    <a:pt x="30" y="5"/>
                    <a:pt x="30" y="5"/>
                  </a:cubicBezTo>
                  <a:cubicBezTo>
                    <a:pt x="30" y="5"/>
                    <a:pt x="30" y="5"/>
                    <a:pt x="30" y="5"/>
                  </a:cubicBezTo>
                  <a:cubicBezTo>
                    <a:pt x="30" y="5"/>
                    <a:pt x="31" y="5"/>
                    <a:pt x="31" y="5"/>
                  </a:cubicBezTo>
                  <a:cubicBezTo>
                    <a:pt x="31" y="5"/>
                    <a:pt x="31" y="5"/>
                    <a:pt x="30" y="5"/>
                  </a:cubicBezTo>
                  <a:cubicBezTo>
                    <a:pt x="31" y="5"/>
                    <a:pt x="31" y="5"/>
                    <a:pt x="32" y="5"/>
                  </a:cubicBezTo>
                  <a:cubicBezTo>
                    <a:pt x="31" y="5"/>
                    <a:pt x="31" y="5"/>
                    <a:pt x="31" y="5"/>
                  </a:cubicBezTo>
                  <a:cubicBezTo>
                    <a:pt x="31" y="5"/>
                    <a:pt x="31" y="5"/>
                    <a:pt x="30" y="5"/>
                  </a:cubicBezTo>
                  <a:cubicBezTo>
                    <a:pt x="31" y="5"/>
                    <a:pt x="31" y="5"/>
                    <a:pt x="32" y="5"/>
                  </a:cubicBezTo>
                  <a:cubicBezTo>
                    <a:pt x="32" y="5"/>
                    <a:pt x="32" y="5"/>
                    <a:pt x="32" y="5"/>
                  </a:cubicBezTo>
                  <a:cubicBezTo>
                    <a:pt x="32" y="5"/>
                    <a:pt x="33" y="5"/>
                    <a:pt x="33" y="5"/>
                  </a:cubicBezTo>
                  <a:cubicBezTo>
                    <a:pt x="33" y="5"/>
                    <a:pt x="32" y="5"/>
                    <a:pt x="31" y="5"/>
                  </a:cubicBezTo>
                  <a:cubicBezTo>
                    <a:pt x="31" y="5"/>
                    <a:pt x="31" y="5"/>
                    <a:pt x="30" y="5"/>
                  </a:cubicBezTo>
                  <a:cubicBezTo>
                    <a:pt x="30" y="5"/>
                    <a:pt x="30" y="5"/>
                    <a:pt x="30" y="5"/>
                  </a:cubicBezTo>
                  <a:cubicBezTo>
                    <a:pt x="31" y="5"/>
                    <a:pt x="31" y="5"/>
                    <a:pt x="31" y="5"/>
                  </a:cubicBezTo>
                  <a:cubicBezTo>
                    <a:pt x="32" y="5"/>
                    <a:pt x="32" y="5"/>
                    <a:pt x="32" y="5"/>
                  </a:cubicBezTo>
                  <a:cubicBezTo>
                    <a:pt x="32" y="5"/>
                    <a:pt x="32" y="5"/>
                    <a:pt x="32" y="5"/>
                  </a:cubicBezTo>
                  <a:cubicBezTo>
                    <a:pt x="33" y="5"/>
                    <a:pt x="32" y="5"/>
                    <a:pt x="33" y="5"/>
                  </a:cubicBezTo>
                  <a:cubicBezTo>
                    <a:pt x="33" y="5"/>
                    <a:pt x="33" y="5"/>
                    <a:pt x="33" y="5"/>
                  </a:cubicBezTo>
                  <a:cubicBezTo>
                    <a:pt x="33" y="5"/>
                    <a:pt x="33" y="5"/>
                    <a:pt x="33" y="5"/>
                  </a:cubicBezTo>
                  <a:cubicBezTo>
                    <a:pt x="32" y="5"/>
                    <a:pt x="31" y="5"/>
                    <a:pt x="31" y="5"/>
                  </a:cubicBezTo>
                  <a:cubicBezTo>
                    <a:pt x="31" y="5"/>
                    <a:pt x="31" y="5"/>
                    <a:pt x="31" y="5"/>
                  </a:cubicBezTo>
                  <a:cubicBezTo>
                    <a:pt x="30" y="5"/>
                    <a:pt x="30" y="5"/>
                    <a:pt x="29" y="6"/>
                  </a:cubicBezTo>
                  <a:cubicBezTo>
                    <a:pt x="29" y="6"/>
                    <a:pt x="29" y="6"/>
                    <a:pt x="29" y="6"/>
                  </a:cubicBezTo>
                  <a:cubicBezTo>
                    <a:pt x="30" y="5"/>
                    <a:pt x="30" y="5"/>
                    <a:pt x="30" y="5"/>
                  </a:cubicBezTo>
                  <a:cubicBezTo>
                    <a:pt x="30" y="5"/>
                    <a:pt x="30" y="5"/>
                    <a:pt x="30" y="5"/>
                  </a:cubicBezTo>
                  <a:cubicBezTo>
                    <a:pt x="30" y="5"/>
                    <a:pt x="30" y="5"/>
                    <a:pt x="31" y="5"/>
                  </a:cubicBezTo>
                  <a:cubicBezTo>
                    <a:pt x="31" y="5"/>
                    <a:pt x="31" y="5"/>
                    <a:pt x="30" y="5"/>
                  </a:cubicBezTo>
                  <a:cubicBezTo>
                    <a:pt x="30" y="5"/>
                    <a:pt x="31" y="5"/>
                    <a:pt x="31" y="5"/>
                  </a:cubicBezTo>
                  <a:cubicBezTo>
                    <a:pt x="30" y="5"/>
                    <a:pt x="30" y="5"/>
                    <a:pt x="30" y="5"/>
                  </a:cubicBezTo>
                  <a:cubicBezTo>
                    <a:pt x="30" y="5"/>
                    <a:pt x="31" y="5"/>
                    <a:pt x="31" y="5"/>
                  </a:cubicBezTo>
                  <a:cubicBezTo>
                    <a:pt x="31" y="5"/>
                    <a:pt x="30" y="5"/>
                    <a:pt x="30" y="5"/>
                  </a:cubicBezTo>
                  <a:cubicBezTo>
                    <a:pt x="30" y="5"/>
                    <a:pt x="31" y="5"/>
                    <a:pt x="30" y="5"/>
                  </a:cubicBezTo>
                  <a:cubicBezTo>
                    <a:pt x="30" y="5"/>
                    <a:pt x="31" y="5"/>
                    <a:pt x="31" y="5"/>
                  </a:cubicBezTo>
                  <a:cubicBezTo>
                    <a:pt x="31" y="5"/>
                    <a:pt x="30" y="5"/>
                    <a:pt x="30" y="5"/>
                  </a:cubicBezTo>
                  <a:cubicBezTo>
                    <a:pt x="30" y="5"/>
                    <a:pt x="30" y="5"/>
                    <a:pt x="31" y="5"/>
                  </a:cubicBezTo>
                  <a:cubicBezTo>
                    <a:pt x="31" y="5"/>
                    <a:pt x="30" y="5"/>
                    <a:pt x="29" y="6"/>
                  </a:cubicBezTo>
                  <a:cubicBezTo>
                    <a:pt x="29" y="6"/>
                    <a:pt x="29" y="6"/>
                    <a:pt x="29" y="6"/>
                  </a:cubicBezTo>
                  <a:cubicBezTo>
                    <a:pt x="29" y="6"/>
                    <a:pt x="29" y="6"/>
                    <a:pt x="29" y="6"/>
                  </a:cubicBezTo>
                  <a:cubicBezTo>
                    <a:pt x="29" y="6"/>
                    <a:pt x="29" y="6"/>
                    <a:pt x="29" y="6"/>
                  </a:cubicBezTo>
                  <a:cubicBezTo>
                    <a:pt x="29" y="6"/>
                    <a:pt x="29" y="6"/>
                    <a:pt x="29" y="6"/>
                  </a:cubicBezTo>
                  <a:cubicBezTo>
                    <a:pt x="29" y="6"/>
                    <a:pt x="29" y="6"/>
                    <a:pt x="29" y="6"/>
                  </a:cubicBezTo>
                  <a:cubicBezTo>
                    <a:pt x="29" y="6"/>
                    <a:pt x="29" y="6"/>
                    <a:pt x="29" y="6"/>
                  </a:cubicBezTo>
                  <a:cubicBezTo>
                    <a:pt x="30" y="5"/>
                    <a:pt x="30" y="5"/>
                    <a:pt x="30" y="5"/>
                  </a:cubicBezTo>
                  <a:cubicBezTo>
                    <a:pt x="30" y="5"/>
                    <a:pt x="30" y="5"/>
                    <a:pt x="30" y="5"/>
                  </a:cubicBezTo>
                  <a:cubicBezTo>
                    <a:pt x="30" y="5"/>
                    <a:pt x="31" y="5"/>
                    <a:pt x="31" y="5"/>
                  </a:cubicBezTo>
                  <a:cubicBezTo>
                    <a:pt x="30" y="5"/>
                    <a:pt x="30" y="5"/>
                    <a:pt x="30" y="5"/>
                  </a:cubicBezTo>
                  <a:cubicBezTo>
                    <a:pt x="31" y="5"/>
                    <a:pt x="30" y="5"/>
                    <a:pt x="32" y="5"/>
                  </a:cubicBezTo>
                  <a:cubicBezTo>
                    <a:pt x="31" y="5"/>
                    <a:pt x="30" y="5"/>
                    <a:pt x="30" y="5"/>
                  </a:cubicBezTo>
                  <a:cubicBezTo>
                    <a:pt x="30" y="5"/>
                    <a:pt x="30" y="5"/>
                    <a:pt x="30" y="5"/>
                  </a:cubicBezTo>
                  <a:cubicBezTo>
                    <a:pt x="29" y="6"/>
                    <a:pt x="30" y="5"/>
                    <a:pt x="30" y="5"/>
                  </a:cubicBezTo>
                  <a:cubicBezTo>
                    <a:pt x="29" y="6"/>
                    <a:pt x="29" y="6"/>
                    <a:pt x="29" y="6"/>
                  </a:cubicBezTo>
                  <a:cubicBezTo>
                    <a:pt x="29" y="6"/>
                    <a:pt x="29" y="6"/>
                    <a:pt x="29" y="6"/>
                  </a:cubicBezTo>
                  <a:cubicBezTo>
                    <a:pt x="29" y="6"/>
                    <a:pt x="29" y="6"/>
                    <a:pt x="29" y="6"/>
                  </a:cubicBezTo>
                  <a:cubicBezTo>
                    <a:pt x="29" y="6"/>
                    <a:pt x="29" y="6"/>
                    <a:pt x="29" y="6"/>
                  </a:cubicBezTo>
                  <a:cubicBezTo>
                    <a:pt x="29" y="6"/>
                    <a:pt x="29" y="6"/>
                    <a:pt x="28" y="6"/>
                  </a:cubicBezTo>
                  <a:cubicBezTo>
                    <a:pt x="29" y="6"/>
                    <a:pt x="29" y="6"/>
                    <a:pt x="29" y="6"/>
                  </a:cubicBezTo>
                  <a:cubicBezTo>
                    <a:pt x="29" y="6"/>
                    <a:pt x="29" y="6"/>
                    <a:pt x="29" y="6"/>
                  </a:cubicBezTo>
                  <a:cubicBezTo>
                    <a:pt x="29" y="6"/>
                    <a:pt x="29" y="6"/>
                    <a:pt x="29" y="6"/>
                  </a:cubicBezTo>
                  <a:cubicBezTo>
                    <a:pt x="30" y="5"/>
                    <a:pt x="30" y="5"/>
                    <a:pt x="30" y="5"/>
                  </a:cubicBezTo>
                  <a:cubicBezTo>
                    <a:pt x="30" y="5"/>
                    <a:pt x="30" y="5"/>
                    <a:pt x="29" y="6"/>
                  </a:cubicBezTo>
                  <a:cubicBezTo>
                    <a:pt x="29" y="6"/>
                    <a:pt x="29" y="6"/>
                    <a:pt x="29" y="6"/>
                  </a:cubicBezTo>
                  <a:cubicBezTo>
                    <a:pt x="29" y="6"/>
                    <a:pt x="29" y="6"/>
                    <a:pt x="29" y="6"/>
                  </a:cubicBezTo>
                  <a:cubicBezTo>
                    <a:pt x="28" y="6"/>
                    <a:pt x="28" y="6"/>
                    <a:pt x="28" y="6"/>
                  </a:cubicBezTo>
                  <a:cubicBezTo>
                    <a:pt x="27" y="6"/>
                    <a:pt x="28" y="6"/>
                    <a:pt x="27" y="6"/>
                  </a:cubicBezTo>
                  <a:cubicBezTo>
                    <a:pt x="26" y="6"/>
                    <a:pt x="27" y="6"/>
                    <a:pt x="26" y="6"/>
                  </a:cubicBezTo>
                  <a:cubicBezTo>
                    <a:pt x="26" y="6"/>
                    <a:pt x="26" y="6"/>
                    <a:pt x="26" y="6"/>
                  </a:cubicBezTo>
                  <a:cubicBezTo>
                    <a:pt x="26" y="6"/>
                    <a:pt x="26" y="6"/>
                    <a:pt x="26" y="6"/>
                  </a:cubicBezTo>
                  <a:cubicBezTo>
                    <a:pt x="25" y="6"/>
                    <a:pt x="24" y="6"/>
                    <a:pt x="24" y="6"/>
                  </a:cubicBezTo>
                  <a:cubicBezTo>
                    <a:pt x="23" y="7"/>
                    <a:pt x="24" y="6"/>
                    <a:pt x="23" y="7"/>
                  </a:cubicBezTo>
                  <a:cubicBezTo>
                    <a:pt x="23" y="7"/>
                    <a:pt x="22" y="7"/>
                    <a:pt x="22" y="7"/>
                  </a:cubicBezTo>
                  <a:cubicBezTo>
                    <a:pt x="22" y="7"/>
                    <a:pt x="23" y="7"/>
                    <a:pt x="24" y="6"/>
                  </a:cubicBezTo>
                  <a:cubicBezTo>
                    <a:pt x="23" y="6"/>
                    <a:pt x="22" y="7"/>
                    <a:pt x="22" y="7"/>
                  </a:cubicBezTo>
                  <a:cubicBezTo>
                    <a:pt x="22" y="7"/>
                    <a:pt x="22" y="7"/>
                    <a:pt x="22" y="7"/>
                  </a:cubicBezTo>
                  <a:cubicBezTo>
                    <a:pt x="21" y="7"/>
                    <a:pt x="21" y="7"/>
                    <a:pt x="21" y="7"/>
                  </a:cubicBezTo>
                  <a:cubicBezTo>
                    <a:pt x="21" y="7"/>
                    <a:pt x="21" y="7"/>
                    <a:pt x="22" y="7"/>
                  </a:cubicBezTo>
                  <a:cubicBezTo>
                    <a:pt x="22" y="7"/>
                    <a:pt x="22" y="7"/>
                    <a:pt x="21" y="7"/>
                  </a:cubicBezTo>
                  <a:cubicBezTo>
                    <a:pt x="21" y="7"/>
                    <a:pt x="21" y="7"/>
                    <a:pt x="21" y="7"/>
                  </a:cubicBezTo>
                  <a:cubicBezTo>
                    <a:pt x="20" y="7"/>
                    <a:pt x="20" y="7"/>
                    <a:pt x="18" y="7"/>
                  </a:cubicBezTo>
                  <a:cubicBezTo>
                    <a:pt x="18" y="7"/>
                    <a:pt x="19" y="7"/>
                    <a:pt x="19" y="7"/>
                  </a:cubicBezTo>
                  <a:cubicBezTo>
                    <a:pt x="19" y="7"/>
                    <a:pt x="19" y="7"/>
                    <a:pt x="19" y="7"/>
                  </a:cubicBezTo>
                  <a:cubicBezTo>
                    <a:pt x="19" y="7"/>
                    <a:pt x="19" y="7"/>
                    <a:pt x="20" y="7"/>
                  </a:cubicBezTo>
                  <a:cubicBezTo>
                    <a:pt x="21" y="7"/>
                    <a:pt x="19" y="7"/>
                    <a:pt x="21" y="7"/>
                  </a:cubicBezTo>
                  <a:cubicBezTo>
                    <a:pt x="21" y="7"/>
                    <a:pt x="20" y="7"/>
                    <a:pt x="19" y="7"/>
                  </a:cubicBezTo>
                  <a:cubicBezTo>
                    <a:pt x="19" y="7"/>
                    <a:pt x="19" y="7"/>
                    <a:pt x="19" y="7"/>
                  </a:cubicBezTo>
                  <a:cubicBezTo>
                    <a:pt x="20" y="7"/>
                    <a:pt x="20" y="7"/>
                    <a:pt x="21" y="7"/>
                  </a:cubicBezTo>
                  <a:cubicBezTo>
                    <a:pt x="21" y="7"/>
                    <a:pt x="20" y="7"/>
                    <a:pt x="19" y="7"/>
                  </a:cubicBezTo>
                  <a:cubicBezTo>
                    <a:pt x="20" y="7"/>
                    <a:pt x="20" y="7"/>
                    <a:pt x="20" y="7"/>
                  </a:cubicBezTo>
                  <a:cubicBezTo>
                    <a:pt x="20" y="7"/>
                    <a:pt x="20" y="7"/>
                    <a:pt x="20" y="7"/>
                  </a:cubicBezTo>
                  <a:cubicBezTo>
                    <a:pt x="20" y="7"/>
                    <a:pt x="19" y="7"/>
                    <a:pt x="19" y="7"/>
                  </a:cubicBezTo>
                  <a:cubicBezTo>
                    <a:pt x="19" y="7"/>
                    <a:pt x="19" y="7"/>
                    <a:pt x="20" y="7"/>
                  </a:cubicBezTo>
                  <a:cubicBezTo>
                    <a:pt x="19" y="7"/>
                    <a:pt x="19" y="7"/>
                    <a:pt x="19" y="7"/>
                  </a:cubicBezTo>
                  <a:cubicBezTo>
                    <a:pt x="19" y="7"/>
                    <a:pt x="19" y="7"/>
                    <a:pt x="20" y="7"/>
                  </a:cubicBezTo>
                  <a:cubicBezTo>
                    <a:pt x="19" y="7"/>
                    <a:pt x="19" y="7"/>
                    <a:pt x="19" y="7"/>
                  </a:cubicBezTo>
                  <a:cubicBezTo>
                    <a:pt x="19" y="7"/>
                    <a:pt x="19" y="7"/>
                    <a:pt x="19" y="7"/>
                  </a:cubicBezTo>
                  <a:cubicBezTo>
                    <a:pt x="19" y="7"/>
                    <a:pt x="20" y="7"/>
                    <a:pt x="20" y="7"/>
                  </a:cubicBezTo>
                  <a:cubicBezTo>
                    <a:pt x="20" y="7"/>
                    <a:pt x="20" y="7"/>
                    <a:pt x="19" y="7"/>
                  </a:cubicBezTo>
                  <a:cubicBezTo>
                    <a:pt x="19" y="7"/>
                    <a:pt x="20" y="7"/>
                    <a:pt x="19" y="7"/>
                  </a:cubicBezTo>
                  <a:cubicBezTo>
                    <a:pt x="20" y="7"/>
                    <a:pt x="20" y="7"/>
                    <a:pt x="20" y="7"/>
                  </a:cubicBezTo>
                  <a:cubicBezTo>
                    <a:pt x="20" y="7"/>
                    <a:pt x="20" y="7"/>
                    <a:pt x="19" y="7"/>
                  </a:cubicBezTo>
                  <a:cubicBezTo>
                    <a:pt x="20" y="7"/>
                    <a:pt x="20" y="7"/>
                    <a:pt x="20" y="7"/>
                  </a:cubicBezTo>
                  <a:cubicBezTo>
                    <a:pt x="20" y="7"/>
                    <a:pt x="20" y="7"/>
                    <a:pt x="20" y="7"/>
                  </a:cubicBezTo>
                  <a:cubicBezTo>
                    <a:pt x="21" y="7"/>
                    <a:pt x="20" y="7"/>
                    <a:pt x="21" y="7"/>
                  </a:cubicBezTo>
                  <a:cubicBezTo>
                    <a:pt x="21" y="7"/>
                    <a:pt x="21" y="7"/>
                    <a:pt x="22" y="7"/>
                  </a:cubicBezTo>
                  <a:cubicBezTo>
                    <a:pt x="20" y="7"/>
                    <a:pt x="21" y="7"/>
                    <a:pt x="21" y="7"/>
                  </a:cubicBezTo>
                  <a:cubicBezTo>
                    <a:pt x="21" y="7"/>
                    <a:pt x="21" y="7"/>
                    <a:pt x="21" y="7"/>
                  </a:cubicBezTo>
                  <a:cubicBezTo>
                    <a:pt x="21" y="7"/>
                    <a:pt x="20" y="7"/>
                    <a:pt x="20" y="7"/>
                  </a:cubicBezTo>
                  <a:cubicBezTo>
                    <a:pt x="19" y="7"/>
                    <a:pt x="19" y="7"/>
                    <a:pt x="19" y="7"/>
                  </a:cubicBezTo>
                  <a:cubicBezTo>
                    <a:pt x="21" y="7"/>
                    <a:pt x="21" y="7"/>
                    <a:pt x="22" y="7"/>
                  </a:cubicBezTo>
                  <a:cubicBezTo>
                    <a:pt x="21" y="7"/>
                    <a:pt x="21" y="7"/>
                    <a:pt x="20" y="7"/>
                  </a:cubicBezTo>
                  <a:cubicBezTo>
                    <a:pt x="20" y="7"/>
                    <a:pt x="20" y="7"/>
                    <a:pt x="21" y="7"/>
                  </a:cubicBezTo>
                  <a:cubicBezTo>
                    <a:pt x="21" y="7"/>
                    <a:pt x="21" y="7"/>
                    <a:pt x="20" y="7"/>
                  </a:cubicBezTo>
                  <a:cubicBezTo>
                    <a:pt x="20" y="7"/>
                    <a:pt x="20" y="7"/>
                    <a:pt x="20" y="7"/>
                  </a:cubicBezTo>
                  <a:cubicBezTo>
                    <a:pt x="20" y="7"/>
                    <a:pt x="20" y="7"/>
                    <a:pt x="21" y="7"/>
                  </a:cubicBezTo>
                  <a:cubicBezTo>
                    <a:pt x="21" y="7"/>
                    <a:pt x="21" y="7"/>
                    <a:pt x="21" y="7"/>
                  </a:cubicBezTo>
                  <a:cubicBezTo>
                    <a:pt x="21" y="7"/>
                    <a:pt x="22" y="7"/>
                    <a:pt x="22" y="7"/>
                  </a:cubicBezTo>
                  <a:cubicBezTo>
                    <a:pt x="22" y="7"/>
                    <a:pt x="22" y="7"/>
                    <a:pt x="21" y="7"/>
                  </a:cubicBezTo>
                  <a:cubicBezTo>
                    <a:pt x="21" y="7"/>
                    <a:pt x="21" y="7"/>
                    <a:pt x="22" y="7"/>
                  </a:cubicBezTo>
                  <a:cubicBezTo>
                    <a:pt x="22" y="7"/>
                    <a:pt x="22" y="7"/>
                    <a:pt x="23" y="7"/>
                  </a:cubicBezTo>
                  <a:cubicBezTo>
                    <a:pt x="22" y="7"/>
                    <a:pt x="22" y="7"/>
                    <a:pt x="22" y="7"/>
                  </a:cubicBezTo>
                  <a:cubicBezTo>
                    <a:pt x="22" y="7"/>
                    <a:pt x="23" y="7"/>
                    <a:pt x="23" y="7"/>
                  </a:cubicBezTo>
                  <a:cubicBezTo>
                    <a:pt x="23" y="7"/>
                    <a:pt x="22" y="7"/>
                    <a:pt x="22" y="7"/>
                  </a:cubicBezTo>
                  <a:cubicBezTo>
                    <a:pt x="22" y="7"/>
                    <a:pt x="22" y="7"/>
                    <a:pt x="21" y="7"/>
                  </a:cubicBezTo>
                  <a:cubicBezTo>
                    <a:pt x="21" y="7"/>
                    <a:pt x="22" y="7"/>
                    <a:pt x="22" y="7"/>
                  </a:cubicBezTo>
                  <a:cubicBezTo>
                    <a:pt x="22" y="7"/>
                    <a:pt x="22" y="7"/>
                    <a:pt x="21" y="7"/>
                  </a:cubicBezTo>
                  <a:cubicBezTo>
                    <a:pt x="22" y="7"/>
                    <a:pt x="22" y="7"/>
                    <a:pt x="23" y="7"/>
                  </a:cubicBezTo>
                  <a:cubicBezTo>
                    <a:pt x="22" y="7"/>
                    <a:pt x="22" y="7"/>
                    <a:pt x="22" y="7"/>
                  </a:cubicBezTo>
                  <a:cubicBezTo>
                    <a:pt x="23" y="7"/>
                    <a:pt x="22" y="7"/>
                    <a:pt x="22" y="7"/>
                  </a:cubicBezTo>
                  <a:cubicBezTo>
                    <a:pt x="22" y="7"/>
                    <a:pt x="21" y="7"/>
                    <a:pt x="21" y="7"/>
                  </a:cubicBezTo>
                  <a:cubicBezTo>
                    <a:pt x="21" y="7"/>
                    <a:pt x="22" y="7"/>
                    <a:pt x="22" y="7"/>
                  </a:cubicBezTo>
                  <a:cubicBezTo>
                    <a:pt x="22" y="7"/>
                    <a:pt x="22" y="7"/>
                    <a:pt x="22" y="7"/>
                  </a:cubicBezTo>
                  <a:cubicBezTo>
                    <a:pt x="21" y="7"/>
                    <a:pt x="21" y="7"/>
                    <a:pt x="21" y="7"/>
                  </a:cubicBezTo>
                  <a:cubicBezTo>
                    <a:pt x="20" y="7"/>
                    <a:pt x="20" y="7"/>
                    <a:pt x="20" y="7"/>
                  </a:cubicBezTo>
                  <a:cubicBezTo>
                    <a:pt x="19" y="7"/>
                    <a:pt x="19" y="7"/>
                    <a:pt x="19" y="7"/>
                  </a:cubicBezTo>
                  <a:cubicBezTo>
                    <a:pt x="18" y="7"/>
                    <a:pt x="19" y="7"/>
                    <a:pt x="19" y="7"/>
                  </a:cubicBezTo>
                  <a:cubicBezTo>
                    <a:pt x="19" y="7"/>
                    <a:pt x="19" y="7"/>
                    <a:pt x="19" y="7"/>
                  </a:cubicBezTo>
                  <a:cubicBezTo>
                    <a:pt x="20" y="7"/>
                    <a:pt x="20" y="7"/>
                    <a:pt x="21" y="7"/>
                  </a:cubicBezTo>
                  <a:cubicBezTo>
                    <a:pt x="22" y="7"/>
                    <a:pt x="21" y="7"/>
                    <a:pt x="22" y="7"/>
                  </a:cubicBezTo>
                  <a:cubicBezTo>
                    <a:pt x="22" y="7"/>
                    <a:pt x="23" y="7"/>
                    <a:pt x="23" y="7"/>
                  </a:cubicBezTo>
                  <a:cubicBezTo>
                    <a:pt x="22" y="7"/>
                    <a:pt x="22" y="7"/>
                    <a:pt x="22" y="7"/>
                  </a:cubicBezTo>
                  <a:cubicBezTo>
                    <a:pt x="22" y="7"/>
                    <a:pt x="22" y="7"/>
                    <a:pt x="22" y="7"/>
                  </a:cubicBezTo>
                  <a:cubicBezTo>
                    <a:pt x="22" y="7"/>
                    <a:pt x="22" y="7"/>
                    <a:pt x="22" y="7"/>
                  </a:cubicBezTo>
                  <a:cubicBezTo>
                    <a:pt x="22" y="7"/>
                    <a:pt x="22" y="7"/>
                    <a:pt x="22" y="7"/>
                  </a:cubicBezTo>
                  <a:cubicBezTo>
                    <a:pt x="22" y="7"/>
                    <a:pt x="21" y="7"/>
                    <a:pt x="20" y="7"/>
                  </a:cubicBezTo>
                  <a:cubicBezTo>
                    <a:pt x="21" y="7"/>
                    <a:pt x="22" y="7"/>
                    <a:pt x="22" y="7"/>
                  </a:cubicBezTo>
                  <a:cubicBezTo>
                    <a:pt x="21" y="7"/>
                    <a:pt x="22" y="7"/>
                    <a:pt x="20" y="7"/>
                  </a:cubicBezTo>
                  <a:cubicBezTo>
                    <a:pt x="21" y="7"/>
                    <a:pt x="20" y="7"/>
                    <a:pt x="21" y="7"/>
                  </a:cubicBezTo>
                  <a:cubicBezTo>
                    <a:pt x="21" y="7"/>
                    <a:pt x="21" y="7"/>
                    <a:pt x="21" y="7"/>
                  </a:cubicBezTo>
                  <a:cubicBezTo>
                    <a:pt x="21" y="7"/>
                    <a:pt x="21" y="7"/>
                    <a:pt x="22" y="7"/>
                  </a:cubicBezTo>
                  <a:cubicBezTo>
                    <a:pt x="21" y="7"/>
                    <a:pt x="21" y="7"/>
                    <a:pt x="21" y="7"/>
                  </a:cubicBezTo>
                  <a:cubicBezTo>
                    <a:pt x="21" y="7"/>
                    <a:pt x="21" y="7"/>
                    <a:pt x="21" y="7"/>
                  </a:cubicBezTo>
                  <a:cubicBezTo>
                    <a:pt x="21" y="7"/>
                    <a:pt x="22" y="7"/>
                    <a:pt x="22" y="7"/>
                  </a:cubicBezTo>
                  <a:cubicBezTo>
                    <a:pt x="22" y="7"/>
                    <a:pt x="23" y="7"/>
                    <a:pt x="23" y="7"/>
                  </a:cubicBezTo>
                  <a:cubicBezTo>
                    <a:pt x="23" y="6"/>
                    <a:pt x="24" y="6"/>
                    <a:pt x="24" y="6"/>
                  </a:cubicBezTo>
                  <a:cubicBezTo>
                    <a:pt x="24" y="6"/>
                    <a:pt x="24" y="6"/>
                    <a:pt x="24" y="6"/>
                  </a:cubicBezTo>
                  <a:cubicBezTo>
                    <a:pt x="24" y="6"/>
                    <a:pt x="24" y="6"/>
                    <a:pt x="24" y="6"/>
                  </a:cubicBezTo>
                  <a:cubicBezTo>
                    <a:pt x="24" y="6"/>
                    <a:pt x="24" y="6"/>
                    <a:pt x="24" y="6"/>
                  </a:cubicBezTo>
                  <a:cubicBezTo>
                    <a:pt x="24" y="6"/>
                    <a:pt x="23" y="6"/>
                    <a:pt x="23" y="6"/>
                  </a:cubicBezTo>
                  <a:cubicBezTo>
                    <a:pt x="22" y="7"/>
                    <a:pt x="23" y="7"/>
                    <a:pt x="22" y="7"/>
                  </a:cubicBezTo>
                  <a:cubicBezTo>
                    <a:pt x="21" y="7"/>
                    <a:pt x="21" y="7"/>
                    <a:pt x="20" y="7"/>
                  </a:cubicBezTo>
                  <a:cubicBezTo>
                    <a:pt x="20" y="7"/>
                    <a:pt x="20" y="7"/>
                    <a:pt x="20" y="7"/>
                  </a:cubicBezTo>
                  <a:cubicBezTo>
                    <a:pt x="20" y="7"/>
                    <a:pt x="21" y="7"/>
                    <a:pt x="22" y="7"/>
                  </a:cubicBezTo>
                  <a:cubicBezTo>
                    <a:pt x="22" y="7"/>
                    <a:pt x="21" y="7"/>
                    <a:pt x="21" y="7"/>
                  </a:cubicBezTo>
                  <a:cubicBezTo>
                    <a:pt x="22" y="7"/>
                    <a:pt x="24" y="6"/>
                    <a:pt x="24" y="6"/>
                  </a:cubicBezTo>
                  <a:cubicBezTo>
                    <a:pt x="24" y="6"/>
                    <a:pt x="25" y="6"/>
                    <a:pt x="24" y="6"/>
                  </a:cubicBezTo>
                  <a:cubicBezTo>
                    <a:pt x="25" y="6"/>
                    <a:pt x="25" y="6"/>
                    <a:pt x="25" y="6"/>
                  </a:cubicBezTo>
                  <a:cubicBezTo>
                    <a:pt x="25" y="6"/>
                    <a:pt x="25" y="6"/>
                    <a:pt x="26" y="6"/>
                  </a:cubicBezTo>
                  <a:cubicBezTo>
                    <a:pt x="25" y="6"/>
                    <a:pt x="24" y="6"/>
                    <a:pt x="24" y="6"/>
                  </a:cubicBezTo>
                  <a:cubicBezTo>
                    <a:pt x="24" y="6"/>
                    <a:pt x="24" y="6"/>
                    <a:pt x="24" y="6"/>
                  </a:cubicBezTo>
                  <a:cubicBezTo>
                    <a:pt x="24" y="6"/>
                    <a:pt x="25" y="6"/>
                    <a:pt x="25" y="6"/>
                  </a:cubicBezTo>
                  <a:cubicBezTo>
                    <a:pt x="24" y="6"/>
                    <a:pt x="25" y="6"/>
                    <a:pt x="24" y="6"/>
                  </a:cubicBezTo>
                  <a:cubicBezTo>
                    <a:pt x="26" y="6"/>
                    <a:pt x="26" y="6"/>
                    <a:pt x="26" y="6"/>
                  </a:cubicBezTo>
                  <a:cubicBezTo>
                    <a:pt x="25" y="6"/>
                    <a:pt x="25" y="6"/>
                    <a:pt x="25" y="6"/>
                  </a:cubicBezTo>
                  <a:cubicBezTo>
                    <a:pt x="25" y="6"/>
                    <a:pt x="25" y="6"/>
                    <a:pt x="26" y="6"/>
                  </a:cubicBezTo>
                  <a:cubicBezTo>
                    <a:pt x="26" y="6"/>
                    <a:pt x="26" y="6"/>
                    <a:pt x="26" y="6"/>
                  </a:cubicBezTo>
                  <a:cubicBezTo>
                    <a:pt x="27" y="6"/>
                    <a:pt x="26" y="6"/>
                    <a:pt x="26" y="6"/>
                  </a:cubicBezTo>
                  <a:cubicBezTo>
                    <a:pt x="26" y="6"/>
                    <a:pt x="27" y="6"/>
                    <a:pt x="27" y="6"/>
                  </a:cubicBezTo>
                  <a:cubicBezTo>
                    <a:pt x="27" y="6"/>
                    <a:pt x="27" y="6"/>
                    <a:pt x="28" y="6"/>
                  </a:cubicBezTo>
                  <a:cubicBezTo>
                    <a:pt x="29" y="6"/>
                    <a:pt x="29" y="6"/>
                    <a:pt x="30" y="5"/>
                  </a:cubicBezTo>
                  <a:cubicBezTo>
                    <a:pt x="29" y="6"/>
                    <a:pt x="29" y="5"/>
                    <a:pt x="31" y="5"/>
                  </a:cubicBezTo>
                  <a:cubicBezTo>
                    <a:pt x="30" y="5"/>
                    <a:pt x="29" y="6"/>
                    <a:pt x="29" y="6"/>
                  </a:cubicBezTo>
                  <a:cubicBezTo>
                    <a:pt x="28" y="6"/>
                    <a:pt x="28" y="6"/>
                    <a:pt x="28" y="6"/>
                  </a:cubicBezTo>
                  <a:cubicBezTo>
                    <a:pt x="28" y="6"/>
                    <a:pt x="29" y="6"/>
                    <a:pt x="30" y="5"/>
                  </a:cubicBezTo>
                  <a:cubicBezTo>
                    <a:pt x="30" y="5"/>
                    <a:pt x="30" y="5"/>
                    <a:pt x="30" y="5"/>
                  </a:cubicBezTo>
                  <a:cubicBezTo>
                    <a:pt x="30" y="5"/>
                    <a:pt x="29" y="6"/>
                    <a:pt x="29" y="6"/>
                  </a:cubicBezTo>
                  <a:cubicBezTo>
                    <a:pt x="29" y="6"/>
                    <a:pt x="29" y="6"/>
                    <a:pt x="29" y="6"/>
                  </a:cubicBezTo>
                  <a:cubicBezTo>
                    <a:pt x="28" y="6"/>
                    <a:pt x="28" y="6"/>
                    <a:pt x="28" y="6"/>
                  </a:cubicBezTo>
                  <a:cubicBezTo>
                    <a:pt x="28" y="6"/>
                    <a:pt x="27" y="6"/>
                    <a:pt x="28" y="6"/>
                  </a:cubicBezTo>
                  <a:cubicBezTo>
                    <a:pt x="28" y="6"/>
                    <a:pt x="28" y="6"/>
                    <a:pt x="29" y="6"/>
                  </a:cubicBezTo>
                  <a:cubicBezTo>
                    <a:pt x="29" y="6"/>
                    <a:pt x="29" y="6"/>
                    <a:pt x="29" y="6"/>
                  </a:cubicBezTo>
                  <a:cubicBezTo>
                    <a:pt x="29" y="6"/>
                    <a:pt x="29" y="6"/>
                    <a:pt x="28" y="6"/>
                  </a:cubicBezTo>
                  <a:cubicBezTo>
                    <a:pt x="29" y="6"/>
                    <a:pt x="29" y="6"/>
                    <a:pt x="29" y="6"/>
                  </a:cubicBezTo>
                  <a:cubicBezTo>
                    <a:pt x="29" y="6"/>
                    <a:pt x="29" y="6"/>
                    <a:pt x="29" y="6"/>
                  </a:cubicBezTo>
                  <a:cubicBezTo>
                    <a:pt x="29" y="5"/>
                    <a:pt x="29" y="6"/>
                    <a:pt x="30" y="5"/>
                  </a:cubicBezTo>
                  <a:cubicBezTo>
                    <a:pt x="29" y="6"/>
                    <a:pt x="29" y="6"/>
                    <a:pt x="28" y="6"/>
                  </a:cubicBezTo>
                  <a:cubicBezTo>
                    <a:pt x="28" y="6"/>
                    <a:pt x="29" y="6"/>
                    <a:pt x="29" y="6"/>
                  </a:cubicBezTo>
                  <a:cubicBezTo>
                    <a:pt x="29" y="6"/>
                    <a:pt x="29" y="6"/>
                    <a:pt x="29" y="6"/>
                  </a:cubicBezTo>
                  <a:cubicBezTo>
                    <a:pt x="28" y="6"/>
                    <a:pt x="28" y="6"/>
                    <a:pt x="28" y="6"/>
                  </a:cubicBezTo>
                  <a:cubicBezTo>
                    <a:pt x="27" y="6"/>
                    <a:pt x="28" y="6"/>
                    <a:pt x="28" y="6"/>
                  </a:cubicBezTo>
                  <a:cubicBezTo>
                    <a:pt x="27" y="6"/>
                    <a:pt x="27" y="6"/>
                    <a:pt x="27" y="6"/>
                  </a:cubicBezTo>
                  <a:cubicBezTo>
                    <a:pt x="27" y="6"/>
                    <a:pt x="27" y="6"/>
                    <a:pt x="27" y="6"/>
                  </a:cubicBezTo>
                  <a:cubicBezTo>
                    <a:pt x="27" y="6"/>
                    <a:pt x="27" y="6"/>
                    <a:pt x="27" y="6"/>
                  </a:cubicBezTo>
                  <a:cubicBezTo>
                    <a:pt x="28" y="6"/>
                    <a:pt x="28" y="6"/>
                    <a:pt x="28" y="6"/>
                  </a:cubicBezTo>
                  <a:cubicBezTo>
                    <a:pt x="29" y="6"/>
                    <a:pt x="29" y="6"/>
                    <a:pt x="29" y="5"/>
                  </a:cubicBezTo>
                  <a:cubicBezTo>
                    <a:pt x="29" y="6"/>
                    <a:pt x="29" y="6"/>
                    <a:pt x="28" y="6"/>
                  </a:cubicBezTo>
                  <a:cubicBezTo>
                    <a:pt x="28" y="6"/>
                    <a:pt x="29" y="5"/>
                    <a:pt x="30" y="5"/>
                  </a:cubicBezTo>
                  <a:cubicBezTo>
                    <a:pt x="30" y="5"/>
                    <a:pt x="30" y="5"/>
                    <a:pt x="31" y="5"/>
                  </a:cubicBezTo>
                  <a:cubicBezTo>
                    <a:pt x="31" y="5"/>
                    <a:pt x="30" y="5"/>
                    <a:pt x="30" y="5"/>
                  </a:cubicBezTo>
                  <a:cubicBezTo>
                    <a:pt x="30" y="5"/>
                    <a:pt x="30" y="5"/>
                    <a:pt x="30" y="5"/>
                  </a:cubicBezTo>
                  <a:cubicBezTo>
                    <a:pt x="32" y="5"/>
                    <a:pt x="32" y="5"/>
                    <a:pt x="33" y="5"/>
                  </a:cubicBezTo>
                  <a:cubicBezTo>
                    <a:pt x="34" y="5"/>
                    <a:pt x="34" y="5"/>
                    <a:pt x="34" y="5"/>
                  </a:cubicBezTo>
                  <a:cubicBezTo>
                    <a:pt x="34" y="5"/>
                    <a:pt x="34" y="5"/>
                    <a:pt x="34" y="5"/>
                  </a:cubicBezTo>
                  <a:cubicBezTo>
                    <a:pt x="35" y="5"/>
                    <a:pt x="35" y="5"/>
                    <a:pt x="36" y="4"/>
                  </a:cubicBezTo>
                  <a:cubicBezTo>
                    <a:pt x="36" y="4"/>
                    <a:pt x="35" y="5"/>
                    <a:pt x="35" y="5"/>
                  </a:cubicBezTo>
                  <a:cubicBezTo>
                    <a:pt x="35" y="5"/>
                    <a:pt x="35" y="5"/>
                    <a:pt x="35" y="5"/>
                  </a:cubicBezTo>
                  <a:cubicBezTo>
                    <a:pt x="34" y="5"/>
                    <a:pt x="34" y="5"/>
                    <a:pt x="34" y="5"/>
                  </a:cubicBezTo>
                  <a:cubicBezTo>
                    <a:pt x="34" y="5"/>
                    <a:pt x="33" y="5"/>
                    <a:pt x="33" y="5"/>
                  </a:cubicBezTo>
                  <a:cubicBezTo>
                    <a:pt x="33" y="5"/>
                    <a:pt x="33" y="5"/>
                    <a:pt x="33" y="5"/>
                  </a:cubicBezTo>
                  <a:cubicBezTo>
                    <a:pt x="32" y="5"/>
                    <a:pt x="32" y="5"/>
                    <a:pt x="31" y="5"/>
                  </a:cubicBezTo>
                  <a:cubicBezTo>
                    <a:pt x="31" y="5"/>
                    <a:pt x="32" y="5"/>
                    <a:pt x="32" y="5"/>
                  </a:cubicBezTo>
                  <a:cubicBezTo>
                    <a:pt x="33" y="5"/>
                    <a:pt x="32" y="5"/>
                    <a:pt x="33" y="5"/>
                  </a:cubicBezTo>
                  <a:cubicBezTo>
                    <a:pt x="33" y="5"/>
                    <a:pt x="34" y="5"/>
                    <a:pt x="33" y="5"/>
                  </a:cubicBezTo>
                  <a:cubicBezTo>
                    <a:pt x="33" y="5"/>
                    <a:pt x="34" y="5"/>
                    <a:pt x="34" y="5"/>
                  </a:cubicBezTo>
                  <a:cubicBezTo>
                    <a:pt x="33" y="5"/>
                    <a:pt x="33" y="5"/>
                    <a:pt x="32" y="5"/>
                  </a:cubicBezTo>
                  <a:cubicBezTo>
                    <a:pt x="32" y="5"/>
                    <a:pt x="32" y="5"/>
                    <a:pt x="31" y="5"/>
                  </a:cubicBezTo>
                  <a:cubicBezTo>
                    <a:pt x="31" y="5"/>
                    <a:pt x="31" y="5"/>
                    <a:pt x="32" y="5"/>
                  </a:cubicBezTo>
                  <a:cubicBezTo>
                    <a:pt x="31" y="5"/>
                    <a:pt x="31" y="5"/>
                    <a:pt x="31" y="5"/>
                  </a:cubicBezTo>
                  <a:cubicBezTo>
                    <a:pt x="30" y="5"/>
                    <a:pt x="29" y="6"/>
                    <a:pt x="28" y="6"/>
                  </a:cubicBezTo>
                  <a:cubicBezTo>
                    <a:pt x="29" y="6"/>
                    <a:pt x="29" y="6"/>
                    <a:pt x="29" y="6"/>
                  </a:cubicBezTo>
                  <a:cubicBezTo>
                    <a:pt x="28" y="6"/>
                    <a:pt x="29" y="6"/>
                    <a:pt x="28" y="6"/>
                  </a:cubicBezTo>
                  <a:cubicBezTo>
                    <a:pt x="28" y="6"/>
                    <a:pt x="28" y="6"/>
                    <a:pt x="29" y="6"/>
                  </a:cubicBezTo>
                  <a:cubicBezTo>
                    <a:pt x="29" y="6"/>
                    <a:pt x="28" y="6"/>
                    <a:pt x="28" y="6"/>
                  </a:cubicBezTo>
                  <a:cubicBezTo>
                    <a:pt x="28" y="6"/>
                    <a:pt x="29" y="6"/>
                    <a:pt x="29" y="6"/>
                  </a:cubicBezTo>
                  <a:cubicBezTo>
                    <a:pt x="29" y="6"/>
                    <a:pt x="29" y="6"/>
                    <a:pt x="29" y="6"/>
                  </a:cubicBezTo>
                  <a:cubicBezTo>
                    <a:pt x="30" y="5"/>
                    <a:pt x="30" y="5"/>
                    <a:pt x="30" y="5"/>
                  </a:cubicBezTo>
                  <a:cubicBezTo>
                    <a:pt x="30" y="5"/>
                    <a:pt x="31" y="5"/>
                    <a:pt x="31" y="5"/>
                  </a:cubicBezTo>
                  <a:cubicBezTo>
                    <a:pt x="31" y="5"/>
                    <a:pt x="31" y="5"/>
                    <a:pt x="32" y="5"/>
                  </a:cubicBezTo>
                  <a:cubicBezTo>
                    <a:pt x="32" y="5"/>
                    <a:pt x="32" y="5"/>
                    <a:pt x="32" y="5"/>
                  </a:cubicBezTo>
                  <a:cubicBezTo>
                    <a:pt x="32" y="5"/>
                    <a:pt x="32" y="5"/>
                    <a:pt x="31" y="5"/>
                  </a:cubicBezTo>
                  <a:cubicBezTo>
                    <a:pt x="31" y="5"/>
                    <a:pt x="31" y="5"/>
                    <a:pt x="32" y="5"/>
                  </a:cubicBezTo>
                  <a:cubicBezTo>
                    <a:pt x="33" y="5"/>
                    <a:pt x="33" y="5"/>
                    <a:pt x="33" y="5"/>
                  </a:cubicBezTo>
                  <a:cubicBezTo>
                    <a:pt x="34" y="5"/>
                    <a:pt x="33" y="5"/>
                    <a:pt x="33" y="5"/>
                  </a:cubicBezTo>
                  <a:cubicBezTo>
                    <a:pt x="34" y="5"/>
                    <a:pt x="35" y="5"/>
                    <a:pt x="35" y="5"/>
                  </a:cubicBezTo>
                  <a:cubicBezTo>
                    <a:pt x="36" y="4"/>
                    <a:pt x="36" y="4"/>
                    <a:pt x="36" y="4"/>
                  </a:cubicBezTo>
                  <a:cubicBezTo>
                    <a:pt x="36" y="4"/>
                    <a:pt x="36" y="4"/>
                    <a:pt x="36" y="4"/>
                  </a:cubicBezTo>
                  <a:cubicBezTo>
                    <a:pt x="37" y="4"/>
                    <a:pt x="36" y="4"/>
                    <a:pt x="37" y="4"/>
                  </a:cubicBezTo>
                  <a:cubicBezTo>
                    <a:pt x="37" y="4"/>
                    <a:pt x="37" y="4"/>
                    <a:pt x="37" y="4"/>
                  </a:cubicBezTo>
                  <a:cubicBezTo>
                    <a:pt x="37" y="4"/>
                    <a:pt x="37" y="4"/>
                    <a:pt x="37" y="4"/>
                  </a:cubicBezTo>
                  <a:cubicBezTo>
                    <a:pt x="37" y="4"/>
                    <a:pt x="37" y="4"/>
                    <a:pt x="37" y="4"/>
                  </a:cubicBezTo>
                  <a:cubicBezTo>
                    <a:pt x="36" y="4"/>
                    <a:pt x="36" y="4"/>
                    <a:pt x="36" y="4"/>
                  </a:cubicBezTo>
                  <a:cubicBezTo>
                    <a:pt x="36" y="4"/>
                    <a:pt x="37" y="4"/>
                    <a:pt x="37" y="4"/>
                  </a:cubicBezTo>
                  <a:cubicBezTo>
                    <a:pt x="37" y="4"/>
                    <a:pt x="37" y="4"/>
                    <a:pt x="37" y="4"/>
                  </a:cubicBezTo>
                  <a:cubicBezTo>
                    <a:pt x="37" y="4"/>
                    <a:pt x="37" y="4"/>
                    <a:pt x="37" y="4"/>
                  </a:cubicBezTo>
                  <a:cubicBezTo>
                    <a:pt x="36" y="4"/>
                    <a:pt x="36" y="4"/>
                    <a:pt x="35" y="5"/>
                  </a:cubicBezTo>
                  <a:cubicBezTo>
                    <a:pt x="34" y="5"/>
                    <a:pt x="34" y="5"/>
                    <a:pt x="34" y="5"/>
                  </a:cubicBezTo>
                  <a:cubicBezTo>
                    <a:pt x="35" y="5"/>
                    <a:pt x="35" y="5"/>
                    <a:pt x="35" y="5"/>
                  </a:cubicBezTo>
                  <a:cubicBezTo>
                    <a:pt x="36" y="4"/>
                    <a:pt x="36" y="4"/>
                    <a:pt x="36" y="4"/>
                  </a:cubicBezTo>
                  <a:cubicBezTo>
                    <a:pt x="36" y="4"/>
                    <a:pt x="36" y="4"/>
                    <a:pt x="37" y="4"/>
                  </a:cubicBezTo>
                  <a:cubicBezTo>
                    <a:pt x="37" y="4"/>
                    <a:pt x="37" y="4"/>
                    <a:pt x="37" y="4"/>
                  </a:cubicBezTo>
                  <a:cubicBezTo>
                    <a:pt x="38" y="4"/>
                    <a:pt x="37" y="4"/>
                    <a:pt x="37" y="4"/>
                  </a:cubicBezTo>
                  <a:cubicBezTo>
                    <a:pt x="37" y="4"/>
                    <a:pt x="38" y="4"/>
                    <a:pt x="38" y="4"/>
                  </a:cubicBezTo>
                  <a:cubicBezTo>
                    <a:pt x="38" y="4"/>
                    <a:pt x="38" y="4"/>
                    <a:pt x="38" y="4"/>
                  </a:cubicBezTo>
                  <a:cubicBezTo>
                    <a:pt x="38" y="4"/>
                    <a:pt x="38" y="4"/>
                    <a:pt x="38" y="4"/>
                  </a:cubicBezTo>
                  <a:cubicBezTo>
                    <a:pt x="38" y="4"/>
                    <a:pt x="37" y="4"/>
                    <a:pt x="37" y="4"/>
                  </a:cubicBezTo>
                  <a:cubicBezTo>
                    <a:pt x="37" y="4"/>
                    <a:pt x="37" y="4"/>
                    <a:pt x="38" y="4"/>
                  </a:cubicBezTo>
                  <a:cubicBezTo>
                    <a:pt x="38" y="4"/>
                    <a:pt x="38" y="4"/>
                    <a:pt x="38" y="4"/>
                  </a:cubicBezTo>
                  <a:cubicBezTo>
                    <a:pt x="38" y="4"/>
                    <a:pt x="38" y="4"/>
                    <a:pt x="38" y="4"/>
                  </a:cubicBezTo>
                  <a:cubicBezTo>
                    <a:pt x="38" y="4"/>
                    <a:pt x="39" y="4"/>
                    <a:pt x="38" y="4"/>
                  </a:cubicBezTo>
                  <a:cubicBezTo>
                    <a:pt x="38" y="4"/>
                    <a:pt x="38" y="4"/>
                    <a:pt x="38" y="4"/>
                  </a:cubicBezTo>
                  <a:cubicBezTo>
                    <a:pt x="37" y="4"/>
                    <a:pt x="37" y="4"/>
                    <a:pt x="37" y="4"/>
                  </a:cubicBezTo>
                  <a:cubicBezTo>
                    <a:pt x="36" y="4"/>
                    <a:pt x="36" y="4"/>
                    <a:pt x="36" y="4"/>
                  </a:cubicBezTo>
                  <a:cubicBezTo>
                    <a:pt x="37" y="4"/>
                    <a:pt x="37" y="4"/>
                    <a:pt x="38" y="4"/>
                  </a:cubicBezTo>
                  <a:cubicBezTo>
                    <a:pt x="39" y="4"/>
                    <a:pt x="38" y="4"/>
                    <a:pt x="38" y="4"/>
                  </a:cubicBezTo>
                  <a:cubicBezTo>
                    <a:pt x="38" y="4"/>
                    <a:pt x="38" y="4"/>
                    <a:pt x="38" y="4"/>
                  </a:cubicBezTo>
                  <a:cubicBezTo>
                    <a:pt x="38" y="4"/>
                    <a:pt x="38" y="4"/>
                    <a:pt x="38" y="4"/>
                  </a:cubicBezTo>
                  <a:cubicBezTo>
                    <a:pt x="38" y="4"/>
                    <a:pt x="38" y="4"/>
                    <a:pt x="38" y="4"/>
                  </a:cubicBezTo>
                  <a:cubicBezTo>
                    <a:pt x="38" y="4"/>
                    <a:pt x="38" y="4"/>
                    <a:pt x="38" y="4"/>
                  </a:cubicBezTo>
                  <a:cubicBezTo>
                    <a:pt x="38" y="4"/>
                    <a:pt x="37" y="4"/>
                    <a:pt x="38" y="4"/>
                  </a:cubicBezTo>
                  <a:cubicBezTo>
                    <a:pt x="38" y="4"/>
                    <a:pt x="39" y="4"/>
                    <a:pt x="38" y="4"/>
                  </a:cubicBezTo>
                  <a:cubicBezTo>
                    <a:pt x="38" y="4"/>
                    <a:pt x="38" y="4"/>
                    <a:pt x="38" y="4"/>
                  </a:cubicBezTo>
                  <a:cubicBezTo>
                    <a:pt x="38" y="4"/>
                    <a:pt x="38" y="4"/>
                    <a:pt x="39" y="4"/>
                  </a:cubicBezTo>
                  <a:cubicBezTo>
                    <a:pt x="38" y="4"/>
                    <a:pt x="39" y="4"/>
                    <a:pt x="38" y="4"/>
                  </a:cubicBezTo>
                  <a:cubicBezTo>
                    <a:pt x="38" y="4"/>
                    <a:pt x="38" y="4"/>
                    <a:pt x="37" y="4"/>
                  </a:cubicBezTo>
                  <a:cubicBezTo>
                    <a:pt x="38" y="4"/>
                    <a:pt x="39" y="4"/>
                    <a:pt x="39" y="4"/>
                  </a:cubicBezTo>
                  <a:cubicBezTo>
                    <a:pt x="39" y="4"/>
                    <a:pt x="37" y="4"/>
                    <a:pt x="37" y="4"/>
                  </a:cubicBezTo>
                  <a:cubicBezTo>
                    <a:pt x="37" y="4"/>
                    <a:pt x="38" y="4"/>
                    <a:pt x="38" y="4"/>
                  </a:cubicBezTo>
                  <a:cubicBezTo>
                    <a:pt x="38" y="4"/>
                    <a:pt x="38" y="4"/>
                    <a:pt x="38" y="4"/>
                  </a:cubicBezTo>
                  <a:cubicBezTo>
                    <a:pt x="38" y="4"/>
                    <a:pt x="38" y="4"/>
                    <a:pt x="38" y="4"/>
                  </a:cubicBezTo>
                  <a:cubicBezTo>
                    <a:pt x="38" y="4"/>
                    <a:pt x="39" y="4"/>
                    <a:pt x="38" y="4"/>
                  </a:cubicBezTo>
                  <a:cubicBezTo>
                    <a:pt x="38" y="4"/>
                    <a:pt x="38" y="4"/>
                    <a:pt x="38" y="4"/>
                  </a:cubicBezTo>
                  <a:cubicBezTo>
                    <a:pt x="38" y="4"/>
                    <a:pt x="38" y="4"/>
                    <a:pt x="38" y="4"/>
                  </a:cubicBezTo>
                  <a:cubicBezTo>
                    <a:pt x="38" y="4"/>
                    <a:pt x="39" y="4"/>
                    <a:pt x="39" y="4"/>
                  </a:cubicBezTo>
                  <a:cubicBezTo>
                    <a:pt x="39" y="4"/>
                    <a:pt x="38" y="4"/>
                    <a:pt x="38" y="4"/>
                  </a:cubicBezTo>
                  <a:cubicBezTo>
                    <a:pt x="38" y="4"/>
                    <a:pt x="39" y="4"/>
                    <a:pt x="39" y="4"/>
                  </a:cubicBezTo>
                  <a:cubicBezTo>
                    <a:pt x="39" y="4"/>
                    <a:pt x="38" y="4"/>
                    <a:pt x="38" y="4"/>
                  </a:cubicBez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ubicBezTo>
                    <a:pt x="38" y="4"/>
                    <a:pt x="39" y="4"/>
                    <a:pt x="39" y="4"/>
                  </a:cubicBezTo>
                  <a:cubicBezTo>
                    <a:pt x="39" y="4"/>
                    <a:pt x="38" y="4"/>
                    <a:pt x="38" y="4"/>
                  </a:cubicBezTo>
                  <a:cubicBezTo>
                    <a:pt x="38" y="4"/>
                    <a:pt x="39" y="4"/>
                    <a:pt x="39" y="4"/>
                  </a:cubicBezTo>
                  <a:cubicBezTo>
                    <a:pt x="39" y="4"/>
                    <a:pt x="39" y="4"/>
                    <a:pt x="39" y="4"/>
                  </a:cubicBezTo>
                  <a:cubicBezTo>
                    <a:pt x="39" y="4"/>
                    <a:pt x="39" y="4"/>
                    <a:pt x="39" y="4"/>
                  </a:cubicBezTo>
                  <a:cubicBezTo>
                    <a:pt x="39" y="4"/>
                    <a:pt x="39" y="4"/>
                    <a:pt x="38" y="4"/>
                  </a:cubicBezTo>
                  <a:cubicBezTo>
                    <a:pt x="39" y="4"/>
                    <a:pt x="39" y="4"/>
                    <a:pt x="39" y="4"/>
                  </a:cubicBezTo>
                  <a:cubicBezTo>
                    <a:pt x="39" y="4"/>
                    <a:pt x="39" y="4"/>
                    <a:pt x="38" y="4"/>
                  </a:cubicBezTo>
                  <a:cubicBezTo>
                    <a:pt x="38" y="4"/>
                    <a:pt x="39" y="4"/>
                    <a:pt x="39" y="4"/>
                  </a:cubicBezTo>
                  <a:cubicBezTo>
                    <a:pt x="39" y="4"/>
                    <a:pt x="40" y="4"/>
                    <a:pt x="39" y="4"/>
                  </a:cubicBezTo>
                  <a:cubicBezTo>
                    <a:pt x="39" y="4"/>
                    <a:pt x="39" y="4"/>
                    <a:pt x="39" y="4"/>
                  </a:cubicBezTo>
                  <a:cubicBezTo>
                    <a:pt x="39" y="4"/>
                    <a:pt x="39" y="4"/>
                    <a:pt x="38" y="4"/>
                  </a:cubicBezTo>
                  <a:cubicBezTo>
                    <a:pt x="38" y="4"/>
                    <a:pt x="38" y="4"/>
                    <a:pt x="39" y="4"/>
                  </a:cubicBezTo>
                  <a:cubicBezTo>
                    <a:pt x="39" y="4"/>
                    <a:pt x="38" y="4"/>
                    <a:pt x="38" y="4"/>
                  </a:cubicBezTo>
                  <a:cubicBezTo>
                    <a:pt x="38" y="4"/>
                    <a:pt x="39" y="4"/>
                    <a:pt x="39" y="4"/>
                  </a:cubicBezTo>
                  <a:cubicBezTo>
                    <a:pt x="39" y="4"/>
                    <a:pt x="39" y="4"/>
                    <a:pt x="39" y="4"/>
                  </a:cubicBezTo>
                  <a:cubicBezTo>
                    <a:pt x="39" y="4"/>
                    <a:pt x="39" y="4"/>
                    <a:pt x="39" y="4"/>
                  </a:cubicBezTo>
                  <a:cubicBezTo>
                    <a:pt x="38" y="4"/>
                    <a:pt x="40" y="4"/>
                    <a:pt x="38" y="4"/>
                  </a:cubicBezTo>
                  <a:cubicBezTo>
                    <a:pt x="38" y="4"/>
                    <a:pt x="39" y="4"/>
                    <a:pt x="39" y="4"/>
                  </a:cubicBezTo>
                  <a:cubicBezTo>
                    <a:pt x="38" y="4"/>
                    <a:pt x="40" y="4"/>
                    <a:pt x="39" y="4"/>
                  </a:cubicBezTo>
                  <a:cubicBezTo>
                    <a:pt x="40" y="4"/>
                    <a:pt x="40" y="4"/>
                    <a:pt x="40" y="4"/>
                  </a:cubicBezTo>
                  <a:cubicBezTo>
                    <a:pt x="40" y="4"/>
                    <a:pt x="41" y="4"/>
                    <a:pt x="41" y="4"/>
                  </a:cubicBezTo>
                  <a:cubicBezTo>
                    <a:pt x="41" y="4"/>
                    <a:pt x="40" y="4"/>
                    <a:pt x="40" y="4"/>
                  </a:cubicBezTo>
                  <a:cubicBezTo>
                    <a:pt x="40" y="4"/>
                    <a:pt x="40" y="4"/>
                    <a:pt x="40" y="4"/>
                  </a:cubicBezTo>
                  <a:cubicBezTo>
                    <a:pt x="40" y="4"/>
                    <a:pt x="40" y="4"/>
                    <a:pt x="40" y="4"/>
                  </a:cubicBezTo>
                  <a:cubicBezTo>
                    <a:pt x="40" y="4"/>
                    <a:pt x="40" y="4"/>
                    <a:pt x="40" y="4"/>
                  </a:cubicBezTo>
                  <a:cubicBezTo>
                    <a:pt x="40" y="4"/>
                    <a:pt x="40" y="4"/>
                    <a:pt x="40" y="4"/>
                  </a:cubicBezTo>
                  <a:cubicBezTo>
                    <a:pt x="40" y="4"/>
                    <a:pt x="41" y="4"/>
                    <a:pt x="41" y="4"/>
                  </a:cubicBezTo>
                  <a:cubicBezTo>
                    <a:pt x="41" y="4"/>
                    <a:pt x="41" y="4"/>
                    <a:pt x="41" y="4"/>
                  </a:cubicBezTo>
                  <a:cubicBezTo>
                    <a:pt x="41" y="4"/>
                    <a:pt x="41" y="4"/>
                    <a:pt x="41" y="4"/>
                  </a:cubicBezTo>
                  <a:cubicBezTo>
                    <a:pt x="41" y="4"/>
                    <a:pt x="41" y="4"/>
                    <a:pt x="41" y="4"/>
                  </a:cubicBezTo>
                  <a:cubicBezTo>
                    <a:pt x="41" y="4"/>
                    <a:pt x="41" y="4"/>
                    <a:pt x="42" y="4"/>
                  </a:cubicBezTo>
                  <a:cubicBezTo>
                    <a:pt x="42" y="4"/>
                    <a:pt x="41" y="4"/>
                    <a:pt x="43" y="3"/>
                  </a:cubicBezTo>
                  <a:cubicBezTo>
                    <a:pt x="43" y="3"/>
                    <a:pt x="42" y="3"/>
                    <a:pt x="42" y="4"/>
                  </a:cubicBezTo>
                  <a:cubicBezTo>
                    <a:pt x="41" y="4"/>
                    <a:pt x="41" y="4"/>
                    <a:pt x="41" y="4"/>
                  </a:cubicBezTo>
                  <a:cubicBezTo>
                    <a:pt x="40" y="4"/>
                    <a:pt x="41" y="4"/>
                    <a:pt x="41" y="4"/>
                  </a:cubicBezTo>
                  <a:cubicBezTo>
                    <a:pt x="41" y="4"/>
                    <a:pt x="41" y="4"/>
                    <a:pt x="41" y="4"/>
                  </a:cubicBezTo>
                  <a:cubicBezTo>
                    <a:pt x="41" y="4"/>
                    <a:pt x="41" y="4"/>
                    <a:pt x="42" y="4"/>
                  </a:cubicBezTo>
                  <a:cubicBezTo>
                    <a:pt x="42" y="3"/>
                    <a:pt x="42" y="3"/>
                    <a:pt x="42" y="3"/>
                  </a:cubicBezTo>
                  <a:cubicBezTo>
                    <a:pt x="42" y="3"/>
                    <a:pt x="42" y="3"/>
                    <a:pt x="42" y="3"/>
                  </a:cubicBezTo>
                  <a:cubicBezTo>
                    <a:pt x="42" y="4"/>
                    <a:pt x="42" y="4"/>
                    <a:pt x="42" y="4"/>
                  </a:cubicBezTo>
                  <a:cubicBezTo>
                    <a:pt x="41" y="4"/>
                    <a:pt x="42" y="4"/>
                    <a:pt x="41" y="4"/>
                  </a:cubicBezTo>
                  <a:cubicBezTo>
                    <a:pt x="43" y="3"/>
                    <a:pt x="41" y="4"/>
                    <a:pt x="43" y="3"/>
                  </a:cubicBezTo>
                  <a:cubicBezTo>
                    <a:pt x="43" y="3"/>
                    <a:pt x="41" y="4"/>
                    <a:pt x="42" y="3"/>
                  </a:cubicBezTo>
                  <a:cubicBezTo>
                    <a:pt x="41" y="4"/>
                    <a:pt x="42" y="4"/>
                    <a:pt x="41" y="4"/>
                  </a:cubicBezTo>
                  <a:cubicBezTo>
                    <a:pt x="40" y="4"/>
                    <a:pt x="41" y="4"/>
                    <a:pt x="41" y="4"/>
                  </a:cubicBezTo>
                  <a:cubicBezTo>
                    <a:pt x="42" y="4"/>
                    <a:pt x="42" y="4"/>
                    <a:pt x="43" y="3"/>
                  </a:cubicBezTo>
                  <a:cubicBezTo>
                    <a:pt x="43" y="3"/>
                    <a:pt x="42" y="3"/>
                    <a:pt x="42" y="4"/>
                  </a:cubicBezTo>
                  <a:cubicBezTo>
                    <a:pt x="42" y="3"/>
                    <a:pt x="42" y="3"/>
                    <a:pt x="42" y="3"/>
                  </a:cubicBezTo>
                  <a:cubicBezTo>
                    <a:pt x="42" y="4"/>
                    <a:pt x="42" y="4"/>
                    <a:pt x="42" y="4"/>
                  </a:cubicBezTo>
                  <a:cubicBezTo>
                    <a:pt x="41" y="4"/>
                    <a:pt x="41" y="4"/>
                    <a:pt x="41" y="4"/>
                  </a:cubicBezTo>
                  <a:cubicBezTo>
                    <a:pt x="42" y="3"/>
                    <a:pt x="42" y="3"/>
                    <a:pt x="43" y="3"/>
                  </a:cubicBezTo>
                  <a:cubicBezTo>
                    <a:pt x="42" y="3"/>
                    <a:pt x="42" y="3"/>
                    <a:pt x="41" y="4"/>
                  </a:cubicBezTo>
                  <a:cubicBezTo>
                    <a:pt x="41" y="4"/>
                    <a:pt x="42" y="3"/>
                    <a:pt x="43" y="3"/>
                  </a:cubicBezTo>
                  <a:cubicBezTo>
                    <a:pt x="42" y="3"/>
                    <a:pt x="42" y="3"/>
                    <a:pt x="42" y="3"/>
                  </a:cubicBezTo>
                  <a:cubicBezTo>
                    <a:pt x="41" y="4"/>
                    <a:pt x="42" y="4"/>
                    <a:pt x="42" y="4"/>
                  </a:cubicBezTo>
                  <a:cubicBezTo>
                    <a:pt x="42" y="4"/>
                    <a:pt x="42" y="4"/>
                    <a:pt x="41" y="4"/>
                  </a:cubicBezTo>
                  <a:cubicBezTo>
                    <a:pt x="42" y="4"/>
                    <a:pt x="42" y="4"/>
                    <a:pt x="42" y="4"/>
                  </a:cubicBezTo>
                  <a:cubicBezTo>
                    <a:pt x="43" y="3"/>
                    <a:pt x="42" y="3"/>
                    <a:pt x="42" y="3"/>
                  </a:cubicBezTo>
                  <a:cubicBezTo>
                    <a:pt x="42" y="3"/>
                    <a:pt x="42" y="3"/>
                    <a:pt x="42" y="3"/>
                  </a:cubicBezTo>
                  <a:cubicBezTo>
                    <a:pt x="43" y="3"/>
                    <a:pt x="43" y="3"/>
                    <a:pt x="44" y="3"/>
                  </a:cubicBezTo>
                  <a:cubicBezTo>
                    <a:pt x="44" y="3"/>
                    <a:pt x="44" y="3"/>
                    <a:pt x="44" y="3"/>
                  </a:cubicBezTo>
                  <a:cubicBezTo>
                    <a:pt x="44" y="3"/>
                    <a:pt x="44" y="3"/>
                    <a:pt x="44" y="3"/>
                  </a:cubicBezTo>
                  <a:cubicBezTo>
                    <a:pt x="44" y="3"/>
                    <a:pt x="44" y="3"/>
                    <a:pt x="44" y="3"/>
                  </a:cubicBezTo>
                  <a:cubicBezTo>
                    <a:pt x="43" y="3"/>
                    <a:pt x="44" y="3"/>
                    <a:pt x="43" y="3"/>
                  </a:cubicBezTo>
                  <a:cubicBezTo>
                    <a:pt x="43" y="3"/>
                    <a:pt x="43" y="3"/>
                    <a:pt x="43" y="3"/>
                  </a:cubicBezTo>
                  <a:cubicBezTo>
                    <a:pt x="43" y="3"/>
                    <a:pt x="44" y="3"/>
                    <a:pt x="44" y="3"/>
                  </a:cubicBezTo>
                  <a:cubicBezTo>
                    <a:pt x="44" y="3"/>
                    <a:pt x="43" y="3"/>
                    <a:pt x="43" y="3"/>
                  </a:cubicBezTo>
                  <a:cubicBezTo>
                    <a:pt x="43" y="3"/>
                    <a:pt x="43" y="3"/>
                    <a:pt x="44" y="3"/>
                  </a:cubicBezTo>
                  <a:cubicBezTo>
                    <a:pt x="44" y="3"/>
                    <a:pt x="44" y="3"/>
                    <a:pt x="45" y="3"/>
                  </a:cubicBezTo>
                  <a:cubicBezTo>
                    <a:pt x="44" y="3"/>
                    <a:pt x="44" y="3"/>
                    <a:pt x="44" y="3"/>
                  </a:cubicBezTo>
                  <a:cubicBezTo>
                    <a:pt x="43" y="3"/>
                    <a:pt x="44" y="3"/>
                    <a:pt x="43" y="3"/>
                  </a:cubicBezTo>
                  <a:cubicBezTo>
                    <a:pt x="43" y="3"/>
                    <a:pt x="44" y="3"/>
                    <a:pt x="44" y="3"/>
                  </a:cubicBezTo>
                  <a:cubicBezTo>
                    <a:pt x="44" y="3"/>
                    <a:pt x="43" y="3"/>
                    <a:pt x="43" y="3"/>
                  </a:cubicBezTo>
                  <a:cubicBezTo>
                    <a:pt x="44" y="3"/>
                    <a:pt x="44" y="3"/>
                    <a:pt x="45" y="3"/>
                  </a:cubicBezTo>
                  <a:cubicBezTo>
                    <a:pt x="45" y="3"/>
                    <a:pt x="45" y="3"/>
                    <a:pt x="44" y="3"/>
                  </a:cubicBezTo>
                  <a:cubicBezTo>
                    <a:pt x="45" y="3"/>
                    <a:pt x="44" y="3"/>
                    <a:pt x="45" y="3"/>
                  </a:cubicBezTo>
                  <a:cubicBezTo>
                    <a:pt x="45" y="3"/>
                    <a:pt x="45" y="3"/>
                    <a:pt x="45" y="3"/>
                  </a:cubicBezTo>
                  <a:cubicBezTo>
                    <a:pt x="45" y="3"/>
                    <a:pt x="45" y="3"/>
                    <a:pt x="45" y="3"/>
                  </a:cubicBezTo>
                  <a:cubicBezTo>
                    <a:pt x="46" y="3"/>
                    <a:pt x="46" y="3"/>
                    <a:pt x="46" y="3"/>
                  </a:cubicBezTo>
                  <a:cubicBezTo>
                    <a:pt x="47" y="3"/>
                    <a:pt x="48" y="2"/>
                    <a:pt x="48" y="2"/>
                  </a:cubicBezTo>
                  <a:cubicBezTo>
                    <a:pt x="49" y="2"/>
                    <a:pt x="49" y="2"/>
                    <a:pt x="49" y="2"/>
                  </a:cubicBezTo>
                  <a:cubicBezTo>
                    <a:pt x="49" y="2"/>
                    <a:pt x="49" y="2"/>
                    <a:pt x="49" y="2"/>
                  </a:cubicBezTo>
                  <a:cubicBezTo>
                    <a:pt x="49" y="2"/>
                    <a:pt x="50" y="2"/>
                    <a:pt x="50" y="2"/>
                  </a:cubicBezTo>
                  <a:cubicBezTo>
                    <a:pt x="50" y="2"/>
                    <a:pt x="50" y="2"/>
                    <a:pt x="50" y="2"/>
                  </a:cubicBezTo>
                  <a:cubicBezTo>
                    <a:pt x="50" y="2"/>
                    <a:pt x="48" y="2"/>
                    <a:pt x="48" y="3"/>
                  </a:cubicBezTo>
                  <a:cubicBezTo>
                    <a:pt x="47" y="3"/>
                    <a:pt x="48" y="3"/>
                    <a:pt x="47" y="3"/>
                  </a:cubicBezTo>
                  <a:cubicBezTo>
                    <a:pt x="47" y="3"/>
                    <a:pt x="46" y="3"/>
                    <a:pt x="46" y="3"/>
                  </a:cubicBezTo>
                  <a:cubicBezTo>
                    <a:pt x="46" y="3"/>
                    <a:pt x="46" y="3"/>
                    <a:pt x="47" y="3"/>
                  </a:cubicBezTo>
                  <a:cubicBezTo>
                    <a:pt x="46" y="3"/>
                    <a:pt x="46" y="3"/>
                    <a:pt x="46" y="3"/>
                  </a:cubicBezTo>
                  <a:cubicBezTo>
                    <a:pt x="45" y="3"/>
                    <a:pt x="46" y="3"/>
                    <a:pt x="45" y="3"/>
                  </a:cubicBezTo>
                  <a:cubicBezTo>
                    <a:pt x="45" y="3"/>
                    <a:pt x="46" y="3"/>
                    <a:pt x="45" y="3"/>
                  </a:cubicBezTo>
                  <a:cubicBezTo>
                    <a:pt x="44" y="3"/>
                    <a:pt x="45" y="3"/>
                    <a:pt x="44" y="3"/>
                  </a:cubicBezTo>
                  <a:cubicBezTo>
                    <a:pt x="45" y="3"/>
                    <a:pt x="44" y="3"/>
                    <a:pt x="45" y="3"/>
                  </a:cubicBezTo>
                  <a:cubicBezTo>
                    <a:pt x="45" y="3"/>
                    <a:pt x="45" y="3"/>
                    <a:pt x="44" y="3"/>
                  </a:cubicBezTo>
                  <a:cubicBezTo>
                    <a:pt x="45" y="3"/>
                    <a:pt x="44" y="3"/>
                    <a:pt x="44" y="3"/>
                  </a:cubicBezTo>
                  <a:cubicBezTo>
                    <a:pt x="45" y="3"/>
                    <a:pt x="45" y="3"/>
                    <a:pt x="45" y="3"/>
                  </a:cubicBezTo>
                  <a:cubicBezTo>
                    <a:pt x="45" y="3"/>
                    <a:pt x="45" y="3"/>
                    <a:pt x="45" y="3"/>
                  </a:cubicBezTo>
                  <a:cubicBezTo>
                    <a:pt x="45" y="3"/>
                    <a:pt x="45" y="3"/>
                    <a:pt x="44" y="3"/>
                  </a:cubicBezTo>
                  <a:cubicBezTo>
                    <a:pt x="44" y="3"/>
                    <a:pt x="45" y="3"/>
                    <a:pt x="45" y="3"/>
                  </a:cubicBezTo>
                  <a:cubicBezTo>
                    <a:pt x="45" y="3"/>
                    <a:pt x="45" y="3"/>
                    <a:pt x="45" y="3"/>
                  </a:cubicBezTo>
                  <a:cubicBezTo>
                    <a:pt x="46" y="3"/>
                    <a:pt x="46" y="3"/>
                    <a:pt x="46" y="3"/>
                  </a:cubicBezTo>
                  <a:cubicBezTo>
                    <a:pt x="47" y="3"/>
                    <a:pt x="46" y="3"/>
                    <a:pt x="47" y="3"/>
                  </a:cubicBezTo>
                  <a:cubicBezTo>
                    <a:pt x="47" y="3"/>
                    <a:pt x="46" y="3"/>
                    <a:pt x="46" y="3"/>
                  </a:cubicBezTo>
                  <a:cubicBezTo>
                    <a:pt x="46" y="3"/>
                    <a:pt x="46" y="3"/>
                    <a:pt x="46" y="3"/>
                  </a:cubicBezTo>
                  <a:cubicBezTo>
                    <a:pt x="46" y="3"/>
                    <a:pt x="46" y="3"/>
                    <a:pt x="46" y="3"/>
                  </a:cubicBezTo>
                  <a:cubicBezTo>
                    <a:pt x="46" y="3"/>
                    <a:pt x="46" y="3"/>
                    <a:pt x="46" y="3"/>
                  </a:cubicBezTo>
                  <a:cubicBezTo>
                    <a:pt x="47" y="3"/>
                    <a:pt x="47" y="3"/>
                    <a:pt x="47" y="3"/>
                  </a:cubicBezTo>
                  <a:cubicBezTo>
                    <a:pt x="47" y="3"/>
                    <a:pt x="47" y="3"/>
                    <a:pt x="47" y="3"/>
                  </a:cubicBezTo>
                  <a:cubicBezTo>
                    <a:pt x="47" y="3"/>
                    <a:pt x="47" y="3"/>
                    <a:pt x="48" y="3"/>
                  </a:cubicBezTo>
                  <a:cubicBezTo>
                    <a:pt x="47" y="3"/>
                    <a:pt x="46" y="3"/>
                    <a:pt x="46" y="3"/>
                  </a:cubicBezTo>
                  <a:cubicBezTo>
                    <a:pt x="46" y="3"/>
                    <a:pt x="46" y="3"/>
                    <a:pt x="47" y="3"/>
                  </a:cubicBezTo>
                  <a:cubicBezTo>
                    <a:pt x="47" y="3"/>
                    <a:pt x="47" y="3"/>
                    <a:pt x="47" y="3"/>
                  </a:cubicBezTo>
                  <a:cubicBezTo>
                    <a:pt x="47" y="3"/>
                    <a:pt x="46" y="3"/>
                    <a:pt x="46" y="3"/>
                  </a:cubicBezTo>
                  <a:cubicBezTo>
                    <a:pt x="46" y="3"/>
                    <a:pt x="47" y="3"/>
                    <a:pt x="47" y="3"/>
                  </a:cubicBezTo>
                  <a:cubicBezTo>
                    <a:pt x="48" y="3"/>
                    <a:pt x="47" y="3"/>
                    <a:pt x="48" y="3"/>
                  </a:cubicBezTo>
                  <a:cubicBezTo>
                    <a:pt x="48" y="2"/>
                    <a:pt x="47" y="3"/>
                    <a:pt x="49" y="2"/>
                  </a:cubicBezTo>
                  <a:cubicBezTo>
                    <a:pt x="49" y="2"/>
                    <a:pt x="48" y="2"/>
                    <a:pt x="48" y="3"/>
                  </a:cubicBezTo>
                  <a:close/>
                  <a:moveTo>
                    <a:pt x="50" y="2"/>
                  </a:moveTo>
                  <a:cubicBezTo>
                    <a:pt x="49" y="2"/>
                    <a:pt x="48" y="2"/>
                    <a:pt x="48" y="2"/>
                  </a:cubicBezTo>
                  <a:cubicBezTo>
                    <a:pt x="50" y="2"/>
                    <a:pt x="50" y="2"/>
                    <a:pt x="50" y="2"/>
                  </a:cubicBezTo>
                  <a:close/>
                  <a:moveTo>
                    <a:pt x="46" y="3"/>
                  </a:moveTo>
                  <a:cubicBezTo>
                    <a:pt x="46" y="3"/>
                    <a:pt x="46" y="3"/>
                    <a:pt x="46" y="3"/>
                  </a:cubicBezTo>
                  <a:cubicBezTo>
                    <a:pt x="47" y="3"/>
                    <a:pt x="48" y="3"/>
                    <a:pt x="48" y="3"/>
                  </a:cubicBezTo>
                  <a:cubicBezTo>
                    <a:pt x="46" y="3"/>
                    <a:pt x="47" y="3"/>
                    <a:pt x="46" y="3"/>
                  </a:cubicBezTo>
                  <a:moveTo>
                    <a:pt x="45" y="3"/>
                  </a:moveTo>
                  <a:cubicBezTo>
                    <a:pt x="45" y="3"/>
                    <a:pt x="46" y="3"/>
                    <a:pt x="46" y="3"/>
                  </a:cubicBezTo>
                  <a:cubicBezTo>
                    <a:pt x="45" y="3"/>
                    <a:pt x="45" y="3"/>
                    <a:pt x="45" y="3"/>
                  </a:cubicBezTo>
                  <a:cubicBezTo>
                    <a:pt x="45" y="3"/>
                    <a:pt x="45" y="3"/>
                    <a:pt x="45" y="3"/>
                  </a:cubicBezTo>
                  <a:moveTo>
                    <a:pt x="32" y="5"/>
                  </a:moveTo>
                  <a:cubicBezTo>
                    <a:pt x="32" y="5"/>
                    <a:pt x="32" y="5"/>
                    <a:pt x="31" y="5"/>
                  </a:cubicBezTo>
                  <a:cubicBezTo>
                    <a:pt x="31" y="5"/>
                    <a:pt x="32" y="5"/>
                    <a:pt x="32" y="5"/>
                  </a:cubicBezTo>
                  <a:cubicBezTo>
                    <a:pt x="31" y="5"/>
                    <a:pt x="30" y="5"/>
                    <a:pt x="30" y="5"/>
                  </a:cubicBezTo>
                  <a:cubicBezTo>
                    <a:pt x="31" y="5"/>
                    <a:pt x="32" y="5"/>
                    <a:pt x="32" y="5"/>
                  </a:cubicBezTo>
                  <a:moveTo>
                    <a:pt x="32" y="5"/>
                  </a:moveTo>
                  <a:cubicBezTo>
                    <a:pt x="32" y="5"/>
                    <a:pt x="32" y="5"/>
                    <a:pt x="32" y="5"/>
                  </a:cubicBezTo>
                  <a:cubicBezTo>
                    <a:pt x="33" y="5"/>
                    <a:pt x="33" y="5"/>
                    <a:pt x="33" y="5"/>
                  </a:cubicBezTo>
                  <a:cubicBezTo>
                    <a:pt x="33" y="5"/>
                    <a:pt x="32" y="5"/>
                    <a:pt x="32" y="5"/>
                  </a:cubicBezTo>
                  <a:moveTo>
                    <a:pt x="34" y="5"/>
                  </a:moveTo>
                  <a:cubicBezTo>
                    <a:pt x="35" y="5"/>
                    <a:pt x="36" y="4"/>
                    <a:pt x="36" y="4"/>
                  </a:cubicBezTo>
                  <a:cubicBezTo>
                    <a:pt x="36" y="4"/>
                    <a:pt x="35" y="5"/>
                    <a:pt x="34" y="5"/>
                  </a:cubicBezTo>
                  <a:moveTo>
                    <a:pt x="33" y="5"/>
                  </a:moveTo>
                  <a:cubicBezTo>
                    <a:pt x="34" y="5"/>
                    <a:pt x="35" y="5"/>
                    <a:pt x="35" y="5"/>
                  </a:cubicBezTo>
                  <a:cubicBezTo>
                    <a:pt x="34" y="5"/>
                    <a:pt x="34" y="5"/>
                    <a:pt x="33" y="5"/>
                  </a:cubicBezTo>
                  <a:cubicBezTo>
                    <a:pt x="33" y="5"/>
                    <a:pt x="33" y="5"/>
                    <a:pt x="33" y="5"/>
                  </a:cubicBezTo>
                  <a:moveTo>
                    <a:pt x="31" y="5"/>
                  </a:moveTo>
                  <a:cubicBezTo>
                    <a:pt x="31" y="5"/>
                    <a:pt x="31" y="5"/>
                    <a:pt x="30" y="5"/>
                  </a:cubicBezTo>
                  <a:cubicBezTo>
                    <a:pt x="30" y="5"/>
                    <a:pt x="30" y="5"/>
                    <a:pt x="30" y="5"/>
                  </a:cubicBezTo>
                  <a:cubicBezTo>
                    <a:pt x="31" y="5"/>
                    <a:pt x="31" y="5"/>
                    <a:pt x="31" y="5"/>
                  </a:cubicBezTo>
                  <a:moveTo>
                    <a:pt x="34" y="5"/>
                  </a:moveTo>
                  <a:cubicBezTo>
                    <a:pt x="35" y="5"/>
                    <a:pt x="35" y="5"/>
                    <a:pt x="36" y="4"/>
                  </a:cubicBezTo>
                  <a:cubicBezTo>
                    <a:pt x="36" y="4"/>
                    <a:pt x="36" y="4"/>
                    <a:pt x="36" y="4"/>
                  </a:cubicBezTo>
                  <a:cubicBezTo>
                    <a:pt x="35" y="5"/>
                    <a:pt x="35" y="5"/>
                    <a:pt x="34" y="5"/>
                  </a:cubicBezTo>
                  <a:moveTo>
                    <a:pt x="30" y="5"/>
                  </a:moveTo>
                  <a:cubicBezTo>
                    <a:pt x="31" y="5"/>
                    <a:pt x="30" y="5"/>
                    <a:pt x="30" y="5"/>
                  </a:cubicBezTo>
                  <a:cubicBezTo>
                    <a:pt x="31" y="5"/>
                    <a:pt x="31" y="5"/>
                    <a:pt x="31" y="5"/>
                  </a:cubicBezTo>
                  <a:cubicBezTo>
                    <a:pt x="32" y="5"/>
                    <a:pt x="32" y="5"/>
                    <a:pt x="32" y="5"/>
                  </a:cubicBezTo>
                  <a:cubicBezTo>
                    <a:pt x="32" y="5"/>
                    <a:pt x="33" y="5"/>
                    <a:pt x="33" y="5"/>
                  </a:cubicBezTo>
                  <a:cubicBezTo>
                    <a:pt x="33" y="5"/>
                    <a:pt x="33" y="5"/>
                    <a:pt x="32" y="5"/>
                  </a:cubicBezTo>
                  <a:cubicBezTo>
                    <a:pt x="31" y="5"/>
                    <a:pt x="30" y="5"/>
                    <a:pt x="30" y="5"/>
                  </a:cubicBezTo>
                  <a:cubicBezTo>
                    <a:pt x="30" y="5"/>
                    <a:pt x="30" y="5"/>
                    <a:pt x="30" y="5"/>
                  </a:cubicBezTo>
                  <a:cubicBezTo>
                    <a:pt x="30" y="5"/>
                    <a:pt x="31" y="5"/>
                    <a:pt x="32" y="5"/>
                  </a:cubicBezTo>
                  <a:cubicBezTo>
                    <a:pt x="31" y="5"/>
                    <a:pt x="31" y="5"/>
                    <a:pt x="30" y="5"/>
                  </a:cubicBezTo>
                  <a:cubicBezTo>
                    <a:pt x="30" y="5"/>
                    <a:pt x="30" y="5"/>
                    <a:pt x="30" y="5"/>
                  </a:cubicBezTo>
                  <a:moveTo>
                    <a:pt x="25" y="6"/>
                  </a:moveTo>
                  <a:cubicBezTo>
                    <a:pt x="25" y="6"/>
                    <a:pt x="25" y="6"/>
                    <a:pt x="24" y="6"/>
                  </a:cubicBezTo>
                  <a:cubicBezTo>
                    <a:pt x="24" y="6"/>
                    <a:pt x="24" y="6"/>
                    <a:pt x="24" y="6"/>
                  </a:cubicBezTo>
                  <a:lnTo>
                    <a:pt x="25" y="6"/>
                  </a:lnTo>
                  <a:close/>
                  <a:moveTo>
                    <a:pt x="21" y="7"/>
                  </a:moveTo>
                  <a:cubicBezTo>
                    <a:pt x="21" y="7"/>
                    <a:pt x="21" y="7"/>
                    <a:pt x="21" y="7"/>
                  </a:cubicBezTo>
                  <a:cubicBezTo>
                    <a:pt x="21" y="7"/>
                    <a:pt x="21" y="7"/>
                    <a:pt x="21" y="7"/>
                  </a:cubicBezTo>
                  <a:moveTo>
                    <a:pt x="24" y="6"/>
                  </a:moveTo>
                  <a:cubicBezTo>
                    <a:pt x="24" y="6"/>
                    <a:pt x="25" y="6"/>
                    <a:pt x="25" y="6"/>
                  </a:cubicBezTo>
                  <a:cubicBezTo>
                    <a:pt x="24" y="6"/>
                    <a:pt x="24" y="6"/>
                    <a:pt x="24" y="6"/>
                  </a:cubicBezTo>
                  <a:cubicBezTo>
                    <a:pt x="24" y="6"/>
                    <a:pt x="24" y="6"/>
                    <a:pt x="24" y="6"/>
                  </a:cubicBezTo>
                  <a:moveTo>
                    <a:pt x="24" y="6"/>
                  </a:moveTo>
                  <a:cubicBezTo>
                    <a:pt x="25" y="6"/>
                    <a:pt x="23" y="7"/>
                    <a:pt x="24" y="6"/>
                  </a:cubicBezTo>
                  <a:cubicBezTo>
                    <a:pt x="23" y="7"/>
                    <a:pt x="24" y="6"/>
                    <a:pt x="24" y="6"/>
                  </a:cubicBezTo>
                  <a:moveTo>
                    <a:pt x="21" y="7"/>
                  </a:moveTo>
                  <a:cubicBezTo>
                    <a:pt x="21" y="7"/>
                    <a:pt x="22" y="7"/>
                    <a:pt x="21" y="7"/>
                  </a:cubicBezTo>
                  <a:cubicBezTo>
                    <a:pt x="21" y="7"/>
                    <a:pt x="20" y="7"/>
                    <a:pt x="21" y="7"/>
                  </a:cubicBezTo>
                  <a:moveTo>
                    <a:pt x="34" y="5"/>
                  </a:moveTo>
                  <a:cubicBezTo>
                    <a:pt x="34" y="5"/>
                    <a:pt x="34" y="5"/>
                    <a:pt x="35" y="5"/>
                  </a:cubicBezTo>
                  <a:cubicBezTo>
                    <a:pt x="35" y="5"/>
                    <a:pt x="35" y="5"/>
                    <a:pt x="35" y="5"/>
                  </a:cubicBezTo>
                  <a:cubicBezTo>
                    <a:pt x="35" y="5"/>
                    <a:pt x="34" y="5"/>
                    <a:pt x="34" y="5"/>
                  </a:cubicBezTo>
                  <a:moveTo>
                    <a:pt x="29" y="6"/>
                  </a:moveTo>
                  <a:cubicBezTo>
                    <a:pt x="30" y="5"/>
                    <a:pt x="29" y="6"/>
                    <a:pt x="29" y="5"/>
                  </a:cubicBezTo>
                  <a:cubicBezTo>
                    <a:pt x="30" y="5"/>
                    <a:pt x="31" y="5"/>
                    <a:pt x="31" y="5"/>
                  </a:cubicBezTo>
                  <a:cubicBezTo>
                    <a:pt x="29" y="6"/>
                    <a:pt x="29" y="6"/>
                    <a:pt x="29" y="6"/>
                  </a:cubicBezTo>
                  <a:moveTo>
                    <a:pt x="31" y="5"/>
                  </a:moveTo>
                  <a:cubicBezTo>
                    <a:pt x="31" y="5"/>
                    <a:pt x="31" y="5"/>
                    <a:pt x="32" y="5"/>
                  </a:cubicBezTo>
                  <a:cubicBezTo>
                    <a:pt x="32" y="5"/>
                    <a:pt x="32" y="5"/>
                    <a:pt x="31" y="5"/>
                  </a:cubicBezTo>
                  <a:cubicBezTo>
                    <a:pt x="31" y="5"/>
                    <a:pt x="31" y="5"/>
                    <a:pt x="30" y="5"/>
                  </a:cubicBezTo>
                  <a:cubicBezTo>
                    <a:pt x="30" y="5"/>
                    <a:pt x="31" y="5"/>
                    <a:pt x="31" y="5"/>
                  </a:cubicBezTo>
                  <a:moveTo>
                    <a:pt x="35" y="5"/>
                  </a:moveTo>
                  <a:cubicBezTo>
                    <a:pt x="35" y="5"/>
                    <a:pt x="34" y="5"/>
                    <a:pt x="34" y="5"/>
                  </a:cubicBezTo>
                  <a:cubicBezTo>
                    <a:pt x="35" y="5"/>
                    <a:pt x="35" y="5"/>
                    <a:pt x="35" y="5"/>
                  </a:cubicBezTo>
                  <a:cubicBezTo>
                    <a:pt x="35" y="5"/>
                    <a:pt x="35" y="5"/>
                    <a:pt x="36" y="4"/>
                  </a:cubicBezTo>
                  <a:cubicBezTo>
                    <a:pt x="36" y="4"/>
                    <a:pt x="37" y="4"/>
                    <a:pt x="37" y="4"/>
                  </a:cubicBezTo>
                  <a:cubicBezTo>
                    <a:pt x="35" y="5"/>
                    <a:pt x="36" y="4"/>
                    <a:pt x="35" y="5"/>
                  </a:cubicBezTo>
                  <a:moveTo>
                    <a:pt x="34" y="5"/>
                  </a:moveTo>
                  <a:cubicBezTo>
                    <a:pt x="32" y="5"/>
                    <a:pt x="34" y="5"/>
                    <a:pt x="32" y="5"/>
                  </a:cubicBezTo>
                  <a:cubicBezTo>
                    <a:pt x="32" y="5"/>
                    <a:pt x="32" y="5"/>
                    <a:pt x="31" y="5"/>
                  </a:cubicBezTo>
                  <a:cubicBezTo>
                    <a:pt x="32" y="5"/>
                    <a:pt x="33" y="5"/>
                    <a:pt x="33" y="5"/>
                  </a:cubicBezTo>
                  <a:cubicBezTo>
                    <a:pt x="32" y="5"/>
                    <a:pt x="32" y="5"/>
                    <a:pt x="32" y="5"/>
                  </a:cubicBezTo>
                  <a:cubicBezTo>
                    <a:pt x="32" y="5"/>
                    <a:pt x="32" y="5"/>
                    <a:pt x="31" y="5"/>
                  </a:cubicBezTo>
                  <a:cubicBezTo>
                    <a:pt x="31" y="5"/>
                    <a:pt x="31" y="5"/>
                    <a:pt x="31" y="5"/>
                  </a:cubicBezTo>
                  <a:cubicBezTo>
                    <a:pt x="33" y="5"/>
                    <a:pt x="32" y="5"/>
                    <a:pt x="34" y="5"/>
                  </a:cubicBezTo>
                  <a:moveTo>
                    <a:pt x="38" y="4"/>
                  </a:moveTo>
                  <a:cubicBezTo>
                    <a:pt x="38" y="4"/>
                    <a:pt x="37" y="4"/>
                    <a:pt x="37" y="4"/>
                  </a:cubicBezTo>
                  <a:cubicBezTo>
                    <a:pt x="37" y="4"/>
                    <a:pt x="37" y="4"/>
                    <a:pt x="37" y="4"/>
                  </a:cubicBezTo>
                  <a:cubicBezTo>
                    <a:pt x="37" y="4"/>
                    <a:pt x="36" y="4"/>
                    <a:pt x="36" y="4"/>
                  </a:cubicBezTo>
                  <a:cubicBezTo>
                    <a:pt x="36" y="4"/>
                    <a:pt x="36" y="4"/>
                    <a:pt x="36" y="4"/>
                  </a:cubicBezTo>
                  <a:cubicBezTo>
                    <a:pt x="37" y="4"/>
                    <a:pt x="36" y="4"/>
                    <a:pt x="37" y="4"/>
                  </a:cubicBezTo>
                  <a:cubicBezTo>
                    <a:pt x="36" y="4"/>
                    <a:pt x="36" y="4"/>
                    <a:pt x="36" y="4"/>
                  </a:cubicBezTo>
                  <a:cubicBezTo>
                    <a:pt x="35" y="5"/>
                    <a:pt x="35" y="5"/>
                    <a:pt x="34" y="5"/>
                  </a:cubicBezTo>
                  <a:cubicBezTo>
                    <a:pt x="34" y="5"/>
                    <a:pt x="34" y="5"/>
                    <a:pt x="34" y="5"/>
                  </a:cubicBezTo>
                  <a:cubicBezTo>
                    <a:pt x="34" y="5"/>
                    <a:pt x="34" y="5"/>
                    <a:pt x="33" y="5"/>
                  </a:cubicBezTo>
                  <a:cubicBezTo>
                    <a:pt x="33" y="5"/>
                    <a:pt x="33" y="5"/>
                    <a:pt x="32" y="5"/>
                  </a:cubicBezTo>
                  <a:cubicBezTo>
                    <a:pt x="33" y="5"/>
                    <a:pt x="34" y="5"/>
                    <a:pt x="34" y="5"/>
                  </a:cubicBezTo>
                  <a:cubicBezTo>
                    <a:pt x="35" y="5"/>
                    <a:pt x="35" y="5"/>
                    <a:pt x="35" y="5"/>
                  </a:cubicBezTo>
                  <a:cubicBezTo>
                    <a:pt x="35" y="5"/>
                    <a:pt x="36" y="4"/>
                    <a:pt x="37" y="4"/>
                  </a:cubicBezTo>
                  <a:cubicBezTo>
                    <a:pt x="35" y="5"/>
                    <a:pt x="36" y="4"/>
                    <a:pt x="35" y="5"/>
                  </a:cubicBezTo>
                  <a:cubicBezTo>
                    <a:pt x="36" y="4"/>
                    <a:pt x="36" y="4"/>
                    <a:pt x="36" y="4"/>
                  </a:cubicBezTo>
                  <a:cubicBezTo>
                    <a:pt x="36" y="4"/>
                    <a:pt x="36" y="4"/>
                    <a:pt x="37" y="4"/>
                  </a:cubicBezTo>
                  <a:cubicBezTo>
                    <a:pt x="37" y="4"/>
                    <a:pt x="36" y="4"/>
                    <a:pt x="38" y="4"/>
                  </a:cubicBezTo>
                  <a:moveTo>
                    <a:pt x="32" y="5"/>
                  </a:moveTo>
                  <a:cubicBezTo>
                    <a:pt x="32" y="5"/>
                    <a:pt x="32" y="5"/>
                    <a:pt x="32" y="5"/>
                  </a:cubicBezTo>
                  <a:cubicBezTo>
                    <a:pt x="32" y="5"/>
                    <a:pt x="32" y="5"/>
                    <a:pt x="32" y="5"/>
                  </a:cubicBezTo>
                  <a:moveTo>
                    <a:pt x="35" y="5"/>
                  </a:moveTo>
                  <a:cubicBezTo>
                    <a:pt x="35" y="5"/>
                    <a:pt x="34" y="5"/>
                    <a:pt x="34" y="5"/>
                  </a:cubicBezTo>
                  <a:cubicBezTo>
                    <a:pt x="34" y="5"/>
                    <a:pt x="34" y="5"/>
                    <a:pt x="34" y="5"/>
                  </a:cubicBezTo>
                  <a:cubicBezTo>
                    <a:pt x="34" y="5"/>
                    <a:pt x="34" y="5"/>
                    <a:pt x="34" y="5"/>
                  </a:cubicBezTo>
                  <a:cubicBezTo>
                    <a:pt x="35" y="5"/>
                    <a:pt x="34" y="5"/>
                    <a:pt x="35" y="5"/>
                  </a:cubicBezTo>
                  <a:moveTo>
                    <a:pt x="37" y="4"/>
                  </a:moveTo>
                  <a:cubicBezTo>
                    <a:pt x="37" y="4"/>
                    <a:pt x="37" y="4"/>
                    <a:pt x="37" y="4"/>
                  </a:cubicBezTo>
                  <a:cubicBezTo>
                    <a:pt x="37" y="4"/>
                    <a:pt x="36" y="4"/>
                    <a:pt x="36" y="4"/>
                  </a:cubicBezTo>
                  <a:cubicBezTo>
                    <a:pt x="36" y="4"/>
                    <a:pt x="36" y="4"/>
                    <a:pt x="37" y="4"/>
                  </a:cubicBezTo>
                  <a:moveTo>
                    <a:pt x="36" y="4"/>
                  </a:moveTo>
                  <a:cubicBezTo>
                    <a:pt x="36" y="4"/>
                    <a:pt x="36" y="4"/>
                    <a:pt x="35" y="5"/>
                  </a:cubicBezTo>
                  <a:cubicBezTo>
                    <a:pt x="35" y="5"/>
                    <a:pt x="36" y="4"/>
                    <a:pt x="36" y="4"/>
                  </a:cubicBezTo>
                  <a:cubicBezTo>
                    <a:pt x="37" y="4"/>
                    <a:pt x="36" y="4"/>
                    <a:pt x="37" y="4"/>
                  </a:cubicBezTo>
                  <a:cubicBezTo>
                    <a:pt x="37" y="4"/>
                    <a:pt x="37" y="4"/>
                    <a:pt x="37" y="4"/>
                  </a:cubicBezTo>
                  <a:cubicBezTo>
                    <a:pt x="37" y="4"/>
                    <a:pt x="38" y="4"/>
                    <a:pt x="38" y="4"/>
                  </a:cubicBezTo>
                  <a:cubicBezTo>
                    <a:pt x="37" y="4"/>
                    <a:pt x="36" y="4"/>
                    <a:pt x="36" y="4"/>
                  </a:cubicBezTo>
                  <a:cubicBezTo>
                    <a:pt x="36" y="4"/>
                    <a:pt x="35" y="5"/>
                    <a:pt x="35" y="5"/>
                  </a:cubicBezTo>
                  <a:cubicBezTo>
                    <a:pt x="36" y="4"/>
                    <a:pt x="36" y="5"/>
                    <a:pt x="36" y="4"/>
                  </a:cubicBezTo>
                  <a:cubicBezTo>
                    <a:pt x="36" y="4"/>
                    <a:pt x="36" y="4"/>
                    <a:pt x="35" y="5"/>
                  </a:cubicBezTo>
                  <a:cubicBezTo>
                    <a:pt x="35" y="5"/>
                    <a:pt x="36" y="4"/>
                    <a:pt x="36" y="4"/>
                  </a:cubicBezTo>
                  <a:moveTo>
                    <a:pt x="34" y="5"/>
                  </a:moveTo>
                  <a:cubicBezTo>
                    <a:pt x="34" y="5"/>
                    <a:pt x="34" y="5"/>
                    <a:pt x="34" y="5"/>
                  </a:cubicBezTo>
                  <a:cubicBezTo>
                    <a:pt x="33" y="5"/>
                    <a:pt x="34" y="5"/>
                    <a:pt x="33" y="5"/>
                  </a:cubicBezTo>
                  <a:cubicBezTo>
                    <a:pt x="33" y="5"/>
                    <a:pt x="33" y="5"/>
                    <a:pt x="33" y="5"/>
                  </a:cubicBezTo>
                  <a:cubicBezTo>
                    <a:pt x="33" y="5"/>
                    <a:pt x="33" y="5"/>
                    <a:pt x="32" y="5"/>
                  </a:cubicBezTo>
                  <a:cubicBezTo>
                    <a:pt x="32" y="5"/>
                    <a:pt x="32" y="5"/>
                    <a:pt x="33" y="5"/>
                  </a:cubicBezTo>
                  <a:cubicBezTo>
                    <a:pt x="33" y="5"/>
                    <a:pt x="34" y="5"/>
                    <a:pt x="34" y="5"/>
                  </a:cubicBezTo>
                  <a:moveTo>
                    <a:pt x="36" y="4"/>
                  </a:moveTo>
                  <a:cubicBezTo>
                    <a:pt x="35" y="5"/>
                    <a:pt x="35" y="5"/>
                    <a:pt x="34" y="5"/>
                  </a:cubicBezTo>
                  <a:cubicBezTo>
                    <a:pt x="34" y="5"/>
                    <a:pt x="34" y="5"/>
                    <a:pt x="35" y="5"/>
                  </a:cubicBezTo>
                  <a:cubicBezTo>
                    <a:pt x="35" y="5"/>
                    <a:pt x="35" y="5"/>
                    <a:pt x="36" y="4"/>
                  </a:cubicBezTo>
                  <a:cubicBezTo>
                    <a:pt x="36" y="4"/>
                    <a:pt x="36" y="4"/>
                    <a:pt x="36" y="4"/>
                  </a:cubicBezTo>
                  <a:cubicBezTo>
                    <a:pt x="36" y="4"/>
                    <a:pt x="36" y="4"/>
                    <a:pt x="36" y="4"/>
                  </a:cubicBezTo>
                  <a:close/>
                  <a:moveTo>
                    <a:pt x="32" y="5"/>
                  </a:moveTo>
                  <a:cubicBezTo>
                    <a:pt x="32" y="5"/>
                    <a:pt x="32" y="5"/>
                    <a:pt x="31" y="5"/>
                  </a:cubicBezTo>
                  <a:cubicBezTo>
                    <a:pt x="32" y="5"/>
                    <a:pt x="31" y="5"/>
                    <a:pt x="32" y="5"/>
                  </a:cubicBezTo>
                  <a:moveTo>
                    <a:pt x="30" y="5"/>
                  </a:moveTo>
                  <a:cubicBezTo>
                    <a:pt x="30" y="5"/>
                    <a:pt x="30" y="5"/>
                    <a:pt x="30" y="5"/>
                  </a:cubicBezTo>
                  <a:cubicBezTo>
                    <a:pt x="30" y="5"/>
                    <a:pt x="30" y="5"/>
                    <a:pt x="31" y="5"/>
                  </a:cubicBezTo>
                  <a:cubicBezTo>
                    <a:pt x="29" y="6"/>
                    <a:pt x="29" y="6"/>
                    <a:pt x="29" y="6"/>
                  </a:cubicBezTo>
                  <a:cubicBezTo>
                    <a:pt x="29" y="6"/>
                    <a:pt x="29" y="6"/>
                    <a:pt x="29" y="6"/>
                  </a:cubicBezTo>
                  <a:cubicBezTo>
                    <a:pt x="30" y="5"/>
                    <a:pt x="30" y="5"/>
                    <a:pt x="30" y="5"/>
                  </a:cubicBezTo>
                  <a:moveTo>
                    <a:pt x="33" y="5"/>
                  </a:moveTo>
                  <a:cubicBezTo>
                    <a:pt x="34" y="5"/>
                    <a:pt x="34" y="5"/>
                    <a:pt x="34" y="5"/>
                  </a:cubicBezTo>
                  <a:cubicBezTo>
                    <a:pt x="34" y="5"/>
                    <a:pt x="34" y="5"/>
                    <a:pt x="33" y="5"/>
                  </a:cubicBezTo>
                  <a:moveTo>
                    <a:pt x="31" y="5"/>
                  </a:moveTo>
                  <a:cubicBezTo>
                    <a:pt x="31" y="5"/>
                    <a:pt x="32" y="5"/>
                    <a:pt x="32" y="5"/>
                  </a:cubicBezTo>
                  <a:cubicBezTo>
                    <a:pt x="31" y="5"/>
                    <a:pt x="31" y="5"/>
                    <a:pt x="31" y="5"/>
                  </a:cubicBezTo>
                  <a:moveTo>
                    <a:pt x="32" y="5"/>
                  </a:moveTo>
                  <a:cubicBezTo>
                    <a:pt x="32" y="5"/>
                    <a:pt x="32" y="5"/>
                    <a:pt x="32" y="5"/>
                  </a:cubicBezTo>
                  <a:cubicBezTo>
                    <a:pt x="32" y="5"/>
                    <a:pt x="32" y="5"/>
                    <a:pt x="32" y="5"/>
                  </a:cubicBezTo>
                  <a:moveTo>
                    <a:pt x="35" y="5"/>
                  </a:moveTo>
                  <a:cubicBezTo>
                    <a:pt x="35" y="5"/>
                    <a:pt x="35" y="5"/>
                    <a:pt x="35" y="5"/>
                  </a:cubicBezTo>
                  <a:cubicBezTo>
                    <a:pt x="35" y="5"/>
                    <a:pt x="35" y="5"/>
                    <a:pt x="35" y="5"/>
                  </a:cubicBezTo>
                  <a:moveTo>
                    <a:pt x="37" y="4"/>
                  </a:moveTo>
                  <a:cubicBezTo>
                    <a:pt x="38" y="4"/>
                    <a:pt x="38" y="4"/>
                    <a:pt x="38" y="4"/>
                  </a:cubicBezTo>
                  <a:cubicBezTo>
                    <a:pt x="36" y="4"/>
                    <a:pt x="38" y="4"/>
                    <a:pt x="36" y="4"/>
                  </a:cubicBezTo>
                  <a:cubicBezTo>
                    <a:pt x="36" y="4"/>
                    <a:pt x="36" y="4"/>
                    <a:pt x="36" y="4"/>
                  </a:cubicBezTo>
                  <a:cubicBezTo>
                    <a:pt x="36" y="4"/>
                    <a:pt x="37" y="4"/>
                    <a:pt x="37" y="4"/>
                  </a:cubicBezTo>
                  <a:close/>
                  <a:moveTo>
                    <a:pt x="37" y="4"/>
                  </a:moveTo>
                  <a:cubicBezTo>
                    <a:pt x="37" y="4"/>
                    <a:pt x="37" y="4"/>
                    <a:pt x="36" y="4"/>
                  </a:cubicBezTo>
                  <a:cubicBezTo>
                    <a:pt x="37" y="4"/>
                    <a:pt x="37" y="4"/>
                    <a:pt x="37" y="4"/>
                  </a:cubicBezTo>
                  <a:moveTo>
                    <a:pt x="31" y="5"/>
                  </a:moveTo>
                  <a:cubicBezTo>
                    <a:pt x="31" y="5"/>
                    <a:pt x="31" y="5"/>
                    <a:pt x="31" y="5"/>
                  </a:cubicBezTo>
                  <a:cubicBezTo>
                    <a:pt x="31" y="5"/>
                    <a:pt x="30" y="5"/>
                    <a:pt x="30" y="5"/>
                  </a:cubicBezTo>
                  <a:cubicBezTo>
                    <a:pt x="30" y="5"/>
                    <a:pt x="30" y="5"/>
                    <a:pt x="30" y="5"/>
                  </a:cubicBezTo>
                  <a:cubicBezTo>
                    <a:pt x="31" y="5"/>
                    <a:pt x="30" y="5"/>
                    <a:pt x="31" y="5"/>
                  </a:cubicBezTo>
                  <a:moveTo>
                    <a:pt x="37" y="4"/>
                  </a:moveTo>
                  <a:cubicBezTo>
                    <a:pt x="37" y="4"/>
                    <a:pt x="38" y="4"/>
                    <a:pt x="38" y="4"/>
                  </a:cubicBezTo>
                  <a:cubicBezTo>
                    <a:pt x="37" y="4"/>
                    <a:pt x="37" y="4"/>
                    <a:pt x="37" y="4"/>
                  </a:cubicBezTo>
                  <a:close/>
                  <a:moveTo>
                    <a:pt x="31" y="5"/>
                  </a:moveTo>
                  <a:cubicBezTo>
                    <a:pt x="31" y="5"/>
                    <a:pt x="30" y="5"/>
                    <a:pt x="30" y="5"/>
                  </a:cubicBezTo>
                  <a:cubicBezTo>
                    <a:pt x="31" y="5"/>
                    <a:pt x="31" y="5"/>
                    <a:pt x="31" y="5"/>
                  </a:cubicBezTo>
                  <a:cubicBezTo>
                    <a:pt x="31" y="5"/>
                    <a:pt x="31" y="5"/>
                    <a:pt x="30" y="5"/>
                  </a:cubicBezTo>
                  <a:cubicBezTo>
                    <a:pt x="30" y="5"/>
                    <a:pt x="30" y="5"/>
                    <a:pt x="29" y="6"/>
                  </a:cubicBezTo>
                  <a:cubicBezTo>
                    <a:pt x="30" y="5"/>
                    <a:pt x="30" y="5"/>
                    <a:pt x="31" y="5"/>
                  </a:cubicBezTo>
                  <a:moveTo>
                    <a:pt x="35" y="5"/>
                  </a:moveTo>
                  <a:cubicBezTo>
                    <a:pt x="35" y="5"/>
                    <a:pt x="35" y="5"/>
                    <a:pt x="35" y="5"/>
                  </a:cubicBezTo>
                  <a:cubicBezTo>
                    <a:pt x="35" y="5"/>
                    <a:pt x="35" y="5"/>
                    <a:pt x="35" y="5"/>
                  </a:cubicBezTo>
                  <a:moveTo>
                    <a:pt x="35" y="5"/>
                  </a:moveTo>
                  <a:cubicBezTo>
                    <a:pt x="37" y="4"/>
                    <a:pt x="37" y="4"/>
                    <a:pt x="37" y="4"/>
                  </a:cubicBezTo>
                  <a:cubicBezTo>
                    <a:pt x="37" y="4"/>
                    <a:pt x="37" y="4"/>
                    <a:pt x="37" y="4"/>
                  </a:cubicBezTo>
                  <a:cubicBezTo>
                    <a:pt x="37" y="4"/>
                    <a:pt x="37" y="4"/>
                    <a:pt x="37" y="4"/>
                  </a:cubicBezTo>
                  <a:cubicBezTo>
                    <a:pt x="36" y="4"/>
                    <a:pt x="37" y="4"/>
                    <a:pt x="36" y="4"/>
                  </a:cubicBezTo>
                  <a:cubicBezTo>
                    <a:pt x="36" y="5"/>
                    <a:pt x="35" y="5"/>
                    <a:pt x="35" y="5"/>
                  </a:cubicBezTo>
                  <a:cubicBezTo>
                    <a:pt x="37" y="4"/>
                    <a:pt x="38" y="4"/>
                    <a:pt x="36" y="4"/>
                  </a:cubicBezTo>
                  <a:cubicBezTo>
                    <a:pt x="36" y="4"/>
                    <a:pt x="36" y="4"/>
                    <a:pt x="36" y="4"/>
                  </a:cubicBezTo>
                  <a:cubicBezTo>
                    <a:pt x="34" y="5"/>
                    <a:pt x="35" y="5"/>
                    <a:pt x="34" y="5"/>
                  </a:cubicBezTo>
                  <a:cubicBezTo>
                    <a:pt x="34" y="5"/>
                    <a:pt x="35" y="5"/>
                    <a:pt x="35" y="5"/>
                  </a:cubicBezTo>
                  <a:moveTo>
                    <a:pt x="31" y="5"/>
                  </a:moveTo>
                  <a:cubicBezTo>
                    <a:pt x="31" y="5"/>
                    <a:pt x="31" y="5"/>
                    <a:pt x="31" y="5"/>
                  </a:cubicBezTo>
                  <a:cubicBezTo>
                    <a:pt x="31" y="5"/>
                    <a:pt x="31" y="5"/>
                    <a:pt x="30" y="5"/>
                  </a:cubicBezTo>
                  <a:cubicBezTo>
                    <a:pt x="30" y="5"/>
                    <a:pt x="30" y="5"/>
                    <a:pt x="30" y="5"/>
                  </a:cubicBezTo>
                  <a:cubicBezTo>
                    <a:pt x="31" y="5"/>
                    <a:pt x="31" y="5"/>
                    <a:pt x="32" y="5"/>
                  </a:cubicBezTo>
                  <a:cubicBezTo>
                    <a:pt x="32" y="5"/>
                    <a:pt x="32" y="5"/>
                    <a:pt x="32" y="5"/>
                  </a:cubicBezTo>
                  <a:cubicBezTo>
                    <a:pt x="32" y="5"/>
                    <a:pt x="31" y="5"/>
                    <a:pt x="31" y="5"/>
                  </a:cubicBezTo>
                  <a:cubicBezTo>
                    <a:pt x="32" y="5"/>
                    <a:pt x="32" y="5"/>
                    <a:pt x="33" y="5"/>
                  </a:cubicBezTo>
                  <a:cubicBezTo>
                    <a:pt x="31" y="5"/>
                    <a:pt x="31" y="5"/>
                    <a:pt x="30" y="5"/>
                  </a:cubicBezTo>
                  <a:cubicBezTo>
                    <a:pt x="29" y="6"/>
                    <a:pt x="29" y="6"/>
                    <a:pt x="29" y="6"/>
                  </a:cubicBezTo>
                  <a:cubicBezTo>
                    <a:pt x="30" y="5"/>
                    <a:pt x="30" y="5"/>
                    <a:pt x="30" y="5"/>
                  </a:cubicBezTo>
                  <a:cubicBezTo>
                    <a:pt x="30" y="5"/>
                    <a:pt x="29" y="5"/>
                    <a:pt x="29" y="6"/>
                  </a:cubicBezTo>
                  <a:cubicBezTo>
                    <a:pt x="30" y="5"/>
                    <a:pt x="30" y="5"/>
                    <a:pt x="31" y="5"/>
                  </a:cubicBezTo>
                  <a:moveTo>
                    <a:pt x="33" y="5"/>
                  </a:moveTo>
                  <a:cubicBezTo>
                    <a:pt x="33" y="5"/>
                    <a:pt x="33" y="5"/>
                    <a:pt x="33" y="5"/>
                  </a:cubicBezTo>
                  <a:cubicBezTo>
                    <a:pt x="34" y="5"/>
                    <a:pt x="34" y="5"/>
                    <a:pt x="35" y="5"/>
                  </a:cubicBezTo>
                  <a:cubicBezTo>
                    <a:pt x="34" y="5"/>
                    <a:pt x="34" y="5"/>
                    <a:pt x="34" y="5"/>
                  </a:cubicBezTo>
                  <a:cubicBezTo>
                    <a:pt x="34" y="5"/>
                    <a:pt x="34" y="5"/>
                    <a:pt x="34" y="5"/>
                  </a:cubicBezTo>
                  <a:cubicBezTo>
                    <a:pt x="33" y="5"/>
                    <a:pt x="33" y="5"/>
                    <a:pt x="33" y="5"/>
                  </a:cubicBezTo>
                  <a:cubicBezTo>
                    <a:pt x="33" y="5"/>
                    <a:pt x="33" y="5"/>
                    <a:pt x="33" y="5"/>
                  </a:cubicBezTo>
                  <a:cubicBezTo>
                    <a:pt x="33" y="5"/>
                    <a:pt x="33" y="5"/>
                    <a:pt x="33" y="5"/>
                  </a:cubicBezTo>
                  <a:cubicBezTo>
                    <a:pt x="32" y="5"/>
                    <a:pt x="32" y="5"/>
                    <a:pt x="32" y="5"/>
                  </a:cubicBezTo>
                  <a:cubicBezTo>
                    <a:pt x="33" y="5"/>
                    <a:pt x="32" y="5"/>
                    <a:pt x="33" y="5"/>
                  </a:cubicBezTo>
                  <a:moveTo>
                    <a:pt x="35" y="5"/>
                  </a:moveTo>
                  <a:cubicBezTo>
                    <a:pt x="35" y="5"/>
                    <a:pt x="35" y="5"/>
                    <a:pt x="35" y="5"/>
                  </a:cubicBezTo>
                  <a:cubicBezTo>
                    <a:pt x="35" y="5"/>
                    <a:pt x="35" y="5"/>
                    <a:pt x="35" y="5"/>
                  </a:cubicBezTo>
                  <a:cubicBezTo>
                    <a:pt x="36" y="4"/>
                    <a:pt x="36" y="4"/>
                    <a:pt x="37" y="4"/>
                  </a:cubicBezTo>
                  <a:cubicBezTo>
                    <a:pt x="37" y="4"/>
                    <a:pt x="36" y="4"/>
                    <a:pt x="36" y="4"/>
                  </a:cubicBezTo>
                  <a:cubicBezTo>
                    <a:pt x="36" y="5"/>
                    <a:pt x="36" y="5"/>
                    <a:pt x="35" y="5"/>
                  </a:cubicBezTo>
                  <a:cubicBezTo>
                    <a:pt x="35" y="5"/>
                    <a:pt x="35" y="5"/>
                    <a:pt x="35" y="5"/>
                  </a:cubicBezTo>
                  <a:cubicBezTo>
                    <a:pt x="34" y="5"/>
                    <a:pt x="34" y="5"/>
                    <a:pt x="34" y="5"/>
                  </a:cubicBezTo>
                  <a:cubicBezTo>
                    <a:pt x="34" y="5"/>
                    <a:pt x="34" y="5"/>
                    <a:pt x="34" y="5"/>
                  </a:cubicBezTo>
                  <a:cubicBezTo>
                    <a:pt x="35" y="5"/>
                    <a:pt x="34" y="5"/>
                    <a:pt x="35" y="5"/>
                  </a:cubicBezTo>
                  <a:moveTo>
                    <a:pt x="32" y="5"/>
                  </a:moveTo>
                  <a:cubicBezTo>
                    <a:pt x="33" y="5"/>
                    <a:pt x="33" y="5"/>
                    <a:pt x="33" y="5"/>
                  </a:cubicBezTo>
                  <a:cubicBezTo>
                    <a:pt x="32" y="5"/>
                    <a:pt x="33" y="5"/>
                    <a:pt x="32" y="5"/>
                  </a:cubicBezTo>
                  <a:moveTo>
                    <a:pt x="34" y="5"/>
                  </a:moveTo>
                  <a:cubicBezTo>
                    <a:pt x="34" y="5"/>
                    <a:pt x="34" y="5"/>
                    <a:pt x="34" y="5"/>
                  </a:cubicBezTo>
                  <a:cubicBezTo>
                    <a:pt x="33" y="5"/>
                    <a:pt x="33" y="5"/>
                    <a:pt x="33" y="5"/>
                  </a:cubicBezTo>
                  <a:cubicBezTo>
                    <a:pt x="33" y="5"/>
                    <a:pt x="33" y="5"/>
                    <a:pt x="34" y="5"/>
                  </a:cubicBezTo>
                  <a:cubicBezTo>
                    <a:pt x="34" y="5"/>
                    <a:pt x="33" y="5"/>
                    <a:pt x="34" y="5"/>
                  </a:cubicBezTo>
                  <a:cubicBezTo>
                    <a:pt x="34" y="5"/>
                    <a:pt x="35" y="5"/>
                    <a:pt x="35" y="5"/>
                  </a:cubicBezTo>
                  <a:cubicBezTo>
                    <a:pt x="34" y="5"/>
                    <a:pt x="34" y="5"/>
                    <a:pt x="34" y="5"/>
                  </a:cubicBezTo>
                  <a:cubicBezTo>
                    <a:pt x="36" y="4"/>
                    <a:pt x="35" y="5"/>
                    <a:pt x="36" y="4"/>
                  </a:cubicBezTo>
                  <a:cubicBezTo>
                    <a:pt x="36" y="4"/>
                    <a:pt x="36" y="4"/>
                    <a:pt x="36" y="4"/>
                  </a:cubicBezTo>
                  <a:cubicBezTo>
                    <a:pt x="36" y="4"/>
                    <a:pt x="36" y="4"/>
                    <a:pt x="36" y="4"/>
                  </a:cubicBezTo>
                  <a:cubicBezTo>
                    <a:pt x="35" y="5"/>
                    <a:pt x="36" y="4"/>
                    <a:pt x="35" y="5"/>
                  </a:cubicBezTo>
                  <a:cubicBezTo>
                    <a:pt x="35" y="5"/>
                    <a:pt x="35" y="5"/>
                    <a:pt x="35" y="5"/>
                  </a:cubicBezTo>
                  <a:cubicBezTo>
                    <a:pt x="34" y="5"/>
                    <a:pt x="35" y="5"/>
                    <a:pt x="34" y="5"/>
                  </a:cubicBezTo>
                  <a:cubicBezTo>
                    <a:pt x="34" y="5"/>
                    <a:pt x="34" y="5"/>
                    <a:pt x="34" y="5"/>
                  </a:cubicBezTo>
                  <a:moveTo>
                    <a:pt x="33" y="5"/>
                  </a:moveTo>
                  <a:cubicBezTo>
                    <a:pt x="32" y="5"/>
                    <a:pt x="32" y="5"/>
                    <a:pt x="32" y="5"/>
                  </a:cubicBezTo>
                  <a:cubicBezTo>
                    <a:pt x="32" y="5"/>
                    <a:pt x="33" y="5"/>
                    <a:pt x="32" y="5"/>
                  </a:cubicBezTo>
                  <a:cubicBezTo>
                    <a:pt x="32" y="5"/>
                    <a:pt x="32" y="5"/>
                    <a:pt x="31" y="5"/>
                  </a:cubicBezTo>
                  <a:cubicBezTo>
                    <a:pt x="32" y="5"/>
                    <a:pt x="31" y="5"/>
                    <a:pt x="31" y="5"/>
                  </a:cubicBezTo>
                  <a:lnTo>
                    <a:pt x="33" y="5"/>
                  </a:lnTo>
                  <a:close/>
                  <a:moveTo>
                    <a:pt x="32" y="5"/>
                  </a:moveTo>
                  <a:cubicBezTo>
                    <a:pt x="32" y="5"/>
                    <a:pt x="33" y="5"/>
                    <a:pt x="33" y="5"/>
                  </a:cubicBezTo>
                  <a:cubicBezTo>
                    <a:pt x="33" y="5"/>
                    <a:pt x="32" y="5"/>
                    <a:pt x="32" y="5"/>
                  </a:cubicBezTo>
                  <a:cubicBezTo>
                    <a:pt x="32" y="5"/>
                    <a:pt x="32" y="5"/>
                    <a:pt x="32" y="5"/>
                  </a:cubicBezTo>
                  <a:moveTo>
                    <a:pt x="35" y="5"/>
                  </a:moveTo>
                  <a:cubicBezTo>
                    <a:pt x="34" y="5"/>
                    <a:pt x="35" y="5"/>
                    <a:pt x="34" y="5"/>
                  </a:cubicBezTo>
                  <a:cubicBezTo>
                    <a:pt x="34" y="5"/>
                    <a:pt x="34" y="5"/>
                    <a:pt x="35" y="5"/>
                  </a:cubicBezTo>
                  <a:moveTo>
                    <a:pt x="37" y="4"/>
                  </a:moveTo>
                  <a:cubicBezTo>
                    <a:pt x="37" y="4"/>
                    <a:pt x="37" y="4"/>
                    <a:pt x="37" y="4"/>
                  </a:cubicBezTo>
                  <a:cubicBezTo>
                    <a:pt x="37" y="4"/>
                    <a:pt x="37" y="4"/>
                    <a:pt x="37" y="4"/>
                  </a:cubicBezTo>
                  <a:moveTo>
                    <a:pt x="33" y="5"/>
                  </a:moveTo>
                  <a:cubicBezTo>
                    <a:pt x="34" y="5"/>
                    <a:pt x="34" y="5"/>
                    <a:pt x="34" y="5"/>
                  </a:cubicBezTo>
                  <a:cubicBezTo>
                    <a:pt x="34" y="5"/>
                    <a:pt x="34" y="5"/>
                    <a:pt x="33" y="5"/>
                  </a:cubicBezTo>
                  <a:moveTo>
                    <a:pt x="29" y="6"/>
                  </a:moveTo>
                  <a:cubicBezTo>
                    <a:pt x="30" y="5"/>
                    <a:pt x="30" y="5"/>
                    <a:pt x="30" y="5"/>
                  </a:cubicBezTo>
                  <a:cubicBezTo>
                    <a:pt x="29" y="6"/>
                    <a:pt x="29" y="6"/>
                    <a:pt x="29" y="6"/>
                  </a:cubicBezTo>
                  <a:cubicBezTo>
                    <a:pt x="29" y="6"/>
                    <a:pt x="29" y="6"/>
                    <a:pt x="29" y="6"/>
                  </a:cubicBezTo>
                  <a:moveTo>
                    <a:pt x="31" y="5"/>
                  </a:moveTo>
                  <a:cubicBezTo>
                    <a:pt x="30" y="5"/>
                    <a:pt x="30" y="5"/>
                    <a:pt x="29" y="6"/>
                  </a:cubicBezTo>
                  <a:cubicBezTo>
                    <a:pt x="29" y="6"/>
                    <a:pt x="29" y="6"/>
                    <a:pt x="29" y="6"/>
                  </a:cubicBezTo>
                  <a:cubicBezTo>
                    <a:pt x="29" y="6"/>
                    <a:pt x="29" y="5"/>
                    <a:pt x="30" y="5"/>
                  </a:cubicBezTo>
                  <a:cubicBezTo>
                    <a:pt x="30" y="5"/>
                    <a:pt x="30" y="5"/>
                    <a:pt x="31" y="5"/>
                  </a:cubicBezTo>
                  <a:moveTo>
                    <a:pt x="29" y="6"/>
                  </a:moveTo>
                  <a:cubicBezTo>
                    <a:pt x="29" y="6"/>
                    <a:pt x="29" y="6"/>
                    <a:pt x="29" y="6"/>
                  </a:cubicBezTo>
                  <a:cubicBezTo>
                    <a:pt x="29" y="6"/>
                    <a:pt x="29" y="6"/>
                    <a:pt x="29" y="6"/>
                  </a:cubicBezTo>
                  <a:cubicBezTo>
                    <a:pt x="29" y="6"/>
                    <a:pt x="29" y="6"/>
                    <a:pt x="29" y="6"/>
                  </a:cubicBezTo>
                  <a:moveTo>
                    <a:pt x="33" y="5"/>
                  </a:moveTo>
                  <a:cubicBezTo>
                    <a:pt x="32" y="5"/>
                    <a:pt x="33" y="5"/>
                    <a:pt x="32" y="5"/>
                  </a:cubicBezTo>
                  <a:cubicBezTo>
                    <a:pt x="32" y="5"/>
                    <a:pt x="32" y="5"/>
                    <a:pt x="33" y="5"/>
                  </a:cubicBezTo>
                  <a:moveTo>
                    <a:pt x="26" y="6"/>
                  </a:moveTo>
                  <a:cubicBezTo>
                    <a:pt x="26" y="6"/>
                    <a:pt x="26" y="6"/>
                    <a:pt x="27" y="6"/>
                  </a:cubicBezTo>
                  <a:cubicBezTo>
                    <a:pt x="26" y="6"/>
                    <a:pt x="26" y="6"/>
                    <a:pt x="26" y="6"/>
                  </a:cubicBezTo>
                  <a:moveTo>
                    <a:pt x="26" y="6"/>
                  </a:moveTo>
                  <a:cubicBezTo>
                    <a:pt x="26" y="6"/>
                    <a:pt x="26" y="6"/>
                    <a:pt x="26" y="6"/>
                  </a:cubicBezTo>
                  <a:cubicBezTo>
                    <a:pt x="26" y="6"/>
                    <a:pt x="25" y="6"/>
                    <a:pt x="25" y="6"/>
                  </a:cubicBezTo>
                  <a:cubicBezTo>
                    <a:pt x="25" y="6"/>
                    <a:pt x="25" y="6"/>
                    <a:pt x="26" y="6"/>
                  </a:cubicBezTo>
                  <a:moveTo>
                    <a:pt x="23" y="7"/>
                  </a:moveTo>
                  <a:cubicBezTo>
                    <a:pt x="24" y="6"/>
                    <a:pt x="25" y="6"/>
                    <a:pt x="25" y="6"/>
                  </a:cubicBezTo>
                  <a:cubicBezTo>
                    <a:pt x="23" y="6"/>
                    <a:pt x="23" y="6"/>
                    <a:pt x="23" y="7"/>
                  </a:cubicBezTo>
                  <a:moveTo>
                    <a:pt x="24" y="6"/>
                  </a:moveTo>
                  <a:cubicBezTo>
                    <a:pt x="25" y="6"/>
                    <a:pt x="26" y="6"/>
                    <a:pt x="26" y="6"/>
                  </a:cubicBezTo>
                  <a:cubicBezTo>
                    <a:pt x="25" y="6"/>
                    <a:pt x="25" y="6"/>
                    <a:pt x="24" y="6"/>
                  </a:cubicBezTo>
                  <a:moveTo>
                    <a:pt x="25" y="6"/>
                  </a:moveTo>
                  <a:cubicBezTo>
                    <a:pt x="25" y="6"/>
                    <a:pt x="25" y="6"/>
                    <a:pt x="24" y="6"/>
                  </a:cubicBezTo>
                  <a:cubicBezTo>
                    <a:pt x="24" y="6"/>
                    <a:pt x="25" y="6"/>
                    <a:pt x="25" y="6"/>
                  </a:cubicBezTo>
                  <a:cubicBezTo>
                    <a:pt x="25" y="6"/>
                    <a:pt x="25" y="6"/>
                    <a:pt x="25" y="6"/>
                  </a:cubicBezTo>
                  <a:moveTo>
                    <a:pt x="21" y="7"/>
                  </a:moveTo>
                  <a:cubicBezTo>
                    <a:pt x="22" y="7"/>
                    <a:pt x="22" y="7"/>
                    <a:pt x="23" y="7"/>
                  </a:cubicBezTo>
                  <a:cubicBezTo>
                    <a:pt x="23" y="7"/>
                    <a:pt x="23" y="7"/>
                    <a:pt x="23" y="7"/>
                  </a:cubicBezTo>
                  <a:cubicBezTo>
                    <a:pt x="23" y="6"/>
                    <a:pt x="23" y="7"/>
                    <a:pt x="24" y="6"/>
                  </a:cubicBezTo>
                  <a:cubicBezTo>
                    <a:pt x="24" y="6"/>
                    <a:pt x="23" y="6"/>
                    <a:pt x="24" y="6"/>
                  </a:cubicBezTo>
                  <a:cubicBezTo>
                    <a:pt x="24" y="6"/>
                    <a:pt x="25" y="6"/>
                    <a:pt x="25" y="6"/>
                  </a:cubicBezTo>
                  <a:cubicBezTo>
                    <a:pt x="25" y="6"/>
                    <a:pt x="26" y="6"/>
                    <a:pt x="26" y="6"/>
                  </a:cubicBezTo>
                  <a:cubicBezTo>
                    <a:pt x="25" y="6"/>
                    <a:pt x="25" y="6"/>
                    <a:pt x="25" y="6"/>
                  </a:cubicBezTo>
                  <a:cubicBezTo>
                    <a:pt x="24" y="6"/>
                    <a:pt x="24" y="6"/>
                    <a:pt x="24" y="6"/>
                  </a:cubicBezTo>
                  <a:cubicBezTo>
                    <a:pt x="24" y="6"/>
                    <a:pt x="24" y="6"/>
                    <a:pt x="24" y="6"/>
                  </a:cubicBezTo>
                  <a:cubicBezTo>
                    <a:pt x="24" y="6"/>
                    <a:pt x="24" y="6"/>
                    <a:pt x="24" y="6"/>
                  </a:cubicBezTo>
                  <a:cubicBezTo>
                    <a:pt x="25" y="6"/>
                    <a:pt x="25" y="6"/>
                    <a:pt x="25" y="6"/>
                  </a:cubicBezTo>
                  <a:cubicBezTo>
                    <a:pt x="26" y="6"/>
                    <a:pt x="26" y="6"/>
                    <a:pt x="26" y="6"/>
                  </a:cubicBezTo>
                  <a:cubicBezTo>
                    <a:pt x="25" y="6"/>
                    <a:pt x="26" y="6"/>
                    <a:pt x="25" y="6"/>
                  </a:cubicBezTo>
                  <a:cubicBezTo>
                    <a:pt x="25" y="6"/>
                    <a:pt x="25" y="6"/>
                    <a:pt x="24" y="6"/>
                  </a:cubicBezTo>
                  <a:cubicBezTo>
                    <a:pt x="23" y="6"/>
                    <a:pt x="22" y="7"/>
                    <a:pt x="22" y="7"/>
                  </a:cubicBezTo>
                  <a:cubicBezTo>
                    <a:pt x="22" y="7"/>
                    <a:pt x="22" y="7"/>
                    <a:pt x="22" y="7"/>
                  </a:cubicBezTo>
                  <a:cubicBezTo>
                    <a:pt x="22" y="7"/>
                    <a:pt x="23" y="7"/>
                    <a:pt x="23" y="7"/>
                  </a:cubicBezTo>
                  <a:cubicBezTo>
                    <a:pt x="22" y="7"/>
                    <a:pt x="22" y="7"/>
                    <a:pt x="22" y="7"/>
                  </a:cubicBezTo>
                  <a:cubicBezTo>
                    <a:pt x="22" y="7"/>
                    <a:pt x="22" y="7"/>
                    <a:pt x="22" y="7"/>
                  </a:cubicBezTo>
                  <a:cubicBezTo>
                    <a:pt x="22" y="7"/>
                    <a:pt x="22" y="7"/>
                    <a:pt x="22" y="7"/>
                  </a:cubicBezTo>
                  <a:cubicBezTo>
                    <a:pt x="22" y="7"/>
                    <a:pt x="22" y="7"/>
                    <a:pt x="22" y="7"/>
                  </a:cubicBezTo>
                  <a:cubicBezTo>
                    <a:pt x="22" y="7"/>
                    <a:pt x="23" y="6"/>
                    <a:pt x="24" y="6"/>
                  </a:cubicBezTo>
                  <a:cubicBezTo>
                    <a:pt x="23" y="7"/>
                    <a:pt x="23" y="7"/>
                    <a:pt x="23" y="7"/>
                  </a:cubicBezTo>
                  <a:cubicBezTo>
                    <a:pt x="23" y="7"/>
                    <a:pt x="23" y="7"/>
                    <a:pt x="23" y="7"/>
                  </a:cubicBezTo>
                  <a:cubicBezTo>
                    <a:pt x="22" y="7"/>
                    <a:pt x="23" y="7"/>
                    <a:pt x="22" y="7"/>
                  </a:cubicBezTo>
                  <a:cubicBezTo>
                    <a:pt x="22" y="7"/>
                    <a:pt x="22" y="7"/>
                    <a:pt x="21" y="7"/>
                  </a:cubicBezTo>
                  <a:moveTo>
                    <a:pt x="28" y="6"/>
                  </a:moveTo>
                  <a:cubicBezTo>
                    <a:pt x="29" y="6"/>
                    <a:pt x="29" y="6"/>
                    <a:pt x="30" y="5"/>
                  </a:cubicBezTo>
                  <a:cubicBezTo>
                    <a:pt x="30" y="5"/>
                    <a:pt x="29" y="6"/>
                    <a:pt x="29" y="6"/>
                  </a:cubicBezTo>
                  <a:cubicBezTo>
                    <a:pt x="29" y="6"/>
                    <a:pt x="29" y="6"/>
                    <a:pt x="29" y="6"/>
                  </a:cubicBezTo>
                  <a:cubicBezTo>
                    <a:pt x="30" y="5"/>
                    <a:pt x="30" y="5"/>
                    <a:pt x="30" y="5"/>
                  </a:cubicBezTo>
                  <a:cubicBezTo>
                    <a:pt x="30" y="5"/>
                    <a:pt x="30" y="5"/>
                    <a:pt x="30" y="5"/>
                  </a:cubicBezTo>
                  <a:cubicBezTo>
                    <a:pt x="29" y="6"/>
                    <a:pt x="29" y="6"/>
                    <a:pt x="28" y="6"/>
                  </a:cubicBezTo>
                  <a:close/>
                  <a:moveTo>
                    <a:pt x="29" y="6"/>
                  </a:moveTo>
                  <a:cubicBezTo>
                    <a:pt x="29" y="6"/>
                    <a:pt x="29" y="6"/>
                    <a:pt x="29" y="6"/>
                  </a:cubicBezTo>
                  <a:cubicBezTo>
                    <a:pt x="30" y="5"/>
                    <a:pt x="29" y="6"/>
                    <a:pt x="30" y="5"/>
                  </a:cubicBezTo>
                  <a:cubicBezTo>
                    <a:pt x="30" y="5"/>
                    <a:pt x="30" y="5"/>
                    <a:pt x="30" y="5"/>
                  </a:cubicBezTo>
                  <a:cubicBezTo>
                    <a:pt x="30" y="5"/>
                    <a:pt x="30" y="5"/>
                    <a:pt x="30" y="5"/>
                  </a:cubicBezTo>
                  <a:cubicBezTo>
                    <a:pt x="30" y="5"/>
                    <a:pt x="29" y="6"/>
                    <a:pt x="29" y="6"/>
                  </a:cubicBezTo>
                  <a:cubicBezTo>
                    <a:pt x="29" y="6"/>
                    <a:pt x="29" y="6"/>
                    <a:pt x="29" y="6"/>
                  </a:cubicBezTo>
                  <a:cubicBezTo>
                    <a:pt x="30" y="5"/>
                    <a:pt x="30" y="5"/>
                    <a:pt x="30" y="5"/>
                  </a:cubicBezTo>
                  <a:cubicBezTo>
                    <a:pt x="29" y="6"/>
                    <a:pt x="31" y="5"/>
                    <a:pt x="30" y="5"/>
                  </a:cubicBezTo>
                  <a:cubicBezTo>
                    <a:pt x="30" y="5"/>
                    <a:pt x="29" y="6"/>
                    <a:pt x="28" y="6"/>
                  </a:cubicBezTo>
                  <a:cubicBezTo>
                    <a:pt x="28" y="6"/>
                    <a:pt x="28" y="6"/>
                    <a:pt x="29" y="6"/>
                  </a:cubicBezTo>
                  <a:cubicBezTo>
                    <a:pt x="29" y="6"/>
                    <a:pt x="27" y="6"/>
                    <a:pt x="29" y="6"/>
                  </a:cubicBezTo>
                  <a:moveTo>
                    <a:pt x="20" y="7"/>
                  </a:moveTo>
                  <a:cubicBezTo>
                    <a:pt x="20" y="7"/>
                    <a:pt x="21" y="7"/>
                    <a:pt x="20" y="7"/>
                  </a:cubicBezTo>
                  <a:cubicBezTo>
                    <a:pt x="19" y="7"/>
                    <a:pt x="20" y="7"/>
                    <a:pt x="20" y="7"/>
                  </a:cubicBezTo>
                  <a:close/>
                  <a:moveTo>
                    <a:pt x="26" y="6"/>
                  </a:moveTo>
                  <a:cubicBezTo>
                    <a:pt x="26" y="6"/>
                    <a:pt x="26" y="6"/>
                    <a:pt x="26" y="6"/>
                  </a:cubicBezTo>
                  <a:cubicBezTo>
                    <a:pt x="26" y="6"/>
                    <a:pt x="26" y="6"/>
                    <a:pt x="26" y="6"/>
                  </a:cubicBezTo>
                  <a:moveTo>
                    <a:pt x="29" y="6"/>
                  </a:moveTo>
                  <a:cubicBezTo>
                    <a:pt x="29" y="6"/>
                    <a:pt x="30" y="5"/>
                    <a:pt x="30" y="5"/>
                  </a:cubicBezTo>
                  <a:cubicBezTo>
                    <a:pt x="31" y="5"/>
                    <a:pt x="30" y="5"/>
                    <a:pt x="30" y="5"/>
                  </a:cubicBezTo>
                  <a:cubicBezTo>
                    <a:pt x="30" y="5"/>
                    <a:pt x="29" y="6"/>
                    <a:pt x="29" y="6"/>
                  </a:cubicBezTo>
                  <a:cubicBezTo>
                    <a:pt x="30" y="5"/>
                    <a:pt x="30" y="5"/>
                    <a:pt x="30" y="5"/>
                  </a:cubicBezTo>
                  <a:cubicBezTo>
                    <a:pt x="30" y="5"/>
                    <a:pt x="29" y="5"/>
                    <a:pt x="29" y="6"/>
                  </a:cubicBezTo>
                  <a:cubicBezTo>
                    <a:pt x="29" y="6"/>
                    <a:pt x="29" y="6"/>
                    <a:pt x="29" y="6"/>
                  </a:cubicBezTo>
                  <a:cubicBezTo>
                    <a:pt x="29" y="6"/>
                    <a:pt x="28" y="6"/>
                    <a:pt x="28" y="6"/>
                  </a:cubicBezTo>
                  <a:cubicBezTo>
                    <a:pt x="30" y="5"/>
                    <a:pt x="28" y="6"/>
                    <a:pt x="29" y="6"/>
                  </a:cubicBezTo>
                  <a:moveTo>
                    <a:pt x="30" y="5"/>
                  </a:moveTo>
                  <a:cubicBezTo>
                    <a:pt x="30" y="5"/>
                    <a:pt x="30" y="5"/>
                    <a:pt x="30" y="5"/>
                  </a:cubicBezTo>
                  <a:cubicBezTo>
                    <a:pt x="30" y="5"/>
                    <a:pt x="29" y="6"/>
                    <a:pt x="29" y="6"/>
                  </a:cubicBezTo>
                  <a:cubicBezTo>
                    <a:pt x="29" y="6"/>
                    <a:pt x="30" y="5"/>
                    <a:pt x="30" y="5"/>
                  </a:cubicBezTo>
                  <a:moveTo>
                    <a:pt x="49" y="2"/>
                  </a:moveTo>
                  <a:cubicBezTo>
                    <a:pt x="49" y="2"/>
                    <a:pt x="49" y="2"/>
                    <a:pt x="48" y="2"/>
                  </a:cubicBezTo>
                  <a:cubicBezTo>
                    <a:pt x="48" y="2"/>
                    <a:pt x="47" y="3"/>
                    <a:pt x="47" y="3"/>
                  </a:cubicBezTo>
                  <a:cubicBezTo>
                    <a:pt x="47" y="3"/>
                    <a:pt x="48" y="3"/>
                    <a:pt x="49" y="2"/>
                  </a:cubicBezTo>
                  <a:moveTo>
                    <a:pt x="41" y="4"/>
                  </a:moveTo>
                  <a:cubicBezTo>
                    <a:pt x="41" y="4"/>
                    <a:pt x="41" y="4"/>
                    <a:pt x="41" y="4"/>
                  </a:cubicBezTo>
                  <a:cubicBezTo>
                    <a:pt x="41" y="4"/>
                    <a:pt x="41" y="4"/>
                    <a:pt x="41" y="4"/>
                  </a:cubicBezTo>
                  <a:moveTo>
                    <a:pt x="48" y="2"/>
                  </a:moveTo>
                  <a:cubicBezTo>
                    <a:pt x="49" y="2"/>
                    <a:pt x="49" y="2"/>
                    <a:pt x="49" y="2"/>
                  </a:cubicBezTo>
                  <a:cubicBezTo>
                    <a:pt x="49" y="2"/>
                    <a:pt x="49" y="2"/>
                    <a:pt x="48" y="2"/>
                  </a:cubicBezTo>
                  <a:moveTo>
                    <a:pt x="49" y="2"/>
                  </a:moveTo>
                  <a:cubicBezTo>
                    <a:pt x="48" y="2"/>
                    <a:pt x="49" y="2"/>
                    <a:pt x="48" y="2"/>
                  </a:cubicBezTo>
                  <a:cubicBezTo>
                    <a:pt x="48" y="2"/>
                    <a:pt x="48" y="2"/>
                    <a:pt x="49" y="2"/>
                  </a:cubicBezTo>
                  <a:moveTo>
                    <a:pt x="18" y="7"/>
                  </a:moveTo>
                  <a:cubicBezTo>
                    <a:pt x="18" y="7"/>
                    <a:pt x="19" y="7"/>
                    <a:pt x="19" y="7"/>
                  </a:cubicBezTo>
                  <a:cubicBezTo>
                    <a:pt x="19" y="7"/>
                    <a:pt x="19" y="7"/>
                    <a:pt x="19" y="7"/>
                  </a:cubicBezTo>
                  <a:cubicBezTo>
                    <a:pt x="19" y="7"/>
                    <a:pt x="18" y="7"/>
                    <a:pt x="18" y="7"/>
                  </a:cubicBezTo>
                  <a:moveTo>
                    <a:pt x="24" y="6"/>
                  </a:moveTo>
                  <a:cubicBezTo>
                    <a:pt x="24" y="6"/>
                    <a:pt x="24" y="6"/>
                    <a:pt x="24" y="6"/>
                  </a:cubicBezTo>
                  <a:cubicBezTo>
                    <a:pt x="24" y="6"/>
                    <a:pt x="24" y="6"/>
                    <a:pt x="25" y="6"/>
                  </a:cubicBezTo>
                  <a:cubicBezTo>
                    <a:pt x="25" y="6"/>
                    <a:pt x="25" y="6"/>
                    <a:pt x="24" y="6"/>
                  </a:cubicBezTo>
                  <a:moveTo>
                    <a:pt x="17" y="8"/>
                  </a:moveTo>
                  <a:cubicBezTo>
                    <a:pt x="17" y="8"/>
                    <a:pt x="16" y="8"/>
                    <a:pt x="16" y="8"/>
                  </a:cubicBezTo>
                  <a:cubicBezTo>
                    <a:pt x="17" y="7"/>
                    <a:pt x="17" y="7"/>
                    <a:pt x="18" y="7"/>
                  </a:cubicBezTo>
                  <a:cubicBezTo>
                    <a:pt x="18" y="7"/>
                    <a:pt x="18" y="7"/>
                    <a:pt x="19" y="7"/>
                  </a:cubicBezTo>
                  <a:cubicBezTo>
                    <a:pt x="19" y="7"/>
                    <a:pt x="18" y="7"/>
                    <a:pt x="17" y="8"/>
                  </a:cubicBezTo>
                  <a:moveTo>
                    <a:pt x="18" y="7"/>
                  </a:moveTo>
                  <a:cubicBezTo>
                    <a:pt x="18" y="7"/>
                    <a:pt x="18" y="7"/>
                    <a:pt x="19" y="7"/>
                  </a:cubicBezTo>
                  <a:cubicBezTo>
                    <a:pt x="19" y="7"/>
                    <a:pt x="19" y="7"/>
                    <a:pt x="18" y="7"/>
                  </a:cubicBezTo>
                  <a:moveTo>
                    <a:pt x="24" y="6"/>
                  </a:moveTo>
                  <a:cubicBezTo>
                    <a:pt x="24" y="6"/>
                    <a:pt x="24" y="6"/>
                    <a:pt x="24" y="6"/>
                  </a:cubicBezTo>
                  <a:close/>
                  <a:moveTo>
                    <a:pt x="20" y="7"/>
                  </a:moveTo>
                  <a:cubicBezTo>
                    <a:pt x="20" y="7"/>
                    <a:pt x="20" y="7"/>
                    <a:pt x="20" y="7"/>
                  </a:cubicBezTo>
                  <a:cubicBezTo>
                    <a:pt x="20" y="7"/>
                    <a:pt x="21" y="7"/>
                    <a:pt x="20" y="7"/>
                  </a:cubicBezTo>
                  <a:moveTo>
                    <a:pt x="21" y="7"/>
                  </a:moveTo>
                  <a:cubicBezTo>
                    <a:pt x="21" y="7"/>
                    <a:pt x="22" y="7"/>
                    <a:pt x="22" y="7"/>
                  </a:cubicBezTo>
                  <a:cubicBezTo>
                    <a:pt x="22" y="7"/>
                    <a:pt x="23" y="7"/>
                    <a:pt x="21" y="7"/>
                  </a:cubicBezTo>
                  <a:moveTo>
                    <a:pt x="26" y="6"/>
                  </a:moveTo>
                  <a:cubicBezTo>
                    <a:pt x="25" y="6"/>
                    <a:pt x="24" y="6"/>
                    <a:pt x="24" y="6"/>
                  </a:cubicBezTo>
                  <a:cubicBezTo>
                    <a:pt x="26" y="6"/>
                    <a:pt x="26" y="6"/>
                    <a:pt x="26" y="6"/>
                  </a:cubicBezTo>
                  <a:moveTo>
                    <a:pt x="20" y="7"/>
                  </a:moveTo>
                  <a:cubicBezTo>
                    <a:pt x="19" y="7"/>
                    <a:pt x="20" y="7"/>
                    <a:pt x="19" y="7"/>
                  </a:cubicBezTo>
                  <a:cubicBezTo>
                    <a:pt x="19" y="7"/>
                    <a:pt x="19" y="7"/>
                    <a:pt x="19" y="7"/>
                  </a:cubicBezTo>
                  <a:cubicBezTo>
                    <a:pt x="19" y="7"/>
                    <a:pt x="19" y="7"/>
                    <a:pt x="20" y="7"/>
                  </a:cubicBezTo>
                  <a:moveTo>
                    <a:pt x="28" y="6"/>
                  </a:moveTo>
                  <a:cubicBezTo>
                    <a:pt x="29" y="6"/>
                    <a:pt x="29" y="6"/>
                    <a:pt x="30" y="5"/>
                  </a:cubicBezTo>
                  <a:cubicBezTo>
                    <a:pt x="30" y="5"/>
                    <a:pt x="30" y="5"/>
                    <a:pt x="30" y="5"/>
                  </a:cubicBezTo>
                  <a:cubicBezTo>
                    <a:pt x="30" y="5"/>
                    <a:pt x="29" y="6"/>
                    <a:pt x="28" y="6"/>
                  </a:cubicBezTo>
                  <a:moveTo>
                    <a:pt x="30" y="5"/>
                  </a:moveTo>
                  <a:cubicBezTo>
                    <a:pt x="30" y="5"/>
                    <a:pt x="30" y="5"/>
                    <a:pt x="30" y="5"/>
                  </a:cubicBezTo>
                  <a:cubicBezTo>
                    <a:pt x="30" y="5"/>
                    <a:pt x="30" y="5"/>
                    <a:pt x="30" y="5"/>
                  </a:cubicBezTo>
                  <a:cubicBezTo>
                    <a:pt x="31" y="5"/>
                    <a:pt x="31" y="5"/>
                    <a:pt x="31" y="5"/>
                  </a:cubicBezTo>
                  <a:cubicBezTo>
                    <a:pt x="30" y="5"/>
                    <a:pt x="30" y="5"/>
                    <a:pt x="29" y="6"/>
                  </a:cubicBezTo>
                  <a:cubicBezTo>
                    <a:pt x="29" y="6"/>
                    <a:pt x="29" y="6"/>
                    <a:pt x="28" y="6"/>
                  </a:cubicBezTo>
                  <a:cubicBezTo>
                    <a:pt x="29" y="6"/>
                    <a:pt x="30" y="5"/>
                    <a:pt x="30" y="5"/>
                  </a:cubicBezTo>
                  <a:moveTo>
                    <a:pt x="29" y="6"/>
                  </a:moveTo>
                  <a:cubicBezTo>
                    <a:pt x="29" y="6"/>
                    <a:pt x="29" y="6"/>
                    <a:pt x="30" y="5"/>
                  </a:cubicBezTo>
                  <a:cubicBezTo>
                    <a:pt x="30" y="5"/>
                    <a:pt x="30" y="5"/>
                    <a:pt x="30" y="5"/>
                  </a:cubicBezTo>
                  <a:cubicBezTo>
                    <a:pt x="29" y="6"/>
                    <a:pt x="29" y="6"/>
                    <a:pt x="29" y="6"/>
                  </a:cubicBezTo>
                  <a:moveTo>
                    <a:pt x="29" y="6"/>
                  </a:moveTo>
                  <a:cubicBezTo>
                    <a:pt x="29" y="6"/>
                    <a:pt x="29" y="6"/>
                    <a:pt x="29" y="6"/>
                  </a:cubicBezTo>
                  <a:cubicBezTo>
                    <a:pt x="29" y="6"/>
                    <a:pt x="29" y="6"/>
                    <a:pt x="29" y="6"/>
                  </a:cubicBezTo>
                  <a:close/>
                  <a:moveTo>
                    <a:pt x="29" y="6"/>
                  </a:moveTo>
                  <a:cubicBezTo>
                    <a:pt x="30" y="5"/>
                    <a:pt x="31" y="5"/>
                    <a:pt x="31" y="5"/>
                  </a:cubicBezTo>
                  <a:cubicBezTo>
                    <a:pt x="30" y="5"/>
                    <a:pt x="30" y="5"/>
                    <a:pt x="30" y="5"/>
                  </a:cubicBezTo>
                  <a:cubicBezTo>
                    <a:pt x="30" y="5"/>
                    <a:pt x="29" y="6"/>
                    <a:pt x="29" y="6"/>
                  </a:cubicBezTo>
                  <a:close/>
                  <a:moveTo>
                    <a:pt x="31" y="5"/>
                  </a:moveTo>
                  <a:cubicBezTo>
                    <a:pt x="30" y="5"/>
                    <a:pt x="30" y="5"/>
                    <a:pt x="30" y="5"/>
                  </a:cubicBezTo>
                  <a:cubicBezTo>
                    <a:pt x="30" y="5"/>
                    <a:pt x="29" y="6"/>
                    <a:pt x="29" y="6"/>
                  </a:cubicBezTo>
                  <a:lnTo>
                    <a:pt x="31" y="5"/>
                  </a:lnTo>
                  <a:close/>
                  <a:moveTo>
                    <a:pt x="41" y="4"/>
                  </a:moveTo>
                  <a:cubicBezTo>
                    <a:pt x="41" y="4"/>
                    <a:pt x="42" y="4"/>
                    <a:pt x="42" y="3"/>
                  </a:cubicBezTo>
                  <a:cubicBezTo>
                    <a:pt x="42" y="3"/>
                    <a:pt x="42" y="3"/>
                    <a:pt x="43" y="3"/>
                  </a:cubicBezTo>
                  <a:cubicBezTo>
                    <a:pt x="42" y="3"/>
                    <a:pt x="41" y="4"/>
                    <a:pt x="41" y="4"/>
                  </a:cubicBezTo>
                  <a:moveTo>
                    <a:pt x="40" y="4"/>
                  </a:moveTo>
                  <a:cubicBezTo>
                    <a:pt x="40" y="4"/>
                    <a:pt x="40" y="4"/>
                    <a:pt x="40" y="4"/>
                  </a:cubicBezTo>
                  <a:cubicBezTo>
                    <a:pt x="40" y="4"/>
                    <a:pt x="40" y="4"/>
                    <a:pt x="41" y="4"/>
                  </a:cubicBezTo>
                  <a:cubicBezTo>
                    <a:pt x="41" y="4"/>
                    <a:pt x="41" y="4"/>
                    <a:pt x="40" y="4"/>
                  </a:cubicBezTo>
                  <a:moveTo>
                    <a:pt x="37" y="4"/>
                  </a:moveTo>
                  <a:cubicBezTo>
                    <a:pt x="37" y="4"/>
                    <a:pt x="37" y="4"/>
                    <a:pt x="36" y="4"/>
                  </a:cubicBezTo>
                  <a:cubicBezTo>
                    <a:pt x="36" y="4"/>
                    <a:pt x="36" y="4"/>
                    <a:pt x="37" y="4"/>
                  </a:cubicBezTo>
                  <a:moveTo>
                    <a:pt x="39" y="4"/>
                  </a:moveTo>
                  <a:cubicBezTo>
                    <a:pt x="39" y="4"/>
                    <a:pt x="39" y="4"/>
                    <a:pt x="38" y="4"/>
                  </a:cubicBezTo>
                  <a:cubicBezTo>
                    <a:pt x="38" y="4"/>
                    <a:pt x="38" y="4"/>
                    <a:pt x="38" y="4"/>
                  </a:cubicBezTo>
                  <a:cubicBezTo>
                    <a:pt x="39" y="4"/>
                    <a:pt x="39" y="4"/>
                    <a:pt x="39" y="4"/>
                  </a:cubicBezTo>
                  <a:cubicBezTo>
                    <a:pt x="39" y="4"/>
                    <a:pt x="39" y="4"/>
                    <a:pt x="39" y="4"/>
                  </a:cubicBezTo>
                  <a:close/>
                  <a:moveTo>
                    <a:pt x="37" y="4"/>
                  </a:moveTo>
                  <a:cubicBezTo>
                    <a:pt x="37" y="4"/>
                    <a:pt x="37" y="4"/>
                    <a:pt x="37" y="4"/>
                  </a:cubicBezTo>
                  <a:cubicBezTo>
                    <a:pt x="37" y="4"/>
                    <a:pt x="37" y="4"/>
                    <a:pt x="37" y="4"/>
                  </a:cubicBezTo>
                  <a:moveTo>
                    <a:pt x="36" y="4"/>
                  </a:moveTo>
                  <a:cubicBezTo>
                    <a:pt x="36" y="4"/>
                    <a:pt x="35" y="5"/>
                    <a:pt x="35" y="5"/>
                  </a:cubicBezTo>
                  <a:lnTo>
                    <a:pt x="36" y="4"/>
                  </a:lnTo>
                  <a:close/>
                  <a:moveTo>
                    <a:pt x="37" y="4"/>
                  </a:moveTo>
                  <a:cubicBezTo>
                    <a:pt x="37" y="4"/>
                    <a:pt x="37" y="4"/>
                    <a:pt x="37" y="4"/>
                  </a:cubicBezTo>
                  <a:cubicBezTo>
                    <a:pt x="36" y="4"/>
                    <a:pt x="37" y="4"/>
                    <a:pt x="37" y="4"/>
                  </a:cubicBezTo>
                  <a:moveTo>
                    <a:pt x="13" y="8"/>
                  </a:moveTo>
                  <a:cubicBezTo>
                    <a:pt x="14" y="8"/>
                    <a:pt x="15" y="8"/>
                    <a:pt x="15" y="8"/>
                  </a:cubicBezTo>
                  <a:cubicBezTo>
                    <a:pt x="15" y="8"/>
                    <a:pt x="15" y="8"/>
                    <a:pt x="14" y="8"/>
                  </a:cubicBezTo>
                  <a:cubicBezTo>
                    <a:pt x="14" y="8"/>
                    <a:pt x="14" y="8"/>
                    <a:pt x="13" y="8"/>
                  </a:cubicBezTo>
                  <a:moveTo>
                    <a:pt x="13" y="8"/>
                  </a:moveTo>
                  <a:cubicBezTo>
                    <a:pt x="13" y="8"/>
                    <a:pt x="13" y="8"/>
                    <a:pt x="14" y="8"/>
                  </a:cubicBezTo>
                  <a:cubicBezTo>
                    <a:pt x="14" y="8"/>
                    <a:pt x="15" y="8"/>
                    <a:pt x="15" y="8"/>
                  </a:cubicBezTo>
                  <a:cubicBezTo>
                    <a:pt x="15" y="8"/>
                    <a:pt x="15" y="8"/>
                    <a:pt x="14" y="8"/>
                  </a:cubicBezTo>
                  <a:cubicBezTo>
                    <a:pt x="14" y="8"/>
                    <a:pt x="14" y="8"/>
                    <a:pt x="13" y="8"/>
                  </a:cubicBezTo>
                  <a:cubicBezTo>
                    <a:pt x="13" y="8"/>
                    <a:pt x="13" y="8"/>
                    <a:pt x="13" y="8"/>
                  </a:cubicBezTo>
                  <a:moveTo>
                    <a:pt x="41" y="4"/>
                  </a:moveTo>
                  <a:cubicBezTo>
                    <a:pt x="41" y="4"/>
                    <a:pt x="41" y="4"/>
                    <a:pt x="40" y="4"/>
                  </a:cubicBezTo>
                  <a:cubicBezTo>
                    <a:pt x="41" y="4"/>
                    <a:pt x="40" y="4"/>
                    <a:pt x="41" y="4"/>
                  </a:cubicBezTo>
                  <a:cubicBezTo>
                    <a:pt x="40" y="4"/>
                    <a:pt x="40" y="4"/>
                    <a:pt x="40" y="4"/>
                  </a:cubicBezTo>
                  <a:cubicBezTo>
                    <a:pt x="41" y="4"/>
                    <a:pt x="40" y="4"/>
                    <a:pt x="41" y="4"/>
                  </a:cubicBezTo>
                  <a:moveTo>
                    <a:pt x="15" y="8"/>
                  </a:moveTo>
                  <a:cubicBezTo>
                    <a:pt x="15" y="8"/>
                    <a:pt x="15" y="8"/>
                    <a:pt x="14" y="8"/>
                  </a:cubicBezTo>
                  <a:cubicBezTo>
                    <a:pt x="14" y="8"/>
                    <a:pt x="14" y="8"/>
                    <a:pt x="14" y="8"/>
                  </a:cubicBezTo>
                  <a:cubicBezTo>
                    <a:pt x="15" y="8"/>
                    <a:pt x="15" y="8"/>
                    <a:pt x="15" y="8"/>
                  </a:cubicBezTo>
                  <a:moveTo>
                    <a:pt x="17" y="8"/>
                  </a:moveTo>
                  <a:cubicBezTo>
                    <a:pt x="16" y="8"/>
                    <a:pt x="16" y="8"/>
                    <a:pt x="15" y="8"/>
                  </a:cubicBezTo>
                  <a:cubicBezTo>
                    <a:pt x="15" y="8"/>
                    <a:pt x="16" y="8"/>
                    <a:pt x="17" y="8"/>
                  </a:cubicBezTo>
                  <a:moveTo>
                    <a:pt x="40" y="4"/>
                  </a:moveTo>
                  <a:cubicBezTo>
                    <a:pt x="40" y="4"/>
                    <a:pt x="40" y="4"/>
                    <a:pt x="39" y="4"/>
                  </a:cubicBezTo>
                  <a:cubicBezTo>
                    <a:pt x="40" y="4"/>
                    <a:pt x="40" y="4"/>
                    <a:pt x="40" y="4"/>
                  </a:cubicBezTo>
                  <a:moveTo>
                    <a:pt x="32" y="5"/>
                  </a:moveTo>
                  <a:cubicBezTo>
                    <a:pt x="31" y="5"/>
                    <a:pt x="31" y="5"/>
                    <a:pt x="31" y="5"/>
                  </a:cubicBezTo>
                  <a:cubicBezTo>
                    <a:pt x="31" y="5"/>
                    <a:pt x="31" y="5"/>
                    <a:pt x="31" y="5"/>
                  </a:cubicBezTo>
                  <a:cubicBezTo>
                    <a:pt x="31" y="5"/>
                    <a:pt x="32" y="5"/>
                    <a:pt x="32" y="5"/>
                  </a:cubicBezTo>
                  <a:moveTo>
                    <a:pt x="33" y="5"/>
                  </a:moveTo>
                  <a:cubicBezTo>
                    <a:pt x="33" y="5"/>
                    <a:pt x="32" y="5"/>
                    <a:pt x="32" y="5"/>
                  </a:cubicBezTo>
                  <a:cubicBezTo>
                    <a:pt x="32" y="5"/>
                    <a:pt x="32" y="5"/>
                    <a:pt x="33" y="5"/>
                  </a:cubicBezTo>
                  <a:moveTo>
                    <a:pt x="30" y="5"/>
                  </a:moveTo>
                  <a:cubicBezTo>
                    <a:pt x="31" y="5"/>
                    <a:pt x="31" y="5"/>
                    <a:pt x="31" y="5"/>
                  </a:cubicBezTo>
                  <a:cubicBezTo>
                    <a:pt x="31" y="5"/>
                    <a:pt x="31" y="5"/>
                    <a:pt x="30" y="5"/>
                  </a:cubicBezTo>
                  <a:moveTo>
                    <a:pt x="35" y="5"/>
                  </a:moveTo>
                  <a:cubicBezTo>
                    <a:pt x="35" y="5"/>
                    <a:pt x="35" y="5"/>
                    <a:pt x="35" y="5"/>
                  </a:cubicBezTo>
                  <a:close/>
                  <a:moveTo>
                    <a:pt x="31" y="5"/>
                  </a:moveTo>
                  <a:cubicBezTo>
                    <a:pt x="32" y="5"/>
                    <a:pt x="32" y="5"/>
                    <a:pt x="32" y="5"/>
                  </a:cubicBezTo>
                  <a:cubicBezTo>
                    <a:pt x="32" y="5"/>
                    <a:pt x="32" y="5"/>
                    <a:pt x="32" y="5"/>
                  </a:cubicBezTo>
                  <a:cubicBezTo>
                    <a:pt x="32" y="5"/>
                    <a:pt x="32" y="5"/>
                    <a:pt x="32" y="5"/>
                  </a:cubicBezTo>
                  <a:cubicBezTo>
                    <a:pt x="31" y="5"/>
                    <a:pt x="32" y="5"/>
                    <a:pt x="32" y="5"/>
                  </a:cubicBezTo>
                  <a:cubicBezTo>
                    <a:pt x="32" y="5"/>
                    <a:pt x="32" y="5"/>
                    <a:pt x="32" y="5"/>
                  </a:cubicBezTo>
                  <a:cubicBezTo>
                    <a:pt x="32" y="5"/>
                    <a:pt x="32" y="5"/>
                    <a:pt x="32" y="5"/>
                  </a:cubicBezTo>
                  <a:cubicBezTo>
                    <a:pt x="31" y="5"/>
                    <a:pt x="31" y="5"/>
                    <a:pt x="31" y="5"/>
                  </a:cubicBezTo>
                  <a:cubicBezTo>
                    <a:pt x="31" y="5"/>
                    <a:pt x="31" y="5"/>
                    <a:pt x="31" y="5"/>
                  </a:cubicBezTo>
                  <a:cubicBezTo>
                    <a:pt x="31" y="5"/>
                    <a:pt x="30" y="5"/>
                    <a:pt x="30" y="5"/>
                  </a:cubicBezTo>
                  <a:cubicBezTo>
                    <a:pt x="30" y="5"/>
                    <a:pt x="31" y="5"/>
                    <a:pt x="31" y="5"/>
                  </a:cubicBezTo>
                  <a:cubicBezTo>
                    <a:pt x="31" y="5"/>
                    <a:pt x="30" y="5"/>
                    <a:pt x="31" y="5"/>
                  </a:cubicBezTo>
                  <a:moveTo>
                    <a:pt x="32" y="5"/>
                  </a:moveTo>
                  <a:cubicBezTo>
                    <a:pt x="32" y="5"/>
                    <a:pt x="33" y="5"/>
                    <a:pt x="33" y="5"/>
                  </a:cubicBezTo>
                  <a:cubicBezTo>
                    <a:pt x="33" y="5"/>
                    <a:pt x="32" y="5"/>
                    <a:pt x="32" y="5"/>
                  </a:cubicBezTo>
                  <a:cubicBezTo>
                    <a:pt x="32" y="5"/>
                    <a:pt x="33" y="5"/>
                    <a:pt x="33" y="5"/>
                  </a:cubicBezTo>
                  <a:cubicBezTo>
                    <a:pt x="33" y="5"/>
                    <a:pt x="32" y="5"/>
                    <a:pt x="32" y="5"/>
                  </a:cubicBezTo>
                  <a:cubicBezTo>
                    <a:pt x="32" y="5"/>
                    <a:pt x="32" y="5"/>
                    <a:pt x="31" y="5"/>
                  </a:cubicBezTo>
                  <a:cubicBezTo>
                    <a:pt x="31" y="5"/>
                    <a:pt x="32" y="5"/>
                    <a:pt x="32" y="5"/>
                  </a:cubicBezTo>
                  <a:cubicBezTo>
                    <a:pt x="32" y="5"/>
                    <a:pt x="32" y="5"/>
                    <a:pt x="32" y="5"/>
                  </a:cubicBezTo>
                  <a:moveTo>
                    <a:pt x="44" y="3"/>
                  </a:moveTo>
                  <a:cubicBezTo>
                    <a:pt x="44" y="3"/>
                    <a:pt x="44" y="3"/>
                    <a:pt x="44" y="3"/>
                  </a:cubicBezTo>
                  <a:cubicBezTo>
                    <a:pt x="44" y="3"/>
                    <a:pt x="44" y="3"/>
                    <a:pt x="44" y="3"/>
                  </a:cubicBezTo>
                  <a:moveTo>
                    <a:pt x="42" y="4"/>
                  </a:moveTo>
                  <a:cubicBezTo>
                    <a:pt x="42" y="3"/>
                    <a:pt x="43" y="3"/>
                    <a:pt x="43" y="3"/>
                  </a:cubicBezTo>
                  <a:cubicBezTo>
                    <a:pt x="42" y="3"/>
                    <a:pt x="43" y="3"/>
                    <a:pt x="42" y="4"/>
                  </a:cubicBezTo>
                  <a:moveTo>
                    <a:pt x="40" y="4"/>
                  </a:moveTo>
                  <a:cubicBezTo>
                    <a:pt x="40" y="4"/>
                    <a:pt x="41" y="4"/>
                    <a:pt x="41" y="4"/>
                  </a:cubicBezTo>
                  <a:cubicBezTo>
                    <a:pt x="41" y="4"/>
                    <a:pt x="41" y="4"/>
                    <a:pt x="40" y="4"/>
                  </a:cubicBezTo>
                  <a:moveTo>
                    <a:pt x="33" y="5"/>
                  </a:moveTo>
                  <a:cubicBezTo>
                    <a:pt x="32" y="5"/>
                    <a:pt x="32" y="5"/>
                    <a:pt x="31" y="5"/>
                  </a:cubicBezTo>
                  <a:cubicBezTo>
                    <a:pt x="31" y="5"/>
                    <a:pt x="31" y="5"/>
                    <a:pt x="31" y="5"/>
                  </a:cubicBezTo>
                  <a:cubicBezTo>
                    <a:pt x="31" y="5"/>
                    <a:pt x="33" y="5"/>
                    <a:pt x="33" y="5"/>
                  </a:cubicBezTo>
                  <a:moveTo>
                    <a:pt x="19" y="7"/>
                  </a:moveTo>
                  <a:cubicBezTo>
                    <a:pt x="18" y="7"/>
                    <a:pt x="19" y="7"/>
                    <a:pt x="18" y="7"/>
                  </a:cubicBezTo>
                  <a:cubicBezTo>
                    <a:pt x="18" y="7"/>
                    <a:pt x="18" y="7"/>
                    <a:pt x="19" y="7"/>
                  </a:cubicBezTo>
                  <a:moveTo>
                    <a:pt x="19" y="7"/>
                  </a:moveTo>
                  <a:cubicBezTo>
                    <a:pt x="20" y="7"/>
                    <a:pt x="20" y="7"/>
                    <a:pt x="20" y="7"/>
                  </a:cubicBezTo>
                  <a:cubicBezTo>
                    <a:pt x="19" y="7"/>
                    <a:pt x="19" y="7"/>
                    <a:pt x="18" y="7"/>
                  </a:cubicBezTo>
                  <a:cubicBezTo>
                    <a:pt x="19" y="7"/>
                    <a:pt x="18" y="7"/>
                    <a:pt x="19" y="7"/>
                  </a:cubicBezTo>
                  <a:moveTo>
                    <a:pt x="20" y="7"/>
                  </a:moveTo>
                  <a:cubicBezTo>
                    <a:pt x="20" y="7"/>
                    <a:pt x="20" y="7"/>
                    <a:pt x="19" y="7"/>
                  </a:cubicBezTo>
                  <a:cubicBezTo>
                    <a:pt x="20" y="7"/>
                    <a:pt x="20" y="7"/>
                    <a:pt x="20" y="7"/>
                  </a:cubicBezTo>
                  <a:moveTo>
                    <a:pt x="36" y="4"/>
                  </a:moveTo>
                  <a:cubicBezTo>
                    <a:pt x="36" y="5"/>
                    <a:pt x="36" y="5"/>
                    <a:pt x="36" y="5"/>
                  </a:cubicBezTo>
                  <a:cubicBezTo>
                    <a:pt x="36" y="4"/>
                    <a:pt x="36" y="4"/>
                    <a:pt x="36" y="4"/>
                  </a:cubicBezTo>
                  <a:cubicBezTo>
                    <a:pt x="36" y="4"/>
                    <a:pt x="37" y="4"/>
                    <a:pt x="37" y="4"/>
                  </a:cubicBezTo>
                  <a:cubicBezTo>
                    <a:pt x="35" y="5"/>
                    <a:pt x="36" y="4"/>
                    <a:pt x="35" y="5"/>
                  </a:cubicBezTo>
                  <a:cubicBezTo>
                    <a:pt x="35" y="5"/>
                    <a:pt x="35" y="5"/>
                    <a:pt x="36" y="4"/>
                  </a:cubicBezTo>
                  <a:cubicBezTo>
                    <a:pt x="36" y="4"/>
                    <a:pt x="36" y="4"/>
                    <a:pt x="36" y="4"/>
                  </a:cubicBezTo>
                  <a:cubicBezTo>
                    <a:pt x="36" y="4"/>
                    <a:pt x="36" y="4"/>
                    <a:pt x="37" y="4"/>
                  </a:cubicBezTo>
                  <a:cubicBezTo>
                    <a:pt x="36" y="4"/>
                    <a:pt x="36" y="4"/>
                    <a:pt x="36" y="4"/>
                  </a:cubicBezTo>
                  <a:cubicBezTo>
                    <a:pt x="36" y="4"/>
                    <a:pt x="36" y="4"/>
                    <a:pt x="36" y="4"/>
                  </a:cubicBezTo>
                  <a:cubicBezTo>
                    <a:pt x="36" y="4"/>
                    <a:pt x="36" y="4"/>
                    <a:pt x="36" y="4"/>
                  </a:cubicBezTo>
                  <a:cubicBezTo>
                    <a:pt x="36" y="5"/>
                    <a:pt x="36" y="4"/>
                    <a:pt x="35" y="5"/>
                  </a:cubicBezTo>
                  <a:cubicBezTo>
                    <a:pt x="35" y="5"/>
                    <a:pt x="36" y="4"/>
                    <a:pt x="35" y="5"/>
                  </a:cubicBezTo>
                  <a:cubicBezTo>
                    <a:pt x="35" y="5"/>
                    <a:pt x="36" y="4"/>
                    <a:pt x="36" y="4"/>
                  </a:cubicBezTo>
                  <a:cubicBezTo>
                    <a:pt x="36" y="4"/>
                    <a:pt x="36" y="4"/>
                    <a:pt x="36" y="4"/>
                  </a:cubicBezTo>
                  <a:cubicBezTo>
                    <a:pt x="36" y="4"/>
                    <a:pt x="37" y="4"/>
                    <a:pt x="37" y="4"/>
                  </a:cubicBezTo>
                  <a:cubicBezTo>
                    <a:pt x="37" y="4"/>
                    <a:pt x="37" y="4"/>
                    <a:pt x="36" y="4"/>
                  </a:cubicBezTo>
                  <a:cubicBezTo>
                    <a:pt x="37" y="4"/>
                    <a:pt x="37" y="4"/>
                    <a:pt x="37" y="4"/>
                  </a:cubicBezTo>
                  <a:cubicBezTo>
                    <a:pt x="37" y="4"/>
                    <a:pt x="36" y="4"/>
                    <a:pt x="36" y="4"/>
                  </a:cubicBezTo>
                  <a:cubicBezTo>
                    <a:pt x="36" y="5"/>
                    <a:pt x="35" y="5"/>
                    <a:pt x="34" y="5"/>
                  </a:cubicBezTo>
                  <a:cubicBezTo>
                    <a:pt x="34" y="5"/>
                    <a:pt x="35" y="5"/>
                    <a:pt x="35" y="5"/>
                  </a:cubicBezTo>
                  <a:cubicBezTo>
                    <a:pt x="34" y="5"/>
                    <a:pt x="34" y="5"/>
                    <a:pt x="34" y="5"/>
                  </a:cubicBezTo>
                  <a:cubicBezTo>
                    <a:pt x="34" y="5"/>
                    <a:pt x="34" y="5"/>
                    <a:pt x="35" y="5"/>
                  </a:cubicBezTo>
                  <a:cubicBezTo>
                    <a:pt x="34" y="5"/>
                    <a:pt x="34" y="5"/>
                    <a:pt x="34" y="5"/>
                  </a:cubicBezTo>
                  <a:cubicBezTo>
                    <a:pt x="33" y="5"/>
                    <a:pt x="33" y="5"/>
                    <a:pt x="33" y="5"/>
                  </a:cubicBezTo>
                  <a:cubicBezTo>
                    <a:pt x="31" y="5"/>
                    <a:pt x="33" y="5"/>
                    <a:pt x="32" y="5"/>
                  </a:cubicBezTo>
                  <a:cubicBezTo>
                    <a:pt x="32" y="5"/>
                    <a:pt x="32" y="5"/>
                    <a:pt x="32" y="5"/>
                  </a:cubicBezTo>
                  <a:cubicBezTo>
                    <a:pt x="32" y="5"/>
                    <a:pt x="33" y="5"/>
                    <a:pt x="33" y="5"/>
                  </a:cubicBezTo>
                  <a:cubicBezTo>
                    <a:pt x="32" y="5"/>
                    <a:pt x="33" y="5"/>
                    <a:pt x="33" y="5"/>
                  </a:cubicBezTo>
                  <a:cubicBezTo>
                    <a:pt x="33" y="5"/>
                    <a:pt x="32" y="5"/>
                    <a:pt x="32" y="5"/>
                  </a:cubicBezTo>
                  <a:cubicBezTo>
                    <a:pt x="33" y="5"/>
                    <a:pt x="33" y="5"/>
                    <a:pt x="33" y="5"/>
                  </a:cubicBezTo>
                  <a:cubicBezTo>
                    <a:pt x="33" y="5"/>
                    <a:pt x="34" y="5"/>
                    <a:pt x="33" y="5"/>
                  </a:cubicBezTo>
                  <a:cubicBezTo>
                    <a:pt x="34" y="5"/>
                    <a:pt x="34" y="5"/>
                    <a:pt x="33" y="5"/>
                  </a:cubicBezTo>
                  <a:cubicBezTo>
                    <a:pt x="34" y="5"/>
                    <a:pt x="34" y="5"/>
                    <a:pt x="34" y="5"/>
                  </a:cubicBezTo>
                  <a:cubicBezTo>
                    <a:pt x="34" y="5"/>
                    <a:pt x="34" y="5"/>
                    <a:pt x="33" y="5"/>
                  </a:cubicBezTo>
                  <a:cubicBezTo>
                    <a:pt x="33" y="5"/>
                    <a:pt x="33" y="5"/>
                    <a:pt x="33" y="5"/>
                  </a:cubicBezTo>
                  <a:cubicBezTo>
                    <a:pt x="34" y="5"/>
                    <a:pt x="33" y="5"/>
                    <a:pt x="34" y="5"/>
                  </a:cubicBezTo>
                  <a:cubicBezTo>
                    <a:pt x="34" y="5"/>
                    <a:pt x="34" y="5"/>
                    <a:pt x="34" y="5"/>
                  </a:cubicBezTo>
                  <a:cubicBezTo>
                    <a:pt x="34" y="5"/>
                    <a:pt x="35" y="5"/>
                    <a:pt x="35" y="5"/>
                  </a:cubicBezTo>
                  <a:cubicBezTo>
                    <a:pt x="34" y="5"/>
                    <a:pt x="34" y="5"/>
                    <a:pt x="34" y="5"/>
                  </a:cubicBezTo>
                  <a:cubicBezTo>
                    <a:pt x="34" y="5"/>
                    <a:pt x="34" y="5"/>
                    <a:pt x="35" y="5"/>
                  </a:cubicBezTo>
                  <a:cubicBezTo>
                    <a:pt x="34" y="5"/>
                    <a:pt x="34" y="5"/>
                    <a:pt x="34" y="5"/>
                  </a:cubicBezTo>
                  <a:cubicBezTo>
                    <a:pt x="34" y="5"/>
                    <a:pt x="34" y="5"/>
                    <a:pt x="35" y="5"/>
                  </a:cubicBezTo>
                  <a:cubicBezTo>
                    <a:pt x="34" y="5"/>
                    <a:pt x="34" y="5"/>
                    <a:pt x="34" y="5"/>
                  </a:cubicBezTo>
                  <a:cubicBezTo>
                    <a:pt x="33" y="5"/>
                    <a:pt x="33" y="5"/>
                    <a:pt x="33" y="5"/>
                  </a:cubicBezTo>
                  <a:cubicBezTo>
                    <a:pt x="33" y="5"/>
                    <a:pt x="34" y="5"/>
                    <a:pt x="34" y="5"/>
                  </a:cubicBezTo>
                  <a:cubicBezTo>
                    <a:pt x="34" y="5"/>
                    <a:pt x="34" y="5"/>
                    <a:pt x="34" y="5"/>
                  </a:cubicBezTo>
                  <a:cubicBezTo>
                    <a:pt x="35" y="5"/>
                    <a:pt x="34" y="5"/>
                    <a:pt x="35" y="5"/>
                  </a:cubicBezTo>
                  <a:cubicBezTo>
                    <a:pt x="35" y="5"/>
                    <a:pt x="35" y="5"/>
                    <a:pt x="35" y="5"/>
                  </a:cubicBezTo>
                  <a:cubicBezTo>
                    <a:pt x="35" y="5"/>
                    <a:pt x="35" y="5"/>
                    <a:pt x="35" y="5"/>
                  </a:cubicBezTo>
                  <a:cubicBezTo>
                    <a:pt x="37" y="4"/>
                    <a:pt x="37" y="4"/>
                    <a:pt x="36" y="4"/>
                  </a:cubicBezTo>
                  <a:moveTo>
                    <a:pt x="37" y="4"/>
                  </a:moveTo>
                  <a:cubicBezTo>
                    <a:pt x="36" y="4"/>
                    <a:pt x="37" y="4"/>
                    <a:pt x="36" y="4"/>
                  </a:cubicBezTo>
                  <a:cubicBezTo>
                    <a:pt x="37" y="4"/>
                    <a:pt x="37" y="4"/>
                    <a:pt x="37" y="4"/>
                  </a:cubicBezTo>
                  <a:moveTo>
                    <a:pt x="43" y="3"/>
                  </a:moveTo>
                  <a:cubicBezTo>
                    <a:pt x="43" y="3"/>
                    <a:pt x="43" y="3"/>
                    <a:pt x="44" y="3"/>
                  </a:cubicBezTo>
                  <a:cubicBezTo>
                    <a:pt x="43" y="3"/>
                    <a:pt x="43" y="3"/>
                    <a:pt x="42" y="3"/>
                  </a:cubicBezTo>
                  <a:cubicBezTo>
                    <a:pt x="42" y="3"/>
                    <a:pt x="42" y="3"/>
                    <a:pt x="43" y="3"/>
                  </a:cubicBezTo>
                  <a:cubicBezTo>
                    <a:pt x="43" y="3"/>
                    <a:pt x="43" y="3"/>
                    <a:pt x="43" y="3"/>
                  </a:cubicBezTo>
                  <a:moveTo>
                    <a:pt x="40" y="4"/>
                  </a:moveTo>
                  <a:cubicBezTo>
                    <a:pt x="40" y="4"/>
                    <a:pt x="40" y="4"/>
                    <a:pt x="40" y="4"/>
                  </a:cubicBezTo>
                  <a:cubicBezTo>
                    <a:pt x="40" y="4"/>
                    <a:pt x="40" y="4"/>
                    <a:pt x="40" y="4"/>
                  </a:cubicBezTo>
                  <a:moveTo>
                    <a:pt x="39" y="4"/>
                  </a:moveTo>
                  <a:cubicBezTo>
                    <a:pt x="39" y="4"/>
                    <a:pt x="39" y="4"/>
                    <a:pt x="39" y="4"/>
                  </a:cubicBezTo>
                  <a:cubicBezTo>
                    <a:pt x="38" y="4"/>
                    <a:pt x="39" y="4"/>
                    <a:pt x="39" y="4"/>
                  </a:cubicBezTo>
                  <a:moveTo>
                    <a:pt x="21" y="7"/>
                  </a:moveTo>
                  <a:cubicBezTo>
                    <a:pt x="21" y="7"/>
                    <a:pt x="21" y="7"/>
                    <a:pt x="21" y="7"/>
                  </a:cubicBezTo>
                  <a:cubicBezTo>
                    <a:pt x="21" y="7"/>
                    <a:pt x="21" y="7"/>
                    <a:pt x="21" y="7"/>
                  </a:cubicBezTo>
                  <a:moveTo>
                    <a:pt x="20" y="7"/>
                  </a:moveTo>
                  <a:cubicBezTo>
                    <a:pt x="19" y="7"/>
                    <a:pt x="19" y="7"/>
                    <a:pt x="19" y="7"/>
                  </a:cubicBezTo>
                  <a:cubicBezTo>
                    <a:pt x="20" y="7"/>
                    <a:pt x="20" y="7"/>
                    <a:pt x="20" y="7"/>
                  </a:cubicBezTo>
                  <a:moveTo>
                    <a:pt x="21" y="7"/>
                  </a:moveTo>
                  <a:cubicBezTo>
                    <a:pt x="21" y="7"/>
                    <a:pt x="21" y="7"/>
                    <a:pt x="21" y="7"/>
                  </a:cubicBezTo>
                  <a:cubicBezTo>
                    <a:pt x="21" y="7"/>
                    <a:pt x="21" y="7"/>
                    <a:pt x="21" y="7"/>
                  </a:cubicBezTo>
                  <a:moveTo>
                    <a:pt x="36" y="4"/>
                  </a:moveTo>
                  <a:cubicBezTo>
                    <a:pt x="36" y="4"/>
                    <a:pt x="36" y="5"/>
                    <a:pt x="35" y="5"/>
                  </a:cubicBezTo>
                  <a:cubicBezTo>
                    <a:pt x="36" y="4"/>
                    <a:pt x="37" y="4"/>
                    <a:pt x="36" y="5"/>
                  </a:cubicBezTo>
                  <a:cubicBezTo>
                    <a:pt x="35" y="5"/>
                    <a:pt x="36" y="4"/>
                    <a:pt x="35" y="5"/>
                  </a:cubicBezTo>
                  <a:cubicBezTo>
                    <a:pt x="35" y="5"/>
                    <a:pt x="35" y="5"/>
                    <a:pt x="35" y="5"/>
                  </a:cubicBezTo>
                  <a:cubicBezTo>
                    <a:pt x="36" y="5"/>
                    <a:pt x="35" y="5"/>
                    <a:pt x="36" y="4"/>
                  </a:cubicBezTo>
                  <a:moveTo>
                    <a:pt x="21" y="7"/>
                  </a:moveTo>
                  <a:cubicBezTo>
                    <a:pt x="21" y="7"/>
                    <a:pt x="21" y="7"/>
                    <a:pt x="22" y="7"/>
                  </a:cubicBezTo>
                  <a:cubicBezTo>
                    <a:pt x="21" y="7"/>
                    <a:pt x="21" y="7"/>
                    <a:pt x="20" y="7"/>
                  </a:cubicBezTo>
                  <a:cubicBezTo>
                    <a:pt x="20" y="7"/>
                    <a:pt x="21" y="7"/>
                    <a:pt x="21" y="7"/>
                  </a:cubicBezTo>
                  <a:moveTo>
                    <a:pt x="37" y="4"/>
                  </a:moveTo>
                  <a:cubicBezTo>
                    <a:pt x="37" y="4"/>
                    <a:pt x="37" y="4"/>
                    <a:pt x="37" y="4"/>
                  </a:cubicBezTo>
                  <a:cubicBezTo>
                    <a:pt x="36" y="4"/>
                    <a:pt x="35" y="5"/>
                    <a:pt x="35" y="5"/>
                  </a:cubicBezTo>
                  <a:cubicBezTo>
                    <a:pt x="35" y="5"/>
                    <a:pt x="36" y="4"/>
                    <a:pt x="36" y="4"/>
                  </a:cubicBezTo>
                  <a:cubicBezTo>
                    <a:pt x="36" y="4"/>
                    <a:pt x="36" y="4"/>
                    <a:pt x="37" y="4"/>
                  </a:cubicBezTo>
                  <a:moveTo>
                    <a:pt x="35" y="5"/>
                  </a:moveTo>
                  <a:cubicBezTo>
                    <a:pt x="35" y="5"/>
                    <a:pt x="34" y="5"/>
                    <a:pt x="33" y="5"/>
                  </a:cubicBezTo>
                  <a:cubicBezTo>
                    <a:pt x="33" y="5"/>
                    <a:pt x="34" y="5"/>
                    <a:pt x="35" y="5"/>
                  </a:cubicBezTo>
                  <a:moveTo>
                    <a:pt x="34" y="5"/>
                  </a:moveTo>
                  <a:cubicBezTo>
                    <a:pt x="34" y="5"/>
                    <a:pt x="34" y="5"/>
                    <a:pt x="35" y="5"/>
                  </a:cubicBezTo>
                  <a:cubicBezTo>
                    <a:pt x="35" y="5"/>
                    <a:pt x="35" y="5"/>
                    <a:pt x="35" y="5"/>
                  </a:cubicBezTo>
                  <a:cubicBezTo>
                    <a:pt x="35" y="5"/>
                    <a:pt x="35" y="5"/>
                    <a:pt x="36" y="5"/>
                  </a:cubicBezTo>
                  <a:cubicBezTo>
                    <a:pt x="35" y="5"/>
                    <a:pt x="35" y="5"/>
                    <a:pt x="35" y="5"/>
                  </a:cubicBezTo>
                  <a:cubicBezTo>
                    <a:pt x="34" y="5"/>
                    <a:pt x="34" y="5"/>
                    <a:pt x="33" y="5"/>
                  </a:cubicBezTo>
                  <a:cubicBezTo>
                    <a:pt x="34" y="5"/>
                    <a:pt x="34" y="5"/>
                    <a:pt x="34" y="5"/>
                  </a:cubicBezTo>
                  <a:moveTo>
                    <a:pt x="36" y="4"/>
                  </a:moveTo>
                  <a:cubicBezTo>
                    <a:pt x="36" y="4"/>
                    <a:pt x="36" y="4"/>
                    <a:pt x="36" y="4"/>
                  </a:cubicBezTo>
                  <a:cubicBezTo>
                    <a:pt x="36" y="5"/>
                    <a:pt x="36" y="5"/>
                    <a:pt x="35" y="5"/>
                  </a:cubicBezTo>
                  <a:cubicBezTo>
                    <a:pt x="35" y="5"/>
                    <a:pt x="36" y="5"/>
                    <a:pt x="36" y="4"/>
                  </a:cubicBezTo>
                  <a:moveTo>
                    <a:pt x="36" y="4"/>
                  </a:moveTo>
                  <a:cubicBezTo>
                    <a:pt x="36" y="4"/>
                    <a:pt x="36" y="4"/>
                    <a:pt x="37" y="4"/>
                  </a:cubicBezTo>
                  <a:cubicBezTo>
                    <a:pt x="36" y="4"/>
                    <a:pt x="36" y="4"/>
                    <a:pt x="36" y="4"/>
                  </a:cubicBezTo>
                  <a:cubicBezTo>
                    <a:pt x="36" y="4"/>
                    <a:pt x="36" y="4"/>
                    <a:pt x="36" y="4"/>
                  </a:cubicBezTo>
                  <a:cubicBezTo>
                    <a:pt x="35" y="5"/>
                    <a:pt x="35" y="5"/>
                    <a:pt x="35" y="5"/>
                  </a:cubicBezTo>
                  <a:cubicBezTo>
                    <a:pt x="35" y="5"/>
                    <a:pt x="36" y="4"/>
                    <a:pt x="36" y="4"/>
                  </a:cubicBezTo>
                  <a:cubicBezTo>
                    <a:pt x="35" y="5"/>
                    <a:pt x="36" y="4"/>
                    <a:pt x="35" y="5"/>
                  </a:cubicBezTo>
                  <a:cubicBezTo>
                    <a:pt x="36" y="4"/>
                    <a:pt x="36" y="5"/>
                    <a:pt x="36" y="4"/>
                  </a:cubicBezTo>
                  <a:moveTo>
                    <a:pt x="50" y="2"/>
                  </a:moveTo>
                  <a:cubicBezTo>
                    <a:pt x="48" y="3"/>
                    <a:pt x="62" y="0"/>
                    <a:pt x="16" y="8"/>
                  </a:cubicBezTo>
                  <a:cubicBezTo>
                    <a:pt x="16" y="8"/>
                    <a:pt x="16" y="8"/>
                    <a:pt x="15" y="8"/>
                  </a:cubicBezTo>
                  <a:cubicBezTo>
                    <a:pt x="28" y="6"/>
                    <a:pt x="0" y="10"/>
                    <a:pt x="50" y="2"/>
                  </a:cubicBezTo>
                  <a:moveTo>
                    <a:pt x="49" y="2"/>
                  </a:moveTo>
                  <a:cubicBezTo>
                    <a:pt x="49" y="2"/>
                    <a:pt x="49" y="2"/>
                    <a:pt x="49" y="2"/>
                  </a:cubicBezTo>
                  <a:cubicBezTo>
                    <a:pt x="49" y="2"/>
                    <a:pt x="50" y="2"/>
                    <a:pt x="50" y="2"/>
                  </a:cubicBezTo>
                  <a:cubicBezTo>
                    <a:pt x="49" y="2"/>
                    <a:pt x="50" y="2"/>
                    <a:pt x="49" y="2"/>
                  </a:cubicBezTo>
                  <a:moveTo>
                    <a:pt x="50" y="2"/>
                  </a:moveTo>
                  <a:cubicBezTo>
                    <a:pt x="50" y="2"/>
                    <a:pt x="50" y="2"/>
                    <a:pt x="50" y="2"/>
                  </a:cubicBezTo>
                  <a:cubicBezTo>
                    <a:pt x="50" y="2"/>
                    <a:pt x="51" y="2"/>
                    <a:pt x="50" y="2"/>
                  </a:cubicBezTo>
                  <a:moveTo>
                    <a:pt x="39" y="4"/>
                  </a:moveTo>
                  <a:cubicBezTo>
                    <a:pt x="40" y="4"/>
                    <a:pt x="40" y="4"/>
                    <a:pt x="40" y="4"/>
                  </a:cubicBezTo>
                  <a:cubicBezTo>
                    <a:pt x="40" y="4"/>
                    <a:pt x="40" y="4"/>
                    <a:pt x="39" y="4"/>
                  </a:cubicBezTo>
                  <a:moveTo>
                    <a:pt x="50" y="2"/>
                  </a:moveTo>
                  <a:cubicBezTo>
                    <a:pt x="50" y="2"/>
                    <a:pt x="50" y="2"/>
                    <a:pt x="50" y="2"/>
                  </a:cubicBezTo>
                  <a:cubicBezTo>
                    <a:pt x="50" y="2"/>
                    <a:pt x="50" y="2"/>
                    <a:pt x="50" y="2"/>
                  </a:cubicBezTo>
                  <a:moveTo>
                    <a:pt x="41" y="4"/>
                  </a:moveTo>
                  <a:cubicBezTo>
                    <a:pt x="41" y="4"/>
                    <a:pt x="41" y="4"/>
                    <a:pt x="42" y="4"/>
                  </a:cubicBezTo>
                  <a:cubicBezTo>
                    <a:pt x="42" y="3"/>
                    <a:pt x="43" y="3"/>
                    <a:pt x="43" y="3"/>
                  </a:cubicBezTo>
                  <a:cubicBezTo>
                    <a:pt x="41" y="4"/>
                    <a:pt x="42" y="4"/>
                    <a:pt x="41" y="4"/>
                  </a:cubicBezTo>
                  <a:moveTo>
                    <a:pt x="42" y="3"/>
                  </a:moveTo>
                  <a:cubicBezTo>
                    <a:pt x="42" y="3"/>
                    <a:pt x="42" y="3"/>
                    <a:pt x="42" y="4"/>
                  </a:cubicBezTo>
                  <a:cubicBezTo>
                    <a:pt x="42" y="3"/>
                    <a:pt x="42" y="3"/>
                    <a:pt x="42" y="3"/>
                  </a:cubicBezTo>
                  <a:cubicBezTo>
                    <a:pt x="42" y="3"/>
                    <a:pt x="42" y="3"/>
                    <a:pt x="42" y="3"/>
                  </a:cubicBezTo>
                  <a:moveTo>
                    <a:pt x="47" y="3"/>
                  </a:moveTo>
                  <a:cubicBezTo>
                    <a:pt x="47" y="3"/>
                    <a:pt x="47" y="3"/>
                    <a:pt x="47" y="3"/>
                  </a:cubicBezTo>
                  <a:cubicBezTo>
                    <a:pt x="47" y="3"/>
                    <a:pt x="47" y="3"/>
                    <a:pt x="47" y="3"/>
                  </a:cubicBezTo>
                  <a:moveTo>
                    <a:pt x="47" y="3"/>
                  </a:moveTo>
                  <a:cubicBezTo>
                    <a:pt x="47" y="3"/>
                    <a:pt x="47" y="3"/>
                    <a:pt x="47" y="3"/>
                  </a:cubicBezTo>
                  <a:cubicBezTo>
                    <a:pt x="48" y="2"/>
                    <a:pt x="49" y="2"/>
                    <a:pt x="49" y="2"/>
                  </a:cubicBezTo>
                  <a:cubicBezTo>
                    <a:pt x="49" y="2"/>
                    <a:pt x="49" y="2"/>
                    <a:pt x="48" y="2"/>
                  </a:cubicBezTo>
                  <a:cubicBezTo>
                    <a:pt x="47" y="3"/>
                    <a:pt x="47" y="3"/>
                    <a:pt x="47" y="3"/>
                  </a:cubicBezTo>
                  <a:moveTo>
                    <a:pt x="48" y="2"/>
                  </a:moveTo>
                  <a:cubicBezTo>
                    <a:pt x="48" y="3"/>
                    <a:pt x="47" y="3"/>
                    <a:pt x="47" y="3"/>
                  </a:cubicBezTo>
                  <a:cubicBezTo>
                    <a:pt x="47" y="3"/>
                    <a:pt x="48" y="2"/>
                    <a:pt x="48" y="2"/>
                  </a:cubicBezTo>
                  <a:moveTo>
                    <a:pt x="42" y="3"/>
                  </a:moveTo>
                  <a:cubicBezTo>
                    <a:pt x="43" y="3"/>
                    <a:pt x="42" y="3"/>
                    <a:pt x="44" y="3"/>
                  </a:cubicBezTo>
                  <a:cubicBezTo>
                    <a:pt x="43" y="3"/>
                    <a:pt x="43" y="3"/>
                    <a:pt x="43" y="3"/>
                  </a:cubicBezTo>
                  <a:cubicBezTo>
                    <a:pt x="43" y="3"/>
                    <a:pt x="44" y="3"/>
                    <a:pt x="42" y="3"/>
                  </a:cubicBezTo>
                  <a:moveTo>
                    <a:pt x="45" y="3"/>
                  </a:moveTo>
                  <a:cubicBezTo>
                    <a:pt x="45" y="3"/>
                    <a:pt x="45" y="3"/>
                    <a:pt x="44" y="3"/>
                  </a:cubicBezTo>
                  <a:cubicBezTo>
                    <a:pt x="44" y="3"/>
                    <a:pt x="44" y="3"/>
                    <a:pt x="43" y="3"/>
                  </a:cubicBezTo>
                  <a:lnTo>
                    <a:pt x="45" y="3"/>
                  </a:lnTo>
                  <a:close/>
                  <a:moveTo>
                    <a:pt x="47" y="3"/>
                  </a:moveTo>
                  <a:cubicBezTo>
                    <a:pt x="47" y="3"/>
                    <a:pt x="47" y="3"/>
                    <a:pt x="47" y="3"/>
                  </a:cubicBezTo>
                  <a:cubicBezTo>
                    <a:pt x="48" y="3"/>
                    <a:pt x="48" y="3"/>
                    <a:pt x="48" y="2"/>
                  </a:cubicBezTo>
                  <a:cubicBezTo>
                    <a:pt x="48" y="3"/>
                    <a:pt x="47" y="3"/>
                    <a:pt x="47" y="3"/>
                  </a:cubicBezTo>
                  <a:moveTo>
                    <a:pt x="48" y="3"/>
                  </a:moveTo>
                  <a:cubicBezTo>
                    <a:pt x="48" y="3"/>
                    <a:pt x="48" y="3"/>
                    <a:pt x="48" y="2"/>
                  </a:cubicBezTo>
                  <a:cubicBezTo>
                    <a:pt x="48" y="2"/>
                    <a:pt x="49" y="2"/>
                    <a:pt x="48" y="3"/>
                  </a:cubicBezTo>
                  <a:moveTo>
                    <a:pt x="47" y="3"/>
                  </a:moveTo>
                  <a:cubicBezTo>
                    <a:pt x="46" y="3"/>
                    <a:pt x="47" y="3"/>
                    <a:pt x="47" y="3"/>
                  </a:cubicBezTo>
                  <a:cubicBezTo>
                    <a:pt x="47" y="3"/>
                    <a:pt x="47" y="3"/>
                    <a:pt x="48" y="3"/>
                  </a:cubicBezTo>
                  <a:cubicBezTo>
                    <a:pt x="48" y="3"/>
                    <a:pt x="47" y="3"/>
                    <a:pt x="47" y="3"/>
                  </a:cubicBezTo>
                  <a:moveTo>
                    <a:pt x="36" y="4"/>
                  </a:moveTo>
                  <a:cubicBezTo>
                    <a:pt x="35" y="5"/>
                    <a:pt x="35" y="5"/>
                    <a:pt x="35" y="5"/>
                  </a:cubicBezTo>
                  <a:cubicBezTo>
                    <a:pt x="35" y="5"/>
                    <a:pt x="35" y="5"/>
                    <a:pt x="35" y="5"/>
                  </a:cubicBezTo>
                  <a:cubicBezTo>
                    <a:pt x="35" y="5"/>
                    <a:pt x="35" y="5"/>
                    <a:pt x="36" y="5"/>
                  </a:cubicBezTo>
                  <a:cubicBezTo>
                    <a:pt x="36" y="4"/>
                    <a:pt x="36" y="4"/>
                    <a:pt x="36" y="4"/>
                  </a:cubicBezTo>
                  <a:moveTo>
                    <a:pt x="27" y="6"/>
                  </a:moveTo>
                  <a:cubicBezTo>
                    <a:pt x="28" y="6"/>
                    <a:pt x="28" y="6"/>
                    <a:pt x="28" y="6"/>
                  </a:cubicBezTo>
                  <a:cubicBezTo>
                    <a:pt x="27" y="6"/>
                    <a:pt x="27" y="6"/>
                    <a:pt x="27" y="6"/>
                  </a:cubicBezTo>
                  <a:moveTo>
                    <a:pt x="37" y="4"/>
                  </a:moveTo>
                  <a:cubicBezTo>
                    <a:pt x="38" y="4"/>
                    <a:pt x="38" y="4"/>
                    <a:pt x="37" y="4"/>
                  </a:cubicBezTo>
                  <a:cubicBezTo>
                    <a:pt x="37" y="4"/>
                    <a:pt x="37" y="4"/>
                    <a:pt x="37" y="4"/>
                  </a:cubicBezTo>
                  <a:cubicBezTo>
                    <a:pt x="37" y="4"/>
                    <a:pt x="37" y="4"/>
                    <a:pt x="37" y="4"/>
                  </a:cubicBezTo>
                  <a:moveTo>
                    <a:pt x="30" y="5"/>
                  </a:moveTo>
                  <a:cubicBezTo>
                    <a:pt x="29" y="6"/>
                    <a:pt x="29" y="6"/>
                    <a:pt x="29" y="6"/>
                  </a:cubicBezTo>
                  <a:cubicBezTo>
                    <a:pt x="30" y="5"/>
                    <a:pt x="30" y="5"/>
                    <a:pt x="30" y="5"/>
                  </a:cubicBezTo>
                  <a:moveTo>
                    <a:pt x="44" y="3"/>
                  </a:moveTo>
                  <a:cubicBezTo>
                    <a:pt x="46" y="3"/>
                    <a:pt x="45" y="3"/>
                    <a:pt x="44" y="3"/>
                  </a:cubicBezTo>
                  <a:cubicBezTo>
                    <a:pt x="44" y="3"/>
                    <a:pt x="45" y="3"/>
                    <a:pt x="44" y="3"/>
                  </a:cubicBezTo>
                  <a:cubicBezTo>
                    <a:pt x="44" y="3"/>
                    <a:pt x="44" y="3"/>
                    <a:pt x="44" y="3"/>
                  </a:cubicBezTo>
                  <a:moveTo>
                    <a:pt x="35" y="5"/>
                  </a:moveTo>
                  <a:cubicBezTo>
                    <a:pt x="35" y="5"/>
                    <a:pt x="35" y="5"/>
                    <a:pt x="35" y="5"/>
                  </a:cubicBezTo>
                  <a:cubicBezTo>
                    <a:pt x="34" y="5"/>
                    <a:pt x="33" y="5"/>
                    <a:pt x="32" y="5"/>
                  </a:cubicBezTo>
                  <a:cubicBezTo>
                    <a:pt x="33" y="5"/>
                    <a:pt x="33" y="5"/>
                    <a:pt x="35" y="5"/>
                  </a:cubicBezTo>
                  <a:moveTo>
                    <a:pt x="45" y="3"/>
                  </a:moveTo>
                  <a:cubicBezTo>
                    <a:pt x="46" y="3"/>
                    <a:pt x="45" y="3"/>
                    <a:pt x="45" y="3"/>
                  </a:cubicBezTo>
                  <a:cubicBezTo>
                    <a:pt x="44" y="3"/>
                    <a:pt x="45" y="3"/>
                    <a:pt x="45" y="3"/>
                  </a:cubicBezTo>
                  <a:moveTo>
                    <a:pt x="43" y="3"/>
                  </a:moveTo>
                  <a:cubicBezTo>
                    <a:pt x="43" y="3"/>
                    <a:pt x="43" y="3"/>
                    <a:pt x="43" y="3"/>
                  </a:cubicBezTo>
                  <a:cubicBezTo>
                    <a:pt x="45" y="3"/>
                    <a:pt x="43" y="3"/>
                    <a:pt x="43" y="3"/>
                  </a:cubicBezTo>
                  <a:cubicBezTo>
                    <a:pt x="43" y="3"/>
                    <a:pt x="43" y="3"/>
                    <a:pt x="43" y="3"/>
                  </a:cubicBezTo>
                  <a:moveTo>
                    <a:pt x="36" y="4"/>
                  </a:moveTo>
                  <a:cubicBezTo>
                    <a:pt x="36" y="4"/>
                    <a:pt x="36" y="4"/>
                    <a:pt x="36" y="4"/>
                  </a:cubicBezTo>
                  <a:close/>
                  <a:moveTo>
                    <a:pt x="35" y="5"/>
                  </a:moveTo>
                  <a:cubicBezTo>
                    <a:pt x="36" y="4"/>
                    <a:pt x="36" y="4"/>
                    <a:pt x="36" y="4"/>
                  </a:cubicBezTo>
                  <a:cubicBezTo>
                    <a:pt x="35" y="5"/>
                    <a:pt x="35" y="5"/>
                    <a:pt x="35" y="5"/>
                  </a:cubicBezTo>
                  <a:moveTo>
                    <a:pt x="36" y="4"/>
                  </a:moveTo>
                  <a:cubicBezTo>
                    <a:pt x="36" y="4"/>
                    <a:pt x="36" y="4"/>
                    <a:pt x="36" y="5"/>
                  </a:cubicBezTo>
                  <a:cubicBezTo>
                    <a:pt x="35" y="5"/>
                    <a:pt x="35" y="5"/>
                    <a:pt x="35" y="5"/>
                  </a:cubicBezTo>
                  <a:cubicBezTo>
                    <a:pt x="35" y="5"/>
                    <a:pt x="36" y="4"/>
                    <a:pt x="36" y="4"/>
                  </a:cubicBezTo>
                  <a:moveTo>
                    <a:pt x="29" y="6"/>
                  </a:moveTo>
                  <a:cubicBezTo>
                    <a:pt x="29" y="6"/>
                    <a:pt x="29" y="6"/>
                    <a:pt x="29" y="6"/>
                  </a:cubicBezTo>
                  <a:cubicBezTo>
                    <a:pt x="29" y="6"/>
                    <a:pt x="29" y="6"/>
                    <a:pt x="29" y="6"/>
                  </a:cubicBezTo>
                  <a:cubicBezTo>
                    <a:pt x="29" y="6"/>
                    <a:pt x="28" y="6"/>
                    <a:pt x="28" y="6"/>
                  </a:cubicBezTo>
                  <a:cubicBezTo>
                    <a:pt x="28" y="6"/>
                    <a:pt x="28" y="6"/>
                    <a:pt x="28" y="6"/>
                  </a:cubicBezTo>
                  <a:cubicBezTo>
                    <a:pt x="28" y="6"/>
                    <a:pt x="28" y="6"/>
                    <a:pt x="29" y="6"/>
                  </a:cubicBezTo>
                  <a:moveTo>
                    <a:pt x="44" y="3"/>
                  </a:moveTo>
                  <a:cubicBezTo>
                    <a:pt x="44" y="3"/>
                    <a:pt x="44" y="3"/>
                    <a:pt x="44" y="3"/>
                  </a:cubicBezTo>
                  <a:cubicBezTo>
                    <a:pt x="43" y="3"/>
                    <a:pt x="43" y="3"/>
                    <a:pt x="43" y="3"/>
                  </a:cubicBezTo>
                  <a:cubicBezTo>
                    <a:pt x="43" y="3"/>
                    <a:pt x="43" y="3"/>
                    <a:pt x="44" y="3"/>
                  </a:cubicBezTo>
                  <a:moveTo>
                    <a:pt x="15" y="8"/>
                  </a:moveTo>
                  <a:cubicBezTo>
                    <a:pt x="15" y="8"/>
                    <a:pt x="15" y="8"/>
                    <a:pt x="15" y="8"/>
                  </a:cubicBezTo>
                  <a:cubicBezTo>
                    <a:pt x="15" y="8"/>
                    <a:pt x="15" y="8"/>
                    <a:pt x="15" y="8"/>
                  </a:cubicBezTo>
                  <a:moveTo>
                    <a:pt x="14" y="8"/>
                  </a:moveTo>
                  <a:cubicBezTo>
                    <a:pt x="14" y="8"/>
                    <a:pt x="13" y="8"/>
                    <a:pt x="13" y="8"/>
                  </a:cubicBezTo>
                  <a:cubicBezTo>
                    <a:pt x="13" y="8"/>
                    <a:pt x="14" y="8"/>
                    <a:pt x="14" y="8"/>
                  </a:cubicBezTo>
                  <a:cubicBezTo>
                    <a:pt x="14" y="8"/>
                    <a:pt x="14" y="8"/>
                    <a:pt x="14" y="8"/>
                  </a:cubicBezTo>
                  <a:moveTo>
                    <a:pt x="15" y="8"/>
                  </a:moveTo>
                  <a:cubicBezTo>
                    <a:pt x="15" y="8"/>
                    <a:pt x="15" y="8"/>
                    <a:pt x="15" y="8"/>
                  </a:cubicBezTo>
                  <a:cubicBezTo>
                    <a:pt x="15" y="8"/>
                    <a:pt x="15" y="8"/>
                    <a:pt x="16" y="8"/>
                  </a:cubicBezTo>
                  <a:cubicBezTo>
                    <a:pt x="15" y="8"/>
                    <a:pt x="17" y="8"/>
                    <a:pt x="15" y="8"/>
                  </a:cubicBezTo>
                  <a:moveTo>
                    <a:pt x="16" y="8"/>
                  </a:moveTo>
                  <a:cubicBezTo>
                    <a:pt x="15" y="8"/>
                    <a:pt x="16" y="8"/>
                    <a:pt x="16" y="8"/>
                  </a:cubicBezTo>
                  <a:cubicBezTo>
                    <a:pt x="16" y="8"/>
                    <a:pt x="16" y="8"/>
                    <a:pt x="16" y="8"/>
                  </a:cubicBezTo>
                  <a:cubicBezTo>
                    <a:pt x="17" y="7"/>
                    <a:pt x="16" y="8"/>
                    <a:pt x="16" y="8"/>
                  </a:cubicBezTo>
                  <a:moveTo>
                    <a:pt x="18" y="7"/>
                  </a:moveTo>
                  <a:cubicBezTo>
                    <a:pt x="18" y="7"/>
                    <a:pt x="18" y="7"/>
                    <a:pt x="19" y="7"/>
                  </a:cubicBezTo>
                  <a:cubicBezTo>
                    <a:pt x="19" y="7"/>
                    <a:pt x="19" y="7"/>
                    <a:pt x="18" y="7"/>
                  </a:cubicBezTo>
                  <a:moveTo>
                    <a:pt x="17" y="7"/>
                  </a:moveTo>
                  <a:cubicBezTo>
                    <a:pt x="17" y="8"/>
                    <a:pt x="18" y="7"/>
                    <a:pt x="17" y="8"/>
                  </a:cubicBezTo>
                  <a:cubicBezTo>
                    <a:pt x="18" y="7"/>
                    <a:pt x="17" y="8"/>
                    <a:pt x="18" y="7"/>
                  </a:cubicBezTo>
                  <a:cubicBezTo>
                    <a:pt x="18" y="7"/>
                    <a:pt x="17" y="7"/>
                    <a:pt x="17" y="7"/>
                  </a:cubicBezTo>
                  <a:moveTo>
                    <a:pt x="17" y="7"/>
                  </a:moveTo>
                  <a:cubicBezTo>
                    <a:pt x="17" y="7"/>
                    <a:pt x="18" y="7"/>
                    <a:pt x="18" y="7"/>
                  </a:cubicBezTo>
                  <a:cubicBezTo>
                    <a:pt x="18" y="7"/>
                    <a:pt x="18" y="7"/>
                    <a:pt x="17" y="7"/>
                  </a:cubicBezTo>
                  <a:moveTo>
                    <a:pt x="19" y="7"/>
                  </a:moveTo>
                  <a:cubicBezTo>
                    <a:pt x="19" y="7"/>
                    <a:pt x="19" y="7"/>
                    <a:pt x="20" y="7"/>
                  </a:cubicBezTo>
                  <a:cubicBezTo>
                    <a:pt x="19" y="7"/>
                    <a:pt x="20" y="7"/>
                    <a:pt x="19" y="7"/>
                  </a:cubicBezTo>
                  <a:moveTo>
                    <a:pt x="20" y="7"/>
                  </a:moveTo>
                  <a:cubicBezTo>
                    <a:pt x="19" y="7"/>
                    <a:pt x="19" y="7"/>
                    <a:pt x="18" y="7"/>
                  </a:cubicBezTo>
                  <a:cubicBezTo>
                    <a:pt x="18" y="7"/>
                    <a:pt x="19" y="7"/>
                    <a:pt x="19" y="7"/>
                  </a:cubicBezTo>
                  <a:cubicBezTo>
                    <a:pt x="20" y="7"/>
                    <a:pt x="20" y="7"/>
                    <a:pt x="20" y="7"/>
                  </a:cubicBezTo>
                  <a:moveTo>
                    <a:pt x="43" y="3"/>
                  </a:moveTo>
                  <a:cubicBezTo>
                    <a:pt x="44" y="3"/>
                    <a:pt x="44" y="3"/>
                    <a:pt x="44" y="3"/>
                  </a:cubicBezTo>
                  <a:cubicBezTo>
                    <a:pt x="44" y="3"/>
                    <a:pt x="44" y="3"/>
                    <a:pt x="43" y="3"/>
                  </a:cubicBezTo>
                  <a:cubicBezTo>
                    <a:pt x="43" y="3"/>
                    <a:pt x="45" y="3"/>
                    <a:pt x="43" y="3"/>
                  </a:cubicBezTo>
                  <a:cubicBezTo>
                    <a:pt x="44" y="3"/>
                    <a:pt x="43" y="3"/>
                    <a:pt x="43" y="3"/>
                  </a:cubicBezTo>
                  <a:cubicBezTo>
                    <a:pt x="43" y="3"/>
                    <a:pt x="43" y="3"/>
                    <a:pt x="43" y="3"/>
                  </a:cubicBezTo>
                  <a:moveTo>
                    <a:pt x="43" y="3"/>
                  </a:moveTo>
                  <a:cubicBezTo>
                    <a:pt x="43" y="3"/>
                    <a:pt x="43" y="3"/>
                    <a:pt x="43" y="3"/>
                  </a:cubicBezTo>
                  <a:cubicBezTo>
                    <a:pt x="43" y="3"/>
                    <a:pt x="43" y="3"/>
                    <a:pt x="43" y="3"/>
                  </a:cubicBezTo>
                  <a:moveTo>
                    <a:pt x="43" y="3"/>
                  </a:moveTo>
                  <a:cubicBezTo>
                    <a:pt x="43" y="3"/>
                    <a:pt x="43" y="3"/>
                    <a:pt x="43" y="3"/>
                  </a:cubicBezTo>
                  <a:cubicBezTo>
                    <a:pt x="43" y="3"/>
                    <a:pt x="43" y="3"/>
                    <a:pt x="43" y="3"/>
                  </a:cubicBezTo>
                  <a:moveTo>
                    <a:pt x="43" y="3"/>
                  </a:moveTo>
                  <a:cubicBezTo>
                    <a:pt x="44" y="3"/>
                    <a:pt x="44" y="3"/>
                    <a:pt x="43" y="3"/>
                  </a:cubicBezTo>
                  <a:cubicBezTo>
                    <a:pt x="43" y="3"/>
                    <a:pt x="43" y="3"/>
                    <a:pt x="43" y="3"/>
                  </a:cubicBezTo>
                  <a:moveTo>
                    <a:pt x="43" y="3"/>
                  </a:moveTo>
                  <a:cubicBezTo>
                    <a:pt x="43" y="3"/>
                    <a:pt x="43" y="3"/>
                    <a:pt x="43" y="3"/>
                  </a:cubicBezTo>
                  <a:cubicBezTo>
                    <a:pt x="42" y="3"/>
                    <a:pt x="43" y="3"/>
                    <a:pt x="43" y="3"/>
                  </a:cubicBezTo>
                  <a:moveTo>
                    <a:pt x="41" y="4"/>
                  </a:moveTo>
                  <a:cubicBezTo>
                    <a:pt x="42" y="3"/>
                    <a:pt x="42" y="3"/>
                    <a:pt x="42" y="3"/>
                  </a:cubicBezTo>
                  <a:cubicBezTo>
                    <a:pt x="42" y="3"/>
                    <a:pt x="42" y="3"/>
                    <a:pt x="42" y="3"/>
                  </a:cubicBezTo>
                  <a:cubicBezTo>
                    <a:pt x="41" y="4"/>
                    <a:pt x="42" y="4"/>
                    <a:pt x="42" y="4"/>
                  </a:cubicBezTo>
                  <a:cubicBezTo>
                    <a:pt x="42" y="4"/>
                    <a:pt x="41" y="4"/>
                    <a:pt x="41" y="4"/>
                  </a:cubicBezTo>
                  <a:moveTo>
                    <a:pt x="43" y="3"/>
                  </a:moveTo>
                  <a:cubicBezTo>
                    <a:pt x="44" y="3"/>
                    <a:pt x="44" y="3"/>
                    <a:pt x="43" y="3"/>
                  </a:cubicBezTo>
                  <a:cubicBezTo>
                    <a:pt x="43" y="3"/>
                    <a:pt x="43" y="3"/>
                    <a:pt x="43" y="3"/>
                  </a:cubicBezTo>
                  <a:moveTo>
                    <a:pt x="42" y="3"/>
                  </a:moveTo>
                  <a:cubicBezTo>
                    <a:pt x="43" y="3"/>
                    <a:pt x="43" y="3"/>
                    <a:pt x="43" y="3"/>
                  </a:cubicBezTo>
                  <a:cubicBezTo>
                    <a:pt x="42" y="3"/>
                    <a:pt x="43" y="3"/>
                    <a:pt x="42" y="3"/>
                  </a:cubicBezTo>
                  <a:moveTo>
                    <a:pt x="15" y="8"/>
                  </a:moveTo>
                  <a:cubicBezTo>
                    <a:pt x="15" y="8"/>
                    <a:pt x="15" y="8"/>
                    <a:pt x="15" y="8"/>
                  </a:cubicBezTo>
                  <a:cubicBezTo>
                    <a:pt x="16" y="8"/>
                    <a:pt x="15" y="8"/>
                    <a:pt x="15" y="8"/>
                  </a:cubicBezTo>
                  <a:moveTo>
                    <a:pt x="47" y="3"/>
                  </a:moveTo>
                  <a:cubicBezTo>
                    <a:pt x="48" y="3"/>
                    <a:pt x="48" y="3"/>
                    <a:pt x="48" y="2"/>
                  </a:cubicBezTo>
                  <a:cubicBezTo>
                    <a:pt x="49" y="2"/>
                    <a:pt x="49" y="2"/>
                    <a:pt x="49" y="2"/>
                  </a:cubicBezTo>
                  <a:cubicBezTo>
                    <a:pt x="49" y="2"/>
                    <a:pt x="49" y="2"/>
                    <a:pt x="49" y="2"/>
                  </a:cubicBezTo>
                  <a:cubicBezTo>
                    <a:pt x="48" y="2"/>
                    <a:pt x="48" y="3"/>
                    <a:pt x="47" y="3"/>
                  </a:cubicBezTo>
                  <a:moveTo>
                    <a:pt x="48" y="2"/>
                  </a:moveTo>
                  <a:cubicBezTo>
                    <a:pt x="48" y="2"/>
                    <a:pt x="48" y="2"/>
                    <a:pt x="48" y="2"/>
                  </a:cubicBezTo>
                  <a:cubicBezTo>
                    <a:pt x="48" y="2"/>
                    <a:pt x="48" y="2"/>
                    <a:pt x="48" y="2"/>
                  </a:cubicBezTo>
                  <a:moveTo>
                    <a:pt x="52" y="2"/>
                  </a:moveTo>
                  <a:cubicBezTo>
                    <a:pt x="52" y="2"/>
                    <a:pt x="52" y="2"/>
                    <a:pt x="51" y="2"/>
                  </a:cubicBezTo>
                  <a:cubicBezTo>
                    <a:pt x="51" y="2"/>
                    <a:pt x="50" y="2"/>
                    <a:pt x="52" y="2"/>
                  </a:cubicBezTo>
                  <a:moveTo>
                    <a:pt x="51" y="2"/>
                  </a:moveTo>
                  <a:cubicBezTo>
                    <a:pt x="51" y="2"/>
                    <a:pt x="51" y="2"/>
                    <a:pt x="50" y="2"/>
                  </a:cubicBezTo>
                  <a:cubicBezTo>
                    <a:pt x="50" y="2"/>
                    <a:pt x="50" y="2"/>
                    <a:pt x="50" y="2"/>
                  </a:cubicBezTo>
                  <a:cubicBezTo>
                    <a:pt x="50" y="2"/>
                    <a:pt x="51" y="2"/>
                    <a:pt x="51" y="2"/>
                  </a:cubicBezTo>
                  <a:moveTo>
                    <a:pt x="49" y="2"/>
                  </a:moveTo>
                  <a:cubicBezTo>
                    <a:pt x="50" y="2"/>
                    <a:pt x="49" y="2"/>
                    <a:pt x="49" y="2"/>
                  </a:cubicBezTo>
                  <a:cubicBezTo>
                    <a:pt x="50" y="2"/>
                    <a:pt x="50" y="2"/>
                    <a:pt x="50" y="2"/>
                  </a:cubicBezTo>
                  <a:cubicBezTo>
                    <a:pt x="50" y="2"/>
                    <a:pt x="50" y="2"/>
                    <a:pt x="50" y="2"/>
                  </a:cubicBezTo>
                  <a:cubicBezTo>
                    <a:pt x="50" y="2"/>
                    <a:pt x="50" y="2"/>
                    <a:pt x="51" y="2"/>
                  </a:cubicBezTo>
                  <a:cubicBezTo>
                    <a:pt x="50" y="2"/>
                    <a:pt x="50" y="2"/>
                    <a:pt x="50" y="2"/>
                  </a:cubicBezTo>
                  <a:cubicBezTo>
                    <a:pt x="49" y="2"/>
                    <a:pt x="49" y="2"/>
                    <a:pt x="49" y="2"/>
                  </a:cubicBezTo>
                  <a:cubicBezTo>
                    <a:pt x="49" y="2"/>
                    <a:pt x="49" y="2"/>
                    <a:pt x="49" y="2"/>
                  </a:cubicBezTo>
                  <a:cubicBezTo>
                    <a:pt x="49" y="2"/>
                    <a:pt x="48" y="2"/>
                    <a:pt x="48" y="2"/>
                  </a:cubicBezTo>
                  <a:cubicBezTo>
                    <a:pt x="48" y="2"/>
                    <a:pt x="48" y="2"/>
                    <a:pt x="49" y="2"/>
                  </a:cubicBezTo>
                  <a:cubicBezTo>
                    <a:pt x="49" y="2"/>
                    <a:pt x="49" y="2"/>
                    <a:pt x="49" y="2"/>
                  </a:cubicBezTo>
                  <a:moveTo>
                    <a:pt x="49" y="2"/>
                  </a:moveTo>
                  <a:cubicBezTo>
                    <a:pt x="49" y="2"/>
                    <a:pt x="50" y="2"/>
                    <a:pt x="50" y="2"/>
                  </a:cubicBezTo>
                  <a:cubicBezTo>
                    <a:pt x="49" y="2"/>
                    <a:pt x="49" y="2"/>
                    <a:pt x="49" y="2"/>
                  </a:cubicBezTo>
                  <a:cubicBezTo>
                    <a:pt x="48" y="3"/>
                    <a:pt x="48" y="3"/>
                    <a:pt x="49" y="2"/>
                  </a:cubicBezTo>
                  <a:cubicBezTo>
                    <a:pt x="48" y="2"/>
                    <a:pt x="48" y="3"/>
                    <a:pt x="47" y="3"/>
                  </a:cubicBezTo>
                  <a:cubicBezTo>
                    <a:pt x="48" y="3"/>
                    <a:pt x="48" y="3"/>
                    <a:pt x="46" y="3"/>
                  </a:cubicBezTo>
                  <a:cubicBezTo>
                    <a:pt x="46" y="3"/>
                    <a:pt x="47" y="3"/>
                    <a:pt x="47" y="3"/>
                  </a:cubicBezTo>
                  <a:cubicBezTo>
                    <a:pt x="47" y="3"/>
                    <a:pt x="46" y="3"/>
                    <a:pt x="46" y="3"/>
                  </a:cubicBezTo>
                  <a:cubicBezTo>
                    <a:pt x="45" y="3"/>
                    <a:pt x="46" y="3"/>
                    <a:pt x="46" y="3"/>
                  </a:cubicBezTo>
                  <a:cubicBezTo>
                    <a:pt x="47" y="3"/>
                    <a:pt x="47" y="3"/>
                    <a:pt x="47" y="3"/>
                  </a:cubicBezTo>
                  <a:cubicBezTo>
                    <a:pt x="47" y="3"/>
                    <a:pt x="47" y="3"/>
                    <a:pt x="47" y="3"/>
                  </a:cubicBezTo>
                  <a:cubicBezTo>
                    <a:pt x="48" y="2"/>
                    <a:pt x="48" y="2"/>
                    <a:pt x="48" y="2"/>
                  </a:cubicBezTo>
                  <a:cubicBezTo>
                    <a:pt x="47" y="3"/>
                    <a:pt x="47" y="3"/>
                    <a:pt x="46" y="3"/>
                  </a:cubicBezTo>
                  <a:cubicBezTo>
                    <a:pt x="46" y="3"/>
                    <a:pt x="46" y="3"/>
                    <a:pt x="46" y="3"/>
                  </a:cubicBezTo>
                  <a:cubicBezTo>
                    <a:pt x="47" y="3"/>
                    <a:pt x="47" y="3"/>
                    <a:pt x="47" y="3"/>
                  </a:cubicBezTo>
                  <a:cubicBezTo>
                    <a:pt x="47" y="3"/>
                    <a:pt x="48" y="3"/>
                    <a:pt x="48" y="3"/>
                  </a:cubicBezTo>
                  <a:cubicBezTo>
                    <a:pt x="48" y="3"/>
                    <a:pt x="48" y="3"/>
                    <a:pt x="49" y="2"/>
                  </a:cubicBezTo>
                  <a:cubicBezTo>
                    <a:pt x="49" y="2"/>
                    <a:pt x="49" y="2"/>
                    <a:pt x="49" y="2"/>
                  </a:cubicBezTo>
                  <a:moveTo>
                    <a:pt x="54" y="2"/>
                  </a:moveTo>
                  <a:cubicBezTo>
                    <a:pt x="54" y="2"/>
                    <a:pt x="55" y="1"/>
                    <a:pt x="55" y="1"/>
                  </a:cubicBezTo>
                  <a:cubicBezTo>
                    <a:pt x="55" y="1"/>
                    <a:pt x="55" y="1"/>
                    <a:pt x="55" y="1"/>
                  </a:cubicBezTo>
                  <a:cubicBezTo>
                    <a:pt x="56" y="1"/>
                    <a:pt x="56" y="1"/>
                    <a:pt x="57" y="1"/>
                  </a:cubicBezTo>
                  <a:cubicBezTo>
                    <a:pt x="56" y="1"/>
                    <a:pt x="56" y="1"/>
                    <a:pt x="56" y="1"/>
                  </a:cubicBezTo>
                  <a:cubicBezTo>
                    <a:pt x="54" y="1"/>
                    <a:pt x="55" y="1"/>
                    <a:pt x="53" y="2"/>
                  </a:cubicBezTo>
                  <a:cubicBezTo>
                    <a:pt x="53" y="2"/>
                    <a:pt x="54" y="2"/>
                    <a:pt x="53" y="2"/>
                  </a:cubicBezTo>
                  <a:cubicBezTo>
                    <a:pt x="52" y="2"/>
                    <a:pt x="52" y="2"/>
                    <a:pt x="52" y="2"/>
                  </a:cubicBezTo>
                  <a:cubicBezTo>
                    <a:pt x="52" y="2"/>
                    <a:pt x="52" y="2"/>
                    <a:pt x="51" y="2"/>
                  </a:cubicBezTo>
                  <a:cubicBezTo>
                    <a:pt x="52" y="2"/>
                    <a:pt x="51" y="2"/>
                    <a:pt x="51" y="2"/>
                  </a:cubicBezTo>
                  <a:cubicBezTo>
                    <a:pt x="52" y="2"/>
                    <a:pt x="52" y="2"/>
                    <a:pt x="52" y="2"/>
                  </a:cubicBezTo>
                  <a:cubicBezTo>
                    <a:pt x="52" y="2"/>
                    <a:pt x="53" y="2"/>
                    <a:pt x="54" y="2"/>
                  </a:cubicBezTo>
                  <a:cubicBezTo>
                    <a:pt x="53" y="2"/>
                    <a:pt x="53" y="2"/>
                    <a:pt x="53" y="2"/>
                  </a:cubicBezTo>
                  <a:cubicBezTo>
                    <a:pt x="53" y="2"/>
                    <a:pt x="54" y="2"/>
                    <a:pt x="53" y="2"/>
                  </a:cubicBezTo>
                  <a:cubicBezTo>
                    <a:pt x="54" y="2"/>
                    <a:pt x="54" y="2"/>
                    <a:pt x="54" y="2"/>
                  </a:cubicBezTo>
                  <a:moveTo>
                    <a:pt x="54" y="1"/>
                  </a:moveTo>
                  <a:cubicBezTo>
                    <a:pt x="54" y="2"/>
                    <a:pt x="54" y="2"/>
                    <a:pt x="54" y="2"/>
                  </a:cubicBezTo>
                  <a:cubicBezTo>
                    <a:pt x="55" y="1"/>
                    <a:pt x="55" y="1"/>
                    <a:pt x="55" y="1"/>
                  </a:cubicBezTo>
                  <a:cubicBezTo>
                    <a:pt x="55" y="1"/>
                    <a:pt x="54" y="1"/>
                    <a:pt x="54" y="1"/>
                  </a:cubicBezTo>
                  <a:moveTo>
                    <a:pt x="50" y="2"/>
                  </a:moveTo>
                  <a:cubicBezTo>
                    <a:pt x="50" y="2"/>
                    <a:pt x="50" y="2"/>
                    <a:pt x="49" y="2"/>
                  </a:cubicBezTo>
                  <a:cubicBezTo>
                    <a:pt x="49" y="2"/>
                    <a:pt x="49" y="2"/>
                    <a:pt x="49" y="2"/>
                  </a:cubicBezTo>
                  <a:cubicBezTo>
                    <a:pt x="49" y="2"/>
                    <a:pt x="49" y="2"/>
                    <a:pt x="49" y="2"/>
                  </a:cubicBezTo>
                  <a:cubicBezTo>
                    <a:pt x="50" y="2"/>
                    <a:pt x="50" y="2"/>
                    <a:pt x="50" y="2"/>
                  </a:cubicBezTo>
                  <a:cubicBezTo>
                    <a:pt x="51" y="2"/>
                    <a:pt x="51" y="2"/>
                    <a:pt x="51" y="2"/>
                  </a:cubicBezTo>
                  <a:cubicBezTo>
                    <a:pt x="51" y="2"/>
                    <a:pt x="51" y="2"/>
                    <a:pt x="50" y="2"/>
                  </a:cubicBezTo>
                  <a:cubicBezTo>
                    <a:pt x="50" y="2"/>
                    <a:pt x="50" y="2"/>
                    <a:pt x="50" y="2"/>
                  </a:cubicBezTo>
                  <a:cubicBezTo>
                    <a:pt x="50" y="2"/>
                    <a:pt x="50" y="2"/>
                    <a:pt x="50" y="2"/>
                  </a:cubicBezTo>
                  <a:cubicBezTo>
                    <a:pt x="49" y="2"/>
                    <a:pt x="48" y="2"/>
                    <a:pt x="48" y="2"/>
                  </a:cubicBezTo>
                  <a:cubicBezTo>
                    <a:pt x="48" y="2"/>
                    <a:pt x="49" y="2"/>
                    <a:pt x="49" y="2"/>
                  </a:cubicBezTo>
                  <a:cubicBezTo>
                    <a:pt x="49" y="2"/>
                    <a:pt x="48" y="2"/>
                    <a:pt x="48" y="3"/>
                  </a:cubicBezTo>
                  <a:cubicBezTo>
                    <a:pt x="49" y="2"/>
                    <a:pt x="49" y="2"/>
                    <a:pt x="49" y="2"/>
                  </a:cubicBezTo>
                  <a:cubicBezTo>
                    <a:pt x="51" y="2"/>
                    <a:pt x="50" y="2"/>
                    <a:pt x="50" y="2"/>
                  </a:cubicBezTo>
                  <a:cubicBezTo>
                    <a:pt x="50" y="2"/>
                    <a:pt x="50" y="2"/>
                    <a:pt x="49" y="2"/>
                  </a:cubicBezTo>
                  <a:cubicBezTo>
                    <a:pt x="49" y="2"/>
                    <a:pt x="50" y="2"/>
                    <a:pt x="50" y="2"/>
                  </a:cubicBezTo>
                  <a:moveTo>
                    <a:pt x="46" y="3"/>
                  </a:moveTo>
                  <a:cubicBezTo>
                    <a:pt x="46" y="3"/>
                    <a:pt x="46" y="3"/>
                    <a:pt x="47" y="3"/>
                  </a:cubicBezTo>
                  <a:cubicBezTo>
                    <a:pt x="47" y="3"/>
                    <a:pt x="47" y="3"/>
                    <a:pt x="47" y="3"/>
                  </a:cubicBezTo>
                  <a:cubicBezTo>
                    <a:pt x="47" y="3"/>
                    <a:pt x="47" y="3"/>
                    <a:pt x="46" y="3"/>
                  </a:cubicBezTo>
                  <a:cubicBezTo>
                    <a:pt x="46" y="3"/>
                    <a:pt x="46" y="3"/>
                    <a:pt x="46" y="3"/>
                  </a:cubicBezTo>
                  <a:cubicBezTo>
                    <a:pt x="45" y="3"/>
                    <a:pt x="45" y="3"/>
                    <a:pt x="45" y="3"/>
                  </a:cubicBezTo>
                  <a:cubicBezTo>
                    <a:pt x="44" y="3"/>
                    <a:pt x="45" y="3"/>
                    <a:pt x="45" y="3"/>
                  </a:cubicBezTo>
                  <a:cubicBezTo>
                    <a:pt x="44" y="3"/>
                    <a:pt x="44" y="3"/>
                    <a:pt x="44" y="3"/>
                  </a:cubicBezTo>
                  <a:cubicBezTo>
                    <a:pt x="44" y="3"/>
                    <a:pt x="44" y="3"/>
                    <a:pt x="44" y="3"/>
                  </a:cubicBezTo>
                  <a:cubicBezTo>
                    <a:pt x="43" y="3"/>
                    <a:pt x="44" y="3"/>
                    <a:pt x="43" y="3"/>
                  </a:cubicBezTo>
                  <a:cubicBezTo>
                    <a:pt x="44" y="3"/>
                    <a:pt x="44" y="3"/>
                    <a:pt x="45" y="3"/>
                  </a:cubicBezTo>
                  <a:cubicBezTo>
                    <a:pt x="44" y="3"/>
                    <a:pt x="44" y="3"/>
                    <a:pt x="44" y="3"/>
                  </a:cubicBezTo>
                  <a:cubicBezTo>
                    <a:pt x="45" y="3"/>
                    <a:pt x="46" y="3"/>
                    <a:pt x="46" y="3"/>
                  </a:cubicBezTo>
                  <a:cubicBezTo>
                    <a:pt x="45" y="3"/>
                    <a:pt x="45" y="3"/>
                    <a:pt x="45" y="3"/>
                  </a:cubicBezTo>
                  <a:cubicBezTo>
                    <a:pt x="44" y="3"/>
                    <a:pt x="46" y="3"/>
                    <a:pt x="46" y="3"/>
                  </a:cubicBezTo>
                  <a:moveTo>
                    <a:pt x="50" y="2"/>
                  </a:moveTo>
                  <a:cubicBezTo>
                    <a:pt x="51" y="2"/>
                    <a:pt x="49" y="2"/>
                    <a:pt x="49" y="2"/>
                  </a:cubicBezTo>
                  <a:cubicBezTo>
                    <a:pt x="50" y="2"/>
                    <a:pt x="50" y="2"/>
                    <a:pt x="51" y="2"/>
                  </a:cubicBezTo>
                  <a:cubicBezTo>
                    <a:pt x="49" y="2"/>
                    <a:pt x="50" y="2"/>
                    <a:pt x="49" y="2"/>
                  </a:cubicBezTo>
                  <a:cubicBezTo>
                    <a:pt x="49" y="2"/>
                    <a:pt x="48" y="2"/>
                    <a:pt x="48" y="2"/>
                  </a:cubicBezTo>
                  <a:cubicBezTo>
                    <a:pt x="48" y="3"/>
                    <a:pt x="48" y="3"/>
                    <a:pt x="48" y="3"/>
                  </a:cubicBezTo>
                  <a:cubicBezTo>
                    <a:pt x="49" y="2"/>
                    <a:pt x="48" y="2"/>
                    <a:pt x="49" y="2"/>
                  </a:cubicBezTo>
                  <a:cubicBezTo>
                    <a:pt x="49" y="2"/>
                    <a:pt x="49" y="2"/>
                    <a:pt x="49" y="2"/>
                  </a:cubicBezTo>
                  <a:cubicBezTo>
                    <a:pt x="49" y="2"/>
                    <a:pt x="49" y="2"/>
                    <a:pt x="49" y="2"/>
                  </a:cubicBezTo>
                  <a:cubicBezTo>
                    <a:pt x="49" y="2"/>
                    <a:pt x="48" y="3"/>
                    <a:pt x="48" y="3"/>
                  </a:cubicBezTo>
                  <a:cubicBezTo>
                    <a:pt x="49" y="2"/>
                    <a:pt x="50" y="2"/>
                    <a:pt x="50" y="2"/>
                  </a:cubicBezTo>
                  <a:moveTo>
                    <a:pt x="49" y="2"/>
                  </a:moveTo>
                  <a:cubicBezTo>
                    <a:pt x="49" y="2"/>
                    <a:pt x="49" y="2"/>
                    <a:pt x="49" y="2"/>
                  </a:cubicBezTo>
                  <a:cubicBezTo>
                    <a:pt x="49" y="2"/>
                    <a:pt x="49" y="2"/>
                    <a:pt x="49" y="2"/>
                  </a:cubicBezTo>
                  <a:moveTo>
                    <a:pt x="33" y="5"/>
                  </a:moveTo>
                  <a:cubicBezTo>
                    <a:pt x="32" y="5"/>
                    <a:pt x="33" y="5"/>
                    <a:pt x="33" y="5"/>
                  </a:cubicBezTo>
                  <a:cubicBezTo>
                    <a:pt x="33" y="5"/>
                    <a:pt x="33" y="5"/>
                    <a:pt x="33" y="5"/>
                  </a:cubicBezTo>
                  <a:moveTo>
                    <a:pt x="48" y="2"/>
                  </a:moveTo>
                  <a:cubicBezTo>
                    <a:pt x="49" y="2"/>
                    <a:pt x="49" y="2"/>
                    <a:pt x="50" y="2"/>
                  </a:cubicBezTo>
                  <a:cubicBezTo>
                    <a:pt x="50" y="2"/>
                    <a:pt x="50" y="2"/>
                    <a:pt x="49" y="2"/>
                  </a:cubicBezTo>
                  <a:cubicBezTo>
                    <a:pt x="49" y="2"/>
                    <a:pt x="49" y="2"/>
                    <a:pt x="49" y="2"/>
                  </a:cubicBezTo>
                  <a:cubicBezTo>
                    <a:pt x="49" y="2"/>
                    <a:pt x="49" y="2"/>
                    <a:pt x="49" y="2"/>
                  </a:cubicBezTo>
                  <a:cubicBezTo>
                    <a:pt x="48" y="2"/>
                    <a:pt x="49" y="2"/>
                    <a:pt x="48" y="2"/>
                  </a:cubicBezTo>
                  <a:moveTo>
                    <a:pt x="48" y="2"/>
                  </a:moveTo>
                  <a:cubicBezTo>
                    <a:pt x="49" y="2"/>
                    <a:pt x="49" y="2"/>
                    <a:pt x="49" y="2"/>
                  </a:cubicBezTo>
                  <a:cubicBezTo>
                    <a:pt x="49" y="2"/>
                    <a:pt x="49" y="2"/>
                    <a:pt x="50" y="2"/>
                  </a:cubicBezTo>
                  <a:cubicBezTo>
                    <a:pt x="50" y="2"/>
                    <a:pt x="50" y="2"/>
                    <a:pt x="50" y="2"/>
                  </a:cubicBezTo>
                  <a:cubicBezTo>
                    <a:pt x="51" y="2"/>
                    <a:pt x="51" y="2"/>
                    <a:pt x="51" y="2"/>
                  </a:cubicBezTo>
                  <a:cubicBezTo>
                    <a:pt x="51" y="2"/>
                    <a:pt x="51" y="2"/>
                    <a:pt x="51" y="2"/>
                  </a:cubicBezTo>
                  <a:cubicBezTo>
                    <a:pt x="51" y="2"/>
                    <a:pt x="52" y="2"/>
                    <a:pt x="52" y="2"/>
                  </a:cubicBezTo>
                  <a:cubicBezTo>
                    <a:pt x="52" y="2"/>
                    <a:pt x="52" y="2"/>
                    <a:pt x="52" y="2"/>
                  </a:cubicBezTo>
                  <a:cubicBezTo>
                    <a:pt x="52" y="2"/>
                    <a:pt x="52" y="2"/>
                    <a:pt x="52" y="2"/>
                  </a:cubicBezTo>
                  <a:cubicBezTo>
                    <a:pt x="52" y="2"/>
                    <a:pt x="52" y="2"/>
                    <a:pt x="52" y="2"/>
                  </a:cubicBezTo>
                  <a:cubicBezTo>
                    <a:pt x="52" y="2"/>
                    <a:pt x="52" y="2"/>
                    <a:pt x="52" y="2"/>
                  </a:cubicBezTo>
                  <a:cubicBezTo>
                    <a:pt x="51" y="2"/>
                    <a:pt x="51" y="2"/>
                    <a:pt x="50" y="2"/>
                  </a:cubicBezTo>
                  <a:cubicBezTo>
                    <a:pt x="51" y="2"/>
                    <a:pt x="51" y="2"/>
                    <a:pt x="52" y="2"/>
                  </a:cubicBezTo>
                  <a:cubicBezTo>
                    <a:pt x="52" y="2"/>
                    <a:pt x="52" y="2"/>
                    <a:pt x="53" y="2"/>
                  </a:cubicBezTo>
                  <a:cubicBezTo>
                    <a:pt x="53" y="2"/>
                    <a:pt x="53" y="2"/>
                    <a:pt x="53" y="2"/>
                  </a:cubicBezTo>
                  <a:cubicBezTo>
                    <a:pt x="53" y="2"/>
                    <a:pt x="53" y="2"/>
                    <a:pt x="52" y="2"/>
                  </a:cubicBezTo>
                  <a:cubicBezTo>
                    <a:pt x="54" y="1"/>
                    <a:pt x="53" y="2"/>
                    <a:pt x="54" y="2"/>
                  </a:cubicBezTo>
                  <a:cubicBezTo>
                    <a:pt x="54" y="1"/>
                    <a:pt x="55" y="1"/>
                    <a:pt x="55" y="1"/>
                  </a:cubicBezTo>
                  <a:cubicBezTo>
                    <a:pt x="55" y="1"/>
                    <a:pt x="54" y="1"/>
                    <a:pt x="53" y="2"/>
                  </a:cubicBezTo>
                  <a:cubicBezTo>
                    <a:pt x="53" y="2"/>
                    <a:pt x="54" y="2"/>
                    <a:pt x="54" y="2"/>
                  </a:cubicBezTo>
                  <a:cubicBezTo>
                    <a:pt x="55" y="1"/>
                    <a:pt x="55" y="1"/>
                    <a:pt x="55" y="1"/>
                  </a:cubicBezTo>
                  <a:cubicBezTo>
                    <a:pt x="55" y="1"/>
                    <a:pt x="53" y="2"/>
                    <a:pt x="53" y="2"/>
                  </a:cubicBezTo>
                  <a:cubicBezTo>
                    <a:pt x="54" y="2"/>
                    <a:pt x="54" y="2"/>
                    <a:pt x="54" y="1"/>
                  </a:cubicBezTo>
                  <a:cubicBezTo>
                    <a:pt x="54" y="1"/>
                    <a:pt x="54" y="1"/>
                    <a:pt x="54" y="1"/>
                  </a:cubicBezTo>
                  <a:cubicBezTo>
                    <a:pt x="53" y="2"/>
                    <a:pt x="53" y="2"/>
                    <a:pt x="53" y="2"/>
                  </a:cubicBezTo>
                  <a:cubicBezTo>
                    <a:pt x="53" y="2"/>
                    <a:pt x="54" y="2"/>
                    <a:pt x="54" y="2"/>
                  </a:cubicBezTo>
                  <a:cubicBezTo>
                    <a:pt x="54" y="1"/>
                    <a:pt x="54" y="1"/>
                    <a:pt x="55" y="1"/>
                  </a:cubicBezTo>
                  <a:cubicBezTo>
                    <a:pt x="55" y="1"/>
                    <a:pt x="54" y="1"/>
                    <a:pt x="54" y="1"/>
                  </a:cubicBezTo>
                  <a:cubicBezTo>
                    <a:pt x="54" y="2"/>
                    <a:pt x="54" y="1"/>
                    <a:pt x="54" y="2"/>
                  </a:cubicBezTo>
                  <a:cubicBezTo>
                    <a:pt x="54" y="2"/>
                    <a:pt x="54" y="2"/>
                    <a:pt x="53" y="2"/>
                  </a:cubicBezTo>
                  <a:cubicBezTo>
                    <a:pt x="54" y="1"/>
                    <a:pt x="54" y="2"/>
                    <a:pt x="54" y="2"/>
                  </a:cubicBezTo>
                  <a:cubicBezTo>
                    <a:pt x="54" y="1"/>
                    <a:pt x="55" y="1"/>
                    <a:pt x="55" y="1"/>
                  </a:cubicBezTo>
                  <a:cubicBezTo>
                    <a:pt x="56" y="1"/>
                    <a:pt x="56" y="1"/>
                    <a:pt x="56" y="1"/>
                  </a:cubicBezTo>
                  <a:cubicBezTo>
                    <a:pt x="54" y="1"/>
                    <a:pt x="55" y="1"/>
                    <a:pt x="55" y="1"/>
                  </a:cubicBezTo>
                  <a:cubicBezTo>
                    <a:pt x="53" y="2"/>
                    <a:pt x="54" y="1"/>
                    <a:pt x="53" y="2"/>
                  </a:cubicBezTo>
                  <a:cubicBezTo>
                    <a:pt x="54" y="2"/>
                    <a:pt x="54" y="2"/>
                    <a:pt x="55" y="1"/>
                  </a:cubicBezTo>
                  <a:cubicBezTo>
                    <a:pt x="55" y="1"/>
                    <a:pt x="56" y="1"/>
                    <a:pt x="56" y="1"/>
                  </a:cubicBezTo>
                  <a:cubicBezTo>
                    <a:pt x="57" y="1"/>
                    <a:pt x="56" y="1"/>
                    <a:pt x="57" y="1"/>
                  </a:cubicBezTo>
                  <a:cubicBezTo>
                    <a:pt x="57" y="1"/>
                    <a:pt x="58" y="1"/>
                    <a:pt x="58" y="1"/>
                  </a:cubicBezTo>
                  <a:cubicBezTo>
                    <a:pt x="58" y="1"/>
                    <a:pt x="58" y="1"/>
                    <a:pt x="58" y="1"/>
                  </a:cubicBezTo>
                  <a:cubicBezTo>
                    <a:pt x="58" y="1"/>
                    <a:pt x="59" y="1"/>
                    <a:pt x="59" y="1"/>
                  </a:cubicBezTo>
                  <a:cubicBezTo>
                    <a:pt x="59" y="1"/>
                    <a:pt x="58" y="1"/>
                    <a:pt x="58" y="1"/>
                  </a:cubicBezTo>
                  <a:cubicBezTo>
                    <a:pt x="58" y="1"/>
                    <a:pt x="58" y="1"/>
                    <a:pt x="58" y="1"/>
                  </a:cubicBezTo>
                  <a:cubicBezTo>
                    <a:pt x="58" y="1"/>
                    <a:pt x="58" y="1"/>
                    <a:pt x="58" y="1"/>
                  </a:cubicBezTo>
                  <a:cubicBezTo>
                    <a:pt x="58" y="1"/>
                    <a:pt x="58" y="1"/>
                    <a:pt x="58" y="1"/>
                  </a:cubicBezTo>
                  <a:cubicBezTo>
                    <a:pt x="57" y="1"/>
                    <a:pt x="57" y="1"/>
                    <a:pt x="56" y="1"/>
                  </a:cubicBezTo>
                  <a:cubicBezTo>
                    <a:pt x="56" y="1"/>
                    <a:pt x="55" y="1"/>
                    <a:pt x="55" y="1"/>
                  </a:cubicBezTo>
                  <a:cubicBezTo>
                    <a:pt x="55" y="1"/>
                    <a:pt x="55" y="1"/>
                    <a:pt x="55" y="1"/>
                  </a:cubicBezTo>
                  <a:cubicBezTo>
                    <a:pt x="55" y="1"/>
                    <a:pt x="55" y="1"/>
                    <a:pt x="55" y="1"/>
                  </a:cubicBezTo>
                  <a:cubicBezTo>
                    <a:pt x="55" y="1"/>
                    <a:pt x="54" y="1"/>
                    <a:pt x="54" y="1"/>
                  </a:cubicBezTo>
                  <a:cubicBezTo>
                    <a:pt x="55" y="1"/>
                    <a:pt x="54" y="2"/>
                    <a:pt x="54" y="1"/>
                  </a:cubicBezTo>
                  <a:cubicBezTo>
                    <a:pt x="54" y="1"/>
                    <a:pt x="54" y="2"/>
                    <a:pt x="53" y="2"/>
                  </a:cubicBezTo>
                  <a:cubicBezTo>
                    <a:pt x="54" y="2"/>
                    <a:pt x="54" y="1"/>
                    <a:pt x="54" y="1"/>
                  </a:cubicBezTo>
                  <a:cubicBezTo>
                    <a:pt x="54" y="2"/>
                    <a:pt x="54" y="2"/>
                    <a:pt x="53" y="2"/>
                  </a:cubicBezTo>
                  <a:cubicBezTo>
                    <a:pt x="54" y="1"/>
                    <a:pt x="52" y="2"/>
                    <a:pt x="53" y="2"/>
                  </a:cubicBezTo>
                  <a:cubicBezTo>
                    <a:pt x="53" y="2"/>
                    <a:pt x="53" y="2"/>
                    <a:pt x="53" y="2"/>
                  </a:cubicBezTo>
                  <a:cubicBezTo>
                    <a:pt x="53" y="2"/>
                    <a:pt x="53" y="2"/>
                    <a:pt x="53" y="2"/>
                  </a:cubicBezTo>
                  <a:cubicBezTo>
                    <a:pt x="53" y="2"/>
                    <a:pt x="52" y="2"/>
                    <a:pt x="52" y="2"/>
                  </a:cubicBezTo>
                  <a:cubicBezTo>
                    <a:pt x="52" y="2"/>
                    <a:pt x="52" y="2"/>
                    <a:pt x="52" y="2"/>
                  </a:cubicBezTo>
                  <a:cubicBezTo>
                    <a:pt x="52" y="2"/>
                    <a:pt x="52" y="2"/>
                    <a:pt x="52" y="2"/>
                  </a:cubicBezTo>
                  <a:cubicBezTo>
                    <a:pt x="52" y="2"/>
                    <a:pt x="52" y="2"/>
                    <a:pt x="51" y="2"/>
                  </a:cubicBezTo>
                  <a:cubicBezTo>
                    <a:pt x="51" y="2"/>
                    <a:pt x="52" y="2"/>
                    <a:pt x="52" y="2"/>
                  </a:cubicBezTo>
                  <a:cubicBezTo>
                    <a:pt x="51" y="2"/>
                    <a:pt x="52" y="2"/>
                    <a:pt x="51" y="2"/>
                  </a:cubicBezTo>
                  <a:cubicBezTo>
                    <a:pt x="52" y="2"/>
                    <a:pt x="52" y="2"/>
                    <a:pt x="52" y="2"/>
                  </a:cubicBezTo>
                  <a:cubicBezTo>
                    <a:pt x="52" y="2"/>
                    <a:pt x="51" y="2"/>
                    <a:pt x="51" y="2"/>
                  </a:cubicBezTo>
                  <a:cubicBezTo>
                    <a:pt x="51" y="2"/>
                    <a:pt x="52" y="2"/>
                    <a:pt x="52" y="2"/>
                  </a:cubicBezTo>
                  <a:cubicBezTo>
                    <a:pt x="52" y="2"/>
                    <a:pt x="52" y="2"/>
                    <a:pt x="52" y="2"/>
                  </a:cubicBezTo>
                  <a:cubicBezTo>
                    <a:pt x="52" y="2"/>
                    <a:pt x="52" y="2"/>
                    <a:pt x="52" y="2"/>
                  </a:cubicBezTo>
                  <a:cubicBezTo>
                    <a:pt x="52" y="2"/>
                    <a:pt x="53" y="2"/>
                    <a:pt x="52" y="2"/>
                  </a:cubicBezTo>
                  <a:cubicBezTo>
                    <a:pt x="52" y="2"/>
                    <a:pt x="52" y="2"/>
                    <a:pt x="53" y="2"/>
                  </a:cubicBezTo>
                  <a:cubicBezTo>
                    <a:pt x="52" y="2"/>
                    <a:pt x="52" y="2"/>
                    <a:pt x="52" y="2"/>
                  </a:cubicBezTo>
                  <a:cubicBezTo>
                    <a:pt x="52" y="2"/>
                    <a:pt x="53" y="2"/>
                    <a:pt x="53" y="2"/>
                  </a:cubicBezTo>
                  <a:cubicBezTo>
                    <a:pt x="53" y="2"/>
                    <a:pt x="52" y="2"/>
                    <a:pt x="52" y="2"/>
                  </a:cubicBezTo>
                  <a:cubicBezTo>
                    <a:pt x="52" y="2"/>
                    <a:pt x="53" y="2"/>
                    <a:pt x="53" y="2"/>
                  </a:cubicBezTo>
                  <a:cubicBezTo>
                    <a:pt x="53" y="2"/>
                    <a:pt x="52" y="2"/>
                    <a:pt x="52" y="2"/>
                  </a:cubicBezTo>
                  <a:cubicBezTo>
                    <a:pt x="52" y="2"/>
                    <a:pt x="53" y="2"/>
                    <a:pt x="53" y="2"/>
                  </a:cubicBezTo>
                  <a:cubicBezTo>
                    <a:pt x="53" y="2"/>
                    <a:pt x="53" y="2"/>
                    <a:pt x="53" y="2"/>
                  </a:cubicBezTo>
                  <a:cubicBezTo>
                    <a:pt x="53" y="2"/>
                    <a:pt x="53" y="2"/>
                    <a:pt x="53" y="2"/>
                  </a:cubicBezTo>
                  <a:cubicBezTo>
                    <a:pt x="53" y="2"/>
                    <a:pt x="52" y="2"/>
                    <a:pt x="53" y="2"/>
                  </a:cubicBezTo>
                  <a:cubicBezTo>
                    <a:pt x="53" y="2"/>
                    <a:pt x="52" y="2"/>
                    <a:pt x="52" y="2"/>
                  </a:cubicBezTo>
                  <a:cubicBezTo>
                    <a:pt x="53" y="2"/>
                    <a:pt x="54" y="2"/>
                    <a:pt x="53" y="2"/>
                  </a:cubicBezTo>
                  <a:cubicBezTo>
                    <a:pt x="54" y="2"/>
                    <a:pt x="53" y="2"/>
                    <a:pt x="53" y="2"/>
                  </a:cubicBezTo>
                  <a:cubicBezTo>
                    <a:pt x="52" y="2"/>
                    <a:pt x="53" y="2"/>
                    <a:pt x="52" y="2"/>
                  </a:cubicBezTo>
                  <a:cubicBezTo>
                    <a:pt x="52" y="2"/>
                    <a:pt x="52" y="2"/>
                    <a:pt x="53" y="2"/>
                  </a:cubicBezTo>
                  <a:cubicBezTo>
                    <a:pt x="52" y="2"/>
                    <a:pt x="53" y="2"/>
                    <a:pt x="53" y="2"/>
                  </a:cubicBezTo>
                  <a:cubicBezTo>
                    <a:pt x="53" y="2"/>
                    <a:pt x="53" y="2"/>
                    <a:pt x="53" y="2"/>
                  </a:cubicBezTo>
                  <a:cubicBezTo>
                    <a:pt x="54" y="2"/>
                    <a:pt x="53" y="2"/>
                    <a:pt x="53" y="2"/>
                  </a:cubicBezTo>
                  <a:cubicBezTo>
                    <a:pt x="53" y="2"/>
                    <a:pt x="54" y="2"/>
                    <a:pt x="54" y="2"/>
                  </a:cubicBezTo>
                  <a:cubicBezTo>
                    <a:pt x="54" y="2"/>
                    <a:pt x="53" y="2"/>
                    <a:pt x="53" y="2"/>
                  </a:cubicBezTo>
                  <a:cubicBezTo>
                    <a:pt x="53" y="2"/>
                    <a:pt x="54" y="2"/>
                    <a:pt x="54" y="2"/>
                  </a:cubicBezTo>
                  <a:cubicBezTo>
                    <a:pt x="54" y="2"/>
                    <a:pt x="53" y="2"/>
                    <a:pt x="53" y="2"/>
                  </a:cubicBezTo>
                  <a:cubicBezTo>
                    <a:pt x="53" y="2"/>
                    <a:pt x="53" y="2"/>
                    <a:pt x="53" y="2"/>
                  </a:cubicBezTo>
                  <a:cubicBezTo>
                    <a:pt x="53" y="2"/>
                    <a:pt x="53" y="2"/>
                    <a:pt x="53" y="2"/>
                  </a:cubicBezTo>
                  <a:cubicBezTo>
                    <a:pt x="52" y="2"/>
                    <a:pt x="52" y="2"/>
                    <a:pt x="52" y="2"/>
                  </a:cubicBezTo>
                  <a:cubicBezTo>
                    <a:pt x="52" y="2"/>
                    <a:pt x="52" y="2"/>
                    <a:pt x="52" y="2"/>
                  </a:cubicBezTo>
                  <a:cubicBezTo>
                    <a:pt x="52" y="2"/>
                    <a:pt x="52" y="2"/>
                    <a:pt x="51" y="2"/>
                  </a:cubicBezTo>
                  <a:cubicBezTo>
                    <a:pt x="52" y="2"/>
                    <a:pt x="52" y="2"/>
                    <a:pt x="52" y="2"/>
                  </a:cubicBezTo>
                  <a:cubicBezTo>
                    <a:pt x="52" y="2"/>
                    <a:pt x="52" y="2"/>
                    <a:pt x="52" y="2"/>
                  </a:cubicBezTo>
                  <a:cubicBezTo>
                    <a:pt x="51" y="2"/>
                    <a:pt x="52" y="2"/>
                    <a:pt x="51" y="2"/>
                  </a:cubicBezTo>
                  <a:cubicBezTo>
                    <a:pt x="50" y="2"/>
                    <a:pt x="51" y="2"/>
                    <a:pt x="50" y="2"/>
                  </a:cubicBezTo>
                  <a:cubicBezTo>
                    <a:pt x="49" y="2"/>
                    <a:pt x="50" y="2"/>
                    <a:pt x="49" y="2"/>
                  </a:cubicBezTo>
                  <a:cubicBezTo>
                    <a:pt x="49" y="2"/>
                    <a:pt x="47" y="3"/>
                    <a:pt x="49" y="2"/>
                  </a:cubicBezTo>
                  <a:cubicBezTo>
                    <a:pt x="49" y="2"/>
                    <a:pt x="48" y="2"/>
                    <a:pt x="48" y="2"/>
                  </a:cubicBezTo>
                  <a:cubicBezTo>
                    <a:pt x="48" y="2"/>
                    <a:pt x="48" y="2"/>
                    <a:pt x="48" y="2"/>
                  </a:cubicBezTo>
                  <a:cubicBezTo>
                    <a:pt x="48" y="2"/>
                    <a:pt x="49" y="2"/>
                    <a:pt x="49" y="2"/>
                  </a:cubicBezTo>
                  <a:cubicBezTo>
                    <a:pt x="49" y="2"/>
                    <a:pt x="48" y="2"/>
                    <a:pt x="49" y="2"/>
                  </a:cubicBezTo>
                  <a:cubicBezTo>
                    <a:pt x="48" y="2"/>
                    <a:pt x="49" y="2"/>
                    <a:pt x="48" y="2"/>
                  </a:cubicBezTo>
                  <a:cubicBezTo>
                    <a:pt x="48" y="2"/>
                    <a:pt x="48" y="3"/>
                    <a:pt x="49" y="2"/>
                  </a:cubicBezTo>
                  <a:cubicBezTo>
                    <a:pt x="48" y="2"/>
                    <a:pt x="48" y="3"/>
                    <a:pt x="48" y="3"/>
                  </a:cubicBezTo>
                  <a:cubicBezTo>
                    <a:pt x="48" y="2"/>
                    <a:pt x="48" y="2"/>
                    <a:pt x="48" y="2"/>
                  </a:cubicBezTo>
                  <a:cubicBezTo>
                    <a:pt x="48" y="2"/>
                    <a:pt x="48" y="2"/>
                    <a:pt x="48" y="3"/>
                  </a:cubicBezTo>
                  <a:cubicBezTo>
                    <a:pt x="48" y="3"/>
                    <a:pt x="48" y="3"/>
                    <a:pt x="47" y="3"/>
                  </a:cubicBezTo>
                  <a:cubicBezTo>
                    <a:pt x="47" y="3"/>
                    <a:pt x="47" y="3"/>
                    <a:pt x="47" y="3"/>
                  </a:cubicBezTo>
                  <a:cubicBezTo>
                    <a:pt x="46" y="3"/>
                    <a:pt x="46" y="3"/>
                    <a:pt x="46" y="3"/>
                  </a:cubicBezTo>
                  <a:cubicBezTo>
                    <a:pt x="46" y="3"/>
                    <a:pt x="46" y="3"/>
                    <a:pt x="46" y="3"/>
                  </a:cubicBezTo>
                  <a:cubicBezTo>
                    <a:pt x="46" y="3"/>
                    <a:pt x="47" y="3"/>
                    <a:pt x="47" y="3"/>
                  </a:cubicBezTo>
                  <a:cubicBezTo>
                    <a:pt x="46" y="3"/>
                    <a:pt x="47" y="3"/>
                    <a:pt x="46" y="3"/>
                  </a:cubicBezTo>
                  <a:cubicBezTo>
                    <a:pt x="46" y="3"/>
                    <a:pt x="46" y="3"/>
                    <a:pt x="46" y="3"/>
                  </a:cubicBezTo>
                  <a:cubicBezTo>
                    <a:pt x="46" y="3"/>
                    <a:pt x="46" y="3"/>
                    <a:pt x="45" y="3"/>
                  </a:cubicBezTo>
                  <a:cubicBezTo>
                    <a:pt x="46" y="3"/>
                    <a:pt x="46" y="3"/>
                    <a:pt x="46" y="3"/>
                  </a:cubicBezTo>
                  <a:cubicBezTo>
                    <a:pt x="46" y="3"/>
                    <a:pt x="46" y="3"/>
                    <a:pt x="45" y="3"/>
                  </a:cubicBezTo>
                  <a:cubicBezTo>
                    <a:pt x="45" y="3"/>
                    <a:pt x="45" y="3"/>
                    <a:pt x="46" y="3"/>
                  </a:cubicBezTo>
                  <a:cubicBezTo>
                    <a:pt x="46" y="3"/>
                    <a:pt x="45" y="3"/>
                    <a:pt x="45" y="3"/>
                  </a:cubicBezTo>
                  <a:cubicBezTo>
                    <a:pt x="44" y="3"/>
                    <a:pt x="44" y="3"/>
                    <a:pt x="43" y="3"/>
                  </a:cubicBezTo>
                  <a:cubicBezTo>
                    <a:pt x="44" y="3"/>
                    <a:pt x="44" y="3"/>
                    <a:pt x="44" y="3"/>
                  </a:cubicBezTo>
                  <a:cubicBezTo>
                    <a:pt x="45" y="3"/>
                    <a:pt x="44" y="3"/>
                    <a:pt x="45"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4" y="3"/>
                  </a:cubicBezTo>
                  <a:cubicBezTo>
                    <a:pt x="44" y="3"/>
                    <a:pt x="45" y="3"/>
                    <a:pt x="45" y="3"/>
                  </a:cubicBezTo>
                  <a:cubicBezTo>
                    <a:pt x="45" y="3"/>
                    <a:pt x="44" y="3"/>
                    <a:pt x="44" y="3"/>
                  </a:cubicBezTo>
                  <a:cubicBezTo>
                    <a:pt x="44" y="3"/>
                    <a:pt x="44" y="3"/>
                    <a:pt x="45" y="3"/>
                  </a:cubicBezTo>
                  <a:cubicBezTo>
                    <a:pt x="45" y="3"/>
                    <a:pt x="45" y="3"/>
                    <a:pt x="45" y="3"/>
                  </a:cubicBezTo>
                  <a:cubicBezTo>
                    <a:pt x="45" y="3"/>
                    <a:pt x="45" y="3"/>
                    <a:pt x="44" y="3"/>
                  </a:cubicBezTo>
                  <a:cubicBezTo>
                    <a:pt x="45" y="3"/>
                    <a:pt x="45" y="3"/>
                    <a:pt x="45" y="3"/>
                  </a:cubicBezTo>
                  <a:cubicBezTo>
                    <a:pt x="45" y="3"/>
                    <a:pt x="45" y="3"/>
                    <a:pt x="46" y="3"/>
                  </a:cubicBezTo>
                  <a:cubicBezTo>
                    <a:pt x="45" y="3"/>
                    <a:pt x="45" y="3"/>
                    <a:pt x="45" y="3"/>
                  </a:cubicBezTo>
                  <a:cubicBezTo>
                    <a:pt x="46" y="3"/>
                    <a:pt x="46" y="3"/>
                    <a:pt x="46" y="3"/>
                  </a:cubicBezTo>
                  <a:cubicBezTo>
                    <a:pt x="46" y="3"/>
                    <a:pt x="45" y="3"/>
                    <a:pt x="45" y="3"/>
                  </a:cubicBezTo>
                  <a:cubicBezTo>
                    <a:pt x="45" y="3"/>
                    <a:pt x="46" y="3"/>
                    <a:pt x="46" y="3"/>
                  </a:cubicBezTo>
                  <a:cubicBezTo>
                    <a:pt x="46" y="3"/>
                    <a:pt x="45" y="3"/>
                    <a:pt x="45" y="3"/>
                  </a:cubicBezTo>
                  <a:cubicBezTo>
                    <a:pt x="45" y="3"/>
                    <a:pt x="46" y="3"/>
                    <a:pt x="46" y="3"/>
                  </a:cubicBezTo>
                  <a:cubicBezTo>
                    <a:pt x="46" y="3"/>
                    <a:pt x="46" y="3"/>
                    <a:pt x="46" y="3"/>
                  </a:cubicBezTo>
                  <a:cubicBezTo>
                    <a:pt x="45" y="3"/>
                    <a:pt x="45" y="3"/>
                    <a:pt x="45" y="3"/>
                  </a:cubicBezTo>
                  <a:cubicBezTo>
                    <a:pt x="45" y="3"/>
                    <a:pt x="45" y="3"/>
                    <a:pt x="45" y="3"/>
                  </a:cubicBezTo>
                  <a:cubicBezTo>
                    <a:pt x="45" y="3"/>
                    <a:pt x="45" y="3"/>
                    <a:pt x="45" y="3"/>
                  </a:cubicBezTo>
                  <a:cubicBezTo>
                    <a:pt x="45" y="3"/>
                    <a:pt x="45" y="3"/>
                    <a:pt x="46" y="3"/>
                  </a:cubicBezTo>
                  <a:cubicBezTo>
                    <a:pt x="45" y="3"/>
                    <a:pt x="45" y="3"/>
                    <a:pt x="45" y="3"/>
                  </a:cubicBezTo>
                  <a:cubicBezTo>
                    <a:pt x="45" y="3"/>
                    <a:pt x="45" y="3"/>
                    <a:pt x="45" y="3"/>
                  </a:cubicBezTo>
                  <a:cubicBezTo>
                    <a:pt x="45" y="3"/>
                    <a:pt x="45" y="3"/>
                    <a:pt x="45" y="3"/>
                  </a:cubicBezTo>
                  <a:cubicBezTo>
                    <a:pt x="45" y="3"/>
                    <a:pt x="45" y="3"/>
                    <a:pt x="45" y="3"/>
                  </a:cubicBezTo>
                  <a:cubicBezTo>
                    <a:pt x="45" y="3"/>
                    <a:pt x="46" y="3"/>
                    <a:pt x="46" y="3"/>
                  </a:cubicBezTo>
                  <a:cubicBezTo>
                    <a:pt x="46" y="3"/>
                    <a:pt x="45" y="3"/>
                    <a:pt x="46" y="3"/>
                  </a:cubicBezTo>
                  <a:cubicBezTo>
                    <a:pt x="45" y="3"/>
                    <a:pt x="45" y="3"/>
                    <a:pt x="46" y="3"/>
                  </a:cubicBezTo>
                  <a:cubicBezTo>
                    <a:pt x="46" y="3"/>
                    <a:pt x="46" y="3"/>
                    <a:pt x="46" y="3"/>
                  </a:cubicBezTo>
                  <a:cubicBezTo>
                    <a:pt x="46" y="3"/>
                    <a:pt x="46" y="3"/>
                    <a:pt x="46" y="3"/>
                  </a:cubicBezTo>
                  <a:cubicBezTo>
                    <a:pt x="46" y="3"/>
                    <a:pt x="46" y="3"/>
                    <a:pt x="46" y="3"/>
                  </a:cubicBezTo>
                  <a:cubicBezTo>
                    <a:pt x="46" y="3"/>
                    <a:pt x="46" y="3"/>
                    <a:pt x="46" y="3"/>
                  </a:cubicBezTo>
                  <a:cubicBezTo>
                    <a:pt x="45" y="3"/>
                    <a:pt x="46" y="3"/>
                    <a:pt x="46" y="3"/>
                  </a:cubicBezTo>
                  <a:cubicBezTo>
                    <a:pt x="46" y="3"/>
                    <a:pt x="47" y="3"/>
                    <a:pt x="47" y="3"/>
                  </a:cubicBezTo>
                  <a:cubicBezTo>
                    <a:pt x="46" y="3"/>
                    <a:pt x="47" y="3"/>
                    <a:pt x="46" y="3"/>
                  </a:cubicBezTo>
                  <a:cubicBezTo>
                    <a:pt x="46" y="3"/>
                    <a:pt x="45" y="3"/>
                    <a:pt x="45" y="3"/>
                  </a:cubicBezTo>
                  <a:cubicBezTo>
                    <a:pt x="45" y="3"/>
                    <a:pt x="46" y="3"/>
                    <a:pt x="46" y="3"/>
                  </a:cubicBezTo>
                  <a:cubicBezTo>
                    <a:pt x="46" y="3"/>
                    <a:pt x="46" y="3"/>
                    <a:pt x="46" y="3"/>
                  </a:cubicBezTo>
                  <a:cubicBezTo>
                    <a:pt x="46" y="3"/>
                    <a:pt x="46" y="3"/>
                    <a:pt x="45" y="3"/>
                  </a:cubicBezTo>
                  <a:cubicBezTo>
                    <a:pt x="45" y="3"/>
                    <a:pt x="45" y="3"/>
                    <a:pt x="46" y="3"/>
                  </a:cubicBezTo>
                  <a:cubicBezTo>
                    <a:pt x="45" y="3"/>
                    <a:pt x="46" y="3"/>
                    <a:pt x="45" y="3"/>
                  </a:cubicBezTo>
                  <a:cubicBezTo>
                    <a:pt x="46" y="3"/>
                    <a:pt x="46" y="3"/>
                    <a:pt x="46" y="3"/>
                  </a:cubicBezTo>
                  <a:cubicBezTo>
                    <a:pt x="45" y="3"/>
                    <a:pt x="46" y="3"/>
                    <a:pt x="45" y="3"/>
                  </a:cubicBezTo>
                  <a:cubicBezTo>
                    <a:pt x="45" y="3"/>
                    <a:pt x="46" y="3"/>
                    <a:pt x="46" y="3"/>
                  </a:cubicBezTo>
                  <a:cubicBezTo>
                    <a:pt x="46" y="3"/>
                    <a:pt x="46" y="3"/>
                    <a:pt x="46" y="3"/>
                  </a:cubicBezTo>
                  <a:cubicBezTo>
                    <a:pt x="46" y="3"/>
                    <a:pt x="46" y="3"/>
                    <a:pt x="46" y="3"/>
                  </a:cubicBezTo>
                  <a:cubicBezTo>
                    <a:pt x="46" y="3"/>
                    <a:pt x="46" y="3"/>
                    <a:pt x="46" y="3"/>
                  </a:cubicBezTo>
                  <a:cubicBezTo>
                    <a:pt x="45" y="3"/>
                    <a:pt x="46" y="3"/>
                    <a:pt x="46" y="3"/>
                  </a:cubicBezTo>
                  <a:cubicBezTo>
                    <a:pt x="46" y="3"/>
                    <a:pt x="46" y="3"/>
                    <a:pt x="46" y="3"/>
                  </a:cubicBezTo>
                  <a:cubicBezTo>
                    <a:pt x="46" y="3"/>
                    <a:pt x="46" y="3"/>
                    <a:pt x="46" y="3"/>
                  </a:cubicBezTo>
                  <a:cubicBezTo>
                    <a:pt x="46" y="3"/>
                    <a:pt x="46" y="3"/>
                    <a:pt x="45" y="3"/>
                  </a:cubicBezTo>
                  <a:cubicBezTo>
                    <a:pt x="45" y="3"/>
                    <a:pt x="46" y="3"/>
                    <a:pt x="46" y="3"/>
                  </a:cubicBezTo>
                  <a:cubicBezTo>
                    <a:pt x="45" y="3"/>
                    <a:pt x="45" y="3"/>
                    <a:pt x="45" y="3"/>
                  </a:cubicBezTo>
                  <a:cubicBezTo>
                    <a:pt x="45" y="3"/>
                    <a:pt x="45" y="3"/>
                    <a:pt x="45" y="3"/>
                  </a:cubicBezTo>
                  <a:cubicBezTo>
                    <a:pt x="45" y="3"/>
                    <a:pt x="45" y="3"/>
                    <a:pt x="45" y="3"/>
                  </a:cubicBezTo>
                  <a:cubicBezTo>
                    <a:pt x="45" y="3"/>
                    <a:pt x="45" y="3"/>
                    <a:pt x="45" y="3"/>
                  </a:cubicBezTo>
                  <a:cubicBezTo>
                    <a:pt x="45" y="3"/>
                    <a:pt x="45" y="3"/>
                    <a:pt x="45" y="3"/>
                  </a:cubicBezTo>
                  <a:cubicBezTo>
                    <a:pt x="46" y="3"/>
                    <a:pt x="46" y="3"/>
                    <a:pt x="46" y="3"/>
                  </a:cubicBezTo>
                  <a:cubicBezTo>
                    <a:pt x="46" y="3"/>
                    <a:pt x="46" y="3"/>
                    <a:pt x="46" y="3"/>
                  </a:cubicBezTo>
                  <a:cubicBezTo>
                    <a:pt x="46" y="3"/>
                    <a:pt x="47" y="3"/>
                    <a:pt x="48" y="3"/>
                  </a:cubicBezTo>
                  <a:cubicBezTo>
                    <a:pt x="48" y="3"/>
                    <a:pt x="47" y="3"/>
                    <a:pt x="47" y="3"/>
                  </a:cubicBezTo>
                  <a:cubicBezTo>
                    <a:pt x="47" y="3"/>
                    <a:pt x="48" y="3"/>
                    <a:pt x="48" y="3"/>
                  </a:cubicBezTo>
                  <a:cubicBezTo>
                    <a:pt x="48" y="3"/>
                    <a:pt x="47" y="3"/>
                    <a:pt x="47" y="3"/>
                  </a:cubicBezTo>
                  <a:cubicBezTo>
                    <a:pt x="47" y="3"/>
                    <a:pt x="48" y="3"/>
                    <a:pt x="48" y="2"/>
                  </a:cubicBezTo>
                  <a:moveTo>
                    <a:pt x="46" y="3"/>
                  </a:moveTo>
                  <a:cubicBezTo>
                    <a:pt x="45" y="3"/>
                    <a:pt x="45" y="3"/>
                    <a:pt x="45" y="3"/>
                  </a:cubicBezTo>
                  <a:cubicBezTo>
                    <a:pt x="45" y="3"/>
                    <a:pt x="45" y="3"/>
                    <a:pt x="46" y="3"/>
                  </a:cubicBezTo>
                  <a:moveTo>
                    <a:pt x="50" y="2"/>
                  </a:moveTo>
                  <a:cubicBezTo>
                    <a:pt x="49" y="2"/>
                    <a:pt x="49" y="2"/>
                    <a:pt x="49" y="2"/>
                  </a:cubicBezTo>
                  <a:cubicBezTo>
                    <a:pt x="50" y="2"/>
                    <a:pt x="50" y="2"/>
                    <a:pt x="51" y="2"/>
                  </a:cubicBezTo>
                  <a:cubicBezTo>
                    <a:pt x="51" y="2"/>
                    <a:pt x="50" y="2"/>
                    <a:pt x="50" y="2"/>
                  </a:cubicBezTo>
                  <a:moveTo>
                    <a:pt x="53" y="2"/>
                  </a:moveTo>
                  <a:cubicBezTo>
                    <a:pt x="53" y="2"/>
                    <a:pt x="53" y="2"/>
                    <a:pt x="53" y="2"/>
                  </a:cubicBezTo>
                  <a:cubicBezTo>
                    <a:pt x="53" y="2"/>
                    <a:pt x="53" y="2"/>
                    <a:pt x="53" y="2"/>
                  </a:cubicBezTo>
                  <a:moveTo>
                    <a:pt x="52" y="2"/>
                  </a:moveTo>
                  <a:cubicBezTo>
                    <a:pt x="53" y="2"/>
                    <a:pt x="52" y="2"/>
                    <a:pt x="53" y="2"/>
                  </a:cubicBezTo>
                  <a:cubicBezTo>
                    <a:pt x="53" y="2"/>
                    <a:pt x="53" y="2"/>
                    <a:pt x="52" y="2"/>
                  </a:cubicBezTo>
                  <a:moveTo>
                    <a:pt x="46" y="3"/>
                  </a:moveTo>
                  <a:cubicBezTo>
                    <a:pt x="46" y="3"/>
                    <a:pt x="46" y="3"/>
                    <a:pt x="47" y="3"/>
                  </a:cubicBezTo>
                  <a:cubicBezTo>
                    <a:pt x="46" y="3"/>
                    <a:pt x="47" y="3"/>
                    <a:pt x="46" y="3"/>
                  </a:cubicBezTo>
                  <a:moveTo>
                    <a:pt x="51" y="2"/>
                  </a:moveTo>
                  <a:cubicBezTo>
                    <a:pt x="52" y="2"/>
                    <a:pt x="52" y="2"/>
                    <a:pt x="52" y="2"/>
                  </a:cubicBezTo>
                  <a:cubicBezTo>
                    <a:pt x="52" y="2"/>
                    <a:pt x="52" y="2"/>
                    <a:pt x="51" y="2"/>
                  </a:cubicBezTo>
                  <a:moveTo>
                    <a:pt x="51" y="2"/>
                  </a:moveTo>
                  <a:cubicBezTo>
                    <a:pt x="51" y="2"/>
                    <a:pt x="51" y="2"/>
                    <a:pt x="52" y="2"/>
                  </a:cubicBezTo>
                  <a:cubicBezTo>
                    <a:pt x="52" y="2"/>
                    <a:pt x="52" y="2"/>
                    <a:pt x="52" y="2"/>
                  </a:cubicBezTo>
                  <a:cubicBezTo>
                    <a:pt x="51" y="2"/>
                    <a:pt x="51" y="2"/>
                    <a:pt x="51" y="2"/>
                  </a:cubicBezTo>
                  <a:moveTo>
                    <a:pt x="49" y="2"/>
                  </a:moveTo>
                  <a:cubicBezTo>
                    <a:pt x="49" y="2"/>
                    <a:pt x="49" y="2"/>
                    <a:pt x="50" y="2"/>
                  </a:cubicBezTo>
                  <a:cubicBezTo>
                    <a:pt x="50" y="2"/>
                    <a:pt x="50" y="2"/>
                    <a:pt x="49" y="2"/>
                  </a:cubicBezTo>
                  <a:moveTo>
                    <a:pt x="46" y="3"/>
                  </a:moveTo>
                  <a:cubicBezTo>
                    <a:pt x="47" y="3"/>
                    <a:pt x="45" y="3"/>
                    <a:pt x="47" y="3"/>
                  </a:cubicBezTo>
                  <a:cubicBezTo>
                    <a:pt x="46" y="3"/>
                    <a:pt x="46" y="3"/>
                    <a:pt x="46" y="3"/>
                  </a:cubicBezTo>
                  <a:cubicBezTo>
                    <a:pt x="46" y="3"/>
                    <a:pt x="46" y="3"/>
                    <a:pt x="46" y="3"/>
                  </a:cubicBezTo>
                  <a:moveTo>
                    <a:pt x="46" y="3"/>
                  </a:moveTo>
                  <a:cubicBezTo>
                    <a:pt x="46" y="3"/>
                    <a:pt x="46" y="3"/>
                    <a:pt x="47" y="3"/>
                  </a:cubicBezTo>
                  <a:cubicBezTo>
                    <a:pt x="46" y="3"/>
                    <a:pt x="46" y="3"/>
                    <a:pt x="46" y="3"/>
                  </a:cubicBezTo>
                  <a:moveTo>
                    <a:pt x="46" y="3"/>
                  </a:moveTo>
                  <a:cubicBezTo>
                    <a:pt x="46" y="3"/>
                    <a:pt x="47" y="3"/>
                    <a:pt x="47" y="3"/>
                  </a:cubicBezTo>
                  <a:cubicBezTo>
                    <a:pt x="47" y="3"/>
                    <a:pt x="47" y="3"/>
                    <a:pt x="46" y="3"/>
                  </a:cubicBezTo>
                  <a:moveTo>
                    <a:pt x="54" y="2"/>
                  </a:moveTo>
                  <a:cubicBezTo>
                    <a:pt x="54" y="2"/>
                    <a:pt x="54" y="2"/>
                    <a:pt x="54" y="2"/>
                  </a:cubicBezTo>
                  <a:cubicBezTo>
                    <a:pt x="54" y="2"/>
                    <a:pt x="54" y="2"/>
                    <a:pt x="54" y="2"/>
                  </a:cubicBezTo>
                  <a:moveTo>
                    <a:pt x="53" y="2"/>
                  </a:moveTo>
                  <a:cubicBezTo>
                    <a:pt x="53" y="2"/>
                    <a:pt x="52" y="2"/>
                    <a:pt x="52" y="2"/>
                  </a:cubicBezTo>
                  <a:cubicBezTo>
                    <a:pt x="53" y="2"/>
                    <a:pt x="53" y="2"/>
                    <a:pt x="54" y="2"/>
                  </a:cubicBezTo>
                  <a:cubicBezTo>
                    <a:pt x="55" y="1"/>
                    <a:pt x="54" y="2"/>
                    <a:pt x="55" y="1"/>
                  </a:cubicBezTo>
                  <a:cubicBezTo>
                    <a:pt x="55" y="1"/>
                    <a:pt x="54" y="1"/>
                    <a:pt x="53" y="2"/>
                  </a:cubicBezTo>
                  <a:moveTo>
                    <a:pt x="57" y="1"/>
                  </a:moveTo>
                  <a:cubicBezTo>
                    <a:pt x="57" y="1"/>
                    <a:pt x="57" y="1"/>
                    <a:pt x="57" y="1"/>
                  </a:cubicBezTo>
                  <a:cubicBezTo>
                    <a:pt x="57" y="1"/>
                    <a:pt x="57" y="1"/>
                    <a:pt x="57" y="1"/>
                  </a:cubicBezTo>
                  <a:moveTo>
                    <a:pt x="54" y="2"/>
                  </a:moveTo>
                  <a:cubicBezTo>
                    <a:pt x="54" y="2"/>
                    <a:pt x="54" y="2"/>
                    <a:pt x="54" y="1"/>
                  </a:cubicBezTo>
                  <a:cubicBezTo>
                    <a:pt x="54" y="1"/>
                    <a:pt x="55" y="1"/>
                    <a:pt x="55" y="1"/>
                  </a:cubicBezTo>
                  <a:cubicBezTo>
                    <a:pt x="55" y="1"/>
                    <a:pt x="54" y="1"/>
                    <a:pt x="54" y="2"/>
                  </a:cubicBezTo>
                  <a:moveTo>
                    <a:pt x="56" y="1"/>
                  </a:moveTo>
                  <a:cubicBezTo>
                    <a:pt x="57" y="1"/>
                    <a:pt x="58" y="1"/>
                    <a:pt x="58" y="1"/>
                  </a:cubicBezTo>
                  <a:cubicBezTo>
                    <a:pt x="57" y="1"/>
                    <a:pt x="57" y="1"/>
                    <a:pt x="57" y="1"/>
                  </a:cubicBezTo>
                  <a:cubicBezTo>
                    <a:pt x="57" y="1"/>
                    <a:pt x="56" y="1"/>
                    <a:pt x="56" y="1"/>
                  </a:cubicBezTo>
                  <a:cubicBezTo>
                    <a:pt x="56" y="1"/>
                    <a:pt x="56" y="1"/>
                    <a:pt x="56" y="1"/>
                  </a:cubicBezTo>
                  <a:cubicBezTo>
                    <a:pt x="56" y="1"/>
                    <a:pt x="56" y="1"/>
                    <a:pt x="56" y="1"/>
                  </a:cubicBezTo>
                  <a:cubicBezTo>
                    <a:pt x="57" y="1"/>
                    <a:pt x="56" y="1"/>
                    <a:pt x="56" y="1"/>
                  </a:cubicBezTo>
                  <a:moveTo>
                    <a:pt x="57" y="1"/>
                  </a:moveTo>
                  <a:cubicBezTo>
                    <a:pt x="57" y="1"/>
                    <a:pt x="57" y="1"/>
                    <a:pt x="57" y="1"/>
                  </a:cubicBezTo>
                  <a:close/>
                  <a:moveTo>
                    <a:pt x="55" y="1"/>
                  </a:moveTo>
                  <a:cubicBezTo>
                    <a:pt x="57" y="1"/>
                    <a:pt x="55" y="1"/>
                    <a:pt x="56" y="1"/>
                  </a:cubicBezTo>
                  <a:cubicBezTo>
                    <a:pt x="56" y="1"/>
                    <a:pt x="56" y="1"/>
                    <a:pt x="55" y="1"/>
                  </a:cubicBezTo>
                  <a:cubicBezTo>
                    <a:pt x="55" y="1"/>
                    <a:pt x="55" y="1"/>
                    <a:pt x="55" y="1"/>
                  </a:cubicBezTo>
                  <a:moveTo>
                    <a:pt x="58" y="1"/>
                  </a:moveTo>
                  <a:cubicBezTo>
                    <a:pt x="57" y="1"/>
                    <a:pt x="57" y="1"/>
                    <a:pt x="57" y="1"/>
                  </a:cubicBezTo>
                  <a:cubicBezTo>
                    <a:pt x="57" y="1"/>
                    <a:pt x="57" y="1"/>
                    <a:pt x="57" y="1"/>
                  </a:cubicBezTo>
                  <a:cubicBezTo>
                    <a:pt x="57" y="1"/>
                    <a:pt x="57" y="1"/>
                    <a:pt x="58" y="1"/>
                  </a:cubicBezTo>
                  <a:moveTo>
                    <a:pt x="57" y="1"/>
                  </a:moveTo>
                  <a:cubicBezTo>
                    <a:pt x="57" y="1"/>
                    <a:pt x="57" y="1"/>
                    <a:pt x="56" y="1"/>
                  </a:cubicBezTo>
                  <a:cubicBezTo>
                    <a:pt x="56" y="1"/>
                    <a:pt x="56" y="1"/>
                    <a:pt x="57" y="1"/>
                  </a:cubicBezTo>
                  <a:moveTo>
                    <a:pt x="48" y="2"/>
                  </a:moveTo>
                  <a:cubicBezTo>
                    <a:pt x="48" y="3"/>
                    <a:pt x="47" y="3"/>
                    <a:pt x="47" y="3"/>
                  </a:cubicBezTo>
                  <a:cubicBezTo>
                    <a:pt x="48" y="3"/>
                    <a:pt x="48" y="2"/>
                    <a:pt x="49" y="2"/>
                  </a:cubicBezTo>
                  <a:cubicBezTo>
                    <a:pt x="49" y="2"/>
                    <a:pt x="48" y="2"/>
                    <a:pt x="48" y="2"/>
                  </a:cubicBezTo>
                  <a:moveTo>
                    <a:pt x="46" y="3"/>
                  </a:moveTo>
                  <a:cubicBezTo>
                    <a:pt x="46" y="3"/>
                    <a:pt x="46" y="3"/>
                    <a:pt x="46" y="3"/>
                  </a:cubicBezTo>
                  <a:cubicBezTo>
                    <a:pt x="46" y="3"/>
                    <a:pt x="46" y="3"/>
                    <a:pt x="46" y="3"/>
                  </a:cubicBezTo>
                  <a:cubicBezTo>
                    <a:pt x="45" y="3"/>
                    <a:pt x="45" y="3"/>
                    <a:pt x="45" y="3"/>
                  </a:cubicBezTo>
                  <a:cubicBezTo>
                    <a:pt x="46" y="3"/>
                    <a:pt x="46" y="3"/>
                    <a:pt x="46" y="3"/>
                  </a:cubicBezTo>
                  <a:cubicBezTo>
                    <a:pt x="46" y="3"/>
                    <a:pt x="46" y="3"/>
                    <a:pt x="46" y="3"/>
                  </a:cubicBezTo>
                  <a:moveTo>
                    <a:pt x="46" y="3"/>
                  </a:moveTo>
                  <a:cubicBezTo>
                    <a:pt x="46" y="3"/>
                    <a:pt x="46" y="3"/>
                    <a:pt x="47" y="3"/>
                  </a:cubicBezTo>
                  <a:cubicBezTo>
                    <a:pt x="47" y="3"/>
                    <a:pt x="46" y="3"/>
                    <a:pt x="45" y="3"/>
                  </a:cubicBezTo>
                  <a:cubicBezTo>
                    <a:pt x="44" y="3"/>
                    <a:pt x="44" y="3"/>
                    <a:pt x="43" y="3"/>
                  </a:cubicBezTo>
                  <a:cubicBezTo>
                    <a:pt x="44" y="3"/>
                    <a:pt x="45" y="3"/>
                    <a:pt x="45" y="3"/>
                  </a:cubicBezTo>
                  <a:cubicBezTo>
                    <a:pt x="45" y="3"/>
                    <a:pt x="45" y="3"/>
                    <a:pt x="45" y="3"/>
                  </a:cubicBezTo>
                  <a:cubicBezTo>
                    <a:pt x="44" y="3"/>
                    <a:pt x="42" y="3"/>
                    <a:pt x="45" y="3"/>
                  </a:cubicBezTo>
                  <a:cubicBezTo>
                    <a:pt x="45" y="3"/>
                    <a:pt x="45" y="3"/>
                    <a:pt x="45" y="3"/>
                  </a:cubicBezTo>
                  <a:cubicBezTo>
                    <a:pt x="45" y="3"/>
                    <a:pt x="45" y="3"/>
                    <a:pt x="45" y="3"/>
                  </a:cubicBezTo>
                  <a:cubicBezTo>
                    <a:pt x="44" y="3"/>
                    <a:pt x="44" y="3"/>
                    <a:pt x="44" y="3"/>
                  </a:cubicBezTo>
                  <a:cubicBezTo>
                    <a:pt x="44" y="3"/>
                    <a:pt x="44" y="3"/>
                    <a:pt x="44" y="3"/>
                  </a:cubicBezTo>
                  <a:cubicBezTo>
                    <a:pt x="44" y="3"/>
                    <a:pt x="44" y="3"/>
                    <a:pt x="44" y="3"/>
                  </a:cubicBezTo>
                  <a:cubicBezTo>
                    <a:pt x="44" y="3"/>
                    <a:pt x="44" y="3"/>
                    <a:pt x="44" y="3"/>
                  </a:cubicBezTo>
                  <a:cubicBezTo>
                    <a:pt x="44" y="3"/>
                    <a:pt x="44" y="3"/>
                    <a:pt x="45" y="3"/>
                  </a:cubicBezTo>
                  <a:cubicBezTo>
                    <a:pt x="45" y="3"/>
                    <a:pt x="44" y="3"/>
                    <a:pt x="44" y="3"/>
                  </a:cubicBezTo>
                  <a:cubicBezTo>
                    <a:pt x="44" y="3"/>
                    <a:pt x="45" y="3"/>
                    <a:pt x="45" y="3"/>
                  </a:cubicBezTo>
                  <a:cubicBezTo>
                    <a:pt x="45" y="3"/>
                    <a:pt x="45" y="3"/>
                    <a:pt x="45" y="3"/>
                  </a:cubicBezTo>
                  <a:cubicBezTo>
                    <a:pt x="47" y="3"/>
                    <a:pt x="47" y="3"/>
                    <a:pt x="47" y="3"/>
                  </a:cubicBezTo>
                  <a:cubicBezTo>
                    <a:pt x="47" y="3"/>
                    <a:pt x="46" y="3"/>
                    <a:pt x="46" y="3"/>
                  </a:cubicBezTo>
                  <a:moveTo>
                    <a:pt x="50" y="2"/>
                  </a:moveTo>
                  <a:cubicBezTo>
                    <a:pt x="50" y="2"/>
                    <a:pt x="50" y="2"/>
                    <a:pt x="50" y="2"/>
                  </a:cubicBezTo>
                  <a:cubicBezTo>
                    <a:pt x="49" y="2"/>
                    <a:pt x="49" y="2"/>
                    <a:pt x="48" y="2"/>
                  </a:cubicBezTo>
                  <a:cubicBezTo>
                    <a:pt x="48" y="2"/>
                    <a:pt x="49" y="2"/>
                    <a:pt x="50" y="2"/>
                  </a:cubicBezTo>
                  <a:moveTo>
                    <a:pt x="48" y="2"/>
                  </a:moveTo>
                  <a:cubicBezTo>
                    <a:pt x="48" y="2"/>
                    <a:pt x="48" y="2"/>
                    <a:pt x="48" y="2"/>
                  </a:cubicBezTo>
                  <a:cubicBezTo>
                    <a:pt x="48" y="2"/>
                    <a:pt x="48" y="2"/>
                    <a:pt x="48" y="2"/>
                  </a:cubicBezTo>
                </a:path>
              </a:pathLst>
            </a:custGeom>
            <a:solidFill>
              <a:srgbClr val="E0D8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3"/>
            <p:cNvSpPr>
              <a:spLocks noEditPoints="1"/>
            </p:cNvSpPr>
            <p:nvPr/>
          </p:nvSpPr>
          <p:spPr bwMode="auto">
            <a:xfrm>
              <a:off x="5680075" y="1233488"/>
              <a:ext cx="1995488" cy="2776538"/>
            </a:xfrm>
            <a:custGeom>
              <a:avLst/>
              <a:gdLst>
                <a:gd name="T0" fmla="*/ 97 w 197"/>
                <a:gd name="T1" fmla="*/ 265 h 275"/>
                <a:gd name="T2" fmla="*/ 15 w 197"/>
                <a:gd name="T3" fmla="*/ 81 h 275"/>
                <a:gd name="T4" fmla="*/ 66 w 197"/>
                <a:gd name="T5" fmla="*/ 17 h 275"/>
                <a:gd name="T6" fmla="*/ 57 w 197"/>
                <a:gd name="T7" fmla="*/ 15 h 275"/>
                <a:gd name="T8" fmla="*/ 111 w 197"/>
                <a:gd name="T9" fmla="*/ 32 h 275"/>
                <a:gd name="T10" fmla="*/ 100 w 197"/>
                <a:gd name="T11" fmla="*/ 27 h 275"/>
                <a:gd name="T12" fmla="*/ 159 w 197"/>
                <a:gd name="T13" fmla="*/ 35 h 275"/>
                <a:gd name="T14" fmla="*/ 134 w 197"/>
                <a:gd name="T15" fmla="*/ 15 h 275"/>
                <a:gd name="T16" fmla="*/ 7 w 197"/>
                <a:gd name="T17" fmla="*/ 52 h 275"/>
                <a:gd name="T18" fmla="*/ 5 w 197"/>
                <a:gd name="T19" fmla="*/ 56 h 275"/>
                <a:gd name="T20" fmla="*/ 78 w 197"/>
                <a:gd name="T21" fmla="*/ 5 h 275"/>
                <a:gd name="T22" fmla="*/ 43 w 197"/>
                <a:gd name="T23" fmla="*/ 136 h 275"/>
                <a:gd name="T24" fmla="*/ 48 w 197"/>
                <a:gd name="T25" fmla="*/ 261 h 275"/>
                <a:gd name="T26" fmla="*/ 41 w 197"/>
                <a:gd name="T27" fmla="*/ 230 h 275"/>
                <a:gd name="T28" fmla="*/ 121 w 197"/>
                <a:gd name="T29" fmla="*/ 233 h 275"/>
                <a:gd name="T30" fmla="*/ 154 w 197"/>
                <a:gd name="T31" fmla="*/ 209 h 275"/>
                <a:gd name="T32" fmla="*/ 166 w 197"/>
                <a:gd name="T33" fmla="*/ 156 h 275"/>
                <a:gd name="T34" fmla="*/ 102 w 197"/>
                <a:gd name="T35" fmla="*/ 106 h 275"/>
                <a:gd name="T36" fmla="*/ 125 w 197"/>
                <a:gd name="T37" fmla="*/ 58 h 275"/>
                <a:gd name="T38" fmla="*/ 155 w 197"/>
                <a:gd name="T39" fmla="*/ 64 h 275"/>
                <a:gd name="T40" fmla="*/ 167 w 197"/>
                <a:gd name="T41" fmla="*/ 114 h 275"/>
                <a:gd name="T42" fmla="*/ 189 w 197"/>
                <a:gd name="T43" fmla="*/ 143 h 275"/>
                <a:gd name="T44" fmla="*/ 132 w 197"/>
                <a:gd name="T45" fmla="*/ 254 h 275"/>
                <a:gd name="T46" fmla="*/ 98 w 197"/>
                <a:gd name="T47" fmla="*/ 257 h 275"/>
                <a:gd name="T48" fmla="*/ 34 w 197"/>
                <a:gd name="T49" fmla="*/ 252 h 275"/>
                <a:gd name="T50" fmla="*/ 21 w 197"/>
                <a:gd name="T51" fmla="*/ 187 h 275"/>
                <a:gd name="T52" fmla="*/ 15 w 197"/>
                <a:gd name="T53" fmla="*/ 230 h 275"/>
                <a:gd name="T54" fmla="*/ 86 w 197"/>
                <a:gd name="T55" fmla="*/ 269 h 275"/>
                <a:gd name="T56" fmla="*/ 7 w 197"/>
                <a:gd name="T57" fmla="*/ 225 h 275"/>
                <a:gd name="T58" fmla="*/ 17 w 197"/>
                <a:gd name="T59" fmla="*/ 106 h 275"/>
                <a:gd name="T60" fmla="*/ 20 w 197"/>
                <a:gd name="T61" fmla="*/ 83 h 275"/>
                <a:gd name="T62" fmla="*/ 3 w 197"/>
                <a:gd name="T63" fmla="*/ 40 h 275"/>
                <a:gd name="T64" fmla="*/ 28 w 197"/>
                <a:gd name="T65" fmla="*/ 8 h 275"/>
                <a:gd name="T66" fmla="*/ 21 w 197"/>
                <a:gd name="T67" fmla="*/ 17 h 275"/>
                <a:gd name="T68" fmla="*/ 43 w 197"/>
                <a:gd name="T69" fmla="*/ 17 h 275"/>
                <a:gd name="T70" fmla="*/ 19 w 197"/>
                <a:gd name="T71" fmla="*/ 49 h 275"/>
                <a:gd name="T72" fmla="*/ 30 w 197"/>
                <a:gd name="T73" fmla="*/ 217 h 275"/>
                <a:gd name="T74" fmla="*/ 40 w 197"/>
                <a:gd name="T75" fmla="*/ 153 h 275"/>
                <a:gd name="T76" fmla="*/ 44 w 197"/>
                <a:gd name="T77" fmla="*/ 170 h 275"/>
                <a:gd name="T78" fmla="*/ 21 w 197"/>
                <a:gd name="T79" fmla="*/ 16 h 275"/>
                <a:gd name="T80" fmla="*/ 22 w 197"/>
                <a:gd name="T81" fmla="*/ 31 h 275"/>
                <a:gd name="T82" fmla="*/ 13 w 197"/>
                <a:gd name="T83" fmla="*/ 47 h 275"/>
                <a:gd name="T84" fmla="*/ 22 w 197"/>
                <a:gd name="T85" fmla="*/ 66 h 275"/>
                <a:gd name="T86" fmla="*/ 24 w 197"/>
                <a:gd name="T87" fmla="*/ 78 h 275"/>
                <a:gd name="T88" fmla="*/ 20 w 197"/>
                <a:gd name="T89" fmla="*/ 121 h 275"/>
                <a:gd name="T90" fmla="*/ 16 w 197"/>
                <a:gd name="T91" fmla="*/ 145 h 275"/>
                <a:gd name="T92" fmla="*/ 14 w 197"/>
                <a:gd name="T93" fmla="*/ 176 h 275"/>
                <a:gd name="T94" fmla="*/ 165 w 197"/>
                <a:gd name="T95" fmla="*/ 114 h 275"/>
                <a:gd name="T96" fmla="*/ 175 w 197"/>
                <a:gd name="T97" fmla="*/ 131 h 275"/>
                <a:gd name="T98" fmla="*/ 174 w 197"/>
                <a:gd name="T99" fmla="*/ 214 h 275"/>
                <a:gd name="T100" fmla="*/ 150 w 197"/>
                <a:gd name="T101" fmla="*/ 244 h 275"/>
                <a:gd name="T102" fmla="*/ 79 w 197"/>
                <a:gd name="T103" fmla="*/ 260 h 275"/>
                <a:gd name="T104" fmla="*/ 43 w 197"/>
                <a:gd name="T105" fmla="*/ 177 h 275"/>
                <a:gd name="T106" fmla="*/ 193 w 197"/>
                <a:gd name="T107" fmla="*/ 147 h 275"/>
                <a:gd name="T108" fmla="*/ 196 w 197"/>
                <a:gd name="T109" fmla="*/ 171 h 275"/>
                <a:gd name="T110" fmla="*/ 42 w 197"/>
                <a:gd name="T111" fmla="*/ 145 h 275"/>
                <a:gd name="T112" fmla="*/ 41 w 197"/>
                <a:gd name="T113" fmla="*/ 115 h 275"/>
                <a:gd name="T114" fmla="*/ 92 w 197"/>
                <a:gd name="T115" fmla="*/ 41 h 275"/>
                <a:gd name="T116" fmla="*/ 34 w 197"/>
                <a:gd name="T117" fmla="*/ 41 h 275"/>
                <a:gd name="T118" fmla="*/ 35 w 197"/>
                <a:gd name="T119" fmla="*/ 74 h 275"/>
                <a:gd name="T120" fmla="*/ 54 w 197"/>
                <a:gd name="T121" fmla="*/ 28 h 275"/>
                <a:gd name="T122" fmla="*/ 33 w 197"/>
                <a:gd name="T123" fmla="*/ 41 h 275"/>
                <a:gd name="T124" fmla="*/ 119 w 197"/>
                <a:gd name="T125" fmla="*/ 45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 h="275">
                  <a:moveTo>
                    <a:pt x="91" y="269"/>
                  </a:moveTo>
                  <a:cubicBezTo>
                    <a:pt x="91" y="270"/>
                    <a:pt x="90" y="270"/>
                    <a:pt x="90" y="270"/>
                  </a:cubicBezTo>
                  <a:cubicBezTo>
                    <a:pt x="89" y="271"/>
                    <a:pt x="89" y="271"/>
                    <a:pt x="89" y="271"/>
                  </a:cubicBezTo>
                  <a:cubicBezTo>
                    <a:pt x="89" y="270"/>
                    <a:pt x="90" y="270"/>
                    <a:pt x="89" y="270"/>
                  </a:cubicBezTo>
                  <a:cubicBezTo>
                    <a:pt x="89" y="269"/>
                    <a:pt x="90" y="269"/>
                    <a:pt x="91" y="269"/>
                  </a:cubicBezTo>
                  <a:moveTo>
                    <a:pt x="95" y="266"/>
                  </a:moveTo>
                  <a:cubicBezTo>
                    <a:pt x="95" y="266"/>
                    <a:pt x="94" y="266"/>
                    <a:pt x="94" y="267"/>
                  </a:cubicBezTo>
                  <a:cubicBezTo>
                    <a:pt x="93" y="267"/>
                    <a:pt x="93" y="266"/>
                    <a:pt x="93" y="266"/>
                  </a:cubicBezTo>
                  <a:cubicBezTo>
                    <a:pt x="93" y="266"/>
                    <a:pt x="91" y="267"/>
                    <a:pt x="91" y="266"/>
                  </a:cubicBezTo>
                  <a:cubicBezTo>
                    <a:pt x="93" y="266"/>
                    <a:pt x="94" y="266"/>
                    <a:pt x="95" y="266"/>
                  </a:cubicBezTo>
                  <a:moveTo>
                    <a:pt x="91" y="270"/>
                  </a:moveTo>
                  <a:cubicBezTo>
                    <a:pt x="92" y="269"/>
                    <a:pt x="92" y="269"/>
                    <a:pt x="92" y="269"/>
                  </a:cubicBezTo>
                  <a:cubicBezTo>
                    <a:pt x="93" y="270"/>
                    <a:pt x="91" y="271"/>
                    <a:pt x="91" y="270"/>
                  </a:cubicBezTo>
                  <a:moveTo>
                    <a:pt x="109" y="260"/>
                  </a:moveTo>
                  <a:cubicBezTo>
                    <a:pt x="108" y="261"/>
                    <a:pt x="108" y="261"/>
                    <a:pt x="107" y="261"/>
                  </a:cubicBezTo>
                  <a:cubicBezTo>
                    <a:pt x="106" y="261"/>
                    <a:pt x="107" y="262"/>
                    <a:pt x="107" y="263"/>
                  </a:cubicBezTo>
                  <a:cubicBezTo>
                    <a:pt x="103" y="263"/>
                    <a:pt x="103" y="263"/>
                    <a:pt x="103" y="263"/>
                  </a:cubicBezTo>
                  <a:cubicBezTo>
                    <a:pt x="102" y="263"/>
                    <a:pt x="104" y="263"/>
                    <a:pt x="104" y="263"/>
                  </a:cubicBezTo>
                  <a:cubicBezTo>
                    <a:pt x="104" y="262"/>
                    <a:pt x="103" y="263"/>
                    <a:pt x="103" y="262"/>
                  </a:cubicBezTo>
                  <a:cubicBezTo>
                    <a:pt x="102" y="262"/>
                    <a:pt x="103" y="263"/>
                    <a:pt x="103" y="263"/>
                  </a:cubicBezTo>
                  <a:cubicBezTo>
                    <a:pt x="101" y="264"/>
                    <a:pt x="100" y="263"/>
                    <a:pt x="99" y="262"/>
                  </a:cubicBezTo>
                  <a:cubicBezTo>
                    <a:pt x="98" y="263"/>
                    <a:pt x="97" y="263"/>
                    <a:pt x="96" y="262"/>
                  </a:cubicBezTo>
                  <a:cubicBezTo>
                    <a:pt x="98" y="261"/>
                    <a:pt x="100" y="262"/>
                    <a:pt x="102" y="262"/>
                  </a:cubicBezTo>
                  <a:cubicBezTo>
                    <a:pt x="102" y="262"/>
                    <a:pt x="101" y="262"/>
                    <a:pt x="101" y="261"/>
                  </a:cubicBezTo>
                  <a:cubicBezTo>
                    <a:pt x="102" y="261"/>
                    <a:pt x="104" y="261"/>
                    <a:pt x="104" y="262"/>
                  </a:cubicBezTo>
                  <a:cubicBezTo>
                    <a:pt x="106" y="262"/>
                    <a:pt x="107" y="260"/>
                    <a:pt x="108" y="259"/>
                  </a:cubicBezTo>
                  <a:cubicBezTo>
                    <a:pt x="108" y="260"/>
                    <a:pt x="109" y="260"/>
                    <a:pt x="109" y="260"/>
                  </a:cubicBezTo>
                  <a:cubicBezTo>
                    <a:pt x="109" y="259"/>
                    <a:pt x="108" y="260"/>
                    <a:pt x="108" y="258"/>
                  </a:cubicBezTo>
                  <a:cubicBezTo>
                    <a:pt x="109" y="259"/>
                    <a:pt x="109" y="258"/>
                    <a:pt x="110" y="257"/>
                  </a:cubicBezTo>
                  <a:cubicBezTo>
                    <a:pt x="111" y="257"/>
                    <a:pt x="111" y="258"/>
                    <a:pt x="112" y="257"/>
                  </a:cubicBezTo>
                  <a:cubicBezTo>
                    <a:pt x="112" y="257"/>
                    <a:pt x="112" y="257"/>
                    <a:pt x="112" y="258"/>
                  </a:cubicBezTo>
                  <a:cubicBezTo>
                    <a:pt x="111" y="259"/>
                    <a:pt x="112" y="261"/>
                    <a:pt x="110" y="261"/>
                  </a:cubicBezTo>
                  <a:cubicBezTo>
                    <a:pt x="111" y="261"/>
                    <a:pt x="110" y="259"/>
                    <a:pt x="111" y="259"/>
                  </a:cubicBezTo>
                  <a:cubicBezTo>
                    <a:pt x="111" y="258"/>
                    <a:pt x="110" y="259"/>
                    <a:pt x="110" y="259"/>
                  </a:cubicBezTo>
                  <a:cubicBezTo>
                    <a:pt x="110" y="260"/>
                    <a:pt x="109" y="260"/>
                    <a:pt x="110" y="261"/>
                  </a:cubicBezTo>
                  <a:cubicBezTo>
                    <a:pt x="109" y="261"/>
                    <a:pt x="109" y="261"/>
                    <a:pt x="109" y="260"/>
                  </a:cubicBezTo>
                  <a:moveTo>
                    <a:pt x="98" y="268"/>
                  </a:moveTo>
                  <a:cubicBezTo>
                    <a:pt x="98" y="269"/>
                    <a:pt x="97" y="269"/>
                    <a:pt x="96" y="269"/>
                  </a:cubicBezTo>
                  <a:cubicBezTo>
                    <a:pt x="96" y="268"/>
                    <a:pt x="97" y="268"/>
                    <a:pt x="98" y="268"/>
                  </a:cubicBezTo>
                  <a:moveTo>
                    <a:pt x="105" y="266"/>
                  </a:moveTo>
                  <a:cubicBezTo>
                    <a:pt x="104" y="266"/>
                    <a:pt x="104" y="266"/>
                    <a:pt x="104" y="266"/>
                  </a:cubicBezTo>
                  <a:cubicBezTo>
                    <a:pt x="103" y="267"/>
                    <a:pt x="103" y="266"/>
                    <a:pt x="103" y="266"/>
                  </a:cubicBezTo>
                  <a:cubicBezTo>
                    <a:pt x="99" y="266"/>
                    <a:pt x="103" y="266"/>
                    <a:pt x="103" y="265"/>
                  </a:cubicBezTo>
                  <a:cubicBezTo>
                    <a:pt x="104" y="265"/>
                    <a:pt x="105" y="265"/>
                    <a:pt x="105" y="266"/>
                  </a:cubicBezTo>
                  <a:moveTo>
                    <a:pt x="100" y="268"/>
                  </a:moveTo>
                  <a:cubicBezTo>
                    <a:pt x="99" y="268"/>
                    <a:pt x="99" y="268"/>
                    <a:pt x="99" y="268"/>
                  </a:cubicBezTo>
                  <a:cubicBezTo>
                    <a:pt x="99" y="267"/>
                    <a:pt x="100" y="267"/>
                    <a:pt x="100" y="266"/>
                  </a:cubicBezTo>
                  <a:cubicBezTo>
                    <a:pt x="100" y="266"/>
                    <a:pt x="100" y="268"/>
                    <a:pt x="100" y="268"/>
                  </a:cubicBezTo>
                  <a:moveTo>
                    <a:pt x="95" y="266"/>
                  </a:moveTo>
                  <a:cubicBezTo>
                    <a:pt x="94" y="266"/>
                    <a:pt x="95" y="265"/>
                    <a:pt x="96" y="265"/>
                  </a:cubicBezTo>
                  <a:cubicBezTo>
                    <a:pt x="95" y="264"/>
                    <a:pt x="93" y="266"/>
                    <a:pt x="93" y="265"/>
                  </a:cubicBezTo>
                  <a:cubicBezTo>
                    <a:pt x="94" y="264"/>
                    <a:pt x="94" y="265"/>
                    <a:pt x="95" y="264"/>
                  </a:cubicBezTo>
                  <a:cubicBezTo>
                    <a:pt x="96" y="265"/>
                    <a:pt x="97" y="264"/>
                    <a:pt x="97" y="265"/>
                  </a:cubicBezTo>
                  <a:cubicBezTo>
                    <a:pt x="96" y="266"/>
                    <a:pt x="95" y="265"/>
                    <a:pt x="95" y="266"/>
                  </a:cubicBezTo>
                  <a:moveTo>
                    <a:pt x="88" y="268"/>
                  </a:moveTo>
                  <a:cubicBezTo>
                    <a:pt x="88" y="267"/>
                    <a:pt x="91" y="266"/>
                    <a:pt x="91" y="267"/>
                  </a:cubicBezTo>
                  <a:cubicBezTo>
                    <a:pt x="90" y="267"/>
                    <a:pt x="89" y="267"/>
                    <a:pt x="88" y="268"/>
                  </a:cubicBezTo>
                  <a:moveTo>
                    <a:pt x="22" y="98"/>
                  </a:moveTo>
                  <a:cubicBezTo>
                    <a:pt x="23" y="98"/>
                    <a:pt x="22" y="96"/>
                    <a:pt x="22" y="96"/>
                  </a:cubicBezTo>
                  <a:cubicBezTo>
                    <a:pt x="23" y="96"/>
                    <a:pt x="24" y="97"/>
                    <a:pt x="23" y="97"/>
                  </a:cubicBezTo>
                  <a:cubicBezTo>
                    <a:pt x="23" y="98"/>
                    <a:pt x="24" y="98"/>
                    <a:pt x="24" y="98"/>
                  </a:cubicBezTo>
                  <a:cubicBezTo>
                    <a:pt x="24" y="99"/>
                    <a:pt x="24" y="100"/>
                    <a:pt x="24" y="101"/>
                  </a:cubicBezTo>
                  <a:cubicBezTo>
                    <a:pt x="24" y="101"/>
                    <a:pt x="23" y="101"/>
                    <a:pt x="23" y="101"/>
                  </a:cubicBezTo>
                  <a:cubicBezTo>
                    <a:pt x="23" y="101"/>
                    <a:pt x="24" y="103"/>
                    <a:pt x="23" y="102"/>
                  </a:cubicBezTo>
                  <a:cubicBezTo>
                    <a:pt x="22" y="101"/>
                    <a:pt x="23" y="101"/>
                    <a:pt x="23" y="100"/>
                  </a:cubicBezTo>
                  <a:cubicBezTo>
                    <a:pt x="23" y="99"/>
                    <a:pt x="23" y="99"/>
                    <a:pt x="22" y="98"/>
                  </a:cubicBezTo>
                  <a:cubicBezTo>
                    <a:pt x="21" y="99"/>
                    <a:pt x="23" y="99"/>
                    <a:pt x="23" y="100"/>
                  </a:cubicBezTo>
                  <a:cubicBezTo>
                    <a:pt x="22" y="101"/>
                    <a:pt x="22" y="102"/>
                    <a:pt x="23" y="104"/>
                  </a:cubicBezTo>
                  <a:cubicBezTo>
                    <a:pt x="23" y="105"/>
                    <a:pt x="23" y="107"/>
                    <a:pt x="23" y="108"/>
                  </a:cubicBezTo>
                  <a:cubicBezTo>
                    <a:pt x="22" y="104"/>
                    <a:pt x="21" y="98"/>
                    <a:pt x="21" y="93"/>
                  </a:cubicBezTo>
                  <a:cubicBezTo>
                    <a:pt x="22" y="94"/>
                    <a:pt x="21" y="97"/>
                    <a:pt x="22" y="98"/>
                  </a:cubicBezTo>
                  <a:moveTo>
                    <a:pt x="16" y="88"/>
                  </a:moveTo>
                  <a:cubicBezTo>
                    <a:pt x="15" y="88"/>
                    <a:pt x="16" y="86"/>
                    <a:pt x="15" y="86"/>
                  </a:cubicBezTo>
                  <a:cubicBezTo>
                    <a:pt x="15" y="85"/>
                    <a:pt x="15" y="85"/>
                    <a:pt x="15" y="84"/>
                  </a:cubicBezTo>
                  <a:cubicBezTo>
                    <a:pt x="17" y="83"/>
                    <a:pt x="16" y="88"/>
                    <a:pt x="16" y="88"/>
                  </a:cubicBezTo>
                  <a:moveTo>
                    <a:pt x="16" y="91"/>
                  </a:moveTo>
                  <a:cubicBezTo>
                    <a:pt x="16" y="91"/>
                    <a:pt x="17" y="91"/>
                    <a:pt x="17" y="91"/>
                  </a:cubicBezTo>
                  <a:cubicBezTo>
                    <a:pt x="17" y="90"/>
                    <a:pt x="16" y="90"/>
                    <a:pt x="16" y="91"/>
                  </a:cubicBezTo>
                  <a:cubicBezTo>
                    <a:pt x="15" y="90"/>
                    <a:pt x="16" y="89"/>
                    <a:pt x="16" y="88"/>
                  </a:cubicBezTo>
                  <a:cubicBezTo>
                    <a:pt x="16" y="88"/>
                    <a:pt x="16" y="88"/>
                    <a:pt x="16" y="88"/>
                  </a:cubicBezTo>
                  <a:cubicBezTo>
                    <a:pt x="17" y="89"/>
                    <a:pt x="17" y="90"/>
                    <a:pt x="18" y="91"/>
                  </a:cubicBezTo>
                  <a:cubicBezTo>
                    <a:pt x="18" y="92"/>
                    <a:pt x="19" y="93"/>
                    <a:pt x="19" y="94"/>
                  </a:cubicBezTo>
                  <a:cubicBezTo>
                    <a:pt x="19" y="96"/>
                    <a:pt x="18" y="96"/>
                    <a:pt x="19" y="97"/>
                  </a:cubicBezTo>
                  <a:cubicBezTo>
                    <a:pt x="19" y="98"/>
                    <a:pt x="18" y="97"/>
                    <a:pt x="18" y="97"/>
                  </a:cubicBezTo>
                  <a:cubicBezTo>
                    <a:pt x="17" y="98"/>
                    <a:pt x="18" y="99"/>
                    <a:pt x="17" y="100"/>
                  </a:cubicBezTo>
                  <a:cubicBezTo>
                    <a:pt x="16" y="100"/>
                    <a:pt x="17" y="97"/>
                    <a:pt x="17" y="98"/>
                  </a:cubicBezTo>
                  <a:cubicBezTo>
                    <a:pt x="16" y="98"/>
                    <a:pt x="17" y="97"/>
                    <a:pt x="18" y="97"/>
                  </a:cubicBezTo>
                  <a:cubicBezTo>
                    <a:pt x="17" y="96"/>
                    <a:pt x="18" y="96"/>
                    <a:pt x="18" y="96"/>
                  </a:cubicBezTo>
                  <a:cubicBezTo>
                    <a:pt x="18" y="95"/>
                    <a:pt x="18" y="95"/>
                    <a:pt x="18" y="94"/>
                  </a:cubicBezTo>
                  <a:cubicBezTo>
                    <a:pt x="18" y="94"/>
                    <a:pt x="19" y="94"/>
                    <a:pt x="18" y="94"/>
                  </a:cubicBezTo>
                  <a:cubicBezTo>
                    <a:pt x="18" y="93"/>
                    <a:pt x="18" y="93"/>
                    <a:pt x="18" y="94"/>
                  </a:cubicBezTo>
                  <a:cubicBezTo>
                    <a:pt x="17" y="94"/>
                    <a:pt x="18" y="94"/>
                    <a:pt x="17" y="95"/>
                  </a:cubicBezTo>
                  <a:cubicBezTo>
                    <a:pt x="17" y="95"/>
                    <a:pt x="17" y="95"/>
                    <a:pt x="17" y="95"/>
                  </a:cubicBezTo>
                  <a:cubicBezTo>
                    <a:pt x="17" y="96"/>
                    <a:pt x="18" y="97"/>
                    <a:pt x="16" y="97"/>
                  </a:cubicBezTo>
                  <a:cubicBezTo>
                    <a:pt x="16" y="94"/>
                    <a:pt x="16" y="93"/>
                    <a:pt x="16" y="91"/>
                  </a:cubicBezTo>
                  <a:moveTo>
                    <a:pt x="17" y="91"/>
                  </a:moveTo>
                  <a:cubicBezTo>
                    <a:pt x="17" y="92"/>
                    <a:pt x="16" y="92"/>
                    <a:pt x="17" y="93"/>
                  </a:cubicBezTo>
                  <a:cubicBezTo>
                    <a:pt x="18" y="93"/>
                    <a:pt x="18" y="92"/>
                    <a:pt x="17" y="91"/>
                  </a:cubicBezTo>
                  <a:moveTo>
                    <a:pt x="92" y="265"/>
                  </a:moveTo>
                  <a:cubicBezTo>
                    <a:pt x="91" y="265"/>
                    <a:pt x="91" y="264"/>
                    <a:pt x="89" y="265"/>
                  </a:cubicBezTo>
                  <a:cubicBezTo>
                    <a:pt x="90" y="264"/>
                    <a:pt x="91" y="264"/>
                    <a:pt x="92" y="264"/>
                  </a:cubicBezTo>
                  <a:cubicBezTo>
                    <a:pt x="92" y="263"/>
                    <a:pt x="94" y="263"/>
                    <a:pt x="95" y="263"/>
                  </a:cubicBezTo>
                  <a:cubicBezTo>
                    <a:pt x="96" y="264"/>
                    <a:pt x="94" y="263"/>
                    <a:pt x="93" y="264"/>
                  </a:cubicBezTo>
                  <a:cubicBezTo>
                    <a:pt x="92" y="264"/>
                    <a:pt x="93" y="265"/>
                    <a:pt x="92" y="265"/>
                  </a:cubicBezTo>
                  <a:moveTo>
                    <a:pt x="13" y="82"/>
                  </a:moveTo>
                  <a:cubicBezTo>
                    <a:pt x="13" y="81"/>
                    <a:pt x="14" y="79"/>
                    <a:pt x="15" y="81"/>
                  </a:cubicBezTo>
                  <a:cubicBezTo>
                    <a:pt x="14" y="80"/>
                    <a:pt x="15" y="82"/>
                    <a:pt x="13" y="82"/>
                  </a:cubicBezTo>
                  <a:moveTo>
                    <a:pt x="16" y="84"/>
                  </a:moveTo>
                  <a:cubicBezTo>
                    <a:pt x="16" y="82"/>
                    <a:pt x="16" y="82"/>
                    <a:pt x="16" y="82"/>
                  </a:cubicBezTo>
                  <a:cubicBezTo>
                    <a:pt x="17" y="82"/>
                    <a:pt x="17" y="84"/>
                    <a:pt x="16" y="84"/>
                  </a:cubicBezTo>
                  <a:moveTo>
                    <a:pt x="87" y="270"/>
                  </a:moveTo>
                  <a:cubicBezTo>
                    <a:pt x="88" y="270"/>
                    <a:pt x="88" y="270"/>
                    <a:pt x="88" y="270"/>
                  </a:cubicBezTo>
                  <a:cubicBezTo>
                    <a:pt x="89" y="271"/>
                    <a:pt x="89" y="271"/>
                    <a:pt x="89" y="271"/>
                  </a:cubicBezTo>
                  <a:cubicBezTo>
                    <a:pt x="88" y="271"/>
                    <a:pt x="88" y="271"/>
                    <a:pt x="88" y="271"/>
                  </a:cubicBezTo>
                  <a:cubicBezTo>
                    <a:pt x="88" y="270"/>
                    <a:pt x="88" y="271"/>
                    <a:pt x="87" y="270"/>
                  </a:cubicBezTo>
                  <a:moveTo>
                    <a:pt x="17" y="101"/>
                  </a:moveTo>
                  <a:cubicBezTo>
                    <a:pt x="16" y="101"/>
                    <a:pt x="16" y="100"/>
                    <a:pt x="15" y="100"/>
                  </a:cubicBezTo>
                  <a:cubicBezTo>
                    <a:pt x="15" y="97"/>
                    <a:pt x="14" y="95"/>
                    <a:pt x="14" y="93"/>
                  </a:cubicBezTo>
                  <a:cubicBezTo>
                    <a:pt x="15" y="95"/>
                    <a:pt x="15" y="97"/>
                    <a:pt x="15" y="99"/>
                  </a:cubicBezTo>
                  <a:cubicBezTo>
                    <a:pt x="16" y="100"/>
                    <a:pt x="16" y="100"/>
                    <a:pt x="17" y="101"/>
                  </a:cubicBezTo>
                  <a:moveTo>
                    <a:pt x="7" y="205"/>
                  </a:moveTo>
                  <a:cubicBezTo>
                    <a:pt x="6" y="203"/>
                    <a:pt x="6" y="201"/>
                    <a:pt x="7" y="199"/>
                  </a:cubicBezTo>
                  <a:cubicBezTo>
                    <a:pt x="8" y="199"/>
                    <a:pt x="7" y="201"/>
                    <a:pt x="7" y="202"/>
                  </a:cubicBezTo>
                  <a:cubicBezTo>
                    <a:pt x="7" y="203"/>
                    <a:pt x="7" y="204"/>
                    <a:pt x="7" y="205"/>
                  </a:cubicBezTo>
                  <a:moveTo>
                    <a:pt x="113" y="261"/>
                  </a:moveTo>
                  <a:cubicBezTo>
                    <a:pt x="111" y="261"/>
                    <a:pt x="114" y="262"/>
                    <a:pt x="112" y="262"/>
                  </a:cubicBezTo>
                  <a:cubicBezTo>
                    <a:pt x="112" y="262"/>
                    <a:pt x="113" y="262"/>
                    <a:pt x="113" y="263"/>
                  </a:cubicBezTo>
                  <a:cubicBezTo>
                    <a:pt x="112" y="263"/>
                    <a:pt x="112" y="263"/>
                    <a:pt x="111" y="263"/>
                  </a:cubicBezTo>
                  <a:cubicBezTo>
                    <a:pt x="111" y="263"/>
                    <a:pt x="109" y="264"/>
                    <a:pt x="109" y="263"/>
                  </a:cubicBezTo>
                  <a:cubicBezTo>
                    <a:pt x="110" y="263"/>
                    <a:pt x="111" y="263"/>
                    <a:pt x="111" y="263"/>
                  </a:cubicBezTo>
                  <a:cubicBezTo>
                    <a:pt x="112" y="263"/>
                    <a:pt x="111" y="262"/>
                    <a:pt x="111" y="262"/>
                  </a:cubicBezTo>
                  <a:cubicBezTo>
                    <a:pt x="111" y="261"/>
                    <a:pt x="112" y="261"/>
                    <a:pt x="112" y="260"/>
                  </a:cubicBezTo>
                  <a:cubicBezTo>
                    <a:pt x="113" y="261"/>
                    <a:pt x="113" y="259"/>
                    <a:pt x="114" y="260"/>
                  </a:cubicBezTo>
                  <a:cubicBezTo>
                    <a:pt x="114" y="260"/>
                    <a:pt x="114" y="260"/>
                    <a:pt x="114" y="260"/>
                  </a:cubicBezTo>
                  <a:cubicBezTo>
                    <a:pt x="114" y="260"/>
                    <a:pt x="113" y="261"/>
                    <a:pt x="113" y="261"/>
                  </a:cubicBezTo>
                  <a:moveTo>
                    <a:pt x="16" y="107"/>
                  </a:moveTo>
                  <a:cubicBezTo>
                    <a:pt x="15" y="107"/>
                    <a:pt x="16" y="106"/>
                    <a:pt x="16" y="105"/>
                  </a:cubicBezTo>
                  <a:cubicBezTo>
                    <a:pt x="16" y="105"/>
                    <a:pt x="16" y="105"/>
                    <a:pt x="15" y="105"/>
                  </a:cubicBezTo>
                  <a:cubicBezTo>
                    <a:pt x="16" y="104"/>
                    <a:pt x="15" y="104"/>
                    <a:pt x="15" y="103"/>
                  </a:cubicBezTo>
                  <a:cubicBezTo>
                    <a:pt x="15" y="102"/>
                    <a:pt x="14" y="101"/>
                    <a:pt x="15" y="101"/>
                  </a:cubicBezTo>
                  <a:cubicBezTo>
                    <a:pt x="15" y="103"/>
                    <a:pt x="16" y="103"/>
                    <a:pt x="17" y="104"/>
                  </a:cubicBezTo>
                  <a:cubicBezTo>
                    <a:pt x="17" y="105"/>
                    <a:pt x="16" y="106"/>
                    <a:pt x="16" y="107"/>
                  </a:cubicBezTo>
                  <a:moveTo>
                    <a:pt x="89" y="18"/>
                  </a:moveTo>
                  <a:cubicBezTo>
                    <a:pt x="89" y="19"/>
                    <a:pt x="86" y="19"/>
                    <a:pt x="86" y="18"/>
                  </a:cubicBezTo>
                  <a:cubicBezTo>
                    <a:pt x="87" y="18"/>
                    <a:pt x="87" y="18"/>
                    <a:pt x="87" y="18"/>
                  </a:cubicBezTo>
                  <a:cubicBezTo>
                    <a:pt x="88" y="18"/>
                    <a:pt x="87" y="18"/>
                    <a:pt x="87" y="17"/>
                  </a:cubicBezTo>
                  <a:cubicBezTo>
                    <a:pt x="86" y="17"/>
                    <a:pt x="86" y="19"/>
                    <a:pt x="84" y="18"/>
                  </a:cubicBezTo>
                  <a:cubicBezTo>
                    <a:pt x="85" y="17"/>
                    <a:pt x="86" y="17"/>
                    <a:pt x="87" y="17"/>
                  </a:cubicBezTo>
                  <a:cubicBezTo>
                    <a:pt x="88" y="17"/>
                    <a:pt x="88" y="18"/>
                    <a:pt x="89" y="18"/>
                  </a:cubicBezTo>
                  <a:moveTo>
                    <a:pt x="62" y="13"/>
                  </a:moveTo>
                  <a:cubicBezTo>
                    <a:pt x="61" y="13"/>
                    <a:pt x="59" y="14"/>
                    <a:pt x="60" y="12"/>
                  </a:cubicBezTo>
                  <a:cubicBezTo>
                    <a:pt x="60" y="13"/>
                    <a:pt x="60" y="13"/>
                    <a:pt x="61" y="13"/>
                  </a:cubicBezTo>
                  <a:cubicBezTo>
                    <a:pt x="62" y="12"/>
                    <a:pt x="60" y="13"/>
                    <a:pt x="60" y="12"/>
                  </a:cubicBezTo>
                  <a:cubicBezTo>
                    <a:pt x="61" y="12"/>
                    <a:pt x="64" y="13"/>
                    <a:pt x="63" y="12"/>
                  </a:cubicBezTo>
                  <a:cubicBezTo>
                    <a:pt x="64" y="11"/>
                    <a:pt x="65" y="12"/>
                    <a:pt x="65" y="13"/>
                  </a:cubicBezTo>
                  <a:cubicBezTo>
                    <a:pt x="64" y="13"/>
                    <a:pt x="64" y="12"/>
                    <a:pt x="63" y="13"/>
                  </a:cubicBezTo>
                  <a:cubicBezTo>
                    <a:pt x="63" y="13"/>
                    <a:pt x="63" y="13"/>
                    <a:pt x="63" y="13"/>
                  </a:cubicBezTo>
                  <a:cubicBezTo>
                    <a:pt x="63" y="13"/>
                    <a:pt x="62" y="13"/>
                    <a:pt x="62" y="13"/>
                  </a:cubicBezTo>
                  <a:moveTo>
                    <a:pt x="66" y="17"/>
                  </a:moveTo>
                  <a:cubicBezTo>
                    <a:pt x="65" y="18"/>
                    <a:pt x="63" y="17"/>
                    <a:pt x="61" y="17"/>
                  </a:cubicBezTo>
                  <a:cubicBezTo>
                    <a:pt x="62" y="17"/>
                    <a:pt x="62" y="16"/>
                    <a:pt x="62" y="15"/>
                  </a:cubicBezTo>
                  <a:cubicBezTo>
                    <a:pt x="63" y="15"/>
                    <a:pt x="63" y="16"/>
                    <a:pt x="63" y="17"/>
                  </a:cubicBezTo>
                  <a:cubicBezTo>
                    <a:pt x="64" y="17"/>
                    <a:pt x="63" y="16"/>
                    <a:pt x="64" y="16"/>
                  </a:cubicBezTo>
                  <a:cubicBezTo>
                    <a:pt x="64" y="16"/>
                    <a:pt x="64" y="16"/>
                    <a:pt x="64" y="16"/>
                  </a:cubicBezTo>
                  <a:cubicBezTo>
                    <a:pt x="64" y="16"/>
                    <a:pt x="64" y="15"/>
                    <a:pt x="64" y="15"/>
                  </a:cubicBezTo>
                  <a:cubicBezTo>
                    <a:pt x="64" y="15"/>
                    <a:pt x="63" y="15"/>
                    <a:pt x="64" y="15"/>
                  </a:cubicBezTo>
                  <a:cubicBezTo>
                    <a:pt x="63" y="15"/>
                    <a:pt x="62" y="14"/>
                    <a:pt x="62" y="14"/>
                  </a:cubicBezTo>
                  <a:cubicBezTo>
                    <a:pt x="62" y="13"/>
                    <a:pt x="63" y="13"/>
                    <a:pt x="64" y="14"/>
                  </a:cubicBezTo>
                  <a:cubicBezTo>
                    <a:pt x="65" y="14"/>
                    <a:pt x="65" y="13"/>
                    <a:pt x="67" y="14"/>
                  </a:cubicBezTo>
                  <a:cubicBezTo>
                    <a:pt x="67" y="15"/>
                    <a:pt x="66" y="15"/>
                    <a:pt x="65" y="15"/>
                  </a:cubicBezTo>
                  <a:cubicBezTo>
                    <a:pt x="65" y="15"/>
                    <a:pt x="65" y="15"/>
                    <a:pt x="65" y="15"/>
                  </a:cubicBezTo>
                  <a:cubicBezTo>
                    <a:pt x="66" y="15"/>
                    <a:pt x="66" y="14"/>
                    <a:pt x="68" y="15"/>
                  </a:cubicBezTo>
                  <a:cubicBezTo>
                    <a:pt x="68" y="15"/>
                    <a:pt x="68" y="15"/>
                    <a:pt x="68" y="14"/>
                  </a:cubicBezTo>
                  <a:cubicBezTo>
                    <a:pt x="69" y="14"/>
                    <a:pt x="69" y="15"/>
                    <a:pt x="69" y="15"/>
                  </a:cubicBezTo>
                  <a:cubicBezTo>
                    <a:pt x="70" y="15"/>
                    <a:pt x="70" y="14"/>
                    <a:pt x="71" y="15"/>
                  </a:cubicBezTo>
                  <a:cubicBezTo>
                    <a:pt x="71" y="16"/>
                    <a:pt x="70" y="16"/>
                    <a:pt x="69" y="16"/>
                  </a:cubicBezTo>
                  <a:cubicBezTo>
                    <a:pt x="68" y="16"/>
                    <a:pt x="68" y="17"/>
                    <a:pt x="68" y="18"/>
                  </a:cubicBezTo>
                  <a:cubicBezTo>
                    <a:pt x="66" y="18"/>
                    <a:pt x="68" y="16"/>
                    <a:pt x="66" y="17"/>
                  </a:cubicBezTo>
                  <a:cubicBezTo>
                    <a:pt x="66" y="17"/>
                    <a:pt x="66" y="17"/>
                    <a:pt x="66" y="17"/>
                  </a:cubicBezTo>
                  <a:moveTo>
                    <a:pt x="85" y="14"/>
                  </a:moveTo>
                  <a:cubicBezTo>
                    <a:pt x="86" y="13"/>
                    <a:pt x="86" y="14"/>
                    <a:pt x="87" y="14"/>
                  </a:cubicBezTo>
                  <a:cubicBezTo>
                    <a:pt x="87" y="14"/>
                    <a:pt x="88" y="14"/>
                    <a:pt x="88" y="14"/>
                  </a:cubicBezTo>
                  <a:cubicBezTo>
                    <a:pt x="89" y="15"/>
                    <a:pt x="89" y="15"/>
                    <a:pt x="90" y="16"/>
                  </a:cubicBezTo>
                  <a:cubicBezTo>
                    <a:pt x="89" y="17"/>
                    <a:pt x="88" y="14"/>
                    <a:pt x="87" y="15"/>
                  </a:cubicBezTo>
                  <a:cubicBezTo>
                    <a:pt x="86" y="14"/>
                    <a:pt x="86" y="14"/>
                    <a:pt x="85" y="14"/>
                  </a:cubicBezTo>
                  <a:moveTo>
                    <a:pt x="81" y="14"/>
                  </a:moveTo>
                  <a:cubicBezTo>
                    <a:pt x="81" y="13"/>
                    <a:pt x="82" y="13"/>
                    <a:pt x="82" y="14"/>
                  </a:cubicBezTo>
                  <a:cubicBezTo>
                    <a:pt x="83" y="13"/>
                    <a:pt x="84" y="13"/>
                    <a:pt x="85" y="13"/>
                  </a:cubicBezTo>
                  <a:cubicBezTo>
                    <a:pt x="83" y="13"/>
                    <a:pt x="84" y="14"/>
                    <a:pt x="86" y="15"/>
                  </a:cubicBezTo>
                  <a:cubicBezTo>
                    <a:pt x="84" y="16"/>
                    <a:pt x="83" y="14"/>
                    <a:pt x="81" y="14"/>
                  </a:cubicBezTo>
                  <a:cubicBezTo>
                    <a:pt x="81" y="14"/>
                    <a:pt x="81" y="14"/>
                    <a:pt x="81" y="14"/>
                  </a:cubicBezTo>
                  <a:moveTo>
                    <a:pt x="50" y="13"/>
                  </a:moveTo>
                  <a:cubicBezTo>
                    <a:pt x="52" y="13"/>
                    <a:pt x="52" y="13"/>
                    <a:pt x="52" y="13"/>
                  </a:cubicBezTo>
                  <a:cubicBezTo>
                    <a:pt x="51" y="14"/>
                    <a:pt x="51" y="15"/>
                    <a:pt x="50" y="15"/>
                  </a:cubicBezTo>
                  <a:cubicBezTo>
                    <a:pt x="50" y="14"/>
                    <a:pt x="51" y="14"/>
                    <a:pt x="50" y="13"/>
                  </a:cubicBezTo>
                  <a:moveTo>
                    <a:pt x="51" y="17"/>
                  </a:moveTo>
                  <a:cubicBezTo>
                    <a:pt x="52" y="17"/>
                    <a:pt x="52" y="18"/>
                    <a:pt x="53" y="18"/>
                  </a:cubicBezTo>
                  <a:cubicBezTo>
                    <a:pt x="53" y="18"/>
                    <a:pt x="53" y="17"/>
                    <a:pt x="54" y="17"/>
                  </a:cubicBezTo>
                  <a:cubicBezTo>
                    <a:pt x="54" y="18"/>
                    <a:pt x="54" y="18"/>
                    <a:pt x="54" y="18"/>
                  </a:cubicBezTo>
                  <a:cubicBezTo>
                    <a:pt x="53" y="18"/>
                    <a:pt x="51" y="19"/>
                    <a:pt x="51" y="17"/>
                  </a:cubicBezTo>
                  <a:moveTo>
                    <a:pt x="54" y="18"/>
                  </a:moveTo>
                  <a:cubicBezTo>
                    <a:pt x="55" y="16"/>
                    <a:pt x="56" y="18"/>
                    <a:pt x="57" y="17"/>
                  </a:cubicBezTo>
                  <a:cubicBezTo>
                    <a:pt x="57" y="16"/>
                    <a:pt x="59" y="18"/>
                    <a:pt x="61" y="17"/>
                  </a:cubicBezTo>
                  <a:cubicBezTo>
                    <a:pt x="61" y="18"/>
                    <a:pt x="59" y="18"/>
                    <a:pt x="58" y="18"/>
                  </a:cubicBezTo>
                  <a:cubicBezTo>
                    <a:pt x="57" y="18"/>
                    <a:pt x="55" y="18"/>
                    <a:pt x="54" y="18"/>
                  </a:cubicBezTo>
                  <a:moveTo>
                    <a:pt x="54" y="16"/>
                  </a:moveTo>
                  <a:cubicBezTo>
                    <a:pt x="54" y="16"/>
                    <a:pt x="54" y="16"/>
                    <a:pt x="54" y="16"/>
                  </a:cubicBezTo>
                  <a:cubicBezTo>
                    <a:pt x="54" y="15"/>
                    <a:pt x="54" y="15"/>
                    <a:pt x="54" y="15"/>
                  </a:cubicBezTo>
                  <a:cubicBezTo>
                    <a:pt x="54" y="15"/>
                    <a:pt x="56" y="15"/>
                    <a:pt x="54" y="14"/>
                  </a:cubicBezTo>
                  <a:cubicBezTo>
                    <a:pt x="54" y="13"/>
                    <a:pt x="55" y="14"/>
                    <a:pt x="56" y="14"/>
                  </a:cubicBezTo>
                  <a:cubicBezTo>
                    <a:pt x="56" y="14"/>
                    <a:pt x="57" y="14"/>
                    <a:pt x="57" y="14"/>
                  </a:cubicBezTo>
                  <a:cubicBezTo>
                    <a:pt x="57" y="14"/>
                    <a:pt x="57" y="15"/>
                    <a:pt x="57" y="15"/>
                  </a:cubicBezTo>
                  <a:cubicBezTo>
                    <a:pt x="58" y="15"/>
                    <a:pt x="58" y="15"/>
                    <a:pt x="58" y="16"/>
                  </a:cubicBezTo>
                  <a:cubicBezTo>
                    <a:pt x="59" y="16"/>
                    <a:pt x="60" y="15"/>
                    <a:pt x="60" y="16"/>
                  </a:cubicBezTo>
                  <a:cubicBezTo>
                    <a:pt x="59" y="16"/>
                    <a:pt x="58" y="16"/>
                    <a:pt x="57" y="16"/>
                  </a:cubicBezTo>
                  <a:cubicBezTo>
                    <a:pt x="56" y="15"/>
                    <a:pt x="55" y="14"/>
                    <a:pt x="55" y="15"/>
                  </a:cubicBezTo>
                  <a:cubicBezTo>
                    <a:pt x="55" y="16"/>
                    <a:pt x="57" y="15"/>
                    <a:pt x="57" y="16"/>
                  </a:cubicBezTo>
                  <a:cubicBezTo>
                    <a:pt x="55" y="17"/>
                    <a:pt x="55" y="15"/>
                    <a:pt x="54" y="16"/>
                  </a:cubicBezTo>
                  <a:moveTo>
                    <a:pt x="90" y="15"/>
                  </a:moveTo>
                  <a:cubicBezTo>
                    <a:pt x="89" y="15"/>
                    <a:pt x="89" y="15"/>
                    <a:pt x="90" y="15"/>
                  </a:cubicBezTo>
                  <a:cubicBezTo>
                    <a:pt x="91" y="15"/>
                    <a:pt x="94" y="16"/>
                    <a:pt x="97" y="16"/>
                  </a:cubicBezTo>
                  <a:cubicBezTo>
                    <a:pt x="98" y="16"/>
                    <a:pt x="98" y="17"/>
                    <a:pt x="97" y="17"/>
                  </a:cubicBezTo>
                  <a:cubicBezTo>
                    <a:pt x="94" y="16"/>
                    <a:pt x="92" y="16"/>
                    <a:pt x="90" y="15"/>
                  </a:cubicBezTo>
                  <a:moveTo>
                    <a:pt x="56" y="12"/>
                  </a:moveTo>
                  <a:cubicBezTo>
                    <a:pt x="56" y="12"/>
                    <a:pt x="56" y="11"/>
                    <a:pt x="57" y="11"/>
                  </a:cubicBezTo>
                  <a:cubicBezTo>
                    <a:pt x="56" y="11"/>
                    <a:pt x="58" y="12"/>
                    <a:pt x="57" y="12"/>
                  </a:cubicBezTo>
                  <a:cubicBezTo>
                    <a:pt x="57" y="13"/>
                    <a:pt x="58" y="12"/>
                    <a:pt x="58" y="13"/>
                  </a:cubicBezTo>
                  <a:cubicBezTo>
                    <a:pt x="57" y="12"/>
                    <a:pt x="55" y="13"/>
                    <a:pt x="53" y="13"/>
                  </a:cubicBezTo>
                  <a:cubicBezTo>
                    <a:pt x="54" y="12"/>
                    <a:pt x="53" y="13"/>
                    <a:pt x="53" y="12"/>
                  </a:cubicBezTo>
                  <a:cubicBezTo>
                    <a:pt x="54" y="11"/>
                    <a:pt x="54" y="12"/>
                    <a:pt x="56" y="12"/>
                  </a:cubicBezTo>
                  <a:moveTo>
                    <a:pt x="56" y="9"/>
                  </a:moveTo>
                  <a:cubicBezTo>
                    <a:pt x="55" y="8"/>
                    <a:pt x="59" y="9"/>
                    <a:pt x="59" y="8"/>
                  </a:cubicBezTo>
                  <a:cubicBezTo>
                    <a:pt x="60" y="9"/>
                    <a:pt x="60" y="8"/>
                    <a:pt x="61" y="9"/>
                  </a:cubicBezTo>
                  <a:cubicBezTo>
                    <a:pt x="60" y="9"/>
                    <a:pt x="58" y="10"/>
                    <a:pt x="57" y="10"/>
                  </a:cubicBezTo>
                  <a:cubicBezTo>
                    <a:pt x="58" y="9"/>
                    <a:pt x="58" y="9"/>
                    <a:pt x="56" y="9"/>
                  </a:cubicBezTo>
                  <a:moveTo>
                    <a:pt x="80" y="16"/>
                  </a:moveTo>
                  <a:cubicBezTo>
                    <a:pt x="80" y="16"/>
                    <a:pt x="80" y="15"/>
                    <a:pt x="81" y="15"/>
                  </a:cubicBezTo>
                  <a:cubicBezTo>
                    <a:pt x="81" y="16"/>
                    <a:pt x="81" y="16"/>
                    <a:pt x="82" y="17"/>
                  </a:cubicBezTo>
                  <a:cubicBezTo>
                    <a:pt x="81" y="17"/>
                    <a:pt x="82" y="18"/>
                    <a:pt x="80" y="18"/>
                  </a:cubicBezTo>
                  <a:cubicBezTo>
                    <a:pt x="80" y="17"/>
                    <a:pt x="81" y="17"/>
                    <a:pt x="81" y="16"/>
                  </a:cubicBezTo>
                  <a:cubicBezTo>
                    <a:pt x="80" y="16"/>
                    <a:pt x="79" y="17"/>
                    <a:pt x="80" y="18"/>
                  </a:cubicBezTo>
                  <a:cubicBezTo>
                    <a:pt x="79" y="18"/>
                    <a:pt x="79" y="18"/>
                    <a:pt x="79" y="18"/>
                  </a:cubicBezTo>
                  <a:cubicBezTo>
                    <a:pt x="79" y="18"/>
                    <a:pt x="79" y="18"/>
                    <a:pt x="79" y="18"/>
                  </a:cubicBezTo>
                  <a:cubicBezTo>
                    <a:pt x="78" y="17"/>
                    <a:pt x="80" y="17"/>
                    <a:pt x="79" y="16"/>
                  </a:cubicBezTo>
                  <a:cubicBezTo>
                    <a:pt x="78" y="16"/>
                    <a:pt x="78" y="17"/>
                    <a:pt x="76" y="16"/>
                  </a:cubicBezTo>
                  <a:cubicBezTo>
                    <a:pt x="77" y="15"/>
                    <a:pt x="77" y="15"/>
                    <a:pt x="78" y="15"/>
                  </a:cubicBezTo>
                  <a:cubicBezTo>
                    <a:pt x="79" y="15"/>
                    <a:pt x="79" y="16"/>
                    <a:pt x="80" y="16"/>
                  </a:cubicBezTo>
                  <a:moveTo>
                    <a:pt x="118" y="25"/>
                  </a:moveTo>
                  <a:cubicBezTo>
                    <a:pt x="118" y="25"/>
                    <a:pt x="119" y="25"/>
                    <a:pt x="120" y="25"/>
                  </a:cubicBezTo>
                  <a:cubicBezTo>
                    <a:pt x="121" y="26"/>
                    <a:pt x="121" y="26"/>
                    <a:pt x="122" y="27"/>
                  </a:cubicBezTo>
                  <a:cubicBezTo>
                    <a:pt x="121" y="28"/>
                    <a:pt x="120" y="26"/>
                    <a:pt x="118" y="25"/>
                  </a:cubicBezTo>
                  <a:moveTo>
                    <a:pt x="104" y="26"/>
                  </a:moveTo>
                  <a:cubicBezTo>
                    <a:pt x="104" y="26"/>
                    <a:pt x="105" y="27"/>
                    <a:pt x="106" y="27"/>
                  </a:cubicBezTo>
                  <a:cubicBezTo>
                    <a:pt x="106" y="28"/>
                    <a:pt x="104" y="27"/>
                    <a:pt x="104" y="27"/>
                  </a:cubicBezTo>
                  <a:cubicBezTo>
                    <a:pt x="104" y="27"/>
                    <a:pt x="103" y="26"/>
                    <a:pt x="102" y="27"/>
                  </a:cubicBezTo>
                  <a:cubicBezTo>
                    <a:pt x="103" y="28"/>
                    <a:pt x="105" y="28"/>
                    <a:pt x="106" y="28"/>
                  </a:cubicBezTo>
                  <a:cubicBezTo>
                    <a:pt x="106" y="28"/>
                    <a:pt x="106" y="28"/>
                    <a:pt x="105" y="28"/>
                  </a:cubicBezTo>
                  <a:cubicBezTo>
                    <a:pt x="106" y="28"/>
                    <a:pt x="107" y="28"/>
                    <a:pt x="107" y="28"/>
                  </a:cubicBezTo>
                  <a:cubicBezTo>
                    <a:pt x="108" y="28"/>
                    <a:pt x="108" y="28"/>
                    <a:pt x="108" y="29"/>
                  </a:cubicBezTo>
                  <a:cubicBezTo>
                    <a:pt x="109" y="29"/>
                    <a:pt x="110" y="29"/>
                    <a:pt x="110" y="29"/>
                  </a:cubicBezTo>
                  <a:cubicBezTo>
                    <a:pt x="111" y="29"/>
                    <a:pt x="109" y="31"/>
                    <a:pt x="111" y="31"/>
                  </a:cubicBezTo>
                  <a:cubicBezTo>
                    <a:pt x="111" y="31"/>
                    <a:pt x="111" y="30"/>
                    <a:pt x="111" y="30"/>
                  </a:cubicBezTo>
                  <a:cubicBezTo>
                    <a:pt x="111" y="29"/>
                    <a:pt x="112" y="31"/>
                    <a:pt x="113" y="31"/>
                  </a:cubicBezTo>
                  <a:cubicBezTo>
                    <a:pt x="113" y="31"/>
                    <a:pt x="112" y="31"/>
                    <a:pt x="111" y="31"/>
                  </a:cubicBezTo>
                  <a:cubicBezTo>
                    <a:pt x="111" y="31"/>
                    <a:pt x="111" y="31"/>
                    <a:pt x="111" y="32"/>
                  </a:cubicBezTo>
                  <a:cubicBezTo>
                    <a:pt x="112" y="32"/>
                    <a:pt x="113" y="31"/>
                    <a:pt x="113" y="31"/>
                  </a:cubicBezTo>
                  <a:cubicBezTo>
                    <a:pt x="112" y="32"/>
                    <a:pt x="115" y="33"/>
                    <a:pt x="116" y="34"/>
                  </a:cubicBezTo>
                  <a:cubicBezTo>
                    <a:pt x="115" y="34"/>
                    <a:pt x="114" y="34"/>
                    <a:pt x="113" y="34"/>
                  </a:cubicBezTo>
                  <a:cubicBezTo>
                    <a:pt x="113" y="34"/>
                    <a:pt x="114" y="34"/>
                    <a:pt x="114" y="34"/>
                  </a:cubicBezTo>
                  <a:cubicBezTo>
                    <a:pt x="113" y="35"/>
                    <a:pt x="110" y="34"/>
                    <a:pt x="108" y="33"/>
                  </a:cubicBezTo>
                  <a:cubicBezTo>
                    <a:pt x="108" y="33"/>
                    <a:pt x="108" y="32"/>
                    <a:pt x="108" y="32"/>
                  </a:cubicBezTo>
                  <a:cubicBezTo>
                    <a:pt x="107" y="32"/>
                    <a:pt x="107" y="32"/>
                    <a:pt x="107" y="32"/>
                  </a:cubicBezTo>
                  <a:cubicBezTo>
                    <a:pt x="106" y="32"/>
                    <a:pt x="107" y="32"/>
                    <a:pt x="107" y="31"/>
                  </a:cubicBezTo>
                  <a:cubicBezTo>
                    <a:pt x="106" y="31"/>
                    <a:pt x="106" y="32"/>
                    <a:pt x="106" y="32"/>
                  </a:cubicBezTo>
                  <a:cubicBezTo>
                    <a:pt x="105" y="32"/>
                    <a:pt x="104" y="31"/>
                    <a:pt x="103" y="30"/>
                  </a:cubicBezTo>
                  <a:cubicBezTo>
                    <a:pt x="102" y="30"/>
                    <a:pt x="101" y="30"/>
                    <a:pt x="99" y="29"/>
                  </a:cubicBezTo>
                  <a:cubicBezTo>
                    <a:pt x="98" y="29"/>
                    <a:pt x="97" y="28"/>
                    <a:pt x="96" y="27"/>
                  </a:cubicBezTo>
                  <a:cubicBezTo>
                    <a:pt x="96" y="27"/>
                    <a:pt x="95" y="27"/>
                    <a:pt x="95" y="27"/>
                  </a:cubicBezTo>
                  <a:cubicBezTo>
                    <a:pt x="93" y="27"/>
                    <a:pt x="91" y="25"/>
                    <a:pt x="89" y="25"/>
                  </a:cubicBezTo>
                  <a:cubicBezTo>
                    <a:pt x="89" y="25"/>
                    <a:pt x="89" y="25"/>
                    <a:pt x="89" y="25"/>
                  </a:cubicBezTo>
                  <a:cubicBezTo>
                    <a:pt x="89" y="24"/>
                    <a:pt x="91" y="25"/>
                    <a:pt x="90" y="24"/>
                  </a:cubicBezTo>
                  <a:cubicBezTo>
                    <a:pt x="89" y="24"/>
                    <a:pt x="88" y="24"/>
                    <a:pt x="88" y="25"/>
                  </a:cubicBezTo>
                  <a:cubicBezTo>
                    <a:pt x="86" y="23"/>
                    <a:pt x="84" y="24"/>
                    <a:pt x="82" y="23"/>
                  </a:cubicBezTo>
                  <a:cubicBezTo>
                    <a:pt x="81" y="23"/>
                    <a:pt x="81" y="22"/>
                    <a:pt x="80" y="22"/>
                  </a:cubicBezTo>
                  <a:cubicBezTo>
                    <a:pt x="80" y="21"/>
                    <a:pt x="79" y="21"/>
                    <a:pt x="78" y="20"/>
                  </a:cubicBezTo>
                  <a:cubicBezTo>
                    <a:pt x="79" y="19"/>
                    <a:pt x="80" y="20"/>
                    <a:pt x="81" y="21"/>
                  </a:cubicBezTo>
                  <a:cubicBezTo>
                    <a:pt x="82" y="21"/>
                    <a:pt x="83" y="21"/>
                    <a:pt x="84" y="21"/>
                  </a:cubicBezTo>
                  <a:cubicBezTo>
                    <a:pt x="84" y="21"/>
                    <a:pt x="85" y="21"/>
                    <a:pt x="85" y="21"/>
                  </a:cubicBezTo>
                  <a:cubicBezTo>
                    <a:pt x="85" y="21"/>
                    <a:pt x="85" y="22"/>
                    <a:pt x="85" y="22"/>
                  </a:cubicBezTo>
                  <a:cubicBezTo>
                    <a:pt x="86" y="22"/>
                    <a:pt x="87" y="22"/>
                    <a:pt x="87" y="22"/>
                  </a:cubicBezTo>
                  <a:cubicBezTo>
                    <a:pt x="88" y="22"/>
                    <a:pt x="88" y="22"/>
                    <a:pt x="90" y="22"/>
                  </a:cubicBezTo>
                  <a:cubicBezTo>
                    <a:pt x="89" y="23"/>
                    <a:pt x="88" y="23"/>
                    <a:pt x="89" y="24"/>
                  </a:cubicBezTo>
                  <a:cubicBezTo>
                    <a:pt x="90" y="24"/>
                    <a:pt x="89" y="23"/>
                    <a:pt x="89" y="23"/>
                  </a:cubicBezTo>
                  <a:cubicBezTo>
                    <a:pt x="90" y="23"/>
                    <a:pt x="91" y="23"/>
                    <a:pt x="92" y="22"/>
                  </a:cubicBezTo>
                  <a:cubicBezTo>
                    <a:pt x="94" y="23"/>
                    <a:pt x="96" y="23"/>
                    <a:pt x="97" y="25"/>
                  </a:cubicBezTo>
                  <a:cubicBezTo>
                    <a:pt x="99" y="25"/>
                    <a:pt x="100" y="24"/>
                    <a:pt x="100" y="24"/>
                  </a:cubicBezTo>
                  <a:cubicBezTo>
                    <a:pt x="101" y="24"/>
                    <a:pt x="102" y="25"/>
                    <a:pt x="103" y="25"/>
                  </a:cubicBezTo>
                  <a:cubicBezTo>
                    <a:pt x="103" y="26"/>
                    <a:pt x="103" y="26"/>
                    <a:pt x="103" y="26"/>
                  </a:cubicBezTo>
                  <a:cubicBezTo>
                    <a:pt x="103" y="26"/>
                    <a:pt x="104" y="26"/>
                    <a:pt x="104" y="26"/>
                  </a:cubicBezTo>
                  <a:moveTo>
                    <a:pt x="93" y="23"/>
                  </a:moveTo>
                  <a:cubicBezTo>
                    <a:pt x="93" y="23"/>
                    <a:pt x="93" y="23"/>
                    <a:pt x="93" y="24"/>
                  </a:cubicBezTo>
                  <a:cubicBezTo>
                    <a:pt x="94" y="22"/>
                    <a:pt x="92" y="23"/>
                    <a:pt x="91" y="23"/>
                  </a:cubicBezTo>
                  <a:cubicBezTo>
                    <a:pt x="92" y="23"/>
                    <a:pt x="91" y="24"/>
                    <a:pt x="92" y="24"/>
                  </a:cubicBezTo>
                  <a:cubicBezTo>
                    <a:pt x="92" y="24"/>
                    <a:pt x="92" y="23"/>
                    <a:pt x="93" y="23"/>
                  </a:cubicBezTo>
                  <a:moveTo>
                    <a:pt x="95" y="24"/>
                  </a:moveTo>
                  <a:cubicBezTo>
                    <a:pt x="94" y="24"/>
                    <a:pt x="94" y="25"/>
                    <a:pt x="93" y="25"/>
                  </a:cubicBezTo>
                  <a:cubicBezTo>
                    <a:pt x="93" y="24"/>
                    <a:pt x="93" y="24"/>
                    <a:pt x="92" y="24"/>
                  </a:cubicBezTo>
                  <a:cubicBezTo>
                    <a:pt x="94" y="24"/>
                    <a:pt x="93" y="26"/>
                    <a:pt x="94" y="26"/>
                  </a:cubicBezTo>
                  <a:cubicBezTo>
                    <a:pt x="94" y="24"/>
                    <a:pt x="95" y="25"/>
                    <a:pt x="95" y="24"/>
                  </a:cubicBezTo>
                  <a:moveTo>
                    <a:pt x="97" y="25"/>
                  </a:moveTo>
                  <a:cubicBezTo>
                    <a:pt x="97" y="24"/>
                    <a:pt x="96" y="24"/>
                    <a:pt x="95" y="24"/>
                  </a:cubicBezTo>
                  <a:cubicBezTo>
                    <a:pt x="95" y="24"/>
                    <a:pt x="95" y="24"/>
                    <a:pt x="95" y="25"/>
                  </a:cubicBezTo>
                  <a:cubicBezTo>
                    <a:pt x="96" y="25"/>
                    <a:pt x="96" y="25"/>
                    <a:pt x="97" y="25"/>
                  </a:cubicBezTo>
                  <a:moveTo>
                    <a:pt x="109" y="32"/>
                  </a:moveTo>
                  <a:cubicBezTo>
                    <a:pt x="109" y="32"/>
                    <a:pt x="109" y="32"/>
                    <a:pt x="109" y="32"/>
                  </a:cubicBezTo>
                  <a:cubicBezTo>
                    <a:pt x="110" y="33"/>
                    <a:pt x="110" y="33"/>
                    <a:pt x="111" y="32"/>
                  </a:cubicBezTo>
                  <a:cubicBezTo>
                    <a:pt x="110" y="32"/>
                    <a:pt x="109" y="31"/>
                    <a:pt x="109" y="32"/>
                  </a:cubicBezTo>
                  <a:moveTo>
                    <a:pt x="100" y="27"/>
                  </a:moveTo>
                  <a:cubicBezTo>
                    <a:pt x="99" y="27"/>
                    <a:pt x="98" y="26"/>
                    <a:pt x="98" y="27"/>
                  </a:cubicBezTo>
                  <a:cubicBezTo>
                    <a:pt x="98" y="27"/>
                    <a:pt x="101" y="28"/>
                    <a:pt x="100" y="27"/>
                  </a:cubicBezTo>
                  <a:moveTo>
                    <a:pt x="102" y="26"/>
                  </a:moveTo>
                  <a:cubicBezTo>
                    <a:pt x="102" y="24"/>
                    <a:pt x="99" y="25"/>
                    <a:pt x="98" y="26"/>
                  </a:cubicBezTo>
                  <a:cubicBezTo>
                    <a:pt x="100" y="26"/>
                    <a:pt x="100" y="25"/>
                    <a:pt x="102" y="26"/>
                  </a:cubicBezTo>
                  <a:moveTo>
                    <a:pt x="14" y="80"/>
                  </a:moveTo>
                  <a:cubicBezTo>
                    <a:pt x="14" y="78"/>
                    <a:pt x="12" y="79"/>
                    <a:pt x="12" y="78"/>
                  </a:cubicBezTo>
                  <a:cubicBezTo>
                    <a:pt x="13" y="78"/>
                    <a:pt x="13" y="79"/>
                    <a:pt x="15" y="79"/>
                  </a:cubicBezTo>
                  <a:cubicBezTo>
                    <a:pt x="15" y="79"/>
                    <a:pt x="14" y="80"/>
                    <a:pt x="14" y="80"/>
                  </a:cubicBezTo>
                  <a:moveTo>
                    <a:pt x="141" y="48"/>
                  </a:moveTo>
                  <a:cubicBezTo>
                    <a:pt x="139" y="49"/>
                    <a:pt x="140" y="47"/>
                    <a:pt x="139" y="46"/>
                  </a:cubicBezTo>
                  <a:cubicBezTo>
                    <a:pt x="139" y="45"/>
                    <a:pt x="139" y="46"/>
                    <a:pt x="140" y="46"/>
                  </a:cubicBezTo>
                  <a:cubicBezTo>
                    <a:pt x="140" y="47"/>
                    <a:pt x="141" y="48"/>
                    <a:pt x="141" y="48"/>
                  </a:cubicBezTo>
                  <a:moveTo>
                    <a:pt x="90" y="18"/>
                  </a:moveTo>
                  <a:cubicBezTo>
                    <a:pt x="91" y="18"/>
                    <a:pt x="90" y="19"/>
                    <a:pt x="91" y="19"/>
                  </a:cubicBezTo>
                  <a:cubicBezTo>
                    <a:pt x="90" y="20"/>
                    <a:pt x="90" y="18"/>
                    <a:pt x="89" y="19"/>
                  </a:cubicBezTo>
                  <a:cubicBezTo>
                    <a:pt x="88" y="19"/>
                    <a:pt x="90" y="19"/>
                    <a:pt x="90" y="18"/>
                  </a:cubicBezTo>
                  <a:moveTo>
                    <a:pt x="91" y="22"/>
                  </a:moveTo>
                  <a:cubicBezTo>
                    <a:pt x="91" y="22"/>
                    <a:pt x="90" y="22"/>
                    <a:pt x="90" y="22"/>
                  </a:cubicBezTo>
                  <a:cubicBezTo>
                    <a:pt x="89" y="22"/>
                    <a:pt x="89" y="22"/>
                    <a:pt x="88" y="22"/>
                  </a:cubicBezTo>
                  <a:cubicBezTo>
                    <a:pt x="89" y="20"/>
                    <a:pt x="90" y="22"/>
                    <a:pt x="91" y="22"/>
                  </a:cubicBezTo>
                  <a:moveTo>
                    <a:pt x="100" y="17"/>
                  </a:moveTo>
                  <a:cubicBezTo>
                    <a:pt x="101" y="18"/>
                    <a:pt x="101" y="18"/>
                    <a:pt x="101" y="18"/>
                  </a:cubicBezTo>
                  <a:cubicBezTo>
                    <a:pt x="101" y="18"/>
                    <a:pt x="101" y="18"/>
                    <a:pt x="101" y="19"/>
                  </a:cubicBezTo>
                  <a:cubicBezTo>
                    <a:pt x="101" y="19"/>
                    <a:pt x="101" y="19"/>
                    <a:pt x="101" y="19"/>
                  </a:cubicBezTo>
                  <a:cubicBezTo>
                    <a:pt x="102" y="19"/>
                    <a:pt x="102" y="18"/>
                    <a:pt x="101" y="18"/>
                  </a:cubicBezTo>
                  <a:cubicBezTo>
                    <a:pt x="102" y="17"/>
                    <a:pt x="103" y="19"/>
                    <a:pt x="103" y="19"/>
                  </a:cubicBezTo>
                  <a:cubicBezTo>
                    <a:pt x="103" y="18"/>
                    <a:pt x="103" y="18"/>
                    <a:pt x="103" y="18"/>
                  </a:cubicBezTo>
                  <a:cubicBezTo>
                    <a:pt x="103" y="19"/>
                    <a:pt x="104" y="19"/>
                    <a:pt x="106" y="19"/>
                  </a:cubicBezTo>
                  <a:cubicBezTo>
                    <a:pt x="106" y="20"/>
                    <a:pt x="104" y="19"/>
                    <a:pt x="104" y="20"/>
                  </a:cubicBezTo>
                  <a:cubicBezTo>
                    <a:pt x="104" y="20"/>
                    <a:pt x="104" y="19"/>
                    <a:pt x="104" y="19"/>
                  </a:cubicBezTo>
                  <a:cubicBezTo>
                    <a:pt x="103" y="19"/>
                    <a:pt x="103" y="20"/>
                    <a:pt x="103" y="20"/>
                  </a:cubicBezTo>
                  <a:cubicBezTo>
                    <a:pt x="102" y="19"/>
                    <a:pt x="102" y="19"/>
                    <a:pt x="100" y="19"/>
                  </a:cubicBezTo>
                  <a:cubicBezTo>
                    <a:pt x="100" y="18"/>
                    <a:pt x="99" y="18"/>
                    <a:pt x="100" y="17"/>
                  </a:cubicBezTo>
                  <a:moveTo>
                    <a:pt x="119" y="260"/>
                  </a:moveTo>
                  <a:cubicBezTo>
                    <a:pt x="119" y="260"/>
                    <a:pt x="118" y="261"/>
                    <a:pt x="117" y="261"/>
                  </a:cubicBezTo>
                  <a:cubicBezTo>
                    <a:pt x="117" y="260"/>
                    <a:pt x="118" y="260"/>
                    <a:pt x="119" y="260"/>
                  </a:cubicBezTo>
                  <a:moveTo>
                    <a:pt x="97" y="19"/>
                  </a:moveTo>
                  <a:cubicBezTo>
                    <a:pt x="98" y="20"/>
                    <a:pt x="99" y="21"/>
                    <a:pt x="100" y="20"/>
                  </a:cubicBezTo>
                  <a:cubicBezTo>
                    <a:pt x="101" y="20"/>
                    <a:pt x="100" y="21"/>
                    <a:pt x="102" y="21"/>
                  </a:cubicBezTo>
                  <a:cubicBezTo>
                    <a:pt x="103" y="22"/>
                    <a:pt x="104" y="21"/>
                    <a:pt x="104" y="22"/>
                  </a:cubicBezTo>
                  <a:cubicBezTo>
                    <a:pt x="104" y="22"/>
                    <a:pt x="103" y="22"/>
                    <a:pt x="101" y="22"/>
                  </a:cubicBezTo>
                  <a:cubicBezTo>
                    <a:pt x="100" y="21"/>
                    <a:pt x="97" y="21"/>
                    <a:pt x="97" y="19"/>
                  </a:cubicBezTo>
                  <a:moveTo>
                    <a:pt x="96" y="19"/>
                  </a:moveTo>
                  <a:cubicBezTo>
                    <a:pt x="95" y="22"/>
                    <a:pt x="93" y="19"/>
                    <a:pt x="92" y="19"/>
                  </a:cubicBezTo>
                  <a:cubicBezTo>
                    <a:pt x="92" y="18"/>
                    <a:pt x="92" y="19"/>
                    <a:pt x="91" y="18"/>
                  </a:cubicBezTo>
                  <a:cubicBezTo>
                    <a:pt x="93" y="17"/>
                    <a:pt x="94" y="20"/>
                    <a:pt x="96" y="19"/>
                  </a:cubicBezTo>
                  <a:moveTo>
                    <a:pt x="98" y="23"/>
                  </a:moveTo>
                  <a:cubicBezTo>
                    <a:pt x="98" y="23"/>
                    <a:pt x="99" y="23"/>
                    <a:pt x="99" y="23"/>
                  </a:cubicBezTo>
                  <a:cubicBezTo>
                    <a:pt x="99" y="24"/>
                    <a:pt x="98" y="23"/>
                    <a:pt x="98" y="23"/>
                  </a:cubicBezTo>
                  <a:cubicBezTo>
                    <a:pt x="96" y="23"/>
                    <a:pt x="95" y="22"/>
                    <a:pt x="93" y="21"/>
                  </a:cubicBezTo>
                  <a:cubicBezTo>
                    <a:pt x="93" y="20"/>
                    <a:pt x="97" y="22"/>
                    <a:pt x="98" y="23"/>
                  </a:cubicBezTo>
                  <a:moveTo>
                    <a:pt x="159" y="35"/>
                  </a:moveTo>
                  <a:cubicBezTo>
                    <a:pt x="158" y="35"/>
                    <a:pt x="158" y="35"/>
                    <a:pt x="157" y="35"/>
                  </a:cubicBezTo>
                  <a:cubicBezTo>
                    <a:pt x="156" y="35"/>
                    <a:pt x="155" y="34"/>
                    <a:pt x="154" y="34"/>
                  </a:cubicBezTo>
                  <a:cubicBezTo>
                    <a:pt x="153" y="33"/>
                    <a:pt x="152" y="32"/>
                    <a:pt x="152" y="32"/>
                  </a:cubicBezTo>
                  <a:cubicBezTo>
                    <a:pt x="151" y="31"/>
                    <a:pt x="149" y="30"/>
                    <a:pt x="148" y="29"/>
                  </a:cubicBezTo>
                  <a:cubicBezTo>
                    <a:pt x="148" y="28"/>
                    <a:pt x="147" y="28"/>
                    <a:pt x="146" y="28"/>
                  </a:cubicBezTo>
                  <a:cubicBezTo>
                    <a:pt x="142" y="23"/>
                    <a:pt x="138" y="22"/>
                    <a:pt x="135" y="19"/>
                  </a:cubicBezTo>
                  <a:cubicBezTo>
                    <a:pt x="136" y="19"/>
                    <a:pt x="136" y="19"/>
                    <a:pt x="136" y="19"/>
                  </a:cubicBezTo>
                  <a:cubicBezTo>
                    <a:pt x="137" y="18"/>
                    <a:pt x="136" y="18"/>
                    <a:pt x="135" y="18"/>
                  </a:cubicBezTo>
                  <a:cubicBezTo>
                    <a:pt x="135" y="17"/>
                    <a:pt x="134" y="15"/>
                    <a:pt x="133" y="15"/>
                  </a:cubicBezTo>
                  <a:cubicBezTo>
                    <a:pt x="133" y="16"/>
                    <a:pt x="134" y="18"/>
                    <a:pt x="135" y="18"/>
                  </a:cubicBezTo>
                  <a:cubicBezTo>
                    <a:pt x="133" y="18"/>
                    <a:pt x="133" y="17"/>
                    <a:pt x="131" y="16"/>
                  </a:cubicBezTo>
                  <a:cubicBezTo>
                    <a:pt x="132" y="16"/>
                    <a:pt x="130" y="15"/>
                    <a:pt x="132" y="15"/>
                  </a:cubicBezTo>
                  <a:cubicBezTo>
                    <a:pt x="132" y="15"/>
                    <a:pt x="131" y="14"/>
                    <a:pt x="130" y="14"/>
                  </a:cubicBezTo>
                  <a:cubicBezTo>
                    <a:pt x="130" y="15"/>
                    <a:pt x="131" y="15"/>
                    <a:pt x="130" y="16"/>
                  </a:cubicBezTo>
                  <a:cubicBezTo>
                    <a:pt x="128" y="15"/>
                    <a:pt x="128" y="15"/>
                    <a:pt x="128" y="15"/>
                  </a:cubicBezTo>
                  <a:cubicBezTo>
                    <a:pt x="131" y="16"/>
                    <a:pt x="129" y="13"/>
                    <a:pt x="128" y="14"/>
                  </a:cubicBezTo>
                  <a:cubicBezTo>
                    <a:pt x="127" y="14"/>
                    <a:pt x="128" y="14"/>
                    <a:pt x="128" y="14"/>
                  </a:cubicBezTo>
                  <a:cubicBezTo>
                    <a:pt x="129" y="15"/>
                    <a:pt x="126" y="13"/>
                    <a:pt x="125" y="13"/>
                  </a:cubicBezTo>
                  <a:cubicBezTo>
                    <a:pt x="125" y="13"/>
                    <a:pt x="125" y="13"/>
                    <a:pt x="125" y="12"/>
                  </a:cubicBezTo>
                  <a:cubicBezTo>
                    <a:pt x="124" y="12"/>
                    <a:pt x="123" y="11"/>
                    <a:pt x="122" y="10"/>
                  </a:cubicBezTo>
                  <a:cubicBezTo>
                    <a:pt x="124" y="10"/>
                    <a:pt x="126" y="11"/>
                    <a:pt x="127" y="10"/>
                  </a:cubicBezTo>
                  <a:cubicBezTo>
                    <a:pt x="127" y="10"/>
                    <a:pt x="127" y="10"/>
                    <a:pt x="127" y="10"/>
                  </a:cubicBezTo>
                  <a:cubicBezTo>
                    <a:pt x="129" y="11"/>
                    <a:pt x="127" y="10"/>
                    <a:pt x="128" y="9"/>
                  </a:cubicBezTo>
                  <a:cubicBezTo>
                    <a:pt x="129" y="10"/>
                    <a:pt x="130" y="10"/>
                    <a:pt x="131" y="11"/>
                  </a:cubicBezTo>
                  <a:cubicBezTo>
                    <a:pt x="131" y="12"/>
                    <a:pt x="130" y="11"/>
                    <a:pt x="129" y="10"/>
                  </a:cubicBezTo>
                  <a:cubicBezTo>
                    <a:pt x="128" y="11"/>
                    <a:pt x="131" y="12"/>
                    <a:pt x="132" y="12"/>
                  </a:cubicBezTo>
                  <a:cubicBezTo>
                    <a:pt x="133" y="13"/>
                    <a:pt x="133" y="13"/>
                    <a:pt x="134" y="14"/>
                  </a:cubicBezTo>
                  <a:cubicBezTo>
                    <a:pt x="136" y="14"/>
                    <a:pt x="136" y="14"/>
                    <a:pt x="136" y="14"/>
                  </a:cubicBezTo>
                  <a:cubicBezTo>
                    <a:pt x="136" y="13"/>
                    <a:pt x="134" y="13"/>
                    <a:pt x="134" y="13"/>
                  </a:cubicBezTo>
                  <a:cubicBezTo>
                    <a:pt x="134" y="13"/>
                    <a:pt x="134" y="12"/>
                    <a:pt x="134" y="12"/>
                  </a:cubicBezTo>
                  <a:cubicBezTo>
                    <a:pt x="133" y="11"/>
                    <a:pt x="132" y="11"/>
                    <a:pt x="131" y="10"/>
                  </a:cubicBezTo>
                  <a:cubicBezTo>
                    <a:pt x="134" y="12"/>
                    <a:pt x="138" y="13"/>
                    <a:pt x="141" y="16"/>
                  </a:cubicBezTo>
                  <a:cubicBezTo>
                    <a:pt x="140" y="16"/>
                    <a:pt x="139" y="17"/>
                    <a:pt x="139" y="18"/>
                  </a:cubicBezTo>
                  <a:cubicBezTo>
                    <a:pt x="140" y="19"/>
                    <a:pt x="141" y="18"/>
                    <a:pt x="142" y="19"/>
                  </a:cubicBezTo>
                  <a:cubicBezTo>
                    <a:pt x="143" y="20"/>
                    <a:pt x="141" y="18"/>
                    <a:pt x="142" y="18"/>
                  </a:cubicBezTo>
                  <a:cubicBezTo>
                    <a:pt x="144" y="19"/>
                    <a:pt x="144" y="19"/>
                    <a:pt x="144" y="19"/>
                  </a:cubicBezTo>
                  <a:cubicBezTo>
                    <a:pt x="145" y="18"/>
                    <a:pt x="144" y="17"/>
                    <a:pt x="142" y="17"/>
                  </a:cubicBezTo>
                  <a:cubicBezTo>
                    <a:pt x="144" y="16"/>
                    <a:pt x="146" y="19"/>
                    <a:pt x="148" y="20"/>
                  </a:cubicBezTo>
                  <a:cubicBezTo>
                    <a:pt x="148" y="20"/>
                    <a:pt x="148" y="20"/>
                    <a:pt x="147" y="20"/>
                  </a:cubicBezTo>
                  <a:cubicBezTo>
                    <a:pt x="148" y="21"/>
                    <a:pt x="149" y="21"/>
                    <a:pt x="150" y="22"/>
                  </a:cubicBezTo>
                  <a:cubicBezTo>
                    <a:pt x="150" y="21"/>
                    <a:pt x="150" y="21"/>
                    <a:pt x="149" y="21"/>
                  </a:cubicBezTo>
                  <a:cubicBezTo>
                    <a:pt x="151" y="21"/>
                    <a:pt x="154" y="24"/>
                    <a:pt x="157" y="27"/>
                  </a:cubicBezTo>
                  <a:cubicBezTo>
                    <a:pt x="156" y="26"/>
                    <a:pt x="156" y="27"/>
                    <a:pt x="156" y="28"/>
                  </a:cubicBezTo>
                  <a:cubicBezTo>
                    <a:pt x="157" y="29"/>
                    <a:pt x="159" y="29"/>
                    <a:pt x="158" y="28"/>
                  </a:cubicBezTo>
                  <a:cubicBezTo>
                    <a:pt x="159" y="27"/>
                    <a:pt x="160" y="30"/>
                    <a:pt x="160" y="30"/>
                  </a:cubicBezTo>
                  <a:cubicBezTo>
                    <a:pt x="160" y="32"/>
                    <a:pt x="159" y="33"/>
                    <a:pt x="159" y="35"/>
                  </a:cubicBezTo>
                  <a:moveTo>
                    <a:pt x="133" y="14"/>
                  </a:moveTo>
                  <a:cubicBezTo>
                    <a:pt x="133" y="14"/>
                    <a:pt x="131" y="12"/>
                    <a:pt x="130" y="13"/>
                  </a:cubicBezTo>
                  <a:cubicBezTo>
                    <a:pt x="131" y="13"/>
                    <a:pt x="131" y="13"/>
                    <a:pt x="133" y="14"/>
                  </a:cubicBezTo>
                  <a:moveTo>
                    <a:pt x="139" y="18"/>
                  </a:moveTo>
                  <a:cubicBezTo>
                    <a:pt x="139" y="17"/>
                    <a:pt x="138" y="17"/>
                    <a:pt x="140" y="16"/>
                  </a:cubicBezTo>
                  <a:cubicBezTo>
                    <a:pt x="138" y="14"/>
                    <a:pt x="138" y="17"/>
                    <a:pt x="137" y="16"/>
                  </a:cubicBezTo>
                  <a:cubicBezTo>
                    <a:pt x="137" y="15"/>
                    <a:pt x="135" y="13"/>
                    <a:pt x="134" y="15"/>
                  </a:cubicBezTo>
                  <a:cubicBezTo>
                    <a:pt x="135" y="16"/>
                    <a:pt x="135" y="15"/>
                    <a:pt x="136" y="15"/>
                  </a:cubicBezTo>
                  <a:cubicBezTo>
                    <a:pt x="137" y="16"/>
                    <a:pt x="137" y="18"/>
                    <a:pt x="139" y="18"/>
                  </a:cubicBezTo>
                  <a:moveTo>
                    <a:pt x="148" y="23"/>
                  </a:moveTo>
                  <a:cubicBezTo>
                    <a:pt x="147" y="21"/>
                    <a:pt x="146" y="21"/>
                    <a:pt x="145" y="21"/>
                  </a:cubicBezTo>
                  <a:cubicBezTo>
                    <a:pt x="144" y="21"/>
                    <a:pt x="143" y="19"/>
                    <a:pt x="143" y="20"/>
                  </a:cubicBezTo>
                  <a:cubicBezTo>
                    <a:pt x="143" y="21"/>
                    <a:pt x="144" y="21"/>
                    <a:pt x="144" y="22"/>
                  </a:cubicBezTo>
                  <a:cubicBezTo>
                    <a:pt x="146" y="21"/>
                    <a:pt x="146" y="23"/>
                    <a:pt x="148" y="23"/>
                  </a:cubicBezTo>
                  <a:moveTo>
                    <a:pt x="146" y="24"/>
                  </a:moveTo>
                  <a:cubicBezTo>
                    <a:pt x="145" y="24"/>
                    <a:pt x="146" y="25"/>
                    <a:pt x="146" y="26"/>
                  </a:cubicBezTo>
                  <a:cubicBezTo>
                    <a:pt x="148" y="25"/>
                    <a:pt x="147" y="24"/>
                    <a:pt x="146" y="24"/>
                  </a:cubicBezTo>
                  <a:moveTo>
                    <a:pt x="150" y="24"/>
                  </a:moveTo>
                  <a:cubicBezTo>
                    <a:pt x="149" y="23"/>
                    <a:pt x="148" y="23"/>
                    <a:pt x="148" y="23"/>
                  </a:cubicBezTo>
                  <a:cubicBezTo>
                    <a:pt x="148" y="24"/>
                    <a:pt x="148" y="24"/>
                    <a:pt x="149" y="25"/>
                  </a:cubicBezTo>
                  <a:lnTo>
                    <a:pt x="150" y="24"/>
                  </a:lnTo>
                  <a:close/>
                  <a:moveTo>
                    <a:pt x="152" y="25"/>
                  </a:moveTo>
                  <a:cubicBezTo>
                    <a:pt x="151" y="24"/>
                    <a:pt x="149" y="25"/>
                    <a:pt x="151" y="26"/>
                  </a:cubicBezTo>
                  <a:cubicBezTo>
                    <a:pt x="151" y="27"/>
                    <a:pt x="153" y="25"/>
                    <a:pt x="152" y="25"/>
                  </a:cubicBezTo>
                  <a:moveTo>
                    <a:pt x="157" y="30"/>
                  </a:moveTo>
                  <a:cubicBezTo>
                    <a:pt x="158" y="30"/>
                    <a:pt x="158" y="30"/>
                    <a:pt x="157" y="29"/>
                  </a:cubicBezTo>
                  <a:cubicBezTo>
                    <a:pt x="156" y="29"/>
                    <a:pt x="157" y="30"/>
                    <a:pt x="157" y="32"/>
                  </a:cubicBezTo>
                  <a:cubicBezTo>
                    <a:pt x="159" y="31"/>
                    <a:pt x="157" y="30"/>
                    <a:pt x="157" y="30"/>
                  </a:cubicBezTo>
                  <a:moveTo>
                    <a:pt x="8" y="56"/>
                  </a:moveTo>
                  <a:cubicBezTo>
                    <a:pt x="8" y="57"/>
                    <a:pt x="9" y="58"/>
                    <a:pt x="8" y="59"/>
                  </a:cubicBezTo>
                  <a:cubicBezTo>
                    <a:pt x="7" y="57"/>
                    <a:pt x="8" y="57"/>
                    <a:pt x="7" y="55"/>
                  </a:cubicBezTo>
                  <a:cubicBezTo>
                    <a:pt x="7" y="55"/>
                    <a:pt x="8" y="56"/>
                    <a:pt x="8" y="56"/>
                  </a:cubicBezTo>
                  <a:moveTo>
                    <a:pt x="7" y="57"/>
                  </a:moveTo>
                  <a:cubicBezTo>
                    <a:pt x="7" y="58"/>
                    <a:pt x="5" y="56"/>
                    <a:pt x="6" y="55"/>
                  </a:cubicBezTo>
                  <a:cubicBezTo>
                    <a:pt x="7" y="56"/>
                    <a:pt x="6" y="57"/>
                    <a:pt x="7" y="57"/>
                  </a:cubicBezTo>
                  <a:moveTo>
                    <a:pt x="4" y="44"/>
                  </a:moveTo>
                  <a:cubicBezTo>
                    <a:pt x="5" y="44"/>
                    <a:pt x="5" y="45"/>
                    <a:pt x="5" y="46"/>
                  </a:cubicBezTo>
                  <a:cubicBezTo>
                    <a:pt x="6" y="47"/>
                    <a:pt x="6" y="48"/>
                    <a:pt x="5" y="49"/>
                  </a:cubicBezTo>
                  <a:cubicBezTo>
                    <a:pt x="6" y="50"/>
                    <a:pt x="6" y="51"/>
                    <a:pt x="6" y="52"/>
                  </a:cubicBezTo>
                  <a:cubicBezTo>
                    <a:pt x="6" y="52"/>
                    <a:pt x="6" y="51"/>
                    <a:pt x="6" y="51"/>
                  </a:cubicBezTo>
                  <a:cubicBezTo>
                    <a:pt x="6" y="51"/>
                    <a:pt x="6" y="51"/>
                    <a:pt x="6" y="52"/>
                  </a:cubicBezTo>
                  <a:cubicBezTo>
                    <a:pt x="5" y="51"/>
                    <a:pt x="5" y="50"/>
                    <a:pt x="5" y="48"/>
                  </a:cubicBezTo>
                  <a:cubicBezTo>
                    <a:pt x="5" y="47"/>
                    <a:pt x="5" y="46"/>
                    <a:pt x="4" y="46"/>
                  </a:cubicBezTo>
                  <a:cubicBezTo>
                    <a:pt x="4" y="45"/>
                    <a:pt x="4" y="45"/>
                    <a:pt x="4" y="44"/>
                  </a:cubicBezTo>
                  <a:moveTo>
                    <a:pt x="8" y="60"/>
                  </a:moveTo>
                  <a:cubicBezTo>
                    <a:pt x="8" y="61"/>
                    <a:pt x="9" y="61"/>
                    <a:pt x="10" y="63"/>
                  </a:cubicBezTo>
                  <a:cubicBezTo>
                    <a:pt x="8" y="63"/>
                    <a:pt x="8" y="61"/>
                    <a:pt x="7" y="60"/>
                  </a:cubicBezTo>
                  <a:cubicBezTo>
                    <a:pt x="8" y="60"/>
                    <a:pt x="8" y="58"/>
                    <a:pt x="9" y="59"/>
                  </a:cubicBezTo>
                  <a:cubicBezTo>
                    <a:pt x="10" y="59"/>
                    <a:pt x="8" y="58"/>
                    <a:pt x="9" y="58"/>
                  </a:cubicBezTo>
                  <a:cubicBezTo>
                    <a:pt x="10" y="58"/>
                    <a:pt x="10" y="59"/>
                    <a:pt x="10" y="60"/>
                  </a:cubicBezTo>
                  <a:cubicBezTo>
                    <a:pt x="9" y="60"/>
                    <a:pt x="9" y="60"/>
                    <a:pt x="8" y="60"/>
                  </a:cubicBezTo>
                  <a:moveTo>
                    <a:pt x="8" y="50"/>
                  </a:moveTo>
                  <a:cubicBezTo>
                    <a:pt x="8" y="51"/>
                    <a:pt x="8" y="52"/>
                    <a:pt x="8" y="53"/>
                  </a:cubicBezTo>
                  <a:cubicBezTo>
                    <a:pt x="8" y="53"/>
                    <a:pt x="8" y="54"/>
                    <a:pt x="9" y="54"/>
                  </a:cubicBezTo>
                  <a:cubicBezTo>
                    <a:pt x="9" y="54"/>
                    <a:pt x="9" y="55"/>
                    <a:pt x="9" y="55"/>
                  </a:cubicBezTo>
                  <a:cubicBezTo>
                    <a:pt x="9" y="55"/>
                    <a:pt x="9" y="55"/>
                    <a:pt x="9" y="56"/>
                  </a:cubicBezTo>
                  <a:cubicBezTo>
                    <a:pt x="8" y="56"/>
                    <a:pt x="8" y="56"/>
                    <a:pt x="7" y="55"/>
                  </a:cubicBezTo>
                  <a:cubicBezTo>
                    <a:pt x="7" y="54"/>
                    <a:pt x="6" y="54"/>
                    <a:pt x="6" y="52"/>
                  </a:cubicBezTo>
                  <a:cubicBezTo>
                    <a:pt x="7" y="52"/>
                    <a:pt x="7" y="54"/>
                    <a:pt x="7" y="54"/>
                  </a:cubicBezTo>
                  <a:cubicBezTo>
                    <a:pt x="8" y="53"/>
                    <a:pt x="7" y="52"/>
                    <a:pt x="7" y="52"/>
                  </a:cubicBezTo>
                  <a:cubicBezTo>
                    <a:pt x="7" y="51"/>
                    <a:pt x="7" y="50"/>
                    <a:pt x="8" y="50"/>
                  </a:cubicBezTo>
                  <a:moveTo>
                    <a:pt x="65" y="10"/>
                  </a:moveTo>
                  <a:cubicBezTo>
                    <a:pt x="65" y="9"/>
                    <a:pt x="66" y="9"/>
                    <a:pt x="65" y="9"/>
                  </a:cubicBezTo>
                  <a:cubicBezTo>
                    <a:pt x="66" y="8"/>
                    <a:pt x="67" y="9"/>
                    <a:pt x="67" y="10"/>
                  </a:cubicBezTo>
                  <a:lnTo>
                    <a:pt x="65" y="10"/>
                  </a:lnTo>
                  <a:close/>
                  <a:moveTo>
                    <a:pt x="11" y="65"/>
                  </a:moveTo>
                  <a:cubicBezTo>
                    <a:pt x="10" y="64"/>
                    <a:pt x="11" y="63"/>
                    <a:pt x="10" y="61"/>
                  </a:cubicBezTo>
                  <a:cubicBezTo>
                    <a:pt x="11" y="61"/>
                    <a:pt x="11" y="63"/>
                    <a:pt x="11" y="62"/>
                  </a:cubicBezTo>
                  <a:cubicBezTo>
                    <a:pt x="11" y="63"/>
                    <a:pt x="12" y="64"/>
                    <a:pt x="11" y="65"/>
                  </a:cubicBezTo>
                  <a:moveTo>
                    <a:pt x="10" y="78"/>
                  </a:moveTo>
                  <a:cubicBezTo>
                    <a:pt x="10" y="78"/>
                    <a:pt x="9" y="75"/>
                    <a:pt x="9" y="74"/>
                  </a:cubicBezTo>
                  <a:cubicBezTo>
                    <a:pt x="10" y="73"/>
                    <a:pt x="10" y="74"/>
                    <a:pt x="10" y="75"/>
                  </a:cubicBezTo>
                  <a:cubicBezTo>
                    <a:pt x="10" y="75"/>
                    <a:pt x="11" y="77"/>
                    <a:pt x="10" y="78"/>
                  </a:cubicBezTo>
                  <a:moveTo>
                    <a:pt x="7" y="45"/>
                  </a:moveTo>
                  <a:cubicBezTo>
                    <a:pt x="7" y="42"/>
                    <a:pt x="5" y="45"/>
                    <a:pt x="5" y="42"/>
                  </a:cubicBezTo>
                  <a:cubicBezTo>
                    <a:pt x="6" y="42"/>
                    <a:pt x="6" y="43"/>
                    <a:pt x="7" y="43"/>
                  </a:cubicBezTo>
                  <a:cubicBezTo>
                    <a:pt x="7" y="44"/>
                    <a:pt x="7" y="45"/>
                    <a:pt x="8" y="46"/>
                  </a:cubicBezTo>
                  <a:cubicBezTo>
                    <a:pt x="8" y="47"/>
                    <a:pt x="8" y="47"/>
                    <a:pt x="7" y="48"/>
                  </a:cubicBezTo>
                  <a:cubicBezTo>
                    <a:pt x="7" y="47"/>
                    <a:pt x="7" y="46"/>
                    <a:pt x="6" y="46"/>
                  </a:cubicBezTo>
                  <a:cubicBezTo>
                    <a:pt x="6" y="45"/>
                    <a:pt x="6" y="45"/>
                    <a:pt x="7" y="45"/>
                  </a:cubicBezTo>
                  <a:moveTo>
                    <a:pt x="8" y="72"/>
                  </a:moveTo>
                  <a:cubicBezTo>
                    <a:pt x="8" y="72"/>
                    <a:pt x="8" y="69"/>
                    <a:pt x="7" y="68"/>
                  </a:cubicBezTo>
                  <a:cubicBezTo>
                    <a:pt x="8" y="69"/>
                    <a:pt x="9" y="71"/>
                    <a:pt x="8" y="72"/>
                  </a:cubicBezTo>
                  <a:moveTo>
                    <a:pt x="10" y="68"/>
                  </a:moveTo>
                  <a:cubicBezTo>
                    <a:pt x="11" y="67"/>
                    <a:pt x="10" y="67"/>
                    <a:pt x="10" y="66"/>
                  </a:cubicBezTo>
                  <a:cubicBezTo>
                    <a:pt x="11" y="66"/>
                    <a:pt x="11" y="67"/>
                    <a:pt x="11" y="67"/>
                  </a:cubicBezTo>
                  <a:cubicBezTo>
                    <a:pt x="11" y="68"/>
                    <a:pt x="11" y="68"/>
                    <a:pt x="10" y="68"/>
                  </a:cubicBezTo>
                  <a:moveTo>
                    <a:pt x="13" y="76"/>
                  </a:moveTo>
                  <a:cubicBezTo>
                    <a:pt x="12" y="76"/>
                    <a:pt x="12" y="77"/>
                    <a:pt x="13" y="78"/>
                  </a:cubicBezTo>
                  <a:cubicBezTo>
                    <a:pt x="11" y="77"/>
                    <a:pt x="12" y="75"/>
                    <a:pt x="11" y="74"/>
                  </a:cubicBezTo>
                  <a:cubicBezTo>
                    <a:pt x="11" y="73"/>
                    <a:pt x="12" y="73"/>
                    <a:pt x="12" y="73"/>
                  </a:cubicBezTo>
                  <a:cubicBezTo>
                    <a:pt x="12" y="72"/>
                    <a:pt x="11" y="73"/>
                    <a:pt x="11" y="73"/>
                  </a:cubicBezTo>
                  <a:cubicBezTo>
                    <a:pt x="11" y="73"/>
                    <a:pt x="11" y="72"/>
                    <a:pt x="11" y="72"/>
                  </a:cubicBezTo>
                  <a:cubicBezTo>
                    <a:pt x="11" y="71"/>
                    <a:pt x="12" y="72"/>
                    <a:pt x="12" y="71"/>
                  </a:cubicBezTo>
                  <a:cubicBezTo>
                    <a:pt x="13" y="71"/>
                    <a:pt x="13" y="73"/>
                    <a:pt x="13" y="73"/>
                  </a:cubicBezTo>
                  <a:cubicBezTo>
                    <a:pt x="13" y="74"/>
                    <a:pt x="14" y="73"/>
                    <a:pt x="14" y="74"/>
                  </a:cubicBezTo>
                  <a:cubicBezTo>
                    <a:pt x="13" y="75"/>
                    <a:pt x="13" y="74"/>
                    <a:pt x="13" y="73"/>
                  </a:cubicBezTo>
                  <a:cubicBezTo>
                    <a:pt x="12" y="73"/>
                    <a:pt x="12" y="74"/>
                    <a:pt x="12" y="74"/>
                  </a:cubicBezTo>
                  <a:cubicBezTo>
                    <a:pt x="13" y="75"/>
                    <a:pt x="14" y="75"/>
                    <a:pt x="15" y="77"/>
                  </a:cubicBezTo>
                  <a:cubicBezTo>
                    <a:pt x="13" y="76"/>
                    <a:pt x="14" y="77"/>
                    <a:pt x="15" y="78"/>
                  </a:cubicBezTo>
                  <a:cubicBezTo>
                    <a:pt x="14" y="78"/>
                    <a:pt x="14" y="78"/>
                    <a:pt x="13" y="78"/>
                  </a:cubicBezTo>
                  <a:cubicBezTo>
                    <a:pt x="13" y="77"/>
                    <a:pt x="14" y="77"/>
                    <a:pt x="13" y="76"/>
                  </a:cubicBezTo>
                  <a:moveTo>
                    <a:pt x="6" y="65"/>
                  </a:moveTo>
                  <a:cubicBezTo>
                    <a:pt x="6" y="64"/>
                    <a:pt x="5" y="63"/>
                    <a:pt x="5" y="62"/>
                  </a:cubicBezTo>
                  <a:cubicBezTo>
                    <a:pt x="5" y="62"/>
                    <a:pt x="5" y="61"/>
                    <a:pt x="5" y="61"/>
                  </a:cubicBezTo>
                  <a:cubicBezTo>
                    <a:pt x="5" y="60"/>
                    <a:pt x="5" y="60"/>
                    <a:pt x="4" y="60"/>
                  </a:cubicBezTo>
                  <a:cubicBezTo>
                    <a:pt x="4" y="59"/>
                    <a:pt x="4" y="58"/>
                    <a:pt x="4" y="58"/>
                  </a:cubicBezTo>
                  <a:cubicBezTo>
                    <a:pt x="4" y="57"/>
                    <a:pt x="4" y="56"/>
                    <a:pt x="3" y="55"/>
                  </a:cubicBezTo>
                  <a:cubicBezTo>
                    <a:pt x="3" y="53"/>
                    <a:pt x="2" y="51"/>
                    <a:pt x="2" y="48"/>
                  </a:cubicBezTo>
                  <a:cubicBezTo>
                    <a:pt x="4" y="48"/>
                    <a:pt x="3" y="51"/>
                    <a:pt x="3" y="53"/>
                  </a:cubicBezTo>
                  <a:cubicBezTo>
                    <a:pt x="4" y="54"/>
                    <a:pt x="5" y="54"/>
                    <a:pt x="4" y="55"/>
                  </a:cubicBezTo>
                  <a:cubicBezTo>
                    <a:pt x="4" y="56"/>
                    <a:pt x="5" y="56"/>
                    <a:pt x="5" y="55"/>
                  </a:cubicBezTo>
                  <a:cubicBezTo>
                    <a:pt x="5" y="55"/>
                    <a:pt x="5" y="56"/>
                    <a:pt x="5" y="56"/>
                  </a:cubicBezTo>
                  <a:cubicBezTo>
                    <a:pt x="5" y="57"/>
                    <a:pt x="5" y="57"/>
                    <a:pt x="4" y="57"/>
                  </a:cubicBezTo>
                  <a:cubicBezTo>
                    <a:pt x="5" y="60"/>
                    <a:pt x="5" y="62"/>
                    <a:pt x="7" y="63"/>
                  </a:cubicBezTo>
                  <a:cubicBezTo>
                    <a:pt x="6" y="64"/>
                    <a:pt x="7" y="65"/>
                    <a:pt x="6" y="65"/>
                  </a:cubicBezTo>
                  <a:moveTo>
                    <a:pt x="68" y="9"/>
                  </a:moveTo>
                  <a:cubicBezTo>
                    <a:pt x="68" y="8"/>
                    <a:pt x="71" y="8"/>
                    <a:pt x="71" y="9"/>
                  </a:cubicBezTo>
                  <a:cubicBezTo>
                    <a:pt x="71" y="10"/>
                    <a:pt x="69" y="8"/>
                    <a:pt x="68" y="9"/>
                  </a:cubicBezTo>
                  <a:moveTo>
                    <a:pt x="72" y="17"/>
                  </a:moveTo>
                  <a:cubicBezTo>
                    <a:pt x="71" y="17"/>
                    <a:pt x="70" y="16"/>
                    <a:pt x="70" y="16"/>
                  </a:cubicBezTo>
                  <a:cubicBezTo>
                    <a:pt x="70" y="15"/>
                    <a:pt x="72" y="17"/>
                    <a:pt x="72" y="17"/>
                  </a:cubicBezTo>
                  <a:cubicBezTo>
                    <a:pt x="72" y="17"/>
                    <a:pt x="73" y="17"/>
                    <a:pt x="74" y="17"/>
                  </a:cubicBezTo>
                  <a:cubicBezTo>
                    <a:pt x="75" y="17"/>
                    <a:pt x="76" y="18"/>
                    <a:pt x="77" y="17"/>
                  </a:cubicBezTo>
                  <a:cubicBezTo>
                    <a:pt x="77" y="18"/>
                    <a:pt x="77" y="18"/>
                    <a:pt x="78" y="18"/>
                  </a:cubicBezTo>
                  <a:cubicBezTo>
                    <a:pt x="77" y="19"/>
                    <a:pt x="76" y="18"/>
                    <a:pt x="74" y="17"/>
                  </a:cubicBezTo>
                  <a:cubicBezTo>
                    <a:pt x="73" y="17"/>
                    <a:pt x="72" y="18"/>
                    <a:pt x="72" y="17"/>
                  </a:cubicBezTo>
                  <a:moveTo>
                    <a:pt x="69" y="11"/>
                  </a:moveTo>
                  <a:cubicBezTo>
                    <a:pt x="69" y="12"/>
                    <a:pt x="68" y="11"/>
                    <a:pt x="68" y="13"/>
                  </a:cubicBezTo>
                  <a:cubicBezTo>
                    <a:pt x="68" y="13"/>
                    <a:pt x="68" y="12"/>
                    <a:pt x="67" y="12"/>
                  </a:cubicBezTo>
                  <a:cubicBezTo>
                    <a:pt x="68" y="12"/>
                    <a:pt x="68" y="11"/>
                    <a:pt x="69" y="11"/>
                  </a:cubicBezTo>
                  <a:moveTo>
                    <a:pt x="67" y="12"/>
                  </a:moveTo>
                  <a:cubicBezTo>
                    <a:pt x="67" y="12"/>
                    <a:pt x="68" y="14"/>
                    <a:pt x="66" y="13"/>
                  </a:cubicBezTo>
                  <a:cubicBezTo>
                    <a:pt x="66" y="13"/>
                    <a:pt x="67" y="12"/>
                    <a:pt x="66" y="12"/>
                  </a:cubicBezTo>
                  <a:cubicBezTo>
                    <a:pt x="67" y="11"/>
                    <a:pt x="67" y="11"/>
                    <a:pt x="67" y="12"/>
                  </a:cubicBezTo>
                  <a:moveTo>
                    <a:pt x="68" y="17"/>
                  </a:moveTo>
                  <a:cubicBezTo>
                    <a:pt x="69" y="17"/>
                    <a:pt x="70" y="18"/>
                    <a:pt x="70" y="17"/>
                  </a:cubicBezTo>
                  <a:cubicBezTo>
                    <a:pt x="71" y="18"/>
                    <a:pt x="68" y="19"/>
                    <a:pt x="68" y="17"/>
                  </a:cubicBezTo>
                  <a:moveTo>
                    <a:pt x="7" y="21"/>
                  </a:moveTo>
                  <a:cubicBezTo>
                    <a:pt x="8" y="19"/>
                    <a:pt x="9" y="20"/>
                    <a:pt x="9" y="18"/>
                  </a:cubicBezTo>
                  <a:cubicBezTo>
                    <a:pt x="11" y="19"/>
                    <a:pt x="7" y="20"/>
                    <a:pt x="9" y="21"/>
                  </a:cubicBezTo>
                  <a:cubicBezTo>
                    <a:pt x="8" y="22"/>
                    <a:pt x="8" y="21"/>
                    <a:pt x="7" y="21"/>
                  </a:cubicBezTo>
                  <a:moveTo>
                    <a:pt x="50" y="2"/>
                  </a:moveTo>
                  <a:cubicBezTo>
                    <a:pt x="52" y="1"/>
                    <a:pt x="55" y="2"/>
                    <a:pt x="57" y="1"/>
                  </a:cubicBezTo>
                  <a:cubicBezTo>
                    <a:pt x="59" y="1"/>
                    <a:pt x="60" y="0"/>
                    <a:pt x="61" y="1"/>
                  </a:cubicBezTo>
                  <a:cubicBezTo>
                    <a:pt x="61" y="2"/>
                    <a:pt x="59" y="1"/>
                    <a:pt x="58" y="1"/>
                  </a:cubicBezTo>
                  <a:cubicBezTo>
                    <a:pt x="58" y="2"/>
                    <a:pt x="57" y="2"/>
                    <a:pt x="57" y="2"/>
                  </a:cubicBezTo>
                  <a:cubicBezTo>
                    <a:pt x="56" y="2"/>
                    <a:pt x="56" y="2"/>
                    <a:pt x="56" y="2"/>
                  </a:cubicBezTo>
                  <a:cubicBezTo>
                    <a:pt x="55" y="2"/>
                    <a:pt x="54" y="3"/>
                    <a:pt x="54" y="1"/>
                  </a:cubicBezTo>
                  <a:cubicBezTo>
                    <a:pt x="52" y="2"/>
                    <a:pt x="52" y="2"/>
                    <a:pt x="50" y="2"/>
                  </a:cubicBezTo>
                  <a:moveTo>
                    <a:pt x="74" y="16"/>
                  </a:moveTo>
                  <a:cubicBezTo>
                    <a:pt x="73" y="16"/>
                    <a:pt x="72" y="16"/>
                    <a:pt x="72" y="16"/>
                  </a:cubicBezTo>
                  <a:cubicBezTo>
                    <a:pt x="72" y="15"/>
                    <a:pt x="73" y="15"/>
                    <a:pt x="74" y="16"/>
                  </a:cubicBezTo>
                  <a:moveTo>
                    <a:pt x="77" y="12"/>
                  </a:moveTo>
                  <a:cubicBezTo>
                    <a:pt x="78" y="12"/>
                    <a:pt x="79" y="13"/>
                    <a:pt x="79" y="13"/>
                  </a:cubicBezTo>
                  <a:cubicBezTo>
                    <a:pt x="78" y="15"/>
                    <a:pt x="75" y="14"/>
                    <a:pt x="73" y="13"/>
                  </a:cubicBezTo>
                  <a:cubicBezTo>
                    <a:pt x="72" y="13"/>
                    <a:pt x="72" y="14"/>
                    <a:pt x="72" y="14"/>
                  </a:cubicBezTo>
                  <a:cubicBezTo>
                    <a:pt x="72" y="13"/>
                    <a:pt x="71" y="14"/>
                    <a:pt x="69" y="14"/>
                  </a:cubicBezTo>
                  <a:cubicBezTo>
                    <a:pt x="68" y="14"/>
                    <a:pt x="68" y="13"/>
                    <a:pt x="68" y="13"/>
                  </a:cubicBezTo>
                  <a:cubicBezTo>
                    <a:pt x="69" y="13"/>
                    <a:pt x="70" y="14"/>
                    <a:pt x="71" y="13"/>
                  </a:cubicBezTo>
                  <a:cubicBezTo>
                    <a:pt x="72" y="13"/>
                    <a:pt x="72" y="12"/>
                    <a:pt x="73" y="12"/>
                  </a:cubicBezTo>
                  <a:cubicBezTo>
                    <a:pt x="73" y="12"/>
                    <a:pt x="73" y="12"/>
                    <a:pt x="73" y="13"/>
                  </a:cubicBezTo>
                  <a:cubicBezTo>
                    <a:pt x="75" y="13"/>
                    <a:pt x="77" y="14"/>
                    <a:pt x="77" y="12"/>
                  </a:cubicBezTo>
                  <a:moveTo>
                    <a:pt x="72" y="4"/>
                  </a:moveTo>
                  <a:cubicBezTo>
                    <a:pt x="73" y="3"/>
                    <a:pt x="74" y="3"/>
                    <a:pt x="75" y="4"/>
                  </a:cubicBezTo>
                  <a:cubicBezTo>
                    <a:pt x="76" y="3"/>
                    <a:pt x="79" y="3"/>
                    <a:pt x="78" y="5"/>
                  </a:cubicBezTo>
                  <a:cubicBezTo>
                    <a:pt x="76" y="4"/>
                    <a:pt x="73" y="5"/>
                    <a:pt x="72" y="4"/>
                  </a:cubicBezTo>
                  <a:moveTo>
                    <a:pt x="177" y="121"/>
                  </a:moveTo>
                  <a:cubicBezTo>
                    <a:pt x="179" y="122"/>
                    <a:pt x="180" y="124"/>
                    <a:pt x="182" y="126"/>
                  </a:cubicBezTo>
                  <a:cubicBezTo>
                    <a:pt x="180" y="125"/>
                    <a:pt x="179" y="122"/>
                    <a:pt x="177" y="121"/>
                  </a:cubicBezTo>
                  <a:moveTo>
                    <a:pt x="37" y="96"/>
                  </a:moveTo>
                  <a:cubicBezTo>
                    <a:pt x="36" y="96"/>
                    <a:pt x="36" y="95"/>
                    <a:pt x="36" y="94"/>
                  </a:cubicBezTo>
                  <a:cubicBezTo>
                    <a:pt x="37" y="94"/>
                    <a:pt x="37" y="95"/>
                    <a:pt x="37" y="96"/>
                  </a:cubicBezTo>
                  <a:moveTo>
                    <a:pt x="35" y="94"/>
                  </a:moveTo>
                  <a:cubicBezTo>
                    <a:pt x="35" y="97"/>
                    <a:pt x="35" y="97"/>
                    <a:pt x="35" y="97"/>
                  </a:cubicBezTo>
                  <a:cubicBezTo>
                    <a:pt x="35" y="97"/>
                    <a:pt x="34" y="94"/>
                    <a:pt x="35" y="94"/>
                  </a:cubicBezTo>
                  <a:moveTo>
                    <a:pt x="38" y="94"/>
                  </a:moveTo>
                  <a:cubicBezTo>
                    <a:pt x="39" y="94"/>
                    <a:pt x="38" y="95"/>
                    <a:pt x="38" y="96"/>
                  </a:cubicBezTo>
                  <a:cubicBezTo>
                    <a:pt x="38" y="96"/>
                    <a:pt x="38" y="94"/>
                    <a:pt x="38" y="94"/>
                  </a:cubicBezTo>
                  <a:moveTo>
                    <a:pt x="37" y="115"/>
                  </a:moveTo>
                  <a:cubicBezTo>
                    <a:pt x="38" y="115"/>
                    <a:pt x="37" y="117"/>
                    <a:pt x="38" y="117"/>
                  </a:cubicBezTo>
                  <a:cubicBezTo>
                    <a:pt x="36" y="117"/>
                    <a:pt x="37" y="116"/>
                    <a:pt x="37" y="115"/>
                  </a:cubicBezTo>
                  <a:moveTo>
                    <a:pt x="41" y="93"/>
                  </a:moveTo>
                  <a:cubicBezTo>
                    <a:pt x="40" y="90"/>
                    <a:pt x="40" y="89"/>
                    <a:pt x="40" y="87"/>
                  </a:cubicBezTo>
                  <a:cubicBezTo>
                    <a:pt x="41" y="88"/>
                    <a:pt x="39" y="86"/>
                    <a:pt x="41" y="86"/>
                  </a:cubicBezTo>
                  <a:cubicBezTo>
                    <a:pt x="41" y="87"/>
                    <a:pt x="41" y="88"/>
                    <a:pt x="41" y="89"/>
                  </a:cubicBezTo>
                  <a:cubicBezTo>
                    <a:pt x="41" y="89"/>
                    <a:pt x="40" y="89"/>
                    <a:pt x="40" y="89"/>
                  </a:cubicBezTo>
                  <a:cubicBezTo>
                    <a:pt x="40" y="90"/>
                    <a:pt x="41" y="91"/>
                    <a:pt x="41" y="91"/>
                  </a:cubicBezTo>
                  <a:cubicBezTo>
                    <a:pt x="41" y="92"/>
                    <a:pt x="41" y="91"/>
                    <a:pt x="42" y="91"/>
                  </a:cubicBezTo>
                  <a:cubicBezTo>
                    <a:pt x="41" y="92"/>
                    <a:pt x="42" y="93"/>
                    <a:pt x="42" y="94"/>
                  </a:cubicBezTo>
                  <a:cubicBezTo>
                    <a:pt x="42" y="95"/>
                    <a:pt x="42" y="95"/>
                    <a:pt x="42" y="94"/>
                  </a:cubicBezTo>
                  <a:cubicBezTo>
                    <a:pt x="43" y="95"/>
                    <a:pt x="42" y="95"/>
                    <a:pt x="42" y="96"/>
                  </a:cubicBezTo>
                  <a:cubicBezTo>
                    <a:pt x="41" y="96"/>
                    <a:pt x="41" y="94"/>
                    <a:pt x="41" y="95"/>
                  </a:cubicBezTo>
                  <a:cubicBezTo>
                    <a:pt x="40" y="94"/>
                    <a:pt x="41" y="93"/>
                    <a:pt x="42" y="94"/>
                  </a:cubicBezTo>
                  <a:cubicBezTo>
                    <a:pt x="41" y="93"/>
                    <a:pt x="41" y="92"/>
                    <a:pt x="41" y="93"/>
                  </a:cubicBezTo>
                  <a:moveTo>
                    <a:pt x="33" y="87"/>
                  </a:moveTo>
                  <a:cubicBezTo>
                    <a:pt x="34" y="87"/>
                    <a:pt x="34" y="88"/>
                    <a:pt x="34" y="88"/>
                  </a:cubicBezTo>
                  <a:cubicBezTo>
                    <a:pt x="34" y="89"/>
                    <a:pt x="34" y="90"/>
                    <a:pt x="34" y="91"/>
                  </a:cubicBezTo>
                  <a:cubicBezTo>
                    <a:pt x="33" y="90"/>
                    <a:pt x="34" y="88"/>
                    <a:pt x="33" y="87"/>
                  </a:cubicBezTo>
                  <a:moveTo>
                    <a:pt x="42" y="120"/>
                  </a:moveTo>
                  <a:cubicBezTo>
                    <a:pt x="41" y="120"/>
                    <a:pt x="41" y="121"/>
                    <a:pt x="41" y="121"/>
                  </a:cubicBezTo>
                  <a:cubicBezTo>
                    <a:pt x="41" y="122"/>
                    <a:pt x="41" y="122"/>
                    <a:pt x="42" y="122"/>
                  </a:cubicBezTo>
                  <a:cubicBezTo>
                    <a:pt x="42" y="123"/>
                    <a:pt x="41" y="123"/>
                    <a:pt x="41" y="124"/>
                  </a:cubicBezTo>
                  <a:cubicBezTo>
                    <a:pt x="41" y="124"/>
                    <a:pt x="40" y="124"/>
                    <a:pt x="40" y="123"/>
                  </a:cubicBezTo>
                  <a:cubicBezTo>
                    <a:pt x="40" y="122"/>
                    <a:pt x="40" y="123"/>
                    <a:pt x="41" y="123"/>
                  </a:cubicBezTo>
                  <a:cubicBezTo>
                    <a:pt x="41" y="122"/>
                    <a:pt x="40" y="122"/>
                    <a:pt x="40" y="120"/>
                  </a:cubicBezTo>
                  <a:cubicBezTo>
                    <a:pt x="42" y="120"/>
                    <a:pt x="41" y="120"/>
                    <a:pt x="41" y="118"/>
                  </a:cubicBezTo>
                  <a:cubicBezTo>
                    <a:pt x="42" y="118"/>
                    <a:pt x="42" y="119"/>
                    <a:pt x="42" y="121"/>
                  </a:cubicBezTo>
                  <a:cubicBezTo>
                    <a:pt x="42" y="121"/>
                    <a:pt x="42" y="121"/>
                    <a:pt x="42" y="120"/>
                  </a:cubicBezTo>
                  <a:moveTo>
                    <a:pt x="38" y="87"/>
                  </a:moveTo>
                  <a:cubicBezTo>
                    <a:pt x="37" y="87"/>
                    <a:pt x="38" y="85"/>
                    <a:pt x="37" y="84"/>
                  </a:cubicBezTo>
                  <a:cubicBezTo>
                    <a:pt x="38" y="84"/>
                    <a:pt x="38" y="86"/>
                    <a:pt x="38" y="87"/>
                  </a:cubicBezTo>
                  <a:moveTo>
                    <a:pt x="43" y="90"/>
                  </a:moveTo>
                  <a:cubicBezTo>
                    <a:pt x="43" y="90"/>
                    <a:pt x="43" y="91"/>
                    <a:pt x="43" y="92"/>
                  </a:cubicBezTo>
                  <a:cubicBezTo>
                    <a:pt x="42" y="92"/>
                    <a:pt x="42" y="91"/>
                    <a:pt x="43" y="90"/>
                  </a:cubicBezTo>
                  <a:moveTo>
                    <a:pt x="43" y="127"/>
                  </a:moveTo>
                  <a:cubicBezTo>
                    <a:pt x="43" y="127"/>
                    <a:pt x="44" y="128"/>
                    <a:pt x="44" y="129"/>
                  </a:cubicBezTo>
                  <a:cubicBezTo>
                    <a:pt x="43" y="129"/>
                    <a:pt x="43" y="128"/>
                    <a:pt x="43" y="127"/>
                  </a:cubicBezTo>
                  <a:moveTo>
                    <a:pt x="43" y="136"/>
                  </a:moveTo>
                  <a:cubicBezTo>
                    <a:pt x="43" y="136"/>
                    <a:pt x="43" y="136"/>
                    <a:pt x="43" y="135"/>
                  </a:cubicBezTo>
                  <a:cubicBezTo>
                    <a:pt x="43" y="136"/>
                    <a:pt x="44" y="136"/>
                    <a:pt x="44" y="137"/>
                  </a:cubicBezTo>
                  <a:cubicBezTo>
                    <a:pt x="43" y="137"/>
                    <a:pt x="43" y="137"/>
                    <a:pt x="43" y="136"/>
                  </a:cubicBezTo>
                  <a:moveTo>
                    <a:pt x="33" y="86"/>
                  </a:moveTo>
                  <a:cubicBezTo>
                    <a:pt x="32" y="81"/>
                    <a:pt x="32" y="80"/>
                    <a:pt x="31" y="75"/>
                  </a:cubicBezTo>
                  <a:cubicBezTo>
                    <a:pt x="31" y="74"/>
                    <a:pt x="32" y="76"/>
                    <a:pt x="32" y="77"/>
                  </a:cubicBezTo>
                  <a:cubicBezTo>
                    <a:pt x="32" y="80"/>
                    <a:pt x="33" y="84"/>
                    <a:pt x="34" y="86"/>
                  </a:cubicBezTo>
                  <a:cubicBezTo>
                    <a:pt x="33" y="86"/>
                    <a:pt x="33" y="86"/>
                    <a:pt x="33" y="86"/>
                  </a:cubicBezTo>
                  <a:moveTo>
                    <a:pt x="43" y="151"/>
                  </a:moveTo>
                  <a:cubicBezTo>
                    <a:pt x="43" y="152"/>
                    <a:pt x="43" y="152"/>
                    <a:pt x="42" y="152"/>
                  </a:cubicBezTo>
                  <a:cubicBezTo>
                    <a:pt x="42" y="151"/>
                    <a:pt x="43" y="151"/>
                    <a:pt x="43" y="151"/>
                  </a:cubicBezTo>
                  <a:moveTo>
                    <a:pt x="46" y="167"/>
                  </a:moveTo>
                  <a:cubicBezTo>
                    <a:pt x="46" y="168"/>
                    <a:pt x="45" y="169"/>
                    <a:pt x="45" y="168"/>
                  </a:cubicBezTo>
                  <a:cubicBezTo>
                    <a:pt x="45" y="168"/>
                    <a:pt x="45" y="167"/>
                    <a:pt x="46" y="167"/>
                  </a:cubicBezTo>
                  <a:moveTo>
                    <a:pt x="47" y="153"/>
                  </a:moveTo>
                  <a:cubicBezTo>
                    <a:pt x="47" y="154"/>
                    <a:pt x="47" y="155"/>
                    <a:pt x="47" y="157"/>
                  </a:cubicBezTo>
                  <a:cubicBezTo>
                    <a:pt x="47" y="158"/>
                    <a:pt x="46" y="159"/>
                    <a:pt x="46" y="160"/>
                  </a:cubicBezTo>
                  <a:cubicBezTo>
                    <a:pt x="46" y="162"/>
                    <a:pt x="47" y="161"/>
                    <a:pt x="46" y="163"/>
                  </a:cubicBezTo>
                  <a:cubicBezTo>
                    <a:pt x="46" y="163"/>
                    <a:pt x="46" y="162"/>
                    <a:pt x="46" y="162"/>
                  </a:cubicBezTo>
                  <a:cubicBezTo>
                    <a:pt x="45" y="164"/>
                    <a:pt x="46" y="165"/>
                    <a:pt x="46" y="166"/>
                  </a:cubicBezTo>
                  <a:cubicBezTo>
                    <a:pt x="44" y="166"/>
                    <a:pt x="44" y="167"/>
                    <a:pt x="44" y="168"/>
                  </a:cubicBezTo>
                  <a:cubicBezTo>
                    <a:pt x="42" y="167"/>
                    <a:pt x="44" y="165"/>
                    <a:pt x="45" y="164"/>
                  </a:cubicBezTo>
                  <a:cubicBezTo>
                    <a:pt x="44" y="164"/>
                    <a:pt x="43" y="162"/>
                    <a:pt x="43" y="161"/>
                  </a:cubicBezTo>
                  <a:cubicBezTo>
                    <a:pt x="44" y="161"/>
                    <a:pt x="44" y="162"/>
                    <a:pt x="44" y="162"/>
                  </a:cubicBezTo>
                  <a:cubicBezTo>
                    <a:pt x="45" y="162"/>
                    <a:pt x="44" y="161"/>
                    <a:pt x="44" y="161"/>
                  </a:cubicBezTo>
                  <a:cubicBezTo>
                    <a:pt x="44" y="161"/>
                    <a:pt x="44" y="159"/>
                    <a:pt x="44" y="159"/>
                  </a:cubicBezTo>
                  <a:cubicBezTo>
                    <a:pt x="44" y="159"/>
                    <a:pt x="45" y="159"/>
                    <a:pt x="45" y="159"/>
                  </a:cubicBezTo>
                  <a:cubicBezTo>
                    <a:pt x="45" y="158"/>
                    <a:pt x="44" y="158"/>
                    <a:pt x="44" y="157"/>
                  </a:cubicBezTo>
                  <a:cubicBezTo>
                    <a:pt x="44" y="157"/>
                    <a:pt x="45" y="157"/>
                    <a:pt x="45" y="157"/>
                  </a:cubicBezTo>
                  <a:cubicBezTo>
                    <a:pt x="45" y="156"/>
                    <a:pt x="44" y="155"/>
                    <a:pt x="45" y="155"/>
                  </a:cubicBezTo>
                  <a:cubicBezTo>
                    <a:pt x="45" y="155"/>
                    <a:pt x="45" y="154"/>
                    <a:pt x="45" y="154"/>
                  </a:cubicBezTo>
                  <a:cubicBezTo>
                    <a:pt x="46" y="154"/>
                    <a:pt x="47" y="155"/>
                    <a:pt x="47" y="153"/>
                  </a:cubicBezTo>
                  <a:moveTo>
                    <a:pt x="46" y="154"/>
                  </a:moveTo>
                  <a:cubicBezTo>
                    <a:pt x="46" y="155"/>
                    <a:pt x="45" y="156"/>
                    <a:pt x="45" y="156"/>
                  </a:cubicBezTo>
                  <a:cubicBezTo>
                    <a:pt x="45" y="157"/>
                    <a:pt x="45" y="157"/>
                    <a:pt x="46" y="157"/>
                  </a:cubicBezTo>
                  <a:cubicBezTo>
                    <a:pt x="46" y="156"/>
                    <a:pt x="47" y="154"/>
                    <a:pt x="46" y="154"/>
                  </a:cubicBezTo>
                  <a:moveTo>
                    <a:pt x="38" y="126"/>
                  </a:moveTo>
                  <a:cubicBezTo>
                    <a:pt x="37" y="125"/>
                    <a:pt x="38" y="124"/>
                    <a:pt x="38" y="123"/>
                  </a:cubicBezTo>
                  <a:cubicBezTo>
                    <a:pt x="38" y="123"/>
                    <a:pt x="38" y="125"/>
                    <a:pt x="38" y="126"/>
                  </a:cubicBezTo>
                  <a:moveTo>
                    <a:pt x="40" y="126"/>
                  </a:moveTo>
                  <a:cubicBezTo>
                    <a:pt x="39" y="125"/>
                    <a:pt x="39" y="123"/>
                    <a:pt x="39" y="122"/>
                  </a:cubicBezTo>
                  <a:cubicBezTo>
                    <a:pt x="40" y="123"/>
                    <a:pt x="39" y="125"/>
                    <a:pt x="40" y="126"/>
                  </a:cubicBezTo>
                  <a:moveTo>
                    <a:pt x="36" y="173"/>
                  </a:moveTo>
                  <a:cubicBezTo>
                    <a:pt x="37" y="173"/>
                    <a:pt x="36" y="174"/>
                    <a:pt x="36" y="175"/>
                  </a:cubicBezTo>
                  <a:cubicBezTo>
                    <a:pt x="35" y="176"/>
                    <a:pt x="36" y="173"/>
                    <a:pt x="36" y="173"/>
                  </a:cubicBezTo>
                  <a:moveTo>
                    <a:pt x="37" y="161"/>
                  </a:moveTo>
                  <a:cubicBezTo>
                    <a:pt x="38" y="163"/>
                    <a:pt x="37" y="164"/>
                    <a:pt x="37" y="166"/>
                  </a:cubicBezTo>
                  <a:cubicBezTo>
                    <a:pt x="37" y="168"/>
                    <a:pt x="36" y="173"/>
                    <a:pt x="36" y="170"/>
                  </a:cubicBezTo>
                  <a:cubicBezTo>
                    <a:pt x="37" y="168"/>
                    <a:pt x="37" y="164"/>
                    <a:pt x="37" y="161"/>
                  </a:cubicBezTo>
                  <a:moveTo>
                    <a:pt x="48" y="261"/>
                  </a:moveTo>
                  <a:cubicBezTo>
                    <a:pt x="49" y="262"/>
                    <a:pt x="46" y="260"/>
                    <a:pt x="44" y="260"/>
                  </a:cubicBezTo>
                  <a:cubicBezTo>
                    <a:pt x="45" y="260"/>
                    <a:pt x="47" y="260"/>
                    <a:pt x="47" y="261"/>
                  </a:cubicBezTo>
                  <a:cubicBezTo>
                    <a:pt x="48" y="261"/>
                    <a:pt x="48" y="261"/>
                    <a:pt x="48" y="261"/>
                  </a:cubicBezTo>
                  <a:moveTo>
                    <a:pt x="53" y="263"/>
                  </a:moveTo>
                  <a:cubicBezTo>
                    <a:pt x="52" y="262"/>
                    <a:pt x="51" y="262"/>
                    <a:pt x="49" y="262"/>
                  </a:cubicBezTo>
                  <a:cubicBezTo>
                    <a:pt x="50" y="261"/>
                    <a:pt x="53" y="261"/>
                    <a:pt x="53" y="263"/>
                  </a:cubicBezTo>
                  <a:moveTo>
                    <a:pt x="56" y="265"/>
                  </a:moveTo>
                  <a:cubicBezTo>
                    <a:pt x="57" y="265"/>
                    <a:pt x="56" y="266"/>
                    <a:pt x="56" y="267"/>
                  </a:cubicBezTo>
                  <a:cubicBezTo>
                    <a:pt x="55" y="266"/>
                    <a:pt x="54" y="266"/>
                    <a:pt x="54" y="266"/>
                  </a:cubicBezTo>
                  <a:cubicBezTo>
                    <a:pt x="54" y="265"/>
                    <a:pt x="55" y="267"/>
                    <a:pt x="56" y="265"/>
                  </a:cubicBezTo>
                  <a:moveTo>
                    <a:pt x="31" y="73"/>
                  </a:moveTo>
                  <a:cubicBezTo>
                    <a:pt x="30" y="72"/>
                    <a:pt x="30" y="69"/>
                    <a:pt x="30" y="68"/>
                  </a:cubicBezTo>
                  <a:cubicBezTo>
                    <a:pt x="31" y="69"/>
                    <a:pt x="31" y="72"/>
                    <a:pt x="31" y="73"/>
                  </a:cubicBezTo>
                  <a:moveTo>
                    <a:pt x="43" y="168"/>
                  </a:moveTo>
                  <a:cubicBezTo>
                    <a:pt x="45" y="168"/>
                    <a:pt x="45" y="171"/>
                    <a:pt x="44" y="173"/>
                  </a:cubicBezTo>
                  <a:cubicBezTo>
                    <a:pt x="44" y="174"/>
                    <a:pt x="44" y="173"/>
                    <a:pt x="44" y="173"/>
                  </a:cubicBezTo>
                  <a:cubicBezTo>
                    <a:pt x="45" y="174"/>
                    <a:pt x="44" y="175"/>
                    <a:pt x="43" y="176"/>
                  </a:cubicBezTo>
                  <a:cubicBezTo>
                    <a:pt x="43" y="176"/>
                    <a:pt x="44" y="176"/>
                    <a:pt x="44" y="176"/>
                  </a:cubicBezTo>
                  <a:cubicBezTo>
                    <a:pt x="44" y="177"/>
                    <a:pt x="44" y="179"/>
                    <a:pt x="43" y="179"/>
                  </a:cubicBezTo>
                  <a:cubicBezTo>
                    <a:pt x="43" y="180"/>
                    <a:pt x="43" y="181"/>
                    <a:pt x="44" y="181"/>
                  </a:cubicBezTo>
                  <a:cubicBezTo>
                    <a:pt x="43" y="182"/>
                    <a:pt x="43" y="184"/>
                    <a:pt x="43" y="186"/>
                  </a:cubicBezTo>
                  <a:cubicBezTo>
                    <a:pt x="42" y="186"/>
                    <a:pt x="41" y="186"/>
                    <a:pt x="41" y="187"/>
                  </a:cubicBezTo>
                  <a:cubicBezTo>
                    <a:pt x="42" y="188"/>
                    <a:pt x="42" y="186"/>
                    <a:pt x="43" y="187"/>
                  </a:cubicBezTo>
                  <a:cubicBezTo>
                    <a:pt x="43" y="188"/>
                    <a:pt x="43" y="188"/>
                    <a:pt x="42" y="188"/>
                  </a:cubicBezTo>
                  <a:cubicBezTo>
                    <a:pt x="42" y="190"/>
                    <a:pt x="41" y="193"/>
                    <a:pt x="42" y="194"/>
                  </a:cubicBezTo>
                  <a:cubicBezTo>
                    <a:pt x="42" y="195"/>
                    <a:pt x="41" y="195"/>
                    <a:pt x="41" y="195"/>
                  </a:cubicBezTo>
                  <a:cubicBezTo>
                    <a:pt x="42" y="196"/>
                    <a:pt x="42" y="198"/>
                    <a:pt x="41" y="199"/>
                  </a:cubicBezTo>
                  <a:cubicBezTo>
                    <a:pt x="42" y="199"/>
                    <a:pt x="41" y="201"/>
                    <a:pt x="42" y="202"/>
                  </a:cubicBezTo>
                  <a:cubicBezTo>
                    <a:pt x="41" y="202"/>
                    <a:pt x="41" y="201"/>
                    <a:pt x="41" y="201"/>
                  </a:cubicBezTo>
                  <a:cubicBezTo>
                    <a:pt x="40" y="201"/>
                    <a:pt x="41" y="203"/>
                    <a:pt x="41" y="203"/>
                  </a:cubicBezTo>
                  <a:cubicBezTo>
                    <a:pt x="41" y="204"/>
                    <a:pt x="41" y="203"/>
                    <a:pt x="41" y="203"/>
                  </a:cubicBezTo>
                  <a:cubicBezTo>
                    <a:pt x="42" y="204"/>
                    <a:pt x="41" y="204"/>
                    <a:pt x="41" y="204"/>
                  </a:cubicBezTo>
                  <a:cubicBezTo>
                    <a:pt x="41" y="204"/>
                    <a:pt x="41" y="206"/>
                    <a:pt x="40" y="206"/>
                  </a:cubicBezTo>
                  <a:cubicBezTo>
                    <a:pt x="40" y="206"/>
                    <a:pt x="41" y="207"/>
                    <a:pt x="40" y="207"/>
                  </a:cubicBezTo>
                  <a:cubicBezTo>
                    <a:pt x="40" y="208"/>
                    <a:pt x="40" y="208"/>
                    <a:pt x="40" y="208"/>
                  </a:cubicBezTo>
                  <a:cubicBezTo>
                    <a:pt x="40" y="208"/>
                    <a:pt x="40" y="209"/>
                    <a:pt x="41" y="209"/>
                  </a:cubicBezTo>
                  <a:cubicBezTo>
                    <a:pt x="41" y="210"/>
                    <a:pt x="40" y="210"/>
                    <a:pt x="40" y="210"/>
                  </a:cubicBezTo>
                  <a:cubicBezTo>
                    <a:pt x="40" y="210"/>
                    <a:pt x="41" y="211"/>
                    <a:pt x="41" y="211"/>
                  </a:cubicBezTo>
                  <a:cubicBezTo>
                    <a:pt x="40" y="212"/>
                    <a:pt x="40" y="213"/>
                    <a:pt x="40" y="213"/>
                  </a:cubicBezTo>
                  <a:cubicBezTo>
                    <a:pt x="40" y="214"/>
                    <a:pt x="41" y="213"/>
                    <a:pt x="41" y="213"/>
                  </a:cubicBezTo>
                  <a:cubicBezTo>
                    <a:pt x="41" y="214"/>
                    <a:pt x="40" y="215"/>
                    <a:pt x="40" y="217"/>
                  </a:cubicBezTo>
                  <a:cubicBezTo>
                    <a:pt x="40" y="217"/>
                    <a:pt x="41" y="218"/>
                    <a:pt x="41" y="218"/>
                  </a:cubicBezTo>
                  <a:cubicBezTo>
                    <a:pt x="41" y="218"/>
                    <a:pt x="40" y="219"/>
                    <a:pt x="40" y="219"/>
                  </a:cubicBezTo>
                  <a:cubicBezTo>
                    <a:pt x="40" y="220"/>
                    <a:pt x="41" y="219"/>
                    <a:pt x="41" y="219"/>
                  </a:cubicBezTo>
                  <a:cubicBezTo>
                    <a:pt x="41" y="220"/>
                    <a:pt x="41" y="221"/>
                    <a:pt x="41" y="221"/>
                  </a:cubicBezTo>
                  <a:cubicBezTo>
                    <a:pt x="40" y="221"/>
                    <a:pt x="40" y="221"/>
                    <a:pt x="40" y="220"/>
                  </a:cubicBezTo>
                  <a:cubicBezTo>
                    <a:pt x="40" y="221"/>
                    <a:pt x="39" y="220"/>
                    <a:pt x="39" y="221"/>
                  </a:cubicBezTo>
                  <a:cubicBezTo>
                    <a:pt x="39" y="221"/>
                    <a:pt x="39" y="221"/>
                    <a:pt x="39" y="221"/>
                  </a:cubicBezTo>
                  <a:cubicBezTo>
                    <a:pt x="39" y="222"/>
                    <a:pt x="40" y="221"/>
                    <a:pt x="40" y="221"/>
                  </a:cubicBezTo>
                  <a:cubicBezTo>
                    <a:pt x="41" y="221"/>
                    <a:pt x="40" y="222"/>
                    <a:pt x="40" y="222"/>
                  </a:cubicBezTo>
                  <a:cubicBezTo>
                    <a:pt x="40" y="222"/>
                    <a:pt x="41" y="223"/>
                    <a:pt x="41" y="223"/>
                  </a:cubicBezTo>
                  <a:cubicBezTo>
                    <a:pt x="41" y="223"/>
                    <a:pt x="40" y="224"/>
                    <a:pt x="41" y="224"/>
                  </a:cubicBezTo>
                  <a:cubicBezTo>
                    <a:pt x="41" y="225"/>
                    <a:pt x="41" y="224"/>
                    <a:pt x="41" y="225"/>
                  </a:cubicBezTo>
                  <a:cubicBezTo>
                    <a:pt x="41" y="225"/>
                    <a:pt x="41" y="225"/>
                    <a:pt x="41" y="225"/>
                  </a:cubicBezTo>
                  <a:cubicBezTo>
                    <a:pt x="41" y="226"/>
                    <a:pt x="41" y="227"/>
                    <a:pt x="42" y="228"/>
                  </a:cubicBezTo>
                  <a:cubicBezTo>
                    <a:pt x="42" y="229"/>
                    <a:pt x="41" y="230"/>
                    <a:pt x="41" y="230"/>
                  </a:cubicBezTo>
                  <a:cubicBezTo>
                    <a:pt x="42" y="230"/>
                    <a:pt x="42" y="230"/>
                    <a:pt x="42" y="230"/>
                  </a:cubicBezTo>
                  <a:cubicBezTo>
                    <a:pt x="42" y="230"/>
                    <a:pt x="42" y="231"/>
                    <a:pt x="43" y="231"/>
                  </a:cubicBezTo>
                  <a:cubicBezTo>
                    <a:pt x="43" y="232"/>
                    <a:pt x="44" y="231"/>
                    <a:pt x="44" y="231"/>
                  </a:cubicBezTo>
                  <a:cubicBezTo>
                    <a:pt x="44" y="232"/>
                    <a:pt x="45" y="232"/>
                    <a:pt x="45" y="232"/>
                  </a:cubicBezTo>
                  <a:cubicBezTo>
                    <a:pt x="45" y="232"/>
                    <a:pt x="45" y="232"/>
                    <a:pt x="45" y="233"/>
                  </a:cubicBezTo>
                  <a:cubicBezTo>
                    <a:pt x="45" y="233"/>
                    <a:pt x="45" y="233"/>
                    <a:pt x="45" y="233"/>
                  </a:cubicBezTo>
                  <a:cubicBezTo>
                    <a:pt x="46" y="233"/>
                    <a:pt x="46" y="234"/>
                    <a:pt x="46" y="234"/>
                  </a:cubicBezTo>
                  <a:cubicBezTo>
                    <a:pt x="46" y="234"/>
                    <a:pt x="46" y="235"/>
                    <a:pt x="46" y="235"/>
                  </a:cubicBezTo>
                  <a:cubicBezTo>
                    <a:pt x="47" y="235"/>
                    <a:pt x="47" y="235"/>
                    <a:pt x="47" y="236"/>
                  </a:cubicBezTo>
                  <a:cubicBezTo>
                    <a:pt x="47" y="236"/>
                    <a:pt x="47" y="236"/>
                    <a:pt x="47" y="236"/>
                  </a:cubicBezTo>
                  <a:cubicBezTo>
                    <a:pt x="47" y="237"/>
                    <a:pt x="48" y="236"/>
                    <a:pt x="47" y="237"/>
                  </a:cubicBezTo>
                  <a:cubicBezTo>
                    <a:pt x="48" y="238"/>
                    <a:pt x="48" y="237"/>
                    <a:pt x="48" y="237"/>
                  </a:cubicBezTo>
                  <a:cubicBezTo>
                    <a:pt x="48" y="237"/>
                    <a:pt x="48" y="237"/>
                    <a:pt x="49" y="238"/>
                  </a:cubicBezTo>
                  <a:cubicBezTo>
                    <a:pt x="49" y="238"/>
                    <a:pt x="49" y="238"/>
                    <a:pt x="49" y="238"/>
                  </a:cubicBezTo>
                  <a:cubicBezTo>
                    <a:pt x="49" y="238"/>
                    <a:pt x="50" y="238"/>
                    <a:pt x="50" y="238"/>
                  </a:cubicBezTo>
                  <a:cubicBezTo>
                    <a:pt x="50" y="238"/>
                    <a:pt x="50" y="239"/>
                    <a:pt x="50" y="239"/>
                  </a:cubicBezTo>
                  <a:cubicBezTo>
                    <a:pt x="50" y="239"/>
                    <a:pt x="50" y="239"/>
                    <a:pt x="51" y="239"/>
                  </a:cubicBezTo>
                  <a:cubicBezTo>
                    <a:pt x="50" y="240"/>
                    <a:pt x="50" y="238"/>
                    <a:pt x="49" y="239"/>
                  </a:cubicBezTo>
                  <a:cubicBezTo>
                    <a:pt x="48" y="240"/>
                    <a:pt x="49" y="239"/>
                    <a:pt x="49" y="240"/>
                  </a:cubicBezTo>
                  <a:cubicBezTo>
                    <a:pt x="49" y="240"/>
                    <a:pt x="50" y="240"/>
                    <a:pt x="50" y="240"/>
                  </a:cubicBezTo>
                  <a:cubicBezTo>
                    <a:pt x="50" y="240"/>
                    <a:pt x="50" y="240"/>
                    <a:pt x="51" y="240"/>
                  </a:cubicBezTo>
                  <a:cubicBezTo>
                    <a:pt x="51" y="240"/>
                    <a:pt x="51" y="240"/>
                    <a:pt x="51" y="241"/>
                  </a:cubicBezTo>
                  <a:cubicBezTo>
                    <a:pt x="51" y="241"/>
                    <a:pt x="52" y="241"/>
                    <a:pt x="52" y="241"/>
                  </a:cubicBezTo>
                  <a:cubicBezTo>
                    <a:pt x="52" y="241"/>
                    <a:pt x="53" y="241"/>
                    <a:pt x="53" y="240"/>
                  </a:cubicBezTo>
                  <a:cubicBezTo>
                    <a:pt x="54" y="241"/>
                    <a:pt x="55" y="241"/>
                    <a:pt x="56" y="241"/>
                  </a:cubicBezTo>
                  <a:cubicBezTo>
                    <a:pt x="57" y="241"/>
                    <a:pt x="57" y="241"/>
                    <a:pt x="58" y="242"/>
                  </a:cubicBezTo>
                  <a:cubicBezTo>
                    <a:pt x="59" y="241"/>
                    <a:pt x="60" y="241"/>
                    <a:pt x="61" y="242"/>
                  </a:cubicBezTo>
                  <a:cubicBezTo>
                    <a:pt x="62" y="242"/>
                    <a:pt x="63" y="242"/>
                    <a:pt x="64" y="242"/>
                  </a:cubicBezTo>
                  <a:cubicBezTo>
                    <a:pt x="65" y="241"/>
                    <a:pt x="67" y="242"/>
                    <a:pt x="69" y="242"/>
                  </a:cubicBezTo>
                  <a:cubicBezTo>
                    <a:pt x="70" y="242"/>
                    <a:pt x="72" y="241"/>
                    <a:pt x="73" y="241"/>
                  </a:cubicBezTo>
                  <a:cubicBezTo>
                    <a:pt x="75" y="241"/>
                    <a:pt x="77" y="240"/>
                    <a:pt x="78" y="240"/>
                  </a:cubicBezTo>
                  <a:cubicBezTo>
                    <a:pt x="80" y="240"/>
                    <a:pt x="82" y="240"/>
                    <a:pt x="83" y="239"/>
                  </a:cubicBezTo>
                  <a:cubicBezTo>
                    <a:pt x="83" y="240"/>
                    <a:pt x="84" y="239"/>
                    <a:pt x="85" y="239"/>
                  </a:cubicBezTo>
                  <a:cubicBezTo>
                    <a:pt x="85" y="238"/>
                    <a:pt x="85" y="239"/>
                    <a:pt x="86" y="239"/>
                  </a:cubicBezTo>
                  <a:cubicBezTo>
                    <a:pt x="87" y="238"/>
                    <a:pt x="89" y="237"/>
                    <a:pt x="91" y="237"/>
                  </a:cubicBezTo>
                  <a:cubicBezTo>
                    <a:pt x="92" y="237"/>
                    <a:pt x="93" y="237"/>
                    <a:pt x="94" y="236"/>
                  </a:cubicBezTo>
                  <a:cubicBezTo>
                    <a:pt x="95" y="236"/>
                    <a:pt x="95" y="236"/>
                    <a:pt x="96" y="235"/>
                  </a:cubicBezTo>
                  <a:cubicBezTo>
                    <a:pt x="96" y="235"/>
                    <a:pt x="97" y="235"/>
                    <a:pt x="98" y="235"/>
                  </a:cubicBezTo>
                  <a:cubicBezTo>
                    <a:pt x="99" y="235"/>
                    <a:pt x="100" y="234"/>
                    <a:pt x="101" y="234"/>
                  </a:cubicBezTo>
                  <a:cubicBezTo>
                    <a:pt x="101" y="234"/>
                    <a:pt x="101" y="234"/>
                    <a:pt x="101" y="233"/>
                  </a:cubicBezTo>
                  <a:cubicBezTo>
                    <a:pt x="102" y="233"/>
                    <a:pt x="102" y="233"/>
                    <a:pt x="103" y="233"/>
                  </a:cubicBezTo>
                  <a:cubicBezTo>
                    <a:pt x="104" y="233"/>
                    <a:pt x="105" y="234"/>
                    <a:pt x="107" y="233"/>
                  </a:cubicBezTo>
                  <a:cubicBezTo>
                    <a:pt x="108" y="234"/>
                    <a:pt x="106" y="235"/>
                    <a:pt x="107" y="236"/>
                  </a:cubicBezTo>
                  <a:cubicBezTo>
                    <a:pt x="108" y="237"/>
                    <a:pt x="109" y="236"/>
                    <a:pt x="109" y="236"/>
                  </a:cubicBezTo>
                  <a:cubicBezTo>
                    <a:pt x="110" y="235"/>
                    <a:pt x="109" y="235"/>
                    <a:pt x="109" y="235"/>
                  </a:cubicBezTo>
                  <a:cubicBezTo>
                    <a:pt x="110" y="234"/>
                    <a:pt x="110" y="235"/>
                    <a:pt x="111" y="235"/>
                  </a:cubicBezTo>
                  <a:cubicBezTo>
                    <a:pt x="112" y="235"/>
                    <a:pt x="112" y="234"/>
                    <a:pt x="113" y="234"/>
                  </a:cubicBezTo>
                  <a:cubicBezTo>
                    <a:pt x="113" y="235"/>
                    <a:pt x="113" y="234"/>
                    <a:pt x="113" y="235"/>
                  </a:cubicBezTo>
                  <a:cubicBezTo>
                    <a:pt x="114" y="235"/>
                    <a:pt x="114" y="234"/>
                    <a:pt x="115" y="234"/>
                  </a:cubicBezTo>
                  <a:cubicBezTo>
                    <a:pt x="115" y="234"/>
                    <a:pt x="115" y="235"/>
                    <a:pt x="115" y="235"/>
                  </a:cubicBezTo>
                  <a:cubicBezTo>
                    <a:pt x="116" y="234"/>
                    <a:pt x="117" y="234"/>
                    <a:pt x="118" y="234"/>
                  </a:cubicBezTo>
                  <a:cubicBezTo>
                    <a:pt x="118" y="234"/>
                    <a:pt x="118" y="234"/>
                    <a:pt x="118" y="234"/>
                  </a:cubicBezTo>
                  <a:cubicBezTo>
                    <a:pt x="119" y="233"/>
                    <a:pt x="121" y="233"/>
                    <a:pt x="121" y="233"/>
                  </a:cubicBezTo>
                  <a:cubicBezTo>
                    <a:pt x="122" y="232"/>
                    <a:pt x="121" y="232"/>
                    <a:pt x="122" y="232"/>
                  </a:cubicBezTo>
                  <a:cubicBezTo>
                    <a:pt x="123" y="232"/>
                    <a:pt x="123" y="231"/>
                    <a:pt x="124" y="230"/>
                  </a:cubicBezTo>
                  <a:cubicBezTo>
                    <a:pt x="124" y="231"/>
                    <a:pt x="124" y="231"/>
                    <a:pt x="125" y="231"/>
                  </a:cubicBezTo>
                  <a:cubicBezTo>
                    <a:pt x="125" y="231"/>
                    <a:pt x="125" y="231"/>
                    <a:pt x="126" y="231"/>
                  </a:cubicBezTo>
                  <a:cubicBezTo>
                    <a:pt x="125" y="230"/>
                    <a:pt x="125" y="230"/>
                    <a:pt x="125" y="229"/>
                  </a:cubicBezTo>
                  <a:cubicBezTo>
                    <a:pt x="125" y="229"/>
                    <a:pt x="125" y="229"/>
                    <a:pt x="125" y="229"/>
                  </a:cubicBezTo>
                  <a:cubicBezTo>
                    <a:pt x="126" y="229"/>
                    <a:pt x="126" y="229"/>
                    <a:pt x="126" y="229"/>
                  </a:cubicBezTo>
                  <a:cubicBezTo>
                    <a:pt x="127" y="228"/>
                    <a:pt x="129" y="230"/>
                    <a:pt x="129" y="228"/>
                  </a:cubicBezTo>
                  <a:cubicBezTo>
                    <a:pt x="128" y="228"/>
                    <a:pt x="128" y="228"/>
                    <a:pt x="128" y="229"/>
                  </a:cubicBezTo>
                  <a:cubicBezTo>
                    <a:pt x="127" y="229"/>
                    <a:pt x="127" y="228"/>
                    <a:pt x="127" y="227"/>
                  </a:cubicBezTo>
                  <a:cubicBezTo>
                    <a:pt x="127" y="227"/>
                    <a:pt x="128" y="226"/>
                    <a:pt x="129" y="226"/>
                  </a:cubicBezTo>
                  <a:cubicBezTo>
                    <a:pt x="129" y="227"/>
                    <a:pt x="127" y="227"/>
                    <a:pt x="128" y="227"/>
                  </a:cubicBezTo>
                  <a:cubicBezTo>
                    <a:pt x="129" y="228"/>
                    <a:pt x="131" y="226"/>
                    <a:pt x="131" y="225"/>
                  </a:cubicBezTo>
                  <a:cubicBezTo>
                    <a:pt x="132" y="225"/>
                    <a:pt x="133" y="223"/>
                    <a:pt x="134" y="225"/>
                  </a:cubicBezTo>
                  <a:cubicBezTo>
                    <a:pt x="135" y="225"/>
                    <a:pt x="134" y="224"/>
                    <a:pt x="135" y="223"/>
                  </a:cubicBezTo>
                  <a:cubicBezTo>
                    <a:pt x="136" y="223"/>
                    <a:pt x="135" y="224"/>
                    <a:pt x="135" y="224"/>
                  </a:cubicBezTo>
                  <a:cubicBezTo>
                    <a:pt x="135" y="225"/>
                    <a:pt x="137" y="224"/>
                    <a:pt x="137" y="226"/>
                  </a:cubicBezTo>
                  <a:cubicBezTo>
                    <a:pt x="137" y="226"/>
                    <a:pt x="139" y="225"/>
                    <a:pt x="139" y="225"/>
                  </a:cubicBezTo>
                  <a:cubicBezTo>
                    <a:pt x="138" y="225"/>
                    <a:pt x="138" y="225"/>
                    <a:pt x="137" y="225"/>
                  </a:cubicBezTo>
                  <a:cubicBezTo>
                    <a:pt x="137" y="224"/>
                    <a:pt x="136" y="224"/>
                    <a:pt x="137" y="223"/>
                  </a:cubicBezTo>
                  <a:cubicBezTo>
                    <a:pt x="138" y="222"/>
                    <a:pt x="137" y="223"/>
                    <a:pt x="138" y="224"/>
                  </a:cubicBezTo>
                  <a:cubicBezTo>
                    <a:pt x="138" y="224"/>
                    <a:pt x="138" y="223"/>
                    <a:pt x="139" y="223"/>
                  </a:cubicBezTo>
                  <a:cubicBezTo>
                    <a:pt x="140" y="223"/>
                    <a:pt x="139" y="223"/>
                    <a:pt x="139" y="222"/>
                  </a:cubicBezTo>
                  <a:cubicBezTo>
                    <a:pt x="139" y="222"/>
                    <a:pt x="140" y="221"/>
                    <a:pt x="141" y="221"/>
                  </a:cubicBezTo>
                  <a:cubicBezTo>
                    <a:pt x="142" y="221"/>
                    <a:pt x="142" y="222"/>
                    <a:pt x="143" y="222"/>
                  </a:cubicBezTo>
                  <a:cubicBezTo>
                    <a:pt x="143" y="222"/>
                    <a:pt x="143" y="221"/>
                    <a:pt x="143" y="221"/>
                  </a:cubicBezTo>
                  <a:cubicBezTo>
                    <a:pt x="143" y="221"/>
                    <a:pt x="142" y="221"/>
                    <a:pt x="142" y="221"/>
                  </a:cubicBezTo>
                  <a:cubicBezTo>
                    <a:pt x="141" y="220"/>
                    <a:pt x="143" y="220"/>
                    <a:pt x="143" y="220"/>
                  </a:cubicBezTo>
                  <a:cubicBezTo>
                    <a:pt x="142" y="219"/>
                    <a:pt x="142" y="220"/>
                    <a:pt x="141" y="220"/>
                  </a:cubicBezTo>
                  <a:cubicBezTo>
                    <a:pt x="141" y="219"/>
                    <a:pt x="143" y="219"/>
                    <a:pt x="144" y="218"/>
                  </a:cubicBezTo>
                  <a:cubicBezTo>
                    <a:pt x="144" y="219"/>
                    <a:pt x="143" y="219"/>
                    <a:pt x="144" y="219"/>
                  </a:cubicBezTo>
                  <a:cubicBezTo>
                    <a:pt x="145" y="218"/>
                    <a:pt x="146" y="219"/>
                    <a:pt x="147" y="219"/>
                  </a:cubicBezTo>
                  <a:cubicBezTo>
                    <a:pt x="147" y="219"/>
                    <a:pt x="147" y="219"/>
                    <a:pt x="147" y="219"/>
                  </a:cubicBezTo>
                  <a:cubicBezTo>
                    <a:pt x="146" y="218"/>
                    <a:pt x="145" y="218"/>
                    <a:pt x="144" y="217"/>
                  </a:cubicBezTo>
                  <a:cubicBezTo>
                    <a:pt x="145" y="217"/>
                    <a:pt x="145" y="217"/>
                    <a:pt x="146" y="218"/>
                  </a:cubicBezTo>
                  <a:cubicBezTo>
                    <a:pt x="147" y="218"/>
                    <a:pt x="147" y="217"/>
                    <a:pt x="146" y="216"/>
                  </a:cubicBezTo>
                  <a:cubicBezTo>
                    <a:pt x="147" y="216"/>
                    <a:pt x="147" y="217"/>
                    <a:pt x="148" y="217"/>
                  </a:cubicBezTo>
                  <a:cubicBezTo>
                    <a:pt x="148" y="216"/>
                    <a:pt x="147" y="216"/>
                    <a:pt x="149" y="216"/>
                  </a:cubicBezTo>
                  <a:cubicBezTo>
                    <a:pt x="149" y="216"/>
                    <a:pt x="150" y="215"/>
                    <a:pt x="150" y="216"/>
                  </a:cubicBezTo>
                  <a:cubicBezTo>
                    <a:pt x="151" y="215"/>
                    <a:pt x="149" y="215"/>
                    <a:pt x="150" y="214"/>
                  </a:cubicBezTo>
                  <a:cubicBezTo>
                    <a:pt x="149" y="215"/>
                    <a:pt x="149" y="215"/>
                    <a:pt x="149" y="215"/>
                  </a:cubicBezTo>
                  <a:cubicBezTo>
                    <a:pt x="149" y="214"/>
                    <a:pt x="149" y="214"/>
                    <a:pt x="150" y="214"/>
                  </a:cubicBezTo>
                  <a:cubicBezTo>
                    <a:pt x="150" y="214"/>
                    <a:pt x="151" y="214"/>
                    <a:pt x="151" y="214"/>
                  </a:cubicBezTo>
                  <a:cubicBezTo>
                    <a:pt x="152" y="213"/>
                    <a:pt x="152" y="213"/>
                    <a:pt x="153" y="213"/>
                  </a:cubicBezTo>
                  <a:cubicBezTo>
                    <a:pt x="152" y="213"/>
                    <a:pt x="150" y="214"/>
                    <a:pt x="150" y="213"/>
                  </a:cubicBezTo>
                  <a:cubicBezTo>
                    <a:pt x="151" y="212"/>
                    <a:pt x="151" y="213"/>
                    <a:pt x="152" y="212"/>
                  </a:cubicBezTo>
                  <a:cubicBezTo>
                    <a:pt x="152" y="212"/>
                    <a:pt x="152" y="212"/>
                    <a:pt x="152" y="212"/>
                  </a:cubicBezTo>
                  <a:cubicBezTo>
                    <a:pt x="152" y="211"/>
                    <a:pt x="151" y="212"/>
                    <a:pt x="151" y="211"/>
                  </a:cubicBezTo>
                  <a:cubicBezTo>
                    <a:pt x="151" y="211"/>
                    <a:pt x="151" y="212"/>
                    <a:pt x="150" y="212"/>
                  </a:cubicBezTo>
                  <a:cubicBezTo>
                    <a:pt x="150" y="212"/>
                    <a:pt x="151" y="211"/>
                    <a:pt x="152" y="211"/>
                  </a:cubicBezTo>
                  <a:cubicBezTo>
                    <a:pt x="152" y="211"/>
                    <a:pt x="152" y="211"/>
                    <a:pt x="153" y="212"/>
                  </a:cubicBezTo>
                  <a:cubicBezTo>
                    <a:pt x="153" y="211"/>
                    <a:pt x="154" y="209"/>
                    <a:pt x="155" y="210"/>
                  </a:cubicBezTo>
                  <a:cubicBezTo>
                    <a:pt x="155" y="209"/>
                    <a:pt x="155" y="209"/>
                    <a:pt x="154" y="209"/>
                  </a:cubicBezTo>
                  <a:cubicBezTo>
                    <a:pt x="154" y="208"/>
                    <a:pt x="157" y="208"/>
                    <a:pt x="158" y="206"/>
                  </a:cubicBezTo>
                  <a:cubicBezTo>
                    <a:pt x="158" y="206"/>
                    <a:pt x="159" y="207"/>
                    <a:pt x="159" y="206"/>
                  </a:cubicBezTo>
                  <a:cubicBezTo>
                    <a:pt x="160" y="205"/>
                    <a:pt x="159" y="205"/>
                    <a:pt x="159" y="204"/>
                  </a:cubicBezTo>
                  <a:cubicBezTo>
                    <a:pt x="160" y="204"/>
                    <a:pt x="160" y="203"/>
                    <a:pt x="162" y="203"/>
                  </a:cubicBezTo>
                  <a:cubicBezTo>
                    <a:pt x="162" y="202"/>
                    <a:pt x="161" y="202"/>
                    <a:pt x="162" y="202"/>
                  </a:cubicBezTo>
                  <a:cubicBezTo>
                    <a:pt x="162" y="201"/>
                    <a:pt x="161" y="201"/>
                    <a:pt x="161" y="200"/>
                  </a:cubicBezTo>
                  <a:cubicBezTo>
                    <a:pt x="161" y="200"/>
                    <a:pt x="160" y="200"/>
                    <a:pt x="161" y="200"/>
                  </a:cubicBezTo>
                  <a:cubicBezTo>
                    <a:pt x="161" y="200"/>
                    <a:pt x="162" y="201"/>
                    <a:pt x="163" y="201"/>
                  </a:cubicBezTo>
                  <a:cubicBezTo>
                    <a:pt x="163" y="200"/>
                    <a:pt x="162" y="201"/>
                    <a:pt x="162" y="200"/>
                  </a:cubicBezTo>
                  <a:cubicBezTo>
                    <a:pt x="162" y="199"/>
                    <a:pt x="162" y="198"/>
                    <a:pt x="162" y="198"/>
                  </a:cubicBezTo>
                  <a:cubicBezTo>
                    <a:pt x="163" y="197"/>
                    <a:pt x="164" y="197"/>
                    <a:pt x="165" y="196"/>
                  </a:cubicBezTo>
                  <a:cubicBezTo>
                    <a:pt x="165" y="195"/>
                    <a:pt x="163" y="195"/>
                    <a:pt x="164" y="195"/>
                  </a:cubicBezTo>
                  <a:cubicBezTo>
                    <a:pt x="165" y="194"/>
                    <a:pt x="165" y="195"/>
                    <a:pt x="165" y="195"/>
                  </a:cubicBezTo>
                  <a:cubicBezTo>
                    <a:pt x="165" y="195"/>
                    <a:pt x="165" y="194"/>
                    <a:pt x="166" y="194"/>
                  </a:cubicBezTo>
                  <a:cubicBezTo>
                    <a:pt x="166" y="193"/>
                    <a:pt x="165" y="194"/>
                    <a:pt x="165" y="193"/>
                  </a:cubicBezTo>
                  <a:cubicBezTo>
                    <a:pt x="166" y="192"/>
                    <a:pt x="166" y="191"/>
                    <a:pt x="166" y="190"/>
                  </a:cubicBezTo>
                  <a:cubicBezTo>
                    <a:pt x="167" y="190"/>
                    <a:pt x="167" y="191"/>
                    <a:pt x="167" y="191"/>
                  </a:cubicBezTo>
                  <a:cubicBezTo>
                    <a:pt x="168" y="191"/>
                    <a:pt x="168" y="191"/>
                    <a:pt x="168" y="190"/>
                  </a:cubicBezTo>
                  <a:cubicBezTo>
                    <a:pt x="168" y="190"/>
                    <a:pt x="168" y="189"/>
                    <a:pt x="168" y="189"/>
                  </a:cubicBezTo>
                  <a:cubicBezTo>
                    <a:pt x="169" y="189"/>
                    <a:pt x="169" y="189"/>
                    <a:pt x="169" y="190"/>
                  </a:cubicBezTo>
                  <a:cubicBezTo>
                    <a:pt x="170" y="190"/>
                    <a:pt x="170" y="190"/>
                    <a:pt x="170" y="189"/>
                  </a:cubicBezTo>
                  <a:cubicBezTo>
                    <a:pt x="170" y="189"/>
                    <a:pt x="169" y="189"/>
                    <a:pt x="169" y="188"/>
                  </a:cubicBezTo>
                  <a:cubicBezTo>
                    <a:pt x="169" y="188"/>
                    <a:pt x="168" y="187"/>
                    <a:pt x="168" y="187"/>
                  </a:cubicBezTo>
                  <a:cubicBezTo>
                    <a:pt x="168" y="186"/>
                    <a:pt x="168" y="186"/>
                    <a:pt x="167" y="186"/>
                  </a:cubicBezTo>
                  <a:cubicBezTo>
                    <a:pt x="168" y="185"/>
                    <a:pt x="168" y="184"/>
                    <a:pt x="168" y="184"/>
                  </a:cubicBezTo>
                  <a:cubicBezTo>
                    <a:pt x="169" y="183"/>
                    <a:pt x="169" y="182"/>
                    <a:pt x="169" y="182"/>
                  </a:cubicBezTo>
                  <a:cubicBezTo>
                    <a:pt x="169" y="181"/>
                    <a:pt x="169" y="181"/>
                    <a:pt x="169" y="181"/>
                  </a:cubicBezTo>
                  <a:cubicBezTo>
                    <a:pt x="169" y="180"/>
                    <a:pt x="169" y="179"/>
                    <a:pt x="169" y="179"/>
                  </a:cubicBezTo>
                  <a:cubicBezTo>
                    <a:pt x="169" y="179"/>
                    <a:pt x="170" y="179"/>
                    <a:pt x="170" y="179"/>
                  </a:cubicBezTo>
                  <a:cubicBezTo>
                    <a:pt x="170" y="179"/>
                    <a:pt x="170" y="178"/>
                    <a:pt x="170" y="178"/>
                  </a:cubicBezTo>
                  <a:cubicBezTo>
                    <a:pt x="170" y="177"/>
                    <a:pt x="169" y="177"/>
                    <a:pt x="169" y="177"/>
                  </a:cubicBezTo>
                  <a:cubicBezTo>
                    <a:pt x="168" y="177"/>
                    <a:pt x="169" y="178"/>
                    <a:pt x="168" y="177"/>
                  </a:cubicBezTo>
                  <a:cubicBezTo>
                    <a:pt x="167" y="176"/>
                    <a:pt x="170" y="177"/>
                    <a:pt x="169" y="176"/>
                  </a:cubicBezTo>
                  <a:cubicBezTo>
                    <a:pt x="169" y="176"/>
                    <a:pt x="169" y="176"/>
                    <a:pt x="170" y="176"/>
                  </a:cubicBezTo>
                  <a:cubicBezTo>
                    <a:pt x="170" y="175"/>
                    <a:pt x="169" y="174"/>
                    <a:pt x="170" y="174"/>
                  </a:cubicBezTo>
                  <a:cubicBezTo>
                    <a:pt x="170" y="174"/>
                    <a:pt x="169" y="174"/>
                    <a:pt x="169" y="174"/>
                  </a:cubicBezTo>
                  <a:cubicBezTo>
                    <a:pt x="169" y="173"/>
                    <a:pt x="170" y="172"/>
                    <a:pt x="169" y="172"/>
                  </a:cubicBezTo>
                  <a:cubicBezTo>
                    <a:pt x="169" y="171"/>
                    <a:pt x="169" y="171"/>
                    <a:pt x="169" y="170"/>
                  </a:cubicBezTo>
                  <a:cubicBezTo>
                    <a:pt x="169" y="170"/>
                    <a:pt x="169" y="171"/>
                    <a:pt x="170" y="171"/>
                  </a:cubicBezTo>
                  <a:cubicBezTo>
                    <a:pt x="171" y="171"/>
                    <a:pt x="168" y="168"/>
                    <a:pt x="169" y="170"/>
                  </a:cubicBezTo>
                  <a:cubicBezTo>
                    <a:pt x="168" y="170"/>
                    <a:pt x="169" y="169"/>
                    <a:pt x="168" y="168"/>
                  </a:cubicBezTo>
                  <a:cubicBezTo>
                    <a:pt x="169" y="168"/>
                    <a:pt x="169" y="168"/>
                    <a:pt x="170" y="168"/>
                  </a:cubicBezTo>
                  <a:cubicBezTo>
                    <a:pt x="170" y="168"/>
                    <a:pt x="169" y="168"/>
                    <a:pt x="169" y="168"/>
                  </a:cubicBezTo>
                  <a:cubicBezTo>
                    <a:pt x="168" y="167"/>
                    <a:pt x="170" y="165"/>
                    <a:pt x="169" y="165"/>
                  </a:cubicBezTo>
                  <a:cubicBezTo>
                    <a:pt x="168" y="164"/>
                    <a:pt x="169" y="165"/>
                    <a:pt x="169" y="164"/>
                  </a:cubicBezTo>
                  <a:cubicBezTo>
                    <a:pt x="168" y="164"/>
                    <a:pt x="169" y="164"/>
                    <a:pt x="169" y="164"/>
                  </a:cubicBezTo>
                  <a:cubicBezTo>
                    <a:pt x="168" y="164"/>
                    <a:pt x="168" y="163"/>
                    <a:pt x="169" y="163"/>
                  </a:cubicBezTo>
                  <a:cubicBezTo>
                    <a:pt x="168" y="162"/>
                    <a:pt x="168" y="163"/>
                    <a:pt x="168" y="162"/>
                  </a:cubicBezTo>
                  <a:cubicBezTo>
                    <a:pt x="167" y="162"/>
                    <a:pt x="168" y="162"/>
                    <a:pt x="168" y="161"/>
                  </a:cubicBezTo>
                  <a:cubicBezTo>
                    <a:pt x="169" y="161"/>
                    <a:pt x="167" y="160"/>
                    <a:pt x="167" y="159"/>
                  </a:cubicBezTo>
                  <a:cubicBezTo>
                    <a:pt x="167" y="159"/>
                    <a:pt x="167" y="159"/>
                    <a:pt x="167" y="159"/>
                  </a:cubicBezTo>
                  <a:cubicBezTo>
                    <a:pt x="167" y="158"/>
                    <a:pt x="167" y="158"/>
                    <a:pt x="167" y="158"/>
                  </a:cubicBezTo>
                  <a:cubicBezTo>
                    <a:pt x="167" y="158"/>
                    <a:pt x="167" y="157"/>
                    <a:pt x="166" y="156"/>
                  </a:cubicBezTo>
                  <a:cubicBezTo>
                    <a:pt x="166" y="155"/>
                    <a:pt x="166" y="155"/>
                    <a:pt x="166" y="154"/>
                  </a:cubicBezTo>
                  <a:cubicBezTo>
                    <a:pt x="165" y="153"/>
                    <a:pt x="165" y="153"/>
                    <a:pt x="165" y="152"/>
                  </a:cubicBezTo>
                  <a:cubicBezTo>
                    <a:pt x="165" y="152"/>
                    <a:pt x="165" y="152"/>
                    <a:pt x="165" y="151"/>
                  </a:cubicBezTo>
                  <a:cubicBezTo>
                    <a:pt x="165" y="151"/>
                    <a:pt x="164" y="151"/>
                    <a:pt x="164" y="151"/>
                  </a:cubicBezTo>
                  <a:cubicBezTo>
                    <a:pt x="164" y="151"/>
                    <a:pt x="165" y="149"/>
                    <a:pt x="163" y="150"/>
                  </a:cubicBezTo>
                  <a:cubicBezTo>
                    <a:pt x="163" y="149"/>
                    <a:pt x="163" y="149"/>
                    <a:pt x="163" y="149"/>
                  </a:cubicBezTo>
                  <a:cubicBezTo>
                    <a:pt x="163" y="148"/>
                    <a:pt x="162" y="148"/>
                    <a:pt x="162" y="147"/>
                  </a:cubicBezTo>
                  <a:cubicBezTo>
                    <a:pt x="162" y="147"/>
                    <a:pt x="161" y="147"/>
                    <a:pt x="161" y="147"/>
                  </a:cubicBezTo>
                  <a:cubicBezTo>
                    <a:pt x="161" y="146"/>
                    <a:pt x="161" y="146"/>
                    <a:pt x="161" y="146"/>
                  </a:cubicBezTo>
                  <a:cubicBezTo>
                    <a:pt x="161" y="145"/>
                    <a:pt x="160" y="146"/>
                    <a:pt x="161" y="145"/>
                  </a:cubicBezTo>
                  <a:cubicBezTo>
                    <a:pt x="160" y="145"/>
                    <a:pt x="160" y="145"/>
                    <a:pt x="160" y="145"/>
                  </a:cubicBezTo>
                  <a:cubicBezTo>
                    <a:pt x="159" y="143"/>
                    <a:pt x="157" y="142"/>
                    <a:pt x="156" y="140"/>
                  </a:cubicBezTo>
                  <a:cubicBezTo>
                    <a:pt x="156" y="140"/>
                    <a:pt x="155" y="139"/>
                    <a:pt x="154" y="139"/>
                  </a:cubicBezTo>
                  <a:cubicBezTo>
                    <a:pt x="154" y="139"/>
                    <a:pt x="154" y="138"/>
                    <a:pt x="153" y="138"/>
                  </a:cubicBezTo>
                  <a:cubicBezTo>
                    <a:pt x="153" y="138"/>
                    <a:pt x="153" y="138"/>
                    <a:pt x="153" y="137"/>
                  </a:cubicBezTo>
                  <a:cubicBezTo>
                    <a:pt x="153" y="137"/>
                    <a:pt x="153" y="137"/>
                    <a:pt x="153" y="136"/>
                  </a:cubicBezTo>
                  <a:cubicBezTo>
                    <a:pt x="152" y="136"/>
                    <a:pt x="152" y="136"/>
                    <a:pt x="151" y="136"/>
                  </a:cubicBezTo>
                  <a:cubicBezTo>
                    <a:pt x="150" y="136"/>
                    <a:pt x="150" y="135"/>
                    <a:pt x="149" y="135"/>
                  </a:cubicBezTo>
                  <a:cubicBezTo>
                    <a:pt x="149" y="135"/>
                    <a:pt x="148" y="134"/>
                    <a:pt x="148" y="134"/>
                  </a:cubicBezTo>
                  <a:cubicBezTo>
                    <a:pt x="148" y="134"/>
                    <a:pt x="147" y="133"/>
                    <a:pt x="146" y="133"/>
                  </a:cubicBezTo>
                  <a:cubicBezTo>
                    <a:pt x="146" y="133"/>
                    <a:pt x="146" y="134"/>
                    <a:pt x="145" y="133"/>
                  </a:cubicBezTo>
                  <a:cubicBezTo>
                    <a:pt x="146" y="133"/>
                    <a:pt x="146" y="132"/>
                    <a:pt x="146" y="132"/>
                  </a:cubicBezTo>
                  <a:cubicBezTo>
                    <a:pt x="145" y="132"/>
                    <a:pt x="146" y="132"/>
                    <a:pt x="145" y="133"/>
                  </a:cubicBezTo>
                  <a:cubicBezTo>
                    <a:pt x="145" y="133"/>
                    <a:pt x="145" y="133"/>
                    <a:pt x="144" y="133"/>
                  </a:cubicBezTo>
                  <a:cubicBezTo>
                    <a:pt x="144" y="133"/>
                    <a:pt x="144" y="132"/>
                    <a:pt x="144" y="132"/>
                  </a:cubicBezTo>
                  <a:cubicBezTo>
                    <a:pt x="144" y="132"/>
                    <a:pt x="144" y="132"/>
                    <a:pt x="144" y="132"/>
                  </a:cubicBezTo>
                  <a:cubicBezTo>
                    <a:pt x="144" y="132"/>
                    <a:pt x="143" y="132"/>
                    <a:pt x="143" y="132"/>
                  </a:cubicBezTo>
                  <a:cubicBezTo>
                    <a:pt x="141" y="132"/>
                    <a:pt x="140" y="131"/>
                    <a:pt x="139" y="130"/>
                  </a:cubicBezTo>
                  <a:cubicBezTo>
                    <a:pt x="139" y="130"/>
                    <a:pt x="138" y="130"/>
                    <a:pt x="137" y="129"/>
                  </a:cubicBezTo>
                  <a:cubicBezTo>
                    <a:pt x="137" y="129"/>
                    <a:pt x="137" y="129"/>
                    <a:pt x="136" y="129"/>
                  </a:cubicBezTo>
                  <a:cubicBezTo>
                    <a:pt x="136" y="129"/>
                    <a:pt x="135" y="128"/>
                    <a:pt x="135" y="128"/>
                  </a:cubicBezTo>
                  <a:cubicBezTo>
                    <a:pt x="137" y="128"/>
                    <a:pt x="137" y="127"/>
                    <a:pt x="139" y="126"/>
                  </a:cubicBezTo>
                  <a:cubicBezTo>
                    <a:pt x="138" y="126"/>
                    <a:pt x="137" y="126"/>
                    <a:pt x="137" y="126"/>
                  </a:cubicBezTo>
                  <a:cubicBezTo>
                    <a:pt x="136" y="126"/>
                    <a:pt x="136" y="125"/>
                    <a:pt x="136" y="124"/>
                  </a:cubicBezTo>
                  <a:cubicBezTo>
                    <a:pt x="135" y="124"/>
                    <a:pt x="133" y="123"/>
                    <a:pt x="132" y="123"/>
                  </a:cubicBezTo>
                  <a:cubicBezTo>
                    <a:pt x="131" y="122"/>
                    <a:pt x="130" y="122"/>
                    <a:pt x="129" y="122"/>
                  </a:cubicBezTo>
                  <a:cubicBezTo>
                    <a:pt x="127" y="122"/>
                    <a:pt x="129" y="121"/>
                    <a:pt x="128" y="121"/>
                  </a:cubicBezTo>
                  <a:cubicBezTo>
                    <a:pt x="127" y="121"/>
                    <a:pt x="127" y="121"/>
                    <a:pt x="126" y="121"/>
                  </a:cubicBezTo>
                  <a:cubicBezTo>
                    <a:pt x="124" y="121"/>
                    <a:pt x="124" y="120"/>
                    <a:pt x="122" y="120"/>
                  </a:cubicBezTo>
                  <a:cubicBezTo>
                    <a:pt x="123" y="119"/>
                    <a:pt x="123" y="118"/>
                    <a:pt x="120" y="118"/>
                  </a:cubicBezTo>
                  <a:cubicBezTo>
                    <a:pt x="118" y="118"/>
                    <a:pt x="125" y="120"/>
                    <a:pt x="120" y="119"/>
                  </a:cubicBezTo>
                  <a:cubicBezTo>
                    <a:pt x="119" y="119"/>
                    <a:pt x="118" y="118"/>
                    <a:pt x="118" y="118"/>
                  </a:cubicBezTo>
                  <a:cubicBezTo>
                    <a:pt x="116" y="118"/>
                    <a:pt x="115" y="118"/>
                    <a:pt x="115" y="118"/>
                  </a:cubicBezTo>
                  <a:cubicBezTo>
                    <a:pt x="114" y="117"/>
                    <a:pt x="114" y="117"/>
                    <a:pt x="113" y="117"/>
                  </a:cubicBezTo>
                  <a:cubicBezTo>
                    <a:pt x="110" y="116"/>
                    <a:pt x="108" y="115"/>
                    <a:pt x="105" y="115"/>
                  </a:cubicBezTo>
                  <a:cubicBezTo>
                    <a:pt x="104" y="114"/>
                    <a:pt x="103" y="114"/>
                    <a:pt x="102" y="114"/>
                  </a:cubicBezTo>
                  <a:cubicBezTo>
                    <a:pt x="102" y="114"/>
                    <a:pt x="101" y="114"/>
                    <a:pt x="101" y="113"/>
                  </a:cubicBezTo>
                  <a:cubicBezTo>
                    <a:pt x="101" y="113"/>
                    <a:pt x="100" y="113"/>
                    <a:pt x="100" y="113"/>
                  </a:cubicBezTo>
                  <a:cubicBezTo>
                    <a:pt x="100" y="113"/>
                    <a:pt x="100" y="113"/>
                    <a:pt x="100" y="113"/>
                  </a:cubicBezTo>
                  <a:cubicBezTo>
                    <a:pt x="99" y="113"/>
                    <a:pt x="99" y="113"/>
                    <a:pt x="98" y="113"/>
                  </a:cubicBezTo>
                  <a:cubicBezTo>
                    <a:pt x="98" y="113"/>
                    <a:pt x="98" y="113"/>
                    <a:pt x="97" y="113"/>
                  </a:cubicBezTo>
                  <a:cubicBezTo>
                    <a:pt x="98" y="111"/>
                    <a:pt x="100" y="110"/>
                    <a:pt x="100" y="109"/>
                  </a:cubicBezTo>
                  <a:cubicBezTo>
                    <a:pt x="101" y="108"/>
                    <a:pt x="102" y="106"/>
                    <a:pt x="102" y="106"/>
                  </a:cubicBezTo>
                  <a:cubicBezTo>
                    <a:pt x="103" y="104"/>
                    <a:pt x="105" y="104"/>
                    <a:pt x="105" y="103"/>
                  </a:cubicBezTo>
                  <a:cubicBezTo>
                    <a:pt x="106" y="102"/>
                    <a:pt x="106" y="102"/>
                    <a:pt x="106" y="101"/>
                  </a:cubicBezTo>
                  <a:cubicBezTo>
                    <a:pt x="107" y="101"/>
                    <a:pt x="108" y="100"/>
                    <a:pt x="108" y="100"/>
                  </a:cubicBezTo>
                  <a:cubicBezTo>
                    <a:pt x="108" y="100"/>
                    <a:pt x="110" y="98"/>
                    <a:pt x="110" y="97"/>
                  </a:cubicBezTo>
                  <a:cubicBezTo>
                    <a:pt x="111" y="96"/>
                    <a:pt x="111" y="96"/>
                    <a:pt x="113" y="94"/>
                  </a:cubicBezTo>
                  <a:cubicBezTo>
                    <a:pt x="112" y="94"/>
                    <a:pt x="111" y="96"/>
                    <a:pt x="110" y="96"/>
                  </a:cubicBezTo>
                  <a:cubicBezTo>
                    <a:pt x="108" y="98"/>
                    <a:pt x="113" y="93"/>
                    <a:pt x="114" y="91"/>
                  </a:cubicBezTo>
                  <a:cubicBezTo>
                    <a:pt x="114" y="93"/>
                    <a:pt x="117" y="90"/>
                    <a:pt x="116" y="92"/>
                  </a:cubicBezTo>
                  <a:cubicBezTo>
                    <a:pt x="117" y="92"/>
                    <a:pt x="116" y="91"/>
                    <a:pt x="118" y="89"/>
                  </a:cubicBezTo>
                  <a:cubicBezTo>
                    <a:pt x="118" y="89"/>
                    <a:pt x="115" y="91"/>
                    <a:pt x="117" y="89"/>
                  </a:cubicBezTo>
                  <a:cubicBezTo>
                    <a:pt x="118" y="87"/>
                    <a:pt x="117" y="90"/>
                    <a:pt x="119" y="88"/>
                  </a:cubicBezTo>
                  <a:cubicBezTo>
                    <a:pt x="120" y="87"/>
                    <a:pt x="118" y="88"/>
                    <a:pt x="118" y="87"/>
                  </a:cubicBezTo>
                  <a:cubicBezTo>
                    <a:pt x="119" y="87"/>
                    <a:pt x="121" y="84"/>
                    <a:pt x="120" y="85"/>
                  </a:cubicBezTo>
                  <a:cubicBezTo>
                    <a:pt x="120" y="85"/>
                    <a:pt x="120" y="85"/>
                    <a:pt x="120" y="84"/>
                  </a:cubicBezTo>
                  <a:cubicBezTo>
                    <a:pt x="120" y="84"/>
                    <a:pt x="120" y="84"/>
                    <a:pt x="121" y="84"/>
                  </a:cubicBezTo>
                  <a:cubicBezTo>
                    <a:pt x="121" y="84"/>
                    <a:pt x="121" y="83"/>
                    <a:pt x="121" y="83"/>
                  </a:cubicBezTo>
                  <a:cubicBezTo>
                    <a:pt x="122" y="82"/>
                    <a:pt x="122" y="82"/>
                    <a:pt x="123" y="81"/>
                  </a:cubicBezTo>
                  <a:cubicBezTo>
                    <a:pt x="123" y="80"/>
                    <a:pt x="123" y="80"/>
                    <a:pt x="124" y="79"/>
                  </a:cubicBezTo>
                  <a:cubicBezTo>
                    <a:pt x="124" y="79"/>
                    <a:pt x="124" y="79"/>
                    <a:pt x="124" y="79"/>
                  </a:cubicBezTo>
                  <a:cubicBezTo>
                    <a:pt x="124" y="79"/>
                    <a:pt x="124" y="79"/>
                    <a:pt x="125" y="78"/>
                  </a:cubicBezTo>
                  <a:cubicBezTo>
                    <a:pt x="125" y="77"/>
                    <a:pt x="125" y="77"/>
                    <a:pt x="125" y="77"/>
                  </a:cubicBezTo>
                  <a:cubicBezTo>
                    <a:pt x="125" y="77"/>
                    <a:pt x="125" y="77"/>
                    <a:pt x="125" y="77"/>
                  </a:cubicBezTo>
                  <a:cubicBezTo>
                    <a:pt x="126" y="78"/>
                    <a:pt x="126" y="77"/>
                    <a:pt x="127" y="78"/>
                  </a:cubicBezTo>
                  <a:cubicBezTo>
                    <a:pt x="127" y="78"/>
                    <a:pt x="127" y="77"/>
                    <a:pt x="128" y="76"/>
                  </a:cubicBezTo>
                  <a:cubicBezTo>
                    <a:pt x="128" y="76"/>
                    <a:pt x="128" y="75"/>
                    <a:pt x="128" y="75"/>
                  </a:cubicBezTo>
                  <a:cubicBezTo>
                    <a:pt x="128" y="75"/>
                    <a:pt x="127" y="75"/>
                    <a:pt x="127" y="75"/>
                  </a:cubicBezTo>
                  <a:cubicBezTo>
                    <a:pt x="127" y="74"/>
                    <a:pt x="127" y="73"/>
                    <a:pt x="128" y="72"/>
                  </a:cubicBezTo>
                  <a:cubicBezTo>
                    <a:pt x="128" y="72"/>
                    <a:pt x="128" y="71"/>
                    <a:pt x="127" y="71"/>
                  </a:cubicBezTo>
                  <a:cubicBezTo>
                    <a:pt x="128" y="70"/>
                    <a:pt x="128" y="69"/>
                    <a:pt x="127" y="69"/>
                  </a:cubicBezTo>
                  <a:cubicBezTo>
                    <a:pt x="127" y="68"/>
                    <a:pt x="126" y="68"/>
                    <a:pt x="126" y="67"/>
                  </a:cubicBezTo>
                  <a:cubicBezTo>
                    <a:pt x="126" y="67"/>
                    <a:pt x="127" y="67"/>
                    <a:pt x="126" y="66"/>
                  </a:cubicBezTo>
                  <a:cubicBezTo>
                    <a:pt x="126" y="66"/>
                    <a:pt x="126" y="66"/>
                    <a:pt x="126" y="66"/>
                  </a:cubicBezTo>
                  <a:cubicBezTo>
                    <a:pt x="125" y="66"/>
                    <a:pt x="125" y="65"/>
                    <a:pt x="125" y="65"/>
                  </a:cubicBezTo>
                  <a:cubicBezTo>
                    <a:pt x="125" y="64"/>
                    <a:pt x="125" y="64"/>
                    <a:pt x="125" y="64"/>
                  </a:cubicBezTo>
                  <a:cubicBezTo>
                    <a:pt x="125" y="63"/>
                    <a:pt x="125" y="63"/>
                    <a:pt x="124" y="63"/>
                  </a:cubicBezTo>
                  <a:cubicBezTo>
                    <a:pt x="124" y="62"/>
                    <a:pt x="124" y="61"/>
                    <a:pt x="124" y="61"/>
                  </a:cubicBezTo>
                  <a:cubicBezTo>
                    <a:pt x="123" y="61"/>
                    <a:pt x="122" y="60"/>
                    <a:pt x="122" y="60"/>
                  </a:cubicBezTo>
                  <a:cubicBezTo>
                    <a:pt x="122" y="59"/>
                    <a:pt x="122" y="59"/>
                    <a:pt x="122" y="59"/>
                  </a:cubicBezTo>
                  <a:cubicBezTo>
                    <a:pt x="122" y="59"/>
                    <a:pt x="122" y="59"/>
                    <a:pt x="122" y="59"/>
                  </a:cubicBezTo>
                  <a:cubicBezTo>
                    <a:pt x="122" y="59"/>
                    <a:pt x="122" y="59"/>
                    <a:pt x="122" y="59"/>
                  </a:cubicBezTo>
                  <a:cubicBezTo>
                    <a:pt x="122" y="59"/>
                    <a:pt x="122" y="59"/>
                    <a:pt x="121" y="59"/>
                  </a:cubicBezTo>
                  <a:cubicBezTo>
                    <a:pt x="121" y="59"/>
                    <a:pt x="121" y="59"/>
                    <a:pt x="121" y="59"/>
                  </a:cubicBezTo>
                  <a:cubicBezTo>
                    <a:pt x="122" y="58"/>
                    <a:pt x="122" y="58"/>
                    <a:pt x="123" y="58"/>
                  </a:cubicBezTo>
                  <a:cubicBezTo>
                    <a:pt x="123" y="58"/>
                    <a:pt x="124" y="57"/>
                    <a:pt x="124" y="57"/>
                  </a:cubicBezTo>
                  <a:cubicBezTo>
                    <a:pt x="125" y="57"/>
                    <a:pt x="124" y="57"/>
                    <a:pt x="124" y="57"/>
                  </a:cubicBezTo>
                  <a:cubicBezTo>
                    <a:pt x="125" y="56"/>
                    <a:pt x="126" y="56"/>
                    <a:pt x="127" y="55"/>
                  </a:cubicBezTo>
                  <a:cubicBezTo>
                    <a:pt x="127" y="55"/>
                    <a:pt x="126" y="55"/>
                    <a:pt x="126" y="55"/>
                  </a:cubicBezTo>
                  <a:cubicBezTo>
                    <a:pt x="126" y="55"/>
                    <a:pt x="126" y="54"/>
                    <a:pt x="125" y="54"/>
                  </a:cubicBezTo>
                  <a:cubicBezTo>
                    <a:pt x="125" y="53"/>
                    <a:pt x="125" y="54"/>
                    <a:pt x="125" y="54"/>
                  </a:cubicBezTo>
                  <a:cubicBezTo>
                    <a:pt x="125" y="54"/>
                    <a:pt x="125" y="54"/>
                    <a:pt x="125" y="54"/>
                  </a:cubicBezTo>
                  <a:cubicBezTo>
                    <a:pt x="125" y="55"/>
                    <a:pt x="126" y="56"/>
                    <a:pt x="126" y="57"/>
                  </a:cubicBezTo>
                  <a:cubicBezTo>
                    <a:pt x="125" y="57"/>
                    <a:pt x="125" y="57"/>
                    <a:pt x="125" y="58"/>
                  </a:cubicBezTo>
                  <a:cubicBezTo>
                    <a:pt x="125" y="58"/>
                    <a:pt x="125" y="58"/>
                    <a:pt x="125" y="58"/>
                  </a:cubicBezTo>
                  <a:cubicBezTo>
                    <a:pt x="126" y="59"/>
                    <a:pt x="126" y="59"/>
                    <a:pt x="126" y="59"/>
                  </a:cubicBezTo>
                  <a:cubicBezTo>
                    <a:pt x="126" y="59"/>
                    <a:pt x="126" y="59"/>
                    <a:pt x="126" y="59"/>
                  </a:cubicBezTo>
                  <a:cubicBezTo>
                    <a:pt x="126" y="59"/>
                    <a:pt x="126" y="59"/>
                    <a:pt x="126" y="59"/>
                  </a:cubicBezTo>
                  <a:cubicBezTo>
                    <a:pt x="127" y="58"/>
                    <a:pt x="127" y="58"/>
                    <a:pt x="128" y="58"/>
                  </a:cubicBezTo>
                  <a:cubicBezTo>
                    <a:pt x="128" y="57"/>
                    <a:pt x="130" y="56"/>
                    <a:pt x="130" y="55"/>
                  </a:cubicBezTo>
                  <a:cubicBezTo>
                    <a:pt x="131" y="55"/>
                    <a:pt x="131" y="55"/>
                    <a:pt x="131" y="54"/>
                  </a:cubicBezTo>
                  <a:cubicBezTo>
                    <a:pt x="133" y="54"/>
                    <a:pt x="133" y="53"/>
                    <a:pt x="134" y="52"/>
                  </a:cubicBezTo>
                  <a:cubicBezTo>
                    <a:pt x="134" y="53"/>
                    <a:pt x="134" y="52"/>
                    <a:pt x="135" y="53"/>
                  </a:cubicBezTo>
                  <a:cubicBezTo>
                    <a:pt x="135" y="52"/>
                    <a:pt x="135" y="52"/>
                    <a:pt x="134" y="52"/>
                  </a:cubicBezTo>
                  <a:cubicBezTo>
                    <a:pt x="135" y="52"/>
                    <a:pt x="135" y="51"/>
                    <a:pt x="136" y="52"/>
                  </a:cubicBezTo>
                  <a:cubicBezTo>
                    <a:pt x="137" y="52"/>
                    <a:pt x="137" y="51"/>
                    <a:pt x="136" y="51"/>
                  </a:cubicBezTo>
                  <a:cubicBezTo>
                    <a:pt x="137" y="51"/>
                    <a:pt x="137" y="51"/>
                    <a:pt x="138" y="51"/>
                  </a:cubicBezTo>
                  <a:cubicBezTo>
                    <a:pt x="138" y="51"/>
                    <a:pt x="138" y="51"/>
                    <a:pt x="138" y="51"/>
                  </a:cubicBezTo>
                  <a:cubicBezTo>
                    <a:pt x="139" y="51"/>
                    <a:pt x="139" y="51"/>
                    <a:pt x="140" y="51"/>
                  </a:cubicBezTo>
                  <a:cubicBezTo>
                    <a:pt x="140" y="51"/>
                    <a:pt x="139" y="52"/>
                    <a:pt x="140" y="52"/>
                  </a:cubicBezTo>
                  <a:cubicBezTo>
                    <a:pt x="140" y="52"/>
                    <a:pt x="141" y="52"/>
                    <a:pt x="142" y="52"/>
                  </a:cubicBezTo>
                  <a:cubicBezTo>
                    <a:pt x="142" y="53"/>
                    <a:pt x="143" y="53"/>
                    <a:pt x="143" y="54"/>
                  </a:cubicBezTo>
                  <a:cubicBezTo>
                    <a:pt x="143" y="54"/>
                    <a:pt x="144" y="54"/>
                    <a:pt x="144" y="54"/>
                  </a:cubicBezTo>
                  <a:cubicBezTo>
                    <a:pt x="144" y="54"/>
                    <a:pt x="144" y="55"/>
                    <a:pt x="144" y="55"/>
                  </a:cubicBezTo>
                  <a:cubicBezTo>
                    <a:pt x="144" y="55"/>
                    <a:pt x="144" y="55"/>
                    <a:pt x="144" y="55"/>
                  </a:cubicBezTo>
                  <a:cubicBezTo>
                    <a:pt x="143" y="55"/>
                    <a:pt x="143" y="55"/>
                    <a:pt x="143" y="55"/>
                  </a:cubicBezTo>
                  <a:cubicBezTo>
                    <a:pt x="143" y="54"/>
                    <a:pt x="143" y="54"/>
                    <a:pt x="142" y="53"/>
                  </a:cubicBezTo>
                  <a:cubicBezTo>
                    <a:pt x="141" y="52"/>
                    <a:pt x="141" y="52"/>
                    <a:pt x="140" y="51"/>
                  </a:cubicBezTo>
                  <a:cubicBezTo>
                    <a:pt x="138" y="49"/>
                    <a:pt x="138" y="49"/>
                    <a:pt x="138" y="49"/>
                  </a:cubicBezTo>
                  <a:cubicBezTo>
                    <a:pt x="140" y="48"/>
                    <a:pt x="141" y="49"/>
                    <a:pt x="143" y="49"/>
                  </a:cubicBezTo>
                  <a:cubicBezTo>
                    <a:pt x="142" y="46"/>
                    <a:pt x="144" y="48"/>
                    <a:pt x="145" y="47"/>
                  </a:cubicBezTo>
                  <a:cubicBezTo>
                    <a:pt x="144" y="45"/>
                    <a:pt x="144" y="45"/>
                    <a:pt x="144" y="45"/>
                  </a:cubicBezTo>
                  <a:cubicBezTo>
                    <a:pt x="145" y="45"/>
                    <a:pt x="145" y="45"/>
                    <a:pt x="146" y="45"/>
                  </a:cubicBezTo>
                  <a:cubicBezTo>
                    <a:pt x="144" y="43"/>
                    <a:pt x="144" y="43"/>
                    <a:pt x="143" y="41"/>
                  </a:cubicBezTo>
                  <a:cubicBezTo>
                    <a:pt x="143" y="41"/>
                    <a:pt x="142" y="41"/>
                    <a:pt x="142" y="40"/>
                  </a:cubicBezTo>
                  <a:cubicBezTo>
                    <a:pt x="141" y="39"/>
                    <a:pt x="142" y="40"/>
                    <a:pt x="142" y="39"/>
                  </a:cubicBezTo>
                  <a:cubicBezTo>
                    <a:pt x="141" y="38"/>
                    <a:pt x="141" y="38"/>
                    <a:pt x="141" y="38"/>
                  </a:cubicBezTo>
                  <a:cubicBezTo>
                    <a:pt x="141" y="38"/>
                    <a:pt x="141" y="38"/>
                    <a:pt x="141" y="38"/>
                  </a:cubicBezTo>
                  <a:cubicBezTo>
                    <a:pt x="141" y="38"/>
                    <a:pt x="141" y="38"/>
                    <a:pt x="141" y="38"/>
                  </a:cubicBezTo>
                  <a:cubicBezTo>
                    <a:pt x="141" y="38"/>
                    <a:pt x="141" y="38"/>
                    <a:pt x="141" y="38"/>
                  </a:cubicBezTo>
                  <a:cubicBezTo>
                    <a:pt x="140" y="39"/>
                    <a:pt x="140" y="39"/>
                    <a:pt x="140" y="39"/>
                  </a:cubicBezTo>
                  <a:cubicBezTo>
                    <a:pt x="140" y="39"/>
                    <a:pt x="140" y="39"/>
                    <a:pt x="141" y="39"/>
                  </a:cubicBezTo>
                  <a:cubicBezTo>
                    <a:pt x="141" y="39"/>
                    <a:pt x="141" y="39"/>
                    <a:pt x="141" y="39"/>
                  </a:cubicBezTo>
                  <a:cubicBezTo>
                    <a:pt x="141" y="40"/>
                    <a:pt x="141" y="40"/>
                    <a:pt x="141" y="40"/>
                  </a:cubicBezTo>
                  <a:cubicBezTo>
                    <a:pt x="141" y="41"/>
                    <a:pt x="141" y="41"/>
                    <a:pt x="142" y="41"/>
                  </a:cubicBezTo>
                  <a:cubicBezTo>
                    <a:pt x="142" y="41"/>
                    <a:pt x="140" y="39"/>
                    <a:pt x="142" y="39"/>
                  </a:cubicBezTo>
                  <a:cubicBezTo>
                    <a:pt x="144" y="42"/>
                    <a:pt x="146" y="46"/>
                    <a:pt x="147" y="49"/>
                  </a:cubicBezTo>
                  <a:cubicBezTo>
                    <a:pt x="147" y="50"/>
                    <a:pt x="148" y="50"/>
                    <a:pt x="148" y="50"/>
                  </a:cubicBezTo>
                  <a:cubicBezTo>
                    <a:pt x="149" y="50"/>
                    <a:pt x="149" y="49"/>
                    <a:pt x="150" y="49"/>
                  </a:cubicBezTo>
                  <a:cubicBezTo>
                    <a:pt x="151" y="51"/>
                    <a:pt x="151" y="50"/>
                    <a:pt x="152" y="52"/>
                  </a:cubicBezTo>
                  <a:cubicBezTo>
                    <a:pt x="153" y="52"/>
                    <a:pt x="152" y="51"/>
                    <a:pt x="152" y="51"/>
                  </a:cubicBezTo>
                  <a:cubicBezTo>
                    <a:pt x="151" y="50"/>
                    <a:pt x="152" y="51"/>
                    <a:pt x="152" y="52"/>
                  </a:cubicBezTo>
                  <a:cubicBezTo>
                    <a:pt x="153" y="53"/>
                    <a:pt x="153" y="55"/>
                    <a:pt x="154" y="56"/>
                  </a:cubicBezTo>
                  <a:cubicBezTo>
                    <a:pt x="154" y="58"/>
                    <a:pt x="154" y="59"/>
                    <a:pt x="154" y="60"/>
                  </a:cubicBezTo>
                  <a:cubicBezTo>
                    <a:pt x="154" y="60"/>
                    <a:pt x="155" y="61"/>
                    <a:pt x="155" y="63"/>
                  </a:cubicBezTo>
                  <a:cubicBezTo>
                    <a:pt x="155" y="63"/>
                    <a:pt x="155" y="62"/>
                    <a:pt x="154" y="62"/>
                  </a:cubicBezTo>
                  <a:cubicBezTo>
                    <a:pt x="154" y="62"/>
                    <a:pt x="154" y="62"/>
                    <a:pt x="154" y="62"/>
                  </a:cubicBezTo>
                  <a:cubicBezTo>
                    <a:pt x="154" y="63"/>
                    <a:pt x="154" y="64"/>
                    <a:pt x="155" y="64"/>
                  </a:cubicBezTo>
                  <a:cubicBezTo>
                    <a:pt x="155" y="65"/>
                    <a:pt x="155" y="65"/>
                    <a:pt x="155" y="66"/>
                  </a:cubicBezTo>
                  <a:cubicBezTo>
                    <a:pt x="155" y="67"/>
                    <a:pt x="155" y="67"/>
                    <a:pt x="155" y="68"/>
                  </a:cubicBezTo>
                  <a:cubicBezTo>
                    <a:pt x="155" y="69"/>
                    <a:pt x="155" y="70"/>
                    <a:pt x="156" y="71"/>
                  </a:cubicBezTo>
                  <a:cubicBezTo>
                    <a:pt x="155" y="69"/>
                    <a:pt x="155" y="73"/>
                    <a:pt x="155" y="73"/>
                  </a:cubicBezTo>
                  <a:cubicBezTo>
                    <a:pt x="155" y="74"/>
                    <a:pt x="155" y="74"/>
                    <a:pt x="155" y="75"/>
                  </a:cubicBezTo>
                  <a:cubicBezTo>
                    <a:pt x="155" y="76"/>
                    <a:pt x="155" y="76"/>
                    <a:pt x="155" y="77"/>
                  </a:cubicBezTo>
                  <a:cubicBezTo>
                    <a:pt x="155" y="78"/>
                    <a:pt x="155" y="80"/>
                    <a:pt x="154" y="81"/>
                  </a:cubicBezTo>
                  <a:cubicBezTo>
                    <a:pt x="154" y="82"/>
                    <a:pt x="154" y="84"/>
                    <a:pt x="153" y="85"/>
                  </a:cubicBezTo>
                  <a:cubicBezTo>
                    <a:pt x="153" y="86"/>
                    <a:pt x="153" y="86"/>
                    <a:pt x="153" y="86"/>
                  </a:cubicBezTo>
                  <a:cubicBezTo>
                    <a:pt x="153" y="87"/>
                    <a:pt x="153" y="87"/>
                    <a:pt x="153" y="87"/>
                  </a:cubicBezTo>
                  <a:cubicBezTo>
                    <a:pt x="152" y="87"/>
                    <a:pt x="152" y="87"/>
                    <a:pt x="152" y="87"/>
                  </a:cubicBezTo>
                  <a:cubicBezTo>
                    <a:pt x="152" y="87"/>
                    <a:pt x="152" y="87"/>
                    <a:pt x="152" y="87"/>
                  </a:cubicBezTo>
                  <a:cubicBezTo>
                    <a:pt x="152" y="87"/>
                    <a:pt x="152" y="87"/>
                    <a:pt x="152" y="87"/>
                  </a:cubicBezTo>
                  <a:cubicBezTo>
                    <a:pt x="152" y="87"/>
                    <a:pt x="152" y="87"/>
                    <a:pt x="152" y="87"/>
                  </a:cubicBezTo>
                  <a:cubicBezTo>
                    <a:pt x="152" y="88"/>
                    <a:pt x="152" y="88"/>
                    <a:pt x="152" y="88"/>
                  </a:cubicBezTo>
                  <a:cubicBezTo>
                    <a:pt x="152" y="88"/>
                    <a:pt x="152" y="88"/>
                    <a:pt x="152" y="88"/>
                  </a:cubicBezTo>
                  <a:cubicBezTo>
                    <a:pt x="152" y="89"/>
                    <a:pt x="151" y="89"/>
                    <a:pt x="151" y="89"/>
                  </a:cubicBezTo>
                  <a:cubicBezTo>
                    <a:pt x="151" y="90"/>
                    <a:pt x="151" y="90"/>
                    <a:pt x="151" y="91"/>
                  </a:cubicBezTo>
                  <a:cubicBezTo>
                    <a:pt x="150" y="91"/>
                    <a:pt x="150" y="92"/>
                    <a:pt x="150" y="92"/>
                  </a:cubicBezTo>
                  <a:cubicBezTo>
                    <a:pt x="150" y="93"/>
                    <a:pt x="150" y="92"/>
                    <a:pt x="149" y="92"/>
                  </a:cubicBezTo>
                  <a:cubicBezTo>
                    <a:pt x="149" y="93"/>
                    <a:pt x="149" y="93"/>
                    <a:pt x="149" y="93"/>
                  </a:cubicBezTo>
                  <a:cubicBezTo>
                    <a:pt x="148" y="93"/>
                    <a:pt x="149" y="93"/>
                    <a:pt x="149" y="94"/>
                  </a:cubicBezTo>
                  <a:cubicBezTo>
                    <a:pt x="149" y="94"/>
                    <a:pt x="148" y="95"/>
                    <a:pt x="147" y="95"/>
                  </a:cubicBezTo>
                  <a:cubicBezTo>
                    <a:pt x="147" y="95"/>
                    <a:pt x="148" y="95"/>
                    <a:pt x="147" y="96"/>
                  </a:cubicBezTo>
                  <a:cubicBezTo>
                    <a:pt x="147" y="96"/>
                    <a:pt x="147" y="96"/>
                    <a:pt x="146" y="96"/>
                  </a:cubicBezTo>
                  <a:cubicBezTo>
                    <a:pt x="146" y="97"/>
                    <a:pt x="147" y="97"/>
                    <a:pt x="146" y="98"/>
                  </a:cubicBezTo>
                  <a:cubicBezTo>
                    <a:pt x="145" y="98"/>
                    <a:pt x="146" y="97"/>
                    <a:pt x="145" y="97"/>
                  </a:cubicBezTo>
                  <a:cubicBezTo>
                    <a:pt x="144" y="98"/>
                    <a:pt x="145" y="98"/>
                    <a:pt x="144" y="99"/>
                  </a:cubicBezTo>
                  <a:cubicBezTo>
                    <a:pt x="144" y="99"/>
                    <a:pt x="143" y="99"/>
                    <a:pt x="143" y="99"/>
                  </a:cubicBezTo>
                  <a:cubicBezTo>
                    <a:pt x="142" y="100"/>
                    <a:pt x="142" y="100"/>
                    <a:pt x="142" y="100"/>
                  </a:cubicBezTo>
                  <a:cubicBezTo>
                    <a:pt x="141" y="100"/>
                    <a:pt x="141" y="101"/>
                    <a:pt x="141" y="101"/>
                  </a:cubicBezTo>
                  <a:cubicBezTo>
                    <a:pt x="141" y="101"/>
                    <a:pt x="141" y="101"/>
                    <a:pt x="141" y="101"/>
                  </a:cubicBezTo>
                  <a:cubicBezTo>
                    <a:pt x="141" y="101"/>
                    <a:pt x="141" y="101"/>
                    <a:pt x="141" y="101"/>
                  </a:cubicBezTo>
                  <a:cubicBezTo>
                    <a:pt x="141" y="101"/>
                    <a:pt x="141" y="101"/>
                    <a:pt x="141" y="101"/>
                  </a:cubicBezTo>
                  <a:cubicBezTo>
                    <a:pt x="142" y="101"/>
                    <a:pt x="142" y="101"/>
                    <a:pt x="142" y="101"/>
                  </a:cubicBezTo>
                  <a:cubicBezTo>
                    <a:pt x="143" y="101"/>
                    <a:pt x="143" y="101"/>
                    <a:pt x="144" y="102"/>
                  </a:cubicBezTo>
                  <a:cubicBezTo>
                    <a:pt x="144" y="102"/>
                    <a:pt x="145" y="101"/>
                    <a:pt x="145" y="101"/>
                  </a:cubicBezTo>
                  <a:cubicBezTo>
                    <a:pt x="145" y="102"/>
                    <a:pt x="147" y="102"/>
                    <a:pt x="149" y="103"/>
                  </a:cubicBezTo>
                  <a:cubicBezTo>
                    <a:pt x="148" y="103"/>
                    <a:pt x="148" y="103"/>
                    <a:pt x="148" y="103"/>
                  </a:cubicBezTo>
                  <a:cubicBezTo>
                    <a:pt x="149" y="103"/>
                    <a:pt x="149" y="103"/>
                    <a:pt x="150" y="103"/>
                  </a:cubicBezTo>
                  <a:cubicBezTo>
                    <a:pt x="150" y="104"/>
                    <a:pt x="149" y="103"/>
                    <a:pt x="149" y="104"/>
                  </a:cubicBezTo>
                  <a:cubicBezTo>
                    <a:pt x="149" y="104"/>
                    <a:pt x="150" y="104"/>
                    <a:pt x="151" y="104"/>
                  </a:cubicBezTo>
                  <a:cubicBezTo>
                    <a:pt x="152" y="105"/>
                    <a:pt x="153" y="105"/>
                    <a:pt x="154" y="105"/>
                  </a:cubicBezTo>
                  <a:cubicBezTo>
                    <a:pt x="155" y="105"/>
                    <a:pt x="155" y="106"/>
                    <a:pt x="155" y="106"/>
                  </a:cubicBezTo>
                  <a:cubicBezTo>
                    <a:pt x="155" y="106"/>
                    <a:pt x="156" y="106"/>
                    <a:pt x="156" y="106"/>
                  </a:cubicBezTo>
                  <a:cubicBezTo>
                    <a:pt x="157" y="106"/>
                    <a:pt x="157" y="106"/>
                    <a:pt x="157" y="106"/>
                  </a:cubicBezTo>
                  <a:cubicBezTo>
                    <a:pt x="157" y="106"/>
                    <a:pt x="157" y="107"/>
                    <a:pt x="158" y="107"/>
                  </a:cubicBezTo>
                  <a:cubicBezTo>
                    <a:pt x="159" y="107"/>
                    <a:pt x="160" y="107"/>
                    <a:pt x="161" y="108"/>
                  </a:cubicBezTo>
                  <a:cubicBezTo>
                    <a:pt x="161" y="108"/>
                    <a:pt x="161" y="108"/>
                    <a:pt x="161" y="108"/>
                  </a:cubicBezTo>
                  <a:cubicBezTo>
                    <a:pt x="161" y="108"/>
                    <a:pt x="161" y="108"/>
                    <a:pt x="161" y="108"/>
                  </a:cubicBezTo>
                  <a:cubicBezTo>
                    <a:pt x="162" y="109"/>
                    <a:pt x="162" y="109"/>
                    <a:pt x="162" y="109"/>
                  </a:cubicBezTo>
                  <a:cubicBezTo>
                    <a:pt x="163" y="110"/>
                    <a:pt x="164" y="110"/>
                    <a:pt x="164" y="110"/>
                  </a:cubicBezTo>
                  <a:cubicBezTo>
                    <a:pt x="165" y="111"/>
                    <a:pt x="166" y="112"/>
                    <a:pt x="167" y="114"/>
                  </a:cubicBezTo>
                  <a:cubicBezTo>
                    <a:pt x="168" y="114"/>
                    <a:pt x="169" y="114"/>
                    <a:pt x="170" y="115"/>
                  </a:cubicBezTo>
                  <a:cubicBezTo>
                    <a:pt x="171" y="116"/>
                    <a:pt x="171" y="117"/>
                    <a:pt x="173" y="118"/>
                  </a:cubicBezTo>
                  <a:cubicBezTo>
                    <a:pt x="172" y="119"/>
                    <a:pt x="172" y="119"/>
                    <a:pt x="172" y="119"/>
                  </a:cubicBezTo>
                  <a:cubicBezTo>
                    <a:pt x="173" y="120"/>
                    <a:pt x="176" y="120"/>
                    <a:pt x="175" y="122"/>
                  </a:cubicBezTo>
                  <a:cubicBezTo>
                    <a:pt x="175" y="122"/>
                    <a:pt x="174" y="121"/>
                    <a:pt x="174" y="120"/>
                  </a:cubicBezTo>
                  <a:cubicBezTo>
                    <a:pt x="173" y="120"/>
                    <a:pt x="172" y="120"/>
                    <a:pt x="171" y="119"/>
                  </a:cubicBezTo>
                  <a:cubicBezTo>
                    <a:pt x="171" y="120"/>
                    <a:pt x="172" y="120"/>
                    <a:pt x="172" y="121"/>
                  </a:cubicBezTo>
                  <a:cubicBezTo>
                    <a:pt x="171" y="120"/>
                    <a:pt x="170" y="122"/>
                    <a:pt x="169" y="122"/>
                  </a:cubicBezTo>
                  <a:cubicBezTo>
                    <a:pt x="168" y="122"/>
                    <a:pt x="167" y="120"/>
                    <a:pt x="165" y="119"/>
                  </a:cubicBezTo>
                  <a:cubicBezTo>
                    <a:pt x="165" y="119"/>
                    <a:pt x="164" y="118"/>
                    <a:pt x="165" y="118"/>
                  </a:cubicBezTo>
                  <a:cubicBezTo>
                    <a:pt x="164" y="117"/>
                    <a:pt x="164" y="117"/>
                    <a:pt x="163" y="117"/>
                  </a:cubicBezTo>
                  <a:cubicBezTo>
                    <a:pt x="163" y="118"/>
                    <a:pt x="163" y="118"/>
                    <a:pt x="164" y="119"/>
                  </a:cubicBezTo>
                  <a:cubicBezTo>
                    <a:pt x="163" y="119"/>
                    <a:pt x="161" y="117"/>
                    <a:pt x="161" y="116"/>
                  </a:cubicBezTo>
                  <a:cubicBezTo>
                    <a:pt x="162" y="115"/>
                    <a:pt x="161" y="115"/>
                    <a:pt x="161" y="115"/>
                  </a:cubicBezTo>
                  <a:cubicBezTo>
                    <a:pt x="161" y="114"/>
                    <a:pt x="160" y="115"/>
                    <a:pt x="160" y="113"/>
                  </a:cubicBezTo>
                  <a:cubicBezTo>
                    <a:pt x="159" y="114"/>
                    <a:pt x="159" y="114"/>
                    <a:pt x="159" y="114"/>
                  </a:cubicBezTo>
                  <a:cubicBezTo>
                    <a:pt x="159" y="115"/>
                    <a:pt x="162" y="115"/>
                    <a:pt x="160" y="116"/>
                  </a:cubicBezTo>
                  <a:cubicBezTo>
                    <a:pt x="159" y="115"/>
                    <a:pt x="158" y="114"/>
                    <a:pt x="157" y="113"/>
                  </a:cubicBezTo>
                  <a:cubicBezTo>
                    <a:pt x="156" y="113"/>
                    <a:pt x="157" y="114"/>
                    <a:pt x="156" y="114"/>
                  </a:cubicBezTo>
                  <a:cubicBezTo>
                    <a:pt x="157" y="115"/>
                    <a:pt x="158" y="115"/>
                    <a:pt x="158" y="116"/>
                  </a:cubicBezTo>
                  <a:cubicBezTo>
                    <a:pt x="158" y="116"/>
                    <a:pt x="157" y="116"/>
                    <a:pt x="157" y="116"/>
                  </a:cubicBezTo>
                  <a:cubicBezTo>
                    <a:pt x="157" y="117"/>
                    <a:pt x="157" y="117"/>
                    <a:pt x="157" y="118"/>
                  </a:cubicBezTo>
                  <a:cubicBezTo>
                    <a:pt x="158" y="118"/>
                    <a:pt x="157" y="117"/>
                    <a:pt x="158" y="116"/>
                  </a:cubicBezTo>
                  <a:cubicBezTo>
                    <a:pt x="158" y="117"/>
                    <a:pt x="158" y="116"/>
                    <a:pt x="159" y="116"/>
                  </a:cubicBezTo>
                  <a:cubicBezTo>
                    <a:pt x="160" y="116"/>
                    <a:pt x="159" y="117"/>
                    <a:pt x="160" y="117"/>
                  </a:cubicBezTo>
                  <a:cubicBezTo>
                    <a:pt x="160" y="118"/>
                    <a:pt x="159" y="117"/>
                    <a:pt x="159" y="117"/>
                  </a:cubicBezTo>
                  <a:cubicBezTo>
                    <a:pt x="158" y="118"/>
                    <a:pt x="160" y="118"/>
                    <a:pt x="161" y="118"/>
                  </a:cubicBezTo>
                  <a:cubicBezTo>
                    <a:pt x="162" y="119"/>
                    <a:pt x="162" y="119"/>
                    <a:pt x="162" y="120"/>
                  </a:cubicBezTo>
                  <a:cubicBezTo>
                    <a:pt x="163" y="120"/>
                    <a:pt x="163" y="119"/>
                    <a:pt x="164" y="120"/>
                  </a:cubicBezTo>
                  <a:cubicBezTo>
                    <a:pt x="164" y="121"/>
                    <a:pt x="164" y="121"/>
                    <a:pt x="164" y="122"/>
                  </a:cubicBezTo>
                  <a:cubicBezTo>
                    <a:pt x="164" y="122"/>
                    <a:pt x="165" y="121"/>
                    <a:pt x="165" y="122"/>
                  </a:cubicBezTo>
                  <a:cubicBezTo>
                    <a:pt x="167" y="124"/>
                    <a:pt x="170" y="127"/>
                    <a:pt x="172" y="130"/>
                  </a:cubicBezTo>
                  <a:cubicBezTo>
                    <a:pt x="173" y="131"/>
                    <a:pt x="173" y="130"/>
                    <a:pt x="174" y="131"/>
                  </a:cubicBezTo>
                  <a:cubicBezTo>
                    <a:pt x="174" y="130"/>
                    <a:pt x="174" y="130"/>
                    <a:pt x="173" y="129"/>
                  </a:cubicBezTo>
                  <a:cubicBezTo>
                    <a:pt x="175" y="129"/>
                    <a:pt x="175" y="128"/>
                    <a:pt x="175" y="127"/>
                  </a:cubicBezTo>
                  <a:cubicBezTo>
                    <a:pt x="176" y="127"/>
                    <a:pt x="176" y="127"/>
                    <a:pt x="176" y="127"/>
                  </a:cubicBezTo>
                  <a:cubicBezTo>
                    <a:pt x="176" y="128"/>
                    <a:pt x="176" y="128"/>
                    <a:pt x="176" y="128"/>
                  </a:cubicBezTo>
                  <a:cubicBezTo>
                    <a:pt x="175" y="128"/>
                    <a:pt x="175" y="129"/>
                    <a:pt x="175" y="130"/>
                  </a:cubicBezTo>
                  <a:cubicBezTo>
                    <a:pt x="176" y="130"/>
                    <a:pt x="175" y="129"/>
                    <a:pt x="176" y="128"/>
                  </a:cubicBezTo>
                  <a:cubicBezTo>
                    <a:pt x="176" y="129"/>
                    <a:pt x="176" y="130"/>
                    <a:pt x="177" y="130"/>
                  </a:cubicBezTo>
                  <a:cubicBezTo>
                    <a:pt x="177" y="131"/>
                    <a:pt x="178" y="131"/>
                    <a:pt x="178" y="131"/>
                  </a:cubicBezTo>
                  <a:cubicBezTo>
                    <a:pt x="178" y="130"/>
                    <a:pt x="178" y="130"/>
                    <a:pt x="177" y="129"/>
                  </a:cubicBezTo>
                  <a:cubicBezTo>
                    <a:pt x="176" y="128"/>
                    <a:pt x="177" y="127"/>
                    <a:pt x="176" y="126"/>
                  </a:cubicBezTo>
                  <a:cubicBezTo>
                    <a:pt x="177" y="126"/>
                    <a:pt x="178" y="126"/>
                    <a:pt x="178" y="125"/>
                  </a:cubicBezTo>
                  <a:cubicBezTo>
                    <a:pt x="179" y="126"/>
                    <a:pt x="180" y="126"/>
                    <a:pt x="181" y="127"/>
                  </a:cubicBezTo>
                  <a:cubicBezTo>
                    <a:pt x="182" y="128"/>
                    <a:pt x="181" y="128"/>
                    <a:pt x="181" y="128"/>
                  </a:cubicBezTo>
                  <a:cubicBezTo>
                    <a:pt x="182" y="129"/>
                    <a:pt x="182" y="130"/>
                    <a:pt x="183" y="131"/>
                  </a:cubicBezTo>
                  <a:cubicBezTo>
                    <a:pt x="183" y="131"/>
                    <a:pt x="183" y="131"/>
                    <a:pt x="183" y="132"/>
                  </a:cubicBezTo>
                  <a:cubicBezTo>
                    <a:pt x="184" y="133"/>
                    <a:pt x="185" y="134"/>
                    <a:pt x="185" y="135"/>
                  </a:cubicBezTo>
                  <a:cubicBezTo>
                    <a:pt x="186" y="135"/>
                    <a:pt x="186" y="136"/>
                    <a:pt x="186" y="137"/>
                  </a:cubicBezTo>
                  <a:cubicBezTo>
                    <a:pt x="187" y="137"/>
                    <a:pt x="187" y="138"/>
                    <a:pt x="187" y="139"/>
                  </a:cubicBezTo>
                  <a:cubicBezTo>
                    <a:pt x="188" y="140"/>
                    <a:pt x="188" y="140"/>
                    <a:pt x="188" y="141"/>
                  </a:cubicBezTo>
                  <a:cubicBezTo>
                    <a:pt x="189" y="142"/>
                    <a:pt x="189" y="143"/>
                    <a:pt x="189" y="143"/>
                  </a:cubicBezTo>
                  <a:cubicBezTo>
                    <a:pt x="189" y="144"/>
                    <a:pt x="189" y="145"/>
                    <a:pt x="190" y="145"/>
                  </a:cubicBezTo>
                  <a:cubicBezTo>
                    <a:pt x="191" y="146"/>
                    <a:pt x="190" y="146"/>
                    <a:pt x="190" y="147"/>
                  </a:cubicBezTo>
                  <a:cubicBezTo>
                    <a:pt x="190" y="147"/>
                    <a:pt x="191" y="147"/>
                    <a:pt x="191" y="147"/>
                  </a:cubicBezTo>
                  <a:cubicBezTo>
                    <a:pt x="191" y="148"/>
                    <a:pt x="190" y="148"/>
                    <a:pt x="190" y="149"/>
                  </a:cubicBezTo>
                  <a:cubicBezTo>
                    <a:pt x="191" y="150"/>
                    <a:pt x="192" y="151"/>
                    <a:pt x="191" y="152"/>
                  </a:cubicBezTo>
                  <a:cubicBezTo>
                    <a:pt x="191" y="152"/>
                    <a:pt x="192" y="152"/>
                    <a:pt x="192" y="152"/>
                  </a:cubicBezTo>
                  <a:cubicBezTo>
                    <a:pt x="192" y="153"/>
                    <a:pt x="192" y="155"/>
                    <a:pt x="193" y="157"/>
                  </a:cubicBezTo>
                  <a:cubicBezTo>
                    <a:pt x="193" y="157"/>
                    <a:pt x="193" y="157"/>
                    <a:pt x="194" y="157"/>
                  </a:cubicBezTo>
                  <a:cubicBezTo>
                    <a:pt x="194" y="159"/>
                    <a:pt x="194" y="160"/>
                    <a:pt x="194" y="162"/>
                  </a:cubicBezTo>
                  <a:cubicBezTo>
                    <a:pt x="194" y="163"/>
                    <a:pt x="194" y="165"/>
                    <a:pt x="194" y="167"/>
                  </a:cubicBezTo>
                  <a:cubicBezTo>
                    <a:pt x="194" y="169"/>
                    <a:pt x="194" y="171"/>
                    <a:pt x="194" y="173"/>
                  </a:cubicBezTo>
                  <a:cubicBezTo>
                    <a:pt x="194" y="175"/>
                    <a:pt x="194" y="177"/>
                    <a:pt x="194" y="179"/>
                  </a:cubicBezTo>
                  <a:cubicBezTo>
                    <a:pt x="194" y="180"/>
                    <a:pt x="194" y="181"/>
                    <a:pt x="194" y="182"/>
                  </a:cubicBezTo>
                  <a:cubicBezTo>
                    <a:pt x="194" y="183"/>
                    <a:pt x="194" y="184"/>
                    <a:pt x="194" y="185"/>
                  </a:cubicBezTo>
                  <a:cubicBezTo>
                    <a:pt x="193" y="186"/>
                    <a:pt x="193" y="188"/>
                    <a:pt x="193" y="189"/>
                  </a:cubicBezTo>
                  <a:cubicBezTo>
                    <a:pt x="194" y="187"/>
                    <a:pt x="194" y="187"/>
                    <a:pt x="194" y="190"/>
                  </a:cubicBezTo>
                  <a:cubicBezTo>
                    <a:pt x="194" y="189"/>
                    <a:pt x="193" y="191"/>
                    <a:pt x="193" y="193"/>
                  </a:cubicBezTo>
                  <a:cubicBezTo>
                    <a:pt x="192" y="194"/>
                    <a:pt x="192" y="196"/>
                    <a:pt x="191" y="197"/>
                  </a:cubicBezTo>
                  <a:cubicBezTo>
                    <a:pt x="191" y="198"/>
                    <a:pt x="191" y="199"/>
                    <a:pt x="190" y="200"/>
                  </a:cubicBezTo>
                  <a:cubicBezTo>
                    <a:pt x="190" y="201"/>
                    <a:pt x="190" y="200"/>
                    <a:pt x="190" y="201"/>
                  </a:cubicBezTo>
                  <a:cubicBezTo>
                    <a:pt x="189" y="201"/>
                    <a:pt x="189" y="203"/>
                    <a:pt x="189" y="203"/>
                  </a:cubicBezTo>
                  <a:cubicBezTo>
                    <a:pt x="188" y="204"/>
                    <a:pt x="188" y="205"/>
                    <a:pt x="188" y="205"/>
                  </a:cubicBezTo>
                  <a:cubicBezTo>
                    <a:pt x="187" y="206"/>
                    <a:pt x="188" y="207"/>
                    <a:pt x="186" y="208"/>
                  </a:cubicBezTo>
                  <a:cubicBezTo>
                    <a:pt x="186" y="209"/>
                    <a:pt x="185" y="209"/>
                    <a:pt x="185" y="209"/>
                  </a:cubicBezTo>
                  <a:cubicBezTo>
                    <a:pt x="185" y="209"/>
                    <a:pt x="185" y="210"/>
                    <a:pt x="185" y="211"/>
                  </a:cubicBezTo>
                  <a:cubicBezTo>
                    <a:pt x="185" y="211"/>
                    <a:pt x="185" y="211"/>
                    <a:pt x="184" y="212"/>
                  </a:cubicBezTo>
                  <a:cubicBezTo>
                    <a:pt x="184" y="213"/>
                    <a:pt x="184" y="214"/>
                    <a:pt x="183" y="215"/>
                  </a:cubicBezTo>
                  <a:cubicBezTo>
                    <a:pt x="183" y="216"/>
                    <a:pt x="180" y="219"/>
                    <a:pt x="179" y="220"/>
                  </a:cubicBezTo>
                  <a:cubicBezTo>
                    <a:pt x="179" y="220"/>
                    <a:pt x="180" y="221"/>
                    <a:pt x="179" y="221"/>
                  </a:cubicBezTo>
                  <a:cubicBezTo>
                    <a:pt x="179" y="221"/>
                    <a:pt x="179" y="220"/>
                    <a:pt x="179" y="220"/>
                  </a:cubicBezTo>
                  <a:cubicBezTo>
                    <a:pt x="178" y="221"/>
                    <a:pt x="178" y="221"/>
                    <a:pt x="178" y="222"/>
                  </a:cubicBezTo>
                  <a:cubicBezTo>
                    <a:pt x="178" y="222"/>
                    <a:pt x="178" y="222"/>
                    <a:pt x="178" y="222"/>
                  </a:cubicBezTo>
                  <a:cubicBezTo>
                    <a:pt x="179" y="222"/>
                    <a:pt x="178" y="223"/>
                    <a:pt x="178" y="222"/>
                  </a:cubicBezTo>
                  <a:cubicBezTo>
                    <a:pt x="177" y="223"/>
                    <a:pt x="177" y="223"/>
                    <a:pt x="176" y="224"/>
                  </a:cubicBezTo>
                  <a:cubicBezTo>
                    <a:pt x="176" y="224"/>
                    <a:pt x="176" y="224"/>
                    <a:pt x="176" y="225"/>
                  </a:cubicBezTo>
                  <a:cubicBezTo>
                    <a:pt x="175" y="225"/>
                    <a:pt x="175" y="226"/>
                    <a:pt x="175" y="226"/>
                  </a:cubicBezTo>
                  <a:cubicBezTo>
                    <a:pt x="174" y="227"/>
                    <a:pt x="174" y="227"/>
                    <a:pt x="173" y="227"/>
                  </a:cubicBezTo>
                  <a:cubicBezTo>
                    <a:pt x="172" y="229"/>
                    <a:pt x="170" y="231"/>
                    <a:pt x="168" y="233"/>
                  </a:cubicBezTo>
                  <a:cubicBezTo>
                    <a:pt x="167" y="233"/>
                    <a:pt x="167" y="234"/>
                    <a:pt x="166" y="235"/>
                  </a:cubicBezTo>
                  <a:cubicBezTo>
                    <a:pt x="166" y="235"/>
                    <a:pt x="165" y="235"/>
                    <a:pt x="165" y="235"/>
                  </a:cubicBezTo>
                  <a:cubicBezTo>
                    <a:pt x="164" y="236"/>
                    <a:pt x="163" y="237"/>
                    <a:pt x="163" y="237"/>
                  </a:cubicBezTo>
                  <a:cubicBezTo>
                    <a:pt x="162" y="238"/>
                    <a:pt x="161" y="238"/>
                    <a:pt x="161" y="238"/>
                  </a:cubicBezTo>
                  <a:cubicBezTo>
                    <a:pt x="160" y="238"/>
                    <a:pt x="159" y="239"/>
                    <a:pt x="159" y="239"/>
                  </a:cubicBezTo>
                  <a:cubicBezTo>
                    <a:pt x="158" y="239"/>
                    <a:pt x="158" y="240"/>
                    <a:pt x="158" y="240"/>
                  </a:cubicBezTo>
                  <a:cubicBezTo>
                    <a:pt x="158" y="241"/>
                    <a:pt x="157" y="240"/>
                    <a:pt x="157" y="241"/>
                  </a:cubicBezTo>
                  <a:cubicBezTo>
                    <a:pt x="156" y="241"/>
                    <a:pt x="156" y="241"/>
                    <a:pt x="156" y="242"/>
                  </a:cubicBezTo>
                  <a:cubicBezTo>
                    <a:pt x="155" y="242"/>
                    <a:pt x="154" y="242"/>
                    <a:pt x="154" y="242"/>
                  </a:cubicBezTo>
                  <a:cubicBezTo>
                    <a:pt x="153" y="243"/>
                    <a:pt x="151" y="245"/>
                    <a:pt x="149" y="245"/>
                  </a:cubicBezTo>
                  <a:cubicBezTo>
                    <a:pt x="149" y="246"/>
                    <a:pt x="147" y="248"/>
                    <a:pt x="145" y="248"/>
                  </a:cubicBezTo>
                  <a:cubicBezTo>
                    <a:pt x="144" y="249"/>
                    <a:pt x="144" y="249"/>
                    <a:pt x="143" y="249"/>
                  </a:cubicBezTo>
                  <a:cubicBezTo>
                    <a:pt x="140" y="251"/>
                    <a:pt x="137" y="253"/>
                    <a:pt x="133" y="254"/>
                  </a:cubicBezTo>
                  <a:cubicBezTo>
                    <a:pt x="133" y="254"/>
                    <a:pt x="132" y="253"/>
                    <a:pt x="131" y="254"/>
                  </a:cubicBezTo>
                  <a:cubicBezTo>
                    <a:pt x="132" y="255"/>
                    <a:pt x="132" y="254"/>
                    <a:pt x="132" y="254"/>
                  </a:cubicBezTo>
                  <a:cubicBezTo>
                    <a:pt x="132" y="255"/>
                    <a:pt x="129" y="256"/>
                    <a:pt x="129" y="255"/>
                  </a:cubicBezTo>
                  <a:cubicBezTo>
                    <a:pt x="129" y="256"/>
                    <a:pt x="128" y="256"/>
                    <a:pt x="127" y="256"/>
                  </a:cubicBezTo>
                  <a:cubicBezTo>
                    <a:pt x="126" y="257"/>
                    <a:pt x="126" y="258"/>
                    <a:pt x="124" y="258"/>
                  </a:cubicBezTo>
                  <a:cubicBezTo>
                    <a:pt x="124" y="258"/>
                    <a:pt x="125" y="257"/>
                    <a:pt x="125" y="257"/>
                  </a:cubicBezTo>
                  <a:cubicBezTo>
                    <a:pt x="125" y="257"/>
                    <a:pt x="124" y="256"/>
                    <a:pt x="125" y="256"/>
                  </a:cubicBezTo>
                  <a:cubicBezTo>
                    <a:pt x="125" y="255"/>
                    <a:pt x="124" y="257"/>
                    <a:pt x="124" y="257"/>
                  </a:cubicBezTo>
                  <a:cubicBezTo>
                    <a:pt x="124" y="256"/>
                    <a:pt x="124" y="256"/>
                    <a:pt x="124" y="255"/>
                  </a:cubicBezTo>
                  <a:cubicBezTo>
                    <a:pt x="123" y="255"/>
                    <a:pt x="123" y="256"/>
                    <a:pt x="122" y="256"/>
                  </a:cubicBezTo>
                  <a:cubicBezTo>
                    <a:pt x="122" y="255"/>
                    <a:pt x="121" y="255"/>
                    <a:pt x="120" y="256"/>
                  </a:cubicBezTo>
                  <a:cubicBezTo>
                    <a:pt x="121" y="257"/>
                    <a:pt x="122" y="256"/>
                    <a:pt x="123" y="258"/>
                  </a:cubicBezTo>
                  <a:cubicBezTo>
                    <a:pt x="123" y="258"/>
                    <a:pt x="122" y="259"/>
                    <a:pt x="122" y="259"/>
                  </a:cubicBezTo>
                  <a:cubicBezTo>
                    <a:pt x="121" y="259"/>
                    <a:pt x="121" y="258"/>
                    <a:pt x="120" y="258"/>
                  </a:cubicBezTo>
                  <a:cubicBezTo>
                    <a:pt x="119" y="259"/>
                    <a:pt x="120" y="260"/>
                    <a:pt x="121" y="259"/>
                  </a:cubicBezTo>
                  <a:cubicBezTo>
                    <a:pt x="120" y="261"/>
                    <a:pt x="119" y="259"/>
                    <a:pt x="118" y="259"/>
                  </a:cubicBezTo>
                  <a:cubicBezTo>
                    <a:pt x="118" y="259"/>
                    <a:pt x="116" y="260"/>
                    <a:pt x="117" y="261"/>
                  </a:cubicBezTo>
                  <a:cubicBezTo>
                    <a:pt x="117" y="261"/>
                    <a:pt x="116" y="261"/>
                    <a:pt x="116" y="262"/>
                  </a:cubicBezTo>
                  <a:cubicBezTo>
                    <a:pt x="115" y="261"/>
                    <a:pt x="114" y="262"/>
                    <a:pt x="114" y="261"/>
                  </a:cubicBezTo>
                  <a:cubicBezTo>
                    <a:pt x="114" y="261"/>
                    <a:pt x="115" y="260"/>
                    <a:pt x="115" y="262"/>
                  </a:cubicBezTo>
                  <a:cubicBezTo>
                    <a:pt x="117" y="261"/>
                    <a:pt x="117" y="261"/>
                    <a:pt x="117" y="261"/>
                  </a:cubicBezTo>
                  <a:cubicBezTo>
                    <a:pt x="117" y="260"/>
                    <a:pt x="115" y="261"/>
                    <a:pt x="115" y="260"/>
                  </a:cubicBezTo>
                  <a:cubicBezTo>
                    <a:pt x="116" y="259"/>
                    <a:pt x="116" y="260"/>
                    <a:pt x="117" y="260"/>
                  </a:cubicBezTo>
                  <a:cubicBezTo>
                    <a:pt x="116" y="259"/>
                    <a:pt x="115" y="259"/>
                    <a:pt x="115" y="259"/>
                  </a:cubicBezTo>
                  <a:cubicBezTo>
                    <a:pt x="114" y="259"/>
                    <a:pt x="113" y="260"/>
                    <a:pt x="112" y="260"/>
                  </a:cubicBezTo>
                  <a:cubicBezTo>
                    <a:pt x="112" y="258"/>
                    <a:pt x="114" y="257"/>
                    <a:pt x="113" y="256"/>
                  </a:cubicBezTo>
                  <a:cubicBezTo>
                    <a:pt x="114" y="255"/>
                    <a:pt x="115" y="256"/>
                    <a:pt x="116" y="255"/>
                  </a:cubicBezTo>
                  <a:cubicBezTo>
                    <a:pt x="116" y="256"/>
                    <a:pt x="116" y="255"/>
                    <a:pt x="117" y="256"/>
                  </a:cubicBezTo>
                  <a:cubicBezTo>
                    <a:pt x="118" y="256"/>
                    <a:pt x="117" y="254"/>
                    <a:pt x="118" y="253"/>
                  </a:cubicBezTo>
                  <a:cubicBezTo>
                    <a:pt x="119" y="253"/>
                    <a:pt x="119" y="253"/>
                    <a:pt x="119" y="254"/>
                  </a:cubicBezTo>
                  <a:cubicBezTo>
                    <a:pt x="120" y="254"/>
                    <a:pt x="119" y="253"/>
                    <a:pt x="120" y="253"/>
                  </a:cubicBezTo>
                  <a:cubicBezTo>
                    <a:pt x="121" y="252"/>
                    <a:pt x="121" y="253"/>
                    <a:pt x="122" y="253"/>
                  </a:cubicBezTo>
                  <a:cubicBezTo>
                    <a:pt x="123" y="252"/>
                    <a:pt x="121" y="252"/>
                    <a:pt x="121" y="251"/>
                  </a:cubicBezTo>
                  <a:cubicBezTo>
                    <a:pt x="122" y="252"/>
                    <a:pt x="123" y="251"/>
                    <a:pt x="123" y="251"/>
                  </a:cubicBezTo>
                  <a:cubicBezTo>
                    <a:pt x="124" y="251"/>
                    <a:pt x="123" y="251"/>
                    <a:pt x="122" y="251"/>
                  </a:cubicBezTo>
                  <a:cubicBezTo>
                    <a:pt x="123" y="250"/>
                    <a:pt x="125" y="250"/>
                    <a:pt x="125" y="249"/>
                  </a:cubicBezTo>
                  <a:cubicBezTo>
                    <a:pt x="124" y="248"/>
                    <a:pt x="124" y="250"/>
                    <a:pt x="123" y="250"/>
                  </a:cubicBezTo>
                  <a:cubicBezTo>
                    <a:pt x="123" y="249"/>
                    <a:pt x="122" y="250"/>
                    <a:pt x="122" y="249"/>
                  </a:cubicBezTo>
                  <a:cubicBezTo>
                    <a:pt x="121" y="249"/>
                    <a:pt x="121" y="250"/>
                    <a:pt x="120" y="250"/>
                  </a:cubicBezTo>
                  <a:cubicBezTo>
                    <a:pt x="119" y="251"/>
                    <a:pt x="119" y="250"/>
                    <a:pt x="118" y="250"/>
                  </a:cubicBezTo>
                  <a:cubicBezTo>
                    <a:pt x="118" y="251"/>
                    <a:pt x="117" y="251"/>
                    <a:pt x="117" y="252"/>
                  </a:cubicBezTo>
                  <a:cubicBezTo>
                    <a:pt x="116" y="251"/>
                    <a:pt x="115" y="251"/>
                    <a:pt x="114" y="251"/>
                  </a:cubicBezTo>
                  <a:cubicBezTo>
                    <a:pt x="113" y="252"/>
                    <a:pt x="115" y="251"/>
                    <a:pt x="115" y="252"/>
                  </a:cubicBezTo>
                  <a:cubicBezTo>
                    <a:pt x="114" y="254"/>
                    <a:pt x="111" y="253"/>
                    <a:pt x="111" y="254"/>
                  </a:cubicBezTo>
                  <a:cubicBezTo>
                    <a:pt x="110" y="254"/>
                    <a:pt x="109" y="254"/>
                    <a:pt x="108" y="254"/>
                  </a:cubicBezTo>
                  <a:cubicBezTo>
                    <a:pt x="108" y="253"/>
                    <a:pt x="110" y="254"/>
                    <a:pt x="111" y="253"/>
                  </a:cubicBezTo>
                  <a:cubicBezTo>
                    <a:pt x="109" y="253"/>
                    <a:pt x="108" y="252"/>
                    <a:pt x="106" y="252"/>
                  </a:cubicBezTo>
                  <a:cubicBezTo>
                    <a:pt x="105" y="253"/>
                    <a:pt x="107" y="253"/>
                    <a:pt x="108" y="253"/>
                  </a:cubicBezTo>
                  <a:cubicBezTo>
                    <a:pt x="108" y="254"/>
                    <a:pt x="106" y="254"/>
                    <a:pt x="107" y="255"/>
                  </a:cubicBezTo>
                  <a:cubicBezTo>
                    <a:pt x="106" y="255"/>
                    <a:pt x="106" y="255"/>
                    <a:pt x="106" y="255"/>
                  </a:cubicBezTo>
                  <a:cubicBezTo>
                    <a:pt x="105" y="256"/>
                    <a:pt x="104" y="256"/>
                    <a:pt x="102" y="256"/>
                  </a:cubicBezTo>
                  <a:cubicBezTo>
                    <a:pt x="102" y="256"/>
                    <a:pt x="104" y="256"/>
                    <a:pt x="103" y="255"/>
                  </a:cubicBezTo>
                  <a:cubicBezTo>
                    <a:pt x="102" y="255"/>
                    <a:pt x="102" y="255"/>
                    <a:pt x="101" y="255"/>
                  </a:cubicBezTo>
                  <a:cubicBezTo>
                    <a:pt x="100" y="255"/>
                    <a:pt x="100" y="256"/>
                    <a:pt x="101" y="257"/>
                  </a:cubicBezTo>
                  <a:cubicBezTo>
                    <a:pt x="100" y="257"/>
                    <a:pt x="98" y="258"/>
                    <a:pt x="98" y="257"/>
                  </a:cubicBezTo>
                  <a:cubicBezTo>
                    <a:pt x="97" y="256"/>
                    <a:pt x="99" y="257"/>
                    <a:pt x="100" y="256"/>
                  </a:cubicBezTo>
                  <a:cubicBezTo>
                    <a:pt x="98" y="255"/>
                    <a:pt x="98" y="257"/>
                    <a:pt x="97" y="257"/>
                  </a:cubicBezTo>
                  <a:cubicBezTo>
                    <a:pt x="97" y="257"/>
                    <a:pt x="97" y="257"/>
                    <a:pt x="97" y="258"/>
                  </a:cubicBezTo>
                  <a:cubicBezTo>
                    <a:pt x="94" y="258"/>
                    <a:pt x="94" y="258"/>
                    <a:pt x="94" y="258"/>
                  </a:cubicBezTo>
                  <a:cubicBezTo>
                    <a:pt x="93" y="258"/>
                    <a:pt x="97" y="258"/>
                    <a:pt x="96" y="257"/>
                  </a:cubicBezTo>
                  <a:cubicBezTo>
                    <a:pt x="95" y="257"/>
                    <a:pt x="94" y="258"/>
                    <a:pt x="93" y="258"/>
                  </a:cubicBezTo>
                  <a:cubicBezTo>
                    <a:pt x="95" y="259"/>
                    <a:pt x="91" y="259"/>
                    <a:pt x="90" y="259"/>
                  </a:cubicBezTo>
                  <a:cubicBezTo>
                    <a:pt x="89" y="259"/>
                    <a:pt x="91" y="259"/>
                    <a:pt x="92" y="259"/>
                  </a:cubicBezTo>
                  <a:cubicBezTo>
                    <a:pt x="91" y="258"/>
                    <a:pt x="89" y="259"/>
                    <a:pt x="89" y="259"/>
                  </a:cubicBezTo>
                  <a:cubicBezTo>
                    <a:pt x="88" y="259"/>
                    <a:pt x="85" y="259"/>
                    <a:pt x="84" y="260"/>
                  </a:cubicBezTo>
                  <a:cubicBezTo>
                    <a:pt x="85" y="260"/>
                    <a:pt x="87" y="260"/>
                    <a:pt x="88" y="260"/>
                  </a:cubicBezTo>
                  <a:cubicBezTo>
                    <a:pt x="88" y="260"/>
                    <a:pt x="87" y="260"/>
                    <a:pt x="86" y="260"/>
                  </a:cubicBezTo>
                  <a:cubicBezTo>
                    <a:pt x="85" y="260"/>
                    <a:pt x="83" y="260"/>
                    <a:pt x="83" y="261"/>
                  </a:cubicBezTo>
                  <a:cubicBezTo>
                    <a:pt x="81" y="261"/>
                    <a:pt x="80" y="261"/>
                    <a:pt x="77" y="262"/>
                  </a:cubicBezTo>
                  <a:cubicBezTo>
                    <a:pt x="77" y="262"/>
                    <a:pt x="77" y="262"/>
                    <a:pt x="77" y="262"/>
                  </a:cubicBezTo>
                  <a:cubicBezTo>
                    <a:pt x="76" y="262"/>
                    <a:pt x="76" y="262"/>
                    <a:pt x="76" y="261"/>
                  </a:cubicBezTo>
                  <a:cubicBezTo>
                    <a:pt x="73" y="262"/>
                    <a:pt x="72" y="261"/>
                    <a:pt x="70" y="262"/>
                  </a:cubicBezTo>
                  <a:cubicBezTo>
                    <a:pt x="69" y="261"/>
                    <a:pt x="70" y="261"/>
                    <a:pt x="70" y="260"/>
                  </a:cubicBezTo>
                  <a:cubicBezTo>
                    <a:pt x="70" y="260"/>
                    <a:pt x="69" y="260"/>
                    <a:pt x="69" y="260"/>
                  </a:cubicBezTo>
                  <a:cubicBezTo>
                    <a:pt x="69" y="260"/>
                    <a:pt x="69" y="261"/>
                    <a:pt x="69" y="261"/>
                  </a:cubicBezTo>
                  <a:cubicBezTo>
                    <a:pt x="68" y="262"/>
                    <a:pt x="67" y="262"/>
                    <a:pt x="65" y="262"/>
                  </a:cubicBezTo>
                  <a:cubicBezTo>
                    <a:pt x="65" y="263"/>
                    <a:pt x="65" y="263"/>
                    <a:pt x="66" y="263"/>
                  </a:cubicBezTo>
                  <a:cubicBezTo>
                    <a:pt x="65" y="264"/>
                    <a:pt x="64" y="263"/>
                    <a:pt x="63" y="263"/>
                  </a:cubicBezTo>
                  <a:cubicBezTo>
                    <a:pt x="63" y="263"/>
                    <a:pt x="63" y="262"/>
                    <a:pt x="62" y="261"/>
                  </a:cubicBezTo>
                  <a:cubicBezTo>
                    <a:pt x="62" y="261"/>
                    <a:pt x="63" y="262"/>
                    <a:pt x="63" y="261"/>
                  </a:cubicBezTo>
                  <a:cubicBezTo>
                    <a:pt x="63" y="261"/>
                    <a:pt x="63" y="260"/>
                    <a:pt x="62" y="261"/>
                  </a:cubicBezTo>
                  <a:cubicBezTo>
                    <a:pt x="61" y="261"/>
                    <a:pt x="62" y="262"/>
                    <a:pt x="62" y="263"/>
                  </a:cubicBezTo>
                  <a:cubicBezTo>
                    <a:pt x="60" y="262"/>
                    <a:pt x="60" y="262"/>
                    <a:pt x="58" y="262"/>
                  </a:cubicBezTo>
                  <a:cubicBezTo>
                    <a:pt x="58" y="261"/>
                    <a:pt x="58" y="261"/>
                    <a:pt x="58" y="261"/>
                  </a:cubicBezTo>
                  <a:cubicBezTo>
                    <a:pt x="56" y="261"/>
                    <a:pt x="56" y="262"/>
                    <a:pt x="54" y="261"/>
                  </a:cubicBezTo>
                  <a:cubicBezTo>
                    <a:pt x="54" y="261"/>
                    <a:pt x="53" y="261"/>
                    <a:pt x="53" y="260"/>
                  </a:cubicBezTo>
                  <a:cubicBezTo>
                    <a:pt x="53" y="260"/>
                    <a:pt x="54" y="259"/>
                    <a:pt x="53" y="259"/>
                  </a:cubicBezTo>
                  <a:cubicBezTo>
                    <a:pt x="51" y="260"/>
                    <a:pt x="54" y="260"/>
                    <a:pt x="53" y="261"/>
                  </a:cubicBezTo>
                  <a:cubicBezTo>
                    <a:pt x="52" y="261"/>
                    <a:pt x="52" y="260"/>
                    <a:pt x="51" y="260"/>
                  </a:cubicBezTo>
                  <a:cubicBezTo>
                    <a:pt x="50" y="260"/>
                    <a:pt x="51" y="260"/>
                    <a:pt x="51" y="261"/>
                  </a:cubicBezTo>
                  <a:cubicBezTo>
                    <a:pt x="50" y="261"/>
                    <a:pt x="49" y="260"/>
                    <a:pt x="49" y="260"/>
                  </a:cubicBezTo>
                  <a:cubicBezTo>
                    <a:pt x="48" y="260"/>
                    <a:pt x="47" y="260"/>
                    <a:pt x="46" y="260"/>
                  </a:cubicBezTo>
                  <a:cubicBezTo>
                    <a:pt x="45" y="259"/>
                    <a:pt x="44" y="259"/>
                    <a:pt x="43" y="259"/>
                  </a:cubicBezTo>
                  <a:cubicBezTo>
                    <a:pt x="43" y="258"/>
                    <a:pt x="44" y="258"/>
                    <a:pt x="44" y="258"/>
                  </a:cubicBezTo>
                  <a:cubicBezTo>
                    <a:pt x="43" y="258"/>
                    <a:pt x="42" y="258"/>
                    <a:pt x="42" y="258"/>
                  </a:cubicBezTo>
                  <a:cubicBezTo>
                    <a:pt x="42" y="257"/>
                    <a:pt x="43" y="258"/>
                    <a:pt x="43" y="257"/>
                  </a:cubicBezTo>
                  <a:cubicBezTo>
                    <a:pt x="42" y="256"/>
                    <a:pt x="42" y="257"/>
                    <a:pt x="41" y="257"/>
                  </a:cubicBezTo>
                  <a:cubicBezTo>
                    <a:pt x="41" y="258"/>
                    <a:pt x="42" y="258"/>
                    <a:pt x="42" y="259"/>
                  </a:cubicBezTo>
                  <a:cubicBezTo>
                    <a:pt x="41" y="259"/>
                    <a:pt x="40" y="259"/>
                    <a:pt x="40" y="258"/>
                  </a:cubicBezTo>
                  <a:cubicBezTo>
                    <a:pt x="40" y="258"/>
                    <a:pt x="41" y="258"/>
                    <a:pt x="41" y="258"/>
                  </a:cubicBezTo>
                  <a:cubicBezTo>
                    <a:pt x="41" y="257"/>
                    <a:pt x="40" y="257"/>
                    <a:pt x="40" y="257"/>
                  </a:cubicBezTo>
                  <a:cubicBezTo>
                    <a:pt x="40" y="256"/>
                    <a:pt x="39" y="256"/>
                    <a:pt x="38" y="255"/>
                  </a:cubicBezTo>
                  <a:cubicBezTo>
                    <a:pt x="37" y="255"/>
                    <a:pt x="39" y="256"/>
                    <a:pt x="38" y="256"/>
                  </a:cubicBezTo>
                  <a:cubicBezTo>
                    <a:pt x="37" y="255"/>
                    <a:pt x="36" y="255"/>
                    <a:pt x="36" y="254"/>
                  </a:cubicBezTo>
                  <a:cubicBezTo>
                    <a:pt x="36" y="253"/>
                    <a:pt x="36" y="253"/>
                    <a:pt x="36" y="253"/>
                  </a:cubicBezTo>
                  <a:cubicBezTo>
                    <a:pt x="36" y="252"/>
                    <a:pt x="36" y="253"/>
                    <a:pt x="35" y="252"/>
                  </a:cubicBezTo>
                  <a:cubicBezTo>
                    <a:pt x="34" y="251"/>
                    <a:pt x="35" y="251"/>
                    <a:pt x="34" y="251"/>
                  </a:cubicBezTo>
                  <a:cubicBezTo>
                    <a:pt x="34" y="251"/>
                    <a:pt x="34" y="252"/>
                    <a:pt x="34" y="252"/>
                  </a:cubicBezTo>
                  <a:cubicBezTo>
                    <a:pt x="34" y="253"/>
                    <a:pt x="34" y="253"/>
                    <a:pt x="33" y="252"/>
                  </a:cubicBezTo>
                  <a:cubicBezTo>
                    <a:pt x="33" y="253"/>
                    <a:pt x="35" y="254"/>
                    <a:pt x="36" y="255"/>
                  </a:cubicBezTo>
                  <a:cubicBezTo>
                    <a:pt x="35" y="256"/>
                    <a:pt x="34" y="254"/>
                    <a:pt x="33" y="254"/>
                  </a:cubicBezTo>
                  <a:cubicBezTo>
                    <a:pt x="32" y="253"/>
                    <a:pt x="32" y="252"/>
                    <a:pt x="31" y="251"/>
                  </a:cubicBezTo>
                  <a:cubicBezTo>
                    <a:pt x="32" y="250"/>
                    <a:pt x="32" y="250"/>
                    <a:pt x="32" y="250"/>
                  </a:cubicBezTo>
                  <a:cubicBezTo>
                    <a:pt x="31" y="249"/>
                    <a:pt x="30" y="249"/>
                    <a:pt x="30" y="250"/>
                  </a:cubicBezTo>
                  <a:cubicBezTo>
                    <a:pt x="30" y="250"/>
                    <a:pt x="29" y="249"/>
                    <a:pt x="29" y="248"/>
                  </a:cubicBezTo>
                  <a:cubicBezTo>
                    <a:pt x="29" y="248"/>
                    <a:pt x="29" y="249"/>
                    <a:pt x="30" y="248"/>
                  </a:cubicBezTo>
                  <a:cubicBezTo>
                    <a:pt x="29" y="248"/>
                    <a:pt x="29" y="247"/>
                    <a:pt x="29" y="247"/>
                  </a:cubicBezTo>
                  <a:cubicBezTo>
                    <a:pt x="29" y="246"/>
                    <a:pt x="28" y="246"/>
                    <a:pt x="28" y="245"/>
                  </a:cubicBezTo>
                  <a:cubicBezTo>
                    <a:pt x="28" y="245"/>
                    <a:pt x="28" y="245"/>
                    <a:pt x="29" y="245"/>
                  </a:cubicBezTo>
                  <a:cubicBezTo>
                    <a:pt x="28" y="242"/>
                    <a:pt x="27" y="241"/>
                    <a:pt x="26" y="239"/>
                  </a:cubicBezTo>
                  <a:cubicBezTo>
                    <a:pt x="25" y="239"/>
                    <a:pt x="24" y="238"/>
                    <a:pt x="24" y="236"/>
                  </a:cubicBezTo>
                  <a:cubicBezTo>
                    <a:pt x="24" y="236"/>
                    <a:pt x="24" y="237"/>
                    <a:pt x="24" y="237"/>
                  </a:cubicBezTo>
                  <a:cubicBezTo>
                    <a:pt x="24" y="238"/>
                    <a:pt x="25" y="239"/>
                    <a:pt x="24" y="239"/>
                  </a:cubicBezTo>
                  <a:cubicBezTo>
                    <a:pt x="24" y="239"/>
                    <a:pt x="24" y="238"/>
                    <a:pt x="24" y="238"/>
                  </a:cubicBezTo>
                  <a:cubicBezTo>
                    <a:pt x="23" y="237"/>
                    <a:pt x="23" y="236"/>
                    <a:pt x="23" y="235"/>
                  </a:cubicBezTo>
                  <a:cubicBezTo>
                    <a:pt x="24" y="235"/>
                    <a:pt x="24" y="236"/>
                    <a:pt x="24" y="236"/>
                  </a:cubicBezTo>
                  <a:cubicBezTo>
                    <a:pt x="24" y="235"/>
                    <a:pt x="25" y="236"/>
                    <a:pt x="25" y="235"/>
                  </a:cubicBezTo>
                  <a:cubicBezTo>
                    <a:pt x="25" y="233"/>
                    <a:pt x="25" y="236"/>
                    <a:pt x="24" y="234"/>
                  </a:cubicBezTo>
                  <a:cubicBezTo>
                    <a:pt x="23" y="233"/>
                    <a:pt x="25" y="233"/>
                    <a:pt x="25" y="232"/>
                  </a:cubicBezTo>
                  <a:cubicBezTo>
                    <a:pt x="24" y="231"/>
                    <a:pt x="24" y="233"/>
                    <a:pt x="23" y="232"/>
                  </a:cubicBezTo>
                  <a:cubicBezTo>
                    <a:pt x="24" y="231"/>
                    <a:pt x="22" y="229"/>
                    <a:pt x="23" y="230"/>
                  </a:cubicBezTo>
                  <a:cubicBezTo>
                    <a:pt x="22" y="228"/>
                    <a:pt x="22" y="227"/>
                    <a:pt x="22" y="225"/>
                  </a:cubicBezTo>
                  <a:cubicBezTo>
                    <a:pt x="21" y="225"/>
                    <a:pt x="22" y="227"/>
                    <a:pt x="22" y="228"/>
                  </a:cubicBezTo>
                  <a:cubicBezTo>
                    <a:pt x="20" y="227"/>
                    <a:pt x="21" y="226"/>
                    <a:pt x="21" y="225"/>
                  </a:cubicBezTo>
                  <a:cubicBezTo>
                    <a:pt x="21" y="224"/>
                    <a:pt x="20" y="224"/>
                    <a:pt x="20" y="223"/>
                  </a:cubicBezTo>
                  <a:cubicBezTo>
                    <a:pt x="21" y="223"/>
                    <a:pt x="21" y="224"/>
                    <a:pt x="21" y="224"/>
                  </a:cubicBezTo>
                  <a:cubicBezTo>
                    <a:pt x="22" y="224"/>
                    <a:pt x="22" y="224"/>
                    <a:pt x="22" y="223"/>
                  </a:cubicBezTo>
                  <a:cubicBezTo>
                    <a:pt x="23" y="223"/>
                    <a:pt x="23" y="223"/>
                    <a:pt x="23" y="222"/>
                  </a:cubicBezTo>
                  <a:cubicBezTo>
                    <a:pt x="23" y="222"/>
                    <a:pt x="22" y="223"/>
                    <a:pt x="22" y="222"/>
                  </a:cubicBezTo>
                  <a:cubicBezTo>
                    <a:pt x="21" y="221"/>
                    <a:pt x="21" y="223"/>
                    <a:pt x="20" y="222"/>
                  </a:cubicBezTo>
                  <a:cubicBezTo>
                    <a:pt x="20" y="221"/>
                    <a:pt x="20" y="222"/>
                    <a:pt x="21" y="222"/>
                  </a:cubicBezTo>
                  <a:cubicBezTo>
                    <a:pt x="20" y="220"/>
                    <a:pt x="21" y="220"/>
                    <a:pt x="21" y="218"/>
                  </a:cubicBezTo>
                  <a:cubicBezTo>
                    <a:pt x="22" y="218"/>
                    <a:pt x="20" y="219"/>
                    <a:pt x="22" y="219"/>
                  </a:cubicBezTo>
                  <a:cubicBezTo>
                    <a:pt x="22" y="219"/>
                    <a:pt x="22" y="218"/>
                    <a:pt x="22" y="217"/>
                  </a:cubicBezTo>
                  <a:cubicBezTo>
                    <a:pt x="22" y="217"/>
                    <a:pt x="21" y="217"/>
                    <a:pt x="21" y="217"/>
                  </a:cubicBezTo>
                  <a:cubicBezTo>
                    <a:pt x="20" y="217"/>
                    <a:pt x="21" y="216"/>
                    <a:pt x="20" y="216"/>
                  </a:cubicBezTo>
                  <a:cubicBezTo>
                    <a:pt x="20" y="215"/>
                    <a:pt x="19" y="214"/>
                    <a:pt x="20" y="213"/>
                  </a:cubicBezTo>
                  <a:cubicBezTo>
                    <a:pt x="19" y="212"/>
                    <a:pt x="20" y="209"/>
                    <a:pt x="20" y="207"/>
                  </a:cubicBezTo>
                  <a:cubicBezTo>
                    <a:pt x="20" y="205"/>
                    <a:pt x="19" y="205"/>
                    <a:pt x="20" y="204"/>
                  </a:cubicBezTo>
                  <a:cubicBezTo>
                    <a:pt x="20" y="204"/>
                    <a:pt x="19" y="204"/>
                    <a:pt x="19" y="203"/>
                  </a:cubicBezTo>
                  <a:cubicBezTo>
                    <a:pt x="20" y="199"/>
                    <a:pt x="19" y="196"/>
                    <a:pt x="20" y="193"/>
                  </a:cubicBezTo>
                  <a:cubicBezTo>
                    <a:pt x="20" y="193"/>
                    <a:pt x="20" y="193"/>
                    <a:pt x="20" y="192"/>
                  </a:cubicBezTo>
                  <a:cubicBezTo>
                    <a:pt x="20" y="191"/>
                    <a:pt x="20" y="192"/>
                    <a:pt x="20" y="191"/>
                  </a:cubicBezTo>
                  <a:cubicBezTo>
                    <a:pt x="22" y="190"/>
                    <a:pt x="21" y="191"/>
                    <a:pt x="22" y="192"/>
                  </a:cubicBezTo>
                  <a:cubicBezTo>
                    <a:pt x="21" y="192"/>
                    <a:pt x="20" y="194"/>
                    <a:pt x="21" y="195"/>
                  </a:cubicBezTo>
                  <a:cubicBezTo>
                    <a:pt x="22" y="195"/>
                    <a:pt x="21" y="193"/>
                    <a:pt x="22" y="193"/>
                  </a:cubicBezTo>
                  <a:cubicBezTo>
                    <a:pt x="22" y="193"/>
                    <a:pt x="22" y="193"/>
                    <a:pt x="23" y="193"/>
                  </a:cubicBezTo>
                  <a:cubicBezTo>
                    <a:pt x="23" y="192"/>
                    <a:pt x="23" y="191"/>
                    <a:pt x="23" y="191"/>
                  </a:cubicBezTo>
                  <a:cubicBezTo>
                    <a:pt x="22" y="190"/>
                    <a:pt x="23" y="192"/>
                    <a:pt x="22" y="191"/>
                  </a:cubicBezTo>
                  <a:cubicBezTo>
                    <a:pt x="21" y="191"/>
                    <a:pt x="21" y="188"/>
                    <a:pt x="20" y="190"/>
                  </a:cubicBezTo>
                  <a:cubicBezTo>
                    <a:pt x="20" y="190"/>
                    <a:pt x="20" y="187"/>
                    <a:pt x="21" y="187"/>
                  </a:cubicBezTo>
                  <a:cubicBezTo>
                    <a:pt x="20" y="186"/>
                    <a:pt x="21" y="183"/>
                    <a:pt x="22" y="180"/>
                  </a:cubicBezTo>
                  <a:cubicBezTo>
                    <a:pt x="22" y="177"/>
                    <a:pt x="22" y="174"/>
                    <a:pt x="22" y="171"/>
                  </a:cubicBezTo>
                  <a:cubicBezTo>
                    <a:pt x="22" y="170"/>
                    <a:pt x="23" y="170"/>
                    <a:pt x="23" y="170"/>
                  </a:cubicBezTo>
                  <a:cubicBezTo>
                    <a:pt x="23" y="169"/>
                    <a:pt x="23" y="168"/>
                    <a:pt x="23" y="168"/>
                  </a:cubicBezTo>
                  <a:cubicBezTo>
                    <a:pt x="23" y="168"/>
                    <a:pt x="22" y="168"/>
                    <a:pt x="23" y="167"/>
                  </a:cubicBezTo>
                  <a:cubicBezTo>
                    <a:pt x="24" y="166"/>
                    <a:pt x="23" y="167"/>
                    <a:pt x="24" y="168"/>
                  </a:cubicBezTo>
                  <a:cubicBezTo>
                    <a:pt x="24" y="168"/>
                    <a:pt x="24" y="168"/>
                    <a:pt x="25" y="168"/>
                  </a:cubicBezTo>
                  <a:cubicBezTo>
                    <a:pt x="25" y="169"/>
                    <a:pt x="23" y="170"/>
                    <a:pt x="25" y="170"/>
                  </a:cubicBezTo>
                  <a:cubicBezTo>
                    <a:pt x="25" y="170"/>
                    <a:pt x="24" y="170"/>
                    <a:pt x="25" y="169"/>
                  </a:cubicBezTo>
                  <a:cubicBezTo>
                    <a:pt x="25" y="169"/>
                    <a:pt x="26" y="169"/>
                    <a:pt x="26" y="168"/>
                  </a:cubicBezTo>
                  <a:cubicBezTo>
                    <a:pt x="25" y="168"/>
                    <a:pt x="26" y="169"/>
                    <a:pt x="25" y="169"/>
                  </a:cubicBezTo>
                  <a:cubicBezTo>
                    <a:pt x="25" y="167"/>
                    <a:pt x="26" y="165"/>
                    <a:pt x="26" y="164"/>
                  </a:cubicBezTo>
                  <a:cubicBezTo>
                    <a:pt x="25" y="164"/>
                    <a:pt x="26" y="166"/>
                    <a:pt x="25" y="166"/>
                  </a:cubicBezTo>
                  <a:cubicBezTo>
                    <a:pt x="24" y="167"/>
                    <a:pt x="24" y="166"/>
                    <a:pt x="23" y="166"/>
                  </a:cubicBezTo>
                  <a:cubicBezTo>
                    <a:pt x="23" y="162"/>
                    <a:pt x="24" y="160"/>
                    <a:pt x="25" y="157"/>
                  </a:cubicBezTo>
                  <a:cubicBezTo>
                    <a:pt x="24" y="156"/>
                    <a:pt x="24" y="155"/>
                    <a:pt x="24" y="154"/>
                  </a:cubicBezTo>
                  <a:cubicBezTo>
                    <a:pt x="24" y="153"/>
                    <a:pt x="24" y="152"/>
                    <a:pt x="24" y="151"/>
                  </a:cubicBezTo>
                  <a:cubicBezTo>
                    <a:pt x="23" y="151"/>
                    <a:pt x="23" y="151"/>
                    <a:pt x="23" y="152"/>
                  </a:cubicBezTo>
                  <a:cubicBezTo>
                    <a:pt x="22" y="152"/>
                    <a:pt x="23" y="151"/>
                    <a:pt x="22" y="151"/>
                  </a:cubicBezTo>
                  <a:cubicBezTo>
                    <a:pt x="21" y="151"/>
                    <a:pt x="22" y="152"/>
                    <a:pt x="22" y="152"/>
                  </a:cubicBezTo>
                  <a:cubicBezTo>
                    <a:pt x="22" y="153"/>
                    <a:pt x="21" y="154"/>
                    <a:pt x="21" y="155"/>
                  </a:cubicBezTo>
                  <a:cubicBezTo>
                    <a:pt x="21" y="156"/>
                    <a:pt x="22" y="156"/>
                    <a:pt x="22" y="156"/>
                  </a:cubicBezTo>
                  <a:cubicBezTo>
                    <a:pt x="22" y="157"/>
                    <a:pt x="21" y="158"/>
                    <a:pt x="21" y="158"/>
                  </a:cubicBezTo>
                  <a:cubicBezTo>
                    <a:pt x="21" y="159"/>
                    <a:pt x="22" y="158"/>
                    <a:pt x="22" y="159"/>
                  </a:cubicBezTo>
                  <a:cubicBezTo>
                    <a:pt x="21" y="161"/>
                    <a:pt x="22" y="163"/>
                    <a:pt x="21" y="165"/>
                  </a:cubicBezTo>
                  <a:cubicBezTo>
                    <a:pt x="20" y="164"/>
                    <a:pt x="20" y="167"/>
                    <a:pt x="19" y="167"/>
                  </a:cubicBezTo>
                  <a:cubicBezTo>
                    <a:pt x="19" y="168"/>
                    <a:pt x="21" y="167"/>
                    <a:pt x="20" y="168"/>
                  </a:cubicBezTo>
                  <a:cubicBezTo>
                    <a:pt x="20" y="168"/>
                    <a:pt x="20" y="168"/>
                    <a:pt x="20" y="167"/>
                  </a:cubicBezTo>
                  <a:cubicBezTo>
                    <a:pt x="21" y="166"/>
                    <a:pt x="21" y="168"/>
                    <a:pt x="21" y="168"/>
                  </a:cubicBezTo>
                  <a:cubicBezTo>
                    <a:pt x="20" y="169"/>
                    <a:pt x="19" y="169"/>
                    <a:pt x="19" y="170"/>
                  </a:cubicBezTo>
                  <a:cubicBezTo>
                    <a:pt x="20" y="171"/>
                    <a:pt x="20" y="170"/>
                    <a:pt x="20" y="169"/>
                  </a:cubicBezTo>
                  <a:cubicBezTo>
                    <a:pt x="21" y="169"/>
                    <a:pt x="20" y="170"/>
                    <a:pt x="20" y="171"/>
                  </a:cubicBezTo>
                  <a:cubicBezTo>
                    <a:pt x="20" y="172"/>
                    <a:pt x="20" y="174"/>
                    <a:pt x="20" y="176"/>
                  </a:cubicBezTo>
                  <a:cubicBezTo>
                    <a:pt x="19" y="176"/>
                    <a:pt x="19" y="175"/>
                    <a:pt x="19" y="175"/>
                  </a:cubicBezTo>
                  <a:cubicBezTo>
                    <a:pt x="18" y="175"/>
                    <a:pt x="19" y="177"/>
                    <a:pt x="20" y="177"/>
                  </a:cubicBezTo>
                  <a:cubicBezTo>
                    <a:pt x="19" y="180"/>
                    <a:pt x="18" y="180"/>
                    <a:pt x="18" y="182"/>
                  </a:cubicBezTo>
                  <a:cubicBezTo>
                    <a:pt x="19" y="183"/>
                    <a:pt x="18" y="181"/>
                    <a:pt x="19" y="180"/>
                  </a:cubicBezTo>
                  <a:cubicBezTo>
                    <a:pt x="20" y="183"/>
                    <a:pt x="18" y="186"/>
                    <a:pt x="18" y="188"/>
                  </a:cubicBezTo>
                  <a:cubicBezTo>
                    <a:pt x="18" y="189"/>
                    <a:pt x="18" y="189"/>
                    <a:pt x="18" y="189"/>
                  </a:cubicBezTo>
                  <a:cubicBezTo>
                    <a:pt x="18" y="190"/>
                    <a:pt x="18" y="189"/>
                    <a:pt x="18" y="189"/>
                  </a:cubicBezTo>
                  <a:cubicBezTo>
                    <a:pt x="18" y="190"/>
                    <a:pt x="18" y="190"/>
                    <a:pt x="18" y="191"/>
                  </a:cubicBezTo>
                  <a:cubicBezTo>
                    <a:pt x="18" y="192"/>
                    <a:pt x="17" y="193"/>
                    <a:pt x="17" y="194"/>
                  </a:cubicBezTo>
                  <a:cubicBezTo>
                    <a:pt x="17" y="194"/>
                    <a:pt x="17" y="194"/>
                    <a:pt x="18" y="194"/>
                  </a:cubicBezTo>
                  <a:cubicBezTo>
                    <a:pt x="17" y="197"/>
                    <a:pt x="18" y="200"/>
                    <a:pt x="17" y="202"/>
                  </a:cubicBezTo>
                  <a:cubicBezTo>
                    <a:pt x="17" y="203"/>
                    <a:pt x="17" y="202"/>
                    <a:pt x="17" y="202"/>
                  </a:cubicBezTo>
                  <a:cubicBezTo>
                    <a:pt x="18" y="203"/>
                    <a:pt x="17" y="207"/>
                    <a:pt x="16" y="207"/>
                  </a:cubicBezTo>
                  <a:cubicBezTo>
                    <a:pt x="17" y="208"/>
                    <a:pt x="17" y="209"/>
                    <a:pt x="17" y="209"/>
                  </a:cubicBezTo>
                  <a:cubicBezTo>
                    <a:pt x="17" y="212"/>
                    <a:pt x="16" y="216"/>
                    <a:pt x="16" y="219"/>
                  </a:cubicBezTo>
                  <a:cubicBezTo>
                    <a:pt x="14" y="220"/>
                    <a:pt x="14" y="221"/>
                    <a:pt x="13" y="221"/>
                  </a:cubicBezTo>
                  <a:cubicBezTo>
                    <a:pt x="13" y="224"/>
                    <a:pt x="13" y="225"/>
                    <a:pt x="13" y="229"/>
                  </a:cubicBezTo>
                  <a:cubicBezTo>
                    <a:pt x="14" y="229"/>
                    <a:pt x="14" y="229"/>
                    <a:pt x="14" y="229"/>
                  </a:cubicBezTo>
                  <a:cubicBezTo>
                    <a:pt x="15" y="230"/>
                    <a:pt x="15" y="231"/>
                    <a:pt x="14" y="231"/>
                  </a:cubicBezTo>
                  <a:cubicBezTo>
                    <a:pt x="15" y="232"/>
                    <a:pt x="15" y="231"/>
                    <a:pt x="15" y="230"/>
                  </a:cubicBezTo>
                  <a:cubicBezTo>
                    <a:pt x="15" y="228"/>
                    <a:pt x="14" y="228"/>
                    <a:pt x="14" y="227"/>
                  </a:cubicBezTo>
                  <a:cubicBezTo>
                    <a:pt x="15" y="228"/>
                    <a:pt x="16" y="229"/>
                    <a:pt x="16" y="230"/>
                  </a:cubicBezTo>
                  <a:cubicBezTo>
                    <a:pt x="16" y="230"/>
                    <a:pt x="16" y="230"/>
                    <a:pt x="16" y="229"/>
                  </a:cubicBezTo>
                  <a:cubicBezTo>
                    <a:pt x="17" y="229"/>
                    <a:pt x="16" y="230"/>
                    <a:pt x="16" y="230"/>
                  </a:cubicBezTo>
                  <a:cubicBezTo>
                    <a:pt x="16" y="230"/>
                    <a:pt x="16" y="231"/>
                    <a:pt x="15" y="231"/>
                  </a:cubicBezTo>
                  <a:cubicBezTo>
                    <a:pt x="15" y="231"/>
                    <a:pt x="16" y="232"/>
                    <a:pt x="16" y="232"/>
                  </a:cubicBezTo>
                  <a:cubicBezTo>
                    <a:pt x="16" y="233"/>
                    <a:pt x="15" y="234"/>
                    <a:pt x="15" y="234"/>
                  </a:cubicBezTo>
                  <a:cubicBezTo>
                    <a:pt x="15" y="234"/>
                    <a:pt x="16" y="234"/>
                    <a:pt x="16" y="235"/>
                  </a:cubicBezTo>
                  <a:cubicBezTo>
                    <a:pt x="15" y="236"/>
                    <a:pt x="16" y="238"/>
                    <a:pt x="15" y="238"/>
                  </a:cubicBezTo>
                  <a:cubicBezTo>
                    <a:pt x="16" y="239"/>
                    <a:pt x="16" y="237"/>
                    <a:pt x="17" y="238"/>
                  </a:cubicBezTo>
                  <a:cubicBezTo>
                    <a:pt x="17" y="239"/>
                    <a:pt x="17" y="240"/>
                    <a:pt x="16" y="240"/>
                  </a:cubicBezTo>
                  <a:cubicBezTo>
                    <a:pt x="17" y="240"/>
                    <a:pt x="16" y="243"/>
                    <a:pt x="18" y="242"/>
                  </a:cubicBezTo>
                  <a:cubicBezTo>
                    <a:pt x="19" y="242"/>
                    <a:pt x="16" y="241"/>
                    <a:pt x="17" y="240"/>
                  </a:cubicBezTo>
                  <a:cubicBezTo>
                    <a:pt x="18" y="239"/>
                    <a:pt x="18" y="242"/>
                    <a:pt x="18" y="242"/>
                  </a:cubicBezTo>
                  <a:cubicBezTo>
                    <a:pt x="19" y="243"/>
                    <a:pt x="19" y="243"/>
                    <a:pt x="19" y="243"/>
                  </a:cubicBezTo>
                  <a:cubicBezTo>
                    <a:pt x="20" y="245"/>
                    <a:pt x="22" y="248"/>
                    <a:pt x="22" y="250"/>
                  </a:cubicBezTo>
                  <a:cubicBezTo>
                    <a:pt x="23" y="250"/>
                    <a:pt x="23" y="253"/>
                    <a:pt x="25" y="254"/>
                  </a:cubicBezTo>
                  <a:cubicBezTo>
                    <a:pt x="25" y="254"/>
                    <a:pt x="25" y="255"/>
                    <a:pt x="26" y="255"/>
                  </a:cubicBezTo>
                  <a:cubicBezTo>
                    <a:pt x="26" y="255"/>
                    <a:pt x="27" y="255"/>
                    <a:pt x="27" y="255"/>
                  </a:cubicBezTo>
                  <a:cubicBezTo>
                    <a:pt x="27" y="254"/>
                    <a:pt x="26" y="254"/>
                    <a:pt x="25" y="253"/>
                  </a:cubicBezTo>
                  <a:cubicBezTo>
                    <a:pt x="25" y="253"/>
                    <a:pt x="24" y="252"/>
                    <a:pt x="24" y="251"/>
                  </a:cubicBezTo>
                  <a:cubicBezTo>
                    <a:pt x="25" y="251"/>
                    <a:pt x="26" y="253"/>
                    <a:pt x="27" y="254"/>
                  </a:cubicBezTo>
                  <a:cubicBezTo>
                    <a:pt x="27" y="254"/>
                    <a:pt x="28" y="255"/>
                    <a:pt x="28" y="256"/>
                  </a:cubicBezTo>
                  <a:cubicBezTo>
                    <a:pt x="29" y="256"/>
                    <a:pt x="29" y="256"/>
                    <a:pt x="29" y="257"/>
                  </a:cubicBezTo>
                  <a:cubicBezTo>
                    <a:pt x="30" y="257"/>
                    <a:pt x="30" y="257"/>
                    <a:pt x="30" y="258"/>
                  </a:cubicBezTo>
                  <a:cubicBezTo>
                    <a:pt x="30" y="259"/>
                    <a:pt x="29" y="257"/>
                    <a:pt x="29" y="258"/>
                  </a:cubicBezTo>
                  <a:cubicBezTo>
                    <a:pt x="30" y="258"/>
                    <a:pt x="31" y="258"/>
                    <a:pt x="32" y="259"/>
                  </a:cubicBezTo>
                  <a:cubicBezTo>
                    <a:pt x="32" y="260"/>
                    <a:pt x="34" y="260"/>
                    <a:pt x="35" y="262"/>
                  </a:cubicBezTo>
                  <a:cubicBezTo>
                    <a:pt x="36" y="261"/>
                    <a:pt x="33" y="261"/>
                    <a:pt x="34" y="260"/>
                  </a:cubicBezTo>
                  <a:cubicBezTo>
                    <a:pt x="35" y="260"/>
                    <a:pt x="35" y="261"/>
                    <a:pt x="36" y="261"/>
                  </a:cubicBezTo>
                  <a:cubicBezTo>
                    <a:pt x="37" y="262"/>
                    <a:pt x="37" y="262"/>
                    <a:pt x="37" y="261"/>
                  </a:cubicBezTo>
                  <a:cubicBezTo>
                    <a:pt x="38" y="262"/>
                    <a:pt x="39" y="263"/>
                    <a:pt x="39" y="264"/>
                  </a:cubicBezTo>
                  <a:cubicBezTo>
                    <a:pt x="40" y="264"/>
                    <a:pt x="41" y="264"/>
                    <a:pt x="41" y="263"/>
                  </a:cubicBezTo>
                  <a:cubicBezTo>
                    <a:pt x="42" y="263"/>
                    <a:pt x="42" y="265"/>
                    <a:pt x="43" y="264"/>
                  </a:cubicBezTo>
                  <a:cubicBezTo>
                    <a:pt x="44" y="264"/>
                    <a:pt x="44" y="265"/>
                    <a:pt x="45" y="266"/>
                  </a:cubicBezTo>
                  <a:cubicBezTo>
                    <a:pt x="46" y="266"/>
                    <a:pt x="44" y="265"/>
                    <a:pt x="45" y="264"/>
                  </a:cubicBezTo>
                  <a:cubicBezTo>
                    <a:pt x="46" y="265"/>
                    <a:pt x="47" y="266"/>
                    <a:pt x="48" y="266"/>
                  </a:cubicBezTo>
                  <a:cubicBezTo>
                    <a:pt x="49" y="266"/>
                    <a:pt x="51" y="266"/>
                    <a:pt x="52" y="266"/>
                  </a:cubicBezTo>
                  <a:cubicBezTo>
                    <a:pt x="52" y="266"/>
                    <a:pt x="52" y="266"/>
                    <a:pt x="53" y="266"/>
                  </a:cubicBezTo>
                  <a:cubicBezTo>
                    <a:pt x="52" y="267"/>
                    <a:pt x="54" y="267"/>
                    <a:pt x="54" y="268"/>
                  </a:cubicBezTo>
                  <a:cubicBezTo>
                    <a:pt x="54" y="267"/>
                    <a:pt x="57" y="267"/>
                    <a:pt x="56" y="266"/>
                  </a:cubicBezTo>
                  <a:cubicBezTo>
                    <a:pt x="57" y="265"/>
                    <a:pt x="57" y="267"/>
                    <a:pt x="57" y="267"/>
                  </a:cubicBezTo>
                  <a:cubicBezTo>
                    <a:pt x="58" y="266"/>
                    <a:pt x="57" y="266"/>
                    <a:pt x="58" y="265"/>
                  </a:cubicBezTo>
                  <a:cubicBezTo>
                    <a:pt x="60" y="266"/>
                    <a:pt x="61" y="266"/>
                    <a:pt x="63" y="266"/>
                  </a:cubicBezTo>
                  <a:cubicBezTo>
                    <a:pt x="64" y="266"/>
                    <a:pt x="66" y="266"/>
                    <a:pt x="67" y="265"/>
                  </a:cubicBezTo>
                  <a:cubicBezTo>
                    <a:pt x="68" y="265"/>
                    <a:pt x="68" y="266"/>
                    <a:pt x="68" y="266"/>
                  </a:cubicBezTo>
                  <a:cubicBezTo>
                    <a:pt x="69" y="266"/>
                    <a:pt x="70" y="265"/>
                    <a:pt x="71" y="265"/>
                  </a:cubicBezTo>
                  <a:cubicBezTo>
                    <a:pt x="71" y="265"/>
                    <a:pt x="72" y="265"/>
                    <a:pt x="72" y="265"/>
                  </a:cubicBezTo>
                  <a:cubicBezTo>
                    <a:pt x="74" y="265"/>
                    <a:pt x="75" y="265"/>
                    <a:pt x="77" y="265"/>
                  </a:cubicBezTo>
                  <a:cubicBezTo>
                    <a:pt x="79" y="264"/>
                    <a:pt x="80" y="264"/>
                    <a:pt x="82" y="264"/>
                  </a:cubicBezTo>
                  <a:cubicBezTo>
                    <a:pt x="83" y="264"/>
                    <a:pt x="84" y="265"/>
                    <a:pt x="86" y="266"/>
                  </a:cubicBezTo>
                  <a:cubicBezTo>
                    <a:pt x="86" y="267"/>
                    <a:pt x="86" y="268"/>
                    <a:pt x="87" y="268"/>
                  </a:cubicBezTo>
                  <a:cubicBezTo>
                    <a:pt x="87" y="268"/>
                    <a:pt x="87" y="269"/>
                    <a:pt x="86" y="269"/>
                  </a:cubicBezTo>
                  <a:cubicBezTo>
                    <a:pt x="87" y="269"/>
                    <a:pt x="85" y="271"/>
                    <a:pt x="87" y="271"/>
                  </a:cubicBezTo>
                  <a:cubicBezTo>
                    <a:pt x="86" y="271"/>
                    <a:pt x="86" y="273"/>
                    <a:pt x="86" y="273"/>
                  </a:cubicBezTo>
                  <a:cubicBezTo>
                    <a:pt x="86" y="274"/>
                    <a:pt x="84" y="273"/>
                    <a:pt x="85" y="274"/>
                  </a:cubicBezTo>
                  <a:cubicBezTo>
                    <a:pt x="81" y="274"/>
                    <a:pt x="77" y="275"/>
                    <a:pt x="73" y="275"/>
                  </a:cubicBezTo>
                  <a:cubicBezTo>
                    <a:pt x="72" y="275"/>
                    <a:pt x="72" y="274"/>
                    <a:pt x="71" y="274"/>
                  </a:cubicBezTo>
                  <a:cubicBezTo>
                    <a:pt x="70" y="274"/>
                    <a:pt x="69" y="275"/>
                    <a:pt x="68" y="275"/>
                  </a:cubicBezTo>
                  <a:cubicBezTo>
                    <a:pt x="67" y="275"/>
                    <a:pt x="67" y="274"/>
                    <a:pt x="66" y="274"/>
                  </a:cubicBezTo>
                  <a:cubicBezTo>
                    <a:pt x="65" y="274"/>
                    <a:pt x="64" y="275"/>
                    <a:pt x="63" y="274"/>
                  </a:cubicBezTo>
                  <a:cubicBezTo>
                    <a:pt x="63" y="274"/>
                    <a:pt x="63" y="275"/>
                    <a:pt x="62" y="275"/>
                  </a:cubicBezTo>
                  <a:cubicBezTo>
                    <a:pt x="62" y="275"/>
                    <a:pt x="61" y="275"/>
                    <a:pt x="61" y="275"/>
                  </a:cubicBezTo>
                  <a:cubicBezTo>
                    <a:pt x="60" y="275"/>
                    <a:pt x="60" y="275"/>
                    <a:pt x="59" y="275"/>
                  </a:cubicBezTo>
                  <a:cubicBezTo>
                    <a:pt x="59" y="275"/>
                    <a:pt x="59" y="275"/>
                    <a:pt x="58" y="274"/>
                  </a:cubicBezTo>
                  <a:cubicBezTo>
                    <a:pt x="58" y="274"/>
                    <a:pt x="58" y="274"/>
                    <a:pt x="58" y="274"/>
                  </a:cubicBezTo>
                  <a:cubicBezTo>
                    <a:pt x="57" y="274"/>
                    <a:pt x="57" y="275"/>
                    <a:pt x="57" y="275"/>
                  </a:cubicBezTo>
                  <a:cubicBezTo>
                    <a:pt x="56" y="275"/>
                    <a:pt x="55" y="274"/>
                    <a:pt x="54" y="274"/>
                  </a:cubicBezTo>
                  <a:cubicBezTo>
                    <a:pt x="53" y="274"/>
                    <a:pt x="53" y="274"/>
                    <a:pt x="52" y="274"/>
                  </a:cubicBezTo>
                  <a:cubicBezTo>
                    <a:pt x="51" y="275"/>
                    <a:pt x="49" y="274"/>
                    <a:pt x="48" y="273"/>
                  </a:cubicBezTo>
                  <a:cubicBezTo>
                    <a:pt x="47" y="273"/>
                    <a:pt x="47" y="273"/>
                    <a:pt x="47" y="274"/>
                  </a:cubicBezTo>
                  <a:cubicBezTo>
                    <a:pt x="46" y="273"/>
                    <a:pt x="44" y="273"/>
                    <a:pt x="42" y="272"/>
                  </a:cubicBezTo>
                  <a:cubicBezTo>
                    <a:pt x="41" y="272"/>
                    <a:pt x="40" y="272"/>
                    <a:pt x="39" y="272"/>
                  </a:cubicBezTo>
                  <a:cubicBezTo>
                    <a:pt x="39" y="271"/>
                    <a:pt x="38" y="271"/>
                    <a:pt x="36" y="270"/>
                  </a:cubicBezTo>
                  <a:cubicBezTo>
                    <a:pt x="36" y="270"/>
                    <a:pt x="38" y="270"/>
                    <a:pt x="36" y="269"/>
                  </a:cubicBezTo>
                  <a:cubicBezTo>
                    <a:pt x="35" y="268"/>
                    <a:pt x="36" y="270"/>
                    <a:pt x="35" y="270"/>
                  </a:cubicBezTo>
                  <a:cubicBezTo>
                    <a:pt x="33" y="269"/>
                    <a:pt x="32" y="268"/>
                    <a:pt x="31" y="267"/>
                  </a:cubicBezTo>
                  <a:cubicBezTo>
                    <a:pt x="30" y="267"/>
                    <a:pt x="30" y="267"/>
                    <a:pt x="29" y="266"/>
                  </a:cubicBezTo>
                  <a:cubicBezTo>
                    <a:pt x="28" y="266"/>
                    <a:pt x="28" y="265"/>
                    <a:pt x="27" y="265"/>
                  </a:cubicBezTo>
                  <a:cubicBezTo>
                    <a:pt x="27" y="265"/>
                    <a:pt x="28" y="265"/>
                    <a:pt x="29" y="265"/>
                  </a:cubicBezTo>
                  <a:cubicBezTo>
                    <a:pt x="28" y="263"/>
                    <a:pt x="26" y="264"/>
                    <a:pt x="26" y="264"/>
                  </a:cubicBezTo>
                  <a:cubicBezTo>
                    <a:pt x="24" y="263"/>
                    <a:pt x="27" y="264"/>
                    <a:pt x="26" y="263"/>
                  </a:cubicBezTo>
                  <a:cubicBezTo>
                    <a:pt x="25" y="262"/>
                    <a:pt x="25" y="263"/>
                    <a:pt x="24" y="263"/>
                  </a:cubicBezTo>
                  <a:cubicBezTo>
                    <a:pt x="23" y="262"/>
                    <a:pt x="22" y="261"/>
                    <a:pt x="22" y="260"/>
                  </a:cubicBezTo>
                  <a:cubicBezTo>
                    <a:pt x="21" y="259"/>
                    <a:pt x="22" y="260"/>
                    <a:pt x="22" y="259"/>
                  </a:cubicBezTo>
                  <a:cubicBezTo>
                    <a:pt x="22" y="259"/>
                    <a:pt x="22" y="259"/>
                    <a:pt x="21" y="258"/>
                  </a:cubicBezTo>
                  <a:cubicBezTo>
                    <a:pt x="21" y="257"/>
                    <a:pt x="22" y="261"/>
                    <a:pt x="20" y="258"/>
                  </a:cubicBezTo>
                  <a:cubicBezTo>
                    <a:pt x="18" y="256"/>
                    <a:pt x="20" y="258"/>
                    <a:pt x="20" y="257"/>
                  </a:cubicBezTo>
                  <a:cubicBezTo>
                    <a:pt x="20" y="256"/>
                    <a:pt x="20" y="256"/>
                    <a:pt x="19" y="255"/>
                  </a:cubicBezTo>
                  <a:cubicBezTo>
                    <a:pt x="19" y="254"/>
                    <a:pt x="18" y="256"/>
                    <a:pt x="17" y="256"/>
                  </a:cubicBezTo>
                  <a:cubicBezTo>
                    <a:pt x="16" y="254"/>
                    <a:pt x="16" y="254"/>
                    <a:pt x="16" y="254"/>
                  </a:cubicBezTo>
                  <a:cubicBezTo>
                    <a:pt x="15" y="253"/>
                    <a:pt x="15" y="253"/>
                    <a:pt x="15" y="253"/>
                  </a:cubicBezTo>
                  <a:cubicBezTo>
                    <a:pt x="16" y="253"/>
                    <a:pt x="16" y="253"/>
                    <a:pt x="17" y="252"/>
                  </a:cubicBezTo>
                  <a:cubicBezTo>
                    <a:pt x="16" y="252"/>
                    <a:pt x="16" y="250"/>
                    <a:pt x="15" y="251"/>
                  </a:cubicBezTo>
                  <a:cubicBezTo>
                    <a:pt x="13" y="249"/>
                    <a:pt x="13" y="247"/>
                    <a:pt x="14" y="246"/>
                  </a:cubicBezTo>
                  <a:cubicBezTo>
                    <a:pt x="14" y="246"/>
                    <a:pt x="12" y="245"/>
                    <a:pt x="13" y="244"/>
                  </a:cubicBezTo>
                  <a:cubicBezTo>
                    <a:pt x="12" y="243"/>
                    <a:pt x="12" y="246"/>
                    <a:pt x="12" y="243"/>
                  </a:cubicBezTo>
                  <a:cubicBezTo>
                    <a:pt x="11" y="243"/>
                    <a:pt x="11" y="244"/>
                    <a:pt x="11" y="244"/>
                  </a:cubicBezTo>
                  <a:cubicBezTo>
                    <a:pt x="11" y="244"/>
                    <a:pt x="9" y="241"/>
                    <a:pt x="11" y="241"/>
                  </a:cubicBezTo>
                  <a:cubicBezTo>
                    <a:pt x="11" y="240"/>
                    <a:pt x="10" y="240"/>
                    <a:pt x="9" y="239"/>
                  </a:cubicBezTo>
                  <a:cubicBezTo>
                    <a:pt x="10" y="239"/>
                    <a:pt x="10" y="239"/>
                    <a:pt x="10" y="239"/>
                  </a:cubicBezTo>
                  <a:cubicBezTo>
                    <a:pt x="10" y="238"/>
                    <a:pt x="9" y="237"/>
                    <a:pt x="9" y="237"/>
                  </a:cubicBezTo>
                  <a:cubicBezTo>
                    <a:pt x="9" y="236"/>
                    <a:pt x="9" y="235"/>
                    <a:pt x="10" y="235"/>
                  </a:cubicBezTo>
                  <a:cubicBezTo>
                    <a:pt x="8" y="235"/>
                    <a:pt x="8" y="232"/>
                    <a:pt x="8" y="231"/>
                  </a:cubicBezTo>
                  <a:cubicBezTo>
                    <a:pt x="8" y="231"/>
                    <a:pt x="8" y="232"/>
                    <a:pt x="8" y="232"/>
                  </a:cubicBezTo>
                  <a:cubicBezTo>
                    <a:pt x="7" y="230"/>
                    <a:pt x="8" y="227"/>
                    <a:pt x="7" y="225"/>
                  </a:cubicBezTo>
                  <a:cubicBezTo>
                    <a:pt x="8" y="224"/>
                    <a:pt x="9" y="224"/>
                    <a:pt x="10" y="222"/>
                  </a:cubicBezTo>
                  <a:cubicBezTo>
                    <a:pt x="10" y="221"/>
                    <a:pt x="9" y="221"/>
                    <a:pt x="9" y="220"/>
                  </a:cubicBezTo>
                  <a:cubicBezTo>
                    <a:pt x="8" y="221"/>
                    <a:pt x="8" y="219"/>
                    <a:pt x="7" y="221"/>
                  </a:cubicBezTo>
                  <a:cubicBezTo>
                    <a:pt x="7" y="220"/>
                    <a:pt x="7" y="218"/>
                    <a:pt x="6" y="219"/>
                  </a:cubicBezTo>
                  <a:cubicBezTo>
                    <a:pt x="5" y="214"/>
                    <a:pt x="6" y="208"/>
                    <a:pt x="6" y="205"/>
                  </a:cubicBezTo>
                  <a:cubicBezTo>
                    <a:pt x="7" y="205"/>
                    <a:pt x="6" y="207"/>
                    <a:pt x="6" y="208"/>
                  </a:cubicBezTo>
                  <a:cubicBezTo>
                    <a:pt x="6" y="210"/>
                    <a:pt x="6" y="211"/>
                    <a:pt x="6" y="212"/>
                  </a:cubicBezTo>
                  <a:cubicBezTo>
                    <a:pt x="7" y="211"/>
                    <a:pt x="7" y="210"/>
                    <a:pt x="7" y="210"/>
                  </a:cubicBezTo>
                  <a:cubicBezTo>
                    <a:pt x="8" y="208"/>
                    <a:pt x="6" y="209"/>
                    <a:pt x="6" y="207"/>
                  </a:cubicBezTo>
                  <a:cubicBezTo>
                    <a:pt x="7" y="208"/>
                    <a:pt x="7" y="208"/>
                    <a:pt x="7" y="208"/>
                  </a:cubicBezTo>
                  <a:cubicBezTo>
                    <a:pt x="7" y="206"/>
                    <a:pt x="7" y="205"/>
                    <a:pt x="8" y="204"/>
                  </a:cubicBezTo>
                  <a:cubicBezTo>
                    <a:pt x="8" y="204"/>
                    <a:pt x="7" y="204"/>
                    <a:pt x="7" y="203"/>
                  </a:cubicBezTo>
                  <a:cubicBezTo>
                    <a:pt x="8" y="201"/>
                    <a:pt x="8" y="201"/>
                    <a:pt x="8" y="201"/>
                  </a:cubicBezTo>
                  <a:cubicBezTo>
                    <a:pt x="8" y="200"/>
                    <a:pt x="8" y="201"/>
                    <a:pt x="9" y="200"/>
                  </a:cubicBezTo>
                  <a:cubicBezTo>
                    <a:pt x="9" y="199"/>
                    <a:pt x="8" y="200"/>
                    <a:pt x="8" y="199"/>
                  </a:cubicBezTo>
                  <a:cubicBezTo>
                    <a:pt x="8" y="198"/>
                    <a:pt x="8" y="197"/>
                    <a:pt x="7" y="197"/>
                  </a:cubicBezTo>
                  <a:cubicBezTo>
                    <a:pt x="8" y="195"/>
                    <a:pt x="8" y="192"/>
                    <a:pt x="8" y="191"/>
                  </a:cubicBezTo>
                  <a:cubicBezTo>
                    <a:pt x="9" y="192"/>
                    <a:pt x="8" y="194"/>
                    <a:pt x="8" y="196"/>
                  </a:cubicBezTo>
                  <a:cubicBezTo>
                    <a:pt x="8" y="197"/>
                    <a:pt x="8" y="197"/>
                    <a:pt x="9" y="197"/>
                  </a:cubicBezTo>
                  <a:cubicBezTo>
                    <a:pt x="9" y="196"/>
                    <a:pt x="9" y="196"/>
                    <a:pt x="8" y="196"/>
                  </a:cubicBezTo>
                  <a:cubicBezTo>
                    <a:pt x="9" y="195"/>
                    <a:pt x="8" y="194"/>
                    <a:pt x="9" y="192"/>
                  </a:cubicBezTo>
                  <a:cubicBezTo>
                    <a:pt x="9" y="192"/>
                    <a:pt x="9" y="192"/>
                    <a:pt x="10" y="192"/>
                  </a:cubicBezTo>
                  <a:cubicBezTo>
                    <a:pt x="10" y="189"/>
                    <a:pt x="10" y="186"/>
                    <a:pt x="10" y="182"/>
                  </a:cubicBezTo>
                  <a:cubicBezTo>
                    <a:pt x="11" y="181"/>
                    <a:pt x="11" y="183"/>
                    <a:pt x="12" y="182"/>
                  </a:cubicBezTo>
                  <a:cubicBezTo>
                    <a:pt x="12" y="181"/>
                    <a:pt x="10" y="182"/>
                    <a:pt x="11" y="180"/>
                  </a:cubicBezTo>
                  <a:cubicBezTo>
                    <a:pt x="11" y="180"/>
                    <a:pt x="12" y="181"/>
                    <a:pt x="12" y="182"/>
                  </a:cubicBezTo>
                  <a:cubicBezTo>
                    <a:pt x="13" y="182"/>
                    <a:pt x="13" y="180"/>
                    <a:pt x="11" y="180"/>
                  </a:cubicBezTo>
                  <a:cubicBezTo>
                    <a:pt x="12" y="179"/>
                    <a:pt x="11" y="179"/>
                    <a:pt x="11" y="179"/>
                  </a:cubicBezTo>
                  <a:cubicBezTo>
                    <a:pt x="12" y="173"/>
                    <a:pt x="14" y="163"/>
                    <a:pt x="14" y="158"/>
                  </a:cubicBezTo>
                  <a:cubicBezTo>
                    <a:pt x="14" y="157"/>
                    <a:pt x="14" y="158"/>
                    <a:pt x="14" y="158"/>
                  </a:cubicBezTo>
                  <a:cubicBezTo>
                    <a:pt x="13" y="157"/>
                    <a:pt x="14" y="156"/>
                    <a:pt x="13" y="155"/>
                  </a:cubicBezTo>
                  <a:cubicBezTo>
                    <a:pt x="14" y="154"/>
                    <a:pt x="14" y="156"/>
                    <a:pt x="15" y="155"/>
                  </a:cubicBezTo>
                  <a:cubicBezTo>
                    <a:pt x="15" y="154"/>
                    <a:pt x="15" y="154"/>
                    <a:pt x="15" y="154"/>
                  </a:cubicBezTo>
                  <a:cubicBezTo>
                    <a:pt x="15" y="153"/>
                    <a:pt x="15" y="153"/>
                    <a:pt x="15" y="154"/>
                  </a:cubicBezTo>
                  <a:cubicBezTo>
                    <a:pt x="15" y="154"/>
                    <a:pt x="15" y="155"/>
                    <a:pt x="16" y="155"/>
                  </a:cubicBezTo>
                  <a:cubicBezTo>
                    <a:pt x="16" y="154"/>
                    <a:pt x="17" y="153"/>
                    <a:pt x="17" y="152"/>
                  </a:cubicBezTo>
                  <a:cubicBezTo>
                    <a:pt x="16" y="151"/>
                    <a:pt x="15" y="150"/>
                    <a:pt x="14" y="149"/>
                  </a:cubicBezTo>
                  <a:cubicBezTo>
                    <a:pt x="15" y="148"/>
                    <a:pt x="15" y="148"/>
                    <a:pt x="16" y="148"/>
                  </a:cubicBezTo>
                  <a:cubicBezTo>
                    <a:pt x="15" y="146"/>
                    <a:pt x="16" y="144"/>
                    <a:pt x="16" y="141"/>
                  </a:cubicBezTo>
                  <a:cubicBezTo>
                    <a:pt x="16" y="141"/>
                    <a:pt x="16" y="141"/>
                    <a:pt x="17" y="141"/>
                  </a:cubicBezTo>
                  <a:cubicBezTo>
                    <a:pt x="17" y="140"/>
                    <a:pt x="16" y="140"/>
                    <a:pt x="16" y="140"/>
                  </a:cubicBezTo>
                  <a:cubicBezTo>
                    <a:pt x="16" y="139"/>
                    <a:pt x="16" y="137"/>
                    <a:pt x="16" y="135"/>
                  </a:cubicBezTo>
                  <a:cubicBezTo>
                    <a:pt x="16" y="133"/>
                    <a:pt x="16" y="130"/>
                    <a:pt x="16" y="127"/>
                  </a:cubicBezTo>
                  <a:cubicBezTo>
                    <a:pt x="16" y="126"/>
                    <a:pt x="16" y="125"/>
                    <a:pt x="17" y="125"/>
                  </a:cubicBezTo>
                  <a:cubicBezTo>
                    <a:pt x="16" y="124"/>
                    <a:pt x="16" y="124"/>
                    <a:pt x="16" y="124"/>
                  </a:cubicBezTo>
                  <a:cubicBezTo>
                    <a:pt x="16" y="123"/>
                    <a:pt x="16" y="123"/>
                    <a:pt x="17" y="122"/>
                  </a:cubicBezTo>
                  <a:cubicBezTo>
                    <a:pt x="15" y="120"/>
                    <a:pt x="16" y="116"/>
                    <a:pt x="16" y="112"/>
                  </a:cubicBezTo>
                  <a:cubicBezTo>
                    <a:pt x="16" y="111"/>
                    <a:pt x="16" y="113"/>
                    <a:pt x="17" y="112"/>
                  </a:cubicBezTo>
                  <a:cubicBezTo>
                    <a:pt x="17" y="111"/>
                    <a:pt x="15" y="111"/>
                    <a:pt x="15" y="109"/>
                  </a:cubicBezTo>
                  <a:cubicBezTo>
                    <a:pt x="16" y="110"/>
                    <a:pt x="16" y="110"/>
                    <a:pt x="17" y="110"/>
                  </a:cubicBezTo>
                  <a:cubicBezTo>
                    <a:pt x="17" y="109"/>
                    <a:pt x="16" y="109"/>
                    <a:pt x="17" y="108"/>
                  </a:cubicBezTo>
                  <a:cubicBezTo>
                    <a:pt x="17" y="108"/>
                    <a:pt x="17" y="109"/>
                    <a:pt x="18" y="109"/>
                  </a:cubicBezTo>
                  <a:cubicBezTo>
                    <a:pt x="18" y="108"/>
                    <a:pt x="16" y="108"/>
                    <a:pt x="17" y="106"/>
                  </a:cubicBezTo>
                  <a:cubicBezTo>
                    <a:pt x="18" y="106"/>
                    <a:pt x="18" y="106"/>
                    <a:pt x="18" y="107"/>
                  </a:cubicBezTo>
                  <a:cubicBezTo>
                    <a:pt x="19" y="107"/>
                    <a:pt x="17" y="106"/>
                    <a:pt x="17" y="105"/>
                  </a:cubicBezTo>
                  <a:cubicBezTo>
                    <a:pt x="18" y="105"/>
                    <a:pt x="17" y="104"/>
                    <a:pt x="18" y="104"/>
                  </a:cubicBezTo>
                  <a:cubicBezTo>
                    <a:pt x="17" y="103"/>
                    <a:pt x="15" y="102"/>
                    <a:pt x="16" y="101"/>
                  </a:cubicBezTo>
                  <a:cubicBezTo>
                    <a:pt x="16" y="101"/>
                    <a:pt x="17" y="101"/>
                    <a:pt x="17" y="102"/>
                  </a:cubicBezTo>
                  <a:cubicBezTo>
                    <a:pt x="18" y="102"/>
                    <a:pt x="17" y="102"/>
                    <a:pt x="17" y="103"/>
                  </a:cubicBezTo>
                  <a:cubicBezTo>
                    <a:pt x="19" y="103"/>
                    <a:pt x="18" y="101"/>
                    <a:pt x="17" y="100"/>
                  </a:cubicBezTo>
                  <a:cubicBezTo>
                    <a:pt x="18" y="100"/>
                    <a:pt x="19" y="101"/>
                    <a:pt x="19" y="101"/>
                  </a:cubicBezTo>
                  <a:cubicBezTo>
                    <a:pt x="19" y="100"/>
                    <a:pt x="18" y="100"/>
                    <a:pt x="18" y="99"/>
                  </a:cubicBezTo>
                  <a:cubicBezTo>
                    <a:pt x="18" y="98"/>
                    <a:pt x="19" y="98"/>
                    <a:pt x="19" y="98"/>
                  </a:cubicBezTo>
                  <a:cubicBezTo>
                    <a:pt x="19" y="99"/>
                    <a:pt x="21" y="103"/>
                    <a:pt x="20" y="104"/>
                  </a:cubicBezTo>
                  <a:cubicBezTo>
                    <a:pt x="20" y="105"/>
                    <a:pt x="20" y="104"/>
                    <a:pt x="21" y="104"/>
                  </a:cubicBezTo>
                  <a:cubicBezTo>
                    <a:pt x="21" y="106"/>
                    <a:pt x="21" y="108"/>
                    <a:pt x="21" y="109"/>
                  </a:cubicBezTo>
                  <a:cubicBezTo>
                    <a:pt x="21" y="109"/>
                    <a:pt x="21" y="109"/>
                    <a:pt x="21" y="109"/>
                  </a:cubicBezTo>
                  <a:cubicBezTo>
                    <a:pt x="22" y="111"/>
                    <a:pt x="21" y="112"/>
                    <a:pt x="22" y="113"/>
                  </a:cubicBezTo>
                  <a:cubicBezTo>
                    <a:pt x="22" y="114"/>
                    <a:pt x="22" y="115"/>
                    <a:pt x="22" y="116"/>
                  </a:cubicBezTo>
                  <a:cubicBezTo>
                    <a:pt x="22" y="117"/>
                    <a:pt x="23" y="118"/>
                    <a:pt x="23" y="119"/>
                  </a:cubicBezTo>
                  <a:cubicBezTo>
                    <a:pt x="22" y="119"/>
                    <a:pt x="22" y="121"/>
                    <a:pt x="22" y="122"/>
                  </a:cubicBezTo>
                  <a:cubicBezTo>
                    <a:pt x="23" y="122"/>
                    <a:pt x="23" y="120"/>
                    <a:pt x="24" y="120"/>
                  </a:cubicBezTo>
                  <a:cubicBezTo>
                    <a:pt x="25" y="120"/>
                    <a:pt x="24" y="120"/>
                    <a:pt x="24" y="121"/>
                  </a:cubicBezTo>
                  <a:cubicBezTo>
                    <a:pt x="24" y="122"/>
                    <a:pt x="25" y="121"/>
                    <a:pt x="25" y="122"/>
                  </a:cubicBezTo>
                  <a:cubicBezTo>
                    <a:pt x="25" y="120"/>
                    <a:pt x="24" y="119"/>
                    <a:pt x="24" y="118"/>
                  </a:cubicBezTo>
                  <a:cubicBezTo>
                    <a:pt x="24" y="116"/>
                    <a:pt x="23" y="114"/>
                    <a:pt x="23" y="113"/>
                  </a:cubicBezTo>
                  <a:cubicBezTo>
                    <a:pt x="23" y="111"/>
                    <a:pt x="23" y="110"/>
                    <a:pt x="23" y="109"/>
                  </a:cubicBezTo>
                  <a:cubicBezTo>
                    <a:pt x="23" y="109"/>
                    <a:pt x="25" y="109"/>
                    <a:pt x="25" y="110"/>
                  </a:cubicBezTo>
                  <a:cubicBezTo>
                    <a:pt x="26" y="110"/>
                    <a:pt x="25" y="108"/>
                    <a:pt x="25" y="108"/>
                  </a:cubicBezTo>
                  <a:cubicBezTo>
                    <a:pt x="25" y="108"/>
                    <a:pt x="24" y="108"/>
                    <a:pt x="24" y="109"/>
                  </a:cubicBezTo>
                  <a:cubicBezTo>
                    <a:pt x="24" y="109"/>
                    <a:pt x="24" y="107"/>
                    <a:pt x="24" y="106"/>
                  </a:cubicBezTo>
                  <a:cubicBezTo>
                    <a:pt x="24" y="106"/>
                    <a:pt x="25" y="106"/>
                    <a:pt x="25" y="106"/>
                  </a:cubicBezTo>
                  <a:cubicBezTo>
                    <a:pt x="25" y="105"/>
                    <a:pt x="23" y="106"/>
                    <a:pt x="24" y="104"/>
                  </a:cubicBezTo>
                  <a:cubicBezTo>
                    <a:pt x="25" y="105"/>
                    <a:pt x="24" y="105"/>
                    <a:pt x="25" y="104"/>
                  </a:cubicBezTo>
                  <a:cubicBezTo>
                    <a:pt x="25" y="103"/>
                    <a:pt x="24" y="104"/>
                    <a:pt x="25" y="104"/>
                  </a:cubicBezTo>
                  <a:cubicBezTo>
                    <a:pt x="24" y="104"/>
                    <a:pt x="24" y="103"/>
                    <a:pt x="24" y="103"/>
                  </a:cubicBezTo>
                  <a:cubicBezTo>
                    <a:pt x="24" y="102"/>
                    <a:pt x="24" y="102"/>
                    <a:pt x="26" y="102"/>
                  </a:cubicBezTo>
                  <a:cubicBezTo>
                    <a:pt x="25" y="101"/>
                    <a:pt x="24" y="101"/>
                    <a:pt x="24" y="99"/>
                  </a:cubicBezTo>
                  <a:cubicBezTo>
                    <a:pt x="24" y="98"/>
                    <a:pt x="26" y="98"/>
                    <a:pt x="25" y="97"/>
                  </a:cubicBezTo>
                  <a:cubicBezTo>
                    <a:pt x="25" y="96"/>
                    <a:pt x="24" y="95"/>
                    <a:pt x="23" y="96"/>
                  </a:cubicBezTo>
                  <a:cubicBezTo>
                    <a:pt x="23" y="94"/>
                    <a:pt x="22" y="93"/>
                    <a:pt x="21" y="93"/>
                  </a:cubicBezTo>
                  <a:cubicBezTo>
                    <a:pt x="21" y="92"/>
                    <a:pt x="22" y="92"/>
                    <a:pt x="21" y="92"/>
                  </a:cubicBezTo>
                  <a:cubicBezTo>
                    <a:pt x="22" y="91"/>
                    <a:pt x="22" y="92"/>
                    <a:pt x="22" y="93"/>
                  </a:cubicBezTo>
                  <a:cubicBezTo>
                    <a:pt x="23" y="92"/>
                    <a:pt x="23" y="92"/>
                    <a:pt x="24" y="91"/>
                  </a:cubicBezTo>
                  <a:cubicBezTo>
                    <a:pt x="23" y="90"/>
                    <a:pt x="23" y="90"/>
                    <a:pt x="23" y="89"/>
                  </a:cubicBezTo>
                  <a:cubicBezTo>
                    <a:pt x="24" y="88"/>
                    <a:pt x="24" y="90"/>
                    <a:pt x="24" y="89"/>
                  </a:cubicBezTo>
                  <a:cubicBezTo>
                    <a:pt x="25" y="89"/>
                    <a:pt x="24" y="88"/>
                    <a:pt x="24" y="89"/>
                  </a:cubicBezTo>
                  <a:cubicBezTo>
                    <a:pt x="24" y="88"/>
                    <a:pt x="23" y="87"/>
                    <a:pt x="23" y="86"/>
                  </a:cubicBezTo>
                  <a:cubicBezTo>
                    <a:pt x="22" y="86"/>
                    <a:pt x="22" y="86"/>
                    <a:pt x="21" y="86"/>
                  </a:cubicBezTo>
                  <a:cubicBezTo>
                    <a:pt x="22" y="87"/>
                    <a:pt x="22" y="88"/>
                    <a:pt x="22" y="89"/>
                  </a:cubicBezTo>
                  <a:cubicBezTo>
                    <a:pt x="21" y="89"/>
                    <a:pt x="22" y="90"/>
                    <a:pt x="20" y="91"/>
                  </a:cubicBezTo>
                  <a:cubicBezTo>
                    <a:pt x="20" y="87"/>
                    <a:pt x="18" y="81"/>
                    <a:pt x="18" y="77"/>
                  </a:cubicBezTo>
                  <a:cubicBezTo>
                    <a:pt x="19" y="77"/>
                    <a:pt x="18" y="78"/>
                    <a:pt x="18" y="78"/>
                  </a:cubicBezTo>
                  <a:cubicBezTo>
                    <a:pt x="19" y="81"/>
                    <a:pt x="20" y="85"/>
                    <a:pt x="20" y="88"/>
                  </a:cubicBezTo>
                  <a:cubicBezTo>
                    <a:pt x="21" y="87"/>
                    <a:pt x="20" y="85"/>
                    <a:pt x="21" y="85"/>
                  </a:cubicBezTo>
                  <a:cubicBezTo>
                    <a:pt x="21" y="84"/>
                    <a:pt x="20" y="85"/>
                    <a:pt x="20" y="83"/>
                  </a:cubicBezTo>
                  <a:cubicBezTo>
                    <a:pt x="20" y="83"/>
                    <a:pt x="20" y="83"/>
                    <a:pt x="20" y="82"/>
                  </a:cubicBezTo>
                  <a:cubicBezTo>
                    <a:pt x="21" y="81"/>
                    <a:pt x="20" y="81"/>
                    <a:pt x="20" y="81"/>
                  </a:cubicBezTo>
                  <a:cubicBezTo>
                    <a:pt x="19" y="81"/>
                    <a:pt x="20" y="81"/>
                    <a:pt x="20" y="81"/>
                  </a:cubicBezTo>
                  <a:cubicBezTo>
                    <a:pt x="20" y="80"/>
                    <a:pt x="19" y="80"/>
                    <a:pt x="19" y="80"/>
                  </a:cubicBezTo>
                  <a:cubicBezTo>
                    <a:pt x="19" y="79"/>
                    <a:pt x="19" y="77"/>
                    <a:pt x="18" y="76"/>
                  </a:cubicBezTo>
                  <a:cubicBezTo>
                    <a:pt x="18" y="75"/>
                    <a:pt x="19" y="75"/>
                    <a:pt x="19" y="75"/>
                  </a:cubicBezTo>
                  <a:cubicBezTo>
                    <a:pt x="18" y="74"/>
                    <a:pt x="18" y="76"/>
                    <a:pt x="18" y="75"/>
                  </a:cubicBezTo>
                  <a:cubicBezTo>
                    <a:pt x="17" y="75"/>
                    <a:pt x="18" y="75"/>
                    <a:pt x="18" y="74"/>
                  </a:cubicBezTo>
                  <a:cubicBezTo>
                    <a:pt x="18" y="73"/>
                    <a:pt x="17" y="74"/>
                    <a:pt x="17" y="74"/>
                  </a:cubicBezTo>
                  <a:cubicBezTo>
                    <a:pt x="16" y="71"/>
                    <a:pt x="15" y="69"/>
                    <a:pt x="15" y="67"/>
                  </a:cubicBezTo>
                  <a:cubicBezTo>
                    <a:pt x="14" y="67"/>
                    <a:pt x="15" y="66"/>
                    <a:pt x="15" y="66"/>
                  </a:cubicBezTo>
                  <a:cubicBezTo>
                    <a:pt x="15" y="66"/>
                    <a:pt x="14" y="65"/>
                    <a:pt x="14" y="64"/>
                  </a:cubicBezTo>
                  <a:cubicBezTo>
                    <a:pt x="14" y="64"/>
                    <a:pt x="14" y="63"/>
                    <a:pt x="13" y="63"/>
                  </a:cubicBezTo>
                  <a:cubicBezTo>
                    <a:pt x="14" y="62"/>
                    <a:pt x="13" y="62"/>
                    <a:pt x="14" y="62"/>
                  </a:cubicBezTo>
                  <a:cubicBezTo>
                    <a:pt x="12" y="60"/>
                    <a:pt x="13" y="56"/>
                    <a:pt x="11" y="54"/>
                  </a:cubicBezTo>
                  <a:cubicBezTo>
                    <a:pt x="12" y="54"/>
                    <a:pt x="12" y="55"/>
                    <a:pt x="13" y="55"/>
                  </a:cubicBezTo>
                  <a:cubicBezTo>
                    <a:pt x="13" y="56"/>
                    <a:pt x="13" y="57"/>
                    <a:pt x="13" y="58"/>
                  </a:cubicBezTo>
                  <a:cubicBezTo>
                    <a:pt x="14" y="58"/>
                    <a:pt x="15" y="58"/>
                    <a:pt x="15" y="59"/>
                  </a:cubicBezTo>
                  <a:cubicBezTo>
                    <a:pt x="15" y="58"/>
                    <a:pt x="14" y="57"/>
                    <a:pt x="13" y="56"/>
                  </a:cubicBezTo>
                  <a:cubicBezTo>
                    <a:pt x="14" y="56"/>
                    <a:pt x="13" y="54"/>
                    <a:pt x="14" y="54"/>
                  </a:cubicBezTo>
                  <a:cubicBezTo>
                    <a:pt x="13" y="54"/>
                    <a:pt x="13" y="55"/>
                    <a:pt x="12" y="54"/>
                  </a:cubicBezTo>
                  <a:cubicBezTo>
                    <a:pt x="12" y="53"/>
                    <a:pt x="12" y="53"/>
                    <a:pt x="12" y="52"/>
                  </a:cubicBezTo>
                  <a:cubicBezTo>
                    <a:pt x="11" y="52"/>
                    <a:pt x="12" y="53"/>
                    <a:pt x="12" y="54"/>
                  </a:cubicBezTo>
                  <a:cubicBezTo>
                    <a:pt x="11" y="53"/>
                    <a:pt x="10" y="51"/>
                    <a:pt x="10" y="50"/>
                  </a:cubicBezTo>
                  <a:cubicBezTo>
                    <a:pt x="10" y="50"/>
                    <a:pt x="10" y="49"/>
                    <a:pt x="10" y="49"/>
                  </a:cubicBezTo>
                  <a:cubicBezTo>
                    <a:pt x="10" y="48"/>
                    <a:pt x="10" y="48"/>
                    <a:pt x="10" y="47"/>
                  </a:cubicBezTo>
                  <a:cubicBezTo>
                    <a:pt x="10" y="47"/>
                    <a:pt x="10" y="46"/>
                    <a:pt x="10" y="46"/>
                  </a:cubicBezTo>
                  <a:cubicBezTo>
                    <a:pt x="10" y="45"/>
                    <a:pt x="10" y="45"/>
                    <a:pt x="9" y="45"/>
                  </a:cubicBezTo>
                  <a:cubicBezTo>
                    <a:pt x="9" y="44"/>
                    <a:pt x="10" y="44"/>
                    <a:pt x="9" y="43"/>
                  </a:cubicBezTo>
                  <a:cubicBezTo>
                    <a:pt x="9" y="42"/>
                    <a:pt x="9" y="42"/>
                    <a:pt x="10" y="42"/>
                  </a:cubicBezTo>
                  <a:cubicBezTo>
                    <a:pt x="10" y="41"/>
                    <a:pt x="9" y="41"/>
                    <a:pt x="9" y="40"/>
                  </a:cubicBezTo>
                  <a:cubicBezTo>
                    <a:pt x="10" y="40"/>
                    <a:pt x="10" y="41"/>
                    <a:pt x="10" y="41"/>
                  </a:cubicBezTo>
                  <a:cubicBezTo>
                    <a:pt x="10" y="41"/>
                    <a:pt x="11" y="40"/>
                    <a:pt x="11" y="40"/>
                  </a:cubicBezTo>
                  <a:cubicBezTo>
                    <a:pt x="11" y="39"/>
                    <a:pt x="11" y="38"/>
                    <a:pt x="10" y="38"/>
                  </a:cubicBezTo>
                  <a:cubicBezTo>
                    <a:pt x="10" y="38"/>
                    <a:pt x="11" y="36"/>
                    <a:pt x="10" y="36"/>
                  </a:cubicBezTo>
                  <a:cubicBezTo>
                    <a:pt x="10" y="37"/>
                    <a:pt x="10" y="38"/>
                    <a:pt x="10" y="39"/>
                  </a:cubicBezTo>
                  <a:cubicBezTo>
                    <a:pt x="9" y="39"/>
                    <a:pt x="10" y="38"/>
                    <a:pt x="10" y="37"/>
                  </a:cubicBezTo>
                  <a:cubicBezTo>
                    <a:pt x="9" y="37"/>
                    <a:pt x="9" y="37"/>
                    <a:pt x="9" y="38"/>
                  </a:cubicBezTo>
                  <a:cubicBezTo>
                    <a:pt x="8" y="38"/>
                    <a:pt x="8" y="39"/>
                    <a:pt x="8" y="39"/>
                  </a:cubicBezTo>
                  <a:cubicBezTo>
                    <a:pt x="8" y="41"/>
                    <a:pt x="8" y="41"/>
                    <a:pt x="7" y="42"/>
                  </a:cubicBezTo>
                  <a:cubicBezTo>
                    <a:pt x="6" y="42"/>
                    <a:pt x="8" y="41"/>
                    <a:pt x="7" y="40"/>
                  </a:cubicBezTo>
                  <a:cubicBezTo>
                    <a:pt x="6" y="40"/>
                    <a:pt x="6" y="41"/>
                    <a:pt x="6" y="41"/>
                  </a:cubicBezTo>
                  <a:cubicBezTo>
                    <a:pt x="6" y="42"/>
                    <a:pt x="5" y="39"/>
                    <a:pt x="5" y="42"/>
                  </a:cubicBezTo>
                  <a:cubicBezTo>
                    <a:pt x="4" y="42"/>
                    <a:pt x="4" y="41"/>
                    <a:pt x="4" y="40"/>
                  </a:cubicBezTo>
                  <a:cubicBezTo>
                    <a:pt x="5" y="39"/>
                    <a:pt x="5" y="38"/>
                    <a:pt x="4" y="38"/>
                  </a:cubicBezTo>
                  <a:cubicBezTo>
                    <a:pt x="4" y="39"/>
                    <a:pt x="3" y="40"/>
                    <a:pt x="3" y="43"/>
                  </a:cubicBezTo>
                  <a:cubicBezTo>
                    <a:pt x="3" y="44"/>
                    <a:pt x="3" y="42"/>
                    <a:pt x="4" y="43"/>
                  </a:cubicBezTo>
                  <a:cubicBezTo>
                    <a:pt x="4" y="44"/>
                    <a:pt x="3" y="44"/>
                    <a:pt x="2" y="45"/>
                  </a:cubicBezTo>
                  <a:cubicBezTo>
                    <a:pt x="3" y="46"/>
                    <a:pt x="3" y="47"/>
                    <a:pt x="3" y="47"/>
                  </a:cubicBezTo>
                  <a:cubicBezTo>
                    <a:pt x="2" y="47"/>
                    <a:pt x="2" y="46"/>
                    <a:pt x="2" y="46"/>
                  </a:cubicBezTo>
                  <a:cubicBezTo>
                    <a:pt x="2" y="45"/>
                    <a:pt x="2" y="45"/>
                    <a:pt x="2" y="44"/>
                  </a:cubicBezTo>
                  <a:cubicBezTo>
                    <a:pt x="2" y="42"/>
                    <a:pt x="2" y="41"/>
                    <a:pt x="2" y="39"/>
                  </a:cubicBezTo>
                  <a:cubicBezTo>
                    <a:pt x="2" y="40"/>
                    <a:pt x="2" y="41"/>
                    <a:pt x="3" y="40"/>
                  </a:cubicBezTo>
                  <a:cubicBezTo>
                    <a:pt x="3" y="39"/>
                    <a:pt x="2" y="39"/>
                    <a:pt x="2" y="37"/>
                  </a:cubicBezTo>
                  <a:cubicBezTo>
                    <a:pt x="2" y="37"/>
                    <a:pt x="2" y="37"/>
                    <a:pt x="2" y="38"/>
                  </a:cubicBezTo>
                  <a:cubicBezTo>
                    <a:pt x="1" y="36"/>
                    <a:pt x="1" y="34"/>
                    <a:pt x="0" y="33"/>
                  </a:cubicBezTo>
                  <a:cubicBezTo>
                    <a:pt x="0" y="32"/>
                    <a:pt x="1" y="32"/>
                    <a:pt x="1" y="31"/>
                  </a:cubicBezTo>
                  <a:cubicBezTo>
                    <a:pt x="2" y="30"/>
                    <a:pt x="2" y="29"/>
                    <a:pt x="2" y="29"/>
                  </a:cubicBezTo>
                  <a:cubicBezTo>
                    <a:pt x="2" y="28"/>
                    <a:pt x="3" y="27"/>
                    <a:pt x="3" y="26"/>
                  </a:cubicBezTo>
                  <a:cubicBezTo>
                    <a:pt x="4" y="26"/>
                    <a:pt x="4" y="27"/>
                    <a:pt x="3" y="28"/>
                  </a:cubicBezTo>
                  <a:cubicBezTo>
                    <a:pt x="4" y="28"/>
                    <a:pt x="5" y="26"/>
                    <a:pt x="5" y="25"/>
                  </a:cubicBezTo>
                  <a:cubicBezTo>
                    <a:pt x="6" y="25"/>
                    <a:pt x="7" y="24"/>
                    <a:pt x="8" y="24"/>
                  </a:cubicBezTo>
                  <a:cubicBezTo>
                    <a:pt x="8" y="22"/>
                    <a:pt x="6" y="23"/>
                    <a:pt x="5" y="24"/>
                  </a:cubicBezTo>
                  <a:cubicBezTo>
                    <a:pt x="5" y="24"/>
                    <a:pt x="6" y="22"/>
                    <a:pt x="6" y="22"/>
                  </a:cubicBezTo>
                  <a:cubicBezTo>
                    <a:pt x="6" y="23"/>
                    <a:pt x="8" y="22"/>
                    <a:pt x="9" y="22"/>
                  </a:cubicBezTo>
                  <a:cubicBezTo>
                    <a:pt x="9" y="21"/>
                    <a:pt x="9" y="20"/>
                    <a:pt x="10" y="19"/>
                  </a:cubicBezTo>
                  <a:cubicBezTo>
                    <a:pt x="10" y="18"/>
                    <a:pt x="11" y="17"/>
                    <a:pt x="12" y="16"/>
                  </a:cubicBezTo>
                  <a:cubicBezTo>
                    <a:pt x="13" y="15"/>
                    <a:pt x="13" y="16"/>
                    <a:pt x="14" y="16"/>
                  </a:cubicBezTo>
                  <a:cubicBezTo>
                    <a:pt x="14" y="15"/>
                    <a:pt x="14" y="15"/>
                    <a:pt x="14" y="15"/>
                  </a:cubicBezTo>
                  <a:cubicBezTo>
                    <a:pt x="15" y="14"/>
                    <a:pt x="13" y="15"/>
                    <a:pt x="14" y="14"/>
                  </a:cubicBezTo>
                  <a:cubicBezTo>
                    <a:pt x="15" y="13"/>
                    <a:pt x="15" y="13"/>
                    <a:pt x="15" y="14"/>
                  </a:cubicBezTo>
                  <a:cubicBezTo>
                    <a:pt x="16" y="12"/>
                    <a:pt x="17" y="11"/>
                    <a:pt x="19" y="10"/>
                  </a:cubicBezTo>
                  <a:cubicBezTo>
                    <a:pt x="20" y="10"/>
                    <a:pt x="21" y="10"/>
                    <a:pt x="23" y="9"/>
                  </a:cubicBezTo>
                  <a:cubicBezTo>
                    <a:pt x="22" y="9"/>
                    <a:pt x="22" y="9"/>
                    <a:pt x="21" y="9"/>
                  </a:cubicBezTo>
                  <a:cubicBezTo>
                    <a:pt x="22" y="8"/>
                    <a:pt x="27" y="7"/>
                    <a:pt x="29" y="6"/>
                  </a:cubicBezTo>
                  <a:cubicBezTo>
                    <a:pt x="30" y="6"/>
                    <a:pt x="30" y="7"/>
                    <a:pt x="31" y="6"/>
                  </a:cubicBezTo>
                  <a:cubicBezTo>
                    <a:pt x="32" y="6"/>
                    <a:pt x="31" y="6"/>
                    <a:pt x="31" y="6"/>
                  </a:cubicBezTo>
                  <a:cubicBezTo>
                    <a:pt x="32" y="5"/>
                    <a:pt x="33" y="5"/>
                    <a:pt x="34" y="5"/>
                  </a:cubicBezTo>
                  <a:cubicBezTo>
                    <a:pt x="35" y="4"/>
                    <a:pt x="36" y="4"/>
                    <a:pt x="37" y="4"/>
                  </a:cubicBezTo>
                  <a:cubicBezTo>
                    <a:pt x="37" y="5"/>
                    <a:pt x="38" y="5"/>
                    <a:pt x="39" y="5"/>
                  </a:cubicBezTo>
                  <a:cubicBezTo>
                    <a:pt x="39" y="4"/>
                    <a:pt x="38" y="4"/>
                    <a:pt x="38" y="4"/>
                  </a:cubicBezTo>
                  <a:cubicBezTo>
                    <a:pt x="39" y="3"/>
                    <a:pt x="39" y="4"/>
                    <a:pt x="39" y="4"/>
                  </a:cubicBezTo>
                  <a:cubicBezTo>
                    <a:pt x="40" y="4"/>
                    <a:pt x="41" y="3"/>
                    <a:pt x="42" y="4"/>
                  </a:cubicBezTo>
                  <a:cubicBezTo>
                    <a:pt x="41" y="5"/>
                    <a:pt x="39" y="4"/>
                    <a:pt x="37" y="5"/>
                  </a:cubicBezTo>
                  <a:cubicBezTo>
                    <a:pt x="36" y="6"/>
                    <a:pt x="37" y="6"/>
                    <a:pt x="36" y="7"/>
                  </a:cubicBezTo>
                  <a:cubicBezTo>
                    <a:pt x="36" y="6"/>
                    <a:pt x="35" y="6"/>
                    <a:pt x="34" y="6"/>
                  </a:cubicBezTo>
                  <a:cubicBezTo>
                    <a:pt x="34" y="6"/>
                    <a:pt x="32" y="7"/>
                    <a:pt x="32" y="7"/>
                  </a:cubicBezTo>
                  <a:cubicBezTo>
                    <a:pt x="32" y="7"/>
                    <a:pt x="31" y="7"/>
                    <a:pt x="31" y="8"/>
                  </a:cubicBezTo>
                  <a:cubicBezTo>
                    <a:pt x="30" y="8"/>
                    <a:pt x="30" y="7"/>
                    <a:pt x="29" y="7"/>
                  </a:cubicBezTo>
                  <a:cubicBezTo>
                    <a:pt x="28" y="8"/>
                    <a:pt x="27" y="6"/>
                    <a:pt x="26" y="7"/>
                  </a:cubicBezTo>
                  <a:cubicBezTo>
                    <a:pt x="26" y="9"/>
                    <a:pt x="29" y="8"/>
                    <a:pt x="28" y="10"/>
                  </a:cubicBezTo>
                  <a:cubicBezTo>
                    <a:pt x="27" y="9"/>
                    <a:pt x="25" y="9"/>
                    <a:pt x="25" y="8"/>
                  </a:cubicBezTo>
                  <a:cubicBezTo>
                    <a:pt x="23" y="9"/>
                    <a:pt x="23" y="10"/>
                    <a:pt x="25" y="9"/>
                  </a:cubicBezTo>
                  <a:cubicBezTo>
                    <a:pt x="25" y="10"/>
                    <a:pt x="24" y="10"/>
                    <a:pt x="24" y="10"/>
                  </a:cubicBezTo>
                  <a:cubicBezTo>
                    <a:pt x="22" y="10"/>
                    <a:pt x="22" y="10"/>
                    <a:pt x="20" y="10"/>
                  </a:cubicBezTo>
                  <a:cubicBezTo>
                    <a:pt x="20" y="11"/>
                    <a:pt x="21" y="12"/>
                    <a:pt x="21" y="11"/>
                  </a:cubicBezTo>
                  <a:cubicBezTo>
                    <a:pt x="21" y="12"/>
                    <a:pt x="19" y="12"/>
                    <a:pt x="19" y="13"/>
                  </a:cubicBezTo>
                  <a:cubicBezTo>
                    <a:pt x="19" y="13"/>
                    <a:pt x="20" y="13"/>
                    <a:pt x="20" y="13"/>
                  </a:cubicBezTo>
                  <a:cubicBezTo>
                    <a:pt x="20" y="13"/>
                    <a:pt x="21" y="13"/>
                    <a:pt x="21" y="12"/>
                  </a:cubicBezTo>
                  <a:cubicBezTo>
                    <a:pt x="22" y="12"/>
                    <a:pt x="22" y="12"/>
                    <a:pt x="22" y="11"/>
                  </a:cubicBezTo>
                  <a:cubicBezTo>
                    <a:pt x="23" y="10"/>
                    <a:pt x="24" y="11"/>
                    <a:pt x="25" y="10"/>
                  </a:cubicBezTo>
                  <a:cubicBezTo>
                    <a:pt x="25" y="11"/>
                    <a:pt x="24" y="11"/>
                    <a:pt x="25" y="12"/>
                  </a:cubicBezTo>
                  <a:cubicBezTo>
                    <a:pt x="25" y="12"/>
                    <a:pt x="25" y="11"/>
                    <a:pt x="25" y="11"/>
                  </a:cubicBezTo>
                  <a:cubicBezTo>
                    <a:pt x="26" y="11"/>
                    <a:pt x="26" y="11"/>
                    <a:pt x="27" y="11"/>
                  </a:cubicBezTo>
                  <a:cubicBezTo>
                    <a:pt x="27" y="11"/>
                    <a:pt x="27" y="10"/>
                    <a:pt x="28" y="10"/>
                  </a:cubicBezTo>
                  <a:cubicBezTo>
                    <a:pt x="29" y="9"/>
                    <a:pt x="28" y="9"/>
                    <a:pt x="28" y="8"/>
                  </a:cubicBezTo>
                  <a:cubicBezTo>
                    <a:pt x="30" y="8"/>
                    <a:pt x="30" y="9"/>
                    <a:pt x="31" y="9"/>
                  </a:cubicBezTo>
                  <a:cubicBezTo>
                    <a:pt x="33" y="8"/>
                    <a:pt x="32" y="8"/>
                    <a:pt x="33" y="7"/>
                  </a:cubicBezTo>
                  <a:cubicBezTo>
                    <a:pt x="34" y="7"/>
                    <a:pt x="34" y="8"/>
                    <a:pt x="35" y="8"/>
                  </a:cubicBezTo>
                  <a:cubicBezTo>
                    <a:pt x="35" y="7"/>
                    <a:pt x="38" y="6"/>
                    <a:pt x="39" y="6"/>
                  </a:cubicBezTo>
                  <a:cubicBezTo>
                    <a:pt x="39" y="7"/>
                    <a:pt x="41" y="6"/>
                    <a:pt x="42" y="6"/>
                  </a:cubicBezTo>
                  <a:cubicBezTo>
                    <a:pt x="43" y="6"/>
                    <a:pt x="42" y="4"/>
                    <a:pt x="44" y="4"/>
                  </a:cubicBezTo>
                  <a:cubicBezTo>
                    <a:pt x="44" y="5"/>
                    <a:pt x="44" y="5"/>
                    <a:pt x="43" y="5"/>
                  </a:cubicBezTo>
                  <a:cubicBezTo>
                    <a:pt x="43" y="6"/>
                    <a:pt x="45" y="5"/>
                    <a:pt x="45" y="5"/>
                  </a:cubicBezTo>
                  <a:cubicBezTo>
                    <a:pt x="45" y="5"/>
                    <a:pt x="45" y="4"/>
                    <a:pt x="44" y="4"/>
                  </a:cubicBezTo>
                  <a:cubicBezTo>
                    <a:pt x="43" y="3"/>
                    <a:pt x="42" y="4"/>
                    <a:pt x="43" y="3"/>
                  </a:cubicBezTo>
                  <a:cubicBezTo>
                    <a:pt x="42" y="3"/>
                    <a:pt x="41" y="3"/>
                    <a:pt x="39" y="4"/>
                  </a:cubicBezTo>
                  <a:cubicBezTo>
                    <a:pt x="40" y="2"/>
                    <a:pt x="42" y="3"/>
                    <a:pt x="44" y="3"/>
                  </a:cubicBezTo>
                  <a:cubicBezTo>
                    <a:pt x="45" y="2"/>
                    <a:pt x="47" y="2"/>
                    <a:pt x="50" y="2"/>
                  </a:cubicBezTo>
                  <a:cubicBezTo>
                    <a:pt x="50" y="3"/>
                    <a:pt x="50" y="3"/>
                    <a:pt x="50" y="4"/>
                  </a:cubicBezTo>
                  <a:cubicBezTo>
                    <a:pt x="52" y="4"/>
                    <a:pt x="53" y="4"/>
                    <a:pt x="55" y="4"/>
                  </a:cubicBezTo>
                  <a:cubicBezTo>
                    <a:pt x="55" y="5"/>
                    <a:pt x="54" y="5"/>
                    <a:pt x="53" y="5"/>
                  </a:cubicBezTo>
                  <a:cubicBezTo>
                    <a:pt x="54" y="6"/>
                    <a:pt x="55" y="4"/>
                    <a:pt x="56" y="4"/>
                  </a:cubicBezTo>
                  <a:cubicBezTo>
                    <a:pt x="57" y="4"/>
                    <a:pt x="57" y="5"/>
                    <a:pt x="58" y="5"/>
                  </a:cubicBezTo>
                  <a:cubicBezTo>
                    <a:pt x="59" y="5"/>
                    <a:pt x="58" y="4"/>
                    <a:pt x="57" y="4"/>
                  </a:cubicBezTo>
                  <a:cubicBezTo>
                    <a:pt x="58" y="2"/>
                    <a:pt x="58" y="4"/>
                    <a:pt x="59" y="5"/>
                  </a:cubicBezTo>
                  <a:cubicBezTo>
                    <a:pt x="61" y="4"/>
                    <a:pt x="60" y="3"/>
                    <a:pt x="60" y="3"/>
                  </a:cubicBezTo>
                  <a:cubicBezTo>
                    <a:pt x="62" y="3"/>
                    <a:pt x="60" y="4"/>
                    <a:pt x="61" y="4"/>
                  </a:cubicBezTo>
                  <a:cubicBezTo>
                    <a:pt x="61" y="3"/>
                    <a:pt x="63" y="4"/>
                    <a:pt x="63" y="3"/>
                  </a:cubicBezTo>
                  <a:cubicBezTo>
                    <a:pt x="64" y="3"/>
                    <a:pt x="66" y="3"/>
                    <a:pt x="65" y="3"/>
                  </a:cubicBezTo>
                  <a:cubicBezTo>
                    <a:pt x="66" y="3"/>
                    <a:pt x="68" y="4"/>
                    <a:pt x="68" y="3"/>
                  </a:cubicBezTo>
                  <a:cubicBezTo>
                    <a:pt x="69" y="4"/>
                    <a:pt x="68" y="4"/>
                    <a:pt x="68" y="4"/>
                  </a:cubicBezTo>
                  <a:cubicBezTo>
                    <a:pt x="69" y="5"/>
                    <a:pt x="69" y="3"/>
                    <a:pt x="69" y="3"/>
                  </a:cubicBezTo>
                  <a:cubicBezTo>
                    <a:pt x="70" y="4"/>
                    <a:pt x="70" y="3"/>
                    <a:pt x="72" y="3"/>
                  </a:cubicBezTo>
                  <a:cubicBezTo>
                    <a:pt x="72" y="4"/>
                    <a:pt x="71" y="4"/>
                    <a:pt x="71" y="5"/>
                  </a:cubicBezTo>
                  <a:cubicBezTo>
                    <a:pt x="64" y="4"/>
                    <a:pt x="61" y="5"/>
                    <a:pt x="55" y="5"/>
                  </a:cubicBezTo>
                  <a:cubicBezTo>
                    <a:pt x="55" y="6"/>
                    <a:pt x="55" y="6"/>
                    <a:pt x="56" y="6"/>
                  </a:cubicBezTo>
                  <a:cubicBezTo>
                    <a:pt x="55" y="6"/>
                    <a:pt x="53" y="7"/>
                    <a:pt x="52" y="7"/>
                  </a:cubicBezTo>
                  <a:cubicBezTo>
                    <a:pt x="52" y="7"/>
                    <a:pt x="52" y="6"/>
                    <a:pt x="51" y="6"/>
                  </a:cubicBezTo>
                  <a:cubicBezTo>
                    <a:pt x="51" y="6"/>
                    <a:pt x="50" y="7"/>
                    <a:pt x="50" y="7"/>
                  </a:cubicBezTo>
                  <a:cubicBezTo>
                    <a:pt x="50" y="6"/>
                    <a:pt x="51" y="6"/>
                    <a:pt x="49" y="6"/>
                  </a:cubicBezTo>
                  <a:cubicBezTo>
                    <a:pt x="49" y="4"/>
                    <a:pt x="51" y="5"/>
                    <a:pt x="53" y="5"/>
                  </a:cubicBezTo>
                  <a:cubicBezTo>
                    <a:pt x="51" y="4"/>
                    <a:pt x="49" y="3"/>
                    <a:pt x="46" y="4"/>
                  </a:cubicBezTo>
                  <a:cubicBezTo>
                    <a:pt x="46" y="3"/>
                    <a:pt x="46" y="3"/>
                    <a:pt x="46" y="3"/>
                  </a:cubicBezTo>
                  <a:cubicBezTo>
                    <a:pt x="44" y="3"/>
                    <a:pt x="45" y="4"/>
                    <a:pt x="46" y="5"/>
                  </a:cubicBezTo>
                  <a:cubicBezTo>
                    <a:pt x="48" y="5"/>
                    <a:pt x="47" y="4"/>
                    <a:pt x="48" y="4"/>
                  </a:cubicBezTo>
                  <a:cubicBezTo>
                    <a:pt x="48" y="5"/>
                    <a:pt x="47" y="7"/>
                    <a:pt x="49" y="7"/>
                  </a:cubicBezTo>
                  <a:cubicBezTo>
                    <a:pt x="46" y="7"/>
                    <a:pt x="43" y="9"/>
                    <a:pt x="39" y="9"/>
                  </a:cubicBezTo>
                  <a:cubicBezTo>
                    <a:pt x="38" y="10"/>
                    <a:pt x="35" y="10"/>
                    <a:pt x="33" y="11"/>
                  </a:cubicBezTo>
                  <a:cubicBezTo>
                    <a:pt x="32" y="11"/>
                    <a:pt x="33" y="12"/>
                    <a:pt x="32" y="12"/>
                  </a:cubicBezTo>
                  <a:cubicBezTo>
                    <a:pt x="31" y="12"/>
                    <a:pt x="31" y="11"/>
                    <a:pt x="30" y="10"/>
                  </a:cubicBezTo>
                  <a:cubicBezTo>
                    <a:pt x="29" y="11"/>
                    <a:pt x="29" y="11"/>
                    <a:pt x="27" y="12"/>
                  </a:cubicBezTo>
                  <a:cubicBezTo>
                    <a:pt x="27" y="13"/>
                    <a:pt x="27" y="13"/>
                    <a:pt x="27" y="13"/>
                  </a:cubicBezTo>
                  <a:cubicBezTo>
                    <a:pt x="28" y="12"/>
                    <a:pt x="29" y="12"/>
                    <a:pt x="30" y="11"/>
                  </a:cubicBezTo>
                  <a:cubicBezTo>
                    <a:pt x="32" y="12"/>
                    <a:pt x="29" y="14"/>
                    <a:pt x="27" y="14"/>
                  </a:cubicBezTo>
                  <a:cubicBezTo>
                    <a:pt x="27" y="14"/>
                    <a:pt x="27" y="13"/>
                    <a:pt x="27" y="13"/>
                  </a:cubicBezTo>
                  <a:cubicBezTo>
                    <a:pt x="27" y="13"/>
                    <a:pt x="25" y="14"/>
                    <a:pt x="26" y="15"/>
                  </a:cubicBezTo>
                  <a:cubicBezTo>
                    <a:pt x="25" y="15"/>
                    <a:pt x="24" y="15"/>
                    <a:pt x="24" y="16"/>
                  </a:cubicBezTo>
                  <a:cubicBezTo>
                    <a:pt x="23" y="16"/>
                    <a:pt x="22" y="17"/>
                    <a:pt x="21" y="17"/>
                  </a:cubicBezTo>
                  <a:cubicBezTo>
                    <a:pt x="19" y="19"/>
                    <a:pt x="18" y="20"/>
                    <a:pt x="17" y="21"/>
                  </a:cubicBezTo>
                  <a:cubicBezTo>
                    <a:pt x="15" y="23"/>
                    <a:pt x="13" y="25"/>
                    <a:pt x="12" y="27"/>
                  </a:cubicBezTo>
                  <a:cubicBezTo>
                    <a:pt x="11" y="27"/>
                    <a:pt x="11" y="28"/>
                    <a:pt x="11" y="29"/>
                  </a:cubicBezTo>
                  <a:cubicBezTo>
                    <a:pt x="11" y="29"/>
                    <a:pt x="11" y="30"/>
                    <a:pt x="11" y="31"/>
                  </a:cubicBezTo>
                  <a:cubicBezTo>
                    <a:pt x="10" y="31"/>
                    <a:pt x="10" y="32"/>
                    <a:pt x="10" y="33"/>
                  </a:cubicBezTo>
                  <a:cubicBezTo>
                    <a:pt x="10" y="33"/>
                    <a:pt x="10" y="34"/>
                    <a:pt x="10" y="35"/>
                  </a:cubicBezTo>
                  <a:cubicBezTo>
                    <a:pt x="10" y="35"/>
                    <a:pt x="11" y="34"/>
                    <a:pt x="11" y="34"/>
                  </a:cubicBezTo>
                  <a:cubicBezTo>
                    <a:pt x="11" y="33"/>
                    <a:pt x="12" y="33"/>
                    <a:pt x="12" y="33"/>
                  </a:cubicBezTo>
                  <a:cubicBezTo>
                    <a:pt x="12" y="31"/>
                    <a:pt x="14" y="29"/>
                    <a:pt x="15" y="29"/>
                  </a:cubicBezTo>
                  <a:cubicBezTo>
                    <a:pt x="15" y="29"/>
                    <a:pt x="15" y="28"/>
                    <a:pt x="15" y="28"/>
                  </a:cubicBezTo>
                  <a:cubicBezTo>
                    <a:pt x="15" y="27"/>
                    <a:pt x="15" y="27"/>
                    <a:pt x="16" y="26"/>
                  </a:cubicBezTo>
                  <a:cubicBezTo>
                    <a:pt x="15" y="25"/>
                    <a:pt x="15" y="26"/>
                    <a:pt x="14" y="25"/>
                  </a:cubicBezTo>
                  <a:cubicBezTo>
                    <a:pt x="16" y="23"/>
                    <a:pt x="16" y="26"/>
                    <a:pt x="17" y="26"/>
                  </a:cubicBezTo>
                  <a:cubicBezTo>
                    <a:pt x="17" y="26"/>
                    <a:pt x="18" y="25"/>
                    <a:pt x="19" y="24"/>
                  </a:cubicBezTo>
                  <a:cubicBezTo>
                    <a:pt x="20" y="24"/>
                    <a:pt x="18" y="24"/>
                    <a:pt x="18" y="23"/>
                  </a:cubicBezTo>
                  <a:cubicBezTo>
                    <a:pt x="18" y="23"/>
                    <a:pt x="18" y="25"/>
                    <a:pt x="16" y="25"/>
                  </a:cubicBezTo>
                  <a:cubicBezTo>
                    <a:pt x="16" y="24"/>
                    <a:pt x="17" y="24"/>
                    <a:pt x="16" y="23"/>
                  </a:cubicBezTo>
                  <a:cubicBezTo>
                    <a:pt x="19" y="22"/>
                    <a:pt x="21" y="19"/>
                    <a:pt x="25" y="17"/>
                  </a:cubicBezTo>
                  <a:cubicBezTo>
                    <a:pt x="26" y="17"/>
                    <a:pt x="25" y="17"/>
                    <a:pt x="24" y="18"/>
                  </a:cubicBezTo>
                  <a:cubicBezTo>
                    <a:pt x="24" y="18"/>
                    <a:pt x="23" y="19"/>
                    <a:pt x="24" y="19"/>
                  </a:cubicBezTo>
                  <a:cubicBezTo>
                    <a:pt x="24" y="20"/>
                    <a:pt x="25" y="19"/>
                    <a:pt x="26" y="18"/>
                  </a:cubicBezTo>
                  <a:cubicBezTo>
                    <a:pt x="27" y="18"/>
                    <a:pt x="26" y="17"/>
                    <a:pt x="27" y="17"/>
                  </a:cubicBezTo>
                  <a:cubicBezTo>
                    <a:pt x="27" y="18"/>
                    <a:pt x="28" y="18"/>
                    <a:pt x="28" y="17"/>
                  </a:cubicBezTo>
                  <a:cubicBezTo>
                    <a:pt x="29" y="17"/>
                    <a:pt x="28" y="16"/>
                    <a:pt x="29" y="17"/>
                  </a:cubicBezTo>
                  <a:cubicBezTo>
                    <a:pt x="30" y="17"/>
                    <a:pt x="31" y="17"/>
                    <a:pt x="31" y="16"/>
                  </a:cubicBezTo>
                  <a:cubicBezTo>
                    <a:pt x="31" y="16"/>
                    <a:pt x="30" y="16"/>
                    <a:pt x="30" y="15"/>
                  </a:cubicBezTo>
                  <a:cubicBezTo>
                    <a:pt x="31" y="15"/>
                    <a:pt x="31" y="16"/>
                    <a:pt x="32" y="16"/>
                  </a:cubicBezTo>
                  <a:cubicBezTo>
                    <a:pt x="32" y="16"/>
                    <a:pt x="32" y="15"/>
                    <a:pt x="32" y="15"/>
                  </a:cubicBezTo>
                  <a:cubicBezTo>
                    <a:pt x="32" y="14"/>
                    <a:pt x="31" y="15"/>
                    <a:pt x="31" y="15"/>
                  </a:cubicBezTo>
                  <a:cubicBezTo>
                    <a:pt x="30" y="14"/>
                    <a:pt x="32" y="14"/>
                    <a:pt x="32" y="14"/>
                  </a:cubicBezTo>
                  <a:cubicBezTo>
                    <a:pt x="33" y="14"/>
                    <a:pt x="32" y="13"/>
                    <a:pt x="33" y="13"/>
                  </a:cubicBezTo>
                  <a:cubicBezTo>
                    <a:pt x="35" y="12"/>
                    <a:pt x="37" y="12"/>
                    <a:pt x="39" y="12"/>
                  </a:cubicBezTo>
                  <a:cubicBezTo>
                    <a:pt x="38" y="13"/>
                    <a:pt x="37" y="12"/>
                    <a:pt x="36" y="12"/>
                  </a:cubicBezTo>
                  <a:cubicBezTo>
                    <a:pt x="36" y="13"/>
                    <a:pt x="37" y="13"/>
                    <a:pt x="38" y="13"/>
                  </a:cubicBezTo>
                  <a:cubicBezTo>
                    <a:pt x="38" y="13"/>
                    <a:pt x="39" y="13"/>
                    <a:pt x="40" y="14"/>
                  </a:cubicBezTo>
                  <a:cubicBezTo>
                    <a:pt x="41" y="13"/>
                    <a:pt x="39" y="13"/>
                    <a:pt x="39" y="12"/>
                  </a:cubicBezTo>
                  <a:cubicBezTo>
                    <a:pt x="41" y="11"/>
                    <a:pt x="41" y="14"/>
                    <a:pt x="42" y="14"/>
                  </a:cubicBezTo>
                  <a:cubicBezTo>
                    <a:pt x="43" y="14"/>
                    <a:pt x="44" y="14"/>
                    <a:pt x="45" y="14"/>
                  </a:cubicBezTo>
                  <a:cubicBezTo>
                    <a:pt x="46" y="14"/>
                    <a:pt x="45" y="13"/>
                    <a:pt x="46" y="13"/>
                  </a:cubicBezTo>
                  <a:cubicBezTo>
                    <a:pt x="47" y="12"/>
                    <a:pt x="47" y="14"/>
                    <a:pt x="49" y="13"/>
                  </a:cubicBezTo>
                  <a:cubicBezTo>
                    <a:pt x="49" y="15"/>
                    <a:pt x="50" y="15"/>
                    <a:pt x="50" y="16"/>
                  </a:cubicBezTo>
                  <a:cubicBezTo>
                    <a:pt x="49" y="15"/>
                    <a:pt x="48" y="17"/>
                    <a:pt x="47" y="17"/>
                  </a:cubicBezTo>
                  <a:cubicBezTo>
                    <a:pt x="48" y="18"/>
                    <a:pt x="48" y="17"/>
                    <a:pt x="49" y="17"/>
                  </a:cubicBezTo>
                  <a:cubicBezTo>
                    <a:pt x="49" y="18"/>
                    <a:pt x="49" y="18"/>
                    <a:pt x="49" y="19"/>
                  </a:cubicBezTo>
                  <a:cubicBezTo>
                    <a:pt x="48" y="19"/>
                    <a:pt x="48" y="19"/>
                    <a:pt x="48" y="18"/>
                  </a:cubicBezTo>
                  <a:cubicBezTo>
                    <a:pt x="47" y="18"/>
                    <a:pt x="47" y="19"/>
                    <a:pt x="47" y="18"/>
                  </a:cubicBezTo>
                  <a:cubicBezTo>
                    <a:pt x="46" y="18"/>
                    <a:pt x="46" y="18"/>
                    <a:pt x="47" y="18"/>
                  </a:cubicBezTo>
                  <a:cubicBezTo>
                    <a:pt x="47" y="17"/>
                    <a:pt x="47" y="16"/>
                    <a:pt x="47" y="16"/>
                  </a:cubicBezTo>
                  <a:cubicBezTo>
                    <a:pt x="47" y="15"/>
                    <a:pt x="46" y="16"/>
                    <a:pt x="45" y="16"/>
                  </a:cubicBezTo>
                  <a:cubicBezTo>
                    <a:pt x="45" y="16"/>
                    <a:pt x="45" y="15"/>
                    <a:pt x="45" y="14"/>
                  </a:cubicBezTo>
                  <a:cubicBezTo>
                    <a:pt x="44" y="14"/>
                    <a:pt x="45" y="16"/>
                    <a:pt x="44" y="16"/>
                  </a:cubicBezTo>
                  <a:cubicBezTo>
                    <a:pt x="44" y="17"/>
                    <a:pt x="45" y="16"/>
                    <a:pt x="45" y="17"/>
                  </a:cubicBezTo>
                  <a:cubicBezTo>
                    <a:pt x="44" y="17"/>
                    <a:pt x="43" y="18"/>
                    <a:pt x="43" y="17"/>
                  </a:cubicBezTo>
                  <a:cubicBezTo>
                    <a:pt x="43" y="17"/>
                    <a:pt x="43" y="18"/>
                    <a:pt x="41" y="18"/>
                  </a:cubicBezTo>
                  <a:cubicBezTo>
                    <a:pt x="42" y="17"/>
                    <a:pt x="41" y="16"/>
                    <a:pt x="40" y="17"/>
                  </a:cubicBezTo>
                  <a:cubicBezTo>
                    <a:pt x="39" y="16"/>
                    <a:pt x="40" y="16"/>
                    <a:pt x="39" y="15"/>
                  </a:cubicBezTo>
                  <a:cubicBezTo>
                    <a:pt x="39" y="16"/>
                    <a:pt x="39" y="16"/>
                    <a:pt x="38" y="16"/>
                  </a:cubicBezTo>
                  <a:cubicBezTo>
                    <a:pt x="38" y="16"/>
                    <a:pt x="38" y="16"/>
                    <a:pt x="37" y="16"/>
                  </a:cubicBezTo>
                  <a:cubicBezTo>
                    <a:pt x="37" y="15"/>
                    <a:pt x="37" y="14"/>
                    <a:pt x="37" y="14"/>
                  </a:cubicBezTo>
                  <a:cubicBezTo>
                    <a:pt x="36" y="14"/>
                    <a:pt x="36" y="15"/>
                    <a:pt x="35" y="15"/>
                  </a:cubicBezTo>
                  <a:cubicBezTo>
                    <a:pt x="34" y="14"/>
                    <a:pt x="36" y="14"/>
                    <a:pt x="35" y="13"/>
                  </a:cubicBezTo>
                  <a:cubicBezTo>
                    <a:pt x="34" y="13"/>
                    <a:pt x="35" y="14"/>
                    <a:pt x="34" y="15"/>
                  </a:cubicBezTo>
                  <a:cubicBezTo>
                    <a:pt x="34" y="15"/>
                    <a:pt x="34" y="13"/>
                    <a:pt x="33" y="14"/>
                  </a:cubicBezTo>
                  <a:cubicBezTo>
                    <a:pt x="32" y="14"/>
                    <a:pt x="33" y="15"/>
                    <a:pt x="32" y="16"/>
                  </a:cubicBezTo>
                  <a:cubicBezTo>
                    <a:pt x="33" y="16"/>
                    <a:pt x="33" y="15"/>
                    <a:pt x="34" y="15"/>
                  </a:cubicBezTo>
                  <a:cubicBezTo>
                    <a:pt x="34" y="16"/>
                    <a:pt x="35" y="15"/>
                    <a:pt x="35" y="16"/>
                  </a:cubicBezTo>
                  <a:cubicBezTo>
                    <a:pt x="35" y="16"/>
                    <a:pt x="35" y="16"/>
                    <a:pt x="35" y="16"/>
                  </a:cubicBezTo>
                  <a:cubicBezTo>
                    <a:pt x="36" y="17"/>
                    <a:pt x="36" y="16"/>
                    <a:pt x="36" y="17"/>
                  </a:cubicBezTo>
                  <a:cubicBezTo>
                    <a:pt x="36" y="17"/>
                    <a:pt x="36" y="18"/>
                    <a:pt x="35" y="18"/>
                  </a:cubicBezTo>
                  <a:cubicBezTo>
                    <a:pt x="35" y="17"/>
                    <a:pt x="35" y="17"/>
                    <a:pt x="35" y="17"/>
                  </a:cubicBezTo>
                  <a:cubicBezTo>
                    <a:pt x="34" y="17"/>
                    <a:pt x="34" y="17"/>
                    <a:pt x="34" y="18"/>
                  </a:cubicBezTo>
                  <a:cubicBezTo>
                    <a:pt x="34" y="19"/>
                    <a:pt x="36" y="18"/>
                    <a:pt x="37" y="18"/>
                  </a:cubicBezTo>
                  <a:cubicBezTo>
                    <a:pt x="37" y="19"/>
                    <a:pt x="36" y="19"/>
                    <a:pt x="36" y="19"/>
                  </a:cubicBezTo>
                  <a:cubicBezTo>
                    <a:pt x="37" y="19"/>
                    <a:pt x="37" y="20"/>
                    <a:pt x="36" y="21"/>
                  </a:cubicBezTo>
                  <a:cubicBezTo>
                    <a:pt x="37" y="21"/>
                    <a:pt x="37" y="21"/>
                    <a:pt x="37" y="21"/>
                  </a:cubicBezTo>
                  <a:cubicBezTo>
                    <a:pt x="38" y="21"/>
                    <a:pt x="38" y="20"/>
                    <a:pt x="39" y="21"/>
                  </a:cubicBezTo>
                  <a:cubicBezTo>
                    <a:pt x="39" y="22"/>
                    <a:pt x="36" y="22"/>
                    <a:pt x="35" y="23"/>
                  </a:cubicBezTo>
                  <a:cubicBezTo>
                    <a:pt x="34" y="23"/>
                    <a:pt x="33" y="24"/>
                    <a:pt x="32" y="24"/>
                  </a:cubicBezTo>
                  <a:cubicBezTo>
                    <a:pt x="32" y="24"/>
                    <a:pt x="33" y="23"/>
                    <a:pt x="33" y="23"/>
                  </a:cubicBezTo>
                  <a:cubicBezTo>
                    <a:pt x="32" y="23"/>
                    <a:pt x="32" y="24"/>
                    <a:pt x="32" y="24"/>
                  </a:cubicBezTo>
                  <a:cubicBezTo>
                    <a:pt x="31" y="24"/>
                    <a:pt x="31" y="24"/>
                    <a:pt x="31" y="24"/>
                  </a:cubicBezTo>
                  <a:cubicBezTo>
                    <a:pt x="30" y="24"/>
                    <a:pt x="30" y="25"/>
                    <a:pt x="30" y="25"/>
                  </a:cubicBezTo>
                  <a:cubicBezTo>
                    <a:pt x="29" y="26"/>
                    <a:pt x="29" y="25"/>
                    <a:pt x="28" y="26"/>
                  </a:cubicBezTo>
                  <a:cubicBezTo>
                    <a:pt x="28" y="26"/>
                    <a:pt x="28" y="26"/>
                    <a:pt x="27" y="27"/>
                  </a:cubicBezTo>
                  <a:cubicBezTo>
                    <a:pt x="27" y="27"/>
                    <a:pt x="27" y="27"/>
                    <a:pt x="26" y="27"/>
                  </a:cubicBezTo>
                  <a:cubicBezTo>
                    <a:pt x="25" y="26"/>
                    <a:pt x="26" y="25"/>
                    <a:pt x="28" y="24"/>
                  </a:cubicBezTo>
                  <a:cubicBezTo>
                    <a:pt x="27" y="24"/>
                    <a:pt x="26" y="24"/>
                    <a:pt x="25" y="25"/>
                  </a:cubicBezTo>
                  <a:cubicBezTo>
                    <a:pt x="24" y="26"/>
                    <a:pt x="25" y="25"/>
                    <a:pt x="26" y="26"/>
                  </a:cubicBezTo>
                  <a:cubicBezTo>
                    <a:pt x="25" y="26"/>
                    <a:pt x="25" y="27"/>
                    <a:pt x="25" y="27"/>
                  </a:cubicBezTo>
                  <a:cubicBezTo>
                    <a:pt x="25" y="27"/>
                    <a:pt x="24" y="28"/>
                    <a:pt x="25" y="28"/>
                  </a:cubicBezTo>
                  <a:cubicBezTo>
                    <a:pt x="25" y="29"/>
                    <a:pt x="25" y="27"/>
                    <a:pt x="26" y="28"/>
                  </a:cubicBezTo>
                  <a:cubicBezTo>
                    <a:pt x="25" y="29"/>
                    <a:pt x="24" y="29"/>
                    <a:pt x="23" y="31"/>
                  </a:cubicBezTo>
                  <a:cubicBezTo>
                    <a:pt x="23" y="31"/>
                    <a:pt x="23" y="31"/>
                    <a:pt x="23" y="32"/>
                  </a:cubicBezTo>
                  <a:cubicBezTo>
                    <a:pt x="22" y="33"/>
                    <a:pt x="21" y="34"/>
                    <a:pt x="21" y="35"/>
                  </a:cubicBezTo>
                  <a:cubicBezTo>
                    <a:pt x="20" y="37"/>
                    <a:pt x="19" y="39"/>
                    <a:pt x="19" y="41"/>
                  </a:cubicBezTo>
                  <a:cubicBezTo>
                    <a:pt x="19" y="41"/>
                    <a:pt x="18" y="40"/>
                    <a:pt x="18" y="41"/>
                  </a:cubicBezTo>
                  <a:cubicBezTo>
                    <a:pt x="18" y="41"/>
                    <a:pt x="19" y="41"/>
                    <a:pt x="18" y="42"/>
                  </a:cubicBezTo>
                  <a:cubicBezTo>
                    <a:pt x="17" y="41"/>
                    <a:pt x="18" y="41"/>
                    <a:pt x="18" y="42"/>
                  </a:cubicBezTo>
                  <a:cubicBezTo>
                    <a:pt x="18" y="42"/>
                    <a:pt x="19" y="43"/>
                    <a:pt x="18" y="44"/>
                  </a:cubicBezTo>
                  <a:cubicBezTo>
                    <a:pt x="18" y="44"/>
                    <a:pt x="19" y="44"/>
                    <a:pt x="19" y="44"/>
                  </a:cubicBezTo>
                  <a:cubicBezTo>
                    <a:pt x="19" y="44"/>
                    <a:pt x="19" y="45"/>
                    <a:pt x="19" y="46"/>
                  </a:cubicBezTo>
                  <a:cubicBezTo>
                    <a:pt x="19" y="46"/>
                    <a:pt x="19" y="47"/>
                    <a:pt x="19" y="47"/>
                  </a:cubicBezTo>
                  <a:cubicBezTo>
                    <a:pt x="19" y="48"/>
                    <a:pt x="20" y="47"/>
                    <a:pt x="20" y="48"/>
                  </a:cubicBezTo>
                  <a:cubicBezTo>
                    <a:pt x="19" y="49"/>
                    <a:pt x="18" y="48"/>
                    <a:pt x="18" y="47"/>
                  </a:cubicBezTo>
                  <a:cubicBezTo>
                    <a:pt x="17" y="47"/>
                    <a:pt x="18" y="48"/>
                    <a:pt x="18" y="49"/>
                  </a:cubicBezTo>
                  <a:cubicBezTo>
                    <a:pt x="19" y="49"/>
                    <a:pt x="19" y="49"/>
                    <a:pt x="19" y="49"/>
                  </a:cubicBezTo>
                  <a:cubicBezTo>
                    <a:pt x="20" y="49"/>
                    <a:pt x="20" y="50"/>
                    <a:pt x="20" y="51"/>
                  </a:cubicBezTo>
                  <a:cubicBezTo>
                    <a:pt x="21" y="54"/>
                    <a:pt x="21" y="54"/>
                    <a:pt x="21" y="54"/>
                  </a:cubicBezTo>
                  <a:cubicBezTo>
                    <a:pt x="22" y="56"/>
                    <a:pt x="22" y="58"/>
                    <a:pt x="23" y="60"/>
                  </a:cubicBezTo>
                  <a:cubicBezTo>
                    <a:pt x="24" y="63"/>
                    <a:pt x="25" y="67"/>
                    <a:pt x="26" y="71"/>
                  </a:cubicBezTo>
                  <a:cubicBezTo>
                    <a:pt x="26" y="73"/>
                    <a:pt x="27" y="75"/>
                    <a:pt x="27" y="77"/>
                  </a:cubicBezTo>
                  <a:cubicBezTo>
                    <a:pt x="27" y="79"/>
                    <a:pt x="28" y="81"/>
                    <a:pt x="28" y="83"/>
                  </a:cubicBezTo>
                  <a:cubicBezTo>
                    <a:pt x="28" y="85"/>
                    <a:pt x="29" y="87"/>
                    <a:pt x="29" y="89"/>
                  </a:cubicBezTo>
                  <a:cubicBezTo>
                    <a:pt x="29" y="91"/>
                    <a:pt x="30" y="92"/>
                    <a:pt x="30" y="94"/>
                  </a:cubicBezTo>
                  <a:cubicBezTo>
                    <a:pt x="30" y="97"/>
                    <a:pt x="31" y="99"/>
                    <a:pt x="31" y="102"/>
                  </a:cubicBezTo>
                  <a:cubicBezTo>
                    <a:pt x="31" y="102"/>
                    <a:pt x="31" y="102"/>
                    <a:pt x="31" y="103"/>
                  </a:cubicBezTo>
                  <a:cubicBezTo>
                    <a:pt x="32" y="104"/>
                    <a:pt x="32" y="106"/>
                    <a:pt x="32" y="108"/>
                  </a:cubicBezTo>
                  <a:cubicBezTo>
                    <a:pt x="32" y="109"/>
                    <a:pt x="32" y="110"/>
                    <a:pt x="32" y="111"/>
                  </a:cubicBezTo>
                  <a:cubicBezTo>
                    <a:pt x="32" y="112"/>
                    <a:pt x="33" y="114"/>
                    <a:pt x="33" y="115"/>
                  </a:cubicBezTo>
                  <a:cubicBezTo>
                    <a:pt x="33" y="117"/>
                    <a:pt x="33" y="119"/>
                    <a:pt x="33" y="120"/>
                  </a:cubicBezTo>
                  <a:cubicBezTo>
                    <a:pt x="33" y="122"/>
                    <a:pt x="35" y="124"/>
                    <a:pt x="34" y="126"/>
                  </a:cubicBezTo>
                  <a:cubicBezTo>
                    <a:pt x="34" y="128"/>
                    <a:pt x="34" y="129"/>
                    <a:pt x="34" y="130"/>
                  </a:cubicBezTo>
                  <a:cubicBezTo>
                    <a:pt x="34" y="130"/>
                    <a:pt x="34" y="130"/>
                    <a:pt x="35" y="130"/>
                  </a:cubicBezTo>
                  <a:cubicBezTo>
                    <a:pt x="34" y="132"/>
                    <a:pt x="35" y="134"/>
                    <a:pt x="35" y="137"/>
                  </a:cubicBezTo>
                  <a:cubicBezTo>
                    <a:pt x="34" y="137"/>
                    <a:pt x="34" y="137"/>
                    <a:pt x="34" y="136"/>
                  </a:cubicBezTo>
                  <a:cubicBezTo>
                    <a:pt x="34" y="138"/>
                    <a:pt x="35" y="137"/>
                    <a:pt x="35" y="138"/>
                  </a:cubicBezTo>
                  <a:cubicBezTo>
                    <a:pt x="35" y="139"/>
                    <a:pt x="34" y="138"/>
                    <a:pt x="34" y="138"/>
                  </a:cubicBezTo>
                  <a:cubicBezTo>
                    <a:pt x="34" y="139"/>
                    <a:pt x="34" y="140"/>
                    <a:pt x="34" y="141"/>
                  </a:cubicBezTo>
                  <a:cubicBezTo>
                    <a:pt x="34" y="142"/>
                    <a:pt x="34" y="142"/>
                    <a:pt x="34" y="144"/>
                  </a:cubicBezTo>
                  <a:cubicBezTo>
                    <a:pt x="34" y="144"/>
                    <a:pt x="34" y="145"/>
                    <a:pt x="34" y="145"/>
                  </a:cubicBezTo>
                  <a:cubicBezTo>
                    <a:pt x="34" y="146"/>
                    <a:pt x="35" y="147"/>
                    <a:pt x="35" y="149"/>
                  </a:cubicBezTo>
                  <a:cubicBezTo>
                    <a:pt x="34" y="150"/>
                    <a:pt x="34" y="150"/>
                    <a:pt x="34" y="150"/>
                  </a:cubicBezTo>
                  <a:cubicBezTo>
                    <a:pt x="34" y="151"/>
                    <a:pt x="35" y="151"/>
                    <a:pt x="34" y="152"/>
                  </a:cubicBezTo>
                  <a:cubicBezTo>
                    <a:pt x="34" y="153"/>
                    <a:pt x="34" y="154"/>
                    <a:pt x="34" y="155"/>
                  </a:cubicBezTo>
                  <a:cubicBezTo>
                    <a:pt x="35" y="156"/>
                    <a:pt x="35" y="157"/>
                    <a:pt x="35" y="158"/>
                  </a:cubicBezTo>
                  <a:cubicBezTo>
                    <a:pt x="35" y="158"/>
                    <a:pt x="34" y="159"/>
                    <a:pt x="34" y="159"/>
                  </a:cubicBezTo>
                  <a:cubicBezTo>
                    <a:pt x="34" y="159"/>
                    <a:pt x="35" y="160"/>
                    <a:pt x="34" y="160"/>
                  </a:cubicBezTo>
                  <a:cubicBezTo>
                    <a:pt x="34" y="161"/>
                    <a:pt x="34" y="161"/>
                    <a:pt x="34" y="161"/>
                  </a:cubicBezTo>
                  <a:cubicBezTo>
                    <a:pt x="34" y="161"/>
                    <a:pt x="34" y="162"/>
                    <a:pt x="34" y="162"/>
                  </a:cubicBezTo>
                  <a:cubicBezTo>
                    <a:pt x="34" y="164"/>
                    <a:pt x="33" y="166"/>
                    <a:pt x="33" y="167"/>
                  </a:cubicBezTo>
                  <a:cubicBezTo>
                    <a:pt x="33" y="168"/>
                    <a:pt x="33" y="168"/>
                    <a:pt x="33" y="169"/>
                  </a:cubicBezTo>
                  <a:cubicBezTo>
                    <a:pt x="33" y="169"/>
                    <a:pt x="33" y="169"/>
                    <a:pt x="33" y="170"/>
                  </a:cubicBezTo>
                  <a:cubicBezTo>
                    <a:pt x="33" y="171"/>
                    <a:pt x="33" y="172"/>
                    <a:pt x="33" y="173"/>
                  </a:cubicBezTo>
                  <a:cubicBezTo>
                    <a:pt x="32" y="174"/>
                    <a:pt x="33" y="175"/>
                    <a:pt x="33" y="175"/>
                  </a:cubicBezTo>
                  <a:cubicBezTo>
                    <a:pt x="33" y="176"/>
                    <a:pt x="32" y="176"/>
                    <a:pt x="32" y="177"/>
                  </a:cubicBezTo>
                  <a:cubicBezTo>
                    <a:pt x="32" y="179"/>
                    <a:pt x="32" y="182"/>
                    <a:pt x="32" y="184"/>
                  </a:cubicBezTo>
                  <a:cubicBezTo>
                    <a:pt x="32" y="185"/>
                    <a:pt x="32" y="185"/>
                    <a:pt x="32" y="185"/>
                  </a:cubicBezTo>
                  <a:cubicBezTo>
                    <a:pt x="31" y="187"/>
                    <a:pt x="32" y="189"/>
                    <a:pt x="31" y="191"/>
                  </a:cubicBezTo>
                  <a:cubicBezTo>
                    <a:pt x="31" y="191"/>
                    <a:pt x="31" y="191"/>
                    <a:pt x="31" y="191"/>
                  </a:cubicBezTo>
                  <a:cubicBezTo>
                    <a:pt x="31" y="193"/>
                    <a:pt x="31" y="195"/>
                    <a:pt x="31" y="197"/>
                  </a:cubicBezTo>
                  <a:cubicBezTo>
                    <a:pt x="30" y="197"/>
                    <a:pt x="30" y="197"/>
                    <a:pt x="30" y="197"/>
                  </a:cubicBezTo>
                  <a:cubicBezTo>
                    <a:pt x="30" y="198"/>
                    <a:pt x="30" y="198"/>
                    <a:pt x="31" y="198"/>
                  </a:cubicBezTo>
                  <a:cubicBezTo>
                    <a:pt x="30" y="200"/>
                    <a:pt x="32" y="201"/>
                    <a:pt x="30" y="203"/>
                  </a:cubicBezTo>
                  <a:cubicBezTo>
                    <a:pt x="30" y="204"/>
                    <a:pt x="30" y="204"/>
                    <a:pt x="30" y="205"/>
                  </a:cubicBezTo>
                  <a:cubicBezTo>
                    <a:pt x="30" y="206"/>
                    <a:pt x="30" y="206"/>
                    <a:pt x="29" y="206"/>
                  </a:cubicBezTo>
                  <a:cubicBezTo>
                    <a:pt x="29" y="207"/>
                    <a:pt x="29" y="206"/>
                    <a:pt x="30" y="207"/>
                  </a:cubicBezTo>
                  <a:cubicBezTo>
                    <a:pt x="30" y="208"/>
                    <a:pt x="29" y="208"/>
                    <a:pt x="29" y="210"/>
                  </a:cubicBezTo>
                  <a:cubicBezTo>
                    <a:pt x="29" y="210"/>
                    <a:pt x="30" y="210"/>
                    <a:pt x="30" y="211"/>
                  </a:cubicBezTo>
                  <a:cubicBezTo>
                    <a:pt x="30" y="212"/>
                    <a:pt x="31" y="214"/>
                    <a:pt x="30" y="217"/>
                  </a:cubicBezTo>
                  <a:cubicBezTo>
                    <a:pt x="30" y="217"/>
                    <a:pt x="30" y="218"/>
                    <a:pt x="30" y="219"/>
                  </a:cubicBezTo>
                  <a:cubicBezTo>
                    <a:pt x="30" y="221"/>
                    <a:pt x="31" y="224"/>
                    <a:pt x="30" y="225"/>
                  </a:cubicBezTo>
                  <a:cubicBezTo>
                    <a:pt x="30" y="226"/>
                    <a:pt x="31" y="226"/>
                    <a:pt x="31" y="226"/>
                  </a:cubicBezTo>
                  <a:cubicBezTo>
                    <a:pt x="31" y="227"/>
                    <a:pt x="31" y="228"/>
                    <a:pt x="31" y="228"/>
                  </a:cubicBezTo>
                  <a:cubicBezTo>
                    <a:pt x="32" y="229"/>
                    <a:pt x="32" y="230"/>
                    <a:pt x="32" y="231"/>
                  </a:cubicBezTo>
                  <a:cubicBezTo>
                    <a:pt x="33" y="231"/>
                    <a:pt x="33" y="232"/>
                    <a:pt x="33" y="233"/>
                  </a:cubicBezTo>
                  <a:cubicBezTo>
                    <a:pt x="34" y="233"/>
                    <a:pt x="34" y="233"/>
                    <a:pt x="34" y="232"/>
                  </a:cubicBezTo>
                  <a:cubicBezTo>
                    <a:pt x="34" y="232"/>
                    <a:pt x="33" y="232"/>
                    <a:pt x="33" y="232"/>
                  </a:cubicBezTo>
                  <a:cubicBezTo>
                    <a:pt x="33" y="231"/>
                    <a:pt x="33" y="231"/>
                    <a:pt x="33" y="231"/>
                  </a:cubicBezTo>
                  <a:cubicBezTo>
                    <a:pt x="33" y="230"/>
                    <a:pt x="33" y="230"/>
                    <a:pt x="33" y="230"/>
                  </a:cubicBezTo>
                  <a:cubicBezTo>
                    <a:pt x="32" y="229"/>
                    <a:pt x="33" y="229"/>
                    <a:pt x="33" y="228"/>
                  </a:cubicBezTo>
                  <a:cubicBezTo>
                    <a:pt x="32" y="227"/>
                    <a:pt x="32" y="226"/>
                    <a:pt x="32" y="225"/>
                  </a:cubicBezTo>
                  <a:cubicBezTo>
                    <a:pt x="32" y="225"/>
                    <a:pt x="33" y="224"/>
                    <a:pt x="33" y="224"/>
                  </a:cubicBezTo>
                  <a:cubicBezTo>
                    <a:pt x="33" y="224"/>
                    <a:pt x="32" y="223"/>
                    <a:pt x="32" y="222"/>
                  </a:cubicBezTo>
                  <a:cubicBezTo>
                    <a:pt x="32" y="221"/>
                    <a:pt x="32" y="221"/>
                    <a:pt x="32" y="220"/>
                  </a:cubicBezTo>
                  <a:cubicBezTo>
                    <a:pt x="32" y="218"/>
                    <a:pt x="32" y="217"/>
                    <a:pt x="32" y="215"/>
                  </a:cubicBezTo>
                  <a:cubicBezTo>
                    <a:pt x="32" y="215"/>
                    <a:pt x="32" y="216"/>
                    <a:pt x="33" y="216"/>
                  </a:cubicBezTo>
                  <a:cubicBezTo>
                    <a:pt x="33" y="215"/>
                    <a:pt x="33" y="214"/>
                    <a:pt x="34" y="214"/>
                  </a:cubicBezTo>
                  <a:cubicBezTo>
                    <a:pt x="34" y="213"/>
                    <a:pt x="33" y="213"/>
                    <a:pt x="33" y="213"/>
                  </a:cubicBezTo>
                  <a:cubicBezTo>
                    <a:pt x="32" y="213"/>
                    <a:pt x="33" y="214"/>
                    <a:pt x="33" y="215"/>
                  </a:cubicBezTo>
                  <a:cubicBezTo>
                    <a:pt x="31" y="214"/>
                    <a:pt x="32" y="212"/>
                    <a:pt x="32" y="210"/>
                  </a:cubicBezTo>
                  <a:cubicBezTo>
                    <a:pt x="33" y="209"/>
                    <a:pt x="31" y="209"/>
                    <a:pt x="32" y="209"/>
                  </a:cubicBezTo>
                  <a:cubicBezTo>
                    <a:pt x="33" y="208"/>
                    <a:pt x="33" y="209"/>
                    <a:pt x="33" y="210"/>
                  </a:cubicBezTo>
                  <a:cubicBezTo>
                    <a:pt x="33" y="210"/>
                    <a:pt x="34" y="210"/>
                    <a:pt x="34" y="210"/>
                  </a:cubicBezTo>
                  <a:cubicBezTo>
                    <a:pt x="33" y="211"/>
                    <a:pt x="33" y="211"/>
                    <a:pt x="33" y="211"/>
                  </a:cubicBezTo>
                  <a:cubicBezTo>
                    <a:pt x="33" y="211"/>
                    <a:pt x="33" y="210"/>
                    <a:pt x="33" y="210"/>
                  </a:cubicBezTo>
                  <a:cubicBezTo>
                    <a:pt x="32" y="211"/>
                    <a:pt x="33" y="212"/>
                    <a:pt x="33" y="213"/>
                  </a:cubicBezTo>
                  <a:cubicBezTo>
                    <a:pt x="34" y="214"/>
                    <a:pt x="33" y="211"/>
                    <a:pt x="34" y="211"/>
                  </a:cubicBezTo>
                  <a:cubicBezTo>
                    <a:pt x="34" y="210"/>
                    <a:pt x="33" y="209"/>
                    <a:pt x="33" y="207"/>
                  </a:cubicBezTo>
                  <a:cubicBezTo>
                    <a:pt x="32" y="206"/>
                    <a:pt x="33" y="208"/>
                    <a:pt x="32" y="208"/>
                  </a:cubicBezTo>
                  <a:cubicBezTo>
                    <a:pt x="32" y="207"/>
                    <a:pt x="32" y="205"/>
                    <a:pt x="33" y="205"/>
                  </a:cubicBezTo>
                  <a:cubicBezTo>
                    <a:pt x="33" y="205"/>
                    <a:pt x="33" y="207"/>
                    <a:pt x="34" y="206"/>
                  </a:cubicBezTo>
                  <a:cubicBezTo>
                    <a:pt x="34" y="205"/>
                    <a:pt x="33" y="206"/>
                    <a:pt x="33" y="205"/>
                  </a:cubicBezTo>
                  <a:cubicBezTo>
                    <a:pt x="35" y="205"/>
                    <a:pt x="34" y="203"/>
                    <a:pt x="34" y="202"/>
                  </a:cubicBezTo>
                  <a:cubicBezTo>
                    <a:pt x="33" y="202"/>
                    <a:pt x="33" y="203"/>
                    <a:pt x="33" y="204"/>
                  </a:cubicBezTo>
                  <a:cubicBezTo>
                    <a:pt x="32" y="204"/>
                    <a:pt x="33" y="202"/>
                    <a:pt x="33" y="201"/>
                  </a:cubicBezTo>
                  <a:cubicBezTo>
                    <a:pt x="34" y="202"/>
                    <a:pt x="34" y="201"/>
                    <a:pt x="35" y="200"/>
                  </a:cubicBezTo>
                  <a:cubicBezTo>
                    <a:pt x="34" y="200"/>
                    <a:pt x="34" y="201"/>
                    <a:pt x="33" y="200"/>
                  </a:cubicBezTo>
                  <a:cubicBezTo>
                    <a:pt x="33" y="200"/>
                    <a:pt x="34" y="200"/>
                    <a:pt x="34" y="199"/>
                  </a:cubicBezTo>
                  <a:cubicBezTo>
                    <a:pt x="34" y="198"/>
                    <a:pt x="34" y="199"/>
                    <a:pt x="34" y="199"/>
                  </a:cubicBezTo>
                  <a:cubicBezTo>
                    <a:pt x="33" y="196"/>
                    <a:pt x="34" y="192"/>
                    <a:pt x="34" y="187"/>
                  </a:cubicBezTo>
                  <a:cubicBezTo>
                    <a:pt x="34" y="187"/>
                    <a:pt x="35" y="186"/>
                    <a:pt x="34" y="185"/>
                  </a:cubicBezTo>
                  <a:cubicBezTo>
                    <a:pt x="35" y="183"/>
                    <a:pt x="35" y="180"/>
                    <a:pt x="36" y="178"/>
                  </a:cubicBezTo>
                  <a:cubicBezTo>
                    <a:pt x="36" y="179"/>
                    <a:pt x="36" y="181"/>
                    <a:pt x="36" y="182"/>
                  </a:cubicBezTo>
                  <a:cubicBezTo>
                    <a:pt x="35" y="184"/>
                    <a:pt x="35" y="186"/>
                    <a:pt x="35" y="187"/>
                  </a:cubicBezTo>
                  <a:cubicBezTo>
                    <a:pt x="36" y="187"/>
                    <a:pt x="36" y="186"/>
                    <a:pt x="37" y="187"/>
                  </a:cubicBezTo>
                  <a:cubicBezTo>
                    <a:pt x="37" y="186"/>
                    <a:pt x="38" y="185"/>
                    <a:pt x="37" y="185"/>
                  </a:cubicBezTo>
                  <a:cubicBezTo>
                    <a:pt x="37" y="185"/>
                    <a:pt x="37" y="185"/>
                    <a:pt x="37" y="186"/>
                  </a:cubicBezTo>
                  <a:cubicBezTo>
                    <a:pt x="35" y="185"/>
                    <a:pt x="37" y="184"/>
                    <a:pt x="37" y="183"/>
                  </a:cubicBezTo>
                  <a:cubicBezTo>
                    <a:pt x="36" y="183"/>
                    <a:pt x="37" y="185"/>
                    <a:pt x="36" y="184"/>
                  </a:cubicBezTo>
                  <a:cubicBezTo>
                    <a:pt x="37" y="177"/>
                    <a:pt x="39" y="166"/>
                    <a:pt x="39" y="157"/>
                  </a:cubicBezTo>
                  <a:cubicBezTo>
                    <a:pt x="39" y="157"/>
                    <a:pt x="40" y="156"/>
                    <a:pt x="40" y="155"/>
                  </a:cubicBezTo>
                  <a:cubicBezTo>
                    <a:pt x="40" y="155"/>
                    <a:pt x="40" y="154"/>
                    <a:pt x="40" y="153"/>
                  </a:cubicBezTo>
                  <a:cubicBezTo>
                    <a:pt x="40" y="152"/>
                    <a:pt x="41" y="151"/>
                    <a:pt x="40" y="150"/>
                  </a:cubicBezTo>
                  <a:cubicBezTo>
                    <a:pt x="41" y="150"/>
                    <a:pt x="41" y="149"/>
                    <a:pt x="41" y="148"/>
                  </a:cubicBezTo>
                  <a:cubicBezTo>
                    <a:pt x="41" y="148"/>
                    <a:pt x="40" y="148"/>
                    <a:pt x="40" y="148"/>
                  </a:cubicBezTo>
                  <a:cubicBezTo>
                    <a:pt x="40" y="147"/>
                    <a:pt x="40" y="145"/>
                    <a:pt x="40" y="144"/>
                  </a:cubicBezTo>
                  <a:cubicBezTo>
                    <a:pt x="40" y="143"/>
                    <a:pt x="40" y="142"/>
                    <a:pt x="40" y="141"/>
                  </a:cubicBezTo>
                  <a:cubicBezTo>
                    <a:pt x="40" y="140"/>
                    <a:pt x="40" y="140"/>
                    <a:pt x="40" y="139"/>
                  </a:cubicBezTo>
                  <a:cubicBezTo>
                    <a:pt x="40" y="136"/>
                    <a:pt x="40" y="133"/>
                    <a:pt x="40" y="131"/>
                  </a:cubicBezTo>
                  <a:cubicBezTo>
                    <a:pt x="40" y="130"/>
                    <a:pt x="40" y="131"/>
                    <a:pt x="40" y="131"/>
                  </a:cubicBezTo>
                  <a:cubicBezTo>
                    <a:pt x="40" y="129"/>
                    <a:pt x="39" y="128"/>
                    <a:pt x="39" y="126"/>
                  </a:cubicBezTo>
                  <a:cubicBezTo>
                    <a:pt x="40" y="126"/>
                    <a:pt x="40" y="128"/>
                    <a:pt x="41" y="128"/>
                  </a:cubicBezTo>
                  <a:cubicBezTo>
                    <a:pt x="41" y="127"/>
                    <a:pt x="39" y="125"/>
                    <a:pt x="40" y="124"/>
                  </a:cubicBezTo>
                  <a:cubicBezTo>
                    <a:pt x="42" y="124"/>
                    <a:pt x="40" y="126"/>
                    <a:pt x="41" y="126"/>
                  </a:cubicBezTo>
                  <a:cubicBezTo>
                    <a:pt x="41" y="127"/>
                    <a:pt x="41" y="127"/>
                    <a:pt x="41" y="129"/>
                  </a:cubicBezTo>
                  <a:cubicBezTo>
                    <a:pt x="41" y="129"/>
                    <a:pt x="41" y="129"/>
                    <a:pt x="41" y="129"/>
                  </a:cubicBezTo>
                  <a:cubicBezTo>
                    <a:pt x="42" y="129"/>
                    <a:pt x="42" y="129"/>
                    <a:pt x="43" y="128"/>
                  </a:cubicBezTo>
                  <a:cubicBezTo>
                    <a:pt x="43" y="130"/>
                    <a:pt x="44" y="130"/>
                    <a:pt x="45" y="130"/>
                  </a:cubicBezTo>
                  <a:cubicBezTo>
                    <a:pt x="46" y="129"/>
                    <a:pt x="45" y="128"/>
                    <a:pt x="45" y="127"/>
                  </a:cubicBezTo>
                  <a:cubicBezTo>
                    <a:pt x="46" y="127"/>
                    <a:pt x="46" y="128"/>
                    <a:pt x="46" y="128"/>
                  </a:cubicBezTo>
                  <a:cubicBezTo>
                    <a:pt x="46" y="129"/>
                    <a:pt x="46" y="129"/>
                    <a:pt x="46" y="129"/>
                  </a:cubicBezTo>
                  <a:cubicBezTo>
                    <a:pt x="46" y="130"/>
                    <a:pt x="46" y="131"/>
                    <a:pt x="47" y="133"/>
                  </a:cubicBezTo>
                  <a:cubicBezTo>
                    <a:pt x="46" y="133"/>
                    <a:pt x="44" y="133"/>
                    <a:pt x="44" y="132"/>
                  </a:cubicBezTo>
                  <a:cubicBezTo>
                    <a:pt x="43" y="132"/>
                    <a:pt x="43" y="134"/>
                    <a:pt x="44" y="134"/>
                  </a:cubicBezTo>
                  <a:cubicBezTo>
                    <a:pt x="43" y="135"/>
                    <a:pt x="43" y="133"/>
                    <a:pt x="42" y="133"/>
                  </a:cubicBezTo>
                  <a:cubicBezTo>
                    <a:pt x="42" y="134"/>
                    <a:pt x="42" y="134"/>
                    <a:pt x="43" y="134"/>
                  </a:cubicBezTo>
                  <a:cubicBezTo>
                    <a:pt x="43" y="135"/>
                    <a:pt x="42" y="135"/>
                    <a:pt x="42" y="136"/>
                  </a:cubicBezTo>
                  <a:cubicBezTo>
                    <a:pt x="41" y="136"/>
                    <a:pt x="43" y="134"/>
                    <a:pt x="41" y="133"/>
                  </a:cubicBezTo>
                  <a:cubicBezTo>
                    <a:pt x="41" y="132"/>
                    <a:pt x="43" y="131"/>
                    <a:pt x="42" y="130"/>
                  </a:cubicBezTo>
                  <a:cubicBezTo>
                    <a:pt x="40" y="129"/>
                    <a:pt x="42" y="132"/>
                    <a:pt x="40" y="131"/>
                  </a:cubicBezTo>
                  <a:cubicBezTo>
                    <a:pt x="41" y="132"/>
                    <a:pt x="41" y="133"/>
                    <a:pt x="41" y="134"/>
                  </a:cubicBezTo>
                  <a:cubicBezTo>
                    <a:pt x="41" y="135"/>
                    <a:pt x="41" y="136"/>
                    <a:pt x="41" y="136"/>
                  </a:cubicBezTo>
                  <a:cubicBezTo>
                    <a:pt x="41" y="137"/>
                    <a:pt x="41" y="140"/>
                    <a:pt x="41" y="143"/>
                  </a:cubicBezTo>
                  <a:cubicBezTo>
                    <a:pt x="41" y="144"/>
                    <a:pt x="42" y="146"/>
                    <a:pt x="41" y="147"/>
                  </a:cubicBezTo>
                  <a:cubicBezTo>
                    <a:pt x="41" y="148"/>
                    <a:pt x="42" y="149"/>
                    <a:pt x="42" y="150"/>
                  </a:cubicBezTo>
                  <a:cubicBezTo>
                    <a:pt x="41" y="150"/>
                    <a:pt x="41" y="150"/>
                    <a:pt x="41" y="150"/>
                  </a:cubicBezTo>
                  <a:cubicBezTo>
                    <a:pt x="41" y="150"/>
                    <a:pt x="41" y="150"/>
                    <a:pt x="42" y="151"/>
                  </a:cubicBezTo>
                  <a:cubicBezTo>
                    <a:pt x="42" y="152"/>
                    <a:pt x="41" y="154"/>
                    <a:pt x="42" y="154"/>
                  </a:cubicBezTo>
                  <a:cubicBezTo>
                    <a:pt x="42" y="154"/>
                    <a:pt x="42" y="154"/>
                    <a:pt x="42" y="153"/>
                  </a:cubicBezTo>
                  <a:cubicBezTo>
                    <a:pt x="43" y="153"/>
                    <a:pt x="43" y="154"/>
                    <a:pt x="43" y="155"/>
                  </a:cubicBezTo>
                  <a:cubicBezTo>
                    <a:pt x="43" y="155"/>
                    <a:pt x="43" y="156"/>
                    <a:pt x="43" y="156"/>
                  </a:cubicBezTo>
                  <a:cubicBezTo>
                    <a:pt x="43" y="158"/>
                    <a:pt x="42" y="158"/>
                    <a:pt x="42" y="160"/>
                  </a:cubicBezTo>
                  <a:cubicBezTo>
                    <a:pt x="42" y="160"/>
                    <a:pt x="42" y="160"/>
                    <a:pt x="43" y="160"/>
                  </a:cubicBezTo>
                  <a:cubicBezTo>
                    <a:pt x="42" y="161"/>
                    <a:pt x="42" y="162"/>
                    <a:pt x="42" y="163"/>
                  </a:cubicBezTo>
                  <a:cubicBezTo>
                    <a:pt x="42" y="164"/>
                    <a:pt x="42" y="164"/>
                    <a:pt x="42" y="164"/>
                  </a:cubicBezTo>
                  <a:cubicBezTo>
                    <a:pt x="43" y="164"/>
                    <a:pt x="43" y="164"/>
                    <a:pt x="43" y="164"/>
                  </a:cubicBezTo>
                  <a:cubicBezTo>
                    <a:pt x="43" y="165"/>
                    <a:pt x="43" y="166"/>
                    <a:pt x="42" y="166"/>
                  </a:cubicBezTo>
                  <a:cubicBezTo>
                    <a:pt x="42" y="167"/>
                    <a:pt x="43" y="166"/>
                    <a:pt x="43" y="167"/>
                  </a:cubicBezTo>
                  <a:cubicBezTo>
                    <a:pt x="43" y="168"/>
                    <a:pt x="41" y="167"/>
                    <a:pt x="41" y="169"/>
                  </a:cubicBezTo>
                  <a:cubicBezTo>
                    <a:pt x="41" y="169"/>
                    <a:pt x="42" y="168"/>
                    <a:pt x="42" y="168"/>
                  </a:cubicBezTo>
                  <a:cubicBezTo>
                    <a:pt x="41" y="170"/>
                    <a:pt x="43" y="170"/>
                    <a:pt x="42" y="171"/>
                  </a:cubicBezTo>
                  <a:cubicBezTo>
                    <a:pt x="42" y="170"/>
                    <a:pt x="41" y="170"/>
                    <a:pt x="41" y="170"/>
                  </a:cubicBezTo>
                  <a:cubicBezTo>
                    <a:pt x="41" y="171"/>
                    <a:pt x="42" y="171"/>
                    <a:pt x="42" y="171"/>
                  </a:cubicBezTo>
                  <a:cubicBezTo>
                    <a:pt x="43" y="171"/>
                    <a:pt x="41" y="173"/>
                    <a:pt x="42" y="173"/>
                  </a:cubicBezTo>
                  <a:cubicBezTo>
                    <a:pt x="43" y="172"/>
                    <a:pt x="42" y="169"/>
                    <a:pt x="44" y="170"/>
                  </a:cubicBezTo>
                  <a:cubicBezTo>
                    <a:pt x="44" y="170"/>
                    <a:pt x="43" y="170"/>
                    <a:pt x="43" y="170"/>
                  </a:cubicBezTo>
                  <a:lnTo>
                    <a:pt x="43" y="168"/>
                  </a:lnTo>
                  <a:close/>
                  <a:moveTo>
                    <a:pt x="46" y="131"/>
                  </a:moveTo>
                  <a:cubicBezTo>
                    <a:pt x="45" y="131"/>
                    <a:pt x="44" y="131"/>
                    <a:pt x="44" y="132"/>
                  </a:cubicBezTo>
                  <a:cubicBezTo>
                    <a:pt x="46" y="132"/>
                    <a:pt x="46" y="132"/>
                    <a:pt x="46" y="132"/>
                  </a:cubicBezTo>
                  <a:lnTo>
                    <a:pt x="46" y="131"/>
                  </a:lnTo>
                  <a:close/>
                  <a:moveTo>
                    <a:pt x="42" y="131"/>
                  </a:moveTo>
                  <a:cubicBezTo>
                    <a:pt x="42" y="132"/>
                    <a:pt x="42" y="132"/>
                    <a:pt x="42" y="132"/>
                  </a:cubicBezTo>
                  <a:cubicBezTo>
                    <a:pt x="43" y="132"/>
                    <a:pt x="44" y="132"/>
                    <a:pt x="44" y="130"/>
                  </a:cubicBezTo>
                  <a:cubicBezTo>
                    <a:pt x="43" y="130"/>
                    <a:pt x="44" y="132"/>
                    <a:pt x="42" y="131"/>
                  </a:cubicBezTo>
                  <a:moveTo>
                    <a:pt x="41" y="158"/>
                  </a:moveTo>
                  <a:cubicBezTo>
                    <a:pt x="41" y="157"/>
                    <a:pt x="43" y="158"/>
                    <a:pt x="43" y="156"/>
                  </a:cubicBezTo>
                  <a:cubicBezTo>
                    <a:pt x="42" y="155"/>
                    <a:pt x="42" y="156"/>
                    <a:pt x="41" y="156"/>
                  </a:cubicBezTo>
                  <a:cubicBezTo>
                    <a:pt x="41" y="156"/>
                    <a:pt x="41" y="158"/>
                    <a:pt x="41" y="158"/>
                  </a:cubicBezTo>
                  <a:moveTo>
                    <a:pt x="42" y="17"/>
                  </a:moveTo>
                  <a:cubicBezTo>
                    <a:pt x="42" y="16"/>
                    <a:pt x="44" y="16"/>
                    <a:pt x="43" y="15"/>
                  </a:cubicBezTo>
                  <a:cubicBezTo>
                    <a:pt x="42" y="15"/>
                    <a:pt x="43" y="16"/>
                    <a:pt x="42" y="16"/>
                  </a:cubicBezTo>
                  <a:cubicBezTo>
                    <a:pt x="42" y="15"/>
                    <a:pt x="42" y="14"/>
                    <a:pt x="41" y="14"/>
                  </a:cubicBezTo>
                  <a:cubicBezTo>
                    <a:pt x="41" y="15"/>
                    <a:pt x="42" y="16"/>
                    <a:pt x="42" y="17"/>
                  </a:cubicBezTo>
                  <a:moveTo>
                    <a:pt x="26" y="21"/>
                  </a:moveTo>
                  <a:cubicBezTo>
                    <a:pt x="26" y="21"/>
                    <a:pt x="26" y="21"/>
                    <a:pt x="26" y="21"/>
                  </a:cubicBezTo>
                  <a:cubicBezTo>
                    <a:pt x="26" y="22"/>
                    <a:pt x="26" y="22"/>
                    <a:pt x="26" y="23"/>
                  </a:cubicBezTo>
                  <a:cubicBezTo>
                    <a:pt x="27" y="23"/>
                    <a:pt x="27" y="22"/>
                    <a:pt x="26" y="21"/>
                  </a:cubicBezTo>
                  <a:moveTo>
                    <a:pt x="28" y="23"/>
                  </a:moveTo>
                  <a:cubicBezTo>
                    <a:pt x="28" y="24"/>
                    <a:pt x="29" y="24"/>
                    <a:pt x="28" y="26"/>
                  </a:cubicBezTo>
                  <a:cubicBezTo>
                    <a:pt x="29" y="25"/>
                    <a:pt x="30" y="23"/>
                    <a:pt x="28" y="23"/>
                  </a:cubicBezTo>
                  <a:moveTo>
                    <a:pt x="33" y="19"/>
                  </a:moveTo>
                  <a:cubicBezTo>
                    <a:pt x="33" y="20"/>
                    <a:pt x="32" y="21"/>
                    <a:pt x="34" y="21"/>
                  </a:cubicBezTo>
                  <a:cubicBezTo>
                    <a:pt x="33" y="20"/>
                    <a:pt x="34" y="20"/>
                    <a:pt x="35" y="19"/>
                  </a:cubicBezTo>
                  <a:cubicBezTo>
                    <a:pt x="34" y="19"/>
                    <a:pt x="34" y="19"/>
                    <a:pt x="33" y="19"/>
                  </a:cubicBezTo>
                  <a:moveTo>
                    <a:pt x="32" y="18"/>
                  </a:moveTo>
                  <a:cubicBezTo>
                    <a:pt x="32" y="17"/>
                    <a:pt x="33" y="17"/>
                    <a:pt x="33" y="17"/>
                  </a:cubicBezTo>
                  <a:cubicBezTo>
                    <a:pt x="32" y="17"/>
                    <a:pt x="32" y="16"/>
                    <a:pt x="31" y="17"/>
                  </a:cubicBezTo>
                  <a:cubicBezTo>
                    <a:pt x="31" y="17"/>
                    <a:pt x="32" y="18"/>
                    <a:pt x="32" y="18"/>
                  </a:cubicBezTo>
                  <a:moveTo>
                    <a:pt x="32" y="21"/>
                  </a:moveTo>
                  <a:cubicBezTo>
                    <a:pt x="32" y="22"/>
                    <a:pt x="32" y="22"/>
                    <a:pt x="32" y="23"/>
                  </a:cubicBezTo>
                  <a:cubicBezTo>
                    <a:pt x="33" y="22"/>
                    <a:pt x="33" y="22"/>
                    <a:pt x="33" y="23"/>
                  </a:cubicBezTo>
                  <a:cubicBezTo>
                    <a:pt x="33" y="22"/>
                    <a:pt x="33" y="21"/>
                    <a:pt x="32" y="21"/>
                  </a:cubicBezTo>
                  <a:moveTo>
                    <a:pt x="24" y="21"/>
                  </a:moveTo>
                  <a:cubicBezTo>
                    <a:pt x="26" y="21"/>
                    <a:pt x="26" y="19"/>
                    <a:pt x="28" y="19"/>
                  </a:cubicBezTo>
                  <a:cubicBezTo>
                    <a:pt x="28" y="19"/>
                    <a:pt x="29" y="19"/>
                    <a:pt x="29" y="19"/>
                  </a:cubicBezTo>
                  <a:cubicBezTo>
                    <a:pt x="29" y="20"/>
                    <a:pt x="28" y="20"/>
                    <a:pt x="28" y="20"/>
                  </a:cubicBezTo>
                  <a:cubicBezTo>
                    <a:pt x="29" y="20"/>
                    <a:pt x="30" y="21"/>
                    <a:pt x="31" y="21"/>
                  </a:cubicBezTo>
                  <a:cubicBezTo>
                    <a:pt x="31" y="20"/>
                    <a:pt x="31" y="20"/>
                    <a:pt x="32" y="19"/>
                  </a:cubicBezTo>
                  <a:cubicBezTo>
                    <a:pt x="31" y="18"/>
                    <a:pt x="30" y="17"/>
                    <a:pt x="28" y="18"/>
                  </a:cubicBezTo>
                  <a:cubicBezTo>
                    <a:pt x="28" y="18"/>
                    <a:pt x="29" y="18"/>
                    <a:pt x="29" y="18"/>
                  </a:cubicBezTo>
                  <a:cubicBezTo>
                    <a:pt x="30" y="18"/>
                    <a:pt x="31" y="19"/>
                    <a:pt x="30" y="19"/>
                  </a:cubicBezTo>
                  <a:cubicBezTo>
                    <a:pt x="29" y="19"/>
                    <a:pt x="29" y="19"/>
                    <a:pt x="28" y="18"/>
                  </a:cubicBezTo>
                  <a:cubicBezTo>
                    <a:pt x="27" y="19"/>
                    <a:pt x="25" y="20"/>
                    <a:pt x="24" y="21"/>
                  </a:cubicBezTo>
                  <a:moveTo>
                    <a:pt x="21" y="16"/>
                  </a:moveTo>
                  <a:cubicBezTo>
                    <a:pt x="22" y="16"/>
                    <a:pt x="22" y="15"/>
                    <a:pt x="22" y="14"/>
                  </a:cubicBezTo>
                  <a:cubicBezTo>
                    <a:pt x="21" y="16"/>
                    <a:pt x="21" y="15"/>
                    <a:pt x="20" y="15"/>
                  </a:cubicBezTo>
                  <a:lnTo>
                    <a:pt x="21" y="16"/>
                  </a:lnTo>
                  <a:close/>
                  <a:moveTo>
                    <a:pt x="11" y="19"/>
                  </a:moveTo>
                  <a:cubicBezTo>
                    <a:pt x="11" y="19"/>
                    <a:pt x="14" y="17"/>
                    <a:pt x="13" y="17"/>
                  </a:cubicBezTo>
                  <a:cubicBezTo>
                    <a:pt x="12" y="17"/>
                    <a:pt x="10" y="19"/>
                    <a:pt x="11" y="19"/>
                  </a:cubicBezTo>
                  <a:moveTo>
                    <a:pt x="10" y="25"/>
                  </a:moveTo>
                  <a:cubicBezTo>
                    <a:pt x="11" y="24"/>
                    <a:pt x="12" y="24"/>
                    <a:pt x="13" y="23"/>
                  </a:cubicBezTo>
                  <a:cubicBezTo>
                    <a:pt x="13" y="22"/>
                    <a:pt x="14" y="22"/>
                    <a:pt x="14" y="21"/>
                  </a:cubicBezTo>
                  <a:cubicBezTo>
                    <a:pt x="13" y="19"/>
                    <a:pt x="12" y="21"/>
                    <a:pt x="12" y="22"/>
                  </a:cubicBezTo>
                  <a:cubicBezTo>
                    <a:pt x="11" y="24"/>
                    <a:pt x="10" y="24"/>
                    <a:pt x="10" y="25"/>
                  </a:cubicBezTo>
                  <a:moveTo>
                    <a:pt x="7" y="30"/>
                  </a:moveTo>
                  <a:cubicBezTo>
                    <a:pt x="8" y="30"/>
                    <a:pt x="8" y="29"/>
                    <a:pt x="8" y="28"/>
                  </a:cubicBezTo>
                  <a:cubicBezTo>
                    <a:pt x="8" y="27"/>
                    <a:pt x="9" y="26"/>
                    <a:pt x="10" y="26"/>
                  </a:cubicBezTo>
                  <a:cubicBezTo>
                    <a:pt x="8" y="26"/>
                    <a:pt x="7" y="29"/>
                    <a:pt x="7" y="30"/>
                  </a:cubicBezTo>
                  <a:moveTo>
                    <a:pt x="3" y="31"/>
                  </a:moveTo>
                  <a:cubicBezTo>
                    <a:pt x="4" y="30"/>
                    <a:pt x="5" y="29"/>
                    <a:pt x="5" y="28"/>
                  </a:cubicBezTo>
                  <a:cubicBezTo>
                    <a:pt x="6" y="27"/>
                    <a:pt x="6" y="26"/>
                    <a:pt x="6" y="25"/>
                  </a:cubicBezTo>
                  <a:cubicBezTo>
                    <a:pt x="6" y="26"/>
                    <a:pt x="5" y="27"/>
                    <a:pt x="4" y="28"/>
                  </a:cubicBezTo>
                  <a:cubicBezTo>
                    <a:pt x="4" y="29"/>
                    <a:pt x="3" y="30"/>
                    <a:pt x="3" y="31"/>
                  </a:cubicBezTo>
                  <a:moveTo>
                    <a:pt x="23" y="26"/>
                  </a:moveTo>
                  <a:cubicBezTo>
                    <a:pt x="23" y="26"/>
                    <a:pt x="23" y="27"/>
                    <a:pt x="23" y="27"/>
                  </a:cubicBezTo>
                  <a:cubicBezTo>
                    <a:pt x="23" y="27"/>
                    <a:pt x="24" y="27"/>
                    <a:pt x="25" y="27"/>
                  </a:cubicBezTo>
                  <a:cubicBezTo>
                    <a:pt x="24" y="26"/>
                    <a:pt x="24" y="26"/>
                    <a:pt x="23" y="26"/>
                  </a:cubicBezTo>
                  <a:moveTo>
                    <a:pt x="19" y="22"/>
                  </a:moveTo>
                  <a:cubicBezTo>
                    <a:pt x="20" y="23"/>
                    <a:pt x="21" y="21"/>
                    <a:pt x="22" y="21"/>
                  </a:cubicBezTo>
                  <a:cubicBezTo>
                    <a:pt x="22" y="22"/>
                    <a:pt x="23" y="22"/>
                    <a:pt x="24" y="21"/>
                  </a:cubicBezTo>
                  <a:cubicBezTo>
                    <a:pt x="23" y="20"/>
                    <a:pt x="22" y="20"/>
                    <a:pt x="21" y="21"/>
                  </a:cubicBezTo>
                  <a:cubicBezTo>
                    <a:pt x="20" y="21"/>
                    <a:pt x="19" y="22"/>
                    <a:pt x="19" y="22"/>
                  </a:cubicBezTo>
                  <a:moveTo>
                    <a:pt x="21" y="24"/>
                  </a:moveTo>
                  <a:cubicBezTo>
                    <a:pt x="21" y="23"/>
                    <a:pt x="22" y="24"/>
                    <a:pt x="22" y="24"/>
                  </a:cubicBezTo>
                  <a:cubicBezTo>
                    <a:pt x="23" y="23"/>
                    <a:pt x="23" y="23"/>
                    <a:pt x="23" y="23"/>
                  </a:cubicBezTo>
                  <a:cubicBezTo>
                    <a:pt x="22" y="23"/>
                    <a:pt x="21" y="23"/>
                    <a:pt x="22" y="22"/>
                  </a:cubicBezTo>
                  <a:cubicBezTo>
                    <a:pt x="21" y="22"/>
                    <a:pt x="20" y="24"/>
                    <a:pt x="21" y="24"/>
                  </a:cubicBezTo>
                  <a:moveTo>
                    <a:pt x="23" y="28"/>
                  </a:moveTo>
                  <a:cubicBezTo>
                    <a:pt x="23" y="28"/>
                    <a:pt x="22" y="27"/>
                    <a:pt x="21" y="28"/>
                  </a:cubicBezTo>
                  <a:cubicBezTo>
                    <a:pt x="21" y="29"/>
                    <a:pt x="22" y="28"/>
                    <a:pt x="22" y="28"/>
                  </a:cubicBezTo>
                  <a:cubicBezTo>
                    <a:pt x="22" y="28"/>
                    <a:pt x="22" y="29"/>
                    <a:pt x="22" y="29"/>
                  </a:cubicBezTo>
                  <a:cubicBezTo>
                    <a:pt x="23" y="30"/>
                    <a:pt x="23" y="30"/>
                    <a:pt x="24" y="29"/>
                  </a:cubicBezTo>
                  <a:cubicBezTo>
                    <a:pt x="22" y="28"/>
                    <a:pt x="24" y="28"/>
                    <a:pt x="23" y="28"/>
                  </a:cubicBezTo>
                  <a:moveTo>
                    <a:pt x="17" y="32"/>
                  </a:moveTo>
                  <a:cubicBezTo>
                    <a:pt x="15" y="31"/>
                    <a:pt x="19" y="30"/>
                    <a:pt x="17" y="30"/>
                  </a:cubicBezTo>
                  <a:cubicBezTo>
                    <a:pt x="18" y="29"/>
                    <a:pt x="17" y="28"/>
                    <a:pt x="18" y="28"/>
                  </a:cubicBezTo>
                  <a:cubicBezTo>
                    <a:pt x="19" y="27"/>
                    <a:pt x="20" y="27"/>
                    <a:pt x="21" y="26"/>
                  </a:cubicBezTo>
                  <a:cubicBezTo>
                    <a:pt x="21" y="25"/>
                    <a:pt x="21" y="25"/>
                    <a:pt x="21" y="25"/>
                  </a:cubicBezTo>
                  <a:cubicBezTo>
                    <a:pt x="20" y="26"/>
                    <a:pt x="19" y="27"/>
                    <a:pt x="18" y="25"/>
                  </a:cubicBezTo>
                  <a:cubicBezTo>
                    <a:pt x="17" y="27"/>
                    <a:pt x="17" y="28"/>
                    <a:pt x="16" y="30"/>
                  </a:cubicBezTo>
                  <a:cubicBezTo>
                    <a:pt x="17" y="30"/>
                    <a:pt x="16" y="31"/>
                    <a:pt x="16" y="31"/>
                  </a:cubicBezTo>
                  <a:cubicBezTo>
                    <a:pt x="16" y="32"/>
                    <a:pt x="16" y="32"/>
                    <a:pt x="17" y="32"/>
                  </a:cubicBezTo>
                  <a:moveTo>
                    <a:pt x="20" y="37"/>
                  </a:moveTo>
                  <a:cubicBezTo>
                    <a:pt x="20" y="36"/>
                    <a:pt x="20" y="36"/>
                    <a:pt x="20" y="35"/>
                  </a:cubicBezTo>
                  <a:cubicBezTo>
                    <a:pt x="20" y="34"/>
                    <a:pt x="20" y="34"/>
                    <a:pt x="20" y="34"/>
                  </a:cubicBezTo>
                  <a:cubicBezTo>
                    <a:pt x="21" y="33"/>
                    <a:pt x="22" y="32"/>
                    <a:pt x="23" y="31"/>
                  </a:cubicBezTo>
                  <a:cubicBezTo>
                    <a:pt x="22" y="30"/>
                    <a:pt x="22" y="30"/>
                    <a:pt x="21" y="30"/>
                  </a:cubicBezTo>
                  <a:cubicBezTo>
                    <a:pt x="21" y="31"/>
                    <a:pt x="20" y="31"/>
                    <a:pt x="20" y="32"/>
                  </a:cubicBezTo>
                  <a:cubicBezTo>
                    <a:pt x="21" y="32"/>
                    <a:pt x="21" y="31"/>
                    <a:pt x="22" y="31"/>
                  </a:cubicBezTo>
                  <a:cubicBezTo>
                    <a:pt x="22" y="32"/>
                    <a:pt x="21" y="32"/>
                    <a:pt x="21" y="32"/>
                  </a:cubicBezTo>
                  <a:cubicBezTo>
                    <a:pt x="21" y="32"/>
                    <a:pt x="20" y="33"/>
                    <a:pt x="20" y="33"/>
                  </a:cubicBezTo>
                  <a:cubicBezTo>
                    <a:pt x="20" y="31"/>
                    <a:pt x="19" y="31"/>
                    <a:pt x="19" y="30"/>
                  </a:cubicBezTo>
                  <a:cubicBezTo>
                    <a:pt x="19" y="30"/>
                    <a:pt x="20" y="30"/>
                    <a:pt x="20" y="30"/>
                  </a:cubicBezTo>
                  <a:cubicBezTo>
                    <a:pt x="19" y="29"/>
                    <a:pt x="19" y="30"/>
                    <a:pt x="18" y="29"/>
                  </a:cubicBezTo>
                  <a:cubicBezTo>
                    <a:pt x="18" y="29"/>
                    <a:pt x="19" y="28"/>
                    <a:pt x="18" y="28"/>
                  </a:cubicBezTo>
                  <a:cubicBezTo>
                    <a:pt x="18" y="29"/>
                    <a:pt x="19" y="30"/>
                    <a:pt x="18" y="31"/>
                  </a:cubicBezTo>
                  <a:cubicBezTo>
                    <a:pt x="20" y="31"/>
                    <a:pt x="19" y="33"/>
                    <a:pt x="19" y="33"/>
                  </a:cubicBezTo>
                  <a:cubicBezTo>
                    <a:pt x="19" y="33"/>
                    <a:pt x="20" y="34"/>
                    <a:pt x="20" y="34"/>
                  </a:cubicBezTo>
                  <a:cubicBezTo>
                    <a:pt x="19" y="34"/>
                    <a:pt x="18" y="34"/>
                    <a:pt x="18" y="35"/>
                  </a:cubicBezTo>
                  <a:cubicBezTo>
                    <a:pt x="18" y="35"/>
                    <a:pt x="17" y="36"/>
                    <a:pt x="17" y="35"/>
                  </a:cubicBezTo>
                  <a:cubicBezTo>
                    <a:pt x="18" y="36"/>
                    <a:pt x="18" y="36"/>
                    <a:pt x="18" y="36"/>
                  </a:cubicBezTo>
                  <a:cubicBezTo>
                    <a:pt x="19" y="35"/>
                    <a:pt x="19" y="34"/>
                    <a:pt x="20" y="35"/>
                  </a:cubicBezTo>
                  <a:cubicBezTo>
                    <a:pt x="19" y="35"/>
                    <a:pt x="18" y="37"/>
                    <a:pt x="20" y="37"/>
                  </a:cubicBezTo>
                  <a:moveTo>
                    <a:pt x="14" y="36"/>
                  </a:moveTo>
                  <a:cubicBezTo>
                    <a:pt x="14" y="37"/>
                    <a:pt x="13" y="37"/>
                    <a:pt x="13" y="38"/>
                  </a:cubicBezTo>
                  <a:cubicBezTo>
                    <a:pt x="14" y="39"/>
                    <a:pt x="15" y="36"/>
                    <a:pt x="14" y="36"/>
                  </a:cubicBezTo>
                  <a:moveTo>
                    <a:pt x="16" y="39"/>
                  </a:moveTo>
                  <a:cubicBezTo>
                    <a:pt x="17" y="38"/>
                    <a:pt x="16" y="38"/>
                    <a:pt x="16" y="38"/>
                  </a:cubicBezTo>
                  <a:cubicBezTo>
                    <a:pt x="16" y="37"/>
                    <a:pt x="16" y="36"/>
                    <a:pt x="16" y="36"/>
                  </a:cubicBezTo>
                  <a:cubicBezTo>
                    <a:pt x="15" y="36"/>
                    <a:pt x="15" y="37"/>
                    <a:pt x="15" y="37"/>
                  </a:cubicBezTo>
                  <a:cubicBezTo>
                    <a:pt x="15" y="38"/>
                    <a:pt x="15" y="38"/>
                    <a:pt x="15" y="38"/>
                  </a:cubicBezTo>
                  <a:cubicBezTo>
                    <a:pt x="16" y="38"/>
                    <a:pt x="16" y="39"/>
                    <a:pt x="16" y="39"/>
                  </a:cubicBezTo>
                  <a:moveTo>
                    <a:pt x="18" y="41"/>
                  </a:moveTo>
                  <a:cubicBezTo>
                    <a:pt x="18" y="40"/>
                    <a:pt x="19" y="40"/>
                    <a:pt x="18" y="39"/>
                  </a:cubicBezTo>
                  <a:cubicBezTo>
                    <a:pt x="18" y="39"/>
                    <a:pt x="18" y="40"/>
                    <a:pt x="17" y="39"/>
                  </a:cubicBezTo>
                  <a:cubicBezTo>
                    <a:pt x="17" y="40"/>
                    <a:pt x="17" y="41"/>
                    <a:pt x="18" y="41"/>
                  </a:cubicBezTo>
                  <a:moveTo>
                    <a:pt x="17" y="43"/>
                  </a:moveTo>
                  <a:cubicBezTo>
                    <a:pt x="17" y="44"/>
                    <a:pt x="16" y="43"/>
                    <a:pt x="16" y="44"/>
                  </a:cubicBezTo>
                  <a:cubicBezTo>
                    <a:pt x="16" y="44"/>
                    <a:pt x="17" y="44"/>
                    <a:pt x="17" y="45"/>
                  </a:cubicBezTo>
                  <a:cubicBezTo>
                    <a:pt x="18" y="46"/>
                    <a:pt x="17" y="44"/>
                    <a:pt x="18" y="45"/>
                  </a:cubicBezTo>
                  <a:cubicBezTo>
                    <a:pt x="18" y="45"/>
                    <a:pt x="17" y="46"/>
                    <a:pt x="18" y="46"/>
                  </a:cubicBezTo>
                  <a:cubicBezTo>
                    <a:pt x="18" y="45"/>
                    <a:pt x="19" y="45"/>
                    <a:pt x="19" y="45"/>
                  </a:cubicBezTo>
                  <a:cubicBezTo>
                    <a:pt x="18" y="44"/>
                    <a:pt x="17" y="43"/>
                    <a:pt x="17" y="41"/>
                  </a:cubicBezTo>
                  <a:cubicBezTo>
                    <a:pt x="17" y="41"/>
                    <a:pt x="16" y="41"/>
                    <a:pt x="16" y="41"/>
                  </a:cubicBezTo>
                  <a:cubicBezTo>
                    <a:pt x="16" y="39"/>
                    <a:pt x="16" y="42"/>
                    <a:pt x="17" y="42"/>
                  </a:cubicBezTo>
                  <a:cubicBezTo>
                    <a:pt x="17" y="42"/>
                    <a:pt x="15" y="43"/>
                    <a:pt x="16" y="43"/>
                  </a:cubicBezTo>
                  <a:cubicBezTo>
                    <a:pt x="16" y="43"/>
                    <a:pt x="17" y="42"/>
                    <a:pt x="17" y="43"/>
                  </a:cubicBezTo>
                  <a:moveTo>
                    <a:pt x="15" y="46"/>
                  </a:moveTo>
                  <a:cubicBezTo>
                    <a:pt x="15" y="46"/>
                    <a:pt x="15" y="45"/>
                    <a:pt x="15" y="45"/>
                  </a:cubicBezTo>
                  <a:cubicBezTo>
                    <a:pt x="14" y="44"/>
                    <a:pt x="15" y="46"/>
                    <a:pt x="14" y="45"/>
                  </a:cubicBezTo>
                  <a:cubicBezTo>
                    <a:pt x="14" y="44"/>
                    <a:pt x="14" y="44"/>
                    <a:pt x="14" y="43"/>
                  </a:cubicBezTo>
                  <a:cubicBezTo>
                    <a:pt x="13" y="43"/>
                    <a:pt x="14" y="43"/>
                    <a:pt x="13" y="43"/>
                  </a:cubicBezTo>
                  <a:cubicBezTo>
                    <a:pt x="13" y="44"/>
                    <a:pt x="13" y="46"/>
                    <a:pt x="14" y="46"/>
                  </a:cubicBezTo>
                  <a:cubicBezTo>
                    <a:pt x="14" y="45"/>
                    <a:pt x="14" y="46"/>
                    <a:pt x="15" y="46"/>
                  </a:cubicBezTo>
                  <a:moveTo>
                    <a:pt x="17" y="48"/>
                  </a:moveTo>
                  <a:cubicBezTo>
                    <a:pt x="16" y="48"/>
                    <a:pt x="14" y="48"/>
                    <a:pt x="15" y="49"/>
                  </a:cubicBezTo>
                  <a:cubicBezTo>
                    <a:pt x="15" y="49"/>
                    <a:pt x="16" y="49"/>
                    <a:pt x="16" y="49"/>
                  </a:cubicBezTo>
                  <a:cubicBezTo>
                    <a:pt x="16" y="49"/>
                    <a:pt x="16" y="50"/>
                    <a:pt x="17" y="50"/>
                  </a:cubicBezTo>
                  <a:cubicBezTo>
                    <a:pt x="17" y="49"/>
                    <a:pt x="17" y="48"/>
                    <a:pt x="17" y="47"/>
                  </a:cubicBezTo>
                  <a:cubicBezTo>
                    <a:pt x="17" y="47"/>
                    <a:pt x="17" y="45"/>
                    <a:pt x="17" y="46"/>
                  </a:cubicBezTo>
                  <a:lnTo>
                    <a:pt x="17" y="48"/>
                  </a:lnTo>
                  <a:close/>
                  <a:moveTo>
                    <a:pt x="13" y="47"/>
                  </a:moveTo>
                  <a:cubicBezTo>
                    <a:pt x="12" y="47"/>
                    <a:pt x="12" y="50"/>
                    <a:pt x="13" y="49"/>
                  </a:cubicBezTo>
                  <a:cubicBezTo>
                    <a:pt x="13" y="49"/>
                    <a:pt x="13" y="49"/>
                    <a:pt x="13" y="48"/>
                  </a:cubicBezTo>
                  <a:cubicBezTo>
                    <a:pt x="13" y="48"/>
                    <a:pt x="13" y="47"/>
                    <a:pt x="13" y="47"/>
                  </a:cubicBezTo>
                  <a:moveTo>
                    <a:pt x="12" y="50"/>
                  </a:moveTo>
                  <a:cubicBezTo>
                    <a:pt x="12" y="49"/>
                    <a:pt x="11" y="50"/>
                    <a:pt x="11" y="48"/>
                  </a:cubicBezTo>
                  <a:cubicBezTo>
                    <a:pt x="11" y="48"/>
                    <a:pt x="12" y="48"/>
                    <a:pt x="11" y="47"/>
                  </a:cubicBezTo>
                  <a:cubicBezTo>
                    <a:pt x="10" y="47"/>
                    <a:pt x="10" y="47"/>
                    <a:pt x="10" y="47"/>
                  </a:cubicBezTo>
                  <a:cubicBezTo>
                    <a:pt x="11" y="49"/>
                    <a:pt x="10" y="49"/>
                    <a:pt x="10" y="50"/>
                  </a:cubicBezTo>
                  <a:cubicBezTo>
                    <a:pt x="11" y="50"/>
                    <a:pt x="11" y="49"/>
                    <a:pt x="12" y="50"/>
                  </a:cubicBezTo>
                  <a:moveTo>
                    <a:pt x="15" y="52"/>
                  </a:moveTo>
                  <a:cubicBezTo>
                    <a:pt x="16" y="52"/>
                    <a:pt x="16" y="49"/>
                    <a:pt x="16" y="50"/>
                  </a:cubicBezTo>
                  <a:cubicBezTo>
                    <a:pt x="16" y="51"/>
                    <a:pt x="15" y="51"/>
                    <a:pt x="15" y="52"/>
                  </a:cubicBezTo>
                  <a:moveTo>
                    <a:pt x="13" y="54"/>
                  </a:moveTo>
                  <a:cubicBezTo>
                    <a:pt x="13" y="53"/>
                    <a:pt x="14" y="52"/>
                    <a:pt x="13" y="51"/>
                  </a:cubicBezTo>
                  <a:cubicBezTo>
                    <a:pt x="12" y="51"/>
                    <a:pt x="12" y="53"/>
                    <a:pt x="13" y="54"/>
                  </a:cubicBezTo>
                  <a:moveTo>
                    <a:pt x="15" y="57"/>
                  </a:moveTo>
                  <a:cubicBezTo>
                    <a:pt x="15" y="56"/>
                    <a:pt x="15" y="54"/>
                    <a:pt x="14" y="54"/>
                  </a:cubicBezTo>
                  <a:cubicBezTo>
                    <a:pt x="14" y="55"/>
                    <a:pt x="14" y="57"/>
                    <a:pt x="15" y="57"/>
                  </a:cubicBezTo>
                  <a:moveTo>
                    <a:pt x="18" y="58"/>
                  </a:moveTo>
                  <a:cubicBezTo>
                    <a:pt x="18" y="57"/>
                    <a:pt x="19" y="56"/>
                    <a:pt x="18" y="56"/>
                  </a:cubicBezTo>
                  <a:cubicBezTo>
                    <a:pt x="18" y="56"/>
                    <a:pt x="17" y="58"/>
                    <a:pt x="18" y="58"/>
                  </a:cubicBezTo>
                  <a:moveTo>
                    <a:pt x="21" y="57"/>
                  </a:moveTo>
                  <a:cubicBezTo>
                    <a:pt x="21" y="56"/>
                    <a:pt x="20" y="54"/>
                    <a:pt x="20" y="53"/>
                  </a:cubicBezTo>
                  <a:cubicBezTo>
                    <a:pt x="19" y="53"/>
                    <a:pt x="20" y="55"/>
                    <a:pt x="19" y="55"/>
                  </a:cubicBezTo>
                  <a:cubicBezTo>
                    <a:pt x="19" y="55"/>
                    <a:pt x="19" y="55"/>
                    <a:pt x="19" y="55"/>
                  </a:cubicBezTo>
                  <a:cubicBezTo>
                    <a:pt x="19" y="56"/>
                    <a:pt x="20" y="55"/>
                    <a:pt x="20" y="55"/>
                  </a:cubicBezTo>
                  <a:cubicBezTo>
                    <a:pt x="20" y="56"/>
                    <a:pt x="20" y="57"/>
                    <a:pt x="21" y="57"/>
                  </a:cubicBezTo>
                  <a:moveTo>
                    <a:pt x="23" y="69"/>
                  </a:moveTo>
                  <a:cubicBezTo>
                    <a:pt x="24" y="70"/>
                    <a:pt x="23" y="70"/>
                    <a:pt x="24" y="71"/>
                  </a:cubicBezTo>
                  <a:cubicBezTo>
                    <a:pt x="25" y="71"/>
                    <a:pt x="24" y="69"/>
                    <a:pt x="23" y="69"/>
                  </a:cubicBezTo>
                  <a:moveTo>
                    <a:pt x="15" y="60"/>
                  </a:moveTo>
                  <a:cubicBezTo>
                    <a:pt x="15" y="60"/>
                    <a:pt x="15" y="60"/>
                    <a:pt x="15" y="60"/>
                  </a:cubicBezTo>
                  <a:cubicBezTo>
                    <a:pt x="15" y="59"/>
                    <a:pt x="14" y="59"/>
                    <a:pt x="13" y="59"/>
                  </a:cubicBezTo>
                  <a:cubicBezTo>
                    <a:pt x="14" y="60"/>
                    <a:pt x="14" y="60"/>
                    <a:pt x="14" y="60"/>
                  </a:cubicBezTo>
                  <a:cubicBezTo>
                    <a:pt x="15" y="61"/>
                    <a:pt x="14" y="60"/>
                    <a:pt x="15" y="60"/>
                  </a:cubicBezTo>
                  <a:moveTo>
                    <a:pt x="21" y="59"/>
                  </a:moveTo>
                  <a:cubicBezTo>
                    <a:pt x="21" y="59"/>
                    <a:pt x="22" y="58"/>
                    <a:pt x="22" y="58"/>
                  </a:cubicBezTo>
                  <a:cubicBezTo>
                    <a:pt x="21" y="58"/>
                    <a:pt x="21" y="58"/>
                    <a:pt x="20" y="58"/>
                  </a:cubicBezTo>
                  <a:lnTo>
                    <a:pt x="21" y="59"/>
                  </a:lnTo>
                  <a:close/>
                  <a:moveTo>
                    <a:pt x="16" y="65"/>
                  </a:moveTo>
                  <a:cubicBezTo>
                    <a:pt x="16" y="63"/>
                    <a:pt x="15" y="63"/>
                    <a:pt x="15" y="62"/>
                  </a:cubicBezTo>
                  <a:cubicBezTo>
                    <a:pt x="16" y="62"/>
                    <a:pt x="16" y="63"/>
                    <a:pt x="16" y="63"/>
                  </a:cubicBezTo>
                  <a:cubicBezTo>
                    <a:pt x="17" y="62"/>
                    <a:pt x="15" y="61"/>
                    <a:pt x="15" y="61"/>
                  </a:cubicBezTo>
                  <a:cubicBezTo>
                    <a:pt x="15" y="63"/>
                    <a:pt x="16" y="64"/>
                    <a:pt x="15" y="65"/>
                  </a:cubicBezTo>
                  <a:cubicBezTo>
                    <a:pt x="15" y="65"/>
                    <a:pt x="16" y="65"/>
                    <a:pt x="16" y="65"/>
                  </a:cubicBezTo>
                  <a:moveTo>
                    <a:pt x="20" y="63"/>
                  </a:moveTo>
                  <a:cubicBezTo>
                    <a:pt x="22" y="66"/>
                    <a:pt x="21" y="61"/>
                    <a:pt x="20" y="62"/>
                  </a:cubicBezTo>
                  <a:cubicBezTo>
                    <a:pt x="20" y="62"/>
                    <a:pt x="20" y="62"/>
                    <a:pt x="20" y="63"/>
                  </a:cubicBezTo>
                  <a:moveTo>
                    <a:pt x="21" y="67"/>
                  </a:moveTo>
                  <a:cubicBezTo>
                    <a:pt x="23" y="67"/>
                    <a:pt x="23" y="67"/>
                    <a:pt x="23" y="67"/>
                  </a:cubicBezTo>
                  <a:cubicBezTo>
                    <a:pt x="23" y="67"/>
                    <a:pt x="23" y="69"/>
                    <a:pt x="24" y="68"/>
                  </a:cubicBezTo>
                  <a:cubicBezTo>
                    <a:pt x="23" y="67"/>
                    <a:pt x="23" y="66"/>
                    <a:pt x="23" y="65"/>
                  </a:cubicBezTo>
                  <a:cubicBezTo>
                    <a:pt x="22" y="65"/>
                    <a:pt x="23" y="66"/>
                    <a:pt x="22" y="66"/>
                  </a:cubicBezTo>
                  <a:cubicBezTo>
                    <a:pt x="22" y="66"/>
                    <a:pt x="21" y="66"/>
                    <a:pt x="21" y="65"/>
                  </a:cubicBezTo>
                  <a:cubicBezTo>
                    <a:pt x="23" y="65"/>
                    <a:pt x="23" y="61"/>
                    <a:pt x="21" y="61"/>
                  </a:cubicBezTo>
                  <a:cubicBezTo>
                    <a:pt x="21" y="63"/>
                    <a:pt x="21" y="64"/>
                    <a:pt x="21" y="64"/>
                  </a:cubicBezTo>
                  <a:cubicBezTo>
                    <a:pt x="20" y="65"/>
                    <a:pt x="20" y="64"/>
                    <a:pt x="19" y="64"/>
                  </a:cubicBezTo>
                  <a:cubicBezTo>
                    <a:pt x="20" y="65"/>
                    <a:pt x="21" y="65"/>
                    <a:pt x="21" y="67"/>
                  </a:cubicBezTo>
                  <a:moveTo>
                    <a:pt x="18" y="73"/>
                  </a:moveTo>
                  <a:cubicBezTo>
                    <a:pt x="18" y="72"/>
                    <a:pt x="19" y="72"/>
                    <a:pt x="18" y="72"/>
                  </a:cubicBezTo>
                  <a:cubicBezTo>
                    <a:pt x="18" y="71"/>
                    <a:pt x="18" y="72"/>
                    <a:pt x="17" y="71"/>
                  </a:cubicBezTo>
                  <a:cubicBezTo>
                    <a:pt x="18" y="71"/>
                    <a:pt x="17" y="71"/>
                    <a:pt x="17" y="70"/>
                  </a:cubicBezTo>
                  <a:cubicBezTo>
                    <a:pt x="18" y="70"/>
                    <a:pt x="18" y="71"/>
                    <a:pt x="19" y="70"/>
                  </a:cubicBezTo>
                  <a:cubicBezTo>
                    <a:pt x="19" y="70"/>
                    <a:pt x="19" y="69"/>
                    <a:pt x="18" y="69"/>
                  </a:cubicBezTo>
                  <a:cubicBezTo>
                    <a:pt x="18" y="69"/>
                    <a:pt x="18" y="69"/>
                    <a:pt x="18" y="69"/>
                  </a:cubicBezTo>
                  <a:cubicBezTo>
                    <a:pt x="17" y="67"/>
                    <a:pt x="18" y="67"/>
                    <a:pt x="18" y="66"/>
                  </a:cubicBezTo>
                  <a:cubicBezTo>
                    <a:pt x="17" y="67"/>
                    <a:pt x="17" y="66"/>
                    <a:pt x="15" y="67"/>
                  </a:cubicBezTo>
                  <a:cubicBezTo>
                    <a:pt x="16" y="68"/>
                    <a:pt x="16" y="68"/>
                    <a:pt x="16" y="70"/>
                  </a:cubicBezTo>
                  <a:cubicBezTo>
                    <a:pt x="16" y="70"/>
                    <a:pt x="17" y="70"/>
                    <a:pt x="17" y="70"/>
                  </a:cubicBezTo>
                  <a:cubicBezTo>
                    <a:pt x="17" y="71"/>
                    <a:pt x="16" y="71"/>
                    <a:pt x="16" y="73"/>
                  </a:cubicBezTo>
                  <a:cubicBezTo>
                    <a:pt x="17" y="73"/>
                    <a:pt x="17" y="73"/>
                    <a:pt x="18" y="73"/>
                  </a:cubicBezTo>
                  <a:moveTo>
                    <a:pt x="20" y="72"/>
                  </a:moveTo>
                  <a:cubicBezTo>
                    <a:pt x="20" y="71"/>
                    <a:pt x="21" y="71"/>
                    <a:pt x="20" y="71"/>
                  </a:cubicBezTo>
                  <a:cubicBezTo>
                    <a:pt x="21" y="71"/>
                    <a:pt x="20" y="70"/>
                    <a:pt x="21" y="70"/>
                  </a:cubicBezTo>
                  <a:cubicBezTo>
                    <a:pt x="22" y="69"/>
                    <a:pt x="20" y="69"/>
                    <a:pt x="20" y="69"/>
                  </a:cubicBezTo>
                  <a:cubicBezTo>
                    <a:pt x="21" y="69"/>
                    <a:pt x="21" y="70"/>
                    <a:pt x="20" y="70"/>
                  </a:cubicBezTo>
                  <a:cubicBezTo>
                    <a:pt x="20" y="70"/>
                    <a:pt x="20" y="70"/>
                    <a:pt x="20" y="70"/>
                  </a:cubicBezTo>
                  <a:cubicBezTo>
                    <a:pt x="20" y="69"/>
                    <a:pt x="20" y="68"/>
                    <a:pt x="19" y="68"/>
                  </a:cubicBezTo>
                  <a:cubicBezTo>
                    <a:pt x="19" y="68"/>
                    <a:pt x="19" y="69"/>
                    <a:pt x="20" y="70"/>
                  </a:cubicBezTo>
                  <a:cubicBezTo>
                    <a:pt x="19" y="71"/>
                    <a:pt x="19" y="72"/>
                    <a:pt x="19" y="73"/>
                  </a:cubicBezTo>
                  <a:cubicBezTo>
                    <a:pt x="20" y="73"/>
                    <a:pt x="20" y="73"/>
                    <a:pt x="20" y="72"/>
                  </a:cubicBezTo>
                  <a:moveTo>
                    <a:pt x="23" y="75"/>
                  </a:moveTo>
                  <a:cubicBezTo>
                    <a:pt x="23" y="75"/>
                    <a:pt x="23" y="74"/>
                    <a:pt x="23" y="74"/>
                  </a:cubicBezTo>
                  <a:cubicBezTo>
                    <a:pt x="24" y="76"/>
                    <a:pt x="24" y="76"/>
                    <a:pt x="24" y="76"/>
                  </a:cubicBezTo>
                  <a:cubicBezTo>
                    <a:pt x="24" y="76"/>
                    <a:pt x="25" y="76"/>
                    <a:pt x="25" y="76"/>
                  </a:cubicBezTo>
                  <a:cubicBezTo>
                    <a:pt x="25" y="74"/>
                    <a:pt x="24" y="74"/>
                    <a:pt x="24" y="72"/>
                  </a:cubicBezTo>
                  <a:cubicBezTo>
                    <a:pt x="23" y="72"/>
                    <a:pt x="23" y="73"/>
                    <a:pt x="23" y="73"/>
                  </a:cubicBezTo>
                  <a:cubicBezTo>
                    <a:pt x="23" y="73"/>
                    <a:pt x="22" y="73"/>
                    <a:pt x="22" y="73"/>
                  </a:cubicBezTo>
                  <a:cubicBezTo>
                    <a:pt x="22" y="73"/>
                    <a:pt x="22" y="73"/>
                    <a:pt x="22" y="73"/>
                  </a:cubicBezTo>
                  <a:cubicBezTo>
                    <a:pt x="22" y="74"/>
                    <a:pt x="21" y="73"/>
                    <a:pt x="21" y="74"/>
                  </a:cubicBezTo>
                  <a:cubicBezTo>
                    <a:pt x="23" y="73"/>
                    <a:pt x="22" y="75"/>
                    <a:pt x="23" y="75"/>
                  </a:cubicBezTo>
                  <a:moveTo>
                    <a:pt x="21" y="79"/>
                  </a:moveTo>
                  <a:cubicBezTo>
                    <a:pt x="22" y="78"/>
                    <a:pt x="21" y="77"/>
                    <a:pt x="21" y="75"/>
                  </a:cubicBezTo>
                  <a:cubicBezTo>
                    <a:pt x="19" y="76"/>
                    <a:pt x="20" y="78"/>
                    <a:pt x="21" y="79"/>
                  </a:cubicBezTo>
                  <a:moveTo>
                    <a:pt x="23" y="79"/>
                  </a:moveTo>
                  <a:cubicBezTo>
                    <a:pt x="23" y="80"/>
                    <a:pt x="23" y="80"/>
                    <a:pt x="23" y="80"/>
                  </a:cubicBezTo>
                  <a:cubicBezTo>
                    <a:pt x="23" y="81"/>
                    <a:pt x="22" y="80"/>
                    <a:pt x="22" y="81"/>
                  </a:cubicBezTo>
                  <a:cubicBezTo>
                    <a:pt x="22" y="81"/>
                    <a:pt x="22" y="82"/>
                    <a:pt x="23" y="82"/>
                  </a:cubicBezTo>
                  <a:cubicBezTo>
                    <a:pt x="23" y="82"/>
                    <a:pt x="22" y="81"/>
                    <a:pt x="23" y="80"/>
                  </a:cubicBezTo>
                  <a:cubicBezTo>
                    <a:pt x="23" y="82"/>
                    <a:pt x="24" y="81"/>
                    <a:pt x="24" y="81"/>
                  </a:cubicBezTo>
                  <a:cubicBezTo>
                    <a:pt x="24" y="82"/>
                    <a:pt x="24" y="83"/>
                    <a:pt x="24" y="83"/>
                  </a:cubicBezTo>
                  <a:cubicBezTo>
                    <a:pt x="26" y="83"/>
                    <a:pt x="24" y="81"/>
                    <a:pt x="25" y="80"/>
                  </a:cubicBezTo>
                  <a:cubicBezTo>
                    <a:pt x="25" y="80"/>
                    <a:pt x="25" y="80"/>
                    <a:pt x="26" y="80"/>
                  </a:cubicBezTo>
                  <a:cubicBezTo>
                    <a:pt x="26" y="79"/>
                    <a:pt x="26" y="79"/>
                    <a:pt x="25" y="78"/>
                  </a:cubicBezTo>
                  <a:cubicBezTo>
                    <a:pt x="24" y="78"/>
                    <a:pt x="25" y="80"/>
                    <a:pt x="24" y="79"/>
                  </a:cubicBezTo>
                  <a:cubicBezTo>
                    <a:pt x="24" y="78"/>
                    <a:pt x="24" y="78"/>
                    <a:pt x="24" y="78"/>
                  </a:cubicBezTo>
                  <a:cubicBezTo>
                    <a:pt x="23" y="78"/>
                    <a:pt x="24" y="79"/>
                    <a:pt x="23" y="80"/>
                  </a:cubicBezTo>
                  <a:cubicBezTo>
                    <a:pt x="23" y="80"/>
                    <a:pt x="23" y="80"/>
                    <a:pt x="23" y="79"/>
                  </a:cubicBezTo>
                  <a:cubicBezTo>
                    <a:pt x="23" y="79"/>
                    <a:pt x="23" y="79"/>
                    <a:pt x="23" y="79"/>
                  </a:cubicBezTo>
                  <a:moveTo>
                    <a:pt x="23" y="85"/>
                  </a:moveTo>
                  <a:cubicBezTo>
                    <a:pt x="23" y="83"/>
                    <a:pt x="22" y="84"/>
                    <a:pt x="22" y="84"/>
                  </a:cubicBezTo>
                  <a:cubicBezTo>
                    <a:pt x="21" y="82"/>
                    <a:pt x="22" y="81"/>
                    <a:pt x="21" y="80"/>
                  </a:cubicBezTo>
                  <a:cubicBezTo>
                    <a:pt x="21" y="80"/>
                    <a:pt x="21" y="80"/>
                    <a:pt x="20" y="80"/>
                  </a:cubicBezTo>
                  <a:cubicBezTo>
                    <a:pt x="21" y="82"/>
                    <a:pt x="21" y="83"/>
                    <a:pt x="22" y="85"/>
                  </a:cubicBezTo>
                  <a:lnTo>
                    <a:pt x="23" y="85"/>
                  </a:lnTo>
                  <a:close/>
                  <a:moveTo>
                    <a:pt x="24" y="94"/>
                  </a:moveTo>
                  <a:cubicBezTo>
                    <a:pt x="24" y="94"/>
                    <a:pt x="24" y="93"/>
                    <a:pt x="25" y="93"/>
                  </a:cubicBezTo>
                  <a:cubicBezTo>
                    <a:pt x="24" y="92"/>
                    <a:pt x="24" y="92"/>
                    <a:pt x="23" y="92"/>
                  </a:cubicBezTo>
                  <a:cubicBezTo>
                    <a:pt x="23" y="93"/>
                    <a:pt x="23" y="93"/>
                    <a:pt x="24" y="94"/>
                  </a:cubicBezTo>
                  <a:moveTo>
                    <a:pt x="27" y="97"/>
                  </a:moveTo>
                  <a:cubicBezTo>
                    <a:pt x="27" y="96"/>
                    <a:pt x="27" y="95"/>
                    <a:pt x="26" y="95"/>
                  </a:cubicBezTo>
                  <a:cubicBezTo>
                    <a:pt x="26" y="95"/>
                    <a:pt x="26" y="97"/>
                    <a:pt x="27" y="97"/>
                  </a:cubicBezTo>
                  <a:moveTo>
                    <a:pt x="30" y="104"/>
                  </a:moveTo>
                  <a:cubicBezTo>
                    <a:pt x="30" y="103"/>
                    <a:pt x="30" y="103"/>
                    <a:pt x="30" y="103"/>
                  </a:cubicBezTo>
                  <a:cubicBezTo>
                    <a:pt x="29" y="102"/>
                    <a:pt x="29" y="104"/>
                    <a:pt x="30" y="104"/>
                  </a:cubicBezTo>
                  <a:moveTo>
                    <a:pt x="27" y="105"/>
                  </a:moveTo>
                  <a:cubicBezTo>
                    <a:pt x="27" y="104"/>
                    <a:pt x="28" y="102"/>
                    <a:pt x="27" y="101"/>
                  </a:cubicBezTo>
                  <a:cubicBezTo>
                    <a:pt x="27" y="102"/>
                    <a:pt x="26" y="104"/>
                    <a:pt x="27" y="105"/>
                  </a:cubicBezTo>
                  <a:moveTo>
                    <a:pt x="24" y="111"/>
                  </a:moveTo>
                  <a:cubicBezTo>
                    <a:pt x="24" y="111"/>
                    <a:pt x="25" y="111"/>
                    <a:pt x="24" y="110"/>
                  </a:cubicBezTo>
                  <a:cubicBezTo>
                    <a:pt x="23" y="110"/>
                    <a:pt x="23" y="110"/>
                    <a:pt x="23" y="110"/>
                  </a:cubicBezTo>
                  <a:cubicBezTo>
                    <a:pt x="23" y="110"/>
                    <a:pt x="23" y="111"/>
                    <a:pt x="24" y="111"/>
                  </a:cubicBezTo>
                  <a:moveTo>
                    <a:pt x="25" y="114"/>
                  </a:moveTo>
                  <a:cubicBezTo>
                    <a:pt x="26" y="113"/>
                    <a:pt x="25" y="111"/>
                    <a:pt x="24" y="112"/>
                  </a:cubicBezTo>
                  <a:cubicBezTo>
                    <a:pt x="24" y="112"/>
                    <a:pt x="23" y="113"/>
                    <a:pt x="24" y="113"/>
                  </a:cubicBezTo>
                  <a:cubicBezTo>
                    <a:pt x="24" y="113"/>
                    <a:pt x="24" y="112"/>
                    <a:pt x="24" y="112"/>
                  </a:cubicBezTo>
                  <a:cubicBezTo>
                    <a:pt x="24" y="114"/>
                    <a:pt x="25" y="113"/>
                    <a:pt x="25" y="114"/>
                  </a:cubicBezTo>
                  <a:moveTo>
                    <a:pt x="24" y="118"/>
                  </a:moveTo>
                  <a:cubicBezTo>
                    <a:pt x="26" y="118"/>
                    <a:pt x="24" y="117"/>
                    <a:pt x="24" y="116"/>
                  </a:cubicBezTo>
                  <a:cubicBezTo>
                    <a:pt x="24" y="116"/>
                    <a:pt x="25" y="114"/>
                    <a:pt x="24" y="114"/>
                  </a:cubicBezTo>
                  <a:cubicBezTo>
                    <a:pt x="24" y="115"/>
                    <a:pt x="24" y="117"/>
                    <a:pt x="24" y="118"/>
                  </a:cubicBezTo>
                  <a:moveTo>
                    <a:pt x="28" y="121"/>
                  </a:moveTo>
                  <a:cubicBezTo>
                    <a:pt x="28" y="120"/>
                    <a:pt x="28" y="119"/>
                    <a:pt x="28" y="119"/>
                  </a:cubicBezTo>
                  <a:cubicBezTo>
                    <a:pt x="28" y="119"/>
                    <a:pt x="27" y="121"/>
                    <a:pt x="28" y="121"/>
                  </a:cubicBezTo>
                  <a:moveTo>
                    <a:pt x="19" y="104"/>
                  </a:moveTo>
                  <a:cubicBezTo>
                    <a:pt x="19" y="102"/>
                    <a:pt x="20" y="102"/>
                    <a:pt x="19" y="101"/>
                  </a:cubicBezTo>
                  <a:cubicBezTo>
                    <a:pt x="18" y="101"/>
                    <a:pt x="19" y="103"/>
                    <a:pt x="19" y="104"/>
                  </a:cubicBezTo>
                  <a:moveTo>
                    <a:pt x="19" y="107"/>
                  </a:moveTo>
                  <a:cubicBezTo>
                    <a:pt x="19" y="106"/>
                    <a:pt x="20" y="105"/>
                    <a:pt x="19" y="105"/>
                  </a:cubicBezTo>
                  <a:cubicBezTo>
                    <a:pt x="19" y="106"/>
                    <a:pt x="19" y="106"/>
                    <a:pt x="18" y="105"/>
                  </a:cubicBezTo>
                  <a:cubicBezTo>
                    <a:pt x="18" y="106"/>
                    <a:pt x="19" y="107"/>
                    <a:pt x="19" y="107"/>
                  </a:cubicBezTo>
                  <a:moveTo>
                    <a:pt x="17" y="111"/>
                  </a:moveTo>
                  <a:cubicBezTo>
                    <a:pt x="18" y="111"/>
                    <a:pt x="19" y="111"/>
                    <a:pt x="19" y="110"/>
                  </a:cubicBezTo>
                  <a:cubicBezTo>
                    <a:pt x="18" y="110"/>
                    <a:pt x="17" y="111"/>
                    <a:pt x="17" y="111"/>
                  </a:cubicBezTo>
                  <a:moveTo>
                    <a:pt x="19" y="112"/>
                  </a:moveTo>
                  <a:cubicBezTo>
                    <a:pt x="19" y="110"/>
                    <a:pt x="21" y="113"/>
                    <a:pt x="20" y="111"/>
                  </a:cubicBezTo>
                  <a:cubicBezTo>
                    <a:pt x="19" y="110"/>
                    <a:pt x="18" y="111"/>
                    <a:pt x="19" y="112"/>
                  </a:cubicBezTo>
                  <a:moveTo>
                    <a:pt x="21" y="121"/>
                  </a:moveTo>
                  <a:cubicBezTo>
                    <a:pt x="21" y="121"/>
                    <a:pt x="20" y="121"/>
                    <a:pt x="20" y="121"/>
                  </a:cubicBezTo>
                  <a:cubicBezTo>
                    <a:pt x="20" y="121"/>
                    <a:pt x="20" y="122"/>
                    <a:pt x="20" y="122"/>
                  </a:cubicBezTo>
                  <a:cubicBezTo>
                    <a:pt x="21" y="122"/>
                    <a:pt x="21" y="121"/>
                    <a:pt x="21" y="121"/>
                  </a:cubicBezTo>
                  <a:moveTo>
                    <a:pt x="17" y="123"/>
                  </a:moveTo>
                  <a:cubicBezTo>
                    <a:pt x="17" y="123"/>
                    <a:pt x="18" y="123"/>
                    <a:pt x="18" y="123"/>
                  </a:cubicBezTo>
                  <a:cubicBezTo>
                    <a:pt x="17" y="123"/>
                    <a:pt x="18" y="122"/>
                    <a:pt x="18" y="122"/>
                  </a:cubicBezTo>
                  <a:cubicBezTo>
                    <a:pt x="19" y="122"/>
                    <a:pt x="19" y="123"/>
                    <a:pt x="19" y="123"/>
                  </a:cubicBezTo>
                  <a:cubicBezTo>
                    <a:pt x="19" y="121"/>
                    <a:pt x="18" y="119"/>
                    <a:pt x="19" y="118"/>
                  </a:cubicBezTo>
                  <a:cubicBezTo>
                    <a:pt x="19" y="117"/>
                    <a:pt x="20" y="117"/>
                    <a:pt x="20" y="116"/>
                  </a:cubicBezTo>
                  <a:cubicBezTo>
                    <a:pt x="20" y="117"/>
                    <a:pt x="21" y="119"/>
                    <a:pt x="21" y="118"/>
                  </a:cubicBezTo>
                  <a:cubicBezTo>
                    <a:pt x="21" y="118"/>
                    <a:pt x="21" y="117"/>
                    <a:pt x="20" y="116"/>
                  </a:cubicBezTo>
                  <a:cubicBezTo>
                    <a:pt x="20" y="116"/>
                    <a:pt x="20" y="115"/>
                    <a:pt x="19" y="115"/>
                  </a:cubicBezTo>
                  <a:cubicBezTo>
                    <a:pt x="19" y="115"/>
                    <a:pt x="19" y="116"/>
                    <a:pt x="19" y="116"/>
                  </a:cubicBezTo>
                  <a:cubicBezTo>
                    <a:pt x="19" y="115"/>
                    <a:pt x="18" y="114"/>
                    <a:pt x="19" y="114"/>
                  </a:cubicBezTo>
                  <a:cubicBezTo>
                    <a:pt x="19" y="114"/>
                    <a:pt x="19" y="115"/>
                    <a:pt x="19" y="115"/>
                  </a:cubicBezTo>
                  <a:cubicBezTo>
                    <a:pt x="19" y="114"/>
                    <a:pt x="19" y="114"/>
                    <a:pt x="20" y="113"/>
                  </a:cubicBezTo>
                  <a:cubicBezTo>
                    <a:pt x="20" y="114"/>
                    <a:pt x="20" y="113"/>
                    <a:pt x="21" y="113"/>
                  </a:cubicBezTo>
                  <a:cubicBezTo>
                    <a:pt x="20" y="113"/>
                    <a:pt x="20" y="112"/>
                    <a:pt x="19" y="112"/>
                  </a:cubicBezTo>
                  <a:cubicBezTo>
                    <a:pt x="19" y="113"/>
                    <a:pt x="20" y="113"/>
                    <a:pt x="19" y="114"/>
                  </a:cubicBezTo>
                  <a:cubicBezTo>
                    <a:pt x="18" y="113"/>
                    <a:pt x="17" y="113"/>
                    <a:pt x="16" y="113"/>
                  </a:cubicBezTo>
                  <a:cubicBezTo>
                    <a:pt x="16" y="114"/>
                    <a:pt x="16" y="114"/>
                    <a:pt x="16" y="114"/>
                  </a:cubicBezTo>
                  <a:cubicBezTo>
                    <a:pt x="17" y="115"/>
                    <a:pt x="17" y="113"/>
                    <a:pt x="17" y="114"/>
                  </a:cubicBezTo>
                  <a:cubicBezTo>
                    <a:pt x="17" y="114"/>
                    <a:pt x="17" y="115"/>
                    <a:pt x="17" y="115"/>
                  </a:cubicBezTo>
                  <a:cubicBezTo>
                    <a:pt x="17" y="115"/>
                    <a:pt x="17" y="114"/>
                    <a:pt x="17" y="114"/>
                  </a:cubicBezTo>
                  <a:cubicBezTo>
                    <a:pt x="16" y="115"/>
                    <a:pt x="17" y="116"/>
                    <a:pt x="17" y="117"/>
                  </a:cubicBezTo>
                  <a:cubicBezTo>
                    <a:pt x="17" y="118"/>
                    <a:pt x="16" y="119"/>
                    <a:pt x="17" y="119"/>
                  </a:cubicBezTo>
                  <a:cubicBezTo>
                    <a:pt x="17" y="118"/>
                    <a:pt x="18" y="117"/>
                    <a:pt x="18" y="116"/>
                  </a:cubicBezTo>
                  <a:cubicBezTo>
                    <a:pt x="19" y="117"/>
                    <a:pt x="18" y="118"/>
                    <a:pt x="18" y="119"/>
                  </a:cubicBezTo>
                  <a:cubicBezTo>
                    <a:pt x="18" y="119"/>
                    <a:pt x="19" y="121"/>
                    <a:pt x="18" y="121"/>
                  </a:cubicBezTo>
                  <a:cubicBezTo>
                    <a:pt x="17" y="121"/>
                    <a:pt x="18" y="119"/>
                    <a:pt x="17" y="120"/>
                  </a:cubicBezTo>
                  <a:cubicBezTo>
                    <a:pt x="17" y="121"/>
                    <a:pt x="17" y="122"/>
                    <a:pt x="17" y="123"/>
                  </a:cubicBezTo>
                  <a:moveTo>
                    <a:pt x="24" y="129"/>
                  </a:moveTo>
                  <a:cubicBezTo>
                    <a:pt x="25" y="129"/>
                    <a:pt x="27" y="128"/>
                    <a:pt x="26" y="127"/>
                  </a:cubicBezTo>
                  <a:cubicBezTo>
                    <a:pt x="26" y="127"/>
                    <a:pt x="25" y="127"/>
                    <a:pt x="25" y="127"/>
                  </a:cubicBezTo>
                  <a:cubicBezTo>
                    <a:pt x="25" y="127"/>
                    <a:pt x="25" y="126"/>
                    <a:pt x="25" y="125"/>
                  </a:cubicBezTo>
                  <a:cubicBezTo>
                    <a:pt x="26" y="125"/>
                    <a:pt x="25" y="125"/>
                    <a:pt x="26" y="124"/>
                  </a:cubicBezTo>
                  <a:cubicBezTo>
                    <a:pt x="26" y="123"/>
                    <a:pt x="25" y="123"/>
                    <a:pt x="25" y="122"/>
                  </a:cubicBezTo>
                  <a:cubicBezTo>
                    <a:pt x="24" y="122"/>
                    <a:pt x="25" y="122"/>
                    <a:pt x="24" y="122"/>
                  </a:cubicBezTo>
                  <a:cubicBezTo>
                    <a:pt x="24" y="125"/>
                    <a:pt x="24" y="127"/>
                    <a:pt x="24" y="129"/>
                  </a:cubicBezTo>
                  <a:moveTo>
                    <a:pt x="26" y="138"/>
                  </a:moveTo>
                  <a:cubicBezTo>
                    <a:pt x="26" y="137"/>
                    <a:pt x="25" y="136"/>
                    <a:pt x="25" y="135"/>
                  </a:cubicBezTo>
                  <a:cubicBezTo>
                    <a:pt x="26" y="135"/>
                    <a:pt x="26" y="136"/>
                    <a:pt x="26" y="136"/>
                  </a:cubicBezTo>
                  <a:cubicBezTo>
                    <a:pt x="26" y="136"/>
                    <a:pt x="26" y="136"/>
                    <a:pt x="26" y="136"/>
                  </a:cubicBezTo>
                  <a:cubicBezTo>
                    <a:pt x="26" y="135"/>
                    <a:pt x="26" y="135"/>
                    <a:pt x="26" y="135"/>
                  </a:cubicBezTo>
                  <a:cubicBezTo>
                    <a:pt x="26" y="135"/>
                    <a:pt x="25" y="135"/>
                    <a:pt x="25" y="135"/>
                  </a:cubicBezTo>
                  <a:cubicBezTo>
                    <a:pt x="27" y="134"/>
                    <a:pt x="25" y="133"/>
                    <a:pt x="25" y="132"/>
                  </a:cubicBezTo>
                  <a:cubicBezTo>
                    <a:pt x="26" y="132"/>
                    <a:pt x="26" y="132"/>
                    <a:pt x="26" y="132"/>
                  </a:cubicBezTo>
                  <a:cubicBezTo>
                    <a:pt x="25" y="131"/>
                    <a:pt x="27" y="128"/>
                    <a:pt x="26" y="128"/>
                  </a:cubicBezTo>
                  <a:cubicBezTo>
                    <a:pt x="26" y="130"/>
                    <a:pt x="25" y="131"/>
                    <a:pt x="24" y="130"/>
                  </a:cubicBezTo>
                  <a:cubicBezTo>
                    <a:pt x="24" y="131"/>
                    <a:pt x="24" y="132"/>
                    <a:pt x="25" y="133"/>
                  </a:cubicBezTo>
                  <a:cubicBezTo>
                    <a:pt x="25" y="135"/>
                    <a:pt x="23" y="138"/>
                    <a:pt x="26" y="138"/>
                  </a:cubicBezTo>
                  <a:moveTo>
                    <a:pt x="17" y="145"/>
                  </a:moveTo>
                  <a:cubicBezTo>
                    <a:pt x="16" y="144"/>
                    <a:pt x="17" y="144"/>
                    <a:pt x="16" y="143"/>
                  </a:cubicBezTo>
                  <a:cubicBezTo>
                    <a:pt x="16" y="144"/>
                    <a:pt x="16" y="144"/>
                    <a:pt x="16" y="145"/>
                  </a:cubicBezTo>
                  <a:lnTo>
                    <a:pt x="17" y="145"/>
                  </a:lnTo>
                  <a:close/>
                  <a:moveTo>
                    <a:pt x="22" y="147"/>
                  </a:moveTo>
                  <a:cubicBezTo>
                    <a:pt x="23" y="147"/>
                    <a:pt x="23" y="146"/>
                    <a:pt x="23" y="145"/>
                  </a:cubicBezTo>
                  <a:cubicBezTo>
                    <a:pt x="22" y="144"/>
                    <a:pt x="22" y="147"/>
                    <a:pt x="22" y="147"/>
                  </a:cubicBezTo>
                  <a:moveTo>
                    <a:pt x="25" y="147"/>
                  </a:moveTo>
                  <a:cubicBezTo>
                    <a:pt x="25" y="145"/>
                    <a:pt x="26" y="148"/>
                    <a:pt x="27" y="147"/>
                  </a:cubicBezTo>
                  <a:cubicBezTo>
                    <a:pt x="27" y="145"/>
                    <a:pt x="27" y="144"/>
                    <a:pt x="26" y="143"/>
                  </a:cubicBezTo>
                  <a:cubicBezTo>
                    <a:pt x="26" y="142"/>
                    <a:pt x="26" y="144"/>
                    <a:pt x="25" y="143"/>
                  </a:cubicBezTo>
                  <a:cubicBezTo>
                    <a:pt x="26" y="142"/>
                    <a:pt x="27" y="141"/>
                    <a:pt x="27" y="140"/>
                  </a:cubicBezTo>
                  <a:cubicBezTo>
                    <a:pt x="26" y="140"/>
                    <a:pt x="26" y="139"/>
                    <a:pt x="25" y="139"/>
                  </a:cubicBezTo>
                  <a:cubicBezTo>
                    <a:pt x="25" y="140"/>
                    <a:pt x="25" y="142"/>
                    <a:pt x="26" y="140"/>
                  </a:cubicBezTo>
                  <a:cubicBezTo>
                    <a:pt x="25" y="142"/>
                    <a:pt x="25" y="142"/>
                    <a:pt x="25" y="143"/>
                  </a:cubicBezTo>
                  <a:cubicBezTo>
                    <a:pt x="26" y="144"/>
                    <a:pt x="24" y="146"/>
                    <a:pt x="25" y="147"/>
                  </a:cubicBezTo>
                  <a:moveTo>
                    <a:pt x="27" y="148"/>
                  </a:moveTo>
                  <a:cubicBezTo>
                    <a:pt x="27" y="148"/>
                    <a:pt x="26" y="148"/>
                    <a:pt x="26" y="148"/>
                  </a:cubicBezTo>
                  <a:cubicBezTo>
                    <a:pt x="26" y="149"/>
                    <a:pt x="25" y="148"/>
                    <a:pt x="25" y="149"/>
                  </a:cubicBezTo>
                  <a:cubicBezTo>
                    <a:pt x="25" y="150"/>
                    <a:pt x="27" y="148"/>
                    <a:pt x="27" y="148"/>
                  </a:cubicBezTo>
                  <a:moveTo>
                    <a:pt x="77" y="274"/>
                  </a:moveTo>
                  <a:cubicBezTo>
                    <a:pt x="78" y="273"/>
                    <a:pt x="78" y="273"/>
                    <a:pt x="78" y="273"/>
                  </a:cubicBezTo>
                  <a:cubicBezTo>
                    <a:pt x="77" y="273"/>
                    <a:pt x="79" y="271"/>
                    <a:pt x="77" y="272"/>
                  </a:cubicBezTo>
                  <a:cubicBezTo>
                    <a:pt x="77" y="272"/>
                    <a:pt x="77" y="273"/>
                    <a:pt x="77" y="274"/>
                  </a:cubicBezTo>
                  <a:moveTo>
                    <a:pt x="59" y="266"/>
                  </a:moveTo>
                  <a:cubicBezTo>
                    <a:pt x="60" y="267"/>
                    <a:pt x="61" y="267"/>
                    <a:pt x="62" y="266"/>
                  </a:cubicBezTo>
                  <a:cubicBezTo>
                    <a:pt x="62" y="266"/>
                    <a:pt x="59" y="266"/>
                    <a:pt x="59" y="266"/>
                  </a:cubicBezTo>
                  <a:moveTo>
                    <a:pt x="38" y="270"/>
                  </a:moveTo>
                  <a:cubicBezTo>
                    <a:pt x="39" y="270"/>
                    <a:pt x="39" y="271"/>
                    <a:pt x="40" y="271"/>
                  </a:cubicBezTo>
                  <a:cubicBezTo>
                    <a:pt x="41" y="271"/>
                    <a:pt x="38" y="269"/>
                    <a:pt x="38" y="270"/>
                  </a:cubicBezTo>
                  <a:moveTo>
                    <a:pt x="31" y="267"/>
                  </a:moveTo>
                  <a:cubicBezTo>
                    <a:pt x="32" y="267"/>
                    <a:pt x="32" y="267"/>
                    <a:pt x="33" y="268"/>
                  </a:cubicBezTo>
                  <a:cubicBezTo>
                    <a:pt x="33" y="268"/>
                    <a:pt x="34" y="269"/>
                    <a:pt x="35" y="269"/>
                  </a:cubicBezTo>
                  <a:cubicBezTo>
                    <a:pt x="34" y="268"/>
                    <a:pt x="34" y="268"/>
                    <a:pt x="33" y="267"/>
                  </a:cubicBezTo>
                  <a:cubicBezTo>
                    <a:pt x="32" y="267"/>
                    <a:pt x="31" y="266"/>
                    <a:pt x="31" y="267"/>
                  </a:cubicBezTo>
                  <a:moveTo>
                    <a:pt x="10" y="228"/>
                  </a:moveTo>
                  <a:cubicBezTo>
                    <a:pt x="10" y="229"/>
                    <a:pt x="11" y="228"/>
                    <a:pt x="11" y="229"/>
                  </a:cubicBezTo>
                  <a:cubicBezTo>
                    <a:pt x="11" y="227"/>
                    <a:pt x="11" y="227"/>
                    <a:pt x="11" y="227"/>
                  </a:cubicBezTo>
                  <a:cubicBezTo>
                    <a:pt x="10" y="227"/>
                    <a:pt x="10" y="227"/>
                    <a:pt x="10" y="228"/>
                  </a:cubicBezTo>
                  <a:moveTo>
                    <a:pt x="15" y="211"/>
                  </a:moveTo>
                  <a:cubicBezTo>
                    <a:pt x="16" y="212"/>
                    <a:pt x="14" y="212"/>
                    <a:pt x="14" y="213"/>
                  </a:cubicBezTo>
                  <a:cubicBezTo>
                    <a:pt x="15" y="214"/>
                    <a:pt x="15" y="212"/>
                    <a:pt x="16" y="213"/>
                  </a:cubicBezTo>
                  <a:cubicBezTo>
                    <a:pt x="16" y="212"/>
                    <a:pt x="16" y="211"/>
                    <a:pt x="15" y="211"/>
                  </a:cubicBezTo>
                  <a:moveTo>
                    <a:pt x="8" y="205"/>
                  </a:moveTo>
                  <a:cubicBezTo>
                    <a:pt x="8" y="206"/>
                    <a:pt x="7" y="206"/>
                    <a:pt x="7" y="206"/>
                  </a:cubicBezTo>
                  <a:cubicBezTo>
                    <a:pt x="8" y="207"/>
                    <a:pt x="8" y="206"/>
                    <a:pt x="9" y="205"/>
                  </a:cubicBezTo>
                  <a:cubicBezTo>
                    <a:pt x="10" y="206"/>
                    <a:pt x="9" y="206"/>
                    <a:pt x="10" y="206"/>
                  </a:cubicBezTo>
                  <a:cubicBezTo>
                    <a:pt x="10" y="204"/>
                    <a:pt x="9" y="205"/>
                    <a:pt x="8" y="205"/>
                  </a:cubicBezTo>
                  <a:moveTo>
                    <a:pt x="11" y="185"/>
                  </a:moveTo>
                  <a:cubicBezTo>
                    <a:pt x="11" y="186"/>
                    <a:pt x="11" y="187"/>
                    <a:pt x="11" y="187"/>
                  </a:cubicBezTo>
                  <a:cubicBezTo>
                    <a:pt x="11" y="186"/>
                    <a:pt x="12" y="186"/>
                    <a:pt x="11" y="185"/>
                  </a:cubicBezTo>
                  <a:moveTo>
                    <a:pt x="18" y="177"/>
                  </a:moveTo>
                  <a:cubicBezTo>
                    <a:pt x="18" y="179"/>
                    <a:pt x="18" y="179"/>
                    <a:pt x="18" y="179"/>
                  </a:cubicBezTo>
                  <a:cubicBezTo>
                    <a:pt x="19" y="180"/>
                    <a:pt x="19" y="177"/>
                    <a:pt x="18" y="177"/>
                  </a:cubicBezTo>
                  <a:moveTo>
                    <a:pt x="14" y="174"/>
                  </a:moveTo>
                  <a:cubicBezTo>
                    <a:pt x="14" y="175"/>
                    <a:pt x="13" y="176"/>
                    <a:pt x="14" y="176"/>
                  </a:cubicBezTo>
                  <a:cubicBezTo>
                    <a:pt x="14" y="176"/>
                    <a:pt x="15" y="174"/>
                    <a:pt x="14" y="174"/>
                  </a:cubicBezTo>
                  <a:moveTo>
                    <a:pt x="15" y="169"/>
                  </a:moveTo>
                  <a:cubicBezTo>
                    <a:pt x="15" y="170"/>
                    <a:pt x="16" y="172"/>
                    <a:pt x="16" y="171"/>
                  </a:cubicBezTo>
                  <a:cubicBezTo>
                    <a:pt x="16" y="171"/>
                    <a:pt x="17" y="169"/>
                    <a:pt x="15" y="169"/>
                  </a:cubicBezTo>
                  <a:moveTo>
                    <a:pt x="21" y="162"/>
                  </a:moveTo>
                  <a:cubicBezTo>
                    <a:pt x="20" y="162"/>
                    <a:pt x="20" y="163"/>
                    <a:pt x="19" y="164"/>
                  </a:cubicBezTo>
                  <a:cubicBezTo>
                    <a:pt x="21" y="165"/>
                    <a:pt x="21" y="163"/>
                    <a:pt x="21" y="162"/>
                  </a:cubicBezTo>
                  <a:moveTo>
                    <a:pt x="16" y="156"/>
                  </a:moveTo>
                  <a:cubicBezTo>
                    <a:pt x="15" y="157"/>
                    <a:pt x="15" y="158"/>
                    <a:pt x="14" y="159"/>
                  </a:cubicBezTo>
                  <a:cubicBezTo>
                    <a:pt x="15" y="159"/>
                    <a:pt x="15" y="158"/>
                    <a:pt x="15" y="158"/>
                  </a:cubicBezTo>
                  <a:cubicBezTo>
                    <a:pt x="16" y="157"/>
                    <a:pt x="17" y="156"/>
                    <a:pt x="16" y="156"/>
                  </a:cubicBezTo>
                  <a:moveTo>
                    <a:pt x="25" y="151"/>
                  </a:moveTo>
                  <a:cubicBezTo>
                    <a:pt x="25" y="153"/>
                    <a:pt x="26" y="154"/>
                    <a:pt x="26" y="155"/>
                  </a:cubicBezTo>
                  <a:cubicBezTo>
                    <a:pt x="26" y="154"/>
                    <a:pt x="27" y="152"/>
                    <a:pt x="26" y="152"/>
                  </a:cubicBezTo>
                  <a:cubicBezTo>
                    <a:pt x="26" y="152"/>
                    <a:pt x="25" y="152"/>
                    <a:pt x="25" y="151"/>
                  </a:cubicBezTo>
                  <a:moveTo>
                    <a:pt x="25" y="160"/>
                  </a:moveTo>
                  <a:cubicBezTo>
                    <a:pt x="27" y="160"/>
                    <a:pt x="26" y="158"/>
                    <a:pt x="26" y="157"/>
                  </a:cubicBezTo>
                  <a:cubicBezTo>
                    <a:pt x="26" y="157"/>
                    <a:pt x="26" y="156"/>
                    <a:pt x="26" y="156"/>
                  </a:cubicBezTo>
                  <a:cubicBezTo>
                    <a:pt x="27" y="156"/>
                    <a:pt x="27" y="156"/>
                    <a:pt x="27" y="155"/>
                  </a:cubicBezTo>
                  <a:cubicBezTo>
                    <a:pt x="26" y="155"/>
                    <a:pt x="26" y="156"/>
                    <a:pt x="25" y="155"/>
                  </a:cubicBezTo>
                  <a:cubicBezTo>
                    <a:pt x="26" y="154"/>
                    <a:pt x="25" y="154"/>
                    <a:pt x="25" y="153"/>
                  </a:cubicBezTo>
                  <a:cubicBezTo>
                    <a:pt x="25" y="155"/>
                    <a:pt x="26" y="158"/>
                    <a:pt x="25" y="160"/>
                  </a:cubicBezTo>
                  <a:moveTo>
                    <a:pt x="23" y="177"/>
                  </a:moveTo>
                  <a:cubicBezTo>
                    <a:pt x="23" y="177"/>
                    <a:pt x="23" y="176"/>
                    <a:pt x="23" y="177"/>
                  </a:cubicBezTo>
                  <a:cubicBezTo>
                    <a:pt x="23" y="176"/>
                    <a:pt x="23" y="176"/>
                    <a:pt x="24" y="175"/>
                  </a:cubicBezTo>
                  <a:cubicBezTo>
                    <a:pt x="23" y="174"/>
                    <a:pt x="23" y="177"/>
                    <a:pt x="23" y="177"/>
                  </a:cubicBezTo>
                  <a:moveTo>
                    <a:pt x="22" y="183"/>
                  </a:moveTo>
                  <a:cubicBezTo>
                    <a:pt x="23" y="182"/>
                    <a:pt x="23" y="182"/>
                    <a:pt x="22" y="182"/>
                  </a:cubicBezTo>
                  <a:cubicBezTo>
                    <a:pt x="22" y="182"/>
                    <a:pt x="22" y="182"/>
                    <a:pt x="22" y="183"/>
                  </a:cubicBezTo>
                  <a:close/>
                  <a:moveTo>
                    <a:pt x="22" y="185"/>
                  </a:moveTo>
                  <a:cubicBezTo>
                    <a:pt x="23" y="185"/>
                    <a:pt x="24" y="185"/>
                    <a:pt x="24" y="184"/>
                  </a:cubicBezTo>
                  <a:cubicBezTo>
                    <a:pt x="23" y="183"/>
                    <a:pt x="23" y="184"/>
                    <a:pt x="23" y="184"/>
                  </a:cubicBezTo>
                  <a:cubicBezTo>
                    <a:pt x="23" y="184"/>
                    <a:pt x="22" y="184"/>
                    <a:pt x="22" y="184"/>
                  </a:cubicBezTo>
                  <a:lnTo>
                    <a:pt x="22" y="185"/>
                  </a:lnTo>
                  <a:close/>
                  <a:moveTo>
                    <a:pt x="22" y="208"/>
                  </a:moveTo>
                  <a:cubicBezTo>
                    <a:pt x="22" y="207"/>
                    <a:pt x="22" y="206"/>
                    <a:pt x="21" y="206"/>
                  </a:cubicBezTo>
                  <a:cubicBezTo>
                    <a:pt x="21" y="207"/>
                    <a:pt x="20" y="207"/>
                    <a:pt x="20" y="208"/>
                  </a:cubicBezTo>
                  <a:lnTo>
                    <a:pt x="22" y="208"/>
                  </a:lnTo>
                  <a:close/>
                  <a:moveTo>
                    <a:pt x="115" y="256"/>
                  </a:moveTo>
                  <a:cubicBezTo>
                    <a:pt x="115" y="257"/>
                    <a:pt x="114" y="257"/>
                    <a:pt x="113" y="258"/>
                  </a:cubicBezTo>
                  <a:cubicBezTo>
                    <a:pt x="114" y="258"/>
                    <a:pt x="114" y="259"/>
                    <a:pt x="115" y="258"/>
                  </a:cubicBezTo>
                  <a:cubicBezTo>
                    <a:pt x="115" y="258"/>
                    <a:pt x="116" y="256"/>
                    <a:pt x="115" y="256"/>
                  </a:cubicBezTo>
                  <a:moveTo>
                    <a:pt x="121" y="253"/>
                  </a:moveTo>
                  <a:cubicBezTo>
                    <a:pt x="121" y="253"/>
                    <a:pt x="121" y="253"/>
                    <a:pt x="121" y="253"/>
                  </a:cubicBezTo>
                  <a:cubicBezTo>
                    <a:pt x="120" y="253"/>
                    <a:pt x="120" y="254"/>
                    <a:pt x="120" y="254"/>
                  </a:cubicBezTo>
                  <a:cubicBezTo>
                    <a:pt x="120" y="254"/>
                    <a:pt x="122" y="254"/>
                    <a:pt x="121" y="253"/>
                  </a:cubicBezTo>
                  <a:moveTo>
                    <a:pt x="167" y="119"/>
                  </a:moveTo>
                  <a:cubicBezTo>
                    <a:pt x="167" y="119"/>
                    <a:pt x="167" y="121"/>
                    <a:pt x="168" y="120"/>
                  </a:cubicBezTo>
                  <a:cubicBezTo>
                    <a:pt x="168" y="120"/>
                    <a:pt x="168" y="118"/>
                    <a:pt x="167" y="119"/>
                  </a:cubicBezTo>
                  <a:moveTo>
                    <a:pt x="164" y="113"/>
                  </a:moveTo>
                  <a:cubicBezTo>
                    <a:pt x="165" y="114"/>
                    <a:pt x="165" y="114"/>
                    <a:pt x="164" y="115"/>
                  </a:cubicBezTo>
                  <a:cubicBezTo>
                    <a:pt x="165" y="116"/>
                    <a:pt x="165" y="115"/>
                    <a:pt x="166" y="116"/>
                  </a:cubicBezTo>
                  <a:cubicBezTo>
                    <a:pt x="167" y="116"/>
                    <a:pt x="166" y="114"/>
                    <a:pt x="165" y="114"/>
                  </a:cubicBezTo>
                  <a:cubicBezTo>
                    <a:pt x="165" y="114"/>
                    <a:pt x="165" y="114"/>
                    <a:pt x="165" y="114"/>
                  </a:cubicBezTo>
                  <a:cubicBezTo>
                    <a:pt x="165" y="114"/>
                    <a:pt x="165" y="113"/>
                    <a:pt x="164" y="113"/>
                  </a:cubicBezTo>
                  <a:moveTo>
                    <a:pt x="158" y="111"/>
                  </a:moveTo>
                  <a:cubicBezTo>
                    <a:pt x="158" y="112"/>
                    <a:pt x="159" y="113"/>
                    <a:pt x="160" y="113"/>
                  </a:cubicBezTo>
                  <a:cubicBezTo>
                    <a:pt x="159" y="113"/>
                    <a:pt x="159" y="112"/>
                    <a:pt x="159" y="112"/>
                  </a:cubicBezTo>
                  <a:cubicBezTo>
                    <a:pt x="159" y="112"/>
                    <a:pt x="159" y="112"/>
                    <a:pt x="158" y="111"/>
                  </a:cubicBezTo>
                  <a:moveTo>
                    <a:pt x="141" y="41"/>
                  </a:moveTo>
                  <a:cubicBezTo>
                    <a:pt x="142" y="42"/>
                    <a:pt x="140" y="43"/>
                    <a:pt x="140" y="42"/>
                  </a:cubicBezTo>
                  <a:lnTo>
                    <a:pt x="141" y="41"/>
                  </a:lnTo>
                  <a:close/>
                  <a:moveTo>
                    <a:pt x="144" y="46"/>
                  </a:moveTo>
                  <a:cubicBezTo>
                    <a:pt x="144" y="45"/>
                    <a:pt x="144" y="44"/>
                    <a:pt x="143" y="43"/>
                  </a:cubicBezTo>
                  <a:cubicBezTo>
                    <a:pt x="142" y="44"/>
                    <a:pt x="143" y="45"/>
                    <a:pt x="144" y="46"/>
                  </a:cubicBezTo>
                  <a:moveTo>
                    <a:pt x="124" y="59"/>
                  </a:moveTo>
                  <a:cubicBezTo>
                    <a:pt x="125" y="59"/>
                    <a:pt x="126" y="59"/>
                    <a:pt x="126" y="58"/>
                  </a:cubicBezTo>
                  <a:cubicBezTo>
                    <a:pt x="125" y="58"/>
                    <a:pt x="125" y="58"/>
                    <a:pt x="124" y="58"/>
                  </a:cubicBezTo>
                  <a:cubicBezTo>
                    <a:pt x="124" y="59"/>
                    <a:pt x="124" y="59"/>
                    <a:pt x="124" y="59"/>
                  </a:cubicBezTo>
                  <a:moveTo>
                    <a:pt x="125" y="64"/>
                  </a:moveTo>
                  <a:cubicBezTo>
                    <a:pt x="126" y="64"/>
                    <a:pt x="126" y="64"/>
                    <a:pt x="126" y="64"/>
                  </a:cubicBezTo>
                  <a:cubicBezTo>
                    <a:pt x="127" y="64"/>
                    <a:pt x="128" y="64"/>
                    <a:pt x="128" y="63"/>
                  </a:cubicBezTo>
                  <a:cubicBezTo>
                    <a:pt x="127" y="63"/>
                    <a:pt x="127" y="63"/>
                    <a:pt x="127" y="63"/>
                  </a:cubicBezTo>
                  <a:cubicBezTo>
                    <a:pt x="127" y="63"/>
                    <a:pt x="126" y="63"/>
                    <a:pt x="126" y="63"/>
                  </a:cubicBezTo>
                  <a:cubicBezTo>
                    <a:pt x="126" y="64"/>
                    <a:pt x="126" y="64"/>
                    <a:pt x="125" y="64"/>
                  </a:cubicBezTo>
                  <a:moveTo>
                    <a:pt x="153" y="58"/>
                  </a:moveTo>
                  <a:cubicBezTo>
                    <a:pt x="153" y="57"/>
                    <a:pt x="153" y="55"/>
                    <a:pt x="152" y="55"/>
                  </a:cubicBezTo>
                  <a:cubicBezTo>
                    <a:pt x="151" y="56"/>
                    <a:pt x="153" y="56"/>
                    <a:pt x="152" y="57"/>
                  </a:cubicBezTo>
                  <a:cubicBezTo>
                    <a:pt x="152" y="57"/>
                    <a:pt x="152" y="57"/>
                    <a:pt x="152" y="57"/>
                  </a:cubicBezTo>
                  <a:cubicBezTo>
                    <a:pt x="153" y="57"/>
                    <a:pt x="153" y="57"/>
                    <a:pt x="153" y="58"/>
                  </a:cubicBezTo>
                  <a:cubicBezTo>
                    <a:pt x="153" y="58"/>
                    <a:pt x="153" y="58"/>
                    <a:pt x="153" y="58"/>
                  </a:cubicBezTo>
                  <a:moveTo>
                    <a:pt x="128" y="65"/>
                  </a:moveTo>
                  <a:cubicBezTo>
                    <a:pt x="128" y="65"/>
                    <a:pt x="127" y="64"/>
                    <a:pt x="126" y="65"/>
                  </a:cubicBezTo>
                  <a:cubicBezTo>
                    <a:pt x="127" y="66"/>
                    <a:pt x="129" y="66"/>
                    <a:pt x="128" y="67"/>
                  </a:cubicBezTo>
                  <a:cubicBezTo>
                    <a:pt x="129" y="67"/>
                    <a:pt x="128" y="66"/>
                    <a:pt x="128" y="65"/>
                  </a:cubicBezTo>
                  <a:moveTo>
                    <a:pt x="130" y="68"/>
                  </a:moveTo>
                  <a:cubicBezTo>
                    <a:pt x="129" y="67"/>
                    <a:pt x="129" y="67"/>
                    <a:pt x="128" y="67"/>
                  </a:cubicBezTo>
                  <a:cubicBezTo>
                    <a:pt x="128" y="68"/>
                    <a:pt x="130" y="69"/>
                    <a:pt x="130" y="68"/>
                  </a:cubicBezTo>
                  <a:moveTo>
                    <a:pt x="151" y="88"/>
                  </a:moveTo>
                  <a:cubicBezTo>
                    <a:pt x="151" y="88"/>
                    <a:pt x="150" y="88"/>
                    <a:pt x="150" y="88"/>
                  </a:cubicBezTo>
                  <a:cubicBezTo>
                    <a:pt x="151" y="89"/>
                    <a:pt x="152" y="88"/>
                    <a:pt x="151" y="88"/>
                  </a:cubicBezTo>
                  <a:moveTo>
                    <a:pt x="132" y="105"/>
                  </a:moveTo>
                  <a:cubicBezTo>
                    <a:pt x="130" y="106"/>
                    <a:pt x="130" y="106"/>
                    <a:pt x="130" y="106"/>
                  </a:cubicBezTo>
                  <a:cubicBezTo>
                    <a:pt x="131" y="106"/>
                    <a:pt x="131" y="106"/>
                    <a:pt x="131" y="106"/>
                  </a:cubicBezTo>
                  <a:cubicBezTo>
                    <a:pt x="132" y="106"/>
                    <a:pt x="133" y="105"/>
                    <a:pt x="132" y="105"/>
                  </a:cubicBezTo>
                  <a:moveTo>
                    <a:pt x="168" y="126"/>
                  </a:moveTo>
                  <a:cubicBezTo>
                    <a:pt x="168" y="126"/>
                    <a:pt x="168" y="125"/>
                    <a:pt x="167" y="125"/>
                  </a:cubicBezTo>
                  <a:cubicBezTo>
                    <a:pt x="167" y="125"/>
                    <a:pt x="166" y="124"/>
                    <a:pt x="166" y="125"/>
                  </a:cubicBezTo>
                  <a:cubicBezTo>
                    <a:pt x="167" y="125"/>
                    <a:pt x="169" y="127"/>
                    <a:pt x="168" y="126"/>
                  </a:cubicBezTo>
                  <a:moveTo>
                    <a:pt x="169" y="131"/>
                  </a:moveTo>
                  <a:cubicBezTo>
                    <a:pt x="169" y="130"/>
                    <a:pt x="170" y="130"/>
                    <a:pt x="169" y="129"/>
                  </a:cubicBezTo>
                  <a:cubicBezTo>
                    <a:pt x="168" y="129"/>
                    <a:pt x="169" y="131"/>
                    <a:pt x="169" y="131"/>
                  </a:cubicBezTo>
                  <a:moveTo>
                    <a:pt x="175" y="131"/>
                  </a:moveTo>
                  <a:cubicBezTo>
                    <a:pt x="174" y="131"/>
                    <a:pt x="174" y="131"/>
                    <a:pt x="175" y="132"/>
                  </a:cubicBezTo>
                  <a:cubicBezTo>
                    <a:pt x="175" y="132"/>
                    <a:pt x="176" y="133"/>
                    <a:pt x="176" y="133"/>
                  </a:cubicBezTo>
                  <a:cubicBezTo>
                    <a:pt x="176" y="132"/>
                    <a:pt x="176" y="131"/>
                    <a:pt x="175" y="131"/>
                  </a:cubicBezTo>
                  <a:moveTo>
                    <a:pt x="178" y="143"/>
                  </a:moveTo>
                  <a:cubicBezTo>
                    <a:pt x="177" y="142"/>
                    <a:pt x="178" y="142"/>
                    <a:pt x="178" y="142"/>
                  </a:cubicBezTo>
                  <a:cubicBezTo>
                    <a:pt x="178" y="140"/>
                    <a:pt x="177" y="139"/>
                    <a:pt x="177" y="139"/>
                  </a:cubicBezTo>
                  <a:cubicBezTo>
                    <a:pt x="177" y="139"/>
                    <a:pt x="177" y="138"/>
                    <a:pt x="177" y="138"/>
                  </a:cubicBezTo>
                  <a:cubicBezTo>
                    <a:pt x="175" y="137"/>
                    <a:pt x="174" y="135"/>
                    <a:pt x="173" y="133"/>
                  </a:cubicBezTo>
                  <a:cubicBezTo>
                    <a:pt x="173" y="133"/>
                    <a:pt x="172" y="132"/>
                    <a:pt x="172" y="133"/>
                  </a:cubicBezTo>
                  <a:cubicBezTo>
                    <a:pt x="173" y="133"/>
                    <a:pt x="173" y="133"/>
                    <a:pt x="173" y="134"/>
                  </a:cubicBezTo>
                  <a:cubicBezTo>
                    <a:pt x="173" y="134"/>
                    <a:pt x="173" y="135"/>
                    <a:pt x="173" y="136"/>
                  </a:cubicBezTo>
                  <a:cubicBezTo>
                    <a:pt x="174" y="136"/>
                    <a:pt x="174" y="136"/>
                    <a:pt x="174" y="137"/>
                  </a:cubicBezTo>
                  <a:cubicBezTo>
                    <a:pt x="175" y="138"/>
                    <a:pt x="175" y="139"/>
                    <a:pt x="175" y="140"/>
                  </a:cubicBezTo>
                  <a:cubicBezTo>
                    <a:pt x="175" y="140"/>
                    <a:pt x="176" y="140"/>
                    <a:pt x="176" y="140"/>
                  </a:cubicBezTo>
                  <a:cubicBezTo>
                    <a:pt x="176" y="141"/>
                    <a:pt x="177" y="143"/>
                    <a:pt x="178" y="143"/>
                  </a:cubicBezTo>
                  <a:moveTo>
                    <a:pt x="184" y="181"/>
                  </a:moveTo>
                  <a:cubicBezTo>
                    <a:pt x="184" y="180"/>
                    <a:pt x="185" y="180"/>
                    <a:pt x="185" y="179"/>
                  </a:cubicBezTo>
                  <a:cubicBezTo>
                    <a:pt x="185" y="178"/>
                    <a:pt x="185" y="178"/>
                    <a:pt x="185" y="177"/>
                  </a:cubicBezTo>
                  <a:cubicBezTo>
                    <a:pt x="185" y="177"/>
                    <a:pt x="185" y="177"/>
                    <a:pt x="185" y="177"/>
                  </a:cubicBezTo>
                  <a:cubicBezTo>
                    <a:pt x="185" y="177"/>
                    <a:pt x="185" y="177"/>
                    <a:pt x="185" y="177"/>
                  </a:cubicBezTo>
                  <a:cubicBezTo>
                    <a:pt x="185" y="175"/>
                    <a:pt x="185" y="174"/>
                    <a:pt x="184" y="174"/>
                  </a:cubicBezTo>
                  <a:cubicBezTo>
                    <a:pt x="183" y="175"/>
                    <a:pt x="184" y="177"/>
                    <a:pt x="184" y="178"/>
                  </a:cubicBezTo>
                  <a:cubicBezTo>
                    <a:pt x="184" y="179"/>
                    <a:pt x="183" y="180"/>
                    <a:pt x="184" y="181"/>
                  </a:cubicBezTo>
                  <a:moveTo>
                    <a:pt x="171" y="229"/>
                  </a:moveTo>
                  <a:cubicBezTo>
                    <a:pt x="171" y="228"/>
                    <a:pt x="172" y="228"/>
                    <a:pt x="172" y="227"/>
                  </a:cubicBezTo>
                  <a:cubicBezTo>
                    <a:pt x="172" y="226"/>
                    <a:pt x="170" y="229"/>
                    <a:pt x="171" y="229"/>
                  </a:cubicBezTo>
                  <a:moveTo>
                    <a:pt x="174" y="223"/>
                  </a:moveTo>
                  <a:cubicBezTo>
                    <a:pt x="173" y="223"/>
                    <a:pt x="174" y="225"/>
                    <a:pt x="175" y="224"/>
                  </a:cubicBezTo>
                  <a:cubicBezTo>
                    <a:pt x="174" y="224"/>
                    <a:pt x="175" y="223"/>
                    <a:pt x="174" y="223"/>
                  </a:cubicBezTo>
                  <a:moveTo>
                    <a:pt x="172" y="223"/>
                  </a:moveTo>
                  <a:cubicBezTo>
                    <a:pt x="172" y="222"/>
                    <a:pt x="173" y="223"/>
                    <a:pt x="174" y="222"/>
                  </a:cubicBezTo>
                  <a:cubicBezTo>
                    <a:pt x="174" y="220"/>
                    <a:pt x="171" y="221"/>
                    <a:pt x="172" y="223"/>
                  </a:cubicBezTo>
                  <a:moveTo>
                    <a:pt x="185" y="182"/>
                  </a:moveTo>
                  <a:cubicBezTo>
                    <a:pt x="184" y="182"/>
                    <a:pt x="184" y="182"/>
                    <a:pt x="183" y="182"/>
                  </a:cubicBezTo>
                  <a:cubicBezTo>
                    <a:pt x="183" y="182"/>
                    <a:pt x="183" y="182"/>
                    <a:pt x="183" y="181"/>
                  </a:cubicBezTo>
                  <a:cubicBezTo>
                    <a:pt x="183" y="183"/>
                    <a:pt x="185" y="184"/>
                    <a:pt x="185" y="182"/>
                  </a:cubicBezTo>
                  <a:moveTo>
                    <a:pt x="166" y="193"/>
                  </a:moveTo>
                  <a:cubicBezTo>
                    <a:pt x="167" y="193"/>
                    <a:pt x="167" y="192"/>
                    <a:pt x="167" y="191"/>
                  </a:cubicBezTo>
                  <a:cubicBezTo>
                    <a:pt x="166" y="192"/>
                    <a:pt x="165" y="192"/>
                    <a:pt x="166" y="193"/>
                  </a:cubicBezTo>
                  <a:moveTo>
                    <a:pt x="163" y="200"/>
                  </a:moveTo>
                  <a:cubicBezTo>
                    <a:pt x="163" y="198"/>
                    <a:pt x="164" y="199"/>
                    <a:pt x="164" y="198"/>
                  </a:cubicBezTo>
                  <a:cubicBezTo>
                    <a:pt x="164" y="198"/>
                    <a:pt x="164" y="197"/>
                    <a:pt x="163" y="198"/>
                  </a:cubicBezTo>
                  <a:cubicBezTo>
                    <a:pt x="163" y="198"/>
                    <a:pt x="162" y="199"/>
                    <a:pt x="163" y="200"/>
                  </a:cubicBezTo>
                  <a:moveTo>
                    <a:pt x="153" y="212"/>
                  </a:moveTo>
                  <a:cubicBezTo>
                    <a:pt x="154" y="212"/>
                    <a:pt x="155" y="211"/>
                    <a:pt x="154" y="211"/>
                  </a:cubicBezTo>
                  <a:cubicBezTo>
                    <a:pt x="154" y="211"/>
                    <a:pt x="153" y="211"/>
                    <a:pt x="153" y="212"/>
                  </a:cubicBezTo>
                  <a:moveTo>
                    <a:pt x="166" y="223"/>
                  </a:moveTo>
                  <a:cubicBezTo>
                    <a:pt x="167" y="222"/>
                    <a:pt x="167" y="222"/>
                    <a:pt x="167" y="221"/>
                  </a:cubicBezTo>
                  <a:cubicBezTo>
                    <a:pt x="168" y="222"/>
                    <a:pt x="168" y="220"/>
                    <a:pt x="169" y="220"/>
                  </a:cubicBezTo>
                  <a:cubicBezTo>
                    <a:pt x="169" y="219"/>
                    <a:pt x="170" y="220"/>
                    <a:pt x="170" y="219"/>
                  </a:cubicBezTo>
                  <a:cubicBezTo>
                    <a:pt x="169" y="219"/>
                    <a:pt x="171" y="217"/>
                    <a:pt x="171" y="217"/>
                  </a:cubicBezTo>
                  <a:cubicBezTo>
                    <a:pt x="171" y="216"/>
                    <a:pt x="171" y="215"/>
                    <a:pt x="172" y="216"/>
                  </a:cubicBezTo>
                  <a:cubicBezTo>
                    <a:pt x="171" y="217"/>
                    <a:pt x="171" y="217"/>
                    <a:pt x="171" y="218"/>
                  </a:cubicBezTo>
                  <a:cubicBezTo>
                    <a:pt x="172" y="217"/>
                    <a:pt x="172" y="217"/>
                    <a:pt x="172" y="216"/>
                  </a:cubicBezTo>
                  <a:cubicBezTo>
                    <a:pt x="173" y="216"/>
                    <a:pt x="173" y="215"/>
                    <a:pt x="173" y="215"/>
                  </a:cubicBezTo>
                  <a:cubicBezTo>
                    <a:pt x="173" y="214"/>
                    <a:pt x="173" y="213"/>
                    <a:pt x="174" y="214"/>
                  </a:cubicBezTo>
                  <a:cubicBezTo>
                    <a:pt x="174" y="214"/>
                    <a:pt x="174" y="214"/>
                    <a:pt x="174" y="214"/>
                  </a:cubicBezTo>
                  <a:cubicBezTo>
                    <a:pt x="174" y="213"/>
                    <a:pt x="176" y="213"/>
                    <a:pt x="175" y="212"/>
                  </a:cubicBezTo>
                  <a:cubicBezTo>
                    <a:pt x="175" y="212"/>
                    <a:pt x="175" y="213"/>
                    <a:pt x="174" y="212"/>
                  </a:cubicBezTo>
                  <a:cubicBezTo>
                    <a:pt x="175" y="211"/>
                    <a:pt x="176" y="211"/>
                    <a:pt x="176" y="209"/>
                  </a:cubicBezTo>
                  <a:cubicBezTo>
                    <a:pt x="176" y="209"/>
                    <a:pt x="177" y="209"/>
                    <a:pt x="177" y="209"/>
                  </a:cubicBezTo>
                  <a:cubicBezTo>
                    <a:pt x="177" y="209"/>
                    <a:pt x="178" y="207"/>
                    <a:pt x="178" y="207"/>
                  </a:cubicBezTo>
                  <a:cubicBezTo>
                    <a:pt x="179" y="207"/>
                    <a:pt x="179" y="208"/>
                    <a:pt x="179" y="208"/>
                  </a:cubicBezTo>
                  <a:cubicBezTo>
                    <a:pt x="179" y="207"/>
                    <a:pt x="179" y="206"/>
                    <a:pt x="180" y="206"/>
                  </a:cubicBezTo>
                  <a:cubicBezTo>
                    <a:pt x="180" y="206"/>
                    <a:pt x="181" y="206"/>
                    <a:pt x="181" y="206"/>
                  </a:cubicBezTo>
                  <a:cubicBezTo>
                    <a:pt x="181" y="205"/>
                    <a:pt x="180" y="205"/>
                    <a:pt x="179" y="205"/>
                  </a:cubicBezTo>
                  <a:cubicBezTo>
                    <a:pt x="180" y="204"/>
                    <a:pt x="178" y="204"/>
                    <a:pt x="179" y="203"/>
                  </a:cubicBezTo>
                  <a:cubicBezTo>
                    <a:pt x="179" y="202"/>
                    <a:pt x="180" y="203"/>
                    <a:pt x="180" y="202"/>
                  </a:cubicBezTo>
                  <a:cubicBezTo>
                    <a:pt x="180" y="201"/>
                    <a:pt x="180" y="201"/>
                    <a:pt x="180" y="200"/>
                  </a:cubicBezTo>
                  <a:cubicBezTo>
                    <a:pt x="181" y="198"/>
                    <a:pt x="182" y="196"/>
                    <a:pt x="183" y="194"/>
                  </a:cubicBezTo>
                  <a:cubicBezTo>
                    <a:pt x="183" y="194"/>
                    <a:pt x="182" y="193"/>
                    <a:pt x="183" y="193"/>
                  </a:cubicBezTo>
                  <a:cubicBezTo>
                    <a:pt x="183" y="191"/>
                    <a:pt x="183" y="190"/>
                    <a:pt x="184" y="188"/>
                  </a:cubicBezTo>
                  <a:cubicBezTo>
                    <a:pt x="184" y="188"/>
                    <a:pt x="184" y="187"/>
                    <a:pt x="184" y="186"/>
                  </a:cubicBezTo>
                  <a:cubicBezTo>
                    <a:pt x="184" y="186"/>
                    <a:pt x="184" y="185"/>
                    <a:pt x="185" y="184"/>
                  </a:cubicBezTo>
                  <a:cubicBezTo>
                    <a:pt x="184" y="183"/>
                    <a:pt x="183" y="184"/>
                    <a:pt x="183" y="185"/>
                  </a:cubicBezTo>
                  <a:cubicBezTo>
                    <a:pt x="183" y="185"/>
                    <a:pt x="183" y="186"/>
                    <a:pt x="183" y="186"/>
                  </a:cubicBezTo>
                  <a:cubicBezTo>
                    <a:pt x="183" y="187"/>
                    <a:pt x="183" y="187"/>
                    <a:pt x="183" y="187"/>
                  </a:cubicBezTo>
                  <a:cubicBezTo>
                    <a:pt x="182" y="189"/>
                    <a:pt x="182" y="191"/>
                    <a:pt x="181" y="192"/>
                  </a:cubicBezTo>
                  <a:cubicBezTo>
                    <a:pt x="181" y="192"/>
                    <a:pt x="181" y="193"/>
                    <a:pt x="181" y="193"/>
                  </a:cubicBezTo>
                  <a:cubicBezTo>
                    <a:pt x="180" y="196"/>
                    <a:pt x="180" y="197"/>
                    <a:pt x="179" y="200"/>
                  </a:cubicBezTo>
                  <a:cubicBezTo>
                    <a:pt x="178" y="200"/>
                    <a:pt x="179" y="199"/>
                    <a:pt x="178" y="200"/>
                  </a:cubicBezTo>
                  <a:cubicBezTo>
                    <a:pt x="179" y="200"/>
                    <a:pt x="178" y="201"/>
                    <a:pt x="178" y="202"/>
                  </a:cubicBezTo>
                  <a:cubicBezTo>
                    <a:pt x="178" y="203"/>
                    <a:pt x="177" y="204"/>
                    <a:pt x="177" y="205"/>
                  </a:cubicBezTo>
                  <a:cubicBezTo>
                    <a:pt x="176" y="206"/>
                    <a:pt x="176" y="206"/>
                    <a:pt x="175" y="207"/>
                  </a:cubicBezTo>
                  <a:cubicBezTo>
                    <a:pt x="175" y="208"/>
                    <a:pt x="174" y="209"/>
                    <a:pt x="173" y="210"/>
                  </a:cubicBezTo>
                  <a:cubicBezTo>
                    <a:pt x="175" y="210"/>
                    <a:pt x="173" y="211"/>
                    <a:pt x="173" y="212"/>
                  </a:cubicBezTo>
                  <a:cubicBezTo>
                    <a:pt x="172" y="212"/>
                    <a:pt x="173" y="211"/>
                    <a:pt x="172" y="211"/>
                  </a:cubicBezTo>
                  <a:cubicBezTo>
                    <a:pt x="172" y="212"/>
                    <a:pt x="171" y="212"/>
                    <a:pt x="171" y="213"/>
                  </a:cubicBezTo>
                  <a:cubicBezTo>
                    <a:pt x="171" y="214"/>
                    <a:pt x="171" y="212"/>
                    <a:pt x="172" y="213"/>
                  </a:cubicBezTo>
                  <a:cubicBezTo>
                    <a:pt x="173" y="213"/>
                    <a:pt x="171" y="214"/>
                    <a:pt x="170" y="215"/>
                  </a:cubicBezTo>
                  <a:cubicBezTo>
                    <a:pt x="171" y="215"/>
                    <a:pt x="171" y="216"/>
                    <a:pt x="170" y="216"/>
                  </a:cubicBezTo>
                  <a:cubicBezTo>
                    <a:pt x="170" y="215"/>
                    <a:pt x="170" y="216"/>
                    <a:pt x="169" y="217"/>
                  </a:cubicBezTo>
                  <a:cubicBezTo>
                    <a:pt x="168" y="218"/>
                    <a:pt x="168" y="218"/>
                    <a:pt x="168" y="219"/>
                  </a:cubicBezTo>
                  <a:cubicBezTo>
                    <a:pt x="167" y="219"/>
                    <a:pt x="167" y="219"/>
                    <a:pt x="167" y="218"/>
                  </a:cubicBezTo>
                  <a:cubicBezTo>
                    <a:pt x="166" y="219"/>
                    <a:pt x="167" y="219"/>
                    <a:pt x="167" y="220"/>
                  </a:cubicBezTo>
                  <a:cubicBezTo>
                    <a:pt x="166" y="221"/>
                    <a:pt x="165" y="221"/>
                    <a:pt x="164" y="222"/>
                  </a:cubicBezTo>
                  <a:cubicBezTo>
                    <a:pt x="164" y="222"/>
                    <a:pt x="163" y="223"/>
                    <a:pt x="163" y="223"/>
                  </a:cubicBezTo>
                  <a:cubicBezTo>
                    <a:pt x="162" y="222"/>
                    <a:pt x="163" y="222"/>
                    <a:pt x="162" y="222"/>
                  </a:cubicBezTo>
                  <a:cubicBezTo>
                    <a:pt x="162" y="222"/>
                    <a:pt x="162" y="223"/>
                    <a:pt x="162" y="224"/>
                  </a:cubicBezTo>
                  <a:cubicBezTo>
                    <a:pt x="162" y="224"/>
                    <a:pt x="160" y="224"/>
                    <a:pt x="161" y="225"/>
                  </a:cubicBezTo>
                  <a:cubicBezTo>
                    <a:pt x="162" y="224"/>
                    <a:pt x="163" y="223"/>
                    <a:pt x="163" y="223"/>
                  </a:cubicBezTo>
                  <a:cubicBezTo>
                    <a:pt x="163" y="224"/>
                    <a:pt x="163" y="225"/>
                    <a:pt x="162" y="225"/>
                  </a:cubicBezTo>
                  <a:cubicBezTo>
                    <a:pt x="161" y="227"/>
                    <a:pt x="162" y="226"/>
                    <a:pt x="161" y="226"/>
                  </a:cubicBezTo>
                  <a:cubicBezTo>
                    <a:pt x="161" y="229"/>
                    <a:pt x="166" y="223"/>
                    <a:pt x="166" y="223"/>
                  </a:cubicBezTo>
                  <a:moveTo>
                    <a:pt x="154" y="234"/>
                  </a:moveTo>
                  <a:cubicBezTo>
                    <a:pt x="153" y="233"/>
                    <a:pt x="152" y="234"/>
                    <a:pt x="152" y="234"/>
                  </a:cubicBezTo>
                  <a:cubicBezTo>
                    <a:pt x="152" y="235"/>
                    <a:pt x="154" y="235"/>
                    <a:pt x="154" y="234"/>
                  </a:cubicBezTo>
                  <a:moveTo>
                    <a:pt x="148" y="245"/>
                  </a:moveTo>
                  <a:cubicBezTo>
                    <a:pt x="149" y="244"/>
                    <a:pt x="150" y="243"/>
                    <a:pt x="150" y="244"/>
                  </a:cubicBezTo>
                  <a:cubicBezTo>
                    <a:pt x="150" y="243"/>
                    <a:pt x="148" y="243"/>
                    <a:pt x="148" y="243"/>
                  </a:cubicBezTo>
                  <a:cubicBezTo>
                    <a:pt x="148" y="243"/>
                    <a:pt x="149" y="243"/>
                    <a:pt x="149" y="243"/>
                  </a:cubicBezTo>
                  <a:cubicBezTo>
                    <a:pt x="148" y="244"/>
                    <a:pt x="148" y="244"/>
                    <a:pt x="148" y="245"/>
                  </a:cubicBezTo>
                  <a:moveTo>
                    <a:pt x="144" y="243"/>
                  </a:moveTo>
                  <a:cubicBezTo>
                    <a:pt x="145" y="243"/>
                    <a:pt x="146" y="242"/>
                    <a:pt x="146" y="242"/>
                  </a:cubicBezTo>
                  <a:cubicBezTo>
                    <a:pt x="145" y="242"/>
                    <a:pt x="144" y="242"/>
                    <a:pt x="144" y="243"/>
                  </a:cubicBezTo>
                  <a:moveTo>
                    <a:pt x="143" y="242"/>
                  </a:moveTo>
                  <a:cubicBezTo>
                    <a:pt x="143" y="243"/>
                    <a:pt x="144" y="242"/>
                    <a:pt x="144" y="242"/>
                  </a:cubicBezTo>
                  <a:cubicBezTo>
                    <a:pt x="144" y="241"/>
                    <a:pt x="143" y="242"/>
                    <a:pt x="143" y="242"/>
                  </a:cubicBezTo>
                  <a:moveTo>
                    <a:pt x="134" y="227"/>
                  </a:moveTo>
                  <a:cubicBezTo>
                    <a:pt x="135" y="227"/>
                    <a:pt x="135" y="226"/>
                    <a:pt x="136" y="225"/>
                  </a:cubicBezTo>
                  <a:cubicBezTo>
                    <a:pt x="135" y="225"/>
                    <a:pt x="134" y="226"/>
                    <a:pt x="134" y="227"/>
                  </a:cubicBezTo>
                  <a:moveTo>
                    <a:pt x="133" y="225"/>
                  </a:moveTo>
                  <a:cubicBezTo>
                    <a:pt x="133" y="224"/>
                    <a:pt x="132" y="225"/>
                    <a:pt x="131" y="225"/>
                  </a:cubicBezTo>
                  <a:cubicBezTo>
                    <a:pt x="131" y="226"/>
                    <a:pt x="132" y="226"/>
                    <a:pt x="133" y="225"/>
                  </a:cubicBezTo>
                  <a:moveTo>
                    <a:pt x="130" y="229"/>
                  </a:moveTo>
                  <a:cubicBezTo>
                    <a:pt x="130" y="229"/>
                    <a:pt x="131" y="228"/>
                    <a:pt x="131" y="228"/>
                  </a:cubicBezTo>
                  <a:cubicBezTo>
                    <a:pt x="130" y="227"/>
                    <a:pt x="129" y="228"/>
                    <a:pt x="130" y="229"/>
                  </a:cubicBezTo>
                  <a:moveTo>
                    <a:pt x="132" y="244"/>
                  </a:moveTo>
                  <a:cubicBezTo>
                    <a:pt x="134" y="244"/>
                    <a:pt x="133" y="243"/>
                    <a:pt x="134" y="243"/>
                  </a:cubicBezTo>
                  <a:cubicBezTo>
                    <a:pt x="134" y="243"/>
                    <a:pt x="137" y="243"/>
                    <a:pt x="137" y="241"/>
                  </a:cubicBezTo>
                  <a:cubicBezTo>
                    <a:pt x="136" y="242"/>
                    <a:pt x="135" y="243"/>
                    <a:pt x="134" y="242"/>
                  </a:cubicBezTo>
                  <a:cubicBezTo>
                    <a:pt x="134" y="242"/>
                    <a:pt x="135" y="242"/>
                    <a:pt x="134" y="242"/>
                  </a:cubicBezTo>
                  <a:cubicBezTo>
                    <a:pt x="134" y="243"/>
                    <a:pt x="131" y="243"/>
                    <a:pt x="132" y="244"/>
                  </a:cubicBezTo>
                  <a:moveTo>
                    <a:pt x="126" y="230"/>
                  </a:moveTo>
                  <a:cubicBezTo>
                    <a:pt x="127" y="230"/>
                    <a:pt x="127" y="231"/>
                    <a:pt x="127" y="230"/>
                  </a:cubicBezTo>
                  <a:cubicBezTo>
                    <a:pt x="127" y="230"/>
                    <a:pt x="127" y="229"/>
                    <a:pt x="127" y="229"/>
                  </a:cubicBezTo>
                  <a:cubicBezTo>
                    <a:pt x="126" y="229"/>
                    <a:pt x="126" y="230"/>
                    <a:pt x="126" y="230"/>
                  </a:cubicBezTo>
                  <a:moveTo>
                    <a:pt x="123" y="249"/>
                  </a:moveTo>
                  <a:cubicBezTo>
                    <a:pt x="124" y="247"/>
                    <a:pt x="126" y="248"/>
                    <a:pt x="126" y="247"/>
                  </a:cubicBezTo>
                  <a:cubicBezTo>
                    <a:pt x="125" y="247"/>
                    <a:pt x="125" y="246"/>
                    <a:pt x="123" y="247"/>
                  </a:cubicBezTo>
                  <a:cubicBezTo>
                    <a:pt x="123" y="247"/>
                    <a:pt x="123" y="248"/>
                    <a:pt x="124" y="248"/>
                  </a:cubicBezTo>
                  <a:cubicBezTo>
                    <a:pt x="123" y="248"/>
                    <a:pt x="123" y="248"/>
                    <a:pt x="123" y="249"/>
                  </a:cubicBezTo>
                  <a:moveTo>
                    <a:pt x="119" y="248"/>
                  </a:moveTo>
                  <a:cubicBezTo>
                    <a:pt x="120" y="248"/>
                    <a:pt x="120" y="247"/>
                    <a:pt x="120" y="246"/>
                  </a:cubicBezTo>
                  <a:cubicBezTo>
                    <a:pt x="119" y="247"/>
                    <a:pt x="118" y="248"/>
                    <a:pt x="119" y="248"/>
                  </a:cubicBezTo>
                  <a:moveTo>
                    <a:pt x="102" y="253"/>
                  </a:moveTo>
                  <a:cubicBezTo>
                    <a:pt x="102" y="253"/>
                    <a:pt x="102" y="253"/>
                    <a:pt x="102" y="254"/>
                  </a:cubicBezTo>
                  <a:cubicBezTo>
                    <a:pt x="103" y="254"/>
                    <a:pt x="104" y="253"/>
                    <a:pt x="104" y="253"/>
                  </a:cubicBezTo>
                  <a:cubicBezTo>
                    <a:pt x="104" y="254"/>
                    <a:pt x="103" y="253"/>
                    <a:pt x="103" y="254"/>
                  </a:cubicBezTo>
                  <a:cubicBezTo>
                    <a:pt x="105" y="254"/>
                    <a:pt x="104" y="254"/>
                    <a:pt x="106" y="253"/>
                  </a:cubicBezTo>
                  <a:cubicBezTo>
                    <a:pt x="105" y="253"/>
                    <a:pt x="105" y="252"/>
                    <a:pt x="105" y="252"/>
                  </a:cubicBezTo>
                  <a:cubicBezTo>
                    <a:pt x="104" y="252"/>
                    <a:pt x="102" y="253"/>
                    <a:pt x="102" y="253"/>
                  </a:cubicBezTo>
                  <a:moveTo>
                    <a:pt x="83" y="260"/>
                  </a:moveTo>
                  <a:cubicBezTo>
                    <a:pt x="83" y="260"/>
                    <a:pt x="83" y="260"/>
                    <a:pt x="84" y="260"/>
                  </a:cubicBezTo>
                  <a:cubicBezTo>
                    <a:pt x="84" y="259"/>
                    <a:pt x="84" y="259"/>
                    <a:pt x="84" y="258"/>
                  </a:cubicBezTo>
                  <a:cubicBezTo>
                    <a:pt x="83" y="259"/>
                    <a:pt x="83" y="259"/>
                    <a:pt x="83" y="260"/>
                  </a:cubicBezTo>
                  <a:moveTo>
                    <a:pt x="78" y="261"/>
                  </a:moveTo>
                  <a:cubicBezTo>
                    <a:pt x="79" y="261"/>
                    <a:pt x="79" y="261"/>
                    <a:pt x="80" y="261"/>
                  </a:cubicBezTo>
                  <a:cubicBezTo>
                    <a:pt x="80" y="260"/>
                    <a:pt x="80" y="260"/>
                    <a:pt x="80" y="260"/>
                  </a:cubicBezTo>
                  <a:cubicBezTo>
                    <a:pt x="81" y="259"/>
                    <a:pt x="82" y="260"/>
                    <a:pt x="82" y="260"/>
                  </a:cubicBezTo>
                  <a:cubicBezTo>
                    <a:pt x="82" y="259"/>
                    <a:pt x="80" y="259"/>
                    <a:pt x="79" y="259"/>
                  </a:cubicBezTo>
                  <a:cubicBezTo>
                    <a:pt x="79" y="260"/>
                    <a:pt x="79" y="260"/>
                    <a:pt x="79" y="260"/>
                  </a:cubicBezTo>
                  <a:cubicBezTo>
                    <a:pt x="79" y="260"/>
                    <a:pt x="78" y="260"/>
                    <a:pt x="77" y="260"/>
                  </a:cubicBezTo>
                  <a:cubicBezTo>
                    <a:pt x="75" y="261"/>
                    <a:pt x="77" y="260"/>
                    <a:pt x="78" y="261"/>
                  </a:cubicBezTo>
                  <a:moveTo>
                    <a:pt x="47" y="238"/>
                  </a:moveTo>
                  <a:cubicBezTo>
                    <a:pt x="47" y="238"/>
                    <a:pt x="47" y="239"/>
                    <a:pt x="48" y="238"/>
                  </a:cubicBezTo>
                  <a:cubicBezTo>
                    <a:pt x="48" y="238"/>
                    <a:pt x="48" y="238"/>
                    <a:pt x="48" y="238"/>
                  </a:cubicBezTo>
                  <a:cubicBezTo>
                    <a:pt x="48" y="238"/>
                    <a:pt x="48" y="238"/>
                    <a:pt x="48" y="238"/>
                  </a:cubicBezTo>
                  <a:cubicBezTo>
                    <a:pt x="48" y="237"/>
                    <a:pt x="48" y="237"/>
                    <a:pt x="47" y="238"/>
                  </a:cubicBezTo>
                  <a:moveTo>
                    <a:pt x="46" y="238"/>
                  </a:moveTo>
                  <a:cubicBezTo>
                    <a:pt x="46" y="239"/>
                    <a:pt x="46" y="239"/>
                    <a:pt x="47" y="239"/>
                  </a:cubicBezTo>
                  <a:cubicBezTo>
                    <a:pt x="47" y="238"/>
                    <a:pt x="47" y="238"/>
                    <a:pt x="47" y="237"/>
                  </a:cubicBezTo>
                  <a:cubicBezTo>
                    <a:pt x="46" y="238"/>
                    <a:pt x="47" y="238"/>
                    <a:pt x="46" y="238"/>
                  </a:cubicBezTo>
                  <a:moveTo>
                    <a:pt x="46" y="237"/>
                  </a:moveTo>
                  <a:cubicBezTo>
                    <a:pt x="46" y="237"/>
                    <a:pt x="46" y="237"/>
                    <a:pt x="47" y="237"/>
                  </a:cubicBezTo>
                  <a:cubicBezTo>
                    <a:pt x="46" y="237"/>
                    <a:pt x="47" y="236"/>
                    <a:pt x="46" y="237"/>
                  </a:cubicBezTo>
                  <a:moveTo>
                    <a:pt x="35" y="239"/>
                  </a:moveTo>
                  <a:cubicBezTo>
                    <a:pt x="35" y="239"/>
                    <a:pt x="36" y="240"/>
                    <a:pt x="36" y="240"/>
                  </a:cubicBezTo>
                  <a:cubicBezTo>
                    <a:pt x="36" y="239"/>
                    <a:pt x="36" y="239"/>
                    <a:pt x="35" y="239"/>
                  </a:cubicBezTo>
                  <a:moveTo>
                    <a:pt x="44" y="234"/>
                  </a:moveTo>
                  <a:cubicBezTo>
                    <a:pt x="44" y="234"/>
                    <a:pt x="44" y="235"/>
                    <a:pt x="45" y="234"/>
                  </a:cubicBezTo>
                  <a:cubicBezTo>
                    <a:pt x="45" y="234"/>
                    <a:pt x="45" y="233"/>
                    <a:pt x="44" y="234"/>
                  </a:cubicBezTo>
                  <a:moveTo>
                    <a:pt x="33" y="218"/>
                  </a:moveTo>
                  <a:cubicBezTo>
                    <a:pt x="33" y="218"/>
                    <a:pt x="33" y="219"/>
                    <a:pt x="33" y="220"/>
                  </a:cubicBezTo>
                  <a:cubicBezTo>
                    <a:pt x="34" y="219"/>
                    <a:pt x="34" y="219"/>
                    <a:pt x="34" y="219"/>
                  </a:cubicBezTo>
                  <a:cubicBezTo>
                    <a:pt x="33" y="219"/>
                    <a:pt x="33" y="218"/>
                    <a:pt x="33" y="218"/>
                  </a:cubicBezTo>
                  <a:moveTo>
                    <a:pt x="33" y="216"/>
                  </a:moveTo>
                  <a:cubicBezTo>
                    <a:pt x="33" y="216"/>
                    <a:pt x="32" y="217"/>
                    <a:pt x="33" y="217"/>
                  </a:cubicBezTo>
                  <a:cubicBezTo>
                    <a:pt x="34" y="216"/>
                    <a:pt x="33" y="218"/>
                    <a:pt x="34" y="218"/>
                  </a:cubicBezTo>
                  <a:cubicBezTo>
                    <a:pt x="35" y="218"/>
                    <a:pt x="34" y="216"/>
                    <a:pt x="33" y="216"/>
                  </a:cubicBezTo>
                  <a:moveTo>
                    <a:pt x="39" y="203"/>
                  </a:moveTo>
                  <a:cubicBezTo>
                    <a:pt x="38" y="204"/>
                    <a:pt x="38" y="205"/>
                    <a:pt x="39" y="205"/>
                  </a:cubicBezTo>
                  <a:cubicBezTo>
                    <a:pt x="38" y="204"/>
                    <a:pt x="39" y="204"/>
                    <a:pt x="39" y="203"/>
                  </a:cubicBezTo>
                  <a:moveTo>
                    <a:pt x="39" y="191"/>
                  </a:moveTo>
                  <a:cubicBezTo>
                    <a:pt x="40" y="191"/>
                    <a:pt x="40" y="192"/>
                    <a:pt x="40" y="192"/>
                  </a:cubicBezTo>
                  <a:cubicBezTo>
                    <a:pt x="41" y="193"/>
                    <a:pt x="41" y="192"/>
                    <a:pt x="42" y="191"/>
                  </a:cubicBezTo>
                  <a:cubicBezTo>
                    <a:pt x="41" y="191"/>
                    <a:pt x="41" y="191"/>
                    <a:pt x="41" y="190"/>
                  </a:cubicBezTo>
                  <a:cubicBezTo>
                    <a:pt x="40" y="190"/>
                    <a:pt x="40" y="191"/>
                    <a:pt x="39" y="191"/>
                  </a:cubicBezTo>
                  <a:moveTo>
                    <a:pt x="41" y="189"/>
                  </a:moveTo>
                  <a:cubicBezTo>
                    <a:pt x="40" y="189"/>
                    <a:pt x="40" y="189"/>
                    <a:pt x="39" y="189"/>
                  </a:cubicBezTo>
                  <a:cubicBezTo>
                    <a:pt x="40" y="189"/>
                    <a:pt x="42" y="190"/>
                    <a:pt x="41" y="189"/>
                  </a:cubicBezTo>
                  <a:moveTo>
                    <a:pt x="35" y="188"/>
                  </a:moveTo>
                  <a:cubicBezTo>
                    <a:pt x="35" y="189"/>
                    <a:pt x="35" y="191"/>
                    <a:pt x="36" y="192"/>
                  </a:cubicBezTo>
                  <a:cubicBezTo>
                    <a:pt x="36" y="191"/>
                    <a:pt x="36" y="191"/>
                    <a:pt x="36" y="191"/>
                  </a:cubicBezTo>
                  <a:cubicBezTo>
                    <a:pt x="36" y="190"/>
                    <a:pt x="36" y="188"/>
                    <a:pt x="35" y="188"/>
                  </a:cubicBezTo>
                  <a:moveTo>
                    <a:pt x="39" y="177"/>
                  </a:moveTo>
                  <a:cubicBezTo>
                    <a:pt x="39" y="176"/>
                    <a:pt x="39" y="176"/>
                    <a:pt x="38" y="175"/>
                  </a:cubicBezTo>
                  <a:cubicBezTo>
                    <a:pt x="38" y="176"/>
                    <a:pt x="38" y="176"/>
                    <a:pt x="38" y="177"/>
                  </a:cubicBezTo>
                  <a:lnTo>
                    <a:pt x="39" y="177"/>
                  </a:lnTo>
                  <a:close/>
                  <a:moveTo>
                    <a:pt x="41" y="179"/>
                  </a:moveTo>
                  <a:cubicBezTo>
                    <a:pt x="40" y="180"/>
                    <a:pt x="41" y="180"/>
                    <a:pt x="41" y="181"/>
                  </a:cubicBezTo>
                  <a:cubicBezTo>
                    <a:pt x="41" y="181"/>
                    <a:pt x="43" y="181"/>
                    <a:pt x="42" y="180"/>
                  </a:cubicBezTo>
                  <a:cubicBezTo>
                    <a:pt x="42" y="181"/>
                    <a:pt x="41" y="179"/>
                    <a:pt x="41" y="179"/>
                  </a:cubicBezTo>
                  <a:moveTo>
                    <a:pt x="42" y="174"/>
                  </a:moveTo>
                  <a:cubicBezTo>
                    <a:pt x="42" y="175"/>
                    <a:pt x="41" y="177"/>
                    <a:pt x="43" y="177"/>
                  </a:cubicBezTo>
                  <a:cubicBezTo>
                    <a:pt x="42" y="176"/>
                    <a:pt x="44" y="174"/>
                    <a:pt x="42" y="174"/>
                  </a:cubicBezTo>
                  <a:moveTo>
                    <a:pt x="42" y="174"/>
                  </a:moveTo>
                  <a:cubicBezTo>
                    <a:pt x="41" y="174"/>
                    <a:pt x="41" y="177"/>
                    <a:pt x="41" y="178"/>
                  </a:cubicBezTo>
                  <a:cubicBezTo>
                    <a:pt x="41" y="178"/>
                    <a:pt x="41" y="179"/>
                    <a:pt x="42" y="179"/>
                  </a:cubicBezTo>
                  <a:cubicBezTo>
                    <a:pt x="42" y="177"/>
                    <a:pt x="41" y="176"/>
                    <a:pt x="42" y="174"/>
                  </a:cubicBezTo>
                  <a:moveTo>
                    <a:pt x="178" y="207"/>
                  </a:moveTo>
                  <a:cubicBezTo>
                    <a:pt x="178" y="206"/>
                    <a:pt x="178" y="206"/>
                    <a:pt x="178" y="205"/>
                  </a:cubicBezTo>
                  <a:cubicBezTo>
                    <a:pt x="178" y="205"/>
                    <a:pt x="179" y="205"/>
                    <a:pt x="178" y="206"/>
                  </a:cubicBezTo>
                  <a:cubicBezTo>
                    <a:pt x="178" y="206"/>
                    <a:pt x="179" y="206"/>
                    <a:pt x="179" y="206"/>
                  </a:cubicBezTo>
                  <a:cubicBezTo>
                    <a:pt x="179" y="206"/>
                    <a:pt x="178" y="207"/>
                    <a:pt x="178" y="207"/>
                  </a:cubicBezTo>
                  <a:moveTo>
                    <a:pt x="28" y="15"/>
                  </a:moveTo>
                  <a:cubicBezTo>
                    <a:pt x="28" y="16"/>
                    <a:pt x="27" y="16"/>
                    <a:pt x="26" y="17"/>
                  </a:cubicBezTo>
                  <a:cubicBezTo>
                    <a:pt x="26" y="16"/>
                    <a:pt x="27" y="16"/>
                    <a:pt x="28" y="15"/>
                  </a:cubicBezTo>
                  <a:moveTo>
                    <a:pt x="72" y="262"/>
                  </a:moveTo>
                  <a:cubicBezTo>
                    <a:pt x="72" y="263"/>
                    <a:pt x="71" y="263"/>
                    <a:pt x="70" y="263"/>
                  </a:cubicBezTo>
                  <a:cubicBezTo>
                    <a:pt x="69" y="263"/>
                    <a:pt x="68" y="263"/>
                    <a:pt x="67" y="263"/>
                  </a:cubicBezTo>
                  <a:cubicBezTo>
                    <a:pt x="67" y="262"/>
                    <a:pt x="68" y="263"/>
                    <a:pt x="69" y="263"/>
                  </a:cubicBezTo>
                  <a:cubicBezTo>
                    <a:pt x="69" y="262"/>
                    <a:pt x="71" y="262"/>
                    <a:pt x="72" y="262"/>
                  </a:cubicBezTo>
                  <a:moveTo>
                    <a:pt x="27" y="246"/>
                  </a:moveTo>
                  <a:cubicBezTo>
                    <a:pt x="27" y="245"/>
                    <a:pt x="26" y="243"/>
                    <a:pt x="25" y="242"/>
                  </a:cubicBezTo>
                  <a:cubicBezTo>
                    <a:pt x="26" y="243"/>
                    <a:pt x="27" y="244"/>
                    <a:pt x="27" y="246"/>
                  </a:cubicBezTo>
                  <a:moveTo>
                    <a:pt x="25" y="44"/>
                  </a:moveTo>
                  <a:cubicBezTo>
                    <a:pt x="26" y="44"/>
                    <a:pt x="26" y="45"/>
                    <a:pt x="26" y="46"/>
                  </a:cubicBezTo>
                  <a:cubicBezTo>
                    <a:pt x="25" y="47"/>
                    <a:pt x="26" y="47"/>
                    <a:pt x="25" y="48"/>
                  </a:cubicBezTo>
                  <a:cubicBezTo>
                    <a:pt x="25" y="46"/>
                    <a:pt x="25" y="45"/>
                    <a:pt x="25" y="44"/>
                  </a:cubicBezTo>
                  <a:moveTo>
                    <a:pt x="40" y="19"/>
                  </a:moveTo>
                  <a:cubicBezTo>
                    <a:pt x="40" y="19"/>
                    <a:pt x="40" y="20"/>
                    <a:pt x="39" y="20"/>
                  </a:cubicBezTo>
                  <a:cubicBezTo>
                    <a:pt x="39" y="19"/>
                    <a:pt x="38" y="18"/>
                    <a:pt x="38" y="17"/>
                  </a:cubicBezTo>
                  <a:cubicBezTo>
                    <a:pt x="39" y="18"/>
                    <a:pt x="40" y="18"/>
                    <a:pt x="40" y="19"/>
                  </a:cubicBezTo>
                  <a:moveTo>
                    <a:pt x="26" y="40"/>
                  </a:moveTo>
                  <a:cubicBezTo>
                    <a:pt x="27" y="41"/>
                    <a:pt x="26" y="42"/>
                    <a:pt x="26" y="42"/>
                  </a:cubicBezTo>
                  <a:cubicBezTo>
                    <a:pt x="25" y="42"/>
                    <a:pt x="26" y="41"/>
                    <a:pt x="26" y="40"/>
                  </a:cubicBezTo>
                  <a:moveTo>
                    <a:pt x="29" y="62"/>
                  </a:moveTo>
                  <a:cubicBezTo>
                    <a:pt x="28" y="60"/>
                    <a:pt x="27" y="58"/>
                    <a:pt x="27" y="57"/>
                  </a:cubicBezTo>
                  <a:cubicBezTo>
                    <a:pt x="29" y="60"/>
                    <a:pt x="28" y="63"/>
                    <a:pt x="30" y="67"/>
                  </a:cubicBezTo>
                  <a:cubicBezTo>
                    <a:pt x="30" y="68"/>
                    <a:pt x="29" y="64"/>
                    <a:pt x="29" y="62"/>
                  </a:cubicBezTo>
                  <a:moveTo>
                    <a:pt x="42" y="20"/>
                  </a:moveTo>
                  <a:cubicBezTo>
                    <a:pt x="41" y="20"/>
                    <a:pt x="40" y="21"/>
                    <a:pt x="39" y="21"/>
                  </a:cubicBezTo>
                  <a:cubicBezTo>
                    <a:pt x="40" y="20"/>
                    <a:pt x="42" y="19"/>
                    <a:pt x="42" y="20"/>
                  </a:cubicBezTo>
                  <a:moveTo>
                    <a:pt x="51" y="18"/>
                  </a:moveTo>
                  <a:cubicBezTo>
                    <a:pt x="51" y="19"/>
                    <a:pt x="50" y="19"/>
                    <a:pt x="49" y="19"/>
                  </a:cubicBezTo>
                  <a:cubicBezTo>
                    <a:pt x="50" y="18"/>
                    <a:pt x="50" y="18"/>
                    <a:pt x="51" y="18"/>
                  </a:cubicBezTo>
                  <a:moveTo>
                    <a:pt x="46" y="19"/>
                  </a:moveTo>
                  <a:cubicBezTo>
                    <a:pt x="45" y="20"/>
                    <a:pt x="44" y="20"/>
                    <a:pt x="43" y="19"/>
                  </a:cubicBezTo>
                  <a:cubicBezTo>
                    <a:pt x="43" y="19"/>
                    <a:pt x="44" y="19"/>
                    <a:pt x="45" y="18"/>
                  </a:cubicBezTo>
                  <a:cubicBezTo>
                    <a:pt x="45" y="19"/>
                    <a:pt x="46" y="19"/>
                    <a:pt x="46" y="19"/>
                  </a:cubicBezTo>
                  <a:moveTo>
                    <a:pt x="15" y="27"/>
                  </a:moveTo>
                  <a:cubicBezTo>
                    <a:pt x="13" y="28"/>
                    <a:pt x="14" y="29"/>
                    <a:pt x="14" y="30"/>
                  </a:cubicBezTo>
                  <a:cubicBezTo>
                    <a:pt x="11" y="29"/>
                    <a:pt x="12" y="32"/>
                    <a:pt x="12" y="32"/>
                  </a:cubicBezTo>
                  <a:cubicBezTo>
                    <a:pt x="12" y="32"/>
                    <a:pt x="11" y="32"/>
                    <a:pt x="11" y="32"/>
                  </a:cubicBezTo>
                  <a:cubicBezTo>
                    <a:pt x="11" y="31"/>
                    <a:pt x="12" y="29"/>
                    <a:pt x="13" y="29"/>
                  </a:cubicBezTo>
                  <a:cubicBezTo>
                    <a:pt x="13" y="29"/>
                    <a:pt x="13" y="26"/>
                    <a:pt x="15" y="27"/>
                  </a:cubicBezTo>
                  <a:moveTo>
                    <a:pt x="193" y="147"/>
                  </a:moveTo>
                  <a:cubicBezTo>
                    <a:pt x="194" y="149"/>
                    <a:pt x="194" y="150"/>
                    <a:pt x="194" y="151"/>
                  </a:cubicBezTo>
                  <a:cubicBezTo>
                    <a:pt x="195" y="152"/>
                    <a:pt x="195" y="154"/>
                    <a:pt x="195" y="155"/>
                  </a:cubicBezTo>
                  <a:cubicBezTo>
                    <a:pt x="194" y="153"/>
                    <a:pt x="194" y="151"/>
                    <a:pt x="193" y="148"/>
                  </a:cubicBezTo>
                  <a:cubicBezTo>
                    <a:pt x="192" y="148"/>
                    <a:pt x="193" y="148"/>
                    <a:pt x="193" y="147"/>
                  </a:cubicBezTo>
                  <a:moveTo>
                    <a:pt x="104" y="232"/>
                  </a:moveTo>
                  <a:cubicBezTo>
                    <a:pt x="106" y="231"/>
                    <a:pt x="106" y="231"/>
                    <a:pt x="106" y="231"/>
                  </a:cubicBezTo>
                  <a:cubicBezTo>
                    <a:pt x="106" y="232"/>
                    <a:pt x="104" y="233"/>
                    <a:pt x="104" y="232"/>
                  </a:cubicBezTo>
                  <a:moveTo>
                    <a:pt x="122" y="121"/>
                  </a:moveTo>
                  <a:cubicBezTo>
                    <a:pt x="121" y="121"/>
                    <a:pt x="118" y="121"/>
                    <a:pt x="117" y="121"/>
                  </a:cubicBezTo>
                  <a:cubicBezTo>
                    <a:pt x="116" y="120"/>
                    <a:pt x="114" y="119"/>
                    <a:pt x="115" y="119"/>
                  </a:cubicBezTo>
                  <a:cubicBezTo>
                    <a:pt x="118" y="120"/>
                    <a:pt x="119" y="120"/>
                    <a:pt x="122" y="121"/>
                  </a:cubicBezTo>
                  <a:moveTo>
                    <a:pt x="118" y="227"/>
                  </a:moveTo>
                  <a:cubicBezTo>
                    <a:pt x="119" y="227"/>
                    <a:pt x="120" y="226"/>
                    <a:pt x="121" y="226"/>
                  </a:cubicBezTo>
                  <a:cubicBezTo>
                    <a:pt x="122" y="225"/>
                    <a:pt x="124" y="224"/>
                    <a:pt x="124" y="225"/>
                  </a:cubicBezTo>
                  <a:cubicBezTo>
                    <a:pt x="122" y="226"/>
                    <a:pt x="119" y="228"/>
                    <a:pt x="118" y="227"/>
                  </a:cubicBezTo>
                  <a:moveTo>
                    <a:pt x="167" y="184"/>
                  </a:moveTo>
                  <a:cubicBezTo>
                    <a:pt x="166" y="185"/>
                    <a:pt x="167" y="183"/>
                    <a:pt x="167" y="182"/>
                  </a:cubicBezTo>
                  <a:cubicBezTo>
                    <a:pt x="167" y="182"/>
                    <a:pt x="167" y="182"/>
                    <a:pt x="167" y="181"/>
                  </a:cubicBezTo>
                  <a:cubicBezTo>
                    <a:pt x="168" y="182"/>
                    <a:pt x="167" y="184"/>
                    <a:pt x="167" y="184"/>
                  </a:cubicBezTo>
                  <a:moveTo>
                    <a:pt x="136" y="222"/>
                  </a:moveTo>
                  <a:cubicBezTo>
                    <a:pt x="137" y="222"/>
                    <a:pt x="138" y="221"/>
                    <a:pt x="138" y="222"/>
                  </a:cubicBezTo>
                  <a:cubicBezTo>
                    <a:pt x="137" y="222"/>
                    <a:pt x="137" y="223"/>
                    <a:pt x="136" y="222"/>
                  </a:cubicBezTo>
                  <a:moveTo>
                    <a:pt x="117" y="230"/>
                  </a:moveTo>
                  <a:cubicBezTo>
                    <a:pt x="117" y="229"/>
                    <a:pt x="119" y="230"/>
                    <a:pt x="118" y="229"/>
                  </a:cubicBezTo>
                  <a:cubicBezTo>
                    <a:pt x="119" y="230"/>
                    <a:pt x="120" y="228"/>
                    <a:pt x="121" y="229"/>
                  </a:cubicBezTo>
                  <a:cubicBezTo>
                    <a:pt x="119" y="229"/>
                    <a:pt x="118" y="229"/>
                    <a:pt x="117" y="230"/>
                  </a:cubicBezTo>
                  <a:moveTo>
                    <a:pt x="108" y="233"/>
                  </a:moveTo>
                  <a:cubicBezTo>
                    <a:pt x="109" y="233"/>
                    <a:pt x="110" y="234"/>
                    <a:pt x="111" y="233"/>
                  </a:cubicBezTo>
                  <a:cubicBezTo>
                    <a:pt x="111" y="233"/>
                    <a:pt x="108" y="235"/>
                    <a:pt x="108" y="233"/>
                  </a:cubicBezTo>
                  <a:moveTo>
                    <a:pt x="118" y="231"/>
                  </a:moveTo>
                  <a:cubicBezTo>
                    <a:pt x="119" y="230"/>
                    <a:pt x="120" y="230"/>
                    <a:pt x="121" y="231"/>
                  </a:cubicBezTo>
                  <a:cubicBezTo>
                    <a:pt x="120" y="231"/>
                    <a:pt x="119" y="232"/>
                    <a:pt x="118" y="231"/>
                  </a:cubicBezTo>
                  <a:moveTo>
                    <a:pt x="122" y="230"/>
                  </a:moveTo>
                  <a:cubicBezTo>
                    <a:pt x="122" y="229"/>
                    <a:pt x="121" y="230"/>
                    <a:pt x="121" y="229"/>
                  </a:cubicBezTo>
                  <a:cubicBezTo>
                    <a:pt x="122" y="229"/>
                    <a:pt x="122" y="230"/>
                    <a:pt x="123" y="229"/>
                  </a:cubicBezTo>
                  <a:cubicBezTo>
                    <a:pt x="123" y="230"/>
                    <a:pt x="123" y="230"/>
                    <a:pt x="122" y="230"/>
                  </a:cubicBezTo>
                  <a:moveTo>
                    <a:pt x="185" y="131"/>
                  </a:moveTo>
                  <a:cubicBezTo>
                    <a:pt x="186" y="131"/>
                    <a:pt x="187" y="133"/>
                    <a:pt x="187" y="134"/>
                  </a:cubicBezTo>
                  <a:cubicBezTo>
                    <a:pt x="188" y="136"/>
                    <a:pt x="189" y="137"/>
                    <a:pt x="190" y="139"/>
                  </a:cubicBezTo>
                  <a:cubicBezTo>
                    <a:pt x="190" y="139"/>
                    <a:pt x="190" y="140"/>
                    <a:pt x="190" y="141"/>
                  </a:cubicBezTo>
                  <a:cubicBezTo>
                    <a:pt x="191" y="141"/>
                    <a:pt x="191" y="142"/>
                    <a:pt x="191" y="143"/>
                  </a:cubicBezTo>
                  <a:cubicBezTo>
                    <a:pt x="192" y="144"/>
                    <a:pt x="194" y="146"/>
                    <a:pt x="192" y="147"/>
                  </a:cubicBezTo>
                  <a:cubicBezTo>
                    <a:pt x="192" y="145"/>
                    <a:pt x="192" y="144"/>
                    <a:pt x="191" y="142"/>
                  </a:cubicBezTo>
                  <a:cubicBezTo>
                    <a:pt x="190" y="141"/>
                    <a:pt x="189" y="140"/>
                    <a:pt x="189" y="138"/>
                  </a:cubicBezTo>
                  <a:cubicBezTo>
                    <a:pt x="188" y="136"/>
                    <a:pt x="187" y="133"/>
                    <a:pt x="185" y="131"/>
                  </a:cubicBezTo>
                  <a:moveTo>
                    <a:pt x="196" y="162"/>
                  </a:moveTo>
                  <a:cubicBezTo>
                    <a:pt x="196" y="162"/>
                    <a:pt x="197" y="165"/>
                    <a:pt x="196" y="166"/>
                  </a:cubicBezTo>
                  <a:cubicBezTo>
                    <a:pt x="195" y="165"/>
                    <a:pt x="196" y="163"/>
                    <a:pt x="196" y="162"/>
                  </a:cubicBezTo>
                  <a:moveTo>
                    <a:pt x="195" y="184"/>
                  </a:moveTo>
                  <a:cubicBezTo>
                    <a:pt x="195" y="184"/>
                    <a:pt x="195" y="186"/>
                    <a:pt x="195" y="187"/>
                  </a:cubicBezTo>
                  <a:cubicBezTo>
                    <a:pt x="193" y="187"/>
                    <a:pt x="195" y="185"/>
                    <a:pt x="195" y="184"/>
                  </a:cubicBezTo>
                  <a:moveTo>
                    <a:pt x="196" y="166"/>
                  </a:moveTo>
                  <a:cubicBezTo>
                    <a:pt x="197" y="166"/>
                    <a:pt x="197" y="171"/>
                    <a:pt x="196" y="171"/>
                  </a:cubicBezTo>
                  <a:cubicBezTo>
                    <a:pt x="196" y="170"/>
                    <a:pt x="196" y="168"/>
                    <a:pt x="196" y="166"/>
                  </a:cubicBezTo>
                  <a:moveTo>
                    <a:pt x="166" y="110"/>
                  </a:moveTo>
                  <a:cubicBezTo>
                    <a:pt x="167" y="110"/>
                    <a:pt x="167" y="111"/>
                    <a:pt x="169" y="112"/>
                  </a:cubicBezTo>
                  <a:cubicBezTo>
                    <a:pt x="168" y="112"/>
                    <a:pt x="167" y="110"/>
                    <a:pt x="166" y="110"/>
                  </a:cubicBezTo>
                  <a:moveTo>
                    <a:pt x="147" y="101"/>
                  </a:moveTo>
                  <a:cubicBezTo>
                    <a:pt x="149" y="101"/>
                    <a:pt x="148" y="101"/>
                    <a:pt x="149" y="101"/>
                  </a:cubicBezTo>
                  <a:cubicBezTo>
                    <a:pt x="150" y="102"/>
                    <a:pt x="151" y="102"/>
                    <a:pt x="152" y="102"/>
                  </a:cubicBezTo>
                  <a:cubicBezTo>
                    <a:pt x="153" y="103"/>
                    <a:pt x="154" y="103"/>
                    <a:pt x="155" y="104"/>
                  </a:cubicBezTo>
                  <a:cubicBezTo>
                    <a:pt x="153" y="105"/>
                    <a:pt x="153" y="103"/>
                    <a:pt x="153" y="103"/>
                  </a:cubicBezTo>
                  <a:cubicBezTo>
                    <a:pt x="151" y="102"/>
                    <a:pt x="149" y="102"/>
                    <a:pt x="147" y="101"/>
                  </a:cubicBezTo>
                  <a:moveTo>
                    <a:pt x="182" y="126"/>
                  </a:moveTo>
                  <a:cubicBezTo>
                    <a:pt x="183" y="126"/>
                    <a:pt x="185" y="130"/>
                    <a:pt x="184" y="130"/>
                  </a:cubicBezTo>
                  <a:cubicBezTo>
                    <a:pt x="184" y="129"/>
                    <a:pt x="183" y="128"/>
                    <a:pt x="182" y="126"/>
                  </a:cubicBezTo>
                  <a:moveTo>
                    <a:pt x="169" y="113"/>
                  </a:moveTo>
                  <a:cubicBezTo>
                    <a:pt x="170" y="112"/>
                    <a:pt x="171" y="114"/>
                    <a:pt x="171" y="114"/>
                  </a:cubicBezTo>
                  <a:cubicBezTo>
                    <a:pt x="170" y="115"/>
                    <a:pt x="170" y="113"/>
                    <a:pt x="169" y="113"/>
                  </a:cubicBezTo>
                  <a:moveTo>
                    <a:pt x="78" y="239"/>
                  </a:moveTo>
                  <a:cubicBezTo>
                    <a:pt x="78" y="238"/>
                    <a:pt x="80" y="239"/>
                    <a:pt x="81" y="238"/>
                  </a:cubicBezTo>
                  <a:cubicBezTo>
                    <a:pt x="81" y="239"/>
                    <a:pt x="79" y="239"/>
                    <a:pt x="78" y="239"/>
                  </a:cubicBezTo>
                  <a:moveTo>
                    <a:pt x="43" y="119"/>
                  </a:moveTo>
                  <a:cubicBezTo>
                    <a:pt x="43" y="120"/>
                    <a:pt x="44" y="121"/>
                    <a:pt x="44" y="121"/>
                  </a:cubicBezTo>
                  <a:cubicBezTo>
                    <a:pt x="44" y="121"/>
                    <a:pt x="45" y="121"/>
                    <a:pt x="45" y="121"/>
                  </a:cubicBezTo>
                  <a:cubicBezTo>
                    <a:pt x="46" y="121"/>
                    <a:pt x="44" y="121"/>
                    <a:pt x="44" y="122"/>
                  </a:cubicBezTo>
                  <a:cubicBezTo>
                    <a:pt x="44" y="122"/>
                    <a:pt x="43" y="120"/>
                    <a:pt x="43" y="119"/>
                  </a:cubicBezTo>
                  <a:moveTo>
                    <a:pt x="43" y="111"/>
                  </a:moveTo>
                  <a:cubicBezTo>
                    <a:pt x="44" y="111"/>
                    <a:pt x="44" y="113"/>
                    <a:pt x="43" y="114"/>
                  </a:cubicBezTo>
                  <a:cubicBezTo>
                    <a:pt x="43" y="114"/>
                    <a:pt x="43" y="112"/>
                    <a:pt x="43" y="111"/>
                  </a:cubicBezTo>
                  <a:moveTo>
                    <a:pt x="47" y="122"/>
                  </a:moveTo>
                  <a:cubicBezTo>
                    <a:pt x="47" y="123"/>
                    <a:pt x="48" y="124"/>
                    <a:pt x="47" y="124"/>
                  </a:cubicBezTo>
                  <a:cubicBezTo>
                    <a:pt x="47" y="124"/>
                    <a:pt x="46" y="122"/>
                    <a:pt x="47" y="122"/>
                  </a:cubicBezTo>
                  <a:moveTo>
                    <a:pt x="46" y="114"/>
                  </a:moveTo>
                  <a:cubicBezTo>
                    <a:pt x="47" y="115"/>
                    <a:pt x="46" y="116"/>
                    <a:pt x="46" y="117"/>
                  </a:cubicBezTo>
                  <a:cubicBezTo>
                    <a:pt x="46" y="118"/>
                    <a:pt x="46" y="118"/>
                    <a:pt x="46" y="118"/>
                  </a:cubicBezTo>
                  <a:cubicBezTo>
                    <a:pt x="45" y="117"/>
                    <a:pt x="46" y="115"/>
                    <a:pt x="46" y="114"/>
                  </a:cubicBezTo>
                  <a:moveTo>
                    <a:pt x="45" y="122"/>
                  </a:moveTo>
                  <a:cubicBezTo>
                    <a:pt x="46" y="122"/>
                    <a:pt x="45" y="123"/>
                    <a:pt x="45" y="124"/>
                  </a:cubicBezTo>
                  <a:cubicBezTo>
                    <a:pt x="45" y="124"/>
                    <a:pt x="46" y="124"/>
                    <a:pt x="46" y="124"/>
                  </a:cubicBezTo>
                  <a:cubicBezTo>
                    <a:pt x="46" y="125"/>
                    <a:pt x="46" y="125"/>
                    <a:pt x="46" y="125"/>
                  </a:cubicBezTo>
                  <a:cubicBezTo>
                    <a:pt x="46" y="126"/>
                    <a:pt x="47" y="126"/>
                    <a:pt x="47" y="127"/>
                  </a:cubicBezTo>
                  <a:cubicBezTo>
                    <a:pt x="46" y="128"/>
                    <a:pt x="46" y="126"/>
                    <a:pt x="46" y="126"/>
                  </a:cubicBezTo>
                  <a:cubicBezTo>
                    <a:pt x="45" y="126"/>
                    <a:pt x="45" y="125"/>
                    <a:pt x="45" y="126"/>
                  </a:cubicBezTo>
                  <a:cubicBezTo>
                    <a:pt x="44" y="126"/>
                    <a:pt x="45" y="126"/>
                    <a:pt x="45" y="125"/>
                  </a:cubicBezTo>
                  <a:cubicBezTo>
                    <a:pt x="45" y="125"/>
                    <a:pt x="44" y="125"/>
                    <a:pt x="44" y="125"/>
                  </a:cubicBezTo>
                  <a:cubicBezTo>
                    <a:pt x="44" y="124"/>
                    <a:pt x="45" y="123"/>
                    <a:pt x="44" y="122"/>
                  </a:cubicBezTo>
                  <a:cubicBezTo>
                    <a:pt x="45" y="123"/>
                    <a:pt x="45" y="122"/>
                    <a:pt x="45" y="122"/>
                  </a:cubicBezTo>
                  <a:moveTo>
                    <a:pt x="46" y="142"/>
                  </a:moveTo>
                  <a:cubicBezTo>
                    <a:pt x="46" y="143"/>
                    <a:pt x="47" y="144"/>
                    <a:pt x="46" y="146"/>
                  </a:cubicBezTo>
                  <a:cubicBezTo>
                    <a:pt x="46" y="146"/>
                    <a:pt x="46" y="146"/>
                    <a:pt x="46" y="147"/>
                  </a:cubicBezTo>
                  <a:cubicBezTo>
                    <a:pt x="44" y="146"/>
                    <a:pt x="44" y="144"/>
                    <a:pt x="45" y="143"/>
                  </a:cubicBezTo>
                  <a:cubicBezTo>
                    <a:pt x="45" y="143"/>
                    <a:pt x="45" y="143"/>
                    <a:pt x="44" y="143"/>
                  </a:cubicBezTo>
                  <a:cubicBezTo>
                    <a:pt x="44" y="144"/>
                    <a:pt x="44" y="148"/>
                    <a:pt x="42" y="149"/>
                  </a:cubicBezTo>
                  <a:cubicBezTo>
                    <a:pt x="42" y="147"/>
                    <a:pt x="43" y="147"/>
                    <a:pt x="43" y="145"/>
                  </a:cubicBezTo>
                  <a:cubicBezTo>
                    <a:pt x="43" y="145"/>
                    <a:pt x="42" y="144"/>
                    <a:pt x="42" y="145"/>
                  </a:cubicBezTo>
                  <a:cubicBezTo>
                    <a:pt x="42" y="144"/>
                    <a:pt x="42" y="142"/>
                    <a:pt x="42" y="141"/>
                  </a:cubicBezTo>
                  <a:cubicBezTo>
                    <a:pt x="42" y="139"/>
                    <a:pt x="42" y="138"/>
                    <a:pt x="42" y="137"/>
                  </a:cubicBezTo>
                  <a:cubicBezTo>
                    <a:pt x="43" y="137"/>
                    <a:pt x="43" y="139"/>
                    <a:pt x="43" y="140"/>
                  </a:cubicBezTo>
                  <a:cubicBezTo>
                    <a:pt x="44" y="140"/>
                    <a:pt x="45" y="139"/>
                    <a:pt x="44" y="139"/>
                  </a:cubicBezTo>
                  <a:cubicBezTo>
                    <a:pt x="45" y="137"/>
                    <a:pt x="45" y="140"/>
                    <a:pt x="45" y="141"/>
                  </a:cubicBezTo>
                  <a:cubicBezTo>
                    <a:pt x="44" y="141"/>
                    <a:pt x="44" y="140"/>
                    <a:pt x="43" y="140"/>
                  </a:cubicBezTo>
                  <a:cubicBezTo>
                    <a:pt x="43" y="142"/>
                    <a:pt x="43" y="142"/>
                    <a:pt x="43" y="143"/>
                  </a:cubicBezTo>
                  <a:cubicBezTo>
                    <a:pt x="44" y="144"/>
                    <a:pt x="43" y="142"/>
                    <a:pt x="44" y="142"/>
                  </a:cubicBezTo>
                  <a:cubicBezTo>
                    <a:pt x="44" y="142"/>
                    <a:pt x="44" y="143"/>
                    <a:pt x="44" y="142"/>
                  </a:cubicBezTo>
                  <a:cubicBezTo>
                    <a:pt x="44" y="142"/>
                    <a:pt x="44" y="141"/>
                    <a:pt x="45" y="141"/>
                  </a:cubicBezTo>
                  <a:cubicBezTo>
                    <a:pt x="45" y="142"/>
                    <a:pt x="46" y="142"/>
                    <a:pt x="46" y="142"/>
                  </a:cubicBezTo>
                  <a:moveTo>
                    <a:pt x="50" y="122"/>
                  </a:moveTo>
                  <a:cubicBezTo>
                    <a:pt x="50" y="123"/>
                    <a:pt x="51" y="124"/>
                    <a:pt x="51" y="126"/>
                  </a:cubicBezTo>
                  <a:cubicBezTo>
                    <a:pt x="52" y="127"/>
                    <a:pt x="51" y="126"/>
                    <a:pt x="51" y="127"/>
                  </a:cubicBezTo>
                  <a:cubicBezTo>
                    <a:pt x="52" y="129"/>
                    <a:pt x="53" y="132"/>
                    <a:pt x="53" y="136"/>
                  </a:cubicBezTo>
                  <a:cubicBezTo>
                    <a:pt x="53" y="136"/>
                    <a:pt x="53" y="137"/>
                    <a:pt x="52" y="137"/>
                  </a:cubicBezTo>
                  <a:cubicBezTo>
                    <a:pt x="51" y="138"/>
                    <a:pt x="51" y="135"/>
                    <a:pt x="50" y="136"/>
                  </a:cubicBezTo>
                  <a:cubicBezTo>
                    <a:pt x="50" y="135"/>
                    <a:pt x="50" y="135"/>
                    <a:pt x="50" y="134"/>
                  </a:cubicBezTo>
                  <a:cubicBezTo>
                    <a:pt x="48" y="134"/>
                    <a:pt x="49" y="136"/>
                    <a:pt x="49" y="137"/>
                  </a:cubicBezTo>
                  <a:cubicBezTo>
                    <a:pt x="48" y="137"/>
                    <a:pt x="48" y="137"/>
                    <a:pt x="48" y="137"/>
                  </a:cubicBezTo>
                  <a:cubicBezTo>
                    <a:pt x="49" y="135"/>
                    <a:pt x="48" y="133"/>
                    <a:pt x="48" y="130"/>
                  </a:cubicBezTo>
                  <a:cubicBezTo>
                    <a:pt x="48" y="130"/>
                    <a:pt x="48" y="131"/>
                    <a:pt x="48" y="131"/>
                  </a:cubicBezTo>
                  <a:cubicBezTo>
                    <a:pt x="49" y="132"/>
                    <a:pt x="49" y="132"/>
                    <a:pt x="50" y="132"/>
                  </a:cubicBezTo>
                  <a:cubicBezTo>
                    <a:pt x="51" y="131"/>
                    <a:pt x="50" y="131"/>
                    <a:pt x="49" y="131"/>
                  </a:cubicBezTo>
                  <a:cubicBezTo>
                    <a:pt x="49" y="129"/>
                    <a:pt x="50" y="128"/>
                    <a:pt x="50" y="127"/>
                  </a:cubicBezTo>
                  <a:cubicBezTo>
                    <a:pt x="50" y="125"/>
                    <a:pt x="50" y="124"/>
                    <a:pt x="49" y="123"/>
                  </a:cubicBezTo>
                  <a:cubicBezTo>
                    <a:pt x="49" y="123"/>
                    <a:pt x="50" y="122"/>
                    <a:pt x="50" y="122"/>
                  </a:cubicBezTo>
                  <a:moveTo>
                    <a:pt x="51" y="129"/>
                  </a:moveTo>
                  <a:cubicBezTo>
                    <a:pt x="50" y="129"/>
                    <a:pt x="50" y="129"/>
                    <a:pt x="50" y="130"/>
                  </a:cubicBezTo>
                  <a:cubicBezTo>
                    <a:pt x="51" y="130"/>
                    <a:pt x="51" y="128"/>
                    <a:pt x="51" y="127"/>
                  </a:cubicBezTo>
                  <a:cubicBezTo>
                    <a:pt x="51" y="125"/>
                    <a:pt x="50" y="128"/>
                    <a:pt x="51" y="129"/>
                  </a:cubicBezTo>
                  <a:moveTo>
                    <a:pt x="46" y="139"/>
                  </a:moveTo>
                  <a:cubicBezTo>
                    <a:pt x="46" y="138"/>
                    <a:pt x="46" y="138"/>
                    <a:pt x="46" y="138"/>
                  </a:cubicBezTo>
                  <a:cubicBezTo>
                    <a:pt x="45" y="138"/>
                    <a:pt x="46" y="139"/>
                    <a:pt x="46" y="140"/>
                  </a:cubicBezTo>
                  <a:cubicBezTo>
                    <a:pt x="46" y="140"/>
                    <a:pt x="46" y="140"/>
                    <a:pt x="46" y="139"/>
                  </a:cubicBezTo>
                  <a:cubicBezTo>
                    <a:pt x="47" y="139"/>
                    <a:pt x="47" y="140"/>
                    <a:pt x="47" y="139"/>
                  </a:cubicBezTo>
                  <a:cubicBezTo>
                    <a:pt x="48" y="139"/>
                    <a:pt x="48" y="140"/>
                    <a:pt x="47" y="141"/>
                  </a:cubicBezTo>
                  <a:cubicBezTo>
                    <a:pt x="47" y="141"/>
                    <a:pt x="47" y="140"/>
                    <a:pt x="47" y="140"/>
                  </a:cubicBezTo>
                  <a:cubicBezTo>
                    <a:pt x="47" y="140"/>
                    <a:pt x="47" y="140"/>
                    <a:pt x="47" y="141"/>
                  </a:cubicBezTo>
                  <a:cubicBezTo>
                    <a:pt x="47" y="142"/>
                    <a:pt x="47" y="142"/>
                    <a:pt x="47" y="142"/>
                  </a:cubicBezTo>
                  <a:cubicBezTo>
                    <a:pt x="46" y="143"/>
                    <a:pt x="46" y="142"/>
                    <a:pt x="46" y="141"/>
                  </a:cubicBezTo>
                  <a:cubicBezTo>
                    <a:pt x="45" y="140"/>
                    <a:pt x="45" y="139"/>
                    <a:pt x="45" y="136"/>
                  </a:cubicBezTo>
                  <a:cubicBezTo>
                    <a:pt x="45" y="137"/>
                    <a:pt x="45" y="137"/>
                    <a:pt x="45" y="137"/>
                  </a:cubicBezTo>
                  <a:cubicBezTo>
                    <a:pt x="45" y="136"/>
                    <a:pt x="44" y="136"/>
                    <a:pt x="44" y="135"/>
                  </a:cubicBezTo>
                  <a:cubicBezTo>
                    <a:pt x="45" y="135"/>
                    <a:pt x="46" y="135"/>
                    <a:pt x="45" y="134"/>
                  </a:cubicBezTo>
                  <a:cubicBezTo>
                    <a:pt x="47" y="134"/>
                    <a:pt x="47" y="136"/>
                    <a:pt x="47" y="137"/>
                  </a:cubicBezTo>
                  <a:cubicBezTo>
                    <a:pt x="46" y="137"/>
                    <a:pt x="46" y="137"/>
                    <a:pt x="46" y="137"/>
                  </a:cubicBezTo>
                  <a:cubicBezTo>
                    <a:pt x="46" y="138"/>
                    <a:pt x="47" y="137"/>
                    <a:pt x="46" y="139"/>
                  </a:cubicBezTo>
                  <a:moveTo>
                    <a:pt x="41" y="110"/>
                  </a:moveTo>
                  <a:cubicBezTo>
                    <a:pt x="41" y="110"/>
                    <a:pt x="41" y="111"/>
                    <a:pt x="41" y="111"/>
                  </a:cubicBezTo>
                  <a:cubicBezTo>
                    <a:pt x="41" y="112"/>
                    <a:pt x="42" y="113"/>
                    <a:pt x="42" y="114"/>
                  </a:cubicBezTo>
                  <a:cubicBezTo>
                    <a:pt x="42" y="115"/>
                    <a:pt x="42" y="117"/>
                    <a:pt x="41" y="117"/>
                  </a:cubicBezTo>
                  <a:cubicBezTo>
                    <a:pt x="41" y="116"/>
                    <a:pt x="41" y="116"/>
                    <a:pt x="41" y="115"/>
                  </a:cubicBezTo>
                  <a:cubicBezTo>
                    <a:pt x="40" y="115"/>
                    <a:pt x="40" y="115"/>
                    <a:pt x="40" y="115"/>
                  </a:cubicBezTo>
                  <a:cubicBezTo>
                    <a:pt x="39" y="116"/>
                    <a:pt x="40" y="117"/>
                    <a:pt x="40" y="119"/>
                  </a:cubicBezTo>
                  <a:cubicBezTo>
                    <a:pt x="39" y="119"/>
                    <a:pt x="40" y="118"/>
                    <a:pt x="39" y="117"/>
                  </a:cubicBezTo>
                  <a:cubicBezTo>
                    <a:pt x="39" y="117"/>
                    <a:pt x="39" y="116"/>
                    <a:pt x="39" y="116"/>
                  </a:cubicBezTo>
                  <a:cubicBezTo>
                    <a:pt x="38" y="114"/>
                    <a:pt x="38" y="112"/>
                    <a:pt x="38" y="111"/>
                  </a:cubicBezTo>
                  <a:cubicBezTo>
                    <a:pt x="39" y="110"/>
                    <a:pt x="39" y="111"/>
                    <a:pt x="39" y="111"/>
                  </a:cubicBezTo>
                  <a:cubicBezTo>
                    <a:pt x="38" y="111"/>
                    <a:pt x="39" y="114"/>
                    <a:pt x="39" y="115"/>
                  </a:cubicBezTo>
                  <a:cubicBezTo>
                    <a:pt x="40" y="115"/>
                    <a:pt x="41" y="114"/>
                    <a:pt x="41" y="113"/>
                  </a:cubicBezTo>
                  <a:cubicBezTo>
                    <a:pt x="40" y="113"/>
                    <a:pt x="40" y="113"/>
                    <a:pt x="40" y="114"/>
                  </a:cubicBezTo>
                  <a:cubicBezTo>
                    <a:pt x="39" y="113"/>
                    <a:pt x="41" y="112"/>
                    <a:pt x="41" y="110"/>
                  </a:cubicBezTo>
                  <a:moveTo>
                    <a:pt x="46" y="147"/>
                  </a:moveTo>
                  <a:cubicBezTo>
                    <a:pt x="48" y="148"/>
                    <a:pt x="46" y="149"/>
                    <a:pt x="46" y="151"/>
                  </a:cubicBezTo>
                  <a:cubicBezTo>
                    <a:pt x="46" y="149"/>
                    <a:pt x="47" y="150"/>
                    <a:pt x="47" y="152"/>
                  </a:cubicBezTo>
                  <a:cubicBezTo>
                    <a:pt x="46" y="151"/>
                    <a:pt x="47" y="153"/>
                    <a:pt x="45" y="154"/>
                  </a:cubicBezTo>
                  <a:cubicBezTo>
                    <a:pt x="45" y="153"/>
                    <a:pt x="45" y="152"/>
                    <a:pt x="45" y="154"/>
                  </a:cubicBezTo>
                  <a:cubicBezTo>
                    <a:pt x="43" y="153"/>
                    <a:pt x="44" y="152"/>
                    <a:pt x="44" y="151"/>
                  </a:cubicBezTo>
                  <a:cubicBezTo>
                    <a:pt x="45" y="151"/>
                    <a:pt x="44" y="153"/>
                    <a:pt x="46" y="152"/>
                  </a:cubicBezTo>
                  <a:cubicBezTo>
                    <a:pt x="46" y="152"/>
                    <a:pt x="45" y="152"/>
                    <a:pt x="45" y="152"/>
                  </a:cubicBezTo>
                  <a:cubicBezTo>
                    <a:pt x="45" y="149"/>
                    <a:pt x="45" y="149"/>
                    <a:pt x="45" y="149"/>
                  </a:cubicBezTo>
                  <a:cubicBezTo>
                    <a:pt x="45" y="149"/>
                    <a:pt x="44" y="150"/>
                    <a:pt x="44" y="148"/>
                  </a:cubicBezTo>
                  <a:cubicBezTo>
                    <a:pt x="45" y="148"/>
                    <a:pt x="46" y="150"/>
                    <a:pt x="46" y="147"/>
                  </a:cubicBezTo>
                  <a:moveTo>
                    <a:pt x="42" y="100"/>
                  </a:moveTo>
                  <a:cubicBezTo>
                    <a:pt x="42" y="98"/>
                    <a:pt x="43" y="99"/>
                    <a:pt x="42" y="97"/>
                  </a:cubicBezTo>
                  <a:cubicBezTo>
                    <a:pt x="43" y="97"/>
                    <a:pt x="43" y="100"/>
                    <a:pt x="42" y="100"/>
                  </a:cubicBezTo>
                  <a:moveTo>
                    <a:pt x="133" y="38"/>
                  </a:moveTo>
                  <a:cubicBezTo>
                    <a:pt x="134" y="38"/>
                    <a:pt x="135" y="40"/>
                    <a:pt x="136" y="41"/>
                  </a:cubicBezTo>
                  <a:cubicBezTo>
                    <a:pt x="136" y="41"/>
                    <a:pt x="135" y="41"/>
                    <a:pt x="134" y="40"/>
                  </a:cubicBezTo>
                  <a:cubicBezTo>
                    <a:pt x="134" y="39"/>
                    <a:pt x="133" y="39"/>
                    <a:pt x="133" y="38"/>
                  </a:cubicBezTo>
                  <a:moveTo>
                    <a:pt x="42" y="99"/>
                  </a:moveTo>
                  <a:cubicBezTo>
                    <a:pt x="42" y="100"/>
                    <a:pt x="42" y="101"/>
                    <a:pt x="43" y="101"/>
                  </a:cubicBezTo>
                  <a:cubicBezTo>
                    <a:pt x="43" y="102"/>
                    <a:pt x="44" y="103"/>
                    <a:pt x="43" y="104"/>
                  </a:cubicBezTo>
                  <a:cubicBezTo>
                    <a:pt x="43" y="103"/>
                    <a:pt x="43" y="101"/>
                    <a:pt x="42" y="101"/>
                  </a:cubicBezTo>
                  <a:cubicBezTo>
                    <a:pt x="42" y="101"/>
                    <a:pt x="42" y="101"/>
                    <a:pt x="42" y="101"/>
                  </a:cubicBezTo>
                  <a:cubicBezTo>
                    <a:pt x="42" y="101"/>
                    <a:pt x="41" y="100"/>
                    <a:pt x="42" y="99"/>
                  </a:cubicBezTo>
                  <a:moveTo>
                    <a:pt x="125" y="52"/>
                  </a:moveTo>
                  <a:cubicBezTo>
                    <a:pt x="125" y="53"/>
                    <a:pt x="124" y="52"/>
                    <a:pt x="124" y="52"/>
                  </a:cubicBezTo>
                  <a:cubicBezTo>
                    <a:pt x="123" y="53"/>
                    <a:pt x="124" y="53"/>
                    <a:pt x="123" y="53"/>
                  </a:cubicBezTo>
                  <a:cubicBezTo>
                    <a:pt x="122" y="53"/>
                    <a:pt x="122" y="52"/>
                    <a:pt x="121" y="52"/>
                  </a:cubicBezTo>
                  <a:cubicBezTo>
                    <a:pt x="120" y="51"/>
                    <a:pt x="118" y="50"/>
                    <a:pt x="117" y="49"/>
                  </a:cubicBezTo>
                  <a:cubicBezTo>
                    <a:pt x="116" y="49"/>
                    <a:pt x="116" y="49"/>
                    <a:pt x="116" y="49"/>
                  </a:cubicBezTo>
                  <a:cubicBezTo>
                    <a:pt x="114" y="47"/>
                    <a:pt x="112" y="47"/>
                    <a:pt x="109" y="46"/>
                  </a:cubicBezTo>
                  <a:cubicBezTo>
                    <a:pt x="109" y="46"/>
                    <a:pt x="108" y="45"/>
                    <a:pt x="108" y="45"/>
                  </a:cubicBezTo>
                  <a:cubicBezTo>
                    <a:pt x="108" y="45"/>
                    <a:pt x="107" y="45"/>
                    <a:pt x="107" y="45"/>
                  </a:cubicBezTo>
                  <a:cubicBezTo>
                    <a:pt x="106" y="45"/>
                    <a:pt x="106" y="44"/>
                    <a:pt x="106" y="44"/>
                  </a:cubicBezTo>
                  <a:cubicBezTo>
                    <a:pt x="104" y="43"/>
                    <a:pt x="101" y="43"/>
                    <a:pt x="100" y="42"/>
                  </a:cubicBezTo>
                  <a:cubicBezTo>
                    <a:pt x="100" y="41"/>
                    <a:pt x="100" y="41"/>
                    <a:pt x="100" y="40"/>
                  </a:cubicBezTo>
                  <a:cubicBezTo>
                    <a:pt x="99" y="40"/>
                    <a:pt x="100" y="41"/>
                    <a:pt x="99" y="42"/>
                  </a:cubicBezTo>
                  <a:cubicBezTo>
                    <a:pt x="97" y="41"/>
                    <a:pt x="96" y="41"/>
                    <a:pt x="95" y="41"/>
                  </a:cubicBezTo>
                  <a:cubicBezTo>
                    <a:pt x="95" y="42"/>
                    <a:pt x="95" y="41"/>
                    <a:pt x="94" y="41"/>
                  </a:cubicBezTo>
                  <a:cubicBezTo>
                    <a:pt x="94" y="40"/>
                    <a:pt x="93" y="41"/>
                    <a:pt x="92" y="40"/>
                  </a:cubicBezTo>
                  <a:cubicBezTo>
                    <a:pt x="92" y="42"/>
                    <a:pt x="92" y="40"/>
                    <a:pt x="91" y="41"/>
                  </a:cubicBezTo>
                  <a:cubicBezTo>
                    <a:pt x="91" y="41"/>
                    <a:pt x="91" y="42"/>
                    <a:pt x="91" y="43"/>
                  </a:cubicBezTo>
                  <a:cubicBezTo>
                    <a:pt x="92" y="42"/>
                    <a:pt x="92" y="41"/>
                    <a:pt x="92" y="41"/>
                  </a:cubicBezTo>
                  <a:cubicBezTo>
                    <a:pt x="93" y="41"/>
                    <a:pt x="93" y="42"/>
                    <a:pt x="94" y="42"/>
                  </a:cubicBezTo>
                  <a:cubicBezTo>
                    <a:pt x="94" y="43"/>
                    <a:pt x="94" y="43"/>
                    <a:pt x="94" y="43"/>
                  </a:cubicBezTo>
                  <a:cubicBezTo>
                    <a:pt x="95" y="43"/>
                    <a:pt x="95" y="42"/>
                    <a:pt x="96" y="42"/>
                  </a:cubicBezTo>
                  <a:cubicBezTo>
                    <a:pt x="96" y="42"/>
                    <a:pt x="95" y="42"/>
                    <a:pt x="95" y="43"/>
                  </a:cubicBezTo>
                  <a:cubicBezTo>
                    <a:pt x="96" y="43"/>
                    <a:pt x="97" y="42"/>
                    <a:pt x="97" y="43"/>
                  </a:cubicBezTo>
                  <a:cubicBezTo>
                    <a:pt x="98" y="43"/>
                    <a:pt x="99" y="43"/>
                    <a:pt x="101" y="43"/>
                  </a:cubicBezTo>
                  <a:cubicBezTo>
                    <a:pt x="100" y="44"/>
                    <a:pt x="99" y="44"/>
                    <a:pt x="99" y="43"/>
                  </a:cubicBezTo>
                  <a:cubicBezTo>
                    <a:pt x="99" y="44"/>
                    <a:pt x="99" y="44"/>
                    <a:pt x="99" y="45"/>
                  </a:cubicBezTo>
                  <a:cubicBezTo>
                    <a:pt x="100" y="45"/>
                    <a:pt x="99" y="44"/>
                    <a:pt x="99" y="44"/>
                  </a:cubicBezTo>
                  <a:cubicBezTo>
                    <a:pt x="100" y="44"/>
                    <a:pt x="100" y="44"/>
                    <a:pt x="100" y="44"/>
                  </a:cubicBezTo>
                  <a:cubicBezTo>
                    <a:pt x="101" y="44"/>
                    <a:pt x="101" y="43"/>
                    <a:pt x="102" y="44"/>
                  </a:cubicBezTo>
                  <a:cubicBezTo>
                    <a:pt x="102" y="45"/>
                    <a:pt x="101" y="44"/>
                    <a:pt x="101" y="44"/>
                  </a:cubicBezTo>
                  <a:cubicBezTo>
                    <a:pt x="100" y="44"/>
                    <a:pt x="100" y="45"/>
                    <a:pt x="100" y="45"/>
                  </a:cubicBezTo>
                  <a:cubicBezTo>
                    <a:pt x="100" y="47"/>
                    <a:pt x="101" y="46"/>
                    <a:pt x="102" y="47"/>
                  </a:cubicBezTo>
                  <a:cubicBezTo>
                    <a:pt x="103" y="45"/>
                    <a:pt x="101" y="46"/>
                    <a:pt x="101" y="45"/>
                  </a:cubicBezTo>
                  <a:cubicBezTo>
                    <a:pt x="101" y="44"/>
                    <a:pt x="102" y="45"/>
                    <a:pt x="103" y="44"/>
                  </a:cubicBezTo>
                  <a:cubicBezTo>
                    <a:pt x="103" y="45"/>
                    <a:pt x="103" y="45"/>
                    <a:pt x="102" y="46"/>
                  </a:cubicBezTo>
                  <a:cubicBezTo>
                    <a:pt x="103" y="47"/>
                    <a:pt x="102" y="48"/>
                    <a:pt x="104" y="48"/>
                  </a:cubicBezTo>
                  <a:cubicBezTo>
                    <a:pt x="103" y="49"/>
                    <a:pt x="102" y="49"/>
                    <a:pt x="102" y="48"/>
                  </a:cubicBezTo>
                  <a:cubicBezTo>
                    <a:pt x="101" y="48"/>
                    <a:pt x="102" y="49"/>
                    <a:pt x="102" y="50"/>
                  </a:cubicBezTo>
                  <a:cubicBezTo>
                    <a:pt x="101" y="50"/>
                    <a:pt x="101" y="49"/>
                    <a:pt x="100" y="49"/>
                  </a:cubicBezTo>
                  <a:cubicBezTo>
                    <a:pt x="100" y="49"/>
                    <a:pt x="99" y="49"/>
                    <a:pt x="99" y="49"/>
                  </a:cubicBezTo>
                  <a:cubicBezTo>
                    <a:pt x="98" y="48"/>
                    <a:pt x="97" y="47"/>
                    <a:pt x="95" y="47"/>
                  </a:cubicBezTo>
                  <a:cubicBezTo>
                    <a:pt x="95" y="47"/>
                    <a:pt x="95" y="47"/>
                    <a:pt x="94" y="47"/>
                  </a:cubicBezTo>
                  <a:cubicBezTo>
                    <a:pt x="93" y="46"/>
                    <a:pt x="90" y="45"/>
                    <a:pt x="89" y="45"/>
                  </a:cubicBezTo>
                  <a:cubicBezTo>
                    <a:pt x="88" y="44"/>
                    <a:pt x="87" y="44"/>
                    <a:pt x="87" y="44"/>
                  </a:cubicBezTo>
                  <a:cubicBezTo>
                    <a:pt x="82" y="42"/>
                    <a:pt x="77" y="41"/>
                    <a:pt x="73" y="39"/>
                  </a:cubicBezTo>
                  <a:cubicBezTo>
                    <a:pt x="73" y="39"/>
                    <a:pt x="72" y="39"/>
                    <a:pt x="72" y="39"/>
                  </a:cubicBezTo>
                  <a:cubicBezTo>
                    <a:pt x="71" y="38"/>
                    <a:pt x="70" y="38"/>
                    <a:pt x="69" y="38"/>
                  </a:cubicBezTo>
                  <a:cubicBezTo>
                    <a:pt x="68" y="38"/>
                    <a:pt x="68" y="38"/>
                    <a:pt x="67" y="38"/>
                  </a:cubicBezTo>
                  <a:cubicBezTo>
                    <a:pt x="66" y="38"/>
                    <a:pt x="66" y="37"/>
                    <a:pt x="65" y="37"/>
                  </a:cubicBezTo>
                  <a:cubicBezTo>
                    <a:pt x="64" y="37"/>
                    <a:pt x="63" y="36"/>
                    <a:pt x="61" y="37"/>
                  </a:cubicBezTo>
                  <a:cubicBezTo>
                    <a:pt x="61" y="37"/>
                    <a:pt x="61" y="36"/>
                    <a:pt x="62" y="36"/>
                  </a:cubicBezTo>
                  <a:cubicBezTo>
                    <a:pt x="61" y="35"/>
                    <a:pt x="59" y="37"/>
                    <a:pt x="59" y="37"/>
                  </a:cubicBezTo>
                  <a:cubicBezTo>
                    <a:pt x="59" y="37"/>
                    <a:pt x="57" y="37"/>
                    <a:pt x="57" y="35"/>
                  </a:cubicBezTo>
                  <a:cubicBezTo>
                    <a:pt x="56" y="37"/>
                    <a:pt x="54" y="35"/>
                    <a:pt x="53" y="36"/>
                  </a:cubicBezTo>
                  <a:cubicBezTo>
                    <a:pt x="52" y="37"/>
                    <a:pt x="52" y="36"/>
                    <a:pt x="52" y="36"/>
                  </a:cubicBezTo>
                  <a:cubicBezTo>
                    <a:pt x="52" y="36"/>
                    <a:pt x="51" y="36"/>
                    <a:pt x="51" y="36"/>
                  </a:cubicBezTo>
                  <a:cubicBezTo>
                    <a:pt x="50" y="36"/>
                    <a:pt x="48" y="35"/>
                    <a:pt x="46" y="36"/>
                  </a:cubicBezTo>
                  <a:cubicBezTo>
                    <a:pt x="46" y="36"/>
                    <a:pt x="45" y="36"/>
                    <a:pt x="45" y="36"/>
                  </a:cubicBezTo>
                  <a:cubicBezTo>
                    <a:pt x="45" y="36"/>
                    <a:pt x="45" y="36"/>
                    <a:pt x="45" y="36"/>
                  </a:cubicBezTo>
                  <a:cubicBezTo>
                    <a:pt x="44" y="36"/>
                    <a:pt x="44" y="36"/>
                    <a:pt x="43" y="36"/>
                  </a:cubicBezTo>
                  <a:cubicBezTo>
                    <a:pt x="43" y="36"/>
                    <a:pt x="42" y="36"/>
                    <a:pt x="42" y="36"/>
                  </a:cubicBezTo>
                  <a:cubicBezTo>
                    <a:pt x="42" y="36"/>
                    <a:pt x="42" y="37"/>
                    <a:pt x="42" y="37"/>
                  </a:cubicBezTo>
                  <a:cubicBezTo>
                    <a:pt x="41" y="37"/>
                    <a:pt x="41" y="37"/>
                    <a:pt x="40" y="37"/>
                  </a:cubicBezTo>
                  <a:cubicBezTo>
                    <a:pt x="39" y="37"/>
                    <a:pt x="40" y="37"/>
                    <a:pt x="39" y="38"/>
                  </a:cubicBezTo>
                  <a:cubicBezTo>
                    <a:pt x="39" y="37"/>
                    <a:pt x="38" y="37"/>
                    <a:pt x="37" y="38"/>
                  </a:cubicBezTo>
                  <a:cubicBezTo>
                    <a:pt x="37" y="38"/>
                    <a:pt x="37" y="38"/>
                    <a:pt x="37" y="38"/>
                  </a:cubicBezTo>
                  <a:cubicBezTo>
                    <a:pt x="37" y="38"/>
                    <a:pt x="37" y="38"/>
                    <a:pt x="37" y="38"/>
                  </a:cubicBezTo>
                  <a:cubicBezTo>
                    <a:pt x="37" y="38"/>
                    <a:pt x="36" y="38"/>
                    <a:pt x="36" y="38"/>
                  </a:cubicBezTo>
                  <a:cubicBezTo>
                    <a:pt x="36" y="39"/>
                    <a:pt x="36" y="39"/>
                    <a:pt x="36" y="39"/>
                  </a:cubicBezTo>
                  <a:cubicBezTo>
                    <a:pt x="36" y="40"/>
                    <a:pt x="35" y="40"/>
                    <a:pt x="35" y="40"/>
                  </a:cubicBezTo>
                  <a:cubicBezTo>
                    <a:pt x="34" y="41"/>
                    <a:pt x="35" y="42"/>
                    <a:pt x="34" y="41"/>
                  </a:cubicBezTo>
                  <a:cubicBezTo>
                    <a:pt x="34" y="42"/>
                    <a:pt x="34" y="42"/>
                    <a:pt x="34" y="42"/>
                  </a:cubicBezTo>
                  <a:cubicBezTo>
                    <a:pt x="34" y="42"/>
                    <a:pt x="34" y="42"/>
                    <a:pt x="34" y="42"/>
                  </a:cubicBezTo>
                  <a:cubicBezTo>
                    <a:pt x="34" y="42"/>
                    <a:pt x="34" y="43"/>
                    <a:pt x="34" y="43"/>
                  </a:cubicBezTo>
                  <a:cubicBezTo>
                    <a:pt x="34" y="43"/>
                    <a:pt x="33" y="44"/>
                    <a:pt x="34" y="44"/>
                  </a:cubicBezTo>
                  <a:cubicBezTo>
                    <a:pt x="34" y="44"/>
                    <a:pt x="34" y="44"/>
                    <a:pt x="34" y="44"/>
                  </a:cubicBezTo>
                  <a:cubicBezTo>
                    <a:pt x="34" y="44"/>
                    <a:pt x="33" y="45"/>
                    <a:pt x="33" y="45"/>
                  </a:cubicBezTo>
                  <a:cubicBezTo>
                    <a:pt x="33" y="45"/>
                    <a:pt x="34" y="45"/>
                    <a:pt x="34" y="45"/>
                  </a:cubicBezTo>
                  <a:cubicBezTo>
                    <a:pt x="34" y="45"/>
                    <a:pt x="34" y="45"/>
                    <a:pt x="34" y="45"/>
                  </a:cubicBezTo>
                  <a:cubicBezTo>
                    <a:pt x="34" y="45"/>
                    <a:pt x="34" y="45"/>
                    <a:pt x="34" y="46"/>
                  </a:cubicBezTo>
                  <a:cubicBezTo>
                    <a:pt x="34" y="46"/>
                    <a:pt x="34" y="46"/>
                    <a:pt x="34" y="46"/>
                  </a:cubicBezTo>
                  <a:cubicBezTo>
                    <a:pt x="34" y="46"/>
                    <a:pt x="34" y="46"/>
                    <a:pt x="34" y="46"/>
                  </a:cubicBezTo>
                  <a:cubicBezTo>
                    <a:pt x="34" y="47"/>
                    <a:pt x="34" y="47"/>
                    <a:pt x="34" y="47"/>
                  </a:cubicBezTo>
                  <a:cubicBezTo>
                    <a:pt x="34" y="47"/>
                    <a:pt x="34" y="47"/>
                    <a:pt x="34" y="47"/>
                  </a:cubicBezTo>
                  <a:cubicBezTo>
                    <a:pt x="34" y="48"/>
                    <a:pt x="34" y="48"/>
                    <a:pt x="35" y="48"/>
                  </a:cubicBezTo>
                  <a:cubicBezTo>
                    <a:pt x="35" y="49"/>
                    <a:pt x="35" y="50"/>
                    <a:pt x="35" y="50"/>
                  </a:cubicBezTo>
                  <a:cubicBezTo>
                    <a:pt x="35" y="51"/>
                    <a:pt x="35" y="51"/>
                    <a:pt x="35" y="51"/>
                  </a:cubicBezTo>
                  <a:cubicBezTo>
                    <a:pt x="36" y="52"/>
                    <a:pt x="37" y="54"/>
                    <a:pt x="37" y="56"/>
                  </a:cubicBezTo>
                  <a:cubicBezTo>
                    <a:pt x="38" y="57"/>
                    <a:pt x="38" y="59"/>
                    <a:pt x="38" y="61"/>
                  </a:cubicBezTo>
                  <a:cubicBezTo>
                    <a:pt x="38" y="61"/>
                    <a:pt x="38" y="60"/>
                    <a:pt x="37" y="61"/>
                  </a:cubicBezTo>
                  <a:cubicBezTo>
                    <a:pt x="37" y="61"/>
                    <a:pt x="38" y="62"/>
                    <a:pt x="38" y="62"/>
                  </a:cubicBezTo>
                  <a:cubicBezTo>
                    <a:pt x="38" y="63"/>
                    <a:pt x="39" y="64"/>
                    <a:pt x="39" y="65"/>
                  </a:cubicBezTo>
                  <a:cubicBezTo>
                    <a:pt x="39" y="66"/>
                    <a:pt x="40" y="65"/>
                    <a:pt x="40" y="66"/>
                  </a:cubicBezTo>
                  <a:cubicBezTo>
                    <a:pt x="41" y="69"/>
                    <a:pt x="41" y="73"/>
                    <a:pt x="42" y="76"/>
                  </a:cubicBezTo>
                  <a:cubicBezTo>
                    <a:pt x="42" y="76"/>
                    <a:pt x="43" y="77"/>
                    <a:pt x="43" y="77"/>
                  </a:cubicBezTo>
                  <a:cubicBezTo>
                    <a:pt x="44" y="80"/>
                    <a:pt x="44" y="82"/>
                    <a:pt x="44" y="84"/>
                  </a:cubicBezTo>
                  <a:cubicBezTo>
                    <a:pt x="44" y="85"/>
                    <a:pt x="45" y="85"/>
                    <a:pt x="45" y="86"/>
                  </a:cubicBezTo>
                  <a:cubicBezTo>
                    <a:pt x="45" y="87"/>
                    <a:pt x="44" y="87"/>
                    <a:pt x="44" y="88"/>
                  </a:cubicBezTo>
                  <a:cubicBezTo>
                    <a:pt x="44" y="89"/>
                    <a:pt x="45" y="89"/>
                    <a:pt x="45" y="90"/>
                  </a:cubicBezTo>
                  <a:cubicBezTo>
                    <a:pt x="45" y="92"/>
                    <a:pt x="46" y="95"/>
                    <a:pt x="46" y="98"/>
                  </a:cubicBezTo>
                  <a:cubicBezTo>
                    <a:pt x="45" y="98"/>
                    <a:pt x="45" y="97"/>
                    <a:pt x="45" y="96"/>
                  </a:cubicBezTo>
                  <a:cubicBezTo>
                    <a:pt x="45" y="95"/>
                    <a:pt x="43" y="94"/>
                    <a:pt x="45" y="93"/>
                  </a:cubicBezTo>
                  <a:cubicBezTo>
                    <a:pt x="45" y="92"/>
                    <a:pt x="43" y="93"/>
                    <a:pt x="43" y="91"/>
                  </a:cubicBezTo>
                  <a:cubicBezTo>
                    <a:pt x="44" y="91"/>
                    <a:pt x="44" y="91"/>
                    <a:pt x="44" y="90"/>
                  </a:cubicBezTo>
                  <a:cubicBezTo>
                    <a:pt x="44" y="91"/>
                    <a:pt x="43" y="89"/>
                    <a:pt x="44" y="88"/>
                  </a:cubicBezTo>
                  <a:cubicBezTo>
                    <a:pt x="42" y="88"/>
                    <a:pt x="43" y="90"/>
                    <a:pt x="42" y="90"/>
                  </a:cubicBezTo>
                  <a:cubicBezTo>
                    <a:pt x="42" y="87"/>
                    <a:pt x="42" y="86"/>
                    <a:pt x="41" y="85"/>
                  </a:cubicBezTo>
                  <a:cubicBezTo>
                    <a:pt x="40" y="85"/>
                    <a:pt x="41" y="86"/>
                    <a:pt x="39" y="86"/>
                  </a:cubicBezTo>
                  <a:cubicBezTo>
                    <a:pt x="40" y="83"/>
                    <a:pt x="38" y="82"/>
                    <a:pt x="39" y="80"/>
                  </a:cubicBezTo>
                  <a:cubicBezTo>
                    <a:pt x="38" y="79"/>
                    <a:pt x="38" y="79"/>
                    <a:pt x="38" y="80"/>
                  </a:cubicBezTo>
                  <a:cubicBezTo>
                    <a:pt x="37" y="79"/>
                    <a:pt x="38" y="79"/>
                    <a:pt x="37" y="79"/>
                  </a:cubicBezTo>
                  <a:cubicBezTo>
                    <a:pt x="37" y="78"/>
                    <a:pt x="38" y="79"/>
                    <a:pt x="39" y="79"/>
                  </a:cubicBezTo>
                  <a:cubicBezTo>
                    <a:pt x="38" y="76"/>
                    <a:pt x="37" y="75"/>
                    <a:pt x="37" y="72"/>
                  </a:cubicBezTo>
                  <a:cubicBezTo>
                    <a:pt x="37" y="72"/>
                    <a:pt x="37" y="73"/>
                    <a:pt x="37" y="73"/>
                  </a:cubicBezTo>
                  <a:cubicBezTo>
                    <a:pt x="36" y="72"/>
                    <a:pt x="35" y="69"/>
                    <a:pt x="35" y="67"/>
                  </a:cubicBezTo>
                  <a:cubicBezTo>
                    <a:pt x="35" y="66"/>
                    <a:pt x="34" y="66"/>
                    <a:pt x="34" y="65"/>
                  </a:cubicBezTo>
                  <a:cubicBezTo>
                    <a:pt x="34" y="65"/>
                    <a:pt x="34" y="64"/>
                    <a:pt x="34" y="63"/>
                  </a:cubicBezTo>
                  <a:cubicBezTo>
                    <a:pt x="34" y="63"/>
                    <a:pt x="34" y="63"/>
                    <a:pt x="33" y="63"/>
                  </a:cubicBezTo>
                  <a:cubicBezTo>
                    <a:pt x="33" y="62"/>
                    <a:pt x="34" y="61"/>
                    <a:pt x="33" y="61"/>
                  </a:cubicBezTo>
                  <a:cubicBezTo>
                    <a:pt x="32" y="61"/>
                    <a:pt x="33" y="63"/>
                    <a:pt x="33" y="63"/>
                  </a:cubicBezTo>
                  <a:cubicBezTo>
                    <a:pt x="32" y="64"/>
                    <a:pt x="32" y="64"/>
                    <a:pt x="32" y="65"/>
                  </a:cubicBezTo>
                  <a:cubicBezTo>
                    <a:pt x="32" y="65"/>
                    <a:pt x="32" y="65"/>
                    <a:pt x="32" y="65"/>
                  </a:cubicBezTo>
                  <a:cubicBezTo>
                    <a:pt x="33" y="65"/>
                    <a:pt x="33" y="64"/>
                    <a:pt x="33" y="64"/>
                  </a:cubicBezTo>
                  <a:cubicBezTo>
                    <a:pt x="34" y="69"/>
                    <a:pt x="34" y="72"/>
                    <a:pt x="35" y="74"/>
                  </a:cubicBezTo>
                  <a:cubicBezTo>
                    <a:pt x="36" y="77"/>
                    <a:pt x="36" y="80"/>
                    <a:pt x="37" y="84"/>
                  </a:cubicBezTo>
                  <a:cubicBezTo>
                    <a:pt x="37" y="85"/>
                    <a:pt x="36" y="84"/>
                    <a:pt x="36" y="84"/>
                  </a:cubicBezTo>
                  <a:cubicBezTo>
                    <a:pt x="36" y="87"/>
                    <a:pt x="37" y="88"/>
                    <a:pt x="37" y="90"/>
                  </a:cubicBezTo>
                  <a:cubicBezTo>
                    <a:pt x="37" y="91"/>
                    <a:pt x="38" y="90"/>
                    <a:pt x="38" y="91"/>
                  </a:cubicBezTo>
                  <a:cubicBezTo>
                    <a:pt x="38" y="92"/>
                    <a:pt x="38" y="93"/>
                    <a:pt x="36" y="93"/>
                  </a:cubicBezTo>
                  <a:cubicBezTo>
                    <a:pt x="37" y="94"/>
                    <a:pt x="37" y="94"/>
                    <a:pt x="38" y="93"/>
                  </a:cubicBezTo>
                  <a:cubicBezTo>
                    <a:pt x="38" y="94"/>
                    <a:pt x="37" y="94"/>
                    <a:pt x="37" y="94"/>
                  </a:cubicBezTo>
                  <a:cubicBezTo>
                    <a:pt x="36" y="94"/>
                    <a:pt x="36" y="93"/>
                    <a:pt x="35" y="93"/>
                  </a:cubicBezTo>
                  <a:cubicBezTo>
                    <a:pt x="36" y="91"/>
                    <a:pt x="35" y="91"/>
                    <a:pt x="35" y="89"/>
                  </a:cubicBezTo>
                  <a:cubicBezTo>
                    <a:pt x="36" y="89"/>
                    <a:pt x="35" y="91"/>
                    <a:pt x="36" y="90"/>
                  </a:cubicBezTo>
                  <a:cubicBezTo>
                    <a:pt x="37" y="90"/>
                    <a:pt x="36" y="88"/>
                    <a:pt x="35" y="89"/>
                  </a:cubicBezTo>
                  <a:cubicBezTo>
                    <a:pt x="35" y="87"/>
                    <a:pt x="34" y="87"/>
                    <a:pt x="34" y="86"/>
                  </a:cubicBezTo>
                  <a:cubicBezTo>
                    <a:pt x="35" y="86"/>
                    <a:pt x="35" y="86"/>
                    <a:pt x="35" y="87"/>
                  </a:cubicBezTo>
                  <a:cubicBezTo>
                    <a:pt x="36" y="86"/>
                    <a:pt x="35" y="85"/>
                    <a:pt x="34" y="85"/>
                  </a:cubicBezTo>
                  <a:cubicBezTo>
                    <a:pt x="34" y="83"/>
                    <a:pt x="34" y="81"/>
                    <a:pt x="33" y="79"/>
                  </a:cubicBezTo>
                  <a:cubicBezTo>
                    <a:pt x="33" y="78"/>
                    <a:pt x="34" y="78"/>
                    <a:pt x="34" y="77"/>
                  </a:cubicBezTo>
                  <a:cubicBezTo>
                    <a:pt x="34" y="77"/>
                    <a:pt x="33" y="77"/>
                    <a:pt x="33" y="76"/>
                  </a:cubicBezTo>
                  <a:cubicBezTo>
                    <a:pt x="33" y="73"/>
                    <a:pt x="31" y="69"/>
                    <a:pt x="31" y="67"/>
                  </a:cubicBezTo>
                  <a:cubicBezTo>
                    <a:pt x="32" y="66"/>
                    <a:pt x="32" y="68"/>
                    <a:pt x="32" y="68"/>
                  </a:cubicBezTo>
                  <a:cubicBezTo>
                    <a:pt x="33" y="67"/>
                    <a:pt x="31" y="66"/>
                    <a:pt x="30" y="65"/>
                  </a:cubicBezTo>
                  <a:cubicBezTo>
                    <a:pt x="30" y="64"/>
                    <a:pt x="30" y="63"/>
                    <a:pt x="30" y="62"/>
                  </a:cubicBezTo>
                  <a:cubicBezTo>
                    <a:pt x="30" y="61"/>
                    <a:pt x="30" y="60"/>
                    <a:pt x="30" y="60"/>
                  </a:cubicBezTo>
                  <a:cubicBezTo>
                    <a:pt x="29" y="58"/>
                    <a:pt x="29" y="56"/>
                    <a:pt x="28" y="54"/>
                  </a:cubicBezTo>
                  <a:cubicBezTo>
                    <a:pt x="28" y="54"/>
                    <a:pt x="28" y="53"/>
                    <a:pt x="29" y="54"/>
                  </a:cubicBezTo>
                  <a:cubicBezTo>
                    <a:pt x="29" y="52"/>
                    <a:pt x="28" y="53"/>
                    <a:pt x="28" y="52"/>
                  </a:cubicBezTo>
                  <a:cubicBezTo>
                    <a:pt x="28" y="52"/>
                    <a:pt x="28" y="51"/>
                    <a:pt x="28" y="50"/>
                  </a:cubicBezTo>
                  <a:cubicBezTo>
                    <a:pt x="28" y="50"/>
                    <a:pt x="27" y="49"/>
                    <a:pt x="27" y="49"/>
                  </a:cubicBezTo>
                  <a:cubicBezTo>
                    <a:pt x="27" y="48"/>
                    <a:pt x="27" y="47"/>
                    <a:pt x="27" y="46"/>
                  </a:cubicBezTo>
                  <a:cubicBezTo>
                    <a:pt x="27" y="46"/>
                    <a:pt x="26" y="45"/>
                    <a:pt x="26" y="44"/>
                  </a:cubicBezTo>
                  <a:cubicBezTo>
                    <a:pt x="26" y="44"/>
                    <a:pt x="27" y="44"/>
                    <a:pt x="27" y="43"/>
                  </a:cubicBezTo>
                  <a:cubicBezTo>
                    <a:pt x="27" y="43"/>
                    <a:pt x="27" y="42"/>
                    <a:pt x="27" y="42"/>
                  </a:cubicBezTo>
                  <a:cubicBezTo>
                    <a:pt x="27" y="42"/>
                    <a:pt x="27" y="42"/>
                    <a:pt x="27" y="42"/>
                  </a:cubicBezTo>
                  <a:cubicBezTo>
                    <a:pt x="27" y="41"/>
                    <a:pt x="27" y="40"/>
                    <a:pt x="27" y="40"/>
                  </a:cubicBezTo>
                  <a:cubicBezTo>
                    <a:pt x="27" y="39"/>
                    <a:pt x="27" y="39"/>
                    <a:pt x="27" y="39"/>
                  </a:cubicBezTo>
                  <a:cubicBezTo>
                    <a:pt x="27" y="39"/>
                    <a:pt x="27" y="39"/>
                    <a:pt x="28" y="38"/>
                  </a:cubicBezTo>
                  <a:cubicBezTo>
                    <a:pt x="28" y="38"/>
                    <a:pt x="29" y="38"/>
                    <a:pt x="28" y="37"/>
                  </a:cubicBezTo>
                  <a:cubicBezTo>
                    <a:pt x="28" y="37"/>
                    <a:pt x="29" y="37"/>
                    <a:pt x="29" y="36"/>
                  </a:cubicBezTo>
                  <a:cubicBezTo>
                    <a:pt x="29" y="36"/>
                    <a:pt x="29" y="37"/>
                    <a:pt x="29" y="37"/>
                  </a:cubicBezTo>
                  <a:cubicBezTo>
                    <a:pt x="28" y="36"/>
                    <a:pt x="29" y="36"/>
                    <a:pt x="29" y="36"/>
                  </a:cubicBezTo>
                  <a:cubicBezTo>
                    <a:pt x="30" y="35"/>
                    <a:pt x="31" y="34"/>
                    <a:pt x="32" y="34"/>
                  </a:cubicBezTo>
                  <a:cubicBezTo>
                    <a:pt x="32" y="33"/>
                    <a:pt x="33" y="33"/>
                    <a:pt x="33" y="33"/>
                  </a:cubicBezTo>
                  <a:cubicBezTo>
                    <a:pt x="33" y="33"/>
                    <a:pt x="34" y="32"/>
                    <a:pt x="34" y="32"/>
                  </a:cubicBezTo>
                  <a:cubicBezTo>
                    <a:pt x="34" y="32"/>
                    <a:pt x="35" y="32"/>
                    <a:pt x="35" y="32"/>
                  </a:cubicBezTo>
                  <a:cubicBezTo>
                    <a:pt x="36" y="32"/>
                    <a:pt x="36" y="32"/>
                    <a:pt x="37" y="31"/>
                  </a:cubicBezTo>
                  <a:cubicBezTo>
                    <a:pt x="38" y="31"/>
                    <a:pt x="39" y="31"/>
                    <a:pt x="40" y="30"/>
                  </a:cubicBezTo>
                  <a:cubicBezTo>
                    <a:pt x="40" y="30"/>
                    <a:pt x="41" y="31"/>
                    <a:pt x="41" y="30"/>
                  </a:cubicBezTo>
                  <a:cubicBezTo>
                    <a:pt x="42" y="30"/>
                    <a:pt x="43" y="29"/>
                    <a:pt x="44" y="30"/>
                  </a:cubicBezTo>
                  <a:cubicBezTo>
                    <a:pt x="44" y="29"/>
                    <a:pt x="46" y="29"/>
                    <a:pt x="47" y="29"/>
                  </a:cubicBezTo>
                  <a:cubicBezTo>
                    <a:pt x="47" y="29"/>
                    <a:pt x="46" y="30"/>
                    <a:pt x="46" y="29"/>
                  </a:cubicBezTo>
                  <a:cubicBezTo>
                    <a:pt x="46" y="30"/>
                    <a:pt x="48" y="30"/>
                    <a:pt x="47" y="29"/>
                  </a:cubicBezTo>
                  <a:cubicBezTo>
                    <a:pt x="48" y="29"/>
                    <a:pt x="49" y="30"/>
                    <a:pt x="50" y="29"/>
                  </a:cubicBezTo>
                  <a:cubicBezTo>
                    <a:pt x="50" y="29"/>
                    <a:pt x="49" y="29"/>
                    <a:pt x="49" y="29"/>
                  </a:cubicBezTo>
                  <a:cubicBezTo>
                    <a:pt x="50" y="28"/>
                    <a:pt x="52" y="29"/>
                    <a:pt x="54" y="28"/>
                  </a:cubicBezTo>
                  <a:cubicBezTo>
                    <a:pt x="55" y="29"/>
                    <a:pt x="56" y="30"/>
                    <a:pt x="58" y="30"/>
                  </a:cubicBezTo>
                  <a:cubicBezTo>
                    <a:pt x="58" y="29"/>
                    <a:pt x="57" y="30"/>
                    <a:pt x="57" y="28"/>
                  </a:cubicBezTo>
                  <a:cubicBezTo>
                    <a:pt x="59" y="29"/>
                    <a:pt x="59" y="28"/>
                    <a:pt x="61" y="28"/>
                  </a:cubicBezTo>
                  <a:cubicBezTo>
                    <a:pt x="62" y="28"/>
                    <a:pt x="63" y="29"/>
                    <a:pt x="65" y="29"/>
                  </a:cubicBezTo>
                  <a:cubicBezTo>
                    <a:pt x="65" y="29"/>
                    <a:pt x="64" y="29"/>
                    <a:pt x="64" y="29"/>
                  </a:cubicBezTo>
                  <a:cubicBezTo>
                    <a:pt x="64" y="30"/>
                    <a:pt x="66" y="29"/>
                    <a:pt x="65" y="28"/>
                  </a:cubicBezTo>
                  <a:cubicBezTo>
                    <a:pt x="66" y="28"/>
                    <a:pt x="66" y="28"/>
                    <a:pt x="66" y="29"/>
                  </a:cubicBezTo>
                  <a:cubicBezTo>
                    <a:pt x="68" y="28"/>
                    <a:pt x="71" y="29"/>
                    <a:pt x="73" y="29"/>
                  </a:cubicBezTo>
                  <a:cubicBezTo>
                    <a:pt x="72" y="30"/>
                    <a:pt x="74" y="30"/>
                    <a:pt x="75" y="30"/>
                  </a:cubicBezTo>
                  <a:cubicBezTo>
                    <a:pt x="75" y="29"/>
                    <a:pt x="73" y="30"/>
                    <a:pt x="74" y="29"/>
                  </a:cubicBezTo>
                  <a:cubicBezTo>
                    <a:pt x="77" y="29"/>
                    <a:pt x="80" y="30"/>
                    <a:pt x="82" y="30"/>
                  </a:cubicBezTo>
                  <a:cubicBezTo>
                    <a:pt x="82" y="31"/>
                    <a:pt x="82" y="31"/>
                    <a:pt x="82" y="31"/>
                  </a:cubicBezTo>
                  <a:cubicBezTo>
                    <a:pt x="83" y="31"/>
                    <a:pt x="83" y="31"/>
                    <a:pt x="83" y="31"/>
                  </a:cubicBezTo>
                  <a:cubicBezTo>
                    <a:pt x="84" y="31"/>
                    <a:pt x="86" y="31"/>
                    <a:pt x="87" y="32"/>
                  </a:cubicBezTo>
                  <a:cubicBezTo>
                    <a:pt x="89" y="32"/>
                    <a:pt x="91" y="33"/>
                    <a:pt x="94" y="34"/>
                  </a:cubicBezTo>
                  <a:cubicBezTo>
                    <a:pt x="94" y="34"/>
                    <a:pt x="95" y="34"/>
                    <a:pt x="95" y="34"/>
                  </a:cubicBezTo>
                  <a:cubicBezTo>
                    <a:pt x="98" y="35"/>
                    <a:pt x="102" y="36"/>
                    <a:pt x="105" y="37"/>
                  </a:cubicBezTo>
                  <a:cubicBezTo>
                    <a:pt x="106" y="38"/>
                    <a:pt x="107" y="38"/>
                    <a:pt x="107" y="38"/>
                  </a:cubicBezTo>
                  <a:cubicBezTo>
                    <a:pt x="109" y="38"/>
                    <a:pt x="111" y="39"/>
                    <a:pt x="112" y="40"/>
                  </a:cubicBezTo>
                  <a:cubicBezTo>
                    <a:pt x="114" y="41"/>
                    <a:pt x="117" y="42"/>
                    <a:pt x="118" y="43"/>
                  </a:cubicBezTo>
                  <a:cubicBezTo>
                    <a:pt x="119" y="43"/>
                    <a:pt x="119" y="44"/>
                    <a:pt x="119" y="44"/>
                  </a:cubicBezTo>
                  <a:cubicBezTo>
                    <a:pt x="119" y="44"/>
                    <a:pt x="120" y="44"/>
                    <a:pt x="120" y="44"/>
                  </a:cubicBezTo>
                  <a:cubicBezTo>
                    <a:pt x="121" y="45"/>
                    <a:pt x="121" y="46"/>
                    <a:pt x="122" y="45"/>
                  </a:cubicBezTo>
                  <a:cubicBezTo>
                    <a:pt x="123" y="46"/>
                    <a:pt x="124" y="47"/>
                    <a:pt x="125" y="47"/>
                  </a:cubicBezTo>
                  <a:cubicBezTo>
                    <a:pt x="125" y="48"/>
                    <a:pt x="126" y="49"/>
                    <a:pt x="127" y="50"/>
                  </a:cubicBezTo>
                  <a:cubicBezTo>
                    <a:pt x="126" y="50"/>
                    <a:pt x="126" y="50"/>
                    <a:pt x="126" y="50"/>
                  </a:cubicBezTo>
                  <a:cubicBezTo>
                    <a:pt x="125" y="50"/>
                    <a:pt x="125" y="49"/>
                    <a:pt x="124" y="49"/>
                  </a:cubicBezTo>
                  <a:cubicBezTo>
                    <a:pt x="124" y="49"/>
                    <a:pt x="124" y="50"/>
                    <a:pt x="123" y="50"/>
                  </a:cubicBezTo>
                  <a:cubicBezTo>
                    <a:pt x="124" y="50"/>
                    <a:pt x="124" y="50"/>
                    <a:pt x="124" y="50"/>
                  </a:cubicBezTo>
                  <a:cubicBezTo>
                    <a:pt x="125" y="50"/>
                    <a:pt x="124" y="50"/>
                    <a:pt x="124" y="51"/>
                  </a:cubicBezTo>
                  <a:cubicBezTo>
                    <a:pt x="124" y="51"/>
                    <a:pt x="125" y="51"/>
                    <a:pt x="125" y="51"/>
                  </a:cubicBezTo>
                  <a:cubicBezTo>
                    <a:pt x="125" y="51"/>
                    <a:pt x="124" y="52"/>
                    <a:pt x="125" y="52"/>
                  </a:cubicBezTo>
                  <a:moveTo>
                    <a:pt x="33" y="69"/>
                  </a:moveTo>
                  <a:cubicBezTo>
                    <a:pt x="33" y="69"/>
                    <a:pt x="31" y="70"/>
                    <a:pt x="33" y="71"/>
                  </a:cubicBezTo>
                  <a:cubicBezTo>
                    <a:pt x="32" y="70"/>
                    <a:pt x="34" y="69"/>
                    <a:pt x="33" y="69"/>
                  </a:cubicBezTo>
                  <a:moveTo>
                    <a:pt x="40" y="82"/>
                  </a:moveTo>
                  <a:cubicBezTo>
                    <a:pt x="40" y="83"/>
                    <a:pt x="40" y="84"/>
                    <a:pt x="40" y="84"/>
                  </a:cubicBezTo>
                  <a:cubicBezTo>
                    <a:pt x="41" y="84"/>
                    <a:pt x="41" y="82"/>
                    <a:pt x="41" y="82"/>
                  </a:cubicBezTo>
                  <a:cubicBezTo>
                    <a:pt x="41" y="83"/>
                    <a:pt x="40" y="82"/>
                    <a:pt x="40" y="82"/>
                  </a:cubicBezTo>
                  <a:moveTo>
                    <a:pt x="43" y="78"/>
                  </a:moveTo>
                  <a:cubicBezTo>
                    <a:pt x="42" y="78"/>
                    <a:pt x="42" y="80"/>
                    <a:pt x="43" y="81"/>
                  </a:cubicBezTo>
                  <a:cubicBezTo>
                    <a:pt x="43" y="80"/>
                    <a:pt x="43" y="79"/>
                    <a:pt x="43" y="78"/>
                  </a:cubicBezTo>
                  <a:moveTo>
                    <a:pt x="39" y="67"/>
                  </a:moveTo>
                  <a:cubicBezTo>
                    <a:pt x="39" y="67"/>
                    <a:pt x="39" y="70"/>
                    <a:pt x="40" y="70"/>
                  </a:cubicBezTo>
                  <a:cubicBezTo>
                    <a:pt x="39" y="68"/>
                    <a:pt x="40" y="67"/>
                    <a:pt x="39" y="67"/>
                  </a:cubicBezTo>
                  <a:moveTo>
                    <a:pt x="31" y="60"/>
                  </a:moveTo>
                  <a:cubicBezTo>
                    <a:pt x="30" y="60"/>
                    <a:pt x="32" y="63"/>
                    <a:pt x="32" y="62"/>
                  </a:cubicBezTo>
                  <a:cubicBezTo>
                    <a:pt x="31" y="62"/>
                    <a:pt x="31" y="60"/>
                    <a:pt x="31" y="60"/>
                  </a:cubicBezTo>
                  <a:moveTo>
                    <a:pt x="33" y="44"/>
                  </a:moveTo>
                  <a:cubicBezTo>
                    <a:pt x="32" y="44"/>
                    <a:pt x="32" y="44"/>
                    <a:pt x="33" y="44"/>
                  </a:cubicBezTo>
                  <a:cubicBezTo>
                    <a:pt x="33" y="44"/>
                    <a:pt x="34" y="44"/>
                    <a:pt x="33" y="44"/>
                  </a:cubicBezTo>
                  <a:moveTo>
                    <a:pt x="33" y="41"/>
                  </a:moveTo>
                  <a:cubicBezTo>
                    <a:pt x="32" y="41"/>
                    <a:pt x="33" y="41"/>
                    <a:pt x="33" y="41"/>
                  </a:cubicBezTo>
                  <a:cubicBezTo>
                    <a:pt x="34" y="41"/>
                    <a:pt x="34" y="41"/>
                    <a:pt x="34" y="41"/>
                  </a:cubicBezTo>
                  <a:cubicBezTo>
                    <a:pt x="33" y="40"/>
                    <a:pt x="33" y="41"/>
                    <a:pt x="33" y="41"/>
                  </a:cubicBezTo>
                  <a:moveTo>
                    <a:pt x="53" y="32"/>
                  </a:moveTo>
                  <a:cubicBezTo>
                    <a:pt x="52" y="32"/>
                    <a:pt x="52" y="32"/>
                    <a:pt x="52" y="33"/>
                  </a:cubicBezTo>
                  <a:cubicBezTo>
                    <a:pt x="52" y="33"/>
                    <a:pt x="53" y="33"/>
                    <a:pt x="53" y="32"/>
                  </a:cubicBezTo>
                  <a:moveTo>
                    <a:pt x="54" y="29"/>
                  </a:moveTo>
                  <a:cubicBezTo>
                    <a:pt x="53" y="29"/>
                    <a:pt x="51" y="28"/>
                    <a:pt x="50" y="30"/>
                  </a:cubicBezTo>
                  <a:cubicBezTo>
                    <a:pt x="52" y="30"/>
                    <a:pt x="51" y="30"/>
                    <a:pt x="51" y="29"/>
                  </a:cubicBezTo>
                  <a:cubicBezTo>
                    <a:pt x="52" y="28"/>
                    <a:pt x="54" y="31"/>
                    <a:pt x="54" y="29"/>
                  </a:cubicBezTo>
                  <a:moveTo>
                    <a:pt x="61" y="28"/>
                  </a:moveTo>
                  <a:cubicBezTo>
                    <a:pt x="60" y="28"/>
                    <a:pt x="59" y="28"/>
                    <a:pt x="59" y="29"/>
                  </a:cubicBezTo>
                  <a:cubicBezTo>
                    <a:pt x="60" y="30"/>
                    <a:pt x="60" y="29"/>
                    <a:pt x="61" y="28"/>
                  </a:cubicBezTo>
                  <a:moveTo>
                    <a:pt x="61" y="29"/>
                  </a:moveTo>
                  <a:cubicBezTo>
                    <a:pt x="62" y="29"/>
                    <a:pt x="62" y="30"/>
                    <a:pt x="63" y="30"/>
                  </a:cubicBezTo>
                  <a:cubicBezTo>
                    <a:pt x="63" y="29"/>
                    <a:pt x="61" y="28"/>
                    <a:pt x="61" y="29"/>
                  </a:cubicBezTo>
                  <a:moveTo>
                    <a:pt x="73" y="37"/>
                  </a:moveTo>
                  <a:cubicBezTo>
                    <a:pt x="72" y="37"/>
                    <a:pt x="72" y="37"/>
                    <a:pt x="72" y="37"/>
                  </a:cubicBezTo>
                  <a:cubicBezTo>
                    <a:pt x="71" y="38"/>
                    <a:pt x="73" y="38"/>
                    <a:pt x="73" y="37"/>
                  </a:cubicBezTo>
                  <a:moveTo>
                    <a:pt x="77" y="38"/>
                  </a:moveTo>
                  <a:cubicBezTo>
                    <a:pt x="75" y="38"/>
                    <a:pt x="76" y="36"/>
                    <a:pt x="75" y="36"/>
                  </a:cubicBezTo>
                  <a:cubicBezTo>
                    <a:pt x="75" y="37"/>
                    <a:pt x="76" y="37"/>
                    <a:pt x="76" y="38"/>
                  </a:cubicBezTo>
                  <a:cubicBezTo>
                    <a:pt x="76" y="39"/>
                    <a:pt x="75" y="38"/>
                    <a:pt x="75" y="39"/>
                  </a:cubicBezTo>
                  <a:cubicBezTo>
                    <a:pt x="76" y="39"/>
                    <a:pt x="77" y="38"/>
                    <a:pt x="77" y="38"/>
                  </a:cubicBezTo>
                  <a:moveTo>
                    <a:pt x="85" y="42"/>
                  </a:moveTo>
                  <a:cubicBezTo>
                    <a:pt x="86" y="43"/>
                    <a:pt x="86" y="43"/>
                    <a:pt x="86" y="43"/>
                  </a:cubicBezTo>
                  <a:cubicBezTo>
                    <a:pt x="87" y="42"/>
                    <a:pt x="85" y="41"/>
                    <a:pt x="85" y="42"/>
                  </a:cubicBezTo>
                  <a:moveTo>
                    <a:pt x="88" y="40"/>
                  </a:moveTo>
                  <a:cubicBezTo>
                    <a:pt x="87" y="40"/>
                    <a:pt x="86" y="40"/>
                    <a:pt x="86" y="40"/>
                  </a:cubicBezTo>
                  <a:cubicBezTo>
                    <a:pt x="86" y="40"/>
                    <a:pt x="86" y="40"/>
                    <a:pt x="86" y="41"/>
                  </a:cubicBezTo>
                  <a:cubicBezTo>
                    <a:pt x="87" y="41"/>
                    <a:pt x="87" y="41"/>
                    <a:pt x="88" y="40"/>
                  </a:cubicBezTo>
                  <a:moveTo>
                    <a:pt x="100" y="47"/>
                  </a:moveTo>
                  <a:cubicBezTo>
                    <a:pt x="101" y="48"/>
                    <a:pt x="100" y="48"/>
                    <a:pt x="101" y="49"/>
                  </a:cubicBezTo>
                  <a:cubicBezTo>
                    <a:pt x="102" y="48"/>
                    <a:pt x="101" y="48"/>
                    <a:pt x="101" y="48"/>
                  </a:cubicBezTo>
                  <a:cubicBezTo>
                    <a:pt x="100" y="47"/>
                    <a:pt x="101" y="47"/>
                    <a:pt x="101" y="47"/>
                  </a:cubicBezTo>
                  <a:cubicBezTo>
                    <a:pt x="101" y="47"/>
                    <a:pt x="100" y="46"/>
                    <a:pt x="100" y="46"/>
                  </a:cubicBezTo>
                  <a:cubicBezTo>
                    <a:pt x="100" y="46"/>
                    <a:pt x="100" y="46"/>
                    <a:pt x="100" y="46"/>
                  </a:cubicBezTo>
                  <a:cubicBezTo>
                    <a:pt x="99" y="47"/>
                    <a:pt x="100" y="47"/>
                    <a:pt x="100" y="47"/>
                  </a:cubicBezTo>
                  <a:moveTo>
                    <a:pt x="98" y="47"/>
                  </a:moveTo>
                  <a:cubicBezTo>
                    <a:pt x="97" y="46"/>
                    <a:pt x="97" y="46"/>
                    <a:pt x="97" y="46"/>
                  </a:cubicBezTo>
                  <a:cubicBezTo>
                    <a:pt x="96" y="47"/>
                    <a:pt x="98" y="48"/>
                    <a:pt x="98" y="47"/>
                  </a:cubicBezTo>
                  <a:moveTo>
                    <a:pt x="97" y="44"/>
                  </a:moveTo>
                  <a:cubicBezTo>
                    <a:pt x="96" y="46"/>
                    <a:pt x="98" y="45"/>
                    <a:pt x="98" y="46"/>
                  </a:cubicBezTo>
                  <a:cubicBezTo>
                    <a:pt x="98" y="45"/>
                    <a:pt x="99" y="46"/>
                    <a:pt x="99" y="45"/>
                  </a:cubicBezTo>
                  <a:cubicBezTo>
                    <a:pt x="98" y="45"/>
                    <a:pt x="98" y="45"/>
                    <a:pt x="97" y="44"/>
                  </a:cubicBezTo>
                  <a:moveTo>
                    <a:pt x="94" y="46"/>
                  </a:moveTo>
                  <a:cubicBezTo>
                    <a:pt x="94" y="47"/>
                    <a:pt x="95" y="46"/>
                    <a:pt x="95" y="46"/>
                  </a:cubicBezTo>
                  <a:cubicBezTo>
                    <a:pt x="96" y="46"/>
                    <a:pt x="96" y="47"/>
                    <a:pt x="97" y="46"/>
                  </a:cubicBezTo>
                  <a:cubicBezTo>
                    <a:pt x="96" y="45"/>
                    <a:pt x="94" y="45"/>
                    <a:pt x="94" y="46"/>
                  </a:cubicBezTo>
                  <a:moveTo>
                    <a:pt x="90" y="44"/>
                  </a:moveTo>
                  <a:cubicBezTo>
                    <a:pt x="91" y="44"/>
                    <a:pt x="91" y="44"/>
                    <a:pt x="91" y="43"/>
                  </a:cubicBezTo>
                  <a:cubicBezTo>
                    <a:pt x="91" y="43"/>
                    <a:pt x="90" y="43"/>
                    <a:pt x="90" y="44"/>
                  </a:cubicBezTo>
                  <a:moveTo>
                    <a:pt x="119" y="47"/>
                  </a:moveTo>
                  <a:cubicBezTo>
                    <a:pt x="119" y="46"/>
                    <a:pt x="119" y="46"/>
                    <a:pt x="119" y="45"/>
                  </a:cubicBezTo>
                  <a:cubicBezTo>
                    <a:pt x="118" y="46"/>
                    <a:pt x="118" y="46"/>
                    <a:pt x="117" y="47"/>
                  </a:cubicBezTo>
                  <a:cubicBezTo>
                    <a:pt x="118" y="47"/>
                    <a:pt x="118" y="47"/>
                    <a:pt x="119" y="47"/>
                  </a:cubicBezTo>
                  <a:moveTo>
                    <a:pt x="122" y="48"/>
                  </a:moveTo>
                  <a:cubicBezTo>
                    <a:pt x="122" y="47"/>
                    <a:pt x="122" y="47"/>
                    <a:pt x="122" y="47"/>
                  </a:cubicBezTo>
                  <a:cubicBezTo>
                    <a:pt x="123" y="47"/>
                    <a:pt x="123" y="47"/>
                    <a:pt x="123" y="47"/>
                  </a:cubicBezTo>
                  <a:cubicBezTo>
                    <a:pt x="122" y="47"/>
                    <a:pt x="122" y="46"/>
                    <a:pt x="121" y="46"/>
                  </a:cubicBezTo>
                  <a:cubicBezTo>
                    <a:pt x="121" y="47"/>
                    <a:pt x="122" y="47"/>
                    <a:pt x="122" y="47"/>
                  </a:cubicBezTo>
                  <a:cubicBezTo>
                    <a:pt x="122" y="47"/>
                    <a:pt x="122" y="48"/>
                    <a:pt x="122" y="48"/>
                  </a:cubicBezTo>
                  <a:moveTo>
                    <a:pt x="40" y="105"/>
                  </a:moveTo>
                  <a:cubicBezTo>
                    <a:pt x="40" y="106"/>
                    <a:pt x="41" y="107"/>
                    <a:pt x="41" y="108"/>
                  </a:cubicBezTo>
                  <a:cubicBezTo>
                    <a:pt x="41" y="109"/>
                    <a:pt x="40" y="110"/>
                    <a:pt x="40" y="111"/>
                  </a:cubicBezTo>
                  <a:cubicBezTo>
                    <a:pt x="39" y="110"/>
                    <a:pt x="38" y="108"/>
                    <a:pt x="38" y="107"/>
                  </a:cubicBezTo>
                  <a:cubicBezTo>
                    <a:pt x="38" y="108"/>
                    <a:pt x="39" y="108"/>
                    <a:pt x="39" y="109"/>
                  </a:cubicBezTo>
                  <a:cubicBezTo>
                    <a:pt x="40" y="109"/>
                    <a:pt x="40" y="109"/>
                    <a:pt x="40" y="108"/>
                  </a:cubicBezTo>
                  <a:cubicBezTo>
                    <a:pt x="38" y="108"/>
                    <a:pt x="36" y="104"/>
                    <a:pt x="38" y="103"/>
                  </a:cubicBezTo>
                  <a:cubicBezTo>
                    <a:pt x="38" y="104"/>
                    <a:pt x="38" y="104"/>
                    <a:pt x="39" y="105"/>
                  </a:cubicBezTo>
                  <a:cubicBezTo>
                    <a:pt x="40" y="103"/>
                    <a:pt x="37" y="101"/>
                    <a:pt x="38" y="100"/>
                  </a:cubicBezTo>
                  <a:cubicBezTo>
                    <a:pt x="37" y="100"/>
                    <a:pt x="37" y="100"/>
                    <a:pt x="37" y="100"/>
                  </a:cubicBezTo>
                  <a:cubicBezTo>
                    <a:pt x="37" y="101"/>
                    <a:pt x="38" y="101"/>
                    <a:pt x="38" y="103"/>
                  </a:cubicBezTo>
                  <a:cubicBezTo>
                    <a:pt x="37" y="103"/>
                    <a:pt x="37" y="102"/>
                    <a:pt x="36" y="101"/>
                  </a:cubicBezTo>
                  <a:cubicBezTo>
                    <a:pt x="36" y="100"/>
                    <a:pt x="36" y="99"/>
                    <a:pt x="37" y="99"/>
                  </a:cubicBezTo>
                  <a:cubicBezTo>
                    <a:pt x="36" y="98"/>
                    <a:pt x="36" y="98"/>
                    <a:pt x="36" y="97"/>
                  </a:cubicBezTo>
                  <a:cubicBezTo>
                    <a:pt x="37" y="97"/>
                    <a:pt x="37" y="98"/>
                    <a:pt x="38" y="98"/>
                  </a:cubicBezTo>
                  <a:cubicBezTo>
                    <a:pt x="38" y="98"/>
                    <a:pt x="37" y="98"/>
                    <a:pt x="37" y="99"/>
                  </a:cubicBezTo>
                  <a:cubicBezTo>
                    <a:pt x="37" y="99"/>
                    <a:pt x="38" y="99"/>
                    <a:pt x="38" y="99"/>
                  </a:cubicBezTo>
                  <a:cubicBezTo>
                    <a:pt x="39" y="99"/>
                    <a:pt x="38" y="99"/>
                    <a:pt x="38" y="98"/>
                  </a:cubicBezTo>
                  <a:cubicBezTo>
                    <a:pt x="40" y="98"/>
                    <a:pt x="40" y="100"/>
                    <a:pt x="40" y="101"/>
                  </a:cubicBezTo>
                  <a:cubicBezTo>
                    <a:pt x="40" y="102"/>
                    <a:pt x="40" y="103"/>
                    <a:pt x="40" y="105"/>
                  </a:cubicBezTo>
                  <a:moveTo>
                    <a:pt x="44" y="104"/>
                  </a:moveTo>
                  <a:cubicBezTo>
                    <a:pt x="44" y="105"/>
                    <a:pt x="44" y="105"/>
                    <a:pt x="44" y="105"/>
                  </a:cubicBezTo>
                  <a:cubicBezTo>
                    <a:pt x="43" y="104"/>
                    <a:pt x="43" y="106"/>
                    <a:pt x="42" y="106"/>
                  </a:cubicBezTo>
                  <a:cubicBezTo>
                    <a:pt x="42" y="104"/>
                    <a:pt x="43" y="104"/>
                    <a:pt x="44" y="104"/>
                  </a:cubicBezTo>
                  <a:moveTo>
                    <a:pt x="41" y="98"/>
                  </a:moveTo>
                  <a:cubicBezTo>
                    <a:pt x="41" y="97"/>
                    <a:pt x="41" y="97"/>
                    <a:pt x="41" y="96"/>
                  </a:cubicBezTo>
                  <a:cubicBezTo>
                    <a:pt x="42" y="96"/>
                    <a:pt x="42" y="99"/>
                    <a:pt x="41" y="98"/>
                  </a:cubicBezTo>
                </a:path>
              </a:pathLst>
            </a:custGeom>
            <a:solidFill>
              <a:srgbClr val="E0D8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8"/>
                                        </p:tgtEl>
                                        <p:attrNameLst>
                                          <p:attrName>style.visibility</p:attrName>
                                        </p:attrNameLst>
                                      </p:cBhvr>
                                      <p:to>
                                        <p:strVal val="visible"/>
                                      </p:to>
                                    </p:set>
                                    <p:animEffect transition="in" filter="wipe(left)">
                                      <p:cBhvr>
                                        <p:cTn id="7" dur="500"/>
                                        <p:tgtEl>
                                          <p:spTgt spid="118"/>
                                        </p:tgtEl>
                                      </p:cBhvr>
                                    </p:animEffect>
                                  </p:childTnLst>
                                </p:cTn>
                              </p:par>
                              <p:par>
                                <p:cTn id="8" presetID="42"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1000"/>
                                        <p:tgtEl>
                                          <p:spTgt spid="17"/>
                                        </p:tgtEl>
                                      </p:cBhvr>
                                    </p:animEffect>
                                    <p:anim calcmode="lin" valueType="num">
                                      <p:cBhvr>
                                        <p:cTn id="11" dur="1000" fill="hold"/>
                                        <p:tgtEl>
                                          <p:spTgt spid="17"/>
                                        </p:tgtEl>
                                        <p:attrNameLst>
                                          <p:attrName>ppt_x</p:attrName>
                                        </p:attrNameLst>
                                      </p:cBhvr>
                                      <p:tavLst>
                                        <p:tav tm="0">
                                          <p:val>
                                            <p:strVal val="#ppt_x"/>
                                          </p:val>
                                        </p:tav>
                                        <p:tav tm="100000">
                                          <p:val>
                                            <p:strVal val="#ppt_x"/>
                                          </p:val>
                                        </p:tav>
                                      </p:tavLst>
                                    </p:anim>
                                    <p:anim calcmode="lin" valueType="num">
                                      <p:cBhvr>
                                        <p:cTn id="12" dur="1000" fill="hold"/>
                                        <p:tgtEl>
                                          <p:spTgt spid="17"/>
                                        </p:tgtEl>
                                        <p:attrNameLst>
                                          <p:attrName>ppt_y</p:attrName>
                                        </p:attrNameLst>
                                      </p:cBhvr>
                                      <p:tavLst>
                                        <p:tav tm="0">
                                          <p:val>
                                            <p:strVal val="#ppt_y+.1"/>
                                          </p:val>
                                        </p:tav>
                                        <p:tav tm="100000">
                                          <p:val>
                                            <p:strVal val="#ppt_y"/>
                                          </p:val>
                                        </p:tav>
                                      </p:tavLst>
                                    </p:anim>
                                  </p:childTnLst>
                                </p:cTn>
                              </p:par>
                              <p:par>
                                <p:cTn id="13" presetID="41" presetClass="entr" presetSubtype="0" fill="hold" grpId="0" nodeType="withEffect">
                                  <p:stCondLst>
                                    <p:cond delay="0"/>
                                  </p:stCondLst>
                                  <p:iterate type="lt">
                                    <p:tmPct val="10000"/>
                                  </p:iterate>
                                  <p:childTnLst>
                                    <p:set>
                                      <p:cBhvr>
                                        <p:cTn id="14" dur="1" fill="hold">
                                          <p:stCondLst>
                                            <p:cond delay="0"/>
                                          </p:stCondLst>
                                        </p:cTn>
                                        <p:tgtEl>
                                          <p:spTgt spid="9"/>
                                        </p:tgtEl>
                                        <p:attrNameLst>
                                          <p:attrName>style.visibility</p:attrName>
                                        </p:attrNameLst>
                                      </p:cBhvr>
                                      <p:to>
                                        <p:strVal val="visible"/>
                                      </p:to>
                                    </p:set>
                                    <p:anim calcmode="lin" valueType="num">
                                      <p:cBhvr>
                                        <p:cTn id="15"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9"/>
                                        </p:tgtEl>
                                        <p:attrNameLst>
                                          <p:attrName>ppt_y</p:attrName>
                                        </p:attrNameLst>
                                      </p:cBhvr>
                                      <p:tavLst>
                                        <p:tav tm="0">
                                          <p:val>
                                            <p:strVal val="#ppt_y"/>
                                          </p:val>
                                        </p:tav>
                                        <p:tav tm="100000">
                                          <p:val>
                                            <p:strVal val="#ppt_y"/>
                                          </p:val>
                                        </p:tav>
                                      </p:tavLst>
                                    </p:anim>
                                    <p:anim calcmode="lin" valueType="num">
                                      <p:cBhvr>
                                        <p:cTn id="17"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9"/>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par>
                                <p:cTn id="24" presetID="41" presetClass="entr" presetSubtype="0" fill="hold" grpId="0" nodeType="withEffect">
                                  <p:stCondLst>
                                    <p:cond delay="0"/>
                                  </p:stCondLst>
                                  <p:iterate type="lt">
                                    <p:tmPct val="10000"/>
                                  </p:iterate>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13"/>
                                        </p:tgtEl>
                                        <p:attrNameLst>
                                          <p:attrName>ppt_y</p:attrName>
                                        </p:attrNameLst>
                                      </p:cBhvr>
                                      <p:tavLst>
                                        <p:tav tm="0">
                                          <p:val>
                                            <p:strVal val="#ppt_y"/>
                                          </p:val>
                                        </p:tav>
                                        <p:tav tm="100000">
                                          <p:val>
                                            <p:strVal val="#ppt_y"/>
                                          </p:val>
                                        </p:tav>
                                      </p:tavLst>
                                    </p:anim>
                                    <p:anim calcmode="lin" valueType="num">
                                      <p:cBhvr>
                                        <p:cTn id="28"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Lst>
  </p:timing>
</p:sld>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470</TotalTime>
  <Words>1884</Words>
  <Application>Microsoft Office PowerPoint</Application>
  <PresentationFormat>Custom</PresentationFormat>
  <Paragraphs>127</Paragraphs>
  <Slides>21</Slides>
  <Notes>21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21</vt:i4>
      </vt:variant>
    </vt:vector>
  </HeadingPairs>
  <TitlesOfParts>
    <vt:vector size="23" baseType="lpstr">
      <vt:lpstr>第一PPT，www.1ppt.com</vt:lpstr>
      <vt:lpstr>Microsoft PowerPoint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论文答辩</dc:title>
  <dc:creator>第一PPT</dc:creator>
  <cp:keywords>www.1ppt.com</cp:keywords>
  <cp:lastModifiedBy>Windows 用户</cp:lastModifiedBy>
  <cp:revision>96</cp:revision>
  <dcterms:created xsi:type="dcterms:W3CDTF">2016-05-13T07:03:00Z</dcterms:created>
  <dcterms:modified xsi:type="dcterms:W3CDTF">2019-12-10T14:40:10Z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